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8" r:id="rId31"/>
    <p:sldId id="291" r:id="rId32"/>
  </p:sldIdLst>
  <p:sldSz cx="9144000" cy="5143500" type="screen16x9"/>
  <p:notesSz cx="6858000" cy="9144000"/>
  <p:embeddedFontLst>
    <p:embeddedFont>
      <p:font typeface="Darker Grotesque" panose="020B0604020202020204" charset="0"/>
      <p:regular r:id="rId34"/>
      <p:bold r:id="rId35"/>
    </p:embeddedFont>
    <p:embeddedFont>
      <p:font typeface="IM Fell Great Primer SC" panose="020B0604020202020204" charset="0"/>
      <p:regular r:id="rId36"/>
    </p:embeddedFont>
    <p:embeddedFont>
      <p:font typeface="IM Fell English SC" panose="020B0604020202020204" charset="0"/>
      <p:regular r:id="rId37"/>
    </p:embeddedFont>
    <p:embeddedFont>
      <p:font typeface="PT Sans" panose="020B0604020202020204" charset="-52"/>
      <p:regular r:id="rId38"/>
      <p:bold r:id="rId39"/>
      <p:italic r:id="rId40"/>
      <p:boldItalic r:id="rId41"/>
    </p:embeddedFont>
    <p:embeddedFont>
      <p:font typeface="Anaheim" panose="020B060402020202020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536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B74A6E-D04D-4A54-A701-8A7C9F858C0F}">
  <a:tblStyle styleId="{F6B74A6E-D04D-4A54-A701-8A7C9F858C0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6"/>
      </p:cViewPr>
      <p:guideLst>
        <p:guide orient="horz" pos="1620"/>
        <p:guide pos="53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0449df2c4f_1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449df2c4f_1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017200616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1017200616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1017200616f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1017200616f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1017200616f_5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017200616f_5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8" name="Google Shape;1628;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 name="Google Shape;1716;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1" name="Google Shape;1751;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1017200616f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1017200616f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1017200616f_5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6" name="Google Shape;2086;g1017200616f_5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54dda1946d_4_2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54dda1946d_4_2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4a529cb062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4a529cb062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tBDf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33050" y="699800"/>
            <a:ext cx="7588200" cy="1759200"/>
          </a:xfrm>
          <a:prstGeom prst="rect">
            <a:avLst/>
          </a:prstGeom>
        </p:spPr>
        <p:txBody>
          <a:bodyPr spcFirstLastPara="1" wrap="square" lIns="91425" tIns="91425" rIns="91425" bIns="91425" anchor="b" anchorCtr="0">
            <a:noAutofit/>
          </a:bodyPr>
          <a:lstStyle>
            <a:lvl1pPr lvl="0" algn="r">
              <a:lnSpc>
                <a:spcPct val="80000"/>
              </a:lnSpc>
              <a:spcBef>
                <a:spcPts val="0"/>
              </a:spcBef>
              <a:spcAft>
                <a:spcPts val="0"/>
              </a:spcAft>
              <a:buSzPts val="5200"/>
              <a:buNone/>
              <a:defRPr sz="4100">
                <a:latin typeface="IM Fell Great Primer SC"/>
                <a:ea typeface="IM Fell Great Primer SC"/>
                <a:cs typeface="IM Fell Great Primer SC"/>
                <a:sym typeface="IM Fell Great Primer S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992150" y="2513425"/>
            <a:ext cx="4528800" cy="890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713377" y="1550500"/>
            <a:ext cx="2439600" cy="6627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 name="Google Shape;43;p13"/>
          <p:cNvSpPr txBox="1">
            <a:spLocks noGrp="1"/>
          </p:cNvSpPr>
          <p:nvPr>
            <p:ph type="subTitle" idx="1"/>
          </p:nvPr>
        </p:nvSpPr>
        <p:spPr>
          <a:xfrm>
            <a:off x="713377" y="2153497"/>
            <a:ext cx="2439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13"/>
          <p:cNvSpPr txBox="1">
            <a:spLocks noGrp="1"/>
          </p:cNvSpPr>
          <p:nvPr>
            <p:ph type="title" idx="2"/>
          </p:nvPr>
        </p:nvSpPr>
        <p:spPr>
          <a:xfrm>
            <a:off x="3349225" y="1550500"/>
            <a:ext cx="2445600" cy="6627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 name="Google Shape;45;p13"/>
          <p:cNvSpPr txBox="1">
            <a:spLocks noGrp="1"/>
          </p:cNvSpPr>
          <p:nvPr>
            <p:ph type="subTitle" idx="3"/>
          </p:nvPr>
        </p:nvSpPr>
        <p:spPr>
          <a:xfrm>
            <a:off x="3352200" y="2153497"/>
            <a:ext cx="2439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 name="Google Shape;46;p13"/>
          <p:cNvSpPr txBox="1">
            <a:spLocks noGrp="1"/>
          </p:cNvSpPr>
          <p:nvPr>
            <p:ph type="title" idx="4"/>
          </p:nvPr>
        </p:nvSpPr>
        <p:spPr>
          <a:xfrm>
            <a:off x="713377" y="3441100"/>
            <a:ext cx="2439600" cy="6627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 name="Google Shape;47;p13"/>
          <p:cNvSpPr txBox="1">
            <a:spLocks noGrp="1"/>
          </p:cNvSpPr>
          <p:nvPr>
            <p:ph type="subTitle" idx="5"/>
          </p:nvPr>
        </p:nvSpPr>
        <p:spPr>
          <a:xfrm>
            <a:off x="713377" y="4044097"/>
            <a:ext cx="2439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 name="Google Shape;48;p13"/>
          <p:cNvSpPr txBox="1">
            <a:spLocks noGrp="1"/>
          </p:cNvSpPr>
          <p:nvPr>
            <p:ph type="title" idx="6"/>
          </p:nvPr>
        </p:nvSpPr>
        <p:spPr>
          <a:xfrm>
            <a:off x="3349225" y="3441100"/>
            <a:ext cx="2445600" cy="6627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9" name="Google Shape;49;p13"/>
          <p:cNvSpPr txBox="1">
            <a:spLocks noGrp="1"/>
          </p:cNvSpPr>
          <p:nvPr>
            <p:ph type="subTitle" idx="7"/>
          </p:nvPr>
        </p:nvSpPr>
        <p:spPr>
          <a:xfrm>
            <a:off x="3352200" y="4044097"/>
            <a:ext cx="2439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 name="Google Shape;50;p13"/>
          <p:cNvSpPr txBox="1">
            <a:spLocks noGrp="1"/>
          </p:cNvSpPr>
          <p:nvPr>
            <p:ph type="title" idx="8"/>
          </p:nvPr>
        </p:nvSpPr>
        <p:spPr>
          <a:xfrm>
            <a:off x="5991075" y="1550500"/>
            <a:ext cx="2445600" cy="6627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1" name="Google Shape;51;p13"/>
          <p:cNvSpPr txBox="1">
            <a:spLocks noGrp="1"/>
          </p:cNvSpPr>
          <p:nvPr>
            <p:ph type="subTitle" idx="9"/>
          </p:nvPr>
        </p:nvSpPr>
        <p:spPr>
          <a:xfrm>
            <a:off x="5994075" y="2153497"/>
            <a:ext cx="2439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2" name="Google Shape;52;p13"/>
          <p:cNvSpPr txBox="1">
            <a:spLocks noGrp="1"/>
          </p:cNvSpPr>
          <p:nvPr>
            <p:ph type="title" idx="13"/>
          </p:nvPr>
        </p:nvSpPr>
        <p:spPr>
          <a:xfrm>
            <a:off x="5991075" y="3441100"/>
            <a:ext cx="2445600" cy="6627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3" name="Google Shape;53;p13"/>
          <p:cNvSpPr txBox="1">
            <a:spLocks noGrp="1"/>
          </p:cNvSpPr>
          <p:nvPr>
            <p:ph type="subTitle" idx="14"/>
          </p:nvPr>
        </p:nvSpPr>
        <p:spPr>
          <a:xfrm>
            <a:off x="5994075" y="4044097"/>
            <a:ext cx="2439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4" name="Google Shape;54;p13"/>
          <p:cNvSpPr txBox="1">
            <a:spLocks noGrp="1"/>
          </p:cNvSpPr>
          <p:nvPr>
            <p:ph type="title" idx="15" hasCustomPrompt="1"/>
          </p:nvPr>
        </p:nvSpPr>
        <p:spPr>
          <a:xfrm>
            <a:off x="1565827" y="1039983"/>
            <a:ext cx="7347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title" idx="16" hasCustomPrompt="1"/>
          </p:nvPr>
        </p:nvSpPr>
        <p:spPr>
          <a:xfrm>
            <a:off x="1565827" y="2930591"/>
            <a:ext cx="7347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title" idx="17" hasCustomPrompt="1"/>
          </p:nvPr>
        </p:nvSpPr>
        <p:spPr>
          <a:xfrm>
            <a:off x="4204647" y="1039983"/>
            <a:ext cx="7347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18" hasCustomPrompt="1"/>
          </p:nvPr>
        </p:nvSpPr>
        <p:spPr>
          <a:xfrm>
            <a:off x="4204647" y="2930591"/>
            <a:ext cx="7347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19" hasCustomPrompt="1"/>
          </p:nvPr>
        </p:nvSpPr>
        <p:spPr>
          <a:xfrm>
            <a:off x="6846523" y="1039983"/>
            <a:ext cx="7347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title" idx="20" hasCustomPrompt="1"/>
          </p:nvPr>
        </p:nvSpPr>
        <p:spPr>
          <a:xfrm>
            <a:off x="6846523" y="2930591"/>
            <a:ext cx="7347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title" idx="21"/>
          </p:nvPr>
        </p:nvSpPr>
        <p:spPr>
          <a:xfrm>
            <a:off x="720000" y="416600"/>
            <a:ext cx="7704000" cy="585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713375" y="2080038"/>
            <a:ext cx="5067600" cy="1288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3" name="Google Shape;63;p14"/>
          <p:cNvSpPr txBox="1">
            <a:spLocks noGrp="1"/>
          </p:cNvSpPr>
          <p:nvPr>
            <p:ph type="title" idx="2" hasCustomPrompt="1"/>
          </p:nvPr>
        </p:nvSpPr>
        <p:spPr>
          <a:xfrm>
            <a:off x="713375" y="1011650"/>
            <a:ext cx="12339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4" name="Google Shape;64;p14"/>
          <p:cNvSpPr txBox="1">
            <a:spLocks noGrp="1"/>
          </p:cNvSpPr>
          <p:nvPr>
            <p:ph type="subTitle" idx="1"/>
          </p:nvPr>
        </p:nvSpPr>
        <p:spPr>
          <a:xfrm>
            <a:off x="713375" y="3595425"/>
            <a:ext cx="5067600" cy="53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552800" y="2045300"/>
            <a:ext cx="6038400" cy="128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67" name="Google Shape;67;p15"/>
          <p:cNvSpPr txBox="1">
            <a:spLocks noGrp="1"/>
          </p:cNvSpPr>
          <p:nvPr>
            <p:ph type="title" idx="2" hasCustomPrompt="1"/>
          </p:nvPr>
        </p:nvSpPr>
        <p:spPr>
          <a:xfrm>
            <a:off x="3955050" y="976900"/>
            <a:ext cx="12339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68" name="Google Shape;68;p15"/>
          <p:cNvSpPr txBox="1">
            <a:spLocks noGrp="1"/>
          </p:cNvSpPr>
          <p:nvPr>
            <p:ph type="subTitle" idx="1"/>
          </p:nvPr>
        </p:nvSpPr>
        <p:spPr>
          <a:xfrm>
            <a:off x="2038200" y="3560675"/>
            <a:ext cx="5067600" cy="53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3644775" y="563725"/>
            <a:ext cx="4785900" cy="165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sz="4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1" name="Google Shape;71;p16"/>
          <p:cNvSpPr txBox="1">
            <a:spLocks noGrp="1"/>
          </p:cNvSpPr>
          <p:nvPr>
            <p:ph type="subTitle" idx="1"/>
          </p:nvPr>
        </p:nvSpPr>
        <p:spPr>
          <a:xfrm>
            <a:off x="3645103" y="2198250"/>
            <a:ext cx="4785900" cy="2165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4070425" y="2556538"/>
            <a:ext cx="43602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4" name="Google Shape;74;p17"/>
          <p:cNvSpPr txBox="1">
            <a:spLocks noGrp="1"/>
          </p:cNvSpPr>
          <p:nvPr>
            <p:ph type="subTitle" idx="1"/>
          </p:nvPr>
        </p:nvSpPr>
        <p:spPr>
          <a:xfrm>
            <a:off x="2467825" y="863300"/>
            <a:ext cx="5962800" cy="147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1276050" y="1477025"/>
            <a:ext cx="2712000" cy="103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 name="Google Shape;77;p18"/>
          <p:cNvSpPr txBox="1">
            <a:spLocks noGrp="1"/>
          </p:cNvSpPr>
          <p:nvPr>
            <p:ph type="subTitle" idx="1"/>
          </p:nvPr>
        </p:nvSpPr>
        <p:spPr>
          <a:xfrm>
            <a:off x="1597650" y="2507275"/>
            <a:ext cx="23904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5553850" y="1745250"/>
            <a:ext cx="26304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19"/>
          <p:cNvSpPr txBox="1">
            <a:spLocks noGrp="1"/>
          </p:cNvSpPr>
          <p:nvPr>
            <p:ph type="subTitle" idx="1"/>
          </p:nvPr>
        </p:nvSpPr>
        <p:spPr>
          <a:xfrm>
            <a:off x="5743000" y="2317950"/>
            <a:ext cx="24414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81"/>
        <p:cNvGrpSpPr/>
        <p:nvPr/>
      </p:nvGrpSpPr>
      <p:grpSpPr>
        <a:xfrm>
          <a:off x="0" y="0"/>
          <a:ext cx="0" cy="0"/>
          <a:chOff x="0" y="0"/>
          <a:chExt cx="0" cy="0"/>
        </a:xfrm>
      </p:grpSpPr>
      <p:sp>
        <p:nvSpPr>
          <p:cNvPr id="82" name="Google Shape;82;p20"/>
          <p:cNvSpPr txBox="1">
            <a:spLocks noGrp="1"/>
          </p:cNvSpPr>
          <p:nvPr>
            <p:ph type="subTitle" idx="1"/>
          </p:nvPr>
        </p:nvSpPr>
        <p:spPr>
          <a:xfrm>
            <a:off x="1112250" y="1205200"/>
            <a:ext cx="6919500" cy="2974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3" name="Google Shape;83;p20"/>
          <p:cNvSpPr txBox="1">
            <a:spLocks noGrp="1"/>
          </p:cNvSpPr>
          <p:nvPr>
            <p:ph type="title"/>
          </p:nvPr>
        </p:nvSpPr>
        <p:spPr>
          <a:xfrm>
            <a:off x="720000" y="416600"/>
            <a:ext cx="7704000" cy="5853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3500"/>
              <a:buNone/>
              <a:defRPr/>
            </a:lvl1pPr>
            <a:lvl2pPr lvl="1">
              <a:lnSpc>
                <a:spcPct val="80000"/>
              </a:lnSpc>
              <a:spcBef>
                <a:spcPts val="0"/>
              </a:spcBef>
              <a:spcAft>
                <a:spcPts val="0"/>
              </a:spcAft>
              <a:buSzPts val="3500"/>
              <a:buNone/>
              <a:defRPr/>
            </a:lvl2pPr>
            <a:lvl3pPr lvl="2">
              <a:lnSpc>
                <a:spcPct val="80000"/>
              </a:lnSpc>
              <a:spcBef>
                <a:spcPts val="0"/>
              </a:spcBef>
              <a:spcAft>
                <a:spcPts val="0"/>
              </a:spcAft>
              <a:buSzPts val="3500"/>
              <a:buNone/>
              <a:defRPr/>
            </a:lvl3pPr>
            <a:lvl4pPr lvl="3">
              <a:lnSpc>
                <a:spcPct val="80000"/>
              </a:lnSpc>
              <a:spcBef>
                <a:spcPts val="0"/>
              </a:spcBef>
              <a:spcAft>
                <a:spcPts val="0"/>
              </a:spcAft>
              <a:buSzPts val="3500"/>
              <a:buNone/>
              <a:defRPr/>
            </a:lvl4pPr>
            <a:lvl5pPr lvl="4">
              <a:lnSpc>
                <a:spcPct val="80000"/>
              </a:lnSpc>
              <a:spcBef>
                <a:spcPts val="0"/>
              </a:spcBef>
              <a:spcAft>
                <a:spcPts val="0"/>
              </a:spcAft>
              <a:buSzPts val="3500"/>
              <a:buNone/>
              <a:defRPr/>
            </a:lvl5pPr>
            <a:lvl6pPr lvl="5">
              <a:lnSpc>
                <a:spcPct val="80000"/>
              </a:lnSpc>
              <a:spcBef>
                <a:spcPts val="0"/>
              </a:spcBef>
              <a:spcAft>
                <a:spcPts val="0"/>
              </a:spcAft>
              <a:buSzPts val="3500"/>
              <a:buNone/>
              <a:defRPr/>
            </a:lvl6pPr>
            <a:lvl7pPr lvl="6">
              <a:lnSpc>
                <a:spcPct val="80000"/>
              </a:lnSpc>
              <a:spcBef>
                <a:spcPts val="0"/>
              </a:spcBef>
              <a:spcAft>
                <a:spcPts val="0"/>
              </a:spcAft>
              <a:buSzPts val="3500"/>
              <a:buNone/>
              <a:defRPr/>
            </a:lvl7pPr>
            <a:lvl8pPr lvl="7">
              <a:lnSpc>
                <a:spcPct val="80000"/>
              </a:lnSpc>
              <a:spcBef>
                <a:spcPts val="0"/>
              </a:spcBef>
              <a:spcAft>
                <a:spcPts val="0"/>
              </a:spcAft>
              <a:buSzPts val="3500"/>
              <a:buNone/>
              <a:defRPr/>
            </a:lvl8pPr>
            <a:lvl9pPr lvl="8">
              <a:lnSpc>
                <a:spcPct val="80000"/>
              </a:lnSpc>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CUSTOM_4_1_1_1">
    <p:spTree>
      <p:nvGrpSpPr>
        <p:cNvPr id="1" name="Shape 84"/>
        <p:cNvGrpSpPr/>
        <p:nvPr/>
      </p:nvGrpSpPr>
      <p:grpSpPr>
        <a:xfrm>
          <a:off x="0" y="0"/>
          <a:ext cx="0" cy="0"/>
          <a:chOff x="0" y="0"/>
          <a:chExt cx="0" cy="0"/>
        </a:xfrm>
      </p:grpSpPr>
      <p:sp>
        <p:nvSpPr>
          <p:cNvPr id="85" name="Google Shape;85;p21"/>
          <p:cNvSpPr txBox="1">
            <a:spLocks noGrp="1"/>
          </p:cNvSpPr>
          <p:nvPr>
            <p:ph type="subTitle" idx="1"/>
          </p:nvPr>
        </p:nvSpPr>
        <p:spPr>
          <a:xfrm>
            <a:off x="801775" y="1185775"/>
            <a:ext cx="4417500" cy="3440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Nunito Light"/>
              <a:buChar char="●"/>
              <a:defRPr sz="1600"/>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1600"/>
              </a:spcBef>
              <a:spcAft>
                <a:spcPts val="0"/>
              </a:spcAft>
              <a:buClr>
                <a:srgbClr val="E76A28"/>
              </a:buClr>
              <a:buSzPts val="1500"/>
              <a:buFont typeface="Nunito Light"/>
              <a:buChar char="■"/>
              <a:defRPr/>
            </a:lvl3pPr>
            <a:lvl4pPr lvl="3" algn="ctr">
              <a:lnSpc>
                <a:spcPct val="100000"/>
              </a:lnSpc>
              <a:spcBef>
                <a:spcPts val="1600"/>
              </a:spcBef>
              <a:spcAft>
                <a:spcPts val="0"/>
              </a:spcAft>
              <a:buClr>
                <a:srgbClr val="E76A28"/>
              </a:buClr>
              <a:buSzPts val="1500"/>
              <a:buFont typeface="Nunito Light"/>
              <a:buChar char="●"/>
              <a:defRPr/>
            </a:lvl4pPr>
            <a:lvl5pPr lvl="4" algn="ctr">
              <a:lnSpc>
                <a:spcPct val="100000"/>
              </a:lnSpc>
              <a:spcBef>
                <a:spcPts val="1600"/>
              </a:spcBef>
              <a:spcAft>
                <a:spcPts val="0"/>
              </a:spcAft>
              <a:buClr>
                <a:srgbClr val="E76A28"/>
              </a:buClr>
              <a:buSzPts val="1400"/>
              <a:buFont typeface="Nunito Light"/>
              <a:buChar char="○"/>
              <a:defRPr/>
            </a:lvl5pPr>
            <a:lvl6pPr lvl="5" algn="ctr">
              <a:lnSpc>
                <a:spcPct val="100000"/>
              </a:lnSpc>
              <a:spcBef>
                <a:spcPts val="1600"/>
              </a:spcBef>
              <a:spcAft>
                <a:spcPts val="0"/>
              </a:spcAft>
              <a:buClr>
                <a:srgbClr val="999999"/>
              </a:buClr>
              <a:buSzPts val="1400"/>
              <a:buFont typeface="Nunito Light"/>
              <a:buChar char="■"/>
              <a:defRPr/>
            </a:lvl6pPr>
            <a:lvl7pPr lvl="6" algn="ctr">
              <a:lnSpc>
                <a:spcPct val="100000"/>
              </a:lnSpc>
              <a:spcBef>
                <a:spcPts val="1600"/>
              </a:spcBef>
              <a:spcAft>
                <a:spcPts val="0"/>
              </a:spcAft>
              <a:buClr>
                <a:srgbClr val="999999"/>
              </a:buClr>
              <a:buSzPts val="1300"/>
              <a:buFont typeface="Nunito Light"/>
              <a:buChar char="●"/>
              <a:defRPr/>
            </a:lvl7pPr>
            <a:lvl8pPr lvl="7" algn="ctr">
              <a:lnSpc>
                <a:spcPct val="100000"/>
              </a:lnSpc>
              <a:spcBef>
                <a:spcPts val="1600"/>
              </a:spcBef>
              <a:spcAft>
                <a:spcPts val="0"/>
              </a:spcAft>
              <a:buClr>
                <a:srgbClr val="999999"/>
              </a:buClr>
              <a:buSzPts val="1300"/>
              <a:buFont typeface="Nunito Light"/>
              <a:buChar char="○"/>
              <a:defRPr/>
            </a:lvl8pPr>
            <a:lvl9pPr lvl="8" algn="ctr">
              <a:lnSpc>
                <a:spcPct val="100000"/>
              </a:lnSpc>
              <a:spcBef>
                <a:spcPts val="1600"/>
              </a:spcBef>
              <a:spcAft>
                <a:spcPts val="1600"/>
              </a:spcAft>
              <a:buClr>
                <a:srgbClr val="999999"/>
              </a:buClr>
              <a:buSzPts val="1400"/>
              <a:buFont typeface="Nunito Light"/>
              <a:buChar char="■"/>
              <a:defRPr/>
            </a:lvl9pPr>
          </a:lstStyle>
          <a:p>
            <a:endParaRPr/>
          </a:p>
        </p:txBody>
      </p:sp>
      <p:sp>
        <p:nvSpPr>
          <p:cNvPr id="86" name="Google Shape;86;p21"/>
          <p:cNvSpPr txBox="1">
            <a:spLocks noGrp="1"/>
          </p:cNvSpPr>
          <p:nvPr>
            <p:ph type="title"/>
          </p:nvPr>
        </p:nvSpPr>
        <p:spPr>
          <a:xfrm>
            <a:off x="720000" y="416600"/>
            <a:ext cx="7704000" cy="5853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3500"/>
              <a:buNone/>
              <a:defRPr/>
            </a:lvl1pPr>
            <a:lvl2pPr lvl="1">
              <a:lnSpc>
                <a:spcPct val="80000"/>
              </a:lnSpc>
              <a:spcBef>
                <a:spcPts val="0"/>
              </a:spcBef>
              <a:spcAft>
                <a:spcPts val="0"/>
              </a:spcAft>
              <a:buSzPts val="3500"/>
              <a:buNone/>
              <a:defRPr/>
            </a:lvl2pPr>
            <a:lvl3pPr lvl="2">
              <a:lnSpc>
                <a:spcPct val="80000"/>
              </a:lnSpc>
              <a:spcBef>
                <a:spcPts val="0"/>
              </a:spcBef>
              <a:spcAft>
                <a:spcPts val="0"/>
              </a:spcAft>
              <a:buSzPts val="3500"/>
              <a:buNone/>
              <a:defRPr/>
            </a:lvl3pPr>
            <a:lvl4pPr lvl="3">
              <a:lnSpc>
                <a:spcPct val="80000"/>
              </a:lnSpc>
              <a:spcBef>
                <a:spcPts val="0"/>
              </a:spcBef>
              <a:spcAft>
                <a:spcPts val="0"/>
              </a:spcAft>
              <a:buSzPts val="3500"/>
              <a:buNone/>
              <a:defRPr/>
            </a:lvl4pPr>
            <a:lvl5pPr lvl="4">
              <a:lnSpc>
                <a:spcPct val="80000"/>
              </a:lnSpc>
              <a:spcBef>
                <a:spcPts val="0"/>
              </a:spcBef>
              <a:spcAft>
                <a:spcPts val="0"/>
              </a:spcAft>
              <a:buSzPts val="3500"/>
              <a:buNone/>
              <a:defRPr/>
            </a:lvl5pPr>
            <a:lvl6pPr lvl="5">
              <a:lnSpc>
                <a:spcPct val="80000"/>
              </a:lnSpc>
              <a:spcBef>
                <a:spcPts val="0"/>
              </a:spcBef>
              <a:spcAft>
                <a:spcPts val="0"/>
              </a:spcAft>
              <a:buSzPts val="3500"/>
              <a:buNone/>
              <a:defRPr/>
            </a:lvl6pPr>
            <a:lvl7pPr lvl="6">
              <a:lnSpc>
                <a:spcPct val="80000"/>
              </a:lnSpc>
              <a:spcBef>
                <a:spcPts val="0"/>
              </a:spcBef>
              <a:spcAft>
                <a:spcPts val="0"/>
              </a:spcAft>
              <a:buSzPts val="3500"/>
              <a:buNone/>
              <a:defRPr/>
            </a:lvl7pPr>
            <a:lvl8pPr lvl="7">
              <a:lnSpc>
                <a:spcPct val="80000"/>
              </a:lnSpc>
              <a:spcBef>
                <a:spcPts val="0"/>
              </a:spcBef>
              <a:spcAft>
                <a:spcPts val="0"/>
              </a:spcAft>
              <a:buSzPts val="3500"/>
              <a:buNone/>
              <a:defRPr/>
            </a:lvl8pPr>
            <a:lvl9pPr lvl="8">
              <a:lnSpc>
                <a:spcPct val="80000"/>
              </a:lnSpc>
              <a:spcBef>
                <a:spcPts val="0"/>
              </a:spcBef>
              <a:spcAft>
                <a:spcPts val="0"/>
              </a:spcAft>
              <a:buSzPts val="3500"/>
              <a:buNone/>
              <a:defRPr/>
            </a:lvl9pPr>
          </a:lstStyle>
          <a:p>
            <a:endParaRPr/>
          </a:p>
        </p:txBody>
      </p:sp>
      <p:sp>
        <p:nvSpPr>
          <p:cNvPr id="87" name="Google Shape;87;p21"/>
          <p:cNvSpPr>
            <a:spLocks noGrp="1"/>
          </p:cNvSpPr>
          <p:nvPr>
            <p:ph type="pic" idx="2"/>
          </p:nvPr>
        </p:nvSpPr>
        <p:spPr>
          <a:xfrm>
            <a:off x="5520050" y="1542300"/>
            <a:ext cx="3000900" cy="3601200"/>
          </a:xfrm>
          <a:prstGeom prst="round2SameRect">
            <a:avLst>
              <a:gd name="adj1" fmla="val 16667"/>
              <a:gd name="adj2" fmla="val 0"/>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363025" y="2332238"/>
            <a:ext cx="5067600" cy="1288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96725" y="898825"/>
            <a:ext cx="1233900" cy="8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3363025" y="3787900"/>
            <a:ext cx="5067600" cy="53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8"/>
        <p:cNvGrpSpPr/>
        <p:nvPr/>
      </p:nvGrpSpPr>
      <p:grpSpPr>
        <a:xfrm>
          <a:off x="0" y="0"/>
          <a:ext cx="0" cy="0"/>
          <a:chOff x="0" y="0"/>
          <a:chExt cx="0" cy="0"/>
        </a:xfrm>
      </p:grpSpPr>
      <p:sp>
        <p:nvSpPr>
          <p:cNvPr id="89" name="Google Shape;89;p22"/>
          <p:cNvSpPr txBox="1">
            <a:spLocks noGrp="1"/>
          </p:cNvSpPr>
          <p:nvPr>
            <p:ph type="title"/>
          </p:nvPr>
        </p:nvSpPr>
        <p:spPr>
          <a:xfrm>
            <a:off x="1427450" y="269062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0" name="Google Shape;90;p22"/>
          <p:cNvSpPr txBox="1">
            <a:spLocks noGrp="1"/>
          </p:cNvSpPr>
          <p:nvPr>
            <p:ph type="title" idx="2"/>
          </p:nvPr>
        </p:nvSpPr>
        <p:spPr>
          <a:xfrm>
            <a:off x="4973972" y="269062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2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1" name="Google Shape;91;p22"/>
          <p:cNvSpPr txBox="1">
            <a:spLocks noGrp="1"/>
          </p:cNvSpPr>
          <p:nvPr>
            <p:ph type="subTitle" idx="1"/>
          </p:nvPr>
        </p:nvSpPr>
        <p:spPr>
          <a:xfrm>
            <a:off x="4846775" y="3301050"/>
            <a:ext cx="29970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2" name="Google Shape;92;p22"/>
          <p:cNvSpPr txBox="1">
            <a:spLocks noGrp="1"/>
          </p:cNvSpPr>
          <p:nvPr>
            <p:ph type="subTitle" idx="3"/>
          </p:nvPr>
        </p:nvSpPr>
        <p:spPr>
          <a:xfrm>
            <a:off x="1300225" y="3301050"/>
            <a:ext cx="29970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3" name="Google Shape;93;p22"/>
          <p:cNvSpPr txBox="1">
            <a:spLocks noGrp="1"/>
          </p:cNvSpPr>
          <p:nvPr>
            <p:ph type="title" idx="4"/>
          </p:nvPr>
        </p:nvSpPr>
        <p:spPr>
          <a:xfrm>
            <a:off x="720000" y="416600"/>
            <a:ext cx="7704000" cy="585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4"/>
        <p:cNvGrpSpPr/>
        <p:nvPr/>
      </p:nvGrpSpPr>
      <p:grpSpPr>
        <a:xfrm>
          <a:off x="0" y="0"/>
          <a:ext cx="0" cy="0"/>
          <a:chOff x="0" y="0"/>
          <a:chExt cx="0" cy="0"/>
        </a:xfrm>
      </p:grpSpPr>
      <p:sp>
        <p:nvSpPr>
          <p:cNvPr id="95" name="Google Shape;95;p23"/>
          <p:cNvSpPr txBox="1">
            <a:spLocks noGrp="1"/>
          </p:cNvSpPr>
          <p:nvPr>
            <p:ph type="title"/>
          </p:nvPr>
        </p:nvSpPr>
        <p:spPr>
          <a:xfrm>
            <a:off x="720000" y="2515696"/>
            <a:ext cx="2175300" cy="706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6" name="Google Shape;96;p23"/>
          <p:cNvSpPr txBox="1">
            <a:spLocks noGrp="1"/>
          </p:cNvSpPr>
          <p:nvPr>
            <p:ph type="subTitle" idx="1"/>
          </p:nvPr>
        </p:nvSpPr>
        <p:spPr>
          <a:xfrm>
            <a:off x="720000" y="3208139"/>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7" name="Google Shape;97;p23"/>
          <p:cNvSpPr txBox="1">
            <a:spLocks noGrp="1"/>
          </p:cNvSpPr>
          <p:nvPr>
            <p:ph type="title" idx="2"/>
          </p:nvPr>
        </p:nvSpPr>
        <p:spPr>
          <a:xfrm>
            <a:off x="3484350" y="2515697"/>
            <a:ext cx="2175300" cy="706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 name="Google Shape;98;p23"/>
          <p:cNvSpPr txBox="1">
            <a:spLocks noGrp="1"/>
          </p:cNvSpPr>
          <p:nvPr>
            <p:ph type="subTitle" idx="3"/>
          </p:nvPr>
        </p:nvSpPr>
        <p:spPr>
          <a:xfrm>
            <a:off x="3484350" y="3208139"/>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 name="Google Shape;99;p23"/>
          <p:cNvSpPr txBox="1">
            <a:spLocks noGrp="1"/>
          </p:cNvSpPr>
          <p:nvPr>
            <p:ph type="title" idx="4"/>
          </p:nvPr>
        </p:nvSpPr>
        <p:spPr>
          <a:xfrm>
            <a:off x="6248699" y="2515696"/>
            <a:ext cx="2175300" cy="706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 name="Google Shape;100;p23"/>
          <p:cNvSpPr txBox="1">
            <a:spLocks noGrp="1"/>
          </p:cNvSpPr>
          <p:nvPr>
            <p:ph type="subTitle" idx="5"/>
          </p:nvPr>
        </p:nvSpPr>
        <p:spPr>
          <a:xfrm>
            <a:off x="6248699" y="3208139"/>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1" name="Google Shape;101;p23"/>
          <p:cNvSpPr txBox="1">
            <a:spLocks noGrp="1"/>
          </p:cNvSpPr>
          <p:nvPr>
            <p:ph type="title" idx="6"/>
          </p:nvPr>
        </p:nvSpPr>
        <p:spPr>
          <a:xfrm>
            <a:off x="720000" y="416600"/>
            <a:ext cx="7704000" cy="585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2"/>
        <p:cNvGrpSpPr/>
        <p:nvPr/>
      </p:nvGrpSpPr>
      <p:grpSpPr>
        <a:xfrm>
          <a:off x="0" y="0"/>
          <a:ext cx="0" cy="0"/>
          <a:chOff x="0" y="0"/>
          <a:chExt cx="0" cy="0"/>
        </a:xfrm>
      </p:grpSpPr>
      <p:sp>
        <p:nvSpPr>
          <p:cNvPr id="103" name="Google Shape;103;p24"/>
          <p:cNvSpPr txBox="1">
            <a:spLocks noGrp="1"/>
          </p:cNvSpPr>
          <p:nvPr>
            <p:ph type="title"/>
          </p:nvPr>
        </p:nvSpPr>
        <p:spPr>
          <a:xfrm>
            <a:off x="721075" y="1659750"/>
            <a:ext cx="3725400" cy="66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24"/>
          <p:cNvSpPr txBox="1">
            <a:spLocks noGrp="1"/>
          </p:cNvSpPr>
          <p:nvPr>
            <p:ph type="subTitle" idx="1"/>
          </p:nvPr>
        </p:nvSpPr>
        <p:spPr>
          <a:xfrm>
            <a:off x="1594675" y="2155375"/>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5" name="Google Shape;105;p24"/>
          <p:cNvSpPr txBox="1">
            <a:spLocks noGrp="1"/>
          </p:cNvSpPr>
          <p:nvPr>
            <p:ph type="title" idx="2"/>
          </p:nvPr>
        </p:nvSpPr>
        <p:spPr>
          <a:xfrm>
            <a:off x="4705250" y="1659750"/>
            <a:ext cx="3725400" cy="66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24"/>
          <p:cNvSpPr txBox="1">
            <a:spLocks noGrp="1"/>
          </p:cNvSpPr>
          <p:nvPr>
            <p:ph type="subTitle" idx="3"/>
          </p:nvPr>
        </p:nvSpPr>
        <p:spPr>
          <a:xfrm>
            <a:off x="5578974" y="2155375"/>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24"/>
          <p:cNvSpPr txBox="1">
            <a:spLocks noGrp="1"/>
          </p:cNvSpPr>
          <p:nvPr>
            <p:ph type="title" idx="4"/>
          </p:nvPr>
        </p:nvSpPr>
        <p:spPr>
          <a:xfrm>
            <a:off x="721075" y="3441775"/>
            <a:ext cx="3725400" cy="66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24"/>
          <p:cNvSpPr txBox="1">
            <a:spLocks noGrp="1"/>
          </p:cNvSpPr>
          <p:nvPr>
            <p:ph type="subTitle" idx="5"/>
          </p:nvPr>
        </p:nvSpPr>
        <p:spPr>
          <a:xfrm>
            <a:off x="1594675" y="3937400"/>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24"/>
          <p:cNvSpPr txBox="1">
            <a:spLocks noGrp="1"/>
          </p:cNvSpPr>
          <p:nvPr>
            <p:ph type="title" idx="6"/>
          </p:nvPr>
        </p:nvSpPr>
        <p:spPr>
          <a:xfrm>
            <a:off x="4705375" y="3441775"/>
            <a:ext cx="3725400" cy="66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0" name="Google Shape;110;p24"/>
          <p:cNvSpPr txBox="1">
            <a:spLocks noGrp="1"/>
          </p:cNvSpPr>
          <p:nvPr>
            <p:ph type="subTitle" idx="7"/>
          </p:nvPr>
        </p:nvSpPr>
        <p:spPr>
          <a:xfrm>
            <a:off x="5578974" y="3937400"/>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1" name="Google Shape;111;p24"/>
          <p:cNvSpPr txBox="1">
            <a:spLocks noGrp="1"/>
          </p:cNvSpPr>
          <p:nvPr>
            <p:ph type="title" idx="8"/>
          </p:nvPr>
        </p:nvSpPr>
        <p:spPr>
          <a:xfrm>
            <a:off x="720000" y="416600"/>
            <a:ext cx="7704000" cy="585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12"/>
        <p:cNvGrpSpPr/>
        <p:nvPr/>
      </p:nvGrpSpPr>
      <p:grpSpPr>
        <a:xfrm>
          <a:off x="0" y="0"/>
          <a:ext cx="0" cy="0"/>
          <a:chOff x="0" y="0"/>
          <a:chExt cx="0" cy="0"/>
        </a:xfrm>
      </p:grpSpPr>
      <p:sp>
        <p:nvSpPr>
          <p:cNvPr id="113" name="Google Shape;113;p25"/>
          <p:cNvSpPr txBox="1">
            <a:spLocks noGrp="1"/>
          </p:cNvSpPr>
          <p:nvPr>
            <p:ph type="title"/>
          </p:nvPr>
        </p:nvSpPr>
        <p:spPr>
          <a:xfrm>
            <a:off x="1101175" y="17590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25"/>
          <p:cNvSpPr txBox="1">
            <a:spLocks noGrp="1"/>
          </p:cNvSpPr>
          <p:nvPr>
            <p:ph type="subTitle" idx="1"/>
          </p:nvPr>
        </p:nvSpPr>
        <p:spPr>
          <a:xfrm>
            <a:off x="1101175" y="21931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5" name="Google Shape;115;p25"/>
          <p:cNvSpPr txBox="1">
            <a:spLocks noGrp="1"/>
          </p:cNvSpPr>
          <p:nvPr>
            <p:ph type="title" idx="2"/>
          </p:nvPr>
        </p:nvSpPr>
        <p:spPr>
          <a:xfrm>
            <a:off x="3578948" y="17590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 name="Google Shape;116;p25"/>
          <p:cNvSpPr txBox="1">
            <a:spLocks noGrp="1"/>
          </p:cNvSpPr>
          <p:nvPr>
            <p:ph type="subTitle" idx="3"/>
          </p:nvPr>
        </p:nvSpPr>
        <p:spPr>
          <a:xfrm>
            <a:off x="3578948" y="21931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7" name="Google Shape;117;p25"/>
          <p:cNvSpPr txBox="1">
            <a:spLocks noGrp="1"/>
          </p:cNvSpPr>
          <p:nvPr>
            <p:ph type="title" idx="4"/>
          </p:nvPr>
        </p:nvSpPr>
        <p:spPr>
          <a:xfrm>
            <a:off x="1101175" y="3344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8" name="Google Shape;118;p25"/>
          <p:cNvSpPr txBox="1">
            <a:spLocks noGrp="1"/>
          </p:cNvSpPr>
          <p:nvPr>
            <p:ph type="subTitle" idx="5"/>
          </p:nvPr>
        </p:nvSpPr>
        <p:spPr>
          <a:xfrm>
            <a:off x="1101175" y="37789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 name="Google Shape;119;p25"/>
          <p:cNvSpPr txBox="1">
            <a:spLocks noGrp="1"/>
          </p:cNvSpPr>
          <p:nvPr>
            <p:ph type="title" idx="6"/>
          </p:nvPr>
        </p:nvSpPr>
        <p:spPr>
          <a:xfrm>
            <a:off x="3578948" y="3344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0" name="Google Shape;120;p25"/>
          <p:cNvSpPr txBox="1">
            <a:spLocks noGrp="1"/>
          </p:cNvSpPr>
          <p:nvPr>
            <p:ph type="subTitle" idx="7"/>
          </p:nvPr>
        </p:nvSpPr>
        <p:spPr>
          <a:xfrm>
            <a:off x="3578948" y="37789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1" name="Google Shape;121;p25"/>
          <p:cNvSpPr txBox="1">
            <a:spLocks noGrp="1"/>
          </p:cNvSpPr>
          <p:nvPr>
            <p:ph type="title" idx="8"/>
          </p:nvPr>
        </p:nvSpPr>
        <p:spPr>
          <a:xfrm>
            <a:off x="6056727" y="17590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2" name="Google Shape;122;p25"/>
          <p:cNvSpPr txBox="1">
            <a:spLocks noGrp="1"/>
          </p:cNvSpPr>
          <p:nvPr>
            <p:ph type="subTitle" idx="9"/>
          </p:nvPr>
        </p:nvSpPr>
        <p:spPr>
          <a:xfrm>
            <a:off x="6056727" y="21931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3" name="Google Shape;123;p25"/>
          <p:cNvSpPr txBox="1">
            <a:spLocks noGrp="1"/>
          </p:cNvSpPr>
          <p:nvPr>
            <p:ph type="title" idx="13"/>
          </p:nvPr>
        </p:nvSpPr>
        <p:spPr>
          <a:xfrm>
            <a:off x="6056727" y="3344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4" name="Google Shape;124;p25"/>
          <p:cNvSpPr txBox="1">
            <a:spLocks noGrp="1"/>
          </p:cNvSpPr>
          <p:nvPr>
            <p:ph type="subTitle" idx="14"/>
          </p:nvPr>
        </p:nvSpPr>
        <p:spPr>
          <a:xfrm>
            <a:off x="6056727" y="37789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5" name="Google Shape;125;p25"/>
          <p:cNvSpPr txBox="1">
            <a:spLocks noGrp="1"/>
          </p:cNvSpPr>
          <p:nvPr>
            <p:ph type="title" idx="15"/>
          </p:nvPr>
        </p:nvSpPr>
        <p:spPr>
          <a:xfrm>
            <a:off x="720000" y="416600"/>
            <a:ext cx="7704000" cy="585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30"/>
        <p:cNvGrpSpPr/>
        <p:nvPr/>
      </p:nvGrpSpPr>
      <p:grpSpPr>
        <a:xfrm>
          <a:off x="0" y="0"/>
          <a:ext cx="0" cy="0"/>
          <a:chOff x="0" y="0"/>
          <a:chExt cx="0" cy="0"/>
        </a:xfrm>
      </p:grpSpPr>
      <p:sp>
        <p:nvSpPr>
          <p:cNvPr id="131" name="Google Shape;131;p27"/>
          <p:cNvSpPr txBox="1">
            <a:spLocks noGrp="1"/>
          </p:cNvSpPr>
          <p:nvPr>
            <p:ph type="title"/>
          </p:nvPr>
        </p:nvSpPr>
        <p:spPr>
          <a:xfrm>
            <a:off x="720075" y="2028198"/>
            <a:ext cx="2175300" cy="7506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2" name="Google Shape;132;p27"/>
          <p:cNvSpPr txBox="1">
            <a:spLocks noGrp="1"/>
          </p:cNvSpPr>
          <p:nvPr>
            <p:ph type="subTitle" idx="1"/>
          </p:nvPr>
        </p:nvSpPr>
        <p:spPr>
          <a:xfrm>
            <a:off x="720075" y="2804532"/>
            <a:ext cx="2175300" cy="75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3" name="Google Shape;133;p27"/>
          <p:cNvSpPr txBox="1">
            <a:spLocks noGrp="1"/>
          </p:cNvSpPr>
          <p:nvPr>
            <p:ph type="title" idx="2"/>
          </p:nvPr>
        </p:nvSpPr>
        <p:spPr>
          <a:xfrm>
            <a:off x="3484346" y="3167448"/>
            <a:ext cx="2175300" cy="7506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27"/>
          <p:cNvSpPr txBox="1">
            <a:spLocks noGrp="1"/>
          </p:cNvSpPr>
          <p:nvPr>
            <p:ph type="subTitle" idx="3"/>
          </p:nvPr>
        </p:nvSpPr>
        <p:spPr>
          <a:xfrm>
            <a:off x="3484347" y="3943782"/>
            <a:ext cx="2175300" cy="75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 name="Google Shape;135;p27"/>
          <p:cNvSpPr txBox="1">
            <a:spLocks noGrp="1"/>
          </p:cNvSpPr>
          <p:nvPr>
            <p:ph type="title" idx="4"/>
          </p:nvPr>
        </p:nvSpPr>
        <p:spPr>
          <a:xfrm>
            <a:off x="6248774" y="2028198"/>
            <a:ext cx="2175300" cy="7506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 name="Google Shape;136;p27"/>
          <p:cNvSpPr txBox="1">
            <a:spLocks noGrp="1"/>
          </p:cNvSpPr>
          <p:nvPr>
            <p:ph type="subTitle" idx="5"/>
          </p:nvPr>
        </p:nvSpPr>
        <p:spPr>
          <a:xfrm>
            <a:off x="6248775" y="2804532"/>
            <a:ext cx="2175300" cy="75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7" name="Google Shape;137;p27"/>
          <p:cNvSpPr txBox="1">
            <a:spLocks noGrp="1"/>
          </p:cNvSpPr>
          <p:nvPr>
            <p:ph type="title" idx="6"/>
          </p:nvPr>
        </p:nvSpPr>
        <p:spPr>
          <a:xfrm>
            <a:off x="720000" y="416600"/>
            <a:ext cx="7704000" cy="585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41"/>
        <p:cNvGrpSpPr/>
        <p:nvPr/>
      </p:nvGrpSpPr>
      <p:grpSpPr>
        <a:xfrm>
          <a:off x="0" y="0"/>
          <a:ext cx="0" cy="0"/>
          <a:chOff x="0" y="0"/>
          <a:chExt cx="0" cy="0"/>
        </a:xfrm>
      </p:grpSpPr>
      <p:sp>
        <p:nvSpPr>
          <p:cNvPr id="142" name="Google Shape;142;p29"/>
          <p:cNvSpPr txBox="1">
            <a:spLocks noGrp="1"/>
          </p:cNvSpPr>
          <p:nvPr>
            <p:ph type="title" hasCustomPrompt="1"/>
          </p:nvPr>
        </p:nvSpPr>
        <p:spPr>
          <a:xfrm>
            <a:off x="714601" y="884050"/>
            <a:ext cx="36852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3" name="Google Shape;143;p29"/>
          <p:cNvSpPr txBox="1">
            <a:spLocks noGrp="1"/>
          </p:cNvSpPr>
          <p:nvPr>
            <p:ph type="subTitle" idx="1"/>
          </p:nvPr>
        </p:nvSpPr>
        <p:spPr>
          <a:xfrm>
            <a:off x="714575" y="1543650"/>
            <a:ext cx="36852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44" name="Google Shape;144;p29"/>
          <p:cNvSpPr txBox="1">
            <a:spLocks noGrp="1"/>
          </p:cNvSpPr>
          <p:nvPr>
            <p:ph type="title" idx="2" hasCustomPrompt="1"/>
          </p:nvPr>
        </p:nvSpPr>
        <p:spPr>
          <a:xfrm>
            <a:off x="713375" y="2800000"/>
            <a:ext cx="36852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5" name="Google Shape;145;p29"/>
          <p:cNvSpPr txBox="1">
            <a:spLocks noGrp="1"/>
          </p:cNvSpPr>
          <p:nvPr>
            <p:ph type="subTitle" idx="3"/>
          </p:nvPr>
        </p:nvSpPr>
        <p:spPr>
          <a:xfrm>
            <a:off x="714600" y="3459600"/>
            <a:ext cx="36852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46" name="Google Shape;146;p29"/>
          <p:cNvSpPr txBox="1">
            <a:spLocks noGrp="1"/>
          </p:cNvSpPr>
          <p:nvPr>
            <p:ph type="title" idx="4" hasCustomPrompt="1"/>
          </p:nvPr>
        </p:nvSpPr>
        <p:spPr>
          <a:xfrm>
            <a:off x="4745350" y="884050"/>
            <a:ext cx="36852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7" name="Google Shape;147;p29"/>
          <p:cNvSpPr txBox="1">
            <a:spLocks noGrp="1"/>
          </p:cNvSpPr>
          <p:nvPr>
            <p:ph type="subTitle" idx="5"/>
          </p:nvPr>
        </p:nvSpPr>
        <p:spPr>
          <a:xfrm>
            <a:off x="4745350" y="1543650"/>
            <a:ext cx="36852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48" name="Google Shape;148;p29"/>
          <p:cNvSpPr txBox="1">
            <a:spLocks noGrp="1"/>
          </p:cNvSpPr>
          <p:nvPr>
            <p:ph type="title" idx="6" hasCustomPrompt="1"/>
          </p:nvPr>
        </p:nvSpPr>
        <p:spPr>
          <a:xfrm>
            <a:off x="4745350" y="2800000"/>
            <a:ext cx="36852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9" name="Google Shape;149;p29"/>
          <p:cNvSpPr txBox="1">
            <a:spLocks noGrp="1"/>
          </p:cNvSpPr>
          <p:nvPr>
            <p:ph type="subTitle" idx="7"/>
          </p:nvPr>
        </p:nvSpPr>
        <p:spPr>
          <a:xfrm>
            <a:off x="4745425" y="3459600"/>
            <a:ext cx="36852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1878000" y="540700"/>
            <a:ext cx="5388000" cy="87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2" name="Google Shape;152;p30"/>
          <p:cNvSpPr txBox="1">
            <a:spLocks noGrp="1"/>
          </p:cNvSpPr>
          <p:nvPr>
            <p:ph type="subTitle" idx="1"/>
          </p:nvPr>
        </p:nvSpPr>
        <p:spPr>
          <a:xfrm>
            <a:off x="2854650" y="1548800"/>
            <a:ext cx="34347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3" name="Google Shape;153;p30"/>
          <p:cNvSpPr txBox="1">
            <a:spLocks noGrp="1"/>
          </p:cNvSpPr>
          <p:nvPr>
            <p:ph type="subTitle" idx="2"/>
          </p:nvPr>
        </p:nvSpPr>
        <p:spPr>
          <a:xfrm>
            <a:off x="2854650" y="3565650"/>
            <a:ext cx="34347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4" name="Google Shape;154;p30"/>
          <p:cNvSpPr txBox="1"/>
          <p:nvPr/>
        </p:nvSpPr>
        <p:spPr>
          <a:xfrm>
            <a:off x="2349850" y="4065050"/>
            <a:ext cx="4443900" cy="520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b="1">
                <a:solidFill>
                  <a:schemeClr val="lt1"/>
                </a:solidFill>
                <a:latin typeface="Darker Grotesque"/>
                <a:ea typeface="Darker Grotesque"/>
                <a:cs typeface="Darker Grotesque"/>
                <a:sym typeface="Darker Grotesque"/>
              </a:rPr>
              <a:t>CREDITS:</a:t>
            </a:r>
            <a:r>
              <a:rPr lang="en" sz="1200">
                <a:solidFill>
                  <a:schemeClr val="lt1"/>
                </a:solidFill>
                <a:latin typeface="Darker Grotesque"/>
                <a:ea typeface="Darker Grotesque"/>
                <a:cs typeface="Darker Grotesque"/>
                <a:sym typeface="Darker Grotesque"/>
              </a:rPr>
              <a:t> This presentation template was created by </a:t>
            </a:r>
            <a:r>
              <a:rPr lang="en" sz="1200" b="1">
                <a:solidFill>
                  <a:schemeClr val="lt1"/>
                </a:solidFill>
                <a:uFill>
                  <a:noFill/>
                </a:uFill>
                <a:latin typeface="Darker Grotesque"/>
                <a:ea typeface="Darker Grotesque"/>
                <a:cs typeface="Darker Grotesque"/>
                <a:sym typeface="Darker Grotesque"/>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lt1"/>
                </a:solidFill>
                <a:latin typeface="Darker Grotesque"/>
                <a:ea typeface="Darker Grotesque"/>
                <a:cs typeface="Darker Grotesque"/>
                <a:sym typeface="Darker Grotesque"/>
              </a:rPr>
              <a:t>, including icons, infographics &amp; images by </a:t>
            </a:r>
            <a:r>
              <a:rPr lang="en" sz="1200" b="1">
                <a:solidFill>
                  <a:schemeClr val="lt1"/>
                </a:solidFill>
                <a:uFill>
                  <a:noFill/>
                </a:uFill>
                <a:latin typeface="Darker Grotesque"/>
                <a:ea typeface="Darker Grotesque"/>
                <a:cs typeface="Darker Grotesque"/>
                <a:sym typeface="Darker Grotesque"/>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200" b="1">
              <a:solidFill>
                <a:schemeClr val="lt1"/>
              </a:solidFill>
              <a:latin typeface="Darker Grotesque"/>
              <a:ea typeface="Darker Grotesque"/>
              <a:cs typeface="Darker Grotesque"/>
              <a:sym typeface="Darker Grotesqu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20000" y="11395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5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
        <p:nvSpPr>
          <p:cNvPr id="17" name="Google Shape;17;p4"/>
          <p:cNvSpPr txBox="1">
            <a:spLocks noGrp="1"/>
          </p:cNvSpPr>
          <p:nvPr>
            <p:ph type="title"/>
          </p:nvPr>
        </p:nvSpPr>
        <p:spPr>
          <a:xfrm>
            <a:off x="720000" y="416600"/>
            <a:ext cx="7704000" cy="585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6" name="Google Shape;26;p6"/>
          <p:cNvSpPr txBox="1">
            <a:spLocks noGrp="1"/>
          </p:cNvSpPr>
          <p:nvPr>
            <p:ph type="title"/>
          </p:nvPr>
        </p:nvSpPr>
        <p:spPr>
          <a:xfrm>
            <a:off x="720000" y="416600"/>
            <a:ext cx="7704000" cy="585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subTitle" idx="1"/>
          </p:nvPr>
        </p:nvSpPr>
        <p:spPr>
          <a:xfrm>
            <a:off x="801775" y="1780275"/>
            <a:ext cx="3896400" cy="229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29" name="Google Shape;29;p7"/>
          <p:cNvSpPr txBox="1">
            <a:spLocks noGrp="1"/>
          </p:cNvSpPr>
          <p:nvPr>
            <p:ph type="title"/>
          </p:nvPr>
        </p:nvSpPr>
        <p:spPr>
          <a:xfrm>
            <a:off x="720000" y="416600"/>
            <a:ext cx="7704000" cy="585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713375" y="540700"/>
            <a:ext cx="5182200" cy="2529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81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1135275" y="1108350"/>
            <a:ext cx="3415800" cy="23391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9"/>
          <p:cNvSpPr txBox="1">
            <a:spLocks noGrp="1"/>
          </p:cNvSpPr>
          <p:nvPr>
            <p:ph type="subTitle" idx="1"/>
          </p:nvPr>
        </p:nvSpPr>
        <p:spPr>
          <a:xfrm>
            <a:off x="1135275" y="3474125"/>
            <a:ext cx="3415800" cy="861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863875" y="540700"/>
            <a:ext cx="5518200" cy="120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284000" y="1684650"/>
            <a:ext cx="6576000" cy="1277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9" name="Google Shape;39;p11"/>
          <p:cNvSpPr txBox="1">
            <a:spLocks noGrp="1"/>
          </p:cNvSpPr>
          <p:nvPr>
            <p:ph type="subTitle" idx="1"/>
          </p:nvPr>
        </p:nvSpPr>
        <p:spPr>
          <a:xfrm>
            <a:off x="1284000" y="2961750"/>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3500"/>
              <a:buFont typeface="IM Fell English SC"/>
              <a:buNone/>
              <a:defRPr sz="3500">
                <a:solidFill>
                  <a:schemeClr val="lt1"/>
                </a:solidFill>
                <a:latin typeface="IM Fell English SC"/>
                <a:ea typeface="IM Fell English SC"/>
                <a:cs typeface="IM Fell English SC"/>
                <a:sym typeface="IM Fell English SC"/>
              </a:defRPr>
            </a:lvl1pPr>
            <a:lvl2pPr lvl="1" rtl="0">
              <a:spcBef>
                <a:spcPts val="0"/>
              </a:spcBef>
              <a:spcAft>
                <a:spcPts val="0"/>
              </a:spcAft>
              <a:buClr>
                <a:schemeClr val="lt1"/>
              </a:buClr>
              <a:buSzPts val="3500"/>
              <a:buFont typeface="IM Fell English SC"/>
              <a:buNone/>
              <a:defRPr sz="3500">
                <a:solidFill>
                  <a:schemeClr val="lt1"/>
                </a:solidFill>
                <a:latin typeface="IM Fell English SC"/>
                <a:ea typeface="IM Fell English SC"/>
                <a:cs typeface="IM Fell English SC"/>
                <a:sym typeface="IM Fell English SC"/>
              </a:defRPr>
            </a:lvl2pPr>
            <a:lvl3pPr lvl="2" rtl="0">
              <a:spcBef>
                <a:spcPts val="0"/>
              </a:spcBef>
              <a:spcAft>
                <a:spcPts val="0"/>
              </a:spcAft>
              <a:buClr>
                <a:schemeClr val="lt1"/>
              </a:buClr>
              <a:buSzPts val="3500"/>
              <a:buFont typeface="IM Fell English SC"/>
              <a:buNone/>
              <a:defRPr sz="3500">
                <a:solidFill>
                  <a:schemeClr val="lt1"/>
                </a:solidFill>
                <a:latin typeface="IM Fell English SC"/>
                <a:ea typeface="IM Fell English SC"/>
                <a:cs typeface="IM Fell English SC"/>
                <a:sym typeface="IM Fell English SC"/>
              </a:defRPr>
            </a:lvl3pPr>
            <a:lvl4pPr lvl="3" rtl="0">
              <a:spcBef>
                <a:spcPts val="0"/>
              </a:spcBef>
              <a:spcAft>
                <a:spcPts val="0"/>
              </a:spcAft>
              <a:buClr>
                <a:schemeClr val="lt1"/>
              </a:buClr>
              <a:buSzPts val="3500"/>
              <a:buFont typeface="IM Fell English SC"/>
              <a:buNone/>
              <a:defRPr sz="3500">
                <a:solidFill>
                  <a:schemeClr val="lt1"/>
                </a:solidFill>
                <a:latin typeface="IM Fell English SC"/>
                <a:ea typeface="IM Fell English SC"/>
                <a:cs typeface="IM Fell English SC"/>
                <a:sym typeface="IM Fell English SC"/>
              </a:defRPr>
            </a:lvl4pPr>
            <a:lvl5pPr lvl="4" rtl="0">
              <a:spcBef>
                <a:spcPts val="0"/>
              </a:spcBef>
              <a:spcAft>
                <a:spcPts val="0"/>
              </a:spcAft>
              <a:buClr>
                <a:schemeClr val="lt1"/>
              </a:buClr>
              <a:buSzPts val="3500"/>
              <a:buFont typeface="IM Fell English SC"/>
              <a:buNone/>
              <a:defRPr sz="3500">
                <a:solidFill>
                  <a:schemeClr val="lt1"/>
                </a:solidFill>
                <a:latin typeface="IM Fell English SC"/>
                <a:ea typeface="IM Fell English SC"/>
                <a:cs typeface="IM Fell English SC"/>
                <a:sym typeface="IM Fell English SC"/>
              </a:defRPr>
            </a:lvl5pPr>
            <a:lvl6pPr lvl="5" rtl="0">
              <a:spcBef>
                <a:spcPts val="0"/>
              </a:spcBef>
              <a:spcAft>
                <a:spcPts val="0"/>
              </a:spcAft>
              <a:buClr>
                <a:schemeClr val="lt1"/>
              </a:buClr>
              <a:buSzPts val="3500"/>
              <a:buFont typeface="IM Fell English SC"/>
              <a:buNone/>
              <a:defRPr sz="3500">
                <a:solidFill>
                  <a:schemeClr val="lt1"/>
                </a:solidFill>
                <a:latin typeface="IM Fell English SC"/>
                <a:ea typeface="IM Fell English SC"/>
                <a:cs typeface="IM Fell English SC"/>
                <a:sym typeface="IM Fell English SC"/>
              </a:defRPr>
            </a:lvl6pPr>
            <a:lvl7pPr lvl="6" rtl="0">
              <a:spcBef>
                <a:spcPts val="0"/>
              </a:spcBef>
              <a:spcAft>
                <a:spcPts val="0"/>
              </a:spcAft>
              <a:buClr>
                <a:schemeClr val="lt1"/>
              </a:buClr>
              <a:buSzPts val="3500"/>
              <a:buFont typeface="IM Fell English SC"/>
              <a:buNone/>
              <a:defRPr sz="3500">
                <a:solidFill>
                  <a:schemeClr val="lt1"/>
                </a:solidFill>
                <a:latin typeface="IM Fell English SC"/>
                <a:ea typeface="IM Fell English SC"/>
                <a:cs typeface="IM Fell English SC"/>
                <a:sym typeface="IM Fell English SC"/>
              </a:defRPr>
            </a:lvl7pPr>
            <a:lvl8pPr lvl="7" rtl="0">
              <a:spcBef>
                <a:spcPts val="0"/>
              </a:spcBef>
              <a:spcAft>
                <a:spcPts val="0"/>
              </a:spcAft>
              <a:buClr>
                <a:schemeClr val="lt1"/>
              </a:buClr>
              <a:buSzPts val="3500"/>
              <a:buFont typeface="IM Fell English SC"/>
              <a:buNone/>
              <a:defRPr sz="3500">
                <a:solidFill>
                  <a:schemeClr val="lt1"/>
                </a:solidFill>
                <a:latin typeface="IM Fell English SC"/>
                <a:ea typeface="IM Fell English SC"/>
                <a:cs typeface="IM Fell English SC"/>
                <a:sym typeface="IM Fell English SC"/>
              </a:defRPr>
            </a:lvl8pPr>
            <a:lvl9pPr lvl="8" rtl="0">
              <a:spcBef>
                <a:spcPts val="0"/>
              </a:spcBef>
              <a:spcAft>
                <a:spcPts val="0"/>
              </a:spcAft>
              <a:buClr>
                <a:schemeClr val="lt1"/>
              </a:buClr>
              <a:buSzPts val="3500"/>
              <a:buFont typeface="IM Fell English SC"/>
              <a:buNone/>
              <a:defRPr sz="3500">
                <a:solidFill>
                  <a:schemeClr val="lt1"/>
                </a:solidFill>
                <a:latin typeface="IM Fell English SC"/>
                <a:ea typeface="IM Fell English SC"/>
                <a:cs typeface="IM Fell English SC"/>
                <a:sym typeface="IM Fell English S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3" r:id="rId24"/>
    <p:sldLayoutId id="2147483675" r:id="rId25"/>
    <p:sldLayoutId id="2147483676" r:id="rId26"/>
    <p:sldLayoutId id="2147483677"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image" Target="../media/image1.png"/><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bit.ly/33VAFh3" TargetMode="External"/><Relationship Id="rId5" Type="http://schemas.openxmlformats.org/officeDocument/2006/relationships/hyperlink" Target="http://bit.ly/30B07Gq" TargetMode="External"/><Relationship Id="rId4" Type="http://schemas.openxmlformats.org/officeDocument/2006/relationships/hyperlink" Target="http://bit.ly/2Tynxth" TargetMode="External"/><Relationship Id="rId9"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
        <p:cNvGrpSpPr/>
        <p:nvPr/>
      </p:nvGrpSpPr>
      <p:grpSpPr>
        <a:xfrm>
          <a:off x="0" y="0"/>
          <a:ext cx="0" cy="0"/>
          <a:chOff x="0" y="0"/>
          <a:chExt cx="0" cy="0"/>
        </a:xfrm>
      </p:grpSpPr>
      <p:sp>
        <p:nvSpPr>
          <p:cNvPr id="166" name="Google Shape;166;p35"/>
          <p:cNvSpPr txBox="1">
            <a:spLocks noGrp="1"/>
          </p:cNvSpPr>
          <p:nvPr>
            <p:ph type="ctrTitle"/>
          </p:nvPr>
        </p:nvSpPr>
        <p:spPr>
          <a:xfrm>
            <a:off x="933050" y="699800"/>
            <a:ext cx="7588200" cy="1759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990"/>
              <a:buFont typeface="Arial"/>
              <a:buNone/>
            </a:pPr>
            <a:r>
              <a:rPr lang="en">
                <a:solidFill>
                  <a:schemeClr val="lt1"/>
                </a:solidFill>
              </a:rPr>
              <a:t>Language arts subject for high school</a:t>
            </a:r>
            <a:r>
              <a:rPr lang="en"/>
              <a:t>. </a:t>
            </a:r>
            <a:r>
              <a:rPr lang="en">
                <a:solidFill>
                  <a:schemeClr val="lt1"/>
                </a:solidFill>
              </a:rPr>
              <a:t>Dark Romanticism: American Gothic</a:t>
            </a:r>
            <a:endParaRPr/>
          </a:p>
        </p:txBody>
      </p:sp>
      <p:sp>
        <p:nvSpPr>
          <p:cNvPr id="167" name="Google Shape;167;p35"/>
          <p:cNvSpPr txBox="1">
            <a:spLocks noGrp="1"/>
          </p:cNvSpPr>
          <p:nvPr>
            <p:ph type="subTitle" idx="1"/>
          </p:nvPr>
        </p:nvSpPr>
        <p:spPr>
          <a:xfrm>
            <a:off x="3992150" y="2513425"/>
            <a:ext cx="4528800" cy="89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is where your presentation begins</a:t>
            </a:r>
            <a:endParaRPr/>
          </a:p>
        </p:txBody>
      </p:sp>
      <p:grpSp>
        <p:nvGrpSpPr>
          <p:cNvPr id="168" name="Google Shape;168;p35"/>
          <p:cNvGrpSpPr/>
          <p:nvPr/>
        </p:nvGrpSpPr>
        <p:grpSpPr>
          <a:xfrm>
            <a:off x="263369" y="310827"/>
            <a:ext cx="2102974" cy="2137871"/>
            <a:chOff x="298650" y="311925"/>
            <a:chExt cx="1460095" cy="1484323"/>
          </a:xfrm>
        </p:grpSpPr>
        <p:sp>
          <p:nvSpPr>
            <p:cNvPr id="169" name="Google Shape;169;p35"/>
            <p:cNvSpPr/>
            <p:nvPr/>
          </p:nvSpPr>
          <p:spPr>
            <a:xfrm>
              <a:off x="606703" y="379708"/>
              <a:ext cx="258395" cy="120242"/>
            </a:xfrm>
            <a:custGeom>
              <a:avLst/>
              <a:gdLst/>
              <a:ahLst/>
              <a:cxnLst/>
              <a:rect l="l" t="t" r="r" b="b"/>
              <a:pathLst>
                <a:path w="5886" h="2739" extrusionOk="0">
                  <a:moveTo>
                    <a:pt x="811" y="817"/>
                  </a:moveTo>
                  <a:cubicBezTo>
                    <a:pt x="811" y="817"/>
                    <a:pt x="811" y="818"/>
                    <a:pt x="812" y="821"/>
                  </a:cubicBezTo>
                  <a:lnTo>
                    <a:pt x="812" y="821"/>
                  </a:lnTo>
                  <a:cubicBezTo>
                    <a:pt x="812" y="818"/>
                    <a:pt x="811" y="817"/>
                    <a:pt x="811" y="817"/>
                  </a:cubicBezTo>
                  <a:close/>
                  <a:moveTo>
                    <a:pt x="926" y="1"/>
                  </a:moveTo>
                  <a:cubicBezTo>
                    <a:pt x="905" y="1"/>
                    <a:pt x="885" y="1"/>
                    <a:pt x="865" y="4"/>
                  </a:cubicBezTo>
                  <a:cubicBezTo>
                    <a:pt x="844" y="4"/>
                    <a:pt x="824" y="4"/>
                    <a:pt x="803" y="8"/>
                  </a:cubicBezTo>
                  <a:cubicBezTo>
                    <a:pt x="640" y="35"/>
                    <a:pt x="480" y="106"/>
                    <a:pt x="351" y="219"/>
                  </a:cubicBezTo>
                  <a:cubicBezTo>
                    <a:pt x="219" y="327"/>
                    <a:pt x="117" y="477"/>
                    <a:pt x="51" y="651"/>
                  </a:cubicBezTo>
                  <a:cubicBezTo>
                    <a:pt x="24" y="739"/>
                    <a:pt x="4" y="834"/>
                    <a:pt x="1" y="933"/>
                  </a:cubicBezTo>
                  <a:cubicBezTo>
                    <a:pt x="1" y="1032"/>
                    <a:pt x="15" y="1126"/>
                    <a:pt x="42" y="1219"/>
                  </a:cubicBezTo>
                  <a:cubicBezTo>
                    <a:pt x="96" y="1406"/>
                    <a:pt x="205" y="1572"/>
                    <a:pt x="345" y="1709"/>
                  </a:cubicBezTo>
                  <a:cubicBezTo>
                    <a:pt x="484" y="1841"/>
                    <a:pt x="657" y="1943"/>
                    <a:pt x="852" y="1998"/>
                  </a:cubicBezTo>
                  <a:cubicBezTo>
                    <a:pt x="954" y="2025"/>
                    <a:pt x="1052" y="2035"/>
                    <a:pt x="1147" y="2038"/>
                  </a:cubicBezTo>
                  <a:cubicBezTo>
                    <a:pt x="1246" y="2038"/>
                    <a:pt x="1345" y="2032"/>
                    <a:pt x="1436" y="2015"/>
                  </a:cubicBezTo>
                  <a:cubicBezTo>
                    <a:pt x="1620" y="1980"/>
                    <a:pt x="1794" y="1919"/>
                    <a:pt x="1954" y="1851"/>
                  </a:cubicBezTo>
                  <a:cubicBezTo>
                    <a:pt x="2031" y="1817"/>
                    <a:pt x="2110" y="1780"/>
                    <a:pt x="2185" y="1743"/>
                  </a:cubicBezTo>
                  <a:cubicBezTo>
                    <a:pt x="2260" y="1709"/>
                    <a:pt x="2331" y="1671"/>
                    <a:pt x="2406" y="1633"/>
                  </a:cubicBezTo>
                  <a:cubicBezTo>
                    <a:pt x="2552" y="1559"/>
                    <a:pt x="2695" y="1484"/>
                    <a:pt x="2838" y="1416"/>
                  </a:cubicBezTo>
                  <a:cubicBezTo>
                    <a:pt x="2981" y="1348"/>
                    <a:pt x="3124" y="1280"/>
                    <a:pt x="3263" y="1225"/>
                  </a:cubicBezTo>
                  <a:cubicBezTo>
                    <a:pt x="3406" y="1171"/>
                    <a:pt x="3546" y="1123"/>
                    <a:pt x="3684" y="1090"/>
                  </a:cubicBezTo>
                  <a:cubicBezTo>
                    <a:pt x="3844" y="1051"/>
                    <a:pt x="4002" y="1031"/>
                    <a:pt x="4155" y="1031"/>
                  </a:cubicBezTo>
                  <a:cubicBezTo>
                    <a:pt x="4271" y="1031"/>
                    <a:pt x="4385" y="1042"/>
                    <a:pt x="4494" y="1065"/>
                  </a:cubicBezTo>
                  <a:cubicBezTo>
                    <a:pt x="4620" y="1090"/>
                    <a:pt x="4742" y="1131"/>
                    <a:pt x="4855" y="1184"/>
                  </a:cubicBezTo>
                  <a:cubicBezTo>
                    <a:pt x="4967" y="1236"/>
                    <a:pt x="5072" y="1300"/>
                    <a:pt x="5165" y="1368"/>
                  </a:cubicBezTo>
                  <a:cubicBezTo>
                    <a:pt x="5348" y="1511"/>
                    <a:pt x="5491" y="1674"/>
                    <a:pt x="5593" y="1838"/>
                  </a:cubicBezTo>
                  <a:cubicBezTo>
                    <a:pt x="5644" y="1919"/>
                    <a:pt x="5689" y="2001"/>
                    <a:pt x="5722" y="2076"/>
                  </a:cubicBezTo>
                  <a:cubicBezTo>
                    <a:pt x="5756" y="2154"/>
                    <a:pt x="5783" y="2229"/>
                    <a:pt x="5801" y="2297"/>
                  </a:cubicBezTo>
                  <a:cubicBezTo>
                    <a:pt x="5841" y="2433"/>
                    <a:pt x="5859" y="2545"/>
                    <a:pt x="5865" y="2621"/>
                  </a:cubicBezTo>
                  <a:cubicBezTo>
                    <a:pt x="5868" y="2661"/>
                    <a:pt x="5868" y="2688"/>
                    <a:pt x="5868" y="2709"/>
                  </a:cubicBezTo>
                  <a:lnTo>
                    <a:pt x="5868" y="2739"/>
                  </a:lnTo>
                  <a:cubicBezTo>
                    <a:pt x="5868" y="2739"/>
                    <a:pt x="5872" y="2729"/>
                    <a:pt x="5872" y="2709"/>
                  </a:cubicBezTo>
                  <a:cubicBezTo>
                    <a:pt x="5872" y="2688"/>
                    <a:pt x="5876" y="2661"/>
                    <a:pt x="5879" y="2621"/>
                  </a:cubicBezTo>
                  <a:cubicBezTo>
                    <a:pt x="5882" y="2542"/>
                    <a:pt x="5885" y="2429"/>
                    <a:pt x="5865" y="2283"/>
                  </a:cubicBezTo>
                  <a:cubicBezTo>
                    <a:pt x="5841" y="2137"/>
                    <a:pt x="5804" y="1960"/>
                    <a:pt x="5719" y="1770"/>
                  </a:cubicBezTo>
                  <a:cubicBezTo>
                    <a:pt x="5631" y="1583"/>
                    <a:pt x="5498" y="1379"/>
                    <a:pt x="5301" y="1205"/>
                  </a:cubicBezTo>
                  <a:cubicBezTo>
                    <a:pt x="5202" y="1117"/>
                    <a:pt x="5093" y="1035"/>
                    <a:pt x="4970" y="963"/>
                  </a:cubicBezTo>
                  <a:cubicBezTo>
                    <a:pt x="4848" y="895"/>
                    <a:pt x="4712" y="834"/>
                    <a:pt x="4566" y="790"/>
                  </a:cubicBezTo>
                  <a:cubicBezTo>
                    <a:pt x="4491" y="770"/>
                    <a:pt x="4416" y="749"/>
                    <a:pt x="4338" y="735"/>
                  </a:cubicBezTo>
                  <a:cubicBezTo>
                    <a:pt x="4321" y="732"/>
                    <a:pt x="4301" y="729"/>
                    <a:pt x="4280" y="729"/>
                  </a:cubicBezTo>
                  <a:cubicBezTo>
                    <a:pt x="4260" y="726"/>
                    <a:pt x="4240" y="722"/>
                    <a:pt x="4222" y="722"/>
                  </a:cubicBezTo>
                  <a:cubicBezTo>
                    <a:pt x="4182" y="718"/>
                    <a:pt x="4141" y="712"/>
                    <a:pt x="4103" y="712"/>
                  </a:cubicBezTo>
                  <a:cubicBezTo>
                    <a:pt x="4062" y="712"/>
                    <a:pt x="4022" y="712"/>
                    <a:pt x="3981" y="709"/>
                  </a:cubicBezTo>
                  <a:cubicBezTo>
                    <a:pt x="3940" y="709"/>
                    <a:pt x="3899" y="712"/>
                    <a:pt x="3858" y="715"/>
                  </a:cubicBezTo>
                  <a:cubicBezTo>
                    <a:pt x="3838" y="715"/>
                    <a:pt x="3817" y="715"/>
                    <a:pt x="3797" y="718"/>
                  </a:cubicBezTo>
                  <a:lnTo>
                    <a:pt x="3736" y="726"/>
                  </a:lnTo>
                  <a:cubicBezTo>
                    <a:pt x="3695" y="732"/>
                    <a:pt x="3654" y="735"/>
                    <a:pt x="3613" y="743"/>
                  </a:cubicBezTo>
                  <a:cubicBezTo>
                    <a:pt x="3290" y="797"/>
                    <a:pt x="2970" y="909"/>
                    <a:pt x="2668" y="1038"/>
                  </a:cubicBezTo>
                  <a:cubicBezTo>
                    <a:pt x="2515" y="1103"/>
                    <a:pt x="2365" y="1171"/>
                    <a:pt x="2219" y="1239"/>
                  </a:cubicBezTo>
                  <a:cubicBezTo>
                    <a:pt x="2069" y="1304"/>
                    <a:pt x="1919" y="1371"/>
                    <a:pt x="1776" y="1426"/>
                  </a:cubicBezTo>
                  <a:cubicBezTo>
                    <a:pt x="1634" y="1487"/>
                    <a:pt x="1491" y="1531"/>
                    <a:pt x="1354" y="1555"/>
                  </a:cubicBezTo>
                  <a:cubicBezTo>
                    <a:pt x="1287" y="1569"/>
                    <a:pt x="1219" y="1576"/>
                    <a:pt x="1154" y="1576"/>
                  </a:cubicBezTo>
                  <a:cubicBezTo>
                    <a:pt x="1089" y="1576"/>
                    <a:pt x="1025" y="1569"/>
                    <a:pt x="967" y="1555"/>
                  </a:cubicBezTo>
                  <a:cubicBezTo>
                    <a:pt x="852" y="1525"/>
                    <a:pt x="736" y="1467"/>
                    <a:pt x="643" y="1385"/>
                  </a:cubicBezTo>
                  <a:cubicBezTo>
                    <a:pt x="552" y="1304"/>
                    <a:pt x="480" y="1202"/>
                    <a:pt x="439" y="1093"/>
                  </a:cubicBezTo>
                  <a:cubicBezTo>
                    <a:pt x="419" y="1038"/>
                    <a:pt x="412" y="984"/>
                    <a:pt x="406" y="930"/>
                  </a:cubicBezTo>
                  <a:cubicBezTo>
                    <a:pt x="402" y="875"/>
                    <a:pt x="412" y="820"/>
                    <a:pt x="423" y="766"/>
                  </a:cubicBezTo>
                  <a:cubicBezTo>
                    <a:pt x="453" y="661"/>
                    <a:pt x="511" y="559"/>
                    <a:pt x="589" y="481"/>
                  </a:cubicBezTo>
                  <a:cubicBezTo>
                    <a:pt x="668" y="399"/>
                    <a:pt x="763" y="344"/>
                    <a:pt x="861" y="321"/>
                  </a:cubicBezTo>
                  <a:cubicBezTo>
                    <a:pt x="898" y="310"/>
                    <a:pt x="936" y="305"/>
                    <a:pt x="973" y="305"/>
                  </a:cubicBezTo>
                  <a:cubicBezTo>
                    <a:pt x="1033" y="305"/>
                    <a:pt x="1093" y="318"/>
                    <a:pt x="1147" y="341"/>
                  </a:cubicBezTo>
                  <a:cubicBezTo>
                    <a:pt x="1235" y="379"/>
                    <a:pt x="1310" y="437"/>
                    <a:pt x="1358" y="504"/>
                  </a:cubicBezTo>
                  <a:cubicBezTo>
                    <a:pt x="1382" y="542"/>
                    <a:pt x="1395" y="575"/>
                    <a:pt x="1406" y="616"/>
                  </a:cubicBezTo>
                  <a:cubicBezTo>
                    <a:pt x="1416" y="657"/>
                    <a:pt x="1416" y="698"/>
                    <a:pt x="1412" y="735"/>
                  </a:cubicBezTo>
                  <a:cubicBezTo>
                    <a:pt x="1403" y="817"/>
                    <a:pt x="1372" y="889"/>
                    <a:pt x="1324" y="943"/>
                  </a:cubicBezTo>
                  <a:cubicBezTo>
                    <a:pt x="1296" y="967"/>
                    <a:pt x="1269" y="988"/>
                    <a:pt x="1239" y="1001"/>
                  </a:cubicBezTo>
                  <a:cubicBezTo>
                    <a:pt x="1212" y="1015"/>
                    <a:pt x="1178" y="1018"/>
                    <a:pt x="1147" y="1021"/>
                  </a:cubicBezTo>
                  <a:cubicBezTo>
                    <a:pt x="1134" y="1023"/>
                    <a:pt x="1121" y="1023"/>
                    <a:pt x="1108" y="1023"/>
                  </a:cubicBezTo>
                  <a:cubicBezTo>
                    <a:pt x="1061" y="1023"/>
                    <a:pt x="1015" y="1013"/>
                    <a:pt x="977" y="994"/>
                  </a:cubicBezTo>
                  <a:cubicBezTo>
                    <a:pt x="929" y="974"/>
                    <a:pt x="892" y="947"/>
                    <a:pt x="868" y="916"/>
                  </a:cubicBezTo>
                  <a:cubicBezTo>
                    <a:pt x="844" y="889"/>
                    <a:pt x="831" y="865"/>
                    <a:pt x="824" y="845"/>
                  </a:cubicBezTo>
                  <a:cubicBezTo>
                    <a:pt x="817" y="834"/>
                    <a:pt x="814" y="825"/>
                    <a:pt x="812" y="821"/>
                  </a:cubicBezTo>
                  <a:lnTo>
                    <a:pt x="812" y="821"/>
                  </a:lnTo>
                  <a:cubicBezTo>
                    <a:pt x="814" y="833"/>
                    <a:pt x="817" y="873"/>
                    <a:pt x="847" y="933"/>
                  </a:cubicBezTo>
                  <a:cubicBezTo>
                    <a:pt x="868" y="967"/>
                    <a:pt x="902" y="1008"/>
                    <a:pt x="949" y="1042"/>
                  </a:cubicBezTo>
                  <a:cubicBezTo>
                    <a:pt x="998" y="1079"/>
                    <a:pt x="1062" y="1106"/>
                    <a:pt x="1144" y="1120"/>
                  </a:cubicBezTo>
                  <a:cubicBezTo>
                    <a:pt x="1157" y="1120"/>
                    <a:pt x="1171" y="1120"/>
                    <a:pt x="1186" y="1120"/>
                  </a:cubicBezTo>
                  <a:cubicBezTo>
                    <a:pt x="1214" y="1120"/>
                    <a:pt x="1244" y="1119"/>
                    <a:pt x="1276" y="1110"/>
                  </a:cubicBezTo>
                  <a:cubicBezTo>
                    <a:pt x="1321" y="1100"/>
                    <a:pt x="1368" y="1079"/>
                    <a:pt x="1409" y="1049"/>
                  </a:cubicBezTo>
                  <a:cubicBezTo>
                    <a:pt x="1494" y="991"/>
                    <a:pt x="1566" y="895"/>
                    <a:pt x="1599" y="776"/>
                  </a:cubicBezTo>
                  <a:cubicBezTo>
                    <a:pt x="1616" y="718"/>
                    <a:pt x="1623" y="657"/>
                    <a:pt x="1620" y="589"/>
                  </a:cubicBezTo>
                  <a:cubicBezTo>
                    <a:pt x="1616" y="525"/>
                    <a:pt x="1599" y="453"/>
                    <a:pt x="1569" y="392"/>
                  </a:cubicBezTo>
                  <a:cubicBezTo>
                    <a:pt x="1511" y="263"/>
                    <a:pt x="1403" y="154"/>
                    <a:pt x="1266" y="86"/>
                  </a:cubicBezTo>
                  <a:cubicBezTo>
                    <a:pt x="1202" y="52"/>
                    <a:pt x="1127" y="24"/>
                    <a:pt x="1048" y="11"/>
                  </a:cubicBezTo>
                  <a:lnTo>
                    <a:pt x="1018" y="8"/>
                  </a:lnTo>
                  <a:lnTo>
                    <a:pt x="987" y="4"/>
                  </a:lnTo>
                  <a:cubicBezTo>
                    <a:pt x="967" y="4"/>
                    <a:pt x="94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5"/>
            <p:cNvSpPr/>
            <p:nvPr/>
          </p:nvSpPr>
          <p:spPr>
            <a:xfrm>
              <a:off x="626414" y="402536"/>
              <a:ext cx="27218" cy="34198"/>
            </a:xfrm>
            <a:custGeom>
              <a:avLst/>
              <a:gdLst/>
              <a:ahLst/>
              <a:cxnLst/>
              <a:rect l="l" t="t" r="r" b="b"/>
              <a:pathLst>
                <a:path w="620" h="779" extrusionOk="0">
                  <a:moveTo>
                    <a:pt x="329" y="1"/>
                  </a:moveTo>
                  <a:cubicBezTo>
                    <a:pt x="285" y="1"/>
                    <a:pt x="234" y="9"/>
                    <a:pt x="188" y="35"/>
                  </a:cubicBezTo>
                  <a:cubicBezTo>
                    <a:pt x="133" y="60"/>
                    <a:pt x="89" y="107"/>
                    <a:pt x="59" y="157"/>
                  </a:cubicBezTo>
                  <a:cubicBezTo>
                    <a:pt x="25" y="212"/>
                    <a:pt x="7" y="270"/>
                    <a:pt x="1" y="335"/>
                  </a:cubicBezTo>
                  <a:cubicBezTo>
                    <a:pt x="1" y="369"/>
                    <a:pt x="4" y="402"/>
                    <a:pt x="11" y="433"/>
                  </a:cubicBezTo>
                  <a:cubicBezTo>
                    <a:pt x="21" y="468"/>
                    <a:pt x="31" y="498"/>
                    <a:pt x="45" y="525"/>
                  </a:cubicBezTo>
                  <a:cubicBezTo>
                    <a:pt x="76" y="576"/>
                    <a:pt x="109" y="614"/>
                    <a:pt x="140" y="644"/>
                  </a:cubicBezTo>
                  <a:cubicBezTo>
                    <a:pt x="205" y="709"/>
                    <a:pt x="290" y="743"/>
                    <a:pt x="362" y="767"/>
                  </a:cubicBezTo>
                  <a:cubicBezTo>
                    <a:pt x="386" y="776"/>
                    <a:pt x="412" y="779"/>
                    <a:pt x="435" y="779"/>
                  </a:cubicBezTo>
                  <a:cubicBezTo>
                    <a:pt x="446" y="779"/>
                    <a:pt x="457" y="778"/>
                    <a:pt x="467" y="777"/>
                  </a:cubicBezTo>
                  <a:cubicBezTo>
                    <a:pt x="497" y="774"/>
                    <a:pt x="525" y="763"/>
                    <a:pt x="545" y="757"/>
                  </a:cubicBezTo>
                  <a:cubicBezTo>
                    <a:pt x="566" y="743"/>
                    <a:pt x="579" y="733"/>
                    <a:pt x="586" y="726"/>
                  </a:cubicBezTo>
                  <a:cubicBezTo>
                    <a:pt x="593" y="716"/>
                    <a:pt x="596" y="713"/>
                    <a:pt x="596" y="713"/>
                  </a:cubicBezTo>
                  <a:cubicBezTo>
                    <a:pt x="596" y="713"/>
                    <a:pt x="593" y="713"/>
                    <a:pt x="582" y="709"/>
                  </a:cubicBezTo>
                  <a:cubicBezTo>
                    <a:pt x="572" y="709"/>
                    <a:pt x="555" y="702"/>
                    <a:pt x="541" y="695"/>
                  </a:cubicBezTo>
                  <a:cubicBezTo>
                    <a:pt x="525" y="692"/>
                    <a:pt x="508" y="678"/>
                    <a:pt x="491" y="664"/>
                  </a:cubicBezTo>
                  <a:cubicBezTo>
                    <a:pt x="474" y="651"/>
                    <a:pt x="460" y="634"/>
                    <a:pt x="439" y="617"/>
                  </a:cubicBezTo>
                  <a:cubicBezTo>
                    <a:pt x="406" y="583"/>
                    <a:pt x="375" y="525"/>
                    <a:pt x="345" y="474"/>
                  </a:cubicBezTo>
                  <a:cubicBezTo>
                    <a:pt x="327" y="443"/>
                    <a:pt x="310" y="416"/>
                    <a:pt x="304" y="399"/>
                  </a:cubicBezTo>
                  <a:cubicBezTo>
                    <a:pt x="300" y="389"/>
                    <a:pt x="300" y="382"/>
                    <a:pt x="300" y="375"/>
                  </a:cubicBezTo>
                  <a:lnTo>
                    <a:pt x="300" y="352"/>
                  </a:lnTo>
                  <a:cubicBezTo>
                    <a:pt x="300" y="335"/>
                    <a:pt x="304" y="314"/>
                    <a:pt x="310" y="297"/>
                  </a:cubicBezTo>
                  <a:cubicBezTo>
                    <a:pt x="317" y="280"/>
                    <a:pt x="327" y="264"/>
                    <a:pt x="334" y="246"/>
                  </a:cubicBezTo>
                  <a:cubicBezTo>
                    <a:pt x="345" y="233"/>
                    <a:pt x="358" y="215"/>
                    <a:pt x="375" y="202"/>
                  </a:cubicBezTo>
                  <a:cubicBezTo>
                    <a:pt x="395" y="192"/>
                    <a:pt x="419" y="178"/>
                    <a:pt x="443" y="178"/>
                  </a:cubicBezTo>
                  <a:cubicBezTo>
                    <a:pt x="459" y="176"/>
                    <a:pt x="473" y="174"/>
                    <a:pt x="487" y="174"/>
                  </a:cubicBezTo>
                  <a:cubicBezTo>
                    <a:pt x="498" y="174"/>
                    <a:pt x="508" y="175"/>
                    <a:pt x="518" y="178"/>
                  </a:cubicBezTo>
                  <a:cubicBezTo>
                    <a:pt x="538" y="182"/>
                    <a:pt x="558" y="185"/>
                    <a:pt x="576" y="195"/>
                  </a:cubicBezTo>
                  <a:cubicBezTo>
                    <a:pt x="589" y="202"/>
                    <a:pt x="603" y="212"/>
                    <a:pt x="610" y="219"/>
                  </a:cubicBezTo>
                  <a:cubicBezTo>
                    <a:pt x="616" y="226"/>
                    <a:pt x="620" y="229"/>
                    <a:pt x="620" y="229"/>
                  </a:cubicBezTo>
                  <a:cubicBezTo>
                    <a:pt x="620" y="229"/>
                    <a:pt x="620" y="223"/>
                    <a:pt x="616" y="212"/>
                  </a:cubicBezTo>
                  <a:cubicBezTo>
                    <a:pt x="613" y="202"/>
                    <a:pt x="610" y="189"/>
                    <a:pt x="603" y="171"/>
                  </a:cubicBezTo>
                  <a:cubicBezTo>
                    <a:pt x="593" y="154"/>
                    <a:pt x="579" y="131"/>
                    <a:pt x="558" y="107"/>
                  </a:cubicBezTo>
                  <a:cubicBezTo>
                    <a:pt x="541" y="83"/>
                    <a:pt x="514" y="60"/>
                    <a:pt x="480" y="42"/>
                  </a:cubicBezTo>
                  <a:cubicBezTo>
                    <a:pt x="447" y="25"/>
                    <a:pt x="403" y="5"/>
                    <a:pt x="351" y="2"/>
                  </a:cubicBezTo>
                  <a:cubicBezTo>
                    <a:pt x="344" y="1"/>
                    <a:pt x="336"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5"/>
            <p:cNvSpPr/>
            <p:nvPr/>
          </p:nvSpPr>
          <p:spPr>
            <a:xfrm>
              <a:off x="589406" y="333349"/>
              <a:ext cx="119232" cy="105404"/>
            </a:xfrm>
            <a:custGeom>
              <a:avLst/>
              <a:gdLst/>
              <a:ahLst/>
              <a:cxnLst/>
              <a:rect l="l" t="t" r="r" b="b"/>
              <a:pathLst>
                <a:path w="2716" h="2401" extrusionOk="0">
                  <a:moveTo>
                    <a:pt x="1304" y="1"/>
                  </a:moveTo>
                  <a:cubicBezTo>
                    <a:pt x="1218" y="1"/>
                    <a:pt x="1133" y="7"/>
                    <a:pt x="1051" y="19"/>
                  </a:cubicBezTo>
                  <a:cubicBezTo>
                    <a:pt x="858" y="50"/>
                    <a:pt x="681" y="125"/>
                    <a:pt x="534" y="223"/>
                  </a:cubicBezTo>
                  <a:cubicBezTo>
                    <a:pt x="384" y="322"/>
                    <a:pt x="269" y="448"/>
                    <a:pt x="184" y="570"/>
                  </a:cubicBezTo>
                  <a:cubicBezTo>
                    <a:pt x="98" y="697"/>
                    <a:pt x="51" y="826"/>
                    <a:pt x="27" y="942"/>
                  </a:cubicBezTo>
                  <a:cubicBezTo>
                    <a:pt x="0" y="1060"/>
                    <a:pt x="0" y="1162"/>
                    <a:pt x="4" y="1244"/>
                  </a:cubicBezTo>
                  <a:cubicBezTo>
                    <a:pt x="4" y="1264"/>
                    <a:pt x="7" y="1284"/>
                    <a:pt x="10" y="1302"/>
                  </a:cubicBezTo>
                  <a:cubicBezTo>
                    <a:pt x="14" y="1319"/>
                    <a:pt x="17" y="1336"/>
                    <a:pt x="21" y="1353"/>
                  </a:cubicBezTo>
                  <a:cubicBezTo>
                    <a:pt x="27" y="1383"/>
                    <a:pt x="31" y="1411"/>
                    <a:pt x="37" y="1431"/>
                  </a:cubicBezTo>
                  <a:cubicBezTo>
                    <a:pt x="51" y="1472"/>
                    <a:pt x="58" y="1493"/>
                    <a:pt x="58" y="1493"/>
                  </a:cubicBezTo>
                  <a:cubicBezTo>
                    <a:pt x="58" y="1493"/>
                    <a:pt x="62" y="1472"/>
                    <a:pt x="65" y="1427"/>
                  </a:cubicBezTo>
                  <a:cubicBezTo>
                    <a:pt x="68" y="1407"/>
                    <a:pt x="75" y="1383"/>
                    <a:pt x="78" y="1353"/>
                  </a:cubicBezTo>
                  <a:cubicBezTo>
                    <a:pt x="82" y="1339"/>
                    <a:pt x="89" y="1322"/>
                    <a:pt x="92" y="1305"/>
                  </a:cubicBezTo>
                  <a:cubicBezTo>
                    <a:pt x="98" y="1292"/>
                    <a:pt x="103" y="1275"/>
                    <a:pt x="109" y="1254"/>
                  </a:cubicBezTo>
                  <a:cubicBezTo>
                    <a:pt x="129" y="1182"/>
                    <a:pt x="167" y="1101"/>
                    <a:pt x="218" y="1016"/>
                  </a:cubicBezTo>
                  <a:cubicBezTo>
                    <a:pt x="272" y="931"/>
                    <a:pt x="340" y="843"/>
                    <a:pt x="418" y="761"/>
                  </a:cubicBezTo>
                  <a:cubicBezTo>
                    <a:pt x="500" y="676"/>
                    <a:pt x="602" y="604"/>
                    <a:pt x="721" y="557"/>
                  </a:cubicBezTo>
                  <a:cubicBezTo>
                    <a:pt x="837" y="506"/>
                    <a:pt x="970" y="475"/>
                    <a:pt x="1106" y="462"/>
                  </a:cubicBezTo>
                  <a:cubicBezTo>
                    <a:pt x="1123" y="462"/>
                    <a:pt x="1139" y="462"/>
                    <a:pt x="1160" y="458"/>
                  </a:cubicBezTo>
                  <a:lnTo>
                    <a:pt x="1211" y="458"/>
                  </a:lnTo>
                  <a:cubicBezTo>
                    <a:pt x="1246" y="462"/>
                    <a:pt x="1282" y="462"/>
                    <a:pt x="1317" y="468"/>
                  </a:cubicBezTo>
                  <a:cubicBezTo>
                    <a:pt x="1384" y="479"/>
                    <a:pt x="1456" y="493"/>
                    <a:pt x="1521" y="513"/>
                  </a:cubicBezTo>
                  <a:cubicBezTo>
                    <a:pt x="1657" y="557"/>
                    <a:pt x="1783" y="625"/>
                    <a:pt x="1891" y="717"/>
                  </a:cubicBezTo>
                  <a:cubicBezTo>
                    <a:pt x="2004" y="805"/>
                    <a:pt x="2092" y="914"/>
                    <a:pt x="2153" y="1033"/>
                  </a:cubicBezTo>
                  <a:cubicBezTo>
                    <a:pt x="2184" y="1094"/>
                    <a:pt x="2208" y="1155"/>
                    <a:pt x="2225" y="1217"/>
                  </a:cubicBezTo>
                  <a:cubicBezTo>
                    <a:pt x="2242" y="1281"/>
                    <a:pt x="2252" y="1346"/>
                    <a:pt x="2255" y="1411"/>
                  </a:cubicBezTo>
                  <a:cubicBezTo>
                    <a:pt x="2255" y="1543"/>
                    <a:pt x="2235" y="1672"/>
                    <a:pt x="2188" y="1788"/>
                  </a:cubicBezTo>
                  <a:cubicBezTo>
                    <a:pt x="2164" y="1843"/>
                    <a:pt x="2133" y="1897"/>
                    <a:pt x="2099" y="1945"/>
                  </a:cubicBezTo>
                  <a:cubicBezTo>
                    <a:pt x="2065" y="1989"/>
                    <a:pt x="2024" y="2030"/>
                    <a:pt x="1980" y="2064"/>
                  </a:cubicBezTo>
                  <a:cubicBezTo>
                    <a:pt x="1891" y="2132"/>
                    <a:pt x="1792" y="2187"/>
                    <a:pt x="1701" y="2217"/>
                  </a:cubicBezTo>
                  <a:cubicBezTo>
                    <a:pt x="1609" y="2248"/>
                    <a:pt x="1517" y="2261"/>
                    <a:pt x="1446" y="2261"/>
                  </a:cubicBezTo>
                  <a:cubicBezTo>
                    <a:pt x="1409" y="2261"/>
                    <a:pt x="1374" y="2258"/>
                    <a:pt x="1343" y="2258"/>
                  </a:cubicBezTo>
                  <a:cubicBezTo>
                    <a:pt x="1313" y="2254"/>
                    <a:pt x="1290" y="2251"/>
                    <a:pt x="1269" y="2248"/>
                  </a:cubicBezTo>
                  <a:cubicBezTo>
                    <a:pt x="1228" y="2234"/>
                    <a:pt x="1208" y="2227"/>
                    <a:pt x="1208" y="2227"/>
                  </a:cubicBezTo>
                  <a:lnTo>
                    <a:pt x="1208" y="2227"/>
                  </a:lnTo>
                  <a:cubicBezTo>
                    <a:pt x="1208" y="2227"/>
                    <a:pt x="1225" y="2237"/>
                    <a:pt x="1262" y="2264"/>
                  </a:cubicBezTo>
                  <a:cubicBezTo>
                    <a:pt x="1279" y="2275"/>
                    <a:pt x="1303" y="2289"/>
                    <a:pt x="1327" y="2305"/>
                  </a:cubicBezTo>
                  <a:cubicBezTo>
                    <a:pt x="1357" y="2319"/>
                    <a:pt x="1388" y="2336"/>
                    <a:pt x="1429" y="2353"/>
                  </a:cubicBezTo>
                  <a:cubicBezTo>
                    <a:pt x="1507" y="2377"/>
                    <a:pt x="1609" y="2400"/>
                    <a:pt x="1728" y="2400"/>
                  </a:cubicBezTo>
                  <a:cubicBezTo>
                    <a:pt x="1847" y="2400"/>
                    <a:pt x="1987" y="2374"/>
                    <a:pt x="2126" y="2305"/>
                  </a:cubicBezTo>
                  <a:cubicBezTo>
                    <a:pt x="2194" y="2268"/>
                    <a:pt x="2266" y="2223"/>
                    <a:pt x="2331" y="2169"/>
                  </a:cubicBezTo>
                  <a:cubicBezTo>
                    <a:pt x="2395" y="2111"/>
                    <a:pt x="2456" y="2047"/>
                    <a:pt x="2507" y="1972"/>
                  </a:cubicBezTo>
                  <a:cubicBezTo>
                    <a:pt x="2613" y="1822"/>
                    <a:pt x="2684" y="1636"/>
                    <a:pt x="2701" y="1435"/>
                  </a:cubicBezTo>
                  <a:cubicBezTo>
                    <a:pt x="2715" y="1336"/>
                    <a:pt x="2711" y="1231"/>
                    <a:pt x="2698" y="1125"/>
                  </a:cubicBezTo>
                  <a:cubicBezTo>
                    <a:pt x="2681" y="1023"/>
                    <a:pt x="2650" y="917"/>
                    <a:pt x="2606" y="819"/>
                  </a:cubicBezTo>
                  <a:cubicBezTo>
                    <a:pt x="2521" y="622"/>
                    <a:pt x="2381" y="452"/>
                    <a:pt x="2215" y="315"/>
                  </a:cubicBezTo>
                  <a:cubicBezTo>
                    <a:pt x="2048" y="186"/>
                    <a:pt x="1854" y="91"/>
                    <a:pt x="1650" y="39"/>
                  </a:cubicBezTo>
                  <a:cubicBezTo>
                    <a:pt x="1536" y="12"/>
                    <a:pt x="1419" y="1"/>
                    <a:pt x="1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5"/>
            <p:cNvSpPr/>
            <p:nvPr/>
          </p:nvSpPr>
          <p:spPr>
            <a:xfrm>
              <a:off x="585367" y="367152"/>
              <a:ext cx="95131" cy="81610"/>
            </a:xfrm>
            <a:custGeom>
              <a:avLst/>
              <a:gdLst/>
              <a:ahLst/>
              <a:cxnLst/>
              <a:rect l="l" t="t" r="r" b="b"/>
              <a:pathLst>
                <a:path w="2167" h="1859" extrusionOk="0">
                  <a:moveTo>
                    <a:pt x="1137" y="0"/>
                  </a:moveTo>
                  <a:cubicBezTo>
                    <a:pt x="939" y="0"/>
                    <a:pt x="732" y="60"/>
                    <a:pt x="551" y="164"/>
                  </a:cubicBezTo>
                  <a:cubicBezTo>
                    <a:pt x="337" y="294"/>
                    <a:pt x="160" y="491"/>
                    <a:pt x="75" y="715"/>
                  </a:cubicBezTo>
                  <a:cubicBezTo>
                    <a:pt x="31" y="825"/>
                    <a:pt x="11" y="937"/>
                    <a:pt x="7" y="1042"/>
                  </a:cubicBezTo>
                  <a:cubicBezTo>
                    <a:pt x="0" y="1151"/>
                    <a:pt x="11" y="1249"/>
                    <a:pt x="27" y="1338"/>
                  </a:cubicBezTo>
                  <a:cubicBezTo>
                    <a:pt x="44" y="1430"/>
                    <a:pt x="72" y="1508"/>
                    <a:pt x="106" y="1573"/>
                  </a:cubicBezTo>
                  <a:cubicBezTo>
                    <a:pt x="137" y="1641"/>
                    <a:pt x="170" y="1692"/>
                    <a:pt x="198" y="1736"/>
                  </a:cubicBezTo>
                  <a:cubicBezTo>
                    <a:pt x="231" y="1777"/>
                    <a:pt x="256" y="1808"/>
                    <a:pt x="276" y="1828"/>
                  </a:cubicBezTo>
                  <a:cubicBezTo>
                    <a:pt x="293" y="1848"/>
                    <a:pt x="303" y="1858"/>
                    <a:pt x="303" y="1858"/>
                  </a:cubicBezTo>
                  <a:cubicBezTo>
                    <a:pt x="303" y="1858"/>
                    <a:pt x="297" y="1848"/>
                    <a:pt x="283" y="1821"/>
                  </a:cubicBezTo>
                  <a:cubicBezTo>
                    <a:pt x="269" y="1800"/>
                    <a:pt x="252" y="1764"/>
                    <a:pt x="235" y="1715"/>
                  </a:cubicBezTo>
                  <a:cubicBezTo>
                    <a:pt x="195" y="1627"/>
                    <a:pt x="160" y="1488"/>
                    <a:pt x="146" y="1324"/>
                  </a:cubicBezTo>
                  <a:cubicBezTo>
                    <a:pt x="133" y="1158"/>
                    <a:pt x="164" y="968"/>
                    <a:pt x="248" y="787"/>
                  </a:cubicBezTo>
                  <a:cubicBezTo>
                    <a:pt x="333" y="610"/>
                    <a:pt x="476" y="447"/>
                    <a:pt x="657" y="338"/>
                  </a:cubicBezTo>
                  <a:cubicBezTo>
                    <a:pt x="827" y="232"/>
                    <a:pt x="1025" y="178"/>
                    <a:pt x="1213" y="178"/>
                  </a:cubicBezTo>
                  <a:cubicBezTo>
                    <a:pt x="1224" y="178"/>
                    <a:pt x="1235" y="178"/>
                    <a:pt x="1245" y="178"/>
                  </a:cubicBezTo>
                  <a:cubicBezTo>
                    <a:pt x="1446" y="185"/>
                    <a:pt x="1633" y="249"/>
                    <a:pt x="1773" y="338"/>
                  </a:cubicBezTo>
                  <a:cubicBezTo>
                    <a:pt x="1916" y="423"/>
                    <a:pt x="2018" y="525"/>
                    <a:pt x="2079" y="603"/>
                  </a:cubicBezTo>
                  <a:cubicBezTo>
                    <a:pt x="2109" y="644"/>
                    <a:pt x="2133" y="674"/>
                    <a:pt x="2147" y="698"/>
                  </a:cubicBezTo>
                  <a:cubicBezTo>
                    <a:pt x="2160" y="723"/>
                    <a:pt x="2167" y="736"/>
                    <a:pt x="2167" y="736"/>
                  </a:cubicBezTo>
                  <a:cubicBezTo>
                    <a:pt x="2167" y="736"/>
                    <a:pt x="2164" y="723"/>
                    <a:pt x="2154" y="695"/>
                  </a:cubicBezTo>
                  <a:cubicBezTo>
                    <a:pt x="2143" y="671"/>
                    <a:pt x="2126" y="634"/>
                    <a:pt x="2102" y="586"/>
                  </a:cubicBezTo>
                  <a:cubicBezTo>
                    <a:pt x="2089" y="566"/>
                    <a:pt x="2076" y="542"/>
                    <a:pt x="2062" y="514"/>
                  </a:cubicBezTo>
                  <a:cubicBezTo>
                    <a:pt x="2041" y="488"/>
                    <a:pt x="2024" y="461"/>
                    <a:pt x="2000" y="430"/>
                  </a:cubicBezTo>
                  <a:cubicBezTo>
                    <a:pt x="1960" y="372"/>
                    <a:pt x="1902" y="310"/>
                    <a:pt x="1831" y="256"/>
                  </a:cubicBezTo>
                  <a:cubicBezTo>
                    <a:pt x="1759" y="199"/>
                    <a:pt x="1677" y="144"/>
                    <a:pt x="1582" y="100"/>
                  </a:cubicBezTo>
                  <a:cubicBezTo>
                    <a:pt x="1487" y="56"/>
                    <a:pt x="1378" y="21"/>
                    <a:pt x="1259" y="8"/>
                  </a:cubicBezTo>
                  <a:cubicBezTo>
                    <a:pt x="1219" y="3"/>
                    <a:pt x="1178" y="0"/>
                    <a:pt x="1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5"/>
            <p:cNvSpPr/>
            <p:nvPr/>
          </p:nvSpPr>
          <p:spPr>
            <a:xfrm>
              <a:off x="628653" y="456753"/>
              <a:ext cx="527" cy="5575"/>
            </a:xfrm>
            <a:custGeom>
              <a:avLst/>
              <a:gdLst/>
              <a:ahLst/>
              <a:cxnLst/>
              <a:rect l="l" t="t" r="r" b="b"/>
              <a:pathLst>
                <a:path w="12" h="127" extrusionOk="0">
                  <a:moveTo>
                    <a:pt x="5" y="1"/>
                  </a:moveTo>
                  <a:lnTo>
                    <a:pt x="5" y="8"/>
                  </a:lnTo>
                  <a:cubicBezTo>
                    <a:pt x="5" y="15"/>
                    <a:pt x="0" y="25"/>
                    <a:pt x="0" y="29"/>
                  </a:cubicBezTo>
                  <a:lnTo>
                    <a:pt x="0" y="52"/>
                  </a:lnTo>
                  <a:lnTo>
                    <a:pt x="0" y="62"/>
                  </a:lnTo>
                  <a:lnTo>
                    <a:pt x="0" y="76"/>
                  </a:lnTo>
                  <a:lnTo>
                    <a:pt x="0" y="96"/>
                  </a:lnTo>
                  <a:cubicBezTo>
                    <a:pt x="0" y="103"/>
                    <a:pt x="5" y="114"/>
                    <a:pt x="5" y="117"/>
                  </a:cubicBezTo>
                  <a:lnTo>
                    <a:pt x="5" y="127"/>
                  </a:lnTo>
                  <a:cubicBezTo>
                    <a:pt x="8" y="123"/>
                    <a:pt x="8" y="123"/>
                    <a:pt x="8" y="120"/>
                  </a:cubicBezTo>
                  <a:cubicBezTo>
                    <a:pt x="8" y="117"/>
                    <a:pt x="8" y="106"/>
                    <a:pt x="11" y="100"/>
                  </a:cubicBezTo>
                  <a:lnTo>
                    <a:pt x="11" y="76"/>
                  </a:lnTo>
                  <a:lnTo>
                    <a:pt x="11" y="62"/>
                  </a:lnTo>
                  <a:lnTo>
                    <a:pt x="11" y="49"/>
                  </a:lnTo>
                  <a:lnTo>
                    <a:pt x="11" y="25"/>
                  </a:lnTo>
                  <a:cubicBezTo>
                    <a:pt x="8" y="21"/>
                    <a:pt x="8" y="12"/>
                    <a:pt x="8" y="8"/>
                  </a:cubicBezTo>
                  <a:cubicBezTo>
                    <a:pt x="8" y="1"/>
                    <a:pt x="8" y="1"/>
                    <a:pt x="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5"/>
            <p:cNvSpPr/>
            <p:nvPr/>
          </p:nvSpPr>
          <p:spPr>
            <a:xfrm>
              <a:off x="842231" y="447402"/>
              <a:ext cx="113833" cy="193116"/>
            </a:xfrm>
            <a:custGeom>
              <a:avLst/>
              <a:gdLst/>
              <a:ahLst/>
              <a:cxnLst/>
              <a:rect l="l" t="t" r="r" b="b"/>
              <a:pathLst>
                <a:path w="2593" h="4399" extrusionOk="0">
                  <a:moveTo>
                    <a:pt x="242" y="0"/>
                  </a:moveTo>
                  <a:lnTo>
                    <a:pt x="242" y="0"/>
                  </a:lnTo>
                  <a:cubicBezTo>
                    <a:pt x="242" y="0"/>
                    <a:pt x="258" y="34"/>
                    <a:pt x="289" y="95"/>
                  </a:cubicBezTo>
                  <a:cubicBezTo>
                    <a:pt x="316" y="156"/>
                    <a:pt x="357" y="248"/>
                    <a:pt x="395" y="367"/>
                  </a:cubicBezTo>
                  <a:cubicBezTo>
                    <a:pt x="436" y="490"/>
                    <a:pt x="470" y="639"/>
                    <a:pt x="483" y="813"/>
                  </a:cubicBezTo>
                  <a:cubicBezTo>
                    <a:pt x="490" y="857"/>
                    <a:pt x="490" y="901"/>
                    <a:pt x="494" y="945"/>
                  </a:cubicBezTo>
                  <a:cubicBezTo>
                    <a:pt x="494" y="993"/>
                    <a:pt x="494" y="1041"/>
                    <a:pt x="490" y="1088"/>
                  </a:cubicBezTo>
                  <a:cubicBezTo>
                    <a:pt x="490" y="1136"/>
                    <a:pt x="487" y="1187"/>
                    <a:pt x="483" y="1234"/>
                  </a:cubicBezTo>
                  <a:cubicBezTo>
                    <a:pt x="476" y="1286"/>
                    <a:pt x="473" y="1337"/>
                    <a:pt x="462" y="1388"/>
                  </a:cubicBezTo>
                  <a:cubicBezTo>
                    <a:pt x="432" y="1595"/>
                    <a:pt x="354" y="1813"/>
                    <a:pt x="266" y="2044"/>
                  </a:cubicBezTo>
                  <a:cubicBezTo>
                    <a:pt x="222" y="2164"/>
                    <a:pt x="173" y="2286"/>
                    <a:pt x="129" y="2412"/>
                  </a:cubicBezTo>
                  <a:cubicBezTo>
                    <a:pt x="89" y="2541"/>
                    <a:pt x="48" y="2680"/>
                    <a:pt x="27" y="2826"/>
                  </a:cubicBezTo>
                  <a:cubicBezTo>
                    <a:pt x="4" y="2973"/>
                    <a:pt x="0" y="3129"/>
                    <a:pt x="24" y="3289"/>
                  </a:cubicBezTo>
                  <a:cubicBezTo>
                    <a:pt x="38" y="3368"/>
                    <a:pt x="58" y="3446"/>
                    <a:pt x="85" y="3524"/>
                  </a:cubicBezTo>
                  <a:cubicBezTo>
                    <a:pt x="116" y="3599"/>
                    <a:pt x="150" y="3674"/>
                    <a:pt x="191" y="3742"/>
                  </a:cubicBezTo>
                  <a:cubicBezTo>
                    <a:pt x="276" y="3885"/>
                    <a:pt x="385" y="4010"/>
                    <a:pt x="514" y="4112"/>
                  </a:cubicBezTo>
                  <a:cubicBezTo>
                    <a:pt x="578" y="4167"/>
                    <a:pt x="650" y="4211"/>
                    <a:pt x="725" y="4252"/>
                  </a:cubicBezTo>
                  <a:cubicBezTo>
                    <a:pt x="800" y="4289"/>
                    <a:pt x="878" y="4320"/>
                    <a:pt x="960" y="4344"/>
                  </a:cubicBezTo>
                  <a:cubicBezTo>
                    <a:pt x="1086" y="4380"/>
                    <a:pt x="1217" y="4398"/>
                    <a:pt x="1348" y="4398"/>
                  </a:cubicBezTo>
                  <a:cubicBezTo>
                    <a:pt x="1550" y="4398"/>
                    <a:pt x="1751" y="4356"/>
                    <a:pt x="1932" y="4269"/>
                  </a:cubicBezTo>
                  <a:cubicBezTo>
                    <a:pt x="2082" y="4194"/>
                    <a:pt x="2214" y="4095"/>
                    <a:pt x="2324" y="3969"/>
                  </a:cubicBezTo>
                  <a:cubicBezTo>
                    <a:pt x="2432" y="3847"/>
                    <a:pt x="2517" y="3694"/>
                    <a:pt x="2555" y="3531"/>
                  </a:cubicBezTo>
                  <a:cubicBezTo>
                    <a:pt x="2592" y="3364"/>
                    <a:pt x="2579" y="3194"/>
                    <a:pt x="2521" y="3041"/>
                  </a:cubicBezTo>
                  <a:cubicBezTo>
                    <a:pt x="2467" y="2891"/>
                    <a:pt x="2361" y="2759"/>
                    <a:pt x="2232" y="2671"/>
                  </a:cubicBezTo>
                  <a:cubicBezTo>
                    <a:pt x="2197" y="2650"/>
                    <a:pt x="2164" y="2630"/>
                    <a:pt x="2126" y="2613"/>
                  </a:cubicBezTo>
                  <a:cubicBezTo>
                    <a:pt x="2109" y="2605"/>
                    <a:pt x="2089" y="2599"/>
                    <a:pt x="2072" y="2592"/>
                  </a:cubicBezTo>
                  <a:cubicBezTo>
                    <a:pt x="2051" y="2589"/>
                    <a:pt x="2034" y="2582"/>
                    <a:pt x="2014" y="2578"/>
                  </a:cubicBezTo>
                  <a:cubicBezTo>
                    <a:pt x="1968" y="2568"/>
                    <a:pt x="1922" y="2562"/>
                    <a:pt x="1876" y="2562"/>
                  </a:cubicBezTo>
                  <a:cubicBezTo>
                    <a:pt x="1848" y="2562"/>
                    <a:pt x="1820" y="2564"/>
                    <a:pt x="1793" y="2568"/>
                  </a:cubicBezTo>
                  <a:cubicBezTo>
                    <a:pt x="1721" y="2575"/>
                    <a:pt x="1654" y="2599"/>
                    <a:pt x="1589" y="2622"/>
                  </a:cubicBezTo>
                  <a:cubicBezTo>
                    <a:pt x="1524" y="2650"/>
                    <a:pt x="1467" y="2684"/>
                    <a:pt x="1415" y="2732"/>
                  </a:cubicBezTo>
                  <a:cubicBezTo>
                    <a:pt x="1313" y="2817"/>
                    <a:pt x="1245" y="2949"/>
                    <a:pt x="1235" y="3071"/>
                  </a:cubicBezTo>
                  <a:cubicBezTo>
                    <a:pt x="1225" y="3194"/>
                    <a:pt x="1255" y="3306"/>
                    <a:pt x="1303" y="3398"/>
                  </a:cubicBezTo>
                  <a:cubicBezTo>
                    <a:pt x="1351" y="3487"/>
                    <a:pt x="1415" y="3558"/>
                    <a:pt x="1490" y="3609"/>
                  </a:cubicBezTo>
                  <a:cubicBezTo>
                    <a:pt x="1565" y="3657"/>
                    <a:pt x="1640" y="3680"/>
                    <a:pt x="1712" y="3694"/>
                  </a:cubicBezTo>
                  <a:cubicBezTo>
                    <a:pt x="1728" y="3696"/>
                    <a:pt x="1745" y="3697"/>
                    <a:pt x="1761" y="3697"/>
                  </a:cubicBezTo>
                  <a:cubicBezTo>
                    <a:pt x="1876" y="3697"/>
                    <a:pt x="1966" y="3657"/>
                    <a:pt x="2014" y="3613"/>
                  </a:cubicBezTo>
                  <a:cubicBezTo>
                    <a:pt x="2018" y="3605"/>
                    <a:pt x="2024" y="3602"/>
                    <a:pt x="2031" y="3595"/>
                  </a:cubicBezTo>
                  <a:cubicBezTo>
                    <a:pt x="2034" y="3589"/>
                    <a:pt x="2041" y="3585"/>
                    <a:pt x="2045" y="3578"/>
                  </a:cubicBezTo>
                  <a:cubicBezTo>
                    <a:pt x="2048" y="3575"/>
                    <a:pt x="2054" y="3569"/>
                    <a:pt x="2059" y="3564"/>
                  </a:cubicBezTo>
                  <a:cubicBezTo>
                    <a:pt x="2059" y="3558"/>
                    <a:pt x="2062" y="3555"/>
                    <a:pt x="2065" y="3551"/>
                  </a:cubicBezTo>
                  <a:cubicBezTo>
                    <a:pt x="2075" y="3538"/>
                    <a:pt x="2079" y="3528"/>
                    <a:pt x="2079" y="3528"/>
                  </a:cubicBezTo>
                  <a:lnTo>
                    <a:pt x="2079" y="3528"/>
                  </a:lnTo>
                  <a:cubicBezTo>
                    <a:pt x="2079" y="3528"/>
                    <a:pt x="2059" y="3561"/>
                    <a:pt x="2001" y="3592"/>
                  </a:cubicBezTo>
                  <a:cubicBezTo>
                    <a:pt x="1967" y="3612"/>
                    <a:pt x="1918" y="3624"/>
                    <a:pt x="1862" y="3624"/>
                  </a:cubicBezTo>
                  <a:cubicBezTo>
                    <a:pt x="1822" y="3624"/>
                    <a:pt x="1778" y="3618"/>
                    <a:pt x="1732" y="3602"/>
                  </a:cubicBezTo>
                  <a:cubicBezTo>
                    <a:pt x="1674" y="3585"/>
                    <a:pt x="1616" y="3555"/>
                    <a:pt x="1569" y="3507"/>
                  </a:cubicBezTo>
                  <a:cubicBezTo>
                    <a:pt x="1524" y="3462"/>
                    <a:pt x="1483" y="3398"/>
                    <a:pt x="1459" y="3327"/>
                  </a:cubicBezTo>
                  <a:cubicBezTo>
                    <a:pt x="1436" y="3255"/>
                    <a:pt x="1426" y="3173"/>
                    <a:pt x="1442" y="3099"/>
                  </a:cubicBezTo>
                  <a:cubicBezTo>
                    <a:pt x="1446" y="3082"/>
                    <a:pt x="1453" y="3062"/>
                    <a:pt x="1459" y="3044"/>
                  </a:cubicBezTo>
                  <a:cubicBezTo>
                    <a:pt x="1463" y="3034"/>
                    <a:pt x="1467" y="3027"/>
                    <a:pt x="1470" y="3017"/>
                  </a:cubicBezTo>
                  <a:cubicBezTo>
                    <a:pt x="1473" y="3010"/>
                    <a:pt x="1480" y="3000"/>
                    <a:pt x="1483" y="2993"/>
                  </a:cubicBezTo>
                  <a:cubicBezTo>
                    <a:pt x="1503" y="2960"/>
                    <a:pt x="1531" y="2932"/>
                    <a:pt x="1565" y="2905"/>
                  </a:cubicBezTo>
                  <a:cubicBezTo>
                    <a:pt x="1596" y="2878"/>
                    <a:pt x="1633" y="2854"/>
                    <a:pt x="1677" y="2840"/>
                  </a:cubicBezTo>
                  <a:cubicBezTo>
                    <a:pt x="1718" y="2823"/>
                    <a:pt x="1765" y="2817"/>
                    <a:pt x="1810" y="2817"/>
                  </a:cubicBezTo>
                  <a:cubicBezTo>
                    <a:pt x="1858" y="2817"/>
                    <a:pt x="1905" y="2823"/>
                    <a:pt x="1946" y="2837"/>
                  </a:cubicBezTo>
                  <a:lnTo>
                    <a:pt x="1977" y="2847"/>
                  </a:lnTo>
                  <a:cubicBezTo>
                    <a:pt x="1987" y="2854"/>
                    <a:pt x="1997" y="2857"/>
                    <a:pt x="2007" y="2864"/>
                  </a:cubicBezTo>
                  <a:cubicBezTo>
                    <a:pt x="2024" y="2875"/>
                    <a:pt x="2045" y="2888"/>
                    <a:pt x="2062" y="2905"/>
                  </a:cubicBezTo>
                  <a:cubicBezTo>
                    <a:pt x="2133" y="2963"/>
                    <a:pt x="2188" y="3051"/>
                    <a:pt x="2214" y="3150"/>
                  </a:cubicBezTo>
                  <a:cubicBezTo>
                    <a:pt x="2246" y="3245"/>
                    <a:pt x="2252" y="3354"/>
                    <a:pt x="2228" y="3456"/>
                  </a:cubicBezTo>
                  <a:cubicBezTo>
                    <a:pt x="2201" y="3558"/>
                    <a:pt x="2147" y="3657"/>
                    <a:pt x="2068" y="3745"/>
                  </a:cubicBezTo>
                  <a:cubicBezTo>
                    <a:pt x="1990" y="3834"/>
                    <a:pt x="1891" y="3905"/>
                    <a:pt x="1783" y="3956"/>
                  </a:cubicBezTo>
                  <a:cubicBezTo>
                    <a:pt x="1648" y="4018"/>
                    <a:pt x="1496" y="4050"/>
                    <a:pt x="1344" y="4050"/>
                  </a:cubicBezTo>
                  <a:cubicBezTo>
                    <a:pt x="1246" y="4050"/>
                    <a:pt x="1148" y="4037"/>
                    <a:pt x="1054" y="4010"/>
                  </a:cubicBezTo>
                  <a:cubicBezTo>
                    <a:pt x="936" y="3977"/>
                    <a:pt x="823" y="3922"/>
                    <a:pt x="725" y="3847"/>
                  </a:cubicBezTo>
                  <a:cubicBezTo>
                    <a:pt x="626" y="3769"/>
                    <a:pt x="538" y="3677"/>
                    <a:pt x="473" y="3572"/>
                  </a:cubicBezTo>
                  <a:cubicBezTo>
                    <a:pt x="439" y="3517"/>
                    <a:pt x="412" y="3462"/>
                    <a:pt x="388" y="3405"/>
                  </a:cubicBezTo>
                  <a:cubicBezTo>
                    <a:pt x="365" y="3351"/>
                    <a:pt x="347" y="3293"/>
                    <a:pt x="333" y="3231"/>
                  </a:cubicBezTo>
                  <a:cubicBezTo>
                    <a:pt x="310" y="3112"/>
                    <a:pt x="307" y="2986"/>
                    <a:pt x="320" y="2864"/>
                  </a:cubicBezTo>
                  <a:cubicBezTo>
                    <a:pt x="344" y="2613"/>
                    <a:pt x="422" y="2364"/>
                    <a:pt x="494" y="2123"/>
                  </a:cubicBezTo>
                  <a:cubicBezTo>
                    <a:pt x="561" y="1881"/>
                    <a:pt x="626" y="1639"/>
                    <a:pt x="643" y="1412"/>
                  </a:cubicBezTo>
                  <a:cubicBezTo>
                    <a:pt x="654" y="1296"/>
                    <a:pt x="654" y="1187"/>
                    <a:pt x="643" y="1082"/>
                  </a:cubicBezTo>
                  <a:cubicBezTo>
                    <a:pt x="640" y="1030"/>
                    <a:pt x="630" y="983"/>
                    <a:pt x="622" y="936"/>
                  </a:cubicBezTo>
                  <a:cubicBezTo>
                    <a:pt x="613" y="884"/>
                    <a:pt x="605" y="840"/>
                    <a:pt x="596" y="796"/>
                  </a:cubicBezTo>
                  <a:cubicBezTo>
                    <a:pt x="555" y="616"/>
                    <a:pt x="497" y="469"/>
                    <a:pt x="446" y="350"/>
                  </a:cubicBezTo>
                  <a:cubicBezTo>
                    <a:pt x="388" y="231"/>
                    <a:pt x="337" y="146"/>
                    <a:pt x="299" y="88"/>
                  </a:cubicBezTo>
                  <a:cubicBezTo>
                    <a:pt x="262" y="30"/>
                    <a:pt x="24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5"/>
            <p:cNvSpPr/>
            <p:nvPr/>
          </p:nvSpPr>
          <p:spPr>
            <a:xfrm>
              <a:off x="547744" y="362542"/>
              <a:ext cx="132183" cy="277580"/>
            </a:xfrm>
            <a:custGeom>
              <a:avLst/>
              <a:gdLst/>
              <a:ahLst/>
              <a:cxnLst/>
              <a:rect l="l" t="t" r="r" b="b"/>
              <a:pathLst>
                <a:path w="3011" h="6323" extrusionOk="0">
                  <a:moveTo>
                    <a:pt x="738" y="1"/>
                  </a:moveTo>
                  <a:cubicBezTo>
                    <a:pt x="738" y="1"/>
                    <a:pt x="728" y="7"/>
                    <a:pt x="705" y="24"/>
                  </a:cubicBezTo>
                  <a:cubicBezTo>
                    <a:pt x="684" y="41"/>
                    <a:pt x="650" y="62"/>
                    <a:pt x="612" y="96"/>
                  </a:cubicBezTo>
                  <a:cubicBezTo>
                    <a:pt x="592" y="113"/>
                    <a:pt x="568" y="130"/>
                    <a:pt x="545" y="154"/>
                  </a:cubicBezTo>
                  <a:cubicBezTo>
                    <a:pt x="524" y="178"/>
                    <a:pt x="496" y="201"/>
                    <a:pt x="476" y="232"/>
                  </a:cubicBezTo>
                  <a:cubicBezTo>
                    <a:pt x="463" y="246"/>
                    <a:pt x="449" y="263"/>
                    <a:pt x="439" y="280"/>
                  </a:cubicBezTo>
                  <a:cubicBezTo>
                    <a:pt x="425" y="297"/>
                    <a:pt x="415" y="313"/>
                    <a:pt x="402" y="330"/>
                  </a:cubicBezTo>
                  <a:cubicBezTo>
                    <a:pt x="388" y="351"/>
                    <a:pt x="378" y="368"/>
                    <a:pt x="367" y="392"/>
                  </a:cubicBezTo>
                  <a:cubicBezTo>
                    <a:pt x="358" y="412"/>
                    <a:pt x="344" y="432"/>
                    <a:pt x="337" y="456"/>
                  </a:cubicBezTo>
                  <a:cubicBezTo>
                    <a:pt x="296" y="548"/>
                    <a:pt x="272" y="657"/>
                    <a:pt x="262" y="776"/>
                  </a:cubicBezTo>
                  <a:cubicBezTo>
                    <a:pt x="251" y="899"/>
                    <a:pt x="259" y="1028"/>
                    <a:pt x="286" y="1164"/>
                  </a:cubicBezTo>
                  <a:cubicBezTo>
                    <a:pt x="340" y="1440"/>
                    <a:pt x="469" y="1729"/>
                    <a:pt x="653" y="2015"/>
                  </a:cubicBezTo>
                  <a:cubicBezTo>
                    <a:pt x="745" y="2158"/>
                    <a:pt x="851" y="2297"/>
                    <a:pt x="973" y="2436"/>
                  </a:cubicBezTo>
                  <a:cubicBezTo>
                    <a:pt x="1034" y="2505"/>
                    <a:pt x="1099" y="2572"/>
                    <a:pt x="1167" y="2637"/>
                  </a:cubicBezTo>
                  <a:cubicBezTo>
                    <a:pt x="1187" y="2654"/>
                    <a:pt x="1204" y="2671"/>
                    <a:pt x="1221" y="2688"/>
                  </a:cubicBezTo>
                  <a:cubicBezTo>
                    <a:pt x="1238" y="2701"/>
                    <a:pt x="1256" y="2718"/>
                    <a:pt x="1276" y="2732"/>
                  </a:cubicBezTo>
                  <a:cubicBezTo>
                    <a:pt x="1310" y="2763"/>
                    <a:pt x="1347" y="2794"/>
                    <a:pt x="1381" y="2828"/>
                  </a:cubicBezTo>
                  <a:cubicBezTo>
                    <a:pt x="1670" y="3076"/>
                    <a:pt x="1980" y="3324"/>
                    <a:pt x="2242" y="3624"/>
                  </a:cubicBezTo>
                  <a:cubicBezTo>
                    <a:pt x="2310" y="3698"/>
                    <a:pt x="2371" y="3776"/>
                    <a:pt x="2429" y="3858"/>
                  </a:cubicBezTo>
                  <a:cubicBezTo>
                    <a:pt x="2484" y="3940"/>
                    <a:pt x="2534" y="4025"/>
                    <a:pt x="2575" y="4114"/>
                  </a:cubicBezTo>
                  <a:cubicBezTo>
                    <a:pt x="2664" y="4293"/>
                    <a:pt x="2715" y="4484"/>
                    <a:pt x="2725" y="4681"/>
                  </a:cubicBezTo>
                  <a:cubicBezTo>
                    <a:pt x="2728" y="4780"/>
                    <a:pt x="2721" y="4882"/>
                    <a:pt x="2705" y="4977"/>
                  </a:cubicBezTo>
                  <a:cubicBezTo>
                    <a:pt x="2688" y="5076"/>
                    <a:pt x="2660" y="5168"/>
                    <a:pt x="2623" y="5260"/>
                  </a:cubicBezTo>
                  <a:cubicBezTo>
                    <a:pt x="2582" y="5348"/>
                    <a:pt x="2531" y="5433"/>
                    <a:pt x="2473" y="5511"/>
                  </a:cubicBezTo>
                  <a:cubicBezTo>
                    <a:pt x="2412" y="5590"/>
                    <a:pt x="2344" y="5661"/>
                    <a:pt x="2266" y="5722"/>
                  </a:cubicBezTo>
                  <a:cubicBezTo>
                    <a:pt x="2027" y="5919"/>
                    <a:pt x="1716" y="6028"/>
                    <a:pt x="1412" y="6028"/>
                  </a:cubicBezTo>
                  <a:cubicBezTo>
                    <a:pt x="1326" y="6028"/>
                    <a:pt x="1240" y="6019"/>
                    <a:pt x="1157" y="6001"/>
                  </a:cubicBezTo>
                  <a:cubicBezTo>
                    <a:pt x="1061" y="5978"/>
                    <a:pt x="970" y="5946"/>
                    <a:pt x="884" y="5906"/>
                  </a:cubicBezTo>
                  <a:cubicBezTo>
                    <a:pt x="799" y="5862"/>
                    <a:pt x="721" y="5808"/>
                    <a:pt x="647" y="5746"/>
                  </a:cubicBezTo>
                  <a:lnTo>
                    <a:pt x="595" y="5698"/>
                  </a:lnTo>
                  <a:cubicBezTo>
                    <a:pt x="578" y="5685"/>
                    <a:pt x="562" y="5665"/>
                    <a:pt x="545" y="5648"/>
                  </a:cubicBezTo>
                  <a:cubicBezTo>
                    <a:pt x="514" y="5613"/>
                    <a:pt x="483" y="5576"/>
                    <a:pt x="456" y="5538"/>
                  </a:cubicBezTo>
                  <a:cubicBezTo>
                    <a:pt x="402" y="5467"/>
                    <a:pt x="361" y="5386"/>
                    <a:pt x="330" y="5301"/>
                  </a:cubicBezTo>
                  <a:cubicBezTo>
                    <a:pt x="276" y="5130"/>
                    <a:pt x="272" y="4946"/>
                    <a:pt x="327" y="4790"/>
                  </a:cubicBezTo>
                  <a:cubicBezTo>
                    <a:pt x="354" y="4712"/>
                    <a:pt x="394" y="4644"/>
                    <a:pt x="449" y="4583"/>
                  </a:cubicBezTo>
                  <a:cubicBezTo>
                    <a:pt x="504" y="4522"/>
                    <a:pt x="571" y="4474"/>
                    <a:pt x="643" y="4436"/>
                  </a:cubicBezTo>
                  <a:cubicBezTo>
                    <a:pt x="764" y="4376"/>
                    <a:pt x="899" y="4346"/>
                    <a:pt x="1029" y="4346"/>
                  </a:cubicBezTo>
                  <a:cubicBezTo>
                    <a:pt x="1059" y="4346"/>
                    <a:pt x="1089" y="4348"/>
                    <a:pt x="1119" y="4351"/>
                  </a:cubicBezTo>
                  <a:cubicBezTo>
                    <a:pt x="1279" y="4368"/>
                    <a:pt x="1429" y="4430"/>
                    <a:pt x="1541" y="4522"/>
                  </a:cubicBezTo>
                  <a:cubicBezTo>
                    <a:pt x="1595" y="4569"/>
                    <a:pt x="1643" y="4624"/>
                    <a:pt x="1677" y="4681"/>
                  </a:cubicBezTo>
                  <a:cubicBezTo>
                    <a:pt x="1714" y="4739"/>
                    <a:pt x="1738" y="4804"/>
                    <a:pt x="1749" y="4869"/>
                  </a:cubicBezTo>
                  <a:cubicBezTo>
                    <a:pt x="1769" y="5001"/>
                    <a:pt x="1752" y="5134"/>
                    <a:pt x="1697" y="5239"/>
                  </a:cubicBezTo>
                  <a:cubicBezTo>
                    <a:pt x="1670" y="5293"/>
                    <a:pt x="1636" y="5338"/>
                    <a:pt x="1592" y="5375"/>
                  </a:cubicBezTo>
                  <a:cubicBezTo>
                    <a:pt x="1551" y="5409"/>
                    <a:pt x="1504" y="5440"/>
                    <a:pt x="1452" y="5457"/>
                  </a:cubicBezTo>
                  <a:cubicBezTo>
                    <a:pt x="1409" y="5472"/>
                    <a:pt x="1365" y="5478"/>
                    <a:pt x="1322" y="5478"/>
                  </a:cubicBezTo>
                  <a:cubicBezTo>
                    <a:pt x="1267" y="5478"/>
                    <a:pt x="1214" y="5468"/>
                    <a:pt x="1167" y="5450"/>
                  </a:cubicBezTo>
                  <a:cubicBezTo>
                    <a:pt x="1078" y="5420"/>
                    <a:pt x="1011" y="5372"/>
                    <a:pt x="956" y="5324"/>
                  </a:cubicBezTo>
                  <a:cubicBezTo>
                    <a:pt x="929" y="5301"/>
                    <a:pt x="909" y="5273"/>
                    <a:pt x="888" y="5249"/>
                  </a:cubicBezTo>
                  <a:cubicBezTo>
                    <a:pt x="871" y="5222"/>
                    <a:pt x="854" y="5202"/>
                    <a:pt x="840" y="5178"/>
                  </a:cubicBezTo>
                  <a:cubicBezTo>
                    <a:pt x="834" y="5168"/>
                    <a:pt x="830" y="5158"/>
                    <a:pt x="823" y="5147"/>
                  </a:cubicBezTo>
                  <a:cubicBezTo>
                    <a:pt x="820" y="5137"/>
                    <a:pt x="816" y="5127"/>
                    <a:pt x="813" y="5117"/>
                  </a:cubicBezTo>
                  <a:cubicBezTo>
                    <a:pt x="807" y="5106"/>
                    <a:pt x="803" y="5100"/>
                    <a:pt x="799" y="5093"/>
                  </a:cubicBezTo>
                  <a:cubicBezTo>
                    <a:pt x="799" y="5083"/>
                    <a:pt x="796" y="5076"/>
                    <a:pt x="793" y="5069"/>
                  </a:cubicBezTo>
                  <a:cubicBezTo>
                    <a:pt x="786" y="5045"/>
                    <a:pt x="782" y="5032"/>
                    <a:pt x="782" y="5032"/>
                  </a:cubicBezTo>
                  <a:lnTo>
                    <a:pt x="782" y="5032"/>
                  </a:lnTo>
                  <a:cubicBezTo>
                    <a:pt x="782" y="5032"/>
                    <a:pt x="786" y="5045"/>
                    <a:pt x="789" y="5073"/>
                  </a:cubicBezTo>
                  <a:cubicBezTo>
                    <a:pt x="793" y="5079"/>
                    <a:pt x="793" y="5086"/>
                    <a:pt x="793" y="5093"/>
                  </a:cubicBezTo>
                  <a:cubicBezTo>
                    <a:pt x="796" y="5103"/>
                    <a:pt x="799" y="5110"/>
                    <a:pt x="803" y="5120"/>
                  </a:cubicBezTo>
                  <a:cubicBezTo>
                    <a:pt x="807" y="5130"/>
                    <a:pt x="807" y="5141"/>
                    <a:pt x="810" y="5151"/>
                  </a:cubicBezTo>
                  <a:cubicBezTo>
                    <a:pt x="816" y="5161"/>
                    <a:pt x="820" y="5175"/>
                    <a:pt x="827" y="5185"/>
                  </a:cubicBezTo>
                  <a:cubicBezTo>
                    <a:pt x="834" y="5212"/>
                    <a:pt x="851" y="5236"/>
                    <a:pt x="864" y="5263"/>
                  </a:cubicBezTo>
                  <a:cubicBezTo>
                    <a:pt x="881" y="5290"/>
                    <a:pt x="901" y="5321"/>
                    <a:pt x="929" y="5351"/>
                  </a:cubicBezTo>
                  <a:cubicBezTo>
                    <a:pt x="980" y="5409"/>
                    <a:pt x="1047" y="5471"/>
                    <a:pt x="1140" y="5515"/>
                  </a:cubicBezTo>
                  <a:cubicBezTo>
                    <a:pt x="1187" y="5532"/>
                    <a:pt x="1238" y="5552"/>
                    <a:pt x="1296" y="5555"/>
                  </a:cubicBezTo>
                  <a:cubicBezTo>
                    <a:pt x="1316" y="5559"/>
                    <a:pt x="1335" y="5561"/>
                    <a:pt x="1355" y="5561"/>
                  </a:cubicBezTo>
                  <a:cubicBezTo>
                    <a:pt x="1395" y="5561"/>
                    <a:pt x="1437" y="5554"/>
                    <a:pt x="1480" y="5546"/>
                  </a:cubicBezTo>
                  <a:cubicBezTo>
                    <a:pt x="1541" y="5532"/>
                    <a:pt x="1603" y="5502"/>
                    <a:pt x="1660" y="5464"/>
                  </a:cubicBezTo>
                  <a:cubicBezTo>
                    <a:pt x="1718" y="5420"/>
                    <a:pt x="1769" y="5365"/>
                    <a:pt x="1810" y="5304"/>
                  </a:cubicBezTo>
                  <a:cubicBezTo>
                    <a:pt x="1888" y="5175"/>
                    <a:pt x="1922" y="5015"/>
                    <a:pt x="1905" y="4844"/>
                  </a:cubicBezTo>
                  <a:cubicBezTo>
                    <a:pt x="1898" y="4763"/>
                    <a:pt x="1874" y="4678"/>
                    <a:pt x="1830" y="4596"/>
                  </a:cubicBezTo>
                  <a:cubicBezTo>
                    <a:pt x="1790" y="4515"/>
                    <a:pt x="1732" y="4443"/>
                    <a:pt x="1660" y="4382"/>
                  </a:cubicBezTo>
                  <a:cubicBezTo>
                    <a:pt x="1521" y="4260"/>
                    <a:pt x="1344" y="4178"/>
                    <a:pt x="1146" y="4144"/>
                  </a:cubicBezTo>
                  <a:cubicBezTo>
                    <a:pt x="1094" y="4137"/>
                    <a:pt x="1041" y="4133"/>
                    <a:pt x="987" y="4133"/>
                  </a:cubicBezTo>
                  <a:cubicBezTo>
                    <a:pt x="840" y="4133"/>
                    <a:pt x="688" y="4161"/>
                    <a:pt x="545" y="4226"/>
                  </a:cubicBezTo>
                  <a:cubicBezTo>
                    <a:pt x="446" y="4266"/>
                    <a:pt x="350" y="4331"/>
                    <a:pt x="272" y="4409"/>
                  </a:cubicBezTo>
                  <a:cubicBezTo>
                    <a:pt x="190" y="4491"/>
                    <a:pt x="126" y="4590"/>
                    <a:pt x="85" y="4698"/>
                  </a:cubicBezTo>
                  <a:cubicBezTo>
                    <a:pt x="0" y="4916"/>
                    <a:pt x="0" y="5161"/>
                    <a:pt x="68" y="5386"/>
                  </a:cubicBezTo>
                  <a:cubicBezTo>
                    <a:pt x="102" y="5497"/>
                    <a:pt x="157" y="5607"/>
                    <a:pt x="225" y="5706"/>
                  </a:cubicBezTo>
                  <a:cubicBezTo>
                    <a:pt x="262" y="5750"/>
                    <a:pt x="292" y="5797"/>
                    <a:pt x="333" y="5838"/>
                  </a:cubicBezTo>
                  <a:cubicBezTo>
                    <a:pt x="354" y="5862"/>
                    <a:pt x="374" y="5882"/>
                    <a:pt x="394" y="5902"/>
                  </a:cubicBezTo>
                  <a:lnTo>
                    <a:pt x="460" y="5964"/>
                  </a:lnTo>
                  <a:cubicBezTo>
                    <a:pt x="548" y="6042"/>
                    <a:pt x="647" y="6110"/>
                    <a:pt x="752" y="6164"/>
                  </a:cubicBezTo>
                  <a:cubicBezTo>
                    <a:pt x="860" y="6219"/>
                    <a:pt x="973" y="6260"/>
                    <a:pt x="1092" y="6287"/>
                  </a:cubicBezTo>
                  <a:cubicBezTo>
                    <a:pt x="1200" y="6311"/>
                    <a:pt x="1311" y="6323"/>
                    <a:pt x="1421" y="6323"/>
                  </a:cubicBezTo>
                  <a:cubicBezTo>
                    <a:pt x="1793" y="6323"/>
                    <a:pt x="2165" y="6190"/>
                    <a:pt x="2456" y="5954"/>
                  </a:cubicBezTo>
                  <a:cubicBezTo>
                    <a:pt x="2548" y="5875"/>
                    <a:pt x="2633" y="5787"/>
                    <a:pt x="2708" y="5689"/>
                  </a:cubicBezTo>
                  <a:cubicBezTo>
                    <a:pt x="2779" y="5590"/>
                    <a:pt x="2840" y="5484"/>
                    <a:pt x="2888" y="5372"/>
                  </a:cubicBezTo>
                  <a:cubicBezTo>
                    <a:pt x="2936" y="5260"/>
                    <a:pt x="2966" y="5141"/>
                    <a:pt x="2986" y="5022"/>
                  </a:cubicBezTo>
                  <a:cubicBezTo>
                    <a:pt x="3004" y="4902"/>
                    <a:pt x="3011" y="4787"/>
                    <a:pt x="3004" y="4668"/>
                  </a:cubicBezTo>
                  <a:cubicBezTo>
                    <a:pt x="2990" y="4430"/>
                    <a:pt x="2919" y="4199"/>
                    <a:pt x="2817" y="3998"/>
                  </a:cubicBezTo>
                  <a:cubicBezTo>
                    <a:pt x="2711" y="3794"/>
                    <a:pt x="2575" y="3613"/>
                    <a:pt x="2432" y="3456"/>
                  </a:cubicBezTo>
                  <a:cubicBezTo>
                    <a:pt x="2140" y="3137"/>
                    <a:pt x="1813" y="2896"/>
                    <a:pt x="1517" y="2660"/>
                  </a:cubicBezTo>
                  <a:cubicBezTo>
                    <a:pt x="1480" y="2634"/>
                    <a:pt x="1443" y="2603"/>
                    <a:pt x="1408" y="2572"/>
                  </a:cubicBezTo>
                  <a:cubicBezTo>
                    <a:pt x="1388" y="2558"/>
                    <a:pt x="1371" y="2545"/>
                    <a:pt x="1354" y="2531"/>
                  </a:cubicBezTo>
                  <a:cubicBezTo>
                    <a:pt x="1337" y="2518"/>
                    <a:pt x="1320" y="2501"/>
                    <a:pt x="1303" y="2487"/>
                  </a:cubicBezTo>
                  <a:cubicBezTo>
                    <a:pt x="1235" y="2429"/>
                    <a:pt x="1170" y="2368"/>
                    <a:pt x="1113" y="2307"/>
                  </a:cubicBezTo>
                  <a:cubicBezTo>
                    <a:pt x="994" y="2181"/>
                    <a:pt x="884" y="2052"/>
                    <a:pt x="793" y="1919"/>
                  </a:cubicBezTo>
                  <a:cubicBezTo>
                    <a:pt x="606" y="1657"/>
                    <a:pt x="469" y="1389"/>
                    <a:pt x="398" y="1140"/>
                  </a:cubicBezTo>
                  <a:cubicBezTo>
                    <a:pt x="327" y="889"/>
                    <a:pt x="327" y="654"/>
                    <a:pt x="391" y="477"/>
                  </a:cubicBezTo>
                  <a:cubicBezTo>
                    <a:pt x="446" y="297"/>
                    <a:pt x="548" y="178"/>
                    <a:pt x="619" y="106"/>
                  </a:cubicBezTo>
                  <a:cubicBezTo>
                    <a:pt x="656" y="68"/>
                    <a:pt x="687" y="45"/>
                    <a:pt x="708" y="28"/>
                  </a:cubicBezTo>
                  <a:cubicBezTo>
                    <a:pt x="728" y="11"/>
                    <a:pt x="738"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5"/>
            <p:cNvSpPr/>
            <p:nvPr/>
          </p:nvSpPr>
          <p:spPr>
            <a:xfrm>
              <a:off x="539227" y="582353"/>
              <a:ext cx="136529" cy="197023"/>
            </a:xfrm>
            <a:custGeom>
              <a:avLst/>
              <a:gdLst/>
              <a:ahLst/>
              <a:cxnLst/>
              <a:rect l="l" t="t" r="r" b="b"/>
              <a:pathLst>
                <a:path w="3110" h="4488" extrusionOk="0">
                  <a:moveTo>
                    <a:pt x="3109" y="1"/>
                  </a:moveTo>
                  <a:cubicBezTo>
                    <a:pt x="3109" y="1"/>
                    <a:pt x="3103" y="28"/>
                    <a:pt x="3092" y="79"/>
                  </a:cubicBezTo>
                  <a:cubicBezTo>
                    <a:pt x="3086" y="107"/>
                    <a:pt x="3075" y="137"/>
                    <a:pt x="3062" y="175"/>
                  </a:cubicBezTo>
                  <a:cubicBezTo>
                    <a:pt x="3058" y="195"/>
                    <a:pt x="3048" y="212"/>
                    <a:pt x="3042" y="232"/>
                  </a:cubicBezTo>
                  <a:cubicBezTo>
                    <a:pt x="3031" y="253"/>
                    <a:pt x="3024" y="277"/>
                    <a:pt x="3014" y="297"/>
                  </a:cubicBezTo>
                  <a:cubicBezTo>
                    <a:pt x="2932" y="481"/>
                    <a:pt x="2766" y="712"/>
                    <a:pt x="2507" y="926"/>
                  </a:cubicBezTo>
                  <a:cubicBezTo>
                    <a:pt x="2442" y="980"/>
                    <a:pt x="2371" y="1035"/>
                    <a:pt x="2300" y="1086"/>
                  </a:cubicBezTo>
                  <a:cubicBezTo>
                    <a:pt x="2225" y="1137"/>
                    <a:pt x="2144" y="1184"/>
                    <a:pt x="2058" y="1233"/>
                  </a:cubicBezTo>
                  <a:cubicBezTo>
                    <a:pt x="1891" y="1327"/>
                    <a:pt x="1704" y="1416"/>
                    <a:pt x="1514" y="1518"/>
                  </a:cubicBezTo>
                  <a:cubicBezTo>
                    <a:pt x="1320" y="1613"/>
                    <a:pt x="1116" y="1719"/>
                    <a:pt x="919" y="1851"/>
                  </a:cubicBezTo>
                  <a:cubicBezTo>
                    <a:pt x="891" y="1869"/>
                    <a:pt x="868" y="1886"/>
                    <a:pt x="844" y="1903"/>
                  </a:cubicBezTo>
                  <a:cubicBezTo>
                    <a:pt x="820" y="1923"/>
                    <a:pt x="792" y="1940"/>
                    <a:pt x="769" y="1957"/>
                  </a:cubicBezTo>
                  <a:cubicBezTo>
                    <a:pt x="745" y="1977"/>
                    <a:pt x="721" y="1994"/>
                    <a:pt x="698" y="2015"/>
                  </a:cubicBezTo>
                  <a:lnTo>
                    <a:pt x="626" y="2079"/>
                  </a:lnTo>
                  <a:cubicBezTo>
                    <a:pt x="534" y="2164"/>
                    <a:pt x="450" y="2256"/>
                    <a:pt x="368" y="2358"/>
                  </a:cubicBezTo>
                  <a:cubicBezTo>
                    <a:pt x="293" y="2460"/>
                    <a:pt x="225" y="2572"/>
                    <a:pt x="167" y="2692"/>
                  </a:cubicBezTo>
                  <a:cubicBezTo>
                    <a:pt x="112" y="2811"/>
                    <a:pt x="68" y="2936"/>
                    <a:pt x="45" y="3073"/>
                  </a:cubicBezTo>
                  <a:cubicBezTo>
                    <a:pt x="1" y="3338"/>
                    <a:pt x="37" y="3627"/>
                    <a:pt x="167" y="3862"/>
                  </a:cubicBezTo>
                  <a:cubicBezTo>
                    <a:pt x="293" y="4097"/>
                    <a:pt x="486" y="4270"/>
                    <a:pt x="698" y="4372"/>
                  </a:cubicBezTo>
                  <a:cubicBezTo>
                    <a:pt x="860" y="4451"/>
                    <a:pt x="1033" y="4487"/>
                    <a:pt x="1195" y="4487"/>
                  </a:cubicBezTo>
                  <a:cubicBezTo>
                    <a:pt x="1244" y="4487"/>
                    <a:pt x="1291" y="4484"/>
                    <a:pt x="1337" y="4478"/>
                  </a:cubicBezTo>
                  <a:cubicBezTo>
                    <a:pt x="1436" y="4467"/>
                    <a:pt x="1531" y="4437"/>
                    <a:pt x="1616" y="4393"/>
                  </a:cubicBezTo>
                  <a:cubicBezTo>
                    <a:pt x="1698" y="4348"/>
                    <a:pt x="1766" y="4291"/>
                    <a:pt x="1820" y="4226"/>
                  </a:cubicBezTo>
                  <a:cubicBezTo>
                    <a:pt x="1874" y="4161"/>
                    <a:pt x="1908" y="4090"/>
                    <a:pt x="1929" y="4026"/>
                  </a:cubicBezTo>
                  <a:cubicBezTo>
                    <a:pt x="1949" y="3957"/>
                    <a:pt x="1956" y="3896"/>
                    <a:pt x="1956" y="3842"/>
                  </a:cubicBezTo>
                  <a:cubicBezTo>
                    <a:pt x="1953" y="3787"/>
                    <a:pt x="1946" y="3736"/>
                    <a:pt x="1932" y="3699"/>
                  </a:cubicBezTo>
                  <a:cubicBezTo>
                    <a:pt x="1926" y="3679"/>
                    <a:pt x="1915" y="3661"/>
                    <a:pt x="1908" y="3644"/>
                  </a:cubicBezTo>
                  <a:cubicBezTo>
                    <a:pt x="1902" y="3627"/>
                    <a:pt x="1895" y="3613"/>
                    <a:pt x="1888" y="3603"/>
                  </a:cubicBezTo>
                  <a:cubicBezTo>
                    <a:pt x="1878" y="3590"/>
                    <a:pt x="1871" y="3580"/>
                    <a:pt x="1868" y="3572"/>
                  </a:cubicBezTo>
                  <a:cubicBezTo>
                    <a:pt x="1861" y="3563"/>
                    <a:pt x="1854" y="3556"/>
                    <a:pt x="1850" y="3552"/>
                  </a:cubicBezTo>
                  <a:cubicBezTo>
                    <a:pt x="1841" y="3542"/>
                    <a:pt x="1837" y="3536"/>
                    <a:pt x="1837" y="3536"/>
                  </a:cubicBezTo>
                  <a:lnTo>
                    <a:pt x="1837" y="3536"/>
                  </a:lnTo>
                  <a:cubicBezTo>
                    <a:pt x="1837" y="3536"/>
                    <a:pt x="1837" y="3542"/>
                    <a:pt x="1844" y="3556"/>
                  </a:cubicBezTo>
                  <a:cubicBezTo>
                    <a:pt x="1847" y="3563"/>
                    <a:pt x="1850" y="3569"/>
                    <a:pt x="1854" y="3580"/>
                  </a:cubicBezTo>
                  <a:cubicBezTo>
                    <a:pt x="1858" y="3590"/>
                    <a:pt x="1861" y="3600"/>
                    <a:pt x="1864" y="3613"/>
                  </a:cubicBezTo>
                  <a:cubicBezTo>
                    <a:pt x="1878" y="3661"/>
                    <a:pt x="1882" y="3743"/>
                    <a:pt x="1858" y="3831"/>
                  </a:cubicBezTo>
                  <a:cubicBezTo>
                    <a:pt x="1844" y="3872"/>
                    <a:pt x="1827" y="3919"/>
                    <a:pt x="1797" y="3964"/>
                  </a:cubicBezTo>
                  <a:cubicBezTo>
                    <a:pt x="1766" y="4008"/>
                    <a:pt x="1728" y="4049"/>
                    <a:pt x="1681" y="4079"/>
                  </a:cubicBezTo>
                  <a:cubicBezTo>
                    <a:pt x="1585" y="4148"/>
                    <a:pt x="1456" y="4181"/>
                    <a:pt x="1317" y="4181"/>
                  </a:cubicBezTo>
                  <a:cubicBezTo>
                    <a:pt x="1174" y="4178"/>
                    <a:pt x="1021" y="4128"/>
                    <a:pt x="891" y="4035"/>
                  </a:cubicBezTo>
                  <a:cubicBezTo>
                    <a:pt x="759" y="3944"/>
                    <a:pt x="646" y="3808"/>
                    <a:pt x="582" y="3658"/>
                  </a:cubicBezTo>
                  <a:lnTo>
                    <a:pt x="572" y="3627"/>
                  </a:lnTo>
                  <a:lnTo>
                    <a:pt x="561" y="3600"/>
                  </a:lnTo>
                  <a:cubicBezTo>
                    <a:pt x="552" y="3580"/>
                    <a:pt x="548" y="3559"/>
                    <a:pt x="544" y="3542"/>
                  </a:cubicBezTo>
                  <a:cubicBezTo>
                    <a:pt x="538" y="3522"/>
                    <a:pt x="534" y="3501"/>
                    <a:pt x="531" y="3481"/>
                  </a:cubicBezTo>
                  <a:cubicBezTo>
                    <a:pt x="527" y="3470"/>
                    <a:pt x="527" y="3461"/>
                    <a:pt x="524" y="3450"/>
                  </a:cubicBezTo>
                  <a:lnTo>
                    <a:pt x="521" y="3416"/>
                  </a:lnTo>
                  <a:cubicBezTo>
                    <a:pt x="514" y="3335"/>
                    <a:pt x="517" y="3246"/>
                    <a:pt x="534" y="3158"/>
                  </a:cubicBezTo>
                  <a:cubicBezTo>
                    <a:pt x="568" y="2981"/>
                    <a:pt x="636" y="2794"/>
                    <a:pt x="752" y="2627"/>
                  </a:cubicBezTo>
                  <a:cubicBezTo>
                    <a:pt x="803" y="2542"/>
                    <a:pt x="864" y="2460"/>
                    <a:pt x="932" y="2382"/>
                  </a:cubicBezTo>
                  <a:lnTo>
                    <a:pt x="987" y="2327"/>
                  </a:lnTo>
                  <a:cubicBezTo>
                    <a:pt x="1004" y="2307"/>
                    <a:pt x="1024" y="2291"/>
                    <a:pt x="1041" y="2274"/>
                  </a:cubicBezTo>
                  <a:cubicBezTo>
                    <a:pt x="1058" y="2253"/>
                    <a:pt x="1078" y="2236"/>
                    <a:pt x="1099" y="2216"/>
                  </a:cubicBezTo>
                  <a:cubicBezTo>
                    <a:pt x="1116" y="2198"/>
                    <a:pt x="1136" y="2181"/>
                    <a:pt x="1157" y="2161"/>
                  </a:cubicBezTo>
                  <a:cubicBezTo>
                    <a:pt x="1313" y="2018"/>
                    <a:pt x="1490" y="1892"/>
                    <a:pt x="1664" y="1767"/>
                  </a:cubicBezTo>
                  <a:cubicBezTo>
                    <a:pt x="1837" y="1644"/>
                    <a:pt x="2011" y="1522"/>
                    <a:pt x="2171" y="1399"/>
                  </a:cubicBezTo>
                  <a:cubicBezTo>
                    <a:pt x="2327" y="1273"/>
                    <a:pt x="2473" y="1148"/>
                    <a:pt x="2596" y="1021"/>
                  </a:cubicBezTo>
                  <a:cubicBezTo>
                    <a:pt x="2718" y="895"/>
                    <a:pt x="2817" y="766"/>
                    <a:pt x="2891" y="644"/>
                  </a:cubicBezTo>
                  <a:cubicBezTo>
                    <a:pt x="2963" y="521"/>
                    <a:pt x="3014" y="409"/>
                    <a:pt x="3045" y="311"/>
                  </a:cubicBezTo>
                  <a:cubicBezTo>
                    <a:pt x="3055" y="286"/>
                    <a:pt x="3058" y="263"/>
                    <a:pt x="3065" y="242"/>
                  </a:cubicBezTo>
                  <a:cubicBezTo>
                    <a:pt x="3072" y="219"/>
                    <a:pt x="3078" y="198"/>
                    <a:pt x="3082" y="181"/>
                  </a:cubicBezTo>
                  <a:cubicBezTo>
                    <a:pt x="3089" y="140"/>
                    <a:pt x="3096" y="110"/>
                    <a:pt x="3099" y="82"/>
                  </a:cubicBezTo>
                  <a:cubicBezTo>
                    <a:pt x="3106" y="28"/>
                    <a:pt x="3109" y="1"/>
                    <a:pt x="3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5"/>
            <p:cNvSpPr/>
            <p:nvPr/>
          </p:nvSpPr>
          <p:spPr>
            <a:xfrm>
              <a:off x="505731" y="503068"/>
              <a:ext cx="113306" cy="147504"/>
            </a:xfrm>
            <a:custGeom>
              <a:avLst/>
              <a:gdLst/>
              <a:ahLst/>
              <a:cxnLst/>
              <a:rect l="l" t="t" r="r" b="b"/>
              <a:pathLst>
                <a:path w="2581" h="3360" extrusionOk="0">
                  <a:moveTo>
                    <a:pt x="1715" y="1"/>
                  </a:moveTo>
                  <a:cubicBezTo>
                    <a:pt x="1569" y="1"/>
                    <a:pt x="1413" y="11"/>
                    <a:pt x="1246" y="48"/>
                  </a:cubicBezTo>
                  <a:cubicBezTo>
                    <a:pt x="1083" y="86"/>
                    <a:pt x="913" y="150"/>
                    <a:pt x="753" y="255"/>
                  </a:cubicBezTo>
                  <a:cubicBezTo>
                    <a:pt x="593" y="354"/>
                    <a:pt x="443" y="491"/>
                    <a:pt x="324" y="657"/>
                  </a:cubicBezTo>
                  <a:cubicBezTo>
                    <a:pt x="205" y="820"/>
                    <a:pt x="117" y="1007"/>
                    <a:pt x="62" y="1202"/>
                  </a:cubicBezTo>
                  <a:cubicBezTo>
                    <a:pt x="52" y="1252"/>
                    <a:pt x="39" y="1304"/>
                    <a:pt x="32" y="1351"/>
                  </a:cubicBezTo>
                  <a:cubicBezTo>
                    <a:pt x="25" y="1403"/>
                    <a:pt x="15" y="1450"/>
                    <a:pt x="12" y="1500"/>
                  </a:cubicBezTo>
                  <a:cubicBezTo>
                    <a:pt x="1" y="1599"/>
                    <a:pt x="1" y="1701"/>
                    <a:pt x="12" y="1800"/>
                  </a:cubicBezTo>
                  <a:cubicBezTo>
                    <a:pt x="25" y="1994"/>
                    <a:pt x="73" y="2185"/>
                    <a:pt x="144" y="2354"/>
                  </a:cubicBezTo>
                  <a:cubicBezTo>
                    <a:pt x="212" y="2525"/>
                    <a:pt x="307" y="2678"/>
                    <a:pt x="412" y="2807"/>
                  </a:cubicBezTo>
                  <a:cubicBezTo>
                    <a:pt x="519" y="2937"/>
                    <a:pt x="637" y="3042"/>
                    <a:pt x="756" y="3123"/>
                  </a:cubicBezTo>
                  <a:cubicBezTo>
                    <a:pt x="872" y="3205"/>
                    <a:pt x="995" y="3260"/>
                    <a:pt x="1103" y="3293"/>
                  </a:cubicBezTo>
                  <a:cubicBezTo>
                    <a:pt x="1158" y="3314"/>
                    <a:pt x="1208" y="3321"/>
                    <a:pt x="1257" y="3334"/>
                  </a:cubicBezTo>
                  <a:cubicBezTo>
                    <a:pt x="1280" y="3337"/>
                    <a:pt x="1304" y="3341"/>
                    <a:pt x="1328" y="3345"/>
                  </a:cubicBezTo>
                  <a:cubicBezTo>
                    <a:pt x="1348" y="3348"/>
                    <a:pt x="1368" y="3351"/>
                    <a:pt x="1389" y="3351"/>
                  </a:cubicBezTo>
                  <a:cubicBezTo>
                    <a:pt x="1430" y="3355"/>
                    <a:pt x="1464" y="3355"/>
                    <a:pt x="1494" y="3358"/>
                  </a:cubicBezTo>
                  <a:cubicBezTo>
                    <a:pt x="1505" y="3359"/>
                    <a:pt x="1514" y="3360"/>
                    <a:pt x="1524" y="3360"/>
                  </a:cubicBezTo>
                  <a:cubicBezTo>
                    <a:pt x="1542" y="3360"/>
                    <a:pt x="1559" y="3358"/>
                    <a:pt x="1573" y="3358"/>
                  </a:cubicBezTo>
                  <a:lnTo>
                    <a:pt x="1637" y="3358"/>
                  </a:lnTo>
                  <a:cubicBezTo>
                    <a:pt x="1637" y="3358"/>
                    <a:pt x="1613" y="3355"/>
                    <a:pt x="1573" y="3348"/>
                  </a:cubicBezTo>
                  <a:cubicBezTo>
                    <a:pt x="1555" y="3345"/>
                    <a:pt x="1528" y="3337"/>
                    <a:pt x="1502" y="3328"/>
                  </a:cubicBezTo>
                  <a:cubicBezTo>
                    <a:pt x="1471" y="3321"/>
                    <a:pt x="1440" y="3307"/>
                    <a:pt x="1403" y="3293"/>
                  </a:cubicBezTo>
                  <a:cubicBezTo>
                    <a:pt x="1368" y="3280"/>
                    <a:pt x="1328" y="3263"/>
                    <a:pt x="1287" y="3243"/>
                  </a:cubicBezTo>
                  <a:cubicBezTo>
                    <a:pt x="1249" y="3219"/>
                    <a:pt x="1205" y="3199"/>
                    <a:pt x="1161" y="3168"/>
                  </a:cubicBezTo>
                  <a:cubicBezTo>
                    <a:pt x="1141" y="3154"/>
                    <a:pt x="1117" y="3141"/>
                    <a:pt x="1097" y="3123"/>
                  </a:cubicBezTo>
                  <a:cubicBezTo>
                    <a:pt x="1073" y="3106"/>
                    <a:pt x="1053" y="3089"/>
                    <a:pt x="1029" y="3072"/>
                  </a:cubicBezTo>
                  <a:cubicBezTo>
                    <a:pt x="988" y="3035"/>
                    <a:pt x="940" y="2998"/>
                    <a:pt x="899" y="2950"/>
                  </a:cubicBezTo>
                  <a:cubicBezTo>
                    <a:pt x="811" y="2865"/>
                    <a:pt x="732" y="2756"/>
                    <a:pt x="665" y="2634"/>
                  </a:cubicBezTo>
                  <a:cubicBezTo>
                    <a:pt x="600" y="2511"/>
                    <a:pt x="549" y="2375"/>
                    <a:pt x="511" y="2229"/>
                  </a:cubicBezTo>
                  <a:cubicBezTo>
                    <a:pt x="474" y="2086"/>
                    <a:pt x="457" y="1933"/>
                    <a:pt x="457" y="1780"/>
                  </a:cubicBezTo>
                  <a:lnTo>
                    <a:pt x="461" y="1722"/>
                  </a:lnTo>
                  <a:cubicBezTo>
                    <a:pt x="461" y="1701"/>
                    <a:pt x="464" y="1684"/>
                    <a:pt x="464" y="1664"/>
                  </a:cubicBezTo>
                  <a:cubicBezTo>
                    <a:pt x="464" y="1647"/>
                    <a:pt x="464" y="1627"/>
                    <a:pt x="467" y="1607"/>
                  </a:cubicBezTo>
                  <a:lnTo>
                    <a:pt x="474" y="1552"/>
                  </a:lnTo>
                  <a:cubicBezTo>
                    <a:pt x="478" y="1511"/>
                    <a:pt x="484" y="1474"/>
                    <a:pt x="491" y="1436"/>
                  </a:cubicBezTo>
                  <a:cubicBezTo>
                    <a:pt x="498" y="1398"/>
                    <a:pt x="511" y="1365"/>
                    <a:pt x="519" y="1327"/>
                  </a:cubicBezTo>
                  <a:cubicBezTo>
                    <a:pt x="555" y="1181"/>
                    <a:pt x="621" y="1042"/>
                    <a:pt x="698" y="919"/>
                  </a:cubicBezTo>
                  <a:cubicBezTo>
                    <a:pt x="780" y="797"/>
                    <a:pt x="882" y="688"/>
                    <a:pt x="995" y="599"/>
                  </a:cubicBezTo>
                  <a:cubicBezTo>
                    <a:pt x="1106" y="511"/>
                    <a:pt x="1229" y="436"/>
                    <a:pt x="1355" y="382"/>
                  </a:cubicBezTo>
                  <a:cubicBezTo>
                    <a:pt x="1481" y="324"/>
                    <a:pt x="1607" y="286"/>
                    <a:pt x="1729" y="266"/>
                  </a:cubicBezTo>
                  <a:cubicBezTo>
                    <a:pt x="1852" y="249"/>
                    <a:pt x="1968" y="239"/>
                    <a:pt x="2070" y="239"/>
                  </a:cubicBezTo>
                  <a:cubicBezTo>
                    <a:pt x="2124" y="239"/>
                    <a:pt x="2172" y="242"/>
                    <a:pt x="2216" y="246"/>
                  </a:cubicBezTo>
                  <a:cubicBezTo>
                    <a:pt x="2260" y="249"/>
                    <a:pt x="2304" y="255"/>
                    <a:pt x="2342" y="263"/>
                  </a:cubicBezTo>
                  <a:cubicBezTo>
                    <a:pt x="2379" y="269"/>
                    <a:pt x="2413" y="276"/>
                    <a:pt x="2444" y="280"/>
                  </a:cubicBezTo>
                  <a:cubicBezTo>
                    <a:pt x="2471" y="286"/>
                    <a:pt x="2494" y="293"/>
                    <a:pt x="2515" y="300"/>
                  </a:cubicBezTo>
                  <a:cubicBezTo>
                    <a:pt x="2556" y="310"/>
                    <a:pt x="2580" y="317"/>
                    <a:pt x="2580" y="317"/>
                  </a:cubicBezTo>
                  <a:cubicBezTo>
                    <a:pt x="2580" y="317"/>
                    <a:pt x="2560" y="304"/>
                    <a:pt x="2525" y="280"/>
                  </a:cubicBezTo>
                  <a:cubicBezTo>
                    <a:pt x="2508" y="266"/>
                    <a:pt x="2488" y="249"/>
                    <a:pt x="2464" y="232"/>
                  </a:cubicBezTo>
                  <a:cubicBezTo>
                    <a:pt x="2437" y="215"/>
                    <a:pt x="2406" y="198"/>
                    <a:pt x="2372" y="178"/>
                  </a:cubicBezTo>
                  <a:cubicBezTo>
                    <a:pt x="2335" y="161"/>
                    <a:pt x="2294" y="140"/>
                    <a:pt x="2249" y="120"/>
                  </a:cubicBezTo>
                  <a:cubicBezTo>
                    <a:pt x="2202" y="103"/>
                    <a:pt x="2155" y="82"/>
                    <a:pt x="2097" y="65"/>
                  </a:cubicBezTo>
                  <a:cubicBezTo>
                    <a:pt x="1988" y="31"/>
                    <a:pt x="1858" y="4"/>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5"/>
            <p:cNvSpPr/>
            <p:nvPr/>
          </p:nvSpPr>
          <p:spPr>
            <a:xfrm>
              <a:off x="520701" y="666291"/>
              <a:ext cx="64709" cy="100663"/>
            </a:xfrm>
            <a:custGeom>
              <a:avLst/>
              <a:gdLst/>
              <a:ahLst/>
              <a:cxnLst/>
              <a:rect l="l" t="t" r="r" b="b"/>
              <a:pathLst>
                <a:path w="1474" h="2293" extrusionOk="0">
                  <a:moveTo>
                    <a:pt x="1293" y="1"/>
                  </a:moveTo>
                  <a:cubicBezTo>
                    <a:pt x="1232" y="4"/>
                    <a:pt x="1161" y="4"/>
                    <a:pt x="1079" y="7"/>
                  </a:cubicBezTo>
                  <a:cubicBezTo>
                    <a:pt x="997" y="11"/>
                    <a:pt x="905" y="21"/>
                    <a:pt x="806" y="38"/>
                  </a:cubicBezTo>
                  <a:cubicBezTo>
                    <a:pt x="756" y="45"/>
                    <a:pt x="704" y="55"/>
                    <a:pt x="650" y="68"/>
                  </a:cubicBezTo>
                  <a:cubicBezTo>
                    <a:pt x="596" y="79"/>
                    <a:pt x="538" y="96"/>
                    <a:pt x="476" y="117"/>
                  </a:cubicBezTo>
                  <a:cubicBezTo>
                    <a:pt x="418" y="140"/>
                    <a:pt x="357" y="170"/>
                    <a:pt x="300" y="219"/>
                  </a:cubicBezTo>
                  <a:cubicBezTo>
                    <a:pt x="239" y="263"/>
                    <a:pt x="184" y="330"/>
                    <a:pt x="157" y="412"/>
                  </a:cubicBezTo>
                  <a:cubicBezTo>
                    <a:pt x="123" y="508"/>
                    <a:pt x="123" y="613"/>
                    <a:pt x="160" y="712"/>
                  </a:cubicBezTo>
                  <a:cubicBezTo>
                    <a:pt x="181" y="759"/>
                    <a:pt x="205" y="811"/>
                    <a:pt x="242" y="851"/>
                  </a:cubicBezTo>
                  <a:cubicBezTo>
                    <a:pt x="263" y="872"/>
                    <a:pt x="283" y="892"/>
                    <a:pt x="307" y="909"/>
                  </a:cubicBezTo>
                  <a:lnTo>
                    <a:pt x="313" y="916"/>
                  </a:lnTo>
                  <a:lnTo>
                    <a:pt x="320" y="919"/>
                  </a:lnTo>
                  <a:lnTo>
                    <a:pt x="320" y="922"/>
                  </a:lnTo>
                  <a:lnTo>
                    <a:pt x="316" y="922"/>
                  </a:lnTo>
                  <a:lnTo>
                    <a:pt x="316" y="926"/>
                  </a:lnTo>
                  <a:lnTo>
                    <a:pt x="320" y="926"/>
                  </a:lnTo>
                  <a:lnTo>
                    <a:pt x="310" y="933"/>
                  </a:lnTo>
                  <a:lnTo>
                    <a:pt x="296" y="953"/>
                  </a:lnTo>
                  <a:cubicBezTo>
                    <a:pt x="252" y="1001"/>
                    <a:pt x="211" y="1052"/>
                    <a:pt x="174" y="1106"/>
                  </a:cubicBezTo>
                  <a:cubicBezTo>
                    <a:pt x="137" y="1164"/>
                    <a:pt x="102" y="1222"/>
                    <a:pt x="76" y="1286"/>
                  </a:cubicBezTo>
                  <a:cubicBezTo>
                    <a:pt x="62" y="1318"/>
                    <a:pt x="51" y="1351"/>
                    <a:pt x="38" y="1382"/>
                  </a:cubicBezTo>
                  <a:cubicBezTo>
                    <a:pt x="31" y="1415"/>
                    <a:pt x="21" y="1450"/>
                    <a:pt x="18" y="1484"/>
                  </a:cubicBezTo>
                  <a:cubicBezTo>
                    <a:pt x="4" y="1558"/>
                    <a:pt x="0" y="1637"/>
                    <a:pt x="14" y="1709"/>
                  </a:cubicBezTo>
                  <a:cubicBezTo>
                    <a:pt x="24" y="1780"/>
                    <a:pt x="41" y="1844"/>
                    <a:pt x="65" y="1902"/>
                  </a:cubicBezTo>
                  <a:cubicBezTo>
                    <a:pt x="79" y="1933"/>
                    <a:pt x="92" y="1963"/>
                    <a:pt x="109" y="1991"/>
                  </a:cubicBezTo>
                  <a:cubicBezTo>
                    <a:pt x="123" y="2021"/>
                    <a:pt x="140" y="2048"/>
                    <a:pt x="160" y="2076"/>
                  </a:cubicBezTo>
                  <a:cubicBezTo>
                    <a:pt x="198" y="2127"/>
                    <a:pt x="239" y="2171"/>
                    <a:pt x="286" y="2208"/>
                  </a:cubicBezTo>
                  <a:cubicBezTo>
                    <a:pt x="334" y="2246"/>
                    <a:pt x="391" y="2277"/>
                    <a:pt x="453" y="2287"/>
                  </a:cubicBezTo>
                  <a:cubicBezTo>
                    <a:pt x="471" y="2291"/>
                    <a:pt x="490" y="2293"/>
                    <a:pt x="509" y="2293"/>
                  </a:cubicBezTo>
                  <a:cubicBezTo>
                    <a:pt x="549" y="2293"/>
                    <a:pt x="587" y="2284"/>
                    <a:pt x="619" y="2273"/>
                  </a:cubicBezTo>
                  <a:cubicBezTo>
                    <a:pt x="671" y="2256"/>
                    <a:pt x="708" y="2225"/>
                    <a:pt x="735" y="2195"/>
                  </a:cubicBezTo>
                  <a:cubicBezTo>
                    <a:pt x="762" y="2164"/>
                    <a:pt x="783" y="2134"/>
                    <a:pt x="796" y="2109"/>
                  </a:cubicBezTo>
                  <a:cubicBezTo>
                    <a:pt x="823" y="2052"/>
                    <a:pt x="837" y="2007"/>
                    <a:pt x="847" y="1977"/>
                  </a:cubicBezTo>
                  <a:cubicBezTo>
                    <a:pt x="854" y="1943"/>
                    <a:pt x="861" y="1930"/>
                    <a:pt x="861" y="1930"/>
                  </a:cubicBezTo>
                  <a:lnTo>
                    <a:pt x="861" y="1930"/>
                  </a:lnTo>
                  <a:cubicBezTo>
                    <a:pt x="861" y="1930"/>
                    <a:pt x="847" y="1940"/>
                    <a:pt x="827" y="1967"/>
                  </a:cubicBezTo>
                  <a:cubicBezTo>
                    <a:pt x="806" y="1991"/>
                    <a:pt x="776" y="2025"/>
                    <a:pt x="735" y="2059"/>
                  </a:cubicBezTo>
                  <a:cubicBezTo>
                    <a:pt x="698" y="2096"/>
                    <a:pt x="640" y="2134"/>
                    <a:pt x="582" y="2137"/>
                  </a:cubicBezTo>
                  <a:cubicBezTo>
                    <a:pt x="579" y="2137"/>
                    <a:pt x="576" y="2137"/>
                    <a:pt x="572" y="2137"/>
                  </a:cubicBezTo>
                  <a:cubicBezTo>
                    <a:pt x="519" y="2137"/>
                    <a:pt x="470" y="2111"/>
                    <a:pt x="418" y="2059"/>
                  </a:cubicBezTo>
                  <a:cubicBezTo>
                    <a:pt x="391" y="2032"/>
                    <a:pt x="368" y="1998"/>
                    <a:pt x="351" y="1957"/>
                  </a:cubicBezTo>
                  <a:cubicBezTo>
                    <a:pt x="330" y="1916"/>
                    <a:pt x="316" y="1878"/>
                    <a:pt x="307" y="1828"/>
                  </a:cubicBezTo>
                  <a:cubicBezTo>
                    <a:pt x="296" y="1780"/>
                    <a:pt x="289" y="1729"/>
                    <a:pt x="289" y="1681"/>
                  </a:cubicBezTo>
                  <a:cubicBezTo>
                    <a:pt x="289" y="1633"/>
                    <a:pt x="296" y="1589"/>
                    <a:pt x="307" y="1542"/>
                  </a:cubicBezTo>
                  <a:cubicBezTo>
                    <a:pt x="313" y="1522"/>
                    <a:pt x="320" y="1501"/>
                    <a:pt x="327" y="1481"/>
                  </a:cubicBezTo>
                  <a:cubicBezTo>
                    <a:pt x="337" y="1460"/>
                    <a:pt x="344" y="1440"/>
                    <a:pt x="357" y="1415"/>
                  </a:cubicBezTo>
                  <a:cubicBezTo>
                    <a:pt x="378" y="1375"/>
                    <a:pt x="405" y="1334"/>
                    <a:pt x="436" y="1293"/>
                  </a:cubicBezTo>
                  <a:cubicBezTo>
                    <a:pt x="467" y="1252"/>
                    <a:pt x="500" y="1215"/>
                    <a:pt x="538" y="1175"/>
                  </a:cubicBezTo>
                  <a:lnTo>
                    <a:pt x="552" y="1161"/>
                  </a:lnTo>
                  <a:lnTo>
                    <a:pt x="561" y="1150"/>
                  </a:lnTo>
                  <a:cubicBezTo>
                    <a:pt x="569" y="1144"/>
                    <a:pt x="572" y="1140"/>
                    <a:pt x="578" y="1134"/>
                  </a:cubicBezTo>
                  <a:lnTo>
                    <a:pt x="643" y="1073"/>
                  </a:lnTo>
                  <a:cubicBezTo>
                    <a:pt x="688" y="1028"/>
                    <a:pt x="735" y="987"/>
                    <a:pt x="779" y="946"/>
                  </a:cubicBezTo>
                  <a:cubicBezTo>
                    <a:pt x="765" y="922"/>
                    <a:pt x="752" y="895"/>
                    <a:pt x="735" y="872"/>
                  </a:cubicBezTo>
                  <a:cubicBezTo>
                    <a:pt x="725" y="851"/>
                    <a:pt x="712" y="834"/>
                    <a:pt x="701" y="814"/>
                  </a:cubicBezTo>
                  <a:lnTo>
                    <a:pt x="701" y="811"/>
                  </a:lnTo>
                  <a:lnTo>
                    <a:pt x="698" y="811"/>
                  </a:lnTo>
                  <a:cubicBezTo>
                    <a:pt x="698" y="807"/>
                    <a:pt x="694" y="807"/>
                    <a:pt x="694" y="803"/>
                  </a:cubicBezTo>
                  <a:cubicBezTo>
                    <a:pt x="684" y="790"/>
                    <a:pt x="657" y="753"/>
                    <a:pt x="606" y="668"/>
                  </a:cubicBezTo>
                  <a:lnTo>
                    <a:pt x="552" y="677"/>
                  </a:lnTo>
                  <a:cubicBezTo>
                    <a:pt x="549" y="679"/>
                    <a:pt x="548" y="679"/>
                    <a:pt x="547" y="679"/>
                  </a:cubicBezTo>
                  <a:cubicBezTo>
                    <a:pt x="545" y="679"/>
                    <a:pt x="544" y="677"/>
                    <a:pt x="541" y="677"/>
                  </a:cubicBezTo>
                  <a:lnTo>
                    <a:pt x="531" y="677"/>
                  </a:lnTo>
                  <a:lnTo>
                    <a:pt x="514" y="674"/>
                  </a:lnTo>
                  <a:lnTo>
                    <a:pt x="500" y="671"/>
                  </a:lnTo>
                  <a:lnTo>
                    <a:pt x="490" y="671"/>
                  </a:lnTo>
                  <a:lnTo>
                    <a:pt x="484" y="668"/>
                  </a:lnTo>
                  <a:cubicBezTo>
                    <a:pt x="484" y="668"/>
                    <a:pt x="480" y="668"/>
                    <a:pt x="476" y="664"/>
                  </a:cubicBezTo>
                  <a:lnTo>
                    <a:pt x="473" y="664"/>
                  </a:lnTo>
                  <a:cubicBezTo>
                    <a:pt x="467" y="660"/>
                    <a:pt x="456" y="654"/>
                    <a:pt x="449" y="651"/>
                  </a:cubicBezTo>
                  <a:cubicBezTo>
                    <a:pt x="436" y="640"/>
                    <a:pt x="423" y="624"/>
                    <a:pt x="409" y="606"/>
                  </a:cubicBezTo>
                  <a:cubicBezTo>
                    <a:pt x="391" y="569"/>
                    <a:pt x="385" y="525"/>
                    <a:pt x="391" y="487"/>
                  </a:cubicBezTo>
                  <a:cubicBezTo>
                    <a:pt x="402" y="450"/>
                    <a:pt x="418" y="415"/>
                    <a:pt x="449" y="382"/>
                  </a:cubicBezTo>
                  <a:cubicBezTo>
                    <a:pt x="476" y="348"/>
                    <a:pt x="517" y="321"/>
                    <a:pt x="561" y="293"/>
                  </a:cubicBezTo>
                  <a:cubicBezTo>
                    <a:pt x="647" y="242"/>
                    <a:pt x="749" y="208"/>
                    <a:pt x="841" y="178"/>
                  </a:cubicBezTo>
                  <a:cubicBezTo>
                    <a:pt x="1024" y="120"/>
                    <a:pt x="1184" y="65"/>
                    <a:pt x="1296" y="41"/>
                  </a:cubicBezTo>
                  <a:cubicBezTo>
                    <a:pt x="1351" y="28"/>
                    <a:pt x="1398" y="18"/>
                    <a:pt x="1429" y="15"/>
                  </a:cubicBezTo>
                  <a:cubicBezTo>
                    <a:pt x="1459" y="7"/>
                    <a:pt x="1473" y="7"/>
                    <a:pt x="1473" y="7"/>
                  </a:cubicBezTo>
                  <a:cubicBezTo>
                    <a:pt x="1473" y="7"/>
                    <a:pt x="1409" y="4"/>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5"/>
            <p:cNvSpPr/>
            <p:nvPr/>
          </p:nvSpPr>
          <p:spPr>
            <a:xfrm>
              <a:off x="657628" y="443583"/>
              <a:ext cx="182975" cy="97282"/>
            </a:xfrm>
            <a:custGeom>
              <a:avLst/>
              <a:gdLst/>
              <a:ahLst/>
              <a:cxnLst/>
              <a:rect l="l" t="t" r="r" b="b"/>
              <a:pathLst>
                <a:path w="4168" h="2216" extrusionOk="0">
                  <a:moveTo>
                    <a:pt x="2840" y="0"/>
                  </a:moveTo>
                  <a:cubicBezTo>
                    <a:pt x="2754" y="0"/>
                    <a:pt x="2670" y="7"/>
                    <a:pt x="2590" y="18"/>
                  </a:cubicBezTo>
                  <a:cubicBezTo>
                    <a:pt x="2467" y="32"/>
                    <a:pt x="2348" y="59"/>
                    <a:pt x="2235" y="94"/>
                  </a:cubicBezTo>
                  <a:cubicBezTo>
                    <a:pt x="2008" y="158"/>
                    <a:pt x="1807" y="250"/>
                    <a:pt x="1617" y="342"/>
                  </a:cubicBezTo>
                  <a:cubicBezTo>
                    <a:pt x="1524" y="390"/>
                    <a:pt x="1430" y="437"/>
                    <a:pt x="1348" y="485"/>
                  </a:cubicBezTo>
                  <a:cubicBezTo>
                    <a:pt x="1263" y="533"/>
                    <a:pt x="1181" y="580"/>
                    <a:pt x="1100" y="621"/>
                  </a:cubicBezTo>
                  <a:cubicBezTo>
                    <a:pt x="943" y="706"/>
                    <a:pt x="797" y="778"/>
                    <a:pt x="661" y="825"/>
                  </a:cubicBezTo>
                  <a:cubicBezTo>
                    <a:pt x="533" y="870"/>
                    <a:pt x="417" y="893"/>
                    <a:pt x="316" y="893"/>
                  </a:cubicBezTo>
                  <a:cubicBezTo>
                    <a:pt x="309" y="893"/>
                    <a:pt x="303" y="893"/>
                    <a:pt x="296" y="893"/>
                  </a:cubicBezTo>
                  <a:cubicBezTo>
                    <a:pt x="290" y="893"/>
                    <a:pt x="284" y="893"/>
                    <a:pt x="277" y="893"/>
                  </a:cubicBezTo>
                  <a:cubicBezTo>
                    <a:pt x="184" y="893"/>
                    <a:pt x="110" y="871"/>
                    <a:pt x="62" y="855"/>
                  </a:cubicBezTo>
                  <a:cubicBezTo>
                    <a:pt x="34" y="845"/>
                    <a:pt x="14" y="839"/>
                    <a:pt x="1" y="832"/>
                  </a:cubicBezTo>
                  <a:lnTo>
                    <a:pt x="1" y="832"/>
                  </a:lnTo>
                  <a:cubicBezTo>
                    <a:pt x="14" y="839"/>
                    <a:pt x="31" y="852"/>
                    <a:pt x="59" y="863"/>
                  </a:cubicBezTo>
                  <a:cubicBezTo>
                    <a:pt x="109" y="886"/>
                    <a:pt x="188" y="921"/>
                    <a:pt x="296" y="930"/>
                  </a:cubicBezTo>
                  <a:cubicBezTo>
                    <a:pt x="327" y="934"/>
                    <a:pt x="359" y="936"/>
                    <a:pt x="393" y="936"/>
                  </a:cubicBezTo>
                  <a:cubicBezTo>
                    <a:pt x="479" y="936"/>
                    <a:pt x="577" y="924"/>
                    <a:pt x="681" y="900"/>
                  </a:cubicBezTo>
                  <a:cubicBezTo>
                    <a:pt x="830" y="869"/>
                    <a:pt x="990" y="811"/>
                    <a:pt x="1157" y="740"/>
                  </a:cubicBezTo>
                  <a:cubicBezTo>
                    <a:pt x="1239" y="703"/>
                    <a:pt x="1328" y="665"/>
                    <a:pt x="1416" y="624"/>
                  </a:cubicBezTo>
                  <a:cubicBezTo>
                    <a:pt x="1504" y="587"/>
                    <a:pt x="1596" y="546"/>
                    <a:pt x="1692" y="512"/>
                  </a:cubicBezTo>
                  <a:cubicBezTo>
                    <a:pt x="1882" y="437"/>
                    <a:pt x="2086" y="365"/>
                    <a:pt x="2293" y="315"/>
                  </a:cubicBezTo>
                  <a:cubicBezTo>
                    <a:pt x="2464" y="271"/>
                    <a:pt x="2642" y="242"/>
                    <a:pt x="2821" y="242"/>
                  </a:cubicBezTo>
                  <a:cubicBezTo>
                    <a:pt x="2863" y="242"/>
                    <a:pt x="2905" y="244"/>
                    <a:pt x="2947" y="247"/>
                  </a:cubicBezTo>
                  <a:cubicBezTo>
                    <a:pt x="3164" y="263"/>
                    <a:pt x="3382" y="329"/>
                    <a:pt x="3565" y="444"/>
                  </a:cubicBezTo>
                  <a:cubicBezTo>
                    <a:pt x="3658" y="502"/>
                    <a:pt x="3736" y="570"/>
                    <a:pt x="3794" y="659"/>
                  </a:cubicBezTo>
                  <a:cubicBezTo>
                    <a:pt x="3858" y="743"/>
                    <a:pt x="3896" y="845"/>
                    <a:pt x="3920" y="948"/>
                  </a:cubicBezTo>
                  <a:cubicBezTo>
                    <a:pt x="3964" y="1158"/>
                    <a:pt x="3940" y="1383"/>
                    <a:pt x="3868" y="1577"/>
                  </a:cubicBezTo>
                  <a:cubicBezTo>
                    <a:pt x="3831" y="1676"/>
                    <a:pt x="3780" y="1764"/>
                    <a:pt x="3719" y="1842"/>
                  </a:cubicBezTo>
                  <a:cubicBezTo>
                    <a:pt x="3658" y="1917"/>
                    <a:pt x="3582" y="1978"/>
                    <a:pt x="3501" y="2015"/>
                  </a:cubicBezTo>
                  <a:cubicBezTo>
                    <a:pt x="3418" y="2056"/>
                    <a:pt x="3331" y="2074"/>
                    <a:pt x="3244" y="2074"/>
                  </a:cubicBezTo>
                  <a:cubicBezTo>
                    <a:pt x="3156" y="2074"/>
                    <a:pt x="3070" y="2055"/>
                    <a:pt x="2991" y="2023"/>
                  </a:cubicBezTo>
                  <a:cubicBezTo>
                    <a:pt x="2950" y="2009"/>
                    <a:pt x="2916" y="1992"/>
                    <a:pt x="2882" y="1971"/>
                  </a:cubicBezTo>
                  <a:cubicBezTo>
                    <a:pt x="2865" y="1962"/>
                    <a:pt x="2848" y="1951"/>
                    <a:pt x="2831" y="1941"/>
                  </a:cubicBezTo>
                  <a:cubicBezTo>
                    <a:pt x="2818" y="1927"/>
                    <a:pt x="2804" y="1913"/>
                    <a:pt x="2790" y="1904"/>
                  </a:cubicBezTo>
                  <a:cubicBezTo>
                    <a:pt x="2733" y="1852"/>
                    <a:pt x="2688" y="1794"/>
                    <a:pt x="2654" y="1733"/>
                  </a:cubicBezTo>
                  <a:cubicBezTo>
                    <a:pt x="2620" y="1672"/>
                    <a:pt x="2596" y="1610"/>
                    <a:pt x="2579" y="1553"/>
                  </a:cubicBezTo>
                  <a:cubicBezTo>
                    <a:pt x="2565" y="1495"/>
                    <a:pt x="2559" y="1437"/>
                    <a:pt x="2562" y="1386"/>
                  </a:cubicBezTo>
                  <a:cubicBezTo>
                    <a:pt x="2559" y="1288"/>
                    <a:pt x="2582" y="1206"/>
                    <a:pt x="2606" y="1155"/>
                  </a:cubicBezTo>
                  <a:cubicBezTo>
                    <a:pt x="2617" y="1128"/>
                    <a:pt x="2626" y="1111"/>
                    <a:pt x="2634" y="1097"/>
                  </a:cubicBezTo>
                  <a:cubicBezTo>
                    <a:pt x="2640" y="1084"/>
                    <a:pt x="2644" y="1080"/>
                    <a:pt x="2644" y="1080"/>
                  </a:cubicBezTo>
                  <a:lnTo>
                    <a:pt x="2644" y="1080"/>
                  </a:lnTo>
                  <a:cubicBezTo>
                    <a:pt x="2644" y="1080"/>
                    <a:pt x="2640" y="1084"/>
                    <a:pt x="2631" y="1097"/>
                  </a:cubicBezTo>
                  <a:cubicBezTo>
                    <a:pt x="2623" y="1108"/>
                    <a:pt x="2606" y="1125"/>
                    <a:pt x="2593" y="1148"/>
                  </a:cubicBezTo>
                  <a:cubicBezTo>
                    <a:pt x="2562" y="1196"/>
                    <a:pt x="2524" y="1274"/>
                    <a:pt x="2511" y="1383"/>
                  </a:cubicBezTo>
                  <a:cubicBezTo>
                    <a:pt x="2504" y="1437"/>
                    <a:pt x="2504" y="1499"/>
                    <a:pt x="2515" y="1566"/>
                  </a:cubicBezTo>
                  <a:cubicBezTo>
                    <a:pt x="2524" y="1631"/>
                    <a:pt x="2542" y="1703"/>
                    <a:pt x="2573" y="1774"/>
                  </a:cubicBezTo>
                  <a:cubicBezTo>
                    <a:pt x="2606" y="1846"/>
                    <a:pt x="2651" y="1917"/>
                    <a:pt x="2712" y="1982"/>
                  </a:cubicBezTo>
                  <a:cubicBezTo>
                    <a:pt x="2725" y="1998"/>
                    <a:pt x="2742" y="2012"/>
                    <a:pt x="2760" y="2029"/>
                  </a:cubicBezTo>
                  <a:cubicBezTo>
                    <a:pt x="2777" y="2043"/>
                    <a:pt x="2797" y="2056"/>
                    <a:pt x="2814" y="2073"/>
                  </a:cubicBezTo>
                  <a:cubicBezTo>
                    <a:pt x="2855" y="2097"/>
                    <a:pt x="2899" y="2125"/>
                    <a:pt x="2943" y="2141"/>
                  </a:cubicBezTo>
                  <a:cubicBezTo>
                    <a:pt x="2984" y="2162"/>
                    <a:pt x="3031" y="2175"/>
                    <a:pt x="3083" y="2189"/>
                  </a:cubicBezTo>
                  <a:cubicBezTo>
                    <a:pt x="3107" y="2196"/>
                    <a:pt x="3130" y="2199"/>
                    <a:pt x="3157" y="2206"/>
                  </a:cubicBezTo>
                  <a:cubicBezTo>
                    <a:pt x="3182" y="2213"/>
                    <a:pt x="3209" y="2213"/>
                    <a:pt x="3236" y="2213"/>
                  </a:cubicBezTo>
                  <a:cubicBezTo>
                    <a:pt x="3256" y="2215"/>
                    <a:pt x="3276" y="2216"/>
                    <a:pt x="3296" y="2216"/>
                  </a:cubicBezTo>
                  <a:cubicBezTo>
                    <a:pt x="3386" y="2216"/>
                    <a:pt x="3477" y="2198"/>
                    <a:pt x="3565" y="2158"/>
                  </a:cubicBezTo>
                  <a:cubicBezTo>
                    <a:pt x="3671" y="2114"/>
                    <a:pt x="3766" y="2039"/>
                    <a:pt x="3848" y="1951"/>
                  </a:cubicBezTo>
                  <a:cubicBezTo>
                    <a:pt x="3926" y="1863"/>
                    <a:pt x="3991" y="1757"/>
                    <a:pt x="4039" y="1645"/>
                  </a:cubicBezTo>
                  <a:cubicBezTo>
                    <a:pt x="4134" y="1420"/>
                    <a:pt x="4168" y="1161"/>
                    <a:pt x="4116" y="907"/>
                  </a:cubicBezTo>
                  <a:cubicBezTo>
                    <a:pt x="4093" y="781"/>
                    <a:pt x="4042" y="655"/>
                    <a:pt x="3974" y="539"/>
                  </a:cubicBezTo>
                  <a:cubicBezTo>
                    <a:pt x="3903" y="427"/>
                    <a:pt x="3800" y="325"/>
                    <a:pt x="3695" y="250"/>
                  </a:cubicBezTo>
                  <a:cubicBezTo>
                    <a:pt x="3586" y="172"/>
                    <a:pt x="3467" y="114"/>
                    <a:pt x="3341" y="76"/>
                  </a:cubicBezTo>
                  <a:cubicBezTo>
                    <a:pt x="3215" y="36"/>
                    <a:pt x="3089" y="15"/>
                    <a:pt x="2964" y="5"/>
                  </a:cubicBezTo>
                  <a:cubicBezTo>
                    <a:pt x="2922" y="2"/>
                    <a:pt x="2881" y="0"/>
                    <a:pt x="2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5"/>
            <p:cNvSpPr/>
            <p:nvPr/>
          </p:nvSpPr>
          <p:spPr>
            <a:xfrm>
              <a:off x="803554" y="404072"/>
              <a:ext cx="142499" cy="72215"/>
            </a:xfrm>
            <a:custGeom>
              <a:avLst/>
              <a:gdLst/>
              <a:ahLst/>
              <a:cxnLst/>
              <a:rect l="l" t="t" r="r" b="b"/>
              <a:pathLst>
                <a:path w="3246" h="1645" extrusionOk="0">
                  <a:moveTo>
                    <a:pt x="0" y="0"/>
                  </a:moveTo>
                  <a:cubicBezTo>
                    <a:pt x="0" y="0"/>
                    <a:pt x="21" y="4"/>
                    <a:pt x="54" y="7"/>
                  </a:cubicBezTo>
                  <a:cubicBezTo>
                    <a:pt x="72" y="11"/>
                    <a:pt x="92" y="14"/>
                    <a:pt x="119" y="17"/>
                  </a:cubicBezTo>
                  <a:cubicBezTo>
                    <a:pt x="143" y="20"/>
                    <a:pt x="174" y="28"/>
                    <a:pt x="205" y="34"/>
                  </a:cubicBezTo>
                  <a:cubicBezTo>
                    <a:pt x="334" y="61"/>
                    <a:pt x="514" y="116"/>
                    <a:pt x="711" y="208"/>
                  </a:cubicBezTo>
                  <a:cubicBezTo>
                    <a:pt x="813" y="256"/>
                    <a:pt x="915" y="317"/>
                    <a:pt x="1021" y="388"/>
                  </a:cubicBezTo>
                  <a:cubicBezTo>
                    <a:pt x="1123" y="460"/>
                    <a:pt x="1225" y="541"/>
                    <a:pt x="1320" y="637"/>
                  </a:cubicBezTo>
                  <a:cubicBezTo>
                    <a:pt x="1419" y="732"/>
                    <a:pt x="1507" y="841"/>
                    <a:pt x="1588" y="956"/>
                  </a:cubicBezTo>
                  <a:cubicBezTo>
                    <a:pt x="1667" y="1075"/>
                    <a:pt x="1745" y="1212"/>
                    <a:pt x="1861" y="1334"/>
                  </a:cubicBezTo>
                  <a:cubicBezTo>
                    <a:pt x="1976" y="1453"/>
                    <a:pt x="2123" y="1551"/>
                    <a:pt x="2279" y="1603"/>
                  </a:cubicBezTo>
                  <a:cubicBezTo>
                    <a:pt x="2368" y="1630"/>
                    <a:pt x="2460" y="1645"/>
                    <a:pt x="2550" y="1645"/>
                  </a:cubicBezTo>
                  <a:cubicBezTo>
                    <a:pt x="2626" y="1645"/>
                    <a:pt x="2701" y="1634"/>
                    <a:pt x="2772" y="1612"/>
                  </a:cubicBezTo>
                  <a:cubicBezTo>
                    <a:pt x="2851" y="1592"/>
                    <a:pt x="2926" y="1555"/>
                    <a:pt x="2990" y="1507"/>
                  </a:cubicBezTo>
                  <a:cubicBezTo>
                    <a:pt x="3055" y="1460"/>
                    <a:pt x="3109" y="1399"/>
                    <a:pt x="3150" y="1334"/>
                  </a:cubicBezTo>
                  <a:cubicBezTo>
                    <a:pt x="3225" y="1198"/>
                    <a:pt x="3246" y="1052"/>
                    <a:pt x="3218" y="926"/>
                  </a:cubicBezTo>
                  <a:cubicBezTo>
                    <a:pt x="3194" y="796"/>
                    <a:pt x="3116" y="691"/>
                    <a:pt x="3024" y="640"/>
                  </a:cubicBezTo>
                  <a:cubicBezTo>
                    <a:pt x="2969" y="606"/>
                    <a:pt x="2909" y="590"/>
                    <a:pt x="2856" y="590"/>
                  </a:cubicBezTo>
                  <a:cubicBezTo>
                    <a:pt x="2824" y="590"/>
                    <a:pt x="2794" y="596"/>
                    <a:pt x="2769" y="606"/>
                  </a:cubicBezTo>
                  <a:cubicBezTo>
                    <a:pt x="2701" y="633"/>
                    <a:pt x="2667" y="681"/>
                    <a:pt x="2650" y="711"/>
                  </a:cubicBezTo>
                  <a:cubicBezTo>
                    <a:pt x="2643" y="728"/>
                    <a:pt x="2640" y="742"/>
                    <a:pt x="2637" y="752"/>
                  </a:cubicBezTo>
                  <a:cubicBezTo>
                    <a:pt x="2637" y="759"/>
                    <a:pt x="2633" y="766"/>
                    <a:pt x="2633" y="766"/>
                  </a:cubicBezTo>
                  <a:cubicBezTo>
                    <a:pt x="2633" y="766"/>
                    <a:pt x="2637" y="763"/>
                    <a:pt x="2640" y="752"/>
                  </a:cubicBezTo>
                  <a:cubicBezTo>
                    <a:pt x="2643" y="745"/>
                    <a:pt x="2650" y="732"/>
                    <a:pt x="2660" y="718"/>
                  </a:cubicBezTo>
                  <a:cubicBezTo>
                    <a:pt x="2681" y="691"/>
                    <a:pt x="2722" y="657"/>
                    <a:pt x="2783" y="647"/>
                  </a:cubicBezTo>
                  <a:cubicBezTo>
                    <a:pt x="2794" y="644"/>
                    <a:pt x="2805" y="643"/>
                    <a:pt x="2816" y="643"/>
                  </a:cubicBezTo>
                  <a:cubicBezTo>
                    <a:pt x="2868" y="643"/>
                    <a:pt x="2926" y="667"/>
                    <a:pt x="2973" y="711"/>
                  </a:cubicBezTo>
                  <a:cubicBezTo>
                    <a:pt x="3034" y="766"/>
                    <a:pt x="3075" y="847"/>
                    <a:pt x="3082" y="946"/>
                  </a:cubicBezTo>
                  <a:cubicBezTo>
                    <a:pt x="3089" y="1041"/>
                    <a:pt x="3062" y="1150"/>
                    <a:pt x="2997" y="1235"/>
                  </a:cubicBezTo>
                  <a:cubicBezTo>
                    <a:pt x="2963" y="1276"/>
                    <a:pt x="2926" y="1310"/>
                    <a:pt x="2878" y="1341"/>
                  </a:cubicBezTo>
                  <a:cubicBezTo>
                    <a:pt x="2827" y="1372"/>
                    <a:pt x="2776" y="1392"/>
                    <a:pt x="2718" y="1405"/>
                  </a:cubicBezTo>
                  <a:cubicBezTo>
                    <a:pt x="2674" y="1416"/>
                    <a:pt x="2626" y="1420"/>
                    <a:pt x="2578" y="1420"/>
                  </a:cubicBezTo>
                  <a:cubicBezTo>
                    <a:pt x="2563" y="1420"/>
                    <a:pt x="2549" y="1420"/>
                    <a:pt x="2535" y="1419"/>
                  </a:cubicBezTo>
                  <a:cubicBezTo>
                    <a:pt x="2473" y="1419"/>
                    <a:pt x="2409" y="1408"/>
                    <a:pt x="2348" y="1388"/>
                  </a:cubicBezTo>
                  <a:cubicBezTo>
                    <a:pt x="2225" y="1351"/>
                    <a:pt x="2106" y="1283"/>
                    <a:pt x="2014" y="1184"/>
                  </a:cubicBezTo>
                  <a:cubicBezTo>
                    <a:pt x="1922" y="1089"/>
                    <a:pt x="1844" y="963"/>
                    <a:pt x="1752" y="841"/>
                  </a:cubicBezTo>
                  <a:cubicBezTo>
                    <a:pt x="1660" y="714"/>
                    <a:pt x="1555" y="603"/>
                    <a:pt x="1442" y="504"/>
                  </a:cubicBezTo>
                  <a:cubicBezTo>
                    <a:pt x="1334" y="408"/>
                    <a:pt x="1214" y="327"/>
                    <a:pt x="1095" y="262"/>
                  </a:cubicBezTo>
                  <a:cubicBezTo>
                    <a:pt x="980" y="201"/>
                    <a:pt x="864" y="147"/>
                    <a:pt x="752" y="109"/>
                  </a:cubicBezTo>
                  <a:cubicBezTo>
                    <a:pt x="534" y="31"/>
                    <a:pt x="340" y="11"/>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5"/>
            <p:cNvSpPr/>
            <p:nvPr/>
          </p:nvSpPr>
          <p:spPr>
            <a:xfrm>
              <a:off x="866552" y="451880"/>
              <a:ext cx="73401" cy="85912"/>
            </a:xfrm>
            <a:custGeom>
              <a:avLst/>
              <a:gdLst/>
              <a:ahLst/>
              <a:cxnLst/>
              <a:rect l="l" t="t" r="r" b="b"/>
              <a:pathLst>
                <a:path w="1672" h="1957" extrusionOk="0">
                  <a:moveTo>
                    <a:pt x="1" y="0"/>
                  </a:moveTo>
                  <a:cubicBezTo>
                    <a:pt x="1" y="0"/>
                    <a:pt x="15" y="7"/>
                    <a:pt x="35" y="27"/>
                  </a:cubicBezTo>
                  <a:cubicBezTo>
                    <a:pt x="51" y="44"/>
                    <a:pt x="82" y="71"/>
                    <a:pt x="113" y="112"/>
                  </a:cubicBezTo>
                  <a:cubicBezTo>
                    <a:pt x="178" y="187"/>
                    <a:pt x="260" y="310"/>
                    <a:pt x="313" y="470"/>
                  </a:cubicBezTo>
                  <a:cubicBezTo>
                    <a:pt x="341" y="548"/>
                    <a:pt x="365" y="633"/>
                    <a:pt x="378" y="732"/>
                  </a:cubicBezTo>
                  <a:cubicBezTo>
                    <a:pt x="392" y="826"/>
                    <a:pt x="402" y="928"/>
                    <a:pt x="419" y="1038"/>
                  </a:cubicBezTo>
                  <a:cubicBezTo>
                    <a:pt x="436" y="1146"/>
                    <a:pt x="453" y="1262"/>
                    <a:pt x="494" y="1381"/>
                  </a:cubicBezTo>
                  <a:cubicBezTo>
                    <a:pt x="531" y="1497"/>
                    <a:pt x="593" y="1613"/>
                    <a:pt x="674" y="1715"/>
                  </a:cubicBezTo>
                  <a:cubicBezTo>
                    <a:pt x="759" y="1813"/>
                    <a:pt x="872" y="1902"/>
                    <a:pt x="1007" y="1939"/>
                  </a:cubicBezTo>
                  <a:cubicBezTo>
                    <a:pt x="1028" y="1942"/>
                    <a:pt x="1045" y="1946"/>
                    <a:pt x="1062" y="1949"/>
                  </a:cubicBezTo>
                  <a:lnTo>
                    <a:pt x="1113" y="1956"/>
                  </a:lnTo>
                  <a:cubicBezTo>
                    <a:pt x="1147" y="1956"/>
                    <a:pt x="1185" y="1956"/>
                    <a:pt x="1219" y="1949"/>
                  </a:cubicBezTo>
                  <a:cubicBezTo>
                    <a:pt x="1290" y="1939"/>
                    <a:pt x="1354" y="1915"/>
                    <a:pt x="1409" y="1881"/>
                  </a:cubicBezTo>
                  <a:cubicBezTo>
                    <a:pt x="1525" y="1813"/>
                    <a:pt x="1610" y="1707"/>
                    <a:pt x="1647" y="1592"/>
                  </a:cubicBezTo>
                  <a:cubicBezTo>
                    <a:pt x="1664" y="1534"/>
                    <a:pt x="1671" y="1476"/>
                    <a:pt x="1671" y="1418"/>
                  </a:cubicBezTo>
                  <a:cubicBezTo>
                    <a:pt x="1668" y="1360"/>
                    <a:pt x="1654" y="1306"/>
                    <a:pt x="1630" y="1258"/>
                  </a:cubicBezTo>
                  <a:cubicBezTo>
                    <a:pt x="1607" y="1211"/>
                    <a:pt x="1569" y="1170"/>
                    <a:pt x="1525" y="1143"/>
                  </a:cubicBezTo>
                  <a:cubicBezTo>
                    <a:pt x="1489" y="1121"/>
                    <a:pt x="1449" y="1110"/>
                    <a:pt x="1412" y="1110"/>
                  </a:cubicBezTo>
                  <a:cubicBezTo>
                    <a:pt x="1403" y="1110"/>
                    <a:pt x="1394" y="1111"/>
                    <a:pt x="1385" y="1112"/>
                  </a:cubicBezTo>
                  <a:cubicBezTo>
                    <a:pt x="1341" y="1119"/>
                    <a:pt x="1304" y="1140"/>
                    <a:pt x="1276" y="1160"/>
                  </a:cubicBezTo>
                  <a:cubicBezTo>
                    <a:pt x="1249" y="1184"/>
                    <a:pt x="1229" y="1204"/>
                    <a:pt x="1215" y="1225"/>
                  </a:cubicBezTo>
                  <a:cubicBezTo>
                    <a:pt x="1181" y="1269"/>
                    <a:pt x="1167" y="1306"/>
                    <a:pt x="1153" y="1330"/>
                  </a:cubicBezTo>
                  <a:cubicBezTo>
                    <a:pt x="1140" y="1357"/>
                    <a:pt x="1137" y="1371"/>
                    <a:pt x="1137" y="1371"/>
                  </a:cubicBezTo>
                  <a:cubicBezTo>
                    <a:pt x="1137" y="1371"/>
                    <a:pt x="1144" y="1357"/>
                    <a:pt x="1161" y="1337"/>
                  </a:cubicBezTo>
                  <a:cubicBezTo>
                    <a:pt x="1181" y="1316"/>
                    <a:pt x="1208" y="1286"/>
                    <a:pt x="1246" y="1255"/>
                  </a:cubicBezTo>
                  <a:cubicBezTo>
                    <a:pt x="1278" y="1226"/>
                    <a:pt x="1329" y="1197"/>
                    <a:pt x="1381" y="1197"/>
                  </a:cubicBezTo>
                  <a:cubicBezTo>
                    <a:pt x="1383" y="1197"/>
                    <a:pt x="1386" y="1197"/>
                    <a:pt x="1389" y="1197"/>
                  </a:cubicBezTo>
                  <a:cubicBezTo>
                    <a:pt x="1416" y="1201"/>
                    <a:pt x="1439" y="1214"/>
                    <a:pt x="1460" y="1235"/>
                  </a:cubicBezTo>
                  <a:cubicBezTo>
                    <a:pt x="1477" y="1252"/>
                    <a:pt x="1494" y="1279"/>
                    <a:pt x="1505" y="1313"/>
                  </a:cubicBezTo>
                  <a:cubicBezTo>
                    <a:pt x="1514" y="1344"/>
                    <a:pt x="1518" y="1381"/>
                    <a:pt x="1514" y="1418"/>
                  </a:cubicBezTo>
                  <a:cubicBezTo>
                    <a:pt x="1511" y="1452"/>
                    <a:pt x="1497" y="1490"/>
                    <a:pt x="1480" y="1528"/>
                  </a:cubicBezTo>
                  <a:cubicBezTo>
                    <a:pt x="1439" y="1595"/>
                    <a:pt x="1382" y="1657"/>
                    <a:pt x="1307" y="1701"/>
                  </a:cubicBezTo>
                  <a:cubicBezTo>
                    <a:pt x="1269" y="1721"/>
                    <a:pt x="1229" y="1735"/>
                    <a:pt x="1188" y="1741"/>
                  </a:cubicBezTo>
                  <a:cubicBezTo>
                    <a:pt x="1174" y="1741"/>
                    <a:pt x="1161" y="1743"/>
                    <a:pt x="1147" y="1743"/>
                  </a:cubicBezTo>
                  <a:cubicBezTo>
                    <a:pt x="1140" y="1743"/>
                    <a:pt x="1133" y="1743"/>
                    <a:pt x="1127" y="1741"/>
                  </a:cubicBezTo>
                  <a:lnTo>
                    <a:pt x="1092" y="1738"/>
                  </a:lnTo>
                  <a:cubicBezTo>
                    <a:pt x="1082" y="1738"/>
                    <a:pt x="1072" y="1735"/>
                    <a:pt x="1062" y="1732"/>
                  </a:cubicBezTo>
                  <a:cubicBezTo>
                    <a:pt x="977" y="1711"/>
                    <a:pt x="896" y="1657"/>
                    <a:pt x="827" y="1581"/>
                  </a:cubicBezTo>
                  <a:cubicBezTo>
                    <a:pt x="759" y="1507"/>
                    <a:pt x="704" y="1415"/>
                    <a:pt x="668" y="1316"/>
                  </a:cubicBezTo>
                  <a:cubicBezTo>
                    <a:pt x="630" y="1221"/>
                    <a:pt x="607" y="1112"/>
                    <a:pt x="582" y="1010"/>
                  </a:cubicBezTo>
                  <a:cubicBezTo>
                    <a:pt x="538" y="799"/>
                    <a:pt x="491" y="589"/>
                    <a:pt x="402" y="429"/>
                  </a:cubicBezTo>
                  <a:cubicBezTo>
                    <a:pt x="317" y="269"/>
                    <a:pt x="208" y="163"/>
                    <a:pt x="130" y="95"/>
                  </a:cubicBezTo>
                  <a:cubicBezTo>
                    <a:pt x="89" y="61"/>
                    <a:pt x="59" y="38"/>
                    <a:pt x="35" y="24"/>
                  </a:cubicBezTo>
                  <a:cubicBezTo>
                    <a:pt x="15"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5"/>
            <p:cNvSpPr/>
            <p:nvPr/>
          </p:nvSpPr>
          <p:spPr>
            <a:xfrm>
              <a:off x="899873" y="410833"/>
              <a:ext cx="36174" cy="41222"/>
            </a:xfrm>
            <a:custGeom>
              <a:avLst/>
              <a:gdLst/>
              <a:ahLst/>
              <a:cxnLst/>
              <a:rect l="l" t="t" r="r" b="b"/>
              <a:pathLst>
                <a:path w="824" h="939" extrusionOk="0">
                  <a:moveTo>
                    <a:pt x="467" y="1"/>
                  </a:moveTo>
                  <a:cubicBezTo>
                    <a:pt x="455" y="1"/>
                    <a:pt x="442" y="1"/>
                    <a:pt x="429" y="3"/>
                  </a:cubicBezTo>
                  <a:cubicBezTo>
                    <a:pt x="368" y="9"/>
                    <a:pt x="306" y="26"/>
                    <a:pt x="248" y="61"/>
                  </a:cubicBezTo>
                  <a:cubicBezTo>
                    <a:pt x="187" y="95"/>
                    <a:pt x="137" y="146"/>
                    <a:pt x="99" y="204"/>
                  </a:cubicBezTo>
                  <a:cubicBezTo>
                    <a:pt x="58" y="262"/>
                    <a:pt x="34" y="326"/>
                    <a:pt x="14" y="394"/>
                  </a:cubicBezTo>
                  <a:cubicBezTo>
                    <a:pt x="0" y="462"/>
                    <a:pt x="0" y="533"/>
                    <a:pt x="11" y="601"/>
                  </a:cubicBezTo>
                  <a:cubicBezTo>
                    <a:pt x="24" y="670"/>
                    <a:pt x="52" y="734"/>
                    <a:pt x="92" y="789"/>
                  </a:cubicBezTo>
                  <a:cubicBezTo>
                    <a:pt x="133" y="843"/>
                    <a:pt x="184" y="884"/>
                    <a:pt x="242" y="911"/>
                  </a:cubicBezTo>
                  <a:cubicBezTo>
                    <a:pt x="269" y="921"/>
                    <a:pt x="300" y="932"/>
                    <a:pt x="330" y="935"/>
                  </a:cubicBezTo>
                  <a:cubicBezTo>
                    <a:pt x="346" y="937"/>
                    <a:pt x="363" y="939"/>
                    <a:pt x="379" y="939"/>
                  </a:cubicBezTo>
                  <a:cubicBezTo>
                    <a:pt x="392" y="939"/>
                    <a:pt x="404" y="938"/>
                    <a:pt x="415" y="935"/>
                  </a:cubicBezTo>
                  <a:cubicBezTo>
                    <a:pt x="466" y="928"/>
                    <a:pt x="507" y="904"/>
                    <a:pt x="537" y="877"/>
                  </a:cubicBezTo>
                  <a:cubicBezTo>
                    <a:pt x="568" y="850"/>
                    <a:pt x="586" y="822"/>
                    <a:pt x="599" y="799"/>
                  </a:cubicBezTo>
                  <a:cubicBezTo>
                    <a:pt x="609" y="772"/>
                    <a:pt x="609" y="751"/>
                    <a:pt x="612" y="738"/>
                  </a:cubicBezTo>
                  <a:lnTo>
                    <a:pt x="612" y="720"/>
                  </a:lnTo>
                  <a:cubicBezTo>
                    <a:pt x="612" y="720"/>
                    <a:pt x="612" y="720"/>
                    <a:pt x="612" y="720"/>
                  </a:cubicBezTo>
                  <a:cubicBezTo>
                    <a:pt x="608" y="720"/>
                    <a:pt x="601" y="749"/>
                    <a:pt x="565" y="772"/>
                  </a:cubicBezTo>
                  <a:cubicBezTo>
                    <a:pt x="548" y="785"/>
                    <a:pt x="524" y="795"/>
                    <a:pt x="497" y="799"/>
                  </a:cubicBezTo>
                  <a:cubicBezTo>
                    <a:pt x="487" y="800"/>
                    <a:pt x="476" y="801"/>
                    <a:pt x="466" y="801"/>
                  </a:cubicBezTo>
                  <a:cubicBezTo>
                    <a:pt x="448" y="801"/>
                    <a:pt x="429" y="798"/>
                    <a:pt x="412" y="792"/>
                  </a:cubicBezTo>
                  <a:cubicBezTo>
                    <a:pt x="399" y="789"/>
                    <a:pt x="388" y="785"/>
                    <a:pt x="378" y="775"/>
                  </a:cubicBezTo>
                  <a:cubicBezTo>
                    <a:pt x="364" y="769"/>
                    <a:pt x="354" y="758"/>
                    <a:pt x="344" y="748"/>
                  </a:cubicBezTo>
                  <a:cubicBezTo>
                    <a:pt x="323" y="724"/>
                    <a:pt x="306" y="697"/>
                    <a:pt x="297" y="667"/>
                  </a:cubicBezTo>
                  <a:cubicBezTo>
                    <a:pt x="283" y="632"/>
                    <a:pt x="276" y="601"/>
                    <a:pt x="276" y="564"/>
                  </a:cubicBezTo>
                  <a:cubicBezTo>
                    <a:pt x="272" y="530"/>
                    <a:pt x="279" y="496"/>
                    <a:pt x="289" y="458"/>
                  </a:cubicBezTo>
                  <a:cubicBezTo>
                    <a:pt x="297" y="425"/>
                    <a:pt x="313" y="391"/>
                    <a:pt x="333" y="364"/>
                  </a:cubicBezTo>
                  <a:cubicBezTo>
                    <a:pt x="354" y="336"/>
                    <a:pt x="378" y="309"/>
                    <a:pt x="402" y="289"/>
                  </a:cubicBezTo>
                  <a:cubicBezTo>
                    <a:pt x="449" y="251"/>
                    <a:pt x="510" y="213"/>
                    <a:pt x="575" y="204"/>
                  </a:cubicBezTo>
                  <a:cubicBezTo>
                    <a:pt x="609" y="197"/>
                    <a:pt x="639" y="193"/>
                    <a:pt x="670" y="186"/>
                  </a:cubicBezTo>
                  <a:cubicBezTo>
                    <a:pt x="678" y="186"/>
                    <a:pt x="687" y="185"/>
                    <a:pt x="695" y="185"/>
                  </a:cubicBezTo>
                  <a:cubicBezTo>
                    <a:pt x="715" y="185"/>
                    <a:pt x="734" y="187"/>
                    <a:pt x="749" y="190"/>
                  </a:cubicBezTo>
                  <a:cubicBezTo>
                    <a:pt x="772" y="190"/>
                    <a:pt x="793" y="193"/>
                    <a:pt x="803" y="197"/>
                  </a:cubicBezTo>
                  <a:cubicBezTo>
                    <a:pt x="817" y="200"/>
                    <a:pt x="823" y="204"/>
                    <a:pt x="823" y="204"/>
                  </a:cubicBezTo>
                  <a:cubicBezTo>
                    <a:pt x="823" y="204"/>
                    <a:pt x="820" y="197"/>
                    <a:pt x="813" y="183"/>
                  </a:cubicBezTo>
                  <a:cubicBezTo>
                    <a:pt x="807" y="173"/>
                    <a:pt x="796" y="156"/>
                    <a:pt x="779" y="136"/>
                  </a:cubicBezTo>
                  <a:cubicBezTo>
                    <a:pt x="762" y="115"/>
                    <a:pt x="738" y="91"/>
                    <a:pt x="708" y="71"/>
                  </a:cubicBezTo>
                  <a:cubicBezTo>
                    <a:pt x="677" y="47"/>
                    <a:pt x="636" y="26"/>
                    <a:pt x="589" y="17"/>
                  </a:cubicBezTo>
                  <a:cubicBezTo>
                    <a:pt x="552" y="8"/>
                    <a:pt x="511"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5"/>
            <p:cNvSpPr/>
            <p:nvPr/>
          </p:nvSpPr>
          <p:spPr>
            <a:xfrm>
              <a:off x="900883" y="491874"/>
              <a:ext cx="25769" cy="29940"/>
            </a:xfrm>
            <a:custGeom>
              <a:avLst/>
              <a:gdLst/>
              <a:ahLst/>
              <a:cxnLst/>
              <a:rect l="l" t="t" r="r" b="b"/>
              <a:pathLst>
                <a:path w="587" h="682" extrusionOk="0">
                  <a:moveTo>
                    <a:pt x="289" y="0"/>
                  </a:moveTo>
                  <a:cubicBezTo>
                    <a:pt x="247" y="0"/>
                    <a:pt x="201" y="9"/>
                    <a:pt x="154" y="34"/>
                  </a:cubicBezTo>
                  <a:cubicBezTo>
                    <a:pt x="127" y="48"/>
                    <a:pt x="103" y="66"/>
                    <a:pt x="79" y="92"/>
                  </a:cubicBezTo>
                  <a:cubicBezTo>
                    <a:pt x="56" y="116"/>
                    <a:pt x="38" y="147"/>
                    <a:pt x="25" y="177"/>
                  </a:cubicBezTo>
                  <a:cubicBezTo>
                    <a:pt x="1" y="242"/>
                    <a:pt x="1" y="306"/>
                    <a:pt x="8" y="361"/>
                  </a:cubicBezTo>
                  <a:cubicBezTo>
                    <a:pt x="18" y="416"/>
                    <a:pt x="38" y="463"/>
                    <a:pt x="65" y="507"/>
                  </a:cubicBezTo>
                  <a:cubicBezTo>
                    <a:pt x="93" y="548"/>
                    <a:pt x="123" y="589"/>
                    <a:pt x="164" y="617"/>
                  </a:cubicBezTo>
                  <a:cubicBezTo>
                    <a:pt x="205" y="647"/>
                    <a:pt x="253" y="667"/>
                    <a:pt x="297" y="674"/>
                  </a:cubicBezTo>
                  <a:cubicBezTo>
                    <a:pt x="321" y="678"/>
                    <a:pt x="345" y="681"/>
                    <a:pt x="365" y="681"/>
                  </a:cubicBezTo>
                  <a:cubicBezTo>
                    <a:pt x="389" y="678"/>
                    <a:pt x="409" y="674"/>
                    <a:pt x="426" y="670"/>
                  </a:cubicBezTo>
                  <a:cubicBezTo>
                    <a:pt x="464" y="661"/>
                    <a:pt x="494" y="644"/>
                    <a:pt x="514" y="623"/>
                  </a:cubicBezTo>
                  <a:cubicBezTo>
                    <a:pt x="535" y="603"/>
                    <a:pt x="552" y="582"/>
                    <a:pt x="559" y="565"/>
                  </a:cubicBezTo>
                  <a:cubicBezTo>
                    <a:pt x="569" y="545"/>
                    <a:pt x="572" y="531"/>
                    <a:pt x="572" y="521"/>
                  </a:cubicBezTo>
                  <a:cubicBezTo>
                    <a:pt x="572" y="511"/>
                    <a:pt x="576" y="507"/>
                    <a:pt x="576" y="507"/>
                  </a:cubicBezTo>
                  <a:lnTo>
                    <a:pt x="576" y="507"/>
                  </a:lnTo>
                  <a:cubicBezTo>
                    <a:pt x="576" y="507"/>
                    <a:pt x="572" y="511"/>
                    <a:pt x="563" y="518"/>
                  </a:cubicBezTo>
                  <a:cubicBezTo>
                    <a:pt x="555" y="521"/>
                    <a:pt x="545" y="528"/>
                    <a:pt x="528" y="531"/>
                  </a:cubicBezTo>
                  <a:cubicBezTo>
                    <a:pt x="516" y="537"/>
                    <a:pt x="501" y="540"/>
                    <a:pt x="485" y="540"/>
                  </a:cubicBezTo>
                  <a:cubicBezTo>
                    <a:pt x="464" y="540"/>
                    <a:pt x="441" y="535"/>
                    <a:pt x="420" y="528"/>
                  </a:cubicBezTo>
                  <a:cubicBezTo>
                    <a:pt x="379" y="518"/>
                    <a:pt x="358" y="480"/>
                    <a:pt x="338" y="443"/>
                  </a:cubicBezTo>
                  <a:cubicBezTo>
                    <a:pt x="327" y="422"/>
                    <a:pt x="318" y="402"/>
                    <a:pt x="310" y="378"/>
                  </a:cubicBezTo>
                  <a:cubicBezTo>
                    <a:pt x="304" y="358"/>
                    <a:pt x="297" y="334"/>
                    <a:pt x="297" y="314"/>
                  </a:cubicBezTo>
                  <a:cubicBezTo>
                    <a:pt x="294" y="297"/>
                    <a:pt x="294" y="283"/>
                    <a:pt x="297" y="279"/>
                  </a:cubicBezTo>
                  <a:cubicBezTo>
                    <a:pt x="297" y="273"/>
                    <a:pt x="294" y="273"/>
                    <a:pt x="300" y="259"/>
                  </a:cubicBezTo>
                  <a:cubicBezTo>
                    <a:pt x="307" y="252"/>
                    <a:pt x="318" y="239"/>
                    <a:pt x="335" y="229"/>
                  </a:cubicBezTo>
                  <a:cubicBezTo>
                    <a:pt x="345" y="221"/>
                    <a:pt x="355" y="218"/>
                    <a:pt x="362" y="212"/>
                  </a:cubicBezTo>
                  <a:cubicBezTo>
                    <a:pt x="371" y="208"/>
                    <a:pt x="385" y="204"/>
                    <a:pt x="396" y="204"/>
                  </a:cubicBezTo>
                  <a:cubicBezTo>
                    <a:pt x="433" y="196"/>
                    <a:pt x="478" y="187"/>
                    <a:pt x="511" y="187"/>
                  </a:cubicBezTo>
                  <a:cubicBezTo>
                    <a:pt x="517" y="187"/>
                    <a:pt x="523" y="187"/>
                    <a:pt x="528" y="188"/>
                  </a:cubicBezTo>
                  <a:cubicBezTo>
                    <a:pt x="566" y="181"/>
                    <a:pt x="586" y="181"/>
                    <a:pt x="586" y="181"/>
                  </a:cubicBezTo>
                  <a:cubicBezTo>
                    <a:pt x="586" y="181"/>
                    <a:pt x="572" y="163"/>
                    <a:pt x="552" y="133"/>
                  </a:cubicBezTo>
                  <a:cubicBezTo>
                    <a:pt x="525" y="110"/>
                    <a:pt x="491" y="58"/>
                    <a:pt x="426" y="31"/>
                  </a:cubicBezTo>
                  <a:cubicBezTo>
                    <a:pt x="391" y="16"/>
                    <a:pt x="344"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5"/>
            <p:cNvSpPr/>
            <p:nvPr/>
          </p:nvSpPr>
          <p:spPr>
            <a:xfrm>
              <a:off x="869537" y="547145"/>
              <a:ext cx="35471" cy="66991"/>
            </a:xfrm>
            <a:custGeom>
              <a:avLst/>
              <a:gdLst/>
              <a:ahLst/>
              <a:cxnLst/>
              <a:rect l="l" t="t" r="r" b="b"/>
              <a:pathLst>
                <a:path w="808" h="1526" extrusionOk="0">
                  <a:moveTo>
                    <a:pt x="539" y="0"/>
                  </a:moveTo>
                  <a:cubicBezTo>
                    <a:pt x="490" y="3"/>
                    <a:pt x="432" y="11"/>
                    <a:pt x="378" y="38"/>
                  </a:cubicBezTo>
                  <a:cubicBezTo>
                    <a:pt x="324" y="61"/>
                    <a:pt x="266" y="96"/>
                    <a:pt x="212" y="140"/>
                  </a:cubicBezTo>
                  <a:cubicBezTo>
                    <a:pt x="157" y="184"/>
                    <a:pt x="103" y="242"/>
                    <a:pt x="69" y="313"/>
                  </a:cubicBezTo>
                  <a:cubicBezTo>
                    <a:pt x="35" y="385"/>
                    <a:pt x="11" y="470"/>
                    <a:pt x="4" y="548"/>
                  </a:cubicBezTo>
                  <a:cubicBezTo>
                    <a:pt x="4" y="568"/>
                    <a:pt x="0" y="589"/>
                    <a:pt x="4" y="609"/>
                  </a:cubicBezTo>
                  <a:lnTo>
                    <a:pt x="4" y="636"/>
                  </a:lnTo>
                  <a:cubicBezTo>
                    <a:pt x="4" y="647"/>
                    <a:pt x="8" y="656"/>
                    <a:pt x="8" y="667"/>
                  </a:cubicBezTo>
                  <a:cubicBezTo>
                    <a:pt x="8" y="688"/>
                    <a:pt x="8" y="708"/>
                    <a:pt x="11" y="728"/>
                  </a:cubicBezTo>
                  <a:cubicBezTo>
                    <a:pt x="14" y="745"/>
                    <a:pt x="18" y="766"/>
                    <a:pt x="21" y="786"/>
                  </a:cubicBezTo>
                  <a:cubicBezTo>
                    <a:pt x="55" y="939"/>
                    <a:pt x="113" y="1075"/>
                    <a:pt x="195" y="1187"/>
                  </a:cubicBezTo>
                  <a:cubicBezTo>
                    <a:pt x="276" y="1300"/>
                    <a:pt x="375" y="1385"/>
                    <a:pt x="467" y="1443"/>
                  </a:cubicBezTo>
                  <a:cubicBezTo>
                    <a:pt x="511" y="1473"/>
                    <a:pt x="559" y="1493"/>
                    <a:pt x="600" y="1504"/>
                  </a:cubicBezTo>
                  <a:cubicBezTo>
                    <a:pt x="644" y="1517"/>
                    <a:pt x="681" y="1521"/>
                    <a:pt x="712" y="1524"/>
                  </a:cubicBezTo>
                  <a:cubicBezTo>
                    <a:pt x="721" y="1525"/>
                    <a:pt x="729" y="1526"/>
                    <a:pt x="737" y="1526"/>
                  </a:cubicBezTo>
                  <a:cubicBezTo>
                    <a:pt x="756" y="1526"/>
                    <a:pt x="771" y="1523"/>
                    <a:pt x="783" y="1521"/>
                  </a:cubicBezTo>
                  <a:lnTo>
                    <a:pt x="807" y="1521"/>
                  </a:lnTo>
                  <a:cubicBezTo>
                    <a:pt x="807" y="1521"/>
                    <a:pt x="796" y="1517"/>
                    <a:pt x="783" y="1514"/>
                  </a:cubicBezTo>
                  <a:cubicBezTo>
                    <a:pt x="770" y="1510"/>
                    <a:pt x="746" y="1501"/>
                    <a:pt x="722" y="1490"/>
                  </a:cubicBezTo>
                  <a:cubicBezTo>
                    <a:pt x="667" y="1466"/>
                    <a:pt x="606" y="1412"/>
                    <a:pt x="548" y="1344"/>
                  </a:cubicBezTo>
                  <a:cubicBezTo>
                    <a:pt x="487" y="1276"/>
                    <a:pt x="436" y="1177"/>
                    <a:pt x="392" y="1075"/>
                  </a:cubicBezTo>
                  <a:cubicBezTo>
                    <a:pt x="347" y="973"/>
                    <a:pt x="307" y="861"/>
                    <a:pt x="310" y="749"/>
                  </a:cubicBezTo>
                  <a:lnTo>
                    <a:pt x="310" y="708"/>
                  </a:lnTo>
                  <a:lnTo>
                    <a:pt x="310" y="667"/>
                  </a:lnTo>
                  <a:cubicBezTo>
                    <a:pt x="310" y="653"/>
                    <a:pt x="314" y="639"/>
                    <a:pt x="317" y="630"/>
                  </a:cubicBezTo>
                  <a:cubicBezTo>
                    <a:pt x="321" y="616"/>
                    <a:pt x="324" y="603"/>
                    <a:pt x="327" y="592"/>
                  </a:cubicBezTo>
                  <a:cubicBezTo>
                    <a:pt x="341" y="541"/>
                    <a:pt x="351" y="501"/>
                    <a:pt x="368" y="460"/>
                  </a:cubicBezTo>
                  <a:lnTo>
                    <a:pt x="399" y="399"/>
                  </a:lnTo>
                  <a:cubicBezTo>
                    <a:pt x="402" y="388"/>
                    <a:pt x="409" y="378"/>
                    <a:pt x="412" y="367"/>
                  </a:cubicBezTo>
                  <a:cubicBezTo>
                    <a:pt x="419" y="358"/>
                    <a:pt x="423" y="347"/>
                    <a:pt x="429" y="337"/>
                  </a:cubicBezTo>
                  <a:cubicBezTo>
                    <a:pt x="450" y="296"/>
                    <a:pt x="473" y="262"/>
                    <a:pt x="504" y="231"/>
                  </a:cubicBezTo>
                  <a:cubicBezTo>
                    <a:pt x="531" y="204"/>
                    <a:pt x="562" y="181"/>
                    <a:pt x="589" y="154"/>
                  </a:cubicBezTo>
                  <a:cubicBezTo>
                    <a:pt x="603" y="140"/>
                    <a:pt x="616" y="129"/>
                    <a:pt x="630" y="119"/>
                  </a:cubicBezTo>
                  <a:cubicBezTo>
                    <a:pt x="644" y="113"/>
                    <a:pt x="657" y="102"/>
                    <a:pt x="671" y="99"/>
                  </a:cubicBezTo>
                  <a:cubicBezTo>
                    <a:pt x="685" y="88"/>
                    <a:pt x="694" y="85"/>
                    <a:pt x="705" y="78"/>
                  </a:cubicBezTo>
                  <a:cubicBezTo>
                    <a:pt x="715" y="75"/>
                    <a:pt x="725" y="72"/>
                    <a:pt x="732" y="68"/>
                  </a:cubicBezTo>
                  <a:cubicBezTo>
                    <a:pt x="749" y="61"/>
                    <a:pt x="756" y="58"/>
                    <a:pt x="756" y="58"/>
                  </a:cubicBezTo>
                  <a:cubicBezTo>
                    <a:pt x="756" y="58"/>
                    <a:pt x="749" y="55"/>
                    <a:pt x="735" y="47"/>
                  </a:cubicBezTo>
                  <a:cubicBezTo>
                    <a:pt x="725" y="41"/>
                    <a:pt x="718" y="38"/>
                    <a:pt x="705" y="31"/>
                  </a:cubicBezTo>
                  <a:cubicBezTo>
                    <a:pt x="691" y="27"/>
                    <a:pt x="677" y="21"/>
                    <a:pt x="664" y="17"/>
                  </a:cubicBezTo>
                  <a:cubicBezTo>
                    <a:pt x="647" y="14"/>
                    <a:pt x="630" y="11"/>
                    <a:pt x="606" y="7"/>
                  </a:cubicBezTo>
                  <a:cubicBezTo>
                    <a:pt x="586" y="3"/>
                    <a:pt x="565" y="3"/>
                    <a:pt x="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5"/>
            <p:cNvSpPr/>
            <p:nvPr/>
          </p:nvSpPr>
          <p:spPr>
            <a:xfrm>
              <a:off x="575796" y="565056"/>
              <a:ext cx="42320" cy="44602"/>
            </a:xfrm>
            <a:custGeom>
              <a:avLst/>
              <a:gdLst/>
              <a:ahLst/>
              <a:cxnLst/>
              <a:rect l="l" t="t" r="r" b="b"/>
              <a:pathLst>
                <a:path w="964" h="1016" extrusionOk="0">
                  <a:moveTo>
                    <a:pt x="385" y="0"/>
                  </a:moveTo>
                  <a:cubicBezTo>
                    <a:pt x="324" y="0"/>
                    <a:pt x="256" y="17"/>
                    <a:pt x="195" y="52"/>
                  </a:cubicBezTo>
                  <a:cubicBezTo>
                    <a:pt x="160" y="72"/>
                    <a:pt x="133" y="96"/>
                    <a:pt x="106" y="123"/>
                  </a:cubicBezTo>
                  <a:cubicBezTo>
                    <a:pt x="82" y="150"/>
                    <a:pt x="58" y="187"/>
                    <a:pt x="45" y="222"/>
                  </a:cubicBezTo>
                  <a:cubicBezTo>
                    <a:pt x="11" y="293"/>
                    <a:pt x="0" y="374"/>
                    <a:pt x="4" y="449"/>
                  </a:cubicBezTo>
                  <a:cubicBezTo>
                    <a:pt x="8" y="524"/>
                    <a:pt x="25" y="599"/>
                    <a:pt x="55" y="667"/>
                  </a:cubicBezTo>
                  <a:cubicBezTo>
                    <a:pt x="119" y="800"/>
                    <a:pt x="225" y="909"/>
                    <a:pt x="351" y="963"/>
                  </a:cubicBezTo>
                  <a:cubicBezTo>
                    <a:pt x="413" y="994"/>
                    <a:pt x="477" y="1011"/>
                    <a:pt x="538" y="1014"/>
                  </a:cubicBezTo>
                  <a:cubicBezTo>
                    <a:pt x="549" y="1015"/>
                    <a:pt x="559" y="1015"/>
                    <a:pt x="570" y="1015"/>
                  </a:cubicBezTo>
                  <a:cubicBezTo>
                    <a:pt x="617" y="1015"/>
                    <a:pt x="662" y="1010"/>
                    <a:pt x="702" y="1004"/>
                  </a:cubicBezTo>
                  <a:cubicBezTo>
                    <a:pt x="749" y="997"/>
                    <a:pt x="793" y="977"/>
                    <a:pt x="827" y="956"/>
                  </a:cubicBezTo>
                  <a:cubicBezTo>
                    <a:pt x="862" y="936"/>
                    <a:pt x="885" y="912"/>
                    <a:pt x="909" y="895"/>
                  </a:cubicBezTo>
                  <a:cubicBezTo>
                    <a:pt x="926" y="875"/>
                    <a:pt x="939" y="858"/>
                    <a:pt x="950" y="848"/>
                  </a:cubicBezTo>
                  <a:cubicBezTo>
                    <a:pt x="956" y="837"/>
                    <a:pt x="964" y="831"/>
                    <a:pt x="964" y="831"/>
                  </a:cubicBezTo>
                  <a:lnTo>
                    <a:pt x="939" y="831"/>
                  </a:lnTo>
                  <a:cubicBezTo>
                    <a:pt x="926" y="831"/>
                    <a:pt x="906" y="831"/>
                    <a:pt x="882" y="823"/>
                  </a:cubicBezTo>
                  <a:cubicBezTo>
                    <a:pt x="857" y="823"/>
                    <a:pt x="831" y="817"/>
                    <a:pt x="800" y="810"/>
                  </a:cubicBezTo>
                  <a:cubicBezTo>
                    <a:pt x="769" y="800"/>
                    <a:pt x="735" y="787"/>
                    <a:pt x="705" y="779"/>
                  </a:cubicBezTo>
                  <a:cubicBezTo>
                    <a:pt x="674" y="769"/>
                    <a:pt x="640" y="752"/>
                    <a:pt x="609" y="735"/>
                  </a:cubicBezTo>
                  <a:cubicBezTo>
                    <a:pt x="582" y="715"/>
                    <a:pt x="555" y="691"/>
                    <a:pt x="528" y="671"/>
                  </a:cubicBezTo>
                  <a:cubicBezTo>
                    <a:pt x="480" y="623"/>
                    <a:pt x="433" y="565"/>
                    <a:pt x="408" y="501"/>
                  </a:cubicBezTo>
                  <a:cubicBezTo>
                    <a:pt x="392" y="473"/>
                    <a:pt x="378" y="440"/>
                    <a:pt x="372" y="412"/>
                  </a:cubicBezTo>
                  <a:cubicBezTo>
                    <a:pt x="364" y="382"/>
                    <a:pt x="361" y="354"/>
                    <a:pt x="361" y="330"/>
                  </a:cubicBezTo>
                  <a:lnTo>
                    <a:pt x="361" y="297"/>
                  </a:lnTo>
                  <a:cubicBezTo>
                    <a:pt x="364" y="283"/>
                    <a:pt x="368" y="272"/>
                    <a:pt x="372" y="259"/>
                  </a:cubicBezTo>
                  <a:cubicBezTo>
                    <a:pt x="378" y="235"/>
                    <a:pt x="395" y="215"/>
                    <a:pt x="413" y="201"/>
                  </a:cubicBezTo>
                  <a:cubicBezTo>
                    <a:pt x="433" y="191"/>
                    <a:pt x="460" y="177"/>
                    <a:pt x="487" y="174"/>
                  </a:cubicBezTo>
                  <a:cubicBezTo>
                    <a:pt x="500" y="171"/>
                    <a:pt x="514" y="170"/>
                    <a:pt x="526" y="170"/>
                  </a:cubicBezTo>
                  <a:cubicBezTo>
                    <a:pt x="543" y="170"/>
                    <a:pt x="558" y="172"/>
                    <a:pt x="572" y="174"/>
                  </a:cubicBezTo>
                  <a:cubicBezTo>
                    <a:pt x="596" y="177"/>
                    <a:pt x="617" y="177"/>
                    <a:pt x="630" y="181"/>
                  </a:cubicBezTo>
                  <a:cubicBezTo>
                    <a:pt x="644" y="184"/>
                    <a:pt x="650" y="184"/>
                    <a:pt x="650" y="184"/>
                  </a:cubicBezTo>
                  <a:cubicBezTo>
                    <a:pt x="650" y="184"/>
                    <a:pt x="644" y="181"/>
                    <a:pt x="637" y="170"/>
                  </a:cubicBezTo>
                  <a:cubicBezTo>
                    <a:pt x="626" y="160"/>
                    <a:pt x="617" y="140"/>
                    <a:pt x="599" y="120"/>
                  </a:cubicBezTo>
                  <a:cubicBezTo>
                    <a:pt x="582" y="102"/>
                    <a:pt x="559" y="79"/>
                    <a:pt x="528" y="52"/>
                  </a:cubicBezTo>
                  <a:cubicBezTo>
                    <a:pt x="511" y="41"/>
                    <a:pt x="490" y="27"/>
                    <a:pt x="466" y="17"/>
                  </a:cubicBezTo>
                  <a:cubicBezTo>
                    <a:pt x="443" y="7"/>
                    <a:pt x="41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5"/>
            <p:cNvSpPr/>
            <p:nvPr/>
          </p:nvSpPr>
          <p:spPr>
            <a:xfrm>
              <a:off x="881171" y="570412"/>
              <a:ext cx="93726" cy="83278"/>
            </a:xfrm>
            <a:custGeom>
              <a:avLst/>
              <a:gdLst/>
              <a:ahLst/>
              <a:cxnLst/>
              <a:rect l="l" t="t" r="r" b="b"/>
              <a:pathLst>
                <a:path w="2135" h="1897" extrusionOk="0">
                  <a:moveTo>
                    <a:pt x="1730" y="0"/>
                  </a:moveTo>
                  <a:cubicBezTo>
                    <a:pt x="1682" y="0"/>
                    <a:pt x="1639" y="9"/>
                    <a:pt x="1603" y="21"/>
                  </a:cubicBezTo>
                  <a:cubicBezTo>
                    <a:pt x="1549" y="48"/>
                    <a:pt x="1514" y="82"/>
                    <a:pt x="1498" y="109"/>
                  </a:cubicBezTo>
                  <a:cubicBezTo>
                    <a:pt x="1487" y="123"/>
                    <a:pt x="1484" y="134"/>
                    <a:pt x="1481" y="140"/>
                  </a:cubicBezTo>
                  <a:cubicBezTo>
                    <a:pt x="1481" y="150"/>
                    <a:pt x="1478" y="154"/>
                    <a:pt x="1478" y="154"/>
                  </a:cubicBezTo>
                  <a:cubicBezTo>
                    <a:pt x="1478" y="154"/>
                    <a:pt x="1481" y="150"/>
                    <a:pt x="1484" y="144"/>
                  </a:cubicBezTo>
                  <a:cubicBezTo>
                    <a:pt x="1491" y="137"/>
                    <a:pt x="1498" y="126"/>
                    <a:pt x="1508" y="120"/>
                  </a:cubicBezTo>
                  <a:cubicBezTo>
                    <a:pt x="1532" y="100"/>
                    <a:pt x="1569" y="79"/>
                    <a:pt x="1621" y="73"/>
                  </a:cubicBezTo>
                  <a:cubicBezTo>
                    <a:pt x="1630" y="71"/>
                    <a:pt x="1640" y="70"/>
                    <a:pt x="1651" y="70"/>
                  </a:cubicBezTo>
                  <a:cubicBezTo>
                    <a:pt x="1693" y="70"/>
                    <a:pt x="1744" y="83"/>
                    <a:pt x="1790" y="109"/>
                  </a:cubicBezTo>
                  <a:cubicBezTo>
                    <a:pt x="1817" y="126"/>
                    <a:pt x="1845" y="150"/>
                    <a:pt x="1861" y="175"/>
                  </a:cubicBezTo>
                  <a:cubicBezTo>
                    <a:pt x="1882" y="205"/>
                    <a:pt x="1896" y="239"/>
                    <a:pt x="1906" y="277"/>
                  </a:cubicBezTo>
                  <a:cubicBezTo>
                    <a:pt x="1927" y="348"/>
                    <a:pt x="1919" y="440"/>
                    <a:pt x="1892" y="528"/>
                  </a:cubicBezTo>
                  <a:cubicBezTo>
                    <a:pt x="1882" y="572"/>
                    <a:pt x="1865" y="620"/>
                    <a:pt x="1845" y="665"/>
                  </a:cubicBezTo>
                  <a:cubicBezTo>
                    <a:pt x="1821" y="709"/>
                    <a:pt x="1797" y="753"/>
                    <a:pt x="1770" y="793"/>
                  </a:cubicBezTo>
                  <a:cubicBezTo>
                    <a:pt x="1750" y="820"/>
                    <a:pt x="1726" y="848"/>
                    <a:pt x="1702" y="872"/>
                  </a:cubicBezTo>
                  <a:cubicBezTo>
                    <a:pt x="1678" y="896"/>
                    <a:pt x="1651" y="919"/>
                    <a:pt x="1624" y="936"/>
                  </a:cubicBezTo>
                  <a:cubicBezTo>
                    <a:pt x="1596" y="957"/>
                    <a:pt x="1566" y="974"/>
                    <a:pt x="1532" y="984"/>
                  </a:cubicBezTo>
                  <a:cubicBezTo>
                    <a:pt x="1525" y="987"/>
                    <a:pt x="1519" y="991"/>
                    <a:pt x="1508" y="994"/>
                  </a:cubicBezTo>
                  <a:lnTo>
                    <a:pt x="1494" y="998"/>
                  </a:lnTo>
                  <a:cubicBezTo>
                    <a:pt x="1494" y="998"/>
                    <a:pt x="1487" y="998"/>
                    <a:pt x="1484" y="1001"/>
                  </a:cubicBezTo>
                  <a:lnTo>
                    <a:pt x="1470" y="1004"/>
                  </a:lnTo>
                  <a:cubicBezTo>
                    <a:pt x="1461" y="1004"/>
                    <a:pt x="1453" y="1007"/>
                    <a:pt x="1443" y="1007"/>
                  </a:cubicBezTo>
                  <a:lnTo>
                    <a:pt x="1409" y="1011"/>
                  </a:lnTo>
                  <a:cubicBezTo>
                    <a:pt x="1402" y="1012"/>
                    <a:pt x="1395" y="1013"/>
                    <a:pt x="1387" y="1013"/>
                  </a:cubicBezTo>
                  <a:cubicBezTo>
                    <a:pt x="1368" y="1013"/>
                    <a:pt x="1347" y="1010"/>
                    <a:pt x="1327" y="1007"/>
                  </a:cubicBezTo>
                  <a:cubicBezTo>
                    <a:pt x="1307" y="1052"/>
                    <a:pt x="1294" y="1086"/>
                    <a:pt x="1287" y="1103"/>
                  </a:cubicBezTo>
                  <a:lnTo>
                    <a:pt x="1280" y="1123"/>
                  </a:lnTo>
                  <a:lnTo>
                    <a:pt x="1277" y="1130"/>
                  </a:lnTo>
                  <a:cubicBezTo>
                    <a:pt x="1277" y="1130"/>
                    <a:pt x="1274" y="1134"/>
                    <a:pt x="1274" y="1137"/>
                  </a:cubicBezTo>
                  <a:cubicBezTo>
                    <a:pt x="1270" y="1150"/>
                    <a:pt x="1256" y="1185"/>
                    <a:pt x="1229" y="1256"/>
                  </a:cubicBezTo>
                  <a:lnTo>
                    <a:pt x="1270" y="1297"/>
                  </a:lnTo>
                  <a:lnTo>
                    <a:pt x="1283" y="1331"/>
                  </a:lnTo>
                  <a:lnTo>
                    <a:pt x="1283" y="1341"/>
                  </a:lnTo>
                  <a:cubicBezTo>
                    <a:pt x="1287" y="1341"/>
                    <a:pt x="1287" y="1348"/>
                    <a:pt x="1287" y="1348"/>
                  </a:cubicBezTo>
                  <a:lnTo>
                    <a:pt x="1287" y="1351"/>
                  </a:lnTo>
                  <a:lnTo>
                    <a:pt x="1287" y="1365"/>
                  </a:lnTo>
                  <a:cubicBezTo>
                    <a:pt x="1290" y="1382"/>
                    <a:pt x="1290" y="1395"/>
                    <a:pt x="1287" y="1412"/>
                  </a:cubicBezTo>
                  <a:cubicBezTo>
                    <a:pt x="1283" y="1426"/>
                    <a:pt x="1280" y="1443"/>
                    <a:pt x="1274" y="1456"/>
                  </a:cubicBezTo>
                  <a:cubicBezTo>
                    <a:pt x="1274" y="1464"/>
                    <a:pt x="1270" y="1467"/>
                    <a:pt x="1266" y="1474"/>
                  </a:cubicBezTo>
                  <a:cubicBezTo>
                    <a:pt x="1263" y="1481"/>
                    <a:pt x="1260" y="1491"/>
                    <a:pt x="1256" y="1497"/>
                  </a:cubicBezTo>
                  <a:cubicBezTo>
                    <a:pt x="1225" y="1552"/>
                    <a:pt x="1161" y="1603"/>
                    <a:pt x="1090" y="1634"/>
                  </a:cubicBezTo>
                  <a:cubicBezTo>
                    <a:pt x="1021" y="1661"/>
                    <a:pt x="941" y="1673"/>
                    <a:pt x="861" y="1673"/>
                  </a:cubicBezTo>
                  <a:cubicBezTo>
                    <a:pt x="842" y="1673"/>
                    <a:pt x="823" y="1672"/>
                    <a:pt x="804" y="1671"/>
                  </a:cubicBezTo>
                  <a:cubicBezTo>
                    <a:pt x="702" y="1665"/>
                    <a:pt x="600" y="1654"/>
                    <a:pt x="508" y="1634"/>
                  </a:cubicBezTo>
                  <a:cubicBezTo>
                    <a:pt x="420" y="1613"/>
                    <a:pt x="338" y="1589"/>
                    <a:pt x="269" y="1558"/>
                  </a:cubicBezTo>
                  <a:cubicBezTo>
                    <a:pt x="202" y="1528"/>
                    <a:pt x="144" y="1494"/>
                    <a:pt x="103" y="1456"/>
                  </a:cubicBezTo>
                  <a:cubicBezTo>
                    <a:pt x="62" y="1423"/>
                    <a:pt x="38" y="1385"/>
                    <a:pt x="25" y="1358"/>
                  </a:cubicBezTo>
                  <a:cubicBezTo>
                    <a:pt x="11" y="1331"/>
                    <a:pt x="1" y="1318"/>
                    <a:pt x="1" y="1318"/>
                  </a:cubicBezTo>
                  <a:lnTo>
                    <a:pt x="1" y="1318"/>
                  </a:lnTo>
                  <a:cubicBezTo>
                    <a:pt x="1" y="1318"/>
                    <a:pt x="8" y="1334"/>
                    <a:pt x="18" y="1362"/>
                  </a:cubicBezTo>
                  <a:cubicBezTo>
                    <a:pt x="29" y="1389"/>
                    <a:pt x="45" y="1433"/>
                    <a:pt x="79" y="1481"/>
                  </a:cubicBezTo>
                  <a:cubicBezTo>
                    <a:pt x="147" y="1572"/>
                    <a:pt x="280" y="1688"/>
                    <a:pt x="467" y="1767"/>
                  </a:cubicBezTo>
                  <a:cubicBezTo>
                    <a:pt x="511" y="1783"/>
                    <a:pt x="559" y="1803"/>
                    <a:pt x="610" y="1824"/>
                  </a:cubicBezTo>
                  <a:cubicBezTo>
                    <a:pt x="661" y="1841"/>
                    <a:pt x="715" y="1858"/>
                    <a:pt x="773" y="1872"/>
                  </a:cubicBezTo>
                  <a:cubicBezTo>
                    <a:pt x="831" y="1885"/>
                    <a:pt x="896" y="1896"/>
                    <a:pt x="960" y="1896"/>
                  </a:cubicBezTo>
                  <a:cubicBezTo>
                    <a:pt x="971" y="1896"/>
                    <a:pt x="981" y="1896"/>
                    <a:pt x="992" y="1896"/>
                  </a:cubicBezTo>
                  <a:cubicBezTo>
                    <a:pt x="1049" y="1896"/>
                    <a:pt x="1111" y="1889"/>
                    <a:pt x="1167" y="1872"/>
                  </a:cubicBezTo>
                  <a:cubicBezTo>
                    <a:pt x="1229" y="1855"/>
                    <a:pt x="1287" y="1831"/>
                    <a:pt x="1341" y="1794"/>
                  </a:cubicBezTo>
                  <a:cubicBezTo>
                    <a:pt x="1399" y="1759"/>
                    <a:pt x="1450" y="1712"/>
                    <a:pt x="1491" y="1651"/>
                  </a:cubicBezTo>
                  <a:cubicBezTo>
                    <a:pt x="1505" y="1637"/>
                    <a:pt x="1511" y="1620"/>
                    <a:pt x="1522" y="1603"/>
                  </a:cubicBezTo>
                  <a:cubicBezTo>
                    <a:pt x="1528" y="1586"/>
                    <a:pt x="1539" y="1569"/>
                    <a:pt x="1545" y="1552"/>
                  </a:cubicBezTo>
                  <a:cubicBezTo>
                    <a:pt x="1559" y="1514"/>
                    <a:pt x="1563" y="1477"/>
                    <a:pt x="1566" y="1440"/>
                  </a:cubicBezTo>
                  <a:cubicBezTo>
                    <a:pt x="1569" y="1403"/>
                    <a:pt x="1569" y="1365"/>
                    <a:pt x="1563" y="1327"/>
                  </a:cubicBezTo>
                  <a:cubicBezTo>
                    <a:pt x="1563" y="1318"/>
                    <a:pt x="1559" y="1307"/>
                    <a:pt x="1555" y="1300"/>
                  </a:cubicBezTo>
                  <a:lnTo>
                    <a:pt x="1552" y="1280"/>
                  </a:lnTo>
                  <a:lnTo>
                    <a:pt x="1552" y="1277"/>
                  </a:lnTo>
                  <a:lnTo>
                    <a:pt x="1552" y="1273"/>
                  </a:lnTo>
                  <a:lnTo>
                    <a:pt x="1559" y="1273"/>
                  </a:lnTo>
                  <a:lnTo>
                    <a:pt x="1590" y="1266"/>
                  </a:lnTo>
                  <a:cubicBezTo>
                    <a:pt x="1603" y="1263"/>
                    <a:pt x="1616" y="1256"/>
                    <a:pt x="1630" y="1252"/>
                  </a:cubicBezTo>
                  <a:cubicBezTo>
                    <a:pt x="1685" y="1232"/>
                    <a:pt x="1736" y="1208"/>
                    <a:pt x="1784" y="1175"/>
                  </a:cubicBezTo>
                  <a:cubicBezTo>
                    <a:pt x="1879" y="1114"/>
                    <a:pt x="1950" y="1032"/>
                    <a:pt x="2001" y="943"/>
                  </a:cubicBezTo>
                  <a:cubicBezTo>
                    <a:pt x="2039" y="882"/>
                    <a:pt x="2066" y="820"/>
                    <a:pt x="2086" y="756"/>
                  </a:cubicBezTo>
                  <a:cubicBezTo>
                    <a:pt x="2106" y="695"/>
                    <a:pt x="2120" y="630"/>
                    <a:pt x="2123" y="566"/>
                  </a:cubicBezTo>
                  <a:cubicBezTo>
                    <a:pt x="2134" y="440"/>
                    <a:pt x="2114" y="318"/>
                    <a:pt x="2062" y="211"/>
                  </a:cubicBezTo>
                  <a:cubicBezTo>
                    <a:pt x="2039" y="161"/>
                    <a:pt x="2004" y="117"/>
                    <a:pt x="1963" y="79"/>
                  </a:cubicBezTo>
                  <a:cubicBezTo>
                    <a:pt x="1919" y="42"/>
                    <a:pt x="1872" y="21"/>
                    <a:pt x="1828" y="11"/>
                  </a:cubicBezTo>
                  <a:cubicBezTo>
                    <a:pt x="1794" y="3"/>
                    <a:pt x="1761" y="0"/>
                    <a:pt x="1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5"/>
            <p:cNvSpPr/>
            <p:nvPr/>
          </p:nvSpPr>
          <p:spPr>
            <a:xfrm>
              <a:off x="435884" y="368952"/>
              <a:ext cx="171912" cy="132227"/>
            </a:xfrm>
            <a:custGeom>
              <a:avLst/>
              <a:gdLst/>
              <a:ahLst/>
              <a:cxnLst/>
              <a:rect l="l" t="t" r="r" b="b"/>
              <a:pathLst>
                <a:path w="3916" h="3012" extrusionOk="0">
                  <a:moveTo>
                    <a:pt x="596" y="1"/>
                  </a:moveTo>
                  <a:cubicBezTo>
                    <a:pt x="566" y="1"/>
                    <a:pt x="531" y="4"/>
                    <a:pt x="493" y="11"/>
                  </a:cubicBezTo>
                  <a:cubicBezTo>
                    <a:pt x="408" y="38"/>
                    <a:pt x="306" y="82"/>
                    <a:pt x="215" y="171"/>
                  </a:cubicBezTo>
                  <a:cubicBezTo>
                    <a:pt x="167" y="212"/>
                    <a:pt x="122" y="266"/>
                    <a:pt x="85" y="331"/>
                  </a:cubicBezTo>
                  <a:cubicBezTo>
                    <a:pt x="48" y="396"/>
                    <a:pt x="20" y="470"/>
                    <a:pt x="11" y="555"/>
                  </a:cubicBezTo>
                  <a:cubicBezTo>
                    <a:pt x="7" y="576"/>
                    <a:pt x="3" y="596"/>
                    <a:pt x="3" y="616"/>
                  </a:cubicBezTo>
                  <a:cubicBezTo>
                    <a:pt x="3" y="641"/>
                    <a:pt x="0" y="661"/>
                    <a:pt x="0" y="682"/>
                  </a:cubicBezTo>
                  <a:cubicBezTo>
                    <a:pt x="0" y="702"/>
                    <a:pt x="3" y="722"/>
                    <a:pt x="3" y="743"/>
                  </a:cubicBezTo>
                  <a:cubicBezTo>
                    <a:pt x="3" y="767"/>
                    <a:pt x="7" y="787"/>
                    <a:pt x="11" y="807"/>
                  </a:cubicBezTo>
                  <a:cubicBezTo>
                    <a:pt x="20" y="896"/>
                    <a:pt x="41" y="980"/>
                    <a:pt x="75" y="1062"/>
                  </a:cubicBezTo>
                  <a:cubicBezTo>
                    <a:pt x="136" y="1233"/>
                    <a:pt x="235" y="1389"/>
                    <a:pt x="354" y="1525"/>
                  </a:cubicBezTo>
                  <a:cubicBezTo>
                    <a:pt x="589" y="1800"/>
                    <a:pt x="898" y="2032"/>
                    <a:pt x="1248" y="2185"/>
                  </a:cubicBezTo>
                  <a:cubicBezTo>
                    <a:pt x="1422" y="2256"/>
                    <a:pt x="1606" y="2310"/>
                    <a:pt x="1779" y="2348"/>
                  </a:cubicBezTo>
                  <a:cubicBezTo>
                    <a:pt x="1956" y="2385"/>
                    <a:pt x="2130" y="2412"/>
                    <a:pt x="2293" y="2433"/>
                  </a:cubicBezTo>
                  <a:cubicBezTo>
                    <a:pt x="2457" y="2457"/>
                    <a:pt x="2613" y="2478"/>
                    <a:pt x="2763" y="2491"/>
                  </a:cubicBezTo>
                  <a:cubicBezTo>
                    <a:pt x="2837" y="2501"/>
                    <a:pt x="2909" y="2519"/>
                    <a:pt x="2977" y="2532"/>
                  </a:cubicBezTo>
                  <a:cubicBezTo>
                    <a:pt x="3044" y="2549"/>
                    <a:pt x="3110" y="2566"/>
                    <a:pt x="3171" y="2586"/>
                  </a:cubicBezTo>
                  <a:cubicBezTo>
                    <a:pt x="3416" y="2665"/>
                    <a:pt x="3609" y="2767"/>
                    <a:pt x="3732" y="2858"/>
                  </a:cubicBezTo>
                  <a:cubicBezTo>
                    <a:pt x="3793" y="2902"/>
                    <a:pt x="3840" y="2940"/>
                    <a:pt x="3871" y="2968"/>
                  </a:cubicBezTo>
                  <a:cubicBezTo>
                    <a:pt x="3902" y="2998"/>
                    <a:pt x="3915" y="3012"/>
                    <a:pt x="3915" y="3012"/>
                  </a:cubicBezTo>
                  <a:cubicBezTo>
                    <a:pt x="3915" y="3012"/>
                    <a:pt x="3902" y="2995"/>
                    <a:pt x="3875" y="2963"/>
                  </a:cubicBezTo>
                  <a:cubicBezTo>
                    <a:pt x="3848" y="2933"/>
                    <a:pt x="3807" y="2889"/>
                    <a:pt x="3752" y="2834"/>
                  </a:cubicBezTo>
                  <a:cubicBezTo>
                    <a:pt x="3694" y="2784"/>
                    <a:pt x="3620" y="2723"/>
                    <a:pt x="3531" y="2661"/>
                  </a:cubicBezTo>
                  <a:cubicBezTo>
                    <a:pt x="3440" y="2600"/>
                    <a:pt x="3334" y="2539"/>
                    <a:pt x="3212" y="2481"/>
                  </a:cubicBezTo>
                  <a:cubicBezTo>
                    <a:pt x="3151" y="2453"/>
                    <a:pt x="3085" y="2423"/>
                    <a:pt x="3021" y="2396"/>
                  </a:cubicBezTo>
                  <a:cubicBezTo>
                    <a:pt x="2953" y="2365"/>
                    <a:pt x="2881" y="2341"/>
                    <a:pt x="2810" y="2310"/>
                  </a:cubicBezTo>
                  <a:cubicBezTo>
                    <a:pt x="2670" y="2249"/>
                    <a:pt x="2514" y="2199"/>
                    <a:pt x="2358" y="2147"/>
                  </a:cubicBezTo>
                  <a:cubicBezTo>
                    <a:pt x="2044" y="2045"/>
                    <a:pt x="1722" y="1940"/>
                    <a:pt x="1443" y="1780"/>
                  </a:cubicBezTo>
                  <a:cubicBezTo>
                    <a:pt x="1300" y="1705"/>
                    <a:pt x="1167" y="1613"/>
                    <a:pt x="1041" y="1522"/>
                  </a:cubicBezTo>
                  <a:cubicBezTo>
                    <a:pt x="915" y="1426"/>
                    <a:pt x="796" y="1321"/>
                    <a:pt x="691" y="1219"/>
                  </a:cubicBezTo>
                  <a:cubicBezTo>
                    <a:pt x="589" y="1114"/>
                    <a:pt x="500" y="1008"/>
                    <a:pt x="436" y="899"/>
                  </a:cubicBezTo>
                  <a:cubicBezTo>
                    <a:pt x="408" y="845"/>
                    <a:pt x="381" y="793"/>
                    <a:pt x="367" y="739"/>
                  </a:cubicBezTo>
                  <a:cubicBezTo>
                    <a:pt x="361" y="726"/>
                    <a:pt x="358" y="712"/>
                    <a:pt x="354" y="698"/>
                  </a:cubicBezTo>
                  <a:cubicBezTo>
                    <a:pt x="354" y="685"/>
                    <a:pt x="350" y="671"/>
                    <a:pt x="347" y="657"/>
                  </a:cubicBezTo>
                  <a:cubicBezTo>
                    <a:pt x="347" y="647"/>
                    <a:pt x="344" y="633"/>
                    <a:pt x="344" y="620"/>
                  </a:cubicBezTo>
                  <a:cubicBezTo>
                    <a:pt x="340" y="607"/>
                    <a:pt x="340" y="596"/>
                    <a:pt x="340" y="583"/>
                  </a:cubicBezTo>
                  <a:cubicBezTo>
                    <a:pt x="340" y="396"/>
                    <a:pt x="425" y="195"/>
                    <a:pt x="541" y="117"/>
                  </a:cubicBezTo>
                  <a:cubicBezTo>
                    <a:pt x="595" y="73"/>
                    <a:pt x="650" y="49"/>
                    <a:pt x="687" y="38"/>
                  </a:cubicBezTo>
                  <a:cubicBezTo>
                    <a:pt x="708" y="35"/>
                    <a:pt x="725" y="32"/>
                    <a:pt x="735" y="32"/>
                  </a:cubicBezTo>
                  <a:cubicBezTo>
                    <a:pt x="745" y="29"/>
                    <a:pt x="752" y="29"/>
                    <a:pt x="752" y="29"/>
                  </a:cubicBezTo>
                  <a:cubicBezTo>
                    <a:pt x="752" y="29"/>
                    <a:pt x="745" y="24"/>
                    <a:pt x="735" y="21"/>
                  </a:cubicBezTo>
                  <a:cubicBezTo>
                    <a:pt x="725" y="21"/>
                    <a:pt x="711" y="15"/>
                    <a:pt x="687" y="11"/>
                  </a:cubicBezTo>
                  <a:cubicBezTo>
                    <a:pt x="665" y="5"/>
                    <a:pt x="634"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5"/>
            <p:cNvSpPr/>
            <p:nvPr/>
          </p:nvSpPr>
          <p:spPr>
            <a:xfrm>
              <a:off x="477546" y="347572"/>
              <a:ext cx="83673" cy="103736"/>
            </a:xfrm>
            <a:custGeom>
              <a:avLst/>
              <a:gdLst/>
              <a:ahLst/>
              <a:cxnLst/>
              <a:rect l="l" t="t" r="r" b="b"/>
              <a:pathLst>
                <a:path w="1906" h="2363" extrusionOk="0">
                  <a:moveTo>
                    <a:pt x="752" y="87"/>
                  </a:moveTo>
                  <a:cubicBezTo>
                    <a:pt x="752" y="87"/>
                    <a:pt x="752" y="87"/>
                    <a:pt x="752" y="87"/>
                  </a:cubicBezTo>
                  <a:cubicBezTo>
                    <a:pt x="752" y="87"/>
                    <a:pt x="752" y="87"/>
                    <a:pt x="752" y="87"/>
                  </a:cubicBezTo>
                  <a:cubicBezTo>
                    <a:pt x="752" y="87"/>
                    <a:pt x="752" y="87"/>
                    <a:pt x="752" y="87"/>
                  </a:cubicBezTo>
                  <a:close/>
                  <a:moveTo>
                    <a:pt x="522" y="0"/>
                  </a:moveTo>
                  <a:cubicBezTo>
                    <a:pt x="486" y="0"/>
                    <a:pt x="446" y="4"/>
                    <a:pt x="405" y="15"/>
                  </a:cubicBezTo>
                  <a:cubicBezTo>
                    <a:pt x="365" y="26"/>
                    <a:pt x="324" y="42"/>
                    <a:pt x="283" y="66"/>
                  </a:cubicBezTo>
                  <a:cubicBezTo>
                    <a:pt x="242" y="90"/>
                    <a:pt x="201" y="120"/>
                    <a:pt x="167" y="164"/>
                  </a:cubicBezTo>
                  <a:cubicBezTo>
                    <a:pt x="161" y="175"/>
                    <a:pt x="150" y="185"/>
                    <a:pt x="143" y="195"/>
                  </a:cubicBezTo>
                  <a:cubicBezTo>
                    <a:pt x="136" y="209"/>
                    <a:pt x="126" y="219"/>
                    <a:pt x="120" y="230"/>
                  </a:cubicBezTo>
                  <a:cubicBezTo>
                    <a:pt x="106" y="253"/>
                    <a:pt x="92" y="277"/>
                    <a:pt x="79" y="304"/>
                  </a:cubicBezTo>
                  <a:cubicBezTo>
                    <a:pt x="54" y="355"/>
                    <a:pt x="38" y="409"/>
                    <a:pt x="24" y="467"/>
                  </a:cubicBezTo>
                  <a:cubicBezTo>
                    <a:pt x="0" y="583"/>
                    <a:pt x="0" y="709"/>
                    <a:pt x="21" y="825"/>
                  </a:cubicBezTo>
                  <a:cubicBezTo>
                    <a:pt x="38" y="944"/>
                    <a:pt x="75" y="1059"/>
                    <a:pt x="126" y="1172"/>
                  </a:cubicBezTo>
                  <a:cubicBezTo>
                    <a:pt x="174" y="1284"/>
                    <a:pt x="238" y="1389"/>
                    <a:pt x="310" y="1491"/>
                  </a:cubicBezTo>
                  <a:cubicBezTo>
                    <a:pt x="347" y="1543"/>
                    <a:pt x="392" y="1587"/>
                    <a:pt x="436" y="1631"/>
                  </a:cubicBezTo>
                  <a:cubicBezTo>
                    <a:pt x="459" y="1651"/>
                    <a:pt x="480" y="1672"/>
                    <a:pt x="503" y="1692"/>
                  </a:cubicBezTo>
                  <a:cubicBezTo>
                    <a:pt x="528" y="1712"/>
                    <a:pt x="555" y="1730"/>
                    <a:pt x="579" y="1747"/>
                  </a:cubicBezTo>
                  <a:cubicBezTo>
                    <a:pt x="681" y="1814"/>
                    <a:pt x="783" y="1876"/>
                    <a:pt x="885" y="1920"/>
                  </a:cubicBezTo>
                  <a:cubicBezTo>
                    <a:pt x="939" y="1940"/>
                    <a:pt x="987" y="1957"/>
                    <a:pt x="1038" y="1971"/>
                  </a:cubicBezTo>
                  <a:cubicBezTo>
                    <a:pt x="1089" y="1985"/>
                    <a:pt x="1136" y="1998"/>
                    <a:pt x="1184" y="2012"/>
                  </a:cubicBezTo>
                  <a:cubicBezTo>
                    <a:pt x="1232" y="2022"/>
                    <a:pt x="1272" y="2039"/>
                    <a:pt x="1317" y="2053"/>
                  </a:cubicBezTo>
                  <a:cubicBezTo>
                    <a:pt x="1357" y="2067"/>
                    <a:pt x="1398" y="2083"/>
                    <a:pt x="1436" y="2097"/>
                  </a:cubicBezTo>
                  <a:cubicBezTo>
                    <a:pt x="1511" y="2128"/>
                    <a:pt x="1579" y="2158"/>
                    <a:pt x="1640" y="2185"/>
                  </a:cubicBezTo>
                  <a:cubicBezTo>
                    <a:pt x="1667" y="2199"/>
                    <a:pt x="1695" y="2216"/>
                    <a:pt x="1721" y="2230"/>
                  </a:cubicBezTo>
                  <a:cubicBezTo>
                    <a:pt x="1745" y="2243"/>
                    <a:pt x="1766" y="2257"/>
                    <a:pt x="1786" y="2271"/>
                  </a:cubicBezTo>
                  <a:cubicBezTo>
                    <a:pt x="1806" y="2284"/>
                    <a:pt x="1824" y="2294"/>
                    <a:pt x="1841" y="2304"/>
                  </a:cubicBezTo>
                  <a:cubicBezTo>
                    <a:pt x="1855" y="2318"/>
                    <a:pt x="1868" y="2328"/>
                    <a:pt x="1878" y="2335"/>
                  </a:cubicBezTo>
                  <a:cubicBezTo>
                    <a:pt x="1895" y="2352"/>
                    <a:pt x="1905" y="2362"/>
                    <a:pt x="1905" y="2362"/>
                  </a:cubicBezTo>
                  <a:cubicBezTo>
                    <a:pt x="1905" y="2362"/>
                    <a:pt x="1899" y="2348"/>
                    <a:pt x="1881" y="2332"/>
                  </a:cubicBezTo>
                  <a:cubicBezTo>
                    <a:pt x="1871" y="2321"/>
                    <a:pt x="1861" y="2308"/>
                    <a:pt x="1850" y="2294"/>
                  </a:cubicBezTo>
                  <a:cubicBezTo>
                    <a:pt x="1837" y="2281"/>
                    <a:pt x="1824" y="2263"/>
                    <a:pt x="1806" y="2246"/>
                  </a:cubicBezTo>
                  <a:cubicBezTo>
                    <a:pt x="1739" y="2179"/>
                    <a:pt x="1633" y="2080"/>
                    <a:pt x="1497" y="1985"/>
                  </a:cubicBezTo>
                  <a:cubicBezTo>
                    <a:pt x="1463" y="1961"/>
                    <a:pt x="1429" y="1934"/>
                    <a:pt x="1392" y="1910"/>
                  </a:cubicBezTo>
                  <a:cubicBezTo>
                    <a:pt x="1354" y="1883"/>
                    <a:pt x="1317" y="1855"/>
                    <a:pt x="1279" y="1825"/>
                  </a:cubicBezTo>
                  <a:cubicBezTo>
                    <a:pt x="1242" y="1794"/>
                    <a:pt x="1208" y="1761"/>
                    <a:pt x="1170" y="1730"/>
                  </a:cubicBezTo>
                  <a:cubicBezTo>
                    <a:pt x="1133" y="1695"/>
                    <a:pt x="1095" y="1665"/>
                    <a:pt x="1062" y="1631"/>
                  </a:cubicBezTo>
                  <a:cubicBezTo>
                    <a:pt x="987" y="1566"/>
                    <a:pt x="916" y="1505"/>
                    <a:pt x="858" y="1434"/>
                  </a:cubicBezTo>
                  <a:cubicBezTo>
                    <a:pt x="841" y="1414"/>
                    <a:pt x="827" y="1396"/>
                    <a:pt x="814" y="1376"/>
                  </a:cubicBezTo>
                  <a:cubicBezTo>
                    <a:pt x="796" y="1359"/>
                    <a:pt x="783" y="1342"/>
                    <a:pt x="765" y="1321"/>
                  </a:cubicBezTo>
                  <a:cubicBezTo>
                    <a:pt x="752" y="1304"/>
                    <a:pt x="739" y="1284"/>
                    <a:pt x="725" y="1267"/>
                  </a:cubicBezTo>
                  <a:lnTo>
                    <a:pt x="684" y="1209"/>
                  </a:lnTo>
                  <a:cubicBezTo>
                    <a:pt x="623" y="1138"/>
                    <a:pt x="572" y="1056"/>
                    <a:pt x="528" y="974"/>
                  </a:cubicBezTo>
                  <a:cubicBezTo>
                    <a:pt x="483" y="896"/>
                    <a:pt x="446" y="808"/>
                    <a:pt x="415" y="729"/>
                  </a:cubicBezTo>
                  <a:cubicBezTo>
                    <a:pt x="388" y="648"/>
                    <a:pt x="365" y="573"/>
                    <a:pt x="357" y="502"/>
                  </a:cubicBezTo>
                  <a:cubicBezTo>
                    <a:pt x="354" y="464"/>
                    <a:pt x="354" y="430"/>
                    <a:pt x="357" y="396"/>
                  </a:cubicBezTo>
                  <a:cubicBezTo>
                    <a:pt x="361" y="382"/>
                    <a:pt x="365" y="365"/>
                    <a:pt x="368" y="352"/>
                  </a:cubicBezTo>
                  <a:cubicBezTo>
                    <a:pt x="368" y="342"/>
                    <a:pt x="371" y="335"/>
                    <a:pt x="374" y="328"/>
                  </a:cubicBezTo>
                  <a:cubicBezTo>
                    <a:pt x="374" y="321"/>
                    <a:pt x="378" y="315"/>
                    <a:pt x="381" y="311"/>
                  </a:cubicBezTo>
                  <a:cubicBezTo>
                    <a:pt x="405" y="257"/>
                    <a:pt x="439" y="209"/>
                    <a:pt x="480" y="169"/>
                  </a:cubicBezTo>
                  <a:cubicBezTo>
                    <a:pt x="521" y="128"/>
                    <a:pt x="565" y="103"/>
                    <a:pt x="610" y="93"/>
                  </a:cubicBezTo>
                  <a:cubicBezTo>
                    <a:pt x="638" y="81"/>
                    <a:pt x="664" y="78"/>
                    <a:pt x="686" y="78"/>
                  </a:cubicBezTo>
                  <a:cubicBezTo>
                    <a:pt x="696" y="78"/>
                    <a:pt x="704" y="79"/>
                    <a:pt x="712" y="80"/>
                  </a:cubicBezTo>
                  <a:cubicBezTo>
                    <a:pt x="735" y="82"/>
                    <a:pt x="749" y="86"/>
                    <a:pt x="752" y="87"/>
                  </a:cubicBezTo>
                  <a:lnTo>
                    <a:pt x="752" y="87"/>
                  </a:lnTo>
                  <a:cubicBezTo>
                    <a:pt x="747" y="82"/>
                    <a:pt x="710" y="36"/>
                    <a:pt x="610" y="9"/>
                  </a:cubicBezTo>
                  <a:cubicBezTo>
                    <a:pt x="584" y="4"/>
                    <a:pt x="554"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5"/>
            <p:cNvSpPr/>
            <p:nvPr/>
          </p:nvSpPr>
          <p:spPr>
            <a:xfrm>
              <a:off x="509945" y="357055"/>
              <a:ext cx="32442" cy="48246"/>
            </a:xfrm>
            <a:custGeom>
              <a:avLst/>
              <a:gdLst/>
              <a:ahLst/>
              <a:cxnLst/>
              <a:rect l="l" t="t" r="r" b="b"/>
              <a:pathLst>
                <a:path w="739" h="1099" extrusionOk="0">
                  <a:moveTo>
                    <a:pt x="353" y="1"/>
                  </a:moveTo>
                  <a:cubicBezTo>
                    <a:pt x="319" y="1"/>
                    <a:pt x="281" y="8"/>
                    <a:pt x="245" y="24"/>
                  </a:cubicBezTo>
                  <a:cubicBezTo>
                    <a:pt x="201" y="47"/>
                    <a:pt x="150" y="75"/>
                    <a:pt x="106" y="122"/>
                  </a:cubicBezTo>
                  <a:cubicBezTo>
                    <a:pt x="82" y="143"/>
                    <a:pt x="62" y="170"/>
                    <a:pt x="45" y="204"/>
                  </a:cubicBezTo>
                  <a:cubicBezTo>
                    <a:pt x="38" y="218"/>
                    <a:pt x="31" y="238"/>
                    <a:pt x="24" y="255"/>
                  </a:cubicBezTo>
                  <a:cubicBezTo>
                    <a:pt x="21" y="272"/>
                    <a:pt x="18" y="286"/>
                    <a:pt x="14" y="303"/>
                  </a:cubicBezTo>
                  <a:cubicBezTo>
                    <a:pt x="1" y="367"/>
                    <a:pt x="1" y="435"/>
                    <a:pt x="14" y="496"/>
                  </a:cubicBezTo>
                  <a:cubicBezTo>
                    <a:pt x="27" y="557"/>
                    <a:pt x="51" y="612"/>
                    <a:pt x="79" y="660"/>
                  </a:cubicBezTo>
                  <a:cubicBezTo>
                    <a:pt x="92" y="683"/>
                    <a:pt x="109" y="708"/>
                    <a:pt x="123" y="728"/>
                  </a:cubicBezTo>
                  <a:cubicBezTo>
                    <a:pt x="133" y="738"/>
                    <a:pt x="140" y="749"/>
                    <a:pt x="147" y="758"/>
                  </a:cubicBezTo>
                  <a:lnTo>
                    <a:pt x="174" y="785"/>
                  </a:lnTo>
                  <a:cubicBezTo>
                    <a:pt x="191" y="806"/>
                    <a:pt x="208" y="823"/>
                    <a:pt x="225" y="843"/>
                  </a:cubicBezTo>
                  <a:cubicBezTo>
                    <a:pt x="242" y="860"/>
                    <a:pt x="255" y="878"/>
                    <a:pt x="276" y="895"/>
                  </a:cubicBezTo>
                  <a:cubicBezTo>
                    <a:pt x="341" y="966"/>
                    <a:pt x="423" y="1014"/>
                    <a:pt x="490" y="1051"/>
                  </a:cubicBezTo>
                  <a:cubicBezTo>
                    <a:pt x="561" y="1088"/>
                    <a:pt x="630" y="1091"/>
                    <a:pt x="671" y="1099"/>
                  </a:cubicBezTo>
                  <a:lnTo>
                    <a:pt x="698" y="1099"/>
                  </a:lnTo>
                  <a:cubicBezTo>
                    <a:pt x="708" y="1096"/>
                    <a:pt x="715" y="1096"/>
                    <a:pt x="721" y="1096"/>
                  </a:cubicBezTo>
                  <a:lnTo>
                    <a:pt x="739" y="1096"/>
                  </a:lnTo>
                  <a:cubicBezTo>
                    <a:pt x="739" y="1096"/>
                    <a:pt x="732" y="1091"/>
                    <a:pt x="721" y="1085"/>
                  </a:cubicBezTo>
                  <a:cubicBezTo>
                    <a:pt x="718" y="1085"/>
                    <a:pt x="712" y="1082"/>
                    <a:pt x="704" y="1078"/>
                  </a:cubicBezTo>
                  <a:cubicBezTo>
                    <a:pt x="698" y="1071"/>
                    <a:pt x="691" y="1068"/>
                    <a:pt x="681" y="1061"/>
                  </a:cubicBezTo>
                  <a:cubicBezTo>
                    <a:pt x="650" y="1041"/>
                    <a:pt x="613" y="1000"/>
                    <a:pt x="579" y="949"/>
                  </a:cubicBezTo>
                  <a:cubicBezTo>
                    <a:pt x="541" y="898"/>
                    <a:pt x="517" y="826"/>
                    <a:pt x="494" y="752"/>
                  </a:cubicBezTo>
                  <a:cubicBezTo>
                    <a:pt x="487" y="735"/>
                    <a:pt x="484" y="714"/>
                    <a:pt x="476" y="697"/>
                  </a:cubicBezTo>
                  <a:cubicBezTo>
                    <a:pt x="473" y="687"/>
                    <a:pt x="470" y="677"/>
                    <a:pt x="467" y="667"/>
                  </a:cubicBezTo>
                  <a:lnTo>
                    <a:pt x="463" y="636"/>
                  </a:lnTo>
                  <a:lnTo>
                    <a:pt x="456" y="602"/>
                  </a:lnTo>
                  <a:cubicBezTo>
                    <a:pt x="456" y="592"/>
                    <a:pt x="453" y="585"/>
                    <a:pt x="453" y="575"/>
                  </a:cubicBezTo>
                  <a:cubicBezTo>
                    <a:pt x="446" y="554"/>
                    <a:pt x="446" y="534"/>
                    <a:pt x="443" y="517"/>
                  </a:cubicBezTo>
                  <a:cubicBezTo>
                    <a:pt x="436" y="479"/>
                    <a:pt x="432" y="449"/>
                    <a:pt x="432" y="422"/>
                  </a:cubicBezTo>
                  <a:cubicBezTo>
                    <a:pt x="429" y="394"/>
                    <a:pt x="426" y="374"/>
                    <a:pt x="423" y="357"/>
                  </a:cubicBezTo>
                  <a:lnTo>
                    <a:pt x="423" y="344"/>
                  </a:lnTo>
                  <a:cubicBezTo>
                    <a:pt x="423" y="340"/>
                    <a:pt x="419" y="336"/>
                    <a:pt x="419" y="333"/>
                  </a:cubicBezTo>
                  <a:cubicBezTo>
                    <a:pt x="415" y="330"/>
                    <a:pt x="412" y="320"/>
                    <a:pt x="412" y="309"/>
                  </a:cubicBezTo>
                  <a:cubicBezTo>
                    <a:pt x="405" y="289"/>
                    <a:pt x="409" y="262"/>
                    <a:pt x="415" y="245"/>
                  </a:cubicBezTo>
                  <a:cubicBezTo>
                    <a:pt x="423" y="224"/>
                    <a:pt x="429" y="197"/>
                    <a:pt x="439" y="177"/>
                  </a:cubicBezTo>
                  <a:cubicBezTo>
                    <a:pt x="450" y="157"/>
                    <a:pt x="463" y="136"/>
                    <a:pt x="480" y="129"/>
                  </a:cubicBezTo>
                  <a:cubicBezTo>
                    <a:pt x="494" y="112"/>
                    <a:pt x="511" y="105"/>
                    <a:pt x="525" y="102"/>
                  </a:cubicBezTo>
                  <a:cubicBezTo>
                    <a:pt x="534" y="99"/>
                    <a:pt x="541" y="95"/>
                    <a:pt x="541" y="95"/>
                  </a:cubicBezTo>
                  <a:cubicBezTo>
                    <a:pt x="541" y="95"/>
                    <a:pt x="538" y="91"/>
                    <a:pt x="531" y="82"/>
                  </a:cubicBezTo>
                  <a:cubicBezTo>
                    <a:pt x="528" y="75"/>
                    <a:pt x="521" y="68"/>
                    <a:pt x="514" y="61"/>
                  </a:cubicBezTo>
                  <a:cubicBezTo>
                    <a:pt x="508" y="55"/>
                    <a:pt x="497" y="44"/>
                    <a:pt x="487" y="37"/>
                  </a:cubicBezTo>
                  <a:cubicBezTo>
                    <a:pt x="463" y="24"/>
                    <a:pt x="429" y="10"/>
                    <a:pt x="385" y="3"/>
                  </a:cubicBezTo>
                  <a:cubicBezTo>
                    <a:pt x="375" y="2"/>
                    <a:pt x="364"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5"/>
            <p:cNvSpPr/>
            <p:nvPr/>
          </p:nvSpPr>
          <p:spPr>
            <a:xfrm>
              <a:off x="643316" y="487396"/>
              <a:ext cx="92761" cy="247508"/>
            </a:xfrm>
            <a:custGeom>
              <a:avLst/>
              <a:gdLst/>
              <a:ahLst/>
              <a:cxnLst/>
              <a:rect l="l" t="t" r="r" b="b"/>
              <a:pathLst>
                <a:path w="2113" h="5638" extrusionOk="0">
                  <a:moveTo>
                    <a:pt x="0" y="0"/>
                  </a:moveTo>
                  <a:lnTo>
                    <a:pt x="0" y="0"/>
                  </a:lnTo>
                  <a:cubicBezTo>
                    <a:pt x="0" y="0"/>
                    <a:pt x="31" y="17"/>
                    <a:pt x="89" y="52"/>
                  </a:cubicBezTo>
                  <a:cubicBezTo>
                    <a:pt x="146" y="82"/>
                    <a:pt x="235" y="133"/>
                    <a:pt x="340" y="198"/>
                  </a:cubicBezTo>
                  <a:cubicBezTo>
                    <a:pt x="449" y="262"/>
                    <a:pt x="578" y="344"/>
                    <a:pt x="721" y="446"/>
                  </a:cubicBezTo>
                  <a:cubicBezTo>
                    <a:pt x="861" y="548"/>
                    <a:pt x="1018" y="667"/>
                    <a:pt x="1170" y="810"/>
                  </a:cubicBezTo>
                  <a:cubicBezTo>
                    <a:pt x="1249" y="882"/>
                    <a:pt x="1324" y="959"/>
                    <a:pt x="1398" y="1048"/>
                  </a:cubicBezTo>
                  <a:cubicBezTo>
                    <a:pt x="1467" y="1133"/>
                    <a:pt x="1534" y="1229"/>
                    <a:pt x="1592" y="1331"/>
                  </a:cubicBezTo>
                  <a:cubicBezTo>
                    <a:pt x="1707" y="1535"/>
                    <a:pt x="1796" y="1769"/>
                    <a:pt x="1830" y="2017"/>
                  </a:cubicBezTo>
                  <a:cubicBezTo>
                    <a:pt x="1830" y="2049"/>
                    <a:pt x="1834" y="2079"/>
                    <a:pt x="1837" y="2110"/>
                  </a:cubicBezTo>
                  <a:cubicBezTo>
                    <a:pt x="1837" y="2140"/>
                    <a:pt x="1837" y="2171"/>
                    <a:pt x="1841" y="2201"/>
                  </a:cubicBezTo>
                  <a:cubicBezTo>
                    <a:pt x="1837" y="2235"/>
                    <a:pt x="1837" y="2266"/>
                    <a:pt x="1837" y="2297"/>
                  </a:cubicBezTo>
                  <a:cubicBezTo>
                    <a:pt x="1834" y="2327"/>
                    <a:pt x="1827" y="2358"/>
                    <a:pt x="1827" y="2388"/>
                  </a:cubicBezTo>
                  <a:cubicBezTo>
                    <a:pt x="1806" y="2511"/>
                    <a:pt x="1769" y="2633"/>
                    <a:pt x="1712" y="2746"/>
                  </a:cubicBezTo>
                  <a:cubicBezTo>
                    <a:pt x="1599" y="2977"/>
                    <a:pt x="1409" y="3178"/>
                    <a:pt x="1205" y="3372"/>
                  </a:cubicBezTo>
                  <a:cubicBezTo>
                    <a:pt x="1000" y="3569"/>
                    <a:pt x="779" y="3760"/>
                    <a:pt x="585" y="3984"/>
                  </a:cubicBezTo>
                  <a:cubicBezTo>
                    <a:pt x="487" y="4099"/>
                    <a:pt x="398" y="4225"/>
                    <a:pt x="330" y="4361"/>
                  </a:cubicBezTo>
                  <a:cubicBezTo>
                    <a:pt x="266" y="4501"/>
                    <a:pt x="218" y="4654"/>
                    <a:pt x="214" y="4810"/>
                  </a:cubicBezTo>
                  <a:cubicBezTo>
                    <a:pt x="211" y="4892"/>
                    <a:pt x="222" y="4970"/>
                    <a:pt x="242" y="5046"/>
                  </a:cubicBezTo>
                  <a:cubicBezTo>
                    <a:pt x="258" y="5123"/>
                    <a:pt x="293" y="5195"/>
                    <a:pt x="333" y="5263"/>
                  </a:cubicBezTo>
                  <a:cubicBezTo>
                    <a:pt x="418" y="5396"/>
                    <a:pt x="541" y="5490"/>
                    <a:pt x="671" y="5548"/>
                  </a:cubicBezTo>
                  <a:cubicBezTo>
                    <a:pt x="735" y="5579"/>
                    <a:pt x="800" y="5600"/>
                    <a:pt x="867" y="5613"/>
                  </a:cubicBezTo>
                  <a:cubicBezTo>
                    <a:pt x="932" y="5627"/>
                    <a:pt x="997" y="5637"/>
                    <a:pt x="1062" y="5637"/>
                  </a:cubicBezTo>
                  <a:cubicBezTo>
                    <a:pt x="1072" y="5638"/>
                    <a:pt x="1082" y="5638"/>
                    <a:pt x="1093" y="5638"/>
                  </a:cubicBezTo>
                  <a:cubicBezTo>
                    <a:pt x="1210" y="5638"/>
                    <a:pt x="1322" y="5621"/>
                    <a:pt x="1426" y="5589"/>
                  </a:cubicBezTo>
                  <a:cubicBezTo>
                    <a:pt x="1483" y="5576"/>
                    <a:pt x="1534" y="5552"/>
                    <a:pt x="1585" y="5525"/>
                  </a:cubicBezTo>
                  <a:cubicBezTo>
                    <a:pt x="1636" y="5498"/>
                    <a:pt x="1684" y="5470"/>
                    <a:pt x="1725" y="5437"/>
                  </a:cubicBezTo>
                  <a:cubicBezTo>
                    <a:pt x="1814" y="5368"/>
                    <a:pt x="1878" y="5290"/>
                    <a:pt x="1925" y="5205"/>
                  </a:cubicBezTo>
                  <a:cubicBezTo>
                    <a:pt x="1973" y="5117"/>
                    <a:pt x="1990" y="5028"/>
                    <a:pt x="1993" y="4947"/>
                  </a:cubicBezTo>
                  <a:cubicBezTo>
                    <a:pt x="1997" y="4865"/>
                    <a:pt x="1987" y="4790"/>
                    <a:pt x="1966" y="4726"/>
                  </a:cubicBezTo>
                  <a:cubicBezTo>
                    <a:pt x="1922" y="4600"/>
                    <a:pt x="1844" y="4521"/>
                    <a:pt x="1783" y="4490"/>
                  </a:cubicBezTo>
                  <a:cubicBezTo>
                    <a:pt x="1769" y="4481"/>
                    <a:pt x="1756" y="4474"/>
                    <a:pt x="1742" y="4470"/>
                  </a:cubicBezTo>
                  <a:cubicBezTo>
                    <a:pt x="1732" y="4463"/>
                    <a:pt x="1721" y="4460"/>
                    <a:pt x="1712" y="4460"/>
                  </a:cubicBezTo>
                  <a:cubicBezTo>
                    <a:pt x="1695" y="4454"/>
                    <a:pt x="1687" y="4450"/>
                    <a:pt x="1687" y="4450"/>
                  </a:cubicBezTo>
                  <a:lnTo>
                    <a:pt x="1687" y="4450"/>
                  </a:lnTo>
                  <a:cubicBezTo>
                    <a:pt x="1687" y="4450"/>
                    <a:pt x="1695" y="4454"/>
                    <a:pt x="1712" y="4463"/>
                  </a:cubicBezTo>
                  <a:cubicBezTo>
                    <a:pt x="1718" y="4467"/>
                    <a:pt x="1728" y="4470"/>
                    <a:pt x="1738" y="4477"/>
                  </a:cubicBezTo>
                  <a:cubicBezTo>
                    <a:pt x="1748" y="4484"/>
                    <a:pt x="1762" y="4494"/>
                    <a:pt x="1776" y="4504"/>
                  </a:cubicBezTo>
                  <a:cubicBezTo>
                    <a:pt x="1827" y="4542"/>
                    <a:pt x="1888" y="4623"/>
                    <a:pt x="1905" y="4743"/>
                  </a:cubicBezTo>
                  <a:cubicBezTo>
                    <a:pt x="1919" y="4801"/>
                    <a:pt x="1919" y="4868"/>
                    <a:pt x="1905" y="4936"/>
                  </a:cubicBezTo>
                  <a:cubicBezTo>
                    <a:pt x="1895" y="5005"/>
                    <a:pt x="1867" y="5079"/>
                    <a:pt x="1820" y="5140"/>
                  </a:cubicBezTo>
                  <a:cubicBezTo>
                    <a:pt x="1728" y="5270"/>
                    <a:pt x="1565" y="5365"/>
                    <a:pt x="1378" y="5413"/>
                  </a:cubicBezTo>
                  <a:cubicBezTo>
                    <a:pt x="1311" y="5430"/>
                    <a:pt x="1239" y="5438"/>
                    <a:pt x="1167" y="5438"/>
                  </a:cubicBezTo>
                  <a:cubicBezTo>
                    <a:pt x="1136" y="5438"/>
                    <a:pt x="1105" y="5436"/>
                    <a:pt x="1075" y="5433"/>
                  </a:cubicBezTo>
                  <a:cubicBezTo>
                    <a:pt x="1021" y="5426"/>
                    <a:pt x="969" y="5416"/>
                    <a:pt x="919" y="5402"/>
                  </a:cubicBezTo>
                  <a:cubicBezTo>
                    <a:pt x="867" y="5388"/>
                    <a:pt x="820" y="5368"/>
                    <a:pt x="773" y="5344"/>
                  </a:cubicBezTo>
                  <a:cubicBezTo>
                    <a:pt x="680" y="5294"/>
                    <a:pt x="599" y="5222"/>
                    <a:pt x="548" y="5130"/>
                  </a:cubicBezTo>
                  <a:cubicBezTo>
                    <a:pt x="497" y="5041"/>
                    <a:pt x="473" y="4933"/>
                    <a:pt x="476" y="4821"/>
                  </a:cubicBezTo>
                  <a:cubicBezTo>
                    <a:pt x="483" y="4708"/>
                    <a:pt x="520" y="4597"/>
                    <a:pt x="578" y="4487"/>
                  </a:cubicBezTo>
                  <a:cubicBezTo>
                    <a:pt x="636" y="4375"/>
                    <a:pt x="711" y="4270"/>
                    <a:pt x="800" y="4171"/>
                  </a:cubicBezTo>
                  <a:cubicBezTo>
                    <a:pt x="977" y="3967"/>
                    <a:pt x="1191" y="3783"/>
                    <a:pt x="1405" y="3579"/>
                  </a:cubicBezTo>
                  <a:cubicBezTo>
                    <a:pt x="1511" y="3477"/>
                    <a:pt x="1613" y="3372"/>
                    <a:pt x="1707" y="3253"/>
                  </a:cubicBezTo>
                  <a:cubicBezTo>
                    <a:pt x="1806" y="3137"/>
                    <a:pt x="1891" y="3008"/>
                    <a:pt x="1960" y="2868"/>
                  </a:cubicBezTo>
                  <a:cubicBezTo>
                    <a:pt x="2027" y="2729"/>
                    <a:pt x="2075" y="2579"/>
                    <a:pt x="2092" y="2426"/>
                  </a:cubicBezTo>
                  <a:cubicBezTo>
                    <a:pt x="2112" y="2273"/>
                    <a:pt x="2106" y="2123"/>
                    <a:pt x="2079" y="1980"/>
                  </a:cubicBezTo>
                  <a:cubicBezTo>
                    <a:pt x="2027" y="1691"/>
                    <a:pt x="1908" y="1436"/>
                    <a:pt x="1759" y="1225"/>
                  </a:cubicBezTo>
                  <a:cubicBezTo>
                    <a:pt x="1687" y="1119"/>
                    <a:pt x="1605" y="1021"/>
                    <a:pt x="1520" y="936"/>
                  </a:cubicBezTo>
                  <a:cubicBezTo>
                    <a:pt x="1436" y="851"/>
                    <a:pt x="1351" y="772"/>
                    <a:pt x="1266" y="705"/>
                  </a:cubicBezTo>
                  <a:cubicBezTo>
                    <a:pt x="1092" y="565"/>
                    <a:pt x="922" y="457"/>
                    <a:pt x="765" y="375"/>
                  </a:cubicBezTo>
                  <a:cubicBezTo>
                    <a:pt x="609" y="290"/>
                    <a:pt x="473" y="221"/>
                    <a:pt x="357" y="168"/>
                  </a:cubicBezTo>
                  <a:cubicBezTo>
                    <a:pt x="129" y="6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5"/>
            <p:cNvSpPr/>
            <p:nvPr/>
          </p:nvSpPr>
          <p:spPr>
            <a:xfrm>
              <a:off x="619258" y="559964"/>
              <a:ext cx="87098" cy="187497"/>
            </a:xfrm>
            <a:custGeom>
              <a:avLst/>
              <a:gdLst/>
              <a:ahLst/>
              <a:cxnLst/>
              <a:rect l="l" t="t" r="r" b="b"/>
              <a:pathLst>
                <a:path w="1984" h="4271" extrusionOk="0">
                  <a:moveTo>
                    <a:pt x="1677" y="0"/>
                  </a:moveTo>
                  <a:cubicBezTo>
                    <a:pt x="1677" y="0"/>
                    <a:pt x="1688" y="18"/>
                    <a:pt x="1712" y="52"/>
                  </a:cubicBezTo>
                  <a:cubicBezTo>
                    <a:pt x="1735" y="86"/>
                    <a:pt x="1766" y="137"/>
                    <a:pt x="1793" y="204"/>
                  </a:cubicBezTo>
                  <a:cubicBezTo>
                    <a:pt x="1824" y="273"/>
                    <a:pt x="1844" y="361"/>
                    <a:pt x="1841" y="457"/>
                  </a:cubicBezTo>
                  <a:cubicBezTo>
                    <a:pt x="1837" y="504"/>
                    <a:pt x="1831" y="556"/>
                    <a:pt x="1814" y="606"/>
                  </a:cubicBezTo>
                  <a:cubicBezTo>
                    <a:pt x="1800" y="658"/>
                    <a:pt x="1779" y="708"/>
                    <a:pt x="1753" y="763"/>
                  </a:cubicBezTo>
                  <a:cubicBezTo>
                    <a:pt x="1698" y="871"/>
                    <a:pt x="1619" y="977"/>
                    <a:pt x="1521" y="1082"/>
                  </a:cubicBezTo>
                  <a:cubicBezTo>
                    <a:pt x="1426" y="1184"/>
                    <a:pt x="1313" y="1290"/>
                    <a:pt x="1194" y="1399"/>
                  </a:cubicBezTo>
                  <a:cubicBezTo>
                    <a:pt x="1076" y="1504"/>
                    <a:pt x="946" y="1613"/>
                    <a:pt x="820" y="1729"/>
                  </a:cubicBezTo>
                  <a:cubicBezTo>
                    <a:pt x="691" y="1845"/>
                    <a:pt x="558" y="1967"/>
                    <a:pt x="432" y="2103"/>
                  </a:cubicBezTo>
                  <a:cubicBezTo>
                    <a:pt x="316" y="2245"/>
                    <a:pt x="205" y="2399"/>
                    <a:pt x="123" y="2576"/>
                  </a:cubicBezTo>
                  <a:cubicBezTo>
                    <a:pt x="41" y="2749"/>
                    <a:pt x="1" y="2947"/>
                    <a:pt x="21" y="3134"/>
                  </a:cubicBezTo>
                  <a:cubicBezTo>
                    <a:pt x="31" y="3229"/>
                    <a:pt x="51" y="3317"/>
                    <a:pt x="85" y="3399"/>
                  </a:cubicBezTo>
                  <a:cubicBezTo>
                    <a:pt x="92" y="3419"/>
                    <a:pt x="99" y="3440"/>
                    <a:pt x="109" y="3460"/>
                  </a:cubicBezTo>
                  <a:cubicBezTo>
                    <a:pt x="120" y="3477"/>
                    <a:pt x="126" y="3498"/>
                    <a:pt x="137" y="3515"/>
                  </a:cubicBezTo>
                  <a:cubicBezTo>
                    <a:pt x="153" y="3556"/>
                    <a:pt x="178" y="3589"/>
                    <a:pt x="198" y="3624"/>
                  </a:cubicBezTo>
                  <a:cubicBezTo>
                    <a:pt x="219" y="3658"/>
                    <a:pt x="239" y="3691"/>
                    <a:pt x="263" y="3722"/>
                  </a:cubicBezTo>
                  <a:cubicBezTo>
                    <a:pt x="286" y="3753"/>
                    <a:pt x="307" y="3784"/>
                    <a:pt x="330" y="3811"/>
                  </a:cubicBezTo>
                  <a:cubicBezTo>
                    <a:pt x="378" y="3869"/>
                    <a:pt x="432" y="3919"/>
                    <a:pt x="484" y="3967"/>
                  </a:cubicBezTo>
                  <a:cubicBezTo>
                    <a:pt x="586" y="4059"/>
                    <a:pt x="698" y="4120"/>
                    <a:pt x="800" y="4164"/>
                  </a:cubicBezTo>
                  <a:cubicBezTo>
                    <a:pt x="902" y="4205"/>
                    <a:pt x="994" y="4233"/>
                    <a:pt x="1068" y="4246"/>
                  </a:cubicBezTo>
                  <a:cubicBezTo>
                    <a:pt x="1106" y="4256"/>
                    <a:pt x="1144" y="4256"/>
                    <a:pt x="1170" y="4263"/>
                  </a:cubicBezTo>
                  <a:cubicBezTo>
                    <a:pt x="1201" y="4263"/>
                    <a:pt x="1228" y="4266"/>
                    <a:pt x="1249" y="4266"/>
                  </a:cubicBezTo>
                  <a:cubicBezTo>
                    <a:pt x="1290" y="4270"/>
                    <a:pt x="1310" y="4270"/>
                    <a:pt x="1310" y="4270"/>
                  </a:cubicBezTo>
                  <a:cubicBezTo>
                    <a:pt x="1310" y="4270"/>
                    <a:pt x="1290" y="4266"/>
                    <a:pt x="1249" y="4260"/>
                  </a:cubicBezTo>
                  <a:cubicBezTo>
                    <a:pt x="1228" y="4253"/>
                    <a:pt x="1205" y="4246"/>
                    <a:pt x="1178" y="4239"/>
                  </a:cubicBezTo>
                  <a:cubicBezTo>
                    <a:pt x="1147" y="4233"/>
                    <a:pt x="1117" y="4222"/>
                    <a:pt x="1079" y="4209"/>
                  </a:cubicBezTo>
                  <a:cubicBezTo>
                    <a:pt x="939" y="4158"/>
                    <a:pt x="745" y="4049"/>
                    <a:pt x="575" y="3869"/>
                  </a:cubicBezTo>
                  <a:cubicBezTo>
                    <a:pt x="412" y="3691"/>
                    <a:pt x="255" y="3409"/>
                    <a:pt x="272" y="3127"/>
                  </a:cubicBezTo>
                  <a:cubicBezTo>
                    <a:pt x="283" y="2845"/>
                    <a:pt x="463" y="2576"/>
                    <a:pt x="694" y="2338"/>
                  </a:cubicBezTo>
                  <a:cubicBezTo>
                    <a:pt x="912" y="2090"/>
                    <a:pt x="1181" y="1862"/>
                    <a:pt x="1409" y="1617"/>
                  </a:cubicBezTo>
                  <a:cubicBezTo>
                    <a:pt x="1643" y="1378"/>
                    <a:pt x="1837" y="1110"/>
                    <a:pt x="1933" y="837"/>
                  </a:cubicBezTo>
                  <a:cubicBezTo>
                    <a:pt x="1957" y="769"/>
                    <a:pt x="1974" y="702"/>
                    <a:pt x="1977" y="633"/>
                  </a:cubicBezTo>
                  <a:cubicBezTo>
                    <a:pt x="1984" y="569"/>
                    <a:pt x="1980" y="504"/>
                    <a:pt x="1966" y="446"/>
                  </a:cubicBezTo>
                  <a:cubicBezTo>
                    <a:pt x="1943" y="331"/>
                    <a:pt x="1895" y="239"/>
                    <a:pt x="1851" y="174"/>
                  </a:cubicBezTo>
                  <a:cubicBezTo>
                    <a:pt x="1800" y="110"/>
                    <a:pt x="1756" y="69"/>
                    <a:pt x="1725" y="41"/>
                  </a:cubicBezTo>
                  <a:cubicBezTo>
                    <a:pt x="1695" y="14"/>
                    <a:pt x="1677"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5"/>
            <p:cNvSpPr/>
            <p:nvPr/>
          </p:nvSpPr>
          <p:spPr>
            <a:xfrm>
              <a:off x="580143" y="685124"/>
              <a:ext cx="44822" cy="71338"/>
            </a:xfrm>
            <a:custGeom>
              <a:avLst/>
              <a:gdLst/>
              <a:ahLst/>
              <a:cxnLst/>
              <a:rect l="l" t="t" r="r" b="b"/>
              <a:pathLst>
                <a:path w="1021" h="1625" extrusionOk="0">
                  <a:moveTo>
                    <a:pt x="626" y="0"/>
                  </a:moveTo>
                  <a:cubicBezTo>
                    <a:pt x="626" y="0"/>
                    <a:pt x="616" y="4"/>
                    <a:pt x="599" y="14"/>
                  </a:cubicBezTo>
                  <a:cubicBezTo>
                    <a:pt x="579" y="24"/>
                    <a:pt x="551" y="38"/>
                    <a:pt x="518" y="58"/>
                  </a:cubicBezTo>
                  <a:cubicBezTo>
                    <a:pt x="452" y="99"/>
                    <a:pt x="347" y="157"/>
                    <a:pt x="259" y="266"/>
                  </a:cubicBezTo>
                  <a:cubicBezTo>
                    <a:pt x="215" y="317"/>
                    <a:pt x="171" y="378"/>
                    <a:pt x="126" y="449"/>
                  </a:cubicBezTo>
                  <a:cubicBezTo>
                    <a:pt x="85" y="521"/>
                    <a:pt x="48" y="603"/>
                    <a:pt x="28" y="697"/>
                  </a:cubicBezTo>
                  <a:lnTo>
                    <a:pt x="20" y="735"/>
                  </a:lnTo>
                  <a:cubicBezTo>
                    <a:pt x="17" y="746"/>
                    <a:pt x="14" y="759"/>
                    <a:pt x="14" y="769"/>
                  </a:cubicBezTo>
                  <a:cubicBezTo>
                    <a:pt x="11" y="796"/>
                    <a:pt x="7" y="820"/>
                    <a:pt x="3" y="844"/>
                  </a:cubicBezTo>
                  <a:cubicBezTo>
                    <a:pt x="3" y="898"/>
                    <a:pt x="0" y="950"/>
                    <a:pt x="11" y="1000"/>
                  </a:cubicBezTo>
                  <a:cubicBezTo>
                    <a:pt x="14" y="1055"/>
                    <a:pt x="31" y="1109"/>
                    <a:pt x="44" y="1160"/>
                  </a:cubicBezTo>
                  <a:cubicBezTo>
                    <a:pt x="51" y="1187"/>
                    <a:pt x="65" y="1211"/>
                    <a:pt x="75" y="1235"/>
                  </a:cubicBezTo>
                  <a:cubicBezTo>
                    <a:pt x="85" y="1262"/>
                    <a:pt x="96" y="1286"/>
                    <a:pt x="109" y="1310"/>
                  </a:cubicBezTo>
                  <a:lnTo>
                    <a:pt x="150" y="1378"/>
                  </a:lnTo>
                  <a:cubicBezTo>
                    <a:pt x="157" y="1388"/>
                    <a:pt x="167" y="1402"/>
                    <a:pt x="177" y="1412"/>
                  </a:cubicBezTo>
                  <a:cubicBezTo>
                    <a:pt x="187" y="1426"/>
                    <a:pt x="194" y="1436"/>
                    <a:pt x="207" y="1449"/>
                  </a:cubicBezTo>
                  <a:cubicBezTo>
                    <a:pt x="228" y="1470"/>
                    <a:pt x="248" y="1493"/>
                    <a:pt x="273" y="1514"/>
                  </a:cubicBezTo>
                  <a:cubicBezTo>
                    <a:pt x="296" y="1531"/>
                    <a:pt x="323" y="1548"/>
                    <a:pt x="350" y="1562"/>
                  </a:cubicBezTo>
                  <a:cubicBezTo>
                    <a:pt x="405" y="1592"/>
                    <a:pt x="466" y="1613"/>
                    <a:pt x="531" y="1619"/>
                  </a:cubicBezTo>
                  <a:cubicBezTo>
                    <a:pt x="551" y="1623"/>
                    <a:pt x="573" y="1624"/>
                    <a:pt x="594" y="1624"/>
                  </a:cubicBezTo>
                  <a:cubicBezTo>
                    <a:pt x="639" y="1624"/>
                    <a:pt x="684" y="1617"/>
                    <a:pt x="722" y="1603"/>
                  </a:cubicBezTo>
                  <a:cubicBezTo>
                    <a:pt x="776" y="1586"/>
                    <a:pt x="830" y="1555"/>
                    <a:pt x="874" y="1517"/>
                  </a:cubicBezTo>
                  <a:cubicBezTo>
                    <a:pt x="915" y="1476"/>
                    <a:pt x="953" y="1436"/>
                    <a:pt x="973" y="1388"/>
                  </a:cubicBezTo>
                  <a:cubicBezTo>
                    <a:pt x="1017" y="1297"/>
                    <a:pt x="1021" y="1204"/>
                    <a:pt x="1011" y="1129"/>
                  </a:cubicBezTo>
                  <a:cubicBezTo>
                    <a:pt x="1000" y="1052"/>
                    <a:pt x="970" y="991"/>
                    <a:pt x="932" y="942"/>
                  </a:cubicBezTo>
                  <a:cubicBezTo>
                    <a:pt x="898" y="895"/>
                    <a:pt x="854" y="864"/>
                    <a:pt x="820" y="844"/>
                  </a:cubicBezTo>
                  <a:cubicBezTo>
                    <a:pt x="786" y="823"/>
                    <a:pt x="758" y="817"/>
                    <a:pt x="738" y="810"/>
                  </a:cubicBezTo>
                  <a:cubicBezTo>
                    <a:pt x="718" y="807"/>
                    <a:pt x="708" y="803"/>
                    <a:pt x="708" y="803"/>
                  </a:cubicBezTo>
                  <a:lnTo>
                    <a:pt x="708" y="803"/>
                  </a:lnTo>
                  <a:cubicBezTo>
                    <a:pt x="708" y="803"/>
                    <a:pt x="718" y="807"/>
                    <a:pt x="735" y="820"/>
                  </a:cubicBezTo>
                  <a:cubicBezTo>
                    <a:pt x="749" y="831"/>
                    <a:pt x="769" y="851"/>
                    <a:pt x="789" y="881"/>
                  </a:cubicBezTo>
                  <a:cubicBezTo>
                    <a:pt x="810" y="909"/>
                    <a:pt x="824" y="950"/>
                    <a:pt x="834" y="991"/>
                  </a:cubicBezTo>
                  <a:cubicBezTo>
                    <a:pt x="844" y="1035"/>
                    <a:pt x="840" y="1085"/>
                    <a:pt x="834" y="1133"/>
                  </a:cubicBezTo>
                  <a:cubicBezTo>
                    <a:pt x="830" y="1181"/>
                    <a:pt x="807" y="1231"/>
                    <a:pt x="772" y="1259"/>
                  </a:cubicBezTo>
                  <a:cubicBezTo>
                    <a:pt x="750" y="1281"/>
                    <a:pt x="723" y="1289"/>
                    <a:pt x="693" y="1289"/>
                  </a:cubicBezTo>
                  <a:cubicBezTo>
                    <a:pt x="683" y="1289"/>
                    <a:pt x="672" y="1288"/>
                    <a:pt x="661" y="1286"/>
                  </a:cubicBezTo>
                  <a:cubicBezTo>
                    <a:pt x="640" y="1283"/>
                    <a:pt x="629" y="1276"/>
                    <a:pt x="616" y="1266"/>
                  </a:cubicBezTo>
                  <a:cubicBezTo>
                    <a:pt x="599" y="1256"/>
                    <a:pt x="585" y="1242"/>
                    <a:pt x="572" y="1225"/>
                  </a:cubicBezTo>
                  <a:cubicBezTo>
                    <a:pt x="565" y="1218"/>
                    <a:pt x="562" y="1208"/>
                    <a:pt x="554" y="1201"/>
                  </a:cubicBezTo>
                  <a:cubicBezTo>
                    <a:pt x="548" y="1191"/>
                    <a:pt x="541" y="1184"/>
                    <a:pt x="534" y="1174"/>
                  </a:cubicBezTo>
                  <a:lnTo>
                    <a:pt x="527" y="1160"/>
                  </a:lnTo>
                  <a:cubicBezTo>
                    <a:pt x="524" y="1157"/>
                    <a:pt x="521" y="1154"/>
                    <a:pt x="518" y="1146"/>
                  </a:cubicBezTo>
                  <a:lnTo>
                    <a:pt x="500" y="1106"/>
                  </a:lnTo>
                  <a:cubicBezTo>
                    <a:pt x="490" y="1093"/>
                    <a:pt x="487" y="1079"/>
                    <a:pt x="483" y="1065"/>
                  </a:cubicBezTo>
                  <a:cubicBezTo>
                    <a:pt x="477" y="1052"/>
                    <a:pt x="469" y="1038"/>
                    <a:pt x="466" y="1024"/>
                  </a:cubicBezTo>
                  <a:cubicBezTo>
                    <a:pt x="460" y="997"/>
                    <a:pt x="449" y="970"/>
                    <a:pt x="446" y="939"/>
                  </a:cubicBezTo>
                  <a:cubicBezTo>
                    <a:pt x="439" y="912"/>
                    <a:pt x="439" y="884"/>
                    <a:pt x="436" y="854"/>
                  </a:cubicBezTo>
                  <a:lnTo>
                    <a:pt x="436" y="810"/>
                  </a:lnTo>
                  <a:lnTo>
                    <a:pt x="436" y="790"/>
                  </a:lnTo>
                  <a:lnTo>
                    <a:pt x="436" y="766"/>
                  </a:lnTo>
                  <a:cubicBezTo>
                    <a:pt x="439" y="752"/>
                    <a:pt x="439" y="735"/>
                    <a:pt x="439" y="721"/>
                  </a:cubicBezTo>
                  <a:cubicBezTo>
                    <a:pt x="443" y="705"/>
                    <a:pt x="446" y="691"/>
                    <a:pt x="446" y="674"/>
                  </a:cubicBezTo>
                  <a:cubicBezTo>
                    <a:pt x="446" y="660"/>
                    <a:pt x="449" y="644"/>
                    <a:pt x="452" y="630"/>
                  </a:cubicBezTo>
                  <a:cubicBezTo>
                    <a:pt x="456" y="613"/>
                    <a:pt x="456" y="599"/>
                    <a:pt x="460" y="582"/>
                  </a:cubicBezTo>
                  <a:cubicBezTo>
                    <a:pt x="466" y="551"/>
                    <a:pt x="473" y="521"/>
                    <a:pt x="480" y="493"/>
                  </a:cubicBezTo>
                  <a:cubicBezTo>
                    <a:pt x="490" y="463"/>
                    <a:pt x="497" y="432"/>
                    <a:pt x="507" y="405"/>
                  </a:cubicBezTo>
                  <a:cubicBezTo>
                    <a:pt x="541" y="297"/>
                    <a:pt x="562" y="187"/>
                    <a:pt x="592" y="116"/>
                  </a:cubicBezTo>
                  <a:cubicBezTo>
                    <a:pt x="599" y="79"/>
                    <a:pt x="609" y="52"/>
                    <a:pt x="616" y="31"/>
                  </a:cubicBezTo>
                  <a:cubicBezTo>
                    <a:pt x="623" y="11"/>
                    <a:pt x="62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5"/>
            <p:cNvSpPr/>
            <p:nvPr/>
          </p:nvSpPr>
          <p:spPr>
            <a:xfrm>
              <a:off x="765185" y="478704"/>
              <a:ext cx="48861" cy="61680"/>
            </a:xfrm>
            <a:custGeom>
              <a:avLst/>
              <a:gdLst/>
              <a:ahLst/>
              <a:cxnLst/>
              <a:rect l="l" t="t" r="r" b="b"/>
              <a:pathLst>
                <a:path w="1113" h="1405" extrusionOk="0">
                  <a:moveTo>
                    <a:pt x="567" y="0"/>
                  </a:moveTo>
                  <a:cubicBezTo>
                    <a:pt x="470" y="0"/>
                    <a:pt x="369" y="34"/>
                    <a:pt x="286" y="90"/>
                  </a:cubicBezTo>
                  <a:cubicBezTo>
                    <a:pt x="242" y="121"/>
                    <a:pt x="201" y="157"/>
                    <a:pt x="163" y="198"/>
                  </a:cubicBezTo>
                  <a:cubicBezTo>
                    <a:pt x="129" y="239"/>
                    <a:pt x="95" y="284"/>
                    <a:pt x="71" y="331"/>
                  </a:cubicBezTo>
                  <a:cubicBezTo>
                    <a:pt x="47" y="379"/>
                    <a:pt x="27" y="430"/>
                    <a:pt x="17" y="484"/>
                  </a:cubicBezTo>
                  <a:cubicBezTo>
                    <a:pt x="3" y="535"/>
                    <a:pt x="0" y="593"/>
                    <a:pt x="0" y="644"/>
                  </a:cubicBezTo>
                  <a:cubicBezTo>
                    <a:pt x="0" y="749"/>
                    <a:pt x="30" y="848"/>
                    <a:pt x="68" y="933"/>
                  </a:cubicBezTo>
                  <a:cubicBezTo>
                    <a:pt x="150" y="1107"/>
                    <a:pt x="275" y="1223"/>
                    <a:pt x="388" y="1304"/>
                  </a:cubicBezTo>
                  <a:cubicBezTo>
                    <a:pt x="446" y="1345"/>
                    <a:pt x="507" y="1375"/>
                    <a:pt x="564" y="1389"/>
                  </a:cubicBezTo>
                  <a:cubicBezTo>
                    <a:pt x="603" y="1401"/>
                    <a:pt x="641" y="1405"/>
                    <a:pt x="673" y="1405"/>
                  </a:cubicBezTo>
                  <a:cubicBezTo>
                    <a:pt x="689" y="1405"/>
                    <a:pt x="704" y="1404"/>
                    <a:pt x="718" y="1402"/>
                  </a:cubicBezTo>
                  <a:cubicBezTo>
                    <a:pt x="762" y="1393"/>
                    <a:pt x="789" y="1379"/>
                    <a:pt x="806" y="1366"/>
                  </a:cubicBezTo>
                  <a:cubicBezTo>
                    <a:pt x="817" y="1358"/>
                    <a:pt x="823" y="1352"/>
                    <a:pt x="826" y="1348"/>
                  </a:cubicBezTo>
                  <a:cubicBezTo>
                    <a:pt x="830" y="1345"/>
                    <a:pt x="834" y="1345"/>
                    <a:pt x="834" y="1345"/>
                  </a:cubicBezTo>
                  <a:lnTo>
                    <a:pt x="823" y="1345"/>
                  </a:lnTo>
                  <a:cubicBezTo>
                    <a:pt x="820" y="1345"/>
                    <a:pt x="813" y="1348"/>
                    <a:pt x="803" y="1348"/>
                  </a:cubicBezTo>
                  <a:cubicBezTo>
                    <a:pt x="798" y="1349"/>
                    <a:pt x="793" y="1350"/>
                    <a:pt x="787" y="1350"/>
                  </a:cubicBezTo>
                  <a:cubicBezTo>
                    <a:pt x="768" y="1350"/>
                    <a:pt x="745" y="1345"/>
                    <a:pt x="721" y="1335"/>
                  </a:cubicBezTo>
                  <a:cubicBezTo>
                    <a:pt x="691" y="1328"/>
                    <a:pt x="657" y="1308"/>
                    <a:pt x="619" y="1277"/>
                  </a:cubicBezTo>
                  <a:cubicBezTo>
                    <a:pt x="585" y="1246"/>
                    <a:pt x="551" y="1209"/>
                    <a:pt x="514" y="1165"/>
                  </a:cubicBezTo>
                  <a:cubicBezTo>
                    <a:pt x="435" y="1076"/>
                    <a:pt x="364" y="957"/>
                    <a:pt x="327" y="831"/>
                  </a:cubicBezTo>
                  <a:cubicBezTo>
                    <a:pt x="319" y="801"/>
                    <a:pt x="313" y="770"/>
                    <a:pt x="310" y="739"/>
                  </a:cubicBezTo>
                  <a:cubicBezTo>
                    <a:pt x="306" y="705"/>
                    <a:pt x="303" y="675"/>
                    <a:pt x="303" y="644"/>
                  </a:cubicBezTo>
                  <a:cubicBezTo>
                    <a:pt x="303" y="614"/>
                    <a:pt x="306" y="586"/>
                    <a:pt x="316" y="556"/>
                  </a:cubicBezTo>
                  <a:cubicBezTo>
                    <a:pt x="323" y="525"/>
                    <a:pt x="333" y="498"/>
                    <a:pt x="347" y="471"/>
                  </a:cubicBezTo>
                  <a:cubicBezTo>
                    <a:pt x="360" y="440"/>
                    <a:pt x="377" y="416"/>
                    <a:pt x="394" y="389"/>
                  </a:cubicBezTo>
                  <a:cubicBezTo>
                    <a:pt x="412" y="366"/>
                    <a:pt x="432" y="345"/>
                    <a:pt x="456" y="325"/>
                  </a:cubicBezTo>
                  <a:cubicBezTo>
                    <a:pt x="500" y="290"/>
                    <a:pt x="548" y="267"/>
                    <a:pt x="602" y="259"/>
                  </a:cubicBezTo>
                  <a:cubicBezTo>
                    <a:pt x="618" y="257"/>
                    <a:pt x="635" y="256"/>
                    <a:pt x="652" y="256"/>
                  </a:cubicBezTo>
                  <a:cubicBezTo>
                    <a:pt x="691" y="256"/>
                    <a:pt x="731" y="261"/>
                    <a:pt x="768" y="273"/>
                  </a:cubicBezTo>
                  <a:cubicBezTo>
                    <a:pt x="826" y="294"/>
                    <a:pt x="878" y="325"/>
                    <a:pt x="915" y="361"/>
                  </a:cubicBezTo>
                  <a:cubicBezTo>
                    <a:pt x="956" y="402"/>
                    <a:pt x="990" y="443"/>
                    <a:pt x="1017" y="484"/>
                  </a:cubicBezTo>
                  <a:cubicBezTo>
                    <a:pt x="1041" y="525"/>
                    <a:pt x="1061" y="566"/>
                    <a:pt x="1071" y="600"/>
                  </a:cubicBezTo>
                  <a:cubicBezTo>
                    <a:pt x="1085" y="637"/>
                    <a:pt x="1092" y="664"/>
                    <a:pt x="1095" y="685"/>
                  </a:cubicBezTo>
                  <a:cubicBezTo>
                    <a:pt x="1099" y="702"/>
                    <a:pt x="1102" y="716"/>
                    <a:pt x="1102" y="716"/>
                  </a:cubicBezTo>
                  <a:cubicBezTo>
                    <a:pt x="1102" y="716"/>
                    <a:pt x="1102" y="702"/>
                    <a:pt x="1106" y="685"/>
                  </a:cubicBezTo>
                  <a:cubicBezTo>
                    <a:pt x="1106" y="664"/>
                    <a:pt x="1109" y="634"/>
                    <a:pt x="1112" y="597"/>
                  </a:cubicBezTo>
                  <a:cubicBezTo>
                    <a:pt x="1109" y="556"/>
                    <a:pt x="1109" y="508"/>
                    <a:pt x="1099" y="454"/>
                  </a:cubicBezTo>
                  <a:cubicBezTo>
                    <a:pt x="1088" y="399"/>
                    <a:pt x="1071" y="334"/>
                    <a:pt x="1030" y="273"/>
                  </a:cubicBezTo>
                  <a:cubicBezTo>
                    <a:pt x="993" y="212"/>
                    <a:pt x="939" y="148"/>
                    <a:pt x="867" y="96"/>
                  </a:cubicBezTo>
                  <a:cubicBezTo>
                    <a:pt x="830" y="69"/>
                    <a:pt x="789" y="45"/>
                    <a:pt x="745" y="28"/>
                  </a:cubicBezTo>
                  <a:cubicBezTo>
                    <a:pt x="701" y="11"/>
                    <a:pt x="650" y="1"/>
                    <a:pt x="595" y="1"/>
                  </a:cubicBezTo>
                  <a:cubicBezTo>
                    <a:pt x="586" y="1"/>
                    <a:pt x="576"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5"/>
            <p:cNvSpPr/>
            <p:nvPr/>
          </p:nvSpPr>
          <p:spPr>
            <a:xfrm>
              <a:off x="482331" y="502454"/>
              <a:ext cx="51978" cy="111769"/>
            </a:xfrm>
            <a:custGeom>
              <a:avLst/>
              <a:gdLst/>
              <a:ahLst/>
              <a:cxnLst/>
              <a:rect l="l" t="t" r="r" b="b"/>
              <a:pathLst>
                <a:path w="1184" h="2546" extrusionOk="0">
                  <a:moveTo>
                    <a:pt x="1184" y="1"/>
                  </a:moveTo>
                  <a:lnTo>
                    <a:pt x="1184" y="1"/>
                  </a:lnTo>
                  <a:cubicBezTo>
                    <a:pt x="1184" y="1"/>
                    <a:pt x="1174" y="4"/>
                    <a:pt x="1154" y="15"/>
                  </a:cubicBezTo>
                  <a:cubicBezTo>
                    <a:pt x="1133" y="21"/>
                    <a:pt x="1099" y="29"/>
                    <a:pt x="1061" y="45"/>
                  </a:cubicBezTo>
                  <a:cubicBezTo>
                    <a:pt x="1041" y="52"/>
                    <a:pt x="1017" y="59"/>
                    <a:pt x="994" y="69"/>
                  </a:cubicBezTo>
                  <a:cubicBezTo>
                    <a:pt x="970" y="79"/>
                    <a:pt x="945" y="90"/>
                    <a:pt x="919" y="100"/>
                  </a:cubicBezTo>
                  <a:cubicBezTo>
                    <a:pt x="864" y="127"/>
                    <a:pt x="799" y="151"/>
                    <a:pt x="741" y="195"/>
                  </a:cubicBezTo>
                  <a:cubicBezTo>
                    <a:pt x="619" y="277"/>
                    <a:pt x="480" y="385"/>
                    <a:pt x="358" y="532"/>
                  </a:cubicBezTo>
                  <a:cubicBezTo>
                    <a:pt x="300" y="603"/>
                    <a:pt x="245" y="685"/>
                    <a:pt x="198" y="773"/>
                  </a:cubicBezTo>
                  <a:cubicBezTo>
                    <a:pt x="154" y="861"/>
                    <a:pt x="113" y="957"/>
                    <a:pt x="78" y="1052"/>
                  </a:cubicBezTo>
                  <a:cubicBezTo>
                    <a:pt x="52" y="1151"/>
                    <a:pt x="31" y="1249"/>
                    <a:pt x="17" y="1348"/>
                  </a:cubicBezTo>
                  <a:cubicBezTo>
                    <a:pt x="7" y="1447"/>
                    <a:pt x="0" y="1546"/>
                    <a:pt x="7" y="1641"/>
                  </a:cubicBezTo>
                  <a:cubicBezTo>
                    <a:pt x="17" y="1828"/>
                    <a:pt x="72" y="1998"/>
                    <a:pt x="123" y="2137"/>
                  </a:cubicBezTo>
                  <a:cubicBezTo>
                    <a:pt x="174" y="2277"/>
                    <a:pt x="248" y="2376"/>
                    <a:pt x="296" y="2444"/>
                  </a:cubicBezTo>
                  <a:cubicBezTo>
                    <a:pt x="320" y="2478"/>
                    <a:pt x="344" y="2505"/>
                    <a:pt x="358" y="2522"/>
                  </a:cubicBezTo>
                  <a:cubicBezTo>
                    <a:pt x="374" y="2539"/>
                    <a:pt x="381" y="2546"/>
                    <a:pt x="381" y="2546"/>
                  </a:cubicBezTo>
                  <a:cubicBezTo>
                    <a:pt x="381" y="2546"/>
                    <a:pt x="378" y="2535"/>
                    <a:pt x="371" y="2515"/>
                  </a:cubicBezTo>
                  <a:cubicBezTo>
                    <a:pt x="364" y="2491"/>
                    <a:pt x="354" y="2461"/>
                    <a:pt x="347" y="2420"/>
                  </a:cubicBezTo>
                  <a:cubicBezTo>
                    <a:pt x="320" y="2341"/>
                    <a:pt x="303" y="2226"/>
                    <a:pt x="279" y="2093"/>
                  </a:cubicBezTo>
                  <a:cubicBezTo>
                    <a:pt x="259" y="1960"/>
                    <a:pt x="259" y="1800"/>
                    <a:pt x="265" y="1637"/>
                  </a:cubicBezTo>
                  <a:cubicBezTo>
                    <a:pt x="272" y="1555"/>
                    <a:pt x="283" y="1474"/>
                    <a:pt x="296" y="1389"/>
                  </a:cubicBezTo>
                  <a:cubicBezTo>
                    <a:pt x="309" y="1307"/>
                    <a:pt x="330" y="1222"/>
                    <a:pt x="358" y="1141"/>
                  </a:cubicBezTo>
                  <a:cubicBezTo>
                    <a:pt x="385" y="1059"/>
                    <a:pt x="415" y="977"/>
                    <a:pt x="449" y="899"/>
                  </a:cubicBezTo>
                  <a:cubicBezTo>
                    <a:pt x="487" y="825"/>
                    <a:pt x="527" y="750"/>
                    <a:pt x="568" y="678"/>
                  </a:cubicBezTo>
                  <a:cubicBezTo>
                    <a:pt x="653" y="539"/>
                    <a:pt x="741" y="409"/>
                    <a:pt x="837" y="310"/>
                  </a:cubicBezTo>
                  <a:cubicBezTo>
                    <a:pt x="851" y="297"/>
                    <a:pt x="861" y="287"/>
                    <a:pt x="871" y="277"/>
                  </a:cubicBezTo>
                  <a:cubicBezTo>
                    <a:pt x="884" y="263"/>
                    <a:pt x="895" y="249"/>
                    <a:pt x="905" y="239"/>
                  </a:cubicBezTo>
                  <a:cubicBezTo>
                    <a:pt x="925" y="216"/>
                    <a:pt x="950" y="195"/>
                    <a:pt x="966" y="175"/>
                  </a:cubicBezTo>
                  <a:cubicBezTo>
                    <a:pt x="1007" y="137"/>
                    <a:pt x="1044" y="103"/>
                    <a:pt x="1079" y="79"/>
                  </a:cubicBezTo>
                  <a:cubicBezTo>
                    <a:pt x="1109" y="52"/>
                    <a:pt x="1137" y="35"/>
                    <a:pt x="1157" y="21"/>
                  </a:cubicBezTo>
                  <a:cubicBezTo>
                    <a:pt x="1174" y="8"/>
                    <a:pt x="1184"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5"/>
            <p:cNvSpPr/>
            <p:nvPr/>
          </p:nvSpPr>
          <p:spPr>
            <a:xfrm>
              <a:off x="424821" y="374659"/>
              <a:ext cx="109223" cy="101936"/>
            </a:xfrm>
            <a:custGeom>
              <a:avLst/>
              <a:gdLst/>
              <a:ahLst/>
              <a:cxnLst/>
              <a:rect l="l" t="t" r="r" b="b"/>
              <a:pathLst>
                <a:path w="2488" h="2322" extrusionOk="0">
                  <a:moveTo>
                    <a:pt x="293" y="1"/>
                  </a:moveTo>
                  <a:lnTo>
                    <a:pt x="290" y="4"/>
                  </a:lnTo>
                  <a:cubicBezTo>
                    <a:pt x="280" y="7"/>
                    <a:pt x="272" y="7"/>
                    <a:pt x="266" y="10"/>
                  </a:cubicBezTo>
                  <a:cubicBezTo>
                    <a:pt x="259" y="14"/>
                    <a:pt x="249" y="17"/>
                    <a:pt x="242" y="17"/>
                  </a:cubicBezTo>
                  <a:lnTo>
                    <a:pt x="225" y="28"/>
                  </a:lnTo>
                  <a:cubicBezTo>
                    <a:pt x="211" y="31"/>
                    <a:pt x="201" y="37"/>
                    <a:pt x="191" y="48"/>
                  </a:cubicBezTo>
                  <a:cubicBezTo>
                    <a:pt x="178" y="54"/>
                    <a:pt x="167" y="62"/>
                    <a:pt x="157" y="72"/>
                  </a:cubicBezTo>
                  <a:cubicBezTo>
                    <a:pt x="112" y="106"/>
                    <a:pt x="79" y="153"/>
                    <a:pt x="51" y="208"/>
                  </a:cubicBezTo>
                  <a:cubicBezTo>
                    <a:pt x="28" y="262"/>
                    <a:pt x="10" y="323"/>
                    <a:pt x="4" y="388"/>
                  </a:cubicBezTo>
                  <a:cubicBezTo>
                    <a:pt x="1" y="453"/>
                    <a:pt x="7" y="521"/>
                    <a:pt x="28" y="585"/>
                  </a:cubicBezTo>
                  <a:cubicBezTo>
                    <a:pt x="48" y="650"/>
                    <a:pt x="79" y="715"/>
                    <a:pt x="116" y="772"/>
                  </a:cubicBezTo>
                  <a:cubicBezTo>
                    <a:pt x="153" y="833"/>
                    <a:pt x="198" y="891"/>
                    <a:pt x="245" y="943"/>
                  </a:cubicBezTo>
                  <a:cubicBezTo>
                    <a:pt x="252" y="952"/>
                    <a:pt x="263" y="960"/>
                    <a:pt x="269" y="970"/>
                  </a:cubicBezTo>
                  <a:cubicBezTo>
                    <a:pt x="276" y="976"/>
                    <a:pt x="280" y="984"/>
                    <a:pt x="286" y="990"/>
                  </a:cubicBezTo>
                  <a:cubicBezTo>
                    <a:pt x="293" y="993"/>
                    <a:pt x="293" y="997"/>
                    <a:pt x="293" y="997"/>
                  </a:cubicBezTo>
                  <a:lnTo>
                    <a:pt x="290" y="997"/>
                  </a:lnTo>
                  <a:lnTo>
                    <a:pt x="286" y="1001"/>
                  </a:lnTo>
                  <a:lnTo>
                    <a:pt x="276" y="1007"/>
                  </a:lnTo>
                  <a:cubicBezTo>
                    <a:pt x="266" y="1014"/>
                    <a:pt x="259" y="1021"/>
                    <a:pt x="252" y="1024"/>
                  </a:cubicBezTo>
                  <a:cubicBezTo>
                    <a:pt x="228" y="1051"/>
                    <a:pt x="208" y="1086"/>
                    <a:pt x="198" y="1119"/>
                  </a:cubicBezTo>
                  <a:cubicBezTo>
                    <a:pt x="184" y="1153"/>
                    <a:pt x="181" y="1191"/>
                    <a:pt x="184" y="1228"/>
                  </a:cubicBezTo>
                  <a:cubicBezTo>
                    <a:pt x="188" y="1262"/>
                    <a:pt x="198" y="1296"/>
                    <a:pt x="214" y="1327"/>
                  </a:cubicBezTo>
                  <a:cubicBezTo>
                    <a:pt x="242" y="1392"/>
                    <a:pt x="283" y="1446"/>
                    <a:pt x="330" y="1494"/>
                  </a:cubicBezTo>
                  <a:cubicBezTo>
                    <a:pt x="374" y="1541"/>
                    <a:pt x="429" y="1582"/>
                    <a:pt x="484" y="1619"/>
                  </a:cubicBezTo>
                  <a:cubicBezTo>
                    <a:pt x="528" y="1646"/>
                    <a:pt x="572" y="1674"/>
                    <a:pt x="619" y="1695"/>
                  </a:cubicBezTo>
                  <a:cubicBezTo>
                    <a:pt x="668" y="1715"/>
                    <a:pt x="715" y="1731"/>
                    <a:pt x="766" y="1742"/>
                  </a:cubicBezTo>
                  <a:cubicBezTo>
                    <a:pt x="814" y="1756"/>
                    <a:pt x="864" y="1762"/>
                    <a:pt x="916" y="1766"/>
                  </a:cubicBezTo>
                  <a:cubicBezTo>
                    <a:pt x="926" y="1769"/>
                    <a:pt x="939" y="1769"/>
                    <a:pt x="953" y="1769"/>
                  </a:cubicBezTo>
                  <a:lnTo>
                    <a:pt x="987" y="1769"/>
                  </a:lnTo>
                  <a:lnTo>
                    <a:pt x="984" y="1772"/>
                  </a:lnTo>
                  <a:lnTo>
                    <a:pt x="984" y="1776"/>
                  </a:lnTo>
                  <a:lnTo>
                    <a:pt x="984" y="1780"/>
                  </a:lnTo>
                  <a:lnTo>
                    <a:pt x="977" y="1800"/>
                  </a:lnTo>
                  <a:cubicBezTo>
                    <a:pt x="970" y="1830"/>
                    <a:pt x="970" y="1858"/>
                    <a:pt x="974" y="1888"/>
                  </a:cubicBezTo>
                  <a:cubicBezTo>
                    <a:pt x="977" y="1915"/>
                    <a:pt x="980" y="1943"/>
                    <a:pt x="990" y="1966"/>
                  </a:cubicBezTo>
                  <a:cubicBezTo>
                    <a:pt x="1001" y="1993"/>
                    <a:pt x="1010" y="2017"/>
                    <a:pt x="1024" y="2042"/>
                  </a:cubicBezTo>
                  <a:cubicBezTo>
                    <a:pt x="1065" y="2109"/>
                    <a:pt x="1126" y="2157"/>
                    <a:pt x="1188" y="2191"/>
                  </a:cubicBezTo>
                  <a:cubicBezTo>
                    <a:pt x="1252" y="2225"/>
                    <a:pt x="1317" y="2246"/>
                    <a:pt x="1382" y="2266"/>
                  </a:cubicBezTo>
                  <a:cubicBezTo>
                    <a:pt x="1508" y="2296"/>
                    <a:pt x="1633" y="2317"/>
                    <a:pt x="1745" y="2320"/>
                  </a:cubicBezTo>
                  <a:cubicBezTo>
                    <a:pt x="1771" y="2321"/>
                    <a:pt x="1796" y="2322"/>
                    <a:pt x="1820" y="2322"/>
                  </a:cubicBezTo>
                  <a:cubicBezTo>
                    <a:pt x="2018" y="2322"/>
                    <a:pt x="2181" y="2286"/>
                    <a:pt x="2293" y="2252"/>
                  </a:cubicBezTo>
                  <a:cubicBezTo>
                    <a:pt x="2358" y="2235"/>
                    <a:pt x="2406" y="2215"/>
                    <a:pt x="2439" y="2201"/>
                  </a:cubicBezTo>
                  <a:cubicBezTo>
                    <a:pt x="2470" y="2191"/>
                    <a:pt x="2487" y="2184"/>
                    <a:pt x="2487" y="2184"/>
                  </a:cubicBezTo>
                  <a:lnTo>
                    <a:pt x="2487" y="2184"/>
                  </a:lnTo>
                  <a:cubicBezTo>
                    <a:pt x="2487" y="2184"/>
                    <a:pt x="2470" y="2188"/>
                    <a:pt x="2436" y="2201"/>
                  </a:cubicBezTo>
                  <a:cubicBezTo>
                    <a:pt x="2402" y="2211"/>
                    <a:pt x="2354" y="2225"/>
                    <a:pt x="2290" y="2238"/>
                  </a:cubicBezTo>
                  <a:cubicBezTo>
                    <a:pt x="2191" y="2262"/>
                    <a:pt x="2057" y="2282"/>
                    <a:pt x="1899" y="2282"/>
                  </a:cubicBezTo>
                  <a:cubicBezTo>
                    <a:pt x="1851" y="2282"/>
                    <a:pt x="1801" y="2280"/>
                    <a:pt x="1749" y="2276"/>
                  </a:cubicBezTo>
                  <a:cubicBezTo>
                    <a:pt x="1637" y="2266"/>
                    <a:pt x="1517" y="2246"/>
                    <a:pt x="1395" y="2211"/>
                  </a:cubicBezTo>
                  <a:cubicBezTo>
                    <a:pt x="1334" y="2191"/>
                    <a:pt x="1273" y="2171"/>
                    <a:pt x="1219" y="2140"/>
                  </a:cubicBezTo>
                  <a:cubicBezTo>
                    <a:pt x="1161" y="2106"/>
                    <a:pt x="1109" y="2065"/>
                    <a:pt x="1076" y="2011"/>
                  </a:cubicBezTo>
                  <a:cubicBezTo>
                    <a:pt x="1055" y="1973"/>
                    <a:pt x="1038" y="1929"/>
                    <a:pt x="1038" y="1882"/>
                  </a:cubicBezTo>
                  <a:cubicBezTo>
                    <a:pt x="1038" y="1861"/>
                    <a:pt x="1038" y="1837"/>
                    <a:pt x="1045" y="1817"/>
                  </a:cubicBezTo>
                  <a:lnTo>
                    <a:pt x="1051" y="1800"/>
                  </a:lnTo>
                  <a:lnTo>
                    <a:pt x="1055" y="1797"/>
                  </a:lnTo>
                  <a:lnTo>
                    <a:pt x="1059" y="1786"/>
                  </a:lnTo>
                  <a:lnTo>
                    <a:pt x="1068" y="1769"/>
                  </a:lnTo>
                  <a:lnTo>
                    <a:pt x="1072" y="1762"/>
                  </a:lnTo>
                  <a:lnTo>
                    <a:pt x="1079" y="1752"/>
                  </a:lnTo>
                  <a:lnTo>
                    <a:pt x="1096" y="1731"/>
                  </a:lnTo>
                  <a:cubicBezTo>
                    <a:pt x="1106" y="1718"/>
                    <a:pt x="1117" y="1704"/>
                    <a:pt x="1126" y="1691"/>
                  </a:cubicBezTo>
                  <a:lnTo>
                    <a:pt x="957" y="1691"/>
                  </a:lnTo>
                  <a:cubicBezTo>
                    <a:pt x="943" y="1691"/>
                    <a:pt x="933" y="1691"/>
                    <a:pt x="922" y="1687"/>
                  </a:cubicBezTo>
                  <a:cubicBezTo>
                    <a:pt x="875" y="1684"/>
                    <a:pt x="831" y="1677"/>
                    <a:pt x="786" y="1664"/>
                  </a:cubicBezTo>
                  <a:cubicBezTo>
                    <a:pt x="739" y="1654"/>
                    <a:pt x="695" y="1640"/>
                    <a:pt x="650" y="1619"/>
                  </a:cubicBezTo>
                  <a:cubicBezTo>
                    <a:pt x="610" y="1602"/>
                    <a:pt x="566" y="1579"/>
                    <a:pt x="528" y="1552"/>
                  </a:cubicBezTo>
                  <a:cubicBezTo>
                    <a:pt x="477" y="1521"/>
                    <a:pt x="429" y="1480"/>
                    <a:pt x="385" y="1439"/>
                  </a:cubicBezTo>
                  <a:cubicBezTo>
                    <a:pt x="344" y="1395"/>
                    <a:pt x="307" y="1348"/>
                    <a:pt x="283" y="1296"/>
                  </a:cubicBezTo>
                  <a:cubicBezTo>
                    <a:pt x="272" y="1273"/>
                    <a:pt x="266" y="1246"/>
                    <a:pt x="263" y="1218"/>
                  </a:cubicBezTo>
                  <a:cubicBezTo>
                    <a:pt x="259" y="1194"/>
                    <a:pt x="263" y="1170"/>
                    <a:pt x="272" y="1147"/>
                  </a:cubicBezTo>
                  <a:cubicBezTo>
                    <a:pt x="280" y="1123"/>
                    <a:pt x="296" y="1103"/>
                    <a:pt x="310" y="1086"/>
                  </a:cubicBezTo>
                  <a:cubicBezTo>
                    <a:pt x="317" y="1082"/>
                    <a:pt x="321" y="1078"/>
                    <a:pt x="324" y="1075"/>
                  </a:cubicBezTo>
                  <a:cubicBezTo>
                    <a:pt x="327" y="1072"/>
                    <a:pt x="327" y="1072"/>
                    <a:pt x="334" y="1068"/>
                  </a:cubicBezTo>
                  <a:lnTo>
                    <a:pt x="351" y="1062"/>
                  </a:lnTo>
                  <a:cubicBezTo>
                    <a:pt x="357" y="1058"/>
                    <a:pt x="368" y="1058"/>
                    <a:pt x="374" y="1055"/>
                  </a:cubicBezTo>
                  <a:lnTo>
                    <a:pt x="402" y="1048"/>
                  </a:lnTo>
                  <a:lnTo>
                    <a:pt x="456" y="1037"/>
                  </a:lnTo>
                  <a:cubicBezTo>
                    <a:pt x="419" y="1007"/>
                    <a:pt x="388" y="973"/>
                    <a:pt x="354" y="946"/>
                  </a:cubicBezTo>
                  <a:lnTo>
                    <a:pt x="324" y="915"/>
                  </a:lnTo>
                  <a:lnTo>
                    <a:pt x="303" y="891"/>
                  </a:lnTo>
                  <a:cubicBezTo>
                    <a:pt x="205" y="792"/>
                    <a:pt x="126" y="684"/>
                    <a:pt x="85" y="565"/>
                  </a:cubicBezTo>
                  <a:cubicBezTo>
                    <a:pt x="45" y="450"/>
                    <a:pt x="59" y="327"/>
                    <a:pt x="99" y="228"/>
                  </a:cubicBezTo>
                  <a:cubicBezTo>
                    <a:pt x="123" y="180"/>
                    <a:pt x="153" y="139"/>
                    <a:pt x="188" y="106"/>
                  </a:cubicBezTo>
                  <a:cubicBezTo>
                    <a:pt x="198" y="99"/>
                    <a:pt x="205" y="92"/>
                    <a:pt x="214" y="85"/>
                  </a:cubicBezTo>
                  <a:cubicBezTo>
                    <a:pt x="225" y="78"/>
                    <a:pt x="235" y="72"/>
                    <a:pt x="245" y="65"/>
                  </a:cubicBezTo>
                  <a:lnTo>
                    <a:pt x="259" y="58"/>
                  </a:lnTo>
                  <a:cubicBezTo>
                    <a:pt x="266" y="54"/>
                    <a:pt x="266" y="54"/>
                    <a:pt x="269" y="51"/>
                  </a:cubicBezTo>
                  <a:lnTo>
                    <a:pt x="280" y="48"/>
                  </a:lnTo>
                  <a:lnTo>
                    <a:pt x="286" y="48"/>
                  </a:lnTo>
                  <a:lnTo>
                    <a:pt x="290" y="51"/>
                  </a:lnTo>
                  <a:cubicBezTo>
                    <a:pt x="296" y="58"/>
                    <a:pt x="317" y="78"/>
                    <a:pt x="330" y="95"/>
                  </a:cubicBezTo>
                  <a:cubicBezTo>
                    <a:pt x="344" y="109"/>
                    <a:pt x="357" y="126"/>
                    <a:pt x="368" y="139"/>
                  </a:cubicBezTo>
                  <a:cubicBezTo>
                    <a:pt x="395" y="170"/>
                    <a:pt x="415" y="201"/>
                    <a:pt x="432" y="228"/>
                  </a:cubicBezTo>
                  <a:cubicBezTo>
                    <a:pt x="470" y="282"/>
                    <a:pt x="494" y="330"/>
                    <a:pt x="511" y="361"/>
                  </a:cubicBezTo>
                  <a:cubicBezTo>
                    <a:pt x="525" y="392"/>
                    <a:pt x="531" y="412"/>
                    <a:pt x="531" y="412"/>
                  </a:cubicBezTo>
                  <a:cubicBezTo>
                    <a:pt x="531" y="412"/>
                    <a:pt x="528" y="392"/>
                    <a:pt x="514" y="357"/>
                  </a:cubicBezTo>
                  <a:cubicBezTo>
                    <a:pt x="500" y="327"/>
                    <a:pt x="480" y="279"/>
                    <a:pt x="450" y="218"/>
                  </a:cubicBezTo>
                  <a:cubicBezTo>
                    <a:pt x="432" y="191"/>
                    <a:pt x="412" y="156"/>
                    <a:pt x="392" y="126"/>
                  </a:cubicBezTo>
                  <a:cubicBezTo>
                    <a:pt x="378" y="109"/>
                    <a:pt x="368" y="92"/>
                    <a:pt x="354" y="75"/>
                  </a:cubicBezTo>
                  <a:cubicBezTo>
                    <a:pt x="341" y="54"/>
                    <a:pt x="330" y="41"/>
                    <a:pt x="307" y="14"/>
                  </a:cubicBezTo>
                  <a:lnTo>
                    <a:pt x="296" y="7"/>
                  </a:lnTo>
                  <a:cubicBezTo>
                    <a:pt x="296" y="4"/>
                    <a:pt x="296" y="4"/>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5"/>
            <p:cNvSpPr/>
            <p:nvPr/>
          </p:nvSpPr>
          <p:spPr>
            <a:xfrm>
              <a:off x="627468" y="318510"/>
              <a:ext cx="91005" cy="102463"/>
            </a:xfrm>
            <a:custGeom>
              <a:avLst/>
              <a:gdLst/>
              <a:ahLst/>
              <a:cxnLst/>
              <a:rect l="l" t="t" r="r" b="b"/>
              <a:pathLst>
                <a:path w="2073" h="2334" extrusionOk="0">
                  <a:moveTo>
                    <a:pt x="864" y="0"/>
                  </a:moveTo>
                  <a:cubicBezTo>
                    <a:pt x="836" y="0"/>
                    <a:pt x="809" y="3"/>
                    <a:pt x="783" y="7"/>
                  </a:cubicBezTo>
                  <a:cubicBezTo>
                    <a:pt x="718" y="21"/>
                    <a:pt x="657" y="44"/>
                    <a:pt x="603" y="68"/>
                  </a:cubicBezTo>
                  <a:cubicBezTo>
                    <a:pt x="374" y="164"/>
                    <a:pt x="225" y="306"/>
                    <a:pt x="129" y="412"/>
                  </a:cubicBezTo>
                  <a:cubicBezTo>
                    <a:pt x="85" y="463"/>
                    <a:pt x="52" y="507"/>
                    <a:pt x="32" y="537"/>
                  </a:cubicBezTo>
                  <a:cubicBezTo>
                    <a:pt x="11" y="572"/>
                    <a:pt x="1" y="586"/>
                    <a:pt x="1" y="586"/>
                  </a:cubicBezTo>
                  <a:cubicBezTo>
                    <a:pt x="1" y="586"/>
                    <a:pt x="11" y="572"/>
                    <a:pt x="35" y="541"/>
                  </a:cubicBezTo>
                  <a:cubicBezTo>
                    <a:pt x="58" y="511"/>
                    <a:pt x="93" y="470"/>
                    <a:pt x="143" y="418"/>
                  </a:cubicBezTo>
                  <a:cubicBezTo>
                    <a:pt x="239" y="324"/>
                    <a:pt x="399" y="198"/>
                    <a:pt x="619" y="116"/>
                  </a:cubicBezTo>
                  <a:cubicBezTo>
                    <a:pt x="674" y="96"/>
                    <a:pt x="735" y="75"/>
                    <a:pt x="793" y="68"/>
                  </a:cubicBezTo>
                  <a:cubicBezTo>
                    <a:pt x="810" y="66"/>
                    <a:pt x="828" y="65"/>
                    <a:pt x="845" y="65"/>
                  </a:cubicBezTo>
                  <a:cubicBezTo>
                    <a:pt x="889" y="65"/>
                    <a:pt x="932" y="72"/>
                    <a:pt x="966" y="92"/>
                  </a:cubicBezTo>
                  <a:cubicBezTo>
                    <a:pt x="1018" y="123"/>
                    <a:pt x="1059" y="173"/>
                    <a:pt x="1052" y="228"/>
                  </a:cubicBezTo>
                  <a:cubicBezTo>
                    <a:pt x="1045" y="286"/>
                    <a:pt x="1001" y="341"/>
                    <a:pt x="957" y="402"/>
                  </a:cubicBezTo>
                  <a:cubicBezTo>
                    <a:pt x="950" y="408"/>
                    <a:pt x="943" y="415"/>
                    <a:pt x="939" y="426"/>
                  </a:cubicBezTo>
                  <a:lnTo>
                    <a:pt x="933" y="432"/>
                  </a:lnTo>
                  <a:lnTo>
                    <a:pt x="933" y="435"/>
                  </a:lnTo>
                  <a:lnTo>
                    <a:pt x="930" y="439"/>
                  </a:lnTo>
                  <a:lnTo>
                    <a:pt x="916" y="463"/>
                  </a:lnTo>
                  <a:cubicBezTo>
                    <a:pt x="909" y="476"/>
                    <a:pt x="902" y="493"/>
                    <a:pt x="895" y="507"/>
                  </a:cubicBezTo>
                  <a:lnTo>
                    <a:pt x="881" y="555"/>
                  </a:lnTo>
                  <a:cubicBezTo>
                    <a:pt x="879" y="567"/>
                    <a:pt x="865" y="587"/>
                    <a:pt x="881" y="587"/>
                  </a:cubicBezTo>
                  <a:cubicBezTo>
                    <a:pt x="883" y="587"/>
                    <a:pt x="885" y="586"/>
                    <a:pt x="889" y="586"/>
                  </a:cubicBezTo>
                  <a:lnTo>
                    <a:pt x="936" y="582"/>
                  </a:lnTo>
                  <a:lnTo>
                    <a:pt x="987" y="582"/>
                  </a:lnTo>
                  <a:cubicBezTo>
                    <a:pt x="994" y="578"/>
                    <a:pt x="1004" y="578"/>
                    <a:pt x="1014" y="578"/>
                  </a:cubicBezTo>
                  <a:lnTo>
                    <a:pt x="1028" y="578"/>
                  </a:lnTo>
                  <a:cubicBezTo>
                    <a:pt x="1052" y="576"/>
                    <a:pt x="1077" y="575"/>
                    <a:pt x="1102" y="575"/>
                  </a:cubicBezTo>
                  <a:cubicBezTo>
                    <a:pt x="1152" y="575"/>
                    <a:pt x="1202" y="580"/>
                    <a:pt x="1252" y="589"/>
                  </a:cubicBezTo>
                  <a:cubicBezTo>
                    <a:pt x="1399" y="613"/>
                    <a:pt x="1548" y="667"/>
                    <a:pt x="1674" y="749"/>
                  </a:cubicBezTo>
                  <a:cubicBezTo>
                    <a:pt x="1739" y="790"/>
                    <a:pt x="1800" y="837"/>
                    <a:pt x="1851" y="892"/>
                  </a:cubicBezTo>
                  <a:cubicBezTo>
                    <a:pt x="1905" y="946"/>
                    <a:pt x="1957" y="1004"/>
                    <a:pt x="1970" y="1062"/>
                  </a:cubicBezTo>
                  <a:cubicBezTo>
                    <a:pt x="1974" y="1092"/>
                    <a:pt x="1970" y="1123"/>
                    <a:pt x="1960" y="1150"/>
                  </a:cubicBezTo>
                  <a:cubicBezTo>
                    <a:pt x="1950" y="1173"/>
                    <a:pt x="1930" y="1198"/>
                    <a:pt x="1902" y="1218"/>
                  </a:cubicBezTo>
                  <a:cubicBezTo>
                    <a:pt x="1875" y="1239"/>
                    <a:pt x="1844" y="1255"/>
                    <a:pt x="1814" y="1269"/>
                  </a:cubicBezTo>
                  <a:cubicBezTo>
                    <a:pt x="1797" y="1275"/>
                    <a:pt x="1779" y="1280"/>
                    <a:pt x="1762" y="1286"/>
                  </a:cubicBezTo>
                  <a:lnTo>
                    <a:pt x="1739" y="1293"/>
                  </a:lnTo>
                  <a:cubicBezTo>
                    <a:pt x="1718" y="1296"/>
                    <a:pt x="1701" y="1300"/>
                    <a:pt x="1685" y="1303"/>
                  </a:cubicBezTo>
                  <a:cubicBezTo>
                    <a:pt x="1660" y="1310"/>
                    <a:pt x="1633" y="1310"/>
                    <a:pt x="1610" y="1313"/>
                  </a:cubicBezTo>
                  <a:cubicBezTo>
                    <a:pt x="1586" y="1316"/>
                    <a:pt x="1562" y="1320"/>
                    <a:pt x="1545" y="1324"/>
                  </a:cubicBezTo>
                  <a:cubicBezTo>
                    <a:pt x="1596" y="1364"/>
                    <a:pt x="1647" y="1405"/>
                    <a:pt x="1695" y="1446"/>
                  </a:cubicBezTo>
                  <a:cubicBezTo>
                    <a:pt x="1708" y="1456"/>
                    <a:pt x="1721" y="1470"/>
                    <a:pt x="1735" y="1480"/>
                  </a:cubicBezTo>
                  <a:cubicBezTo>
                    <a:pt x="1746" y="1490"/>
                    <a:pt x="1759" y="1504"/>
                    <a:pt x="1770" y="1514"/>
                  </a:cubicBezTo>
                  <a:cubicBezTo>
                    <a:pt x="1817" y="1558"/>
                    <a:pt x="1858" y="1602"/>
                    <a:pt x="1892" y="1653"/>
                  </a:cubicBezTo>
                  <a:cubicBezTo>
                    <a:pt x="1930" y="1701"/>
                    <a:pt x="1957" y="1752"/>
                    <a:pt x="1974" y="1803"/>
                  </a:cubicBezTo>
                  <a:cubicBezTo>
                    <a:pt x="1994" y="1854"/>
                    <a:pt x="2004" y="1908"/>
                    <a:pt x="2004" y="1960"/>
                  </a:cubicBezTo>
                  <a:cubicBezTo>
                    <a:pt x="2007" y="2071"/>
                    <a:pt x="1966" y="2178"/>
                    <a:pt x="1899" y="2239"/>
                  </a:cubicBezTo>
                  <a:cubicBezTo>
                    <a:pt x="1840" y="2292"/>
                    <a:pt x="1765" y="2311"/>
                    <a:pt x="1705" y="2311"/>
                  </a:cubicBezTo>
                  <a:cubicBezTo>
                    <a:pt x="1695" y="2311"/>
                    <a:pt x="1686" y="2311"/>
                    <a:pt x="1677" y="2310"/>
                  </a:cubicBezTo>
                  <a:cubicBezTo>
                    <a:pt x="1644" y="2310"/>
                    <a:pt x="1613" y="2300"/>
                    <a:pt x="1589" y="2289"/>
                  </a:cubicBezTo>
                  <a:cubicBezTo>
                    <a:pt x="1566" y="2280"/>
                    <a:pt x="1545" y="2266"/>
                    <a:pt x="1531" y="2255"/>
                  </a:cubicBezTo>
                  <a:cubicBezTo>
                    <a:pt x="1525" y="2249"/>
                    <a:pt x="1517" y="2242"/>
                    <a:pt x="1514" y="2239"/>
                  </a:cubicBezTo>
                  <a:cubicBezTo>
                    <a:pt x="1511" y="2231"/>
                    <a:pt x="1508" y="2228"/>
                    <a:pt x="1504" y="2225"/>
                  </a:cubicBezTo>
                  <a:cubicBezTo>
                    <a:pt x="1497" y="2214"/>
                    <a:pt x="1494" y="2211"/>
                    <a:pt x="1494" y="2211"/>
                  </a:cubicBezTo>
                  <a:lnTo>
                    <a:pt x="1494" y="2211"/>
                  </a:lnTo>
                  <a:cubicBezTo>
                    <a:pt x="1494" y="2211"/>
                    <a:pt x="1497" y="2218"/>
                    <a:pt x="1501" y="2225"/>
                  </a:cubicBezTo>
                  <a:cubicBezTo>
                    <a:pt x="1504" y="2228"/>
                    <a:pt x="1508" y="2235"/>
                    <a:pt x="1511" y="2239"/>
                  </a:cubicBezTo>
                  <a:cubicBezTo>
                    <a:pt x="1517" y="2245"/>
                    <a:pt x="1521" y="2252"/>
                    <a:pt x="1528" y="2259"/>
                  </a:cubicBezTo>
                  <a:cubicBezTo>
                    <a:pt x="1542" y="2272"/>
                    <a:pt x="1558" y="2286"/>
                    <a:pt x="1586" y="2300"/>
                  </a:cubicBezTo>
                  <a:cubicBezTo>
                    <a:pt x="1610" y="2313"/>
                    <a:pt x="1640" y="2324"/>
                    <a:pt x="1674" y="2330"/>
                  </a:cubicBezTo>
                  <a:cubicBezTo>
                    <a:pt x="1690" y="2333"/>
                    <a:pt x="1706" y="2334"/>
                    <a:pt x="1723" y="2334"/>
                  </a:cubicBezTo>
                  <a:cubicBezTo>
                    <a:pt x="1786" y="2334"/>
                    <a:pt x="1858" y="2316"/>
                    <a:pt x="1922" y="2266"/>
                  </a:cubicBezTo>
                  <a:cubicBezTo>
                    <a:pt x="2007" y="2201"/>
                    <a:pt x="2059" y="2085"/>
                    <a:pt x="2059" y="1960"/>
                  </a:cubicBezTo>
                  <a:cubicBezTo>
                    <a:pt x="2062" y="1902"/>
                    <a:pt x="2052" y="1844"/>
                    <a:pt x="2035" y="1782"/>
                  </a:cubicBezTo>
                  <a:cubicBezTo>
                    <a:pt x="2015" y="1725"/>
                    <a:pt x="1987" y="1667"/>
                    <a:pt x="1950" y="1613"/>
                  </a:cubicBezTo>
                  <a:cubicBezTo>
                    <a:pt x="1916" y="1558"/>
                    <a:pt x="1872" y="1507"/>
                    <a:pt x="1824" y="1459"/>
                  </a:cubicBezTo>
                  <a:cubicBezTo>
                    <a:pt x="1814" y="1446"/>
                    <a:pt x="1800" y="1432"/>
                    <a:pt x="1790" y="1422"/>
                  </a:cubicBezTo>
                  <a:cubicBezTo>
                    <a:pt x="1776" y="1412"/>
                    <a:pt x="1766" y="1402"/>
                    <a:pt x="1753" y="1388"/>
                  </a:cubicBezTo>
                  <a:cubicBezTo>
                    <a:pt x="1749" y="1385"/>
                    <a:pt x="1746" y="1382"/>
                    <a:pt x="1746" y="1378"/>
                  </a:cubicBezTo>
                  <a:lnTo>
                    <a:pt x="1759" y="1378"/>
                  </a:lnTo>
                  <a:lnTo>
                    <a:pt x="1787" y="1371"/>
                  </a:lnTo>
                  <a:cubicBezTo>
                    <a:pt x="1807" y="1364"/>
                    <a:pt x="1828" y="1361"/>
                    <a:pt x="1844" y="1351"/>
                  </a:cubicBezTo>
                  <a:cubicBezTo>
                    <a:pt x="1885" y="1337"/>
                    <a:pt x="1922" y="1320"/>
                    <a:pt x="1957" y="1293"/>
                  </a:cubicBezTo>
                  <a:cubicBezTo>
                    <a:pt x="1994" y="1266"/>
                    <a:pt x="2024" y="1231"/>
                    <a:pt x="2045" y="1187"/>
                  </a:cubicBezTo>
                  <a:cubicBezTo>
                    <a:pt x="2065" y="1143"/>
                    <a:pt x="2073" y="1092"/>
                    <a:pt x="2062" y="1044"/>
                  </a:cubicBezTo>
                  <a:cubicBezTo>
                    <a:pt x="2052" y="997"/>
                    <a:pt x="2028" y="956"/>
                    <a:pt x="2004" y="919"/>
                  </a:cubicBezTo>
                  <a:cubicBezTo>
                    <a:pt x="1980" y="881"/>
                    <a:pt x="1950" y="854"/>
                    <a:pt x="1922" y="823"/>
                  </a:cubicBezTo>
                  <a:cubicBezTo>
                    <a:pt x="1861" y="765"/>
                    <a:pt x="1797" y="711"/>
                    <a:pt x="1729" y="667"/>
                  </a:cubicBezTo>
                  <a:cubicBezTo>
                    <a:pt x="1586" y="575"/>
                    <a:pt x="1426" y="520"/>
                    <a:pt x="1266" y="497"/>
                  </a:cubicBezTo>
                  <a:cubicBezTo>
                    <a:pt x="1212" y="488"/>
                    <a:pt x="1157" y="485"/>
                    <a:pt x="1103" y="485"/>
                  </a:cubicBezTo>
                  <a:cubicBezTo>
                    <a:pt x="1075" y="485"/>
                    <a:pt x="1048" y="486"/>
                    <a:pt x="1021" y="487"/>
                  </a:cubicBezTo>
                  <a:lnTo>
                    <a:pt x="1007" y="490"/>
                  </a:lnTo>
                  <a:lnTo>
                    <a:pt x="1001" y="490"/>
                  </a:lnTo>
                  <a:cubicBezTo>
                    <a:pt x="1001" y="487"/>
                    <a:pt x="1001" y="487"/>
                    <a:pt x="1004" y="484"/>
                  </a:cubicBezTo>
                  <a:lnTo>
                    <a:pt x="1004" y="479"/>
                  </a:lnTo>
                  <a:lnTo>
                    <a:pt x="1007" y="476"/>
                  </a:lnTo>
                  <a:lnTo>
                    <a:pt x="1011" y="473"/>
                  </a:lnTo>
                  <a:cubicBezTo>
                    <a:pt x="1014" y="463"/>
                    <a:pt x="1021" y="456"/>
                    <a:pt x="1024" y="449"/>
                  </a:cubicBezTo>
                  <a:cubicBezTo>
                    <a:pt x="1045" y="418"/>
                    <a:pt x="1068" y="388"/>
                    <a:pt x="1089" y="354"/>
                  </a:cubicBezTo>
                  <a:cubicBezTo>
                    <a:pt x="1109" y="320"/>
                    <a:pt x="1126" y="279"/>
                    <a:pt x="1130" y="235"/>
                  </a:cubicBezTo>
                  <a:cubicBezTo>
                    <a:pt x="1130" y="190"/>
                    <a:pt x="1117" y="143"/>
                    <a:pt x="1093" y="109"/>
                  </a:cubicBezTo>
                  <a:cubicBezTo>
                    <a:pt x="1068" y="75"/>
                    <a:pt x="1035" y="51"/>
                    <a:pt x="1001" y="30"/>
                  </a:cubicBezTo>
                  <a:cubicBezTo>
                    <a:pt x="957" y="8"/>
                    <a:pt x="910"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5"/>
            <p:cNvSpPr/>
            <p:nvPr/>
          </p:nvSpPr>
          <p:spPr>
            <a:xfrm>
              <a:off x="824583" y="533536"/>
              <a:ext cx="69933" cy="117257"/>
            </a:xfrm>
            <a:custGeom>
              <a:avLst/>
              <a:gdLst/>
              <a:ahLst/>
              <a:cxnLst/>
              <a:rect l="l" t="t" r="r" b="b"/>
              <a:pathLst>
                <a:path w="1593" h="2671" extrusionOk="0">
                  <a:moveTo>
                    <a:pt x="1528" y="2362"/>
                  </a:moveTo>
                  <a:cubicBezTo>
                    <a:pt x="1527" y="2362"/>
                    <a:pt x="1529" y="2363"/>
                    <a:pt x="1532" y="2366"/>
                  </a:cubicBezTo>
                  <a:lnTo>
                    <a:pt x="1532" y="2366"/>
                  </a:lnTo>
                  <a:cubicBezTo>
                    <a:pt x="1530" y="2363"/>
                    <a:pt x="1528" y="2362"/>
                    <a:pt x="1528" y="2362"/>
                  </a:cubicBezTo>
                  <a:close/>
                  <a:moveTo>
                    <a:pt x="1532" y="2366"/>
                  </a:moveTo>
                  <a:cubicBezTo>
                    <a:pt x="1534" y="2367"/>
                    <a:pt x="1536" y="2369"/>
                    <a:pt x="1538" y="2372"/>
                  </a:cubicBezTo>
                  <a:cubicBezTo>
                    <a:pt x="1538" y="2372"/>
                    <a:pt x="1539" y="2372"/>
                    <a:pt x="1539" y="2372"/>
                  </a:cubicBezTo>
                  <a:lnTo>
                    <a:pt x="1539" y="2372"/>
                  </a:lnTo>
                  <a:cubicBezTo>
                    <a:pt x="1536" y="2369"/>
                    <a:pt x="1534" y="2367"/>
                    <a:pt x="1532" y="2366"/>
                  </a:cubicBezTo>
                  <a:close/>
                  <a:moveTo>
                    <a:pt x="739" y="1"/>
                  </a:moveTo>
                  <a:cubicBezTo>
                    <a:pt x="735" y="8"/>
                    <a:pt x="729" y="21"/>
                    <a:pt x="718" y="35"/>
                  </a:cubicBezTo>
                  <a:cubicBezTo>
                    <a:pt x="698" y="65"/>
                    <a:pt x="668" y="106"/>
                    <a:pt x="620" y="150"/>
                  </a:cubicBezTo>
                  <a:cubicBezTo>
                    <a:pt x="572" y="194"/>
                    <a:pt x="508" y="242"/>
                    <a:pt x="429" y="293"/>
                  </a:cubicBezTo>
                  <a:cubicBezTo>
                    <a:pt x="354" y="344"/>
                    <a:pt x="266" y="402"/>
                    <a:pt x="181" y="480"/>
                  </a:cubicBezTo>
                  <a:cubicBezTo>
                    <a:pt x="140" y="521"/>
                    <a:pt x="100" y="569"/>
                    <a:pt x="68" y="627"/>
                  </a:cubicBezTo>
                  <a:cubicBezTo>
                    <a:pt x="35" y="684"/>
                    <a:pt x="15" y="749"/>
                    <a:pt x="7" y="820"/>
                  </a:cubicBezTo>
                  <a:cubicBezTo>
                    <a:pt x="1" y="888"/>
                    <a:pt x="15" y="966"/>
                    <a:pt x="62" y="1035"/>
                  </a:cubicBezTo>
                  <a:cubicBezTo>
                    <a:pt x="106" y="1103"/>
                    <a:pt x="181" y="1144"/>
                    <a:pt x="263" y="1158"/>
                  </a:cubicBezTo>
                  <a:cubicBezTo>
                    <a:pt x="283" y="1161"/>
                    <a:pt x="300" y="1161"/>
                    <a:pt x="317" y="1161"/>
                  </a:cubicBezTo>
                  <a:lnTo>
                    <a:pt x="334" y="1158"/>
                  </a:lnTo>
                  <a:lnTo>
                    <a:pt x="344" y="1158"/>
                  </a:lnTo>
                  <a:lnTo>
                    <a:pt x="341" y="1161"/>
                  </a:lnTo>
                  <a:lnTo>
                    <a:pt x="341" y="1164"/>
                  </a:lnTo>
                  <a:cubicBezTo>
                    <a:pt x="340" y="1164"/>
                    <a:pt x="340" y="1164"/>
                    <a:pt x="340" y="1164"/>
                  </a:cubicBezTo>
                  <a:lnTo>
                    <a:pt x="340" y="1164"/>
                  </a:lnTo>
                  <a:cubicBezTo>
                    <a:pt x="339" y="1164"/>
                    <a:pt x="340" y="1165"/>
                    <a:pt x="338" y="1171"/>
                  </a:cubicBezTo>
                  <a:cubicBezTo>
                    <a:pt x="327" y="1194"/>
                    <a:pt x="321" y="1219"/>
                    <a:pt x="310" y="1242"/>
                  </a:cubicBezTo>
                  <a:cubicBezTo>
                    <a:pt x="293" y="1290"/>
                    <a:pt x="280" y="1341"/>
                    <a:pt x="266" y="1392"/>
                  </a:cubicBezTo>
                  <a:cubicBezTo>
                    <a:pt x="242" y="1494"/>
                    <a:pt x="222" y="1599"/>
                    <a:pt x="219" y="1709"/>
                  </a:cubicBezTo>
                  <a:cubicBezTo>
                    <a:pt x="215" y="1790"/>
                    <a:pt x="222" y="1872"/>
                    <a:pt x="246" y="1949"/>
                  </a:cubicBezTo>
                  <a:cubicBezTo>
                    <a:pt x="269" y="2028"/>
                    <a:pt x="313" y="2106"/>
                    <a:pt x="371" y="2164"/>
                  </a:cubicBezTo>
                  <a:cubicBezTo>
                    <a:pt x="433" y="2222"/>
                    <a:pt x="508" y="2266"/>
                    <a:pt x="596" y="2276"/>
                  </a:cubicBezTo>
                  <a:cubicBezTo>
                    <a:pt x="607" y="2277"/>
                    <a:pt x="618" y="2278"/>
                    <a:pt x="628" y="2278"/>
                  </a:cubicBezTo>
                  <a:cubicBezTo>
                    <a:pt x="705" y="2278"/>
                    <a:pt x="777" y="2246"/>
                    <a:pt x="831" y="2198"/>
                  </a:cubicBezTo>
                  <a:cubicBezTo>
                    <a:pt x="838" y="2191"/>
                    <a:pt x="844" y="2185"/>
                    <a:pt x="851" y="2178"/>
                  </a:cubicBezTo>
                  <a:lnTo>
                    <a:pt x="861" y="2171"/>
                  </a:lnTo>
                  <a:cubicBezTo>
                    <a:pt x="864" y="2167"/>
                    <a:pt x="864" y="2167"/>
                    <a:pt x="864" y="2164"/>
                  </a:cubicBezTo>
                  <a:cubicBezTo>
                    <a:pt x="869" y="2161"/>
                    <a:pt x="869" y="2158"/>
                    <a:pt x="869" y="2158"/>
                  </a:cubicBezTo>
                  <a:cubicBezTo>
                    <a:pt x="872" y="2154"/>
                    <a:pt x="872" y="2150"/>
                    <a:pt x="872" y="2144"/>
                  </a:cubicBezTo>
                  <a:cubicBezTo>
                    <a:pt x="874" y="2141"/>
                    <a:pt x="875" y="2131"/>
                    <a:pt x="875" y="2131"/>
                  </a:cubicBezTo>
                  <a:cubicBezTo>
                    <a:pt x="875" y="2131"/>
                    <a:pt x="875" y="2132"/>
                    <a:pt x="875" y="2133"/>
                  </a:cubicBezTo>
                  <a:cubicBezTo>
                    <a:pt x="875" y="2137"/>
                    <a:pt x="878" y="2140"/>
                    <a:pt x="878" y="2147"/>
                  </a:cubicBezTo>
                  <a:cubicBezTo>
                    <a:pt x="882" y="2150"/>
                    <a:pt x="882" y="2154"/>
                    <a:pt x="885" y="2161"/>
                  </a:cubicBezTo>
                  <a:cubicBezTo>
                    <a:pt x="885" y="2167"/>
                    <a:pt x="889" y="2174"/>
                    <a:pt x="892" y="2181"/>
                  </a:cubicBezTo>
                  <a:cubicBezTo>
                    <a:pt x="896" y="2191"/>
                    <a:pt x="899" y="2202"/>
                    <a:pt x="902" y="2212"/>
                  </a:cubicBezTo>
                  <a:cubicBezTo>
                    <a:pt x="919" y="2249"/>
                    <a:pt x="936" y="2287"/>
                    <a:pt x="957" y="2321"/>
                  </a:cubicBezTo>
                  <a:cubicBezTo>
                    <a:pt x="994" y="2389"/>
                    <a:pt x="1035" y="2450"/>
                    <a:pt x="1079" y="2505"/>
                  </a:cubicBezTo>
                  <a:cubicBezTo>
                    <a:pt x="1158" y="2593"/>
                    <a:pt x="1252" y="2657"/>
                    <a:pt x="1354" y="2668"/>
                  </a:cubicBezTo>
                  <a:cubicBezTo>
                    <a:pt x="1367" y="2670"/>
                    <a:pt x="1379" y="2670"/>
                    <a:pt x="1391" y="2670"/>
                  </a:cubicBezTo>
                  <a:cubicBezTo>
                    <a:pt x="1402" y="2670"/>
                    <a:pt x="1414" y="2670"/>
                    <a:pt x="1426" y="2668"/>
                  </a:cubicBezTo>
                  <a:cubicBezTo>
                    <a:pt x="1450" y="2661"/>
                    <a:pt x="1470" y="2654"/>
                    <a:pt x="1487" y="2640"/>
                  </a:cubicBezTo>
                  <a:cubicBezTo>
                    <a:pt x="1525" y="2616"/>
                    <a:pt x="1549" y="2586"/>
                    <a:pt x="1566" y="2555"/>
                  </a:cubicBezTo>
                  <a:cubicBezTo>
                    <a:pt x="1593" y="2491"/>
                    <a:pt x="1586" y="2429"/>
                    <a:pt x="1566" y="2398"/>
                  </a:cubicBezTo>
                  <a:cubicBezTo>
                    <a:pt x="1563" y="2392"/>
                    <a:pt x="1555" y="2385"/>
                    <a:pt x="1552" y="2382"/>
                  </a:cubicBezTo>
                  <a:cubicBezTo>
                    <a:pt x="1549" y="2375"/>
                    <a:pt x="1543" y="2372"/>
                    <a:pt x="1539" y="2372"/>
                  </a:cubicBezTo>
                  <a:lnTo>
                    <a:pt x="1539" y="2372"/>
                  </a:lnTo>
                  <a:cubicBezTo>
                    <a:pt x="1546" y="2378"/>
                    <a:pt x="1554" y="2388"/>
                    <a:pt x="1563" y="2403"/>
                  </a:cubicBezTo>
                  <a:cubicBezTo>
                    <a:pt x="1576" y="2433"/>
                    <a:pt x="1579" y="2491"/>
                    <a:pt x="1545" y="2545"/>
                  </a:cubicBezTo>
                  <a:cubicBezTo>
                    <a:pt x="1528" y="2572"/>
                    <a:pt x="1505" y="2596"/>
                    <a:pt x="1474" y="2613"/>
                  </a:cubicBezTo>
                  <a:cubicBezTo>
                    <a:pt x="1452" y="2628"/>
                    <a:pt x="1425" y="2632"/>
                    <a:pt x="1395" y="2632"/>
                  </a:cubicBezTo>
                  <a:cubicBezTo>
                    <a:pt x="1383" y="2632"/>
                    <a:pt x="1371" y="2631"/>
                    <a:pt x="1358" y="2630"/>
                  </a:cubicBezTo>
                  <a:cubicBezTo>
                    <a:pt x="1277" y="2613"/>
                    <a:pt x="1191" y="2549"/>
                    <a:pt x="1127" y="2464"/>
                  </a:cubicBezTo>
                  <a:cubicBezTo>
                    <a:pt x="1086" y="2412"/>
                    <a:pt x="1048" y="2354"/>
                    <a:pt x="1018" y="2290"/>
                  </a:cubicBezTo>
                  <a:cubicBezTo>
                    <a:pt x="1001" y="2256"/>
                    <a:pt x="987" y="2222"/>
                    <a:pt x="974" y="2185"/>
                  </a:cubicBezTo>
                  <a:cubicBezTo>
                    <a:pt x="971" y="2174"/>
                    <a:pt x="967" y="2167"/>
                    <a:pt x="963" y="2158"/>
                  </a:cubicBezTo>
                  <a:lnTo>
                    <a:pt x="960" y="2144"/>
                  </a:lnTo>
                  <a:lnTo>
                    <a:pt x="957" y="2130"/>
                  </a:lnTo>
                  <a:lnTo>
                    <a:pt x="953" y="2117"/>
                  </a:lnTo>
                  <a:cubicBezTo>
                    <a:pt x="950" y="2100"/>
                    <a:pt x="943" y="2079"/>
                    <a:pt x="940" y="2059"/>
                  </a:cubicBezTo>
                  <a:cubicBezTo>
                    <a:pt x="936" y="2038"/>
                    <a:pt x="933" y="2015"/>
                    <a:pt x="926" y="1994"/>
                  </a:cubicBezTo>
                  <a:cubicBezTo>
                    <a:pt x="919" y="1990"/>
                    <a:pt x="913" y="1990"/>
                    <a:pt x="902" y="1987"/>
                  </a:cubicBezTo>
                  <a:cubicBezTo>
                    <a:pt x="899" y="1984"/>
                    <a:pt x="892" y="1980"/>
                    <a:pt x="889" y="1980"/>
                  </a:cubicBezTo>
                  <a:cubicBezTo>
                    <a:pt x="886" y="1977"/>
                    <a:pt x="884" y="1976"/>
                    <a:pt x="884" y="1976"/>
                  </a:cubicBezTo>
                  <a:lnTo>
                    <a:pt x="884" y="1976"/>
                  </a:lnTo>
                  <a:cubicBezTo>
                    <a:pt x="883" y="1976"/>
                    <a:pt x="887" y="1982"/>
                    <a:pt x="882" y="1984"/>
                  </a:cubicBezTo>
                  <a:cubicBezTo>
                    <a:pt x="882" y="1987"/>
                    <a:pt x="864" y="1990"/>
                    <a:pt x="834" y="1998"/>
                  </a:cubicBezTo>
                  <a:cubicBezTo>
                    <a:pt x="831" y="2015"/>
                    <a:pt x="824" y="2035"/>
                    <a:pt x="820" y="2056"/>
                  </a:cubicBezTo>
                  <a:cubicBezTo>
                    <a:pt x="817" y="2059"/>
                    <a:pt x="817" y="2065"/>
                    <a:pt x="817" y="2072"/>
                  </a:cubicBezTo>
                  <a:lnTo>
                    <a:pt x="811" y="2079"/>
                  </a:lnTo>
                  <a:cubicBezTo>
                    <a:pt x="807" y="2083"/>
                    <a:pt x="803" y="2086"/>
                    <a:pt x="800" y="2092"/>
                  </a:cubicBezTo>
                  <a:cubicBezTo>
                    <a:pt x="797" y="2096"/>
                    <a:pt x="793" y="2103"/>
                    <a:pt x="790" y="2106"/>
                  </a:cubicBezTo>
                  <a:lnTo>
                    <a:pt x="783" y="2113"/>
                  </a:lnTo>
                  <a:cubicBezTo>
                    <a:pt x="780" y="2117"/>
                    <a:pt x="776" y="2123"/>
                    <a:pt x="770" y="2127"/>
                  </a:cubicBezTo>
                  <a:cubicBezTo>
                    <a:pt x="731" y="2160"/>
                    <a:pt x="679" y="2179"/>
                    <a:pt x="628" y="2179"/>
                  </a:cubicBezTo>
                  <a:cubicBezTo>
                    <a:pt x="621" y="2179"/>
                    <a:pt x="614" y="2179"/>
                    <a:pt x="606" y="2178"/>
                  </a:cubicBezTo>
                  <a:cubicBezTo>
                    <a:pt x="549" y="2167"/>
                    <a:pt x="491" y="2137"/>
                    <a:pt x="443" y="2089"/>
                  </a:cubicBezTo>
                  <a:cubicBezTo>
                    <a:pt x="395" y="2045"/>
                    <a:pt x="365" y="1987"/>
                    <a:pt x="344" y="1923"/>
                  </a:cubicBezTo>
                  <a:cubicBezTo>
                    <a:pt x="324" y="1855"/>
                    <a:pt x="321" y="1786"/>
                    <a:pt x="321" y="1715"/>
                  </a:cubicBezTo>
                  <a:cubicBezTo>
                    <a:pt x="327" y="1616"/>
                    <a:pt x="344" y="1514"/>
                    <a:pt x="365" y="1416"/>
                  </a:cubicBezTo>
                  <a:cubicBezTo>
                    <a:pt x="379" y="1368"/>
                    <a:pt x="392" y="1321"/>
                    <a:pt x="406" y="1273"/>
                  </a:cubicBezTo>
                  <a:cubicBezTo>
                    <a:pt x="415" y="1252"/>
                    <a:pt x="423" y="1229"/>
                    <a:pt x="433" y="1205"/>
                  </a:cubicBezTo>
                  <a:cubicBezTo>
                    <a:pt x="433" y="1202"/>
                    <a:pt x="440" y="1188"/>
                    <a:pt x="443" y="1178"/>
                  </a:cubicBezTo>
                  <a:lnTo>
                    <a:pt x="460" y="1144"/>
                  </a:lnTo>
                  <a:cubicBezTo>
                    <a:pt x="470" y="1120"/>
                    <a:pt x="481" y="1096"/>
                    <a:pt x="491" y="1076"/>
                  </a:cubicBezTo>
                  <a:cubicBezTo>
                    <a:pt x="481" y="1065"/>
                    <a:pt x="477" y="1062"/>
                    <a:pt x="470" y="1059"/>
                  </a:cubicBezTo>
                  <a:lnTo>
                    <a:pt x="460" y="1051"/>
                  </a:lnTo>
                  <a:lnTo>
                    <a:pt x="456" y="1048"/>
                  </a:lnTo>
                  <a:lnTo>
                    <a:pt x="453" y="1045"/>
                  </a:lnTo>
                  <a:cubicBezTo>
                    <a:pt x="451" y="1045"/>
                    <a:pt x="450" y="1043"/>
                    <a:pt x="450" y="1043"/>
                  </a:cubicBezTo>
                  <a:cubicBezTo>
                    <a:pt x="450" y="1043"/>
                    <a:pt x="450" y="1044"/>
                    <a:pt x="450" y="1045"/>
                  </a:cubicBezTo>
                  <a:lnTo>
                    <a:pt x="446" y="1045"/>
                  </a:lnTo>
                  <a:lnTo>
                    <a:pt x="443" y="1042"/>
                  </a:lnTo>
                  <a:cubicBezTo>
                    <a:pt x="440" y="1042"/>
                    <a:pt x="436" y="1042"/>
                    <a:pt x="433" y="1038"/>
                  </a:cubicBezTo>
                  <a:lnTo>
                    <a:pt x="426" y="1035"/>
                  </a:lnTo>
                  <a:lnTo>
                    <a:pt x="420" y="1031"/>
                  </a:lnTo>
                  <a:lnTo>
                    <a:pt x="399" y="1021"/>
                  </a:lnTo>
                  <a:cubicBezTo>
                    <a:pt x="389" y="1031"/>
                    <a:pt x="389" y="1031"/>
                    <a:pt x="382" y="1035"/>
                  </a:cubicBezTo>
                  <a:lnTo>
                    <a:pt x="368" y="1042"/>
                  </a:lnTo>
                  <a:cubicBezTo>
                    <a:pt x="358" y="1048"/>
                    <a:pt x="351" y="1051"/>
                    <a:pt x="341" y="1059"/>
                  </a:cubicBezTo>
                  <a:lnTo>
                    <a:pt x="334" y="1062"/>
                  </a:lnTo>
                  <a:lnTo>
                    <a:pt x="331" y="1062"/>
                  </a:lnTo>
                  <a:cubicBezTo>
                    <a:pt x="327" y="1064"/>
                    <a:pt x="326" y="1064"/>
                    <a:pt x="324" y="1064"/>
                  </a:cubicBezTo>
                  <a:cubicBezTo>
                    <a:pt x="323" y="1064"/>
                    <a:pt x="322" y="1064"/>
                    <a:pt x="321" y="1065"/>
                  </a:cubicBezTo>
                  <a:lnTo>
                    <a:pt x="277" y="1065"/>
                  </a:lnTo>
                  <a:cubicBezTo>
                    <a:pt x="219" y="1062"/>
                    <a:pt x="161" y="1031"/>
                    <a:pt x="126" y="987"/>
                  </a:cubicBezTo>
                  <a:cubicBezTo>
                    <a:pt x="93" y="943"/>
                    <a:pt x="76" y="882"/>
                    <a:pt x="79" y="824"/>
                  </a:cubicBezTo>
                  <a:cubicBezTo>
                    <a:pt x="79" y="766"/>
                    <a:pt x="96" y="704"/>
                    <a:pt x="120" y="654"/>
                  </a:cubicBezTo>
                  <a:cubicBezTo>
                    <a:pt x="147" y="602"/>
                    <a:pt x="181" y="558"/>
                    <a:pt x="219" y="517"/>
                  </a:cubicBezTo>
                  <a:cubicBezTo>
                    <a:pt x="293" y="436"/>
                    <a:pt x="375" y="375"/>
                    <a:pt x="450" y="317"/>
                  </a:cubicBezTo>
                  <a:cubicBezTo>
                    <a:pt x="522" y="263"/>
                    <a:pt x="583" y="208"/>
                    <a:pt x="627" y="157"/>
                  </a:cubicBezTo>
                  <a:cubicBezTo>
                    <a:pt x="674" y="109"/>
                    <a:pt x="701" y="65"/>
                    <a:pt x="722" y="35"/>
                  </a:cubicBezTo>
                  <a:cubicBezTo>
                    <a:pt x="729" y="21"/>
                    <a:pt x="735" y="8"/>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5"/>
            <p:cNvSpPr/>
            <p:nvPr/>
          </p:nvSpPr>
          <p:spPr>
            <a:xfrm>
              <a:off x="673037" y="672130"/>
              <a:ext cx="62470" cy="60538"/>
            </a:xfrm>
            <a:custGeom>
              <a:avLst/>
              <a:gdLst/>
              <a:ahLst/>
              <a:cxnLst/>
              <a:rect l="l" t="t" r="r" b="b"/>
              <a:pathLst>
                <a:path w="1423" h="1379" extrusionOk="0">
                  <a:moveTo>
                    <a:pt x="854" y="497"/>
                  </a:moveTo>
                  <a:lnTo>
                    <a:pt x="854" y="497"/>
                  </a:lnTo>
                  <a:cubicBezTo>
                    <a:pt x="854" y="497"/>
                    <a:pt x="854" y="497"/>
                    <a:pt x="854" y="497"/>
                  </a:cubicBezTo>
                  <a:lnTo>
                    <a:pt x="854" y="497"/>
                  </a:lnTo>
                  <a:cubicBezTo>
                    <a:pt x="854" y="497"/>
                    <a:pt x="854" y="497"/>
                    <a:pt x="854" y="497"/>
                  </a:cubicBezTo>
                  <a:close/>
                  <a:moveTo>
                    <a:pt x="801" y="0"/>
                  </a:moveTo>
                  <a:cubicBezTo>
                    <a:pt x="668" y="0"/>
                    <a:pt x="538" y="45"/>
                    <a:pt x="435" y="133"/>
                  </a:cubicBezTo>
                  <a:cubicBezTo>
                    <a:pt x="377" y="180"/>
                    <a:pt x="330" y="246"/>
                    <a:pt x="300" y="313"/>
                  </a:cubicBezTo>
                  <a:cubicBezTo>
                    <a:pt x="272" y="381"/>
                    <a:pt x="259" y="453"/>
                    <a:pt x="262" y="521"/>
                  </a:cubicBezTo>
                  <a:cubicBezTo>
                    <a:pt x="265" y="593"/>
                    <a:pt x="283" y="660"/>
                    <a:pt x="316" y="718"/>
                  </a:cubicBezTo>
                  <a:cubicBezTo>
                    <a:pt x="350" y="780"/>
                    <a:pt x="402" y="824"/>
                    <a:pt x="452" y="854"/>
                  </a:cubicBezTo>
                  <a:cubicBezTo>
                    <a:pt x="507" y="887"/>
                    <a:pt x="566" y="903"/>
                    <a:pt x="623" y="903"/>
                  </a:cubicBezTo>
                  <a:cubicBezTo>
                    <a:pt x="676" y="903"/>
                    <a:pt x="728" y="889"/>
                    <a:pt x="769" y="864"/>
                  </a:cubicBezTo>
                  <a:cubicBezTo>
                    <a:pt x="813" y="841"/>
                    <a:pt x="843" y="807"/>
                    <a:pt x="864" y="772"/>
                  </a:cubicBezTo>
                  <a:cubicBezTo>
                    <a:pt x="884" y="739"/>
                    <a:pt x="895" y="704"/>
                    <a:pt x="901" y="674"/>
                  </a:cubicBezTo>
                  <a:cubicBezTo>
                    <a:pt x="908" y="609"/>
                    <a:pt x="895" y="562"/>
                    <a:pt x="878" y="535"/>
                  </a:cubicBezTo>
                  <a:cubicBezTo>
                    <a:pt x="865" y="509"/>
                    <a:pt x="853" y="499"/>
                    <a:pt x="854" y="497"/>
                  </a:cubicBezTo>
                  <a:lnTo>
                    <a:pt x="854" y="497"/>
                  </a:lnTo>
                  <a:cubicBezTo>
                    <a:pt x="852" y="499"/>
                    <a:pt x="861" y="513"/>
                    <a:pt x="864" y="541"/>
                  </a:cubicBezTo>
                  <a:cubicBezTo>
                    <a:pt x="867" y="568"/>
                    <a:pt x="861" y="609"/>
                    <a:pt x="837" y="654"/>
                  </a:cubicBezTo>
                  <a:cubicBezTo>
                    <a:pt x="820" y="698"/>
                    <a:pt x="772" y="742"/>
                    <a:pt x="721" y="752"/>
                  </a:cubicBezTo>
                  <a:cubicBezTo>
                    <a:pt x="709" y="755"/>
                    <a:pt x="696" y="757"/>
                    <a:pt x="682" y="757"/>
                  </a:cubicBezTo>
                  <a:cubicBezTo>
                    <a:pt x="638" y="757"/>
                    <a:pt x="589" y="739"/>
                    <a:pt x="548" y="708"/>
                  </a:cubicBezTo>
                  <a:cubicBezTo>
                    <a:pt x="520" y="687"/>
                    <a:pt x="500" y="660"/>
                    <a:pt x="487" y="629"/>
                  </a:cubicBezTo>
                  <a:cubicBezTo>
                    <a:pt x="473" y="599"/>
                    <a:pt x="470" y="562"/>
                    <a:pt x="473" y="524"/>
                  </a:cubicBezTo>
                  <a:cubicBezTo>
                    <a:pt x="476" y="486"/>
                    <a:pt x="490" y="446"/>
                    <a:pt x="510" y="412"/>
                  </a:cubicBezTo>
                  <a:cubicBezTo>
                    <a:pt x="531" y="381"/>
                    <a:pt x="558" y="351"/>
                    <a:pt x="589" y="327"/>
                  </a:cubicBezTo>
                  <a:cubicBezTo>
                    <a:pt x="644" y="288"/>
                    <a:pt x="717" y="265"/>
                    <a:pt x="789" y="265"/>
                  </a:cubicBezTo>
                  <a:cubicBezTo>
                    <a:pt x="806" y="265"/>
                    <a:pt x="823" y="267"/>
                    <a:pt x="840" y="269"/>
                  </a:cubicBezTo>
                  <a:cubicBezTo>
                    <a:pt x="884" y="273"/>
                    <a:pt x="925" y="286"/>
                    <a:pt x="963" y="310"/>
                  </a:cubicBezTo>
                  <a:cubicBezTo>
                    <a:pt x="1000" y="334"/>
                    <a:pt x="1035" y="364"/>
                    <a:pt x="1061" y="402"/>
                  </a:cubicBezTo>
                  <a:cubicBezTo>
                    <a:pt x="1116" y="473"/>
                    <a:pt x="1150" y="572"/>
                    <a:pt x="1150" y="664"/>
                  </a:cubicBezTo>
                  <a:cubicBezTo>
                    <a:pt x="1150" y="759"/>
                    <a:pt x="1119" y="851"/>
                    <a:pt x="1068" y="932"/>
                  </a:cubicBezTo>
                  <a:cubicBezTo>
                    <a:pt x="1014" y="1011"/>
                    <a:pt x="942" y="1078"/>
                    <a:pt x="864" y="1130"/>
                  </a:cubicBezTo>
                  <a:cubicBezTo>
                    <a:pt x="786" y="1177"/>
                    <a:pt x="697" y="1208"/>
                    <a:pt x="609" y="1225"/>
                  </a:cubicBezTo>
                  <a:cubicBezTo>
                    <a:pt x="463" y="1248"/>
                    <a:pt x="326" y="1268"/>
                    <a:pt x="222" y="1268"/>
                  </a:cubicBezTo>
                  <a:cubicBezTo>
                    <a:pt x="202" y="1268"/>
                    <a:pt x="184" y="1268"/>
                    <a:pt x="167" y="1266"/>
                  </a:cubicBezTo>
                  <a:cubicBezTo>
                    <a:pt x="112" y="1266"/>
                    <a:pt x="71" y="1259"/>
                    <a:pt x="41" y="1256"/>
                  </a:cubicBezTo>
                  <a:cubicBezTo>
                    <a:pt x="14" y="1249"/>
                    <a:pt x="0" y="1242"/>
                    <a:pt x="0" y="1242"/>
                  </a:cubicBezTo>
                  <a:lnTo>
                    <a:pt x="0" y="1242"/>
                  </a:lnTo>
                  <a:cubicBezTo>
                    <a:pt x="0" y="1242"/>
                    <a:pt x="14" y="1249"/>
                    <a:pt x="41" y="1262"/>
                  </a:cubicBezTo>
                  <a:cubicBezTo>
                    <a:pt x="68" y="1276"/>
                    <a:pt x="109" y="1293"/>
                    <a:pt x="160" y="1310"/>
                  </a:cubicBezTo>
                  <a:cubicBezTo>
                    <a:pt x="214" y="1323"/>
                    <a:pt x="283" y="1337"/>
                    <a:pt x="361" y="1354"/>
                  </a:cubicBezTo>
                  <a:cubicBezTo>
                    <a:pt x="427" y="1367"/>
                    <a:pt x="508" y="1379"/>
                    <a:pt x="595" y="1379"/>
                  </a:cubicBezTo>
                  <a:cubicBezTo>
                    <a:pt x="606" y="1379"/>
                    <a:pt x="616" y="1378"/>
                    <a:pt x="626" y="1378"/>
                  </a:cubicBezTo>
                  <a:cubicBezTo>
                    <a:pt x="728" y="1375"/>
                    <a:pt x="840" y="1361"/>
                    <a:pt x="956" y="1314"/>
                  </a:cubicBezTo>
                  <a:cubicBezTo>
                    <a:pt x="1071" y="1266"/>
                    <a:pt x="1184" y="1188"/>
                    <a:pt x="1269" y="1078"/>
                  </a:cubicBezTo>
                  <a:cubicBezTo>
                    <a:pt x="1354" y="970"/>
                    <a:pt x="1415" y="824"/>
                    <a:pt x="1418" y="667"/>
                  </a:cubicBezTo>
                  <a:cubicBezTo>
                    <a:pt x="1422" y="514"/>
                    <a:pt x="1374" y="361"/>
                    <a:pt x="1279" y="232"/>
                  </a:cubicBezTo>
                  <a:cubicBezTo>
                    <a:pt x="1231" y="171"/>
                    <a:pt x="1170" y="116"/>
                    <a:pt x="1099" y="75"/>
                  </a:cubicBezTo>
                  <a:cubicBezTo>
                    <a:pt x="1027" y="34"/>
                    <a:pt x="946" y="11"/>
                    <a:pt x="867" y="4"/>
                  </a:cubicBezTo>
                  <a:cubicBezTo>
                    <a:pt x="845" y="2"/>
                    <a:pt x="823"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p:nvPr/>
          </p:nvSpPr>
          <p:spPr>
            <a:xfrm>
              <a:off x="745737" y="335148"/>
              <a:ext cx="821676" cy="194082"/>
            </a:xfrm>
            <a:custGeom>
              <a:avLst/>
              <a:gdLst/>
              <a:ahLst/>
              <a:cxnLst/>
              <a:rect l="l" t="t" r="r" b="b"/>
              <a:pathLst>
                <a:path w="18717" h="4421" extrusionOk="0">
                  <a:moveTo>
                    <a:pt x="5284" y="1"/>
                  </a:moveTo>
                  <a:cubicBezTo>
                    <a:pt x="5231" y="1"/>
                    <a:pt x="5178" y="3"/>
                    <a:pt x="5124" y="3"/>
                  </a:cubicBezTo>
                  <a:cubicBezTo>
                    <a:pt x="5098" y="2"/>
                    <a:pt x="5073" y="2"/>
                    <a:pt x="5048" y="2"/>
                  </a:cubicBezTo>
                  <a:cubicBezTo>
                    <a:pt x="4914" y="2"/>
                    <a:pt x="4783" y="10"/>
                    <a:pt x="4654" y="12"/>
                  </a:cubicBezTo>
                  <a:cubicBezTo>
                    <a:pt x="4576" y="16"/>
                    <a:pt x="4501" y="23"/>
                    <a:pt x="4423" y="29"/>
                  </a:cubicBezTo>
                  <a:cubicBezTo>
                    <a:pt x="4348" y="33"/>
                    <a:pt x="4273" y="36"/>
                    <a:pt x="4199" y="47"/>
                  </a:cubicBezTo>
                  <a:cubicBezTo>
                    <a:pt x="4052" y="64"/>
                    <a:pt x="3905" y="77"/>
                    <a:pt x="3763" y="94"/>
                  </a:cubicBezTo>
                  <a:cubicBezTo>
                    <a:pt x="3692" y="100"/>
                    <a:pt x="3620" y="111"/>
                    <a:pt x="3549" y="118"/>
                  </a:cubicBezTo>
                  <a:cubicBezTo>
                    <a:pt x="3481" y="132"/>
                    <a:pt x="3412" y="141"/>
                    <a:pt x="3345" y="152"/>
                  </a:cubicBezTo>
                  <a:cubicBezTo>
                    <a:pt x="3069" y="196"/>
                    <a:pt x="2811" y="254"/>
                    <a:pt x="2569" y="318"/>
                  </a:cubicBezTo>
                  <a:cubicBezTo>
                    <a:pt x="2508" y="332"/>
                    <a:pt x="2450" y="353"/>
                    <a:pt x="2389" y="370"/>
                  </a:cubicBezTo>
                  <a:cubicBezTo>
                    <a:pt x="2331" y="386"/>
                    <a:pt x="2273" y="403"/>
                    <a:pt x="2216" y="421"/>
                  </a:cubicBezTo>
                  <a:cubicBezTo>
                    <a:pt x="2158" y="438"/>
                    <a:pt x="2103" y="458"/>
                    <a:pt x="2048" y="478"/>
                  </a:cubicBezTo>
                  <a:cubicBezTo>
                    <a:pt x="1994" y="496"/>
                    <a:pt x="1940" y="516"/>
                    <a:pt x="1889" y="533"/>
                  </a:cubicBezTo>
                  <a:cubicBezTo>
                    <a:pt x="1467" y="686"/>
                    <a:pt x="1117" y="863"/>
                    <a:pt x="837" y="1016"/>
                  </a:cubicBezTo>
                  <a:cubicBezTo>
                    <a:pt x="698" y="1097"/>
                    <a:pt x="572" y="1169"/>
                    <a:pt x="470" y="1240"/>
                  </a:cubicBezTo>
                  <a:cubicBezTo>
                    <a:pt x="368" y="1309"/>
                    <a:pt x="280" y="1366"/>
                    <a:pt x="211" y="1417"/>
                  </a:cubicBezTo>
                  <a:cubicBezTo>
                    <a:pt x="76" y="1519"/>
                    <a:pt x="1" y="1574"/>
                    <a:pt x="1" y="1574"/>
                  </a:cubicBezTo>
                  <a:cubicBezTo>
                    <a:pt x="1" y="1574"/>
                    <a:pt x="79" y="1526"/>
                    <a:pt x="222" y="1434"/>
                  </a:cubicBezTo>
                  <a:cubicBezTo>
                    <a:pt x="293" y="1383"/>
                    <a:pt x="385" y="1332"/>
                    <a:pt x="490" y="1271"/>
                  </a:cubicBezTo>
                  <a:cubicBezTo>
                    <a:pt x="596" y="1207"/>
                    <a:pt x="726" y="1145"/>
                    <a:pt x="864" y="1070"/>
                  </a:cubicBezTo>
                  <a:cubicBezTo>
                    <a:pt x="1150" y="928"/>
                    <a:pt x="1504" y="771"/>
                    <a:pt x="1922" y="635"/>
                  </a:cubicBezTo>
                  <a:cubicBezTo>
                    <a:pt x="2028" y="601"/>
                    <a:pt x="2137" y="567"/>
                    <a:pt x="2249" y="536"/>
                  </a:cubicBezTo>
                  <a:cubicBezTo>
                    <a:pt x="2307" y="523"/>
                    <a:pt x="2365" y="505"/>
                    <a:pt x="2423" y="492"/>
                  </a:cubicBezTo>
                  <a:cubicBezTo>
                    <a:pt x="2481" y="478"/>
                    <a:pt x="2538" y="461"/>
                    <a:pt x="2599" y="447"/>
                  </a:cubicBezTo>
                  <a:cubicBezTo>
                    <a:pt x="2660" y="434"/>
                    <a:pt x="2722" y="424"/>
                    <a:pt x="2783" y="411"/>
                  </a:cubicBezTo>
                  <a:cubicBezTo>
                    <a:pt x="2814" y="403"/>
                    <a:pt x="2848" y="397"/>
                    <a:pt x="2878" y="390"/>
                  </a:cubicBezTo>
                  <a:cubicBezTo>
                    <a:pt x="2909" y="383"/>
                    <a:pt x="2943" y="380"/>
                    <a:pt x="2974" y="373"/>
                  </a:cubicBezTo>
                  <a:cubicBezTo>
                    <a:pt x="3103" y="353"/>
                    <a:pt x="3232" y="329"/>
                    <a:pt x="3368" y="315"/>
                  </a:cubicBezTo>
                  <a:cubicBezTo>
                    <a:pt x="3433" y="305"/>
                    <a:pt x="3501" y="298"/>
                    <a:pt x="3572" y="288"/>
                  </a:cubicBezTo>
                  <a:cubicBezTo>
                    <a:pt x="3640" y="281"/>
                    <a:pt x="3709" y="278"/>
                    <a:pt x="3780" y="271"/>
                  </a:cubicBezTo>
                  <a:cubicBezTo>
                    <a:pt x="3919" y="254"/>
                    <a:pt x="4062" y="257"/>
                    <a:pt x="4208" y="251"/>
                  </a:cubicBezTo>
                  <a:cubicBezTo>
                    <a:pt x="4283" y="251"/>
                    <a:pt x="4355" y="254"/>
                    <a:pt x="4430" y="254"/>
                  </a:cubicBezTo>
                  <a:cubicBezTo>
                    <a:pt x="4505" y="257"/>
                    <a:pt x="4579" y="257"/>
                    <a:pt x="4654" y="261"/>
                  </a:cubicBezTo>
                  <a:cubicBezTo>
                    <a:pt x="4804" y="271"/>
                    <a:pt x="4957" y="274"/>
                    <a:pt x="5110" y="292"/>
                  </a:cubicBezTo>
                  <a:cubicBezTo>
                    <a:pt x="5188" y="298"/>
                    <a:pt x="5266" y="305"/>
                    <a:pt x="5345" y="315"/>
                  </a:cubicBezTo>
                  <a:cubicBezTo>
                    <a:pt x="5423" y="325"/>
                    <a:pt x="5502" y="336"/>
                    <a:pt x="5579" y="345"/>
                  </a:cubicBezTo>
                  <a:cubicBezTo>
                    <a:pt x="5657" y="356"/>
                    <a:pt x="5736" y="373"/>
                    <a:pt x="5814" y="386"/>
                  </a:cubicBezTo>
                  <a:cubicBezTo>
                    <a:pt x="5893" y="403"/>
                    <a:pt x="5974" y="414"/>
                    <a:pt x="6053" y="431"/>
                  </a:cubicBezTo>
                  <a:cubicBezTo>
                    <a:pt x="6130" y="447"/>
                    <a:pt x="6209" y="468"/>
                    <a:pt x="6290" y="482"/>
                  </a:cubicBezTo>
                  <a:cubicBezTo>
                    <a:pt x="6372" y="499"/>
                    <a:pt x="6450" y="519"/>
                    <a:pt x="6532" y="540"/>
                  </a:cubicBezTo>
                  <a:cubicBezTo>
                    <a:pt x="6569" y="550"/>
                    <a:pt x="6610" y="557"/>
                    <a:pt x="6651" y="567"/>
                  </a:cubicBezTo>
                  <a:cubicBezTo>
                    <a:pt x="6692" y="574"/>
                    <a:pt x="6733" y="584"/>
                    <a:pt x="6774" y="594"/>
                  </a:cubicBezTo>
                  <a:cubicBezTo>
                    <a:pt x="6852" y="611"/>
                    <a:pt x="6934" y="631"/>
                    <a:pt x="7015" y="648"/>
                  </a:cubicBezTo>
                  <a:lnTo>
                    <a:pt x="7260" y="710"/>
                  </a:lnTo>
                  <a:cubicBezTo>
                    <a:pt x="7342" y="730"/>
                    <a:pt x="7423" y="754"/>
                    <a:pt x="7505" y="778"/>
                  </a:cubicBezTo>
                  <a:cubicBezTo>
                    <a:pt x="7587" y="802"/>
                    <a:pt x="7672" y="825"/>
                    <a:pt x="7753" y="849"/>
                  </a:cubicBezTo>
                  <a:cubicBezTo>
                    <a:pt x="7835" y="876"/>
                    <a:pt x="7916" y="904"/>
                    <a:pt x="7998" y="931"/>
                  </a:cubicBezTo>
                  <a:cubicBezTo>
                    <a:pt x="8325" y="1039"/>
                    <a:pt x="8651" y="1162"/>
                    <a:pt x="8975" y="1301"/>
                  </a:cubicBezTo>
                  <a:cubicBezTo>
                    <a:pt x="9298" y="1441"/>
                    <a:pt x="9617" y="1595"/>
                    <a:pt x="9931" y="1758"/>
                  </a:cubicBezTo>
                  <a:cubicBezTo>
                    <a:pt x="10243" y="1928"/>
                    <a:pt x="10553" y="2101"/>
                    <a:pt x="10856" y="2292"/>
                  </a:cubicBezTo>
                  <a:cubicBezTo>
                    <a:pt x="11162" y="2482"/>
                    <a:pt x="11465" y="2680"/>
                    <a:pt x="11771" y="2880"/>
                  </a:cubicBezTo>
                  <a:cubicBezTo>
                    <a:pt x="12077" y="3077"/>
                    <a:pt x="12386" y="3271"/>
                    <a:pt x="12702" y="3452"/>
                  </a:cubicBezTo>
                  <a:cubicBezTo>
                    <a:pt x="12862" y="3543"/>
                    <a:pt x="13026" y="3628"/>
                    <a:pt x="13186" y="3710"/>
                  </a:cubicBezTo>
                  <a:cubicBezTo>
                    <a:pt x="13349" y="3791"/>
                    <a:pt x="13515" y="3870"/>
                    <a:pt x="13682" y="3942"/>
                  </a:cubicBezTo>
                  <a:cubicBezTo>
                    <a:pt x="13849" y="4013"/>
                    <a:pt x="14016" y="4080"/>
                    <a:pt x="14186" y="4138"/>
                  </a:cubicBezTo>
                  <a:cubicBezTo>
                    <a:pt x="14355" y="4196"/>
                    <a:pt x="14526" y="4248"/>
                    <a:pt x="14699" y="4289"/>
                  </a:cubicBezTo>
                  <a:cubicBezTo>
                    <a:pt x="14740" y="4298"/>
                    <a:pt x="14784" y="4309"/>
                    <a:pt x="14829" y="4319"/>
                  </a:cubicBezTo>
                  <a:cubicBezTo>
                    <a:pt x="14870" y="4325"/>
                    <a:pt x="14914" y="4336"/>
                    <a:pt x="14958" y="4343"/>
                  </a:cubicBezTo>
                  <a:cubicBezTo>
                    <a:pt x="15043" y="4360"/>
                    <a:pt x="15131" y="4377"/>
                    <a:pt x="15217" y="4383"/>
                  </a:cubicBezTo>
                  <a:cubicBezTo>
                    <a:pt x="15305" y="4397"/>
                    <a:pt x="15390" y="4404"/>
                    <a:pt x="15475" y="4411"/>
                  </a:cubicBezTo>
                  <a:cubicBezTo>
                    <a:pt x="15519" y="4414"/>
                    <a:pt x="15564" y="4414"/>
                    <a:pt x="15605" y="4418"/>
                  </a:cubicBezTo>
                  <a:cubicBezTo>
                    <a:pt x="15649" y="4418"/>
                    <a:pt x="15693" y="4421"/>
                    <a:pt x="15734" y="4421"/>
                  </a:cubicBezTo>
                  <a:lnTo>
                    <a:pt x="15863" y="4421"/>
                  </a:lnTo>
                  <a:cubicBezTo>
                    <a:pt x="15907" y="4418"/>
                    <a:pt x="15952" y="4418"/>
                    <a:pt x="15992" y="4414"/>
                  </a:cubicBezTo>
                  <a:cubicBezTo>
                    <a:pt x="16077" y="4407"/>
                    <a:pt x="16162" y="4400"/>
                    <a:pt x="16247" y="4387"/>
                  </a:cubicBezTo>
                  <a:cubicBezTo>
                    <a:pt x="16414" y="4360"/>
                    <a:pt x="16574" y="4322"/>
                    <a:pt x="16730" y="4278"/>
                  </a:cubicBezTo>
                  <a:cubicBezTo>
                    <a:pt x="17040" y="4187"/>
                    <a:pt x="17332" y="4064"/>
                    <a:pt x="17597" y="3911"/>
                  </a:cubicBezTo>
                  <a:cubicBezTo>
                    <a:pt x="17730" y="3836"/>
                    <a:pt x="17856" y="3754"/>
                    <a:pt x="17972" y="3662"/>
                  </a:cubicBezTo>
                  <a:cubicBezTo>
                    <a:pt x="18091" y="3574"/>
                    <a:pt x="18200" y="3476"/>
                    <a:pt x="18295" y="3370"/>
                  </a:cubicBezTo>
                  <a:cubicBezTo>
                    <a:pt x="18393" y="3261"/>
                    <a:pt x="18478" y="3149"/>
                    <a:pt x="18544" y="3026"/>
                  </a:cubicBezTo>
                  <a:cubicBezTo>
                    <a:pt x="18611" y="2904"/>
                    <a:pt x="18659" y="2774"/>
                    <a:pt x="18686" y="2642"/>
                  </a:cubicBezTo>
                  <a:cubicBezTo>
                    <a:pt x="18717" y="2513"/>
                    <a:pt x="18717" y="2380"/>
                    <a:pt x="18707" y="2257"/>
                  </a:cubicBezTo>
                  <a:cubicBezTo>
                    <a:pt x="18696" y="2132"/>
                    <a:pt x="18662" y="2009"/>
                    <a:pt x="18615" y="1904"/>
                  </a:cubicBezTo>
                  <a:cubicBezTo>
                    <a:pt x="18519" y="1686"/>
                    <a:pt x="18370" y="1519"/>
                    <a:pt x="18203" y="1403"/>
                  </a:cubicBezTo>
                  <a:cubicBezTo>
                    <a:pt x="18037" y="1292"/>
                    <a:pt x="17856" y="1234"/>
                    <a:pt x="17693" y="1220"/>
                  </a:cubicBezTo>
                  <a:cubicBezTo>
                    <a:pt x="17659" y="1217"/>
                    <a:pt x="17626" y="1216"/>
                    <a:pt x="17594" y="1216"/>
                  </a:cubicBezTo>
                  <a:cubicBezTo>
                    <a:pt x="17470" y="1216"/>
                    <a:pt x="17358" y="1235"/>
                    <a:pt x="17261" y="1264"/>
                  </a:cubicBezTo>
                  <a:cubicBezTo>
                    <a:pt x="17142" y="1301"/>
                    <a:pt x="17046" y="1353"/>
                    <a:pt x="16975" y="1400"/>
                  </a:cubicBezTo>
                  <a:cubicBezTo>
                    <a:pt x="16955" y="1411"/>
                    <a:pt x="16941" y="1421"/>
                    <a:pt x="16924" y="1434"/>
                  </a:cubicBezTo>
                  <a:cubicBezTo>
                    <a:pt x="16911" y="1444"/>
                    <a:pt x="16897" y="1455"/>
                    <a:pt x="16883" y="1465"/>
                  </a:cubicBezTo>
                  <a:cubicBezTo>
                    <a:pt x="16859" y="1488"/>
                    <a:pt x="16836" y="1506"/>
                    <a:pt x="16822" y="1523"/>
                  </a:cubicBezTo>
                  <a:cubicBezTo>
                    <a:pt x="16839" y="1509"/>
                    <a:pt x="16863" y="1492"/>
                    <a:pt x="16886" y="1472"/>
                  </a:cubicBezTo>
                  <a:cubicBezTo>
                    <a:pt x="16900" y="1461"/>
                    <a:pt x="16914" y="1455"/>
                    <a:pt x="16931" y="1444"/>
                  </a:cubicBezTo>
                  <a:cubicBezTo>
                    <a:pt x="16938" y="1438"/>
                    <a:pt x="16948" y="1431"/>
                    <a:pt x="16955" y="1427"/>
                  </a:cubicBezTo>
                  <a:cubicBezTo>
                    <a:pt x="16965" y="1421"/>
                    <a:pt x="16972" y="1417"/>
                    <a:pt x="16982" y="1411"/>
                  </a:cubicBezTo>
                  <a:cubicBezTo>
                    <a:pt x="17057" y="1370"/>
                    <a:pt x="17152" y="1325"/>
                    <a:pt x="17271" y="1298"/>
                  </a:cubicBezTo>
                  <a:cubicBezTo>
                    <a:pt x="17344" y="1282"/>
                    <a:pt x="17427" y="1271"/>
                    <a:pt x="17515" y="1271"/>
                  </a:cubicBezTo>
                  <a:cubicBezTo>
                    <a:pt x="17570" y="1271"/>
                    <a:pt x="17627" y="1275"/>
                    <a:pt x="17686" y="1284"/>
                  </a:cubicBezTo>
                  <a:cubicBezTo>
                    <a:pt x="17839" y="1305"/>
                    <a:pt x="18002" y="1366"/>
                    <a:pt x="18148" y="1482"/>
                  </a:cubicBezTo>
                  <a:cubicBezTo>
                    <a:pt x="18295" y="1595"/>
                    <a:pt x="18421" y="1754"/>
                    <a:pt x="18492" y="1951"/>
                  </a:cubicBezTo>
                  <a:cubicBezTo>
                    <a:pt x="18530" y="2050"/>
                    <a:pt x="18553" y="2155"/>
                    <a:pt x="18553" y="2268"/>
                  </a:cubicBezTo>
                  <a:cubicBezTo>
                    <a:pt x="18557" y="2377"/>
                    <a:pt x="18550" y="2493"/>
                    <a:pt x="18519" y="2604"/>
                  </a:cubicBezTo>
                  <a:cubicBezTo>
                    <a:pt x="18489" y="2717"/>
                    <a:pt x="18442" y="2826"/>
                    <a:pt x="18380" y="2931"/>
                  </a:cubicBezTo>
                  <a:cubicBezTo>
                    <a:pt x="18315" y="3036"/>
                    <a:pt x="18237" y="3135"/>
                    <a:pt x="18145" y="3227"/>
                  </a:cubicBezTo>
                  <a:cubicBezTo>
                    <a:pt x="18057" y="3322"/>
                    <a:pt x="17952" y="3407"/>
                    <a:pt x="17842" y="3489"/>
                  </a:cubicBezTo>
                  <a:cubicBezTo>
                    <a:pt x="17730" y="3567"/>
                    <a:pt x="17611" y="3639"/>
                    <a:pt x="17482" y="3703"/>
                  </a:cubicBezTo>
                  <a:cubicBezTo>
                    <a:pt x="17230" y="3836"/>
                    <a:pt x="16952" y="3942"/>
                    <a:pt x="16659" y="4013"/>
                  </a:cubicBezTo>
                  <a:cubicBezTo>
                    <a:pt x="16509" y="4050"/>
                    <a:pt x="16360" y="4080"/>
                    <a:pt x="16206" y="4098"/>
                  </a:cubicBezTo>
                  <a:cubicBezTo>
                    <a:pt x="16131" y="4108"/>
                    <a:pt x="16054" y="4111"/>
                    <a:pt x="15978" y="4115"/>
                  </a:cubicBezTo>
                  <a:cubicBezTo>
                    <a:pt x="15941" y="4118"/>
                    <a:pt x="15903" y="4118"/>
                    <a:pt x="15863" y="4118"/>
                  </a:cubicBezTo>
                  <a:cubicBezTo>
                    <a:pt x="15822" y="4115"/>
                    <a:pt x="15784" y="4111"/>
                    <a:pt x="15743" y="4111"/>
                  </a:cubicBezTo>
                  <a:cubicBezTo>
                    <a:pt x="15707" y="4111"/>
                    <a:pt x="15666" y="4105"/>
                    <a:pt x="15625" y="4101"/>
                  </a:cubicBezTo>
                  <a:cubicBezTo>
                    <a:pt x="15587" y="4098"/>
                    <a:pt x="15547" y="4094"/>
                    <a:pt x="15509" y="4088"/>
                  </a:cubicBezTo>
                  <a:cubicBezTo>
                    <a:pt x="15427" y="4077"/>
                    <a:pt x="15349" y="4067"/>
                    <a:pt x="15271" y="4050"/>
                  </a:cubicBezTo>
                  <a:cubicBezTo>
                    <a:pt x="15189" y="4036"/>
                    <a:pt x="15111" y="4016"/>
                    <a:pt x="15033" y="3999"/>
                  </a:cubicBezTo>
                  <a:cubicBezTo>
                    <a:pt x="14992" y="3992"/>
                    <a:pt x="14951" y="3978"/>
                    <a:pt x="14914" y="3969"/>
                  </a:cubicBezTo>
                  <a:cubicBezTo>
                    <a:pt x="14873" y="3958"/>
                    <a:pt x="14832" y="3948"/>
                    <a:pt x="14795" y="3934"/>
                  </a:cubicBezTo>
                  <a:cubicBezTo>
                    <a:pt x="14635" y="3890"/>
                    <a:pt x="14478" y="3829"/>
                    <a:pt x="14322" y="3768"/>
                  </a:cubicBezTo>
                  <a:cubicBezTo>
                    <a:pt x="14165" y="3707"/>
                    <a:pt x="14013" y="3636"/>
                    <a:pt x="13859" y="3560"/>
                  </a:cubicBezTo>
                  <a:cubicBezTo>
                    <a:pt x="13553" y="3407"/>
                    <a:pt x="13253" y="3227"/>
                    <a:pt x="12961" y="3033"/>
                  </a:cubicBezTo>
                  <a:cubicBezTo>
                    <a:pt x="12666" y="2840"/>
                    <a:pt x="12369" y="2635"/>
                    <a:pt x="12074" y="2424"/>
                  </a:cubicBezTo>
                  <a:cubicBezTo>
                    <a:pt x="11774" y="2220"/>
                    <a:pt x="11471" y="2013"/>
                    <a:pt x="11162" y="1808"/>
                  </a:cubicBezTo>
                  <a:cubicBezTo>
                    <a:pt x="11005" y="1710"/>
                    <a:pt x="10845" y="1611"/>
                    <a:pt x="10682" y="1519"/>
                  </a:cubicBezTo>
                  <a:cubicBezTo>
                    <a:pt x="10522" y="1424"/>
                    <a:pt x="10359" y="1336"/>
                    <a:pt x="10192" y="1251"/>
                  </a:cubicBezTo>
                  <a:cubicBezTo>
                    <a:pt x="9862" y="1084"/>
                    <a:pt x="9522" y="931"/>
                    <a:pt x="9182" y="794"/>
                  </a:cubicBezTo>
                  <a:cubicBezTo>
                    <a:pt x="8841" y="659"/>
                    <a:pt x="8498" y="540"/>
                    <a:pt x="8155" y="434"/>
                  </a:cubicBezTo>
                  <a:cubicBezTo>
                    <a:pt x="7811" y="332"/>
                    <a:pt x="7467" y="243"/>
                    <a:pt x="7124" y="169"/>
                  </a:cubicBezTo>
                  <a:cubicBezTo>
                    <a:pt x="6783" y="94"/>
                    <a:pt x="6440" y="53"/>
                    <a:pt x="6107" y="29"/>
                  </a:cubicBezTo>
                  <a:cubicBezTo>
                    <a:pt x="6022" y="23"/>
                    <a:pt x="5937" y="23"/>
                    <a:pt x="5855" y="16"/>
                  </a:cubicBezTo>
                  <a:cubicBezTo>
                    <a:pt x="5773" y="12"/>
                    <a:pt x="5692" y="9"/>
                    <a:pt x="5610" y="9"/>
                  </a:cubicBezTo>
                  <a:cubicBezTo>
                    <a:pt x="5525" y="9"/>
                    <a:pt x="5447" y="3"/>
                    <a:pt x="5365" y="3"/>
                  </a:cubicBezTo>
                  <a:cubicBezTo>
                    <a:pt x="5338" y="1"/>
                    <a:pt x="5311" y="1"/>
                    <a:pt x="5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p:nvPr/>
          </p:nvSpPr>
          <p:spPr>
            <a:xfrm>
              <a:off x="422275" y="666028"/>
              <a:ext cx="219851" cy="574080"/>
            </a:xfrm>
            <a:custGeom>
              <a:avLst/>
              <a:gdLst/>
              <a:ahLst/>
              <a:cxnLst/>
              <a:rect l="l" t="t" r="r" b="b"/>
              <a:pathLst>
                <a:path w="5008" h="13077" extrusionOk="0">
                  <a:moveTo>
                    <a:pt x="2354" y="0"/>
                  </a:moveTo>
                  <a:lnTo>
                    <a:pt x="2354" y="0"/>
                  </a:lnTo>
                  <a:cubicBezTo>
                    <a:pt x="2354" y="0"/>
                    <a:pt x="2277" y="24"/>
                    <a:pt x="2127" y="74"/>
                  </a:cubicBezTo>
                  <a:cubicBezTo>
                    <a:pt x="1977" y="129"/>
                    <a:pt x="1759" y="217"/>
                    <a:pt x="1511" y="381"/>
                  </a:cubicBezTo>
                  <a:cubicBezTo>
                    <a:pt x="1263" y="548"/>
                    <a:pt x="987" y="789"/>
                    <a:pt x="732" y="1119"/>
                  </a:cubicBezTo>
                  <a:cubicBezTo>
                    <a:pt x="715" y="1140"/>
                    <a:pt x="698" y="1160"/>
                    <a:pt x="681" y="1184"/>
                  </a:cubicBezTo>
                  <a:cubicBezTo>
                    <a:pt x="668" y="1204"/>
                    <a:pt x="654" y="1228"/>
                    <a:pt x="637" y="1248"/>
                  </a:cubicBezTo>
                  <a:cubicBezTo>
                    <a:pt x="606" y="1292"/>
                    <a:pt x="575" y="1337"/>
                    <a:pt x="545" y="1385"/>
                  </a:cubicBezTo>
                  <a:cubicBezTo>
                    <a:pt x="490" y="1483"/>
                    <a:pt x="429" y="1578"/>
                    <a:pt x="379" y="1687"/>
                  </a:cubicBezTo>
                  <a:cubicBezTo>
                    <a:pt x="324" y="1789"/>
                    <a:pt x="280" y="1905"/>
                    <a:pt x="232" y="2017"/>
                  </a:cubicBezTo>
                  <a:cubicBezTo>
                    <a:pt x="211" y="2079"/>
                    <a:pt x="191" y="2136"/>
                    <a:pt x="170" y="2197"/>
                  </a:cubicBezTo>
                  <a:cubicBezTo>
                    <a:pt x="167" y="2211"/>
                    <a:pt x="161" y="2228"/>
                    <a:pt x="157" y="2242"/>
                  </a:cubicBezTo>
                  <a:lnTo>
                    <a:pt x="143" y="2289"/>
                  </a:lnTo>
                  <a:cubicBezTo>
                    <a:pt x="137" y="2320"/>
                    <a:pt x="126" y="2351"/>
                    <a:pt x="120" y="2381"/>
                  </a:cubicBezTo>
                  <a:cubicBezTo>
                    <a:pt x="55" y="2636"/>
                    <a:pt x="18" y="2905"/>
                    <a:pt x="7" y="3187"/>
                  </a:cubicBezTo>
                  <a:cubicBezTo>
                    <a:pt x="1" y="3467"/>
                    <a:pt x="21" y="3759"/>
                    <a:pt x="76" y="4051"/>
                  </a:cubicBezTo>
                  <a:cubicBezTo>
                    <a:pt x="181" y="4640"/>
                    <a:pt x="412" y="5238"/>
                    <a:pt x="759" y="5789"/>
                  </a:cubicBezTo>
                  <a:cubicBezTo>
                    <a:pt x="933" y="6062"/>
                    <a:pt x="1137" y="6331"/>
                    <a:pt x="1362" y="6572"/>
                  </a:cubicBezTo>
                  <a:cubicBezTo>
                    <a:pt x="1586" y="6820"/>
                    <a:pt x="1828" y="7051"/>
                    <a:pt x="2076" y="7276"/>
                  </a:cubicBezTo>
                  <a:cubicBezTo>
                    <a:pt x="2569" y="7725"/>
                    <a:pt x="3086" y="8150"/>
                    <a:pt x="3528" y="8634"/>
                  </a:cubicBezTo>
                  <a:cubicBezTo>
                    <a:pt x="3750" y="8871"/>
                    <a:pt x="3957" y="9127"/>
                    <a:pt x="4127" y="9395"/>
                  </a:cubicBezTo>
                  <a:cubicBezTo>
                    <a:pt x="4216" y="9528"/>
                    <a:pt x="4290" y="9671"/>
                    <a:pt x="4359" y="9810"/>
                  </a:cubicBezTo>
                  <a:cubicBezTo>
                    <a:pt x="4423" y="9953"/>
                    <a:pt x="4481" y="10103"/>
                    <a:pt x="4522" y="10249"/>
                  </a:cubicBezTo>
                  <a:cubicBezTo>
                    <a:pt x="4610" y="10542"/>
                    <a:pt x="4640" y="10851"/>
                    <a:pt x="4617" y="11151"/>
                  </a:cubicBezTo>
                  <a:cubicBezTo>
                    <a:pt x="4613" y="11188"/>
                    <a:pt x="4610" y="11226"/>
                    <a:pt x="4603" y="11263"/>
                  </a:cubicBezTo>
                  <a:cubicBezTo>
                    <a:pt x="4599" y="11300"/>
                    <a:pt x="4593" y="11338"/>
                    <a:pt x="4586" y="11375"/>
                  </a:cubicBezTo>
                  <a:lnTo>
                    <a:pt x="4579" y="11430"/>
                  </a:lnTo>
                  <a:lnTo>
                    <a:pt x="4566" y="11484"/>
                  </a:lnTo>
                  <a:cubicBezTo>
                    <a:pt x="4555" y="11518"/>
                    <a:pt x="4549" y="11556"/>
                    <a:pt x="4538" y="11590"/>
                  </a:cubicBezTo>
                  <a:cubicBezTo>
                    <a:pt x="4497" y="11733"/>
                    <a:pt x="4443" y="11868"/>
                    <a:pt x="4375" y="11994"/>
                  </a:cubicBezTo>
                  <a:cubicBezTo>
                    <a:pt x="4359" y="12025"/>
                    <a:pt x="4338" y="12055"/>
                    <a:pt x="4321" y="12086"/>
                  </a:cubicBezTo>
                  <a:cubicBezTo>
                    <a:pt x="4310" y="12100"/>
                    <a:pt x="4301" y="12116"/>
                    <a:pt x="4290" y="12130"/>
                  </a:cubicBezTo>
                  <a:lnTo>
                    <a:pt x="4260" y="12171"/>
                  </a:lnTo>
                  <a:lnTo>
                    <a:pt x="4229" y="12215"/>
                  </a:lnTo>
                  <a:cubicBezTo>
                    <a:pt x="4219" y="12229"/>
                    <a:pt x="4208" y="12243"/>
                    <a:pt x="4195" y="12256"/>
                  </a:cubicBezTo>
                  <a:cubicBezTo>
                    <a:pt x="4175" y="12284"/>
                    <a:pt x="4150" y="12307"/>
                    <a:pt x="4127" y="12334"/>
                  </a:cubicBezTo>
                  <a:cubicBezTo>
                    <a:pt x="4117" y="12348"/>
                    <a:pt x="4103" y="12361"/>
                    <a:pt x="4089" y="12372"/>
                  </a:cubicBezTo>
                  <a:lnTo>
                    <a:pt x="4052" y="12406"/>
                  </a:lnTo>
                  <a:cubicBezTo>
                    <a:pt x="4028" y="12430"/>
                    <a:pt x="4001" y="12457"/>
                    <a:pt x="3974" y="12477"/>
                  </a:cubicBezTo>
                  <a:cubicBezTo>
                    <a:pt x="3923" y="12518"/>
                    <a:pt x="3869" y="12556"/>
                    <a:pt x="3811" y="12586"/>
                  </a:cubicBezTo>
                  <a:cubicBezTo>
                    <a:pt x="3589" y="12711"/>
                    <a:pt x="3331" y="12770"/>
                    <a:pt x="3083" y="12770"/>
                  </a:cubicBezTo>
                  <a:cubicBezTo>
                    <a:pt x="3068" y="12770"/>
                    <a:pt x="3053" y="12770"/>
                    <a:pt x="3038" y="12770"/>
                  </a:cubicBezTo>
                  <a:cubicBezTo>
                    <a:pt x="2905" y="12766"/>
                    <a:pt x="2776" y="12746"/>
                    <a:pt x="2654" y="12708"/>
                  </a:cubicBezTo>
                  <a:cubicBezTo>
                    <a:pt x="2535" y="12672"/>
                    <a:pt x="2420" y="12620"/>
                    <a:pt x="2318" y="12552"/>
                  </a:cubicBezTo>
                  <a:cubicBezTo>
                    <a:pt x="2215" y="12484"/>
                    <a:pt x="2127" y="12402"/>
                    <a:pt x="2059" y="12311"/>
                  </a:cubicBezTo>
                  <a:cubicBezTo>
                    <a:pt x="1991" y="12215"/>
                    <a:pt x="1936" y="12113"/>
                    <a:pt x="1905" y="12005"/>
                  </a:cubicBezTo>
                  <a:cubicBezTo>
                    <a:pt x="1872" y="11899"/>
                    <a:pt x="1858" y="11787"/>
                    <a:pt x="1869" y="11681"/>
                  </a:cubicBezTo>
                  <a:cubicBezTo>
                    <a:pt x="1875" y="11576"/>
                    <a:pt x="1902" y="11477"/>
                    <a:pt x="1953" y="11396"/>
                  </a:cubicBezTo>
                  <a:cubicBezTo>
                    <a:pt x="2004" y="11311"/>
                    <a:pt x="2073" y="11243"/>
                    <a:pt x="2154" y="11195"/>
                  </a:cubicBezTo>
                  <a:cubicBezTo>
                    <a:pt x="2236" y="11144"/>
                    <a:pt x="2327" y="11113"/>
                    <a:pt x="2416" y="11096"/>
                  </a:cubicBezTo>
                  <a:cubicBezTo>
                    <a:pt x="2457" y="11088"/>
                    <a:pt x="2499" y="11085"/>
                    <a:pt x="2539" y="11085"/>
                  </a:cubicBezTo>
                  <a:cubicBezTo>
                    <a:pt x="2678" y="11085"/>
                    <a:pt x="2809" y="11127"/>
                    <a:pt x="2909" y="11195"/>
                  </a:cubicBezTo>
                  <a:cubicBezTo>
                    <a:pt x="2977" y="11239"/>
                    <a:pt x="3028" y="11297"/>
                    <a:pt x="3069" y="11361"/>
                  </a:cubicBezTo>
                  <a:cubicBezTo>
                    <a:pt x="3079" y="11375"/>
                    <a:pt x="3089" y="11392"/>
                    <a:pt x="3096" y="11409"/>
                  </a:cubicBezTo>
                  <a:cubicBezTo>
                    <a:pt x="3106" y="11427"/>
                    <a:pt x="3114" y="11443"/>
                    <a:pt x="3120" y="11460"/>
                  </a:cubicBezTo>
                  <a:cubicBezTo>
                    <a:pt x="3134" y="11491"/>
                    <a:pt x="3140" y="11525"/>
                    <a:pt x="3150" y="11559"/>
                  </a:cubicBezTo>
                  <a:cubicBezTo>
                    <a:pt x="3185" y="11695"/>
                    <a:pt x="3178" y="11824"/>
                    <a:pt x="3154" y="11929"/>
                  </a:cubicBezTo>
                  <a:cubicBezTo>
                    <a:pt x="3130" y="12039"/>
                    <a:pt x="3086" y="12127"/>
                    <a:pt x="3042" y="12188"/>
                  </a:cubicBezTo>
                  <a:cubicBezTo>
                    <a:pt x="3018" y="12218"/>
                    <a:pt x="3001" y="12249"/>
                    <a:pt x="2977" y="12270"/>
                  </a:cubicBezTo>
                  <a:cubicBezTo>
                    <a:pt x="2957" y="12290"/>
                    <a:pt x="2940" y="12307"/>
                    <a:pt x="2923" y="12320"/>
                  </a:cubicBezTo>
                  <a:cubicBezTo>
                    <a:pt x="2892" y="12345"/>
                    <a:pt x="2875" y="12358"/>
                    <a:pt x="2875" y="12358"/>
                  </a:cubicBezTo>
                  <a:cubicBezTo>
                    <a:pt x="2875" y="12358"/>
                    <a:pt x="2892" y="12348"/>
                    <a:pt x="2926" y="12325"/>
                  </a:cubicBezTo>
                  <a:cubicBezTo>
                    <a:pt x="2943" y="12314"/>
                    <a:pt x="2963" y="12297"/>
                    <a:pt x="2987" y="12280"/>
                  </a:cubicBezTo>
                  <a:cubicBezTo>
                    <a:pt x="3011" y="12259"/>
                    <a:pt x="3035" y="12232"/>
                    <a:pt x="3062" y="12205"/>
                  </a:cubicBezTo>
                  <a:cubicBezTo>
                    <a:pt x="3114" y="12144"/>
                    <a:pt x="3167" y="12059"/>
                    <a:pt x="3208" y="11947"/>
                  </a:cubicBezTo>
                  <a:cubicBezTo>
                    <a:pt x="3243" y="11835"/>
                    <a:pt x="3266" y="11695"/>
                    <a:pt x="3243" y="11542"/>
                  </a:cubicBezTo>
                  <a:cubicBezTo>
                    <a:pt x="3236" y="11504"/>
                    <a:pt x="3229" y="11463"/>
                    <a:pt x="3216" y="11422"/>
                  </a:cubicBezTo>
                  <a:cubicBezTo>
                    <a:pt x="3205" y="11406"/>
                    <a:pt x="3202" y="11386"/>
                    <a:pt x="3191" y="11365"/>
                  </a:cubicBezTo>
                  <a:cubicBezTo>
                    <a:pt x="3185" y="11345"/>
                    <a:pt x="3175" y="11324"/>
                    <a:pt x="3164" y="11307"/>
                  </a:cubicBezTo>
                  <a:cubicBezTo>
                    <a:pt x="3123" y="11229"/>
                    <a:pt x="3065" y="11154"/>
                    <a:pt x="2987" y="11089"/>
                  </a:cubicBezTo>
                  <a:cubicBezTo>
                    <a:pt x="2858" y="10986"/>
                    <a:pt x="2677" y="10921"/>
                    <a:pt x="2484" y="10921"/>
                  </a:cubicBezTo>
                  <a:cubicBezTo>
                    <a:pt x="2455" y="10921"/>
                    <a:pt x="2425" y="10923"/>
                    <a:pt x="2395" y="10926"/>
                  </a:cubicBezTo>
                  <a:cubicBezTo>
                    <a:pt x="2283" y="10937"/>
                    <a:pt x="2167" y="10970"/>
                    <a:pt x="2059" y="11028"/>
                  </a:cubicBezTo>
                  <a:cubicBezTo>
                    <a:pt x="1950" y="11083"/>
                    <a:pt x="1851" y="11171"/>
                    <a:pt x="1776" y="11284"/>
                  </a:cubicBezTo>
                  <a:cubicBezTo>
                    <a:pt x="1701" y="11392"/>
                    <a:pt x="1660" y="11525"/>
                    <a:pt x="1644" y="11661"/>
                  </a:cubicBezTo>
                  <a:cubicBezTo>
                    <a:pt x="1627" y="11794"/>
                    <a:pt x="1640" y="11933"/>
                    <a:pt x="1674" y="12069"/>
                  </a:cubicBezTo>
                  <a:cubicBezTo>
                    <a:pt x="1709" y="12205"/>
                    <a:pt x="1770" y="12338"/>
                    <a:pt x="1855" y="12457"/>
                  </a:cubicBezTo>
                  <a:cubicBezTo>
                    <a:pt x="1936" y="12579"/>
                    <a:pt x="2042" y="12685"/>
                    <a:pt x="2164" y="12774"/>
                  </a:cubicBezTo>
                  <a:cubicBezTo>
                    <a:pt x="2287" y="12862"/>
                    <a:pt x="2423" y="12930"/>
                    <a:pt x="2566" y="12981"/>
                  </a:cubicBezTo>
                  <a:cubicBezTo>
                    <a:pt x="2712" y="13032"/>
                    <a:pt x="2865" y="13063"/>
                    <a:pt x="3021" y="13072"/>
                  </a:cubicBezTo>
                  <a:cubicBezTo>
                    <a:pt x="3067" y="13075"/>
                    <a:pt x="3112" y="13077"/>
                    <a:pt x="3158" y="13077"/>
                  </a:cubicBezTo>
                  <a:cubicBezTo>
                    <a:pt x="3272" y="13077"/>
                    <a:pt x="3387" y="13067"/>
                    <a:pt x="3501" y="13045"/>
                  </a:cubicBezTo>
                  <a:cubicBezTo>
                    <a:pt x="3579" y="13032"/>
                    <a:pt x="3661" y="13008"/>
                    <a:pt x="3739" y="12984"/>
                  </a:cubicBezTo>
                  <a:cubicBezTo>
                    <a:pt x="3817" y="12957"/>
                    <a:pt x="3896" y="12923"/>
                    <a:pt x="3971" y="12885"/>
                  </a:cubicBezTo>
                  <a:cubicBezTo>
                    <a:pt x="4277" y="12725"/>
                    <a:pt x="4511" y="12467"/>
                    <a:pt x="4688" y="12171"/>
                  </a:cubicBezTo>
                  <a:cubicBezTo>
                    <a:pt x="4773" y="12022"/>
                    <a:pt x="4841" y="11862"/>
                    <a:pt x="4892" y="11695"/>
                  </a:cubicBezTo>
                  <a:cubicBezTo>
                    <a:pt x="4906" y="11654"/>
                    <a:pt x="4916" y="11613"/>
                    <a:pt x="4926" y="11569"/>
                  </a:cubicBezTo>
                  <a:lnTo>
                    <a:pt x="4943" y="11508"/>
                  </a:lnTo>
                  <a:lnTo>
                    <a:pt x="4954" y="11443"/>
                  </a:lnTo>
                  <a:cubicBezTo>
                    <a:pt x="4964" y="11402"/>
                    <a:pt x="4971" y="11358"/>
                    <a:pt x="4977" y="11314"/>
                  </a:cubicBezTo>
                  <a:cubicBezTo>
                    <a:pt x="4984" y="11273"/>
                    <a:pt x="4987" y="11229"/>
                    <a:pt x="4995" y="11185"/>
                  </a:cubicBezTo>
                  <a:cubicBezTo>
                    <a:pt x="4998" y="11144"/>
                    <a:pt x="4998" y="11100"/>
                    <a:pt x="5001" y="11055"/>
                  </a:cubicBezTo>
                  <a:cubicBezTo>
                    <a:pt x="5004" y="11011"/>
                    <a:pt x="5008" y="10967"/>
                    <a:pt x="5004" y="10923"/>
                  </a:cubicBezTo>
                  <a:lnTo>
                    <a:pt x="5004" y="10794"/>
                  </a:lnTo>
                  <a:cubicBezTo>
                    <a:pt x="5001" y="10749"/>
                    <a:pt x="4998" y="10705"/>
                    <a:pt x="4995" y="10661"/>
                  </a:cubicBezTo>
                  <a:cubicBezTo>
                    <a:pt x="4977" y="10488"/>
                    <a:pt x="4946" y="10311"/>
                    <a:pt x="4896" y="10141"/>
                  </a:cubicBezTo>
                  <a:cubicBezTo>
                    <a:pt x="4848" y="9970"/>
                    <a:pt x="4787" y="9807"/>
                    <a:pt x="4712" y="9647"/>
                  </a:cubicBezTo>
                  <a:cubicBezTo>
                    <a:pt x="4637" y="9488"/>
                    <a:pt x="4555" y="9331"/>
                    <a:pt x="4461" y="9185"/>
                  </a:cubicBezTo>
                  <a:cubicBezTo>
                    <a:pt x="4277" y="8888"/>
                    <a:pt x="4056" y="8616"/>
                    <a:pt x="3821" y="8361"/>
                  </a:cubicBezTo>
                  <a:cubicBezTo>
                    <a:pt x="3351" y="7855"/>
                    <a:pt x="2820" y="7426"/>
                    <a:pt x="2331" y="6990"/>
                  </a:cubicBezTo>
                  <a:cubicBezTo>
                    <a:pt x="2086" y="6773"/>
                    <a:pt x="1848" y="6555"/>
                    <a:pt x="1633" y="6324"/>
                  </a:cubicBezTo>
                  <a:cubicBezTo>
                    <a:pt x="1525" y="6208"/>
                    <a:pt x="1420" y="6092"/>
                    <a:pt x="1324" y="5970"/>
                  </a:cubicBezTo>
                  <a:cubicBezTo>
                    <a:pt x="1277" y="5908"/>
                    <a:pt x="1228" y="5850"/>
                    <a:pt x="1184" y="5786"/>
                  </a:cubicBezTo>
                  <a:cubicBezTo>
                    <a:pt x="1137" y="5725"/>
                    <a:pt x="1093" y="5664"/>
                    <a:pt x="1052" y="5599"/>
                  </a:cubicBezTo>
                  <a:cubicBezTo>
                    <a:pt x="715" y="5092"/>
                    <a:pt x="477" y="4541"/>
                    <a:pt x="354" y="3997"/>
                  </a:cubicBezTo>
                  <a:cubicBezTo>
                    <a:pt x="293" y="3721"/>
                    <a:pt x="259" y="3453"/>
                    <a:pt x="256" y="3187"/>
                  </a:cubicBezTo>
                  <a:cubicBezTo>
                    <a:pt x="252" y="2925"/>
                    <a:pt x="280" y="2671"/>
                    <a:pt x="330" y="2432"/>
                  </a:cubicBezTo>
                  <a:cubicBezTo>
                    <a:pt x="338" y="2401"/>
                    <a:pt x="344" y="2371"/>
                    <a:pt x="351" y="2344"/>
                  </a:cubicBezTo>
                  <a:lnTo>
                    <a:pt x="358" y="2299"/>
                  </a:lnTo>
                  <a:cubicBezTo>
                    <a:pt x="361" y="2283"/>
                    <a:pt x="368" y="2269"/>
                    <a:pt x="371" y="2255"/>
                  </a:cubicBezTo>
                  <a:cubicBezTo>
                    <a:pt x="388" y="2197"/>
                    <a:pt x="406" y="2140"/>
                    <a:pt x="419" y="2085"/>
                  </a:cubicBezTo>
                  <a:cubicBezTo>
                    <a:pt x="460" y="1973"/>
                    <a:pt x="497" y="1864"/>
                    <a:pt x="542" y="1762"/>
                  </a:cubicBezTo>
                  <a:cubicBezTo>
                    <a:pt x="586" y="1660"/>
                    <a:pt x="637" y="1561"/>
                    <a:pt x="685" y="1466"/>
                  </a:cubicBezTo>
                  <a:cubicBezTo>
                    <a:pt x="712" y="1421"/>
                    <a:pt x="739" y="1377"/>
                    <a:pt x="766" y="1330"/>
                  </a:cubicBezTo>
                  <a:cubicBezTo>
                    <a:pt x="776" y="1310"/>
                    <a:pt x="790" y="1286"/>
                    <a:pt x="803" y="1266"/>
                  </a:cubicBezTo>
                  <a:cubicBezTo>
                    <a:pt x="817" y="1245"/>
                    <a:pt x="831" y="1225"/>
                    <a:pt x="848" y="1204"/>
                  </a:cubicBezTo>
                  <a:cubicBezTo>
                    <a:pt x="1068" y="867"/>
                    <a:pt x="1321" y="616"/>
                    <a:pt x="1552" y="439"/>
                  </a:cubicBezTo>
                  <a:cubicBezTo>
                    <a:pt x="1783" y="258"/>
                    <a:pt x="1991" y="156"/>
                    <a:pt x="2130" y="88"/>
                  </a:cubicBezTo>
                  <a:cubicBezTo>
                    <a:pt x="2202" y="58"/>
                    <a:pt x="2260" y="38"/>
                    <a:pt x="2297" y="21"/>
                  </a:cubicBezTo>
                  <a:cubicBezTo>
                    <a:pt x="2338" y="7"/>
                    <a:pt x="2354" y="0"/>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5"/>
            <p:cNvSpPr/>
            <p:nvPr/>
          </p:nvSpPr>
          <p:spPr>
            <a:xfrm>
              <a:off x="405110" y="1116448"/>
              <a:ext cx="218403" cy="649896"/>
            </a:xfrm>
            <a:custGeom>
              <a:avLst/>
              <a:gdLst/>
              <a:ahLst/>
              <a:cxnLst/>
              <a:rect l="l" t="t" r="r" b="b"/>
              <a:pathLst>
                <a:path w="4975" h="14804" extrusionOk="0">
                  <a:moveTo>
                    <a:pt x="2716" y="0"/>
                  </a:moveTo>
                  <a:cubicBezTo>
                    <a:pt x="2604" y="0"/>
                    <a:pt x="2486" y="13"/>
                    <a:pt x="2365" y="37"/>
                  </a:cubicBezTo>
                  <a:cubicBezTo>
                    <a:pt x="1984" y="112"/>
                    <a:pt x="1582" y="313"/>
                    <a:pt x="1222" y="622"/>
                  </a:cubicBezTo>
                  <a:cubicBezTo>
                    <a:pt x="1041" y="779"/>
                    <a:pt x="872" y="962"/>
                    <a:pt x="718" y="1167"/>
                  </a:cubicBezTo>
                  <a:cubicBezTo>
                    <a:pt x="565" y="1374"/>
                    <a:pt x="432" y="1605"/>
                    <a:pt x="324" y="1856"/>
                  </a:cubicBezTo>
                  <a:cubicBezTo>
                    <a:pt x="214" y="2109"/>
                    <a:pt x="130" y="2377"/>
                    <a:pt x="76" y="2663"/>
                  </a:cubicBezTo>
                  <a:cubicBezTo>
                    <a:pt x="21" y="2945"/>
                    <a:pt x="1" y="3241"/>
                    <a:pt x="10" y="3541"/>
                  </a:cubicBezTo>
                  <a:cubicBezTo>
                    <a:pt x="24" y="3840"/>
                    <a:pt x="65" y="4139"/>
                    <a:pt x="140" y="4439"/>
                  </a:cubicBezTo>
                  <a:cubicBezTo>
                    <a:pt x="211" y="4738"/>
                    <a:pt x="310" y="5031"/>
                    <a:pt x="432" y="5316"/>
                  </a:cubicBezTo>
                  <a:cubicBezTo>
                    <a:pt x="555" y="5602"/>
                    <a:pt x="704" y="5881"/>
                    <a:pt x="872" y="6150"/>
                  </a:cubicBezTo>
                  <a:cubicBezTo>
                    <a:pt x="1038" y="6415"/>
                    <a:pt x="1225" y="6670"/>
                    <a:pt x="1423" y="6912"/>
                  </a:cubicBezTo>
                  <a:cubicBezTo>
                    <a:pt x="1623" y="7153"/>
                    <a:pt x="1831" y="7381"/>
                    <a:pt x="2042" y="7606"/>
                  </a:cubicBezTo>
                  <a:cubicBezTo>
                    <a:pt x="2252" y="7827"/>
                    <a:pt x="2460" y="8048"/>
                    <a:pt x="2668" y="8265"/>
                  </a:cubicBezTo>
                  <a:cubicBezTo>
                    <a:pt x="2872" y="8486"/>
                    <a:pt x="3069" y="8704"/>
                    <a:pt x="3249" y="8929"/>
                  </a:cubicBezTo>
                  <a:cubicBezTo>
                    <a:pt x="3433" y="9153"/>
                    <a:pt x="3603" y="9384"/>
                    <a:pt x="3756" y="9620"/>
                  </a:cubicBezTo>
                  <a:cubicBezTo>
                    <a:pt x="3909" y="9854"/>
                    <a:pt x="4045" y="10092"/>
                    <a:pt x="4167" y="10334"/>
                  </a:cubicBezTo>
                  <a:cubicBezTo>
                    <a:pt x="4287" y="10576"/>
                    <a:pt x="4392" y="10816"/>
                    <a:pt x="4477" y="11061"/>
                  </a:cubicBezTo>
                  <a:cubicBezTo>
                    <a:pt x="4562" y="11303"/>
                    <a:pt x="4627" y="11545"/>
                    <a:pt x="4668" y="11780"/>
                  </a:cubicBezTo>
                  <a:cubicBezTo>
                    <a:pt x="4712" y="12017"/>
                    <a:pt x="4736" y="12249"/>
                    <a:pt x="4736" y="12474"/>
                  </a:cubicBezTo>
                  <a:cubicBezTo>
                    <a:pt x="4739" y="12698"/>
                    <a:pt x="4722" y="12912"/>
                    <a:pt x="4692" y="13113"/>
                  </a:cubicBezTo>
                  <a:cubicBezTo>
                    <a:pt x="4688" y="13137"/>
                    <a:pt x="4684" y="13164"/>
                    <a:pt x="4681" y="13188"/>
                  </a:cubicBezTo>
                  <a:cubicBezTo>
                    <a:pt x="4678" y="13212"/>
                    <a:pt x="4671" y="13239"/>
                    <a:pt x="4668" y="13262"/>
                  </a:cubicBezTo>
                  <a:cubicBezTo>
                    <a:pt x="4657" y="13311"/>
                    <a:pt x="4648" y="13358"/>
                    <a:pt x="4637" y="13405"/>
                  </a:cubicBezTo>
                  <a:cubicBezTo>
                    <a:pt x="4613" y="13498"/>
                    <a:pt x="4586" y="13589"/>
                    <a:pt x="4555" y="13674"/>
                  </a:cubicBezTo>
                  <a:cubicBezTo>
                    <a:pt x="4433" y="14014"/>
                    <a:pt x="4252" y="14286"/>
                    <a:pt x="4059" y="14463"/>
                  </a:cubicBezTo>
                  <a:cubicBezTo>
                    <a:pt x="3872" y="14647"/>
                    <a:pt x="3674" y="14732"/>
                    <a:pt x="3538" y="14769"/>
                  </a:cubicBezTo>
                  <a:cubicBezTo>
                    <a:pt x="3470" y="14787"/>
                    <a:pt x="3416" y="14796"/>
                    <a:pt x="3378" y="14801"/>
                  </a:cubicBezTo>
                  <a:cubicBezTo>
                    <a:pt x="3341" y="14804"/>
                    <a:pt x="3321" y="14804"/>
                    <a:pt x="3321" y="14804"/>
                  </a:cubicBezTo>
                  <a:lnTo>
                    <a:pt x="3378" y="14804"/>
                  </a:lnTo>
                  <a:cubicBezTo>
                    <a:pt x="3416" y="14804"/>
                    <a:pt x="3470" y="14801"/>
                    <a:pt x="3541" y="14790"/>
                  </a:cubicBezTo>
                  <a:cubicBezTo>
                    <a:pt x="3684" y="14766"/>
                    <a:pt x="3896" y="14694"/>
                    <a:pt x="4113" y="14525"/>
                  </a:cubicBezTo>
                  <a:cubicBezTo>
                    <a:pt x="4324" y="14351"/>
                    <a:pt x="4541" y="14082"/>
                    <a:pt x="4698" y="13732"/>
                  </a:cubicBezTo>
                  <a:cubicBezTo>
                    <a:pt x="4739" y="13644"/>
                    <a:pt x="4776" y="13551"/>
                    <a:pt x="4807" y="13453"/>
                  </a:cubicBezTo>
                  <a:cubicBezTo>
                    <a:pt x="4821" y="13405"/>
                    <a:pt x="4834" y="13355"/>
                    <a:pt x="4848" y="13303"/>
                  </a:cubicBezTo>
                  <a:cubicBezTo>
                    <a:pt x="4855" y="13280"/>
                    <a:pt x="4861" y="13253"/>
                    <a:pt x="4868" y="13225"/>
                  </a:cubicBezTo>
                  <a:cubicBezTo>
                    <a:pt x="4875" y="13201"/>
                    <a:pt x="4879" y="13174"/>
                    <a:pt x="4885" y="13147"/>
                  </a:cubicBezTo>
                  <a:cubicBezTo>
                    <a:pt x="4929" y="12939"/>
                    <a:pt x="4960" y="12711"/>
                    <a:pt x="4967" y="12477"/>
                  </a:cubicBezTo>
                  <a:cubicBezTo>
                    <a:pt x="4974" y="12239"/>
                    <a:pt x="4960" y="11994"/>
                    <a:pt x="4926" y="11739"/>
                  </a:cubicBezTo>
                  <a:cubicBezTo>
                    <a:pt x="4892" y="11487"/>
                    <a:pt x="4834" y="11229"/>
                    <a:pt x="4759" y="10970"/>
                  </a:cubicBezTo>
                  <a:cubicBezTo>
                    <a:pt x="4681" y="10711"/>
                    <a:pt x="4582" y="10449"/>
                    <a:pt x="4467" y="10191"/>
                  </a:cubicBezTo>
                  <a:cubicBezTo>
                    <a:pt x="4351" y="9932"/>
                    <a:pt x="4212" y="9678"/>
                    <a:pt x="4059" y="9425"/>
                  </a:cubicBezTo>
                  <a:cubicBezTo>
                    <a:pt x="3905" y="9174"/>
                    <a:pt x="3736" y="8929"/>
                    <a:pt x="3552" y="8691"/>
                  </a:cubicBezTo>
                  <a:cubicBezTo>
                    <a:pt x="3365" y="8449"/>
                    <a:pt x="3164" y="8221"/>
                    <a:pt x="2960" y="7997"/>
                  </a:cubicBezTo>
                  <a:cubicBezTo>
                    <a:pt x="2549" y="7548"/>
                    <a:pt x="2113" y="7119"/>
                    <a:pt x="1729" y="6657"/>
                  </a:cubicBezTo>
                  <a:cubicBezTo>
                    <a:pt x="1535" y="6428"/>
                    <a:pt x="1354" y="6191"/>
                    <a:pt x="1194" y="5943"/>
                  </a:cubicBezTo>
                  <a:cubicBezTo>
                    <a:pt x="1035" y="5694"/>
                    <a:pt x="892" y="5436"/>
                    <a:pt x="770" y="5170"/>
                  </a:cubicBezTo>
                  <a:cubicBezTo>
                    <a:pt x="525" y="4640"/>
                    <a:pt x="382" y="4075"/>
                    <a:pt x="351" y="3523"/>
                  </a:cubicBezTo>
                  <a:cubicBezTo>
                    <a:pt x="316" y="2972"/>
                    <a:pt x="405" y="2438"/>
                    <a:pt x="589" y="1966"/>
                  </a:cubicBezTo>
                  <a:cubicBezTo>
                    <a:pt x="677" y="1731"/>
                    <a:pt x="790" y="1506"/>
                    <a:pt x="919" y="1309"/>
                  </a:cubicBezTo>
                  <a:cubicBezTo>
                    <a:pt x="1051" y="1109"/>
                    <a:pt x="1201" y="931"/>
                    <a:pt x="1361" y="779"/>
                  </a:cubicBezTo>
                  <a:cubicBezTo>
                    <a:pt x="1521" y="622"/>
                    <a:pt x="1698" y="500"/>
                    <a:pt x="1868" y="394"/>
                  </a:cubicBezTo>
                  <a:cubicBezTo>
                    <a:pt x="2045" y="292"/>
                    <a:pt x="2222" y="214"/>
                    <a:pt x="2395" y="166"/>
                  </a:cubicBezTo>
                  <a:cubicBezTo>
                    <a:pt x="2484" y="142"/>
                    <a:pt x="2569" y="126"/>
                    <a:pt x="2651" y="115"/>
                  </a:cubicBezTo>
                  <a:cubicBezTo>
                    <a:pt x="2713" y="108"/>
                    <a:pt x="2774" y="104"/>
                    <a:pt x="2834" y="104"/>
                  </a:cubicBezTo>
                  <a:cubicBezTo>
                    <a:pt x="2855" y="104"/>
                    <a:pt x="2875" y="104"/>
                    <a:pt x="2896" y="105"/>
                  </a:cubicBezTo>
                  <a:cubicBezTo>
                    <a:pt x="3051" y="112"/>
                    <a:pt x="3194" y="149"/>
                    <a:pt x="3314" y="200"/>
                  </a:cubicBezTo>
                  <a:cubicBezTo>
                    <a:pt x="3436" y="248"/>
                    <a:pt x="3535" y="313"/>
                    <a:pt x="3616" y="377"/>
                  </a:cubicBezTo>
                  <a:cubicBezTo>
                    <a:pt x="3695" y="442"/>
                    <a:pt x="3756" y="506"/>
                    <a:pt x="3797" y="564"/>
                  </a:cubicBezTo>
                  <a:cubicBezTo>
                    <a:pt x="3841" y="622"/>
                    <a:pt x="3868" y="669"/>
                    <a:pt x="3882" y="704"/>
                  </a:cubicBezTo>
                  <a:cubicBezTo>
                    <a:pt x="3899" y="734"/>
                    <a:pt x="3905" y="754"/>
                    <a:pt x="3905" y="754"/>
                  </a:cubicBezTo>
                  <a:cubicBezTo>
                    <a:pt x="3905" y="754"/>
                    <a:pt x="3899" y="734"/>
                    <a:pt x="3885" y="700"/>
                  </a:cubicBezTo>
                  <a:cubicBezTo>
                    <a:pt x="3872" y="666"/>
                    <a:pt x="3847" y="615"/>
                    <a:pt x="3811" y="554"/>
                  </a:cubicBezTo>
                  <a:cubicBezTo>
                    <a:pt x="3770" y="496"/>
                    <a:pt x="3715" y="421"/>
                    <a:pt x="3640" y="350"/>
                  </a:cubicBezTo>
                  <a:cubicBezTo>
                    <a:pt x="3562" y="278"/>
                    <a:pt x="3464" y="203"/>
                    <a:pt x="3341" y="142"/>
                  </a:cubicBezTo>
                  <a:cubicBezTo>
                    <a:pt x="3215" y="81"/>
                    <a:pt x="3069" y="33"/>
                    <a:pt x="2902" y="13"/>
                  </a:cubicBezTo>
                  <a:cubicBezTo>
                    <a:pt x="2842" y="4"/>
                    <a:pt x="2780" y="0"/>
                    <a:pt x="2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5"/>
            <p:cNvSpPr/>
            <p:nvPr/>
          </p:nvSpPr>
          <p:spPr>
            <a:xfrm>
              <a:off x="1392221" y="384317"/>
              <a:ext cx="179068" cy="143904"/>
            </a:xfrm>
            <a:custGeom>
              <a:avLst/>
              <a:gdLst/>
              <a:ahLst/>
              <a:cxnLst/>
              <a:rect l="l" t="t" r="r" b="b"/>
              <a:pathLst>
                <a:path w="4079" h="3278" extrusionOk="0">
                  <a:moveTo>
                    <a:pt x="2751" y="1"/>
                  </a:moveTo>
                  <a:cubicBezTo>
                    <a:pt x="2741" y="1"/>
                    <a:pt x="2731" y="1"/>
                    <a:pt x="2722" y="1"/>
                  </a:cubicBezTo>
                  <a:cubicBezTo>
                    <a:pt x="2600" y="1"/>
                    <a:pt x="2487" y="18"/>
                    <a:pt x="2382" y="52"/>
                  </a:cubicBezTo>
                  <a:cubicBezTo>
                    <a:pt x="2276" y="83"/>
                    <a:pt x="2181" y="134"/>
                    <a:pt x="2099" y="192"/>
                  </a:cubicBezTo>
                  <a:cubicBezTo>
                    <a:pt x="2017" y="250"/>
                    <a:pt x="1956" y="314"/>
                    <a:pt x="1902" y="382"/>
                  </a:cubicBezTo>
                  <a:cubicBezTo>
                    <a:pt x="1800" y="519"/>
                    <a:pt x="1752" y="654"/>
                    <a:pt x="1719" y="764"/>
                  </a:cubicBezTo>
                  <a:cubicBezTo>
                    <a:pt x="1695" y="879"/>
                    <a:pt x="1691" y="964"/>
                    <a:pt x="1691" y="1026"/>
                  </a:cubicBezTo>
                  <a:cubicBezTo>
                    <a:pt x="1691" y="1053"/>
                    <a:pt x="1695" y="1076"/>
                    <a:pt x="1695" y="1090"/>
                  </a:cubicBezTo>
                  <a:lnTo>
                    <a:pt x="1695" y="1114"/>
                  </a:lnTo>
                  <a:cubicBezTo>
                    <a:pt x="1695" y="1114"/>
                    <a:pt x="1695" y="1107"/>
                    <a:pt x="1698" y="1090"/>
                  </a:cubicBezTo>
                  <a:cubicBezTo>
                    <a:pt x="1701" y="1076"/>
                    <a:pt x="1705" y="1056"/>
                    <a:pt x="1711" y="1029"/>
                  </a:cubicBezTo>
                  <a:cubicBezTo>
                    <a:pt x="1728" y="971"/>
                    <a:pt x="1759" y="893"/>
                    <a:pt x="1821" y="808"/>
                  </a:cubicBezTo>
                  <a:cubicBezTo>
                    <a:pt x="1848" y="764"/>
                    <a:pt x="1882" y="719"/>
                    <a:pt x="1923" y="675"/>
                  </a:cubicBezTo>
                  <a:cubicBezTo>
                    <a:pt x="1967" y="630"/>
                    <a:pt x="2014" y="590"/>
                    <a:pt x="2069" y="552"/>
                  </a:cubicBezTo>
                  <a:cubicBezTo>
                    <a:pt x="2181" y="478"/>
                    <a:pt x="2314" y="423"/>
                    <a:pt x="2463" y="406"/>
                  </a:cubicBezTo>
                  <a:cubicBezTo>
                    <a:pt x="2492" y="402"/>
                    <a:pt x="2523" y="400"/>
                    <a:pt x="2553" y="400"/>
                  </a:cubicBezTo>
                  <a:cubicBezTo>
                    <a:pt x="2675" y="400"/>
                    <a:pt x="2805" y="432"/>
                    <a:pt x="2920" y="495"/>
                  </a:cubicBezTo>
                  <a:cubicBezTo>
                    <a:pt x="2936" y="505"/>
                    <a:pt x="2953" y="511"/>
                    <a:pt x="2970" y="522"/>
                  </a:cubicBezTo>
                  <a:cubicBezTo>
                    <a:pt x="2987" y="532"/>
                    <a:pt x="3004" y="546"/>
                    <a:pt x="3018" y="556"/>
                  </a:cubicBezTo>
                  <a:cubicBezTo>
                    <a:pt x="3035" y="569"/>
                    <a:pt x="3049" y="583"/>
                    <a:pt x="3066" y="593"/>
                  </a:cubicBezTo>
                  <a:cubicBezTo>
                    <a:pt x="3079" y="607"/>
                    <a:pt x="3096" y="621"/>
                    <a:pt x="3110" y="638"/>
                  </a:cubicBezTo>
                  <a:cubicBezTo>
                    <a:pt x="3168" y="695"/>
                    <a:pt x="3226" y="770"/>
                    <a:pt x="3280" y="855"/>
                  </a:cubicBezTo>
                  <a:cubicBezTo>
                    <a:pt x="3385" y="1032"/>
                    <a:pt x="3474" y="1213"/>
                    <a:pt x="3484" y="1379"/>
                  </a:cubicBezTo>
                  <a:cubicBezTo>
                    <a:pt x="3498" y="1546"/>
                    <a:pt x="3446" y="1723"/>
                    <a:pt x="3341" y="1889"/>
                  </a:cubicBezTo>
                  <a:cubicBezTo>
                    <a:pt x="3239" y="2059"/>
                    <a:pt x="3089" y="2216"/>
                    <a:pt x="2923" y="2345"/>
                  </a:cubicBezTo>
                  <a:cubicBezTo>
                    <a:pt x="2882" y="2376"/>
                    <a:pt x="2834" y="2406"/>
                    <a:pt x="2790" y="2437"/>
                  </a:cubicBezTo>
                  <a:cubicBezTo>
                    <a:pt x="2769" y="2450"/>
                    <a:pt x="2746" y="2467"/>
                    <a:pt x="2722" y="2481"/>
                  </a:cubicBezTo>
                  <a:cubicBezTo>
                    <a:pt x="2698" y="2495"/>
                    <a:pt x="2678" y="2508"/>
                    <a:pt x="2654" y="2522"/>
                  </a:cubicBezTo>
                  <a:cubicBezTo>
                    <a:pt x="2630" y="2536"/>
                    <a:pt x="2606" y="2549"/>
                    <a:pt x="2582" y="2563"/>
                  </a:cubicBezTo>
                  <a:cubicBezTo>
                    <a:pt x="2559" y="2577"/>
                    <a:pt x="2535" y="2587"/>
                    <a:pt x="2511" y="2600"/>
                  </a:cubicBezTo>
                  <a:cubicBezTo>
                    <a:pt x="2463" y="2624"/>
                    <a:pt x="2416" y="2651"/>
                    <a:pt x="2368" y="2671"/>
                  </a:cubicBezTo>
                  <a:cubicBezTo>
                    <a:pt x="1981" y="2849"/>
                    <a:pt x="1573" y="2951"/>
                    <a:pt x="1218" y="2988"/>
                  </a:cubicBezTo>
                  <a:cubicBezTo>
                    <a:pt x="896" y="3025"/>
                    <a:pt x="614" y="3043"/>
                    <a:pt x="405" y="3043"/>
                  </a:cubicBezTo>
                  <a:cubicBezTo>
                    <a:pt x="382" y="3043"/>
                    <a:pt x="361" y="3042"/>
                    <a:pt x="341" y="3042"/>
                  </a:cubicBezTo>
                  <a:cubicBezTo>
                    <a:pt x="287" y="3042"/>
                    <a:pt x="235" y="3042"/>
                    <a:pt x="194" y="3046"/>
                  </a:cubicBezTo>
                  <a:cubicBezTo>
                    <a:pt x="154" y="3042"/>
                    <a:pt x="116" y="3042"/>
                    <a:pt x="89" y="3042"/>
                  </a:cubicBezTo>
                  <a:cubicBezTo>
                    <a:pt x="31" y="3042"/>
                    <a:pt x="1" y="3039"/>
                    <a:pt x="1" y="3039"/>
                  </a:cubicBezTo>
                  <a:lnTo>
                    <a:pt x="1" y="3039"/>
                  </a:lnTo>
                  <a:cubicBezTo>
                    <a:pt x="1" y="3039"/>
                    <a:pt x="28" y="3049"/>
                    <a:pt x="86" y="3067"/>
                  </a:cubicBezTo>
                  <a:cubicBezTo>
                    <a:pt x="113" y="3073"/>
                    <a:pt x="147" y="3083"/>
                    <a:pt x="188" y="3097"/>
                  </a:cubicBezTo>
                  <a:cubicBezTo>
                    <a:pt x="229" y="3107"/>
                    <a:pt x="276" y="3120"/>
                    <a:pt x="327" y="3134"/>
                  </a:cubicBezTo>
                  <a:cubicBezTo>
                    <a:pt x="381" y="3148"/>
                    <a:pt x="439" y="3161"/>
                    <a:pt x="504" y="3175"/>
                  </a:cubicBezTo>
                  <a:cubicBezTo>
                    <a:pt x="568" y="3189"/>
                    <a:pt x="640" y="3202"/>
                    <a:pt x="715" y="3216"/>
                  </a:cubicBezTo>
                  <a:cubicBezTo>
                    <a:pt x="790" y="3233"/>
                    <a:pt x="871" y="3243"/>
                    <a:pt x="956" y="3254"/>
                  </a:cubicBezTo>
                  <a:cubicBezTo>
                    <a:pt x="997" y="3260"/>
                    <a:pt x="1042" y="3263"/>
                    <a:pt x="1089" y="3267"/>
                  </a:cubicBezTo>
                  <a:cubicBezTo>
                    <a:pt x="1133" y="3271"/>
                    <a:pt x="1181" y="3274"/>
                    <a:pt x="1229" y="3274"/>
                  </a:cubicBezTo>
                  <a:cubicBezTo>
                    <a:pt x="1288" y="3276"/>
                    <a:pt x="1350" y="3277"/>
                    <a:pt x="1412" y="3277"/>
                  </a:cubicBezTo>
                  <a:cubicBezTo>
                    <a:pt x="1550" y="3277"/>
                    <a:pt x="1696" y="3272"/>
                    <a:pt x="1848" y="3260"/>
                  </a:cubicBezTo>
                  <a:cubicBezTo>
                    <a:pt x="2069" y="3243"/>
                    <a:pt x="2303" y="3202"/>
                    <a:pt x="2538" y="3124"/>
                  </a:cubicBezTo>
                  <a:cubicBezTo>
                    <a:pt x="2600" y="3107"/>
                    <a:pt x="2658" y="3083"/>
                    <a:pt x="2719" y="3063"/>
                  </a:cubicBezTo>
                  <a:cubicBezTo>
                    <a:pt x="2749" y="3049"/>
                    <a:pt x="2777" y="3039"/>
                    <a:pt x="2807" y="3026"/>
                  </a:cubicBezTo>
                  <a:cubicBezTo>
                    <a:pt x="2838" y="3015"/>
                    <a:pt x="2865" y="3001"/>
                    <a:pt x="2895" y="2988"/>
                  </a:cubicBezTo>
                  <a:cubicBezTo>
                    <a:pt x="2923" y="2974"/>
                    <a:pt x="2953" y="2960"/>
                    <a:pt x="2984" y="2944"/>
                  </a:cubicBezTo>
                  <a:cubicBezTo>
                    <a:pt x="3011" y="2930"/>
                    <a:pt x="3042" y="2913"/>
                    <a:pt x="3069" y="2896"/>
                  </a:cubicBezTo>
                  <a:cubicBezTo>
                    <a:pt x="3127" y="2866"/>
                    <a:pt x="3185" y="2835"/>
                    <a:pt x="3242" y="2794"/>
                  </a:cubicBezTo>
                  <a:cubicBezTo>
                    <a:pt x="3467" y="2641"/>
                    <a:pt x="3675" y="2447"/>
                    <a:pt x="3838" y="2202"/>
                  </a:cubicBezTo>
                  <a:cubicBezTo>
                    <a:pt x="3916" y="2076"/>
                    <a:pt x="3981" y="1940"/>
                    <a:pt x="4022" y="1791"/>
                  </a:cubicBezTo>
                  <a:cubicBezTo>
                    <a:pt x="4063" y="1641"/>
                    <a:pt x="4079" y="1478"/>
                    <a:pt x="4058" y="1321"/>
                  </a:cubicBezTo>
                  <a:cubicBezTo>
                    <a:pt x="4045" y="1161"/>
                    <a:pt x="3994" y="1018"/>
                    <a:pt x="3936" y="889"/>
                  </a:cubicBezTo>
                  <a:cubicBezTo>
                    <a:pt x="3875" y="760"/>
                    <a:pt x="3800" y="651"/>
                    <a:pt x="3725" y="546"/>
                  </a:cubicBezTo>
                  <a:cubicBezTo>
                    <a:pt x="3647" y="443"/>
                    <a:pt x="3559" y="341"/>
                    <a:pt x="3453" y="253"/>
                  </a:cubicBezTo>
                  <a:cubicBezTo>
                    <a:pt x="3426" y="230"/>
                    <a:pt x="3399" y="209"/>
                    <a:pt x="3369" y="192"/>
                  </a:cubicBezTo>
                  <a:cubicBezTo>
                    <a:pt x="3338" y="172"/>
                    <a:pt x="3311" y="151"/>
                    <a:pt x="3280" y="137"/>
                  </a:cubicBezTo>
                  <a:cubicBezTo>
                    <a:pt x="3249" y="120"/>
                    <a:pt x="3218" y="103"/>
                    <a:pt x="3188" y="90"/>
                  </a:cubicBezTo>
                  <a:cubicBezTo>
                    <a:pt x="3157" y="76"/>
                    <a:pt x="3127" y="66"/>
                    <a:pt x="3093" y="56"/>
                  </a:cubicBezTo>
                  <a:cubicBezTo>
                    <a:pt x="2977" y="18"/>
                    <a:pt x="2861" y="1"/>
                    <a:pt x="2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5"/>
            <p:cNvSpPr/>
            <p:nvPr/>
          </p:nvSpPr>
          <p:spPr>
            <a:xfrm>
              <a:off x="506784" y="1136950"/>
              <a:ext cx="74586" cy="74235"/>
            </a:xfrm>
            <a:custGeom>
              <a:avLst/>
              <a:gdLst/>
              <a:ahLst/>
              <a:cxnLst/>
              <a:rect l="l" t="t" r="r" b="b"/>
              <a:pathLst>
                <a:path w="1699" h="1691" extrusionOk="0">
                  <a:moveTo>
                    <a:pt x="736" y="1"/>
                  </a:moveTo>
                  <a:cubicBezTo>
                    <a:pt x="646" y="1"/>
                    <a:pt x="557" y="16"/>
                    <a:pt x="477" y="46"/>
                  </a:cubicBezTo>
                  <a:cubicBezTo>
                    <a:pt x="362" y="87"/>
                    <a:pt x="270" y="155"/>
                    <a:pt x="195" y="219"/>
                  </a:cubicBezTo>
                  <a:cubicBezTo>
                    <a:pt x="120" y="287"/>
                    <a:pt x="73" y="366"/>
                    <a:pt x="46" y="437"/>
                  </a:cubicBezTo>
                  <a:cubicBezTo>
                    <a:pt x="18" y="512"/>
                    <a:pt x="8" y="580"/>
                    <a:pt x="1" y="631"/>
                  </a:cubicBezTo>
                  <a:lnTo>
                    <a:pt x="1" y="669"/>
                  </a:lnTo>
                  <a:cubicBezTo>
                    <a:pt x="5" y="679"/>
                    <a:pt x="5" y="689"/>
                    <a:pt x="8" y="700"/>
                  </a:cubicBezTo>
                  <a:cubicBezTo>
                    <a:pt x="8" y="720"/>
                    <a:pt x="11" y="736"/>
                    <a:pt x="15" y="750"/>
                  </a:cubicBezTo>
                  <a:cubicBezTo>
                    <a:pt x="21" y="777"/>
                    <a:pt x="25" y="791"/>
                    <a:pt x="25" y="791"/>
                  </a:cubicBezTo>
                  <a:cubicBezTo>
                    <a:pt x="25" y="791"/>
                    <a:pt x="32" y="777"/>
                    <a:pt x="46" y="753"/>
                  </a:cubicBezTo>
                  <a:cubicBezTo>
                    <a:pt x="49" y="744"/>
                    <a:pt x="59" y="730"/>
                    <a:pt x="69" y="716"/>
                  </a:cubicBezTo>
                  <a:cubicBezTo>
                    <a:pt x="76" y="709"/>
                    <a:pt x="82" y="703"/>
                    <a:pt x="90" y="692"/>
                  </a:cubicBezTo>
                  <a:cubicBezTo>
                    <a:pt x="96" y="686"/>
                    <a:pt x="103" y="679"/>
                    <a:pt x="110" y="669"/>
                  </a:cubicBezTo>
                  <a:cubicBezTo>
                    <a:pt x="137" y="634"/>
                    <a:pt x="175" y="601"/>
                    <a:pt x="225" y="573"/>
                  </a:cubicBezTo>
                  <a:cubicBezTo>
                    <a:pt x="273" y="543"/>
                    <a:pt x="327" y="522"/>
                    <a:pt x="385" y="499"/>
                  </a:cubicBezTo>
                  <a:cubicBezTo>
                    <a:pt x="426" y="483"/>
                    <a:pt x="472" y="476"/>
                    <a:pt x="519" y="476"/>
                  </a:cubicBezTo>
                  <a:cubicBezTo>
                    <a:pt x="534" y="476"/>
                    <a:pt x="550" y="476"/>
                    <a:pt x="566" y="478"/>
                  </a:cubicBezTo>
                  <a:cubicBezTo>
                    <a:pt x="624" y="488"/>
                    <a:pt x="678" y="508"/>
                    <a:pt x="735" y="532"/>
                  </a:cubicBezTo>
                  <a:cubicBezTo>
                    <a:pt x="790" y="560"/>
                    <a:pt x="845" y="597"/>
                    <a:pt x="892" y="642"/>
                  </a:cubicBezTo>
                  <a:cubicBezTo>
                    <a:pt x="916" y="665"/>
                    <a:pt x="940" y="689"/>
                    <a:pt x="960" y="713"/>
                  </a:cubicBezTo>
                  <a:cubicBezTo>
                    <a:pt x="980" y="740"/>
                    <a:pt x="998" y="767"/>
                    <a:pt x="1015" y="794"/>
                  </a:cubicBezTo>
                  <a:cubicBezTo>
                    <a:pt x="1049" y="849"/>
                    <a:pt x="1076" y="910"/>
                    <a:pt x="1090" y="968"/>
                  </a:cubicBezTo>
                  <a:cubicBezTo>
                    <a:pt x="1100" y="1026"/>
                    <a:pt x="1103" y="1077"/>
                    <a:pt x="1100" y="1124"/>
                  </a:cubicBezTo>
                  <a:cubicBezTo>
                    <a:pt x="1093" y="1162"/>
                    <a:pt x="1082" y="1216"/>
                    <a:pt x="1055" y="1260"/>
                  </a:cubicBezTo>
                  <a:cubicBezTo>
                    <a:pt x="1042" y="1281"/>
                    <a:pt x="1029" y="1301"/>
                    <a:pt x="1008" y="1318"/>
                  </a:cubicBezTo>
                  <a:cubicBezTo>
                    <a:pt x="991" y="1332"/>
                    <a:pt x="971" y="1345"/>
                    <a:pt x="950" y="1353"/>
                  </a:cubicBezTo>
                  <a:cubicBezTo>
                    <a:pt x="926" y="1366"/>
                    <a:pt x="896" y="1372"/>
                    <a:pt x="864" y="1372"/>
                  </a:cubicBezTo>
                  <a:cubicBezTo>
                    <a:pt x="845" y="1372"/>
                    <a:pt x="826" y="1370"/>
                    <a:pt x="807" y="1366"/>
                  </a:cubicBezTo>
                  <a:cubicBezTo>
                    <a:pt x="756" y="1356"/>
                    <a:pt x="712" y="1332"/>
                    <a:pt x="685" y="1301"/>
                  </a:cubicBezTo>
                  <a:cubicBezTo>
                    <a:pt x="654" y="1274"/>
                    <a:pt x="633" y="1243"/>
                    <a:pt x="624" y="1220"/>
                  </a:cubicBezTo>
                  <a:cubicBezTo>
                    <a:pt x="617" y="1210"/>
                    <a:pt x="613" y="1199"/>
                    <a:pt x="613" y="1193"/>
                  </a:cubicBezTo>
                  <a:cubicBezTo>
                    <a:pt x="613" y="1185"/>
                    <a:pt x="610" y="1182"/>
                    <a:pt x="610" y="1182"/>
                  </a:cubicBezTo>
                  <a:lnTo>
                    <a:pt x="610" y="1182"/>
                  </a:lnTo>
                  <a:cubicBezTo>
                    <a:pt x="610" y="1182"/>
                    <a:pt x="613" y="1196"/>
                    <a:pt x="603" y="1223"/>
                  </a:cubicBezTo>
                  <a:cubicBezTo>
                    <a:pt x="597" y="1247"/>
                    <a:pt x="593" y="1287"/>
                    <a:pt x="600" y="1342"/>
                  </a:cubicBezTo>
                  <a:cubicBezTo>
                    <a:pt x="613" y="1397"/>
                    <a:pt x="637" y="1461"/>
                    <a:pt x="688" y="1526"/>
                  </a:cubicBezTo>
                  <a:cubicBezTo>
                    <a:pt x="715" y="1560"/>
                    <a:pt x="746" y="1590"/>
                    <a:pt x="790" y="1621"/>
                  </a:cubicBezTo>
                  <a:cubicBezTo>
                    <a:pt x="831" y="1648"/>
                    <a:pt x="882" y="1672"/>
                    <a:pt x="944" y="1682"/>
                  </a:cubicBezTo>
                  <a:cubicBezTo>
                    <a:pt x="973" y="1688"/>
                    <a:pt x="1003" y="1690"/>
                    <a:pt x="1034" y="1690"/>
                  </a:cubicBezTo>
                  <a:cubicBezTo>
                    <a:pt x="1125" y="1690"/>
                    <a:pt x="1222" y="1668"/>
                    <a:pt x="1311" y="1625"/>
                  </a:cubicBezTo>
                  <a:cubicBezTo>
                    <a:pt x="1433" y="1563"/>
                    <a:pt x="1545" y="1468"/>
                    <a:pt x="1610" y="1322"/>
                  </a:cubicBezTo>
                  <a:cubicBezTo>
                    <a:pt x="1678" y="1185"/>
                    <a:pt x="1699" y="1029"/>
                    <a:pt x="1682" y="883"/>
                  </a:cubicBezTo>
                  <a:cubicBezTo>
                    <a:pt x="1668" y="736"/>
                    <a:pt x="1620" y="601"/>
                    <a:pt x="1545" y="471"/>
                  </a:cubicBezTo>
                  <a:cubicBezTo>
                    <a:pt x="1508" y="410"/>
                    <a:pt x="1460" y="356"/>
                    <a:pt x="1413" y="304"/>
                  </a:cubicBezTo>
                  <a:cubicBezTo>
                    <a:pt x="1362" y="254"/>
                    <a:pt x="1307" y="206"/>
                    <a:pt x="1253" y="169"/>
                  </a:cubicBezTo>
                  <a:cubicBezTo>
                    <a:pt x="1137" y="87"/>
                    <a:pt x="1005" y="33"/>
                    <a:pt x="869" y="12"/>
                  </a:cubicBezTo>
                  <a:cubicBezTo>
                    <a:pt x="825" y="4"/>
                    <a:pt x="780"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a:off x="416129" y="1303070"/>
              <a:ext cx="203038" cy="379647"/>
            </a:xfrm>
            <a:custGeom>
              <a:avLst/>
              <a:gdLst/>
              <a:ahLst/>
              <a:cxnLst/>
              <a:rect l="l" t="t" r="r" b="b"/>
              <a:pathLst>
                <a:path w="4625" h="8648" extrusionOk="0">
                  <a:moveTo>
                    <a:pt x="15" y="1"/>
                  </a:moveTo>
                  <a:cubicBezTo>
                    <a:pt x="15" y="2"/>
                    <a:pt x="12" y="49"/>
                    <a:pt x="8" y="136"/>
                  </a:cubicBezTo>
                  <a:cubicBezTo>
                    <a:pt x="4" y="181"/>
                    <a:pt x="4" y="235"/>
                    <a:pt x="1" y="304"/>
                  </a:cubicBezTo>
                  <a:lnTo>
                    <a:pt x="1" y="524"/>
                  </a:lnTo>
                  <a:cubicBezTo>
                    <a:pt x="8" y="858"/>
                    <a:pt x="35" y="1337"/>
                    <a:pt x="164" y="1896"/>
                  </a:cubicBezTo>
                  <a:cubicBezTo>
                    <a:pt x="229" y="2174"/>
                    <a:pt x="310" y="2477"/>
                    <a:pt x="433" y="2783"/>
                  </a:cubicBezTo>
                  <a:cubicBezTo>
                    <a:pt x="491" y="2937"/>
                    <a:pt x="563" y="3092"/>
                    <a:pt x="651" y="3243"/>
                  </a:cubicBezTo>
                  <a:cubicBezTo>
                    <a:pt x="671" y="3283"/>
                    <a:pt x="695" y="3317"/>
                    <a:pt x="719" y="3355"/>
                  </a:cubicBezTo>
                  <a:cubicBezTo>
                    <a:pt x="743" y="3392"/>
                    <a:pt x="767" y="3430"/>
                    <a:pt x="794" y="3467"/>
                  </a:cubicBezTo>
                  <a:cubicBezTo>
                    <a:pt x="848" y="3538"/>
                    <a:pt x="906" y="3610"/>
                    <a:pt x="968" y="3675"/>
                  </a:cubicBezTo>
                  <a:cubicBezTo>
                    <a:pt x="1049" y="3763"/>
                    <a:pt x="1141" y="3844"/>
                    <a:pt x="1243" y="3912"/>
                  </a:cubicBezTo>
                  <a:cubicBezTo>
                    <a:pt x="1345" y="3984"/>
                    <a:pt x="1461" y="4042"/>
                    <a:pt x="1586" y="4072"/>
                  </a:cubicBezTo>
                  <a:cubicBezTo>
                    <a:pt x="1651" y="4089"/>
                    <a:pt x="1715" y="4100"/>
                    <a:pt x="1784" y="4100"/>
                  </a:cubicBezTo>
                  <a:cubicBezTo>
                    <a:pt x="1852" y="4100"/>
                    <a:pt x="1920" y="4089"/>
                    <a:pt x="1984" y="4069"/>
                  </a:cubicBezTo>
                  <a:cubicBezTo>
                    <a:pt x="2049" y="4052"/>
                    <a:pt x="2114" y="4022"/>
                    <a:pt x="2172" y="3984"/>
                  </a:cubicBezTo>
                  <a:cubicBezTo>
                    <a:pt x="2185" y="3973"/>
                    <a:pt x="2199" y="3964"/>
                    <a:pt x="2213" y="3953"/>
                  </a:cubicBezTo>
                  <a:cubicBezTo>
                    <a:pt x="2226" y="3943"/>
                    <a:pt x="2240" y="3929"/>
                    <a:pt x="2253" y="3919"/>
                  </a:cubicBezTo>
                  <a:lnTo>
                    <a:pt x="2274" y="3899"/>
                  </a:lnTo>
                  <a:lnTo>
                    <a:pt x="2274" y="3896"/>
                  </a:lnTo>
                  <a:lnTo>
                    <a:pt x="2277" y="3896"/>
                  </a:lnTo>
                  <a:lnTo>
                    <a:pt x="2277" y="3906"/>
                  </a:lnTo>
                  <a:lnTo>
                    <a:pt x="2277" y="3912"/>
                  </a:lnTo>
                  <a:lnTo>
                    <a:pt x="2280" y="3933"/>
                  </a:lnTo>
                  <a:cubicBezTo>
                    <a:pt x="2284" y="3981"/>
                    <a:pt x="2290" y="4025"/>
                    <a:pt x="2294" y="4072"/>
                  </a:cubicBezTo>
                  <a:cubicBezTo>
                    <a:pt x="2307" y="4164"/>
                    <a:pt x="2321" y="4256"/>
                    <a:pt x="2338" y="4351"/>
                  </a:cubicBezTo>
                  <a:cubicBezTo>
                    <a:pt x="2403" y="4729"/>
                    <a:pt x="2505" y="5103"/>
                    <a:pt x="2645" y="5457"/>
                  </a:cubicBezTo>
                  <a:cubicBezTo>
                    <a:pt x="2712" y="5634"/>
                    <a:pt x="2797" y="5807"/>
                    <a:pt x="2910" y="5964"/>
                  </a:cubicBezTo>
                  <a:cubicBezTo>
                    <a:pt x="2968" y="6039"/>
                    <a:pt x="3032" y="6110"/>
                    <a:pt x="3107" y="6171"/>
                  </a:cubicBezTo>
                  <a:cubicBezTo>
                    <a:pt x="3124" y="6188"/>
                    <a:pt x="3144" y="6202"/>
                    <a:pt x="3165" y="6215"/>
                  </a:cubicBezTo>
                  <a:cubicBezTo>
                    <a:pt x="3185" y="6229"/>
                    <a:pt x="3205" y="6243"/>
                    <a:pt x="3226" y="6256"/>
                  </a:cubicBezTo>
                  <a:cubicBezTo>
                    <a:pt x="3267" y="6280"/>
                    <a:pt x="3311" y="6300"/>
                    <a:pt x="3356" y="6317"/>
                  </a:cubicBezTo>
                  <a:cubicBezTo>
                    <a:pt x="3451" y="6355"/>
                    <a:pt x="3555" y="6374"/>
                    <a:pt x="3655" y="6374"/>
                  </a:cubicBezTo>
                  <a:cubicBezTo>
                    <a:pt x="3693" y="6374"/>
                    <a:pt x="3730" y="6371"/>
                    <a:pt x="3767" y="6365"/>
                  </a:cubicBezTo>
                  <a:cubicBezTo>
                    <a:pt x="3835" y="6355"/>
                    <a:pt x="3896" y="6334"/>
                    <a:pt x="3954" y="6307"/>
                  </a:cubicBezTo>
                  <a:lnTo>
                    <a:pt x="3971" y="6297"/>
                  </a:lnTo>
                  <a:lnTo>
                    <a:pt x="3974" y="6294"/>
                  </a:lnTo>
                  <a:cubicBezTo>
                    <a:pt x="3978" y="6290"/>
                    <a:pt x="3981" y="6290"/>
                    <a:pt x="3981" y="6287"/>
                  </a:cubicBezTo>
                  <a:cubicBezTo>
                    <a:pt x="3988" y="6284"/>
                    <a:pt x="3992" y="6280"/>
                    <a:pt x="3998" y="6273"/>
                  </a:cubicBezTo>
                  <a:lnTo>
                    <a:pt x="3998" y="6311"/>
                  </a:lnTo>
                  <a:cubicBezTo>
                    <a:pt x="3995" y="6361"/>
                    <a:pt x="3988" y="6419"/>
                    <a:pt x="3981" y="6474"/>
                  </a:cubicBezTo>
                  <a:cubicBezTo>
                    <a:pt x="3971" y="6583"/>
                    <a:pt x="3961" y="6685"/>
                    <a:pt x="3951" y="6787"/>
                  </a:cubicBezTo>
                  <a:cubicBezTo>
                    <a:pt x="3930" y="6988"/>
                    <a:pt x="3910" y="7174"/>
                    <a:pt x="3893" y="7355"/>
                  </a:cubicBezTo>
                  <a:cubicBezTo>
                    <a:pt x="3879" y="7498"/>
                    <a:pt x="3862" y="7634"/>
                    <a:pt x="3852" y="7763"/>
                  </a:cubicBezTo>
                  <a:cubicBezTo>
                    <a:pt x="3838" y="7892"/>
                    <a:pt x="3835" y="8019"/>
                    <a:pt x="3849" y="8137"/>
                  </a:cubicBezTo>
                  <a:cubicBezTo>
                    <a:pt x="3855" y="8195"/>
                    <a:pt x="3866" y="8253"/>
                    <a:pt x="3882" y="8308"/>
                  </a:cubicBezTo>
                  <a:cubicBezTo>
                    <a:pt x="3903" y="8358"/>
                    <a:pt x="3927" y="8410"/>
                    <a:pt x="3954" y="8451"/>
                  </a:cubicBezTo>
                  <a:cubicBezTo>
                    <a:pt x="3981" y="8495"/>
                    <a:pt x="4019" y="8532"/>
                    <a:pt x="4056" y="8562"/>
                  </a:cubicBezTo>
                  <a:cubicBezTo>
                    <a:pt x="4066" y="8570"/>
                    <a:pt x="4076" y="8573"/>
                    <a:pt x="4086" y="8580"/>
                  </a:cubicBezTo>
                  <a:cubicBezTo>
                    <a:pt x="4097" y="8586"/>
                    <a:pt x="4107" y="8593"/>
                    <a:pt x="4117" y="8597"/>
                  </a:cubicBezTo>
                  <a:cubicBezTo>
                    <a:pt x="4138" y="8606"/>
                    <a:pt x="4158" y="8614"/>
                    <a:pt x="4179" y="8624"/>
                  </a:cubicBezTo>
                  <a:cubicBezTo>
                    <a:pt x="4229" y="8641"/>
                    <a:pt x="4278" y="8647"/>
                    <a:pt x="4324" y="8647"/>
                  </a:cubicBezTo>
                  <a:cubicBezTo>
                    <a:pt x="4352" y="8647"/>
                    <a:pt x="4378" y="8645"/>
                    <a:pt x="4403" y="8641"/>
                  </a:cubicBezTo>
                  <a:cubicBezTo>
                    <a:pt x="4468" y="8627"/>
                    <a:pt x="4519" y="8600"/>
                    <a:pt x="4552" y="8570"/>
                  </a:cubicBezTo>
                  <a:cubicBezTo>
                    <a:pt x="4587" y="8539"/>
                    <a:pt x="4604" y="8508"/>
                    <a:pt x="4610" y="8488"/>
                  </a:cubicBezTo>
                  <a:cubicBezTo>
                    <a:pt x="4621" y="8464"/>
                    <a:pt x="4624" y="8454"/>
                    <a:pt x="4624" y="8454"/>
                  </a:cubicBezTo>
                  <a:lnTo>
                    <a:pt x="4624" y="8454"/>
                  </a:lnTo>
                  <a:cubicBezTo>
                    <a:pt x="4624" y="8454"/>
                    <a:pt x="4621" y="8464"/>
                    <a:pt x="4610" y="8484"/>
                  </a:cubicBezTo>
                  <a:cubicBezTo>
                    <a:pt x="4601" y="8508"/>
                    <a:pt x="4580" y="8535"/>
                    <a:pt x="4549" y="8562"/>
                  </a:cubicBezTo>
                  <a:cubicBezTo>
                    <a:pt x="4512" y="8590"/>
                    <a:pt x="4464" y="8614"/>
                    <a:pt x="4400" y="8624"/>
                  </a:cubicBezTo>
                  <a:cubicBezTo>
                    <a:pt x="4385" y="8625"/>
                    <a:pt x="4370" y="8626"/>
                    <a:pt x="4353" y="8626"/>
                  </a:cubicBezTo>
                  <a:cubicBezTo>
                    <a:pt x="4302" y="8626"/>
                    <a:pt x="4245" y="8617"/>
                    <a:pt x="4185" y="8597"/>
                  </a:cubicBezTo>
                  <a:cubicBezTo>
                    <a:pt x="4168" y="8586"/>
                    <a:pt x="4148" y="8580"/>
                    <a:pt x="4131" y="8570"/>
                  </a:cubicBezTo>
                  <a:cubicBezTo>
                    <a:pt x="4111" y="8559"/>
                    <a:pt x="4094" y="8549"/>
                    <a:pt x="4076" y="8535"/>
                  </a:cubicBezTo>
                  <a:cubicBezTo>
                    <a:pt x="4042" y="8504"/>
                    <a:pt x="4012" y="8474"/>
                    <a:pt x="3988" y="8430"/>
                  </a:cubicBezTo>
                  <a:cubicBezTo>
                    <a:pt x="3961" y="8389"/>
                    <a:pt x="3943" y="8341"/>
                    <a:pt x="3927" y="8294"/>
                  </a:cubicBezTo>
                  <a:cubicBezTo>
                    <a:pt x="3913" y="8243"/>
                    <a:pt x="3903" y="8188"/>
                    <a:pt x="3899" y="8130"/>
                  </a:cubicBezTo>
                  <a:cubicBezTo>
                    <a:pt x="3890" y="8019"/>
                    <a:pt x="3899" y="7896"/>
                    <a:pt x="3916" y="7770"/>
                  </a:cubicBezTo>
                  <a:cubicBezTo>
                    <a:pt x="3934" y="7641"/>
                    <a:pt x="3951" y="7504"/>
                    <a:pt x="3968" y="7361"/>
                  </a:cubicBezTo>
                  <a:cubicBezTo>
                    <a:pt x="4015" y="6970"/>
                    <a:pt x="4070" y="6535"/>
                    <a:pt x="4134" y="6018"/>
                  </a:cubicBezTo>
                  <a:lnTo>
                    <a:pt x="4134" y="6018"/>
                  </a:lnTo>
                  <a:cubicBezTo>
                    <a:pt x="4097" y="6052"/>
                    <a:pt x="4059" y="6086"/>
                    <a:pt x="4019" y="6121"/>
                  </a:cubicBezTo>
                  <a:cubicBezTo>
                    <a:pt x="3998" y="6137"/>
                    <a:pt x="3974" y="6161"/>
                    <a:pt x="3954" y="6171"/>
                  </a:cubicBezTo>
                  <a:cubicBezTo>
                    <a:pt x="3943" y="6182"/>
                    <a:pt x="3934" y="6185"/>
                    <a:pt x="3920" y="6192"/>
                  </a:cubicBezTo>
                  <a:lnTo>
                    <a:pt x="3903" y="6202"/>
                  </a:lnTo>
                  <a:cubicBezTo>
                    <a:pt x="3855" y="6223"/>
                    <a:pt x="3805" y="6239"/>
                    <a:pt x="3750" y="6249"/>
                  </a:cubicBezTo>
                  <a:cubicBezTo>
                    <a:pt x="3722" y="6253"/>
                    <a:pt x="3694" y="6255"/>
                    <a:pt x="3665" y="6255"/>
                  </a:cubicBezTo>
                  <a:cubicBezTo>
                    <a:pt x="3577" y="6255"/>
                    <a:pt x="3486" y="6239"/>
                    <a:pt x="3400" y="6205"/>
                  </a:cubicBezTo>
                  <a:cubicBezTo>
                    <a:pt x="3243" y="6147"/>
                    <a:pt x="3117" y="6028"/>
                    <a:pt x="3012" y="5889"/>
                  </a:cubicBezTo>
                  <a:cubicBezTo>
                    <a:pt x="2910" y="5746"/>
                    <a:pt x="2831" y="5579"/>
                    <a:pt x="2764" y="5409"/>
                  </a:cubicBezTo>
                  <a:cubicBezTo>
                    <a:pt x="2631" y="5062"/>
                    <a:pt x="2529" y="4698"/>
                    <a:pt x="2464" y="4328"/>
                  </a:cubicBezTo>
                  <a:cubicBezTo>
                    <a:pt x="2450" y="4235"/>
                    <a:pt x="2437" y="4147"/>
                    <a:pt x="2427" y="4055"/>
                  </a:cubicBezTo>
                  <a:cubicBezTo>
                    <a:pt x="2420" y="4011"/>
                    <a:pt x="2417" y="3964"/>
                    <a:pt x="2413" y="3919"/>
                  </a:cubicBezTo>
                  <a:lnTo>
                    <a:pt x="2409" y="3906"/>
                  </a:lnTo>
                  <a:lnTo>
                    <a:pt x="2409" y="3875"/>
                  </a:lnTo>
                  <a:cubicBezTo>
                    <a:pt x="2406" y="3855"/>
                    <a:pt x="2406" y="3835"/>
                    <a:pt x="2403" y="3810"/>
                  </a:cubicBezTo>
                  <a:cubicBezTo>
                    <a:pt x="2400" y="3769"/>
                    <a:pt x="2396" y="3728"/>
                    <a:pt x="2392" y="3688"/>
                  </a:cubicBezTo>
                  <a:cubicBezTo>
                    <a:pt x="2372" y="3684"/>
                    <a:pt x="2348" y="3681"/>
                    <a:pt x="2328" y="3678"/>
                  </a:cubicBezTo>
                  <a:lnTo>
                    <a:pt x="2324" y="3678"/>
                  </a:lnTo>
                  <a:cubicBezTo>
                    <a:pt x="2318" y="3678"/>
                    <a:pt x="2315" y="3678"/>
                    <a:pt x="2311" y="3675"/>
                  </a:cubicBezTo>
                  <a:cubicBezTo>
                    <a:pt x="2294" y="3675"/>
                    <a:pt x="2280" y="3671"/>
                    <a:pt x="2263" y="3671"/>
                  </a:cubicBezTo>
                  <a:cubicBezTo>
                    <a:pt x="2253" y="3695"/>
                    <a:pt x="2243" y="3708"/>
                    <a:pt x="2236" y="3725"/>
                  </a:cubicBezTo>
                  <a:lnTo>
                    <a:pt x="2205" y="3773"/>
                  </a:lnTo>
                  <a:cubicBezTo>
                    <a:pt x="2202" y="3783"/>
                    <a:pt x="2195" y="3786"/>
                    <a:pt x="2192" y="3794"/>
                  </a:cubicBezTo>
                  <a:cubicBezTo>
                    <a:pt x="2188" y="3797"/>
                    <a:pt x="2185" y="3800"/>
                    <a:pt x="2185" y="3804"/>
                  </a:cubicBezTo>
                  <a:lnTo>
                    <a:pt x="2178" y="3810"/>
                  </a:lnTo>
                  <a:lnTo>
                    <a:pt x="2164" y="3824"/>
                  </a:lnTo>
                  <a:cubicBezTo>
                    <a:pt x="2155" y="3835"/>
                    <a:pt x="2144" y="3844"/>
                    <a:pt x="2131" y="3851"/>
                  </a:cubicBezTo>
                  <a:cubicBezTo>
                    <a:pt x="2120" y="3862"/>
                    <a:pt x="2111" y="3868"/>
                    <a:pt x="2100" y="3875"/>
                  </a:cubicBezTo>
                  <a:cubicBezTo>
                    <a:pt x="2053" y="3909"/>
                    <a:pt x="2001" y="3933"/>
                    <a:pt x="1947" y="3950"/>
                  </a:cubicBezTo>
                  <a:cubicBezTo>
                    <a:pt x="1891" y="3968"/>
                    <a:pt x="1832" y="3976"/>
                    <a:pt x="1773" y="3976"/>
                  </a:cubicBezTo>
                  <a:cubicBezTo>
                    <a:pt x="1721" y="3976"/>
                    <a:pt x="1668" y="3970"/>
                    <a:pt x="1617" y="3957"/>
                  </a:cubicBezTo>
                  <a:cubicBezTo>
                    <a:pt x="1505" y="3929"/>
                    <a:pt x="1403" y="3882"/>
                    <a:pt x="1307" y="3821"/>
                  </a:cubicBezTo>
                  <a:cubicBezTo>
                    <a:pt x="1213" y="3756"/>
                    <a:pt x="1124" y="3681"/>
                    <a:pt x="1045" y="3603"/>
                  </a:cubicBezTo>
                  <a:cubicBezTo>
                    <a:pt x="800" y="3355"/>
                    <a:pt x="634" y="3052"/>
                    <a:pt x="505" y="2753"/>
                  </a:cubicBezTo>
                  <a:cubicBezTo>
                    <a:pt x="382" y="2453"/>
                    <a:pt x="290" y="2157"/>
                    <a:pt x="219" y="1882"/>
                  </a:cubicBezTo>
                  <a:cubicBezTo>
                    <a:pt x="83" y="1331"/>
                    <a:pt x="32" y="855"/>
                    <a:pt x="18" y="524"/>
                  </a:cubicBezTo>
                  <a:cubicBezTo>
                    <a:pt x="8" y="357"/>
                    <a:pt x="8" y="225"/>
                    <a:pt x="12" y="136"/>
                  </a:cubicBezTo>
                  <a:cubicBezTo>
                    <a:pt x="12" y="49"/>
                    <a:pt x="15" y="2"/>
                    <a:pt x="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503535" y="1620691"/>
              <a:ext cx="116379" cy="158699"/>
            </a:xfrm>
            <a:custGeom>
              <a:avLst/>
              <a:gdLst/>
              <a:ahLst/>
              <a:cxnLst/>
              <a:rect l="l" t="t" r="r" b="b"/>
              <a:pathLst>
                <a:path w="2651" h="3615" extrusionOk="0">
                  <a:moveTo>
                    <a:pt x="2503" y="1"/>
                  </a:moveTo>
                  <a:lnTo>
                    <a:pt x="2503" y="82"/>
                  </a:lnTo>
                  <a:cubicBezTo>
                    <a:pt x="2503" y="137"/>
                    <a:pt x="2503" y="215"/>
                    <a:pt x="2500" y="314"/>
                  </a:cubicBezTo>
                  <a:cubicBezTo>
                    <a:pt x="2494" y="514"/>
                    <a:pt x="2480" y="800"/>
                    <a:pt x="2436" y="1134"/>
                  </a:cubicBezTo>
                  <a:cubicBezTo>
                    <a:pt x="2426" y="1216"/>
                    <a:pt x="2412" y="1300"/>
                    <a:pt x="2395" y="1389"/>
                  </a:cubicBezTo>
                  <a:cubicBezTo>
                    <a:pt x="2378" y="1478"/>
                    <a:pt x="2354" y="1566"/>
                    <a:pt x="2330" y="1657"/>
                  </a:cubicBezTo>
                  <a:cubicBezTo>
                    <a:pt x="2307" y="1746"/>
                    <a:pt x="2276" y="1838"/>
                    <a:pt x="2242" y="1927"/>
                  </a:cubicBezTo>
                  <a:cubicBezTo>
                    <a:pt x="2208" y="2018"/>
                    <a:pt x="2167" y="2106"/>
                    <a:pt x="2123" y="2195"/>
                  </a:cubicBezTo>
                  <a:cubicBezTo>
                    <a:pt x="2109" y="2216"/>
                    <a:pt x="2099" y="2236"/>
                    <a:pt x="2085" y="2260"/>
                  </a:cubicBezTo>
                  <a:cubicBezTo>
                    <a:pt x="2075" y="2280"/>
                    <a:pt x="2062" y="2301"/>
                    <a:pt x="2048" y="2324"/>
                  </a:cubicBezTo>
                  <a:cubicBezTo>
                    <a:pt x="2038" y="2345"/>
                    <a:pt x="2024" y="2365"/>
                    <a:pt x="2010" y="2385"/>
                  </a:cubicBezTo>
                  <a:cubicBezTo>
                    <a:pt x="1997" y="2406"/>
                    <a:pt x="1987" y="2430"/>
                    <a:pt x="1970" y="2450"/>
                  </a:cubicBezTo>
                  <a:cubicBezTo>
                    <a:pt x="1916" y="2532"/>
                    <a:pt x="1854" y="2610"/>
                    <a:pt x="1789" y="2685"/>
                  </a:cubicBezTo>
                  <a:cubicBezTo>
                    <a:pt x="1725" y="2756"/>
                    <a:pt x="1650" y="2825"/>
                    <a:pt x="1575" y="2886"/>
                  </a:cubicBezTo>
                  <a:cubicBezTo>
                    <a:pt x="1497" y="2943"/>
                    <a:pt x="1415" y="2994"/>
                    <a:pt x="1330" y="3035"/>
                  </a:cubicBezTo>
                  <a:cubicBezTo>
                    <a:pt x="1245" y="3079"/>
                    <a:pt x="1164" y="3106"/>
                    <a:pt x="1089" y="3117"/>
                  </a:cubicBezTo>
                  <a:cubicBezTo>
                    <a:pt x="1071" y="3119"/>
                    <a:pt x="1054" y="3120"/>
                    <a:pt x="1038" y="3120"/>
                  </a:cubicBezTo>
                  <a:cubicBezTo>
                    <a:pt x="983" y="3120"/>
                    <a:pt x="933" y="3109"/>
                    <a:pt x="881" y="3093"/>
                  </a:cubicBezTo>
                  <a:cubicBezTo>
                    <a:pt x="844" y="3083"/>
                    <a:pt x="809" y="3062"/>
                    <a:pt x="776" y="3042"/>
                  </a:cubicBezTo>
                  <a:cubicBezTo>
                    <a:pt x="742" y="3021"/>
                    <a:pt x="707" y="2998"/>
                    <a:pt x="677" y="2971"/>
                  </a:cubicBezTo>
                  <a:lnTo>
                    <a:pt x="585" y="2879"/>
                  </a:lnTo>
                  <a:cubicBezTo>
                    <a:pt x="572" y="2861"/>
                    <a:pt x="558" y="2845"/>
                    <a:pt x="544" y="2825"/>
                  </a:cubicBezTo>
                  <a:cubicBezTo>
                    <a:pt x="531" y="2808"/>
                    <a:pt x="517" y="2790"/>
                    <a:pt x="503" y="2773"/>
                  </a:cubicBezTo>
                  <a:cubicBezTo>
                    <a:pt x="497" y="2763"/>
                    <a:pt x="493" y="2753"/>
                    <a:pt x="487" y="2743"/>
                  </a:cubicBezTo>
                  <a:cubicBezTo>
                    <a:pt x="480" y="2732"/>
                    <a:pt x="476" y="2726"/>
                    <a:pt x="470" y="2715"/>
                  </a:cubicBezTo>
                  <a:lnTo>
                    <a:pt x="439" y="2654"/>
                  </a:lnTo>
                  <a:cubicBezTo>
                    <a:pt x="422" y="2616"/>
                    <a:pt x="405" y="2572"/>
                    <a:pt x="391" y="2532"/>
                  </a:cubicBezTo>
                  <a:cubicBezTo>
                    <a:pt x="364" y="2450"/>
                    <a:pt x="347" y="2372"/>
                    <a:pt x="347" y="2297"/>
                  </a:cubicBezTo>
                  <a:cubicBezTo>
                    <a:pt x="337" y="2141"/>
                    <a:pt x="422" y="2029"/>
                    <a:pt x="534" y="1967"/>
                  </a:cubicBezTo>
                  <a:cubicBezTo>
                    <a:pt x="611" y="1927"/>
                    <a:pt x="692" y="1906"/>
                    <a:pt x="769" y="1906"/>
                  </a:cubicBezTo>
                  <a:cubicBezTo>
                    <a:pt x="808" y="1906"/>
                    <a:pt x="846" y="1911"/>
                    <a:pt x="881" y="1923"/>
                  </a:cubicBezTo>
                  <a:cubicBezTo>
                    <a:pt x="987" y="1950"/>
                    <a:pt x="1075" y="2025"/>
                    <a:pt x="1126" y="2100"/>
                  </a:cubicBezTo>
                  <a:cubicBezTo>
                    <a:pt x="1153" y="2137"/>
                    <a:pt x="1174" y="2175"/>
                    <a:pt x="1187" y="2208"/>
                  </a:cubicBezTo>
                  <a:cubicBezTo>
                    <a:pt x="1201" y="2243"/>
                    <a:pt x="1211" y="2274"/>
                    <a:pt x="1218" y="2297"/>
                  </a:cubicBezTo>
                  <a:cubicBezTo>
                    <a:pt x="1218" y="2310"/>
                    <a:pt x="1222" y="2324"/>
                    <a:pt x="1222" y="2335"/>
                  </a:cubicBezTo>
                  <a:cubicBezTo>
                    <a:pt x="1225" y="2341"/>
                    <a:pt x="1225" y="2351"/>
                    <a:pt x="1225" y="2358"/>
                  </a:cubicBezTo>
                  <a:cubicBezTo>
                    <a:pt x="1225" y="2372"/>
                    <a:pt x="1228" y="2379"/>
                    <a:pt x="1228" y="2379"/>
                  </a:cubicBezTo>
                  <a:cubicBezTo>
                    <a:pt x="1228" y="2379"/>
                    <a:pt x="1228" y="2372"/>
                    <a:pt x="1232" y="2358"/>
                  </a:cubicBezTo>
                  <a:cubicBezTo>
                    <a:pt x="1235" y="2351"/>
                    <a:pt x="1238" y="2345"/>
                    <a:pt x="1238" y="2335"/>
                  </a:cubicBezTo>
                  <a:cubicBezTo>
                    <a:pt x="1242" y="2324"/>
                    <a:pt x="1242" y="2310"/>
                    <a:pt x="1245" y="2297"/>
                  </a:cubicBezTo>
                  <a:cubicBezTo>
                    <a:pt x="1255" y="2243"/>
                    <a:pt x="1255" y="2158"/>
                    <a:pt x="1225" y="2052"/>
                  </a:cubicBezTo>
                  <a:cubicBezTo>
                    <a:pt x="1205" y="2001"/>
                    <a:pt x="1177" y="1943"/>
                    <a:pt x="1136" y="1889"/>
                  </a:cubicBezTo>
                  <a:cubicBezTo>
                    <a:pt x="1095" y="1834"/>
                    <a:pt x="1041" y="1780"/>
                    <a:pt x="966" y="1736"/>
                  </a:cubicBezTo>
                  <a:cubicBezTo>
                    <a:pt x="886" y="1686"/>
                    <a:pt x="786" y="1658"/>
                    <a:pt x="680" y="1658"/>
                  </a:cubicBezTo>
                  <a:cubicBezTo>
                    <a:pt x="592" y="1658"/>
                    <a:pt x="500" y="1677"/>
                    <a:pt x="412" y="1718"/>
                  </a:cubicBezTo>
                  <a:cubicBezTo>
                    <a:pt x="364" y="1743"/>
                    <a:pt x="316" y="1770"/>
                    <a:pt x="272" y="1804"/>
                  </a:cubicBezTo>
                  <a:cubicBezTo>
                    <a:pt x="228" y="1841"/>
                    <a:pt x="187" y="1882"/>
                    <a:pt x="153" y="1930"/>
                  </a:cubicBezTo>
                  <a:cubicBezTo>
                    <a:pt x="115" y="1980"/>
                    <a:pt x="89" y="2035"/>
                    <a:pt x="68" y="2090"/>
                  </a:cubicBezTo>
                  <a:cubicBezTo>
                    <a:pt x="44" y="2147"/>
                    <a:pt x="27" y="2205"/>
                    <a:pt x="18" y="2266"/>
                  </a:cubicBezTo>
                  <a:cubicBezTo>
                    <a:pt x="0" y="2385"/>
                    <a:pt x="7" y="2508"/>
                    <a:pt x="27" y="2624"/>
                  </a:cubicBezTo>
                  <a:cubicBezTo>
                    <a:pt x="48" y="2739"/>
                    <a:pt x="89" y="2855"/>
                    <a:pt x="143" y="2968"/>
                  </a:cubicBezTo>
                  <a:cubicBezTo>
                    <a:pt x="194" y="3083"/>
                    <a:pt x="262" y="3192"/>
                    <a:pt x="354" y="3290"/>
                  </a:cubicBezTo>
                  <a:cubicBezTo>
                    <a:pt x="398" y="3341"/>
                    <a:pt x="449" y="3389"/>
                    <a:pt x="507" y="3433"/>
                  </a:cubicBezTo>
                  <a:cubicBezTo>
                    <a:pt x="565" y="3474"/>
                    <a:pt x="626" y="3511"/>
                    <a:pt x="698" y="3542"/>
                  </a:cubicBezTo>
                  <a:cubicBezTo>
                    <a:pt x="800" y="3591"/>
                    <a:pt x="920" y="3614"/>
                    <a:pt x="1036" y="3614"/>
                  </a:cubicBezTo>
                  <a:cubicBezTo>
                    <a:pt x="1075" y="3614"/>
                    <a:pt x="1113" y="3612"/>
                    <a:pt x="1150" y="3607"/>
                  </a:cubicBezTo>
                  <a:cubicBezTo>
                    <a:pt x="1299" y="3586"/>
                    <a:pt x="1436" y="3535"/>
                    <a:pt x="1555" y="3478"/>
                  </a:cubicBezTo>
                  <a:cubicBezTo>
                    <a:pt x="1671" y="3412"/>
                    <a:pt x="1779" y="3341"/>
                    <a:pt x="1878" y="3257"/>
                  </a:cubicBezTo>
                  <a:cubicBezTo>
                    <a:pt x="1977" y="3172"/>
                    <a:pt x="2065" y="3079"/>
                    <a:pt x="2143" y="2981"/>
                  </a:cubicBezTo>
                  <a:cubicBezTo>
                    <a:pt x="2296" y="2784"/>
                    <a:pt x="2415" y="2569"/>
                    <a:pt x="2490" y="2351"/>
                  </a:cubicBezTo>
                  <a:cubicBezTo>
                    <a:pt x="2572" y="2137"/>
                    <a:pt x="2613" y="1916"/>
                    <a:pt x="2633" y="1712"/>
                  </a:cubicBezTo>
                  <a:cubicBezTo>
                    <a:pt x="2640" y="1610"/>
                    <a:pt x="2646" y="1511"/>
                    <a:pt x="2650" y="1416"/>
                  </a:cubicBezTo>
                  <a:cubicBezTo>
                    <a:pt x="2650" y="1321"/>
                    <a:pt x="2646" y="1229"/>
                    <a:pt x="2646" y="1140"/>
                  </a:cubicBezTo>
                  <a:cubicBezTo>
                    <a:pt x="2640" y="967"/>
                    <a:pt x="2619" y="811"/>
                    <a:pt x="2602" y="671"/>
                  </a:cubicBezTo>
                  <a:cubicBezTo>
                    <a:pt x="2585" y="531"/>
                    <a:pt x="2561" y="409"/>
                    <a:pt x="2548" y="310"/>
                  </a:cubicBezTo>
                  <a:cubicBezTo>
                    <a:pt x="2517" y="113"/>
                    <a:pt x="2503" y="1"/>
                    <a:pt x="2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468854" y="1650236"/>
              <a:ext cx="100882" cy="142543"/>
            </a:xfrm>
            <a:custGeom>
              <a:avLst/>
              <a:gdLst/>
              <a:ahLst/>
              <a:cxnLst/>
              <a:rect l="l" t="t" r="r" b="b"/>
              <a:pathLst>
                <a:path w="2298" h="3247" extrusionOk="0">
                  <a:moveTo>
                    <a:pt x="681" y="1821"/>
                  </a:moveTo>
                  <a:lnTo>
                    <a:pt x="681" y="1825"/>
                  </a:lnTo>
                  <a:cubicBezTo>
                    <a:pt x="685" y="1825"/>
                    <a:pt x="681" y="1825"/>
                    <a:pt x="681" y="1821"/>
                  </a:cubicBezTo>
                  <a:close/>
                  <a:moveTo>
                    <a:pt x="1360" y="0"/>
                  </a:moveTo>
                  <a:cubicBezTo>
                    <a:pt x="1328" y="0"/>
                    <a:pt x="1296" y="3"/>
                    <a:pt x="1263" y="9"/>
                  </a:cubicBezTo>
                  <a:cubicBezTo>
                    <a:pt x="1208" y="15"/>
                    <a:pt x="1150" y="29"/>
                    <a:pt x="1097" y="53"/>
                  </a:cubicBezTo>
                  <a:cubicBezTo>
                    <a:pt x="991" y="97"/>
                    <a:pt x="889" y="165"/>
                    <a:pt x="808" y="254"/>
                  </a:cubicBezTo>
                  <a:cubicBezTo>
                    <a:pt x="722" y="342"/>
                    <a:pt x="654" y="444"/>
                    <a:pt x="603" y="556"/>
                  </a:cubicBezTo>
                  <a:cubicBezTo>
                    <a:pt x="555" y="662"/>
                    <a:pt x="522" y="774"/>
                    <a:pt x="505" y="889"/>
                  </a:cubicBezTo>
                  <a:cubicBezTo>
                    <a:pt x="487" y="1009"/>
                    <a:pt x="487" y="1127"/>
                    <a:pt x="497" y="1246"/>
                  </a:cubicBezTo>
                  <a:cubicBezTo>
                    <a:pt x="511" y="1362"/>
                    <a:pt x="538" y="1481"/>
                    <a:pt x="579" y="1597"/>
                  </a:cubicBezTo>
                  <a:cubicBezTo>
                    <a:pt x="590" y="1624"/>
                    <a:pt x="603" y="1651"/>
                    <a:pt x="613" y="1682"/>
                  </a:cubicBezTo>
                  <a:cubicBezTo>
                    <a:pt x="627" y="1709"/>
                    <a:pt x="637" y="1736"/>
                    <a:pt x="651" y="1764"/>
                  </a:cubicBezTo>
                  <a:lnTo>
                    <a:pt x="678" y="1818"/>
                  </a:lnTo>
                  <a:lnTo>
                    <a:pt x="681" y="1821"/>
                  </a:lnTo>
                  <a:lnTo>
                    <a:pt x="681" y="1821"/>
                  </a:lnTo>
                  <a:lnTo>
                    <a:pt x="681" y="1821"/>
                  </a:lnTo>
                  <a:lnTo>
                    <a:pt x="685" y="1825"/>
                  </a:lnTo>
                  <a:lnTo>
                    <a:pt x="681" y="1825"/>
                  </a:lnTo>
                  <a:cubicBezTo>
                    <a:pt x="683" y="1826"/>
                    <a:pt x="684" y="1826"/>
                    <a:pt x="684" y="1826"/>
                  </a:cubicBezTo>
                  <a:cubicBezTo>
                    <a:pt x="683" y="1826"/>
                    <a:pt x="648" y="1810"/>
                    <a:pt x="627" y="1801"/>
                  </a:cubicBezTo>
                  <a:cubicBezTo>
                    <a:pt x="569" y="1784"/>
                    <a:pt x="505" y="1770"/>
                    <a:pt x="443" y="1770"/>
                  </a:cubicBezTo>
                  <a:cubicBezTo>
                    <a:pt x="379" y="1774"/>
                    <a:pt x="314" y="1791"/>
                    <a:pt x="260" y="1821"/>
                  </a:cubicBezTo>
                  <a:cubicBezTo>
                    <a:pt x="202" y="1852"/>
                    <a:pt x="154" y="1893"/>
                    <a:pt x="117" y="1940"/>
                  </a:cubicBezTo>
                  <a:cubicBezTo>
                    <a:pt x="79" y="1988"/>
                    <a:pt x="48" y="2039"/>
                    <a:pt x="32" y="2097"/>
                  </a:cubicBezTo>
                  <a:cubicBezTo>
                    <a:pt x="12" y="2155"/>
                    <a:pt x="4" y="2213"/>
                    <a:pt x="1" y="2270"/>
                  </a:cubicBezTo>
                  <a:cubicBezTo>
                    <a:pt x="1" y="2386"/>
                    <a:pt x="25" y="2499"/>
                    <a:pt x="69" y="2597"/>
                  </a:cubicBezTo>
                  <a:cubicBezTo>
                    <a:pt x="120" y="2716"/>
                    <a:pt x="191" y="2818"/>
                    <a:pt x="277" y="2903"/>
                  </a:cubicBezTo>
                  <a:cubicBezTo>
                    <a:pt x="362" y="2988"/>
                    <a:pt x="461" y="3053"/>
                    <a:pt x="563" y="3104"/>
                  </a:cubicBezTo>
                  <a:cubicBezTo>
                    <a:pt x="665" y="3155"/>
                    <a:pt x="767" y="3188"/>
                    <a:pt x="872" y="3213"/>
                  </a:cubicBezTo>
                  <a:cubicBezTo>
                    <a:pt x="974" y="3237"/>
                    <a:pt x="1076" y="3246"/>
                    <a:pt x="1175" y="3246"/>
                  </a:cubicBezTo>
                  <a:cubicBezTo>
                    <a:pt x="1372" y="3246"/>
                    <a:pt x="1549" y="3202"/>
                    <a:pt x="1695" y="3144"/>
                  </a:cubicBezTo>
                  <a:cubicBezTo>
                    <a:pt x="1767" y="3117"/>
                    <a:pt x="1835" y="3083"/>
                    <a:pt x="1893" y="3053"/>
                  </a:cubicBezTo>
                  <a:cubicBezTo>
                    <a:pt x="1954" y="3019"/>
                    <a:pt x="2004" y="2984"/>
                    <a:pt x="2053" y="2951"/>
                  </a:cubicBezTo>
                  <a:cubicBezTo>
                    <a:pt x="2141" y="2886"/>
                    <a:pt x="2205" y="2825"/>
                    <a:pt x="2249" y="2784"/>
                  </a:cubicBezTo>
                  <a:cubicBezTo>
                    <a:pt x="2270" y="2764"/>
                    <a:pt x="2287" y="2744"/>
                    <a:pt x="2297" y="2733"/>
                  </a:cubicBezTo>
                  <a:lnTo>
                    <a:pt x="2297" y="2733"/>
                  </a:lnTo>
                  <a:cubicBezTo>
                    <a:pt x="2284" y="2744"/>
                    <a:pt x="2270" y="2760"/>
                    <a:pt x="2246" y="2780"/>
                  </a:cubicBezTo>
                  <a:cubicBezTo>
                    <a:pt x="2202" y="2821"/>
                    <a:pt x="2137" y="2879"/>
                    <a:pt x="2042" y="2937"/>
                  </a:cubicBezTo>
                  <a:cubicBezTo>
                    <a:pt x="1950" y="2998"/>
                    <a:pt x="1828" y="3063"/>
                    <a:pt x="1681" y="3111"/>
                  </a:cubicBezTo>
                  <a:cubicBezTo>
                    <a:pt x="1543" y="3156"/>
                    <a:pt x="1381" y="3189"/>
                    <a:pt x="1205" y="3189"/>
                  </a:cubicBezTo>
                  <a:cubicBezTo>
                    <a:pt x="1195" y="3189"/>
                    <a:pt x="1185" y="3189"/>
                    <a:pt x="1175" y="3188"/>
                  </a:cubicBezTo>
                  <a:cubicBezTo>
                    <a:pt x="1083" y="3182"/>
                    <a:pt x="984" y="3172"/>
                    <a:pt x="889" y="3144"/>
                  </a:cubicBezTo>
                  <a:cubicBezTo>
                    <a:pt x="790" y="3121"/>
                    <a:pt x="692" y="3083"/>
                    <a:pt x="599" y="3033"/>
                  </a:cubicBezTo>
                  <a:cubicBezTo>
                    <a:pt x="409" y="2937"/>
                    <a:pt x="239" y="2774"/>
                    <a:pt x="154" y="2563"/>
                  </a:cubicBezTo>
                  <a:cubicBezTo>
                    <a:pt x="114" y="2471"/>
                    <a:pt x="93" y="2372"/>
                    <a:pt x="96" y="2274"/>
                  </a:cubicBezTo>
                  <a:cubicBezTo>
                    <a:pt x="100" y="2175"/>
                    <a:pt x="130" y="2077"/>
                    <a:pt x="195" y="2001"/>
                  </a:cubicBezTo>
                  <a:cubicBezTo>
                    <a:pt x="258" y="1930"/>
                    <a:pt x="342" y="1882"/>
                    <a:pt x="434" y="1882"/>
                  </a:cubicBezTo>
                  <a:cubicBezTo>
                    <a:pt x="437" y="1882"/>
                    <a:pt x="440" y="1882"/>
                    <a:pt x="443" y="1882"/>
                  </a:cubicBezTo>
                  <a:cubicBezTo>
                    <a:pt x="491" y="1882"/>
                    <a:pt x="538" y="1893"/>
                    <a:pt x="586" y="1910"/>
                  </a:cubicBezTo>
                  <a:cubicBezTo>
                    <a:pt x="613" y="1923"/>
                    <a:pt x="620" y="1923"/>
                    <a:pt x="685" y="1957"/>
                  </a:cubicBezTo>
                  <a:cubicBezTo>
                    <a:pt x="709" y="1974"/>
                    <a:pt x="736" y="1984"/>
                    <a:pt x="763" y="2005"/>
                  </a:cubicBezTo>
                  <a:lnTo>
                    <a:pt x="803" y="2036"/>
                  </a:lnTo>
                  <a:lnTo>
                    <a:pt x="852" y="2066"/>
                  </a:lnTo>
                  <a:cubicBezTo>
                    <a:pt x="861" y="2053"/>
                    <a:pt x="879" y="2039"/>
                    <a:pt x="892" y="2022"/>
                  </a:cubicBezTo>
                  <a:lnTo>
                    <a:pt x="896" y="2019"/>
                  </a:lnTo>
                  <a:lnTo>
                    <a:pt x="910" y="2005"/>
                  </a:lnTo>
                  <a:lnTo>
                    <a:pt x="916" y="1995"/>
                  </a:lnTo>
                  <a:cubicBezTo>
                    <a:pt x="919" y="1992"/>
                    <a:pt x="919" y="1992"/>
                    <a:pt x="923" y="1988"/>
                  </a:cubicBezTo>
                  <a:lnTo>
                    <a:pt x="933" y="1978"/>
                  </a:lnTo>
                  <a:lnTo>
                    <a:pt x="858" y="1886"/>
                  </a:lnTo>
                  <a:cubicBezTo>
                    <a:pt x="855" y="1879"/>
                    <a:pt x="844" y="1872"/>
                    <a:pt x="841" y="1866"/>
                  </a:cubicBezTo>
                  <a:lnTo>
                    <a:pt x="831" y="1849"/>
                  </a:lnTo>
                  <a:lnTo>
                    <a:pt x="808" y="1814"/>
                  </a:lnTo>
                  <a:lnTo>
                    <a:pt x="787" y="1780"/>
                  </a:lnTo>
                  <a:cubicBezTo>
                    <a:pt x="780" y="1770"/>
                    <a:pt x="770" y="1753"/>
                    <a:pt x="770" y="1750"/>
                  </a:cubicBezTo>
                  <a:lnTo>
                    <a:pt x="750" y="1712"/>
                  </a:lnTo>
                  <a:cubicBezTo>
                    <a:pt x="736" y="1689"/>
                    <a:pt x="726" y="1662"/>
                    <a:pt x="712" y="1637"/>
                  </a:cubicBezTo>
                  <a:cubicBezTo>
                    <a:pt x="701" y="1610"/>
                    <a:pt x="692" y="1587"/>
                    <a:pt x="681" y="1560"/>
                  </a:cubicBezTo>
                  <a:cubicBezTo>
                    <a:pt x="640" y="1454"/>
                    <a:pt x="613" y="1345"/>
                    <a:pt x="599" y="1233"/>
                  </a:cubicBezTo>
                  <a:cubicBezTo>
                    <a:pt x="586" y="1124"/>
                    <a:pt x="590" y="1012"/>
                    <a:pt x="603" y="903"/>
                  </a:cubicBezTo>
                  <a:cubicBezTo>
                    <a:pt x="616" y="797"/>
                    <a:pt x="648" y="695"/>
                    <a:pt x="692" y="596"/>
                  </a:cubicBezTo>
                  <a:cubicBezTo>
                    <a:pt x="783" y="389"/>
                    <a:pt x="940" y="213"/>
                    <a:pt x="1130" y="134"/>
                  </a:cubicBezTo>
                  <a:cubicBezTo>
                    <a:pt x="1178" y="114"/>
                    <a:pt x="1229" y="100"/>
                    <a:pt x="1277" y="90"/>
                  </a:cubicBezTo>
                  <a:cubicBezTo>
                    <a:pt x="1307" y="86"/>
                    <a:pt x="1338" y="83"/>
                    <a:pt x="1368" y="83"/>
                  </a:cubicBezTo>
                  <a:cubicBezTo>
                    <a:pt x="1387" y="83"/>
                    <a:pt x="1405" y="84"/>
                    <a:pt x="1423" y="86"/>
                  </a:cubicBezTo>
                  <a:cubicBezTo>
                    <a:pt x="1518" y="97"/>
                    <a:pt x="1610" y="131"/>
                    <a:pt x="1681" y="182"/>
                  </a:cubicBezTo>
                  <a:cubicBezTo>
                    <a:pt x="1701" y="196"/>
                    <a:pt x="1719" y="209"/>
                    <a:pt x="1736" y="222"/>
                  </a:cubicBezTo>
                  <a:cubicBezTo>
                    <a:pt x="1750" y="240"/>
                    <a:pt x="1767" y="254"/>
                    <a:pt x="1780" y="270"/>
                  </a:cubicBezTo>
                  <a:cubicBezTo>
                    <a:pt x="1808" y="301"/>
                    <a:pt x="1828" y="338"/>
                    <a:pt x="1841" y="376"/>
                  </a:cubicBezTo>
                  <a:cubicBezTo>
                    <a:pt x="1848" y="392"/>
                    <a:pt x="1858" y="413"/>
                    <a:pt x="1858" y="433"/>
                  </a:cubicBezTo>
                  <a:cubicBezTo>
                    <a:pt x="1865" y="450"/>
                    <a:pt x="1869" y="471"/>
                    <a:pt x="1869" y="491"/>
                  </a:cubicBezTo>
                  <a:cubicBezTo>
                    <a:pt x="1872" y="529"/>
                    <a:pt x="1869" y="566"/>
                    <a:pt x="1862" y="604"/>
                  </a:cubicBezTo>
                  <a:cubicBezTo>
                    <a:pt x="1848" y="678"/>
                    <a:pt x="1828" y="747"/>
                    <a:pt x="1804" y="811"/>
                  </a:cubicBezTo>
                  <a:cubicBezTo>
                    <a:pt x="1780" y="872"/>
                    <a:pt x="1756" y="927"/>
                    <a:pt x="1729" y="974"/>
                  </a:cubicBezTo>
                  <a:cubicBezTo>
                    <a:pt x="1671" y="1070"/>
                    <a:pt x="1607" y="1131"/>
                    <a:pt x="1552" y="1158"/>
                  </a:cubicBezTo>
                  <a:cubicBezTo>
                    <a:pt x="1546" y="1161"/>
                    <a:pt x="1542" y="1165"/>
                    <a:pt x="1535" y="1168"/>
                  </a:cubicBezTo>
                  <a:cubicBezTo>
                    <a:pt x="1528" y="1172"/>
                    <a:pt x="1522" y="1172"/>
                    <a:pt x="1518" y="1175"/>
                  </a:cubicBezTo>
                  <a:cubicBezTo>
                    <a:pt x="1508" y="1179"/>
                    <a:pt x="1497" y="1182"/>
                    <a:pt x="1491" y="1185"/>
                  </a:cubicBezTo>
                  <a:cubicBezTo>
                    <a:pt x="1497" y="1185"/>
                    <a:pt x="1508" y="1182"/>
                    <a:pt x="1518" y="1179"/>
                  </a:cubicBezTo>
                  <a:cubicBezTo>
                    <a:pt x="1525" y="1175"/>
                    <a:pt x="1532" y="1175"/>
                    <a:pt x="1538" y="1172"/>
                  </a:cubicBezTo>
                  <a:cubicBezTo>
                    <a:pt x="1542" y="1168"/>
                    <a:pt x="1549" y="1168"/>
                    <a:pt x="1555" y="1165"/>
                  </a:cubicBezTo>
                  <a:cubicBezTo>
                    <a:pt x="1613" y="1141"/>
                    <a:pt x="1685" y="1083"/>
                    <a:pt x="1750" y="988"/>
                  </a:cubicBezTo>
                  <a:cubicBezTo>
                    <a:pt x="1780" y="940"/>
                    <a:pt x="1811" y="886"/>
                    <a:pt x="1838" y="825"/>
                  </a:cubicBezTo>
                  <a:cubicBezTo>
                    <a:pt x="1865" y="760"/>
                    <a:pt x="1893" y="692"/>
                    <a:pt x="1910" y="614"/>
                  </a:cubicBezTo>
                  <a:cubicBezTo>
                    <a:pt x="1919" y="573"/>
                    <a:pt x="1926" y="532"/>
                    <a:pt x="1926" y="488"/>
                  </a:cubicBezTo>
                  <a:cubicBezTo>
                    <a:pt x="1926" y="467"/>
                    <a:pt x="1923" y="444"/>
                    <a:pt x="1919" y="420"/>
                  </a:cubicBezTo>
                  <a:cubicBezTo>
                    <a:pt x="1916" y="400"/>
                    <a:pt x="1910" y="376"/>
                    <a:pt x="1902" y="351"/>
                  </a:cubicBezTo>
                  <a:cubicBezTo>
                    <a:pt x="1885" y="307"/>
                    <a:pt x="1865" y="267"/>
                    <a:pt x="1831" y="226"/>
                  </a:cubicBezTo>
                  <a:cubicBezTo>
                    <a:pt x="1817" y="205"/>
                    <a:pt x="1800" y="188"/>
                    <a:pt x="1783" y="172"/>
                  </a:cubicBezTo>
                  <a:cubicBezTo>
                    <a:pt x="1763" y="155"/>
                    <a:pt x="1746" y="138"/>
                    <a:pt x="1726" y="124"/>
                  </a:cubicBezTo>
                  <a:cubicBezTo>
                    <a:pt x="1644" y="62"/>
                    <a:pt x="1542" y="22"/>
                    <a:pt x="1433" y="5"/>
                  </a:cubicBezTo>
                  <a:cubicBezTo>
                    <a:pt x="1409" y="2"/>
                    <a:pt x="1385" y="0"/>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p:nvPr/>
          </p:nvSpPr>
          <p:spPr>
            <a:xfrm>
              <a:off x="571757" y="1009770"/>
              <a:ext cx="1580" cy="2853"/>
            </a:xfrm>
            <a:custGeom>
              <a:avLst/>
              <a:gdLst/>
              <a:ahLst/>
              <a:cxnLst/>
              <a:rect l="l" t="t" r="r" b="b"/>
              <a:pathLst>
                <a:path w="36" h="65" extrusionOk="0">
                  <a:moveTo>
                    <a:pt x="4" y="0"/>
                  </a:moveTo>
                  <a:lnTo>
                    <a:pt x="4" y="4"/>
                  </a:lnTo>
                  <a:cubicBezTo>
                    <a:pt x="7" y="8"/>
                    <a:pt x="4" y="11"/>
                    <a:pt x="4" y="14"/>
                  </a:cubicBezTo>
                  <a:cubicBezTo>
                    <a:pt x="7" y="17"/>
                    <a:pt x="4" y="21"/>
                    <a:pt x="4" y="21"/>
                  </a:cubicBezTo>
                  <a:lnTo>
                    <a:pt x="4" y="31"/>
                  </a:lnTo>
                  <a:lnTo>
                    <a:pt x="4" y="41"/>
                  </a:lnTo>
                  <a:lnTo>
                    <a:pt x="4" y="48"/>
                  </a:lnTo>
                  <a:cubicBezTo>
                    <a:pt x="4" y="52"/>
                    <a:pt x="4" y="55"/>
                    <a:pt x="1" y="58"/>
                  </a:cubicBezTo>
                  <a:lnTo>
                    <a:pt x="1" y="61"/>
                  </a:lnTo>
                  <a:lnTo>
                    <a:pt x="4" y="61"/>
                  </a:lnTo>
                  <a:cubicBezTo>
                    <a:pt x="6" y="64"/>
                    <a:pt x="8" y="65"/>
                    <a:pt x="11" y="65"/>
                  </a:cubicBezTo>
                  <a:cubicBezTo>
                    <a:pt x="14" y="65"/>
                    <a:pt x="16" y="64"/>
                    <a:pt x="18" y="61"/>
                  </a:cubicBezTo>
                  <a:cubicBezTo>
                    <a:pt x="21" y="58"/>
                    <a:pt x="24" y="55"/>
                    <a:pt x="28" y="52"/>
                  </a:cubicBezTo>
                  <a:cubicBezTo>
                    <a:pt x="31" y="45"/>
                    <a:pt x="35" y="38"/>
                    <a:pt x="35" y="35"/>
                  </a:cubicBezTo>
                  <a:cubicBezTo>
                    <a:pt x="35" y="28"/>
                    <a:pt x="35" y="21"/>
                    <a:pt x="31" y="14"/>
                  </a:cubicBezTo>
                  <a:cubicBezTo>
                    <a:pt x="28" y="11"/>
                    <a:pt x="24" y="8"/>
                    <a:pt x="21" y="4"/>
                  </a:cubicBezTo>
                  <a:cubicBezTo>
                    <a:pt x="15" y="0"/>
                    <a:pt x="11" y="0"/>
                    <a:pt x="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5"/>
            <p:cNvSpPr/>
            <p:nvPr/>
          </p:nvSpPr>
          <p:spPr>
            <a:xfrm>
              <a:off x="554285" y="1012009"/>
              <a:ext cx="105492" cy="93990"/>
            </a:xfrm>
            <a:custGeom>
              <a:avLst/>
              <a:gdLst/>
              <a:ahLst/>
              <a:cxnLst/>
              <a:rect l="l" t="t" r="r" b="b"/>
              <a:pathLst>
                <a:path w="2403" h="2141" extrusionOk="0">
                  <a:moveTo>
                    <a:pt x="0" y="1"/>
                  </a:moveTo>
                  <a:cubicBezTo>
                    <a:pt x="0" y="1"/>
                    <a:pt x="52" y="31"/>
                    <a:pt x="147" y="89"/>
                  </a:cubicBezTo>
                  <a:cubicBezTo>
                    <a:pt x="239" y="147"/>
                    <a:pt x="368" y="232"/>
                    <a:pt x="528" y="334"/>
                  </a:cubicBezTo>
                  <a:cubicBezTo>
                    <a:pt x="688" y="433"/>
                    <a:pt x="868" y="552"/>
                    <a:pt x="1069" y="671"/>
                  </a:cubicBezTo>
                  <a:cubicBezTo>
                    <a:pt x="1171" y="732"/>
                    <a:pt x="1273" y="793"/>
                    <a:pt x="1382" y="855"/>
                  </a:cubicBezTo>
                  <a:cubicBezTo>
                    <a:pt x="1487" y="916"/>
                    <a:pt x="1596" y="977"/>
                    <a:pt x="1699" y="1042"/>
                  </a:cubicBezTo>
                  <a:cubicBezTo>
                    <a:pt x="1804" y="1106"/>
                    <a:pt x="1903" y="1174"/>
                    <a:pt x="1994" y="1249"/>
                  </a:cubicBezTo>
                  <a:cubicBezTo>
                    <a:pt x="2082" y="1327"/>
                    <a:pt x="2164" y="1409"/>
                    <a:pt x="2219" y="1500"/>
                  </a:cubicBezTo>
                  <a:cubicBezTo>
                    <a:pt x="2246" y="1545"/>
                    <a:pt x="2266" y="1593"/>
                    <a:pt x="2280" y="1640"/>
                  </a:cubicBezTo>
                  <a:cubicBezTo>
                    <a:pt x="2290" y="1688"/>
                    <a:pt x="2297" y="1739"/>
                    <a:pt x="2290" y="1786"/>
                  </a:cubicBezTo>
                  <a:cubicBezTo>
                    <a:pt x="2283" y="1882"/>
                    <a:pt x="2239" y="1963"/>
                    <a:pt x="2171" y="2011"/>
                  </a:cubicBezTo>
                  <a:cubicBezTo>
                    <a:pt x="2137" y="2035"/>
                    <a:pt x="2099" y="2056"/>
                    <a:pt x="2062" y="2065"/>
                  </a:cubicBezTo>
                  <a:cubicBezTo>
                    <a:pt x="2025" y="2076"/>
                    <a:pt x="1988" y="2083"/>
                    <a:pt x="1950" y="2086"/>
                  </a:cubicBezTo>
                  <a:cubicBezTo>
                    <a:pt x="1929" y="2088"/>
                    <a:pt x="1909" y="2089"/>
                    <a:pt x="1889" y="2089"/>
                  </a:cubicBezTo>
                  <a:cubicBezTo>
                    <a:pt x="1841" y="2089"/>
                    <a:pt x="1798" y="2084"/>
                    <a:pt x="1760" y="2079"/>
                  </a:cubicBezTo>
                  <a:cubicBezTo>
                    <a:pt x="1705" y="2072"/>
                    <a:pt x="1664" y="2062"/>
                    <a:pt x="1633" y="2059"/>
                  </a:cubicBezTo>
                  <a:cubicBezTo>
                    <a:pt x="1606" y="2052"/>
                    <a:pt x="1589" y="2048"/>
                    <a:pt x="1589" y="2048"/>
                  </a:cubicBezTo>
                  <a:lnTo>
                    <a:pt x="1589" y="2048"/>
                  </a:lnTo>
                  <a:cubicBezTo>
                    <a:pt x="1589" y="2048"/>
                    <a:pt x="1606" y="2056"/>
                    <a:pt x="1633" y="2065"/>
                  </a:cubicBezTo>
                  <a:cubicBezTo>
                    <a:pt x="1661" y="2076"/>
                    <a:pt x="1702" y="2089"/>
                    <a:pt x="1752" y="2106"/>
                  </a:cubicBezTo>
                  <a:cubicBezTo>
                    <a:pt x="1807" y="2120"/>
                    <a:pt x="1872" y="2133"/>
                    <a:pt x="1953" y="2141"/>
                  </a:cubicBezTo>
                  <a:cubicBezTo>
                    <a:pt x="1991" y="2141"/>
                    <a:pt x="2035" y="2141"/>
                    <a:pt x="2079" y="2130"/>
                  </a:cubicBezTo>
                  <a:cubicBezTo>
                    <a:pt x="2123" y="2123"/>
                    <a:pt x="2171" y="2106"/>
                    <a:pt x="2215" y="2076"/>
                  </a:cubicBezTo>
                  <a:cubicBezTo>
                    <a:pt x="2259" y="2048"/>
                    <a:pt x="2300" y="2011"/>
                    <a:pt x="2331" y="1963"/>
                  </a:cubicBezTo>
                  <a:cubicBezTo>
                    <a:pt x="2361" y="1913"/>
                    <a:pt x="2382" y="1858"/>
                    <a:pt x="2392" y="1800"/>
                  </a:cubicBezTo>
                  <a:cubicBezTo>
                    <a:pt x="2402" y="1739"/>
                    <a:pt x="2402" y="1678"/>
                    <a:pt x="2392" y="1616"/>
                  </a:cubicBezTo>
                  <a:cubicBezTo>
                    <a:pt x="2379" y="1555"/>
                    <a:pt x="2355" y="1494"/>
                    <a:pt x="2324" y="1439"/>
                  </a:cubicBezTo>
                  <a:cubicBezTo>
                    <a:pt x="2266" y="1327"/>
                    <a:pt x="2174" y="1232"/>
                    <a:pt x="2079" y="1147"/>
                  </a:cubicBezTo>
                  <a:cubicBezTo>
                    <a:pt x="1984" y="1065"/>
                    <a:pt x="1878" y="990"/>
                    <a:pt x="1770" y="926"/>
                  </a:cubicBezTo>
                  <a:cubicBezTo>
                    <a:pt x="1661" y="858"/>
                    <a:pt x="1552" y="797"/>
                    <a:pt x="1446" y="739"/>
                  </a:cubicBezTo>
                  <a:cubicBezTo>
                    <a:pt x="1338" y="681"/>
                    <a:pt x="1232" y="623"/>
                    <a:pt x="1127" y="569"/>
                  </a:cubicBezTo>
                  <a:cubicBezTo>
                    <a:pt x="923" y="456"/>
                    <a:pt x="725" y="365"/>
                    <a:pt x="559" y="280"/>
                  </a:cubicBezTo>
                  <a:cubicBezTo>
                    <a:pt x="392" y="194"/>
                    <a:pt x="249" y="130"/>
                    <a:pt x="154" y="79"/>
                  </a:cubicBezTo>
                  <a:cubicBezTo>
                    <a:pt x="55" y="3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5"/>
            <p:cNvSpPr/>
            <p:nvPr/>
          </p:nvSpPr>
          <p:spPr>
            <a:xfrm>
              <a:off x="590108" y="1102664"/>
              <a:ext cx="78318" cy="145836"/>
            </a:xfrm>
            <a:custGeom>
              <a:avLst/>
              <a:gdLst/>
              <a:ahLst/>
              <a:cxnLst/>
              <a:rect l="l" t="t" r="r" b="b"/>
              <a:pathLst>
                <a:path w="1784" h="3322" extrusionOk="0">
                  <a:moveTo>
                    <a:pt x="1049" y="1975"/>
                  </a:moveTo>
                  <a:lnTo>
                    <a:pt x="1049" y="1975"/>
                  </a:lnTo>
                  <a:cubicBezTo>
                    <a:pt x="1049" y="1976"/>
                    <a:pt x="1049" y="1978"/>
                    <a:pt x="1049" y="1980"/>
                  </a:cubicBezTo>
                  <a:lnTo>
                    <a:pt x="1049" y="1980"/>
                  </a:lnTo>
                  <a:lnTo>
                    <a:pt x="1049" y="1980"/>
                  </a:lnTo>
                  <a:cubicBezTo>
                    <a:pt x="1049" y="1978"/>
                    <a:pt x="1049" y="1976"/>
                    <a:pt x="1049" y="1975"/>
                  </a:cubicBezTo>
                  <a:close/>
                  <a:moveTo>
                    <a:pt x="770" y="0"/>
                  </a:moveTo>
                  <a:cubicBezTo>
                    <a:pt x="770" y="1"/>
                    <a:pt x="787" y="11"/>
                    <a:pt x="821" y="35"/>
                  </a:cubicBezTo>
                  <a:cubicBezTo>
                    <a:pt x="855" y="55"/>
                    <a:pt x="903" y="89"/>
                    <a:pt x="957" y="137"/>
                  </a:cubicBezTo>
                  <a:cubicBezTo>
                    <a:pt x="1012" y="187"/>
                    <a:pt x="1076" y="249"/>
                    <a:pt x="1144" y="327"/>
                  </a:cubicBezTo>
                  <a:cubicBezTo>
                    <a:pt x="1209" y="405"/>
                    <a:pt x="1274" y="501"/>
                    <a:pt x="1341" y="606"/>
                  </a:cubicBezTo>
                  <a:cubicBezTo>
                    <a:pt x="1409" y="711"/>
                    <a:pt x="1470" y="834"/>
                    <a:pt x="1525" y="966"/>
                  </a:cubicBezTo>
                  <a:cubicBezTo>
                    <a:pt x="1583" y="1099"/>
                    <a:pt x="1634" y="1239"/>
                    <a:pt x="1647" y="1388"/>
                  </a:cubicBezTo>
                  <a:cubicBezTo>
                    <a:pt x="1654" y="1463"/>
                    <a:pt x="1651" y="1538"/>
                    <a:pt x="1630" y="1610"/>
                  </a:cubicBezTo>
                  <a:cubicBezTo>
                    <a:pt x="1613" y="1681"/>
                    <a:pt x="1580" y="1749"/>
                    <a:pt x="1532" y="1803"/>
                  </a:cubicBezTo>
                  <a:cubicBezTo>
                    <a:pt x="1508" y="1831"/>
                    <a:pt x="1484" y="1858"/>
                    <a:pt x="1454" y="1875"/>
                  </a:cubicBezTo>
                  <a:cubicBezTo>
                    <a:pt x="1423" y="1895"/>
                    <a:pt x="1393" y="1909"/>
                    <a:pt x="1358" y="1919"/>
                  </a:cubicBezTo>
                  <a:cubicBezTo>
                    <a:pt x="1338" y="1925"/>
                    <a:pt x="1316" y="1927"/>
                    <a:pt x="1293" y="1927"/>
                  </a:cubicBezTo>
                  <a:cubicBezTo>
                    <a:pt x="1246" y="1927"/>
                    <a:pt x="1198" y="1916"/>
                    <a:pt x="1154" y="1895"/>
                  </a:cubicBezTo>
                  <a:cubicBezTo>
                    <a:pt x="1148" y="1892"/>
                    <a:pt x="1141" y="1889"/>
                    <a:pt x="1134" y="1885"/>
                  </a:cubicBezTo>
                  <a:lnTo>
                    <a:pt x="1127" y="1881"/>
                  </a:lnTo>
                  <a:lnTo>
                    <a:pt x="1120" y="1878"/>
                  </a:lnTo>
                  <a:lnTo>
                    <a:pt x="1110" y="1868"/>
                  </a:lnTo>
                  <a:cubicBezTo>
                    <a:pt x="1096" y="1858"/>
                    <a:pt x="1083" y="1844"/>
                    <a:pt x="1069" y="1834"/>
                  </a:cubicBezTo>
                  <a:cubicBezTo>
                    <a:pt x="1069" y="1834"/>
                    <a:pt x="1062" y="1823"/>
                    <a:pt x="1059" y="1817"/>
                  </a:cubicBezTo>
                  <a:lnTo>
                    <a:pt x="1049" y="1796"/>
                  </a:lnTo>
                  <a:cubicBezTo>
                    <a:pt x="1042" y="1783"/>
                    <a:pt x="1035" y="1770"/>
                    <a:pt x="1029" y="1756"/>
                  </a:cubicBezTo>
                  <a:cubicBezTo>
                    <a:pt x="1012" y="1759"/>
                    <a:pt x="998" y="1759"/>
                    <a:pt x="985" y="1762"/>
                  </a:cubicBezTo>
                  <a:lnTo>
                    <a:pt x="974" y="1766"/>
                  </a:lnTo>
                  <a:lnTo>
                    <a:pt x="957" y="1766"/>
                  </a:lnTo>
                  <a:cubicBezTo>
                    <a:pt x="940" y="1770"/>
                    <a:pt x="923" y="1773"/>
                    <a:pt x="906" y="1779"/>
                  </a:cubicBezTo>
                  <a:cubicBezTo>
                    <a:pt x="916" y="1881"/>
                    <a:pt x="927" y="2018"/>
                    <a:pt x="930" y="2045"/>
                  </a:cubicBezTo>
                  <a:cubicBezTo>
                    <a:pt x="933" y="2099"/>
                    <a:pt x="936" y="2150"/>
                    <a:pt x="936" y="2205"/>
                  </a:cubicBezTo>
                  <a:cubicBezTo>
                    <a:pt x="940" y="2307"/>
                    <a:pt x="936" y="2406"/>
                    <a:pt x="923" y="2504"/>
                  </a:cubicBezTo>
                  <a:cubicBezTo>
                    <a:pt x="903" y="2654"/>
                    <a:pt x="862" y="2797"/>
                    <a:pt x="797" y="2919"/>
                  </a:cubicBezTo>
                  <a:cubicBezTo>
                    <a:pt x="763" y="2980"/>
                    <a:pt x="726" y="3035"/>
                    <a:pt x="682" y="3082"/>
                  </a:cubicBezTo>
                  <a:cubicBezTo>
                    <a:pt x="638" y="3130"/>
                    <a:pt x="589" y="3175"/>
                    <a:pt x="539" y="3205"/>
                  </a:cubicBezTo>
                  <a:cubicBezTo>
                    <a:pt x="487" y="3236"/>
                    <a:pt x="437" y="3252"/>
                    <a:pt x="382" y="3259"/>
                  </a:cubicBezTo>
                  <a:cubicBezTo>
                    <a:pt x="372" y="3261"/>
                    <a:pt x="361" y="3261"/>
                    <a:pt x="351" y="3261"/>
                  </a:cubicBezTo>
                  <a:cubicBezTo>
                    <a:pt x="311" y="3261"/>
                    <a:pt x="272" y="3252"/>
                    <a:pt x="239" y="3236"/>
                  </a:cubicBezTo>
                  <a:cubicBezTo>
                    <a:pt x="195" y="3215"/>
                    <a:pt x="158" y="3188"/>
                    <a:pt x="127" y="3157"/>
                  </a:cubicBezTo>
                  <a:cubicBezTo>
                    <a:pt x="96" y="3126"/>
                    <a:pt x="73" y="3093"/>
                    <a:pt x="59" y="3062"/>
                  </a:cubicBezTo>
                  <a:cubicBezTo>
                    <a:pt x="25" y="2997"/>
                    <a:pt x="11" y="2939"/>
                    <a:pt x="11" y="2899"/>
                  </a:cubicBezTo>
                  <a:cubicBezTo>
                    <a:pt x="8" y="2881"/>
                    <a:pt x="11" y="2864"/>
                    <a:pt x="11" y="2855"/>
                  </a:cubicBezTo>
                  <a:lnTo>
                    <a:pt x="11" y="2841"/>
                  </a:lnTo>
                  <a:cubicBezTo>
                    <a:pt x="11" y="2841"/>
                    <a:pt x="11" y="2844"/>
                    <a:pt x="8" y="2855"/>
                  </a:cubicBezTo>
                  <a:cubicBezTo>
                    <a:pt x="8" y="2864"/>
                    <a:pt x="5" y="2881"/>
                    <a:pt x="5" y="2899"/>
                  </a:cubicBezTo>
                  <a:cubicBezTo>
                    <a:pt x="1" y="2939"/>
                    <a:pt x="8" y="3001"/>
                    <a:pt x="35" y="3073"/>
                  </a:cubicBezTo>
                  <a:cubicBezTo>
                    <a:pt x="49" y="3106"/>
                    <a:pt x="73" y="3144"/>
                    <a:pt x="100" y="3181"/>
                  </a:cubicBezTo>
                  <a:cubicBezTo>
                    <a:pt x="131" y="3215"/>
                    <a:pt x="168" y="3252"/>
                    <a:pt x="216" y="3280"/>
                  </a:cubicBezTo>
                  <a:cubicBezTo>
                    <a:pt x="259" y="3305"/>
                    <a:pt x="314" y="3321"/>
                    <a:pt x="373" y="3321"/>
                  </a:cubicBezTo>
                  <a:cubicBezTo>
                    <a:pt x="378" y="3321"/>
                    <a:pt x="383" y="3321"/>
                    <a:pt x="389" y="3321"/>
                  </a:cubicBezTo>
                  <a:cubicBezTo>
                    <a:pt x="450" y="3321"/>
                    <a:pt x="518" y="3300"/>
                    <a:pt x="576" y="3269"/>
                  </a:cubicBezTo>
                  <a:cubicBezTo>
                    <a:pt x="638" y="3236"/>
                    <a:pt x="691" y="3195"/>
                    <a:pt x="743" y="3144"/>
                  </a:cubicBezTo>
                  <a:cubicBezTo>
                    <a:pt x="794" y="3093"/>
                    <a:pt x="842" y="3032"/>
                    <a:pt x="883" y="2966"/>
                  </a:cubicBezTo>
                  <a:cubicBezTo>
                    <a:pt x="960" y="2837"/>
                    <a:pt x="1015" y="2681"/>
                    <a:pt x="1038" y="2517"/>
                  </a:cubicBezTo>
                  <a:cubicBezTo>
                    <a:pt x="1056" y="2415"/>
                    <a:pt x="1059" y="2310"/>
                    <a:pt x="1059" y="2201"/>
                  </a:cubicBezTo>
                  <a:cubicBezTo>
                    <a:pt x="1059" y="2130"/>
                    <a:pt x="1052" y="2018"/>
                    <a:pt x="1049" y="1983"/>
                  </a:cubicBezTo>
                  <a:lnTo>
                    <a:pt x="1052" y="1983"/>
                  </a:lnTo>
                  <a:lnTo>
                    <a:pt x="1059" y="1987"/>
                  </a:lnTo>
                  <a:lnTo>
                    <a:pt x="1073" y="1997"/>
                  </a:lnTo>
                  <a:cubicBezTo>
                    <a:pt x="1079" y="2001"/>
                    <a:pt x="1090" y="2007"/>
                    <a:pt x="1100" y="2011"/>
                  </a:cubicBezTo>
                  <a:cubicBezTo>
                    <a:pt x="1157" y="2040"/>
                    <a:pt x="1222" y="2054"/>
                    <a:pt x="1286" y="2054"/>
                  </a:cubicBezTo>
                  <a:cubicBezTo>
                    <a:pt x="1321" y="2054"/>
                    <a:pt x="1355" y="2050"/>
                    <a:pt x="1389" y="2041"/>
                  </a:cubicBezTo>
                  <a:cubicBezTo>
                    <a:pt x="1491" y="2018"/>
                    <a:pt x="1569" y="1956"/>
                    <a:pt x="1630" y="1881"/>
                  </a:cubicBezTo>
                  <a:cubicBezTo>
                    <a:pt x="1750" y="1735"/>
                    <a:pt x="1784" y="1542"/>
                    <a:pt x="1760" y="1374"/>
                  </a:cubicBezTo>
                  <a:cubicBezTo>
                    <a:pt x="1740" y="1208"/>
                    <a:pt x="1674" y="1058"/>
                    <a:pt x="1610" y="929"/>
                  </a:cubicBezTo>
                  <a:cubicBezTo>
                    <a:pt x="1542" y="796"/>
                    <a:pt x="1474" y="674"/>
                    <a:pt x="1399" y="569"/>
                  </a:cubicBezTo>
                  <a:cubicBezTo>
                    <a:pt x="1250" y="358"/>
                    <a:pt x="1087" y="211"/>
                    <a:pt x="967" y="123"/>
                  </a:cubicBezTo>
                  <a:cubicBezTo>
                    <a:pt x="906" y="82"/>
                    <a:pt x="858" y="52"/>
                    <a:pt x="825" y="31"/>
                  </a:cubicBezTo>
                  <a:cubicBezTo>
                    <a:pt x="787" y="11"/>
                    <a:pt x="770" y="1"/>
                    <a:pt x="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5"/>
            <p:cNvSpPr/>
            <p:nvPr/>
          </p:nvSpPr>
          <p:spPr>
            <a:xfrm>
              <a:off x="1191945" y="408550"/>
              <a:ext cx="378023" cy="149699"/>
            </a:xfrm>
            <a:custGeom>
              <a:avLst/>
              <a:gdLst/>
              <a:ahLst/>
              <a:cxnLst/>
              <a:rect l="l" t="t" r="r" b="b"/>
              <a:pathLst>
                <a:path w="8611" h="3410" extrusionOk="0">
                  <a:moveTo>
                    <a:pt x="1" y="0"/>
                  </a:moveTo>
                  <a:lnTo>
                    <a:pt x="1" y="0"/>
                  </a:lnTo>
                  <a:cubicBezTo>
                    <a:pt x="1" y="0"/>
                    <a:pt x="25" y="45"/>
                    <a:pt x="76" y="127"/>
                  </a:cubicBezTo>
                  <a:cubicBezTo>
                    <a:pt x="127" y="208"/>
                    <a:pt x="198" y="327"/>
                    <a:pt x="297" y="474"/>
                  </a:cubicBezTo>
                  <a:cubicBezTo>
                    <a:pt x="494" y="769"/>
                    <a:pt x="790" y="1184"/>
                    <a:pt x="1191" y="1640"/>
                  </a:cubicBezTo>
                  <a:cubicBezTo>
                    <a:pt x="1290" y="1755"/>
                    <a:pt x="1399" y="1875"/>
                    <a:pt x="1511" y="1994"/>
                  </a:cubicBezTo>
                  <a:cubicBezTo>
                    <a:pt x="1569" y="2052"/>
                    <a:pt x="1627" y="2113"/>
                    <a:pt x="1685" y="2174"/>
                  </a:cubicBezTo>
                  <a:cubicBezTo>
                    <a:pt x="1746" y="2232"/>
                    <a:pt x="1808" y="2293"/>
                    <a:pt x="1875" y="2351"/>
                  </a:cubicBezTo>
                  <a:cubicBezTo>
                    <a:pt x="1946" y="2408"/>
                    <a:pt x="2021" y="2460"/>
                    <a:pt x="2110" y="2497"/>
                  </a:cubicBezTo>
                  <a:cubicBezTo>
                    <a:pt x="2182" y="2525"/>
                    <a:pt x="2260" y="2541"/>
                    <a:pt x="2340" y="2541"/>
                  </a:cubicBezTo>
                  <a:cubicBezTo>
                    <a:pt x="2358" y="2541"/>
                    <a:pt x="2377" y="2540"/>
                    <a:pt x="2395" y="2538"/>
                  </a:cubicBezTo>
                  <a:cubicBezTo>
                    <a:pt x="2494" y="2524"/>
                    <a:pt x="2599" y="2484"/>
                    <a:pt x="2668" y="2402"/>
                  </a:cubicBezTo>
                  <a:cubicBezTo>
                    <a:pt x="2739" y="2320"/>
                    <a:pt x="2770" y="2215"/>
                    <a:pt x="2777" y="2113"/>
                  </a:cubicBezTo>
                  <a:cubicBezTo>
                    <a:pt x="2780" y="2072"/>
                    <a:pt x="2780" y="2031"/>
                    <a:pt x="2780" y="1990"/>
                  </a:cubicBezTo>
                  <a:lnTo>
                    <a:pt x="2777" y="1980"/>
                  </a:lnTo>
                  <a:lnTo>
                    <a:pt x="2777" y="1977"/>
                  </a:lnTo>
                  <a:lnTo>
                    <a:pt x="2777" y="1970"/>
                  </a:lnTo>
                  <a:lnTo>
                    <a:pt x="2777" y="1959"/>
                  </a:lnTo>
                  <a:cubicBezTo>
                    <a:pt x="2777" y="1964"/>
                    <a:pt x="2780" y="1964"/>
                    <a:pt x="2783" y="1967"/>
                  </a:cubicBezTo>
                  <a:lnTo>
                    <a:pt x="2783" y="1973"/>
                  </a:lnTo>
                  <a:lnTo>
                    <a:pt x="2787" y="1977"/>
                  </a:lnTo>
                  <a:lnTo>
                    <a:pt x="2787" y="1980"/>
                  </a:lnTo>
                  <a:lnTo>
                    <a:pt x="2817" y="2021"/>
                  </a:lnTo>
                  <a:cubicBezTo>
                    <a:pt x="2828" y="2035"/>
                    <a:pt x="2838" y="2052"/>
                    <a:pt x="2852" y="2066"/>
                  </a:cubicBezTo>
                  <a:cubicBezTo>
                    <a:pt x="2899" y="2127"/>
                    <a:pt x="2946" y="2188"/>
                    <a:pt x="2998" y="2242"/>
                  </a:cubicBezTo>
                  <a:cubicBezTo>
                    <a:pt x="3100" y="2361"/>
                    <a:pt x="3209" y="2470"/>
                    <a:pt x="3328" y="2576"/>
                  </a:cubicBezTo>
                  <a:cubicBezTo>
                    <a:pt x="3389" y="2630"/>
                    <a:pt x="3447" y="2681"/>
                    <a:pt x="3511" y="2728"/>
                  </a:cubicBezTo>
                  <a:cubicBezTo>
                    <a:pt x="3573" y="2780"/>
                    <a:pt x="3637" y="2824"/>
                    <a:pt x="3706" y="2868"/>
                  </a:cubicBezTo>
                  <a:cubicBezTo>
                    <a:pt x="3736" y="2892"/>
                    <a:pt x="3770" y="2912"/>
                    <a:pt x="3804" y="2933"/>
                  </a:cubicBezTo>
                  <a:cubicBezTo>
                    <a:pt x="3838" y="2956"/>
                    <a:pt x="3872" y="2977"/>
                    <a:pt x="3906" y="2997"/>
                  </a:cubicBezTo>
                  <a:lnTo>
                    <a:pt x="4012" y="3055"/>
                  </a:lnTo>
                  <a:lnTo>
                    <a:pt x="4120" y="3110"/>
                  </a:lnTo>
                  <a:cubicBezTo>
                    <a:pt x="4138" y="3120"/>
                    <a:pt x="4155" y="3130"/>
                    <a:pt x="4175" y="3137"/>
                  </a:cubicBezTo>
                  <a:lnTo>
                    <a:pt x="4232" y="3164"/>
                  </a:lnTo>
                  <a:cubicBezTo>
                    <a:pt x="4270" y="3181"/>
                    <a:pt x="4307" y="3198"/>
                    <a:pt x="4345" y="3215"/>
                  </a:cubicBezTo>
                  <a:cubicBezTo>
                    <a:pt x="4423" y="3242"/>
                    <a:pt x="4498" y="3276"/>
                    <a:pt x="4576" y="3300"/>
                  </a:cubicBezTo>
                  <a:cubicBezTo>
                    <a:pt x="4654" y="3327"/>
                    <a:pt x="4736" y="3347"/>
                    <a:pt x="4814" y="3368"/>
                  </a:cubicBezTo>
                  <a:cubicBezTo>
                    <a:pt x="4896" y="3392"/>
                    <a:pt x="4978" y="3405"/>
                    <a:pt x="5063" y="3409"/>
                  </a:cubicBezTo>
                  <a:cubicBezTo>
                    <a:pt x="5074" y="3409"/>
                    <a:pt x="5086" y="3409"/>
                    <a:pt x="5097" y="3409"/>
                  </a:cubicBezTo>
                  <a:cubicBezTo>
                    <a:pt x="5174" y="3409"/>
                    <a:pt x="5251" y="3397"/>
                    <a:pt x="5325" y="3361"/>
                  </a:cubicBezTo>
                  <a:cubicBezTo>
                    <a:pt x="5410" y="3324"/>
                    <a:pt x="5477" y="3249"/>
                    <a:pt x="5512" y="3160"/>
                  </a:cubicBezTo>
                  <a:cubicBezTo>
                    <a:pt x="5543" y="3075"/>
                    <a:pt x="5543" y="2984"/>
                    <a:pt x="5532" y="2902"/>
                  </a:cubicBezTo>
                  <a:cubicBezTo>
                    <a:pt x="5525" y="2882"/>
                    <a:pt x="5522" y="2862"/>
                    <a:pt x="5515" y="2841"/>
                  </a:cubicBezTo>
                  <a:lnTo>
                    <a:pt x="5508" y="2813"/>
                  </a:lnTo>
                  <a:lnTo>
                    <a:pt x="5508" y="2807"/>
                  </a:lnTo>
                  <a:lnTo>
                    <a:pt x="5505" y="2804"/>
                  </a:lnTo>
                  <a:lnTo>
                    <a:pt x="5505" y="2800"/>
                  </a:lnTo>
                  <a:lnTo>
                    <a:pt x="5502" y="2800"/>
                  </a:lnTo>
                  <a:lnTo>
                    <a:pt x="5502" y="2796"/>
                  </a:lnTo>
                  <a:lnTo>
                    <a:pt x="5505" y="2800"/>
                  </a:lnTo>
                  <a:lnTo>
                    <a:pt x="5512" y="2800"/>
                  </a:lnTo>
                  <a:cubicBezTo>
                    <a:pt x="5525" y="2807"/>
                    <a:pt x="5539" y="2813"/>
                    <a:pt x="5549" y="2817"/>
                  </a:cubicBezTo>
                  <a:cubicBezTo>
                    <a:pt x="5570" y="2827"/>
                    <a:pt x="5587" y="2834"/>
                    <a:pt x="5604" y="2841"/>
                  </a:cubicBezTo>
                  <a:cubicBezTo>
                    <a:pt x="5678" y="2871"/>
                    <a:pt x="5747" y="2898"/>
                    <a:pt x="5818" y="2923"/>
                  </a:cubicBezTo>
                  <a:cubicBezTo>
                    <a:pt x="6182" y="3052"/>
                    <a:pt x="6549" y="3123"/>
                    <a:pt x="6903" y="3140"/>
                  </a:cubicBezTo>
                  <a:cubicBezTo>
                    <a:pt x="6984" y="3145"/>
                    <a:pt x="7065" y="3148"/>
                    <a:pt x="7145" y="3148"/>
                  </a:cubicBezTo>
                  <a:cubicBezTo>
                    <a:pt x="7236" y="3148"/>
                    <a:pt x="7326" y="3144"/>
                    <a:pt x="7413" y="3137"/>
                  </a:cubicBezTo>
                  <a:cubicBezTo>
                    <a:pt x="7580" y="3123"/>
                    <a:pt x="7740" y="3096"/>
                    <a:pt x="7886" y="3052"/>
                  </a:cubicBezTo>
                  <a:cubicBezTo>
                    <a:pt x="8036" y="3008"/>
                    <a:pt x="8171" y="2939"/>
                    <a:pt x="8284" y="2851"/>
                  </a:cubicBezTo>
                  <a:cubicBezTo>
                    <a:pt x="8396" y="2760"/>
                    <a:pt x="8482" y="2650"/>
                    <a:pt x="8536" y="2535"/>
                  </a:cubicBezTo>
                  <a:cubicBezTo>
                    <a:pt x="8590" y="2422"/>
                    <a:pt x="8611" y="2300"/>
                    <a:pt x="8600" y="2191"/>
                  </a:cubicBezTo>
                  <a:cubicBezTo>
                    <a:pt x="8600" y="2164"/>
                    <a:pt x="8594" y="2137"/>
                    <a:pt x="8587" y="2110"/>
                  </a:cubicBezTo>
                  <a:cubicBezTo>
                    <a:pt x="8580" y="2086"/>
                    <a:pt x="8576" y="2058"/>
                    <a:pt x="8563" y="2038"/>
                  </a:cubicBezTo>
                  <a:cubicBezTo>
                    <a:pt x="8546" y="1990"/>
                    <a:pt x="8522" y="1950"/>
                    <a:pt x="8495" y="1912"/>
                  </a:cubicBezTo>
                  <a:cubicBezTo>
                    <a:pt x="8441" y="1841"/>
                    <a:pt x="8376" y="1786"/>
                    <a:pt x="8318" y="1752"/>
                  </a:cubicBezTo>
                  <a:cubicBezTo>
                    <a:pt x="8257" y="1719"/>
                    <a:pt x="8199" y="1705"/>
                    <a:pt x="8151" y="1698"/>
                  </a:cubicBezTo>
                  <a:cubicBezTo>
                    <a:pt x="8127" y="1694"/>
                    <a:pt x="8107" y="1691"/>
                    <a:pt x="8087" y="1691"/>
                  </a:cubicBezTo>
                  <a:cubicBezTo>
                    <a:pt x="8069" y="1694"/>
                    <a:pt x="8056" y="1694"/>
                    <a:pt x="8042" y="1694"/>
                  </a:cubicBezTo>
                  <a:cubicBezTo>
                    <a:pt x="8019" y="1701"/>
                    <a:pt x="8005" y="1701"/>
                    <a:pt x="8005" y="1701"/>
                  </a:cubicBezTo>
                  <a:cubicBezTo>
                    <a:pt x="8005" y="1701"/>
                    <a:pt x="8019" y="1701"/>
                    <a:pt x="8042" y="1698"/>
                  </a:cubicBezTo>
                  <a:cubicBezTo>
                    <a:pt x="8056" y="1694"/>
                    <a:pt x="8069" y="1694"/>
                    <a:pt x="8087" y="1694"/>
                  </a:cubicBezTo>
                  <a:cubicBezTo>
                    <a:pt x="8107" y="1694"/>
                    <a:pt x="8127" y="1698"/>
                    <a:pt x="8151" y="1701"/>
                  </a:cubicBezTo>
                  <a:cubicBezTo>
                    <a:pt x="8196" y="1711"/>
                    <a:pt x="8253" y="1728"/>
                    <a:pt x="8311" y="1766"/>
                  </a:cubicBezTo>
                  <a:cubicBezTo>
                    <a:pt x="8369" y="1800"/>
                    <a:pt x="8427" y="1854"/>
                    <a:pt x="8478" y="1926"/>
                  </a:cubicBezTo>
                  <a:cubicBezTo>
                    <a:pt x="8502" y="1964"/>
                    <a:pt x="8526" y="2000"/>
                    <a:pt x="8539" y="2048"/>
                  </a:cubicBezTo>
                  <a:cubicBezTo>
                    <a:pt x="8549" y="2069"/>
                    <a:pt x="8553" y="2093"/>
                    <a:pt x="8559" y="2116"/>
                  </a:cubicBezTo>
                  <a:cubicBezTo>
                    <a:pt x="8563" y="2140"/>
                    <a:pt x="8567" y="2168"/>
                    <a:pt x="8567" y="2191"/>
                  </a:cubicBezTo>
                  <a:cubicBezTo>
                    <a:pt x="8573" y="2297"/>
                    <a:pt x="8549" y="2408"/>
                    <a:pt x="8495" y="2518"/>
                  </a:cubicBezTo>
                  <a:cubicBezTo>
                    <a:pt x="8441" y="2623"/>
                    <a:pt x="8355" y="2725"/>
                    <a:pt x="8250" y="2804"/>
                  </a:cubicBezTo>
                  <a:cubicBezTo>
                    <a:pt x="8141" y="2885"/>
                    <a:pt x="8012" y="2946"/>
                    <a:pt x="7869" y="2987"/>
                  </a:cubicBezTo>
                  <a:cubicBezTo>
                    <a:pt x="7726" y="3028"/>
                    <a:pt x="7570" y="3052"/>
                    <a:pt x="7410" y="3062"/>
                  </a:cubicBezTo>
                  <a:cubicBezTo>
                    <a:pt x="7340" y="3066"/>
                    <a:pt x="7270" y="3068"/>
                    <a:pt x="7200" y="3068"/>
                  </a:cubicBezTo>
                  <a:cubicBezTo>
                    <a:pt x="7104" y="3068"/>
                    <a:pt x="7006" y="3064"/>
                    <a:pt x="6906" y="3058"/>
                  </a:cubicBezTo>
                  <a:cubicBezTo>
                    <a:pt x="6563" y="3031"/>
                    <a:pt x="6206" y="2960"/>
                    <a:pt x="5852" y="2831"/>
                  </a:cubicBezTo>
                  <a:cubicBezTo>
                    <a:pt x="5780" y="2807"/>
                    <a:pt x="5712" y="2780"/>
                    <a:pt x="5645" y="2749"/>
                  </a:cubicBezTo>
                  <a:cubicBezTo>
                    <a:pt x="5628" y="2742"/>
                    <a:pt x="5607" y="2735"/>
                    <a:pt x="5590" y="2725"/>
                  </a:cubicBezTo>
                  <a:lnTo>
                    <a:pt x="5563" y="2715"/>
                  </a:lnTo>
                  <a:lnTo>
                    <a:pt x="5546" y="2708"/>
                  </a:lnTo>
                  <a:lnTo>
                    <a:pt x="5522" y="2694"/>
                  </a:lnTo>
                  <a:cubicBezTo>
                    <a:pt x="5485" y="2678"/>
                    <a:pt x="5450" y="2661"/>
                    <a:pt x="5413" y="2640"/>
                  </a:cubicBezTo>
                  <a:cubicBezTo>
                    <a:pt x="5375" y="2623"/>
                    <a:pt x="5339" y="2603"/>
                    <a:pt x="5298" y="2582"/>
                  </a:cubicBezTo>
                  <a:lnTo>
                    <a:pt x="5298" y="2582"/>
                  </a:lnTo>
                  <a:cubicBezTo>
                    <a:pt x="5314" y="2620"/>
                    <a:pt x="5325" y="2647"/>
                    <a:pt x="5342" y="2684"/>
                  </a:cubicBezTo>
                  <a:cubicBezTo>
                    <a:pt x="5359" y="2719"/>
                    <a:pt x="5372" y="2755"/>
                    <a:pt x="5383" y="2790"/>
                  </a:cubicBezTo>
                  <a:lnTo>
                    <a:pt x="5400" y="2837"/>
                  </a:lnTo>
                  <a:lnTo>
                    <a:pt x="5403" y="2848"/>
                  </a:lnTo>
                  <a:lnTo>
                    <a:pt x="5403" y="2854"/>
                  </a:lnTo>
                  <a:lnTo>
                    <a:pt x="5406" y="2868"/>
                  </a:lnTo>
                  <a:cubicBezTo>
                    <a:pt x="5410" y="2885"/>
                    <a:pt x="5413" y="2902"/>
                    <a:pt x="5416" y="2919"/>
                  </a:cubicBezTo>
                  <a:cubicBezTo>
                    <a:pt x="5427" y="2991"/>
                    <a:pt x="5427" y="3062"/>
                    <a:pt x="5403" y="3120"/>
                  </a:cubicBezTo>
                  <a:cubicBezTo>
                    <a:pt x="5379" y="3181"/>
                    <a:pt x="5334" y="3232"/>
                    <a:pt x="5273" y="3259"/>
                  </a:cubicBezTo>
                  <a:cubicBezTo>
                    <a:pt x="5223" y="3286"/>
                    <a:pt x="5159" y="3297"/>
                    <a:pt x="5095" y="3297"/>
                  </a:cubicBezTo>
                  <a:cubicBezTo>
                    <a:pt x="5086" y="3297"/>
                    <a:pt x="5078" y="3297"/>
                    <a:pt x="5069" y="3297"/>
                  </a:cubicBezTo>
                  <a:cubicBezTo>
                    <a:pt x="4995" y="3293"/>
                    <a:pt x="4916" y="3280"/>
                    <a:pt x="4841" y="3262"/>
                  </a:cubicBezTo>
                  <a:cubicBezTo>
                    <a:pt x="4767" y="3239"/>
                    <a:pt x="4689" y="3222"/>
                    <a:pt x="4614" y="3195"/>
                  </a:cubicBezTo>
                  <a:cubicBezTo>
                    <a:pt x="4535" y="3171"/>
                    <a:pt x="4461" y="3140"/>
                    <a:pt x="4386" y="3110"/>
                  </a:cubicBezTo>
                  <a:cubicBezTo>
                    <a:pt x="4351" y="3096"/>
                    <a:pt x="4314" y="3079"/>
                    <a:pt x="4277" y="3062"/>
                  </a:cubicBezTo>
                  <a:lnTo>
                    <a:pt x="4222" y="3038"/>
                  </a:lnTo>
                  <a:cubicBezTo>
                    <a:pt x="4205" y="3028"/>
                    <a:pt x="4185" y="3021"/>
                    <a:pt x="4168" y="3011"/>
                  </a:cubicBezTo>
                  <a:lnTo>
                    <a:pt x="4066" y="2960"/>
                  </a:lnTo>
                  <a:lnTo>
                    <a:pt x="3964" y="2902"/>
                  </a:lnTo>
                  <a:cubicBezTo>
                    <a:pt x="3930" y="2882"/>
                    <a:pt x="3896" y="2862"/>
                    <a:pt x="3862" y="2841"/>
                  </a:cubicBezTo>
                  <a:cubicBezTo>
                    <a:pt x="3831" y="2821"/>
                    <a:pt x="3797" y="2800"/>
                    <a:pt x="3763" y="2780"/>
                  </a:cubicBezTo>
                  <a:cubicBezTo>
                    <a:pt x="3702" y="2735"/>
                    <a:pt x="3637" y="2691"/>
                    <a:pt x="3576" y="2644"/>
                  </a:cubicBezTo>
                  <a:cubicBezTo>
                    <a:pt x="3515" y="2596"/>
                    <a:pt x="3457" y="2548"/>
                    <a:pt x="3400" y="2497"/>
                  </a:cubicBezTo>
                  <a:cubicBezTo>
                    <a:pt x="3284" y="2395"/>
                    <a:pt x="3175" y="2290"/>
                    <a:pt x="3076" y="2174"/>
                  </a:cubicBezTo>
                  <a:cubicBezTo>
                    <a:pt x="3025" y="2119"/>
                    <a:pt x="2981" y="2061"/>
                    <a:pt x="2933" y="2004"/>
                  </a:cubicBezTo>
                  <a:cubicBezTo>
                    <a:pt x="2923" y="1987"/>
                    <a:pt x="2910" y="1973"/>
                    <a:pt x="2899" y="1959"/>
                  </a:cubicBezTo>
                  <a:lnTo>
                    <a:pt x="2865" y="1909"/>
                  </a:lnTo>
                  <a:cubicBezTo>
                    <a:pt x="2844" y="1878"/>
                    <a:pt x="2821" y="1851"/>
                    <a:pt x="2800" y="1813"/>
                  </a:cubicBezTo>
                  <a:lnTo>
                    <a:pt x="2770" y="1763"/>
                  </a:lnTo>
                  <a:lnTo>
                    <a:pt x="2739" y="1719"/>
                  </a:lnTo>
                  <a:cubicBezTo>
                    <a:pt x="2719" y="1722"/>
                    <a:pt x="2698" y="1722"/>
                    <a:pt x="2681" y="1725"/>
                  </a:cubicBezTo>
                  <a:cubicBezTo>
                    <a:pt x="2675" y="1732"/>
                    <a:pt x="2665" y="1742"/>
                    <a:pt x="2634" y="1759"/>
                  </a:cubicBezTo>
                  <a:cubicBezTo>
                    <a:pt x="2640" y="1783"/>
                    <a:pt x="2644" y="1804"/>
                    <a:pt x="2651" y="1827"/>
                  </a:cubicBezTo>
                  <a:cubicBezTo>
                    <a:pt x="2654" y="1851"/>
                    <a:pt x="2657" y="1871"/>
                    <a:pt x="2661" y="1892"/>
                  </a:cubicBezTo>
                  <a:cubicBezTo>
                    <a:pt x="2665" y="1912"/>
                    <a:pt x="2668" y="1932"/>
                    <a:pt x="2671" y="1953"/>
                  </a:cubicBezTo>
                  <a:cubicBezTo>
                    <a:pt x="2671" y="1959"/>
                    <a:pt x="2671" y="1970"/>
                    <a:pt x="2675" y="1980"/>
                  </a:cubicBezTo>
                  <a:lnTo>
                    <a:pt x="2675" y="1997"/>
                  </a:lnTo>
                  <a:cubicBezTo>
                    <a:pt x="2678" y="2035"/>
                    <a:pt x="2678" y="2072"/>
                    <a:pt x="2678" y="2106"/>
                  </a:cubicBezTo>
                  <a:cubicBezTo>
                    <a:pt x="2675" y="2195"/>
                    <a:pt x="2648" y="2276"/>
                    <a:pt x="2596" y="2341"/>
                  </a:cubicBezTo>
                  <a:cubicBezTo>
                    <a:pt x="2546" y="2402"/>
                    <a:pt x="2467" y="2439"/>
                    <a:pt x="2386" y="2453"/>
                  </a:cubicBezTo>
                  <a:cubicBezTo>
                    <a:pt x="2368" y="2455"/>
                    <a:pt x="2350" y="2457"/>
                    <a:pt x="2332" y="2457"/>
                  </a:cubicBezTo>
                  <a:cubicBezTo>
                    <a:pt x="2267" y="2457"/>
                    <a:pt x="2202" y="2443"/>
                    <a:pt x="2141" y="2422"/>
                  </a:cubicBezTo>
                  <a:cubicBezTo>
                    <a:pt x="2062" y="2392"/>
                    <a:pt x="1991" y="2344"/>
                    <a:pt x="1923" y="2293"/>
                  </a:cubicBezTo>
                  <a:cubicBezTo>
                    <a:pt x="1858" y="2239"/>
                    <a:pt x="1797" y="2181"/>
                    <a:pt x="1736" y="2123"/>
                  </a:cubicBezTo>
                  <a:cubicBezTo>
                    <a:pt x="1674" y="2066"/>
                    <a:pt x="1613" y="2008"/>
                    <a:pt x="1559" y="1950"/>
                  </a:cubicBezTo>
                  <a:cubicBezTo>
                    <a:pt x="1443" y="1834"/>
                    <a:pt x="1334" y="1719"/>
                    <a:pt x="1232" y="1606"/>
                  </a:cubicBezTo>
                  <a:cubicBezTo>
                    <a:pt x="824" y="1157"/>
                    <a:pt x="514" y="755"/>
                    <a:pt x="310" y="463"/>
                  </a:cubicBezTo>
                  <a:cubicBezTo>
                    <a:pt x="208" y="320"/>
                    <a:pt x="130" y="204"/>
                    <a:pt x="79" y="123"/>
                  </a:cubicBezTo>
                  <a:cubicBezTo>
                    <a:pt x="28"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5"/>
            <p:cNvSpPr/>
            <p:nvPr/>
          </p:nvSpPr>
          <p:spPr>
            <a:xfrm>
              <a:off x="1473306" y="419526"/>
              <a:ext cx="59177" cy="52460"/>
            </a:xfrm>
            <a:custGeom>
              <a:avLst/>
              <a:gdLst/>
              <a:ahLst/>
              <a:cxnLst/>
              <a:rect l="l" t="t" r="r" b="b"/>
              <a:pathLst>
                <a:path w="1348" h="1195" extrusionOk="0">
                  <a:moveTo>
                    <a:pt x="630" y="1"/>
                  </a:moveTo>
                  <a:cubicBezTo>
                    <a:pt x="555" y="1"/>
                    <a:pt x="478" y="12"/>
                    <a:pt x="402" y="36"/>
                  </a:cubicBezTo>
                  <a:cubicBezTo>
                    <a:pt x="334" y="56"/>
                    <a:pt x="266" y="87"/>
                    <a:pt x="201" y="131"/>
                  </a:cubicBezTo>
                  <a:cubicBezTo>
                    <a:pt x="140" y="175"/>
                    <a:pt x="82" y="237"/>
                    <a:pt x="52" y="312"/>
                  </a:cubicBezTo>
                  <a:cubicBezTo>
                    <a:pt x="18" y="387"/>
                    <a:pt x="7" y="464"/>
                    <a:pt x="4" y="543"/>
                  </a:cubicBezTo>
                  <a:cubicBezTo>
                    <a:pt x="1" y="621"/>
                    <a:pt x="11" y="700"/>
                    <a:pt x="32" y="775"/>
                  </a:cubicBezTo>
                  <a:cubicBezTo>
                    <a:pt x="55" y="849"/>
                    <a:pt x="89" y="921"/>
                    <a:pt x="140" y="985"/>
                  </a:cubicBezTo>
                  <a:cubicBezTo>
                    <a:pt x="188" y="1047"/>
                    <a:pt x="249" y="1101"/>
                    <a:pt x="321" y="1138"/>
                  </a:cubicBezTo>
                  <a:cubicBezTo>
                    <a:pt x="393" y="1175"/>
                    <a:pt x="474" y="1195"/>
                    <a:pt x="555" y="1195"/>
                  </a:cubicBezTo>
                  <a:cubicBezTo>
                    <a:pt x="631" y="1195"/>
                    <a:pt x="706" y="1178"/>
                    <a:pt x="773" y="1142"/>
                  </a:cubicBezTo>
                  <a:cubicBezTo>
                    <a:pt x="844" y="1108"/>
                    <a:pt x="899" y="1047"/>
                    <a:pt x="936" y="982"/>
                  </a:cubicBezTo>
                  <a:cubicBezTo>
                    <a:pt x="971" y="918"/>
                    <a:pt x="987" y="846"/>
                    <a:pt x="984" y="775"/>
                  </a:cubicBezTo>
                  <a:cubicBezTo>
                    <a:pt x="987" y="740"/>
                    <a:pt x="977" y="703"/>
                    <a:pt x="971" y="673"/>
                  </a:cubicBezTo>
                  <a:cubicBezTo>
                    <a:pt x="957" y="638"/>
                    <a:pt x="943" y="607"/>
                    <a:pt x="922" y="580"/>
                  </a:cubicBezTo>
                  <a:cubicBezTo>
                    <a:pt x="885" y="526"/>
                    <a:pt x="831" y="485"/>
                    <a:pt x="779" y="461"/>
                  </a:cubicBezTo>
                  <a:cubicBezTo>
                    <a:pt x="729" y="434"/>
                    <a:pt x="671" y="417"/>
                    <a:pt x="616" y="417"/>
                  </a:cubicBezTo>
                  <a:cubicBezTo>
                    <a:pt x="558" y="417"/>
                    <a:pt x="504" y="441"/>
                    <a:pt x="470" y="478"/>
                  </a:cubicBezTo>
                  <a:cubicBezTo>
                    <a:pt x="440" y="519"/>
                    <a:pt x="426" y="563"/>
                    <a:pt x="423" y="604"/>
                  </a:cubicBezTo>
                  <a:cubicBezTo>
                    <a:pt x="419" y="645"/>
                    <a:pt x="426" y="682"/>
                    <a:pt x="436" y="713"/>
                  </a:cubicBezTo>
                  <a:cubicBezTo>
                    <a:pt x="460" y="778"/>
                    <a:pt x="501" y="815"/>
                    <a:pt x="535" y="829"/>
                  </a:cubicBezTo>
                  <a:cubicBezTo>
                    <a:pt x="552" y="836"/>
                    <a:pt x="562" y="836"/>
                    <a:pt x="572" y="836"/>
                  </a:cubicBezTo>
                  <a:cubicBezTo>
                    <a:pt x="566" y="832"/>
                    <a:pt x="552" y="829"/>
                    <a:pt x="538" y="822"/>
                  </a:cubicBezTo>
                  <a:cubicBezTo>
                    <a:pt x="508" y="805"/>
                    <a:pt x="473" y="767"/>
                    <a:pt x="460" y="706"/>
                  </a:cubicBezTo>
                  <a:cubicBezTo>
                    <a:pt x="450" y="679"/>
                    <a:pt x="450" y="645"/>
                    <a:pt x="453" y="607"/>
                  </a:cubicBezTo>
                  <a:cubicBezTo>
                    <a:pt x="460" y="574"/>
                    <a:pt x="477" y="536"/>
                    <a:pt x="504" y="509"/>
                  </a:cubicBezTo>
                  <a:cubicBezTo>
                    <a:pt x="529" y="484"/>
                    <a:pt x="564" y="471"/>
                    <a:pt x="601" y="471"/>
                  </a:cubicBezTo>
                  <a:cubicBezTo>
                    <a:pt x="605" y="471"/>
                    <a:pt x="609" y="471"/>
                    <a:pt x="613" y="472"/>
                  </a:cubicBezTo>
                  <a:cubicBezTo>
                    <a:pt x="657" y="475"/>
                    <a:pt x="705" y="495"/>
                    <a:pt x="749" y="519"/>
                  </a:cubicBezTo>
                  <a:cubicBezTo>
                    <a:pt x="790" y="546"/>
                    <a:pt x="831" y="580"/>
                    <a:pt x="858" y="624"/>
                  </a:cubicBezTo>
                  <a:cubicBezTo>
                    <a:pt x="872" y="645"/>
                    <a:pt x="878" y="669"/>
                    <a:pt x="885" y="696"/>
                  </a:cubicBezTo>
                  <a:cubicBezTo>
                    <a:pt x="892" y="720"/>
                    <a:pt x="895" y="747"/>
                    <a:pt x="892" y="775"/>
                  </a:cubicBezTo>
                  <a:cubicBezTo>
                    <a:pt x="889" y="883"/>
                    <a:pt x="828" y="999"/>
                    <a:pt x="726" y="1053"/>
                  </a:cubicBezTo>
                  <a:cubicBezTo>
                    <a:pt x="678" y="1078"/>
                    <a:pt x="622" y="1091"/>
                    <a:pt x="564" y="1091"/>
                  </a:cubicBezTo>
                  <a:cubicBezTo>
                    <a:pt x="497" y="1091"/>
                    <a:pt x="428" y="1074"/>
                    <a:pt x="368" y="1043"/>
                  </a:cubicBezTo>
                  <a:cubicBezTo>
                    <a:pt x="252" y="989"/>
                    <a:pt x="170" y="873"/>
                    <a:pt x="134" y="744"/>
                  </a:cubicBezTo>
                  <a:cubicBezTo>
                    <a:pt x="113" y="679"/>
                    <a:pt x="106" y="611"/>
                    <a:pt x="106" y="546"/>
                  </a:cubicBezTo>
                  <a:cubicBezTo>
                    <a:pt x="106" y="478"/>
                    <a:pt x="120" y="411"/>
                    <a:pt x="144" y="353"/>
                  </a:cubicBezTo>
                  <a:cubicBezTo>
                    <a:pt x="191" y="237"/>
                    <a:pt x="310" y="162"/>
                    <a:pt x="429" y="122"/>
                  </a:cubicBezTo>
                  <a:cubicBezTo>
                    <a:pt x="508" y="95"/>
                    <a:pt x="590" y="83"/>
                    <a:pt x="669" y="83"/>
                  </a:cubicBezTo>
                  <a:cubicBezTo>
                    <a:pt x="713" y="83"/>
                    <a:pt x="756" y="87"/>
                    <a:pt x="797" y="94"/>
                  </a:cubicBezTo>
                  <a:cubicBezTo>
                    <a:pt x="916" y="114"/>
                    <a:pt x="1021" y="166"/>
                    <a:pt x="1100" y="233"/>
                  </a:cubicBezTo>
                  <a:cubicBezTo>
                    <a:pt x="1181" y="298"/>
                    <a:pt x="1236" y="380"/>
                    <a:pt x="1273" y="458"/>
                  </a:cubicBezTo>
                  <a:cubicBezTo>
                    <a:pt x="1310" y="536"/>
                    <a:pt x="1327" y="611"/>
                    <a:pt x="1331" y="676"/>
                  </a:cubicBezTo>
                  <a:cubicBezTo>
                    <a:pt x="1338" y="737"/>
                    <a:pt x="1331" y="788"/>
                    <a:pt x="1327" y="822"/>
                  </a:cubicBezTo>
                  <a:cubicBezTo>
                    <a:pt x="1321" y="856"/>
                    <a:pt x="1317" y="873"/>
                    <a:pt x="1317" y="873"/>
                  </a:cubicBezTo>
                  <a:cubicBezTo>
                    <a:pt x="1317" y="873"/>
                    <a:pt x="1321" y="856"/>
                    <a:pt x="1331" y="822"/>
                  </a:cubicBezTo>
                  <a:cubicBezTo>
                    <a:pt x="1338" y="788"/>
                    <a:pt x="1348" y="740"/>
                    <a:pt x="1348" y="676"/>
                  </a:cubicBezTo>
                  <a:cubicBezTo>
                    <a:pt x="1348" y="611"/>
                    <a:pt x="1338" y="530"/>
                    <a:pt x="1307" y="444"/>
                  </a:cubicBezTo>
                  <a:cubicBezTo>
                    <a:pt x="1277" y="359"/>
                    <a:pt x="1222" y="268"/>
                    <a:pt x="1137" y="189"/>
                  </a:cubicBezTo>
                  <a:cubicBezTo>
                    <a:pt x="1055" y="111"/>
                    <a:pt x="939" y="50"/>
                    <a:pt x="814" y="23"/>
                  </a:cubicBezTo>
                  <a:cubicBezTo>
                    <a:pt x="755" y="9"/>
                    <a:pt x="693"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5"/>
            <p:cNvSpPr/>
            <p:nvPr/>
          </p:nvSpPr>
          <p:spPr>
            <a:xfrm>
              <a:off x="952422" y="311925"/>
              <a:ext cx="455638" cy="189692"/>
            </a:xfrm>
            <a:custGeom>
              <a:avLst/>
              <a:gdLst/>
              <a:ahLst/>
              <a:cxnLst/>
              <a:rect l="l" t="t" r="r" b="b"/>
              <a:pathLst>
                <a:path w="10379" h="4321" extrusionOk="0">
                  <a:moveTo>
                    <a:pt x="1232" y="1"/>
                  </a:moveTo>
                  <a:cubicBezTo>
                    <a:pt x="1174" y="1"/>
                    <a:pt x="1116" y="4"/>
                    <a:pt x="1062" y="4"/>
                  </a:cubicBezTo>
                  <a:lnTo>
                    <a:pt x="902" y="4"/>
                  </a:lnTo>
                  <a:cubicBezTo>
                    <a:pt x="851" y="4"/>
                    <a:pt x="800" y="4"/>
                    <a:pt x="753" y="7"/>
                  </a:cubicBezTo>
                  <a:cubicBezTo>
                    <a:pt x="657" y="14"/>
                    <a:pt x="572" y="17"/>
                    <a:pt x="494" y="21"/>
                  </a:cubicBezTo>
                  <a:cubicBezTo>
                    <a:pt x="412" y="25"/>
                    <a:pt x="345" y="31"/>
                    <a:pt x="283" y="38"/>
                  </a:cubicBezTo>
                  <a:cubicBezTo>
                    <a:pt x="222" y="45"/>
                    <a:pt x="171" y="51"/>
                    <a:pt x="130" y="55"/>
                  </a:cubicBezTo>
                  <a:cubicBezTo>
                    <a:pt x="45" y="62"/>
                    <a:pt x="1" y="65"/>
                    <a:pt x="1" y="65"/>
                  </a:cubicBezTo>
                  <a:cubicBezTo>
                    <a:pt x="1" y="65"/>
                    <a:pt x="45" y="69"/>
                    <a:pt x="130" y="69"/>
                  </a:cubicBezTo>
                  <a:lnTo>
                    <a:pt x="283" y="69"/>
                  </a:lnTo>
                  <a:cubicBezTo>
                    <a:pt x="345" y="72"/>
                    <a:pt x="416" y="72"/>
                    <a:pt x="494" y="75"/>
                  </a:cubicBezTo>
                  <a:cubicBezTo>
                    <a:pt x="572" y="78"/>
                    <a:pt x="657" y="82"/>
                    <a:pt x="753" y="86"/>
                  </a:cubicBezTo>
                  <a:cubicBezTo>
                    <a:pt x="800" y="89"/>
                    <a:pt x="847" y="92"/>
                    <a:pt x="899" y="96"/>
                  </a:cubicBezTo>
                  <a:cubicBezTo>
                    <a:pt x="949" y="103"/>
                    <a:pt x="1004" y="106"/>
                    <a:pt x="1055" y="109"/>
                  </a:cubicBezTo>
                  <a:cubicBezTo>
                    <a:pt x="1110" y="113"/>
                    <a:pt x="1167" y="119"/>
                    <a:pt x="1225" y="123"/>
                  </a:cubicBezTo>
                  <a:cubicBezTo>
                    <a:pt x="1283" y="130"/>
                    <a:pt x="1341" y="136"/>
                    <a:pt x="1402" y="144"/>
                  </a:cubicBezTo>
                  <a:cubicBezTo>
                    <a:pt x="1463" y="150"/>
                    <a:pt x="1524" y="157"/>
                    <a:pt x="1590" y="164"/>
                  </a:cubicBezTo>
                  <a:cubicBezTo>
                    <a:pt x="1651" y="171"/>
                    <a:pt x="1715" y="180"/>
                    <a:pt x="1783" y="191"/>
                  </a:cubicBezTo>
                  <a:cubicBezTo>
                    <a:pt x="2310" y="259"/>
                    <a:pt x="2923" y="392"/>
                    <a:pt x="3559" y="582"/>
                  </a:cubicBezTo>
                  <a:cubicBezTo>
                    <a:pt x="3637" y="606"/>
                    <a:pt x="3719" y="637"/>
                    <a:pt x="3797" y="661"/>
                  </a:cubicBezTo>
                  <a:cubicBezTo>
                    <a:pt x="3838" y="674"/>
                    <a:pt x="3879" y="687"/>
                    <a:pt x="3920" y="701"/>
                  </a:cubicBezTo>
                  <a:lnTo>
                    <a:pt x="3978" y="722"/>
                  </a:lnTo>
                  <a:lnTo>
                    <a:pt x="4039" y="742"/>
                  </a:lnTo>
                  <a:cubicBezTo>
                    <a:pt x="4198" y="803"/>
                    <a:pt x="4361" y="861"/>
                    <a:pt x="4521" y="929"/>
                  </a:cubicBezTo>
                  <a:cubicBezTo>
                    <a:pt x="4848" y="1055"/>
                    <a:pt x="5168" y="1212"/>
                    <a:pt x="5481" y="1372"/>
                  </a:cubicBezTo>
                  <a:cubicBezTo>
                    <a:pt x="5637" y="1457"/>
                    <a:pt x="5794" y="1535"/>
                    <a:pt x="5947" y="1630"/>
                  </a:cubicBezTo>
                  <a:cubicBezTo>
                    <a:pt x="6022" y="1674"/>
                    <a:pt x="6096" y="1719"/>
                    <a:pt x="6171" y="1763"/>
                  </a:cubicBezTo>
                  <a:cubicBezTo>
                    <a:pt x="6246" y="1810"/>
                    <a:pt x="6321" y="1858"/>
                    <a:pt x="6396" y="1902"/>
                  </a:cubicBezTo>
                  <a:cubicBezTo>
                    <a:pt x="6688" y="2092"/>
                    <a:pt x="6974" y="2287"/>
                    <a:pt x="7246" y="2480"/>
                  </a:cubicBezTo>
                  <a:cubicBezTo>
                    <a:pt x="7794" y="2868"/>
                    <a:pt x="8311" y="3232"/>
                    <a:pt x="8767" y="3521"/>
                  </a:cubicBezTo>
                  <a:cubicBezTo>
                    <a:pt x="9226" y="3810"/>
                    <a:pt x="9631" y="4011"/>
                    <a:pt x="9920" y="4137"/>
                  </a:cubicBezTo>
                  <a:cubicBezTo>
                    <a:pt x="9991" y="4168"/>
                    <a:pt x="10056" y="4198"/>
                    <a:pt x="10114" y="4218"/>
                  </a:cubicBezTo>
                  <a:cubicBezTo>
                    <a:pt x="10172" y="4239"/>
                    <a:pt x="10219" y="4259"/>
                    <a:pt x="10257" y="4273"/>
                  </a:cubicBezTo>
                  <a:cubicBezTo>
                    <a:pt x="10338" y="4303"/>
                    <a:pt x="10379" y="4320"/>
                    <a:pt x="10379" y="4320"/>
                  </a:cubicBezTo>
                  <a:cubicBezTo>
                    <a:pt x="10379" y="4320"/>
                    <a:pt x="10338" y="4300"/>
                    <a:pt x="10260" y="4267"/>
                  </a:cubicBezTo>
                  <a:cubicBezTo>
                    <a:pt x="10223" y="4246"/>
                    <a:pt x="10175" y="4226"/>
                    <a:pt x="10121" y="4198"/>
                  </a:cubicBezTo>
                  <a:cubicBezTo>
                    <a:pt x="10066" y="4174"/>
                    <a:pt x="10005" y="4140"/>
                    <a:pt x="9937" y="4103"/>
                  </a:cubicBezTo>
                  <a:cubicBezTo>
                    <a:pt x="9900" y="4086"/>
                    <a:pt x="9865" y="4066"/>
                    <a:pt x="9825" y="4045"/>
                  </a:cubicBezTo>
                  <a:cubicBezTo>
                    <a:pt x="9787" y="4025"/>
                    <a:pt x="9750" y="4001"/>
                    <a:pt x="9709" y="3977"/>
                  </a:cubicBezTo>
                  <a:cubicBezTo>
                    <a:pt x="9668" y="3953"/>
                    <a:pt x="9624" y="3929"/>
                    <a:pt x="9583" y="3906"/>
                  </a:cubicBezTo>
                  <a:cubicBezTo>
                    <a:pt x="9539" y="3879"/>
                    <a:pt x="9495" y="3848"/>
                    <a:pt x="9447" y="3821"/>
                  </a:cubicBezTo>
                  <a:cubicBezTo>
                    <a:pt x="9403" y="3790"/>
                    <a:pt x="9355" y="3763"/>
                    <a:pt x="9305" y="3729"/>
                  </a:cubicBezTo>
                  <a:cubicBezTo>
                    <a:pt x="9256" y="3698"/>
                    <a:pt x="9209" y="3664"/>
                    <a:pt x="9158" y="3630"/>
                  </a:cubicBezTo>
                  <a:cubicBezTo>
                    <a:pt x="9056" y="3562"/>
                    <a:pt x="8950" y="3487"/>
                    <a:pt x="8842" y="3413"/>
                  </a:cubicBezTo>
                  <a:cubicBezTo>
                    <a:pt x="8402" y="3103"/>
                    <a:pt x="7920" y="2705"/>
                    <a:pt x="7386" y="2293"/>
                  </a:cubicBezTo>
                  <a:cubicBezTo>
                    <a:pt x="7117" y="2089"/>
                    <a:pt x="6838" y="1879"/>
                    <a:pt x="6542" y="1678"/>
                  </a:cubicBezTo>
                  <a:cubicBezTo>
                    <a:pt x="6468" y="1630"/>
                    <a:pt x="6392" y="1579"/>
                    <a:pt x="6317" y="1532"/>
                  </a:cubicBezTo>
                  <a:cubicBezTo>
                    <a:pt x="6239" y="1483"/>
                    <a:pt x="6161" y="1439"/>
                    <a:pt x="6086" y="1392"/>
                  </a:cubicBezTo>
                  <a:cubicBezTo>
                    <a:pt x="5930" y="1296"/>
                    <a:pt x="5770" y="1212"/>
                    <a:pt x="5610" y="1123"/>
                  </a:cubicBezTo>
                  <a:cubicBezTo>
                    <a:pt x="5287" y="960"/>
                    <a:pt x="4957" y="807"/>
                    <a:pt x="4623" y="678"/>
                  </a:cubicBezTo>
                  <a:cubicBezTo>
                    <a:pt x="4457" y="609"/>
                    <a:pt x="4287" y="555"/>
                    <a:pt x="4124" y="497"/>
                  </a:cubicBezTo>
                  <a:lnTo>
                    <a:pt x="4062" y="477"/>
                  </a:lnTo>
                  <a:lnTo>
                    <a:pt x="3998" y="456"/>
                  </a:lnTo>
                  <a:cubicBezTo>
                    <a:pt x="3957" y="446"/>
                    <a:pt x="3916" y="433"/>
                    <a:pt x="3871" y="419"/>
                  </a:cubicBezTo>
                  <a:cubicBezTo>
                    <a:pt x="3790" y="395"/>
                    <a:pt x="3708" y="372"/>
                    <a:pt x="3626" y="348"/>
                  </a:cubicBezTo>
                  <a:cubicBezTo>
                    <a:pt x="2970" y="171"/>
                    <a:pt x="2341" y="78"/>
                    <a:pt x="1800" y="31"/>
                  </a:cubicBezTo>
                  <a:cubicBezTo>
                    <a:pt x="1732" y="28"/>
                    <a:pt x="1667" y="17"/>
                    <a:pt x="1603" y="14"/>
                  </a:cubicBezTo>
                  <a:cubicBezTo>
                    <a:pt x="1535" y="14"/>
                    <a:pt x="1474" y="11"/>
                    <a:pt x="1412" y="7"/>
                  </a:cubicBezTo>
                  <a:cubicBezTo>
                    <a:pt x="1351" y="7"/>
                    <a:pt x="1290" y="4"/>
                    <a:pt x="1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5"/>
            <p:cNvSpPr/>
            <p:nvPr/>
          </p:nvSpPr>
          <p:spPr>
            <a:xfrm>
              <a:off x="1184351" y="341953"/>
              <a:ext cx="219719" cy="139821"/>
            </a:xfrm>
            <a:custGeom>
              <a:avLst/>
              <a:gdLst/>
              <a:ahLst/>
              <a:cxnLst/>
              <a:rect l="l" t="t" r="r" b="b"/>
              <a:pathLst>
                <a:path w="5005" h="3185" extrusionOk="0">
                  <a:moveTo>
                    <a:pt x="1" y="0"/>
                  </a:moveTo>
                  <a:cubicBezTo>
                    <a:pt x="1" y="0"/>
                    <a:pt x="21" y="11"/>
                    <a:pt x="62" y="27"/>
                  </a:cubicBezTo>
                  <a:cubicBezTo>
                    <a:pt x="103" y="44"/>
                    <a:pt x="160" y="72"/>
                    <a:pt x="235" y="109"/>
                  </a:cubicBezTo>
                  <a:cubicBezTo>
                    <a:pt x="381" y="174"/>
                    <a:pt x="589" y="283"/>
                    <a:pt x="838" y="408"/>
                  </a:cubicBezTo>
                  <a:cubicBezTo>
                    <a:pt x="1086" y="534"/>
                    <a:pt x="1361" y="701"/>
                    <a:pt x="1654" y="888"/>
                  </a:cubicBezTo>
                  <a:cubicBezTo>
                    <a:pt x="1943" y="1075"/>
                    <a:pt x="2246" y="1286"/>
                    <a:pt x="2532" y="1517"/>
                  </a:cubicBezTo>
                  <a:cubicBezTo>
                    <a:pt x="2824" y="1746"/>
                    <a:pt x="3110" y="1983"/>
                    <a:pt x="3389" y="2198"/>
                  </a:cubicBezTo>
                  <a:cubicBezTo>
                    <a:pt x="3664" y="2415"/>
                    <a:pt x="3933" y="2606"/>
                    <a:pt x="4171" y="2759"/>
                  </a:cubicBezTo>
                  <a:cubicBezTo>
                    <a:pt x="4409" y="2912"/>
                    <a:pt x="4620" y="3018"/>
                    <a:pt x="4769" y="3085"/>
                  </a:cubicBezTo>
                  <a:cubicBezTo>
                    <a:pt x="4804" y="3103"/>
                    <a:pt x="4838" y="3116"/>
                    <a:pt x="4868" y="3129"/>
                  </a:cubicBezTo>
                  <a:cubicBezTo>
                    <a:pt x="4899" y="3140"/>
                    <a:pt x="4923" y="3150"/>
                    <a:pt x="4943" y="3160"/>
                  </a:cubicBezTo>
                  <a:cubicBezTo>
                    <a:pt x="4984" y="3178"/>
                    <a:pt x="5005" y="3184"/>
                    <a:pt x="5005" y="3184"/>
                  </a:cubicBezTo>
                  <a:cubicBezTo>
                    <a:pt x="5005" y="3184"/>
                    <a:pt x="4984" y="3174"/>
                    <a:pt x="4947" y="3154"/>
                  </a:cubicBezTo>
                  <a:cubicBezTo>
                    <a:pt x="4929" y="3140"/>
                    <a:pt x="4906" y="3126"/>
                    <a:pt x="4879" y="3113"/>
                  </a:cubicBezTo>
                  <a:cubicBezTo>
                    <a:pt x="4851" y="3096"/>
                    <a:pt x="4818" y="3079"/>
                    <a:pt x="4783" y="3055"/>
                  </a:cubicBezTo>
                  <a:cubicBezTo>
                    <a:pt x="4644" y="2974"/>
                    <a:pt x="4453" y="2837"/>
                    <a:pt x="4232" y="2671"/>
                  </a:cubicBezTo>
                  <a:cubicBezTo>
                    <a:pt x="4011" y="2501"/>
                    <a:pt x="3769" y="2286"/>
                    <a:pt x="3511" y="2052"/>
                  </a:cubicBezTo>
                  <a:cubicBezTo>
                    <a:pt x="3253" y="1817"/>
                    <a:pt x="2977" y="1565"/>
                    <a:pt x="2681" y="1327"/>
                  </a:cubicBezTo>
                  <a:cubicBezTo>
                    <a:pt x="2389" y="1093"/>
                    <a:pt x="2075" y="875"/>
                    <a:pt x="1766" y="701"/>
                  </a:cubicBezTo>
                  <a:cubicBezTo>
                    <a:pt x="1460" y="521"/>
                    <a:pt x="1157" y="388"/>
                    <a:pt x="895" y="279"/>
                  </a:cubicBezTo>
                  <a:cubicBezTo>
                    <a:pt x="637" y="170"/>
                    <a:pt x="409" y="109"/>
                    <a:pt x="249" y="61"/>
                  </a:cubicBezTo>
                  <a:cubicBezTo>
                    <a:pt x="171" y="41"/>
                    <a:pt x="109" y="27"/>
                    <a:pt x="65" y="17"/>
                  </a:cubicBezTo>
                  <a:cubicBezTo>
                    <a:pt x="24"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5"/>
            <p:cNvSpPr/>
            <p:nvPr/>
          </p:nvSpPr>
          <p:spPr>
            <a:xfrm>
              <a:off x="475439" y="690963"/>
              <a:ext cx="61416" cy="279116"/>
            </a:xfrm>
            <a:custGeom>
              <a:avLst/>
              <a:gdLst/>
              <a:ahLst/>
              <a:cxnLst/>
              <a:rect l="l" t="t" r="r" b="b"/>
              <a:pathLst>
                <a:path w="1399" h="6358" extrusionOk="0">
                  <a:moveTo>
                    <a:pt x="964" y="0"/>
                  </a:moveTo>
                  <a:cubicBezTo>
                    <a:pt x="964" y="0"/>
                    <a:pt x="950" y="21"/>
                    <a:pt x="923" y="62"/>
                  </a:cubicBezTo>
                  <a:cubicBezTo>
                    <a:pt x="895" y="106"/>
                    <a:pt x="851" y="164"/>
                    <a:pt x="800" y="241"/>
                  </a:cubicBezTo>
                  <a:cubicBezTo>
                    <a:pt x="705" y="401"/>
                    <a:pt x="559" y="629"/>
                    <a:pt x="426" y="925"/>
                  </a:cubicBezTo>
                  <a:cubicBezTo>
                    <a:pt x="395" y="1000"/>
                    <a:pt x="361" y="1075"/>
                    <a:pt x="331" y="1156"/>
                  </a:cubicBezTo>
                  <a:cubicBezTo>
                    <a:pt x="300" y="1241"/>
                    <a:pt x="266" y="1323"/>
                    <a:pt x="239" y="1415"/>
                  </a:cubicBezTo>
                  <a:cubicBezTo>
                    <a:pt x="177" y="1588"/>
                    <a:pt x="127" y="1783"/>
                    <a:pt x="89" y="1983"/>
                  </a:cubicBezTo>
                  <a:cubicBezTo>
                    <a:pt x="69" y="2082"/>
                    <a:pt x="52" y="2184"/>
                    <a:pt x="38" y="2290"/>
                  </a:cubicBezTo>
                  <a:cubicBezTo>
                    <a:pt x="21" y="2395"/>
                    <a:pt x="17" y="2500"/>
                    <a:pt x="8" y="2605"/>
                  </a:cubicBezTo>
                  <a:cubicBezTo>
                    <a:pt x="0" y="2823"/>
                    <a:pt x="0" y="3041"/>
                    <a:pt x="14" y="3259"/>
                  </a:cubicBezTo>
                  <a:cubicBezTo>
                    <a:pt x="35" y="3477"/>
                    <a:pt x="66" y="3695"/>
                    <a:pt x="106" y="3905"/>
                  </a:cubicBezTo>
                  <a:cubicBezTo>
                    <a:pt x="151" y="4113"/>
                    <a:pt x="201" y="4320"/>
                    <a:pt x="266" y="4514"/>
                  </a:cubicBezTo>
                  <a:cubicBezTo>
                    <a:pt x="392" y="4902"/>
                    <a:pt x="572" y="5242"/>
                    <a:pt x="735" y="5521"/>
                  </a:cubicBezTo>
                  <a:cubicBezTo>
                    <a:pt x="898" y="5800"/>
                    <a:pt x="1076" y="6004"/>
                    <a:pt x="1198" y="6147"/>
                  </a:cubicBezTo>
                  <a:cubicBezTo>
                    <a:pt x="1259" y="6218"/>
                    <a:pt x="1314" y="6266"/>
                    <a:pt x="1347" y="6303"/>
                  </a:cubicBezTo>
                  <a:cubicBezTo>
                    <a:pt x="1382" y="6337"/>
                    <a:pt x="1399" y="6358"/>
                    <a:pt x="1399" y="6358"/>
                  </a:cubicBezTo>
                  <a:cubicBezTo>
                    <a:pt x="1399" y="6358"/>
                    <a:pt x="1385" y="6334"/>
                    <a:pt x="1361" y="6293"/>
                  </a:cubicBezTo>
                  <a:cubicBezTo>
                    <a:pt x="1334" y="6249"/>
                    <a:pt x="1294" y="6188"/>
                    <a:pt x="1249" y="6106"/>
                  </a:cubicBezTo>
                  <a:cubicBezTo>
                    <a:pt x="1154" y="5949"/>
                    <a:pt x="1038" y="5711"/>
                    <a:pt x="909" y="5429"/>
                  </a:cubicBezTo>
                  <a:cubicBezTo>
                    <a:pt x="780" y="5144"/>
                    <a:pt x="667" y="4797"/>
                    <a:pt x="572" y="4422"/>
                  </a:cubicBezTo>
                  <a:cubicBezTo>
                    <a:pt x="528" y="4235"/>
                    <a:pt x="487" y="4042"/>
                    <a:pt x="457" y="3841"/>
                  </a:cubicBezTo>
                  <a:cubicBezTo>
                    <a:pt x="426" y="3643"/>
                    <a:pt x="402" y="3439"/>
                    <a:pt x="392" y="3232"/>
                  </a:cubicBezTo>
                  <a:cubicBezTo>
                    <a:pt x="378" y="3028"/>
                    <a:pt x="375" y="2823"/>
                    <a:pt x="378" y="2623"/>
                  </a:cubicBezTo>
                  <a:cubicBezTo>
                    <a:pt x="388" y="2422"/>
                    <a:pt x="395" y="2221"/>
                    <a:pt x="413" y="2031"/>
                  </a:cubicBezTo>
                  <a:cubicBezTo>
                    <a:pt x="419" y="1980"/>
                    <a:pt x="426" y="1935"/>
                    <a:pt x="429" y="1888"/>
                  </a:cubicBezTo>
                  <a:cubicBezTo>
                    <a:pt x="436" y="1841"/>
                    <a:pt x="440" y="1792"/>
                    <a:pt x="446" y="1748"/>
                  </a:cubicBezTo>
                  <a:cubicBezTo>
                    <a:pt x="453" y="1701"/>
                    <a:pt x="460" y="1654"/>
                    <a:pt x="466" y="1609"/>
                  </a:cubicBezTo>
                  <a:cubicBezTo>
                    <a:pt x="470" y="1565"/>
                    <a:pt x="480" y="1520"/>
                    <a:pt x="487" y="1476"/>
                  </a:cubicBezTo>
                  <a:cubicBezTo>
                    <a:pt x="501" y="1388"/>
                    <a:pt x="518" y="1303"/>
                    <a:pt x="535" y="1221"/>
                  </a:cubicBezTo>
                  <a:cubicBezTo>
                    <a:pt x="555" y="1139"/>
                    <a:pt x="576" y="1062"/>
                    <a:pt x="592" y="983"/>
                  </a:cubicBezTo>
                  <a:cubicBezTo>
                    <a:pt x="674" y="680"/>
                    <a:pt x="763" y="432"/>
                    <a:pt x="841" y="262"/>
                  </a:cubicBezTo>
                  <a:cubicBezTo>
                    <a:pt x="875" y="177"/>
                    <a:pt x="909" y="112"/>
                    <a:pt x="929" y="68"/>
                  </a:cubicBezTo>
                  <a:cubicBezTo>
                    <a:pt x="953" y="24"/>
                    <a:pt x="964" y="0"/>
                    <a:pt x="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5"/>
            <p:cNvSpPr/>
            <p:nvPr/>
          </p:nvSpPr>
          <p:spPr>
            <a:xfrm>
              <a:off x="451689" y="748297"/>
              <a:ext cx="17999" cy="125642"/>
            </a:xfrm>
            <a:custGeom>
              <a:avLst/>
              <a:gdLst/>
              <a:ahLst/>
              <a:cxnLst/>
              <a:rect l="l" t="t" r="r" b="b"/>
              <a:pathLst>
                <a:path w="410" h="2862" extrusionOk="0">
                  <a:moveTo>
                    <a:pt x="409" y="1"/>
                  </a:moveTo>
                  <a:lnTo>
                    <a:pt x="409" y="1"/>
                  </a:lnTo>
                  <a:cubicBezTo>
                    <a:pt x="409" y="1"/>
                    <a:pt x="389" y="41"/>
                    <a:pt x="351" y="112"/>
                  </a:cubicBezTo>
                  <a:cubicBezTo>
                    <a:pt x="334" y="150"/>
                    <a:pt x="310" y="194"/>
                    <a:pt x="287" y="246"/>
                  </a:cubicBezTo>
                  <a:cubicBezTo>
                    <a:pt x="276" y="272"/>
                    <a:pt x="263" y="299"/>
                    <a:pt x="249" y="327"/>
                  </a:cubicBezTo>
                  <a:cubicBezTo>
                    <a:pt x="239" y="357"/>
                    <a:pt x="225" y="388"/>
                    <a:pt x="215" y="422"/>
                  </a:cubicBezTo>
                  <a:cubicBezTo>
                    <a:pt x="167" y="552"/>
                    <a:pt x="113" y="708"/>
                    <a:pt x="72" y="881"/>
                  </a:cubicBezTo>
                  <a:cubicBezTo>
                    <a:pt x="31" y="1051"/>
                    <a:pt x="15" y="1242"/>
                    <a:pt x="4" y="1429"/>
                  </a:cubicBezTo>
                  <a:cubicBezTo>
                    <a:pt x="4" y="1524"/>
                    <a:pt x="1" y="1620"/>
                    <a:pt x="11" y="1711"/>
                  </a:cubicBezTo>
                  <a:cubicBezTo>
                    <a:pt x="18" y="1803"/>
                    <a:pt x="31" y="1895"/>
                    <a:pt x="48" y="1980"/>
                  </a:cubicBezTo>
                  <a:cubicBezTo>
                    <a:pt x="79" y="2153"/>
                    <a:pt x="137" y="2313"/>
                    <a:pt x="185" y="2442"/>
                  </a:cubicBezTo>
                  <a:cubicBezTo>
                    <a:pt x="194" y="2477"/>
                    <a:pt x="208" y="2507"/>
                    <a:pt x="222" y="2538"/>
                  </a:cubicBezTo>
                  <a:cubicBezTo>
                    <a:pt x="235" y="2565"/>
                    <a:pt x="249" y="2593"/>
                    <a:pt x="263" y="2620"/>
                  </a:cubicBezTo>
                  <a:cubicBezTo>
                    <a:pt x="276" y="2643"/>
                    <a:pt x="287" y="2667"/>
                    <a:pt x="300" y="2691"/>
                  </a:cubicBezTo>
                  <a:cubicBezTo>
                    <a:pt x="310" y="2711"/>
                    <a:pt x="324" y="2731"/>
                    <a:pt x="331" y="2749"/>
                  </a:cubicBezTo>
                  <a:cubicBezTo>
                    <a:pt x="375" y="2820"/>
                    <a:pt x="395" y="2861"/>
                    <a:pt x="395" y="2861"/>
                  </a:cubicBezTo>
                  <a:cubicBezTo>
                    <a:pt x="395" y="2861"/>
                    <a:pt x="389" y="2813"/>
                    <a:pt x="378" y="2736"/>
                  </a:cubicBezTo>
                  <a:cubicBezTo>
                    <a:pt x="372" y="2695"/>
                    <a:pt x="368" y="2647"/>
                    <a:pt x="365" y="2589"/>
                  </a:cubicBezTo>
                  <a:cubicBezTo>
                    <a:pt x="362" y="2562"/>
                    <a:pt x="358" y="2531"/>
                    <a:pt x="358" y="2500"/>
                  </a:cubicBezTo>
                  <a:cubicBezTo>
                    <a:pt x="354" y="2470"/>
                    <a:pt x="351" y="2439"/>
                    <a:pt x="348" y="2405"/>
                  </a:cubicBezTo>
                  <a:cubicBezTo>
                    <a:pt x="327" y="2273"/>
                    <a:pt x="327" y="2113"/>
                    <a:pt x="314" y="1949"/>
                  </a:cubicBezTo>
                  <a:cubicBezTo>
                    <a:pt x="314" y="1864"/>
                    <a:pt x="307" y="1780"/>
                    <a:pt x="304" y="1695"/>
                  </a:cubicBezTo>
                  <a:cubicBezTo>
                    <a:pt x="300" y="1606"/>
                    <a:pt x="296" y="1517"/>
                    <a:pt x="296" y="1429"/>
                  </a:cubicBezTo>
                  <a:cubicBezTo>
                    <a:pt x="290" y="1255"/>
                    <a:pt x="293" y="1078"/>
                    <a:pt x="300" y="912"/>
                  </a:cubicBezTo>
                  <a:cubicBezTo>
                    <a:pt x="310" y="745"/>
                    <a:pt x="310" y="585"/>
                    <a:pt x="334" y="453"/>
                  </a:cubicBezTo>
                  <a:cubicBezTo>
                    <a:pt x="337" y="419"/>
                    <a:pt x="341" y="384"/>
                    <a:pt x="348" y="354"/>
                  </a:cubicBezTo>
                  <a:cubicBezTo>
                    <a:pt x="351" y="323"/>
                    <a:pt x="354" y="296"/>
                    <a:pt x="362" y="266"/>
                  </a:cubicBezTo>
                  <a:cubicBezTo>
                    <a:pt x="365" y="238"/>
                    <a:pt x="368" y="214"/>
                    <a:pt x="372" y="191"/>
                  </a:cubicBezTo>
                  <a:cubicBezTo>
                    <a:pt x="375" y="167"/>
                    <a:pt x="378" y="143"/>
                    <a:pt x="385" y="126"/>
                  </a:cubicBezTo>
                  <a:cubicBezTo>
                    <a:pt x="398" y="45"/>
                    <a:pt x="409"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5"/>
            <p:cNvSpPr/>
            <p:nvPr/>
          </p:nvSpPr>
          <p:spPr>
            <a:xfrm>
              <a:off x="482902" y="1144150"/>
              <a:ext cx="215681" cy="240440"/>
            </a:xfrm>
            <a:custGeom>
              <a:avLst/>
              <a:gdLst/>
              <a:ahLst/>
              <a:cxnLst/>
              <a:rect l="l" t="t" r="r" b="b"/>
              <a:pathLst>
                <a:path w="4913" h="5477" extrusionOk="0">
                  <a:moveTo>
                    <a:pt x="1409" y="1"/>
                  </a:moveTo>
                  <a:cubicBezTo>
                    <a:pt x="1409" y="1"/>
                    <a:pt x="1402" y="5"/>
                    <a:pt x="1381" y="5"/>
                  </a:cubicBezTo>
                  <a:cubicBezTo>
                    <a:pt x="1365" y="5"/>
                    <a:pt x="1341" y="5"/>
                    <a:pt x="1307" y="11"/>
                  </a:cubicBezTo>
                  <a:cubicBezTo>
                    <a:pt x="1239" y="18"/>
                    <a:pt x="1137" y="35"/>
                    <a:pt x="1014" y="79"/>
                  </a:cubicBezTo>
                  <a:cubicBezTo>
                    <a:pt x="896" y="127"/>
                    <a:pt x="756" y="202"/>
                    <a:pt x="613" y="321"/>
                  </a:cubicBezTo>
                  <a:cubicBezTo>
                    <a:pt x="470" y="437"/>
                    <a:pt x="334" y="603"/>
                    <a:pt x="232" y="811"/>
                  </a:cubicBezTo>
                  <a:cubicBezTo>
                    <a:pt x="133" y="1015"/>
                    <a:pt x="62" y="1256"/>
                    <a:pt x="31" y="1518"/>
                  </a:cubicBezTo>
                  <a:cubicBezTo>
                    <a:pt x="1" y="1776"/>
                    <a:pt x="7" y="2052"/>
                    <a:pt x="48" y="2335"/>
                  </a:cubicBezTo>
                  <a:cubicBezTo>
                    <a:pt x="86" y="2613"/>
                    <a:pt x="157" y="2899"/>
                    <a:pt x="266" y="3178"/>
                  </a:cubicBezTo>
                  <a:cubicBezTo>
                    <a:pt x="375" y="3454"/>
                    <a:pt x="521" y="3720"/>
                    <a:pt x="695" y="3968"/>
                  </a:cubicBezTo>
                  <a:lnTo>
                    <a:pt x="763" y="4059"/>
                  </a:lnTo>
                  <a:cubicBezTo>
                    <a:pt x="783" y="4090"/>
                    <a:pt x="807" y="4117"/>
                    <a:pt x="830" y="4148"/>
                  </a:cubicBezTo>
                  <a:lnTo>
                    <a:pt x="902" y="4236"/>
                  </a:lnTo>
                  <a:lnTo>
                    <a:pt x="977" y="4321"/>
                  </a:lnTo>
                  <a:lnTo>
                    <a:pt x="1052" y="4403"/>
                  </a:lnTo>
                  <a:lnTo>
                    <a:pt x="1130" y="4484"/>
                  </a:lnTo>
                  <a:cubicBezTo>
                    <a:pt x="1157" y="4511"/>
                    <a:pt x="1185" y="4539"/>
                    <a:pt x="1212" y="4563"/>
                  </a:cubicBezTo>
                  <a:lnTo>
                    <a:pt x="1293" y="4638"/>
                  </a:lnTo>
                  <a:cubicBezTo>
                    <a:pt x="1518" y="4835"/>
                    <a:pt x="1763" y="5001"/>
                    <a:pt x="2014" y="5128"/>
                  </a:cubicBezTo>
                  <a:cubicBezTo>
                    <a:pt x="2270" y="5254"/>
                    <a:pt x="2529" y="5338"/>
                    <a:pt x="2780" y="5393"/>
                  </a:cubicBezTo>
                  <a:cubicBezTo>
                    <a:pt x="3031" y="5447"/>
                    <a:pt x="3273" y="5475"/>
                    <a:pt x="3498" y="5475"/>
                  </a:cubicBezTo>
                  <a:cubicBezTo>
                    <a:pt x="3513" y="5476"/>
                    <a:pt x="3529" y="5476"/>
                    <a:pt x="3544" y="5476"/>
                  </a:cubicBezTo>
                  <a:cubicBezTo>
                    <a:pt x="3583" y="5476"/>
                    <a:pt x="3622" y="5474"/>
                    <a:pt x="3661" y="5471"/>
                  </a:cubicBezTo>
                  <a:cubicBezTo>
                    <a:pt x="3688" y="5471"/>
                    <a:pt x="3712" y="5471"/>
                    <a:pt x="3739" y="5467"/>
                  </a:cubicBezTo>
                  <a:cubicBezTo>
                    <a:pt x="3766" y="5464"/>
                    <a:pt x="3790" y="5464"/>
                    <a:pt x="3814" y="5461"/>
                  </a:cubicBezTo>
                  <a:cubicBezTo>
                    <a:pt x="3865" y="5454"/>
                    <a:pt x="3916" y="5450"/>
                    <a:pt x="3964" y="5444"/>
                  </a:cubicBezTo>
                  <a:cubicBezTo>
                    <a:pt x="4011" y="5434"/>
                    <a:pt x="4055" y="5427"/>
                    <a:pt x="4100" y="5420"/>
                  </a:cubicBezTo>
                  <a:cubicBezTo>
                    <a:pt x="4144" y="5414"/>
                    <a:pt x="4185" y="5400"/>
                    <a:pt x="4226" y="5389"/>
                  </a:cubicBezTo>
                  <a:cubicBezTo>
                    <a:pt x="4267" y="5379"/>
                    <a:pt x="4307" y="5369"/>
                    <a:pt x="4345" y="5359"/>
                  </a:cubicBezTo>
                  <a:cubicBezTo>
                    <a:pt x="4419" y="5335"/>
                    <a:pt x="4488" y="5315"/>
                    <a:pt x="4549" y="5294"/>
                  </a:cubicBezTo>
                  <a:cubicBezTo>
                    <a:pt x="4606" y="5271"/>
                    <a:pt x="4661" y="5250"/>
                    <a:pt x="4705" y="5230"/>
                  </a:cubicBezTo>
                  <a:cubicBezTo>
                    <a:pt x="4753" y="5213"/>
                    <a:pt x="4787" y="5189"/>
                    <a:pt x="4821" y="5175"/>
                  </a:cubicBezTo>
                  <a:cubicBezTo>
                    <a:pt x="4879" y="5144"/>
                    <a:pt x="4912" y="5128"/>
                    <a:pt x="4912" y="5128"/>
                  </a:cubicBezTo>
                  <a:lnTo>
                    <a:pt x="4912" y="5128"/>
                  </a:lnTo>
                  <a:cubicBezTo>
                    <a:pt x="4912" y="5128"/>
                    <a:pt x="4879" y="5141"/>
                    <a:pt x="4814" y="5161"/>
                  </a:cubicBezTo>
                  <a:cubicBezTo>
                    <a:pt x="4780" y="5172"/>
                    <a:pt x="4743" y="5189"/>
                    <a:pt x="4695" y="5199"/>
                  </a:cubicBezTo>
                  <a:cubicBezTo>
                    <a:pt x="4647" y="5213"/>
                    <a:pt x="4593" y="5226"/>
                    <a:pt x="4532" y="5243"/>
                  </a:cubicBezTo>
                  <a:cubicBezTo>
                    <a:pt x="4342" y="5290"/>
                    <a:pt x="4083" y="5324"/>
                    <a:pt x="3779" y="5324"/>
                  </a:cubicBezTo>
                  <a:cubicBezTo>
                    <a:pt x="3691" y="5324"/>
                    <a:pt x="3599" y="5321"/>
                    <a:pt x="3504" y="5315"/>
                  </a:cubicBezTo>
                  <a:cubicBezTo>
                    <a:pt x="3080" y="5284"/>
                    <a:pt x="2593" y="5148"/>
                    <a:pt x="2137" y="4896"/>
                  </a:cubicBezTo>
                  <a:cubicBezTo>
                    <a:pt x="1909" y="4770"/>
                    <a:pt x="1688" y="4610"/>
                    <a:pt x="1488" y="4423"/>
                  </a:cubicBezTo>
                  <a:lnTo>
                    <a:pt x="1413" y="4355"/>
                  </a:lnTo>
                  <a:cubicBezTo>
                    <a:pt x="1389" y="4332"/>
                    <a:pt x="1365" y="4304"/>
                    <a:pt x="1341" y="4280"/>
                  </a:cubicBezTo>
                  <a:lnTo>
                    <a:pt x="1270" y="4205"/>
                  </a:lnTo>
                  <a:lnTo>
                    <a:pt x="1202" y="4128"/>
                  </a:lnTo>
                  <a:cubicBezTo>
                    <a:pt x="1177" y="4100"/>
                    <a:pt x="1154" y="4073"/>
                    <a:pt x="1133" y="4046"/>
                  </a:cubicBezTo>
                  <a:lnTo>
                    <a:pt x="1072" y="3964"/>
                  </a:lnTo>
                  <a:cubicBezTo>
                    <a:pt x="1052" y="3933"/>
                    <a:pt x="1031" y="3906"/>
                    <a:pt x="1011" y="3879"/>
                  </a:cubicBezTo>
                  <a:lnTo>
                    <a:pt x="953" y="3791"/>
                  </a:lnTo>
                  <a:cubicBezTo>
                    <a:pt x="800" y="3559"/>
                    <a:pt x="674" y="3311"/>
                    <a:pt x="576" y="3056"/>
                  </a:cubicBezTo>
                  <a:cubicBezTo>
                    <a:pt x="474" y="2801"/>
                    <a:pt x="395" y="2542"/>
                    <a:pt x="348" y="2283"/>
                  </a:cubicBezTo>
                  <a:cubicBezTo>
                    <a:pt x="300" y="2029"/>
                    <a:pt x="273" y="1773"/>
                    <a:pt x="279" y="1536"/>
                  </a:cubicBezTo>
                  <a:cubicBezTo>
                    <a:pt x="283" y="1416"/>
                    <a:pt x="296" y="1304"/>
                    <a:pt x="314" y="1192"/>
                  </a:cubicBezTo>
                  <a:cubicBezTo>
                    <a:pt x="334" y="1083"/>
                    <a:pt x="361" y="977"/>
                    <a:pt x="399" y="883"/>
                  </a:cubicBezTo>
                  <a:cubicBezTo>
                    <a:pt x="474" y="688"/>
                    <a:pt x="576" y="528"/>
                    <a:pt x="688" y="399"/>
                  </a:cubicBezTo>
                  <a:cubicBezTo>
                    <a:pt x="803" y="270"/>
                    <a:pt x="926" y="178"/>
                    <a:pt x="1035" y="123"/>
                  </a:cubicBezTo>
                  <a:cubicBezTo>
                    <a:pt x="1144" y="62"/>
                    <a:pt x="1243" y="32"/>
                    <a:pt x="1307" y="18"/>
                  </a:cubicBezTo>
                  <a:cubicBezTo>
                    <a:pt x="1341" y="11"/>
                    <a:pt x="1365" y="8"/>
                    <a:pt x="1386" y="8"/>
                  </a:cubicBezTo>
                  <a:cubicBezTo>
                    <a:pt x="1402" y="5"/>
                    <a:pt x="1409"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5"/>
            <p:cNvSpPr/>
            <p:nvPr/>
          </p:nvSpPr>
          <p:spPr>
            <a:xfrm>
              <a:off x="457966" y="1143886"/>
              <a:ext cx="111462" cy="275868"/>
            </a:xfrm>
            <a:custGeom>
              <a:avLst/>
              <a:gdLst/>
              <a:ahLst/>
              <a:cxnLst/>
              <a:rect l="l" t="t" r="r" b="b"/>
              <a:pathLst>
                <a:path w="2539" h="6284" extrusionOk="0">
                  <a:moveTo>
                    <a:pt x="1878" y="0"/>
                  </a:moveTo>
                  <a:lnTo>
                    <a:pt x="1878" y="0"/>
                  </a:lnTo>
                  <a:cubicBezTo>
                    <a:pt x="1878" y="0"/>
                    <a:pt x="1847" y="7"/>
                    <a:pt x="1790" y="17"/>
                  </a:cubicBezTo>
                  <a:cubicBezTo>
                    <a:pt x="1759" y="21"/>
                    <a:pt x="1725" y="31"/>
                    <a:pt x="1681" y="41"/>
                  </a:cubicBezTo>
                  <a:cubicBezTo>
                    <a:pt x="1660" y="48"/>
                    <a:pt x="1640" y="52"/>
                    <a:pt x="1616" y="61"/>
                  </a:cubicBezTo>
                  <a:cubicBezTo>
                    <a:pt x="1593" y="68"/>
                    <a:pt x="1569" y="75"/>
                    <a:pt x="1541" y="85"/>
                  </a:cubicBezTo>
                  <a:cubicBezTo>
                    <a:pt x="1436" y="126"/>
                    <a:pt x="1310" y="174"/>
                    <a:pt x="1174" y="256"/>
                  </a:cubicBezTo>
                  <a:cubicBezTo>
                    <a:pt x="1042" y="333"/>
                    <a:pt x="896" y="443"/>
                    <a:pt x="759" y="578"/>
                  </a:cubicBezTo>
                  <a:cubicBezTo>
                    <a:pt x="620" y="715"/>
                    <a:pt x="487" y="881"/>
                    <a:pt x="375" y="1075"/>
                  </a:cubicBezTo>
                  <a:cubicBezTo>
                    <a:pt x="260" y="1269"/>
                    <a:pt x="167" y="1493"/>
                    <a:pt x="106" y="1729"/>
                  </a:cubicBezTo>
                  <a:cubicBezTo>
                    <a:pt x="42" y="1966"/>
                    <a:pt x="7" y="2218"/>
                    <a:pt x="1" y="2476"/>
                  </a:cubicBezTo>
                  <a:cubicBezTo>
                    <a:pt x="1" y="2603"/>
                    <a:pt x="4" y="2732"/>
                    <a:pt x="15" y="2861"/>
                  </a:cubicBezTo>
                  <a:cubicBezTo>
                    <a:pt x="24" y="2991"/>
                    <a:pt x="42" y="3120"/>
                    <a:pt x="62" y="3245"/>
                  </a:cubicBezTo>
                  <a:cubicBezTo>
                    <a:pt x="72" y="3310"/>
                    <a:pt x="89" y="3371"/>
                    <a:pt x="103" y="3436"/>
                  </a:cubicBezTo>
                  <a:cubicBezTo>
                    <a:pt x="120" y="3497"/>
                    <a:pt x="133" y="3562"/>
                    <a:pt x="150" y="3623"/>
                  </a:cubicBezTo>
                  <a:cubicBezTo>
                    <a:pt x="171" y="3685"/>
                    <a:pt x="188" y="3746"/>
                    <a:pt x="208" y="3807"/>
                  </a:cubicBezTo>
                  <a:cubicBezTo>
                    <a:pt x="229" y="3868"/>
                    <a:pt x="249" y="3930"/>
                    <a:pt x="273" y="3987"/>
                  </a:cubicBezTo>
                  <a:cubicBezTo>
                    <a:pt x="293" y="4048"/>
                    <a:pt x="321" y="4106"/>
                    <a:pt x="344" y="4164"/>
                  </a:cubicBezTo>
                  <a:cubicBezTo>
                    <a:pt x="368" y="4222"/>
                    <a:pt x="392" y="4280"/>
                    <a:pt x="423" y="4334"/>
                  </a:cubicBezTo>
                  <a:cubicBezTo>
                    <a:pt x="450" y="4392"/>
                    <a:pt x="477" y="4446"/>
                    <a:pt x="504" y="4501"/>
                  </a:cubicBezTo>
                  <a:cubicBezTo>
                    <a:pt x="535" y="4555"/>
                    <a:pt x="566" y="4606"/>
                    <a:pt x="596" y="4657"/>
                  </a:cubicBezTo>
                  <a:cubicBezTo>
                    <a:pt x="613" y="4685"/>
                    <a:pt x="627" y="4712"/>
                    <a:pt x="643" y="4735"/>
                  </a:cubicBezTo>
                  <a:cubicBezTo>
                    <a:pt x="660" y="4759"/>
                    <a:pt x="678" y="4787"/>
                    <a:pt x="695" y="4811"/>
                  </a:cubicBezTo>
                  <a:cubicBezTo>
                    <a:pt x="725" y="4858"/>
                    <a:pt x="759" y="4909"/>
                    <a:pt x="793" y="4953"/>
                  </a:cubicBezTo>
                  <a:cubicBezTo>
                    <a:pt x="864" y="5045"/>
                    <a:pt x="929" y="5137"/>
                    <a:pt x="1004" y="5219"/>
                  </a:cubicBezTo>
                  <a:cubicBezTo>
                    <a:pt x="1042" y="5260"/>
                    <a:pt x="1076" y="5304"/>
                    <a:pt x="1113" y="5341"/>
                  </a:cubicBezTo>
                  <a:cubicBezTo>
                    <a:pt x="1150" y="5379"/>
                    <a:pt x="1188" y="5415"/>
                    <a:pt x="1225" y="5453"/>
                  </a:cubicBezTo>
                  <a:cubicBezTo>
                    <a:pt x="1242" y="5470"/>
                    <a:pt x="1263" y="5491"/>
                    <a:pt x="1280" y="5508"/>
                  </a:cubicBezTo>
                  <a:cubicBezTo>
                    <a:pt x="1296" y="5525"/>
                    <a:pt x="1317" y="5542"/>
                    <a:pt x="1334" y="5558"/>
                  </a:cubicBezTo>
                  <a:cubicBezTo>
                    <a:pt x="1371" y="5593"/>
                    <a:pt x="1409" y="5624"/>
                    <a:pt x="1443" y="5657"/>
                  </a:cubicBezTo>
                  <a:cubicBezTo>
                    <a:pt x="1518" y="5718"/>
                    <a:pt x="1589" y="5773"/>
                    <a:pt x="1660" y="5828"/>
                  </a:cubicBezTo>
                  <a:cubicBezTo>
                    <a:pt x="1732" y="5875"/>
                    <a:pt x="1800" y="5919"/>
                    <a:pt x="1865" y="5963"/>
                  </a:cubicBezTo>
                  <a:cubicBezTo>
                    <a:pt x="1933" y="6001"/>
                    <a:pt x="1994" y="6035"/>
                    <a:pt x="2056" y="6069"/>
                  </a:cubicBezTo>
                  <a:cubicBezTo>
                    <a:pt x="2083" y="6086"/>
                    <a:pt x="2113" y="6100"/>
                    <a:pt x="2141" y="6113"/>
                  </a:cubicBezTo>
                  <a:cubicBezTo>
                    <a:pt x="2167" y="6127"/>
                    <a:pt x="2194" y="6137"/>
                    <a:pt x="2219" y="6150"/>
                  </a:cubicBezTo>
                  <a:cubicBezTo>
                    <a:pt x="2317" y="6198"/>
                    <a:pt x="2399" y="6225"/>
                    <a:pt x="2453" y="6249"/>
                  </a:cubicBezTo>
                  <a:cubicBezTo>
                    <a:pt x="2508" y="6269"/>
                    <a:pt x="2538" y="6283"/>
                    <a:pt x="2538" y="6283"/>
                  </a:cubicBezTo>
                  <a:cubicBezTo>
                    <a:pt x="2538" y="6283"/>
                    <a:pt x="2511" y="6266"/>
                    <a:pt x="2460" y="6239"/>
                  </a:cubicBezTo>
                  <a:cubicBezTo>
                    <a:pt x="2409" y="6208"/>
                    <a:pt x="2331" y="6171"/>
                    <a:pt x="2239" y="6109"/>
                  </a:cubicBezTo>
                  <a:cubicBezTo>
                    <a:pt x="2052" y="5998"/>
                    <a:pt x="1803" y="5811"/>
                    <a:pt x="1541" y="5549"/>
                  </a:cubicBezTo>
                  <a:cubicBezTo>
                    <a:pt x="1511" y="5514"/>
                    <a:pt x="1477" y="5484"/>
                    <a:pt x="1443" y="5446"/>
                  </a:cubicBezTo>
                  <a:cubicBezTo>
                    <a:pt x="1429" y="5429"/>
                    <a:pt x="1412" y="5412"/>
                    <a:pt x="1395" y="5395"/>
                  </a:cubicBezTo>
                  <a:cubicBezTo>
                    <a:pt x="1378" y="5375"/>
                    <a:pt x="1365" y="5358"/>
                    <a:pt x="1348" y="5338"/>
                  </a:cubicBezTo>
                  <a:cubicBezTo>
                    <a:pt x="1314" y="5300"/>
                    <a:pt x="1283" y="5263"/>
                    <a:pt x="1249" y="5222"/>
                  </a:cubicBezTo>
                  <a:cubicBezTo>
                    <a:pt x="1219" y="5184"/>
                    <a:pt x="1188" y="5140"/>
                    <a:pt x="1158" y="5100"/>
                  </a:cubicBezTo>
                  <a:cubicBezTo>
                    <a:pt x="1092" y="5015"/>
                    <a:pt x="1035" y="4922"/>
                    <a:pt x="974" y="4831"/>
                  </a:cubicBezTo>
                  <a:cubicBezTo>
                    <a:pt x="943" y="4787"/>
                    <a:pt x="919" y="4735"/>
                    <a:pt x="888" y="4688"/>
                  </a:cubicBezTo>
                  <a:cubicBezTo>
                    <a:pt x="875" y="4664"/>
                    <a:pt x="861" y="4640"/>
                    <a:pt x="847" y="4616"/>
                  </a:cubicBezTo>
                  <a:cubicBezTo>
                    <a:pt x="831" y="4589"/>
                    <a:pt x="820" y="4566"/>
                    <a:pt x="807" y="4538"/>
                  </a:cubicBezTo>
                  <a:cubicBezTo>
                    <a:pt x="780" y="4490"/>
                    <a:pt x="753" y="4436"/>
                    <a:pt x="729" y="4385"/>
                  </a:cubicBezTo>
                  <a:cubicBezTo>
                    <a:pt x="704" y="4334"/>
                    <a:pt x="681" y="4280"/>
                    <a:pt x="654" y="4225"/>
                  </a:cubicBezTo>
                  <a:cubicBezTo>
                    <a:pt x="630" y="4175"/>
                    <a:pt x="610" y="4120"/>
                    <a:pt x="589" y="4062"/>
                  </a:cubicBezTo>
                  <a:cubicBezTo>
                    <a:pt x="569" y="4007"/>
                    <a:pt x="541" y="3953"/>
                    <a:pt x="525" y="3895"/>
                  </a:cubicBezTo>
                  <a:cubicBezTo>
                    <a:pt x="508" y="3841"/>
                    <a:pt x="487" y="3783"/>
                    <a:pt x="470" y="3726"/>
                  </a:cubicBezTo>
                  <a:cubicBezTo>
                    <a:pt x="453" y="3668"/>
                    <a:pt x="439" y="3610"/>
                    <a:pt x="423" y="3552"/>
                  </a:cubicBezTo>
                  <a:cubicBezTo>
                    <a:pt x="406" y="3494"/>
                    <a:pt x="395" y="3432"/>
                    <a:pt x="382" y="3374"/>
                  </a:cubicBezTo>
                  <a:cubicBezTo>
                    <a:pt x="371" y="3317"/>
                    <a:pt x="354" y="3256"/>
                    <a:pt x="348" y="3198"/>
                  </a:cubicBezTo>
                  <a:cubicBezTo>
                    <a:pt x="263" y="2718"/>
                    <a:pt x="266" y="2231"/>
                    <a:pt x="362" y="1790"/>
                  </a:cubicBezTo>
                  <a:cubicBezTo>
                    <a:pt x="409" y="1572"/>
                    <a:pt x="477" y="1364"/>
                    <a:pt x="566" y="1181"/>
                  </a:cubicBezTo>
                  <a:cubicBezTo>
                    <a:pt x="579" y="1157"/>
                    <a:pt x="589" y="1133"/>
                    <a:pt x="599" y="1113"/>
                  </a:cubicBezTo>
                  <a:cubicBezTo>
                    <a:pt x="613" y="1089"/>
                    <a:pt x="627" y="1065"/>
                    <a:pt x="637" y="1044"/>
                  </a:cubicBezTo>
                  <a:cubicBezTo>
                    <a:pt x="660" y="1000"/>
                    <a:pt x="688" y="960"/>
                    <a:pt x="715" y="919"/>
                  </a:cubicBezTo>
                  <a:cubicBezTo>
                    <a:pt x="739" y="878"/>
                    <a:pt x="770" y="837"/>
                    <a:pt x="793" y="800"/>
                  </a:cubicBezTo>
                  <a:cubicBezTo>
                    <a:pt x="824" y="762"/>
                    <a:pt x="851" y="725"/>
                    <a:pt x="878" y="691"/>
                  </a:cubicBezTo>
                  <a:cubicBezTo>
                    <a:pt x="1113" y="412"/>
                    <a:pt x="1365" y="225"/>
                    <a:pt x="1558" y="129"/>
                  </a:cubicBezTo>
                  <a:cubicBezTo>
                    <a:pt x="1582" y="116"/>
                    <a:pt x="1607" y="106"/>
                    <a:pt x="1627" y="93"/>
                  </a:cubicBezTo>
                  <a:cubicBezTo>
                    <a:pt x="1651" y="82"/>
                    <a:pt x="1671" y="75"/>
                    <a:pt x="1692" y="65"/>
                  </a:cubicBezTo>
                  <a:cubicBezTo>
                    <a:pt x="1729" y="48"/>
                    <a:pt x="1763" y="35"/>
                    <a:pt x="1790" y="27"/>
                  </a:cubicBezTo>
                  <a:cubicBezTo>
                    <a:pt x="1847" y="11"/>
                    <a:pt x="1878" y="0"/>
                    <a:pt x="1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p:nvPr/>
          </p:nvSpPr>
          <p:spPr>
            <a:xfrm>
              <a:off x="626414" y="1306538"/>
              <a:ext cx="95175" cy="55577"/>
            </a:xfrm>
            <a:custGeom>
              <a:avLst/>
              <a:gdLst/>
              <a:ahLst/>
              <a:cxnLst/>
              <a:rect l="l" t="t" r="r" b="b"/>
              <a:pathLst>
                <a:path w="2168" h="1266" extrusionOk="0">
                  <a:moveTo>
                    <a:pt x="2168" y="0"/>
                  </a:moveTo>
                  <a:lnTo>
                    <a:pt x="2168" y="0"/>
                  </a:lnTo>
                  <a:cubicBezTo>
                    <a:pt x="2168" y="0"/>
                    <a:pt x="2133" y="27"/>
                    <a:pt x="2069" y="71"/>
                  </a:cubicBezTo>
                  <a:cubicBezTo>
                    <a:pt x="2056" y="82"/>
                    <a:pt x="2042" y="95"/>
                    <a:pt x="2021" y="109"/>
                  </a:cubicBezTo>
                  <a:cubicBezTo>
                    <a:pt x="2004" y="118"/>
                    <a:pt x="1984" y="132"/>
                    <a:pt x="1960" y="146"/>
                  </a:cubicBezTo>
                  <a:cubicBezTo>
                    <a:pt x="1940" y="159"/>
                    <a:pt x="1916" y="173"/>
                    <a:pt x="1892" y="187"/>
                  </a:cubicBezTo>
                  <a:cubicBezTo>
                    <a:pt x="1872" y="204"/>
                    <a:pt x="1844" y="217"/>
                    <a:pt x="1824" y="234"/>
                  </a:cubicBezTo>
                  <a:cubicBezTo>
                    <a:pt x="1800" y="252"/>
                    <a:pt x="1777" y="269"/>
                    <a:pt x="1750" y="286"/>
                  </a:cubicBezTo>
                  <a:cubicBezTo>
                    <a:pt x="1722" y="299"/>
                    <a:pt x="1695" y="313"/>
                    <a:pt x="1664" y="330"/>
                  </a:cubicBezTo>
                  <a:cubicBezTo>
                    <a:pt x="1651" y="336"/>
                    <a:pt x="1637" y="347"/>
                    <a:pt x="1623" y="354"/>
                  </a:cubicBezTo>
                  <a:cubicBezTo>
                    <a:pt x="1610" y="360"/>
                    <a:pt x="1596" y="367"/>
                    <a:pt x="1579" y="377"/>
                  </a:cubicBezTo>
                  <a:cubicBezTo>
                    <a:pt x="1552" y="391"/>
                    <a:pt x="1525" y="408"/>
                    <a:pt x="1494" y="425"/>
                  </a:cubicBezTo>
                  <a:cubicBezTo>
                    <a:pt x="1375" y="486"/>
                    <a:pt x="1263" y="564"/>
                    <a:pt x="1137" y="625"/>
                  </a:cubicBezTo>
                  <a:cubicBezTo>
                    <a:pt x="1076" y="660"/>
                    <a:pt x="1015" y="694"/>
                    <a:pt x="949" y="721"/>
                  </a:cubicBezTo>
                  <a:cubicBezTo>
                    <a:pt x="933" y="728"/>
                    <a:pt x="919" y="738"/>
                    <a:pt x="902" y="745"/>
                  </a:cubicBezTo>
                  <a:cubicBezTo>
                    <a:pt x="888" y="751"/>
                    <a:pt x="872" y="759"/>
                    <a:pt x="855" y="768"/>
                  </a:cubicBezTo>
                  <a:cubicBezTo>
                    <a:pt x="824" y="782"/>
                    <a:pt x="794" y="796"/>
                    <a:pt x="763" y="812"/>
                  </a:cubicBezTo>
                  <a:cubicBezTo>
                    <a:pt x="732" y="826"/>
                    <a:pt x="701" y="840"/>
                    <a:pt x="671" y="853"/>
                  </a:cubicBezTo>
                  <a:cubicBezTo>
                    <a:pt x="654" y="861"/>
                    <a:pt x="640" y="870"/>
                    <a:pt x="623" y="878"/>
                  </a:cubicBezTo>
                  <a:cubicBezTo>
                    <a:pt x="610" y="884"/>
                    <a:pt x="593" y="888"/>
                    <a:pt x="579" y="894"/>
                  </a:cubicBezTo>
                  <a:cubicBezTo>
                    <a:pt x="549" y="905"/>
                    <a:pt x="518" y="922"/>
                    <a:pt x="491" y="932"/>
                  </a:cubicBezTo>
                  <a:cubicBezTo>
                    <a:pt x="460" y="946"/>
                    <a:pt x="429" y="952"/>
                    <a:pt x="403" y="959"/>
                  </a:cubicBezTo>
                  <a:cubicBezTo>
                    <a:pt x="375" y="969"/>
                    <a:pt x="348" y="976"/>
                    <a:pt x="321" y="986"/>
                  </a:cubicBezTo>
                  <a:cubicBezTo>
                    <a:pt x="293" y="993"/>
                    <a:pt x="266" y="1000"/>
                    <a:pt x="242" y="1003"/>
                  </a:cubicBezTo>
                  <a:cubicBezTo>
                    <a:pt x="194" y="1017"/>
                    <a:pt x="150" y="1027"/>
                    <a:pt x="117" y="1030"/>
                  </a:cubicBezTo>
                  <a:cubicBezTo>
                    <a:pt x="79" y="1037"/>
                    <a:pt x="51" y="1041"/>
                    <a:pt x="31" y="1041"/>
                  </a:cubicBezTo>
                  <a:lnTo>
                    <a:pt x="1" y="1041"/>
                  </a:lnTo>
                  <a:cubicBezTo>
                    <a:pt x="1" y="1041"/>
                    <a:pt x="11" y="1044"/>
                    <a:pt x="28" y="1051"/>
                  </a:cubicBezTo>
                  <a:cubicBezTo>
                    <a:pt x="48" y="1061"/>
                    <a:pt x="72" y="1071"/>
                    <a:pt x="106" y="1092"/>
                  </a:cubicBezTo>
                  <a:cubicBezTo>
                    <a:pt x="117" y="1095"/>
                    <a:pt x="123" y="1098"/>
                    <a:pt x="133" y="1106"/>
                  </a:cubicBezTo>
                  <a:cubicBezTo>
                    <a:pt x="144" y="1109"/>
                    <a:pt x="150" y="1115"/>
                    <a:pt x="164" y="1119"/>
                  </a:cubicBezTo>
                  <a:cubicBezTo>
                    <a:pt x="185" y="1129"/>
                    <a:pt x="208" y="1139"/>
                    <a:pt x="232" y="1150"/>
                  </a:cubicBezTo>
                  <a:cubicBezTo>
                    <a:pt x="256" y="1159"/>
                    <a:pt x="283" y="1170"/>
                    <a:pt x="310" y="1180"/>
                  </a:cubicBezTo>
                  <a:cubicBezTo>
                    <a:pt x="341" y="1190"/>
                    <a:pt x="371" y="1200"/>
                    <a:pt x="403" y="1208"/>
                  </a:cubicBezTo>
                  <a:cubicBezTo>
                    <a:pt x="436" y="1214"/>
                    <a:pt x="470" y="1225"/>
                    <a:pt x="505" y="1231"/>
                  </a:cubicBezTo>
                  <a:cubicBezTo>
                    <a:pt x="541" y="1238"/>
                    <a:pt x="579" y="1245"/>
                    <a:pt x="616" y="1252"/>
                  </a:cubicBezTo>
                  <a:cubicBezTo>
                    <a:pt x="637" y="1255"/>
                    <a:pt x="657" y="1258"/>
                    <a:pt x="674" y="1258"/>
                  </a:cubicBezTo>
                  <a:cubicBezTo>
                    <a:pt x="695" y="1261"/>
                    <a:pt x="715" y="1261"/>
                    <a:pt x="736" y="1261"/>
                  </a:cubicBezTo>
                  <a:cubicBezTo>
                    <a:pt x="776" y="1266"/>
                    <a:pt x="820" y="1266"/>
                    <a:pt x="861" y="1266"/>
                  </a:cubicBezTo>
                  <a:cubicBezTo>
                    <a:pt x="1035" y="1261"/>
                    <a:pt x="1212" y="1208"/>
                    <a:pt x="1385" y="1143"/>
                  </a:cubicBezTo>
                  <a:cubicBezTo>
                    <a:pt x="1549" y="1057"/>
                    <a:pt x="1709" y="963"/>
                    <a:pt x="1827" y="837"/>
                  </a:cubicBezTo>
                  <a:cubicBezTo>
                    <a:pt x="1946" y="710"/>
                    <a:pt x="2025" y="564"/>
                    <a:pt x="2079" y="442"/>
                  </a:cubicBezTo>
                  <a:cubicBezTo>
                    <a:pt x="2097" y="412"/>
                    <a:pt x="2106" y="381"/>
                    <a:pt x="2117" y="350"/>
                  </a:cubicBezTo>
                  <a:cubicBezTo>
                    <a:pt x="2127" y="319"/>
                    <a:pt x="2130" y="289"/>
                    <a:pt x="2137" y="261"/>
                  </a:cubicBezTo>
                  <a:cubicBezTo>
                    <a:pt x="2144" y="234"/>
                    <a:pt x="2147" y="211"/>
                    <a:pt x="2150" y="187"/>
                  </a:cubicBezTo>
                  <a:cubicBezTo>
                    <a:pt x="2154" y="163"/>
                    <a:pt x="2158" y="139"/>
                    <a:pt x="2161" y="123"/>
                  </a:cubicBezTo>
                  <a:cubicBezTo>
                    <a:pt x="2164" y="41"/>
                    <a:pt x="2168"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5"/>
            <p:cNvSpPr/>
            <p:nvPr/>
          </p:nvSpPr>
          <p:spPr>
            <a:xfrm>
              <a:off x="601610" y="1316065"/>
              <a:ext cx="47851" cy="33101"/>
            </a:xfrm>
            <a:custGeom>
              <a:avLst/>
              <a:gdLst/>
              <a:ahLst/>
              <a:cxnLst/>
              <a:rect l="l" t="t" r="r" b="b"/>
              <a:pathLst>
                <a:path w="1090" h="754" extrusionOk="0">
                  <a:moveTo>
                    <a:pt x="1090" y="0"/>
                  </a:moveTo>
                  <a:cubicBezTo>
                    <a:pt x="1090" y="0"/>
                    <a:pt x="1065" y="4"/>
                    <a:pt x="1018" y="8"/>
                  </a:cubicBezTo>
                  <a:cubicBezTo>
                    <a:pt x="977" y="17"/>
                    <a:pt x="902" y="17"/>
                    <a:pt x="841" y="38"/>
                  </a:cubicBezTo>
                  <a:cubicBezTo>
                    <a:pt x="814" y="52"/>
                    <a:pt x="776" y="58"/>
                    <a:pt x="743" y="69"/>
                  </a:cubicBezTo>
                  <a:cubicBezTo>
                    <a:pt x="705" y="79"/>
                    <a:pt x="668" y="89"/>
                    <a:pt x="641" y="110"/>
                  </a:cubicBezTo>
                  <a:cubicBezTo>
                    <a:pt x="576" y="140"/>
                    <a:pt x="518" y="184"/>
                    <a:pt x="461" y="222"/>
                  </a:cubicBezTo>
                  <a:cubicBezTo>
                    <a:pt x="409" y="262"/>
                    <a:pt x="362" y="314"/>
                    <a:pt x="314" y="361"/>
                  </a:cubicBezTo>
                  <a:cubicBezTo>
                    <a:pt x="294" y="385"/>
                    <a:pt x="269" y="408"/>
                    <a:pt x="249" y="436"/>
                  </a:cubicBezTo>
                  <a:cubicBezTo>
                    <a:pt x="225" y="463"/>
                    <a:pt x="205" y="490"/>
                    <a:pt x="181" y="507"/>
                  </a:cubicBezTo>
                  <a:cubicBezTo>
                    <a:pt x="175" y="511"/>
                    <a:pt x="172" y="518"/>
                    <a:pt x="164" y="521"/>
                  </a:cubicBezTo>
                  <a:cubicBezTo>
                    <a:pt x="158" y="528"/>
                    <a:pt x="154" y="531"/>
                    <a:pt x="147" y="538"/>
                  </a:cubicBezTo>
                  <a:cubicBezTo>
                    <a:pt x="137" y="548"/>
                    <a:pt x="123" y="555"/>
                    <a:pt x="114" y="565"/>
                  </a:cubicBezTo>
                  <a:cubicBezTo>
                    <a:pt x="93" y="582"/>
                    <a:pt x="73" y="600"/>
                    <a:pt x="56" y="606"/>
                  </a:cubicBezTo>
                  <a:cubicBezTo>
                    <a:pt x="21" y="626"/>
                    <a:pt x="1" y="633"/>
                    <a:pt x="1" y="633"/>
                  </a:cubicBezTo>
                  <a:cubicBezTo>
                    <a:pt x="1" y="633"/>
                    <a:pt x="21" y="640"/>
                    <a:pt x="59" y="661"/>
                  </a:cubicBezTo>
                  <a:cubicBezTo>
                    <a:pt x="65" y="664"/>
                    <a:pt x="76" y="671"/>
                    <a:pt x="90" y="677"/>
                  </a:cubicBezTo>
                  <a:cubicBezTo>
                    <a:pt x="100" y="681"/>
                    <a:pt x="114" y="688"/>
                    <a:pt x="127" y="694"/>
                  </a:cubicBezTo>
                  <a:cubicBezTo>
                    <a:pt x="154" y="708"/>
                    <a:pt x="188" y="725"/>
                    <a:pt x="225" y="729"/>
                  </a:cubicBezTo>
                  <a:cubicBezTo>
                    <a:pt x="263" y="735"/>
                    <a:pt x="304" y="742"/>
                    <a:pt x="348" y="752"/>
                  </a:cubicBezTo>
                  <a:cubicBezTo>
                    <a:pt x="356" y="753"/>
                    <a:pt x="364" y="754"/>
                    <a:pt x="372" y="754"/>
                  </a:cubicBezTo>
                  <a:cubicBezTo>
                    <a:pt x="387" y="754"/>
                    <a:pt x="403" y="752"/>
                    <a:pt x="416" y="752"/>
                  </a:cubicBezTo>
                  <a:cubicBezTo>
                    <a:pt x="440" y="752"/>
                    <a:pt x="464" y="752"/>
                    <a:pt x="487" y="746"/>
                  </a:cubicBezTo>
                  <a:cubicBezTo>
                    <a:pt x="583" y="735"/>
                    <a:pt x="674" y="697"/>
                    <a:pt x="756" y="650"/>
                  </a:cubicBezTo>
                  <a:cubicBezTo>
                    <a:pt x="834" y="595"/>
                    <a:pt x="902" y="538"/>
                    <a:pt x="954" y="466"/>
                  </a:cubicBezTo>
                  <a:cubicBezTo>
                    <a:pt x="981" y="436"/>
                    <a:pt x="1001" y="395"/>
                    <a:pt x="1015" y="358"/>
                  </a:cubicBezTo>
                  <a:cubicBezTo>
                    <a:pt x="1029" y="320"/>
                    <a:pt x="1042" y="286"/>
                    <a:pt x="1056" y="253"/>
                  </a:cubicBezTo>
                  <a:cubicBezTo>
                    <a:pt x="1079" y="187"/>
                    <a:pt x="1079" y="113"/>
                    <a:pt x="1086" y="72"/>
                  </a:cubicBezTo>
                  <a:cubicBezTo>
                    <a:pt x="1090" y="24"/>
                    <a:pt x="1090"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a:off x="578343" y="1319357"/>
              <a:ext cx="29325" cy="21994"/>
            </a:xfrm>
            <a:custGeom>
              <a:avLst/>
              <a:gdLst/>
              <a:ahLst/>
              <a:cxnLst/>
              <a:rect l="l" t="t" r="r" b="b"/>
              <a:pathLst>
                <a:path w="668" h="501" extrusionOk="0">
                  <a:moveTo>
                    <a:pt x="55" y="327"/>
                  </a:moveTo>
                  <a:cubicBezTo>
                    <a:pt x="57" y="327"/>
                    <a:pt x="56" y="327"/>
                    <a:pt x="55" y="328"/>
                  </a:cubicBezTo>
                  <a:lnTo>
                    <a:pt x="55" y="328"/>
                  </a:lnTo>
                  <a:lnTo>
                    <a:pt x="55" y="327"/>
                  </a:lnTo>
                  <a:close/>
                  <a:moveTo>
                    <a:pt x="469" y="0"/>
                  </a:moveTo>
                  <a:cubicBezTo>
                    <a:pt x="466" y="0"/>
                    <a:pt x="463" y="0"/>
                    <a:pt x="460" y="0"/>
                  </a:cubicBezTo>
                  <a:cubicBezTo>
                    <a:pt x="451" y="2"/>
                    <a:pt x="442" y="2"/>
                    <a:pt x="432" y="2"/>
                  </a:cubicBezTo>
                  <a:cubicBezTo>
                    <a:pt x="414" y="2"/>
                    <a:pt x="395" y="1"/>
                    <a:pt x="377" y="1"/>
                  </a:cubicBezTo>
                  <a:cubicBezTo>
                    <a:pt x="360" y="1"/>
                    <a:pt x="344" y="2"/>
                    <a:pt x="330" y="7"/>
                  </a:cubicBezTo>
                  <a:cubicBezTo>
                    <a:pt x="289" y="14"/>
                    <a:pt x="259" y="35"/>
                    <a:pt x="221" y="51"/>
                  </a:cubicBezTo>
                  <a:cubicBezTo>
                    <a:pt x="208" y="65"/>
                    <a:pt x="195" y="79"/>
                    <a:pt x="177" y="92"/>
                  </a:cubicBezTo>
                  <a:cubicBezTo>
                    <a:pt x="163" y="109"/>
                    <a:pt x="150" y="126"/>
                    <a:pt x="137" y="143"/>
                  </a:cubicBezTo>
                  <a:cubicBezTo>
                    <a:pt x="123" y="160"/>
                    <a:pt x="110" y="181"/>
                    <a:pt x="99" y="204"/>
                  </a:cubicBezTo>
                  <a:cubicBezTo>
                    <a:pt x="85" y="225"/>
                    <a:pt x="72" y="249"/>
                    <a:pt x="69" y="259"/>
                  </a:cubicBezTo>
                  <a:lnTo>
                    <a:pt x="69" y="269"/>
                  </a:lnTo>
                  <a:lnTo>
                    <a:pt x="69" y="276"/>
                  </a:lnTo>
                  <a:lnTo>
                    <a:pt x="69" y="283"/>
                  </a:lnTo>
                  <a:lnTo>
                    <a:pt x="69" y="296"/>
                  </a:lnTo>
                  <a:cubicBezTo>
                    <a:pt x="69" y="303"/>
                    <a:pt x="65" y="307"/>
                    <a:pt x="65" y="310"/>
                  </a:cubicBezTo>
                  <a:cubicBezTo>
                    <a:pt x="62" y="312"/>
                    <a:pt x="65" y="314"/>
                    <a:pt x="65" y="314"/>
                  </a:cubicBezTo>
                  <a:cubicBezTo>
                    <a:pt x="65" y="314"/>
                    <a:pt x="64" y="314"/>
                    <a:pt x="62" y="313"/>
                  </a:cubicBezTo>
                  <a:lnTo>
                    <a:pt x="62" y="313"/>
                  </a:lnTo>
                  <a:cubicBezTo>
                    <a:pt x="62" y="312"/>
                    <a:pt x="63" y="311"/>
                    <a:pt x="63" y="311"/>
                  </a:cubicBezTo>
                  <a:lnTo>
                    <a:pt x="63" y="311"/>
                  </a:lnTo>
                  <a:cubicBezTo>
                    <a:pt x="63" y="311"/>
                    <a:pt x="63" y="312"/>
                    <a:pt x="62" y="313"/>
                  </a:cubicBezTo>
                  <a:lnTo>
                    <a:pt x="62" y="313"/>
                  </a:lnTo>
                  <a:cubicBezTo>
                    <a:pt x="62" y="313"/>
                    <a:pt x="62" y="313"/>
                    <a:pt x="61" y="313"/>
                  </a:cubicBezTo>
                  <a:cubicBezTo>
                    <a:pt x="61" y="314"/>
                    <a:pt x="61" y="315"/>
                    <a:pt x="61" y="315"/>
                  </a:cubicBezTo>
                  <a:cubicBezTo>
                    <a:pt x="61" y="315"/>
                    <a:pt x="61" y="314"/>
                    <a:pt x="61" y="314"/>
                  </a:cubicBezTo>
                  <a:lnTo>
                    <a:pt x="61" y="314"/>
                  </a:lnTo>
                  <a:cubicBezTo>
                    <a:pt x="60" y="317"/>
                    <a:pt x="57" y="322"/>
                    <a:pt x="52" y="330"/>
                  </a:cubicBezTo>
                  <a:cubicBezTo>
                    <a:pt x="52" y="330"/>
                    <a:pt x="48" y="330"/>
                    <a:pt x="44" y="333"/>
                  </a:cubicBezTo>
                  <a:lnTo>
                    <a:pt x="38" y="333"/>
                  </a:lnTo>
                  <a:cubicBezTo>
                    <a:pt x="31" y="330"/>
                    <a:pt x="31" y="324"/>
                    <a:pt x="31" y="320"/>
                  </a:cubicBezTo>
                  <a:cubicBezTo>
                    <a:pt x="28" y="310"/>
                    <a:pt x="31" y="303"/>
                    <a:pt x="35" y="300"/>
                  </a:cubicBezTo>
                  <a:cubicBezTo>
                    <a:pt x="41" y="296"/>
                    <a:pt x="44" y="296"/>
                    <a:pt x="44" y="296"/>
                  </a:cubicBezTo>
                  <a:lnTo>
                    <a:pt x="35" y="296"/>
                  </a:lnTo>
                  <a:cubicBezTo>
                    <a:pt x="28" y="300"/>
                    <a:pt x="21" y="307"/>
                    <a:pt x="17" y="320"/>
                  </a:cubicBezTo>
                  <a:cubicBezTo>
                    <a:pt x="17" y="327"/>
                    <a:pt x="17" y="330"/>
                    <a:pt x="14" y="341"/>
                  </a:cubicBezTo>
                  <a:cubicBezTo>
                    <a:pt x="17" y="344"/>
                    <a:pt x="8" y="354"/>
                    <a:pt x="3" y="368"/>
                  </a:cubicBezTo>
                  <a:cubicBezTo>
                    <a:pt x="3" y="368"/>
                    <a:pt x="2" y="369"/>
                    <a:pt x="1" y="369"/>
                  </a:cubicBezTo>
                  <a:cubicBezTo>
                    <a:pt x="1" y="369"/>
                    <a:pt x="0" y="369"/>
                    <a:pt x="0" y="368"/>
                  </a:cubicBezTo>
                  <a:lnTo>
                    <a:pt x="0" y="371"/>
                  </a:lnTo>
                  <a:lnTo>
                    <a:pt x="3" y="374"/>
                  </a:lnTo>
                  <a:lnTo>
                    <a:pt x="8" y="382"/>
                  </a:lnTo>
                  <a:cubicBezTo>
                    <a:pt x="8" y="385"/>
                    <a:pt x="11" y="388"/>
                    <a:pt x="14" y="395"/>
                  </a:cubicBezTo>
                  <a:cubicBezTo>
                    <a:pt x="14" y="398"/>
                    <a:pt x="24" y="409"/>
                    <a:pt x="31" y="415"/>
                  </a:cubicBezTo>
                  <a:cubicBezTo>
                    <a:pt x="38" y="422"/>
                    <a:pt x="44" y="429"/>
                    <a:pt x="52" y="436"/>
                  </a:cubicBezTo>
                  <a:cubicBezTo>
                    <a:pt x="61" y="443"/>
                    <a:pt x="69" y="446"/>
                    <a:pt x="79" y="449"/>
                  </a:cubicBezTo>
                  <a:cubicBezTo>
                    <a:pt x="89" y="453"/>
                    <a:pt x="96" y="456"/>
                    <a:pt x="106" y="456"/>
                  </a:cubicBezTo>
                  <a:cubicBezTo>
                    <a:pt x="140" y="463"/>
                    <a:pt x="160" y="473"/>
                    <a:pt x="187" y="484"/>
                  </a:cubicBezTo>
                  <a:cubicBezTo>
                    <a:pt x="215" y="490"/>
                    <a:pt x="245" y="500"/>
                    <a:pt x="276" y="500"/>
                  </a:cubicBezTo>
                  <a:cubicBezTo>
                    <a:pt x="303" y="500"/>
                    <a:pt x="334" y="500"/>
                    <a:pt x="361" y="493"/>
                  </a:cubicBezTo>
                  <a:cubicBezTo>
                    <a:pt x="391" y="490"/>
                    <a:pt x="419" y="484"/>
                    <a:pt x="446" y="473"/>
                  </a:cubicBezTo>
                  <a:cubicBezTo>
                    <a:pt x="497" y="443"/>
                    <a:pt x="548" y="412"/>
                    <a:pt x="582" y="368"/>
                  </a:cubicBezTo>
                  <a:cubicBezTo>
                    <a:pt x="620" y="327"/>
                    <a:pt x="633" y="262"/>
                    <a:pt x="650" y="218"/>
                  </a:cubicBezTo>
                  <a:cubicBezTo>
                    <a:pt x="667" y="178"/>
                    <a:pt x="653" y="116"/>
                    <a:pt x="653" y="85"/>
                  </a:cubicBezTo>
                  <a:cubicBezTo>
                    <a:pt x="647" y="44"/>
                    <a:pt x="644" y="27"/>
                    <a:pt x="644" y="27"/>
                  </a:cubicBezTo>
                  <a:cubicBezTo>
                    <a:pt x="644" y="27"/>
                    <a:pt x="623" y="24"/>
                    <a:pt x="586" y="18"/>
                  </a:cubicBezTo>
                  <a:cubicBezTo>
                    <a:pt x="557" y="18"/>
                    <a:pt x="506"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a:off x="484878" y="1383101"/>
              <a:ext cx="191755" cy="177751"/>
            </a:xfrm>
            <a:custGeom>
              <a:avLst/>
              <a:gdLst/>
              <a:ahLst/>
              <a:cxnLst/>
              <a:rect l="l" t="t" r="r" b="b"/>
              <a:pathLst>
                <a:path w="4368" h="4049" extrusionOk="0">
                  <a:moveTo>
                    <a:pt x="0" y="1"/>
                  </a:moveTo>
                  <a:cubicBezTo>
                    <a:pt x="0" y="1"/>
                    <a:pt x="17" y="32"/>
                    <a:pt x="44" y="86"/>
                  </a:cubicBezTo>
                  <a:cubicBezTo>
                    <a:pt x="75" y="144"/>
                    <a:pt x="122" y="222"/>
                    <a:pt x="187" y="321"/>
                  </a:cubicBezTo>
                  <a:cubicBezTo>
                    <a:pt x="255" y="420"/>
                    <a:pt x="344" y="531"/>
                    <a:pt x="459" y="654"/>
                  </a:cubicBezTo>
                  <a:cubicBezTo>
                    <a:pt x="572" y="773"/>
                    <a:pt x="714" y="902"/>
                    <a:pt x="881" y="1021"/>
                  </a:cubicBezTo>
                  <a:cubicBezTo>
                    <a:pt x="1211" y="1263"/>
                    <a:pt x="1643" y="1481"/>
                    <a:pt x="2109" y="1674"/>
                  </a:cubicBezTo>
                  <a:cubicBezTo>
                    <a:pt x="2344" y="1770"/>
                    <a:pt x="2586" y="1869"/>
                    <a:pt x="2823" y="1971"/>
                  </a:cubicBezTo>
                  <a:cubicBezTo>
                    <a:pt x="2946" y="2021"/>
                    <a:pt x="3065" y="2079"/>
                    <a:pt x="3181" y="2137"/>
                  </a:cubicBezTo>
                  <a:cubicBezTo>
                    <a:pt x="3296" y="2195"/>
                    <a:pt x="3412" y="2260"/>
                    <a:pt x="3517" y="2328"/>
                  </a:cubicBezTo>
                  <a:cubicBezTo>
                    <a:pt x="3732" y="2467"/>
                    <a:pt x="3912" y="2640"/>
                    <a:pt x="4018" y="2852"/>
                  </a:cubicBezTo>
                  <a:cubicBezTo>
                    <a:pt x="4126" y="3062"/>
                    <a:pt x="4153" y="3304"/>
                    <a:pt x="4068" y="3497"/>
                  </a:cubicBezTo>
                  <a:cubicBezTo>
                    <a:pt x="4048" y="3546"/>
                    <a:pt x="4021" y="3593"/>
                    <a:pt x="3987" y="3634"/>
                  </a:cubicBezTo>
                  <a:cubicBezTo>
                    <a:pt x="3956" y="3675"/>
                    <a:pt x="3922" y="3712"/>
                    <a:pt x="3881" y="3742"/>
                  </a:cubicBezTo>
                  <a:cubicBezTo>
                    <a:pt x="3840" y="3773"/>
                    <a:pt x="3800" y="3800"/>
                    <a:pt x="3755" y="3817"/>
                  </a:cubicBezTo>
                  <a:cubicBezTo>
                    <a:pt x="3708" y="3835"/>
                    <a:pt x="3660" y="3848"/>
                    <a:pt x="3616" y="3848"/>
                  </a:cubicBezTo>
                  <a:cubicBezTo>
                    <a:pt x="3609" y="3849"/>
                    <a:pt x="3601" y="3849"/>
                    <a:pt x="3594" y="3849"/>
                  </a:cubicBezTo>
                  <a:cubicBezTo>
                    <a:pt x="3556" y="3849"/>
                    <a:pt x="3517" y="3843"/>
                    <a:pt x="3480" y="3835"/>
                  </a:cubicBezTo>
                  <a:cubicBezTo>
                    <a:pt x="3435" y="3821"/>
                    <a:pt x="3391" y="3800"/>
                    <a:pt x="3351" y="3777"/>
                  </a:cubicBezTo>
                  <a:cubicBezTo>
                    <a:pt x="3275" y="3726"/>
                    <a:pt x="3211" y="3654"/>
                    <a:pt x="3181" y="3573"/>
                  </a:cubicBezTo>
                  <a:cubicBezTo>
                    <a:pt x="3170" y="3555"/>
                    <a:pt x="3167" y="3535"/>
                    <a:pt x="3164" y="3515"/>
                  </a:cubicBezTo>
                  <a:cubicBezTo>
                    <a:pt x="3160" y="3505"/>
                    <a:pt x="3160" y="3494"/>
                    <a:pt x="3160" y="3484"/>
                  </a:cubicBezTo>
                  <a:cubicBezTo>
                    <a:pt x="3157" y="3474"/>
                    <a:pt x="3157" y="3464"/>
                    <a:pt x="3157" y="3453"/>
                  </a:cubicBezTo>
                  <a:cubicBezTo>
                    <a:pt x="3157" y="3413"/>
                    <a:pt x="3164" y="3372"/>
                    <a:pt x="3177" y="3338"/>
                  </a:cubicBezTo>
                  <a:cubicBezTo>
                    <a:pt x="3191" y="3304"/>
                    <a:pt x="3211" y="3270"/>
                    <a:pt x="3235" y="3249"/>
                  </a:cubicBezTo>
                  <a:cubicBezTo>
                    <a:pt x="3259" y="3226"/>
                    <a:pt x="3286" y="3212"/>
                    <a:pt x="3320" y="3202"/>
                  </a:cubicBezTo>
                  <a:cubicBezTo>
                    <a:pt x="3344" y="3194"/>
                    <a:pt x="3368" y="3191"/>
                    <a:pt x="3391" y="3191"/>
                  </a:cubicBezTo>
                  <a:cubicBezTo>
                    <a:pt x="3433" y="3191"/>
                    <a:pt x="3473" y="3201"/>
                    <a:pt x="3507" y="3219"/>
                  </a:cubicBezTo>
                  <a:cubicBezTo>
                    <a:pt x="3534" y="3232"/>
                    <a:pt x="3558" y="3253"/>
                    <a:pt x="3575" y="3273"/>
                  </a:cubicBezTo>
                  <a:cubicBezTo>
                    <a:pt x="3592" y="3297"/>
                    <a:pt x="3606" y="3321"/>
                    <a:pt x="3613" y="3345"/>
                  </a:cubicBezTo>
                  <a:cubicBezTo>
                    <a:pt x="3633" y="3395"/>
                    <a:pt x="3633" y="3447"/>
                    <a:pt x="3627" y="3488"/>
                  </a:cubicBezTo>
                  <a:cubicBezTo>
                    <a:pt x="3622" y="3532"/>
                    <a:pt x="3606" y="3566"/>
                    <a:pt x="3592" y="3593"/>
                  </a:cubicBezTo>
                  <a:cubicBezTo>
                    <a:pt x="3578" y="3620"/>
                    <a:pt x="3561" y="3640"/>
                    <a:pt x="3551" y="3651"/>
                  </a:cubicBezTo>
                  <a:cubicBezTo>
                    <a:pt x="3538" y="3661"/>
                    <a:pt x="3531" y="3668"/>
                    <a:pt x="3531" y="3668"/>
                  </a:cubicBezTo>
                  <a:cubicBezTo>
                    <a:pt x="3531" y="3668"/>
                    <a:pt x="3541" y="3665"/>
                    <a:pt x="3551" y="3654"/>
                  </a:cubicBezTo>
                  <a:cubicBezTo>
                    <a:pt x="3565" y="3644"/>
                    <a:pt x="3586" y="3627"/>
                    <a:pt x="3606" y="3604"/>
                  </a:cubicBezTo>
                  <a:cubicBezTo>
                    <a:pt x="3627" y="3576"/>
                    <a:pt x="3647" y="3542"/>
                    <a:pt x="3660" y="3497"/>
                  </a:cubicBezTo>
                  <a:cubicBezTo>
                    <a:pt x="3674" y="3450"/>
                    <a:pt x="3684" y="3392"/>
                    <a:pt x="3671" y="3331"/>
                  </a:cubicBezTo>
                  <a:cubicBezTo>
                    <a:pt x="3663" y="3297"/>
                    <a:pt x="3650" y="3266"/>
                    <a:pt x="3630" y="3232"/>
                  </a:cubicBezTo>
                  <a:cubicBezTo>
                    <a:pt x="3609" y="3202"/>
                    <a:pt x="3582" y="3175"/>
                    <a:pt x="3548" y="3150"/>
                  </a:cubicBezTo>
                  <a:cubicBezTo>
                    <a:pt x="3497" y="3116"/>
                    <a:pt x="3428" y="3091"/>
                    <a:pt x="3355" y="3091"/>
                  </a:cubicBezTo>
                  <a:cubicBezTo>
                    <a:pt x="3335" y="3091"/>
                    <a:pt x="3316" y="3093"/>
                    <a:pt x="3296" y="3097"/>
                  </a:cubicBezTo>
                  <a:cubicBezTo>
                    <a:pt x="3249" y="3103"/>
                    <a:pt x="3198" y="3124"/>
                    <a:pt x="3157" y="3161"/>
                  </a:cubicBezTo>
                  <a:cubicBezTo>
                    <a:pt x="3116" y="3195"/>
                    <a:pt x="3085" y="3239"/>
                    <a:pt x="3062" y="3290"/>
                  </a:cubicBezTo>
                  <a:cubicBezTo>
                    <a:pt x="3021" y="3389"/>
                    <a:pt x="3014" y="3508"/>
                    <a:pt x="3051" y="3620"/>
                  </a:cubicBezTo>
                  <a:cubicBezTo>
                    <a:pt x="3085" y="3733"/>
                    <a:pt x="3160" y="3831"/>
                    <a:pt x="3255" y="3910"/>
                  </a:cubicBezTo>
                  <a:cubicBezTo>
                    <a:pt x="3303" y="3946"/>
                    <a:pt x="3361" y="3981"/>
                    <a:pt x="3418" y="4004"/>
                  </a:cubicBezTo>
                  <a:cubicBezTo>
                    <a:pt x="3480" y="4028"/>
                    <a:pt x="3548" y="4045"/>
                    <a:pt x="3616" y="4048"/>
                  </a:cubicBezTo>
                  <a:cubicBezTo>
                    <a:pt x="3688" y="4048"/>
                    <a:pt x="3755" y="4035"/>
                    <a:pt x="3823" y="4015"/>
                  </a:cubicBezTo>
                  <a:cubicBezTo>
                    <a:pt x="3892" y="3995"/>
                    <a:pt x="3953" y="3960"/>
                    <a:pt x="4010" y="3920"/>
                  </a:cubicBezTo>
                  <a:cubicBezTo>
                    <a:pt x="4068" y="3879"/>
                    <a:pt x="4123" y="3831"/>
                    <a:pt x="4167" y="3777"/>
                  </a:cubicBezTo>
                  <a:cubicBezTo>
                    <a:pt x="4211" y="3719"/>
                    <a:pt x="4252" y="3661"/>
                    <a:pt x="4283" y="3593"/>
                  </a:cubicBezTo>
                  <a:cubicBezTo>
                    <a:pt x="4313" y="3528"/>
                    <a:pt x="4337" y="3457"/>
                    <a:pt x="4351" y="3386"/>
                  </a:cubicBezTo>
                  <a:cubicBezTo>
                    <a:pt x="4365" y="3310"/>
                    <a:pt x="4368" y="3236"/>
                    <a:pt x="4361" y="3161"/>
                  </a:cubicBezTo>
                  <a:cubicBezTo>
                    <a:pt x="4354" y="3015"/>
                    <a:pt x="4310" y="2869"/>
                    <a:pt x="4245" y="2739"/>
                  </a:cubicBezTo>
                  <a:cubicBezTo>
                    <a:pt x="4181" y="2607"/>
                    <a:pt x="4092" y="2488"/>
                    <a:pt x="3990" y="2385"/>
                  </a:cubicBezTo>
                  <a:cubicBezTo>
                    <a:pt x="3888" y="2280"/>
                    <a:pt x="3776" y="2191"/>
                    <a:pt x="3657" y="2117"/>
                  </a:cubicBezTo>
                  <a:cubicBezTo>
                    <a:pt x="3534" y="2039"/>
                    <a:pt x="3412" y="1974"/>
                    <a:pt x="3289" y="1916"/>
                  </a:cubicBezTo>
                  <a:cubicBezTo>
                    <a:pt x="3164" y="1858"/>
                    <a:pt x="3041" y="1803"/>
                    <a:pt x="2915" y="1753"/>
                  </a:cubicBezTo>
                  <a:cubicBezTo>
                    <a:pt x="2670" y="1651"/>
                    <a:pt x="2426" y="1558"/>
                    <a:pt x="2190" y="1470"/>
                  </a:cubicBezTo>
                  <a:cubicBezTo>
                    <a:pt x="1956" y="1379"/>
                    <a:pt x="1732" y="1293"/>
                    <a:pt x="1524" y="1198"/>
                  </a:cubicBezTo>
                  <a:cubicBezTo>
                    <a:pt x="1316" y="1106"/>
                    <a:pt x="1126" y="1007"/>
                    <a:pt x="956" y="905"/>
                  </a:cubicBezTo>
                  <a:cubicBezTo>
                    <a:pt x="789" y="803"/>
                    <a:pt x="639" y="695"/>
                    <a:pt x="517" y="593"/>
                  </a:cubicBezTo>
                  <a:cubicBezTo>
                    <a:pt x="391" y="491"/>
                    <a:pt x="289" y="389"/>
                    <a:pt x="214" y="300"/>
                  </a:cubicBezTo>
                  <a:cubicBezTo>
                    <a:pt x="140" y="211"/>
                    <a:pt x="85" y="137"/>
                    <a:pt x="51" y="82"/>
                  </a:cubicBezTo>
                  <a:cubicBezTo>
                    <a:pt x="20" y="2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p:nvPr/>
          </p:nvSpPr>
          <p:spPr>
            <a:xfrm>
              <a:off x="617019" y="1566518"/>
              <a:ext cx="95000" cy="164274"/>
            </a:xfrm>
            <a:custGeom>
              <a:avLst/>
              <a:gdLst/>
              <a:ahLst/>
              <a:cxnLst/>
              <a:rect l="l" t="t" r="r" b="b"/>
              <a:pathLst>
                <a:path w="2164" h="3742" extrusionOk="0">
                  <a:moveTo>
                    <a:pt x="0" y="0"/>
                  </a:moveTo>
                  <a:cubicBezTo>
                    <a:pt x="0" y="0"/>
                    <a:pt x="7" y="27"/>
                    <a:pt x="21" y="75"/>
                  </a:cubicBezTo>
                  <a:cubicBezTo>
                    <a:pt x="28" y="99"/>
                    <a:pt x="34" y="126"/>
                    <a:pt x="45" y="160"/>
                  </a:cubicBezTo>
                  <a:cubicBezTo>
                    <a:pt x="55" y="194"/>
                    <a:pt x="65" y="235"/>
                    <a:pt x="78" y="279"/>
                  </a:cubicBezTo>
                  <a:cubicBezTo>
                    <a:pt x="140" y="449"/>
                    <a:pt x="239" y="698"/>
                    <a:pt x="408" y="966"/>
                  </a:cubicBezTo>
                  <a:cubicBezTo>
                    <a:pt x="433" y="1000"/>
                    <a:pt x="453" y="1034"/>
                    <a:pt x="477" y="1068"/>
                  </a:cubicBezTo>
                  <a:cubicBezTo>
                    <a:pt x="501" y="1102"/>
                    <a:pt x="524" y="1136"/>
                    <a:pt x="548" y="1173"/>
                  </a:cubicBezTo>
                  <a:cubicBezTo>
                    <a:pt x="572" y="1208"/>
                    <a:pt x="596" y="1245"/>
                    <a:pt x="623" y="1279"/>
                  </a:cubicBezTo>
                  <a:cubicBezTo>
                    <a:pt x="647" y="1316"/>
                    <a:pt x="674" y="1351"/>
                    <a:pt x="701" y="1388"/>
                  </a:cubicBezTo>
                  <a:cubicBezTo>
                    <a:pt x="813" y="1531"/>
                    <a:pt x="936" y="1677"/>
                    <a:pt x="1069" y="1823"/>
                  </a:cubicBezTo>
                  <a:cubicBezTo>
                    <a:pt x="1198" y="1969"/>
                    <a:pt x="1334" y="2120"/>
                    <a:pt x="1470" y="2269"/>
                  </a:cubicBezTo>
                  <a:cubicBezTo>
                    <a:pt x="1603" y="2419"/>
                    <a:pt x="1728" y="2569"/>
                    <a:pt x="1807" y="2735"/>
                  </a:cubicBezTo>
                  <a:cubicBezTo>
                    <a:pt x="1827" y="2776"/>
                    <a:pt x="1848" y="2817"/>
                    <a:pt x="1857" y="2861"/>
                  </a:cubicBezTo>
                  <a:cubicBezTo>
                    <a:pt x="1865" y="2881"/>
                    <a:pt x="1871" y="2902"/>
                    <a:pt x="1875" y="2925"/>
                  </a:cubicBezTo>
                  <a:cubicBezTo>
                    <a:pt x="1878" y="2946"/>
                    <a:pt x="1885" y="2966"/>
                    <a:pt x="1885" y="2987"/>
                  </a:cubicBezTo>
                  <a:cubicBezTo>
                    <a:pt x="1892" y="3028"/>
                    <a:pt x="1888" y="3068"/>
                    <a:pt x="1885" y="3109"/>
                  </a:cubicBezTo>
                  <a:cubicBezTo>
                    <a:pt x="1878" y="3150"/>
                    <a:pt x="1871" y="3191"/>
                    <a:pt x="1854" y="3228"/>
                  </a:cubicBezTo>
                  <a:cubicBezTo>
                    <a:pt x="1827" y="3307"/>
                    <a:pt x="1780" y="3375"/>
                    <a:pt x="1725" y="3426"/>
                  </a:cubicBezTo>
                  <a:cubicBezTo>
                    <a:pt x="1698" y="3450"/>
                    <a:pt x="1667" y="3467"/>
                    <a:pt x="1633" y="3480"/>
                  </a:cubicBezTo>
                  <a:cubicBezTo>
                    <a:pt x="1626" y="3483"/>
                    <a:pt x="1620" y="3487"/>
                    <a:pt x="1609" y="3490"/>
                  </a:cubicBezTo>
                  <a:cubicBezTo>
                    <a:pt x="1603" y="3490"/>
                    <a:pt x="1592" y="3494"/>
                    <a:pt x="1586" y="3494"/>
                  </a:cubicBezTo>
                  <a:cubicBezTo>
                    <a:pt x="1568" y="3497"/>
                    <a:pt x="1551" y="3500"/>
                    <a:pt x="1535" y="3500"/>
                  </a:cubicBezTo>
                  <a:cubicBezTo>
                    <a:pt x="1533" y="3500"/>
                    <a:pt x="1530" y="3500"/>
                    <a:pt x="1528" y="3500"/>
                  </a:cubicBezTo>
                  <a:cubicBezTo>
                    <a:pt x="1387" y="3500"/>
                    <a:pt x="1230" y="3407"/>
                    <a:pt x="1127" y="3296"/>
                  </a:cubicBezTo>
                  <a:cubicBezTo>
                    <a:pt x="1099" y="3269"/>
                    <a:pt x="1079" y="3238"/>
                    <a:pt x="1058" y="3208"/>
                  </a:cubicBezTo>
                  <a:cubicBezTo>
                    <a:pt x="1038" y="3174"/>
                    <a:pt x="1025" y="3140"/>
                    <a:pt x="1014" y="3109"/>
                  </a:cubicBezTo>
                  <a:cubicBezTo>
                    <a:pt x="1008" y="3075"/>
                    <a:pt x="1000" y="3041"/>
                    <a:pt x="1000" y="3007"/>
                  </a:cubicBezTo>
                  <a:cubicBezTo>
                    <a:pt x="1000" y="2977"/>
                    <a:pt x="1004" y="2946"/>
                    <a:pt x="1014" y="2916"/>
                  </a:cubicBezTo>
                  <a:cubicBezTo>
                    <a:pt x="1058" y="2796"/>
                    <a:pt x="1160" y="2708"/>
                    <a:pt x="1256" y="2701"/>
                  </a:cubicBezTo>
                  <a:cubicBezTo>
                    <a:pt x="1265" y="2699"/>
                    <a:pt x="1275" y="2698"/>
                    <a:pt x="1284" y="2698"/>
                  </a:cubicBezTo>
                  <a:cubicBezTo>
                    <a:pt x="1367" y="2698"/>
                    <a:pt x="1436" y="2763"/>
                    <a:pt x="1466" y="2830"/>
                  </a:cubicBezTo>
                  <a:cubicBezTo>
                    <a:pt x="1487" y="2864"/>
                    <a:pt x="1494" y="2902"/>
                    <a:pt x="1497" y="2936"/>
                  </a:cubicBezTo>
                  <a:cubicBezTo>
                    <a:pt x="1501" y="2966"/>
                    <a:pt x="1490" y="2993"/>
                    <a:pt x="1484" y="3018"/>
                  </a:cubicBezTo>
                  <a:cubicBezTo>
                    <a:pt x="1474" y="3038"/>
                    <a:pt x="1463" y="3054"/>
                    <a:pt x="1457" y="3062"/>
                  </a:cubicBezTo>
                  <a:cubicBezTo>
                    <a:pt x="1446" y="3072"/>
                    <a:pt x="1443" y="3079"/>
                    <a:pt x="1443" y="3079"/>
                  </a:cubicBezTo>
                  <a:cubicBezTo>
                    <a:pt x="1443" y="3079"/>
                    <a:pt x="1446" y="3072"/>
                    <a:pt x="1457" y="3065"/>
                  </a:cubicBezTo>
                  <a:cubicBezTo>
                    <a:pt x="1470" y="3059"/>
                    <a:pt x="1484" y="3045"/>
                    <a:pt x="1501" y="3028"/>
                  </a:cubicBezTo>
                  <a:cubicBezTo>
                    <a:pt x="1504" y="3014"/>
                    <a:pt x="1515" y="3004"/>
                    <a:pt x="1521" y="2990"/>
                  </a:cubicBezTo>
                  <a:cubicBezTo>
                    <a:pt x="1524" y="2980"/>
                    <a:pt x="1528" y="2973"/>
                    <a:pt x="1531" y="2966"/>
                  </a:cubicBezTo>
                  <a:cubicBezTo>
                    <a:pt x="1535" y="2957"/>
                    <a:pt x="1535" y="2946"/>
                    <a:pt x="1538" y="2939"/>
                  </a:cubicBezTo>
                  <a:cubicBezTo>
                    <a:pt x="1545" y="2902"/>
                    <a:pt x="1545" y="2854"/>
                    <a:pt x="1535" y="2806"/>
                  </a:cubicBezTo>
                  <a:cubicBezTo>
                    <a:pt x="1521" y="2756"/>
                    <a:pt x="1497" y="2701"/>
                    <a:pt x="1449" y="2657"/>
                  </a:cubicBezTo>
                  <a:cubicBezTo>
                    <a:pt x="1439" y="2643"/>
                    <a:pt x="1426" y="2633"/>
                    <a:pt x="1412" y="2623"/>
                  </a:cubicBezTo>
                  <a:cubicBezTo>
                    <a:pt x="1395" y="2613"/>
                    <a:pt x="1381" y="2605"/>
                    <a:pt x="1364" y="2596"/>
                  </a:cubicBezTo>
                  <a:cubicBezTo>
                    <a:pt x="1347" y="2589"/>
                    <a:pt x="1327" y="2585"/>
                    <a:pt x="1310" y="2579"/>
                  </a:cubicBezTo>
                  <a:cubicBezTo>
                    <a:pt x="1290" y="2575"/>
                    <a:pt x="1273" y="2572"/>
                    <a:pt x="1252" y="2572"/>
                  </a:cubicBezTo>
                  <a:cubicBezTo>
                    <a:pt x="1212" y="2572"/>
                    <a:pt x="1171" y="2579"/>
                    <a:pt x="1133" y="2592"/>
                  </a:cubicBezTo>
                  <a:cubicBezTo>
                    <a:pt x="1096" y="2605"/>
                    <a:pt x="1055" y="2626"/>
                    <a:pt x="1021" y="2650"/>
                  </a:cubicBezTo>
                  <a:cubicBezTo>
                    <a:pt x="956" y="2701"/>
                    <a:pt x="898" y="2776"/>
                    <a:pt x="868" y="2864"/>
                  </a:cubicBezTo>
                  <a:cubicBezTo>
                    <a:pt x="854" y="2908"/>
                    <a:pt x="841" y="2957"/>
                    <a:pt x="841" y="3004"/>
                  </a:cubicBezTo>
                  <a:cubicBezTo>
                    <a:pt x="837" y="3051"/>
                    <a:pt x="841" y="3103"/>
                    <a:pt x="851" y="3150"/>
                  </a:cubicBezTo>
                  <a:cubicBezTo>
                    <a:pt x="874" y="3246"/>
                    <a:pt x="919" y="3337"/>
                    <a:pt x="980" y="3419"/>
                  </a:cubicBezTo>
                  <a:cubicBezTo>
                    <a:pt x="1038" y="3500"/>
                    <a:pt x="1116" y="3572"/>
                    <a:pt x="1204" y="3630"/>
                  </a:cubicBezTo>
                  <a:cubicBezTo>
                    <a:pt x="1293" y="3687"/>
                    <a:pt x="1402" y="3735"/>
                    <a:pt x="1531" y="3742"/>
                  </a:cubicBezTo>
                  <a:cubicBezTo>
                    <a:pt x="1562" y="3742"/>
                    <a:pt x="1592" y="3739"/>
                    <a:pt x="1623" y="3735"/>
                  </a:cubicBezTo>
                  <a:cubicBezTo>
                    <a:pt x="1640" y="3735"/>
                    <a:pt x="1657" y="3732"/>
                    <a:pt x="1670" y="3728"/>
                  </a:cubicBezTo>
                  <a:cubicBezTo>
                    <a:pt x="1688" y="3721"/>
                    <a:pt x="1705" y="3721"/>
                    <a:pt x="1719" y="3715"/>
                  </a:cubicBezTo>
                  <a:cubicBezTo>
                    <a:pt x="1780" y="3695"/>
                    <a:pt x="1837" y="3660"/>
                    <a:pt x="1888" y="3623"/>
                  </a:cubicBezTo>
                  <a:cubicBezTo>
                    <a:pt x="1936" y="3582"/>
                    <a:pt x="1980" y="3538"/>
                    <a:pt x="2014" y="3487"/>
                  </a:cubicBezTo>
                  <a:cubicBezTo>
                    <a:pt x="2035" y="3459"/>
                    <a:pt x="2048" y="3432"/>
                    <a:pt x="2062" y="3409"/>
                  </a:cubicBezTo>
                  <a:cubicBezTo>
                    <a:pt x="2075" y="3381"/>
                    <a:pt x="2093" y="3354"/>
                    <a:pt x="2102" y="3324"/>
                  </a:cubicBezTo>
                  <a:cubicBezTo>
                    <a:pt x="2127" y="3269"/>
                    <a:pt x="2140" y="3208"/>
                    <a:pt x="2151" y="3147"/>
                  </a:cubicBezTo>
                  <a:cubicBezTo>
                    <a:pt x="2160" y="3086"/>
                    <a:pt x="2164" y="3024"/>
                    <a:pt x="2157" y="2960"/>
                  </a:cubicBezTo>
                  <a:cubicBezTo>
                    <a:pt x="2154" y="2925"/>
                    <a:pt x="2147" y="2899"/>
                    <a:pt x="2143" y="2868"/>
                  </a:cubicBezTo>
                  <a:cubicBezTo>
                    <a:pt x="2137" y="2841"/>
                    <a:pt x="2130" y="2810"/>
                    <a:pt x="2123" y="2783"/>
                  </a:cubicBezTo>
                  <a:cubicBezTo>
                    <a:pt x="2106" y="2725"/>
                    <a:pt x="2082" y="2671"/>
                    <a:pt x="2058" y="2616"/>
                  </a:cubicBezTo>
                  <a:cubicBezTo>
                    <a:pt x="1956" y="2405"/>
                    <a:pt x="1810" y="2238"/>
                    <a:pt x="1667" y="2085"/>
                  </a:cubicBezTo>
                  <a:cubicBezTo>
                    <a:pt x="1528" y="1932"/>
                    <a:pt x="1385" y="1789"/>
                    <a:pt x="1245" y="1654"/>
                  </a:cubicBezTo>
                  <a:cubicBezTo>
                    <a:pt x="1110" y="1514"/>
                    <a:pt x="977" y="1385"/>
                    <a:pt x="854" y="1255"/>
                  </a:cubicBezTo>
                  <a:cubicBezTo>
                    <a:pt x="732" y="1129"/>
                    <a:pt x="617" y="1007"/>
                    <a:pt x="521" y="888"/>
                  </a:cubicBezTo>
                  <a:cubicBezTo>
                    <a:pt x="327" y="650"/>
                    <a:pt x="191" y="429"/>
                    <a:pt x="113" y="266"/>
                  </a:cubicBezTo>
                  <a:cubicBezTo>
                    <a:pt x="92" y="225"/>
                    <a:pt x="75" y="187"/>
                    <a:pt x="58" y="156"/>
                  </a:cubicBezTo>
                  <a:cubicBezTo>
                    <a:pt x="48" y="123"/>
                    <a:pt x="38" y="95"/>
                    <a:pt x="28" y="71"/>
                  </a:cubicBezTo>
                  <a:cubicBezTo>
                    <a:pt x="11" y="24"/>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602400" y="1694927"/>
              <a:ext cx="48861" cy="101321"/>
            </a:xfrm>
            <a:custGeom>
              <a:avLst/>
              <a:gdLst/>
              <a:ahLst/>
              <a:cxnLst/>
              <a:rect l="l" t="t" r="r" b="b"/>
              <a:pathLst>
                <a:path w="1113" h="2308" extrusionOk="0">
                  <a:moveTo>
                    <a:pt x="409" y="1723"/>
                  </a:moveTo>
                  <a:lnTo>
                    <a:pt x="409" y="1723"/>
                  </a:lnTo>
                  <a:cubicBezTo>
                    <a:pt x="408" y="1724"/>
                    <a:pt x="408" y="1724"/>
                    <a:pt x="408" y="1725"/>
                  </a:cubicBezTo>
                  <a:lnTo>
                    <a:pt x="408" y="1725"/>
                  </a:lnTo>
                  <a:cubicBezTo>
                    <a:pt x="408" y="1724"/>
                    <a:pt x="408" y="1724"/>
                    <a:pt x="409" y="1723"/>
                  </a:cubicBezTo>
                  <a:close/>
                  <a:moveTo>
                    <a:pt x="408" y="1725"/>
                  </a:moveTo>
                  <a:lnTo>
                    <a:pt x="408" y="1725"/>
                  </a:lnTo>
                  <a:cubicBezTo>
                    <a:pt x="408" y="1725"/>
                    <a:pt x="408" y="1726"/>
                    <a:pt x="408" y="1726"/>
                  </a:cubicBezTo>
                  <a:cubicBezTo>
                    <a:pt x="408" y="1725"/>
                    <a:pt x="408" y="1725"/>
                    <a:pt x="408" y="1725"/>
                  </a:cubicBezTo>
                  <a:close/>
                  <a:moveTo>
                    <a:pt x="861" y="0"/>
                  </a:moveTo>
                  <a:cubicBezTo>
                    <a:pt x="861" y="1"/>
                    <a:pt x="851" y="11"/>
                    <a:pt x="834" y="35"/>
                  </a:cubicBezTo>
                  <a:cubicBezTo>
                    <a:pt x="816" y="55"/>
                    <a:pt x="793" y="89"/>
                    <a:pt x="762" y="134"/>
                  </a:cubicBezTo>
                  <a:cubicBezTo>
                    <a:pt x="711" y="225"/>
                    <a:pt x="643" y="374"/>
                    <a:pt x="629" y="562"/>
                  </a:cubicBezTo>
                  <a:cubicBezTo>
                    <a:pt x="619" y="749"/>
                    <a:pt x="639" y="970"/>
                    <a:pt x="708" y="1195"/>
                  </a:cubicBezTo>
                  <a:cubicBezTo>
                    <a:pt x="738" y="1303"/>
                    <a:pt x="776" y="1412"/>
                    <a:pt x="796" y="1511"/>
                  </a:cubicBezTo>
                  <a:cubicBezTo>
                    <a:pt x="816" y="1613"/>
                    <a:pt x="820" y="1705"/>
                    <a:pt x="793" y="1779"/>
                  </a:cubicBezTo>
                  <a:cubicBezTo>
                    <a:pt x="769" y="1851"/>
                    <a:pt x="714" y="1919"/>
                    <a:pt x="643" y="1960"/>
                  </a:cubicBezTo>
                  <a:cubicBezTo>
                    <a:pt x="581" y="1998"/>
                    <a:pt x="512" y="2016"/>
                    <a:pt x="446" y="2016"/>
                  </a:cubicBezTo>
                  <a:cubicBezTo>
                    <a:pt x="435" y="2016"/>
                    <a:pt x="425" y="2015"/>
                    <a:pt x="415" y="2015"/>
                  </a:cubicBezTo>
                  <a:cubicBezTo>
                    <a:pt x="378" y="2011"/>
                    <a:pt x="340" y="2001"/>
                    <a:pt x="309" y="1987"/>
                  </a:cubicBezTo>
                  <a:cubicBezTo>
                    <a:pt x="279" y="1974"/>
                    <a:pt x="251" y="1953"/>
                    <a:pt x="235" y="1930"/>
                  </a:cubicBezTo>
                  <a:cubicBezTo>
                    <a:pt x="215" y="1905"/>
                    <a:pt x="204" y="1872"/>
                    <a:pt x="198" y="1834"/>
                  </a:cubicBezTo>
                  <a:cubicBezTo>
                    <a:pt x="190" y="1797"/>
                    <a:pt x="190" y="1756"/>
                    <a:pt x="194" y="1721"/>
                  </a:cubicBezTo>
                  <a:cubicBezTo>
                    <a:pt x="201" y="1688"/>
                    <a:pt x="211" y="1660"/>
                    <a:pt x="225" y="1633"/>
                  </a:cubicBezTo>
                  <a:cubicBezTo>
                    <a:pt x="235" y="1613"/>
                    <a:pt x="256" y="1596"/>
                    <a:pt x="279" y="1583"/>
                  </a:cubicBezTo>
                  <a:cubicBezTo>
                    <a:pt x="296" y="1572"/>
                    <a:pt x="315" y="1568"/>
                    <a:pt x="333" y="1568"/>
                  </a:cubicBezTo>
                  <a:cubicBezTo>
                    <a:pt x="357" y="1568"/>
                    <a:pt x="379" y="1577"/>
                    <a:pt x="391" y="1592"/>
                  </a:cubicBezTo>
                  <a:cubicBezTo>
                    <a:pt x="422" y="1619"/>
                    <a:pt x="429" y="1660"/>
                    <a:pt x="425" y="1688"/>
                  </a:cubicBezTo>
                  <a:cubicBezTo>
                    <a:pt x="420" y="1706"/>
                    <a:pt x="411" y="1718"/>
                    <a:pt x="409" y="1723"/>
                  </a:cubicBezTo>
                  <a:lnTo>
                    <a:pt x="409" y="1723"/>
                  </a:lnTo>
                  <a:cubicBezTo>
                    <a:pt x="412" y="1719"/>
                    <a:pt x="426" y="1713"/>
                    <a:pt x="443" y="1695"/>
                  </a:cubicBezTo>
                  <a:cubicBezTo>
                    <a:pt x="460" y="1671"/>
                    <a:pt x="476" y="1619"/>
                    <a:pt x="452" y="1558"/>
                  </a:cubicBezTo>
                  <a:cubicBezTo>
                    <a:pt x="446" y="1542"/>
                    <a:pt x="439" y="1528"/>
                    <a:pt x="422" y="1511"/>
                  </a:cubicBezTo>
                  <a:cubicBezTo>
                    <a:pt x="419" y="1508"/>
                    <a:pt x="415" y="1504"/>
                    <a:pt x="411" y="1501"/>
                  </a:cubicBezTo>
                  <a:lnTo>
                    <a:pt x="402" y="1494"/>
                  </a:lnTo>
                  <a:cubicBezTo>
                    <a:pt x="398" y="1490"/>
                    <a:pt x="391" y="1487"/>
                    <a:pt x="388" y="1484"/>
                  </a:cubicBezTo>
                  <a:cubicBezTo>
                    <a:pt x="385" y="1481"/>
                    <a:pt x="378" y="1481"/>
                    <a:pt x="374" y="1477"/>
                  </a:cubicBezTo>
                  <a:cubicBezTo>
                    <a:pt x="346" y="1465"/>
                    <a:pt x="316" y="1459"/>
                    <a:pt x="285" y="1459"/>
                  </a:cubicBezTo>
                  <a:cubicBezTo>
                    <a:pt x="270" y="1459"/>
                    <a:pt x="256" y="1460"/>
                    <a:pt x="242" y="1463"/>
                  </a:cubicBezTo>
                  <a:cubicBezTo>
                    <a:pt x="194" y="1473"/>
                    <a:pt x="146" y="1501"/>
                    <a:pt x="109" y="1542"/>
                  </a:cubicBezTo>
                  <a:cubicBezTo>
                    <a:pt x="68" y="1579"/>
                    <a:pt x="41" y="1630"/>
                    <a:pt x="27" y="1681"/>
                  </a:cubicBezTo>
                  <a:cubicBezTo>
                    <a:pt x="11" y="1732"/>
                    <a:pt x="3" y="1787"/>
                    <a:pt x="0" y="1844"/>
                  </a:cubicBezTo>
                  <a:cubicBezTo>
                    <a:pt x="0" y="1899"/>
                    <a:pt x="3" y="1966"/>
                    <a:pt x="34" y="2035"/>
                  </a:cubicBezTo>
                  <a:cubicBezTo>
                    <a:pt x="61" y="2103"/>
                    <a:pt x="109" y="2161"/>
                    <a:pt x="167" y="2202"/>
                  </a:cubicBezTo>
                  <a:cubicBezTo>
                    <a:pt x="225" y="2246"/>
                    <a:pt x="292" y="2277"/>
                    <a:pt x="364" y="2293"/>
                  </a:cubicBezTo>
                  <a:cubicBezTo>
                    <a:pt x="405" y="2302"/>
                    <a:pt x="446" y="2307"/>
                    <a:pt x="487" y="2307"/>
                  </a:cubicBezTo>
                  <a:cubicBezTo>
                    <a:pt x="595" y="2307"/>
                    <a:pt x="703" y="2276"/>
                    <a:pt x="796" y="2222"/>
                  </a:cubicBezTo>
                  <a:cubicBezTo>
                    <a:pt x="925" y="2150"/>
                    <a:pt x="1034" y="2028"/>
                    <a:pt x="1085" y="1872"/>
                  </a:cubicBezTo>
                  <a:cubicBezTo>
                    <a:pt x="1105" y="1793"/>
                    <a:pt x="1113" y="1718"/>
                    <a:pt x="1105" y="1644"/>
                  </a:cubicBezTo>
                  <a:cubicBezTo>
                    <a:pt x="1102" y="1572"/>
                    <a:pt x="1088" y="1504"/>
                    <a:pt x="1068" y="1443"/>
                  </a:cubicBezTo>
                  <a:cubicBezTo>
                    <a:pt x="1031" y="1317"/>
                    <a:pt x="980" y="1211"/>
                    <a:pt x="939" y="1113"/>
                  </a:cubicBezTo>
                  <a:cubicBezTo>
                    <a:pt x="857" y="919"/>
                    <a:pt x="796" y="729"/>
                    <a:pt x="779" y="562"/>
                  </a:cubicBezTo>
                  <a:cubicBezTo>
                    <a:pt x="776" y="517"/>
                    <a:pt x="772" y="476"/>
                    <a:pt x="772" y="440"/>
                  </a:cubicBezTo>
                  <a:cubicBezTo>
                    <a:pt x="769" y="419"/>
                    <a:pt x="769" y="402"/>
                    <a:pt x="769" y="385"/>
                  </a:cubicBezTo>
                  <a:cubicBezTo>
                    <a:pt x="769" y="365"/>
                    <a:pt x="769" y="347"/>
                    <a:pt x="772" y="330"/>
                  </a:cubicBezTo>
                  <a:cubicBezTo>
                    <a:pt x="772" y="313"/>
                    <a:pt x="772" y="297"/>
                    <a:pt x="776" y="280"/>
                  </a:cubicBezTo>
                  <a:cubicBezTo>
                    <a:pt x="779" y="263"/>
                    <a:pt x="779" y="249"/>
                    <a:pt x="782" y="232"/>
                  </a:cubicBezTo>
                  <a:cubicBezTo>
                    <a:pt x="786" y="201"/>
                    <a:pt x="796" y="174"/>
                    <a:pt x="799" y="150"/>
                  </a:cubicBezTo>
                  <a:cubicBezTo>
                    <a:pt x="813" y="103"/>
                    <a:pt x="830" y="65"/>
                    <a:pt x="840" y="38"/>
                  </a:cubicBezTo>
                  <a:cubicBezTo>
                    <a:pt x="854" y="14"/>
                    <a:pt x="861" y="1"/>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5"/>
            <p:cNvSpPr/>
            <p:nvPr/>
          </p:nvSpPr>
          <p:spPr>
            <a:xfrm>
              <a:off x="355677" y="921222"/>
              <a:ext cx="249879" cy="268097"/>
            </a:xfrm>
            <a:custGeom>
              <a:avLst/>
              <a:gdLst/>
              <a:ahLst/>
              <a:cxnLst/>
              <a:rect l="l" t="t" r="r" b="b"/>
              <a:pathLst>
                <a:path w="5692" h="6107" extrusionOk="0">
                  <a:moveTo>
                    <a:pt x="1" y="1"/>
                  </a:moveTo>
                  <a:cubicBezTo>
                    <a:pt x="1" y="1"/>
                    <a:pt x="7" y="34"/>
                    <a:pt x="18" y="99"/>
                  </a:cubicBezTo>
                  <a:cubicBezTo>
                    <a:pt x="21" y="116"/>
                    <a:pt x="24" y="136"/>
                    <a:pt x="28" y="157"/>
                  </a:cubicBezTo>
                  <a:cubicBezTo>
                    <a:pt x="31" y="174"/>
                    <a:pt x="34" y="198"/>
                    <a:pt x="42" y="221"/>
                  </a:cubicBezTo>
                  <a:cubicBezTo>
                    <a:pt x="45" y="246"/>
                    <a:pt x="51" y="269"/>
                    <a:pt x="55" y="300"/>
                  </a:cubicBezTo>
                  <a:cubicBezTo>
                    <a:pt x="62" y="327"/>
                    <a:pt x="72" y="354"/>
                    <a:pt x="79" y="384"/>
                  </a:cubicBezTo>
                  <a:cubicBezTo>
                    <a:pt x="113" y="504"/>
                    <a:pt x="164" y="650"/>
                    <a:pt x="235" y="810"/>
                  </a:cubicBezTo>
                  <a:cubicBezTo>
                    <a:pt x="307" y="973"/>
                    <a:pt x="406" y="1150"/>
                    <a:pt x="538" y="1323"/>
                  </a:cubicBezTo>
                  <a:cubicBezTo>
                    <a:pt x="671" y="1500"/>
                    <a:pt x="830" y="1678"/>
                    <a:pt x="1024" y="1841"/>
                  </a:cubicBezTo>
                  <a:cubicBezTo>
                    <a:pt x="1051" y="1861"/>
                    <a:pt x="1075" y="1882"/>
                    <a:pt x="1100" y="1902"/>
                  </a:cubicBezTo>
                  <a:cubicBezTo>
                    <a:pt x="1127" y="1923"/>
                    <a:pt x="1150" y="1940"/>
                    <a:pt x="1177" y="1960"/>
                  </a:cubicBezTo>
                  <a:lnTo>
                    <a:pt x="1218" y="1990"/>
                  </a:lnTo>
                  <a:lnTo>
                    <a:pt x="1259" y="2017"/>
                  </a:lnTo>
                  <a:cubicBezTo>
                    <a:pt x="1287" y="2034"/>
                    <a:pt x="1313" y="2055"/>
                    <a:pt x="1345" y="2072"/>
                  </a:cubicBezTo>
                  <a:cubicBezTo>
                    <a:pt x="1456" y="2144"/>
                    <a:pt x="1576" y="2208"/>
                    <a:pt x="1701" y="2262"/>
                  </a:cubicBezTo>
                  <a:cubicBezTo>
                    <a:pt x="1953" y="2381"/>
                    <a:pt x="2218" y="2470"/>
                    <a:pt x="2483" y="2559"/>
                  </a:cubicBezTo>
                  <a:cubicBezTo>
                    <a:pt x="2749" y="2647"/>
                    <a:pt x="3014" y="2732"/>
                    <a:pt x="3276" y="2834"/>
                  </a:cubicBezTo>
                  <a:cubicBezTo>
                    <a:pt x="3406" y="2882"/>
                    <a:pt x="3532" y="2936"/>
                    <a:pt x="3661" y="2990"/>
                  </a:cubicBezTo>
                  <a:cubicBezTo>
                    <a:pt x="3783" y="3048"/>
                    <a:pt x="3909" y="3106"/>
                    <a:pt x="4025" y="3171"/>
                  </a:cubicBezTo>
                  <a:cubicBezTo>
                    <a:pt x="4086" y="3205"/>
                    <a:pt x="4144" y="3239"/>
                    <a:pt x="4202" y="3273"/>
                  </a:cubicBezTo>
                  <a:cubicBezTo>
                    <a:pt x="4256" y="3310"/>
                    <a:pt x="4314" y="3344"/>
                    <a:pt x="4368" y="3381"/>
                  </a:cubicBezTo>
                  <a:cubicBezTo>
                    <a:pt x="4395" y="3402"/>
                    <a:pt x="4422" y="3419"/>
                    <a:pt x="4450" y="3439"/>
                  </a:cubicBezTo>
                  <a:cubicBezTo>
                    <a:pt x="4477" y="3457"/>
                    <a:pt x="4501" y="3477"/>
                    <a:pt x="4528" y="3497"/>
                  </a:cubicBezTo>
                  <a:cubicBezTo>
                    <a:pt x="4579" y="3535"/>
                    <a:pt x="4626" y="3579"/>
                    <a:pt x="4678" y="3617"/>
                  </a:cubicBezTo>
                  <a:cubicBezTo>
                    <a:pt x="4871" y="3786"/>
                    <a:pt x="5035" y="3967"/>
                    <a:pt x="5168" y="4160"/>
                  </a:cubicBezTo>
                  <a:cubicBezTo>
                    <a:pt x="5297" y="4355"/>
                    <a:pt x="5399" y="4552"/>
                    <a:pt x="5463" y="4749"/>
                  </a:cubicBezTo>
                  <a:cubicBezTo>
                    <a:pt x="5529" y="4943"/>
                    <a:pt x="5565" y="5130"/>
                    <a:pt x="5576" y="5300"/>
                  </a:cubicBezTo>
                  <a:cubicBezTo>
                    <a:pt x="5586" y="5467"/>
                    <a:pt x="5582" y="5617"/>
                    <a:pt x="5556" y="5736"/>
                  </a:cubicBezTo>
                  <a:cubicBezTo>
                    <a:pt x="5549" y="5766"/>
                    <a:pt x="5545" y="5797"/>
                    <a:pt x="5538" y="5821"/>
                  </a:cubicBezTo>
                  <a:cubicBezTo>
                    <a:pt x="5532" y="5848"/>
                    <a:pt x="5525" y="5875"/>
                    <a:pt x="5521" y="5895"/>
                  </a:cubicBezTo>
                  <a:cubicBezTo>
                    <a:pt x="5515" y="5920"/>
                    <a:pt x="5508" y="5940"/>
                    <a:pt x="5501" y="5961"/>
                  </a:cubicBezTo>
                  <a:cubicBezTo>
                    <a:pt x="5494" y="5981"/>
                    <a:pt x="5488" y="5997"/>
                    <a:pt x="5484" y="6011"/>
                  </a:cubicBezTo>
                  <a:cubicBezTo>
                    <a:pt x="5457" y="6076"/>
                    <a:pt x="5447" y="6107"/>
                    <a:pt x="5447" y="6107"/>
                  </a:cubicBezTo>
                  <a:cubicBezTo>
                    <a:pt x="5447" y="6107"/>
                    <a:pt x="5460" y="6076"/>
                    <a:pt x="5494" y="6018"/>
                  </a:cubicBezTo>
                  <a:cubicBezTo>
                    <a:pt x="5501" y="6001"/>
                    <a:pt x="5508" y="5987"/>
                    <a:pt x="5518" y="5967"/>
                  </a:cubicBezTo>
                  <a:cubicBezTo>
                    <a:pt x="5529" y="5950"/>
                    <a:pt x="5535" y="5929"/>
                    <a:pt x="5545" y="5906"/>
                  </a:cubicBezTo>
                  <a:cubicBezTo>
                    <a:pt x="5556" y="5882"/>
                    <a:pt x="5565" y="5858"/>
                    <a:pt x="5576" y="5834"/>
                  </a:cubicBezTo>
                  <a:cubicBezTo>
                    <a:pt x="5586" y="5807"/>
                    <a:pt x="5593" y="5777"/>
                    <a:pt x="5603" y="5749"/>
                  </a:cubicBezTo>
                  <a:cubicBezTo>
                    <a:pt x="5640" y="5627"/>
                    <a:pt x="5671" y="5477"/>
                    <a:pt x="5681" y="5297"/>
                  </a:cubicBezTo>
                  <a:cubicBezTo>
                    <a:pt x="5692" y="5120"/>
                    <a:pt x="5678" y="4916"/>
                    <a:pt x="5623" y="4702"/>
                  </a:cubicBezTo>
                  <a:cubicBezTo>
                    <a:pt x="5569" y="4491"/>
                    <a:pt x="5484" y="4262"/>
                    <a:pt x="5358" y="4042"/>
                  </a:cubicBezTo>
                  <a:cubicBezTo>
                    <a:pt x="5229" y="3821"/>
                    <a:pt x="5059" y="3606"/>
                    <a:pt x="4855" y="3419"/>
                  </a:cubicBezTo>
                  <a:cubicBezTo>
                    <a:pt x="4654" y="3229"/>
                    <a:pt x="4419" y="3062"/>
                    <a:pt x="4171" y="2915"/>
                  </a:cubicBezTo>
                  <a:cubicBezTo>
                    <a:pt x="4048" y="2841"/>
                    <a:pt x="3919" y="2777"/>
                    <a:pt x="3790" y="2711"/>
                  </a:cubicBezTo>
                  <a:cubicBezTo>
                    <a:pt x="3657" y="2650"/>
                    <a:pt x="3524" y="2589"/>
                    <a:pt x="3392" y="2538"/>
                  </a:cubicBezTo>
                  <a:cubicBezTo>
                    <a:pt x="3123" y="2430"/>
                    <a:pt x="2848" y="2341"/>
                    <a:pt x="2579" y="2259"/>
                  </a:cubicBezTo>
                  <a:cubicBezTo>
                    <a:pt x="2314" y="2177"/>
                    <a:pt x="2055" y="2096"/>
                    <a:pt x="1817" y="2001"/>
                  </a:cubicBezTo>
                  <a:cubicBezTo>
                    <a:pt x="1698" y="1950"/>
                    <a:pt x="1585" y="1899"/>
                    <a:pt x="1477" y="1841"/>
                  </a:cubicBezTo>
                  <a:cubicBezTo>
                    <a:pt x="1450" y="1824"/>
                    <a:pt x="1422" y="1810"/>
                    <a:pt x="1398" y="1797"/>
                  </a:cubicBezTo>
                  <a:lnTo>
                    <a:pt x="1358" y="1772"/>
                  </a:lnTo>
                  <a:lnTo>
                    <a:pt x="1320" y="1749"/>
                  </a:lnTo>
                  <a:cubicBezTo>
                    <a:pt x="1296" y="1732"/>
                    <a:pt x="1269" y="1718"/>
                    <a:pt x="1246" y="1701"/>
                  </a:cubicBezTo>
                  <a:cubicBezTo>
                    <a:pt x="1218" y="1684"/>
                    <a:pt x="1198" y="1667"/>
                    <a:pt x="1171" y="1650"/>
                  </a:cubicBezTo>
                  <a:cubicBezTo>
                    <a:pt x="980" y="1518"/>
                    <a:pt x="814" y="1364"/>
                    <a:pt x="678" y="1211"/>
                  </a:cubicBezTo>
                  <a:cubicBezTo>
                    <a:pt x="541" y="1055"/>
                    <a:pt x="429" y="902"/>
                    <a:pt x="340" y="756"/>
                  </a:cubicBezTo>
                  <a:cubicBezTo>
                    <a:pt x="249" y="613"/>
                    <a:pt x="181" y="480"/>
                    <a:pt x="136" y="364"/>
                  </a:cubicBezTo>
                  <a:cubicBezTo>
                    <a:pt x="123" y="337"/>
                    <a:pt x="109" y="310"/>
                    <a:pt x="100" y="282"/>
                  </a:cubicBezTo>
                  <a:cubicBezTo>
                    <a:pt x="89" y="259"/>
                    <a:pt x="82" y="235"/>
                    <a:pt x="72" y="211"/>
                  </a:cubicBezTo>
                  <a:cubicBezTo>
                    <a:pt x="65" y="191"/>
                    <a:pt x="55" y="167"/>
                    <a:pt x="48" y="150"/>
                  </a:cubicBezTo>
                  <a:cubicBezTo>
                    <a:pt x="45" y="130"/>
                    <a:pt x="38" y="113"/>
                    <a:pt x="31" y="95"/>
                  </a:cubicBezTo>
                  <a:cubicBezTo>
                    <a:pt x="14" y="3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5"/>
            <p:cNvSpPr/>
            <p:nvPr/>
          </p:nvSpPr>
          <p:spPr>
            <a:xfrm>
              <a:off x="392422" y="915515"/>
              <a:ext cx="66508" cy="79064"/>
            </a:xfrm>
            <a:custGeom>
              <a:avLst/>
              <a:gdLst/>
              <a:ahLst/>
              <a:cxnLst/>
              <a:rect l="l" t="t" r="r" b="b"/>
              <a:pathLst>
                <a:path w="1515" h="1801" extrusionOk="0">
                  <a:moveTo>
                    <a:pt x="7" y="1"/>
                  </a:moveTo>
                  <a:cubicBezTo>
                    <a:pt x="7" y="1"/>
                    <a:pt x="4" y="45"/>
                    <a:pt x="1" y="117"/>
                  </a:cubicBezTo>
                  <a:cubicBezTo>
                    <a:pt x="4" y="151"/>
                    <a:pt x="4" y="195"/>
                    <a:pt x="7" y="246"/>
                  </a:cubicBezTo>
                  <a:cubicBezTo>
                    <a:pt x="10" y="294"/>
                    <a:pt x="18" y="351"/>
                    <a:pt x="34" y="409"/>
                  </a:cubicBezTo>
                  <a:cubicBezTo>
                    <a:pt x="68" y="522"/>
                    <a:pt x="95" y="665"/>
                    <a:pt x="164" y="797"/>
                  </a:cubicBezTo>
                  <a:cubicBezTo>
                    <a:pt x="181" y="831"/>
                    <a:pt x="197" y="866"/>
                    <a:pt x="214" y="899"/>
                  </a:cubicBezTo>
                  <a:cubicBezTo>
                    <a:pt x="232" y="933"/>
                    <a:pt x="252" y="968"/>
                    <a:pt x="272" y="1001"/>
                  </a:cubicBezTo>
                  <a:cubicBezTo>
                    <a:pt x="316" y="1066"/>
                    <a:pt x="365" y="1131"/>
                    <a:pt x="412" y="1195"/>
                  </a:cubicBezTo>
                  <a:cubicBezTo>
                    <a:pt x="463" y="1253"/>
                    <a:pt x="524" y="1307"/>
                    <a:pt x="582" y="1362"/>
                  </a:cubicBezTo>
                  <a:cubicBezTo>
                    <a:pt x="643" y="1413"/>
                    <a:pt x="698" y="1467"/>
                    <a:pt x="766" y="1501"/>
                  </a:cubicBezTo>
                  <a:cubicBezTo>
                    <a:pt x="885" y="1590"/>
                    <a:pt x="1014" y="1662"/>
                    <a:pt x="1123" y="1715"/>
                  </a:cubicBezTo>
                  <a:cubicBezTo>
                    <a:pt x="1235" y="1770"/>
                    <a:pt x="1340" y="1787"/>
                    <a:pt x="1406" y="1797"/>
                  </a:cubicBezTo>
                  <a:cubicBezTo>
                    <a:pt x="1422" y="1797"/>
                    <a:pt x="1439" y="1797"/>
                    <a:pt x="1453" y="1800"/>
                  </a:cubicBezTo>
                  <a:lnTo>
                    <a:pt x="1514" y="1800"/>
                  </a:lnTo>
                  <a:cubicBezTo>
                    <a:pt x="1514" y="1800"/>
                    <a:pt x="1504" y="1797"/>
                    <a:pt x="1487" y="1790"/>
                  </a:cubicBezTo>
                  <a:cubicBezTo>
                    <a:pt x="1480" y="1787"/>
                    <a:pt x="1470" y="1784"/>
                    <a:pt x="1459" y="1777"/>
                  </a:cubicBezTo>
                  <a:cubicBezTo>
                    <a:pt x="1446" y="1770"/>
                    <a:pt x="1433" y="1764"/>
                    <a:pt x="1419" y="1756"/>
                  </a:cubicBezTo>
                  <a:cubicBezTo>
                    <a:pt x="1361" y="1726"/>
                    <a:pt x="1290" y="1665"/>
                    <a:pt x="1218" y="1583"/>
                  </a:cubicBezTo>
                  <a:cubicBezTo>
                    <a:pt x="1140" y="1508"/>
                    <a:pt x="1075" y="1396"/>
                    <a:pt x="1001" y="1280"/>
                  </a:cubicBezTo>
                  <a:cubicBezTo>
                    <a:pt x="990" y="1263"/>
                    <a:pt x="980" y="1249"/>
                    <a:pt x="973" y="1233"/>
                  </a:cubicBezTo>
                  <a:cubicBezTo>
                    <a:pt x="966" y="1216"/>
                    <a:pt x="957" y="1202"/>
                    <a:pt x="946" y="1185"/>
                  </a:cubicBezTo>
                  <a:cubicBezTo>
                    <a:pt x="929" y="1158"/>
                    <a:pt x="908" y="1127"/>
                    <a:pt x="888" y="1097"/>
                  </a:cubicBezTo>
                  <a:cubicBezTo>
                    <a:pt x="850" y="1039"/>
                    <a:pt x="814" y="974"/>
                    <a:pt x="773" y="916"/>
                  </a:cubicBezTo>
                  <a:cubicBezTo>
                    <a:pt x="752" y="886"/>
                    <a:pt x="732" y="858"/>
                    <a:pt x="708" y="831"/>
                  </a:cubicBezTo>
                  <a:cubicBezTo>
                    <a:pt x="687" y="800"/>
                    <a:pt x="671" y="770"/>
                    <a:pt x="646" y="743"/>
                  </a:cubicBezTo>
                  <a:cubicBezTo>
                    <a:pt x="626" y="715"/>
                    <a:pt x="605" y="688"/>
                    <a:pt x="582" y="661"/>
                  </a:cubicBezTo>
                  <a:cubicBezTo>
                    <a:pt x="561" y="634"/>
                    <a:pt x="541" y="607"/>
                    <a:pt x="517" y="580"/>
                  </a:cubicBezTo>
                  <a:cubicBezTo>
                    <a:pt x="439" y="474"/>
                    <a:pt x="344" y="379"/>
                    <a:pt x="276" y="290"/>
                  </a:cubicBezTo>
                  <a:cubicBezTo>
                    <a:pt x="211" y="202"/>
                    <a:pt x="133" y="134"/>
                    <a:pt x="89" y="79"/>
                  </a:cubicBezTo>
                  <a:cubicBezTo>
                    <a:pt x="34" y="32"/>
                    <a:pt x="7" y="1"/>
                    <a:pt x="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5"/>
            <p:cNvSpPr/>
            <p:nvPr/>
          </p:nvSpPr>
          <p:spPr>
            <a:xfrm>
              <a:off x="462883" y="965298"/>
              <a:ext cx="35471" cy="36744"/>
            </a:xfrm>
            <a:custGeom>
              <a:avLst/>
              <a:gdLst/>
              <a:ahLst/>
              <a:cxnLst/>
              <a:rect l="l" t="t" r="r" b="b"/>
              <a:pathLst>
                <a:path w="808" h="837" extrusionOk="0">
                  <a:moveTo>
                    <a:pt x="49" y="0"/>
                  </a:moveTo>
                  <a:cubicBezTo>
                    <a:pt x="49" y="0"/>
                    <a:pt x="41" y="24"/>
                    <a:pt x="25" y="65"/>
                  </a:cubicBezTo>
                  <a:cubicBezTo>
                    <a:pt x="25" y="82"/>
                    <a:pt x="18" y="109"/>
                    <a:pt x="11" y="136"/>
                  </a:cubicBezTo>
                  <a:cubicBezTo>
                    <a:pt x="8" y="150"/>
                    <a:pt x="5" y="167"/>
                    <a:pt x="5" y="181"/>
                  </a:cubicBezTo>
                  <a:cubicBezTo>
                    <a:pt x="1" y="197"/>
                    <a:pt x="1" y="211"/>
                    <a:pt x="5" y="228"/>
                  </a:cubicBezTo>
                  <a:cubicBezTo>
                    <a:pt x="11" y="289"/>
                    <a:pt x="11" y="371"/>
                    <a:pt x="38" y="446"/>
                  </a:cubicBezTo>
                  <a:cubicBezTo>
                    <a:pt x="45" y="466"/>
                    <a:pt x="52" y="483"/>
                    <a:pt x="62" y="503"/>
                  </a:cubicBezTo>
                  <a:cubicBezTo>
                    <a:pt x="69" y="520"/>
                    <a:pt x="79" y="537"/>
                    <a:pt x="93" y="554"/>
                  </a:cubicBezTo>
                  <a:cubicBezTo>
                    <a:pt x="113" y="589"/>
                    <a:pt x="140" y="619"/>
                    <a:pt x="168" y="653"/>
                  </a:cubicBezTo>
                  <a:cubicBezTo>
                    <a:pt x="198" y="680"/>
                    <a:pt x="225" y="707"/>
                    <a:pt x="259" y="732"/>
                  </a:cubicBezTo>
                  <a:cubicBezTo>
                    <a:pt x="294" y="755"/>
                    <a:pt x="331" y="776"/>
                    <a:pt x="368" y="789"/>
                  </a:cubicBezTo>
                  <a:cubicBezTo>
                    <a:pt x="440" y="820"/>
                    <a:pt x="521" y="826"/>
                    <a:pt x="586" y="834"/>
                  </a:cubicBezTo>
                  <a:cubicBezTo>
                    <a:pt x="595" y="836"/>
                    <a:pt x="605" y="836"/>
                    <a:pt x="615" y="836"/>
                  </a:cubicBezTo>
                  <a:cubicBezTo>
                    <a:pt x="637" y="836"/>
                    <a:pt x="659" y="832"/>
                    <a:pt x="678" y="830"/>
                  </a:cubicBezTo>
                  <a:cubicBezTo>
                    <a:pt x="705" y="826"/>
                    <a:pt x="729" y="823"/>
                    <a:pt x="749" y="823"/>
                  </a:cubicBezTo>
                  <a:cubicBezTo>
                    <a:pt x="787" y="817"/>
                    <a:pt x="807" y="817"/>
                    <a:pt x="807" y="817"/>
                  </a:cubicBezTo>
                  <a:cubicBezTo>
                    <a:pt x="807" y="817"/>
                    <a:pt x="797" y="799"/>
                    <a:pt x="780" y="762"/>
                  </a:cubicBezTo>
                  <a:cubicBezTo>
                    <a:pt x="760" y="735"/>
                    <a:pt x="743" y="677"/>
                    <a:pt x="719" y="622"/>
                  </a:cubicBezTo>
                  <a:cubicBezTo>
                    <a:pt x="691" y="575"/>
                    <a:pt x="671" y="507"/>
                    <a:pt x="641" y="456"/>
                  </a:cubicBezTo>
                  <a:cubicBezTo>
                    <a:pt x="627" y="429"/>
                    <a:pt x="610" y="401"/>
                    <a:pt x="592" y="377"/>
                  </a:cubicBezTo>
                  <a:cubicBezTo>
                    <a:pt x="576" y="354"/>
                    <a:pt x="556" y="330"/>
                    <a:pt x="539" y="306"/>
                  </a:cubicBezTo>
                  <a:cubicBezTo>
                    <a:pt x="518" y="286"/>
                    <a:pt x="495" y="265"/>
                    <a:pt x="474" y="245"/>
                  </a:cubicBezTo>
                  <a:cubicBezTo>
                    <a:pt x="463" y="234"/>
                    <a:pt x="450" y="225"/>
                    <a:pt x="440" y="214"/>
                  </a:cubicBezTo>
                  <a:cubicBezTo>
                    <a:pt x="426" y="204"/>
                    <a:pt x="416" y="197"/>
                    <a:pt x="402" y="190"/>
                  </a:cubicBezTo>
                  <a:cubicBezTo>
                    <a:pt x="355" y="153"/>
                    <a:pt x="286" y="129"/>
                    <a:pt x="242" y="99"/>
                  </a:cubicBezTo>
                  <a:cubicBezTo>
                    <a:pt x="201" y="65"/>
                    <a:pt x="137" y="51"/>
                    <a:pt x="110" y="27"/>
                  </a:cubicBezTo>
                  <a:cubicBezTo>
                    <a:pt x="69" y="13"/>
                    <a:pt x="4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5"/>
            <p:cNvSpPr/>
            <p:nvPr/>
          </p:nvSpPr>
          <p:spPr>
            <a:xfrm>
              <a:off x="847894" y="362806"/>
              <a:ext cx="111594" cy="47719"/>
            </a:xfrm>
            <a:custGeom>
              <a:avLst/>
              <a:gdLst/>
              <a:ahLst/>
              <a:cxnLst/>
              <a:rect l="l" t="t" r="r" b="b"/>
              <a:pathLst>
                <a:path w="2542" h="1087" extrusionOk="0">
                  <a:moveTo>
                    <a:pt x="1040" y="0"/>
                  </a:moveTo>
                  <a:cubicBezTo>
                    <a:pt x="997" y="0"/>
                    <a:pt x="954" y="2"/>
                    <a:pt x="912" y="5"/>
                  </a:cubicBezTo>
                  <a:cubicBezTo>
                    <a:pt x="820" y="12"/>
                    <a:pt x="735" y="26"/>
                    <a:pt x="654" y="42"/>
                  </a:cubicBezTo>
                  <a:cubicBezTo>
                    <a:pt x="616" y="53"/>
                    <a:pt x="575" y="59"/>
                    <a:pt x="538" y="70"/>
                  </a:cubicBezTo>
                  <a:cubicBezTo>
                    <a:pt x="501" y="76"/>
                    <a:pt x="467" y="87"/>
                    <a:pt x="432" y="97"/>
                  </a:cubicBezTo>
                  <a:cubicBezTo>
                    <a:pt x="297" y="131"/>
                    <a:pt x="191" y="189"/>
                    <a:pt x="116" y="216"/>
                  </a:cubicBezTo>
                  <a:cubicBezTo>
                    <a:pt x="44" y="253"/>
                    <a:pt x="0" y="274"/>
                    <a:pt x="0" y="274"/>
                  </a:cubicBezTo>
                  <a:cubicBezTo>
                    <a:pt x="0" y="274"/>
                    <a:pt x="14" y="271"/>
                    <a:pt x="35" y="271"/>
                  </a:cubicBezTo>
                  <a:lnTo>
                    <a:pt x="126" y="271"/>
                  </a:lnTo>
                  <a:cubicBezTo>
                    <a:pt x="136" y="270"/>
                    <a:pt x="146" y="270"/>
                    <a:pt x="156" y="270"/>
                  </a:cubicBezTo>
                  <a:cubicBezTo>
                    <a:pt x="233" y="270"/>
                    <a:pt x="336" y="282"/>
                    <a:pt x="449" y="294"/>
                  </a:cubicBezTo>
                  <a:cubicBezTo>
                    <a:pt x="514" y="301"/>
                    <a:pt x="586" y="311"/>
                    <a:pt x="657" y="324"/>
                  </a:cubicBezTo>
                  <a:cubicBezTo>
                    <a:pt x="732" y="342"/>
                    <a:pt x="807" y="359"/>
                    <a:pt x="881" y="379"/>
                  </a:cubicBezTo>
                  <a:cubicBezTo>
                    <a:pt x="1035" y="417"/>
                    <a:pt x="1195" y="461"/>
                    <a:pt x="1347" y="519"/>
                  </a:cubicBezTo>
                  <a:lnTo>
                    <a:pt x="1405" y="539"/>
                  </a:lnTo>
                  <a:lnTo>
                    <a:pt x="1460" y="560"/>
                  </a:lnTo>
                  <a:cubicBezTo>
                    <a:pt x="1501" y="573"/>
                    <a:pt x="1534" y="590"/>
                    <a:pt x="1572" y="604"/>
                  </a:cubicBezTo>
                  <a:cubicBezTo>
                    <a:pt x="1647" y="634"/>
                    <a:pt x="1721" y="658"/>
                    <a:pt x="1790" y="685"/>
                  </a:cubicBezTo>
                  <a:cubicBezTo>
                    <a:pt x="1858" y="716"/>
                    <a:pt x="1925" y="740"/>
                    <a:pt x="1991" y="767"/>
                  </a:cubicBezTo>
                  <a:cubicBezTo>
                    <a:pt x="2055" y="791"/>
                    <a:pt x="2117" y="814"/>
                    <a:pt x="2170" y="845"/>
                  </a:cubicBezTo>
                  <a:cubicBezTo>
                    <a:pt x="2222" y="879"/>
                    <a:pt x="2272" y="903"/>
                    <a:pt x="2321" y="930"/>
                  </a:cubicBezTo>
                  <a:cubicBezTo>
                    <a:pt x="2344" y="940"/>
                    <a:pt x="2365" y="954"/>
                    <a:pt x="2385" y="968"/>
                  </a:cubicBezTo>
                  <a:cubicBezTo>
                    <a:pt x="2406" y="981"/>
                    <a:pt x="2423" y="991"/>
                    <a:pt x="2440" y="1005"/>
                  </a:cubicBezTo>
                  <a:cubicBezTo>
                    <a:pt x="2473" y="1029"/>
                    <a:pt x="2501" y="1049"/>
                    <a:pt x="2514" y="1062"/>
                  </a:cubicBezTo>
                  <a:cubicBezTo>
                    <a:pt x="2531" y="1076"/>
                    <a:pt x="2542" y="1087"/>
                    <a:pt x="2542" y="1087"/>
                  </a:cubicBezTo>
                  <a:cubicBezTo>
                    <a:pt x="2542" y="1087"/>
                    <a:pt x="2542" y="1073"/>
                    <a:pt x="2538" y="1049"/>
                  </a:cubicBezTo>
                  <a:cubicBezTo>
                    <a:pt x="2538" y="1029"/>
                    <a:pt x="2535" y="995"/>
                    <a:pt x="2528" y="951"/>
                  </a:cubicBezTo>
                  <a:cubicBezTo>
                    <a:pt x="2525" y="930"/>
                    <a:pt x="2517" y="907"/>
                    <a:pt x="2511" y="879"/>
                  </a:cubicBezTo>
                  <a:cubicBezTo>
                    <a:pt x="2504" y="855"/>
                    <a:pt x="2494" y="825"/>
                    <a:pt x="2484" y="797"/>
                  </a:cubicBezTo>
                  <a:cubicBezTo>
                    <a:pt x="2463" y="736"/>
                    <a:pt x="2429" y="671"/>
                    <a:pt x="2385" y="613"/>
                  </a:cubicBezTo>
                  <a:cubicBezTo>
                    <a:pt x="2338" y="552"/>
                    <a:pt x="2286" y="488"/>
                    <a:pt x="2225" y="426"/>
                  </a:cubicBezTo>
                  <a:cubicBezTo>
                    <a:pt x="2164" y="365"/>
                    <a:pt x="2093" y="307"/>
                    <a:pt x="2011" y="260"/>
                  </a:cubicBezTo>
                  <a:cubicBezTo>
                    <a:pt x="1933" y="209"/>
                    <a:pt x="1848" y="164"/>
                    <a:pt x="1759" y="131"/>
                  </a:cubicBezTo>
                  <a:cubicBezTo>
                    <a:pt x="1712" y="114"/>
                    <a:pt x="1667" y="97"/>
                    <a:pt x="1619" y="83"/>
                  </a:cubicBezTo>
                  <a:lnTo>
                    <a:pt x="1548" y="62"/>
                  </a:lnTo>
                  <a:lnTo>
                    <a:pt x="1481" y="46"/>
                  </a:lnTo>
                  <a:cubicBezTo>
                    <a:pt x="1331" y="17"/>
                    <a:pt x="1183"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a:off x="962300" y="364606"/>
              <a:ext cx="76606" cy="85956"/>
            </a:xfrm>
            <a:custGeom>
              <a:avLst/>
              <a:gdLst/>
              <a:ahLst/>
              <a:cxnLst/>
              <a:rect l="l" t="t" r="r" b="b"/>
              <a:pathLst>
                <a:path w="1745" h="1958" extrusionOk="0">
                  <a:moveTo>
                    <a:pt x="0" y="1"/>
                  </a:moveTo>
                  <a:cubicBezTo>
                    <a:pt x="0" y="1"/>
                    <a:pt x="10" y="5"/>
                    <a:pt x="27" y="18"/>
                  </a:cubicBezTo>
                  <a:cubicBezTo>
                    <a:pt x="48" y="29"/>
                    <a:pt x="71" y="42"/>
                    <a:pt x="102" y="66"/>
                  </a:cubicBezTo>
                  <a:cubicBezTo>
                    <a:pt x="167" y="107"/>
                    <a:pt x="252" y="181"/>
                    <a:pt x="354" y="257"/>
                  </a:cubicBezTo>
                  <a:cubicBezTo>
                    <a:pt x="401" y="297"/>
                    <a:pt x="456" y="341"/>
                    <a:pt x="507" y="393"/>
                  </a:cubicBezTo>
                  <a:cubicBezTo>
                    <a:pt x="561" y="440"/>
                    <a:pt x="613" y="495"/>
                    <a:pt x="667" y="546"/>
                  </a:cubicBezTo>
                  <a:cubicBezTo>
                    <a:pt x="721" y="597"/>
                    <a:pt x="776" y="651"/>
                    <a:pt x="830" y="706"/>
                  </a:cubicBezTo>
                  <a:cubicBezTo>
                    <a:pt x="881" y="760"/>
                    <a:pt x="932" y="817"/>
                    <a:pt x="980" y="875"/>
                  </a:cubicBezTo>
                  <a:cubicBezTo>
                    <a:pt x="1034" y="933"/>
                    <a:pt x="1082" y="988"/>
                    <a:pt x="1126" y="1049"/>
                  </a:cubicBezTo>
                  <a:cubicBezTo>
                    <a:pt x="1170" y="1107"/>
                    <a:pt x="1214" y="1164"/>
                    <a:pt x="1255" y="1222"/>
                  </a:cubicBezTo>
                  <a:cubicBezTo>
                    <a:pt x="1330" y="1342"/>
                    <a:pt x="1415" y="1454"/>
                    <a:pt x="1463" y="1563"/>
                  </a:cubicBezTo>
                  <a:cubicBezTo>
                    <a:pt x="1476" y="1590"/>
                    <a:pt x="1490" y="1617"/>
                    <a:pt x="1500" y="1641"/>
                  </a:cubicBezTo>
                  <a:cubicBezTo>
                    <a:pt x="1514" y="1668"/>
                    <a:pt x="1528" y="1692"/>
                    <a:pt x="1538" y="1715"/>
                  </a:cubicBezTo>
                  <a:cubicBezTo>
                    <a:pt x="1548" y="1740"/>
                    <a:pt x="1561" y="1760"/>
                    <a:pt x="1572" y="1784"/>
                  </a:cubicBezTo>
                  <a:cubicBezTo>
                    <a:pt x="1582" y="1804"/>
                    <a:pt x="1589" y="1822"/>
                    <a:pt x="1592" y="1842"/>
                  </a:cubicBezTo>
                  <a:cubicBezTo>
                    <a:pt x="1609" y="1875"/>
                    <a:pt x="1619" y="1906"/>
                    <a:pt x="1626" y="1927"/>
                  </a:cubicBezTo>
                  <a:cubicBezTo>
                    <a:pt x="1633" y="1947"/>
                    <a:pt x="1636" y="1957"/>
                    <a:pt x="1636" y="1957"/>
                  </a:cubicBezTo>
                  <a:cubicBezTo>
                    <a:pt x="1636" y="1957"/>
                    <a:pt x="1643" y="1947"/>
                    <a:pt x="1650" y="1927"/>
                  </a:cubicBezTo>
                  <a:cubicBezTo>
                    <a:pt x="1660" y="1910"/>
                    <a:pt x="1674" y="1879"/>
                    <a:pt x="1687" y="1838"/>
                  </a:cubicBezTo>
                  <a:cubicBezTo>
                    <a:pt x="1698" y="1801"/>
                    <a:pt x="1715" y="1753"/>
                    <a:pt x="1728" y="1695"/>
                  </a:cubicBezTo>
                  <a:cubicBezTo>
                    <a:pt x="1732" y="1668"/>
                    <a:pt x="1738" y="1634"/>
                    <a:pt x="1742" y="1604"/>
                  </a:cubicBezTo>
                  <a:cubicBezTo>
                    <a:pt x="1745" y="1569"/>
                    <a:pt x="1745" y="1536"/>
                    <a:pt x="1742" y="1502"/>
                  </a:cubicBezTo>
                  <a:cubicBezTo>
                    <a:pt x="1735" y="1359"/>
                    <a:pt x="1718" y="1185"/>
                    <a:pt x="1646" y="1018"/>
                  </a:cubicBezTo>
                  <a:cubicBezTo>
                    <a:pt x="1613" y="933"/>
                    <a:pt x="1569" y="852"/>
                    <a:pt x="1517" y="773"/>
                  </a:cubicBezTo>
                  <a:cubicBezTo>
                    <a:pt x="1463" y="692"/>
                    <a:pt x="1401" y="617"/>
                    <a:pt x="1337" y="546"/>
                  </a:cubicBezTo>
                  <a:cubicBezTo>
                    <a:pt x="1269" y="481"/>
                    <a:pt x="1194" y="420"/>
                    <a:pt x="1120" y="365"/>
                  </a:cubicBezTo>
                  <a:cubicBezTo>
                    <a:pt x="1045" y="311"/>
                    <a:pt x="966" y="260"/>
                    <a:pt x="888" y="222"/>
                  </a:cubicBezTo>
                  <a:cubicBezTo>
                    <a:pt x="809" y="185"/>
                    <a:pt x="732" y="154"/>
                    <a:pt x="657" y="131"/>
                  </a:cubicBezTo>
                  <a:cubicBezTo>
                    <a:pt x="582" y="107"/>
                    <a:pt x="511" y="87"/>
                    <a:pt x="442" y="70"/>
                  </a:cubicBezTo>
                  <a:cubicBezTo>
                    <a:pt x="313" y="35"/>
                    <a:pt x="197" y="29"/>
                    <a:pt x="123" y="18"/>
                  </a:cubicBezTo>
                  <a:cubicBezTo>
                    <a:pt x="44" y="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p:nvPr/>
          </p:nvSpPr>
          <p:spPr>
            <a:xfrm>
              <a:off x="1045316" y="380630"/>
              <a:ext cx="51583" cy="74103"/>
            </a:xfrm>
            <a:custGeom>
              <a:avLst/>
              <a:gdLst/>
              <a:ahLst/>
              <a:cxnLst/>
              <a:rect l="l" t="t" r="r" b="b"/>
              <a:pathLst>
                <a:path w="1175" h="1688" extrusionOk="0">
                  <a:moveTo>
                    <a:pt x="0" y="0"/>
                  </a:moveTo>
                  <a:cubicBezTo>
                    <a:pt x="0" y="0"/>
                    <a:pt x="25" y="24"/>
                    <a:pt x="65" y="69"/>
                  </a:cubicBezTo>
                  <a:cubicBezTo>
                    <a:pt x="75" y="78"/>
                    <a:pt x="86" y="89"/>
                    <a:pt x="99" y="102"/>
                  </a:cubicBezTo>
                  <a:cubicBezTo>
                    <a:pt x="110" y="119"/>
                    <a:pt x="123" y="133"/>
                    <a:pt x="133" y="150"/>
                  </a:cubicBezTo>
                  <a:cubicBezTo>
                    <a:pt x="147" y="163"/>
                    <a:pt x="160" y="181"/>
                    <a:pt x="174" y="198"/>
                  </a:cubicBezTo>
                  <a:cubicBezTo>
                    <a:pt x="188" y="218"/>
                    <a:pt x="201" y="235"/>
                    <a:pt x="218" y="256"/>
                  </a:cubicBezTo>
                  <a:cubicBezTo>
                    <a:pt x="232" y="273"/>
                    <a:pt x="249" y="293"/>
                    <a:pt x="262" y="317"/>
                  </a:cubicBezTo>
                  <a:cubicBezTo>
                    <a:pt x="276" y="337"/>
                    <a:pt x="290" y="361"/>
                    <a:pt x="303" y="385"/>
                  </a:cubicBezTo>
                  <a:cubicBezTo>
                    <a:pt x="334" y="429"/>
                    <a:pt x="354" y="487"/>
                    <a:pt x="385" y="531"/>
                  </a:cubicBezTo>
                  <a:cubicBezTo>
                    <a:pt x="416" y="582"/>
                    <a:pt x="446" y="630"/>
                    <a:pt x="474" y="681"/>
                  </a:cubicBezTo>
                  <a:cubicBezTo>
                    <a:pt x="504" y="728"/>
                    <a:pt x="531" y="783"/>
                    <a:pt x="562" y="830"/>
                  </a:cubicBezTo>
                  <a:cubicBezTo>
                    <a:pt x="623" y="929"/>
                    <a:pt x="678" y="1031"/>
                    <a:pt x="735" y="1126"/>
                  </a:cubicBezTo>
                  <a:cubicBezTo>
                    <a:pt x="783" y="1225"/>
                    <a:pt x="861" y="1310"/>
                    <a:pt x="898" y="1395"/>
                  </a:cubicBezTo>
                  <a:cubicBezTo>
                    <a:pt x="909" y="1416"/>
                    <a:pt x="923" y="1436"/>
                    <a:pt x="936" y="1452"/>
                  </a:cubicBezTo>
                  <a:cubicBezTo>
                    <a:pt x="946" y="1473"/>
                    <a:pt x="956" y="1490"/>
                    <a:pt x="970" y="1510"/>
                  </a:cubicBezTo>
                  <a:cubicBezTo>
                    <a:pt x="980" y="1528"/>
                    <a:pt x="994" y="1545"/>
                    <a:pt x="1004" y="1559"/>
                  </a:cubicBezTo>
                  <a:cubicBezTo>
                    <a:pt x="1014" y="1575"/>
                    <a:pt x="1021" y="1589"/>
                    <a:pt x="1028" y="1603"/>
                  </a:cubicBezTo>
                  <a:cubicBezTo>
                    <a:pt x="1061" y="1657"/>
                    <a:pt x="1079" y="1688"/>
                    <a:pt x="1079" y="1688"/>
                  </a:cubicBezTo>
                  <a:cubicBezTo>
                    <a:pt x="1079" y="1688"/>
                    <a:pt x="1092" y="1653"/>
                    <a:pt x="1119" y="1595"/>
                  </a:cubicBezTo>
                  <a:cubicBezTo>
                    <a:pt x="1123" y="1579"/>
                    <a:pt x="1130" y="1562"/>
                    <a:pt x="1133" y="1545"/>
                  </a:cubicBezTo>
                  <a:cubicBezTo>
                    <a:pt x="1140" y="1524"/>
                    <a:pt x="1143" y="1504"/>
                    <a:pt x="1150" y="1483"/>
                  </a:cubicBezTo>
                  <a:cubicBezTo>
                    <a:pt x="1157" y="1460"/>
                    <a:pt x="1164" y="1436"/>
                    <a:pt x="1168" y="1412"/>
                  </a:cubicBezTo>
                  <a:cubicBezTo>
                    <a:pt x="1171" y="1388"/>
                    <a:pt x="1174" y="1361"/>
                    <a:pt x="1174" y="1334"/>
                  </a:cubicBezTo>
                  <a:lnTo>
                    <a:pt x="1174" y="1248"/>
                  </a:lnTo>
                  <a:lnTo>
                    <a:pt x="1174" y="1157"/>
                  </a:lnTo>
                  <a:cubicBezTo>
                    <a:pt x="1174" y="1126"/>
                    <a:pt x="1171" y="1092"/>
                    <a:pt x="1164" y="1061"/>
                  </a:cubicBezTo>
                  <a:cubicBezTo>
                    <a:pt x="1160" y="1028"/>
                    <a:pt x="1154" y="994"/>
                    <a:pt x="1143" y="963"/>
                  </a:cubicBezTo>
                  <a:cubicBezTo>
                    <a:pt x="1110" y="827"/>
                    <a:pt x="1038" y="697"/>
                    <a:pt x="963" y="575"/>
                  </a:cubicBezTo>
                  <a:cubicBezTo>
                    <a:pt x="919" y="518"/>
                    <a:pt x="875" y="456"/>
                    <a:pt x="824" y="408"/>
                  </a:cubicBezTo>
                  <a:cubicBezTo>
                    <a:pt x="772" y="354"/>
                    <a:pt x="719" y="310"/>
                    <a:pt x="664" y="269"/>
                  </a:cubicBezTo>
                  <a:cubicBezTo>
                    <a:pt x="640" y="245"/>
                    <a:pt x="609" y="232"/>
                    <a:pt x="579" y="215"/>
                  </a:cubicBezTo>
                  <a:cubicBezTo>
                    <a:pt x="551" y="198"/>
                    <a:pt x="524" y="181"/>
                    <a:pt x="494" y="171"/>
                  </a:cubicBezTo>
                  <a:cubicBezTo>
                    <a:pt x="466" y="157"/>
                    <a:pt x="439" y="143"/>
                    <a:pt x="412" y="130"/>
                  </a:cubicBezTo>
                  <a:cubicBezTo>
                    <a:pt x="385" y="119"/>
                    <a:pt x="361" y="109"/>
                    <a:pt x="334" y="99"/>
                  </a:cubicBezTo>
                  <a:cubicBezTo>
                    <a:pt x="310" y="85"/>
                    <a:pt x="286" y="78"/>
                    <a:pt x="265" y="69"/>
                  </a:cubicBezTo>
                  <a:cubicBezTo>
                    <a:pt x="242" y="61"/>
                    <a:pt x="218" y="55"/>
                    <a:pt x="198" y="52"/>
                  </a:cubicBezTo>
                  <a:cubicBezTo>
                    <a:pt x="177" y="44"/>
                    <a:pt x="157" y="38"/>
                    <a:pt x="140" y="34"/>
                  </a:cubicBezTo>
                  <a:cubicBezTo>
                    <a:pt x="123" y="28"/>
                    <a:pt x="106" y="24"/>
                    <a:pt x="92" y="20"/>
                  </a:cubicBezTo>
                  <a:cubicBezTo>
                    <a:pt x="31" y="1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5"/>
            <p:cNvSpPr/>
            <p:nvPr/>
          </p:nvSpPr>
          <p:spPr>
            <a:xfrm>
              <a:off x="520832" y="776789"/>
              <a:ext cx="49036" cy="57860"/>
            </a:xfrm>
            <a:custGeom>
              <a:avLst/>
              <a:gdLst/>
              <a:ahLst/>
              <a:cxnLst/>
              <a:rect l="l" t="t" r="r" b="b"/>
              <a:pathLst>
                <a:path w="1117" h="1318" extrusionOk="0">
                  <a:moveTo>
                    <a:pt x="32" y="1"/>
                  </a:moveTo>
                  <a:cubicBezTo>
                    <a:pt x="32" y="1"/>
                    <a:pt x="28" y="32"/>
                    <a:pt x="18" y="86"/>
                  </a:cubicBezTo>
                  <a:cubicBezTo>
                    <a:pt x="15" y="113"/>
                    <a:pt x="11" y="148"/>
                    <a:pt x="4" y="184"/>
                  </a:cubicBezTo>
                  <a:cubicBezTo>
                    <a:pt x="4" y="201"/>
                    <a:pt x="1" y="225"/>
                    <a:pt x="1" y="246"/>
                  </a:cubicBezTo>
                  <a:cubicBezTo>
                    <a:pt x="1" y="266"/>
                    <a:pt x="1" y="290"/>
                    <a:pt x="4" y="311"/>
                  </a:cubicBezTo>
                  <a:cubicBezTo>
                    <a:pt x="7" y="358"/>
                    <a:pt x="15" y="409"/>
                    <a:pt x="18" y="460"/>
                  </a:cubicBezTo>
                  <a:cubicBezTo>
                    <a:pt x="21" y="487"/>
                    <a:pt x="24" y="515"/>
                    <a:pt x="32" y="545"/>
                  </a:cubicBezTo>
                  <a:cubicBezTo>
                    <a:pt x="35" y="572"/>
                    <a:pt x="42" y="600"/>
                    <a:pt x="52" y="627"/>
                  </a:cubicBezTo>
                  <a:cubicBezTo>
                    <a:pt x="86" y="739"/>
                    <a:pt x="147" y="848"/>
                    <a:pt x="215" y="950"/>
                  </a:cubicBezTo>
                  <a:cubicBezTo>
                    <a:pt x="297" y="1042"/>
                    <a:pt x="382" y="1134"/>
                    <a:pt x="484" y="1192"/>
                  </a:cubicBezTo>
                  <a:cubicBezTo>
                    <a:pt x="531" y="1222"/>
                    <a:pt x="583" y="1246"/>
                    <a:pt x="637" y="1260"/>
                  </a:cubicBezTo>
                  <a:cubicBezTo>
                    <a:pt x="691" y="1277"/>
                    <a:pt x="739" y="1291"/>
                    <a:pt x="783" y="1304"/>
                  </a:cubicBezTo>
                  <a:cubicBezTo>
                    <a:pt x="828" y="1317"/>
                    <a:pt x="875" y="1317"/>
                    <a:pt x="916" y="1317"/>
                  </a:cubicBezTo>
                  <a:cubicBezTo>
                    <a:pt x="957" y="1314"/>
                    <a:pt x="994" y="1314"/>
                    <a:pt x="1021" y="1314"/>
                  </a:cubicBezTo>
                  <a:cubicBezTo>
                    <a:pt x="1082" y="1304"/>
                    <a:pt x="1117" y="1300"/>
                    <a:pt x="1117" y="1300"/>
                  </a:cubicBezTo>
                  <a:cubicBezTo>
                    <a:pt x="1117" y="1300"/>
                    <a:pt x="1100" y="1270"/>
                    <a:pt x="1079" y="1212"/>
                  </a:cubicBezTo>
                  <a:cubicBezTo>
                    <a:pt x="1062" y="1192"/>
                    <a:pt x="1048" y="1157"/>
                    <a:pt x="1035" y="1123"/>
                  </a:cubicBezTo>
                  <a:cubicBezTo>
                    <a:pt x="1028" y="1107"/>
                    <a:pt x="1018" y="1086"/>
                    <a:pt x="1011" y="1069"/>
                  </a:cubicBezTo>
                  <a:cubicBezTo>
                    <a:pt x="1001" y="1052"/>
                    <a:pt x="994" y="1032"/>
                    <a:pt x="980" y="1018"/>
                  </a:cubicBezTo>
                  <a:cubicBezTo>
                    <a:pt x="957" y="984"/>
                    <a:pt x="936" y="944"/>
                    <a:pt x="916" y="903"/>
                  </a:cubicBezTo>
                  <a:lnTo>
                    <a:pt x="885" y="842"/>
                  </a:lnTo>
                  <a:cubicBezTo>
                    <a:pt x="875" y="821"/>
                    <a:pt x="861" y="804"/>
                    <a:pt x="848" y="784"/>
                  </a:cubicBezTo>
                  <a:cubicBezTo>
                    <a:pt x="797" y="708"/>
                    <a:pt x="732" y="641"/>
                    <a:pt x="671" y="569"/>
                  </a:cubicBezTo>
                  <a:cubicBezTo>
                    <a:pt x="603" y="504"/>
                    <a:pt x="535" y="437"/>
                    <a:pt x="460" y="375"/>
                  </a:cubicBezTo>
                  <a:cubicBezTo>
                    <a:pt x="392" y="311"/>
                    <a:pt x="304" y="259"/>
                    <a:pt x="249" y="201"/>
                  </a:cubicBezTo>
                  <a:cubicBezTo>
                    <a:pt x="191" y="144"/>
                    <a:pt x="123" y="99"/>
                    <a:pt x="89" y="62"/>
                  </a:cubicBezTo>
                  <a:cubicBezTo>
                    <a:pt x="48" y="25"/>
                    <a:pt x="32" y="1"/>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a:off x="518154" y="830743"/>
              <a:ext cx="30774" cy="42846"/>
            </a:xfrm>
            <a:custGeom>
              <a:avLst/>
              <a:gdLst/>
              <a:ahLst/>
              <a:cxnLst/>
              <a:rect l="l" t="t" r="r" b="b"/>
              <a:pathLst>
                <a:path w="701" h="976" extrusionOk="0">
                  <a:moveTo>
                    <a:pt x="18" y="0"/>
                  </a:moveTo>
                  <a:cubicBezTo>
                    <a:pt x="18" y="0"/>
                    <a:pt x="18" y="21"/>
                    <a:pt x="11" y="54"/>
                  </a:cubicBezTo>
                  <a:cubicBezTo>
                    <a:pt x="11" y="75"/>
                    <a:pt x="7" y="95"/>
                    <a:pt x="7" y="123"/>
                  </a:cubicBezTo>
                  <a:cubicBezTo>
                    <a:pt x="4" y="150"/>
                    <a:pt x="0" y="177"/>
                    <a:pt x="4" y="208"/>
                  </a:cubicBezTo>
                  <a:cubicBezTo>
                    <a:pt x="7" y="238"/>
                    <a:pt x="7" y="275"/>
                    <a:pt x="11" y="313"/>
                  </a:cubicBezTo>
                  <a:cubicBezTo>
                    <a:pt x="14" y="347"/>
                    <a:pt x="21" y="384"/>
                    <a:pt x="31" y="425"/>
                  </a:cubicBezTo>
                  <a:cubicBezTo>
                    <a:pt x="52" y="500"/>
                    <a:pt x="85" y="578"/>
                    <a:pt x="126" y="653"/>
                  </a:cubicBezTo>
                  <a:cubicBezTo>
                    <a:pt x="174" y="721"/>
                    <a:pt x="225" y="786"/>
                    <a:pt x="286" y="833"/>
                  </a:cubicBezTo>
                  <a:cubicBezTo>
                    <a:pt x="317" y="861"/>
                    <a:pt x="351" y="878"/>
                    <a:pt x="385" y="894"/>
                  </a:cubicBezTo>
                  <a:cubicBezTo>
                    <a:pt x="419" y="911"/>
                    <a:pt x="453" y="925"/>
                    <a:pt x="481" y="935"/>
                  </a:cubicBezTo>
                  <a:cubicBezTo>
                    <a:pt x="511" y="949"/>
                    <a:pt x="542" y="956"/>
                    <a:pt x="569" y="960"/>
                  </a:cubicBezTo>
                  <a:cubicBezTo>
                    <a:pt x="596" y="966"/>
                    <a:pt x="619" y="966"/>
                    <a:pt x="640" y="973"/>
                  </a:cubicBezTo>
                  <a:cubicBezTo>
                    <a:pt x="677" y="973"/>
                    <a:pt x="701" y="976"/>
                    <a:pt x="701" y="976"/>
                  </a:cubicBezTo>
                  <a:cubicBezTo>
                    <a:pt x="701" y="976"/>
                    <a:pt x="694" y="952"/>
                    <a:pt x="681" y="915"/>
                  </a:cubicBezTo>
                  <a:cubicBezTo>
                    <a:pt x="674" y="902"/>
                    <a:pt x="667" y="878"/>
                    <a:pt x="657" y="853"/>
                  </a:cubicBezTo>
                  <a:cubicBezTo>
                    <a:pt x="650" y="827"/>
                    <a:pt x="640" y="800"/>
                    <a:pt x="630" y="776"/>
                  </a:cubicBezTo>
                  <a:cubicBezTo>
                    <a:pt x="603" y="724"/>
                    <a:pt x="583" y="657"/>
                    <a:pt x="548" y="602"/>
                  </a:cubicBezTo>
                  <a:cubicBezTo>
                    <a:pt x="517" y="544"/>
                    <a:pt x="473" y="490"/>
                    <a:pt x="432" y="435"/>
                  </a:cubicBezTo>
                  <a:cubicBezTo>
                    <a:pt x="385" y="384"/>
                    <a:pt x="341" y="333"/>
                    <a:pt x="293" y="282"/>
                  </a:cubicBezTo>
                  <a:cubicBezTo>
                    <a:pt x="272" y="258"/>
                    <a:pt x="245" y="235"/>
                    <a:pt x="222" y="214"/>
                  </a:cubicBezTo>
                  <a:cubicBezTo>
                    <a:pt x="211" y="200"/>
                    <a:pt x="198" y="191"/>
                    <a:pt x="187" y="180"/>
                  </a:cubicBezTo>
                  <a:cubicBezTo>
                    <a:pt x="174" y="170"/>
                    <a:pt x="164" y="156"/>
                    <a:pt x="157" y="146"/>
                  </a:cubicBezTo>
                  <a:cubicBezTo>
                    <a:pt x="116" y="106"/>
                    <a:pt x="76" y="68"/>
                    <a:pt x="55" y="41"/>
                  </a:cubicBezTo>
                  <a:cubicBezTo>
                    <a:pt x="27" y="17"/>
                    <a:pt x="18"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5"/>
            <p:cNvSpPr/>
            <p:nvPr/>
          </p:nvSpPr>
          <p:spPr>
            <a:xfrm>
              <a:off x="520393" y="883116"/>
              <a:ext cx="20194" cy="28447"/>
            </a:xfrm>
            <a:custGeom>
              <a:avLst/>
              <a:gdLst/>
              <a:ahLst/>
              <a:cxnLst/>
              <a:rect l="l" t="t" r="r" b="b"/>
              <a:pathLst>
                <a:path w="460" h="648" extrusionOk="0">
                  <a:moveTo>
                    <a:pt x="38" y="1"/>
                  </a:moveTo>
                  <a:cubicBezTo>
                    <a:pt x="38" y="1"/>
                    <a:pt x="34" y="15"/>
                    <a:pt x="28" y="42"/>
                  </a:cubicBezTo>
                  <a:cubicBezTo>
                    <a:pt x="25" y="52"/>
                    <a:pt x="21" y="69"/>
                    <a:pt x="17" y="86"/>
                  </a:cubicBezTo>
                  <a:cubicBezTo>
                    <a:pt x="11" y="106"/>
                    <a:pt x="7" y="127"/>
                    <a:pt x="7" y="147"/>
                  </a:cubicBezTo>
                  <a:cubicBezTo>
                    <a:pt x="11" y="188"/>
                    <a:pt x="1" y="243"/>
                    <a:pt x="11" y="293"/>
                  </a:cubicBezTo>
                  <a:cubicBezTo>
                    <a:pt x="14" y="321"/>
                    <a:pt x="17" y="348"/>
                    <a:pt x="28" y="372"/>
                  </a:cubicBezTo>
                  <a:cubicBezTo>
                    <a:pt x="38" y="395"/>
                    <a:pt x="48" y="420"/>
                    <a:pt x="62" y="443"/>
                  </a:cubicBezTo>
                  <a:cubicBezTo>
                    <a:pt x="92" y="487"/>
                    <a:pt x="123" y="535"/>
                    <a:pt x="167" y="563"/>
                  </a:cubicBezTo>
                  <a:cubicBezTo>
                    <a:pt x="208" y="593"/>
                    <a:pt x="259" y="610"/>
                    <a:pt x="300" y="627"/>
                  </a:cubicBezTo>
                  <a:cubicBezTo>
                    <a:pt x="337" y="644"/>
                    <a:pt x="385" y="640"/>
                    <a:pt x="412" y="648"/>
                  </a:cubicBezTo>
                  <a:lnTo>
                    <a:pt x="456" y="648"/>
                  </a:lnTo>
                  <a:cubicBezTo>
                    <a:pt x="456" y="648"/>
                    <a:pt x="456" y="630"/>
                    <a:pt x="460" y="599"/>
                  </a:cubicBezTo>
                  <a:cubicBezTo>
                    <a:pt x="453" y="576"/>
                    <a:pt x="460" y="528"/>
                    <a:pt x="450" y="491"/>
                  </a:cubicBezTo>
                  <a:cubicBezTo>
                    <a:pt x="439" y="456"/>
                    <a:pt x="439" y="406"/>
                    <a:pt x="425" y="365"/>
                  </a:cubicBezTo>
                  <a:cubicBezTo>
                    <a:pt x="412" y="321"/>
                    <a:pt x="385" y="287"/>
                    <a:pt x="364" y="249"/>
                  </a:cubicBezTo>
                  <a:cubicBezTo>
                    <a:pt x="351" y="232"/>
                    <a:pt x="334" y="216"/>
                    <a:pt x="320" y="198"/>
                  </a:cubicBezTo>
                  <a:cubicBezTo>
                    <a:pt x="307" y="181"/>
                    <a:pt x="287" y="167"/>
                    <a:pt x="270" y="154"/>
                  </a:cubicBezTo>
                  <a:cubicBezTo>
                    <a:pt x="235" y="123"/>
                    <a:pt x="188" y="103"/>
                    <a:pt x="160" y="79"/>
                  </a:cubicBezTo>
                  <a:cubicBezTo>
                    <a:pt x="130" y="52"/>
                    <a:pt x="89" y="38"/>
                    <a:pt x="72" y="21"/>
                  </a:cubicBezTo>
                  <a:cubicBezTo>
                    <a:pt x="48" y="7"/>
                    <a:pt x="38" y="1"/>
                    <a:pt x="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5"/>
            <p:cNvSpPr/>
            <p:nvPr/>
          </p:nvSpPr>
          <p:spPr>
            <a:xfrm>
              <a:off x="1405479" y="355387"/>
              <a:ext cx="65060" cy="133676"/>
            </a:xfrm>
            <a:custGeom>
              <a:avLst/>
              <a:gdLst/>
              <a:ahLst/>
              <a:cxnLst/>
              <a:rect l="l" t="t" r="r" b="b"/>
              <a:pathLst>
                <a:path w="1482" h="3045" extrusionOk="0">
                  <a:moveTo>
                    <a:pt x="1456" y="3003"/>
                  </a:moveTo>
                  <a:cubicBezTo>
                    <a:pt x="1455" y="3003"/>
                    <a:pt x="1455" y="3003"/>
                    <a:pt x="1455" y="3003"/>
                  </a:cubicBezTo>
                  <a:lnTo>
                    <a:pt x="1455" y="3003"/>
                  </a:lnTo>
                  <a:cubicBezTo>
                    <a:pt x="1455" y="3003"/>
                    <a:pt x="1455" y="3003"/>
                    <a:pt x="1456" y="3003"/>
                  </a:cubicBezTo>
                  <a:close/>
                  <a:moveTo>
                    <a:pt x="1455" y="3003"/>
                  </a:moveTo>
                  <a:cubicBezTo>
                    <a:pt x="1454" y="3004"/>
                    <a:pt x="1454" y="3004"/>
                    <a:pt x="1454" y="3004"/>
                  </a:cubicBezTo>
                  <a:lnTo>
                    <a:pt x="1454" y="3004"/>
                  </a:lnTo>
                  <a:lnTo>
                    <a:pt x="1454" y="3004"/>
                  </a:lnTo>
                  <a:cubicBezTo>
                    <a:pt x="1455" y="3004"/>
                    <a:pt x="1455" y="3004"/>
                    <a:pt x="1455" y="3003"/>
                  </a:cubicBezTo>
                  <a:close/>
                  <a:moveTo>
                    <a:pt x="1454" y="3004"/>
                  </a:moveTo>
                  <a:cubicBezTo>
                    <a:pt x="1454" y="3005"/>
                    <a:pt x="1454" y="3006"/>
                    <a:pt x="1454" y="3007"/>
                  </a:cubicBezTo>
                  <a:lnTo>
                    <a:pt x="1457" y="3007"/>
                  </a:lnTo>
                  <a:lnTo>
                    <a:pt x="1454" y="3004"/>
                  </a:lnTo>
                  <a:close/>
                  <a:moveTo>
                    <a:pt x="1464" y="2999"/>
                  </a:moveTo>
                  <a:cubicBezTo>
                    <a:pt x="1463" y="2999"/>
                    <a:pt x="1462" y="3000"/>
                    <a:pt x="1461" y="3001"/>
                  </a:cubicBezTo>
                  <a:cubicBezTo>
                    <a:pt x="1459" y="3001"/>
                    <a:pt x="1457" y="3002"/>
                    <a:pt x="1456" y="3003"/>
                  </a:cubicBezTo>
                  <a:lnTo>
                    <a:pt x="1456" y="3003"/>
                  </a:lnTo>
                  <a:cubicBezTo>
                    <a:pt x="1456" y="3003"/>
                    <a:pt x="1456" y="3003"/>
                    <a:pt x="1457" y="3003"/>
                  </a:cubicBezTo>
                  <a:cubicBezTo>
                    <a:pt x="1457" y="3003"/>
                    <a:pt x="1459" y="3003"/>
                    <a:pt x="1461" y="3004"/>
                  </a:cubicBezTo>
                  <a:cubicBezTo>
                    <a:pt x="1464" y="3007"/>
                    <a:pt x="1467" y="3007"/>
                    <a:pt x="1471" y="3015"/>
                  </a:cubicBezTo>
                  <a:cubicBezTo>
                    <a:pt x="1471" y="3015"/>
                    <a:pt x="1472" y="3015"/>
                    <a:pt x="1472" y="3016"/>
                  </a:cubicBezTo>
                  <a:lnTo>
                    <a:pt x="1472" y="3016"/>
                  </a:lnTo>
                  <a:cubicBezTo>
                    <a:pt x="1473" y="3016"/>
                    <a:pt x="1474" y="3015"/>
                    <a:pt x="1475" y="3015"/>
                  </a:cubicBezTo>
                  <a:cubicBezTo>
                    <a:pt x="1481" y="3011"/>
                    <a:pt x="1478" y="3004"/>
                    <a:pt x="1471" y="3004"/>
                  </a:cubicBezTo>
                  <a:cubicBezTo>
                    <a:pt x="1468" y="3002"/>
                    <a:pt x="1466" y="2999"/>
                    <a:pt x="1464" y="2999"/>
                  </a:cubicBezTo>
                  <a:close/>
                  <a:moveTo>
                    <a:pt x="1192" y="0"/>
                  </a:moveTo>
                  <a:cubicBezTo>
                    <a:pt x="1192" y="0"/>
                    <a:pt x="1178" y="0"/>
                    <a:pt x="1148" y="4"/>
                  </a:cubicBezTo>
                  <a:cubicBezTo>
                    <a:pt x="1131" y="7"/>
                    <a:pt x="1110" y="7"/>
                    <a:pt x="1090" y="7"/>
                  </a:cubicBezTo>
                  <a:cubicBezTo>
                    <a:pt x="1066" y="11"/>
                    <a:pt x="1039" y="17"/>
                    <a:pt x="1008" y="21"/>
                  </a:cubicBezTo>
                  <a:cubicBezTo>
                    <a:pt x="981" y="27"/>
                    <a:pt x="950" y="38"/>
                    <a:pt x="916" y="48"/>
                  </a:cubicBezTo>
                  <a:cubicBezTo>
                    <a:pt x="879" y="58"/>
                    <a:pt x="842" y="72"/>
                    <a:pt x="801" y="85"/>
                  </a:cubicBezTo>
                  <a:cubicBezTo>
                    <a:pt x="760" y="99"/>
                    <a:pt x="719" y="123"/>
                    <a:pt x="679" y="143"/>
                  </a:cubicBezTo>
                  <a:cubicBezTo>
                    <a:pt x="658" y="157"/>
                    <a:pt x="638" y="170"/>
                    <a:pt x="617" y="184"/>
                  </a:cubicBezTo>
                  <a:cubicBezTo>
                    <a:pt x="597" y="201"/>
                    <a:pt x="577" y="215"/>
                    <a:pt x="556" y="231"/>
                  </a:cubicBezTo>
                  <a:cubicBezTo>
                    <a:pt x="475" y="303"/>
                    <a:pt x="393" y="382"/>
                    <a:pt x="311" y="480"/>
                  </a:cubicBezTo>
                  <a:cubicBezTo>
                    <a:pt x="233" y="575"/>
                    <a:pt x="158" y="688"/>
                    <a:pt x="110" y="817"/>
                  </a:cubicBezTo>
                  <a:cubicBezTo>
                    <a:pt x="59" y="942"/>
                    <a:pt x="25" y="1085"/>
                    <a:pt x="12" y="1231"/>
                  </a:cubicBezTo>
                  <a:cubicBezTo>
                    <a:pt x="1" y="1374"/>
                    <a:pt x="8" y="1525"/>
                    <a:pt x="29" y="1667"/>
                  </a:cubicBezTo>
                  <a:cubicBezTo>
                    <a:pt x="56" y="1810"/>
                    <a:pt x="97" y="1946"/>
                    <a:pt x="154" y="2076"/>
                  </a:cubicBezTo>
                  <a:cubicBezTo>
                    <a:pt x="212" y="2201"/>
                    <a:pt x="280" y="2321"/>
                    <a:pt x="359" y="2423"/>
                  </a:cubicBezTo>
                  <a:cubicBezTo>
                    <a:pt x="379" y="2450"/>
                    <a:pt x="399" y="2476"/>
                    <a:pt x="420" y="2501"/>
                  </a:cubicBezTo>
                  <a:cubicBezTo>
                    <a:pt x="440" y="2525"/>
                    <a:pt x="461" y="2548"/>
                    <a:pt x="481" y="2569"/>
                  </a:cubicBezTo>
                  <a:cubicBezTo>
                    <a:pt x="505" y="2592"/>
                    <a:pt x="528" y="2613"/>
                    <a:pt x="549" y="2633"/>
                  </a:cubicBezTo>
                  <a:cubicBezTo>
                    <a:pt x="572" y="2654"/>
                    <a:pt x="597" y="2674"/>
                    <a:pt x="617" y="2691"/>
                  </a:cubicBezTo>
                  <a:cubicBezTo>
                    <a:pt x="665" y="2729"/>
                    <a:pt x="709" y="2762"/>
                    <a:pt x="753" y="2797"/>
                  </a:cubicBezTo>
                  <a:cubicBezTo>
                    <a:pt x="797" y="2828"/>
                    <a:pt x="842" y="2858"/>
                    <a:pt x="883" y="2885"/>
                  </a:cubicBezTo>
                  <a:cubicBezTo>
                    <a:pt x="903" y="2899"/>
                    <a:pt x="927" y="2912"/>
                    <a:pt x="947" y="2922"/>
                  </a:cubicBezTo>
                  <a:cubicBezTo>
                    <a:pt x="971" y="2936"/>
                    <a:pt x="991" y="2946"/>
                    <a:pt x="1012" y="2953"/>
                  </a:cubicBezTo>
                  <a:cubicBezTo>
                    <a:pt x="1056" y="2974"/>
                    <a:pt x="1100" y="2987"/>
                    <a:pt x="1137" y="2997"/>
                  </a:cubicBezTo>
                  <a:cubicBezTo>
                    <a:pt x="1219" y="3021"/>
                    <a:pt x="1287" y="3032"/>
                    <a:pt x="1345" y="3041"/>
                  </a:cubicBezTo>
                  <a:lnTo>
                    <a:pt x="1417" y="3041"/>
                  </a:lnTo>
                  <a:cubicBezTo>
                    <a:pt x="1426" y="3045"/>
                    <a:pt x="1440" y="3045"/>
                    <a:pt x="1450" y="3045"/>
                  </a:cubicBezTo>
                  <a:cubicBezTo>
                    <a:pt x="1457" y="3041"/>
                    <a:pt x="1467" y="3038"/>
                    <a:pt x="1475" y="3032"/>
                  </a:cubicBezTo>
                  <a:cubicBezTo>
                    <a:pt x="1480" y="3025"/>
                    <a:pt x="1476" y="3019"/>
                    <a:pt x="1472" y="3016"/>
                  </a:cubicBezTo>
                  <a:lnTo>
                    <a:pt x="1472" y="3016"/>
                  </a:lnTo>
                  <a:cubicBezTo>
                    <a:pt x="1471" y="3017"/>
                    <a:pt x="1469" y="3017"/>
                    <a:pt x="1467" y="3017"/>
                  </a:cubicBezTo>
                  <a:cubicBezTo>
                    <a:pt x="1463" y="3017"/>
                    <a:pt x="1459" y="3016"/>
                    <a:pt x="1454" y="3015"/>
                  </a:cubicBezTo>
                  <a:cubicBezTo>
                    <a:pt x="1447" y="3011"/>
                    <a:pt x="1440" y="3007"/>
                    <a:pt x="1430" y="3001"/>
                  </a:cubicBezTo>
                  <a:cubicBezTo>
                    <a:pt x="1423" y="2997"/>
                    <a:pt x="1413" y="2991"/>
                    <a:pt x="1399" y="2983"/>
                  </a:cubicBezTo>
                  <a:cubicBezTo>
                    <a:pt x="1389" y="2977"/>
                    <a:pt x="1379" y="2970"/>
                    <a:pt x="1368" y="2963"/>
                  </a:cubicBezTo>
                  <a:cubicBezTo>
                    <a:pt x="1324" y="2939"/>
                    <a:pt x="1277" y="2899"/>
                    <a:pt x="1233" y="2844"/>
                  </a:cubicBezTo>
                  <a:cubicBezTo>
                    <a:pt x="1209" y="2817"/>
                    <a:pt x="1185" y="2790"/>
                    <a:pt x="1164" y="2756"/>
                  </a:cubicBezTo>
                  <a:cubicBezTo>
                    <a:pt x="1151" y="2742"/>
                    <a:pt x="1141" y="2725"/>
                    <a:pt x="1131" y="2708"/>
                  </a:cubicBezTo>
                  <a:cubicBezTo>
                    <a:pt x="1117" y="2691"/>
                    <a:pt x="1107" y="2674"/>
                    <a:pt x="1093" y="2657"/>
                  </a:cubicBezTo>
                  <a:cubicBezTo>
                    <a:pt x="1073" y="2623"/>
                    <a:pt x="1049" y="2586"/>
                    <a:pt x="1029" y="2548"/>
                  </a:cubicBezTo>
                  <a:cubicBezTo>
                    <a:pt x="1008" y="2508"/>
                    <a:pt x="988" y="2463"/>
                    <a:pt x="968" y="2419"/>
                  </a:cubicBezTo>
                  <a:cubicBezTo>
                    <a:pt x="960" y="2395"/>
                    <a:pt x="950" y="2374"/>
                    <a:pt x="944" y="2351"/>
                  </a:cubicBezTo>
                  <a:cubicBezTo>
                    <a:pt x="933" y="2327"/>
                    <a:pt x="927" y="2303"/>
                    <a:pt x="916" y="2280"/>
                  </a:cubicBezTo>
                  <a:cubicBezTo>
                    <a:pt x="903" y="2236"/>
                    <a:pt x="883" y="2187"/>
                    <a:pt x="869" y="2143"/>
                  </a:cubicBezTo>
                  <a:cubicBezTo>
                    <a:pt x="838" y="2048"/>
                    <a:pt x="811" y="1953"/>
                    <a:pt x="790" y="1854"/>
                  </a:cubicBezTo>
                  <a:cubicBezTo>
                    <a:pt x="767" y="1759"/>
                    <a:pt x="750" y="1660"/>
                    <a:pt x="746" y="1565"/>
                  </a:cubicBezTo>
                  <a:cubicBezTo>
                    <a:pt x="732" y="1470"/>
                    <a:pt x="729" y="1374"/>
                    <a:pt x="732" y="1283"/>
                  </a:cubicBezTo>
                  <a:cubicBezTo>
                    <a:pt x="736" y="1191"/>
                    <a:pt x="750" y="1102"/>
                    <a:pt x="764" y="1014"/>
                  </a:cubicBezTo>
                  <a:cubicBezTo>
                    <a:pt x="767" y="991"/>
                    <a:pt x="770" y="970"/>
                    <a:pt x="773" y="946"/>
                  </a:cubicBezTo>
                  <a:cubicBezTo>
                    <a:pt x="777" y="925"/>
                    <a:pt x="781" y="902"/>
                    <a:pt x="784" y="881"/>
                  </a:cubicBezTo>
                  <a:cubicBezTo>
                    <a:pt x="794" y="837"/>
                    <a:pt x="801" y="793"/>
                    <a:pt x="811" y="749"/>
                  </a:cubicBezTo>
                  <a:cubicBezTo>
                    <a:pt x="831" y="664"/>
                    <a:pt x="855" y="582"/>
                    <a:pt x="893" y="511"/>
                  </a:cubicBezTo>
                  <a:cubicBezTo>
                    <a:pt x="903" y="493"/>
                    <a:pt x="910" y="476"/>
                    <a:pt x="919" y="460"/>
                  </a:cubicBezTo>
                  <a:cubicBezTo>
                    <a:pt x="927" y="443"/>
                    <a:pt x="937" y="422"/>
                    <a:pt x="944" y="405"/>
                  </a:cubicBezTo>
                  <a:cubicBezTo>
                    <a:pt x="954" y="388"/>
                    <a:pt x="960" y="371"/>
                    <a:pt x="968" y="354"/>
                  </a:cubicBezTo>
                  <a:cubicBezTo>
                    <a:pt x="974" y="338"/>
                    <a:pt x="985" y="320"/>
                    <a:pt x="991" y="306"/>
                  </a:cubicBezTo>
                  <a:cubicBezTo>
                    <a:pt x="1022" y="242"/>
                    <a:pt x="1056" y="184"/>
                    <a:pt x="1090" y="143"/>
                  </a:cubicBezTo>
                  <a:cubicBezTo>
                    <a:pt x="1103" y="120"/>
                    <a:pt x="1117" y="99"/>
                    <a:pt x="1131" y="82"/>
                  </a:cubicBezTo>
                  <a:cubicBezTo>
                    <a:pt x="1144" y="62"/>
                    <a:pt x="1155" y="48"/>
                    <a:pt x="1164" y="38"/>
                  </a:cubicBezTo>
                  <a:cubicBezTo>
                    <a:pt x="1182" y="14"/>
                    <a:pt x="1192"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5"/>
            <p:cNvSpPr/>
            <p:nvPr/>
          </p:nvSpPr>
          <p:spPr>
            <a:xfrm>
              <a:off x="1358901" y="373518"/>
              <a:ext cx="39949" cy="80161"/>
            </a:xfrm>
            <a:custGeom>
              <a:avLst/>
              <a:gdLst/>
              <a:ahLst/>
              <a:cxnLst/>
              <a:rect l="l" t="t" r="r" b="b"/>
              <a:pathLst>
                <a:path w="910" h="1826" extrusionOk="0">
                  <a:moveTo>
                    <a:pt x="610" y="1"/>
                  </a:moveTo>
                  <a:cubicBezTo>
                    <a:pt x="600" y="1"/>
                    <a:pt x="590" y="1"/>
                    <a:pt x="580" y="2"/>
                  </a:cubicBezTo>
                  <a:cubicBezTo>
                    <a:pt x="562" y="6"/>
                    <a:pt x="542" y="6"/>
                    <a:pt x="518" y="13"/>
                  </a:cubicBezTo>
                  <a:cubicBezTo>
                    <a:pt x="495" y="16"/>
                    <a:pt x="470" y="22"/>
                    <a:pt x="443" y="30"/>
                  </a:cubicBezTo>
                  <a:cubicBezTo>
                    <a:pt x="416" y="40"/>
                    <a:pt x="388" y="50"/>
                    <a:pt x="362" y="63"/>
                  </a:cubicBezTo>
                  <a:cubicBezTo>
                    <a:pt x="335" y="80"/>
                    <a:pt x="307" y="98"/>
                    <a:pt x="283" y="121"/>
                  </a:cubicBezTo>
                  <a:cubicBezTo>
                    <a:pt x="273" y="132"/>
                    <a:pt x="259" y="142"/>
                    <a:pt x="246" y="156"/>
                  </a:cubicBezTo>
                  <a:cubicBezTo>
                    <a:pt x="233" y="165"/>
                    <a:pt x="222" y="179"/>
                    <a:pt x="209" y="193"/>
                  </a:cubicBezTo>
                  <a:cubicBezTo>
                    <a:pt x="198" y="206"/>
                    <a:pt x="184" y="220"/>
                    <a:pt x="171" y="234"/>
                  </a:cubicBezTo>
                  <a:cubicBezTo>
                    <a:pt x="161" y="251"/>
                    <a:pt x="151" y="264"/>
                    <a:pt x="137" y="281"/>
                  </a:cubicBezTo>
                  <a:cubicBezTo>
                    <a:pt x="93" y="343"/>
                    <a:pt x="55" y="418"/>
                    <a:pt x="35" y="496"/>
                  </a:cubicBezTo>
                  <a:cubicBezTo>
                    <a:pt x="11" y="578"/>
                    <a:pt x="1" y="663"/>
                    <a:pt x="1" y="747"/>
                  </a:cubicBezTo>
                  <a:cubicBezTo>
                    <a:pt x="5" y="771"/>
                    <a:pt x="5" y="792"/>
                    <a:pt x="5" y="812"/>
                  </a:cubicBezTo>
                  <a:cubicBezTo>
                    <a:pt x="8" y="836"/>
                    <a:pt x="11" y="856"/>
                    <a:pt x="15" y="880"/>
                  </a:cubicBezTo>
                  <a:cubicBezTo>
                    <a:pt x="21" y="921"/>
                    <a:pt x="35" y="965"/>
                    <a:pt x="46" y="1010"/>
                  </a:cubicBezTo>
                  <a:cubicBezTo>
                    <a:pt x="76" y="1088"/>
                    <a:pt x="110" y="1162"/>
                    <a:pt x="151" y="1231"/>
                  </a:cubicBezTo>
                  <a:cubicBezTo>
                    <a:pt x="195" y="1299"/>
                    <a:pt x="239" y="1360"/>
                    <a:pt x="290" y="1414"/>
                  </a:cubicBezTo>
                  <a:cubicBezTo>
                    <a:pt x="338" y="1468"/>
                    <a:pt x="393" y="1512"/>
                    <a:pt x="446" y="1550"/>
                  </a:cubicBezTo>
                  <a:cubicBezTo>
                    <a:pt x="501" y="1588"/>
                    <a:pt x="552" y="1622"/>
                    <a:pt x="593" y="1652"/>
                  </a:cubicBezTo>
                  <a:cubicBezTo>
                    <a:pt x="682" y="1717"/>
                    <a:pt x="770" y="1751"/>
                    <a:pt x="821" y="1782"/>
                  </a:cubicBezTo>
                  <a:cubicBezTo>
                    <a:pt x="851" y="1795"/>
                    <a:pt x="872" y="1806"/>
                    <a:pt x="886" y="1815"/>
                  </a:cubicBezTo>
                  <a:cubicBezTo>
                    <a:pt x="903" y="1823"/>
                    <a:pt x="909" y="1826"/>
                    <a:pt x="909" y="1826"/>
                  </a:cubicBezTo>
                  <a:cubicBezTo>
                    <a:pt x="909" y="1826"/>
                    <a:pt x="892" y="1795"/>
                    <a:pt x="872" y="1737"/>
                  </a:cubicBezTo>
                  <a:cubicBezTo>
                    <a:pt x="845" y="1683"/>
                    <a:pt x="821" y="1594"/>
                    <a:pt x="784" y="1499"/>
                  </a:cubicBezTo>
                  <a:cubicBezTo>
                    <a:pt x="763" y="1455"/>
                    <a:pt x="749" y="1401"/>
                    <a:pt x="735" y="1346"/>
                  </a:cubicBezTo>
                  <a:cubicBezTo>
                    <a:pt x="729" y="1319"/>
                    <a:pt x="722" y="1292"/>
                    <a:pt x="719" y="1261"/>
                  </a:cubicBezTo>
                  <a:cubicBezTo>
                    <a:pt x="712" y="1234"/>
                    <a:pt x="705" y="1206"/>
                    <a:pt x="699" y="1179"/>
                  </a:cubicBezTo>
                  <a:cubicBezTo>
                    <a:pt x="685" y="1125"/>
                    <a:pt x="674" y="1071"/>
                    <a:pt x="664" y="1016"/>
                  </a:cubicBezTo>
                  <a:cubicBezTo>
                    <a:pt x="654" y="965"/>
                    <a:pt x="651" y="914"/>
                    <a:pt x="647" y="863"/>
                  </a:cubicBezTo>
                  <a:cubicBezTo>
                    <a:pt x="637" y="774"/>
                    <a:pt x="637" y="686"/>
                    <a:pt x="630" y="598"/>
                  </a:cubicBezTo>
                  <a:cubicBezTo>
                    <a:pt x="633" y="557"/>
                    <a:pt x="627" y="512"/>
                    <a:pt x="624" y="468"/>
                  </a:cubicBezTo>
                  <a:lnTo>
                    <a:pt x="624" y="435"/>
                  </a:lnTo>
                  <a:lnTo>
                    <a:pt x="624" y="404"/>
                  </a:lnTo>
                  <a:cubicBezTo>
                    <a:pt x="620" y="380"/>
                    <a:pt x="624" y="363"/>
                    <a:pt x="624" y="343"/>
                  </a:cubicBezTo>
                  <a:cubicBezTo>
                    <a:pt x="627" y="322"/>
                    <a:pt x="630" y="302"/>
                    <a:pt x="630" y="281"/>
                  </a:cubicBezTo>
                  <a:cubicBezTo>
                    <a:pt x="633" y="261"/>
                    <a:pt x="633" y="240"/>
                    <a:pt x="633" y="220"/>
                  </a:cubicBezTo>
                  <a:cubicBezTo>
                    <a:pt x="637" y="200"/>
                    <a:pt x="641" y="179"/>
                    <a:pt x="644" y="159"/>
                  </a:cubicBezTo>
                  <a:cubicBezTo>
                    <a:pt x="647" y="142"/>
                    <a:pt x="654" y="125"/>
                    <a:pt x="658" y="111"/>
                  </a:cubicBezTo>
                  <a:cubicBezTo>
                    <a:pt x="664" y="77"/>
                    <a:pt x="678" y="54"/>
                    <a:pt x="685" y="36"/>
                  </a:cubicBezTo>
                  <a:cubicBezTo>
                    <a:pt x="691" y="16"/>
                    <a:pt x="695" y="9"/>
                    <a:pt x="695" y="9"/>
                  </a:cubicBezTo>
                  <a:cubicBezTo>
                    <a:pt x="695" y="9"/>
                    <a:pt x="685" y="6"/>
                    <a:pt x="668" y="6"/>
                  </a:cubicBezTo>
                  <a:cubicBezTo>
                    <a:pt x="653" y="3"/>
                    <a:pt x="634"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p:nvPr/>
          </p:nvSpPr>
          <p:spPr>
            <a:xfrm>
              <a:off x="1321453" y="377030"/>
              <a:ext cx="24365" cy="26911"/>
            </a:xfrm>
            <a:custGeom>
              <a:avLst/>
              <a:gdLst/>
              <a:ahLst/>
              <a:cxnLst/>
              <a:rect l="l" t="t" r="r" b="b"/>
              <a:pathLst>
                <a:path w="555" h="613" extrusionOk="0">
                  <a:moveTo>
                    <a:pt x="282" y="0"/>
                  </a:moveTo>
                  <a:cubicBezTo>
                    <a:pt x="269" y="4"/>
                    <a:pt x="241" y="4"/>
                    <a:pt x="214" y="11"/>
                  </a:cubicBezTo>
                  <a:cubicBezTo>
                    <a:pt x="201" y="11"/>
                    <a:pt x="187" y="14"/>
                    <a:pt x="174" y="21"/>
                  </a:cubicBezTo>
                  <a:cubicBezTo>
                    <a:pt x="160" y="24"/>
                    <a:pt x="150" y="31"/>
                    <a:pt x="139" y="38"/>
                  </a:cubicBezTo>
                  <a:cubicBezTo>
                    <a:pt x="103" y="69"/>
                    <a:pt x="37" y="110"/>
                    <a:pt x="24" y="167"/>
                  </a:cubicBezTo>
                  <a:cubicBezTo>
                    <a:pt x="1" y="222"/>
                    <a:pt x="10" y="286"/>
                    <a:pt x="21" y="344"/>
                  </a:cubicBezTo>
                  <a:cubicBezTo>
                    <a:pt x="45" y="405"/>
                    <a:pt x="72" y="460"/>
                    <a:pt x="116" y="501"/>
                  </a:cubicBezTo>
                  <a:cubicBezTo>
                    <a:pt x="136" y="521"/>
                    <a:pt x="164" y="538"/>
                    <a:pt x="191" y="552"/>
                  </a:cubicBezTo>
                  <a:cubicBezTo>
                    <a:pt x="218" y="562"/>
                    <a:pt x="241" y="572"/>
                    <a:pt x="262" y="583"/>
                  </a:cubicBezTo>
                  <a:cubicBezTo>
                    <a:pt x="303" y="603"/>
                    <a:pt x="354" y="603"/>
                    <a:pt x="374" y="606"/>
                  </a:cubicBezTo>
                  <a:cubicBezTo>
                    <a:pt x="379" y="606"/>
                    <a:pt x="382" y="605"/>
                    <a:pt x="385" y="605"/>
                  </a:cubicBezTo>
                  <a:cubicBezTo>
                    <a:pt x="396" y="605"/>
                    <a:pt x="399" y="609"/>
                    <a:pt x="405" y="609"/>
                  </a:cubicBezTo>
                  <a:cubicBezTo>
                    <a:pt x="409" y="613"/>
                    <a:pt x="412" y="613"/>
                    <a:pt x="412" y="613"/>
                  </a:cubicBezTo>
                  <a:lnTo>
                    <a:pt x="412" y="606"/>
                  </a:lnTo>
                  <a:cubicBezTo>
                    <a:pt x="412" y="600"/>
                    <a:pt x="405" y="592"/>
                    <a:pt x="412" y="575"/>
                  </a:cubicBezTo>
                  <a:cubicBezTo>
                    <a:pt x="412" y="565"/>
                    <a:pt x="415" y="548"/>
                    <a:pt x="422" y="531"/>
                  </a:cubicBezTo>
                  <a:cubicBezTo>
                    <a:pt x="429" y="521"/>
                    <a:pt x="429" y="514"/>
                    <a:pt x="432" y="504"/>
                  </a:cubicBezTo>
                  <a:cubicBezTo>
                    <a:pt x="436" y="494"/>
                    <a:pt x="439" y="487"/>
                    <a:pt x="439" y="477"/>
                  </a:cubicBezTo>
                  <a:cubicBezTo>
                    <a:pt x="442" y="463"/>
                    <a:pt x="453" y="443"/>
                    <a:pt x="466" y="423"/>
                  </a:cubicBezTo>
                  <a:cubicBezTo>
                    <a:pt x="470" y="412"/>
                    <a:pt x="476" y="405"/>
                    <a:pt x="483" y="396"/>
                  </a:cubicBezTo>
                  <a:cubicBezTo>
                    <a:pt x="490" y="385"/>
                    <a:pt x="494" y="378"/>
                    <a:pt x="497" y="371"/>
                  </a:cubicBezTo>
                  <a:cubicBezTo>
                    <a:pt x="517" y="338"/>
                    <a:pt x="527" y="314"/>
                    <a:pt x="541" y="289"/>
                  </a:cubicBezTo>
                  <a:cubicBezTo>
                    <a:pt x="548" y="269"/>
                    <a:pt x="555" y="249"/>
                    <a:pt x="541" y="228"/>
                  </a:cubicBezTo>
                  <a:cubicBezTo>
                    <a:pt x="538" y="212"/>
                    <a:pt x="486" y="181"/>
                    <a:pt x="473" y="154"/>
                  </a:cubicBezTo>
                  <a:cubicBezTo>
                    <a:pt x="453" y="126"/>
                    <a:pt x="401" y="82"/>
                    <a:pt x="388" y="55"/>
                  </a:cubicBezTo>
                  <a:cubicBezTo>
                    <a:pt x="361" y="21"/>
                    <a:pt x="351" y="4"/>
                    <a:pt x="351" y="4"/>
                  </a:cubicBezTo>
                  <a:cubicBezTo>
                    <a:pt x="351" y="4"/>
                    <a:pt x="327"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p:cNvSpPr/>
            <p:nvPr/>
          </p:nvSpPr>
          <p:spPr>
            <a:xfrm>
              <a:off x="1496486" y="362367"/>
              <a:ext cx="262259" cy="161991"/>
            </a:xfrm>
            <a:custGeom>
              <a:avLst/>
              <a:gdLst/>
              <a:ahLst/>
              <a:cxnLst/>
              <a:rect l="l" t="t" r="r" b="b"/>
              <a:pathLst>
                <a:path w="5974" h="3690" extrusionOk="0">
                  <a:moveTo>
                    <a:pt x="4010" y="1"/>
                  </a:moveTo>
                  <a:cubicBezTo>
                    <a:pt x="3701" y="1"/>
                    <a:pt x="3390" y="72"/>
                    <a:pt x="3109" y="205"/>
                  </a:cubicBezTo>
                  <a:cubicBezTo>
                    <a:pt x="2817" y="348"/>
                    <a:pt x="2558" y="549"/>
                    <a:pt x="2347" y="787"/>
                  </a:cubicBezTo>
                  <a:cubicBezTo>
                    <a:pt x="2245" y="906"/>
                    <a:pt x="2153" y="1039"/>
                    <a:pt x="2079" y="1171"/>
                  </a:cubicBezTo>
                  <a:cubicBezTo>
                    <a:pt x="2003" y="1304"/>
                    <a:pt x="1942" y="1440"/>
                    <a:pt x="1888" y="1570"/>
                  </a:cubicBezTo>
                  <a:cubicBezTo>
                    <a:pt x="1834" y="1699"/>
                    <a:pt x="1782" y="1824"/>
                    <a:pt x="1732" y="1944"/>
                  </a:cubicBezTo>
                  <a:cubicBezTo>
                    <a:pt x="1704" y="2002"/>
                    <a:pt x="1680" y="2060"/>
                    <a:pt x="1653" y="2117"/>
                  </a:cubicBezTo>
                  <a:cubicBezTo>
                    <a:pt x="1626" y="2171"/>
                    <a:pt x="1599" y="2229"/>
                    <a:pt x="1568" y="2281"/>
                  </a:cubicBezTo>
                  <a:cubicBezTo>
                    <a:pt x="1452" y="2495"/>
                    <a:pt x="1316" y="2682"/>
                    <a:pt x="1170" y="2842"/>
                  </a:cubicBezTo>
                  <a:cubicBezTo>
                    <a:pt x="1024" y="2998"/>
                    <a:pt x="881" y="3138"/>
                    <a:pt x="741" y="3250"/>
                  </a:cubicBezTo>
                  <a:cubicBezTo>
                    <a:pt x="606" y="3362"/>
                    <a:pt x="473" y="3444"/>
                    <a:pt x="364" y="3509"/>
                  </a:cubicBezTo>
                  <a:cubicBezTo>
                    <a:pt x="333" y="3526"/>
                    <a:pt x="309" y="3539"/>
                    <a:pt x="283" y="3553"/>
                  </a:cubicBezTo>
                  <a:cubicBezTo>
                    <a:pt x="259" y="3570"/>
                    <a:pt x="234" y="3580"/>
                    <a:pt x="211" y="3590"/>
                  </a:cubicBezTo>
                  <a:cubicBezTo>
                    <a:pt x="167" y="3614"/>
                    <a:pt x="129" y="3634"/>
                    <a:pt x="99" y="3648"/>
                  </a:cubicBezTo>
                  <a:cubicBezTo>
                    <a:pt x="34" y="3675"/>
                    <a:pt x="0" y="3689"/>
                    <a:pt x="0" y="3689"/>
                  </a:cubicBezTo>
                  <a:cubicBezTo>
                    <a:pt x="0" y="3689"/>
                    <a:pt x="34" y="3678"/>
                    <a:pt x="102" y="3658"/>
                  </a:cubicBezTo>
                  <a:cubicBezTo>
                    <a:pt x="136" y="3648"/>
                    <a:pt x="177" y="3634"/>
                    <a:pt x="225" y="3620"/>
                  </a:cubicBezTo>
                  <a:cubicBezTo>
                    <a:pt x="248" y="3611"/>
                    <a:pt x="272" y="3603"/>
                    <a:pt x="300" y="3594"/>
                  </a:cubicBezTo>
                  <a:cubicBezTo>
                    <a:pt x="327" y="3583"/>
                    <a:pt x="357" y="3570"/>
                    <a:pt x="388" y="3559"/>
                  </a:cubicBezTo>
                  <a:cubicBezTo>
                    <a:pt x="507" y="3509"/>
                    <a:pt x="653" y="3444"/>
                    <a:pt x="813" y="3352"/>
                  </a:cubicBezTo>
                  <a:cubicBezTo>
                    <a:pt x="973" y="3260"/>
                    <a:pt x="1146" y="3141"/>
                    <a:pt x="1316" y="2988"/>
                  </a:cubicBezTo>
                  <a:cubicBezTo>
                    <a:pt x="1487" y="2835"/>
                    <a:pt x="1657" y="2651"/>
                    <a:pt x="1810" y="2433"/>
                  </a:cubicBezTo>
                  <a:cubicBezTo>
                    <a:pt x="1851" y="2379"/>
                    <a:pt x="1888" y="2322"/>
                    <a:pt x="1925" y="2264"/>
                  </a:cubicBezTo>
                  <a:cubicBezTo>
                    <a:pt x="1963" y="2206"/>
                    <a:pt x="1994" y="2148"/>
                    <a:pt x="2027" y="2086"/>
                  </a:cubicBezTo>
                  <a:cubicBezTo>
                    <a:pt x="2092" y="1964"/>
                    <a:pt x="2150" y="1838"/>
                    <a:pt x="2211" y="1716"/>
                  </a:cubicBezTo>
                  <a:cubicBezTo>
                    <a:pt x="2272" y="1597"/>
                    <a:pt x="2333" y="1474"/>
                    <a:pt x="2402" y="1362"/>
                  </a:cubicBezTo>
                  <a:cubicBezTo>
                    <a:pt x="2473" y="1253"/>
                    <a:pt x="2548" y="1148"/>
                    <a:pt x="2639" y="1049"/>
                  </a:cubicBezTo>
                  <a:cubicBezTo>
                    <a:pt x="2820" y="855"/>
                    <a:pt x="3044" y="695"/>
                    <a:pt x="3286" y="583"/>
                  </a:cubicBezTo>
                  <a:cubicBezTo>
                    <a:pt x="3528" y="471"/>
                    <a:pt x="3790" y="406"/>
                    <a:pt x="4048" y="403"/>
                  </a:cubicBezTo>
                  <a:cubicBezTo>
                    <a:pt x="4178" y="403"/>
                    <a:pt x="4310" y="416"/>
                    <a:pt x="4432" y="444"/>
                  </a:cubicBezTo>
                  <a:cubicBezTo>
                    <a:pt x="4561" y="468"/>
                    <a:pt x="4684" y="505"/>
                    <a:pt x="4800" y="552"/>
                  </a:cubicBezTo>
                  <a:cubicBezTo>
                    <a:pt x="4916" y="603"/>
                    <a:pt x="5024" y="664"/>
                    <a:pt x="5126" y="736"/>
                  </a:cubicBezTo>
                  <a:cubicBezTo>
                    <a:pt x="5225" y="804"/>
                    <a:pt x="5313" y="886"/>
                    <a:pt x="5395" y="970"/>
                  </a:cubicBezTo>
                  <a:cubicBezTo>
                    <a:pt x="5555" y="1144"/>
                    <a:pt x="5660" y="1345"/>
                    <a:pt x="5721" y="1542"/>
                  </a:cubicBezTo>
                  <a:cubicBezTo>
                    <a:pt x="5783" y="1743"/>
                    <a:pt x="5806" y="1937"/>
                    <a:pt x="5806" y="2110"/>
                  </a:cubicBezTo>
                  <a:cubicBezTo>
                    <a:pt x="5803" y="2287"/>
                    <a:pt x="5776" y="2437"/>
                    <a:pt x="5735" y="2559"/>
                  </a:cubicBezTo>
                  <a:cubicBezTo>
                    <a:pt x="5729" y="2590"/>
                    <a:pt x="5718" y="2617"/>
                    <a:pt x="5708" y="2644"/>
                  </a:cubicBezTo>
                  <a:cubicBezTo>
                    <a:pt x="5698" y="2672"/>
                    <a:pt x="5691" y="2695"/>
                    <a:pt x="5681" y="2719"/>
                  </a:cubicBezTo>
                  <a:cubicBezTo>
                    <a:pt x="5660" y="2763"/>
                    <a:pt x="5643" y="2804"/>
                    <a:pt x="5627" y="2835"/>
                  </a:cubicBezTo>
                  <a:cubicBezTo>
                    <a:pt x="5592" y="2896"/>
                    <a:pt x="5575" y="2927"/>
                    <a:pt x="5575" y="2927"/>
                  </a:cubicBezTo>
                  <a:cubicBezTo>
                    <a:pt x="5575" y="2927"/>
                    <a:pt x="5599" y="2900"/>
                    <a:pt x="5643" y="2845"/>
                  </a:cubicBezTo>
                  <a:cubicBezTo>
                    <a:pt x="5663" y="2818"/>
                    <a:pt x="5688" y="2780"/>
                    <a:pt x="5715" y="2736"/>
                  </a:cubicBezTo>
                  <a:cubicBezTo>
                    <a:pt x="5732" y="2716"/>
                    <a:pt x="5742" y="2692"/>
                    <a:pt x="5756" y="2664"/>
                  </a:cubicBezTo>
                  <a:cubicBezTo>
                    <a:pt x="5773" y="2641"/>
                    <a:pt x="5786" y="2614"/>
                    <a:pt x="5800" y="2583"/>
                  </a:cubicBezTo>
                  <a:cubicBezTo>
                    <a:pt x="5858" y="2464"/>
                    <a:pt x="5912" y="2308"/>
                    <a:pt x="5939" y="2124"/>
                  </a:cubicBezTo>
                  <a:cubicBezTo>
                    <a:pt x="5970" y="1940"/>
                    <a:pt x="5974" y="1722"/>
                    <a:pt x="5922" y="1491"/>
                  </a:cubicBezTo>
                  <a:cubicBezTo>
                    <a:pt x="5895" y="1379"/>
                    <a:pt x="5861" y="1256"/>
                    <a:pt x="5806" y="1141"/>
                  </a:cubicBezTo>
                  <a:cubicBezTo>
                    <a:pt x="5756" y="1025"/>
                    <a:pt x="5691" y="906"/>
                    <a:pt x="5606" y="797"/>
                  </a:cubicBezTo>
                  <a:cubicBezTo>
                    <a:pt x="5443" y="576"/>
                    <a:pt x="5218" y="383"/>
                    <a:pt x="4953" y="240"/>
                  </a:cubicBezTo>
                  <a:cubicBezTo>
                    <a:pt x="4820" y="168"/>
                    <a:pt x="4674" y="110"/>
                    <a:pt x="4525" y="69"/>
                  </a:cubicBezTo>
                  <a:cubicBezTo>
                    <a:pt x="4371" y="28"/>
                    <a:pt x="4214" y="5"/>
                    <a:pt x="4051" y="1"/>
                  </a:cubicBezTo>
                  <a:cubicBezTo>
                    <a:pt x="4037" y="1"/>
                    <a:pt x="4024" y="1"/>
                    <a:pt x="4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5"/>
            <p:cNvSpPr/>
            <p:nvPr/>
          </p:nvSpPr>
          <p:spPr>
            <a:xfrm>
              <a:off x="298650" y="789652"/>
              <a:ext cx="132183" cy="132754"/>
            </a:xfrm>
            <a:custGeom>
              <a:avLst/>
              <a:gdLst/>
              <a:ahLst/>
              <a:cxnLst/>
              <a:rect l="l" t="t" r="r" b="b"/>
              <a:pathLst>
                <a:path w="3011" h="3024" extrusionOk="0">
                  <a:moveTo>
                    <a:pt x="2946" y="1"/>
                  </a:moveTo>
                  <a:cubicBezTo>
                    <a:pt x="2946" y="1"/>
                    <a:pt x="2950" y="22"/>
                    <a:pt x="2953" y="55"/>
                  </a:cubicBezTo>
                  <a:cubicBezTo>
                    <a:pt x="2959" y="89"/>
                    <a:pt x="2963" y="140"/>
                    <a:pt x="2966" y="205"/>
                  </a:cubicBezTo>
                  <a:cubicBezTo>
                    <a:pt x="2966" y="269"/>
                    <a:pt x="2970" y="351"/>
                    <a:pt x="2959" y="439"/>
                  </a:cubicBezTo>
                  <a:cubicBezTo>
                    <a:pt x="2953" y="531"/>
                    <a:pt x="2939" y="630"/>
                    <a:pt x="2915" y="739"/>
                  </a:cubicBezTo>
                  <a:cubicBezTo>
                    <a:pt x="2868" y="957"/>
                    <a:pt x="2779" y="1198"/>
                    <a:pt x="2639" y="1436"/>
                  </a:cubicBezTo>
                  <a:cubicBezTo>
                    <a:pt x="2504" y="1674"/>
                    <a:pt x="2317" y="1905"/>
                    <a:pt x="2106" y="2106"/>
                  </a:cubicBezTo>
                  <a:cubicBezTo>
                    <a:pt x="1892" y="2310"/>
                    <a:pt x="1653" y="2483"/>
                    <a:pt x="1419" y="2630"/>
                  </a:cubicBezTo>
                  <a:cubicBezTo>
                    <a:pt x="1303" y="2705"/>
                    <a:pt x="1187" y="2769"/>
                    <a:pt x="1072" y="2817"/>
                  </a:cubicBezTo>
                  <a:cubicBezTo>
                    <a:pt x="956" y="2868"/>
                    <a:pt x="843" y="2905"/>
                    <a:pt x="735" y="2929"/>
                  </a:cubicBezTo>
                  <a:cubicBezTo>
                    <a:pt x="559" y="2969"/>
                    <a:pt x="401" y="2982"/>
                    <a:pt x="279" y="2982"/>
                  </a:cubicBezTo>
                  <a:cubicBezTo>
                    <a:pt x="252" y="2982"/>
                    <a:pt x="227" y="2982"/>
                    <a:pt x="204" y="2981"/>
                  </a:cubicBezTo>
                  <a:cubicBezTo>
                    <a:pt x="140" y="2977"/>
                    <a:pt x="88" y="2973"/>
                    <a:pt x="55" y="2970"/>
                  </a:cubicBezTo>
                  <a:cubicBezTo>
                    <a:pt x="17" y="2963"/>
                    <a:pt x="0" y="2963"/>
                    <a:pt x="0" y="2963"/>
                  </a:cubicBezTo>
                  <a:lnTo>
                    <a:pt x="0" y="2963"/>
                  </a:lnTo>
                  <a:cubicBezTo>
                    <a:pt x="0" y="2963"/>
                    <a:pt x="17" y="2967"/>
                    <a:pt x="51" y="2977"/>
                  </a:cubicBezTo>
                  <a:cubicBezTo>
                    <a:pt x="85" y="2984"/>
                    <a:pt x="136" y="2994"/>
                    <a:pt x="201" y="3004"/>
                  </a:cubicBezTo>
                  <a:cubicBezTo>
                    <a:pt x="275" y="3014"/>
                    <a:pt x="367" y="3023"/>
                    <a:pt x="474" y="3023"/>
                  </a:cubicBezTo>
                  <a:cubicBezTo>
                    <a:pt x="557" y="3023"/>
                    <a:pt x="650" y="3018"/>
                    <a:pt x="749" y="3001"/>
                  </a:cubicBezTo>
                  <a:cubicBezTo>
                    <a:pt x="860" y="2981"/>
                    <a:pt x="983" y="2953"/>
                    <a:pt x="1105" y="2909"/>
                  </a:cubicBezTo>
                  <a:cubicBezTo>
                    <a:pt x="1231" y="2861"/>
                    <a:pt x="1354" y="2800"/>
                    <a:pt x="1476" y="2728"/>
                  </a:cubicBezTo>
                  <a:cubicBezTo>
                    <a:pt x="1725" y="2585"/>
                    <a:pt x="1970" y="2406"/>
                    <a:pt x="2190" y="2194"/>
                  </a:cubicBezTo>
                  <a:cubicBezTo>
                    <a:pt x="2408" y="1984"/>
                    <a:pt x="2595" y="1739"/>
                    <a:pt x="2728" y="1487"/>
                  </a:cubicBezTo>
                  <a:cubicBezTo>
                    <a:pt x="2864" y="1232"/>
                    <a:pt x="2939" y="973"/>
                    <a:pt x="2973" y="749"/>
                  </a:cubicBezTo>
                  <a:cubicBezTo>
                    <a:pt x="3011" y="524"/>
                    <a:pt x="2997" y="334"/>
                    <a:pt x="2980" y="205"/>
                  </a:cubicBezTo>
                  <a:cubicBezTo>
                    <a:pt x="2973" y="140"/>
                    <a:pt x="2963" y="89"/>
                    <a:pt x="2956" y="55"/>
                  </a:cubicBezTo>
                  <a:cubicBezTo>
                    <a:pt x="2950" y="22"/>
                    <a:pt x="2946" y="1"/>
                    <a:pt x="2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5"/>
            <p:cNvSpPr/>
            <p:nvPr/>
          </p:nvSpPr>
          <p:spPr>
            <a:xfrm>
              <a:off x="343912" y="763838"/>
              <a:ext cx="88722" cy="61241"/>
            </a:xfrm>
            <a:custGeom>
              <a:avLst/>
              <a:gdLst/>
              <a:ahLst/>
              <a:cxnLst/>
              <a:rect l="l" t="t" r="r" b="b"/>
              <a:pathLst>
                <a:path w="2021" h="1395" extrusionOk="0">
                  <a:moveTo>
                    <a:pt x="2021" y="0"/>
                  </a:moveTo>
                  <a:cubicBezTo>
                    <a:pt x="2021" y="0"/>
                    <a:pt x="2017" y="10"/>
                    <a:pt x="2013" y="30"/>
                  </a:cubicBezTo>
                  <a:cubicBezTo>
                    <a:pt x="2010" y="51"/>
                    <a:pt x="2007" y="82"/>
                    <a:pt x="1996" y="116"/>
                  </a:cubicBezTo>
                  <a:cubicBezTo>
                    <a:pt x="1983" y="190"/>
                    <a:pt x="1949" y="292"/>
                    <a:pt x="1894" y="408"/>
                  </a:cubicBezTo>
                  <a:cubicBezTo>
                    <a:pt x="1844" y="524"/>
                    <a:pt x="1762" y="650"/>
                    <a:pt x="1663" y="769"/>
                  </a:cubicBezTo>
                  <a:cubicBezTo>
                    <a:pt x="1613" y="830"/>
                    <a:pt x="1555" y="888"/>
                    <a:pt x="1493" y="942"/>
                  </a:cubicBezTo>
                  <a:cubicBezTo>
                    <a:pt x="1432" y="994"/>
                    <a:pt x="1364" y="1044"/>
                    <a:pt x="1296" y="1088"/>
                  </a:cubicBezTo>
                  <a:cubicBezTo>
                    <a:pt x="1225" y="1132"/>
                    <a:pt x="1150" y="1170"/>
                    <a:pt x="1075" y="1201"/>
                  </a:cubicBezTo>
                  <a:cubicBezTo>
                    <a:pt x="1000" y="1231"/>
                    <a:pt x="925" y="1255"/>
                    <a:pt x="847" y="1275"/>
                  </a:cubicBezTo>
                  <a:cubicBezTo>
                    <a:pt x="697" y="1313"/>
                    <a:pt x="547" y="1327"/>
                    <a:pt x="421" y="1327"/>
                  </a:cubicBezTo>
                  <a:cubicBezTo>
                    <a:pt x="296" y="1320"/>
                    <a:pt x="190" y="1310"/>
                    <a:pt x="115" y="1292"/>
                  </a:cubicBezTo>
                  <a:cubicBezTo>
                    <a:pt x="78" y="1286"/>
                    <a:pt x="51" y="1275"/>
                    <a:pt x="30" y="1272"/>
                  </a:cubicBezTo>
                  <a:cubicBezTo>
                    <a:pt x="13" y="1269"/>
                    <a:pt x="0" y="1266"/>
                    <a:pt x="0" y="1266"/>
                  </a:cubicBezTo>
                  <a:lnTo>
                    <a:pt x="0" y="1266"/>
                  </a:lnTo>
                  <a:cubicBezTo>
                    <a:pt x="0" y="1266"/>
                    <a:pt x="10" y="1269"/>
                    <a:pt x="30" y="1275"/>
                  </a:cubicBezTo>
                  <a:cubicBezTo>
                    <a:pt x="47" y="1286"/>
                    <a:pt x="74" y="1300"/>
                    <a:pt x="112" y="1310"/>
                  </a:cubicBezTo>
                  <a:cubicBezTo>
                    <a:pt x="184" y="1337"/>
                    <a:pt x="286" y="1371"/>
                    <a:pt x="418" y="1385"/>
                  </a:cubicBezTo>
                  <a:cubicBezTo>
                    <a:pt x="475" y="1390"/>
                    <a:pt x="538" y="1395"/>
                    <a:pt x="604" y="1395"/>
                  </a:cubicBezTo>
                  <a:cubicBezTo>
                    <a:pt x="687" y="1395"/>
                    <a:pt x="776" y="1388"/>
                    <a:pt x="867" y="1371"/>
                  </a:cubicBezTo>
                  <a:cubicBezTo>
                    <a:pt x="949" y="1354"/>
                    <a:pt x="1034" y="1330"/>
                    <a:pt x="1115" y="1300"/>
                  </a:cubicBezTo>
                  <a:cubicBezTo>
                    <a:pt x="1197" y="1266"/>
                    <a:pt x="1275" y="1225"/>
                    <a:pt x="1354" y="1181"/>
                  </a:cubicBezTo>
                  <a:cubicBezTo>
                    <a:pt x="1429" y="1129"/>
                    <a:pt x="1500" y="1075"/>
                    <a:pt x="1561" y="1017"/>
                  </a:cubicBezTo>
                  <a:cubicBezTo>
                    <a:pt x="1626" y="956"/>
                    <a:pt x="1684" y="892"/>
                    <a:pt x="1731" y="823"/>
                  </a:cubicBezTo>
                  <a:cubicBezTo>
                    <a:pt x="1833" y="691"/>
                    <a:pt x="1898" y="548"/>
                    <a:pt x="1942" y="425"/>
                  </a:cubicBezTo>
                  <a:cubicBezTo>
                    <a:pt x="1983" y="303"/>
                    <a:pt x="2000" y="194"/>
                    <a:pt x="2010" y="119"/>
                  </a:cubicBezTo>
                  <a:cubicBezTo>
                    <a:pt x="2013" y="82"/>
                    <a:pt x="2013" y="51"/>
                    <a:pt x="2017" y="30"/>
                  </a:cubicBezTo>
                  <a:cubicBezTo>
                    <a:pt x="2017" y="10"/>
                    <a:pt x="2021"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5"/>
            <p:cNvSpPr/>
            <p:nvPr/>
          </p:nvSpPr>
          <p:spPr>
            <a:xfrm>
              <a:off x="334166" y="838338"/>
              <a:ext cx="57685" cy="10799"/>
            </a:xfrm>
            <a:custGeom>
              <a:avLst/>
              <a:gdLst/>
              <a:ahLst/>
              <a:cxnLst/>
              <a:rect l="l" t="t" r="r" b="b"/>
              <a:pathLst>
                <a:path w="1314" h="246" extrusionOk="0">
                  <a:moveTo>
                    <a:pt x="1314" y="0"/>
                  </a:moveTo>
                  <a:lnTo>
                    <a:pt x="1314" y="0"/>
                  </a:lnTo>
                  <a:cubicBezTo>
                    <a:pt x="1314" y="0"/>
                    <a:pt x="1293" y="11"/>
                    <a:pt x="1259" y="27"/>
                  </a:cubicBezTo>
                  <a:cubicBezTo>
                    <a:pt x="1243" y="35"/>
                    <a:pt x="1218" y="44"/>
                    <a:pt x="1194" y="52"/>
                  </a:cubicBezTo>
                  <a:cubicBezTo>
                    <a:pt x="1185" y="58"/>
                    <a:pt x="1171" y="62"/>
                    <a:pt x="1157" y="68"/>
                  </a:cubicBezTo>
                  <a:cubicBezTo>
                    <a:pt x="1144" y="72"/>
                    <a:pt x="1127" y="76"/>
                    <a:pt x="1113" y="82"/>
                  </a:cubicBezTo>
                  <a:cubicBezTo>
                    <a:pt x="1052" y="102"/>
                    <a:pt x="977" y="116"/>
                    <a:pt x="902" y="129"/>
                  </a:cubicBezTo>
                  <a:cubicBezTo>
                    <a:pt x="824" y="140"/>
                    <a:pt x="739" y="147"/>
                    <a:pt x="657" y="147"/>
                  </a:cubicBezTo>
                  <a:cubicBezTo>
                    <a:pt x="572" y="147"/>
                    <a:pt x="491" y="140"/>
                    <a:pt x="412" y="126"/>
                  </a:cubicBezTo>
                  <a:cubicBezTo>
                    <a:pt x="337" y="113"/>
                    <a:pt x="263" y="102"/>
                    <a:pt x="202" y="79"/>
                  </a:cubicBezTo>
                  <a:cubicBezTo>
                    <a:pt x="188" y="76"/>
                    <a:pt x="174" y="68"/>
                    <a:pt x="161" y="65"/>
                  </a:cubicBezTo>
                  <a:cubicBezTo>
                    <a:pt x="144" y="62"/>
                    <a:pt x="133" y="55"/>
                    <a:pt x="120" y="52"/>
                  </a:cubicBezTo>
                  <a:cubicBezTo>
                    <a:pt x="96" y="41"/>
                    <a:pt x="72" y="35"/>
                    <a:pt x="55" y="27"/>
                  </a:cubicBezTo>
                  <a:cubicBezTo>
                    <a:pt x="21" y="11"/>
                    <a:pt x="1" y="4"/>
                    <a:pt x="1" y="4"/>
                  </a:cubicBezTo>
                  <a:lnTo>
                    <a:pt x="1" y="4"/>
                  </a:lnTo>
                  <a:cubicBezTo>
                    <a:pt x="1" y="4"/>
                    <a:pt x="18" y="18"/>
                    <a:pt x="48" y="41"/>
                  </a:cubicBezTo>
                  <a:cubicBezTo>
                    <a:pt x="62" y="55"/>
                    <a:pt x="83" y="68"/>
                    <a:pt x="103" y="82"/>
                  </a:cubicBezTo>
                  <a:cubicBezTo>
                    <a:pt x="116" y="89"/>
                    <a:pt x="127" y="99"/>
                    <a:pt x="140" y="106"/>
                  </a:cubicBezTo>
                  <a:cubicBezTo>
                    <a:pt x="154" y="116"/>
                    <a:pt x="167" y="123"/>
                    <a:pt x="181" y="129"/>
                  </a:cubicBezTo>
                  <a:cubicBezTo>
                    <a:pt x="243" y="160"/>
                    <a:pt x="314" y="191"/>
                    <a:pt x="395" y="211"/>
                  </a:cubicBezTo>
                  <a:cubicBezTo>
                    <a:pt x="477" y="231"/>
                    <a:pt x="565" y="245"/>
                    <a:pt x="657" y="245"/>
                  </a:cubicBezTo>
                  <a:cubicBezTo>
                    <a:pt x="745" y="242"/>
                    <a:pt x="838" y="228"/>
                    <a:pt x="919" y="208"/>
                  </a:cubicBezTo>
                  <a:cubicBezTo>
                    <a:pt x="998" y="184"/>
                    <a:pt x="1072" y="157"/>
                    <a:pt x="1130" y="123"/>
                  </a:cubicBezTo>
                  <a:cubicBezTo>
                    <a:pt x="1144" y="116"/>
                    <a:pt x="1161" y="109"/>
                    <a:pt x="1171" y="102"/>
                  </a:cubicBezTo>
                  <a:cubicBezTo>
                    <a:pt x="1185" y="93"/>
                    <a:pt x="1198" y="85"/>
                    <a:pt x="1208" y="79"/>
                  </a:cubicBezTo>
                  <a:cubicBezTo>
                    <a:pt x="1232" y="62"/>
                    <a:pt x="1249" y="52"/>
                    <a:pt x="1266" y="38"/>
                  </a:cubicBezTo>
                  <a:cubicBezTo>
                    <a:pt x="1293" y="14"/>
                    <a:pt x="1314"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5"/>
            <p:cNvSpPr/>
            <p:nvPr/>
          </p:nvSpPr>
          <p:spPr>
            <a:xfrm>
              <a:off x="325517" y="868805"/>
              <a:ext cx="41398" cy="6673"/>
            </a:xfrm>
            <a:custGeom>
              <a:avLst/>
              <a:gdLst/>
              <a:ahLst/>
              <a:cxnLst/>
              <a:rect l="l" t="t" r="r" b="b"/>
              <a:pathLst>
                <a:path w="943" h="152" extrusionOk="0">
                  <a:moveTo>
                    <a:pt x="942" y="0"/>
                  </a:moveTo>
                  <a:cubicBezTo>
                    <a:pt x="942" y="0"/>
                    <a:pt x="929" y="4"/>
                    <a:pt x="902" y="11"/>
                  </a:cubicBezTo>
                  <a:cubicBezTo>
                    <a:pt x="889" y="14"/>
                    <a:pt x="875" y="21"/>
                    <a:pt x="858" y="24"/>
                  </a:cubicBezTo>
                  <a:cubicBezTo>
                    <a:pt x="837" y="27"/>
                    <a:pt x="817" y="31"/>
                    <a:pt x="796" y="38"/>
                  </a:cubicBezTo>
                  <a:cubicBezTo>
                    <a:pt x="752" y="48"/>
                    <a:pt x="701" y="55"/>
                    <a:pt x="647" y="62"/>
                  </a:cubicBezTo>
                  <a:cubicBezTo>
                    <a:pt x="592" y="68"/>
                    <a:pt x="531" y="75"/>
                    <a:pt x="473" y="75"/>
                  </a:cubicBezTo>
                  <a:cubicBezTo>
                    <a:pt x="456" y="76"/>
                    <a:pt x="439" y="77"/>
                    <a:pt x="422" y="77"/>
                  </a:cubicBezTo>
                  <a:cubicBezTo>
                    <a:pt x="382" y="77"/>
                    <a:pt x="342" y="74"/>
                    <a:pt x="303" y="72"/>
                  </a:cubicBezTo>
                  <a:cubicBezTo>
                    <a:pt x="245" y="68"/>
                    <a:pt x="195" y="68"/>
                    <a:pt x="150" y="58"/>
                  </a:cubicBezTo>
                  <a:cubicBezTo>
                    <a:pt x="129" y="55"/>
                    <a:pt x="109" y="52"/>
                    <a:pt x="88" y="52"/>
                  </a:cubicBezTo>
                  <a:cubicBezTo>
                    <a:pt x="72" y="48"/>
                    <a:pt x="55" y="44"/>
                    <a:pt x="41" y="41"/>
                  </a:cubicBezTo>
                  <a:cubicBezTo>
                    <a:pt x="17" y="38"/>
                    <a:pt x="0" y="35"/>
                    <a:pt x="0" y="35"/>
                  </a:cubicBezTo>
                  <a:lnTo>
                    <a:pt x="0" y="35"/>
                  </a:lnTo>
                  <a:cubicBezTo>
                    <a:pt x="0" y="35"/>
                    <a:pt x="14" y="41"/>
                    <a:pt x="38" y="55"/>
                  </a:cubicBezTo>
                  <a:cubicBezTo>
                    <a:pt x="52" y="62"/>
                    <a:pt x="65" y="68"/>
                    <a:pt x="82" y="79"/>
                  </a:cubicBezTo>
                  <a:cubicBezTo>
                    <a:pt x="99" y="85"/>
                    <a:pt x="119" y="96"/>
                    <a:pt x="140" y="102"/>
                  </a:cubicBezTo>
                  <a:cubicBezTo>
                    <a:pt x="184" y="116"/>
                    <a:pt x="235" y="133"/>
                    <a:pt x="293" y="143"/>
                  </a:cubicBezTo>
                  <a:cubicBezTo>
                    <a:pt x="334" y="148"/>
                    <a:pt x="380" y="151"/>
                    <a:pt x="425" y="151"/>
                  </a:cubicBezTo>
                  <a:cubicBezTo>
                    <a:pt x="442" y="151"/>
                    <a:pt x="459" y="151"/>
                    <a:pt x="476" y="150"/>
                  </a:cubicBezTo>
                  <a:cubicBezTo>
                    <a:pt x="537" y="146"/>
                    <a:pt x="603" y="140"/>
                    <a:pt x="657" y="126"/>
                  </a:cubicBezTo>
                  <a:cubicBezTo>
                    <a:pt x="715" y="113"/>
                    <a:pt x="766" y="93"/>
                    <a:pt x="807" y="75"/>
                  </a:cubicBezTo>
                  <a:cubicBezTo>
                    <a:pt x="831" y="65"/>
                    <a:pt x="848" y="55"/>
                    <a:pt x="864" y="44"/>
                  </a:cubicBezTo>
                  <a:cubicBezTo>
                    <a:pt x="881" y="38"/>
                    <a:pt x="895" y="27"/>
                    <a:pt x="909" y="21"/>
                  </a:cubicBezTo>
                  <a:cubicBezTo>
                    <a:pt x="929" y="7"/>
                    <a:pt x="942"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5"/>
            <p:cNvSpPr/>
            <p:nvPr/>
          </p:nvSpPr>
          <p:spPr>
            <a:xfrm>
              <a:off x="311469" y="893740"/>
              <a:ext cx="37227" cy="5092"/>
            </a:xfrm>
            <a:custGeom>
              <a:avLst/>
              <a:gdLst/>
              <a:ahLst/>
              <a:cxnLst/>
              <a:rect l="l" t="t" r="r" b="b"/>
              <a:pathLst>
                <a:path w="848" h="116" extrusionOk="0">
                  <a:moveTo>
                    <a:pt x="848" y="1"/>
                  </a:moveTo>
                  <a:cubicBezTo>
                    <a:pt x="848" y="1"/>
                    <a:pt x="834" y="1"/>
                    <a:pt x="810" y="4"/>
                  </a:cubicBezTo>
                  <a:cubicBezTo>
                    <a:pt x="786" y="7"/>
                    <a:pt x="752" y="7"/>
                    <a:pt x="711" y="14"/>
                  </a:cubicBezTo>
                  <a:cubicBezTo>
                    <a:pt x="674" y="18"/>
                    <a:pt x="626" y="21"/>
                    <a:pt x="579" y="24"/>
                  </a:cubicBezTo>
                  <a:cubicBezTo>
                    <a:pt x="528" y="28"/>
                    <a:pt x="477" y="31"/>
                    <a:pt x="426" y="31"/>
                  </a:cubicBezTo>
                  <a:cubicBezTo>
                    <a:pt x="372" y="35"/>
                    <a:pt x="320" y="35"/>
                    <a:pt x="270" y="38"/>
                  </a:cubicBezTo>
                  <a:cubicBezTo>
                    <a:pt x="222" y="38"/>
                    <a:pt x="174" y="41"/>
                    <a:pt x="137" y="41"/>
                  </a:cubicBezTo>
                  <a:lnTo>
                    <a:pt x="0" y="41"/>
                  </a:lnTo>
                  <a:cubicBezTo>
                    <a:pt x="0" y="41"/>
                    <a:pt x="14" y="48"/>
                    <a:pt x="35" y="55"/>
                  </a:cubicBezTo>
                  <a:cubicBezTo>
                    <a:pt x="58" y="62"/>
                    <a:pt x="89" y="76"/>
                    <a:pt x="130" y="85"/>
                  </a:cubicBezTo>
                  <a:cubicBezTo>
                    <a:pt x="171" y="92"/>
                    <a:pt x="215" y="106"/>
                    <a:pt x="266" y="109"/>
                  </a:cubicBezTo>
                  <a:cubicBezTo>
                    <a:pt x="295" y="113"/>
                    <a:pt x="327" y="115"/>
                    <a:pt x="358" y="115"/>
                  </a:cubicBezTo>
                  <a:cubicBezTo>
                    <a:pt x="382" y="115"/>
                    <a:pt x="406" y="114"/>
                    <a:pt x="429" y="112"/>
                  </a:cubicBezTo>
                  <a:cubicBezTo>
                    <a:pt x="484" y="109"/>
                    <a:pt x="538" y="103"/>
                    <a:pt x="586" y="92"/>
                  </a:cubicBezTo>
                  <a:cubicBezTo>
                    <a:pt x="637" y="82"/>
                    <a:pt x="684" y="65"/>
                    <a:pt x="722" y="55"/>
                  </a:cubicBezTo>
                  <a:cubicBezTo>
                    <a:pt x="760" y="41"/>
                    <a:pt x="793" y="28"/>
                    <a:pt x="813" y="18"/>
                  </a:cubicBezTo>
                  <a:cubicBezTo>
                    <a:pt x="834" y="7"/>
                    <a:pt x="848" y="1"/>
                    <a:pt x="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5"/>
            <p:cNvSpPr/>
            <p:nvPr/>
          </p:nvSpPr>
          <p:spPr>
            <a:xfrm>
              <a:off x="428245" y="570895"/>
              <a:ext cx="119364" cy="87844"/>
            </a:xfrm>
            <a:custGeom>
              <a:avLst/>
              <a:gdLst/>
              <a:ahLst/>
              <a:cxnLst/>
              <a:rect l="l" t="t" r="r" b="b"/>
              <a:pathLst>
                <a:path w="2719" h="2001" extrusionOk="0">
                  <a:moveTo>
                    <a:pt x="1" y="0"/>
                  </a:moveTo>
                  <a:cubicBezTo>
                    <a:pt x="1" y="0"/>
                    <a:pt x="28" y="48"/>
                    <a:pt x="79" y="126"/>
                  </a:cubicBezTo>
                  <a:cubicBezTo>
                    <a:pt x="133" y="208"/>
                    <a:pt x="205" y="320"/>
                    <a:pt x="304" y="453"/>
                  </a:cubicBezTo>
                  <a:cubicBezTo>
                    <a:pt x="402" y="582"/>
                    <a:pt x="521" y="731"/>
                    <a:pt x="664" y="881"/>
                  </a:cubicBezTo>
                  <a:cubicBezTo>
                    <a:pt x="732" y="956"/>
                    <a:pt x="807" y="1027"/>
                    <a:pt x="885" y="1103"/>
                  </a:cubicBezTo>
                  <a:cubicBezTo>
                    <a:pt x="967" y="1174"/>
                    <a:pt x="1048" y="1245"/>
                    <a:pt x="1133" y="1313"/>
                  </a:cubicBezTo>
                  <a:cubicBezTo>
                    <a:pt x="1222" y="1381"/>
                    <a:pt x="1310" y="1445"/>
                    <a:pt x="1399" y="1503"/>
                  </a:cubicBezTo>
                  <a:cubicBezTo>
                    <a:pt x="1491" y="1561"/>
                    <a:pt x="1582" y="1616"/>
                    <a:pt x="1675" y="1663"/>
                  </a:cubicBezTo>
                  <a:cubicBezTo>
                    <a:pt x="1855" y="1762"/>
                    <a:pt x="2031" y="1830"/>
                    <a:pt x="2188" y="1885"/>
                  </a:cubicBezTo>
                  <a:cubicBezTo>
                    <a:pt x="2345" y="1935"/>
                    <a:pt x="2477" y="1963"/>
                    <a:pt x="2573" y="1976"/>
                  </a:cubicBezTo>
                  <a:cubicBezTo>
                    <a:pt x="2617" y="1987"/>
                    <a:pt x="2654" y="1990"/>
                    <a:pt x="2681" y="1993"/>
                  </a:cubicBezTo>
                  <a:cubicBezTo>
                    <a:pt x="2705" y="1996"/>
                    <a:pt x="2719" y="2001"/>
                    <a:pt x="2719" y="2001"/>
                  </a:cubicBezTo>
                  <a:cubicBezTo>
                    <a:pt x="2719" y="2001"/>
                    <a:pt x="2705" y="1996"/>
                    <a:pt x="2681" y="1990"/>
                  </a:cubicBezTo>
                  <a:cubicBezTo>
                    <a:pt x="2654" y="1987"/>
                    <a:pt x="2620" y="1980"/>
                    <a:pt x="2573" y="1966"/>
                  </a:cubicBezTo>
                  <a:cubicBezTo>
                    <a:pt x="2480" y="1946"/>
                    <a:pt x="2351" y="1908"/>
                    <a:pt x="2202" y="1850"/>
                  </a:cubicBezTo>
                  <a:cubicBezTo>
                    <a:pt x="2048" y="1792"/>
                    <a:pt x="1879" y="1711"/>
                    <a:pt x="1705" y="1609"/>
                  </a:cubicBezTo>
                  <a:cubicBezTo>
                    <a:pt x="1617" y="1558"/>
                    <a:pt x="1532" y="1500"/>
                    <a:pt x="1443" y="1442"/>
                  </a:cubicBezTo>
                  <a:cubicBezTo>
                    <a:pt x="1355" y="1381"/>
                    <a:pt x="1270" y="1316"/>
                    <a:pt x="1185" y="1249"/>
                  </a:cubicBezTo>
                  <a:cubicBezTo>
                    <a:pt x="1103" y="1184"/>
                    <a:pt x="1021" y="1112"/>
                    <a:pt x="943" y="1041"/>
                  </a:cubicBezTo>
                  <a:cubicBezTo>
                    <a:pt x="865" y="969"/>
                    <a:pt x="790" y="898"/>
                    <a:pt x="719" y="827"/>
                  </a:cubicBezTo>
                  <a:cubicBezTo>
                    <a:pt x="576" y="684"/>
                    <a:pt x="450" y="544"/>
                    <a:pt x="345" y="418"/>
                  </a:cubicBezTo>
                  <a:cubicBezTo>
                    <a:pt x="239" y="296"/>
                    <a:pt x="150" y="194"/>
                    <a:pt x="92" y="119"/>
                  </a:cubicBezTo>
                  <a:cubicBezTo>
                    <a:pt x="31"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5"/>
            <p:cNvSpPr/>
            <p:nvPr/>
          </p:nvSpPr>
          <p:spPr>
            <a:xfrm>
              <a:off x="450328" y="619098"/>
              <a:ext cx="57114" cy="43373"/>
            </a:xfrm>
            <a:custGeom>
              <a:avLst/>
              <a:gdLst/>
              <a:ahLst/>
              <a:cxnLst/>
              <a:rect l="l" t="t" r="r" b="b"/>
              <a:pathLst>
                <a:path w="1301" h="988" extrusionOk="0">
                  <a:moveTo>
                    <a:pt x="1" y="0"/>
                  </a:moveTo>
                  <a:cubicBezTo>
                    <a:pt x="1" y="0"/>
                    <a:pt x="15" y="25"/>
                    <a:pt x="38" y="62"/>
                  </a:cubicBezTo>
                  <a:cubicBezTo>
                    <a:pt x="52" y="82"/>
                    <a:pt x="66" y="107"/>
                    <a:pt x="82" y="134"/>
                  </a:cubicBezTo>
                  <a:cubicBezTo>
                    <a:pt x="103" y="157"/>
                    <a:pt x="123" y="188"/>
                    <a:pt x="148" y="218"/>
                  </a:cubicBezTo>
                  <a:cubicBezTo>
                    <a:pt x="195" y="280"/>
                    <a:pt x="256" y="347"/>
                    <a:pt x="324" y="419"/>
                  </a:cubicBezTo>
                  <a:cubicBezTo>
                    <a:pt x="396" y="487"/>
                    <a:pt x="474" y="556"/>
                    <a:pt x="556" y="620"/>
                  </a:cubicBezTo>
                  <a:cubicBezTo>
                    <a:pt x="641" y="681"/>
                    <a:pt x="729" y="739"/>
                    <a:pt x="814" y="787"/>
                  </a:cubicBezTo>
                  <a:cubicBezTo>
                    <a:pt x="903" y="831"/>
                    <a:pt x="985" y="872"/>
                    <a:pt x="1056" y="903"/>
                  </a:cubicBezTo>
                  <a:cubicBezTo>
                    <a:pt x="1093" y="916"/>
                    <a:pt x="1123" y="930"/>
                    <a:pt x="1154" y="939"/>
                  </a:cubicBezTo>
                  <a:cubicBezTo>
                    <a:pt x="1185" y="950"/>
                    <a:pt x="1212" y="960"/>
                    <a:pt x="1233" y="967"/>
                  </a:cubicBezTo>
                  <a:cubicBezTo>
                    <a:pt x="1277" y="980"/>
                    <a:pt x="1301" y="987"/>
                    <a:pt x="1301" y="987"/>
                  </a:cubicBezTo>
                  <a:cubicBezTo>
                    <a:pt x="1301" y="987"/>
                    <a:pt x="1277" y="977"/>
                    <a:pt x="1236" y="956"/>
                  </a:cubicBezTo>
                  <a:cubicBezTo>
                    <a:pt x="1216" y="947"/>
                    <a:pt x="1192" y="936"/>
                    <a:pt x="1164" y="919"/>
                  </a:cubicBezTo>
                  <a:cubicBezTo>
                    <a:pt x="1137" y="906"/>
                    <a:pt x="1103" y="889"/>
                    <a:pt x="1073" y="872"/>
                  </a:cubicBezTo>
                  <a:cubicBezTo>
                    <a:pt x="1001" y="834"/>
                    <a:pt x="927" y="787"/>
                    <a:pt x="845" y="735"/>
                  </a:cubicBezTo>
                  <a:cubicBezTo>
                    <a:pt x="767" y="681"/>
                    <a:pt x="682" y="623"/>
                    <a:pt x="603" y="559"/>
                  </a:cubicBezTo>
                  <a:cubicBezTo>
                    <a:pt x="522" y="498"/>
                    <a:pt x="443" y="433"/>
                    <a:pt x="372" y="368"/>
                  </a:cubicBezTo>
                  <a:cubicBezTo>
                    <a:pt x="300" y="303"/>
                    <a:pt x="233" y="245"/>
                    <a:pt x="181" y="188"/>
                  </a:cubicBezTo>
                  <a:cubicBezTo>
                    <a:pt x="154" y="160"/>
                    <a:pt x="131" y="137"/>
                    <a:pt x="107" y="113"/>
                  </a:cubicBezTo>
                  <a:cubicBezTo>
                    <a:pt x="87" y="93"/>
                    <a:pt x="66" y="72"/>
                    <a:pt x="52" y="55"/>
                  </a:cubicBezTo>
                  <a:cubicBezTo>
                    <a:pt x="21" y="21"/>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5"/>
            <p:cNvSpPr/>
            <p:nvPr/>
          </p:nvSpPr>
          <p:spPr>
            <a:xfrm>
              <a:off x="463059" y="652243"/>
              <a:ext cx="17077" cy="14575"/>
            </a:xfrm>
            <a:custGeom>
              <a:avLst/>
              <a:gdLst/>
              <a:ahLst/>
              <a:cxnLst/>
              <a:rect l="l" t="t" r="r" b="b"/>
              <a:pathLst>
                <a:path w="389" h="332" extrusionOk="0">
                  <a:moveTo>
                    <a:pt x="1" y="1"/>
                  </a:moveTo>
                  <a:cubicBezTo>
                    <a:pt x="1" y="1"/>
                    <a:pt x="4" y="8"/>
                    <a:pt x="10" y="21"/>
                  </a:cubicBezTo>
                  <a:cubicBezTo>
                    <a:pt x="21" y="32"/>
                    <a:pt x="31" y="52"/>
                    <a:pt x="48" y="69"/>
                  </a:cubicBezTo>
                  <a:cubicBezTo>
                    <a:pt x="65" y="86"/>
                    <a:pt x="82" y="110"/>
                    <a:pt x="103" y="130"/>
                  </a:cubicBezTo>
                  <a:cubicBezTo>
                    <a:pt x="126" y="151"/>
                    <a:pt x="150" y="171"/>
                    <a:pt x="174" y="192"/>
                  </a:cubicBezTo>
                  <a:cubicBezTo>
                    <a:pt x="201" y="209"/>
                    <a:pt x="225" y="229"/>
                    <a:pt x="252" y="246"/>
                  </a:cubicBezTo>
                  <a:cubicBezTo>
                    <a:pt x="276" y="259"/>
                    <a:pt x="299" y="277"/>
                    <a:pt x="320" y="286"/>
                  </a:cubicBezTo>
                  <a:cubicBezTo>
                    <a:pt x="340" y="300"/>
                    <a:pt x="357" y="311"/>
                    <a:pt x="371" y="317"/>
                  </a:cubicBezTo>
                  <a:cubicBezTo>
                    <a:pt x="381" y="324"/>
                    <a:pt x="388" y="331"/>
                    <a:pt x="388" y="331"/>
                  </a:cubicBezTo>
                  <a:cubicBezTo>
                    <a:pt x="388" y="331"/>
                    <a:pt x="384" y="324"/>
                    <a:pt x="375" y="314"/>
                  </a:cubicBezTo>
                  <a:cubicBezTo>
                    <a:pt x="364" y="304"/>
                    <a:pt x="354" y="286"/>
                    <a:pt x="337" y="270"/>
                  </a:cubicBezTo>
                  <a:cubicBezTo>
                    <a:pt x="320" y="250"/>
                    <a:pt x="303" y="229"/>
                    <a:pt x="282" y="209"/>
                  </a:cubicBezTo>
                  <a:cubicBezTo>
                    <a:pt x="262" y="184"/>
                    <a:pt x="238" y="164"/>
                    <a:pt x="215" y="140"/>
                  </a:cubicBezTo>
                  <a:cubicBezTo>
                    <a:pt x="191" y="120"/>
                    <a:pt x="167" y="99"/>
                    <a:pt x="144" y="82"/>
                  </a:cubicBezTo>
                  <a:cubicBezTo>
                    <a:pt x="119" y="66"/>
                    <a:pt x="95" y="52"/>
                    <a:pt x="75" y="38"/>
                  </a:cubicBezTo>
                  <a:cubicBezTo>
                    <a:pt x="55" y="25"/>
                    <a:pt x="34" y="18"/>
                    <a:pt x="21" y="11"/>
                  </a:cubicBezTo>
                  <a:cubicBezTo>
                    <a:pt x="7" y="5"/>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5"/>
            <p:cNvSpPr/>
            <p:nvPr/>
          </p:nvSpPr>
          <p:spPr>
            <a:xfrm>
              <a:off x="374774" y="986634"/>
              <a:ext cx="206418" cy="140392"/>
            </a:xfrm>
            <a:custGeom>
              <a:avLst/>
              <a:gdLst/>
              <a:ahLst/>
              <a:cxnLst/>
              <a:rect l="l" t="t" r="r" b="b"/>
              <a:pathLst>
                <a:path w="4702" h="3198" extrusionOk="0">
                  <a:moveTo>
                    <a:pt x="1" y="1"/>
                  </a:moveTo>
                  <a:lnTo>
                    <a:pt x="1" y="1"/>
                  </a:lnTo>
                  <a:cubicBezTo>
                    <a:pt x="1" y="1"/>
                    <a:pt x="12" y="21"/>
                    <a:pt x="28" y="58"/>
                  </a:cubicBezTo>
                  <a:cubicBezTo>
                    <a:pt x="48" y="99"/>
                    <a:pt x="79" y="153"/>
                    <a:pt x="117" y="221"/>
                  </a:cubicBezTo>
                  <a:cubicBezTo>
                    <a:pt x="161" y="290"/>
                    <a:pt x="216" y="371"/>
                    <a:pt x="287" y="460"/>
                  </a:cubicBezTo>
                  <a:cubicBezTo>
                    <a:pt x="358" y="544"/>
                    <a:pt x="443" y="640"/>
                    <a:pt x="549" y="731"/>
                  </a:cubicBezTo>
                  <a:cubicBezTo>
                    <a:pt x="753" y="915"/>
                    <a:pt x="1025" y="1099"/>
                    <a:pt x="1334" y="1252"/>
                  </a:cubicBezTo>
                  <a:cubicBezTo>
                    <a:pt x="1648" y="1405"/>
                    <a:pt x="1995" y="1527"/>
                    <a:pt x="2338" y="1647"/>
                  </a:cubicBezTo>
                  <a:cubicBezTo>
                    <a:pt x="2685" y="1762"/>
                    <a:pt x="3028" y="1885"/>
                    <a:pt x="3338" y="2025"/>
                  </a:cubicBezTo>
                  <a:cubicBezTo>
                    <a:pt x="3644" y="2167"/>
                    <a:pt x="3920" y="2331"/>
                    <a:pt x="4127" y="2504"/>
                  </a:cubicBezTo>
                  <a:cubicBezTo>
                    <a:pt x="4232" y="2593"/>
                    <a:pt x="4321" y="2678"/>
                    <a:pt x="4396" y="2759"/>
                  </a:cubicBezTo>
                  <a:cubicBezTo>
                    <a:pt x="4433" y="2800"/>
                    <a:pt x="4467" y="2841"/>
                    <a:pt x="4498" y="2879"/>
                  </a:cubicBezTo>
                  <a:cubicBezTo>
                    <a:pt x="4529" y="2915"/>
                    <a:pt x="4552" y="2953"/>
                    <a:pt x="4576" y="2984"/>
                  </a:cubicBezTo>
                  <a:cubicBezTo>
                    <a:pt x="4620" y="3052"/>
                    <a:pt x="4651" y="3103"/>
                    <a:pt x="4672" y="3140"/>
                  </a:cubicBezTo>
                  <a:cubicBezTo>
                    <a:pt x="4692" y="3181"/>
                    <a:pt x="4702" y="3198"/>
                    <a:pt x="4702" y="3198"/>
                  </a:cubicBezTo>
                  <a:cubicBezTo>
                    <a:pt x="4702" y="3198"/>
                    <a:pt x="4692" y="3177"/>
                    <a:pt x="4675" y="3140"/>
                  </a:cubicBezTo>
                  <a:cubicBezTo>
                    <a:pt x="4658" y="3099"/>
                    <a:pt x="4627" y="3045"/>
                    <a:pt x="4587" y="2976"/>
                  </a:cubicBezTo>
                  <a:cubicBezTo>
                    <a:pt x="4505" y="2841"/>
                    <a:pt x="4369" y="2650"/>
                    <a:pt x="4161" y="2466"/>
                  </a:cubicBezTo>
                  <a:cubicBezTo>
                    <a:pt x="3957" y="2279"/>
                    <a:pt x="3689" y="2096"/>
                    <a:pt x="3379" y="1940"/>
                  </a:cubicBezTo>
                  <a:cubicBezTo>
                    <a:pt x="3069" y="1783"/>
                    <a:pt x="2719" y="1660"/>
                    <a:pt x="2375" y="1541"/>
                  </a:cubicBezTo>
                  <a:cubicBezTo>
                    <a:pt x="2032" y="1422"/>
                    <a:pt x="1688" y="1300"/>
                    <a:pt x="1379" y="1160"/>
                  </a:cubicBezTo>
                  <a:cubicBezTo>
                    <a:pt x="1069" y="1021"/>
                    <a:pt x="797" y="858"/>
                    <a:pt x="586" y="687"/>
                  </a:cubicBezTo>
                  <a:cubicBezTo>
                    <a:pt x="372" y="517"/>
                    <a:pt x="222" y="344"/>
                    <a:pt x="130" y="215"/>
                  </a:cubicBezTo>
                  <a:cubicBezTo>
                    <a:pt x="86" y="147"/>
                    <a:pt x="52" y="95"/>
                    <a:pt x="32" y="58"/>
                  </a:cubicBezTo>
                  <a:cubicBezTo>
                    <a:pt x="12" y="2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441855" y="1049632"/>
              <a:ext cx="116072" cy="62162"/>
            </a:xfrm>
            <a:custGeom>
              <a:avLst/>
              <a:gdLst/>
              <a:ahLst/>
              <a:cxnLst/>
              <a:rect l="l" t="t" r="r" b="b"/>
              <a:pathLst>
                <a:path w="2644" h="1416" extrusionOk="0">
                  <a:moveTo>
                    <a:pt x="0" y="1"/>
                  </a:moveTo>
                  <a:cubicBezTo>
                    <a:pt x="1" y="1"/>
                    <a:pt x="7" y="8"/>
                    <a:pt x="24" y="25"/>
                  </a:cubicBezTo>
                  <a:cubicBezTo>
                    <a:pt x="38" y="38"/>
                    <a:pt x="58" y="65"/>
                    <a:pt x="89" y="92"/>
                  </a:cubicBezTo>
                  <a:cubicBezTo>
                    <a:pt x="150" y="150"/>
                    <a:pt x="239" y="232"/>
                    <a:pt x="361" y="310"/>
                  </a:cubicBezTo>
                  <a:cubicBezTo>
                    <a:pt x="480" y="385"/>
                    <a:pt x="630" y="467"/>
                    <a:pt x="793" y="538"/>
                  </a:cubicBezTo>
                  <a:cubicBezTo>
                    <a:pt x="956" y="610"/>
                    <a:pt x="1137" y="674"/>
                    <a:pt x="1313" y="739"/>
                  </a:cubicBezTo>
                  <a:cubicBezTo>
                    <a:pt x="1494" y="800"/>
                    <a:pt x="1674" y="858"/>
                    <a:pt x="1837" y="923"/>
                  </a:cubicBezTo>
                  <a:cubicBezTo>
                    <a:pt x="2001" y="990"/>
                    <a:pt x="2150" y="1059"/>
                    <a:pt x="2269" y="1130"/>
                  </a:cubicBezTo>
                  <a:cubicBezTo>
                    <a:pt x="2392" y="1202"/>
                    <a:pt x="2487" y="1273"/>
                    <a:pt x="2548" y="1328"/>
                  </a:cubicBezTo>
                  <a:cubicBezTo>
                    <a:pt x="2579" y="1355"/>
                    <a:pt x="2602" y="1378"/>
                    <a:pt x="2616" y="1392"/>
                  </a:cubicBezTo>
                  <a:cubicBezTo>
                    <a:pt x="2633" y="1409"/>
                    <a:pt x="2643" y="1416"/>
                    <a:pt x="2643" y="1416"/>
                  </a:cubicBezTo>
                  <a:cubicBezTo>
                    <a:pt x="2643" y="1416"/>
                    <a:pt x="2633" y="1409"/>
                    <a:pt x="2619" y="1392"/>
                  </a:cubicBezTo>
                  <a:cubicBezTo>
                    <a:pt x="2606" y="1375"/>
                    <a:pt x="2586" y="1348"/>
                    <a:pt x="2555" y="1321"/>
                  </a:cubicBezTo>
                  <a:cubicBezTo>
                    <a:pt x="2497" y="1260"/>
                    <a:pt x="2409" y="1178"/>
                    <a:pt x="2290" y="1097"/>
                  </a:cubicBezTo>
                  <a:cubicBezTo>
                    <a:pt x="2174" y="1018"/>
                    <a:pt x="2027" y="929"/>
                    <a:pt x="1864" y="855"/>
                  </a:cubicBezTo>
                  <a:cubicBezTo>
                    <a:pt x="1701" y="780"/>
                    <a:pt x="1525" y="712"/>
                    <a:pt x="1347" y="648"/>
                  </a:cubicBezTo>
                  <a:cubicBezTo>
                    <a:pt x="1167" y="586"/>
                    <a:pt x="990" y="525"/>
                    <a:pt x="827" y="460"/>
                  </a:cubicBezTo>
                  <a:cubicBezTo>
                    <a:pt x="660" y="395"/>
                    <a:pt x="511" y="331"/>
                    <a:pt x="388" y="263"/>
                  </a:cubicBezTo>
                  <a:cubicBezTo>
                    <a:pt x="266" y="194"/>
                    <a:pt x="167" y="133"/>
                    <a:pt x="102" y="79"/>
                  </a:cubicBezTo>
                  <a:cubicBezTo>
                    <a:pt x="68" y="56"/>
                    <a:pt x="44" y="35"/>
                    <a:pt x="24" y="21"/>
                  </a:cubicBezTo>
                  <a:cubicBezTo>
                    <a:pt x="7" y="8"/>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p:nvPr/>
          </p:nvSpPr>
          <p:spPr>
            <a:xfrm>
              <a:off x="673432" y="492313"/>
              <a:ext cx="83586" cy="151675"/>
            </a:xfrm>
            <a:custGeom>
              <a:avLst/>
              <a:gdLst/>
              <a:ahLst/>
              <a:cxnLst/>
              <a:rect l="l" t="t" r="r" b="b"/>
              <a:pathLst>
                <a:path w="1904" h="3455" extrusionOk="0">
                  <a:moveTo>
                    <a:pt x="1" y="1"/>
                  </a:moveTo>
                  <a:cubicBezTo>
                    <a:pt x="1" y="1"/>
                    <a:pt x="90" y="21"/>
                    <a:pt x="250" y="59"/>
                  </a:cubicBezTo>
                  <a:cubicBezTo>
                    <a:pt x="406" y="96"/>
                    <a:pt x="634" y="150"/>
                    <a:pt x="889" y="252"/>
                  </a:cubicBezTo>
                  <a:cubicBezTo>
                    <a:pt x="1018" y="304"/>
                    <a:pt x="1151" y="368"/>
                    <a:pt x="1284" y="456"/>
                  </a:cubicBezTo>
                  <a:cubicBezTo>
                    <a:pt x="1413" y="541"/>
                    <a:pt x="1542" y="647"/>
                    <a:pt x="1641" y="783"/>
                  </a:cubicBezTo>
                  <a:cubicBezTo>
                    <a:pt x="1692" y="847"/>
                    <a:pt x="1736" y="923"/>
                    <a:pt x="1764" y="1001"/>
                  </a:cubicBezTo>
                  <a:cubicBezTo>
                    <a:pt x="1794" y="1079"/>
                    <a:pt x="1811" y="1164"/>
                    <a:pt x="1808" y="1249"/>
                  </a:cubicBezTo>
                  <a:cubicBezTo>
                    <a:pt x="1801" y="1416"/>
                    <a:pt x="1706" y="1582"/>
                    <a:pt x="1563" y="1671"/>
                  </a:cubicBezTo>
                  <a:cubicBezTo>
                    <a:pt x="1546" y="1681"/>
                    <a:pt x="1528" y="1688"/>
                    <a:pt x="1511" y="1698"/>
                  </a:cubicBezTo>
                  <a:cubicBezTo>
                    <a:pt x="1491" y="1705"/>
                    <a:pt x="1475" y="1712"/>
                    <a:pt x="1454" y="1715"/>
                  </a:cubicBezTo>
                  <a:lnTo>
                    <a:pt x="1440" y="1719"/>
                  </a:lnTo>
                  <a:lnTo>
                    <a:pt x="1434" y="1722"/>
                  </a:lnTo>
                  <a:lnTo>
                    <a:pt x="1338" y="1722"/>
                  </a:lnTo>
                  <a:cubicBezTo>
                    <a:pt x="1284" y="1722"/>
                    <a:pt x="1236" y="1719"/>
                    <a:pt x="1189" y="1719"/>
                  </a:cubicBezTo>
                  <a:cubicBezTo>
                    <a:pt x="1239" y="1763"/>
                    <a:pt x="1301" y="1811"/>
                    <a:pt x="1352" y="1858"/>
                  </a:cubicBezTo>
                  <a:lnTo>
                    <a:pt x="1373" y="1875"/>
                  </a:lnTo>
                  <a:lnTo>
                    <a:pt x="1389" y="1892"/>
                  </a:lnTo>
                  <a:lnTo>
                    <a:pt x="1409" y="1909"/>
                  </a:lnTo>
                  <a:cubicBezTo>
                    <a:pt x="1420" y="1923"/>
                    <a:pt x="1434" y="1933"/>
                    <a:pt x="1444" y="1946"/>
                  </a:cubicBezTo>
                  <a:cubicBezTo>
                    <a:pt x="1491" y="1994"/>
                    <a:pt x="1532" y="2048"/>
                    <a:pt x="1566" y="2103"/>
                  </a:cubicBezTo>
                  <a:cubicBezTo>
                    <a:pt x="1638" y="2212"/>
                    <a:pt x="1679" y="2337"/>
                    <a:pt x="1675" y="2460"/>
                  </a:cubicBezTo>
                  <a:cubicBezTo>
                    <a:pt x="1675" y="2603"/>
                    <a:pt x="1617" y="2739"/>
                    <a:pt x="1511" y="2811"/>
                  </a:cubicBezTo>
                  <a:cubicBezTo>
                    <a:pt x="1461" y="2848"/>
                    <a:pt x="1399" y="2872"/>
                    <a:pt x="1341" y="2882"/>
                  </a:cubicBezTo>
                  <a:cubicBezTo>
                    <a:pt x="1324" y="2882"/>
                    <a:pt x="1311" y="2885"/>
                    <a:pt x="1297" y="2885"/>
                  </a:cubicBezTo>
                  <a:cubicBezTo>
                    <a:pt x="1291" y="2885"/>
                    <a:pt x="1280" y="2885"/>
                    <a:pt x="1274" y="2882"/>
                  </a:cubicBezTo>
                  <a:lnTo>
                    <a:pt x="1263" y="2882"/>
                  </a:lnTo>
                  <a:cubicBezTo>
                    <a:pt x="1257" y="2882"/>
                    <a:pt x="1250" y="2882"/>
                    <a:pt x="1243" y="2879"/>
                  </a:cubicBezTo>
                  <a:cubicBezTo>
                    <a:pt x="1230" y="2875"/>
                    <a:pt x="1216" y="2872"/>
                    <a:pt x="1202" y="2868"/>
                  </a:cubicBezTo>
                  <a:cubicBezTo>
                    <a:pt x="1192" y="2865"/>
                    <a:pt x="1175" y="2855"/>
                    <a:pt x="1161" y="2852"/>
                  </a:cubicBezTo>
                  <a:cubicBezTo>
                    <a:pt x="1131" y="2838"/>
                    <a:pt x="1107" y="2827"/>
                    <a:pt x="1079" y="2817"/>
                  </a:cubicBezTo>
                  <a:lnTo>
                    <a:pt x="1079" y="2817"/>
                  </a:lnTo>
                  <a:cubicBezTo>
                    <a:pt x="1097" y="2848"/>
                    <a:pt x="1117" y="2882"/>
                    <a:pt x="1134" y="2913"/>
                  </a:cubicBezTo>
                  <a:cubicBezTo>
                    <a:pt x="1144" y="2926"/>
                    <a:pt x="1151" y="2940"/>
                    <a:pt x="1155" y="2954"/>
                  </a:cubicBezTo>
                  <a:cubicBezTo>
                    <a:pt x="1161" y="2967"/>
                    <a:pt x="1168" y="2977"/>
                    <a:pt x="1172" y="2990"/>
                  </a:cubicBezTo>
                  <a:cubicBezTo>
                    <a:pt x="1212" y="3117"/>
                    <a:pt x="1192" y="3246"/>
                    <a:pt x="1128" y="3331"/>
                  </a:cubicBezTo>
                  <a:cubicBezTo>
                    <a:pt x="1093" y="3372"/>
                    <a:pt x="1049" y="3399"/>
                    <a:pt x="1005" y="3413"/>
                  </a:cubicBezTo>
                  <a:cubicBezTo>
                    <a:pt x="970" y="3426"/>
                    <a:pt x="936" y="3431"/>
                    <a:pt x="905" y="3431"/>
                  </a:cubicBezTo>
                  <a:cubicBezTo>
                    <a:pt x="896" y="3431"/>
                    <a:pt x="887" y="3430"/>
                    <a:pt x="879" y="3430"/>
                  </a:cubicBezTo>
                  <a:cubicBezTo>
                    <a:pt x="801" y="3423"/>
                    <a:pt x="743" y="3389"/>
                    <a:pt x="712" y="3358"/>
                  </a:cubicBezTo>
                  <a:cubicBezTo>
                    <a:pt x="699" y="3345"/>
                    <a:pt x="688" y="3331"/>
                    <a:pt x="682" y="3321"/>
                  </a:cubicBezTo>
                  <a:lnTo>
                    <a:pt x="682" y="3321"/>
                  </a:lnTo>
                  <a:cubicBezTo>
                    <a:pt x="685" y="3331"/>
                    <a:pt x="695" y="3345"/>
                    <a:pt x="709" y="3362"/>
                  </a:cubicBezTo>
                  <a:cubicBezTo>
                    <a:pt x="736" y="3395"/>
                    <a:pt x="794" y="3436"/>
                    <a:pt x="875" y="3450"/>
                  </a:cubicBezTo>
                  <a:cubicBezTo>
                    <a:pt x="892" y="3453"/>
                    <a:pt x="910" y="3454"/>
                    <a:pt x="929" y="3454"/>
                  </a:cubicBezTo>
                  <a:cubicBezTo>
                    <a:pt x="956" y="3454"/>
                    <a:pt x="985" y="3451"/>
                    <a:pt x="1015" y="3444"/>
                  </a:cubicBezTo>
                  <a:cubicBezTo>
                    <a:pt x="1062" y="3430"/>
                    <a:pt x="1117" y="3403"/>
                    <a:pt x="1158" y="3355"/>
                  </a:cubicBezTo>
                  <a:cubicBezTo>
                    <a:pt x="1239" y="3266"/>
                    <a:pt x="1274" y="3117"/>
                    <a:pt x="1230" y="2974"/>
                  </a:cubicBezTo>
                  <a:cubicBezTo>
                    <a:pt x="1230" y="2970"/>
                    <a:pt x="1226" y="2964"/>
                    <a:pt x="1222" y="2957"/>
                  </a:cubicBezTo>
                  <a:cubicBezTo>
                    <a:pt x="1222" y="2954"/>
                    <a:pt x="1222" y="2950"/>
                    <a:pt x="1219" y="2946"/>
                  </a:cubicBezTo>
                  <a:cubicBezTo>
                    <a:pt x="1219" y="2943"/>
                    <a:pt x="1216" y="2943"/>
                    <a:pt x="1216" y="2940"/>
                  </a:cubicBezTo>
                  <a:lnTo>
                    <a:pt x="1216" y="2937"/>
                  </a:lnTo>
                  <a:cubicBezTo>
                    <a:pt x="1226" y="2943"/>
                    <a:pt x="1239" y="2946"/>
                    <a:pt x="1250" y="2950"/>
                  </a:cubicBezTo>
                  <a:lnTo>
                    <a:pt x="1257" y="2950"/>
                  </a:lnTo>
                  <a:lnTo>
                    <a:pt x="1270" y="2954"/>
                  </a:lnTo>
                  <a:lnTo>
                    <a:pt x="1348" y="2954"/>
                  </a:lnTo>
                  <a:cubicBezTo>
                    <a:pt x="1420" y="2946"/>
                    <a:pt x="1495" y="2919"/>
                    <a:pt x="1556" y="2879"/>
                  </a:cubicBezTo>
                  <a:cubicBezTo>
                    <a:pt x="1621" y="2835"/>
                    <a:pt x="1679" y="2773"/>
                    <a:pt x="1712" y="2698"/>
                  </a:cubicBezTo>
                  <a:cubicBezTo>
                    <a:pt x="1750" y="2627"/>
                    <a:pt x="1767" y="2546"/>
                    <a:pt x="1770" y="2464"/>
                  </a:cubicBezTo>
                  <a:cubicBezTo>
                    <a:pt x="1773" y="2321"/>
                    <a:pt x="1729" y="2174"/>
                    <a:pt x="1651" y="2052"/>
                  </a:cubicBezTo>
                  <a:cubicBezTo>
                    <a:pt x="1610" y="1990"/>
                    <a:pt x="1566" y="1933"/>
                    <a:pt x="1515" y="1879"/>
                  </a:cubicBezTo>
                  <a:cubicBezTo>
                    <a:pt x="1502" y="1865"/>
                    <a:pt x="1491" y="1852"/>
                    <a:pt x="1478" y="1838"/>
                  </a:cubicBezTo>
                  <a:lnTo>
                    <a:pt x="1454" y="1817"/>
                  </a:lnTo>
                  <a:cubicBezTo>
                    <a:pt x="1455" y="1817"/>
                    <a:pt x="1455" y="1817"/>
                    <a:pt x="1455" y="1816"/>
                  </a:cubicBezTo>
                  <a:lnTo>
                    <a:pt x="1455" y="1816"/>
                  </a:lnTo>
                  <a:cubicBezTo>
                    <a:pt x="1456" y="1816"/>
                    <a:pt x="1462" y="1815"/>
                    <a:pt x="1478" y="1811"/>
                  </a:cubicBezTo>
                  <a:cubicBezTo>
                    <a:pt x="1502" y="1807"/>
                    <a:pt x="1525" y="1797"/>
                    <a:pt x="1549" y="1786"/>
                  </a:cubicBezTo>
                  <a:cubicBezTo>
                    <a:pt x="1569" y="1777"/>
                    <a:pt x="1593" y="1766"/>
                    <a:pt x="1613" y="1753"/>
                  </a:cubicBezTo>
                  <a:cubicBezTo>
                    <a:pt x="1699" y="1698"/>
                    <a:pt x="1770" y="1623"/>
                    <a:pt x="1817" y="1535"/>
                  </a:cubicBezTo>
                  <a:cubicBezTo>
                    <a:pt x="1869" y="1450"/>
                    <a:pt x="1899" y="1351"/>
                    <a:pt x="1899" y="1252"/>
                  </a:cubicBezTo>
                  <a:cubicBezTo>
                    <a:pt x="1903" y="1154"/>
                    <a:pt x="1883" y="1056"/>
                    <a:pt x="1848" y="970"/>
                  </a:cubicBezTo>
                  <a:cubicBezTo>
                    <a:pt x="1814" y="882"/>
                    <a:pt x="1767" y="800"/>
                    <a:pt x="1709" y="729"/>
                  </a:cubicBezTo>
                  <a:cubicBezTo>
                    <a:pt x="1654" y="657"/>
                    <a:pt x="1593" y="596"/>
                    <a:pt x="1525" y="538"/>
                  </a:cubicBezTo>
                  <a:cubicBezTo>
                    <a:pt x="1457" y="484"/>
                    <a:pt x="1389" y="439"/>
                    <a:pt x="1321" y="395"/>
                  </a:cubicBezTo>
                  <a:cubicBezTo>
                    <a:pt x="1181" y="314"/>
                    <a:pt x="1039" y="252"/>
                    <a:pt x="906" y="205"/>
                  </a:cubicBezTo>
                  <a:cubicBezTo>
                    <a:pt x="641" y="113"/>
                    <a:pt x="409" y="76"/>
                    <a:pt x="253" y="45"/>
                  </a:cubicBezTo>
                  <a:cubicBezTo>
                    <a:pt x="90" y="18"/>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pic>
        <p:nvPicPr>
          <p:cNvPr id="640" name="Google Shape;640;p44"/>
          <p:cNvPicPr preferRelativeResize="0"/>
          <p:nvPr/>
        </p:nvPicPr>
        <p:blipFill rotWithShape="1">
          <a:blip r:embed="rId3">
            <a:alphaModFix/>
          </a:blip>
          <a:srcRect t="1665" r="1661" b="5784"/>
          <a:stretch/>
        </p:blipFill>
        <p:spPr>
          <a:xfrm>
            <a:off x="269675" y="2097225"/>
            <a:ext cx="2397600" cy="3046200"/>
          </a:xfrm>
          <a:prstGeom prst="round2SameRect">
            <a:avLst>
              <a:gd name="adj1" fmla="val 50000"/>
              <a:gd name="adj2" fmla="val 0"/>
            </a:avLst>
          </a:prstGeom>
          <a:noFill/>
          <a:ln>
            <a:noFill/>
          </a:ln>
        </p:spPr>
      </p:pic>
      <p:sp>
        <p:nvSpPr>
          <p:cNvPr id="641" name="Google Shape;641;p44"/>
          <p:cNvSpPr txBox="1">
            <a:spLocks noGrp="1"/>
          </p:cNvSpPr>
          <p:nvPr>
            <p:ph type="subTitle" idx="1"/>
          </p:nvPr>
        </p:nvSpPr>
        <p:spPr>
          <a:xfrm>
            <a:off x="2467825" y="863300"/>
            <a:ext cx="5962800" cy="1478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sp>
        <p:nvSpPr>
          <p:cNvPr id="642" name="Google Shape;642;p44"/>
          <p:cNvSpPr txBox="1">
            <a:spLocks noGrp="1"/>
          </p:cNvSpPr>
          <p:nvPr>
            <p:ph type="title"/>
          </p:nvPr>
        </p:nvSpPr>
        <p:spPr>
          <a:xfrm>
            <a:off x="4070425" y="2556538"/>
            <a:ext cx="4360200" cy="53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—Someone Famous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6"/>
        <p:cNvGrpSpPr/>
        <p:nvPr/>
      </p:nvGrpSpPr>
      <p:grpSpPr>
        <a:xfrm>
          <a:off x="0" y="0"/>
          <a:ext cx="0" cy="0"/>
          <a:chOff x="0" y="0"/>
          <a:chExt cx="0" cy="0"/>
        </a:xfrm>
      </p:grpSpPr>
      <p:sp>
        <p:nvSpPr>
          <p:cNvPr id="647" name="Google Shape;647;p45"/>
          <p:cNvSpPr txBox="1">
            <a:spLocks noGrp="1"/>
          </p:cNvSpPr>
          <p:nvPr>
            <p:ph type="title"/>
          </p:nvPr>
        </p:nvSpPr>
        <p:spPr>
          <a:xfrm>
            <a:off x="1284000" y="1684650"/>
            <a:ext cx="6576000" cy="12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150,000</a:t>
            </a:r>
            <a:endParaRPr/>
          </a:p>
        </p:txBody>
      </p:sp>
      <p:sp>
        <p:nvSpPr>
          <p:cNvPr id="648" name="Google Shape;648;p45"/>
          <p:cNvSpPr txBox="1">
            <a:spLocks noGrp="1"/>
          </p:cNvSpPr>
          <p:nvPr>
            <p:ph type="subTitle" idx="1"/>
          </p:nvPr>
        </p:nvSpPr>
        <p:spPr>
          <a:xfrm>
            <a:off x="1284000" y="2961750"/>
            <a:ext cx="6576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grpSp>
        <p:nvGrpSpPr>
          <p:cNvPr id="649" name="Google Shape;649;p45"/>
          <p:cNvGrpSpPr/>
          <p:nvPr/>
        </p:nvGrpSpPr>
        <p:grpSpPr>
          <a:xfrm>
            <a:off x="263369" y="310827"/>
            <a:ext cx="2102974" cy="2137871"/>
            <a:chOff x="298650" y="311925"/>
            <a:chExt cx="1460095" cy="1484323"/>
          </a:xfrm>
        </p:grpSpPr>
        <p:sp>
          <p:nvSpPr>
            <p:cNvPr id="650" name="Google Shape;650;p45"/>
            <p:cNvSpPr/>
            <p:nvPr/>
          </p:nvSpPr>
          <p:spPr>
            <a:xfrm>
              <a:off x="606703" y="379708"/>
              <a:ext cx="258395" cy="120242"/>
            </a:xfrm>
            <a:custGeom>
              <a:avLst/>
              <a:gdLst/>
              <a:ahLst/>
              <a:cxnLst/>
              <a:rect l="l" t="t" r="r" b="b"/>
              <a:pathLst>
                <a:path w="5886" h="2739" extrusionOk="0">
                  <a:moveTo>
                    <a:pt x="811" y="817"/>
                  </a:moveTo>
                  <a:cubicBezTo>
                    <a:pt x="811" y="817"/>
                    <a:pt x="811" y="818"/>
                    <a:pt x="812" y="821"/>
                  </a:cubicBezTo>
                  <a:lnTo>
                    <a:pt x="812" y="821"/>
                  </a:lnTo>
                  <a:cubicBezTo>
                    <a:pt x="812" y="818"/>
                    <a:pt x="811" y="817"/>
                    <a:pt x="811" y="817"/>
                  </a:cubicBezTo>
                  <a:close/>
                  <a:moveTo>
                    <a:pt x="926" y="1"/>
                  </a:moveTo>
                  <a:cubicBezTo>
                    <a:pt x="905" y="1"/>
                    <a:pt x="885" y="1"/>
                    <a:pt x="865" y="4"/>
                  </a:cubicBezTo>
                  <a:cubicBezTo>
                    <a:pt x="844" y="4"/>
                    <a:pt x="824" y="4"/>
                    <a:pt x="803" y="8"/>
                  </a:cubicBezTo>
                  <a:cubicBezTo>
                    <a:pt x="640" y="35"/>
                    <a:pt x="480" y="106"/>
                    <a:pt x="351" y="219"/>
                  </a:cubicBezTo>
                  <a:cubicBezTo>
                    <a:pt x="219" y="327"/>
                    <a:pt x="117" y="477"/>
                    <a:pt x="51" y="651"/>
                  </a:cubicBezTo>
                  <a:cubicBezTo>
                    <a:pt x="24" y="739"/>
                    <a:pt x="4" y="834"/>
                    <a:pt x="1" y="933"/>
                  </a:cubicBezTo>
                  <a:cubicBezTo>
                    <a:pt x="1" y="1032"/>
                    <a:pt x="15" y="1126"/>
                    <a:pt x="42" y="1219"/>
                  </a:cubicBezTo>
                  <a:cubicBezTo>
                    <a:pt x="96" y="1406"/>
                    <a:pt x="205" y="1572"/>
                    <a:pt x="345" y="1709"/>
                  </a:cubicBezTo>
                  <a:cubicBezTo>
                    <a:pt x="484" y="1841"/>
                    <a:pt x="657" y="1943"/>
                    <a:pt x="852" y="1998"/>
                  </a:cubicBezTo>
                  <a:cubicBezTo>
                    <a:pt x="954" y="2025"/>
                    <a:pt x="1052" y="2035"/>
                    <a:pt x="1147" y="2038"/>
                  </a:cubicBezTo>
                  <a:cubicBezTo>
                    <a:pt x="1246" y="2038"/>
                    <a:pt x="1345" y="2032"/>
                    <a:pt x="1436" y="2015"/>
                  </a:cubicBezTo>
                  <a:cubicBezTo>
                    <a:pt x="1620" y="1980"/>
                    <a:pt x="1794" y="1919"/>
                    <a:pt x="1954" y="1851"/>
                  </a:cubicBezTo>
                  <a:cubicBezTo>
                    <a:pt x="2031" y="1817"/>
                    <a:pt x="2110" y="1780"/>
                    <a:pt x="2185" y="1743"/>
                  </a:cubicBezTo>
                  <a:cubicBezTo>
                    <a:pt x="2260" y="1709"/>
                    <a:pt x="2331" y="1671"/>
                    <a:pt x="2406" y="1633"/>
                  </a:cubicBezTo>
                  <a:cubicBezTo>
                    <a:pt x="2552" y="1559"/>
                    <a:pt x="2695" y="1484"/>
                    <a:pt x="2838" y="1416"/>
                  </a:cubicBezTo>
                  <a:cubicBezTo>
                    <a:pt x="2981" y="1348"/>
                    <a:pt x="3124" y="1280"/>
                    <a:pt x="3263" y="1225"/>
                  </a:cubicBezTo>
                  <a:cubicBezTo>
                    <a:pt x="3406" y="1171"/>
                    <a:pt x="3546" y="1123"/>
                    <a:pt x="3684" y="1090"/>
                  </a:cubicBezTo>
                  <a:cubicBezTo>
                    <a:pt x="3844" y="1051"/>
                    <a:pt x="4002" y="1031"/>
                    <a:pt x="4155" y="1031"/>
                  </a:cubicBezTo>
                  <a:cubicBezTo>
                    <a:pt x="4271" y="1031"/>
                    <a:pt x="4385" y="1042"/>
                    <a:pt x="4494" y="1065"/>
                  </a:cubicBezTo>
                  <a:cubicBezTo>
                    <a:pt x="4620" y="1090"/>
                    <a:pt x="4742" y="1131"/>
                    <a:pt x="4855" y="1184"/>
                  </a:cubicBezTo>
                  <a:cubicBezTo>
                    <a:pt x="4967" y="1236"/>
                    <a:pt x="5072" y="1300"/>
                    <a:pt x="5165" y="1368"/>
                  </a:cubicBezTo>
                  <a:cubicBezTo>
                    <a:pt x="5348" y="1511"/>
                    <a:pt x="5491" y="1674"/>
                    <a:pt x="5593" y="1838"/>
                  </a:cubicBezTo>
                  <a:cubicBezTo>
                    <a:pt x="5644" y="1919"/>
                    <a:pt x="5689" y="2001"/>
                    <a:pt x="5722" y="2076"/>
                  </a:cubicBezTo>
                  <a:cubicBezTo>
                    <a:pt x="5756" y="2154"/>
                    <a:pt x="5783" y="2229"/>
                    <a:pt x="5801" y="2297"/>
                  </a:cubicBezTo>
                  <a:cubicBezTo>
                    <a:pt x="5841" y="2433"/>
                    <a:pt x="5859" y="2545"/>
                    <a:pt x="5865" y="2621"/>
                  </a:cubicBezTo>
                  <a:cubicBezTo>
                    <a:pt x="5868" y="2661"/>
                    <a:pt x="5868" y="2688"/>
                    <a:pt x="5868" y="2709"/>
                  </a:cubicBezTo>
                  <a:lnTo>
                    <a:pt x="5868" y="2739"/>
                  </a:lnTo>
                  <a:cubicBezTo>
                    <a:pt x="5868" y="2739"/>
                    <a:pt x="5872" y="2729"/>
                    <a:pt x="5872" y="2709"/>
                  </a:cubicBezTo>
                  <a:cubicBezTo>
                    <a:pt x="5872" y="2688"/>
                    <a:pt x="5876" y="2661"/>
                    <a:pt x="5879" y="2621"/>
                  </a:cubicBezTo>
                  <a:cubicBezTo>
                    <a:pt x="5882" y="2542"/>
                    <a:pt x="5885" y="2429"/>
                    <a:pt x="5865" y="2283"/>
                  </a:cubicBezTo>
                  <a:cubicBezTo>
                    <a:pt x="5841" y="2137"/>
                    <a:pt x="5804" y="1960"/>
                    <a:pt x="5719" y="1770"/>
                  </a:cubicBezTo>
                  <a:cubicBezTo>
                    <a:pt x="5631" y="1583"/>
                    <a:pt x="5498" y="1379"/>
                    <a:pt x="5301" y="1205"/>
                  </a:cubicBezTo>
                  <a:cubicBezTo>
                    <a:pt x="5202" y="1117"/>
                    <a:pt x="5093" y="1035"/>
                    <a:pt x="4970" y="963"/>
                  </a:cubicBezTo>
                  <a:cubicBezTo>
                    <a:pt x="4848" y="895"/>
                    <a:pt x="4712" y="834"/>
                    <a:pt x="4566" y="790"/>
                  </a:cubicBezTo>
                  <a:cubicBezTo>
                    <a:pt x="4491" y="770"/>
                    <a:pt x="4416" y="749"/>
                    <a:pt x="4338" y="735"/>
                  </a:cubicBezTo>
                  <a:cubicBezTo>
                    <a:pt x="4321" y="732"/>
                    <a:pt x="4301" y="729"/>
                    <a:pt x="4280" y="729"/>
                  </a:cubicBezTo>
                  <a:cubicBezTo>
                    <a:pt x="4260" y="726"/>
                    <a:pt x="4240" y="722"/>
                    <a:pt x="4222" y="722"/>
                  </a:cubicBezTo>
                  <a:cubicBezTo>
                    <a:pt x="4182" y="718"/>
                    <a:pt x="4141" y="712"/>
                    <a:pt x="4103" y="712"/>
                  </a:cubicBezTo>
                  <a:cubicBezTo>
                    <a:pt x="4062" y="712"/>
                    <a:pt x="4022" y="712"/>
                    <a:pt x="3981" y="709"/>
                  </a:cubicBezTo>
                  <a:cubicBezTo>
                    <a:pt x="3940" y="709"/>
                    <a:pt x="3899" y="712"/>
                    <a:pt x="3858" y="715"/>
                  </a:cubicBezTo>
                  <a:cubicBezTo>
                    <a:pt x="3838" y="715"/>
                    <a:pt x="3817" y="715"/>
                    <a:pt x="3797" y="718"/>
                  </a:cubicBezTo>
                  <a:lnTo>
                    <a:pt x="3736" y="726"/>
                  </a:lnTo>
                  <a:cubicBezTo>
                    <a:pt x="3695" y="732"/>
                    <a:pt x="3654" y="735"/>
                    <a:pt x="3613" y="743"/>
                  </a:cubicBezTo>
                  <a:cubicBezTo>
                    <a:pt x="3290" y="797"/>
                    <a:pt x="2970" y="909"/>
                    <a:pt x="2668" y="1038"/>
                  </a:cubicBezTo>
                  <a:cubicBezTo>
                    <a:pt x="2515" y="1103"/>
                    <a:pt x="2365" y="1171"/>
                    <a:pt x="2219" y="1239"/>
                  </a:cubicBezTo>
                  <a:cubicBezTo>
                    <a:pt x="2069" y="1304"/>
                    <a:pt x="1919" y="1371"/>
                    <a:pt x="1776" y="1426"/>
                  </a:cubicBezTo>
                  <a:cubicBezTo>
                    <a:pt x="1634" y="1487"/>
                    <a:pt x="1491" y="1531"/>
                    <a:pt x="1354" y="1555"/>
                  </a:cubicBezTo>
                  <a:cubicBezTo>
                    <a:pt x="1287" y="1569"/>
                    <a:pt x="1219" y="1576"/>
                    <a:pt x="1154" y="1576"/>
                  </a:cubicBezTo>
                  <a:cubicBezTo>
                    <a:pt x="1089" y="1576"/>
                    <a:pt x="1025" y="1569"/>
                    <a:pt x="967" y="1555"/>
                  </a:cubicBezTo>
                  <a:cubicBezTo>
                    <a:pt x="852" y="1525"/>
                    <a:pt x="736" y="1467"/>
                    <a:pt x="643" y="1385"/>
                  </a:cubicBezTo>
                  <a:cubicBezTo>
                    <a:pt x="552" y="1304"/>
                    <a:pt x="480" y="1202"/>
                    <a:pt x="439" y="1093"/>
                  </a:cubicBezTo>
                  <a:cubicBezTo>
                    <a:pt x="419" y="1038"/>
                    <a:pt x="412" y="984"/>
                    <a:pt x="406" y="930"/>
                  </a:cubicBezTo>
                  <a:cubicBezTo>
                    <a:pt x="402" y="875"/>
                    <a:pt x="412" y="820"/>
                    <a:pt x="423" y="766"/>
                  </a:cubicBezTo>
                  <a:cubicBezTo>
                    <a:pt x="453" y="661"/>
                    <a:pt x="511" y="559"/>
                    <a:pt x="589" y="481"/>
                  </a:cubicBezTo>
                  <a:cubicBezTo>
                    <a:pt x="668" y="399"/>
                    <a:pt x="763" y="344"/>
                    <a:pt x="861" y="321"/>
                  </a:cubicBezTo>
                  <a:cubicBezTo>
                    <a:pt x="898" y="310"/>
                    <a:pt x="936" y="305"/>
                    <a:pt x="973" y="305"/>
                  </a:cubicBezTo>
                  <a:cubicBezTo>
                    <a:pt x="1033" y="305"/>
                    <a:pt x="1093" y="318"/>
                    <a:pt x="1147" y="341"/>
                  </a:cubicBezTo>
                  <a:cubicBezTo>
                    <a:pt x="1235" y="379"/>
                    <a:pt x="1310" y="437"/>
                    <a:pt x="1358" y="504"/>
                  </a:cubicBezTo>
                  <a:cubicBezTo>
                    <a:pt x="1382" y="542"/>
                    <a:pt x="1395" y="575"/>
                    <a:pt x="1406" y="616"/>
                  </a:cubicBezTo>
                  <a:cubicBezTo>
                    <a:pt x="1416" y="657"/>
                    <a:pt x="1416" y="698"/>
                    <a:pt x="1412" y="735"/>
                  </a:cubicBezTo>
                  <a:cubicBezTo>
                    <a:pt x="1403" y="817"/>
                    <a:pt x="1372" y="889"/>
                    <a:pt x="1324" y="943"/>
                  </a:cubicBezTo>
                  <a:cubicBezTo>
                    <a:pt x="1296" y="967"/>
                    <a:pt x="1269" y="988"/>
                    <a:pt x="1239" y="1001"/>
                  </a:cubicBezTo>
                  <a:cubicBezTo>
                    <a:pt x="1212" y="1015"/>
                    <a:pt x="1178" y="1018"/>
                    <a:pt x="1147" y="1021"/>
                  </a:cubicBezTo>
                  <a:cubicBezTo>
                    <a:pt x="1134" y="1023"/>
                    <a:pt x="1121" y="1023"/>
                    <a:pt x="1108" y="1023"/>
                  </a:cubicBezTo>
                  <a:cubicBezTo>
                    <a:pt x="1061" y="1023"/>
                    <a:pt x="1015" y="1013"/>
                    <a:pt x="977" y="994"/>
                  </a:cubicBezTo>
                  <a:cubicBezTo>
                    <a:pt x="929" y="974"/>
                    <a:pt x="892" y="947"/>
                    <a:pt x="868" y="916"/>
                  </a:cubicBezTo>
                  <a:cubicBezTo>
                    <a:pt x="844" y="889"/>
                    <a:pt x="831" y="865"/>
                    <a:pt x="824" y="845"/>
                  </a:cubicBezTo>
                  <a:cubicBezTo>
                    <a:pt x="817" y="834"/>
                    <a:pt x="814" y="825"/>
                    <a:pt x="812" y="821"/>
                  </a:cubicBezTo>
                  <a:lnTo>
                    <a:pt x="812" y="821"/>
                  </a:lnTo>
                  <a:cubicBezTo>
                    <a:pt x="814" y="833"/>
                    <a:pt x="817" y="873"/>
                    <a:pt x="847" y="933"/>
                  </a:cubicBezTo>
                  <a:cubicBezTo>
                    <a:pt x="868" y="967"/>
                    <a:pt x="902" y="1008"/>
                    <a:pt x="949" y="1042"/>
                  </a:cubicBezTo>
                  <a:cubicBezTo>
                    <a:pt x="998" y="1079"/>
                    <a:pt x="1062" y="1106"/>
                    <a:pt x="1144" y="1120"/>
                  </a:cubicBezTo>
                  <a:cubicBezTo>
                    <a:pt x="1157" y="1120"/>
                    <a:pt x="1171" y="1120"/>
                    <a:pt x="1186" y="1120"/>
                  </a:cubicBezTo>
                  <a:cubicBezTo>
                    <a:pt x="1214" y="1120"/>
                    <a:pt x="1244" y="1119"/>
                    <a:pt x="1276" y="1110"/>
                  </a:cubicBezTo>
                  <a:cubicBezTo>
                    <a:pt x="1321" y="1100"/>
                    <a:pt x="1368" y="1079"/>
                    <a:pt x="1409" y="1049"/>
                  </a:cubicBezTo>
                  <a:cubicBezTo>
                    <a:pt x="1494" y="991"/>
                    <a:pt x="1566" y="895"/>
                    <a:pt x="1599" y="776"/>
                  </a:cubicBezTo>
                  <a:cubicBezTo>
                    <a:pt x="1616" y="718"/>
                    <a:pt x="1623" y="657"/>
                    <a:pt x="1620" y="589"/>
                  </a:cubicBezTo>
                  <a:cubicBezTo>
                    <a:pt x="1616" y="525"/>
                    <a:pt x="1599" y="453"/>
                    <a:pt x="1569" y="392"/>
                  </a:cubicBezTo>
                  <a:cubicBezTo>
                    <a:pt x="1511" y="263"/>
                    <a:pt x="1403" y="154"/>
                    <a:pt x="1266" y="86"/>
                  </a:cubicBezTo>
                  <a:cubicBezTo>
                    <a:pt x="1202" y="52"/>
                    <a:pt x="1127" y="24"/>
                    <a:pt x="1048" y="11"/>
                  </a:cubicBezTo>
                  <a:lnTo>
                    <a:pt x="1018" y="8"/>
                  </a:lnTo>
                  <a:lnTo>
                    <a:pt x="987" y="4"/>
                  </a:lnTo>
                  <a:cubicBezTo>
                    <a:pt x="967" y="4"/>
                    <a:pt x="94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5"/>
            <p:cNvSpPr/>
            <p:nvPr/>
          </p:nvSpPr>
          <p:spPr>
            <a:xfrm>
              <a:off x="626414" y="402536"/>
              <a:ext cx="27218" cy="34198"/>
            </a:xfrm>
            <a:custGeom>
              <a:avLst/>
              <a:gdLst/>
              <a:ahLst/>
              <a:cxnLst/>
              <a:rect l="l" t="t" r="r" b="b"/>
              <a:pathLst>
                <a:path w="620" h="779" extrusionOk="0">
                  <a:moveTo>
                    <a:pt x="329" y="1"/>
                  </a:moveTo>
                  <a:cubicBezTo>
                    <a:pt x="285" y="1"/>
                    <a:pt x="234" y="9"/>
                    <a:pt x="188" y="35"/>
                  </a:cubicBezTo>
                  <a:cubicBezTo>
                    <a:pt x="133" y="60"/>
                    <a:pt x="89" y="107"/>
                    <a:pt x="59" y="157"/>
                  </a:cubicBezTo>
                  <a:cubicBezTo>
                    <a:pt x="25" y="212"/>
                    <a:pt x="7" y="270"/>
                    <a:pt x="1" y="335"/>
                  </a:cubicBezTo>
                  <a:cubicBezTo>
                    <a:pt x="1" y="369"/>
                    <a:pt x="4" y="402"/>
                    <a:pt x="11" y="433"/>
                  </a:cubicBezTo>
                  <a:cubicBezTo>
                    <a:pt x="21" y="468"/>
                    <a:pt x="31" y="498"/>
                    <a:pt x="45" y="525"/>
                  </a:cubicBezTo>
                  <a:cubicBezTo>
                    <a:pt x="76" y="576"/>
                    <a:pt x="109" y="614"/>
                    <a:pt x="140" y="644"/>
                  </a:cubicBezTo>
                  <a:cubicBezTo>
                    <a:pt x="205" y="709"/>
                    <a:pt x="290" y="743"/>
                    <a:pt x="362" y="767"/>
                  </a:cubicBezTo>
                  <a:cubicBezTo>
                    <a:pt x="386" y="776"/>
                    <a:pt x="412" y="779"/>
                    <a:pt x="435" y="779"/>
                  </a:cubicBezTo>
                  <a:cubicBezTo>
                    <a:pt x="446" y="779"/>
                    <a:pt x="457" y="778"/>
                    <a:pt x="467" y="777"/>
                  </a:cubicBezTo>
                  <a:cubicBezTo>
                    <a:pt x="497" y="774"/>
                    <a:pt x="525" y="763"/>
                    <a:pt x="545" y="757"/>
                  </a:cubicBezTo>
                  <a:cubicBezTo>
                    <a:pt x="566" y="743"/>
                    <a:pt x="579" y="733"/>
                    <a:pt x="586" y="726"/>
                  </a:cubicBezTo>
                  <a:cubicBezTo>
                    <a:pt x="593" y="716"/>
                    <a:pt x="596" y="713"/>
                    <a:pt x="596" y="713"/>
                  </a:cubicBezTo>
                  <a:cubicBezTo>
                    <a:pt x="596" y="713"/>
                    <a:pt x="593" y="713"/>
                    <a:pt x="582" y="709"/>
                  </a:cubicBezTo>
                  <a:cubicBezTo>
                    <a:pt x="572" y="709"/>
                    <a:pt x="555" y="702"/>
                    <a:pt x="541" y="695"/>
                  </a:cubicBezTo>
                  <a:cubicBezTo>
                    <a:pt x="525" y="692"/>
                    <a:pt x="508" y="678"/>
                    <a:pt x="491" y="664"/>
                  </a:cubicBezTo>
                  <a:cubicBezTo>
                    <a:pt x="474" y="651"/>
                    <a:pt x="460" y="634"/>
                    <a:pt x="439" y="617"/>
                  </a:cubicBezTo>
                  <a:cubicBezTo>
                    <a:pt x="406" y="583"/>
                    <a:pt x="375" y="525"/>
                    <a:pt x="345" y="474"/>
                  </a:cubicBezTo>
                  <a:cubicBezTo>
                    <a:pt x="327" y="443"/>
                    <a:pt x="310" y="416"/>
                    <a:pt x="304" y="399"/>
                  </a:cubicBezTo>
                  <a:cubicBezTo>
                    <a:pt x="300" y="389"/>
                    <a:pt x="300" y="382"/>
                    <a:pt x="300" y="375"/>
                  </a:cubicBezTo>
                  <a:lnTo>
                    <a:pt x="300" y="352"/>
                  </a:lnTo>
                  <a:cubicBezTo>
                    <a:pt x="300" y="335"/>
                    <a:pt x="304" y="314"/>
                    <a:pt x="310" y="297"/>
                  </a:cubicBezTo>
                  <a:cubicBezTo>
                    <a:pt x="317" y="280"/>
                    <a:pt x="327" y="264"/>
                    <a:pt x="334" y="246"/>
                  </a:cubicBezTo>
                  <a:cubicBezTo>
                    <a:pt x="345" y="233"/>
                    <a:pt x="358" y="215"/>
                    <a:pt x="375" y="202"/>
                  </a:cubicBezTo>
                  <a:cubicBezTo>
                    <a:pt x="395" y="192"/>
                    <a:pt x="419" y="178"/>
                    <a:pt x="443" y="178"/>
                  </a:cubicBezTo>
                  <a:cubicBezTo>
                    <a:pt x="459" y="176"/>
                    <a:pt x="473" y="174"/>
                    <a:pt x="487" y="174"/>
                  </a:cubicBezTo>
                  <a:cubicBezTo>
                    <a:pt x="498" y="174"/>
                    <a:pt x="508" y="175"/>
                    <a:pt x="518" y="178"/>
                  </a:cubicBezTo>
                  <a:cubicBezTo>
                    <a:pt x="538" y="182"/>
                    <a:pt x="558" y="185"/>
                    <a:pt x="576" y="195"/>
                  </a:cubicBezTo>
                  <a:cubicBezTo>
                    <a:pt x="589" y="202"/>
                    <a:pt x="603" y="212"/>
                    <a:pt x="610" y="219"/>
                  </a:cubicBezTo>
                  <a:cubicBezTo>
                    <a:pt x="616" y="226"/>
                    <a:pt x="620" y="229"/>
                    <a:pt x="620" y="229"/>
                  </a:cubicBezTo>
                  <a:cubicBezTo>
                    <a:pt x="620" y="229"/>
                    <a:pt x="620" y="223"/>
                    <a:pt x="616" y="212"/>
                  </a:cubicBezTo>
                  <a:cubicBezTo>
                    <a:pt x="613" y="202"/>
                    <a:pt x="610" y="189"/>
                    <a:pt x="603" y="171"/>
                  </a:cubicBezTo>
                  <a:cubicBezTo>
                    <a:pt x="593" y="154"/>
                    <a:pt x="579" y="131"/>
                    <a:pt x="558" y="107"/>
                  </a:cubicBezTo>
                  <a:cubicBezTo>
                    <a:pt x="541" y="83"/>
                    <a:pt x="514" y="60"/>
                    <a:pt x="480" y="42"/>
                  </a:cubicBezTo>
                  <a:cubicBezTo>
                    <a:pt x="447" y="25"/>
                    <a:pt x="403" y="5"/>
                    <a:pt x="351" y="2"/>
                  </a:cubicBezTo>
                  <a:cubicBezTo>
                    <a:pt x="344" y="1"/>
                    <a:pt x="336"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5"/>
            <p:cNvSpPr/>
            <p:nvPr/>
          </p:nvSpPr>
          <p:spPr>
            <a:xfrm>
              <a:off x="589406" y="333349"/>
              <a:ext cx="119232" cy="105404"/>
            </a:xfrm>
            <a:custGeom>
              <a:avLst/>
              <a:gdLst/>
              <a:ahLst/>
              <a:cxnLst/>
              <a:rect l="l" t="t" r="r" b="b"/>
              <a:pathLst>
                <a:path w="2716" h="2401" extrusionOk="0">
                  <a:moveTo>
                    <a:pt x="1304" y="1"/>
                  </a:moveTo>
                  <a:cubicBezTo>
                    <a:pt x="1218" y="1"/>
                    <a:pt x="1133" y="7"/>
                    <a:pt x="1051" y="19"/>
                  </a:cubicBezTo>
                  <a:cubicBezTo>
                    <a:pt x="858" y="50"/>
                    <a:pt x="681" y="125"/>
                    <a:pt x="534" y="223"/>
                  </a:cubicBezTo>
                  <a:cubicBezTo>
                    <a:pt x="384" y="322"/>
                    <a:pt x="269" y="448"/>
                    <a:pt x="184" y="570"/>
                  </a:cubicBezTo>
                  <a:cubicBezTo>
                    <a:pt x="98" y="697"/>
                    <a:pt x="51" y="826"/>
                    <a:pt x="27" y="942"/>
                  </a:cubicBezTo>
                  <a:cubicBezTo>
                    <a:pt x="0" y="1060"/>
                    <a:pt x="0" y="1162"/>
                    <a:pt x="4" y="1244"/>
                  </a:cubicBezTo>
                  <a:cubicBezTo>
                    <a:pt x="4" y="1264"/>
                    <a:pt x="7" y="1284"/>
                    <a:pt x="10" y="1302"/>
                  </a:cubicBezTo>
                  <a:cubicBezTo>
                    <a:pt x="14" y="1319"/>
                    <a:pt x="17" y="1336"/>
                    <a:pt x="21" y="1353"/>
                  </a:cubicBezTo>
                  <a:cubicBezTo>
                    <a:pt x="27" y="1383"/>
                    <a:pt x="31" y="1411"/>
                    <a:pt x="37" y="1431"/>
                  </a:cubicBezTo>
                  <a:cubicBezTo>
                    <a:pt x="51" y="1472"/>
                    <a:pt x="58" y="1493"/>
                    <a:pt x="58" y="1493"/>
                  </a:cubicBezTo>
                  <a:cubicBezTo>
                    <a:pt x="58" y="1493"/>
                    <a:pt x="62" y="1472"/>
                    <a:pt x="65" y="1427"/>
                  </a:cubicBezTo>
                  <a:cubicBezTo>
                    <a:pt x="68" y="1407"/>
                    <a:pt x="75" y="1383"/>
                    <a:pt x="78" y="1353"/>
                  </a:cubicBezTo>
                  <a:cubicBezTo>
                    <a:pt x="82" y="1339"/>
                    <a:pt x="89" y="1322"/>
                    <a:pt x="92" y="1305"/>
                  </a:cubicBezTo>
                  <a:cubicBezTo>
                    <a:pt x="98" y="1292"/>
                    <a:pt x="103" y="1275"/>
                    <a:pt x="109" y="1254"/>
                  </a:cubicBezTo>
                  <a:cubicBezTo>
                    <a:pt x="129" y="1182"/>
                    <a:pt x="167" y="1101"/>
                    <a:pt x="218" y="1016"/>
                  </a:cubicBezTo>
                  <a:cubicBezTo>
                    <a:pt x="272" y="931"/>
                    <a:pt x="340" y="843"/>
                    <a:pt x="418" y="761"/>
                  </a:cubicBezTo>
                  <a:cubicBezTo>
                    <a:pt x="500" y="676"/>
                    <a:pt x="602" y="604"/>
                    <a:pt x="721" y="557"/>
                  </a:cubicBezTo>
                  <a:cubicBezTo>
                    <a:pt x="837" y="506"/>
                    <a:pt x="970" y="475"/>
                    <a:pt x="1106" y="462"/>
                  </a:cubicBezTo>
                  <a:cubicBezTo>
                    <a:pt x="1123" y="462"/>
                    <a:pt x="1139" y="462"/>
                    <a:pt x="1160" y="458"/>
                  </a:cubicBezTo>
                  <a:lnTo>
                    <a:pt x="1211" y="458"/>
                  </a:lnTo>
                  <a:cubicBezTo>
                    <a:pt x="1246" y="462"/>
                    <a:pt x="1282" y="462"/>
                    <a:pt x="1317" y="468"/>
                  </a:cubicBezTo>
                  <a:cubicBezTo>
                    <a:pt x="1384" y="479"/>
                    <a:pt x="1456" y="493"/>
                    <a:pt x="1521" y="513"/>
                  </a:cubicBezTo>
                  <a:cubicBezTo>
                    <a:pt x="1657" y="557"/>
                    <a:pt x="1783" y="625"/>
                    <a:pt x="1891" y="717"/>
                  </a:cubicBezTo>
                  <a:cubicBezTo>
                    <a:pt x="2004" y="805"/>
                    <a:pt x="2092" y="914"/>
                    <a:pt x="2153" y="1033"/>
                  </a:cubicBezTo>
                  <a:cubicBezTo>
                    <a:pt x="2184" y="1094"/>
                    <a:pt x="2208" y="1155"/>
                    <a:pt x="2225" y="1217"/>
                  </a:cubicBezTo>
                  <a:cubicBezTo>
                    <a:pt x="2242" y="1281"/>
                    <a:pt x="2252" y="1346"/>
                    <a:pt x="2255" y="1411"/>
                  </a:cubicBezTo>
                  <a:cubicBezTo>
                    <a:pt x="2255" y="1543"/>
                    <a:pt x="2235" y="1672"/>
                    <a:pt x="2188" y="1788"/>
                  </a:cubicBezTo>
                  <a:cubicBezTo>
                    <a:pt x="2164" y="1843"/>
                    <a:pt x="2133" y="1897"/>
                    <a:pt x="2099" y="1945"/>
                  </a:cubicBezTo>
                  <a:cubicBezTo>
                    <a:pt x="2065" y="1989"/>
                    <a:pt x="2024" y="2030"/>
                    <a:pt x="1980" y="2064"/>
                  </a:cubicBezTo>
                  <a:cubicBezTo>
                    <a:pt x="1891" y="2132"/>
                    <a:pt x="1792" y="2187"/>
                    <a:pt x="1701" y="2217"/>
                  </a:cubicBezTo>
                  <a:cubicBezTo>
                    <a:pt x="1609" y="2248"/>
                    <a:pt x="1517" y="2261"/>
                    <a:pt x="1446" y="2261"/>
                  </a:cubicBezTo>
                  <a:cubicBezTo>
                    <a:pt x="1409" y="2261"/>
                    <a:pt x="1374" y="2258"/>
                    <a:pt x="1343" y="2258"/>
                  </a:cubicBezTo>
                  <a:cubicBezTo>
                    <a:pt x="1313" y="2254"/>
                    <a:pt x="1290" y="2251"/>
                    <a:pt x="1269" y="2248"/>
                  </a:cubicBezTo>
                  <a:cubicBezTo>
                    <a:pt x="1228" y="2234"/>
                    <a:pt x="1208" y="2227"/>
                    <a:pt x="1208" y="2227"/>
                  </a:cubicBezTo>
                  <a:lnTo>
                    <a:pt x="1208" y="2227"/>
                  </a:lnTo>
                  <a:cubicBezTo>
                    <a:pt x="1208" y="2227"/>
                    <a:pt x="1225" y="2237"/>
                    <a:pt x="1262" y="2264"/>
                  </a:cubicBezTo>
                  <a:cubicBezTo>
                    <a:pt x="1279" y="2275"/>
                    <a:pt x="1303" y="2289"/>
                    <a:pt x="1327" y="2305"/>
                  </a:cubicBezTo>
                  <a:cubicBezTo>
                    <a:pt x="1357" y="2319"/>
                    <a:pt x="1388" y="2336"/>
                    <a:pt x="1429" y="2353"/>
                  </a:cubicBezTo>
                  <a:cubicBezTo>
                    <a:pt x="1507" y="2377"/>
                    <a:pt x="1609" y="2400"/>
                    <a:pt x="1728" y="2400"/>
                  </a:cubicBezTo>
                  <a:cubicBezTo>
                    <a:pt x="1847" y="2400"/>
                    <a:pt x="1987" y="2374"/>
                    <a:pt x="2126" y="2305"/>
                  </a:cubicBezTo>
                  <a:cubicBezTo>
                    <a:pt x="2194" y="2268"/>
                    <a:pt x="2266" y="2223"/>
                    <a:pt x="2331" y="2169"/>
                  </a:cubicBezTo>
                  <a:cubicBezTo>
                    <a:pt x="2395" y="2111"/>
                    <a:pt x="2456" y="2047"/>
                    <a:pt x="2507" y="1972"/>
                  </a:cubicBezTo>
                  <a:cubicBezTo>
                    <a:pt x="2613" y="1822"/>
                    <a:pt x="2684" y="1636"/>
                    <a:pt x="2701" y="1435"/>
                  </a:cubicBezTo>
                  <a:cubicBezTo>
                    <a:pt x="2715" y="1336"/>
                    <a:pt x="2711" y="1231"/>
                    <a:pt x="2698" y="1125"/>
                  </a:cubicBezTo>
                  <a:cubicBezTo>
                    <a:pt x="2681" y="1023"/>
                    <a:pt x="2650" y="917"/>
                    <a:pt x="2606" y="819"/>
                  </a:cubicBezTo>
                  <a:cubicBezTo>
                    <a:pt x="2521" y="622"/>
                    <a:pt x="2381" y="452"/>
                    <a:pt x="2215" y="315"/>
                  </a:cubicBezTo>
                  <a:cubicBezTo>
                    <a:pt x="2048" y="186"/>
                    <a:pt x="1854" y="91"/>
                    <a:pt x="1650" y="39"/>
                  </a:cubicBezTo>
                  <a:cubicBezTo>
                    <a:pt x="1536" y="12"/>
                    <a:pt x="1419" y="1"/>
                    <a:pt x="1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p:nvPr/>
          </p:nvSpPr>
          <p:spPr>
            <a:xfrm>
              <a:off x="585367" y="367152"/>
              <a:ext cx="95131" cy="81610"/>
            </a:xfrm>
            <a:custGeom>
              <a:avLst/>
              <a:gdLst/>
              <a:ahLst/>
              <a:cxnLst/>
              <a:rect l="l" t="t" r="r" b="b"/>
              <a:pathLst>
                <a:path w="2167" h="1859" extrusionOk="0">
                  <a:moveTo>
                    <a:pt x="1137" y="0"/>
                  </a:moveTo>
                  <a:cubicBezTo>
                    <a:pt x="939" y="0"/>
                    <a:pt x="732" y="60"/>
                    <a:pt x="551" y="164"/>
                  </a:cubicBezTo>
                  <a:cubicBezTo>
                    <a:pt x="337" y="294"/>
                    <a:pt x="160" y="491"/>
                    <a:pt x="75" y="715"/>
                  </a:cubicBezTo>
                  <a:cubicBezTo>
                    <a:pt x="31" y="825"/>
                    <a:pt x="11" y="937"/>
                    <a:pt x="7" y="1042"/>
                  </a:cubicBezTo>
                  <a:cubicBezTo>
                    <a:pt x="0" y="1151"/>
                    <a:pt x="11" y="1249"/>
                    <a:pt x="27" y="1338"/>
                  </a:cubicBezTo>
                  <a:cubicBezTo>
                    <a:pt x="44" y="1430"/>
                    <a:pt x="72" y="1508"/>
                    <a:pt x="106" y="1573"/>
                  </a:cubicBezTo>
                  <a:cubicBezTo>
                    <a:pt x="137" y="1641"/>
                    <a:pt x="170" y="1692"/>
                    <a:pt x="198" y="1736"/>
                  </a:cubicBezTo>
                  <a:cubicBezTo>
                    <a:pt x="231" y="1777"/>
                    <a:pt x="256" y="1808"/>
                    <a:pt x="276" y="1828"/>
                  </a:cubicBezTo>
                  <a:cubicBezTo>
                    <a:pt x="293" y="1848"/>
                    <a:pt x="303" y="1858"/>
                    <a:pt x="303" y="1858"/>
                  </a:cubicBezTo>
                  <a:cubicBezTo>
                    <a:pt x="303" y="1858"/>
                    <a:pt x="297" y="1848"/>
                    <a:pt x="283" y="1821"/>
                  </a:cubicBezTo>
                  <a:cubicBezTo>
                    <a:pt x="269" y="1800"/>
                    <a:pt x="252" y="1764"/>
                    <a:pt x="235" y="1715"/>
                  </a:cubicBezTo>
                  <a:cubicBezTo>
                    <a:pt x="195" y="1627"/>
                    <a:pt x="160" y="1488"/>
                    <a:pt x="146" y="1324"/>
                  </a:cubicBezTo>
                  <a:cubicBezTo>
                    <a:pt x="133" y="1158"/>
                    <a:pt x="164" y="968"/>
                    <a:pt x="248" y="787"/>
                  </a:cubicBezTo>
                  <a:cubicBezTo>
                    <a:pt x="333" y="610"/>
                    <a:pt x="476" y="447"/>
                    <a:pt x="657" y="338"/>
                  </a:cubicBezTo>
                  <a:cubicBezTo>
                    <a:pt x="827" y="232"/>
                    <a:pt x="1025" y="178"/>
                    <a:pt x="1213" y="178"/>
                  </a:cubicBezTo>
                  <a:cubicBezTo>
                    <a:pt x="1224" y="178"/>
                    <a:pt x="1235" y="178"/>
                    <a:pt x="1245" y="178"/>
                  </a:cubicBezTo>
                  <a:cubicBezTo>
                    <a:pt x="1446" y="185"/>
                    <a:pt x="1633" y="249"/>
                    <a:pt x="1773" y="338"/>
                  </a:cubicBezTo>
                  <a:cubicBezTo>
                    <a:pt x="1916" y="423"/>
                    <a:pt x="2018" y="525"/>
                    <a:pt x="2079" y="603"/>
                  </a:cubicBezTo>
                  <a:cubicBezTo>
                    <a:pt x="2109" y="644"/>
                    <a:pt x="2133" y="674"/>
                    <a:pt x="2147" y="698"/>
                  </a:cubicBezTo>
                  <a:cubicBezTo>
                    <a:pt x="2160" y="723"/>
                    <a:pt x="2167" y="736"/>
                    <a:pt x="2167" y="736"/>
                  </a:cubicBezTo>
                  <a:cubicBezTo>
                    <a:pt x="2167" y="736"/>
                    <a:pt x="2164" y="723"/>
                    <a:pt x="2154" y="695"/>
                  </a:cubicBezTo>
                  <a:cubicBezTo>
                    <a:pt x="2143" y="671"/>
                    <a:pt x="2126" y="634"/>
                    <a:pt x="2102" y="586"/>
                  </a:cubicBezTo>
                  <a:cubicBezTo>
                    <a:pt x="2089" y="566"/>
                    <a:pt x="2076" y="542"/>
                    <a:pt x="2062" y="514"/>
                  </a:cubicBezTo>
                  <a:cubicBezTo>
                    <a:pt x="2041" y="488"/>
                    <a:pt x="2024" y="461"/>
                    <a:pt x="2000" y="430"/>
                  </a:cubicBezTo>
                  <a:cubicBezTo>
                    <a:pt x="1960" y="372"/>
                    <a:pt x="1902" y="310"/>
                    <a:pt x="1831" y="256"/>
                  </a:cubicBezTo>
                  <a:cubicBezTo>
                    <a:pt x="1759" y="199"/>
                    <a:pt x="1677" y="144"/>
                    <a:pt x="1582" y="100"/>
                  </a:cubicBezTo>
                  <a:cubicBezTo>
                    <a:pt x="1487" y="56"/>
                    <a:pt x="1378" y="21"/>
                    <a:pt x="1259" y="8"/>
                  </a:cubicBezTo>
                  <a:cubicBezTo>
                    <a:pt x="1219" y="3"/>
                    <a:pt x="1178" y="0"/>
                    <a:pt x="1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5"/>
            <p:cNvSpPr/>
            <p:nvPr/>
          </p:nvSpPr>
          <p:spPr>
            <a:xfrm>
              <a:off x="628653" y="456753"/>
              <a:ext cx="527" cy="5575"/>
            </a:xfrm>
            <a:custGeom>
              <a:avLst/>
              <a:gdLst/>
              <a:ahLst/>
              <a:cxnLst/>
              <a:rect l="l" t="t" r="r" b="b"/>
              <a:pathLst>
                <a:path w="12" h="127" extrusionOk="0">
                  <a:moveTo>
                    <a:pt x="5" y="1"/>
                  </a:moveTo>
                  <a:lnTo>
                    <a:pt x="5" y="8"/>
                  </a:lnTo>
                  <a:cubicBezTo>
                    <a:pt x="5" y="15"/>
                    <a:pt x="0" y="25"/>
                    <a:pt x="0" y="29"/>
                  </a:cubicBezTo>
                  <a:lnTo>
                    <a:pt x="0" y="52"/>
                  </a:lnTo>
                  <a:lnTo>
                    <a:pt x="0" y="62"/>
                  </a:lnTo>
                  <a:lnTo>
                    <a:pt x="0" y="76"/>
                  </a:lnTo>
                  <a:lnTo>
                    <a:pt x="0" y="96"/>
                  </a:lnTo>
                  <a:cubicBezTo>
                    <a:pt x="0" y="103"/>
                    <a:pt x="5" y="114"/>
                    <a:pt x="5" y="117"/>
                  </a:cubicBezTo>
                  <a:lnTo>
                    <a:pt x="5" y="127"/>
                  </a:lnTo>
                  <a:cubicBezTo>
                    <a:pt x="8" y="123"/>
                    <a:pt x="8" y="123"/>
                    <a:pt x="8" y="120"/>
                  </a:cubicBezTo>
                  <a:cubicBezTo>
                    <a:pt x="8" y="117"/>
                    <a:pt x="8" y="106"/>
                    <a:pt x="11" y="100"/>
                  </a:cubicBezTo>
                  <a:lnTo>
                    <a:pt x="11" y="76"/>
                  </a:lnTo>
                  <a:lnTo>
                    <a:pt x="11" y="62"/>
                  </a:lnTo>
                  <a:lnTo>
                    <a:pt x="11" y="49"/>
                  </a:lnTo>
                  <a:lnTo>
                    <a:pt x="11" y="25"/>
                  </a:lnTo>
                  <a:cubicBezTo>
                    <a:pt x="8" y="21"/>
                    <a:pt x="8" y="12"/>
                    <a:pt x="8" y="8"/>
                  </a:cubicBezTo>
                  <a:cubicBezTo>
                    <a:pt x="8" y="1"/>
                    <a:pt x="8" y="1"/>
                    <a:pt x="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5"/>
            <p:cNvSpPr/>
            <p:nvPr/>
          </p:nvSpPr>
          <p:spPr>
            <a:xfrm>
              <a:off x="842231" y="447402"/>
              <a:ext cx="113833" cy="193116"/>
            </a:xfrm>
            <a:custGeom>
              <a:avLst/>
              <a:gdLst/>
              <a:ahLst/>
              <a:cxnLst/>
              <a:rect l="l" t="t" r="r" b="b"/>
              <a:pathLst>
                <a:path w="2593" h="4399" extrusionOk="0">
                  <a:moveTo>
                    <a:pt x="242" y="0"/>
                  </a:moveTo>
                  <a:lnTo>
                    <a:pt x="242" y="0"/>
                  </a:lnTo>
                  <a:cubicBezTo>
                    <a:pt x="242" y="0"/>
                    <a:pt x="258" y="34"/>
                    <a:pt x="289" y="95"/>
                  </a:cubicBezTo>
                  <a:cubicBezTo>
                    <a:pt x="316" y="156"/>
                    <a:pt x="357" y="248"/>
                    <a:pt x="395" y="367"/>
                  </a:cubicBezTo>
                  <a:cubicBezTo>
                    <a:pt x="436" y="490"/>
                    <a:pt x="470" y="639"/>
                    <a:pt x="483" y="813"/>
                  </a:cubicBezTo>
                  <a:cubicBezTo>
                    <a:pt x="490" y="857"/>
                    <a:pt x="490" y="901"/>
                    <a:pt x="494" y="945"/>
                  </a:cubicBezTo>
                  <a:cubicBezTo>
                    <a:pt x="494" y="993"/>
                    <a:pt x="494" y="1041"/>
                    <a:pt x="490" y="1088"/>
                  </a:cubicBezTo>
                  <a:cubicBezTo>
                    <a:pt x="490" y="1136"/>
                    <a:pt x="487" y="1187"/>
                    <a:pt x="483" y="1234"/>
                  </a:cubicBezTo>
                  <a:cubicBezTo>
                    <a:pt x="476" y="1286"/>
                    <a:pt x="473" y="1337"/>
                    <a:pt x="462" y="1388"/>
                  </a:cubicBezTo>
                  <a:cubicBezTo>
                    <a:pt x="432" y="1595"/>
                    <a:pt x="354" y="1813"/>
                    <a:pt x="266" y="2044"/>
                  </a:cubicBezTo>
                  <a:cubicBezTo>
                    <a:pt x="222" y="2164"/>
                    <a:pt x="173" y="2286"/>
                    <a:pt x="129" y="2412"/>
                  </a:cubicBezTo>
                  <a:cubicBezTo>
                    <a:pt x="89" y="2541"/>
                    <a:pt x="48" y="2680"/>
                    <a:pt x="27" y="2826"/>
                  </a:cubicBezTo>
                  <a:cubicBezTo>
                    <a:pt x="4" y="2973"/>
                    <a:pt x="0" y="3129"/>
                    <a:pt x="24" y="3289"/>
                  </a:cubicBezTo>
                  <a:cubicBezTo>
                    <a:pt x="38" y="3368"/>
                    <a:pt x="58" y="3446"/>
                    <a:pt x="85" y="3524"/>
                  </a:cubicBezTo>
                  <a:cubicBezTo>
                    <a:pt x="116" y="3599"/>
                    <a:pt x="150" y="3674"/>
                    <a:pt x="191" y="3742"/>
                  </a:cubicBezTo>
                  <a:cubicBezTo>
                    <a:pt x="276" y="3885"/>
                    <a:pt x="385" y="4010"/>
                    <a:pt x="514" y="4112"/>
                  </a:cubicBezTo>
                  <a:cubicBezTo>
                    <a:pt x="578" y="4167"/>
                    <a:pt x="650" y="4211"/>
                    <a:pt x="725" y="4252"/>
                  </a:cubicBezTo>
                  <a:cubicBezTo>
                    <a:pt x="800" y="4289"/>
                    <a:pt x="878" y="4320"/>
                    <a:pt x="960" y="4344"/>
                  </a:cubicBezTo>
                  <a:cubicBezTo>
                    <a:pt x="1086" y="4380"/>
                    <a:pt x="1217" y="4398"/>
                    <a:pt x="1348" y="4398"/>
                  </a:cubicBezTo>
                  <a:cubicBezTo>
                    <a:pt x="1550" y="4398"/>
                    <a:pt x="1751" y="4356"/>
                    <a:pt x="1932" y="4269"/>
                  </a:cubicBezTo>
                  <a:cubicBezTo>
                    <a:pt x="2082" y="4194"/>
                    <a:pt x="2214" y="4095"/>
                    <a:pt x="2324" y="3969"/>
                  </a:cubicBezTo>
                  <a:cubicBezTo>
                    <a:pt x="2432" y="3847"/>
                    <a:pt x="2517" y="3694"/>
                    <a:pt x="2555" y="3531"/>
                  </a:cubicBezTo>
                  <a:cubicBezTo>
                    <a:pt x="2592" y="3364"/>
                    <a:pt x="2579" y="3194"/>
                    <a:pt x="2521" y="3041"/>
                  </a:cubicBezTo>
                  <a:cubicBezTo>
                    <a:pt x="2467" y="2891"/>
                    <a:pt x="2361" y="2759"/>
                    <a:pt x="2232" y="2671"/>
                  </a:cubicBezTo>
                  <a:cubicBezTo>
                    <a:pt x="2197" y="2650"/>
                    <a:pt x="2164" y="2630"/>
                    <a:pt x="2126" y="2613"/>
                  </a:cubicBezTo>
                  <a:cubicBezTo>
                    <a:pt x="2109" y="2605"/>
                    <a:pt x="2089" y="2599"/>
                    <a:pt x="2072" y="2592"/>
                  </a:cubicBezTo>
                  <a:cubicBezTo>
                    <a:pt x="2051" y="2589"/>
                    <a:pt x="2034" y="2582"/>
                    <a:pt x="2014" y="2578"/>
                  </a:cubicBezTo>
                  <a:cubicBezTo>
                    <a:pt x="1968" y="2568"/>
                    <a:pt x="1922" y="2562"/>
                    <a:pt x="1876" y="2562"/>
                  </a:cubicBezTo>
                  <a:cubicBezTo>
                    <a:pt x="1848" y="2562"/>
                    <a:pt x="1820" y="2564"/>
                    <a:pt x="1793" y="2568"/>
                  </a:cubicBezTo>
                  <a:cubicBezTo>
                    <a:pt x="1721" y="2575"/>
                    <a:pt x="1654" y="2599"/>
                    <a:pt x="1589" y="2622"/>
                  </a:cubicBezTo>
                  <a:cubicBezTo>
                    <a:pt x="1524" y="2650"/>
                    <a:pt x="1467" y="2684"/>
                    <a:pt x="1415" y="2732"/>
                  </a:cubicBezTo>
                  <a:cubicBezTo>
                    <a:pt x="1313" y="2817"/>
                    <a:pt x="1245" y="2949"/>
                    <a:pt x="1235" y="3071"/>
                  </a:cubicBezTo>
                  <a:cubicBezTo>
                    <a:pt x="1225" y="3194"/>
                    <a:pt x="1255" y="3306"/>
                    <a:pt x="1303" y="3398"/>
                  </a:cubicBezTo>
                  <a:cubicBezTo>
                    <a:pt x="1351" y="3487"/>
                    <a:pt x="1415" y="3558"/>
                    <a:pt x="1490" y="3609"/>
                  </a:cubicBezTo>
                  <a:cubicBezTo>
                    <a:pt x="1565" y="3657"/>
                    <a:pt x="1640" y="3680"/>
                    <a:pt x="1712" y="3694"/>
                  </a:cubicBezTo>
                  <a:cubicBezTo>
                    <a:pt x="1728" y="3696"/>
                    <a:pt x="1745" y="3697"/>
                    <a:pt x="1761" y="3697"/>
                  </a:cubicBezTo>
                  <a:cubicBezTo>
                    <a:pt x="1876" y="3697"/>
                    <a:pt x="1966" y="3657"/>
                    <a:pt x="2014" y="3613"/>
                  </a:cubicBezTo>
                  <a:cubicBezTo>
                    <a:pt x="2018" y="3605"/>
                    <a:pt x="2024" y="3602"/>
                    <a:pt x="2031" y="3595"/>
                  </a:cubicBezTo>
                  <a:cubicBezTo>
                    <a:pt x="2034" y="3589"/>
                    <a:pt x="2041" y="3585"/>
                    <a:pt x="2045" y="3578"/>
                  </a:cubicBezTo>
                  <a:cubicBezTo>
                    <a:pt x="2048" y="3575"/>
                    <a:pt x="2054" y="3569"/>
                    <a:pt x="2059" y="3564"/>
                  </a:cubicBezTo>
                  <a:cubicBezTo>
                    <a:pt x="2059" y="3558"/>
                    <a:pt x="2062" y="3555"/>
                    <a:pt x="2065" y="3551"/>
                  </a:cubicBezTo>
                  <a:cubicBezTo>
                    <a:pt x="2075" y="3538"/>
                    <a:pt x="2079" y="3528"/>
                    <a:pt x="2079" y="3528"/>
                  </a:cubicBezTo>
                  <a:lnTo>
                    <a:pt x="2079" y="3528"/>
                  </a:lnTo>
                  <a:cubicBezTo>
                    <a:pt x="2079" y="3528"/>
                    <a:pt x="2059" y="3561"/>
                    <a:pt x="2001" y="3592"/>
                  </a:cubicBezTo>
                  <a:cubicBezTo>
                    <a:pt x="1967" y="3612"/>
                    <a:pt x="1918" y="3624"/>
                    <a:pt x="1862" y="3624"/>
                  </a:cubicBezTo>
                  <a:cubicBezTo>
                    <a:pt x="1822" y="3624"/>
                    <a:pt x="1778" y="3618"/>
                    <a:pt x="1732" y="3602"/>
                  </a:cubicBezTo>
                  <a:cubicBezTo>
                    <a:pt x="1674" y="3585"/>
                    <a:pt x="1616" y="3555"/>
                    <a:pt x="1569" y="3507"/>
                  </a:cubicBezTo>
                  <a:cubicBezTo>
                    <a:pt x="1524" y="3462"/>
                    <a:pt x="1483" y="3398"/>
                    <a:pt x="1459" y="3327"/>
                  </a:cubicBezTo>
                  <a:cubicBezTo>
                    <a:pt x="1436" y="3255"/>
                    <a:pt x="1426" y="3173"/>
                    <a:pt x="1442" y="3099"/>
                  </a:cubicBezTo>
                  <a:cubicBezTo>
                    <a:pt x="1446" y="3082"/>
                    <a:pt x="1453" y="3062"/>
                    <a:pt x="1459" y="3044"/>
                  </a:cubicBezTo>
                  <a:cubicBezTo>
                    <a:pt x="1463" y="3034"/>
                    <a:pt x="1467" y="3027"/>
                    <a:pt x="1470" y="3017"/>
                  </a:cubicBezTo>
                  <a:cubicBezTo>
                    <a:pt x="1473" y="3010"/>
                    <a:pt x="1480" y="3000"/>
                    <a:pt x="1483" y="2993"/>
                  </a:cubicBezTo>
                  <a:cubicBezTo>
                    <a:pt x="1503" y="2960"/>
                    <a:pt x="1531" y="2932"/>
                    <a:pt x="1565" y="2905"/>
                  </a:cubicBezTo>
                  <a:cubicBezTo>
                    <a:pt x="1596" y="2878"/>
                    <a:pt x="1633" y="2854"/>
                    <a:pt x="1677" y="2840"/>
                  </a:cubicBezTo>
                  <a:cubicBezTo>
                    <a:pt x="1718" y="2823"/>
                    <a:pt x="1765" y="2817"/>
                    <a:pt x="1810" y="2817"/>
                  </a:cubicBezTo>
                  <a:cubicBezTo>
                    <a:pt x="1858" y="2817"/>
                    <a:pt x="1905" y="2823"/>
                    <a:pt x="1946" y="2837"/>
                  </a:cubicBezTo>
                  <a:lnTo>
                    <a:pt x="1977" y="2847"/>
                  </a:lnTo>
                  <a:cubicBezTo>
                    <a:pt x="1987" y="2854"/>
                    <a:pt x="1997" y="2857"/>
                    <a:pt x="2007" y="2864"/>
                  </a:cubicBezTo>
                  <a:cubicBezTo>
                    <a:pt x="2024" y="2875"/>
                    <a:pt x="2045" y="2888"/>
                    <a:pt x="2062" y="2905"/>
                  </a:cubicBezTo>
                  <a:cubicBezTo>
                    <a:pt x="2133" y="2963"/>
                    <a:pt x="2188" y="3051"/>
                    <a:pt x="2214" y="3150"/>
                  </a:cubicBezTo>
                  <a:cubicBezTo>
                    <a:pt x="2246" y="3245"/>
                    <a:pt x="2252" y="3354"/>
                    <a:pt x="2228" y="3456"/>
                  </a:cubicBezTo>
                  <a:cubicBezTo>
                    <a:pt x="2201" y="3558"/>
                    <a:pt x="2147" y="3657"/>
                    <a:pt x="2068" y="3745"/>
                  </a:cubicBezTo>
                  <a:cubicBezTo>
                    <a:pt x="1990" y="3834"/>
                    <a:pt x="1891" y="3905"/>
                    <a:pt x="1783" y="3956"/>
                  </a:cubicBezTo>
                  <a:cubicBezTo>
                    <a:pt x="1648" y="4018"/>
                    <a:pt x="1496" y="4050"/>
                    <a:pt x="1344" y="4050"/>
                  </a:cubicBezTo>
                  <a:cubicBezTo>
                    <a:pt x="1246" y="4050"/>
                    <a:pt x="1148" y="4037"/>
                    <a:pt x="1054" y="4010"/>
                  </a:cubicBezTo>
                  <a:cubicBezTo>
                    <a:pt x="936" y="3977"/>
                    <a:pt x="823" y="3922"/>
                    <a:pt x="725" y="3847"/>
                  </a:cubicBezTo>
                  <a:cubicBezTo>
                    <a:pt x="626" y="3769"/>
                    <a:pt x="538" y="3677"/>
                    <a:pt x="473" y="3572"/>
                  </a:cubicBezTo>
                  <a:cubicBezTo>
                    <a:pt x="439" y="3517"/>
                    <a:pt x="412" y="3462"/>
                    <a:pt x="388" y="3405"/>
                  </a:cubicBezTo>
                  <a:cubicBezTo>
                    <a:pt x="365" y="3351"/>
                    <a:pt x="347" y="3293"/>
                    <a:pt x="333" y="3231"/>
                  </a:cubicBezTo>
                  <a:cubicBezTo>
                    <a:pt x="310" y="3112"/>
                    <a:pt x="307" y="2986"/>
                    <a:pt x="320" y="2864"/>
                  </a:cubicBezTo>
                  <a:cubicBezTo>
                    <a:pt x="344" y="2613"/>
                    <a:pt x="422" y="2364"/>
                    <a:pt x="494" y="2123"/>
                  </a:cubicBezTo>
                  <a:cubicBezTo>
                    <a:pt x="561" y="1881"/>
                    <a:pt x="626" y="1639"/>
                    <a:pt x="643" y="1412"/>
                  </a:cubicBezTo>
                  <a:cubicBezTo>
                    <a:pt x="654" y="1296"/>
                    <a:pt x="654" y="1187"/>
                    <a:pt x="643" y="1082"/>
                  </a:cubicBezTo>
                  <a:cubicBezTo>
                    <a:pt x="640" y="1030"/>
                    <a:pt x="630" y="983"/>
                    <a:pt x="622" y="936"/>
                  </a:cubicBezTo>
                  <a:cubicBezTo>
                    <a:pt x="613" y="884"/>
                    <a:pt x="605" y="840"/>
                    <a:pt x="596" y="796"/>
                  </a:cubicBezTo>
                  <a:cubicBezTo>
                    <a:pt x="555" y="616"/>
                    <a:pt x="497" y="469"/>
                    <a:pt x="446" y="350"/>
                  </a:cubicBezTo>
                  <a:cubicBezTo>
                    <a:pt x="388" y="231"/>
                    <a:pt x="337" y="146"/>
                    <a:pt x="299" y="88"/>
                  </a:cubicBezTo>
                  <a:cubicBezTo>
                    <a:pt x="262" y="30"/>
                    <a:pt x="24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5"/>
            <p:cNvSpPr/>
            <p:nvPr/>
          </p:nvSpPr>
          <p:spPr>
            <a:xfrm>
              <a:off x="547744" y="362542"/>
              <a:ext cx="132183" cy="277580"/>
            </a:xfrm>
            <a:custGeom>
              <a:avLst/>
              <a:gdLst/>
              <a:ahLst/>
              <a:cxnLst/>
              <a:rect l="l" t="t" r="r" b="b"/>
              <a:pathLst>
                <a:path w="3011" h="6323" extrusionOk="0">
                  <a:moveTo>
                    <a:pt x="738" y="1"/>
                  </a:moveTo>
                  <a:cubicBezTo>
                    <a:pt x="738" y="1"/>
                    <a:pt x="728" y="7"/>
                    <a:pt x="705" y="24"/>
                  </a:cubicBezTo>
                  <a:cubicBezTo>
                    <a:pt x="684" y="41"/>
                    <a:pt x="650" y="62"/>
                    <a:pt x="612" y="96"/>
                  </a:cubicBezTo>
                  <a:cubicBezTo>
                    <a:pt x="592" y="113"/>
                    <a:pt x="568" y="130"/>
                    <a:pt x="545" y="154"/>
                  </a:cubicBezTo>
                  <a:cubicBezTo>
                    <a:pt x="524" y="178"/>
                    <a:pt x="496" y="201"/>
                    <a:pt x="476" y="232"/>
                  </a:cubicBezTo>
                  <a:cubicBezTo>
                    <a:pt x="463" y="246"/>
                    <a:pt x="449" y="263"/>
                    <a:pt x="439" y="280"/>
                  </a:cubicBezTo>
                  <a:cubicBezTo>
                    <a:pt x="425" y="297"/>
                    <a:pt x="415" y="313"/>
                    <a:pt x="402" y="330"/>
                  </a:cubicBezTo>
                  <a:cubicBezTo>
                    <a:pt x="388" y="351"/>
                    <a:pt x="378" y="368"/>
                    <a:pt x="367" y="392"/>
                  </a:cubicBezTo>
                  <a:cubicBezTo>
                    <a:pt x="358" y="412"/>
                    <a:pt x="344" y="432"/>
                    <a:pt x="337" y="456"/>
                  </a:cubicBezTo>
                  <a:cubicBezTo>
                    <a:pt x="296" y="548"/>
                    <a:pt x="272" y="657"/>
                    <a:pt x="262" y="776"/>
                  </a:cubicBezTo>
                  <a:cubicBezTo>
                    <a:pt x="251" y="899"/>
                    <a:pt x="259" y="1028"/>
                    <a:pt x="286" y="1164"/>
                  </a:cubicBezTo>
                  <a:cubicBezTo>
                    <a:pt x="340" y="1440"/>
                    <a:pt x="469" y="1729"/>
                    <a:pt x="653" y="2015"/>
                  </a:cubicBezTo>
                  <a:cubicBezTo>
                    <a:pt x="745" y="2158"/>
                    <a:pt x="851" y="2297"/>
                    <a:pt x="973" y="2436"/>
                  </a:cubicBezTo>
                  <a:cubicBezTo>
                    <a:pt x="1034" y="2505"/>
                    <a:pt x="1099" y="2572"/>
                    <a:pt x="1167" y="2637"/>
                  </a:cubicBezTo>
                  <a:cubicBezTo>
                    <a:pt x="1187" y="2654"/>
                    <a:pt x="1204" y="2671"/>
                    <a:pt x="1221" y="2688"/>
                  </a:cubicBezTo>
                  <a:cubicBezTo>
                    <a:pt x="1238" y="2701"/>
                    <a:pt x="1256" y="2718"/>
                    <a:pt x="1276" y="2732"/>
                  </a:cubicBezTo>
                  <a:cubicBezTo>
                    <a:pt x="1310" y="2763"/>
                    <a:pt x="1347" y="2794"/>
                    <a:pt x="1381" y="2828"/>
                  </a:cubicBezTo>
                  <a:cubicBezTo>
                    <a:pt x="1670" y="3076"/>
                    <a:pt x="1980" y="3324"/>
                    <a:pt x="2242" y="3624"/>
                  </a:cubicBezTo>
                  <a:cubicBezTo>
                    <a:pt x="2310" y="3698"/>
                    <a:pt x="2371" y="3776"/>
                    <a:pt x="2429" y="3858"/>
                  </a:cubicBezTo>
                  <a:cubicBezTo>
                    <a:pt x="2484" y="3940"/>
                    <a:pt x="2534" y="4025"/>
                    <a:pt x="2575" y="4114"/>
                  </a:cubicBezTo>
                  <a:cubicBezTo>
                    <a:pt x="2664" y="4293"/>
                    <a:pt x="2715" y="4484"/>
                    <a:pt x="2725" y="4681"/>
                  </a:cubicBezTo>
                  <a:cubicBezTo>
                    <a:pt x="2728" y="4780"/>
                    <a:pt x="2721" y="4882"/>
                    <a:pt x="2705" y="4977"/>
                  </a:cubicBezTo>
                  <a:cubicBezTo>
                    <a:pt x="2688" y="5076"/>
                    <a:pt x="2660" y="5168"/>
                    <a:pt x="2623" y="5260"/>
                  </a:cubicBezTo>
                  <a:cubicBezTo>
                    <a:pt x="2582" y="5348"/>
                    <a:pt x="2531" y="5433"/>
                    <a:pt x="2473" y="5511"/>
                  </a:cubicBezTo>
                  <a:cubicBezTo>
                    <a:pt x="2412" y="5590"/>
                    <a:pt x="2344" y="5661"/>
                    <a:pt x="2266" y="5722"/>
                  </a:cubicBezTo>
                  <a:cubicBezTo>
                    <a:pt x="2027" y="5919"/>
                    <a:pt x="1716" y="6028"/>
                    <a:pt x="1412" y="6028"/>
                  </a:cubicBezTo>
                  <a:cubicBezTo>
                    <a:pt x="1326" y="6028"/>
                    <a:pt x="1240" y="6019"/>
                    <a:pt x="1157" y="6001"/>
                  </a:cubicBezTo>
                  <a:cubicBezTo>
                    <a:pt x="1061" y="5978"/>
                    <a:pt x="970" y="5946"/>
                    <a:pt x="884" y="5906"/>
                  </a:cubicBezTo>
                  <a:cubicBezTo>
                    <a:pt x="799" y="5862"/>
                    <a:pt x="721" y="5808"/>
                    <a:pt x="647" y="5746"/>
                  </a:cubicBezTo>
                  <a:lnTo>
                    <a:pt x="595" y="5698"/>
                  </a:lnTo>
                  <a:cubicBezTo>
                    <a:pt x="578" y="5685"/>
                    <a:pt x="562" y="5665"/>
                    <a:pt x="545" y="5648"/>
                  </a:cubicBezTo>
                  <a:cubicBezTo>
                    <a:pt x="514" y="5613"/>
                    <a:pt x="483" y="5576"/>
                    <a:pt x="456" y="5538"/>
                  </a:cubicBezTo>
                  <a:cubicBezTo>
                    <a:pt x="402" y="5467"/>
                    <a:pt x="361" y="5386"/>
                    <a:pt x="330" y="5301"/>
                  </a:cubicBezTo>
                  <a:cubicBezTo>
                    <a:pt x="276" y="5130"/>
                    <a:pt x="272" y="4946"/>
                    <a:pt x="327" y="4790"/>
                  </a:cubicBezTo>
                  <a:cubicBezTo>
                    <a:pt x="354" y="4712"/>
                    <a:pt x="394" y="4644"/>
                    <a:pt x="449" y="4583"/>
                  </a:cubicBezTo>
                  <a:cubicBezTo>
                    <a:pt x="504" y="4522"/>
                    <a:pt x="571" y="4474"/>
                    <a:pt x="643" y="4436"/>
                  </a:cubicBezTo>
                  <a:cubicBezTo>
                    <a:pt x="764" y="4376"/>
                    <a:pt x="899" y="4346"/>
                    <a:pt x="1029" y="4346"/>
                  </a:cubicBezTo>
                  <a:cubicBezTo>
                    <a:pt x="1059" y="4346"/>
                    <a:pt x="1089" y="4348"/>
                    <a:pt x="1119" y="4351"/>
                  </a:cubicBezTo>
                  <a:cubicBezTo>
                    <a:pt x="1279" y="4368"/>
                    <a:pt x="1429" y="4430"/>
                    <a:pt x="1541" y="4522"/>
                  </a:cubicBezTo>
                  <a:cubicBezTo>
                    <a:pt x="1595" y="4569"/>
                    <a:pt x="1643" y="4624"/>
                    <a:pt x="1677" y="4681"/>
                  </a:cubicBezTo>
                  <a:cubicBezTo>
                    <a:pt x="1714" y="4739"/>
                    <a:pt x="1738" y="4804"/>
                    <a:pt x="1749" y="4869"/>
                  </a:cubicBezTo>
                  <a:cubicBezTo>
                    <a:pt x="1769" y="5001"/>
                    <a:pt x="1752" y="5134"/>
                    <a:pt x="1697" y="5239"/>
                  </a:cubicBezTo>
                  <a:cubicBezTo>
                    <a:pt x="1670" y="5293"/>
                    <a:pt x="1636" y="5338"/>
                    <a:pt x="1592" y="5375"/>
                  </a:cubicBezTo>
                  <a:cubicBezTo>
                    <a:pt x="1551" y="5409"/>
                    <a:pt x="1504" y="5440"/>
                    <a:pt x="1452" y="5457"/>
                  </a:cubicBezTo>
                  <a:cubicBezTo>
                    <a:pt x="1409" y="5472"/>
                    <a:pt x="1365" y="5478"/>
                    <a:pt x="1322" y="5478"/>
                  </a:cubicBezTo>
                  <a:cubicBezTo>
                    <a:pt x="1267" y="5478"/>
                    <a:pt x="1214" y="5468"/>
                    <a:pt x="1167" y="5450"/>
                  </a:cubicBezTo>
                  <a:cubicBezTo>
                    <a:pt x="1078" y="5420"/>
                    <a:pt x="1011" y="5372"/>
                    <a:pt x="956" y="5324"/>
                  </a:cubicBezTo>
                  <a:cubicBezTo>
                    <a:pt x="929" y="5301"/>
                    <a:pt x="909" y="5273"/>
                    <a:pt x="888" y="5249"/>
                  </a:cubicBezTo>
                  <a:cubicBezTo>
                    <a:pt x="871" y="5222"/>
                    <a:pt x="854" y="5202"/>
                    <a:pt x="840" y="5178"/>
                  </a:cubicBezTo>
                  <a:cubicBezTo>
                    <a:pt x="834" y="5168"/>
                    <a:pt x="830" y="5158"/>
                    <a:pt x="823" y="5147"/>
                  </a:cubicBezTo>
                  <a:cubicBezTo>
                    <a:pt x="820" y="5137"/>
                    <a:pt x="816" y="5127"/>
                    <a:pt x="813" y="5117"/>
                  </a:cubicBezTo>
                  <a:cubicBezTo>
                    <a:pt x="807" y="5106"/>
                    <a:pt x="803" y="5100"/>
                    <a:pt x="799" y="5093"/>
                  </a:cubicBezTo>
                  <a:cubicBezTo>
                    <a:pt x="799" y="5083"/>
                    <a:pt x="796" y="5076"/>
                    <a:pt x="793" y="5069"/>
                  </a:cubicBezTo>
                  <a:cubicBezTo>
                    <a:pt x="786" y="5045"/>
                    <a:pt x="782" y="5032"/>
                    <a:pt x="782" y="5032"/>
                  </a:cubicBezTo>
                  <a:lnTo>
                    <a:pt x="782" y="5032"/>
                  </a:lnTo>
                  <a:cubicBezTo>
                    <a:pt x="782" y="5032"/>
                    <a:pt x="786" y="5045"/>
                    <a:pt x="789" y="5073"/>
                  </a:cubicBezTo>
                  <a:cubicBezTo>
                    <a:pt x="793" y="5079"/>
                    <a:pt x="793" y="5086"/>
                    <a:pt x="793" y="5093"/>
                  </a:cubicBezTo>
                  <a:cubicBezTo>
                    <a:pt x="796" y="5103"/>
                    <a:pt x="799" y="5110"/>
                    <a:pt x="803" y="5120"/>
                  </a:cubicBezTo>
                  <a:cubicBezTo>
                    <a:pt x="807" y="5130"/>
                    <a:pt x="807" y="5141"/>
                    <a:pt x="810" y="5151"/>
                  </a:cubicBezTo>
                  <a:cubicBezTo>
                    <a:pt x="816" y="5161"/>
                    <a:pt x="820" y="5175"/>
                    <a:pt x="827" y="5185"/>
                  </a:cubicBezTo>
                  <a:cubicBezTo>
                    <a:pt x="834" y="5212"/>
                    <a:pt x="851" y="5236"/>
                    <a:pt x="864" y="5263"/>
                  </a:cubicBezTo>
                  <a:cubicBezTo>
                    <a:pt x="881" y="5290"/>
                    <a:pt x="901" y="5321"/>
                    <a:pt x="929" y="5351"/>
                  </a:cubicBezTo>
                  <a:cubicBezTo>
                    <a:pt x="980" y="5409"/>
                    <a:pt x="1047" y="5471"/>
                    <a:pt x="1140" y="5515"/>
                  </a:cubicBezTo>
                  <a:cubicBezTo>
                    <a:pt x="1187" y="5532"/>
                    <a:pt x="1238" y="5552"/>
                    <a:pt x="1296" y="5555"/>
                  </a:cubicBezTo>
                  <a:cubicBezTo>
                    <a:pt x="1316" y="5559"/>
                    <a:pt x="1335" y="5561"/>
                    <a:pt x="1355" y="5561"/>
                  </a:cubicBezTo>
                  <a:cubicBezTo>
                    <a:pt x="1395" y="5561"/>
                    <a:pt x="1437" y="5554"/>
                    <a:pt x="1480" y="5546"/>
                  </a:cubicBezTo>
                  <a:cubicBezTo>
                    <a:pt x="1541" y="5532"/>
                    <a:pt x="1603" y="5502"/>
                    <a:pt x="1660" y="5464"/>
                  </a:cubicBezTo>
                  <a:cubicBezTo>
                    <a:pt x="1718" y="5420"/>
                    <a:pt x="1769" y="5365"/>
                    <a:pt x="1810" y="5304"/>
                  </a:cubicBezTo>
                  <a:cubicBezTo>
                    <a:pt x="1888" y="5175"/>
                    <a:pt x="1922" y="5015"/>
                    <a:pt x="1905" y="4844"/>
                  </a:cubicBezTo>
                  <a:cubicBezTo>
                    <a:pt x="1898" y="4763"/>
                    <a:pt x="1874" y="4678"/>
                    <a:pt x="1830" y="4596"/>
                  </a:cubicBezTo>
                  <a:cubicBezTo>
                    <a:pt x="1790" y="4515"/>
                    <a:pt x="1732" y="4443"/>
                    <a:pt x="1660" y="4382"/>
                  </a:cubicBezTo>
                  <a:cubicBezTo>
                    <a:pt x="1521" y="4260"/>
                    <a:pt x="1344" y="4178"/>
                    <a:pt x="1146" y="4144"/>
                  </a:cubicBezTo>
                  <a:cubicBezTo>
                    <a:pt x="1094" y="4137"/>
                    <a:pt x="1041" y="4133"/>
                    <a:pt x="987" y="4133"/>
                  </a:cubicBezTo>
                  <a:cubicBezTo>
                    <a:pt x="840" y="4133"/>
                    <a:pt x="688" y="4161"/>
                    <a:pt x="545" y="4226"/>
                  </a:cubicBezTo>
                  <a:cubicBezTo>
                    <a:pt x="446" y="4266"/>
                    <a:pt x="350" y="4331"/>
                    <a:pt x="272" y="4409"/>
                  </a:cubicBezTo>
                  <a:cubicBezTo>
                    <a:pt x="190" y="4491"/>
                    <a:pt x="126" y="4590"/>
                    <a:pt x="85" y="4698"/>
                  </a:cubicBezTo>
                  <a:cubicBezTo>
                    <a:pt x="0" y="4916"/>
                    <a:pt x="0" y="5161"/>
                    <a:pt x="68" y="5386"/>
                  </a:cubicBezTo>
                  <a:cubicBezTo>
                    <a:pt x="102" y="5497"/>
                    <a:pt x="157" y="5607"/>
                    <a:pt x="225" y="5706"/>
                  </a:cubicBezTo>
                  <a:cubicBezTo>
                    <a:pt x="262" y="5750"/>
                    <a:pt x="292" y="5797"/>
                    <a:pt x="333" y="5838"/>
                  </a:cubicBezTo>
                  <a:cubicBezTo>
                    <a:pt x="354" y="5862"/>
                    <a:pt x="374" y="5882"/>
                    <a:pt x="394" y="5902"/>
                  </a:cubicBezTo>
                  <a:lnTo>
                    <a:pt x="460" y="5964"/>
                  </a:lnTo>
                  <a:cubicBezTo>
                    <a:pt x="548" y="6042"/>
                    <a:pt x="647" y="6110"/>
                    <a:pt x="752" y="6164"/>
                  </a:cubicBezTo>
                  <a:cubicBezTo>
                    <a:pt x="860" y="6219"/>
                    <a:pt x="973" y="6260"/>
                    <a:pt x="1092" y="6287"/>
                  </a:cubicBezTo>
                  <a:cubicBezTo>
                    <a:pt x="1200" y="6311"/>
                    <a:pt x="1311" y="6323"/>
                    <a:pt x="1421" y="6323"/>
                  </a:cubicBezTo>
                  <a:cubicBezTo>
                    <a:pt x="1793" y="6323"/>
                    <a:pt x="2165" y="6190"/>
                    <a:pt x="2456" y="5954"/>
                  </a:cubicBezTo>
                  <a:cubicBezTo>
                    <a:pt x="2548" y="5875"/>
                    <a:pt x="2633" y="5787"/>
                    <a:pt x="2708" y="5689"/>
                  </a:cubicBezTo>
                  <a:cubicBezTo>
                    <a:pt x="2779" y="5590"/>
                    <a:pt x="2840" y="5484"/>
                    <a:pt x="2888" y="5372"/>
                  </a:cubicBezTo>
                  <a:cubicBezTo>
                    <a:pt x="2936" y="5260"/>
                    <a:pt x="2966" y="5141"/>
                    <a:pt x="2986" y="5022"/>
                  </a:cubicBezTo>
                  <a:cubicBezTo>
                    <a:pt x="3004" y="4902"/>
                    <a:pt x="3011" y="4787"/>
                    <a:pt x="3004" y="4668"/>
                  </a:cubicBezTo>
                  <a:cubicBezTo>
                    <a:pt x="2990" y="4430"/>
                    <a:pt x="2919" y="4199"/>
                    <a:pt x="2817" y="3998"/>
                  </a:cubicBezTo>
                  <a:cubicBezTo>
                    <a:pt x="2711" y="3794"/>
                    <a:pt x="2575" y="3613"/>
                    <a:pt x="2432" y="3456"/>
                  </a:cubicBezTo>
                  <a:cubicBezTo>
                    <a:pt x="2140" y="3137"/>
                    <a:pt x="1813" y="2896"/>
                    <a:pt x="1517" y="2660"/>
                  </a:cubicBezTo>
                  <a:cubicBezTo>
                    <a:pt x="1480" y="2634"/>
                    <a:pt x="1443" y="2603"/>
                    <a:pt x="1408" y="2572"/>
                  </a:cubicBezTo>
                  <a:cubicBezTo>
                    <a:pt x="1388" y="2558"/>
                    <a:pt x="1371" y="2545"/>
                    <a:pt x="1354" y="2531"/>
                  </a:cubicBezTo>
                  <a:cubicBezTo>
                    <a:pt x="1337" y="2518"/>
                    <a:pt x="1320" y="2501"/>
                    <a:pt x="1303" y="2487"/>
                  </a:cubicBezTo>
                  <a:cubicBezTo>
                    <a:pt x="1235" y="2429"/>
                    <a:pt x="1170" y="2368"/>
                    <a:pt x="1113" y="2307"/>
                  </a:cubicBezTo>
                  <a:cubicBezTo>
                    <a:pt x="994" y="2181"/>
                    <a:pt x="884" y="2052"/>
                    <a:pt x="793" y="1919"/>
                  </a:cubicBezTo>
                  <a:cubicBezTo>
                    <a:pt x="606" y="1657"/>
                    <a:pt x="469" y="1389"/>
                    <a:pt x="398" y="1140"/>
                  </a:cubicBezTo>
                  <a:cubicBezTo>
                    <a:pt x="327" y="889"/>
                    <a:pt x="327" y="654"/>
                    <a:pt x="391" y="477"/>
                  </a:cubicBezTo>
                  <a:cubicBezTo>
                    <a:pt x="446" y="297"/>
                    <a:pt x="548" y="178"/>
                    <a:pt x="619" y="106"/>
                  </a:cubicBezTo>
                  <a:cubicBezTo>
                    <a:pt x="656" y="68"/>
                    <a:pt x="687" y="45"/>
                    <a:pt x="708" y="28"/>
                  </a:cubicBezTo>
                  <a:cubicBezTo>
                    <a:pt x="728" y="11"/>
                    <a:pt x="738"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5"/>
            <p:cNvSpPr/>
            <p:nvPr/>
          </p:nvSpPr>
          <p:spPr>
            <a:xfrm>
              <a:off x="539227" y="582353"/>
              <a:ext cx="136529" cy="197023"/>
            </a:xfrm>
            <a:custGeom>
              <a:avLst/>
              <a:gdLst/>
              <a:ahLst/>
              <a:cxnLst/>
              <a:rect l="l" t="t" r="r" b="b"/>
              <a:pathLst>
                <a:path w="3110" h="4488" extrusionOk="0">
                  <a:moveTo>
                    <a:pt x="3109" y="1"/>
                  </a:moveTo>
                  <a:cubicBezTo>
                    <a:pt x="3109" y="1"/>
                    <a:pt x="3103" y="28"/>
                    <a:pt x="3092" y="79"/>
                  </a:cubicBezTo>
                  <a:cubicBezTo>
                    <a:pt x="3086" y="107"/>
                    <a:pt x="3075" y="137"/>
                    <a:pt x="3062" y="175"/>
                  </a:cubicBezTo>
                  <a:cubicBezTo>
                    <a:pt x="3058" y="195"/>
                    <a:pt x="3048" y="212"/>
                    <a:pt x="3042" y="232"/>
                  </a:cubicBezTo>
                  <a:cubicBezTo>
                    <a:pt x="3031" y="253"/>
                    <a:pt x="3024" y="277"/>
                    <a:pt x="3014" y="297"/>
                  </a:cubicBezTo>
                  <a:cubicBezTo>
                    <a:pt x="2932" y="481"/>
                    <a:pt x="2766" y="712"/>
                    <a:pt x="2507" y="926"/>
                  </a:cubicBezTo>
                  <a:cubicBezTo>
                    <a:pt x="2442" y="980"/>
                    <a:pt x="2371" y="1035"/>
                    <a:pt x="2300" y="1086"/>
                  </a:cubicBezTo>
                  <a:cubicBezTo>
                    <a:pt x="2225" y="1137"/>
                    <a:pt x="2144" y="1184"/>
                    <a:pt x="2058" y="1233"/>
                  </a:cubicBezTo>
                  <a:cubicBezTo>
                    <a:pt x="1891" y="1327"/>
                    <a:pt x="1704" y="1416"/>
                    <a:pt x="1514" y="1518"/>
                  </a:cubicBezTo>
                  <a:cubicBezTo>
                    <a:pt x="1320" y="1613"/>
                    <a:pt x="1116" y="1719"/>
                    <a:pt x="919" y="1851"/>
                  </a:cubicBezTo>
                  <a:cubicBezTo>
                    <a:pt x="891" y="1869"/>
                    <a:pt x="868" y="1886"/>
                    <a:pt x="844" y="1903"/>
                  </a:cubicBezTo>
                  <a:cubicBezTo>
                    <a:pt x="820" y="1923"/>
                    <a:pt x="792" y="1940"/>
                    <a:pt x="769" y="1957"/>
                  </a:cubicBezTo>
                  <a:cubicBezTo>
                    <a:pt x="745" y="1977"/>
                    <a:pt x="721" y="1994"/>
                    <a:pt x="698" y="2015"/>
                  </a:cubicBezTo>
                  <a:lnTo>
                    <a:pt x="626" y="2079"/>
                  </a:lnTo>
                  <a:cubicBezTo>
                    <a:pt x="534" y="2164"/>
                    <a:pt x="450" y="2256"/>
                    <a:pt x="368" y="2358"/>
                  </a:cubicBezTo>
                  <a:cubicBezTo>
                    <a:pt x="293" y="2460"/>
                    <a:pt x="225" y="2572"/>
                    <a:pt x="167" y="2692"/>
                  </a:cubicBezTo>
                  <a:cubicBezTo>
                    <a:pt x="112" y="2811"/>
                    <a:pt x="68" y="2936"/>
                    <a:pt x="45" y="3073"/>
                  </a:cubicBezTo>
                  <a:cubicBezTo>
                    <a:pt x="1" y="3338"/>
                    <a:pt x="37" y="3627"/>
                    <a:pt x="167" y="3862"/>
                  </a:cubicBezTo>
                  <a:cubicBezTo>
                    <a:pt x="293" y="4097"/>
                    <a:pt x="486" y="4270"/>
                    <a:pt x="698" y="4372"/>
                  </a:cubicBezTo>
                  <a:cubicBezTo>
                    <a:pt x="860" y="4451"/>
                    <a:pt x="1033" y="4487"/>
                    <a:pt x="1195" y="4487"/>
                  </a:cubicBezTo>
                  <a:cubicBezTo>
                    <a:pt x="1244" y="4487"/>
                    <a:pt x="1291" y="4484"/>
                    <a:pt x="1337" y="4478"/>
                  </a:cubicBezTo>
                  <a:cubicBezTo>
                    <a:pt x="1436" y="4467"/>
                    <a:pt x="1531" y="4437"/>
                    <a:pt x="1616" y="4393"/>
                  </a:cubicBezTo>
                  <a:cubicBezTo>
                    <a:pt x="1698" y="4348"/>
                    <a:pt x="1766" y="4291"/>
                    <a:pt x="1820" y="4226"/>
                  </a:cubicBezTo>
                  <a:cubicBezTo>
                    <a:pt x="1874" y="4161"/>
                    <a:pt x="1908" y="4090"/>
                    <a:pt x="1929" y="4026"/>
                  </a:cubicBezTo>
                  <a:cubicBezTo>
                    <a:pt x="1949" y="3957"/>
                    <a:pt x="1956" y="3896"/>
                    <a:pt x="1956" y="3842"/>
                  </a:cubicBezTo>
                  <a:cubicBezTo>
                    <a:pt x="1953" y="3787"/>
                    <a:pt x="1946" y="3736"/>
                    <a:pt x="1932" y="3699"/>
                  </a:cubicBezTo>
                  <a:cubicBezTo>
                    <a:pt x="1926" y="3679"/>
                    <a:pt x="1915" y="3661"/>
                    <a:pt x="1908" y="3644"/>
                  </a:cubicBezTo>
                  <a:cubicBezTo>
                    <a:pt x="1902" y="3627"/>
                    <a:pt x="1895" y="3613"/>
                    <a:pt x="1888" y="3603"/>
                  </a:cubicBezTo>
                  <a:cubicBezTo>
                    <a:pt x="1878" y="3590"/>
                    <a:pt x="1871" y="3580"/>
                    <a:pt x="1868" y="3572"/>
                  </a:cubicBezTo>
                  <a:cubicBezTo>
                    <a:pt x="1861" y="3563"/>
                    <a:pt x="1854" y="3556"/>
                    <a:pt x="1850" y="3552"/>
                  </a:cubicBezTo>
                  <a:cubicBezTo>
                    <a:pt x="1841" y="3542"/>
                    <a:pt x="1837" y="3536"/>
                    <a:pt x="1837" y="3536"/>
                  </a:cubicBezTo>
                  <a:lnTo>
                    <a:pt x="1837" y="3536"/>
                  </a:lnTo>
                  <a:cubicBezTo>
                    <a:pt x="1837" y="3536"/>
                    <a:pt x="1837" y="3542"/>
                    <a:pt x="1844" y="3556"/>
                  </a:cubicBezTo>
                  <a:cubicBezTo>
                    <a:pt x="1847" y="3563"/>
                    <a:pt x="1850" y="3569"/>
                    <a:pt x="1854" y="3580"/>
                  </a:cubicBezTo>
                  <a:cubicBezTo>
                    <a:pt x="1858" y="3590"/>
                    <a:pt x="1861" y="3600"/>
                    <a:pt x="1864" y="3613"/>
                  </a:cubicBezTo>
                  <a:cubicBezTo>
                    <a:pt x="1878" y="3661"/>
                    <a:pt x="1882" y="3743"/>
                    <a:pt x="1858" y="3831"/>
                  </a:cubicBezTo>
                  <a:cubicBezTo>
                    <a:pt x="1844" y="3872"/>
                    <a:pt x="1827" y="3919"/>
                    <a:pt x="1797" y="3964"/>
                  </a:cubicBezTo>
                  <a:cubicBezTo>
                    <a:pt x="1766" y="4008"/>
                    <a:pt x="1728" y="4049"/>
                    <a:pt x="1681" y="4079"/>
                  </a:cubicBezTo>
                  <a:cubicBezTo>
                    <a:pt x="1585" y="4148"/>
                    <a:pt x="1456" y="4181"/>
                    <a:pt x="1317" y="4181"/>
                  </a:cubicBezTo>
                  <a:cubicBezTo>
                    <a:pt x="1174" y="4178"/>
                    <a:pt x="1021" y="4128"/>
                    <a:pt x="891" y="4035"/>
                  </a:cubicBezTo>
                  <a:cubicBezTo>
                    <a:pt x="759" y="3944"/>
                    <a:pt x="646" y="3808"/>
                    <a:pt x="582" y="3658"/>
                  </a:cubicBezTo>
                  <a:lnTo>
                    <a:pt x="572" y="3627"/>
                  </a:lnTo>
                  <a:lnTo>
                    <a:pt x="561" y="3600"/>
                  </a:lnTo>
                  <a:cubicBezTo>
                    <a:pt x="552" y="3580"/>
                    <a:pt x="548" y="3559"/>
                    <a:pt x="544" y="3542"/>
                  </a:cubicBezTo>
                  <a:cubicBezTo>
                    <a:pt x="538" y="3522"/>
                    <a:pt x="534" y="3501"/>
                    <a:pt x="531" y="3481"/>
                  </a:cubicBezTo>
                  <a:cubicBezTo>
                    <a:pt x="527" y="3470"/>
                    <a:pt x="527" y="3461"/>
                    <a:pt x="524" y="3450"/>
                  </a:cubicBezTo>
                  <a:lnTo>
                    <a:pt x="521" y="3416"/>
                  </a:lnTo>
                  <a:cubicBezTo>
                    <a:pt x="514" y="3335"/>
                    <a:pt x="517" y="3246"/>
                    <a:pt x="534" y="3158"/>
                  </a:cubicBezTo>
                  <a:cubicBezTo>
                    <a:pt x="568" y="2981"/>
                    <a:pt x="636" y="2794"/>
                    <a:pt x="752" y="2627"/>
                  </a:cubicBezTo>
                  <a:cubicBezTo>
                    <a:pt x="803" y="2542"/>
                    <a:pt x="864" y="2460"/>
                    <a:pt x="932" y="2382"/>
                  </a:cubicBezTo>
                  <a:lnTo>
                    <a:pt x="987" y="2327"/>
                  </a:lnTo>
                  <a:cubicBezTo>
                    <a:pt x="1004" y="2307"/>
                    <a:pt x="1024" y="2291"/>
                    <a:pt x="1041" y="2274"/>
                  </a:cubicBezTo>
                  <a:cubicBezTo>
                    <a:pt x="1058" y="2253"/>
                    <a:pt x="1078" y="2236"/>
                    <a:pt x="1099" y="2216"/>
                  </a:cubicBezTo>
                  <a:cubicBezTo>
                    <a:pt x="1116" y="2198"/>
                    <a:pt x="1136" y="2181"/>
                    <a:pt x="1157" y="2161"/>
                  </a:cubicBezTo>
                  <a:cubicBezTo>
                    <a:pt x="1313" y="2018"/>
                    <a:pt x="1490" y="1892"/>
                    <a:pt x="1664" y="1767"/>
                  </a:cubicBezTo>
                  <a:cubicBezTo>
                    <a:pt x="1837" y="1644"/>
                    <a:pt x="2011" y="1522"/>
                    <a:pt x="2171" y="1399"/>
                  </a:cubicBezTo>
                  <a:cubicBezTo>
                    <a:pt x="2327" y="1273"/>
                    <a:pt x="2473" y="1148"/>
                    <a:pt x="2596" y="1021"/>
                  </a:cubicBezTo>
                  <a:cubicBezTo>
                    <a:pt x="2718" y="895"/>
                    <a:pt x="2817" y="766"/>
                    <a:pt x="2891" y="644"/>
                  </a:cubicBezTo>
                  <a:cubicBezTo>
                    <a:pt x="2963" y="521"/>
                    <a:pt x="3014" y="409"/>
                    <a:pt x="3045" y="311"/>
                  </a:cubicBezTo>
                  <a:cubicBezTo>
                    <a:pt x="3055" y="286"/>
                    <a:pt x="3058" y="263"/>
                    <a:pt x="3065" y="242"/>
                  </a:cubicBezTo>
                  <a:cubicBezTo>
                    <a:pt x="3072" y="219"/>
                    <a:pt x="3078" y="198"/>
                    <a:pt x="3082" y="181"/>
                  </a:cubicBezTo>
                  <a:cubicBezTo>
                    <a:pt x="3089" y="140"/>
                    <a:pt x="3096" y="110"/>
                    <a:pt x="3099" y="82"/>
                  </a:cubicBezTo>
                  <a:cubicBezTo>
                    <a:pt x="3106" y="28"/>
                    <a:pt x="3109" y="1"/>
                    <a:pt x="3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5"/>
            <p:cNvSpPr/>
            <p:nvPr/>
          </p:nvSpPr>
          <p:spPr>
            <a:xfrm>
              <a:off x="505731" y="503068"/>
              <a:ext cx="113306" cy="147504"/>
            </a:xfrm>
            <a:custGeom>
              <a:avLst/>
              <a:gdLst/>
              <a:ahLst/>
              <a:cxnLst/>
              <a:rect l="l" t="t" r="r" b="b"/>
              <a:pathLst>
                <a:path w="2581" h="3360" extrusionOk="0">
                  <a:moveTo>
                    <a:pt x="1715" y="1"/>
                  </a:moveTo>
                  <a:cubicBezTo>
                    <a:pt x="1569" y="1"/>
                    <a:pt x="1413" y="11"/>
                    <a:pt x="1246" y="48"/>
                  </a:cubicBezTo>
                  <a:cubicBezTo>
                    <a:pt x="1083" y="86"/>
                    <a:pt x="913" y="150"/>
                    <a:pt x="753" y="255"/>
                  </a:cubicBezTo>
                  <a:cubicBezTo>
                    <a:pt x="593" y="354"/>
                    <a:pt x="443" y="491"/>
                    <a:pt x="324" y="657"/>
                  </a:cubicBezTo>
                  <a:cubicBezTo>
                    <a:pt x="205" y="820"/>
                    <a:pt x="117" y="1007"/>
                    <a:pt x="62" y="1202"/>
                  </a:cubicBezTo>
                  <a:cubicBezTo>
                    <a:pt x="52" y="1252"/>
                    <a:pt x="39" y="1304"/>
                    <a:pt x="32" y="1351"/>
                  </a:cubicBezTo>
                  <a:cubicBezTo>
                    <a:pt x="25" y="1403"/>
                    <a:pt x="15" y="1450"/>
                    <a:pt x="12" y="1500"/>
                  </a:cubicBezTo>
                  <a:cubicBezTo>
                    <a:pt x="1" y="1599"/>
                    <a:pt x="1" y="1701"/>
                    <a:pt x="12" y="1800"/>
                  </a:cubicBezTo>
                  <a:cubicBezTo>
                    <a:pt x="25" y="1994"/>
                    <a:pt x="73" y="2185"/>
                    <a:pt x="144" y="2354"/>
                  </a:cubicBezTo>
                  <a:cubicBezTo>
                    <a:pt x="212" y="2525"/>
                    <a:pt x="307" y="2678"/>
                    <a:pt x="412" y="2807"/>
                  </a:cubicBezTo>
                  <a:cubicBezTo>
                    <a:pt x="519" y="2937"/>
                    <a:pt x="637" y="3042"/>
                    <a:pt x="756" y="3123"/>
                  </a:cubicBezTo>
                  <a:cubicBezTo>
                    <a:pt x="872" y="3205"/>
                    <a:pt x="995" y="3260"/>
                    <a:pt x="1103" y="3293"/>
                  </a:cubicBezTo>
                  <a:cubicBezTo>
                    <a:pt x="1158" y="3314"/>
                    <a:pt x="1208" y="3321"/>
                    <a:pt x="1257" y="3334"/>
                  </a:cubicBezTo>
                  <a:cubicBezTo>
                    <a:pt x="1280" y="3337"/>
                    <a:pt x="1304" y="3341"/>
                    <a:pt x="1328" y="3345"/>
                  </a:cubicBezTo>
                  <a:cubicBezTo>
                    <a:pt x="1348" y="3348"/>
                    <a:pt x="1368" y="3351"/>
                    <a:pt x="1389" y="3351"/>
                  </a:cubicBezTo>
                  <a:cubicBezTo>
                    <a:pt x="1430" y="3355"/>
                    <a:pt x="1464" y="3355"/>
                    <a:pt x="1494" y="3358"/>
                  </a:cubicBezTo>
                  <a:cubicBezTo>
                    <a:pt x="1505" y="3359"/>
                    <a:pt x="1514" y="3360"/>
                    <a:pt x="1524" y="3360"/>
                  </a:cubicBezTo>
                  <a:cubicBezTo>
                    <a:pt x="1542" y="3360"/>
                    <a:pt x="1559" y="3358"/>
                    <a:pt x="1573" y="3358"/>
                  </a:cubicBezTo>
                  <a:lnTo>
                    <a:pt x="1637" y="3358"/>
                  </a:lnTo>
                  <a:cubicBezTo>
                    <a:pt x="1637" y="3358"/>
                    <a:pt x="1613" y="3355"/>
                    <a:pt x="1573" y="3348"/>
                  </a:cubicBezTo>
                  <a:cubicBezTo>
                    <a:pt x="1555" y="3345"/>
                    <a:pt x="1528" y="3337"/>
                    <a:pt x="1502" y="3328"/>
                  </a:cubicBezTo>
                  <a:cubicBezTo>
                    <a:pt x="1471" y="3321"/>
                    <a:pt x="1440" y="3307"/>
                    <a:pt x="1403" y="3293"/>
                  </a:cubicBezTo>
                  <a:cubicBezTo>
                    <a:pt x="1368" y="3280"/>
                    <a:pt x="1328" y="3263"/>
                    <a:pt x="1287" y="3243"/>
                  </a:cubicBezTo>
                  <a:cubicBezTo>
                    <a:pt x="1249" y="3219"/>
                    <a:pt x="1205" y="3199"/>
                    <a:pt x="1161" y="3168"/>
                  </a:cubicBezTo>
                  <a:cubicBezTo>
                    <a:pt x="1141" y="3154"/>
                    <a:pt x="1117" y="3141"/>
                    <a:pt x="1097" y="3123"/>
                  </a:cubicBezTo>
                  <a:cubicBezTo>
                    <a:pt x="1073" y="3106"/>
                    <a:pt x="1053" y="3089"/>
                    <a:pt x="1029" y="3072"/>
                  </a:cubicBezTo>
                  <a:cubicBezTo>
                    <a:pt x="988" y="3035"/>
                    <a:pt x="940" y="2998"/>
                    <a:pt x="899" y="2950"/>
                  </a:cubicBezTo>
                  <a:cubicBezTo>
                    <a:pt x="811" y="2865"/>
                    <a:pt x="732" y="2756"/>
                    <a:pt x="665" y="2634"/>
                  </a:cubicBezTo>
                  <a:cubicBezTo>
                    <a:pt x="600" y="2511"/>
                    <a:pt x="549" y="2375"/>
                    <a:pt x="511" y="2229"/>
                  </a:cubicBezTo>
                  <a:cubicBezTo>
                    <a:pt x="474" y="2086"/>
                    <a:pt x="457" y="1933"/>
                    <a:pt x="457" y="1780"/>
                  </a:cubicBezTo>
                  <a:lnTo>
                    <a:pt x="461" y="1722"/>
                  </a:lnTo>
                  <a:cubicBezTo>
                    <a:pt x="461" y="1701"/>
                    <a:pt x="464" y="1684"/>
                    <a:pt x="464" y="1664"/>
                  </a:cubicBezTo>
                  <a:cubicBezTo>
                    <a:pt x="464" y="1647"/>
                    <a:pt x="464" y="1627"/>
                    <a:pt x="467" y="1607"/>
                  </a:cubicBezTo>
                  <a:lnTo>
                    <a:pt x="474" y="1552"/>
                  </a:lnTo>
                  <a:cubicBezTo>
                    <a:pt x="478" y="1511"/>
                    <a:pt x="484" y="1474"/>
                    <a:pt x="491" y="1436"/>
                  </a:cubicBezTo>
                  <a:cubicBezTo>
                    <a:pt x="498" y="1398"/>
                    <a:pt x="511" y="1365"/>
                    <a:pt x="519" y="1327"/>
                  </a:cubicBezTo>
                  <a:cubicBezTo>
                    <a:pt x="555" y="1181"/>
                    <a:pt x="621" y="1042"/>
                    <a:pt x="698" y="919"/>
                  </a:cubicBezTo>
                  <a:cubicBezTo>
                    <a:pt x="780" y="797"/>
                    <a:pt x="882" y="688"/>
                    <a:pt x="995" y="599"/>
                  </a:cubicBezTo>
                  <a:cubicBezTo>
                    <a:pt x="1106" y="511"/>
                    <a:pt x="1229" y="436"/>
                    <a:pt x="1355" y="382"/>
                  </a:cubicBezTo>
                  <a:cubicBezTo>
                    <a:pt x="1481" y="324"/>
                    <a:pt x="1607" y="286"/>
                    <a:pt x="1729" y="266"/>
                  </a:cubicBezTo>
                  <a:cubicBezTo>
                    <a:pt x="1852" y="249"/>
                    <a:pt x="1968" y="239"/>
                    <a:pt x="2070" y="239"/>
                  </a:cubicBezTo>
                  <a:cubicBezTo>
                    <a:pt x="2124" y="239"/>
                    <a:pt x="2172" y="242"/>
                    <a:pt x="2216" y="246"/>
                  </a:cubicBezTo>
                  <a:cubicBezTo>
                    <a:pt x="2260" y="249"/>
                    <a:pt x="2304" y="255"/>
                    <a:pt x="2342" y="263"/>
                  </a:cubicBezTo>
                  <a:cubicBezTo>
                    <a:pt x="2379" y="269"/>
                    <a:pt x="2413" y="276"/>
                    <a:pt x="2444" y="280"/>
                  </a:cubicBezTo>
                  <a:cubicBezTo>
                    <a:pt x="2471" y="286"/>
                    <a:pt x="2494" y="293"/>
                    <a:pt x="2515" y="300"/>
                  </a:cubicBezTo>
                  <a:cubicBezTo>
                    <a:pt x="2556" y="310"/>
                    <a:pt x="2580" y="317"/>
                    <a:pt x="2580" y="317"/>
                  </a:cubicBezTo>
                  <a:cubicBezTo>
                    <a:pt x="2580" y="317"/>
                    <a:pt x="2560" y="304"/>
                    <a:pt x="2525" y="280"/>
                  </a:cubicBezTo>
                  <a:cubicBezTo>
                    <a:pt x="2508" y="266"/>
                    <a:pt x="2488" y="249"/>
                    <a:pt x="2464" y="232"/>
                  </a:cubicBezTo>
                  <a:cubicBezTo>
                    <a:pt x="2437" y="215"/>
                    <a:pt x="2406" y="198"/>
                    <a:pt x="2372" y="178"/>
                  </a:cubicBezTo>
                  <a:cubicBezTo>
                    <a:pt x="2335" y="161"/>
                    <a:pt x="2294" y="140"/>
                    <a:pt x="2249" y="120"/>
                  </a:cubicBezTo>
                  <a:cubicBezTo>
                    <a:pt x="2202" y="103"/>
                    <a:pt x="2155" y="82"/>
                    <a:pt x="2097" y="65"/>
                  </a:cubicBezTo>
                  <a:cubicBezTo>
                    <a:pt x="1988" y="31"/>
                    <a:pt x="1858" y="4"/>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5"/>
            <p:cNvSpPr/>
            <p:nvPr/>
          </p:nvSpPr>
          <p:spPr>
            <a:xfrm>
              <a:off x="520701" y="666291"/>
              <a:ext cx="64709" cy="100663"/>
            </a:xfrm>
            <a:custGeom>
              <a:avLst/>
              <a:gdLst/>
              <a:ahLst/>
              <a:cxnLst/>
              <a:rect l="l" t="t" r="r" b="b"/>
              <a:pathLst>
                <a:path w="1474" h="2293" extrusionOk="0">
                  <a:moveTo>
                    <a:pt x="1293" y="1"/>
                  </a:moveTo>
                  <a:cubicBezTo>
                    <a:pt x="1232" y="4"/>
                    <a:pt x="1161" y="4"/>
                    <a:pt x="1079" y="7"/>
                  </a:cubicBezTo>
                  <a:cubicBezTo>
                    <a:pt x="997" y="11"/>
                    <a:pt x="905" y="21"/>
                    <a:pt x="806" y="38"/>
                  </a:cubicBezTo>
                  <a:cubicBezTo>
                    <a:pt x="756" y="45"/>
                    <a:pt x="704" y="55"/>
                    <a:pt x="650" y="68"/>
                  </a:cubicBezTo>
                  <a:cubicBezTo>
                    <a:pt x="596" y="79"/>
                    <a:pt x="538" y="96"/>
                    <a:pt x="476" y="117"/>
                  </a:cubicBezTo>
                  <a:cubicBezTo>
                    <a:pt x="418" y="140"/>
                    <a:pt x="357" y="170"/>
                    <a:pt x="300" y="219"/>
                  </a:cubicBezTo>
                  <a:cubicBezTo>
                    <a:pt x="239" y="263"/>
                    <a:pt x="184" y="330"/>
                    <a:pt x="157" y="412"/>
                  </a:cubicBezTo>
                  <a:cubicBezTo>
                    <a:pt x="123" y="508"/>
                    <a:pt x="123" y="613"/>
                    <a:pt x="160" y="712"/>
                  </a:cubicBezTo>
                  <a:cubicBezTo>
                    <a:pt x="181" y="759"/>
                    <a:pt x="205" y="811"/>
                    <a:pt x="242" y="851"/>
                  </a:cubicBezTo>
                  <a:cubicBezTo>
                    <a:pt x="263" y="872"/>
                    <a:pt x="283" y="892"/>
                    <a:pt x="307" y="909"/>
                  </a:cubicBezTo>
                  <a:lnTo>
                    <a:pt x="313" y="916"/>
                  </a:lnTo>
                  <a:lnTo>
                    <a:pt x="320" y="919"/>
                  </a:lnTo>
                  <a:lnTo>
                    <a:pt x="320" y="922"/>
                  </a:lnTo>
                  <a:lnTo>
                    <a:pt x="316" y="922"/>
                  </a:lnTo>
                  <a:lnTo>
                    <a:pt x="316" y="926"/>
                  </a:lnTo>
                  <a:lnTo>
                    <a:pt x="320" y="926"/>
                  </a:lnTo>
                  <a:lnTo>
                    <a:pt x="310" y="933"/>
                  </a:lnTo>
                  <a:lnTo>
                    <a:pt x="296" y="953"/>
                  </a:lnTo>
                  <a:cubicBezTo>
                    <a:pt x="252" y="1001"/>
                    <a:pt x="211" y="1052"/>
                    <a:pt x="174" y="1106"/>
                  </a:cubicBezTo>
                  <a:cubicBezTo>
                    <a:pt x="137" y="1164"/>
                    <a:pt x="102" y="1222"/>
                    <a:pt x="76" y="1286"/>
                  </a:cubicBezTo>
                  <a:cubicBezTo>
                    <a:pt x="62" y="1318"/>
                    <a:pt x="51" y="1351"/>
                    <a:pt x="38" y="1382"/>
                  </a:cubicBezTo>
                  <a:cubicBezTo>
                    <a:pt x="31" y="1415"/>
                    <a:pt x="21" y="1450"/>
                    <a:pt x="18" y="1484"/>
                  </a:cubicBezTo>
                  <a:cubicBezTo>
                    <a:pt x="4" y="1558"/>
                    <a:pt x="0" y="1637"/>
                    <a:pt x="14" y="1709"/>
                  </a:cubicBezTo>
                  <a:cubicBezTo>
                    <a:pt x="24" y="1780"/>
                    <a:pt x="41" y="1844"/>
                    <a:pt x="65" y="1902"/>
                  </a:cubicBezTo>
                  <a:cubicBezTo>
                    <a:pt x="79" y="1933"/>
                    <a:pt x="92" y="1963"/>
                    <a:pt x="109" y="1991"/>
                  </a:cubicBezTo>
                  <a:cubicBezTo>
                    <a:pt x="123" y="2021"/>
                    <a:pt x="140" y="2048"/>
                    <a:pt x="160" y="2076"/>
                  </a:cubicBezTo>
                  <a:cubicBezTo>
                    <a:pt x="198" y="2127"/>
                    <a:pt x="239" y="2171"/>
                    <a:pt x="286" y="2208"/>
                  </a:cubicBezTo>
                  <a:cubicBezTo>
                    <a:pt x="334" y="2246"/>
                    <a:pt x="391" y="2277"/>
                    <a:pt x="453" y="2287"/>
                  </a:cubicBezTo>
                  <a:cubicBezTo>
                    <a:pt x="471" y="2291"/>
                    <a:pt x="490" y="2293"/>
                    <a:pt x="509" y="2293"/>
                  </a:cubicBezTo>
                  <a:cubicBezTo>
                    <a:pt x="549" y="2293"/>
                    <a:pt x="587" y="2284"/>
                    <a:pt x="619" y="2273"/>
                  </a:cubicBezTo>
                  <a:cubicBezTo>
                    <a:pt x="671" y="2256"/>
                    <a:pt x="708" y="2225"/>
                    <a:pt x="735" y="2195"/>
                  </a:cubicBezTo>
                  <a:cubicBezTo>
                    <a:pt x="762" y="2164"/>
                    <a:pt x="783" y="2134"/>
                    <a:pt x="796" y="2109"/>
                  </a:cubicBezTo>
                  <a:cubicBezTo>
                    <a:pt x="823" y="2052"/>
                    <a:pt x="837" y="2007"/>
                    <a:pt x="847" y="1977"/>
                  </a:cubicBezTo>
                  <a:cubicBezTo>
                    <a:pt x="854" y="1943"/>
                    <a:pt x="861" y="1930"/>
                    <a:pt x="861" y="1930"/>
                  </a:cubicBezTo>
                  <a:lnTo>
                    <a:pt x="861" y="1930"/>
                  </a:lnTo>
                  <a:cubicBezTo>
                    <a:pt x="861" y="1930"/>
                    <a:pt x="847" y="1940"/>
                    <a:pt x="827" y="1967"/>
                  </a:cubicBezTo>
                  <a:cubicBezTo>
                    <a:pt x="806" y="1991"/>
                    <a:pt x="776" y="2025"/>
                    <a:pt x="735" y="2059"/>
                  </a:cubicBezTo>
                  <a:cubicBezTo>
                    <a:pt x="698" y="2096"/>
                    <a:pt x="640" y="2134"/>
                    <a:pt x="582" y="2137"/>
                  </a:cubicBezTo>
                  <a:cubicBezTo>
                    <a:pt x="579" y="2137"/>
                    <a:pt x="576" y="2137"/>
                    <a:pt x="572" y="2137"/>
                  </a:cubicBezTo>
                  <a:cubicBezTo>
                    <a:pt x="519" y="2137"/>
                    <a:pt x="470" y="2111"/>
                    <a:pt x="418" y="2059"/>
                  </a:cubicBezTo>
                  <a:cubicBezTo>
                    <a:pt x="391" y="2032"/>
                    <a:pt x="368" y="1998"/>
                    <a:pt x="351" y="1957"/>
                  </a:cubicBezTo>
                  <a:cubicBezTo>
                    <a:pt x="330" y="1916"/>
                    <a:pt x="316" y="1878"/>
                    <a:pt x="307" y="1828"/>
                  </a:cubicBezTo>
                  <a:cubicBezTo>
                    <a:pt x="296" y="1780"/>
                    <a:pt x="289" y="1729"/>
                    <a:pt x="289" y="1681"/>
                  </a:cubicBezTo>
                  <a:cubicBezTo>
                    <a:pt x="289" y="1633"/>
                    <a:pt x="296" y="1589"/>
                    <a:pt x="307" y="1542"/>
                  </a:cubicBezTo>
                  <a:cubicBezTo>
                    <a:pt x="313" y="1522"/>
                    <a:pt x="320" y="1501"/>
                    <a:pt x="327" y="1481"/>
                  </a:cubicBezTo>
                  <a:cubicBezTo>
                    <a:pt x="337" y="1460"/>
                    <a:pt x="344" y="1440"/>
                    <a:pt x="357" y="1415"/>
                  </a:cubicBezTo>
                  <a:cubicBezTo>
                    <a:pt x="378" y="1375"/>
                    <a:pt x="405" y="1334"/>
                    <a:pt x="436" y="1293"/>
                  </a:cubicBezTo>
                  <a:cubicBezTo>
                    <a:pt x="467" y="1252"/>
                    <a:pt x="500" y="1215"/>
                    <a:pt x="538" y="1175"/>
                  </a:cubicBezTo>
                  <a:lnTo>
                    <a:pt x="552" y="1161"/>
                  </a:lnTo>
                  <a:lnTo>
                    <a:pt x="561" y="1150"/>
                  </a:lnTo>
                  <a:cubicBezTo>
                    <a:pt x="569" y="1144"/>
                    <a:pt x="572" y="1140"/>
                    <a:pt x="578" y="1134"/>
                  </a:cubicBezTo>
                  <a:lnTo>
                    <a:pt x="643" y="1073"/>
                  </a:lnTo>
                  <a:cubicBezTo>
                    <a:pt x="688" y="1028"/>
                    <a:pt x="735" y="987"/>
                    <a:pt x="779" y="946"/>
                  </a:cubicBezTo>
                  <a:cubicBezTo>
                    <a:pt x="765" y="922"/>
                    <a:pt x="752" y="895"/>
                    <a:pt x="735" y="872"/>
                  </a:cubicBezTo>
                  <a:cubicBezTo>
                    <a:pt x="725" y="851"/>
                    <a:pt x="712" y="834"/>
                    <a:pt x="701" y="814"/>
                  </a:cubicBezTo>
                  <a:lnTo>
                    <a:pt x="701" y="811"/>
                  </a:lnTo>
                  <a:lnTo>
                    <a:pt x="698" y="811"/>
                  </a:lnTo>
                  <a:cubicBezTo>
                    <a:pt x="698" y="807"/>
                    <a:pt x="694" y="807"/>
                    <a:pt x="694" y="803"/>
                  </a:cubicBezTo>
                  <a:cubicBezTo>
                    <a:pt x="684" y="790"/>
                    <a:pt x="657" y="753"/>
                    <a:pt x="606" y="668"/>
                  </a:cubicBezTo>
                  <a:lnTo>
                    <a:pt x="552" y="677"/>
                  </a:lnTo>
                  <a:cubicBezTo>
                    <a:pt x="549" y="679"/>
                    <a:pt x="548" y="679"/>
                    <a:pt x="547" y="679"/>
                  </a:cubicBezTo>
                  <a:cubicBezTo>
                    <a:pt x="545" y="679"/>
                    <a:pt x="544" y="677"/>
                    <a:pt x="541" y="677"/>
                  </a:cubicBezTo>
                  <a:lnTo>
                    <a:pt x="531" y="677"/>
                  </a:lnTo>
                  <a:lnTo>
                    <a:pt x="514" y="674"/>
                  </a:lnTo>
                  <a:lnTo>
                    <a:pt x="500" y="671"/>
                  </a:lnTo>
                  <a:lnTo>
                    <a:pt x="490" y="671"/>
                  </a:lnTo>
                  <a:lnTo>
                    <a:pt x="484" y="668"/>
                  </a:lnTo>
                  <a:cubicBezTo>
                    <a:pt x="484" y="668"/>
                    <a:pt x="480" y="668"/>
                    <a:pt x="476" y="664"/>
                  </a:cubicBezTo>
                  <a:lnTo>
                    <a:pt x="473" y="664"/>
                  </a:lnTo>
                  <a:cubicBezTo>
                    <a:pt x="467" y="660"/>
                    <a:pt x="456" y="654"/>
                    <a:pt x="449" y="651"/>
                  </a:cubicBezTo>
                  <a:cubicBezTo>
                    <a:pt x="436" y="640"/>
                    <a:pt x="423" y="624"/>
                    <a:pt x="409" y="606"/>
                  </a:cubicBezTo>
                  <a:cubicBezTo>
                    <a:pt x="391" y="569"/>
                    <a:pt x="385" y="525"/>
                    <a:pt x="391" y="487"/>
                  </a:cubicBezTo>
                  <a:cubicBezTo>
                    <a:pt x="402" y="450"/>
                    <a:pt x="418" y="415"/>
                    <a:pt x="449" y="382"/>
                  </a:cubicBezTo>
                  <a:cubicBezTo>
                    <a:pt x="476" y="348"/>
                    <a:pt x="517" y="321"/>
                    <a:pt x="561" y="293"/>
                  </a:cubicBezTo>
                  <a:cubicBezTo>
                    <a:pt x="647" y="242"/>
                    <a:pt x="749" y="208"/>
                    <a:pt x="841" y="178"/>
                  </a:cubicBezTo>
                  <a:cubicBezTo>
                    <a:pt x="1024" y="120"/>
                    <a:pt x="1184" y="65"/>
                    <a:pt x="1296" y="41"/>
                  </a:cubicBezTo>
                  <a:cubicBezTo>
                    <a:pt x="1351" y="28"/>
                    <a:pt x="1398" y="18"/>
                    <a:pt x="1429" y="15"/>
                  </a:cubicBezTo>
                  <a:cubicBezTo>
                    <a:pt x="1459" y="7"/>
                    <a:pt x="1473" y="7"/>
                    <a:pt x="1473" y="7"/>
                  </a:cubicBezTo>
                  <a:cubicBezTo>
                    <a:pt x="1473" y="7"/>
                    <a:pt x="1409" y="4"/>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a:off x="657628" y="443583"/>
              <a:ext cx="182975" cy="97282"/>
            </a:xfrm>
            <a:custGeom>
              <a:avLst/>
              <a:gdLst/>
              <a:ahLst/>
              <a:cxnLst/>
              <a:rect l="l" t="t" r="r" b="b"/>
              <a:pathLst>
                <a:path w="4168" h="2216" extrusionOk="0">
                  <a:moveTo>
                    <a:pt x="2840" y="0"/>
                  </a:moveTo>
                  <a:cubicBezTo>
                    <a:pt x="2754" y="0"/>
                    <a:pt x="2670" y="7"/>
                    <a:pt x="2590" y="18"/>
                  </a:cubicBezTo>
                  <a:cubicBezTo>
                    <a:pt x="2467" y="32"/>
                    <a:pt x="2348" y="59"/>
                    <a:pt x="2235" y="94"/>
                  </a:cubicBezTo>
                  <a:cubicBezTo>
                    <a:pt x="2008" y="158"/>
                    <a:pt x="1807" y="250"/>
                    <a:pt x="1617" y="342"/>
                  </a:cubicBezTo>
                  <a:cubicBezTo>
                    <a:pt x="1524" y="390"/>
                    <a:pt x="1430" y="437"/>
                    <a:pt x="1348" y="485"/>
                  </a:cubicBezTo>
                  <a:cubicBezTo>
                    <a:pt x="1263" y="533"/>
                    <a:pt x="1181" y="580"/>
                    <a:pt x="1100" y="621"/>
                  </a:cubicBezTo>
                  <a:cubicBezTo>
                    <a:pt x="943" y="706"/>
                    <a:pt x="797" y="778"/>
                    <a:pt x="661" y="825"/>
                  </a:cubicBezTo>
                  <a:cubicBezTo>
                    <a:pt x="533" y="870"/>
                    <a:pt x="417" y="893"/>
                    <a:pt x="316" y="893"/>
                  </a:cubicBezTo>
                  <a:cubicBezTo>
                    <a:pt x="309" y="893"/>
                    <a:pt x="303" y="893"/>
                    <a:pt x="296" y="893"/>
                  </a:cubicBezTo>
                  <a:cubicBezTo>
                    <a:pt x="290" y="893"/>
                    <a:pt x="284" y="893"/>
                    <a:pt x="277" y="893"/>
                  </a:cubicBezTo>
                  <a:cubicBezTo>
                    <a:pt x="184" y="893"/>
                    <a:pt x="110" y="871"/>
                    <a:pt x="62" y="855"/>
                  </a:cubicBezTo>
                  <a:cubicBezTo>
                    <a:pt x="34" y="845"/>
                    <a:pt x="14" y="839"/>
                    <a:pt x="1" y="832"/>
                  </a:cubicBezTo>
                  <a:lnTo>
                    <a:pt x="1" y="832"/>
                  </a:lnTo>
                  <a:cubicBezTo>
                    <a:pt x="14" y="839"/>
                    <a:pt x="31" y="852"/>
                    <a:pt x="59" y="863"/>
                  </a:cubicBezTo>
                  <a:cubicBezTo>
                    <a:pt x="109" y="886"/>
                    <a:pt x="188" y="921"/>
                    <a:pt x="296" y="930"/>
                  </a:cubicBezTo>
                  <a:cubicBezTo>
                    <a:pt x="327" y="934"/>
                    <a:pt x="359" y="936"/>
                    <a:pt x="393" y="936"/>
                  </a:cubicBezTo>
                  <a:cubicBezTo>
                    <a:pt x="479" y="936"/>
                    <a:pt x="577" y="924"/>
                    <a:pt x="681" y="900"/>
                  </a:cubicBezTo>
                  <a:cubicBezTo>
                    <a:pt x="830" y="869"/>
                    <a:pt x="990" y="811"/>
                    <a:pt x="1157" y="740"/>
                  </a:cubicBezTo>
                  <a:cubicBezTo>
                    <a:pt x="1239" y="703"/>
                    <a:pt x="1328" y="665"/>
                    <a:pt x="1416" y="624"/>
                  </a:cubicBezTo>
                  <a:cubicBezTo>
                    <a:pt x="1504" y="587"/>
                    <a:pt x="1596" y="546"/>
                    <a:pt x="1692" y="512"/>
                  </a:cubicBezTo>
                  <a:cubicBezTo>
                    <a:pt x="1882" y="437"/>
                    <a:pt x="2086" y="365"/>
                    <a:pt x="2293" y="315"/>
                  </a:cubicBezTo>
                  <a:cubicBezTo>
                    <a:pt x="2464" y="271"/>
                    <a:pt x="2642" y="242"/>
                    <a:pt x="2821" y="242"/>
                  </a:cubicBezTo>
                  <a:cubicBezTo>
                    <a:pt x="2863" y="242"/>
                    <a:pt x="2905" y="244"/>
                    <a:pt x="2947" y="247"/>
                  </a:cubicBezTo>
                  <a:cubicBezTo>
                    <a:pt x="3164" y="263"/>
                    <a:pt x="3382" y="329"/>
                    <a:pt x="3565" y="444"/>
                  </a:cubicBezTo>
                  <a:cubicBezTo>
                    <a:pt x="3658" y="502"/>
                    <a:pt x="3736" y="570"/>
                    <a:pt x="3794" y="659"/>
                  </a:cubicBezTo>
                  <a:cubicBezTo>
                    <a:pt x="3858" y="743"/>
                    <a:pt x="3896" y="845"/>
                    <a:pt x="3920" y="948"/>
                  </a:cubicBezTo>
                  <a:cubicBezTo>
                    <a:pt x="3964" y="1158"/>
                    <a:pt x="3940" y="1383"/>
                    <a:pt x="3868" y="1577"/>
                  </a:cubicBezTo>
                  <a:cubicBezTo>
                    <a:pt x="3831" y="1676"/>
                    <a:pt x="3780" y="1764"/>
                    <a:pt x="3719" y="1842"/>
                  </a:cubicBezTo>
                  <a:cubicBezTo>
                    <a:pt x="3658" y="1917"/>
                    <a:pt x="3582" y="1978"/>
                    <a:pt x="3501" y="2015"/>
                  </a:cubicBezTo>
                  <a:cubicBezTo>
                    <a:pt x="3418" y="2056"/>
                    <a:pt x="3331" y="2074"/>
                    <a:pt x="3244" y="2074"/>
                  </a:cubicBezTo>
                  <a:cubicBezTo>
                    <a:pt x="3156" y="2074"/>
                    <a:pt x="3070" y="2055"/>
                    <a:pt x="2991" y="2023"/>
                  </a:cubicBezTo>
                  <a:cubicBezTo>
                    <a:pt x="2950" y="2009"/>
                    <a:pt x="2916" y="1992"/>
                    <a:pt x="2882" y="1971"/>
                  </a:cubicBezTo>
                  <a:cubicBezTo>
                    <a:pt x="2865" y="1962"/>
                    <a:pt x="2848" y="1951"/>
                    <a:pt x="2831" y="1941"/>
                  </a:cubicBezTo>
                  <a:cubicBezTo>
                    <a:pt x="2818" y="1927"/>
                    <a:pt x="2804" y="1913"/>
                    <a:pt x="2790" y="1904"/>
                  </a:cubicBezTo>
                  <a:cubicBezTo>
                    <a:pt x="2733" y="1852"/>
                    <a:pt x="2688" y="1794"/>
                    <a:pt x="2654" y="1733"/>
                  </a:cubicBezTo>
                  <a:cubicBezTo>
                    <a:pt x="2620" y="1672"/>
                    <a:pt x="2596" y="1610"/>
                    <a:pt x="2579" y="1553"/>
                  </a:cubicBezTo>
                  <a:cubicBezTo>
                    <a:pt x="2565" y="1495"/>
                    <a:pt x="2559" y="1437"/>
                    <a:pt x="2562" y="1386"/>
                  </a:cubicBezTo>
                  <a:cubicBezTo>
                    <a:pt x="2559" y="1288"/>
                    <a:pt x="2582" y="1206"/>
                    <a:pt x="2606" y="1155"/>
                  </a:cubicBezTo>
                  <a:cubicBezTo>
                    <a:pt x="2617" y="1128"/>
                    <a:pt x="2626" y="1111"/>
                    <a:pt x="2634" y="1097"/>
                  </a:cubicBezTo>
                  <a:cubicBezTo>
                    <a:pt x="2640" y="1084"/>
                    <a:pt x="2644" y="1080"/>
                    <a:pt x="2644" y="1080"/>
                  </a:cubicBezTo>
                  <a:lnTo>
                    <a:pt x="2644" y="1080"/>
                  </a:lnTo>
                  <a:cubicBezTo>
                    <a:pt x="2644" y="1080"/>
                    <a:pt x="2640" y="1084"/>
                    <a:pt x="2631" y="1097"/>
                  </a:cubicBezTo>
                  <a:cubicBezTo>
                    <a:pt x="2623" y="1108"/>
                    <a:pt x="2606" y="1125"/>
                    <a:pt x="2593" y="1148"/>
                  </a:cubicBezTo>
                  <a:cubicBezTo>
                    <a:pt x="2562" y="1196"/>
                    <a:pt x="2524" y="1274"/>
                    <a:pt x="2511" y="1383"/>
                  </a:cubicBezTo>
                  <a:cubicBezTo>
                    <a:pt x="2504" y="1437"/>
                    <a:pt x="2504" y="1499"/>
                    <a:pt x="2515" y="1566"/>
                  </a:cubicBezTo>
                  <a:cubicBezTo>
                    <a:pt x="2524" y="1631"/>
                    <a:pt x="2542" y="1703"/>
                    <a:pt x="2573" y="1774"/>
                  </a:cubicBezTo>
                  <a:cubicBezTo>
                    <a:pt x="2606" y="1846"/>
                    <a:pt x="2651" y="1917"/>
                    <a:pt x="2712" y="1982"/>
                  </a:cubicBezTo>
                  <a:cubicBezTo>
                    <a:pt x="2725" y="1998"/>
                    <a:pt x="2742" y="2012"/>
                    <a:pt x="2760" y="2029"/>
                  </a:cubicBezTo>
                  <a:cubicBezTo>
                    <a:pt x="2777" y="2043"/>
                    <a:pt x="2797" y="2056"/>
                    <a:pt x="2814" y="2073"/>
                  </a:cubicBezTo>
                  <a:cubicBezTo>
                    <a:pt x="2855" y="2097"/>
                    <a:pt x="2899" y="2125"/>
                    <a:pt x="2943" y="2141"/>
                  </a:cubicBezTo>
                  <a:cubicBezTo>
                    <a:pt x="2984" y="2162"/>
                    <a:pt x="3031" y="2175"/>
                    <a:pt x="3083" y="2189"/>
                  </a:cubicBezTo>
                  <a:cubicBezTo>
                    <a:pt x="3107" y="2196"/>
                    <a:pt x="3130" y="2199"/>
                    <a:pt x="3157" y="2206"/>
                  </a:cubicBezTo>
                  <a:cubicBezTo>
                    <a:pt x="3182" y="2213"/>
                    <a:pt x="3209" y="2213"/>
                    <a:pt x="3236" y="2213"/>
                  </a:cubicBezTo>
                  <a:cubicBezTo>
                    <a:pt x="3256" y="2215"/>
                    <a:pt x="3276" y="2216"/>
                    <a:pt x="3296" y="2216"/>
                  </a:cubicBezTo>
                  <a:cubicBezTo>
                    <a:pt x="3386" y="2216"/>
                    <a:pt x="3477" y="2198"/>
                    <a:pt x="3565" y="2158"/>
                  </a:cubicBezTo>
                  <a:cubicBezTo>
                    <a:pt x="3671" y="2114"/>
                    <a:pt x="3766" y="2039"/>
                    <a:pt x="3848" y="1951"/>
                  </a:cubicBezTo>
                  <a:cubicBezTo>
                    <a:pt x="3926" y="1863"/>
                    <a:pt x="3991" y="1757"/>
                    <a:pt x="4039" y="1645"/>
                  </a:cubicBezTo>
                  <a:cubicBezTo>
                    <a:pt x="4134" y="1420"/>
                    <a:pt x="4168" y="1161"/>
                    <a:pt x="4116" y="907"/>
                  </a:cubicBezTo>
                  <a:cubicBezTo>
                    <a:pt x="4093" y="781"/>
                    <a:pt x="4042" y="655"/>
                    <a:pt x="3974" y="539"/>
                  </a:cubicBezTo>
                  <a:cubicBezTo>
                    <a:pt x="3903" y="427"/>
                    <a:pt x="3800" y="325"/>
                    <a:pt x="3695" y="250"/>
                  </a:cubicBezTo>
                  <a:cubicBezTo>
                    <a:pt x="3586" y="172"/>
                    <a:pt x="3467" y="114"/>
                    <a:pt x="3341" y="76"/>
                  </a:cubicBezTo>
                  <a:cubicBezTo>
                    <a:pt x="3215" y="36"/>
                    <a:pt x="3089" y="15"/>
                    <a:pt x="2964" y="5"/>
                  </a:cubicBezTo>
                  <a:cubicBezTo>
                    <a:pt x="2922" y="2"/>
                    <a:pt x="2881" y="0"/>
                    <a:pt x="2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5"/>
            <p:cNvSpPr/>
            <p:nvPr/>
          </p:nvSpPr>
          <p:spPr>
            <a:xfrm>
              <a:off x="803554" y="404072"/>
              <a:ext cx="142499" cy="72215"/>
            </a:xfrm>
            <a:custGeom>
              <a:avLst/>
              <a:gdLst/>
              <a:ahLst/>
              <a:cxnLst/>
              <a:rect l="l" t="t" r="r" b="b"/>
              <a:pathLst>
                <a:path w="3246" h="1645" extrusionOk="0">
                  <a:moveTo>
                    <a:pt x="0" y="0"/>
                  </a:moveTo>
                  <a:cubicBezTo>
                    <a:pt x="0" y="0"/>
                    <a:pt x="21" y="4"/>
                    <a:pt x="54" y="7"/>
                  </a:cubicBezTo>
                  <a:cubicBezTo>
                    <a:pt x="72" y="11"/>
                    <a:pt x="92" y="14"/>
                    <a:pt x="119" y="17"/>
                  </a:cubicBezTo>
                  <a:cubicBezTo>
                    <a:pt x="143" y="20"/>
                    <a:pt x="174" y="28"/>
                    <a:pt x="205" y="34"/>
                  </a:cubicBezTo>
                  <a:cubicBezTo>
                    <a:pt x="334" y="61"/>
                    <a:pt x="514" y="116"/>
                    <a:pt x="711" y="208"/>
                  </a:cubicBezTo>
                  <a:cubicBezTo>
                    <a:pt x="813" y="256"/>
                    <a:pt x="915" y="317"/>
                    <a:pt x="1021" y="388"/>
                  </a:cubicBezTo>
                  <a:cubicBezTo>
                    <a:pt x="1123" y="460"/>
                    <a:pt x="1225" y="541"/>
                    <a:pt x="1320" y="637"/>
                  </a:cubicBezTo>
                  <a:cubicBezTo>
                    <a:pt x="1419" y="732"/>
                    <a:pt x="1507" y="841"/>
                    <a:pt x="1588" y="956"/>
                  </a:cubicBezTo>
                  <a:cubicBezTo>
                    <a:pt x="1667" y="1075"/>
                    <a:pt x="1745" y="1212"/>
                    <a:pt x="1861" y="1334"/>
                  </a:cubicBezTo>
                  <a:cubicBezTo>
                    <a:pt x="1976" y="1453"/>
                    <a:pt x="2123" y="1551"/>
                    <a:pt x="2279" y="1603"/>
                  </a:cubicBezTo>
                  <a:cubicBezTo>
                    <a:pt x="2368" y="1630"/>
                    <a:pt x="2460" y="1645"/>
                    <a:pt x="2550" y="1645"/>
                  </a:cubicBezTo>
                  <a:cubicBezTo>
                    <a:pt x="2626" y="1645"/>
                    <a:pt x="2701" y="1634"/>
                    <a:pt x="2772" y="1612"/>
                  </a:cubicBezTo>
                  <a:cubicBezTo>
                    <a:pt x="2851" y="1592"/>
                    <a:pt x="2926" y="1555"/>
                    <a:pt x="2990" y="1507"/>
                  </a:cubicBezTo>
                  <a:cubicBezTo>
                    <a:pt x="3055" y="1460"/>
                    <a:pt x="3109" y="1399"/>
                    <a:pt x="3150" y="1334"/>
                  </a:cubicBezTo>
                  <a:cubicBezTo>
                    <a:pt x="3225" y="1198"/>
                    <a:pt x="3246" y="1052"/>
                    <a:pt x="3218" y="926"/>
                  </a:cubicBezTo>
                  <a:cubicBezTo>
                    <a:pt x="3194" y="796"/>
                    <a:pt x="3116" y="691"/>
                    <a:pt x="3024" y="640"/>
                  </a:cubicBezTo>
                  <a:cubicBezTo>
                    <a:pt x="2969" y="606"/>
                    <a:pt x="2909" y="590"/>
                    <a:pt x="2856" y="590"/>
                  </a:cubicBezTo>
                  <a:cubicBezTo>
                    <a:pt x="2824" y="590"/>
                    <a:pt x="2794" y="596"/>
                    <a:pt x="2769" y="606"/>
                  </a:cubicBezTo>
                  <a:cubicBezTo>
                    <a:pt x="2701" y="633"/>
                    <a:pt x="2667" y="681"/>
                    <a:pt x="2650" y="711"/>
                  </a:cubicBezTo>
                  <a:cubicBezTo>
                    <a:pt x="2643" y="728"/>
                    <a:pt x="2640" y="742"/>
                    <a:pt x="2637" y="752"/>
                  </a:cubicBezTo>
                  <a:cubicBezTo>
                    <a:pt x="2637" y="759"/>
                    <a:pt x="2633" y="766"/>
                    <a:pt x="2633" y="766"/>
                  </a:cubicBezTo>
                  <a:cubicBezTo>
                    <a:pt x="2633" y="766"/>
                    <a:pt x="2637" y="763"/>
                    <a:pt x="2640" y="752"/>
                  </a:cubicBezTo>
                  <a:cubicBezTo>
                    <a:pt x="2643" y="745"/>
                    <a:pt x="2650" y="732"/>
                    <a:pt x="2660" y="718"/>
                  </a:cubicBezTo>
                  <a:cubicBezTo>
                    <a:pt x="2681" y="691"/>
                    <a:pt x="2722" y="657"/>
                    <a:pt x="2783" y="647"/>
                  </a:cubicBezTo>
                  <a:cubicBezTo>
                    <a:pt x="2794" y="644"/>
                    <a:pt x="2805" y="643"/>
                    <a:pt x="2816" y="643"/>
                  </a:cubicBezTo>
                  <a:cubicBezTo>
                    <a:pt x="2868" y="643"/>
                    <a:pt x="2926" y="667"/>
                    <a:pt x="2973" y="711"/>
                  </a:cubicBezTo>
                  <a:cubicBezTo>
                    <a:pt x="3034" y="766"/>
                    <a:pt x="3075" y="847"/>
                    <a:pt x="3082" y="946"/>
                  </a:cubicBezTo>
                  <a:cubicBezTo>
                    <a:pt x="3089" y="1041"/>
                    <a:pt x="3062" y="1150"/>
                    <a:pt x="2997" y="1235"/>
                  </a:cubicBezTo>
                  <a:cubicBezTo>
                    <a:pt x="2963" y="1276"/>
                    <a:pt x="2926" y="1310"/>
                    <a:pt x="2878" y="1341"/>
                  </a:cubicBezTo>
                  <a:cubicBezTo>
                    <a:pt x="2827" y="1372"/>
                    <a:pt x="2776" y="1392"/>
                    <a:pt x="2718" y="1405"/>
                  </a:cubicBezTo>
                  <a:cubicBezTo>
                    <a:pt x="2674" y="1416"/>
                    <a:pt x="2626" y="1420"/>
                    <a:pt x="2578" y="1420"/>
                  </a:cubicBezTo>
                  <a:cubicBezTo>
                    <a:pt x="2563" y="1420"/>
                    <a:pt x="2549" y="1420"/>
                    <a:pt x="2535" y="1419"/>
                  </a:cubicBezTo>
                  <a:cubicBezTo>
                    <a:pt x="2473" y="1419"/>
                    <a:pt x="2409" y="1408"/>
                    <a:pt x="2348" y="1388"/>
                  </a:cubicBezTo>
                  <a:cubicBezTo>
                    <a:pt x="2225" y="1351"/>
                    <a:pt x="2106" y="1283"/>
                    <a:pt x="2014" y="1184"/>
                  </a:cubicBezTo>
                  <a:cubicBezTo>
                    <a:pt x="1922" y="1089"/>
                    <a:pt x="1844" y="963"/>
                    <a:pt x="1752" y="841"/>
                  </a:cubicBezTo>
                  <a:cubicBezTo>
                    <a:pt x="1660" y="714"/>
                    <a:pt x="1555" y="603"/>
                    <a:pt x="1442" y="504"/>
                  </a:cubicBezTo>
                  <a:cubicBezTo>
                    <a:pt x="1334" y="408"/>
                    <a:pt x="1214" y="327"/>
                    <a:pt x="1095" y="262"/>
                  </a:cubicBezTo>
                  <a:cubicBezTo>
                    <a:pt x="980" y="201"/>
                    <a:pt x="864" y="147"/>
                    <a:pt x="752" y="109"/>
                  </a:cubicBezTo>
                  <a:cubicBezTo>
                    <a:pt x="534" y="31"/>
                    <a:pt x="340" y="11"/>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5"/>
            <p:cNvSpPr/>
            <p:nvPr/>
          </p:nvSpPr>
          <p:spPr>
            <a:xfrm>
              <a:off x="866552" y="451880"/>
              <a:ext cx="73401" cy="85912"/>
            </a:xfrm>
            <a:custGeom>
              <a:avLst/>
              <a:gdLst/>
              <a:ahLst/>
              <a:cxnLst/>
              <a:rect l="l" t="t" r="r" b="b"/>
              <a:pathLst>
                <a:path w="1672" h="1957" extrusionOk="0">
                  <a:moveTo>
                    <a:pt x="1" y="0"/>
                  </a:moveTo>
                  <a:cubicBezTo>
                    <a:pt x="1" y="0"/>
                    <a:pt x="15" y="7"/>
                    <a:pt x="35" y="27"/>
                  </a:cubicBezTo>
                  <a:cubicBezTo>
                    <a:pt x="51" y="44"/>
                    <a:pt x="82" y="71"/>
                    <a:pt x="113" y="112"/>
                  </a:cubicBezTo>
                  <a:cubicBezTo>
                    <a:pt x="178" y="187"/>
                    <a:pt x="260" y="310"/>
                    <a:pt x="313" y="470"/>
                  </a:cubicBezTo>
                  <a:cubicBezTo>
                    <a:pt x="341" y="548"/>
                    <a:pt x="365" y="633"/>
                    <a:pt x="378" y="732"/>
                  </a:cubicBezTo>
                  <a:cubicBezTo>
                    <a:pt x="392" y="826"/>
                    <a:pt x="402" y="928"/>
                    <a:pt x="419" y="1038"/>
                  </a:cubicBezTo>
                  <a:cubicBezTo>
                    <a:pt x="436" y="1146"/>
                    <a:pt x="453" y="1262"/>
                    <a:pt x="494" y="1381"/>
                  </a:cubicBezTo>
                  <a:cubicBezTo>
                    <a:pt x="531" y="1497"/>
                    <a:pt x="593" y="1613"/>
                    <a:pt x="674" y="1715"/>
                  </a:cubicBezTo>
                  <a:cubicBezTo>
                    <a:pt x="759" y="1813"/>
                    <a:pt x="872" y="1902"/>
                    <a:pt x="1007" y="1939"/>
                  </a:cubicBezTo>
                  <a:cubicBezTo>
                    <a:pt x="1028" y="1942"/>
                    <a:pt x="1045" y="1946"/>
                    <a:pt x="1062" y="1949"/>
                  </a:cubicBezTo>
                  <a:lnTo>
                    <a:pt x="1113" y="1956"/>
                  </a:lnTo>
                  <a:cubicBezTo>
                    <a:pt x="1147" y="1956"/>
                    <a:pt x="1185" y="1956"/>
                    <a:pt x="1219" y="1949"/>
                  </a:cubicBezTo>
                  <a:cubicBezTo>
                    <a:pt x="1290" y="1939"/>
                    <a:pt x="1354" y="1915"/>
                    <a:pt x="1409" y="1881"/>
                  </a:cubicBezTo>
                  <a:cubicBezTo>
                    <a:pt x="1525" y="1813"/>
                    <a:pt x="1610" y="1707"/>
                    <a:pt x="1647" y="1592"/>
                  </a:cubicBezTo>
                  <a:cubicBezTo>
                    <a:pt x="1664" y="1534"/>
                    <a:pt x="1671" y="1476"/>
                    <a:pt x="1671" y="1418"/>
                  </a:cubicBezTo>
                  <a:cubicBezTo>
                    <a:pt x="1668" y="1360"/>
                    <a:pt x="1654" y="1306"/>
                    <a:pt x="1630" y="1258"/>
                  </a:cubicBezTo>
                  <a:cubicBezTo>
                    <a:pt x="1607" y="1211"/>
                    <a:pt x="1569" y="1170"/>
                    <a:pt x="1525" y="1143"/>
                  </a:cubicBezTo>
                  <a:cubicBezTo>
                    <a:pt x="1489" y="1121"/>
                    <a:pt x="1449" y="1110"/>
                    <a:pt x="1412" y="1110"/>
                  </a:cubicBezTo>
                  <a:cubicBezTo>
                    <a:pt x="1403" y="1110"/>
                    <a:pt x="1394" y="1111"/>
                    <a:pt x="1385" y="1112"/>
                  </a:cubicBezTo>
                  <a:cubicBezTo>
                    <a:pt x="1341" y="1119"/>
                    <a:pt x="1304" y="1140"/>
                    <a:pt x="1276" y="1160"/>
                  </a:cubicBezTo>
                  <a:cubicBezTo>
                    <a:pt x="1249" y="1184"/>
                    <a:pt x="1229" y="1204"/>
                    <a:pt x="1215" y="1225"/>
                  </a:cubicBezTo>
                  <a:cubicBezTo>
                    <a:pt x="1181" y="1269"/>
                    <a:pt x="1167" y="1306"/>
                    <a:pt x="1153" y="1330"/>
                  </a:cubicBezTo>
                  <a:cubicBezTo>
                    <a:pt x="1140" y="1357"/>
                    <a:pt x="1137" y="1371"/>
                    <a:pt x="1137" y="1371"/>
                  </a:cubicBezTo>
                  <a:cubicBezTo>
                    <a:pt x="1137" y="1371"/>
                    <a:pt x="1144" y="1357"/>
                    <a:pt x="1161" y="1337"/>
                  </a:cubicBezTo>
                  <a:cubicBezTo>
                    <a:pt x="1181" y="1316"/>
                    <a:pt x="1208" y="1286"/>
                    <a:pt x="1246" y="1255"/>
                  </a:cubicBezTo>
                  <a:cubicBezTo>
                    <a:pt x="1278" y="1226"/>
                    <a:pt x="1329" y="1197"/>
                    <a:pt x="1381" y="1197"/>
                  </a:cubicBezTo>
                  <a:cubicBezTo>
                    <a:pt x="1383" y="1197"/>
                    <a:pt x="1386" y="1197"/>
                    <a:pt x="1389" y="1197"/>
                  </a:cubicBezTo>
                  <a:cubicBezTo>
                    <a:pt x="1416" y="1201"/>
                    <a:pt x="1439" y="1214"/>
                    <a:pt x="1460" y="1235"/>
                  </a:cubicBezTo>
                  <a:cubicBezTo>
                    <a:pt x="1477" y="1252"/>
                    <a:pt x="1494" y="1279"/>
                    <a:pt x="1505" y="1313"/>
                  </a:cubicBezTo>
                  <a:cubicBezTo>
                    <a:pt x="1514" y="1344"/>
                    <a:pt x="1518" y="1381"/>
                    <a:pt x="1514" y="1418"/>
                  </a:cubicBezTo>
                  <a:cubicBezTo>
                    <a:pt x="1511" y="1452"/>
                    <a:pt x="1497" y="1490"/>
                    <a:pt x="1480" y="1528"/>
                  </a:cubicBezTo>
                  <a:cubicBezTo>
                    <a:pt x="1439" y="1595"/>
                    <a:pt x="1382" y="1657"/>
                    <a:pt x="1307" y="1701"/>
                  </a:cubicBezTo>
                  <a:cubicBezTo>
                    <a:pt x="1269" y="1721"/>
                    <a:pt x="1229" y="1735"/>
                    <a:pt x="1188" y="1741"/>
                  </a:cubicBezTo>
                  <a:cubicBezTo>
                    <a:pt x="1174" y="1741"/>
                    <a:pt x="1161" y="1743"/>
                    <a:pt x="1147" y="1743"/>
                  </a:cubicBezTo>
                  <a:cubicBezTo>
                    <a:pt x="1140" y="1743"/>
                    <a:pt x="1133" y="1743"/>
                    <a:pt x="1127" y="1741"/>
                  </a:cubicBezTo>
                  <a:lnTo>
                    <a:pt x="1092" y="1738"/>
                  </a:lnTo>
                  <a:cubicBezTo>
                    <a:pt x="1082" y="1738"/>
                    <a:pt x="1072" y="1735"/>
                    <a:pt x="1062" y="1732"/>
                  </a:cubicBezTo>
                  <a:cubicBezTo>
                    <a:pt x="977" y="1711"/>
                    <a:pt x="896" y="1657"/>
                    <a:pt x="827" y="1581"/>
                  </a:cubicBezTo>
                  <a:cubicBezTo>
                    <a:pt x="759" y="1507"/>
                    <a:pt x="704" y="1415"/>
                    <a:pt x="668" y="1316"/>
                  </a:cubicBezTo>
                  <a:cubicBezTo>
                    <a:pt x="630" y="1221"/>
                    <a:pt x="607" y="1112"/>
                    <a:pt x="582" y="1010"/>
                  </a:cubicBezTo>
                  <a:cubicBezTo>
                    <a:pt x="538" y="799"/>
                    <a:pt x="491" y="589"/>
                    <a:pt x="402" y="429"/>
                  </a:cubicBezTo>
                  <a:cubicBezTo>
                    <a:pt x="317" y="269"/>
                    <a:pt x="208" y="163"/>
                    <a:pt x="130" y="95"/>
                  </a:cubicBezTo>
                  <a:cubicBezTo>
                    <a:pt x="89" y="61"/>
                    <a:pt x="59" y="38"/>
                    <a:pt x="35" y="24"/>
                  </a:cubicBezTo>
                  <a:cubicBezTo>
                    <a:pt x="15"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5"/>
            <p:cNvSpPr/>
            <p:nvPr/>
          </p:nvSpPr>
          <p:spPr>
            <a:xfrm>
              <a:off x="899873" y="410833"/>
              <a:ext cx="36174" cy="41222"/>
            </a:xfrm>
            <a:custGeom>
              <a:avLst/>
              <a:gdLst/>
              <a:ahLst/>
              <a:cxnLst/>
              <a:rect l="l" t="t" r="r" b="b"/>
              <a:pathLst>
                <a:path w="824" h="939" extrusionOk="0">
                  <a:moveTo>
                    <a:pt x="467" y="1"/>
                  </a:moveTo>
                  <a:cubicBezTo>
                    <a:pt x="455" y="1"/>
                    <a:pt x="442" y="1"/>
                    <a:pt x="429" y="3"/>
                  </a:cubicBezTo>
                  <a:cubicBezTo>
                    <a:pt x="368" y="9"/>
                    <a:pt x="306" y="26"/>
                    <a:pt x="248" y="61"/>
                  </a:cubicBezTo>
                  <a:cubicBezTo>
                    <a:pt x="187" y="95"/>
                    <a:pt x="137" y="146"/>
                    <a:pt x="99" y="204"/>
                  </a:cubicBezTo>
                  <a:cubicBezTo>
                    <a:pt x="58" y="262"/>
                    <a:pt x="34" y="326"/>
                    <a:pt x="14" y="394"/>
                  </a:cubicBezTo>
                  <a:cubicBezTo>
                    <a:pt x="0" y="462"/>
                    <a:pt x="0" y="533"/>
                    <a:pt x="11" y="601"/>
                  </a:cubicBezTo>
                  <a:cubicBezTo>
                    <a:pt x="24" y="670"/>
                    <a:pt x="52" y="734"/>
                    <a:pt x="92" y="789"/>
                  </a:cubicBezTo>
                  <a:cubicBezTo>
                    <a:pt x="133" y="843"/>
                    <a:pt x="184" y="884"/>
                    <a:pt x="242" y="911"/>
                  </a:cubicBezTo>
                  <a:cubicBezTo>
                    <a:pt x="269" y="921"/>
                    <a:pt x="300" y="932"/>
                    <a:pt x="330" y="935"/>
                  </a:cubicBezTo>
                  <a:cubicBezTo>
                    <a:pt x="346" y="937"/>
                    <a:pt x="363" y="939"/>
                    <a:pt x="379" y="939"/>
                  </a:cubicBezTo>
                  <a:cubicBezTo>
                    <a:pt x="392" y="939"/>
                    <a:pt x="404" y="938"/>
                    <a:pt x="415" y="935"/>
                  </a:cubicBezTo>
                  <a:cubicBezTo>
                    <a:pt x="466" y="928"/>
                    <a:pt x="507" y="904"/>
                    <a:pt x="537" y="877"/>
                  </a:cubicBezTo>
                  <a:cubicBezTo>
                    <a:pt x="568" y="850"/>
                    <a:pt x="586" y="822"/>
                    <a:pt x="599" y="799"/>
                  </a:cubicBezTo>
                  <a:cubicBezTo>
                    <a:pt x="609" y="772"/>
                    <a:pt x="609" y="751"/>
                    <a:pt x="612" y="738"/>
                  </a:cubicBezTo>
                  <a:lnTo>
                    <a:pt x="612" y="720"/>
                  </a:lnTo>
                  <a:cubicBezTo>
                    <a:pt x="612" y="720"/>
                    <a:pt x="612" y="720"/>
                    <a:pt x="612" y="720"/>
                  </a:cubicBezTo>
                  <a:cubicBezTo>
                    <a:pt x="608" y="720"/>
                    <a:pt x="601" y="749"/>
                    <a:pt x="565" y="772"/>
                  </a:cubicBezTo>
                  <a:cubicBezTo>
                    <a:pt x="548" y="785"/>
                    <a:pt x="524" y="795"/>
                    <a:pt x="497" y="799"/>
                  </a:cubicBezTo>
                  <a:cubicBezTo>
                    <a:pt x="487" y="800"/>
                    <a:pt x="476" y="801"/>
                    <a:pt x="466" y="801"/>
                  </a:cubicBezTo>
                  <a:cubicBezTo>
                    <a:pt x="448" y="801"/>
                    <a:pt x="429" y="798"/>
                    <a:pt x="412" y="792"/>
                  </a:cubicBezTo>
                  <a:cubicBezTo>
                    <a:pt x="399" y="789"/>
                    <a:pt x="388" y="785"/>
                    <a:pt x="378" y="775"/>
                  </a:cubicBezTo>
                  <a:cubicBezTo>
                    <a:pt x="364" y="769"/>
                    <a:pt x="354" y="758"/>
                    <a:pt x="344" y="748"/>
                  </a:cubicBezTo>
                  <a:cubicBezTo>
                    <a:pt x="323" y="724"/>
                    <a:pt x="306" y="697"/>
                    <a:pt x="297" y="667"/>
                  </a:cubicBezTo>
                  <a:cubicBezTo>
                    <a:pt x="283" y="632"/>
                    <a:pt x="276" y="601"/>
                    <a:pt x="276" y="564"/>
                  </a:cubicBezTo>
                  <a:cubicBezTo>
                    <a:pt x="272" y="530"/>
                    <a:pt x="279" y="496"/>
                    <a:pt x="289" y="458"/>
                  </a:cubicBezTo>
                  <a:cubicBezTo>
                    <a:pt x="297" y="425"/>
                    <a:pt x="313" y="391"/>
                    <a:pt x="333" y="364"/>
                  </a:cubicBezTo>
                  <a:cubicBezTo>
                    <a:pt x="354" y="336"/>
                    <a:pt x="378" y="309"/>
                    <a:pt x="402" y="289"/>
                  </a:cubicBezTo>
                  <a:cubicBezTo>
                    <a:pt x="449" y="251"/>
                    <a:pt x="510" y="213"/>
                    <a:pt x="575" y="204"/>
                  </a:cubicBezTo>
                  <a:cubicBezTo>
                    <a:pt x="609" y="197"/>
                    <a:pt x="639" y="193"/>
                    <a:pt x="670" y="186"/>
                  </a:cubicBezTo>
                  <a:cubicBezTo>
                    <a:pt x="678" y="186"/>
                    <a:pt x="687" y="185"/>
                    <a:pt x="695" y="185"/>
                  </a:cubicBezTo>
                  <a:cubicBezTo>
                    <a:pt x="715" y="185"/>
                    <a:pt x="734" y="187"/>
                    <a:pt x="749" y="190"/>
                  </a:cubicBezTo>
                  <a:cubicBezTo>
                    <a:pt x="772" y="190"/>
                    <a:pt x="793" y="193"/>
                    <a:pt x="803" y="197"/>
                  </a:cubicBezTo>
                  <a:cubicBezTo>
                    <a:pt x="817" y="200"/>
                    <a:pt x="823" y="204"/>
                    <a:pt x="823" y="204"/>
                  </a:cubicBezTo>
                  <a:cubicBezTo>
                    <a:pt x="823" y="204"/>
                    <a:pt x="820" y="197"/>
                    <a:pt x="813" y="183"/>
                  </a:cubicBezTo>
                  <a:cubicBezTo>
                    <a:pt x="807" y="173"/>
                    <a:pt x="796" y="156"/>
                    <a:pt x="779" y="136"/>
                  </a:cubicBezTo>
                  <a:cubicBezTo>
                    <a:pt x="762" y="115"/>
                    <a:pt x="738" y="91"/>
                    <a:pt x="708" y="71"/>
                  </a:cubicBezTo>
                  <a:cubicBezTo>
                    <a:pt x="677" y="47"/>
                    <a:pt x="636" y="26"/>
                    <a:pt x="589" y="17"/>
                  </a:cubicBezTo>
                  <a:cubicBezTo>
                    <a:pt x="552" y="8"/>
                    <a:pt x="511"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5"/>
            <p:cNvSpPr/>
            <p:nvPr/>
          </p:nvSpPr>
          <p:spPr>
            <a:xfrm>
              <a:off x="900883" y="491874"/>
              <a:ext cx="25769" cy="29940"/>
            </a:xfrm>
            <a:custGeom>
              <a:avLst/>
              <a:gdLst/>
              <a:ahLst/>
              <a:cxnLst/>
              <a:rect l="l" t="t" r="r" b="b"/>
              <a:pathLst>
                <a:path w="587" h="682" extrusionOk="0">
                  <a:moveTo>
                    <a:pt x="289" y="0"/>
                  </a:moveTo>
                  <a:cubicBezTo>
                    <a:pt x="247" y="0"/>
                    <a:pt x="201" y="9"/>
                    <a:pt x="154" y="34"/>
                  </a:cubicBezTo>
                  <a:cubicBezTo>
                    <a:pt x="127" y="48"/>
                    <a:pt x="103" y="66"/>
                    <a:pt x="79" y="92"/>
                  </a:cubicBezTo>
                  <a:cubicBezTo>
                    <a:pt x="56" y="116"/>
                    <a:pt x="38" y="147"/>
                    <a:pt x="25" y="177"/>
                  </a:cubicBezTo>
                  <a:cubicBezTo>
                    <a:pt x="1" y="242"/>
                    <a:pt x="1" y="306"/>
                    <a:pt x="8" y="361"/>
                  </a:cubicBezTo>
                  <a:cubicBezTo>
                    <a:pt x="18" y="416"/>
                    <a:pt x="38" y="463"/>
                    <a:pt x="65" y="507"/>
                  </a:cubicBezTo>
                  <a:cubicBezTo>
                    <a:pt x="93" y="548"/>
                    <a:pt x="123" y="589"/>
                    <a:pt x="164" y="617"/>
                  </a:cubicBezTo>
                  <a:cubicBezTo>
                    <a:pt x="205" y="647"/>
                    <a:pt x="253" y="667"/>
                    <a:pt x="297" y="674"/>
                  </a:cubicBezTo>
                  <a:cubicBezTo>
                    <a:pt x="321" y="678"/>
                    <a:pt x="345" y="681"/>
                    <a:pt x="365" y="681"/>
                  </a:cubicBezTo>
                  <a:cubicBezTo>
                    <a:pt x="389" y="678"/>
                    <a:pt x="409" y="674"/>
                    <a:pt x="426" y="670"/>
                  </a:cubicBezTo>
                  <a:cubicBezTo>
                    <a:pt x="464" y="661"/>
                    <a:pt x="494" y="644"/>
                    <a:pt x="514" y="623"/>
                  </a:cubicBezTo>
                  <a:cubicBezTo>
                    <a:pt x="535" y="603"/>
                    <a:pt x="552" y="582"/>
                    <a:pt x="559" y="565"/>
                  </a:cubicBezTo>
                  <a:cubicBezTo>
                    <a:pt x="569" y="545"/>
                    <a:pt x="572" y="531"/>
                    <a:pt x="572" y="521"/>
                  </a:cubicBezTo>
                  <a:cubicBezTo>
                    <a:pt x="572" y="511"/>
                    <a:pt x="576" y="507"/>
                    <a:pt x="576" y="507"/>
                  </a:cubicBezTo>
                  <a:lnTo>
                    <a:pt x="576" y="507"/>
                  </a:lnTo>
                  <a:cubicBezTo>
                    <a:pt x="576" y="507"/>
                    <a:pt x="572" y="511"/>
                    <a:pt x="563" y="518"/>
                  </a:cubicBezTo>
                  <a:cubicBezTo>
                    <a:pt x="555" y="521"/>
                    <a:pt x="545" y="528"/>
                    <a:pt x="528" y="531"/>
                  </a:cubicBezTo>
                  <a:cubicBezTo>
                    <a:pt x="516" y="537"/>
                    <a:pt x="501" y="540"/>
                    <a:pt x="485" y="540"/>
                  </a:cubicBezTo>
                  <a:cubicBezTo>
                    <a:pt x="464" y="540"/>
                    <a:pt x="441" y="535"/>
                    <a:pt x="420" y="528"/>
                  </a:cubicBezTo>
                  <a:cubicBezTo>
                    <a:pt x="379" y="518"/>
                    <a:pt x="358" y="480"/>
                    <a:pt x="338" y="443"/>
                  </a:cubicBezTo>
                  <a:cubicBezTo>
                    <a:pt x="327" y="422"/>
                    <a:pt x="318" y="402"/>
                    <a:pt x="310" y="378"/>
                  </a:cubicBezTo>
                  <a:cubicBezTo>
                    <a:pt x="304" y="358"/>
                    <a:pt x="297" y="334"/>
                    <a:pt x="297" y="314"/>
                  </a:cubicBezTo>
                  <a:cubicBezTo>
                    <a:pt x="294" y="297"/>
                    <a:pt x="294" y="283"/>
                    <a:pt x="297" y="279"/>
                  </a:cubicBezTo>
                  <a:cubicBezTo>
                    <a:pt x="297" y="273"/>
                    <a:pt x="294" y="273"/>
                    <a:pt x="300" y="259"/>
                  </a:cubicBezTo>
                  <a:cubicBezTo>
                    <a:pt x="307" y="252"/>
                    <a:pt x="318" y="239"/>
                    <a:pt x="335" y="229"/>
                  </a:cubicBezTo>
                  <a:cubicBezTo>
                    <a:pt x="345" y="221"/>
                    <a:pt x="355" y="218"/>
                    <a:pt x="362" y="212"/>
                  </a:cubicBezTo>
                  <a:cubicBezTo>
                    <a:pt x="371" y="208"/>
                    <a:pt x="385" y="204"/>
                    <a:pt x="396" y="204"/>
                  </a:cubicBezTo>
                  <a:cubicBezTo>
                    <a:pt x="433" y="196"/>
                    <a:pt x="478" y="187"/>
                    <a:pt x="511" y="187"/>
                  </a:cubicBezTo>
                  <a:cubicBezTo>
                    <a:pt x="517" y="187"/>
                    <a:pt x="523" y="187"/>
                    <a:pt x="528" y="188"/>
                  </a:cubicBezTo>
                  <a:cubicBezTo>
                    <a:pt x="566" y="181"/>
                    <a:pt x="586" y="181"/>
                    <a:pt x="586" y="181"/>
                  </a:cubicBezTo>
                  <a:cubicBezTo>
                    <a:pt x="586" y="181"/>
                    <a:pt x="572" y="163"/>
                    <a:pt x="552" y="133"/>
                  </a:cubicBezTo>
                  <a:cubicBezTo>
                    <a:pt x="525" y="110"/>
                    <a:pt x="491" y="58"/>
                    <a:pt x="426" y="31"/>
                  </a:cubicBezTo>
                  <a:cubicBezTo>
                    <a:pt x="391" y="16"/>
                    <a:pt x="344"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5"/>
            <p:cNvSpPr/>
            <p:nvPr/>
          </p:nvSpPr>
          <p:spPr>
            <a:xfrm>
              <a:off x="869537" y="547145"/>
              <a:ext cx="35471" cy="66991"/>
            </a:xfrm>
            <a:custGeom>
              <a:avLst/>
              <a:gdLst/>
              <a:ahLst/>
              <a:cxnLst/>
              <a:rect l="l" t="t" r="r" b="b"/>
              <a:pathLst>
                <a:path w="808" h="1526" extrusionOk="0">
                  <a:moveTo>
                    <a:pt x="539" y="0"/>
                  </a:moveTo>
                  <a:cubicBezTo>
                    <a:pt x="490" y="3"/>
                    <a:pt x="432" y="11"/>
                    <a:pt x="378" y="38"/>
                  </a:cubicBezTo>
                  <a:cubicBezTo>
                    <a:pt x="324" y="61"/>
                    <a:pt x="266" y="96"/>
                    <a:pt x="212" y="140"/>
                  </a:cubicBezTo>
                  <a:cubicBezTo>
                    <a:pt x="157" y="184"/>
                    <a:pt x="103" y="242"/>
                    <a:pt x="69" y="313"/>
                  </a:cubicBezTo>
                  <a:cubicBezTo>
                    <a:pt x="35" y="385"/>
                    <a:pt x="11" y="470"/>
                    <a:pt x="4" y="548"/>
                  </a:cubicBezTo>
                  <a:cubicBezTo>
                    <a:pt x="4" y="568"/>
                    <a:pt x="0" y="589"/>
                    <a:pt x="4" y="609"/>
                  </a:cubicBezTo>
                  <a:lnTo>
                    <a:pt x="4" y="636"/>
                  </a:lnTo>
                  <a:cubicBezTo>
                    <a:pt x="4" y="647"/>
                    <a:pt x="8" y="656"/>
                    <a:pt x="8" y="667"/>
                  </a:cubicBezTo>
                  <a:cubicBezTo>
                    <a:pt x="8" y="688"/>
                    <a:pt x="8" y="708"/>
                    <a:pt x="11" y="728"/>
                  </a:cubicBezTo>
                  <a:cubicBezTo>
                    <a:pt x="14" y="745"/>
                    <a:pt x="18" y="766"/>
                    <a:pt x="21" y="786"/>
                  </a:cubicBezTo>
                  <a:cubicBezTo>
                    <a:pt x="55" y="939"/>
                    <a:pt x="113" y="1075"/>
                    <a:pt x="195" y="1187"/>
                  </a:cubicBezTo>
                  <a:cubicBezTo>
                    <a:pt x="276" y="1300"/>
                    <a:pt x="375" y="1385"/>
                    <a:pt x="467" y="1443"/>
                  </a:cubicBezTo>
                  <a:cubicBezTo>
                    <a:pt x="511" y="1473"/>
                    <a:pt x="559" y="1493"/>
                    <a:pt x="600" y="1504"/>
                  </a:cubicBezTo>
                  <a:cubicBezTo>
                    <a:pt x="644" y="1517"/>
                    <a:pt x="681" y="1521"/>
                    <a:pt x="712" y="1524"/>
                  </a:cubicBezTo>
                  <a:cubicBezTo>
                    <a:pt x="721" y="1525"/>
                    <a:pt x="729" y="1526"/>
                    <a:pt x="737" y="1526"/>
                  </a:cubicBezTo>
                  <a:cubicBezTo>
                    <a:pt x="756" y="1526"/>
                    <a:pt x="771" y="1523"/>
                    <a:pt x="783" y="1521"/>
                  </a:cubicBezTo>
                  <a:lnTo>
                    <a:pt x="807" y="1521"/>
                  </a:lnTo>
                  <a:cubicBezTo>
                    <a:pt x="807" y="1521"/>
                    <a:pt x="796" y="1517"/>
                    <a:pt x="783" y="1514"/>
                  </a:cubicBezTo>
                  <a:cubicBezTo>
                    <a:pt x="770" y="1510"/>
                    <a:pt x="746" y="1501"/>
                    <a:pt x="722" y="1490"/>
                  </a:cubicBezTo>
                  <a:cubicBezTo>
                    <a:pt x="667" y="1466"/>
                    <a:pt x="606" y="1412"/>
                    <a:pt x="548" y="1344"/>
                  </a:cubicBezTo>
                  <a:cubicBezTo>
                    <a:pt x="487" y="1276"/>
                    <a:pt x="436" y="1177"/>
                    <a:pt x="392" y="1075"/>
                  </a:cubicBezTo>
                  <a:cubicBezTo>
                    <a:pt x="347" y="973"/>
                    <a:pt x="307" y="861"/>
                    <a:pt x="310" y="749"/>
                  </a:cubicBezTo>
                  <a:lnTo>
                    <a:pt x="310" y="708"/>
                  </a:lnTo>
                  <a:lnTo>
                    <a:pt x="310" y="667"/>
                  </a:lnTo>
                  <a:cubicBezTo>
                    <a:pt x="310" y="653"/>
                    <a:pt x="314" y="639"/>
                    <a:pt x="317" y="630"/>
                  </a:cubicBezTo>
                  <a:cubicBezTo>
                    <a:pt x="321" y="616"/>
                    <a:pt x="324" y="603"/>
                    <a:pt x="327" y="592"/>
                  </a:cubicBezTo>
                  <a:cubicBezTo>
                    <a:pt x="341" y="541"/>
                    <a:pt x="351" y="501"/>
                    <a:pt x="368" y="460"/>
                  </a:cubicBezTo>
                  <a:lnTo>
                    <a:pt x="399" y="399"/>
                  </a:lnTo>
                  <a:cubicBezTo>
                    <a:pt x="402" y="388"/>
                    <a:pt x="409" y="378"/>
                    <a:pt x="412" y="367"/>
                  </a:cubicBezTo>
                  <a:cubicBezTo>
                    <a:pt x="419" y="358"/>
                    <a:pt x="423" y="347"/>
                    <a:pt x="429" y="337"/>
                  </a:cubicBezTo>
                  <a:cubicBezTo>
                    <a:pt x="450" y="296"/>
                    <a:pt x="473" y="262"/>
                    <a:pt x="504" y="231"/>
                  </a:cubicBezTo>
                  <a:cubicBezTo>
                    <a:pt x="531" y="204"/>
                    <a:pt x="562" y="181"/>
                    <a:pt x="589" y="154"/>
                  </a:cubicBezTo>
                  <a:cubicBezTo>
                    <a:pt x="603" y="140"/>
                    <a:pt x="616" y="129"/>
                    <a:pt x="630" y="119"/>
                  </a:cubicBezTo>
                  <a:cubicBezTo>
                    <a:pt x="644" y="113"/>
                    <a:pt x="657" y="102"/>
                    <a:pt x="671" y="99"/>
                  </a:cubicBezTo>
                  <a:cubicBezTo>
                    <a:pt x="685" y="88"/>
                    <a:pt x="694" y="85"/>
                    <a:pt x="705" y="78"/>
                  </a:cubicBezTo>
                  <a:cubicBezTo>
                    <a:pt x="715" y="75"/>
                    <a:pt x="725" y="72"/>
                    <a:pt x="732" y="68"/>
                  </a:cubicBezTo>
                  <a:cubicBezTo>
                    <a:pt x="749" y="61"/>
                    <a:pt x="756" y="58"/>
                    <a:pt x="756" y="58"/>
                  </a:cubicBezTo>
                  <a:cubicBezTo>
                    <a:pt x="756" y="58"/>
                    <a:pt x="749" y="55"/>
                    <a:pt x="735" y="47"/>
                  </a:cubicBezTo>
                  <a:cubicBezTo>
                    <a:pt x="725" y="41"/>
                    <a:pt x="718" y="38"/>
                    <a:pt x="705" y="31"/>
                  </a:cubicBezTo>
                  <a:cubicBezTo>
                    <a:pt x="691" y="27"/>
                    <a:pt x="677" y="21"/>
                    <a:pt x="664" y="17"/>
                  </a:cubicBezTo>
                  <a:cubicBezTo>
                    <a:pt x="647" y="14"/>
                    <a:pt x="630" y="11"/>
                    <a:pt x="606" y="7"/>
                  </a:cubicBezTo>
                  <a:cubicBezTo>
                    <a:pt x="586" y="3"/>
                    <a:pt x="565" y="3"/>
                    <a:pt x="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5"/>
            <p:cNvSpPr/>
            <p:nvPr/>
          </p:nvSpPr>
          <p:spPr>
            <a:xfrm>
              <a:off x="575796" y="565056"/>
              <a:ext cx="42320" cy="44602"/>
            </a:xfrm>
            <a:custGeom>
              <a:avLst/>
              <a:gdLst/>
              <a:ahLst/>
              <a:cxnLst/>
              <a:rect l="l" t="t" r="r" b="b"/>
              <a:pathLst>
                <a:path w="964" h="1016" extrusionOk="0">
                  <a:moveTo>
                    <a:pt x="385" y="0"/>
                  </a:moveTo>
                  <a:cubicBezTo>
                    <a:pt x="324" y="0"/>
                    <a:pt x="256" y="17"/>
                    <a:pt x="195" y="52"/>
                  </a:cubicBezTo>
                  <a:cubicBezTo>
                    <a:pt x="160" y="72"/>
                    <a:pt x="133" y="96"/>
                    <a:pt x="106" y="123"/>
                  </a:cubicBezTo>
                  <a:cubicBezTo>
                    <a:pt x="82" y="150"/>
                    <a:pt x="58" y="187"/>
                    <a:pt x="45" y="222"/>
                  </a:cubicBezTo>
                  <a:cubicBezTo>
                    <a:pt x="11" y="293"/>
                    <a:pt x="0" y="374"/>
                    <a:pt x="4" y="449"/>
                  </a:cubicBezTo>
                  <a:cubicBezTo>
                    <a:pt x="8" y="524"/>
                    <a:pt x="25" y="599"/>
                    <a:pt x="55" y="667"/>
                  </a:cubicBezTo>
                  <a:cubicBezTo>
                    <a:pt x="119" y="800"/>
                    <a:pt x="225" y="909"/>
                    <a:pt x="351" y="963"/>
                  </a:cubicBezTo>
                  <a:cubicBezTo>
                    <a:pt x="413" y="994"/>
                    <a:pt x="477" y="1011"/>
                    <a:pt x="538" y="1014"/>
                  </a:cubicBezTo>
                  <a:cubicBezTo>
                    <a:pt x="549" y="1015"/>
                    <a:pt x="559" y="1015"/>
                    <a:pt x="570" y="1015"/>
                  </a:cubicBezTo>
                  <a:cubicBezTo>
                    <a:pt x="617" y="1015"/>
                    <a:pt x="662" y="1010"/>
                    <a:pt x="702" y="1004"/>
                  </a:cubicBezTo>
                  <a:cubicBezTo>
                    <a:pt x="749" y="997"/>
                    <a:pt x="793" y="977"/>
                    <a:pt x="827" y="956"/>
                  </a:cubicBezTo>
                  <a:cubicBezTo>
                    <a:pt x="862" y="936"/>
                    <a:pt x="885" y="912"/>
                    <a:pt x="909" y="895"/>
                  </a:cubicBezTo>
                  <a:cubicBezTo>
                    <a:pt x="926" y="875"/>
                    <a:pt x="939" y="858"/>
                    <a:pt x="950" y="848"/>
                  </a:cubicBezTo>
                  <a:cubicBezTo>
                    <a:pt x="956" y="837"/>
                    <a:pt x="964" y="831"/>
                    <a:pt x="964" y="831"/>
                  </a:cubicBezTo>
                  <a:lnTo>
                    <a:pt x="939" y="831"/>
                  </a:lnTo>
                  <a:cubicBezTo>
                    <a:pt x="926" y="831"/>
                    <a:pt x="906" y="831"/>
                    <a:pt x="882" y="823"/>
                  </a:cubicBezTo>
                  <a:cubicBezTo>
                    <a:pt x="857" y="823"/>
                    <a:pt x="831" y="817"/>
                    <a:pt x="800" y="810"/>
                  </a:cubicBezTo>
                  <a:cubicBezTo>
                    <a:pt x="769" y="800"/>
                    <a:pt x="735" y="787"/>
                    <a:pt x="705" y="779"/>
                  </a:cubicBezTo>
                  <a:cubicBezTo>
                    <a:pt x="674" y="769"/>
                    <a:pt x="640" y="752"/>
                    <a:pt x="609" y="735"/>
                  </a:cubicBezTo>
                  <a:cubicBezTo>
                    <a:pt x="582" y="715"/>
                    <a:pt x="555" y="691"/>
                    <a:pt x="528" y="671"/>
                  </a:cubicBezTo>
                  <a:cubicBezTo>
                    <a:pt x="480" y="623"/>
                    <a:pt x="433" y="565"/>
                    <a:pt x="408" y="501"/>
                  </a:cubicBezTo>
                  <a:cubicBezTo>
                    <a:pt x="392" y="473"/>
                    <a:pt x="378" y="440"/>
                    <a:pt x="372" y="412"/>
                  </a:cubicBezTo>
                  <a:cubicBezTo>
                    <a:pt x="364" y="382"/>
                    <a:pt x="361" y="354"/>
                    <a:pt x="361" y="330"/>
                  </a:cubicBezTo>
                  <a:lnTo>
                    <a:pt x="361" y="297"/>
                  </a:lnTo>
                  <a:cubicBezTo>
                    <a:pt x="364" y="283"/>
                    <a:pt x="368" y="272"/>
                    <a:pt x="372" y="259"/>
                  </a:cubicBezTo>
                  <a:cubicBezTo>
                    <a:pt x="378" y="235"/>
                    <a:pt x="395" y="215"/>
                    <a:pt x="413" y="201"/>
                  </a:cubicBezTo>
                  <a:cubicBezTo>
                    <a:pt x="433" y="191"/>
                    <a:pt x="460" y="177"/>
                    <a:pt x="487" y="174"/>
                  </a:cubicBezTo>
                  <a:cubicBezTo>
                    <a:pt x="500" y="171"/>
                    <a:pt x="514" y="170"/>
                    <a:pt x="526" y="170"/>
                  </a:cubicBezTo>
                  <a:cubicBezTo>
                    <a:pt x="543" y="170"/>
                    <a:pt x="558" y="172"/>
                    <a:pt x="572" y="174"/>
                  </a:cubicBezTo>
                  <a:cubicBezTo>
                    <a:pt x="596" y="177"/>
                    <a:pt x="617" y="177"/>
                    <a:pt x="630" y="181"/>
                  </a:cubicBezTo>
                  <a:cubicBezTo>
                    <a:pt x="644" y="184"/>
                    <a:pt x="650" y="184"/>
                    <a:pt x="650" y="184"/>
                  </a:cubicBezTo>
                  <a:cubicBezTo>
                    <a:pt x="650" y="184"/>
                    <a:pt x="644" y="181"/>
                    <a:pt x="637" y="170"/>
                  </a:cubicBezTo>
                  <a:cubicBezTo>
                    <a:pt x="626" y="160"/>
                    <a:pt x="617" y="140"/>
                    <a:pt x="599" y="120"/>
                  </a:cubicBezTo>
                  <a:cubicBezTo>
                    <a:pt x="582" y="102"/>
                    <a:pt x="559" y="79"/>
                    <a:pt x="528" y="52"/>
                  </a:cubicBezTo>
                  <a:cubicBezTo>
                    <a:pt x="511" y="41"/>
                    <a:pt x="490" y="27"/>
                    <a:pt x="466" y="17"/>
                  </a:cubicBezTo>
                  <a:cubicBezTo>
                    <a:pt x="443" y="7"/>
                    <a:pt x="41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5"/>
            <p:cNvSpPr/>
            <p:nvPr/>
          </p:nvSpPr>
          <p:spPr>
            <a:xfrm>
              <a:off x="881171" y="570412"/>
              <a:ext cx="93726" cy="83278"/>
            </a:xfrm>
            <a:custGeom>
              <a:avLst/>
              <a:gdLst/>
              <a:ahLst/>
              <a:cxnLst/>
              <a:rect l="l" t="t" r="r" b="b"/>
              <a:pathLst>
                <a:path w="2135" h="1897" extrusionOk="0">
                  <a:moveTo>
                    <a:pt x="1730" y="0"/>
                  </a:moveTo>
                  <a:cubicBezTo>
                    <a:pt x="1682" y="0"/>
                    <a:pt x="1639" y="9"/>
                    <a:pt x="1603" y="21"/>
                  </a:cubicBezTo>
                  <a:cubicBezTo>
                    <a:pt x="1549" y="48"/>
                    <a:pt x="1514" y="82"/>
                    <a:pt x="1498" y="109"/>
                  </a:cubicBezTo>
                  <a:cubicBezTo>
                    <a:pt x="1487" y="123"/>
                    <a:pt x="1484" y="134"/>
                    <a:pt x="1481" y="140"/>
                  </a:cubicBezTo>
                  <a:cubicBezTo>
                    <a:pt x="1481" y="150"/>
                    <a:pt x="1478" y="154"/>
                    <a:pt x="1478" y="154"/>
                  </a:cubicBezTo>
                  <a:cubicBezTo>
                    <a:pt x="1478" y="154"/>
                    <a:pt x="1481" y="150"/>
                    <a:pt x="1484" y="144"/>
                  </a:cubicBezTo>
                  <a:cubicBezTo>
                    <a:pt x="1491" y="137"/>
                    <a:pt x="1498" y="126"/>
                    <a:pt x="1508" y="120"/>
                  </a:cubicBezTo>
                  <a:cubicBezTo>
                    <a:pt x="1532" y="100"/>
                    <a:pt x="1569" y="79"/>
                    <a:pt x="1621" y="73"/>
                  </a:cubicBezTo>
                  <a:cubicBezTo>
                    <a:pt x="1630" y="71"/>
                    <a:pt x="1640" y="70"/>
                    <a:pt x="1651" y="70"/>
                  </a:cubicBezTo>
                  <a:cubicBezTo>
                    <a:pt x="1693" y="70"/>
                    <a:pt x="1744" y="83"/>
                    <a:pt x="1790" y="109"/>
                  </a:cubicBezTo>
                  <a:cubicBezTo>
                    <a:pt x="1817" y="126"/>
                    <a:pt x="1845" y="150"/>
                    <a:pt x="1861" y="175"/>
                  </a:cubicBezTo>
                  <a:cubicBezTo>
                    <a:pt x="1882" y="205"/>
                    <a:pt x="1896" y="239"/>
                    <a:pt x="1906" y="277"/>
                  </a:cubicBezTo>
                  <a:cubicBezTo>
                    <a:pt x="1927" y="348"/>
                    <a:pt x="1919" y="440"/>
                    <a:pt x="1892" y="528"/>
                  </a:cubicBezTo>
                  <a:cubicBezTo>
                    <a:pt x="1882" y="572"/>
                    <a:pt x="1865" y="620"/>
                    <a:pt x="1845" y="665"/>
                  </a:cubicBezTo>
                  <a:cubicBezTo>
                    <a:pt x="1821" y="709"/>
                    <a:pt x="1797" y="753"/>
                    <a:pt x="1770" y="793"/>
                  </a:cubicBezTo>
                  <a:cubicBezTo>
                    <a:pt x="1750" y="820"/>
                    <a:pt x="1726" y="848"/>
                    <a:pt x="1702" y="872"/>
                  </a:cubicBezTo>
                  <a:cubicBezTo>
                    <a:pt x="1678" y="896"/>
                    <a:pt x="1651" y="919"/>
                    <a:pt x="1624" y="936"/>
                  </a:cubicBezTo>
                  <a:cubicBezTo>
                    <a:pt x="1596" y="957"/>
                    <a:pt x="1566" y="974"/>
                    <a:pt x="1532" y="984"/>
                  </a:cubicBezTo>
                  <a:cubicBezTo>
                    <a:pt x="1525" y="987"/>
                    <a:pt x="1519" y="991"/>
                    <a:pt x="1508" y="994"/>
                  </a:cubicBezTo>
                  <a:lnTo>
                    <a:pt x="1494" y="998"/>
                  </a:lnTo>
                  <a:cubicBezTo>
                    <a:pt x="1494" y="998"/>
                    <a:pt x="1487" y="998"/>
                    <a:pt x="1484" y="1001"/>
                  </a:cubicBezTo>
                  <a:lnTo>
                    <a:pt x="1470" y="1004"/>
                  </a:lnTo>
                  <a:cubicBezTo>
                    <a:pt x="1461" y="1004"/>
                    <a:pt x="1453" y="1007"/>
                    <a:pt x="1443" y="1007"/>
                  </a:cubicBezTo>
                  <a:lnTo>
                    <a:pt x="1409" y="1011"/>
                  </a:lnTo>
                  <a:cubicBezTo>
                    <a:pt x="1402" y="1012"/>
                    <a:pt x="1395" y="1013"/>
                    <a:pt x="1387" y="1013"/>
                  </a:cubicBezTo>
                  <a:cubicBezTo>
                    <a:pt x="1368" y="1013"/>
                    <a:pt x="1347" y="1010"/>
                    <a:pt x="1327" y="1007"/>
                  </a:cubicBezTo>
                  <a:cubicBezTo>
                    <a:pt x="1307" y="1052"/>
                    <a:pt x="1294" y="1086"/>
                    <a:pt x="1287" y="1103"/>
                  </a:cubicBezTo>
                  <a:lnTo>
                    <a:pt x="1280" y="1123"/>
                  </a:lnTo>
                  <a:lnTo>
                    <a:pt x="1277" y="1130"/>
                  </a:lnTo>
                  <a:cubicBezTo>
                    <a:pt x="1277" y="1130"/>
                    <a:pt x="1274" y="1134"/>
                    <a:pt x="1274" y="1137"/>
                  </a:cubicBezTo>
                  <a:cubicBezTo>
                    <a:pt x="1270" y="1150"/>
                    <a:pt x="1256" y="1185"/>
                    <a:pt x="1229" y="1256"/>
                  </a:cubicBezTo>
                  <a:lnTo>
                    <a:pt x="1270" y="1297"/>
                  </a:lnTo>
                  <a:lnTo>
                    <a:pt x="1283" y="1331"/>
                  </a:lnTo>
                  <a:lnTo>
                    <a:pt x="1283" y="1341"/>
                  </a:lnTo>
                  <a:cubicBezTo>
                    <a:pt x="1287" y="1341"/>
                    <a:pt x="1287" y="1348"/>
                    <a:pt x="1287" y="1348"/>
                  </a:cubicBezTo>
                  <a:lnTo>
                    <a:pt x="1287" y="1351"/>
                  </a:lnTo>
                  <a:lnTo>
                    <a:pt x="1287" y="1365"/>
                  </a:lnTo>
                  <a:cubicBezTo>
                    <a:pt x="1290" y="1382"/>
                    <a:pt x="1290" y="1395"/>
                    <a:pt x="1287" y="1412"/>
                  </a:cubicBezTo>
                  <a:cubicBezTo>
                    <a:pt x="1283" y="1426"/>
                    <a:pt x="1280" y="1443"/>
                    <a:pt x="1274" y="1456"/>
                  </a:cubicBezTo>
                  <a:cubicBezTo>
                    <a:pt x="1274" y="1464"/>
                    <a:pt x="1270" y="1467"/>
                    <a:pt x="1266" y="1474"/>
                  </a:cubicBezTo>
                  <a:cubicBezTo>
                    <a:pt x="1263" y="1481"/>
                    <a:pt x="1260" y="1491"/>
                    <a:pt x="1256" y="1497"/>
                  </a:cubicBezTo>
                  <a:cubicBezTo>
                    <a:pt x="1225" y="1552"/>
                    <a:pt x="1161" y="1603"/>
                    <a:pt x="1090" y="1634"/>
                  </a:cubicBezTo>
                  <a:cubicBezTo>
                    <a:pt x="1021" y="1661"/>
                    <a:pt x="941" y="1673"/>
                    <a:pt x="861" y="1673"/>
                  </a:cubicBezTo>
                  <a:cubicBezTo>
                    <a:pt x="842" y="1673"/>
                    <a:pt x="823" y="1672"/>
                    <a:pt x="804" y="1671"/>
                  </a:cubicBezTo>
                  <a:cubicBezTo>
                    <a:pt x="702" y="1665"/>
                    <a:pt x="600" y="1654"/>
                    <a:pt x="508" y="1634"/>
                  </a:cubicBezTo>
                  <a:cubicBezTo>
                    <a:pt x="420" y="1613"/>
                    <a:pt x="338" y="1589"/>
                    <a:pt x="269" y="1558"/>
                  </a:cubicBezTo>
                  <a:cubicBezTo>
                    <a:pt x="202" y="1528"/>
                    <a:pt x="144" y="1494"/>
                    <a:pt x="103" y="1456"/>
                  </a:cubicBezTo>
                  <a:cubicBezTo>
                    <a:pt x="62" y="1423"/>
                    <a:pt x="38" y="1385"/>
                    <a:pt x="25" y="1358"/>
                  </a:cubicBezTo>
                  <a:cubicBezTo>
                    <a:pt x="11" y="1331"/>
                    <a:pt x="1" y="1318"/>
                    <a:pt x="1" y="1318"/>
                  </a:cubicBezTo>
                  <a:lnTo>
                    <a:pt x="1" y="1318"/>
                  </a:lnTo>
                  <a:cubicBezTo>
                    <a:pt x="1" y="1318"/>
                    <a:pt x="8" y="1334"/>
                    <a:pt x="18" y="1362"/>
                  </a:cubicBezTo>
                  <a:cubicBezTo>
                    <a:pt x="29" y="1389"/>
                    <a:pt x="45" y="1433"/>
                    <a:pt x="79" y="1481"/>
                  </a:cubicBezTo>
                  <a:cubicBezTo>
                    <a:pt x="147" y="1572"/>
                    <a:pt x="280" y="1688"/>
                    <a:pt x="467" y="1767"/>
                  </a:cubicBezTo>
                  <a:cubicBezTo>
                    <a:pt x="511" y="1783"/>
                    <a:pt x="559" y="1803"/>
                    <a:pt x="610" y="1824"/>
                  </a:cubicBezTo>
                  <a:cubicBezTo>
                    <a:pt x="661" y="1841"/>
                    <a:pt x="715" y="1858"/>
                    <a:pt x="773" y="1872"/>
                  </a:cubicBezTo>
                  <a:cubicBezTo>
                    <a:pt x="831" y="1885"/>
                    <a:pt x="896" y="1896"/>
                    <a:pt x="960" y="1896"/>
                  </a:cubicBezTo>
                  <a:cubicBezTo>
                    <a:pt x="971" y="1896"/>
                    <a:pt x="981" y="1896"/>
                    <a:pt x="992" y="1896"/>
                  </a:cubicBezTo>
                  <a:cubicBezTo>
                    <a:pt x="1049" y="1896"/>
                    <a:pt x="1111" y="1889"/>
                    <a:pt x="1167" y="1872"/>
                  </a:cubicBezTo>
                  <a:cubicBezTo>
                    <a:pt x="1229" y="1855"/>
                    <a:pt x="1287" y="1831"/>
                    <a:pt x="1341" y="1794"/>
                  </a:cubicBezTo>
                  <a:cubicBezTo>
                    <a:pt x="1399" y="1759"/>
                    <a:pt x="1450" y="1712"/>
                    <a:pt x="1491" y="1651"/>
                  </a:cubicBezTo>
                  <a:cubicBezTo>
                    <a:pt x="1505" y="1637"/>
                    <a:pt x="1511" y="1620"/>
                    <a:pt x="1522" y="1603"/>
                  </a:cubicBezTo>
                  <a:cubicBezTo>
                    <a:pt x="1528" y="1586"/>
                    <a:pt x="1539" y="1569"/>
                    <a:pt x="1545" y="1552"/>
                  </a:cubicBezTo>
                  <a:cubicBezTo>
                    <a:pt x="1559" y="1514"/>
                    <a:pt x="1563" y="1477"/>
                    <a:pt x="1566" y="1440"/>
                  </a:cubicBezTo>
                  <a:cubicBezTo>
                    <a:pt x="1569" y="1403"/>
                    <a:pt x="1569" y="1365"/>
                    <a:pt x="1563" y="1327"/>
                  </a:cubicBezTo>
                  <a:cubicBezTo>
                    <a:pt x="1563" y="1318"/>
                    <a:pt x="1559" y="1307"/>
                    <a:pt x="1555" y="1300"/>
                  </a:cubicBezTo>
                  <a:lnTo>
                    <a:pt x="1552" y="1280"/>
                  </a:lnTo>
                  <a:lnTo>
                    <a:pt x="1552" y="1277"/>
                  </a:lnTo>
                  <a:lnTo>
                    <a:pt x="1552" y="1273"/>
                  </a:lnTo>
                  <a:lnTo>
                    <a:pt x="1559" y="1273"/>
                  </a:lnTo>
                  <a:lnTo>
                    <a:pt x="1590" y="1266"/>
                  </a:lnTo>
                  <a:cubicBezTo>
                    <a:pt x="1603" y="1263"/>
                    <a:pt x="1616" y="1256"/>
                    <a:pt x="1630" y="1252"/>
                  </a:cubicBezTo>
                  <a:cubicBezTo>
                    <a:pt x="1685" y="1232"/>
                    <a:pt x="1736" y="1208"/>
                    <a:pt x="1784" y="1175"/>
                  </a:cubicBezTo>
                  <a:cubicBezTo>
                    <a:pt x="1879" y="1114"/>
                    <a:pt x="1950" y="1032"/>
                    <a:pt x="2001" y="943"/>
                  </a:cubicBezTo>
                  <a:cubicBezTo>
                    <a:pt x="2039" y="882"/>
                    <a:pt x="2066" y="820"/>
                    <a:pt x="2086" y="756"/>
                  </a:cubicBezTo>
                  <a:cubicBezTo>
                    <a:pt x="2106" y="695"/>
                    <a:pt x="2120" y="630"/>
                    <a:pt x="2123" y="566"/>
                  </a:cubicBezTo>
                  <a:cubicBezTo>
                    <a:pt x="2134" y="440"/>
                    <a:pt x="2114" y="318"/>
                    <a:pt x="2062" y="211"/>
                  </a:cubicBezTo>
                  <a:cubicBezTo>
                    <a:pt x="2039" y="161"/>
                    <a:pt x="2004" y="117"/>
                    <a:pt x="1963" y="79"/>
                  </a:cubicBezTo>
                  <a:cubicBezTo>
                    <a:pt x="1919" y="42"/>
                    <a:pt x="1872" y="21"/>
                    <a:pt x="1828" y="11"/>
                  </a:cubicBezTo>
                  <a:cubicBezTo>
                    <a:pt x="1794" y="3"/>
                    <a:pt x="1761" y="0"/>
                    <a:pt x="1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5"/>
            <p:cNvSpPr/>
            <p:nvPr/>
          </p:nvSpPr>
          <p:spPr>
            <a:xfrm>
              <a:off x="435884" y="368952"/>
              <a:ext cx="171912" cy="132227"/>
            </a:xfrm>
            <a:custGeom>
              <a:avLst/>
              <a:gdLst/>
              <a:ahLst/>
              <a:cxnLst/>
              <a:rect l="l" t="t" r="r" b="b"/>
              <a:pathLst>
                <a:path w="3916" h="3012" extrusionOk="0">
                  <a:moveTo>
                    <a:pt x="596" y="1"/>
                  </a:moveTo>
                  <a:cubicBezTo>
                    <a:pt x="566" y="1"/>
                    <a:pt x="531" y="4"/>
                    <a:pt x="493" y="11"/>
                  </a:cubicBezTo>
                  <a:cubicBezTo>
                    <a:pt x="408" y="38"/>
                    <a:pt x="306" y="82"/>
                    <a:pt x="215" y="171"/>
                  </a:cubicBezTo>
                  <a:cubicBezTo>
                    <a:pt x="167" y="212"/>
                    <a:pt x="122" y="266"/>
                    <a:pt x="85" y="331"/>
                  </a:cubicBezTo>
                  <a:cubicBezTo>
                    <a:pt x="48" y="396"/>
                    <a:pt x="20" y="470"/>
                    <a:pt x="11" y="555"/>
                  </a:cubicBezTo>
                  <a:cubicBezTo>
                    <a:pt x="7" y="576"/>
                    <a:pt x="3" y="596"/>
                    <a:pt x="3" y="616"/>
                  </a:cubicBezTo>
                  <a:cubicBezTo>
                    <a:pt x="3" y="641"/>
                    <a:pt x="0" y="661"/>
                    <a:pt x="0" y="682"/>
                  </a:cubicBezTo>
                  <a:cubicBezTo>
                    <a:pt x="0" y="702"/>
                    <a:pt x="3" y="722"/>
                    <a:pt x="3" y="743"/>
                  </a:cubicBezTo>
                  <a:cubicBezTo>
                    <a:pt x="3" y="767"/>
                    <a:pt x="7" y="787"/>
                    <a:pt x="11" y="807"/>
                  </a:cubicBezTo>
                  <a:cubicBezTo>
                    <a:pt x="20" y="896"/>
                    <a:pt x="41" y="980"/>
                    <a:pt x="75" y="1062"/>
                  </a:cubicBezTo>
                  <a:cubicBezTo>
                    <a:pt x="136" y="1233"/>
                    <a:pt x="235" y="1389"/>
                    <a:pt x="354" y="1525"/>
                  </a:cubicBezTo>
                  <a:cubicBezTo>
                    <a:pt x="589" y="1800"/>
                    <a:pt x="898" y="2032"/>
                    <a:pt x="1248" y="2185"/>
                  </a:cubicBezTo>
                  <a:cubicBezTo>
                    <a:pt x="1422" y="2256"/>
                    <a:pt x="1606" y="2310"/>
                    <a:pt x="1779" y="2348"/>
                  </a:cubicBezTo>
                  <a:cubicBezTo>
                    <a:pt x="1956" y="2385"/>
                    <a:pt x="2130" y="2412"/>
                    <a:pt x="2293" y="2433"/>
                  </a:cubicBezTo>
                  <a:cubicBezTo>
                    <a:pt x="2457" y="2457"/>
                    <a:pt x="2613" y="2478"/>
                    <a:pt x="2763" y="2491"/>
                  </a:cubicBezTo>
                  <a:cubicBezTo>
                    <a:pt x="2837" y="2501"/>
                    <a:pt x="2909" y="2519"/>
                    <a:pt x="2977" y="2532"/>
                  </a:cubicBezTo>
                  <a:cubicBezTo>
                    <a:pt x="3044" y="2549"/>
                    <a:pt x="3110" y="2566"/>
                    <a:pt x="3171" y="2586"/>
                  </a:cubicBezTo>
                  <a:cubicBezTo>
                    <a:pt x="3416" y="2665"/>
                    <a:pt x="3609" y="2767"/>
                    <a:pt x="3732" y="2858"/>
                  </a:cubicBezTo>
                  <a:cubicBezTo>
                    <a:pt x="3793" y="2902"/>
                    <a:pt x="3840" y="2940"/>
                    <a:pt x="3871" y="2968"/>
                  </a:cubicBezTo>
                  <a:cubicBezTo>
                    <a:pt x="3902" y="2998"/>
                    <a:pt x="3915" y="3012"/>
                    <a:pt x="3915" y="3012"/>
                  </a:cubicBezTo>
                  <a:cubicBezTo>
                    <a:pt x="3915" y="3012"/>
                    <a:pt x="3902" y="2995"/>
                    <a:pt x="3875" y="2963"/>
                  </a:cubicBezTo>
                  <a:cubicBezTo>
                    <a:pt x="3848" y="2933"/>
                    <a:pt x="3807" y="2889"/>
                    <a:pt x="3752" y="2834"/>
                  </a:cubicBezTo>
                  <a:cubicBezTo>
                    <a:pt x="3694" y="2784"/>
                    <a:pt x="3620" y="2723"/>
                    <a:pt x="3531" y="2661"/>
                  </a:cubicBezTo>
                  <a:cubicBezTo>
                    <a:pt x="3440" y="2600"/>
                    <a:pt x="3334" y="2539"/>
                    <a:pt x="3212" y="2481"/>
                  </a:cubicBezTo>
                  <a:cubicBezTo>
                    <a:pt x="3151" y="2453"/>
                    <a:pt x="3085" y="2423"/>
                    <a:pt x="3021" y="2396"/>
                  </a:cubicBezTo>
                  <a:cubicBezTo>
                    <a:pt x="2953" y="2365"/>
                    <a:pt x="2881" y="2341"/>
                    <a:pt x="2810" y="2310"/>
                  </a:cubicBezTo>
                  <a:cubicBezTo>
                    <a:pt x="2670" y="2249"/>
                    <a:pt x="2514" y="2199"/>
                    <a:pt x="2358" y="2147"/>
                  </a:cubicBezTo>
                  <a:cubicBezTo>
                    <a:pt x="2044" y="2045"/>
                    <a:pt x="1722" y="1940"/>
                    <a:pt x="1443" y="1780"/>
                  </a:cubicBezTo>
                  <a:cubicBezTo>
                    <a:pt x="1300" y="1705"/>
                    <a:pt x="1167" y="1613"/>
                    <a:pt x="1041" y="1522"/>
                  </a:cubicBezTo>
                  <a:cubicBezTo>
                    <a:pt x="915" y="1426"/>
                    <a:pt x="796" y="1321"/>
                    <a:pt x="691" y="1219"/>
                  </a:cubicBezTo>
                  <a:cubicBezTo>
                    <a:pt x="589" y="1114"/>
                    <a:pt x="500" y="1008"/>
                    <a:pt x="436" y="899"/>
                  </a:cubicBezTo>
                  <a:cubicBezTo>
                    <a:pt x="408" y="845"/>
                    <a:pt x="381" y="793"/>
                    <a:pt x="367" y="739"/>
                  </a:cubicBezTo>
                  <a:cubicBezTo>
                    <a:pt x="361" y="726"/>
                    <a:pt x="358" y="712"/>
                    <a:pt x="354" y="698"/>
                  </a:cubicBezTo>
                  <a:cubicBezTo>
                    <a:pt x="354" y="685"/>
                    <a:pt x="350" y="671"/>
                    <a:pt x="347" y="657"/>
                  </a:cubicBezTo>
                  <a:cubicBezTo>
                    <a:pt x="347" y="647"/>
                    <a:pt x="344" y="633"/>
                    <a:pt x="344" y="620"/>
                  </a:cubicBezTo>
                  <a:cubicBezTo>
                    <a:pt x="340" y="607"/>
                    <a:pt x="340" y="596"/>
                    <a:pt x="340" y="583"/>
                  </a:cubicBezTo>
                  <a:cubicBezTo>
                    <a:pt x="340" y="396"/>
                    <a:pt x="425" y="195"/>
                    <a:pt x="541" y="117"/>
                  </a:cubicBezTo>
                  <a:cubicBezTo>
                    <a:pt x="595" y="73"/>
                    <a:pt x="650" y="49"/>
                    <a:pt x="687" y="38"/>
                  </a:cubicBezTo>
                  <a:cubicBezTo>
                    <a:pt x="708" y="35"/>
                    <a:pt x="725" y="32"/>
                    <a:pt x="735" y="32"/>
                  </a:cubicBezTo>
                  <a:cubicBezTo>
                    <a:pt x="745" y="29"/>
                    <a:pt x="752" y="29"/>
                    <a:pt x="752" y="29"/>
                  </a:cubicBezTo>
                  <a:cubicBezTo>
                    <a:pt x="752" y="29"/>
                    <a:pt x="745" y="24"/>
                    <a:pt x="735" y="21"/>
                  </a:cubicBezTo>
                  <a:cubicBezTo>
                    <a:pt x="725" y="21"/>
                    <a:pt x="711" y="15"/>
                    <a:pt x="687" y="11"/>
                  </a:cubicBezTo>
                  <a:cubicBezTo>
                    <a:pt x="665" y="5"/>
                    <a:pt x="634"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5"/>
            <p:cNvSpPr/>
            <p:nvPr/>
          </p:nvSpPr>
          <p:spPr>
            <a:xfrm>
              <a:off x="477546" y="347572"/>
              <a:ext cx="83673" cy="103736"/>
            </a:xfrm>
            <a:custGeom>
              <a:avLst/>
              <a:gdLst/>
              <a:ahLst/>
              <a:cxnLst/>
              <a:rect l="l" t="t" r="r" b="b"/>
              <a:pathLst>
                <a:path w="1906" h="2363" extrusionOk="0">
                  <a:moveTo>
                    <a:pt x="752" y="87"/>
                  </a:moveTo>
                  <a:cubicBezTo>
                    <a:pt x="752" y="87"/>
                    <a:pt x="752" y="87"/>
                    <a:pt x="752" y="87"/>
                  </a:cubicBezTo>
                  <a:cubicBezTo>
                    <a:pt x="752" y="87"/>
                    <a:pt x="752" y="87"/>
                    <a:pt x="752" y="87"/>
                  </a:cubicBezTo>
                  <a:cubicBezTo>
                    <a:pt x="752" y="87"/>
                    <a:pt x="752" y="87"/>
                    <a:pt x="752" y="87"/>
                  </a:cubicBezTo>
                  <a:close/>
                  <a:moveTo>
                    <a:pt x="522" y="0"/>
                  </a:moveTo>
                  <a:cubicBezTo>
                    <a:pt x="486" y="0"/>
                    <a:pt x="446" y="4"/>
                    <a:pt x="405" y="15"/>
                  </a:cubicBezTo>
                  <a:cubicBezTo>
                    <a:pt x="365" y="26"/>
                    <a:pt x="324" y="42"/>
                    <a:pt x="283" y="66"/>
                  </a:cubicBezTo>
                  <a:cubicBezTo>
                    <a:pt x="242" y="90"/>
                    <a:pt x="201" y="120"/>
                    <a:pt x="167" y="164"/>
                  </a:cubicBezTo>
                  <a:cubicBezTo>
                    <a:pt x="161" y="175"/>
                    <a:pt x="150" y="185"/>
                    <a:pt x="143" y="195"/>
                  </a:cubicBezTo>
                  <a:cubicBezTo>
                    <a:pt x="136" y="209"/>
                    <a:pt x="126" y="219"/>
                    <a:pt x="120" y="230"/>
                  </a:cubicBezTo>
                  <a:cubicBezTo>
                    <a:pt x="106" y="253"/>
                    <a:pt x="92" y="277"/>
                    <a:pt x="79" y="304"/>
                  </a:cubicBezTo>
                  <a:cubicBezTo>
                    <a:pt x="54" y="355"/>
                    <a:pt x="38" y="409"/>
                    <a:pt x="24" y="467"/>
                  </a:cubicBezTo>
                  <a:cubicBezTo>
                    <a:pt x="0" y="583"/>
                    <a:pt x="0" y="709"/>
                    <a:pt x="21" y="825"/>
                  </a:cubicBezTo>
                  <a:cubicBezTo>
                    <a:pt x="38" y="944"/>
                    <a:pt x="75" y="1059"/>
                    <a:pt x="126" y="1172"/>
                  </a:cubicBezTo>
                  <a:cubicBezTo>
                    <a:pt x="174" y="1284"/>
                    <a:pt x="238" y="1389"/>
                    <a:pt x="310" y="1491"/>
                  </a:cubicBezTo>
                  <a:cubicBezTo>
                    <a:pt x="347" y="1543"/>
                    <a:pt x="392" y="1587"/>
                    <a:pt x="436" y="1631"/>
                  </a:cubicBezTo>
                  <a:cubicBezTo>
                    <a:pt x="459" y="1651"/>
                    <a:pt x="480" y="1672"/>
                    <a:pt x="503" y="1692"/>
                  </a:cubicBezTo>
                  <a:cubicBezTo>
                    <a:pt x="528" y="1712"/>
                    <a:pt x="555" y="1730"/>
                    <a:pt x="579" y="1747"/>
                  </a:cubicBezTo>
                  <a:cubicBezTo>
                    <a:pt x="681" y="1814"/>
                    <a:pt x="783" y="1876"/>
                    <a:pt x="885" y="1920"/>
                  </a:cubicBezTo>
                  <a:cubicBezTo>
                    <a:pt x="939" y="1940"/>
                    <a:pt x="987" y="1957"/>
                    <a:pt x="1038" y="1971"/>
                  </a:cubicBezTo>
                  <a:cubicBezTo>
                    <a:pt x="1089" y="1985"/>
                    <a:pt x="1136" y="1998"/>
                    <a:pt x="1184" y="2012"/>
                  </a:cubicBezTo>
                  <a:cubicBezTo>
                    <a:pt x="1232" y="2022"/>
                    <a:pt x="1272" y="2039"/>
                    <a:pt x="1317" y="2053"/>
                  </a:cubicBezTo>
                  <a:cubicBezTo>
                    <a:pt x="1357" y="2067"/>
                    <a:pt x="1398" y="2083"/>
                    <a:pt x="1436" y="2097"/>
                  </a:cubicBezTo>
                  <a:cubicBezTo>
                    <a:pt x="1511" y="2128"/>
                    <a:pt x="1579" y="2158"/>
                    <a:pt x="1640" y="2185"/>
                  </a:cubicBezTo>
                  <a:cubicBezTo>
                    <a:pt x="1667" y="2199"/>
                    <a:pt x="1695" y="2216"/>
                    <a:pt x="1721" y="2230"/>
                  </a:cubicBezTo>
                  <a:cubicBezTo>
                    <a:pt x="1745" y="2243"/>
                    <a:pt x="1766" y="2257"/>
                    <a:pt x="1786" y="2271"/>
                  </a:cubicBezTo>
                  <a:cubicBezTo>
                    <a:pt x="1806" y="2284"/>
                    <a:pt x="1824" y="2294"/>
                    <a:pt x="1841" y="2304"/>
                  </a:cubicBezTo>
                  <a:cubicBezTo>
                    <a:pt x="1855" y="2318"/>
                    <a:pt x="1868" y="2328"/>
                    <a:pt x="1878" y="2335"/>
                  </a:cubicBezTo>
                  <a:cubicBezTo>
                    <a:pt x="1895" y="2352"/>
                    <a:pt x="1905" y="2362"/>
                    <a:pt x="1905" y="2362"/>
                  </a:cubicBezTo>
                  <a:cubicBezTo>
                    <a:pt x="1905" y="2362"/>
                    <a:pt x="1899" y="2348"/>
                    <a:pt x="1881" y="2332"/>
                  </a:cubicBezTo>
                  <a:cubicBezTo>
                    <a:pt x="1871" y="2321"/>
                    <a:pt x="1861" y="2308"/>
                    <a:pt x="1850" y="2294"/>
                  </a:cubicBezTo>
                  <a:cubicBezTo>
                    <a:pt x="1837" y="2281"/>
                    <a:pt x="1824" y="2263"/>
                    <a:pt x="1806" y="2246"/>
                  </a:cubicBezTo>
                  <a:cubicBezTo>
                    <a:pt x="1739" y="2179"/>
                    <a:pt x="1633" y="2080"/>
                    <a:pt x="1497" y="1985"/>
                  </a:cubicBezTo>
                  <a:cubicBezTo>
                    <a:pt x="1463" y="1961"/>
                    <a:pt x="1429" y="1934"/>
                    <a:pt x="1392" y="1910"/>
                  </a:cubicBezTo>
                  <a:cubicBezTo>
                    <a:pt x="1354" y="1883"/>
                    <a:pt x="1317" y="1855"/>
                    <a:pt x="1279" y="1825"/>
                  </a:cubicBezTo>
                  <a:cubicBezTo>
                    <a:pt x="1242" y="1794"/>
                    <a:pt x="1208" y="1761"/>
                    <a:pt x="1170" y="1730"/>
                  </a:cubicBezTo>
                  <a:cubicBezTo>
                    <a:pt x="1133" y="1695"/>
                    <a:pt x="1095" y="1665"/>
                    <a:pt x="1062" y="1631"/>
                  </a:cubicBezTo>
                  <a:cubicBezTo>
                    <a:pt x="987" y="1566"/>
                    <a:pt x="916" y="1505"/>
                    <a:pt x="858" y="1434"/>
                  </a:cubicBezTo>
                  <a:cubicBezTo>
                    <a:pt x="841" y="1414"/>
                    <a:pt x="827" y="1396"/>
                    <a:pt x="814" y="1376"/>
                  </a:cubicBezTo>
                  <a:cubicBezTo>
                    <a:pt x="796" y="1359"/>
                    <a:pt x="783" y="1342"/>
                    <a:pt x="765" y="1321"/>
                  </a:cubicBezTo>
                  <a:cubicBezTo>
                    <a:pt x="752" y="1304"/>
                    <a:pt x="739" y="1284"/>
                    <a:pt x="725" y="1267"/>
                  </a:cubicBezTo>
                  <a:lnTo>
                    <a:pt x="684" y="1209"/>
                  </a:lnTo>
                  <a:cubicBezTo>
                    <a:pt x="623" y="1138"/>
                    <a:pt x="572" y="1056"/>
                    <a:pt x="528" y="974"/>
                  </a:cubicBezTo>
                  <a:cubicBezTo>
                    <a:pt x="483" y="896"/>
                    <a:pt x="446" y="808"/>
                    <a:pt x="415" y="729"/>
                  </a:cubicBezTo>
                  <a:cubicBezTo>
                    <a:pt x="388" y="648"/>
                    <a:pt x="365" y="573"/>
                    <a:pt x="357" y="502"/>
                  </a:cubicBezTo>
                  <a:cubicBezTo>
                    <a:pt x="354" y="464"/>
                    <a:pt x="354" y="430"/>
                    <a:pt x="357" y="396"/>
                  </a:cubicBezTo>
                  <a:cubicBezTo>
                    <a:pt x="361" y="382"/>
                    <a:pt x="365" y="365"/>
                    <a:pt x="368" y="352"/>
                  </a:cubicBezTo>
                  <a:cubicBezTo>
                    <a:pt x="368" y="342"/>
                    <a:pt x="371" y="335"/>
                    <a:pt x="374" y="328"/>
                  </a:cubicBezTo>
                  <a:cubicBezTo>
                    <a:pt x="374" y="321"/>
                    <a:pt x="378" y="315"/>
                    <a:pt x="381" y="311"/>
                  </a:cubicBezTo>
                  <a:cubicBezTo>
                    <a:pt x="405" y="257"/>
                    <a:pt x="439" y="209"/>
                    <a:pt x="480" y="169"/>
                  </a:cubicBezTo>
                  <a:cubicBezTo>
                    <a:pt x="521" y="128"/>
                    <a:pt x="565" y="103"/>
                    <a:pt x="610" y="93"/>
                  </a:cubicBezTo>
                  <a:cubicBezTo>
                    <a:pt x="638" y="81"/>
                    <a:pt x="664" y="78"/>
                    <a:pt x="686" y="78"/>
                  </a:cubicBezTo>
                  <a:cubicBezTo>
                    <a:pt x="696" y="78"/>
                    <a:pt x="704" y="79"/>
                    <a:pt x="712" y="80"/>
                  </a:cubicBezTo>
                  <a:cubicBezTo>
                    <a:pt x="735" y="82"/>
                    <a:pt x="749" y="86"/>
                    <a:pt x="752" y="87"/>
                  </a:cubicBezTo>
                  <a:lnTo>
                    <a:pt x="752" y="87"/>
                  </a:lnTo>
                  <a:cubicBezTo>
                    <a:pt x="747" y="82"/>
                    <a:pt x="710" y="36"/>
                    <a:pt x="610" y="9"/>
                  </a:cubicBezTo>
                  <a:cubicBezTo>
                    <a:pt x="584" y="4"/>
                    <a:pt x="554"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5"/>
            <p:cNvSpPr/>
            <p:nvPr/>
          </p:nvSpPr>
          <p:spPr>
            <a:xfrm>
              <a:off x="509945" y="357055"/>
              <a:ext cx="32442" cy="48246"/>
            </a:xfrm>
            <a:custGeom>
              <a:avLst/>
              <a:gdLst/>
              <a:ahLst/>
              <a:cxnLst/>
              <a:rect l="l" t="t" r="r" b="b"/>
              <a:pathLst>
                <a:path w="739" h="1099" extrusionOk="0">
                  <a:moveTo>
                    <a:pt x="353" y="1"/>
                  </a:moveTo>
                  <a:cubicBezTo>
                    <a:pt x="319" y="1"/>
                    <a:pt x="281" y="8"/>
                    <a:pt x="245" y="24"/>
                  </a:cubicBezTo>
                  <a:cubicBezTo>
                    <a:pt x="201" y="47"/>
                    <a:pt x="150" y="75"/>
                    <a:pt x="106" y="122"/>
                  </a:cubicBezTo>
                  <a:cubicBezTo>
                    <a:pt x="82" y="143"/>
                    <a:pt x="62" y="170"/>
                    <a:pt x="45" y="204"/>
                  </a:cubicBezTo>
                  <a:cubicBezTo>
                    <a:pt x="38" y="218"/>
                    <a:pt x="31" y="238"/>
                    <a:pt x="24" y="255"/>
                  </a:cubicBezTo>
                  <a:cubicBezTo>
                    <a:pt x="21" y="272"/>
                    <a:pt x="18" y="286"/>
                    <a:pt x="14" y="303"/>
                  </a:cubicBezTo>
                  <a:cubicBezTo>
                    <a:pt x="1" y="367"/>
                    <a:pt x="1" y="435"/>
                    <a:pt x="14" y="496"/>
                  </a:cubicBezTo>
                  <a:cubicBezTo>
                    <a:pt x="27" y="557"/>
                    <a:pt x="51" y="612"/>
                    <a:pt x="79" y="660"/>
                  </a:cubicBezTo>
                  <a:cubicBezTo>
                    <a:pt x="92" y="683"/>
                    <a:pt x="109" y="708"/>
                    <a:pt x="123" y="728"/>
                  </a:cubicBezTo>
                  <a:cubicBezTo>
                    <a:pt x="133" y="738"/>
                    <a:pt x="140" y="749"/>
                    <a:pt x="147" y="758"/>
                  </a:cubicBezTo>
                  <a:lnTo>
                    <a:pt x="174" y="785"/>
                  </a:lnTo>
                  <a:cubicBezTo>
                    <a:pt x="191" y="806"/>
                    <a:pt x="208" y="823"/>
                    <a:pt x="225" y="843"/>
                  </a:cubicBezTo>
                  <a:cubicBezTo>
                    <a:pt x="242" y="860"/>
                    <a:pt x="255" y="878"/>
                    <a:pt x="276" y="895"/>
                  </a:cubicBezTo>
                  <a:cubicBezTo>
                    <a:pt x="341" y="966"/>
                    <a:pt x="423" y="1014"/>
                    <a:pt x="490" y="1051"/>
                  </a:cubicBezTo>
                  <a:cubicBezTo>
                    <a:pt x="561" y="1088"/>
                    <a:pt x="630" y="1091"/>
                    <a:pt x="671" y="1099"/>
                  </a:cubicBezTo>
                  <a:lnTo>
                    <a:pt x="698" y="1099"/>
                  </a:lnTo>
                  <a:cubicBezTo>
                    <a:pt x="708" y="1096"/>
                    <a:pt x="715" y="1096"/>
                    <a:pt x="721" y="1096"/>
                  </a:cubicBezTo>
                  <a:lnTo>
                    <a:pt x="739" y="1096"/>
                  </a:lnTo>
                  <a:cubicBezTo>
                    <a:pt x="739" y="1096"/>
                    <a:pt x="732" y="1091"/>
                    <a:pt x="721" y="1085"/>
                  </a:cubicBezTo>
                  <a:cubicBezTo>
                    <a:pt x="718" y="1085"/>
                    <a:pt x="712" y="1082"/>
                    <a:pt x="704" y="1078"/>
                  </a:cubicBezTo>
                  <a:cubicBezTo>
                    <a:pt x="698" y="1071"/>
                    <a:pt x="691" y="1068"/>
                    <a:pt x="681" y="1061"/>
                  </a:cubicBezTo>
                  <a:cubicBezTo>
                    <a:pt x="650" y="1041"/>
                    <a:pt x="613" y="1000"/>
                    <a:pt x="579" y="949"/>
                  </a:cubicBezTo>
                  <a:cubicBezTo>
                    <a:pt x="541" y="898"/>
                    <a:pt x="517" y="826"/>
                    <a:pt x="494" y="752"/>
                  </a:cubicBezTo>
                  <a:cubicBezTo>
                    <a:pt x="487" y="735"/>
                    <a:pt x="484" y="714"/>
                    <a:pt x="476" y="697"/>
                  </a:cubicBezTo>
                  <a:cubicBezTo>
                    <a:pt x="473" y="687"/>
                    <a:pt x="470" y="677"/>
                    <a:pt x="467" y="667"/>
                  </a:cubicBezTo>
                  <a:lnTo>
                    <a:pt x="463" y="636"/>
                  </a:lnTo>
                  <a:lnTo>
                    <a:pt x="456" y="602"/>
                  </a:lnTo>
                  <a:cubicBezTo>
                    <a:pt x="456" y="592"/>
                    <a:pt x="453" y="585"/>
                    <a:pt x="453" y="575"/>
                  </a:cubicBezTo>
                  <a:cubicBezTo>
                    <a:pt x="446" y="554"/>
                    <a:pt x="446" y="534"/>
                    <a:pt x="443" y="517"/>
                  </a:cubicBezTo>
                  <a:cubicBezTo>
                    <a:pt x="436" y="479"/>
                    <a:pt x="432" y="449"/>
                    <a:pt x="432" y="422"/>
                  </a:cubicBezTo>
                  <a:cubicBezTo>
                    <a:pt x="429" y="394"/>
                    <a:pt x="426" y="374"/>
                    <a:pt x="423" y="357"/>
                  </a:cubicBezTo>
                  <a:lnTo>
                    <a:pt x="423" y="344"/>
                  </a:lnTo>
                  <a:cubicBezTo>
                    <a:pt x="423" y="340"/>
                    <a:pt x="419" y="336"/>
                    <a:pt x="419" y="333"/>
                  </a:cubicBezTo>
                  <a:cubicBezTo>
                    <a:pt x="415" y="330"/>
                    <a:pt x="412" y="320"/>
                    <a:pt x="412" y="309"/>
                  </a:cubicBezTo>
                  <a:cubicBezTo>
                    <a:pt x="405" y="289"/>
                    <a:pt x="409" y="262"/>
                    <a:pt x="415" y="245"/>
                  </a:cubicBezTo>
                  <a:cubicBezTo>
                    <a:pt x="423" y="224"/>
                    <a:pt x="429" y="197"/>
                    <a:pt x="439" y="177"/>
                  </a:cubicBezTo>
                  <a:cubicBezTo>
                    <a:pt x="450" y="157"/>
                    <a:pt x="463" y="136"/>
                    <a:pt x="480" y="129"/>
                  </a:cubicBezTo>
                  <a:cubicBezTo>
                    <a:pt x="494" y="112"/>
                    <a:pt x="511" y="105"/>
                    <a:pt x="525" y="102"/>
                  </a:cubicBezTo>
                  <a:cubicBezTo>
                    <a:pt x="534" y="99"/>
                    <a:pt x="541" y="95"/>
                    <a:pt x="541" y="95"/>
                  </a:cubicBezTo>
                  <a:cubicBezTo>
                    <a:pt x="541" y="95"/>
                    <a:pt x="538" y="91"/>
                    <a:pt x="531" y="82"/>
                  </a:cubicBezTo>
                  <a:cubicBezTo>
                    <a:pt x="528" y="75"/>
                    <a:pt x="521" y="68"/>
                    <a:pt x="514" y="61"/>
                  </a:cubicBezTo>
                  <a:cubicBezTo>
                    <a:pt x="508" y="55"/>
                    <a:pt x="497" y="44"/>
                    <a:pt x="487" y="37"/>
                  </a:cubicBezTo>
                  <a:cubicBezTo>
                    <a:pt x="463" y="24"/>
                    <a:pt x="429" y="10"/>
                    <a:pt x="385" y="3"/>
                  </a:cubicBezTo>
                  <a:cubicBezTo>
                    <a:pt x="375" y="2"/>
                    <a:pt x="364"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5"/>
            <p:cNvSpPr/>
            <p:nvPr/>
          </p:nvSpPr>
          <p:spPr>
            <a:xfrm>
              <a:off x="643316" y="487396"/>
              <a:ext cx="92761" cy="247508"/>
            </a:xfrm>
            <a:custGeom>
              <a:avLst/>
              <a:gdLst/>
              <a:ahLst/>
              <a:cxnLst/>
              <a:rect l="l" t="t" r="r" b="b"/>
              <a:pathLst>
                <a:path w="2113" h="5638" extrusionOk="0">
                  <a:moveTo>
                    <a:pt x="0" y="0"/>
                  </a:moveTo>
                  <a:lnTo>
                    <a:pt x="0" y="0"/>
                  </a:lnTo>
                  <a:cubicBezTo>
                    <a:pt x="0" y="0"/>
                    <a:pt x="31" y="17"/>
                    <a:pt x="89" y="52"/>
                  </a:cubicBezTo>
                  <a:cubicBezTo>
                    <a:pt x="146" y="82"/>
                    <a:pt x="235" y="133"/>
                    <a:pt x="340" y="198"/>
                  </a:cubicBezTo>
                  <a:cubicBezTo>
                    <a:pt x="449" y="262"/>
                    <a:pt x="578" y="344"/>
                    <a:pt x="721" y="446"/>
                  </a:cubicBezTo>
                  <a:cubicBezTo>
                    <a:pt x="861" y="548"/>
                    <a:pt x="1018" y="667"/>
                    <a:pt x="1170" y="810"/>
                  </a:cubicBezTo>
                  <a:cubicBezTo>
                    <a:pt x="1249" y="882"/>
                    <a:pt x="1324" y="959"/>
                    <a:pt x="1398" y="1048"/>
                  </a:cubicBezTo>
                  <a:cubicBezTo>
                    <a:pt x="1467" y="1133"/>
                    <a:pt x="1534" y="1229"/>
                    <a:pt x="1592" y="1331"/>
                  </a:cubicBezTo>
                  <a:cubicBezTo>
                    <a:pt x="1707" y="1535"/>
                    <a:pt x="1796" y="1769"/>
                    <a:pt x="1830" y="2017"/>
                  </a:cubicBezTo>
                  <a:cubicBezTo>
                    <a:pt x="1830" y="2049"/>
                    <a:pt x="1834" y="2079"/>
                    <a:pt x="1837" y="2110"/>
                  </a:cubicBezTo>
                  <a:cubicBezTo>
                    <a:pt x="1837" y="2140"/>
                    <a:pt x="1837" y="2171"/>
                    <a:pt x="1841" y="2201"/>
                  </a:cubicBezTo>
                  <a:cubicBezTo>
                    <a:pt x="1837" y="2235"/>
                    <a:pt x="1837" y="2266"/>
                    <a:pt x="1837" y="2297"/>
                  </a:cubicBezTo>
                  <a:cubicBezTo>
                    <a:pt x="1834" y="2327"/>
                    <a:pt x="1827" y="2358"/>
                    <a:pt x="1827" y="2388"/>
                  </a:cubicBezTo>
                  <a:cubicBezTo>
                    <a:pt x="1806" y="2511"/>
                    <a:pt x="1769" y="2633"/>
                    <a:pt x="1712" y="2746"/>
                  </a:cubicBezTo>
                  <a:cubicBezTo>
                    <a:pt x="1599" y="2977"/>
                    <a:pt x="1409" y="3178"/>
                    <a:pt x="1205" y="3372"/>
                  </a:cubicBezTo>
                  <a:cubicBezTo>
                    <a:pt x="1000" y="3569"/>
                    <a:pt x="779" y="3760"/>
                    <a:pt x="585" y="3984"/>
                  </a:cubicBezTo>
                  <a:cubicBezTo>
                    <a:pt x="487" y="4099"/>
                    <a:pt x="398" y="4225"/>
                    <a:pt x="330" y="4361"/>
                  </a:cubicBezTo>
                  <a:cubicBezTo>
                    <a:pt x="266" y="4501"/>
                    <a:pt x="218" y="4654"/>
                    <a:pt x="214" y="4810"/>
                  </a:cubicBezTo>
                  <a:cubicBezTo>
                    <a:pt x="211" y="4892"/>
                    <a:pt x="222" y="4970"/>
                    <a:pt x="242" y="5046"/>
                  </a:cubicBezTo>
                  <a:cubicBezTo>
                    <a:pt x="258" y="5123"/>
                    <a:pt x="293" y="5195"/>
                    <a:pt x="333" y="5263"/>
                  </a:cubicBezTo>
                  <a:cubicBezTo>
                    <a:pt x="418" y="5396"/>
                    <a:pt x="541" y="5490"/>
                    <a:pt x="671" y="5548"/>
                  </a:cubicBezTo>
                  <a:cubicBezTo>
                    <a:pt x="735" y="5579"/>
                    <a:pt x="800" y="5600"/>
                    <a:pt x="867" y="5613"/>
                  </a:cubicBezTo>
                  <a:cubicBezTo>
                    <a:pt x="932" y="5627"/>
                    <a:pt x="997" y="5637"/>
                    <a:pt x="1062" y="5637"/>
                  </a:cubicBezTo>
                  <a:cubicBezTo>
                    <a:pt x="1072" y="5638"/>
                    <a:pt x="1082" y="5638"/>
                    <a:pt x="1093" y="5638"/>
                  </a:cubicBezTo>
                  <a:cubicBezTo>
                    <a:pt x="1210" y="5638"/>
                    <a:pt x="1322" y="5621"/>
                    <a:pt x="1426" y="5589"/>
                  </a:cubicBezTo>
                  <a:cubicBezTo>
                    <a:pt x="1483" y="5576"/>
                    <a:pt x="1534" y="5552"/>
                    <a:pt x="1585" y="5525"/>
                  </a:cubicBezTo>
                  <a:cubicBezTo>
                    <a:pt x="1636" y="5498"/>
                    <a:pt x="1684" y="5470"/>
                    <a:pt x="1725" y="5437"/>
                  </a:cubicBezTo>
                  <a:cubicBezTo>
                    <a:pt x="1814" y="5368"/>
                    <a:pt x="1878" y="5290"/>
                    <a:pt x="1925" y="5205"/>
                  </a:cubicBezTo>
                  <a:cubicBezTo>
                    <a:pt x="1973" y="5117"/>
                    <a:pt x="1990" y="5028"/>
                    <a:pt x="1993" y="4947"/>
                  </a:cubicBezTo>
                  <a:cubicBezTo>
                    <a:pt x="1997" y="4865"/>
                    <a:pt x="1987" y="4790"/>
                    <a:pt x="1966" y="4726"/>
                  </a:cubicBezTo>
                  <a:cubicBezTo>
                    <a:pt x="1922" y="4600"/>
                    <a:pt x="1844" y="4521"/>
                    <a:pt x="1783" y="4490"/>
                  </a:cubicBezTo>
                  <a:cubicBezTo>
                    <a:pt x="1769" y="4481"/>
                    <a:pt x="1756" y="4474"/>
                    <a:pt x="1742" y="4470"/>
                  </a:cubicBezTo>
                  <a:cubicBezTo>
                    <a:pt x="1732" y="4463"/>
                    <a:pt x="1721" y="4460"/>
                    <a:pt x="1712" y="4460"/>
                  </a:cubicBezTo>
                  <a:cubicBezTo>
                    <a:pt x="1695" y="4454"/>
                    <a:pt x="1687" y="4450"/>
                    <a:pt x="1687" y="4450"/>
                  </a:cubicBezTo>
                  <a:lnTo>
                    <a:pt x="1687" y="4450"/>
                  </a:lnTo>
                  <a:cubicBezTo>
                    <a:pt x="1687" y="4450"/>
                    <a:pt x="1695" y="4454"/>
                    <a:pt x="1712" y="4463"/>
                  </a:cubicBezTo>
                  <a:cubicBezTo>
                    <a:pt x="1718" y="4467"/>
                    <a:pt x="1728" y="4470"/>
                    <a:pt x="1738" y="4477"/>
                  </a:cubicBezTo>
                  <a:cubicBezTo>
                    <a:pt x="1748" y="4484"/>
                    <a:pt x="1762" y="4494"/>
                    <a:pt x="1776" y="4504"/>
                  </a:cubicBezTo>
                  <a:cubicBezTo>
                    <a:pt x="1827" y="4542"/>
                    <a:pt x="1888" y="4623"/>
                    <a:pt x="1905" y="4743"/>
                  </a:cubicBezTo>
                  <a:cubicBezTo>
                    <a:pt x="1919" y="4801"/>
                    <a:pt x="1919" y="4868"/>
                    <a:pt x="1905" y="4936"/>
                  </a:cubicBezTo>
                  <a:cubicBezTo>
                    <a:pt x="1895" y="5005"/>
                    <a:pt x="1867" y="5079"/>
                    <a:pt x="1820" y="5140"/>
                  </a:cubicBezTo>
                  <a:cubicBezTo>
                    <a:pt x="1728" y="5270"/>
                    <a:pt x="1565" y="5365"/>
                    <a:pt x="1378" y="5413"/>
                  </a:cubicBezTo>
                  <a:cubicBezTo>
                    <a:pt x="1311" y="5430"/>
                    <a:pt x="1239" y="5438"/>
                    <a:pt x="1167" y="5438"/>
                  </a:cubicBezTo>
                  <a:cubicBezTo>
                    <a:pt x="1136" y="5438"/>
                    <a:pt x="1105" y="5436"/>
                    <a:pt x="1075" y="5433"/>
                  </a:cubicBezTo>
                  <a:cubicBezTo>
                    <a:pt x="1021" y="5426"/>
                    <a:pt x="969" y="5416"/>
                    <a:pt x="919" y="5402"/>
                  </a:cubicBezTo>
                  <a:cubicBezTo>
                    <a:pt x="867" y="5388"/>
                    <a:pt x="820" y="5368"/>
                    <a:pt x="773" y="5344"/>
                  </a:cubicBezTo>
                  <a:cubicBezTo>
                    <a:pt x="680" y="5294"/>
                    <a:pt x="599" y="5222"/>
                    <a:pt x="548" y="5130"/>
                  </a:cubicBezTo>
                  <a:cubicBezTo>
                    <a:pt x="497" y="5041"/>
                    <a:pt x="473" y="4933"/>
                    <a:pt x="476" y="4821"/>
                  </a:cubicBezTo>
                  <a:cubicBezTo>
                    <a:pt x="483" y="4708"/>
                    <a:pt x="520" y="4597"/>
                    <a:pt x="578" y="4487"/>
                  </a:cubicBezTo>
                  <a:cubicBezTo>
                    <a:pt x="636" y="4375"/>
                    <a:pt x="711" y="4270"/>
                    <a:pt x="800" y="4171"/>
                  </a:cubicBezTo>
                  <a:cubicBezTo>
                    <a:pt x="977" y="3967"/>
                    <a:pt x="1191" y="3783"/>
                    <a:pt x="1405" y="3579"/>
                  </a:cubicBezTo>
                  <a:cubicBezTo>
                    <a:pt x="1511" y="3477"/>
                    <a:pt x="1613" y="3372"/>
                    <a:pt x="1707" y="3253"/>
                  </a:cubicBezTo>
                  <a:cubicBezTo>
                    <a:pt x="1806" y="3137"/>
                    <a:pt x="1891" y="3008"/>
                    <a:pt x="1960" y="2868"/>
                  </a:cubicBezTo>
                  <a:cubicBezTo>
                    <a:pt x="2027" y="2729"/>
                    <a:pt x="2075" y="2579"/>
                    <a:pt x="2092" y="2426"/>
                  </a:cubicBezTo>
                  <a:cubicBezTo>
                    <a:pt x="2112" y="2273"/>
                    <a:pt x="2106" y="2123"/>
                    <a:pt x="2079" y="1980"/>
                  </a:cubicBezTo>
                  <a:cubicBezTo>
                    <a:pt x="2027" y="1691"/>
                    <a:pt x="1908" y="1436"/>
                    <a:pt x="1759" y="1225"/>
                  </a:cubicBezTo>
                  <a:cubicBezTo>
                    <a:pt x="1687" y="1119"/>
                    <a:pt x="1605" y="1021"/>
                    <a:pt x="1520" y="936"/>
                  </a:cubicBezTo>
                  <a:cubicBezTo>
                    <a:pt x="1436" y="851"/>
                    <a:pt x="1351" y="772"/>
                    <a:pt x="1266" y="705"/>
                  </a:cubicBezTo>
                  <a:cubicBezTo>
                    <a:pt x="1092" y="565"/>
                    <a:pt x="922" y="457"/>
                    <a:pt x="765" y="375"/>
                  </a:cubicBezTo>
                  <a:cubicBezTo>
                    <a:pt x="609" y="290"/>
                    <a:pt x="473" y="221"/>
                    <a:pt x="357" y="168"/>
                  </a:cubicBezTo>
                  <a:cubicBezTo>
                    <a:pt x="129" y="6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5"/>
            <p:cNvSpPr/>
            <p:nvPr/>
          </p:nvSpPr>
          <p:spPr>
            <a:xfrm>
              <a:off x="619258" y="559964"/>
              <a:ext cx="87098" cy="187497"/>
            </a:xfrm>
            <a:custGeom>
              <a:avLst/>
              <a:gdLst/>
              <a:ahLst/>
              <a:cxnLst/>
              <a:rect l="l" t="t" r="r" b="b"/>
              <a:pathLst>
                <a:path w="1984" h="4271" extrusionOk="0">
                  <a:moveTo>
                    <a:pt x="1677" y="0"/>
                  </a:moveTo>
                  <a:cubicBezTo>
                    <a:pt x="1677" y="0"/>
                    <a:pt x="1688" y="18"/>
                    <a:pt x="1712" y="52"/>
                  </a:cubicBezTo>
                  <a:cubicBezTo>
                    <a:pt x="1735" y="86"/>
                    <a:pt x="1766" y="137"/>
                    <a:pt x="1793" y="204"/>
                  </a:cubicBezTo>
                  <a:cubicBezTo>
                    <a:pt x="1824" y="273"/>
                    <a:pt x="1844" y="361"/>
                    <a:pt x="1841" y="457"/>
                  </a:cubicBezTo>
                  <a:cubicBezTo>
                    <a:pt x="1837" y="504"/>
                    <a:pt x="1831" y="556"/>
                    <a:pt x="1814" y="606"/>
                  </a:cubicBezTo>
                  <a:cubicBezTo>
                    <a:pt x="1800" y="658"/>
                    <a:pt x="1779" y="708"/>
                    <a:pt x="1753" y="763"/>
                  </a:cubicBezTo>
                  <a:cubicBezTo>
                    <a:pt x="1698" y="871"/>
                    <a:pt x="1619" y="977"/>
                    <a:pt x="1521" y="1082"/>
                  </a:cubicBezTo>
                  <a:cubicBezTo>
                    <a:pt x="1426" y="1184"/>
                    <a:pt x="1313" y="1290"/>
                    <a:pt x="1194" y="1399"/>
                  </a:cubicBezTo>
                  <a:cubicBezTo>
                    <a:pt x="1076" y="1504"/>
                    <a:pt x="946" y="1613"/>
                    <a:pt x="820" y="1729"/>
                  </a:cubicBezTo>
                  <a:cubicBezTo>
                    <a:pt x="691" y="1845"/>
                    <a:pt x="558" y="1967"/>
                    <a:pt x="432" y="2103"/>
                  </a:cubicBezTo>
                  <a:cubicBezTo>
                    <a:pt x="316" y="2245"/>
                    <a:pt x="205" y="2399"/>
                    <a:pt x="123" y="2576"/>
                  </a:cubicBezTo>
                  <a:cubicBezTo>
                    <a:pt x="41" y="2749"/>
                    <a:pt x="1" y="2947"/>
                    <a:pt x="21" y="3134"/>
                  </a:cubicBezTo>
                  <a:cubicBezTo>
                    <a:pt x="31" y="3229"/>
                    <a:pt x="51" y="3317"/>
                    <a:pt x="85" y="3399"/>
                  </a:cubicBezTo>
                  <a:cubicBezTo>
                    <a:pt x="92" y="3419"/>
                    <a:pt x="99" y="3440"/>
                    <a:pt x="109" y="3460"/>
                  </a:cubicBezTo>
                  <a:cubicBezTo>
                    <a:pt x="120" y="3477"/>
                    <a:pt x="126" y="3498"/>
                    <a:pt x="137" y="3515"/>
                  </a:cubicBezTo>
                  <a:cubicBezTo>
                    <a:pt x="153" y="3556"/>
                    <a:pt x="178" y="3589"/>
                    <a:pt x="198" y="3624"/>
                  </a:cubicBezTo>
                  <a:cubicBezTo>
                    <a:pt x="219" y="3658"/>
                    <a:pt x="239" y="3691"/>
                    <a:pt x="263" y="3722"/>
                  </a:cubicBezTo>
                  <a:cubicBezTo>
                    <a:pt x="286" y="3753"/>
                    <a:pt x="307" y="3784"/>
                    <a:pt x="330" y="3811"/>
                  </a:cubicBezTo>
                  <a:cubicBezTo>
                    <a:pt x="378" y="3869"/>
                    <a:pt x="432" y="3919"/>
                    <a:pt x="484" y="3967"/>
                  </a:cubicBezTo>
                  <a:cubicBezTo>
                    <a:pt x="586" y="4059"/>
                    <a:pt x="698" y="4120"/>
                    <a:pt x="800" y="4164"/>
                  </a:cubicBezTo>
                  <a:cubicBezTo>
                    <a:pt x="902" y="4205"/>
                    <a:pt x="994" y="4233"/>
                    <a:pt x="1068" y="4246"/>
                  </a:cubicBezTo>
                  <a:cubicBezTo>
                    <a:pt x="1106" y="4256"/>
                    <a:pt x="1144" y="4256"/>
                    <a:pt x="1170" y="4263"/>
                  </a:cubicBezTo>
                  <a:cubicBezTo>
                    <a:pt x="1201" y="4263"/>
                    <a:pt x="1228" y="4266"/>
                    <a:pt x="1249" y="4266"/>
                  </a:cubicBezTo>
                  <a:cubicBezTo>
                    <a:pt x="1290" y="4270"/>
                    <a:pt x="1310" y="4270"/>
                    <a:pt x="1310" y="4270"/>
                  </a:cubicBezTo>
                  <a:cubicBezTo>
                    <a:pt x="1310" y="4270"/>
                    <a:pt x="1290" y="4266"/>
                    <a:pt x="1249" y="4260"/>
                  </a:cubicBezTo>
                  <a:cubicBezTo>
                    <a:pt x="1228" y="4253"/>
                    <a:pt x="1205" y="4246"/>
                    <a:pt x="1178" y="4239"/>
                  </a:cubicBezTo>
                  <a:cubicBezTo>
                    <a:pt x="1147" y="4233"/>
                    <a:pt x="1117" y="4222"/>
                    <a:pt x="1079" y="4209"/>
                  </a:cubicBezTo>
                  <a:cubicBezTo>
                    <a:pt x="939" y="4158"/>
                    <a:pt x="745" y="4049"/>
                    <a:pt x="575" y="3869"/>
                  </a:cubicBezTo>
                  <a:cubicBezTo>
                    <a:pt x="412" y="3691"/>
                    <a:pt x="255" y="3409"/>
                    <a:pt x="272" y="3127"/>
                  </a:cubicBezTo>
                  <a:cubicBezTo>
                    <a:pt x="283" y="2845"/>
                    <a:pt x="463" y="2576"/>
                    <a:pt x="694" y="2338"/>
                  </a:cubicBezTo>
                  <a:cubicBezTo>
                    <a:pt x="912" y="2090"/>
                    <a:pt x="1181" y="1862"/>
                    <a:pt x="1409" y="1617"/>
                  </a:cubicBezTo>
                  <a:cubicBezTo>
                    <a:pt x="1643" y="1378"/>
                    <a:pt x="1837" y="1110"/>
                    <a:pt x="1933" y="837"/>
                  </a:cubicBezTo>
                  <a:cubicBezTo>
                    <a:pt x="1957" y="769"/>
                    <a:pt x="1974" y="702"/>
                    <a:pt x="1977" y="633"/>
                  </a:cubicBezTo>
                  <a:cubicBezTo>
                    <a:pt x="1984" y="569"/>
                    <a:pt x="1980" y="504"/>
                    <a:pt x="1966" y="446"/>
                  </a:cubicBezTo>
                  <a:cubicBezTo>
                    <a:pt x="1943" y="331"/>
                    <a:pt x="1895" y="239"/>
                    <a:pt x="1851" y="174"/>
                  </a:cubicBezTo>
                  <a:cubicBezTo>
                    <a:pt x="1800" y="110"/>
                    <a:pt x="1756" y="69"/>
                    <a:pt x="1725" y="41"/>
                  </a:cubicBezTo>
                  <a:cubicBezTo>
                    <a:pt x="1695" y="14"/>
                    <a:pt x="1677"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5"/>
            <p:cNvSpPr/>
            <p:nvPr/>
          </p:nvSpPr>
          <p:spPr>
            <a:xfrm>
              <a:off x="580143" y="685124"/>
              <a:ext cx="44822" cy="71338"/>
            </a:xfrm>
            <a:custGeom>
              <a:avLst/>
              <a:gdLst/>
              <a:ahLst/>
              <a:cxnLst/>
              <a:rect l="l" t="t" r="r" b="b"/>
              <a:pathLst>
                <a:path w="1021" h="1625" extrusionOk="0">
                  <a:moveTo>
                    <a:pt x="626" y="0"/>
                  </a:moveTo>
                  <a:cubicBezTo>
                    <a:pt x="626" y="0"/>
                    <a:pt x="616" y="4"/>
                    <a:pt x="599" y="14"/>
                  </a:cubicBezTo>
                  <a:cubicBezTo>
                    <a:pt x="579" y="24"/>
                    <a:pt x="551" y="38"/>
                    <a:pt x="518" y="58"/>
                  </a:cubicBezTo>
                  <a:cubicBezTo>
                    <a:pt x="452" y="99"/>
                    <a:pt x="347" y="157"/>
                    <a:pt x="259" y="266"/>
                  </a:cubicBezTo>
                  <a:cubicBezTo>
                    <a:pt x="215" y="317"/>
                    <a:pt x="171" y="378"/>
                    <a:pt x="126" y="449"/>
                  </a:cubicBezTo>
                  <a:cubicBezTo>
                    <a:pt x="85" y="521"/>
                    <a:pt x="48" y="603"/>
                    <a:pt x="28" y="697"/>
                  </a:cubicBezTo>
                  <a:lnTo>
                    <a:pt x="20" y="735"/>
                  </a:lnTo>
                  <a:cubicBezTo>
                    <a:pt x="17" y="746"/>
                    <a:pt x="14" y="759"/>
                    <a:pt x="14" y="769"/>
                  </a:cubicBezTo>
                  <a:cubicBezTo>
                    <a:pt x="11" y="796"/>
                    <a:pt x="7" y="820"/>
                    <a:pt x="3" y="844"/>
                  </a:cubicBezTo>
                  <a:cubicBezTo>
                    <a:pt x="3" y="898"/>
                    <a:pt x="0" y="950"/>
                    <a:pt x="11" y="1000"/>
                  </a:cubicBezTo>
                  <a:cubicBezTo>
                    <a:pt x="14" y="1055"/>
                    <a:pt x="31" y="1109"/>
                    <a:pt x="44" y="1160"/>
                  </a:cubicBezTo>
                  <a:cubicBezTo>
                    <a:pt x="51" y="1187"/>
                    <a:pt x="65" y="1211"/>
                    <a:pt x="75" y="1235"/>
                  </a:cubicBezTo>
                  <a:cubicBezTo>
                    <a:pt x="85" y="1262"/>
                    <a:pt x="96" y="1286"/>
                    <a:pt x="109" y="1310"/>
                  </a:cubicBezTo>
                  <a:lnTo>
                    <a:pt x="150" y="1378"/>
                  </a:lnTo>
                  <a:cubicBezTo>
                    <a:pt x="157" y="1388"/>
                    <a:pt x="167" y="1402"/>
                    <a:pt x="177" y="1412"/>
                  </a:cubicBezTo>
                  <a:cubicBezTo>
                    <a:pt x="187" y="1426"/>
                    <a:pt x="194" y="1436"/>
                    <a:pt x="207" y="1449"/>
                  </a:cubicBezTo>
                  <a:cubicBezTo>
                    <a:pt x="228" y="1470"/>
                    <a:pt x="248" y="1493"/>
                    <a:pt x="273" y="1514"/>
                  </a:cubicBezTo>
                  <a:cubicBezTo>
                    <a:pt x="296" y="1531"/>
                    <a:pt x="323" y="1548"/>
                    <a:pt x="350" y="1562"/>
                  </a:cubicBezTo>
                  <a:cubicBezTo>
                    <a:pt x="405" y="1592"/>
                    <a:pt x="466" y="1613"/>
                    <a:pt x="531" y="1619"/>
                  </a:cubicBezTo>
                  <a:cubicBezTo>
                    <a:pt x="551" y="1623"/>
                    <a:pt x="573" y="1624"/>
                    <a:pt x="594" y="1624"/>
                  </a:cubicBezTo>
                  <a:cubicBezTo>
                    <a:pt x="639" y="1624"/>
                    <a:pt x="684" y="1617"/>
                    <a:pt x="722" y="1603"/>
                  </a:cubicBezTo>
                  <a:cubicBezTo>
                    <a:pt x="776" y="1586"/>
                    <a:pt x="830" y="1555"/>
                    <a:pt x="874" y="1517"/>
                  </a:cubicBezTo>
                  <a:cubicBezTo>
                    <a:pt x="915" y="1476"/>
                    <a:pt x="953" y="1436"/>
                    <a:pt x="973" y="1388"/>
                  </a:cubicBezTo>
                  <a:cubicBezTo>
                    <a:pt x="1017" y="1297"/>
                    <a:pt x="1021" y="1204"/>
                    <a:pt x="1011" y="1129"/>
                  </a:cubicBezTo>
                  <a:cubicBezTo>
                    <a:pt x="1000" y="1052"/>
                    <a:pt x="970" y="991"/>
                    <a:pt x="932" y="942"/>
                  </a:cubicBezTo>
                  <a:cubicBezTo>
                    <a:pt x="898" y="895"/>
                    <a:pt x="854" y="864"/>
                    <a:pt x="820" y="844"/>
                  </a:cubicBezTo>
                  <a:cubicBezTo>
                    <a:pt x="786" y="823"/>
                    <a:pt x="758" y="817"/>
                    <a:pt x="738" y="810"/>
                  </a:cubicBezTo>
                  <a:cubicBezTo>
                    <a:pt x="718" y="807"/>
                    <a:pt x="708" y="803"/>
                    <a:pt x="708" y="803"/>
                  </a:cubicBezTo>
                  <a:lnTo>
                    <a:pt x="708" y="803"/>
                  </a:lnTo>
                  <a:cubicBezTo>
                    <a:pt x="708" y="803"/>
                    <a:pt x="718" y="807"/>
                    <a:pt x="735" y="820"/>
                  </a:cubicBezTo>
                  <a:cubicBezTo>
                    <a:pt x="749" y="831"/>
                    <a:pt x="769" y="851"/>
                    <a:pt x="789" y="881"/>
                  </a:cubicBezTo>
                  <a:cubicBezTo>
                    <a:pt x="810" y="909"/>
                    <a:pt x="824" y="950"/>
                    <a:pt x="834" y="991"/>
                  </a:cubicBezTo>
                  <a:cubicBezTo>
                    <a:pt x="844" y="1035"/>
                    <a:pt x="840" y="1085"/>
                    <a:pt x="834" y="1133"/>
                  </a:cubicBezTo>
                  <a:cubicBezTo>
                    <a:pt x="830" y="1181"/>
                    <a:pt x="807" y="1231"/>
                    <a:pt x="772" y="1259"/>
                  </a:cubicBezTo>
                  <a:cubicBezTo>
                    <a:pt x="750" y="1281"/>
                    <a:pt x="723" y="1289"/>
                    <a:pt x="693" y="1289"/>
                  </a:cubicBezTo>
                  <a:cubicBezTo>
                    <a:pt x="683" y="1289"/>
                    <a:pt x="672" y="1288"/>
                    <a:pt x="661" y="1286"/>
                  </a:cubicBezTo>
                  <a:cubicBezTo>
                    <a:pt x="640" y="1283"/>
                    <a:pt x="629" y="1276"/>
                    <a:pt x="616" y="1266"/>
                  </a:cubicBezTo>
                  <a:cubicBezTo>
                    <a:pt x="599" y="1256"/>
                    <a:pt x="585" y="1242"/>
                    <a:pt x="572" y="1225"/>
                  </a:cubicBezTo>
                  <a:cubicBezTo>
                    <a:pt x="565" y="1218"/>
                    <a:pt x="562" y="1208"/>
                    <a:pt x="554" y="1201"/>
                  </a:cubicBezTo>
                  <a:cubicBezTo>
                    <a:pt x="548" y="1191"/>
                    <a:pt x="541" y="1184"/>
                    <a:pt x="534" y="1174"/>
                  </a:cubicBezTo>
                  <a:lnTo>
                    <a:pt x="527" y="1160"/>
                  </a:lnTo>
                  <a:cubicBezTo>
                    <a:pt x="524" y="1157"/>
                    <a:pt x="521" y="1154"/>
                    <a:pt x="518" y="1146"/>
                  </a:cubicBezTo>
                  <a:lnTo>
                    <a:pt x="500" y="1106"/>
                  </a:lnTo>
                  <a:cubicBezTo>
                    <a:pt x="490" y="1093"/>
                    <a:pt x="487" y="1079"/>
                    <a:pt x="483" y="1065"/>
                  </a:cubicBezTo>
                  <a:cubicBezTo>
                    <a:pt x="477" y="1052"/>
                    <a:pt x="469" y="1038"/>
                    <a:pt x="466" y="1024"/>
                  </a:cubicBezTo>
                  <a:cubicBezTo>
                    <a:pt x="460" y="997"/>
                    <a:pt x="449" y="970"/>
                    <a:pt x="446" y="939"/>
                  </a:cubicBezTo>
                  <a:cubicBezTo>
                    <a:pt x="439" y="912"/>
                    <a:pt x="439" y="884"/>
                    <a:pt x="436" y="854"/>
                  </a:cubicBezTo>
                  <a:lnTo>
                    <a:pt x="436" y="810"/>
                  </a:lnTo>
                  <a:lnTo>
                    <a:pt x="436" y="790"/>
                  </a:lnTo>
                  <a:lnTo>
                    <a:pt x="436" y="766"/>
                  </a:lnTo>
                  <a:cubicBezTo>
                    <a:pt x="439" y="752"/>
                    <a:pt x="439" y="735"/>
                    <a:pt x="439" y="721"/>
                  </a:cubicBezTo>
                  <a:cubicBezTo>
                    <a:pt x="443" y="705"/>
                    <a:pt x="446" y="691"/>
                    <a:pt x="446" y="674"/>
                  </a:cubicBezTo>
                  <a:cubicBezTo>
                    <a:pt x="446" y="660"/>
                    <a:pt x="449" y="644"/>
                    <a:pt x="452" y="630"/>
                  </a:cubicBezTo>
                  <a:cubicBezTo>
                    <a:pt x="456" y="613"/>
                    <a:pt x="456" y="599"/>
                    <a:pt x="460" y="582"/>
                  </a:cubicBezTo>
                  <a:cubicBezTo>
                    <a:pt x="466" y="551"/>
                    <a:pt x="473" y="521"/>
                    <a:pt x="480" y="493"/>
                  </a:cubicBezTo>
                  <a:cubicBezTo>
                    <a:pt x="490" y="463"/>
                    <a:pt x="497" y="432"/>
                    <a:pt x="507" y="405"/>
                  </a:cubicBezTo>
                  <a:cubicBezTo>
                    <a:pt x="541" y="297"/>
                    <a:pt x="562" y="187"/>
                    <a:pt x="592" y="116"/>
                  </a:cubicBezTo>
                  <a:cubicBezTo>
                    <a:pt x="599" y="79"/>
                    <a:pt x="609" y="52"/>
                    <a:pt x="616" y="31"/>
                  </a:cubicBezTo>
                  <a:cubicBezTo>
                    <a:pt x="623" y="11"/>
                    <a:pt x="62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5"/>
            <p:cNvSpPr/>
            <p:nvPr/>
          </p:nvSpPr>
          <p:spPr>
            <a:xfrm>
              <a:off x="765185" y="478704"/>
              <a:ext cx="48861" cy="61680"/>
            </a:xfrm>
            <a:custGeom>
              <a:avLst/>
              <a:gdLst/>
              <a:ahLst/>
              <a:cxnLst/>
              <a:rect l="l" t="t" r="r" b="b"/>
              <a:pathLst>
                <a:path w="1113" h="1405" extrusionOk="0">
                  <a:moveTo>
                    <a:pt x="567" y="0"/>
                  </a:moveTo>
                  <a:cubicBezTo>
                    <a:pt x="470" y="0"/>
                    <a:pt x="369" y="34"/>
                    <a:pt x="286" y="90"/>
                  </a:cubicBezTo>
                  <a:cubicBezTo>
                    <a:pt x="242" y="121"/>
                    <a:pt x="201" y="157"/>
                    <a:pt x="163" y="198"/>
                  </a:cubicBezTo>
                  <a:cubicBezTo>
                    <a:pt x="129" y="239"/>
                    <a:pt x="95" y="284"/>
                    <a:pt x="71" y="331"/>
                  </a:cubicBezTo>
                  <a:cubicBezTo>
                    <a:pt x="47" y="379"/>
                    <a:pt x="27" y="430"/>
                    <a:pt x="17" y="484"/>
                  </a:cubicBezTo>
                  <a:cubicBezTo>
                    <a:pt x="3" y="535"/>
                    <a:pt x="0" y="593"/>
                    <a:pt x="0" y="644"/>
                  </a:cubicBezTo>
                  <a:cubicBezTo>
                    <a:pt x="0" y="749"/>
                    <a:pt x="30" y="848"/>
                    <a:pt x="68" y="933"/>
                  </a:cubicBezTo>
                  <a:cubicBezTo>
                    <a:pt x="150" y="1107"/>
                    <a:pt x="275" y="1223"/>
                    <a:pt x="388" y="1304"/>
                  </a:cubicBezTo>
                  <a:cubicBezTo>
                    <a:pt x="446" y="1345"/>
                    <a:pt x="507" y="1375"/>
                    <a:pt x="564" y="1389"/>
                  </a:cubicBezTo>
                  <a:cubicBezTo>
                    <a:pt x="603" y="1401"/>
                    <a:pt x="641" y="1405"/>
                    <a:pt x="673" y="1405"/>
                  </a:cubicBezTo>
                  <a:cubicBezTo>
                    <a:pt x="689" y="1405"/>
                    <a:pt x="704" y="1404"/>
                    <a:pt x="718" y="1402"/>
                  </a:cubicBezTo>
                  <a:cubicBezTo>
                    <a:pt x="762" y="1393"/>
                    <a:pt x="789" y="1379"/>
                    <a:pt x="806" y="1366"/>
                  </a:cubicBezTo>
                  <a:cubicBezTo>
                    <a:pt x="817" y="1358"/>
                    <a:pt x="823" y="1352"/>
                    <a:pt x="826" y="1348"/>
                  </a:cubicBezTo>
                  <a:cubicBezTo>
                    <a:pt x="830" y="1345"/>
                    <a:pt x="834" y="1345"/>
                    <a:pt x="834" y="1345"/>
                  </a:cubicBezTo>
                  <a:lnTo>
                    <a:pt x="823" y="1345"/>
                  </a:lnTo>
                  <a:cubicBezTo>
                    <a:pt x="820" y="1345"/>
                    <a:pt x="813" y="1348"/>
                    <a:pt x="803" y="1348"/>
                  </a:cubicBezTo>
                  <a:cubicBezTo>
                    <a:pt x="798" y="1349"/>
                    <a:pt x="793" y="1350"/>
                    <a:pt x="787" y="1350"/>
                  </a:cubicBezTo>
                  <a:cubicBezTo>
                    <a:pt x="768" y="1350"/>
                    <a:pt x="745" y="1345"/>
                    <a:pt x="721" y="1335"/>
                  </a:cubicBezTo>
                  <a:cubicBezTo>
                    <a:pt x="691" y="1328"/>
                    <a:pt x="657" y="1308"/>
                    <a:pt x="619" y="1277"/>
                  </a:cubicBezTo>
                  <a:cubicBezTo>
                    <a:pt x="585" y="1246"/>
                    <a:pt x="551" y="1209"/>
                    <a:pt x="514" y="1165"/>
                  </a:cubicBezTo>
                  <a:cubicBezTo>
                    <a:pt x="435" y="1076"/>
                    <a:pt x="364" y="957"/>
                    <a:pt x="327" y="831"/>
                  </a:cubicBezTo>
                  <a:cubicBezTo>
                    <a:pt x="319" y="801"/>
                    <a:pt x="313" y="770"/>
                    <a:pt x="310" y="739"/>
                  </a:cubicBezTo>
                  <a:cubicBezTo>
                    <a:pt x="306" y="705"/>
                    <a:pt x="303" y="675"/>
                    <a:pt x="303" y="644"/>
                  </a:cubicBezTo>
                  <a:cubicBezTo>
                    <a:pt x="303" y="614"/>
                    <a:pt x="306" y="586"/>
                    <a:pt x="316" y="556"/>
                  </a:cubicBezTo>
                  <a:cubicBezTo>
                    <a:pt x="323" y="525"/>
                    <a:pt x="333" y="498"/>
                    <a:pt x="347" y="471"/>
                  </a:cubicBezTo>
                  <a:cubicBezTo>
                    <a:pt x="360" y="440"/>
                    <a:pt x="377" y="416"/>
                    <a:pt x="394" y="389"/>
                  </a:cubicBezTo>
                  <a:cubicBezTo>
                    <a:pt x="412" y="366"/>
                    <a:pt x="432" y="345"/>
                    <a:pt x="456" y="325"/>
                  </a:cubicBezTo>
                  <a:cubicBezTo>
                    <a:pt x="500" y="290"/>
                    <a:pt x="548" y="267"/>
                    <a:pt x="602" y="259"/>
                  </a:cubicBezTo>
                  <a:cubicBezTo>
                    <a:pt x="618" y="257"/>
                    <a:pt x="635" y="256"/>
                    <a:pt x="652" y="256"/>
                  </a:cubicBezTo>
                  <a:cubicBezTo>
                    <a:pt x="691" y="256"/>
                    <a:pt x="731" y="261"/>
                    <a:pt x="768" y="273"/>
                  </a:cubicBezTo>
                  <a:cubicBezTo>
                    <a:pt x="826" y="294"/>
                    <a:pt x="878" y="325"/>
                    <a:pt x="915" y="361"/>
                  </a:cubicBezTo>
                  <a:cubicBezTo>
                    <a:pt x="956" y="402"/>
                    <a:pt x="990" y="443"/>
                    <a:pt x="1017" y="484"/>
                  </a:cubicBezTo>
                  <a:cubicBezTo>
                    <a:pt x="1041" y="525"/>
                    <a:pt x="1061" y="566"/>
                    <a:pt x="1071" y="600"/>
                  </a:cubicBezTo>
                  <a:cubicBezTo>
                    <a:pt x="1085" y="637"/>
                    <a:pt x="1092" y="664"/>
                    <a:pt x="1095" y="685"/>
                  </a:cubicBezTo>
                  <a:cubicBezTo>
                    <a:pt x="1099" y="702"/>
                    <a:pt x="1102" y="716"/>
                    <a:pt x="1102" y="716"/>
                  </a:cubicBezTo>
                  <a:cubicBezTo>
                    <a:pt x="1102" y="716"/>
                    <a:pt x="1102" y="702"/>
                    <a:pt x="1106" y="685"/>
                  </a:cubicBezTo>
                  <a:cubicBezTo>
                    <a:pt x="1106" y="664"/>
                    <a:pt x="1109" y="634"/>
                    <a:pt x="1112" y="597"/>
                  </a:cubicBezTo>
                  <a:cubicBezTo>
                    <a:pt x="1109" y="556"/>
                    <a:pt x="1109" y="508"/>
                    <a:pt x="1099" y="454"/>
                  </a:cubicBezTo>
                  <a:cubicBezTo>
                    <a:pt x="1088" y="399"/>
                    <a:pt x="1071" y="334"/>
                    <a:pt x="1030" y="273"/>
                  </a:cubicBezTo>
                  <a:cubicBezTo>
                    <a:pt x="993" y="212"/>
                    <a:pt x="939" y="148"/>
                    <a:pt x="867" y="96"/>
                  </a:cubicBezTo>
                  <a:cubicBezTo>
                    <a:pt x="830" y="69"/>
                    <a:pt x="789" y="45"/>
                    <a:pt x="745" y="28"/>
                  </a:cubicBezTo>
                  <a:cubicBezTo>
                    <a:pt x="701" y="11"/>
                    <a:pt x="650" y="1"/>
                    <a:pt x="595" y="1"/>
                  </a:cubicBezTo>
                  <a:cubicBezTo>
                    <a:pt x="586" y="1"/>
                    <a:pt x="576"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5"/>
            <p:cNvSpPr/>
            <p:nvPr/>
          </p:nvSpPr>
          <p:spPr>
            <a:xfrm>
              <a:off x="482331" y="502454"/>
              <a:ext cx="51978" cy="111769"/>
            </a:xfrm>
            <a:custGeom>
              <a:avLst/>
              <a:gdLst/>
              <a:ahLst/>
              <a:cxnLst/>
              <a:rect l="l" t="t" r="r" b="b"/>
              <a:pathLst>
                <a:path w="1184" h="2546" extrusionOk="0">
                  <a:moveTo>
                    <a:pt x="1184" y="1"/>
                  </a:moveTo>
                  <a:lnTo>
                    <a:pt x="1184" y="1"/>
                  </a:lnTo>
                  <a:cubicBezTo>
                    <a:pt x="1184" y="1"/>
                    <a:pt x="1174" y="4"/>
                    <a:pt x="1154" y="15"/>
                  </a:cubicBezTo>
                  <a:cubicBezTo>
                    <a:pt x="1133" y="21"/>
                    <a:pt x="1099" y="29"/>
                    <a:pt x="1061" y="45"/>
                  </a:cubicBezTo>
                  <a:cubicBezTo>
                    <a:pt x="1041" y="52"/>
                    <a:pt x="1017" y="59"/>
                    <a:pt x="994" y="69"/>
                  </a:cubicBezTo>
                  <a:cubicBezTo>
                    <a:pt x="970" y="79"/>
                    <a:pt x="945" y="90"/>
                    <a:pt x="919" y="100"/>
                  </a:cubicBezTo>
                  <a:cubicBezTo>
                    <a:pt x="864" y="127"/>
                    <a:pt x="799" y="151"/>
                    <a:pt x="741" y="195"/>
                  </a:cubicBezTo>
                  <a:cubicBezTo>
                    <a:pt x="619" y="277"/>
                    <a:pt x="480" y="385"/>
                    <a:pt x="358" y="532"/>
                  </a:cubicBezTo>
                  <a:cubicBezTo>
                    <a:pt x="300" y="603"/>
                    <a:pt x="245" y="685"/>
                    <a:pt x="198" y="773"/>
                  </a:cubicBezTo>
                  <a:cubicBezTo>
                    <a:pt x="154" y="861"/>
                    <a:pt x="113" y="957"/>
                    <a:pt x="78" y="1052"/>
                  </a:cubicBezTo>
                  <a:cubicBezTo>
                    <a:pt x="52" y="1151"/>
                    <a:pt x="31" y="1249"/>
                    <a:pt x="17" y="1348"/>
                  </a:cubicBezTo>
                  <a:cubicBezTo>
                    <a:pt x="7" y="1447"/>
                    <a:pt x="0" y="1546"/>
                    <a:pt x="7" y="1641"/>
                  </a:cubicBezTo>
                  <a:cubicBezTo>
                    <a:pt x="17" y="1828"/>
                    <a:pt x="72" y="1998"/>
                    <a:pt x="123" y="2137"/>
                  </a:cubicBezTo>
                  <a:cubicBezTo>
                    <a:pt x="174" y="2277"/>
                    <a:pt x="248" y="2376"/>
                    <a:pt x="296" y="2444"/>
                  </a:cubicBezTo>
                  <a:cubicBezTo>
                    <a:pt x="320" y="2478"/>
                    <a:pt x="344" y="2505"/>
                    <a:pt x="358" y="2522"/>
                  </a:cubicBezTo>
                  <a:cubicBezTo>
                    <a:pt x="374" y="2539"/>
                    <a:pt x="381" y="2546"/>
                    <a:pt x="381" y="2546"/>
                  </a:cubicBezTo>
                  <a:cubicBezTo>
                    <a:pt x="381" y="2546"/>
                    <a:pt x="378" y="2535"/>
                    <a:pt x="371" y="2515"/>
                  </a:cubicBezTo>
                  <a:cubicBezTo>
                    <a:pt x="364" y="2491"/>
                    <a:pt x="354" y="2461"/>
                    <a:pt x="347" y="2420"/>
                  </a:cubicBezTo>
                  <a:cubicBezTo>
                    <a:pt x="320" y="2341"/>
                    <a:pt x="303" y="2226"/>
                    <a:pt x="279" y="2093"/>
                  </a:cubicBezTo>
                  <a:cubicBezTo>
                    <a:pt x="259" y="1960"/>
                    <a:pt x="259" y="1800"/>
                    <a:pt x="265" y="1637"/>
                  </a:cubicBezTo>
                  <a:cubicBezTo>
                    <a:pt x="272" y="1555"/>
                    <a:pt x="283" y="1474"/>
                    <a:pt x="296" y="1389"/>
                  </a:cubicBezTo>
                  <a:cubicBezTo>
                    <a:pt x="309" y="1307"/>
                    <a:pt x="330" y="1222"/>
                    <a:pt x="358" y="1141"/>
                  </a:cubicBezTo>
                  <a:cubicBezTo>
                    <a:pt x="385" y="1059"/>
                    <a:pt x="415" y="977"/>
                    <a:pt x="449" y="899"/>
                  </a:cubicBezTo>
                  <a:cubicBezTo>
                    <a:pt x="487" y="825"/>
                    <a:pt x="527" y="750"/>
                    <a:pt x="568" y="678"/>
                  </a:cubicBezTo>
                  <a:cubicBezTo>
                    <a:pt x="653" y="539"/>
                    <a:pt x="741" y="409"/>
                    <a:pt x="837" y="310"/>
                  </a:cubicBezTo>
                  <a:cubicBezTo>
                    <a:pt x="851" y="297"/>
                    <a:pt x="861" y="287"/>
                    <a:pt x="871" y="277"/>
                  </a:cubicBezTo>
                  <a:cubicBezTo>
                    <a:pt x="884" y="263"/>
                    <a:pt x="895" y="249"/>
                    <a:pt x="905" y="239"/>
                  </a:cubicBezTo>
                  <a:cubicBezTo>
                    <a:pt x="925" y="216"/>
                    <a:pt x="950" y="195"/>
                    <a:pt x="966" y="175"/>
                  </a:cubicBezTo>
                  <a:cubicBezTo>
                    <a:pt x="1007" y="137"/>
                    <a:pt x="1044" y="103"/>
                    <a:pt x="1079" y="79"/>
                  </a:cubicBezTo>
                  <a:cubicBezTo>
                    <a:pt x="1109" y="52"/>
                    <a:pt x="1137" y="35"/>
                    <a:pt x="1157" y="21"/>
                  </a:cubicBezTo>
                  <a:cubicBezTo>
                    <a:pt x="1174" y="8"/>
                    <a:pt x="1184"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5"/>
            <p:cNvSpPr/>
            <p:nvPr/>
          </p:nvSpPr>
          <p:spPr>
            <a:xfrm>
              <a:off x="424821" y="374659"/>
              <a:ext cx="109223" cy="101936"/>
            </a:xfrm>
            <a:custGeom>
              <a:avLst/>
              <a:gdLst/>
              <a:ahLst/>
              <a:cxnLst/>
              <a:rect l="l" t="t" r="r" b="b"/>
              <a:pathLst>
                <a:path w="2488" h="2322" extrusionOk="0">
                  <a:moveTo>
                    <a:pt x="293" y="1"/>
                  </a:moveTo>
                  <a:lnTo>
                    <a:pt x="290" y="4"/>
                  </a:lnTo>
                  <a:cubicBezTo>
                    <a:pt x="280" y="7"/>
                    <a:pt x="272" y="7"/>
                    <a:pt x="266" y="10"/>
                  </a:cubicBezTo>
                  <a:cubicBezTo>
                    <a:pt x="259" y="14"/>
                    <a:pt x="249" y="17"/>
                    <a:pt x="242" y="17"/>
                  </a:cubicBezTo>
                  <a:lnTo>
                    <a:pt x="225" y="28"/>
                  </a:lnTo>
                  <a:cubicBezTo>
                    <a:pt x="211" y="31"/>
                    <a:pt x="201" y="37"/>
                    <a:pt x="191" y="48"/>
                  </a:cubicBezTo>
                  <a:cubicBezTo>
                    <a:pt x="178" y="54"/>
                    <a:pt x="167" y="62"/>
                    <a:pt x="157" y="72"/>
                  </a:cubicBezTo>
                  <a:cubicBezTo>
                    <a:pt x="112" y="106"/>
                    <a:pt x="79" y="153"/>
                    <a:pt x="51" y="208"/>
                  </a:cubicBezTo>
                  <a:cubicBezTo>
                    <a:pt x="28" y="262"/>
                    <a:pt x="10" y="323"/>
                    <a:pt x="4" y="388"/>
                  </a:cubicBezTo>
                  <a:cubicBezTo>
                    <a:pt x="1" y="453"/>
                    <a:pt x="7" y="521"/>
                    <a:pt x="28" y="585"/>
                  </a:cubicBezTo>
                  <a:cubicBezTo>
                    <a:pt x="48" y="650"/>
                    <a:pt x="79" y="715"/>
                    <a:pt x="116" y="772"/>
                  </a:cubicBezTo>
                  <a:cubicBezTo>
                    <a:pt x="153" y="833"/>
                    <a:pt x="198" y="891"/>
                    <a:pt x="245" y="943"/>
                  </a:cubicBezTo>
                  <a:cubicBezTo>
                    <a:pt x="252" y="952"/>
                    <a:pt x="263" y="960"/>
                    <a:pt x="269" y="970"/>
                  </a:cubicBezTo>
                  <a:cubicBezTo>
                    <a:pt x="276" y="976"/>
                    <a:pt x="280" y="984"/>
                    <a:pt x="286" y="990"/>
                  </a:cubicBezTo>
                  <a:cubicBezTo>
                    <a:pt x="293" y="993"/>
                    <a:pt x="293" y="997"/>
                    <a:pt x="293" y="997"/>
                  </a:cubicBezTo>
                  <a:lnTo>
                    <a:pt x="290" y="997"/>
                  </a:lnTo>
                  <a:lnTo>
                    <a:pt x="286" y="1001"/>
                  </a:lnTo>
                  <a:lnTo>
                    <a:pt x="276" y="1007"/>
                  </a:lnTo>
                  <a:cubicBezTo>
                    <a:pt x="266" y="1014"/>
                    <a:pt x="259" y="1021"/>
                    <a:pt x="252" y="1024"/>
                  </a:cubicBezTo>
                  <a:cubicBezTo>
                    <a:pt x="228" y="1051"/>
                    <a:pt x="208" y="1086"/>
                    <a:pt x="198" y="1119"/>
                  </a:cubicBezTo>
                  <a:cubicBezTo>
                    <a:pt x="184" y="1153"/>
                    <a:pt x="181" y="1191"/>
                    <a:pt x="184" y="1228"/>
                  </a:cubicBezTo>
                  <a:cubicBezTo>
                    <a:pt x="188" y="1262"/>
                    <a:pt x="198" y="1296"/>
                    <a:pt x="214" y="1327"/>
                  </a:cubicBezTo>
                  <a:cubicBezTo>
                    <a:pt x="242" y="1392"/>
                    <a:pt x="283" y="1446"/>
                    <a:pt x="330" y="1494"/>
                  </a:cubicBezTo>
                  <a:cubicBezTo>
                    <a:pt x="374" y="1541"/>
                    <a:pt x="429" y="1582"/>
                    <a:pt x="484" y="1619"/>
                  </a:cubicBezTo>
                  <a:cubicBezTo>
                    <a:pt x="528" y="1646"/>
                    <a:pt x="572" y="1674"/>
                    <a:pt x="619" y="1695"/>
                  </a:cubicBezTo>
                  <a:cubicBezTo>
                    <a:pt x="668" y="1715"/>
                    <a:pt x="715" y="1731"/>
                    <a:pt x="766" y="1742"/>
                  </a:cubicBezTo>
                  <a:cubicBezTo>
                    <a:pt x="814" y="1756"/>
                    <a:pt x="864" y="1762"/>
                    <a:pt x="916" y="1766"/>
                  </a:cubicBezTo>
                  <a:cubicBezTo>
                    <a:pt x="926" y="1769"/>
                    <a:pt x="939" y="1769"/>
                    <a:pt x="953" y="1769"/>
                  </a:cubicBezTo>
                  <a:lnTo>
                    <a:pt x="987" y="1769"/>
                  </a:lnTo>
                  <a:lnTo>
                    <a:pt x="984" y="1772"/>
                  </a:lnTo>
                  <a:lnTo>
                    <a:pt x="984" y="1776"/>
                  </a:lnTo>
                  <a:lnTo>
                    <a:pt x="984" y="1780"/>
                  </a:lnTo>
                  <a:lnTo>
                    <a:pt x="977" y="1800"/>
                  </a:lnTo>
                  <a:cubicBezTo>
                    <a:pt x="970" y="1830"/>
                    <a:pt x="970" y="1858"/>
                    <a:pt x="974" y="1888"/>
                  </a:cubicBezTo>
                  <a:cubicBezTo>
                    <a:pt x="977" y="1915"/>
                    <a:pt x="980" y="1943"/>
                    <a:pt x="990" y="1966"/>
                  </a:cubicBezTo>
                  <a:cubicBezTo>
                    <a:pt x="1001" y="1993"/>
                    <a:pt x="1010" y="2017"/>
                    <a:pt x="1024" y="2042"/>
                  </a:cubicBezTo>
                  <a:cubicBezTo>
                    <a:pt x="1065" y="2109"/>
                    <a:pt x="1126" y="2157"/>
                    <a:pt x="1188" y="2191"/>
                  </a:cubicBezTo>
                  <a:cubicBezTo>
                    <a:pt x="1252" y="2225"/>
                    <a:pt x="1317" y="2246"/>
                    <a:pt x="1382" y="2266"/>
                  </a:cubicBezTo>
                  <a:cubicBezTo>
                    <a:pt x="1508" y="2296"/>
                    <a:pt x="1633" y="2317"/>
                    <a:pt x="1745" y="2320"/>
                  </a:cubicBezTo>
                  <a:cubicBezTo>
                    <a:pt x="1771" y="2321"/>
                    <a:pt x="1796" y="2322"/>
                    <a:pt x="1820" y="2322"/>
                  </a:cubicBezTo>
                  <a:cubicBezTo>
                    <a:pt x="2018" y="2322"/>
                    <a:pt x="2181" y="2286"/>
                    <a:pt x="2293" y="2252"/>
                  </a:cubicBezTo>
                  <a:cubicBezTo>
                    <a:pt x="2358" y="2235"/>
                    <a:pt x="2406" y="2215"/>
                    <a:pt x="2439" y="2201"/>
                  </a:cubicBezTo>
                  <a:cubicBezTo>
                    <a:pt x="2470" y="2191"/>
                    <a:pt x="2487" y="2184"/>
                    <a:pt x="2487" y="2184"/>
                  </a:cubicBezTo>
                  <a:lnTo>
                    <a:pt x="2487" y="2184"/>
                  </a:lnTo>
                  <a:cubicBezTo>
                    <a:pt x="2487" y="2184"/>
                    <a:pt x="2470" y="2188"/>
                    <a:pt x="2436" y="2201"/>
                  </a:cubicBezTo>
                  <a:cubicBezTo>
                    <a:pt x="2402" y="2211"/>
                    <a:pt x="2354" y="2225"/>
                    <a:pt x="2290" y="2238"/>
                  </a:cubicBezTo>
                  <a:cubicBezTo>
                    <a:pt x="2191" y="2262"/>
                    <a:pt x="2057" y="2282"/>
                    <a:pt x="1899" y="2282"/>
                  </a:cubicBezTo>
                  <a:cubicBezTo>
                    <a:pt x="1851" y="2282"/>
                    <a:pt x="1801" y="2280"/>
                    <a:pt x="1749" y="2276"/>
                  </a:cubicBezTo>
                  <a:cubicBezTo>
                    <a:pt x="1637" y="2266"/>
                    <a:pt x="1517" y="2246"/>
                    <a:pt x="1395" y="2211"/>
                  </a:cubicBezTo>
                  <a:cubicBezTo>
                    <a:pt x="1334" y="2191"/>
                    <a:pt x="1273" y="2171"/>
                    <a:pt x="1219" y="2140"/>
                  </a:cubicBezTo>
                  <a:cubicBezTo>
                    <a:pt x="1161" y="2106"/>
                    <a:pt x="1109" y="2065"/>
                    <a:pt x="1076" y="2011"/>
                  </a:cubicBezTo>
                  <a:cubicBezTo>
                    <a:pt x="1055" y="1973"/>
                    <a:pt x="1038" y="1929"/>
                    <a:pt x="1038" y="1882"/>
                  </a:cubicBezTo>
                  <a:cubicBezTo>
                    <a:pt x="1038" y="1861"/>
                    <a:pt x="1038" y="1837"/>
                    <a:pt x="1045" y="1817"/>
                  </a:cubicBezTo>
                  <a:lnTo>
                    <a:pt x="1051" y="1800"/>
                  </a:lnTo>
                  <a:lnTo>
                    <a:pt x="1055" y="1797"/>
                  </a:lnTo>
                  <a:lnTo>
                    <a:pt x="1059" y="1786"/>
                  </a:lnTo>
                  <a:lnTo>
                    <a:pt x="1068" y="1769"/>
                  </a:lnTo>
                  <a:lnTo>
                    <a:pt x="1072" y="1762"/>
                  </a:lnTo>
                  <a:lnTo>
                    <a:pt x="1079" y="1752"/>
                  </a:lnTo>
                  <a:lnTo>
                    <a:pt x="1096" y="1731"/>
                  </a:lnTo>
                  <a:cubicBezTo>
                    <a:pt x="1106" y="1718"/>
                    <a:pt x="1117" y="1704"/>
                    <a:pt x="1126" y="1691"/>
                  </a:cubicBezTo>
                  <a:lnTo>
                    <a:pt x="957" y="1691"/>
                  </a:lnTo>
                  <a:cubicBezTo>
                    <a:pt x="943" y="1691"/>
                    <a:pt x="933" y="1691"/>
                    <a:pt x="922" y="1687"/>
                  </a:cubicBezTo>
                  <a:cubicBezTo>
                    <a:pt x="875" y="1684"/>
                    <a:pt x="831" y="1677"/>
                    <a:pt x="786" y="1664"/>
                  </a:cubicBezTo>
                  <a:cubicBezTo>
                    <a:pt x="739" y="1654"/>
                    <a:pt x="695" y="1640"/>
                    <a:pt x="650" y="1619"/>
                  </a:cubicBezTo>
                  <a:cubicBezTo>
                    <a:pt x="610" y="1602"/>
                    <a:pt x="566" y="1579"/>
                    <a:pt x="528" y="1552"/>
                  </a:cubicBezTo>
                  <a:cubicBezTo>
                    <a:pt x="477" y="1521"/>
                    <a:pt x="429" y="1480"/>
                    <a:pt x="385" y="1439"/>
                  </a:cubicBezTo>
                  <a:cubicBezTo>
                    <a:pt x="344" y="1395"/>
                    <a:pt x="307" y="1348"/>
                    <a:pt x="283" y="1296"/>
                  </a:cubicBezTo>
                  <a:cubicBezTo>
                    <a:pt x="272" y="1273"/>
                    <a:pt x="266" y="1246"/>
                    <a:pt x="263" y="1218"/>
                  </a:cubicBezTo>
                  <a:cubicBezTo>
                    <a:pt x="259" y="1194"/>
                    <a:pt x="263" y="1170"/>
                    <a:pt x="272" y="1147"/>
                  </a:cubicBezTo>
                  <a:cubicBezTo>
                    <a:pt x="280" y="1123"/>
                    <a:pt x="296" y="1103"/>
                    <a:pt x="310" y="1086"/>
                  </a:cubicBezTo>
                  <a:cubicBezTo>
                    <a:pt x="317" y="1082"/>
                    <a:pt x="321" y="1078"/>
                    <a:pt x="324" y="1075"/>
                  </a:cubicBezTo>
                  <a:cubicBezTo>
                    <a:pt x="327" y="1072"/>
                    <a:pt x="327" y="1072"/>
                    <a:pt x="334" y="1068"/>
                  </a:cubicBezTo>
                  <a:lnTo>
                    <a:pt x="351" y="1062"/>
                  </a:lnTo>
                  <a:cubicBezTo>
                    <a:pt x="357" y="1058"/>
                    <a:pt x="368" y="1058"/>
                    <a:pt x="374" y="1055"/>
                  </a:cubicBezTo>
                  <a:lnTo>
                    <a:pt x="402" y="1048"/>
                  </a:lnTo>
                  <a:lnTo>
                    <a:pt x="456" y="1037"/>
                  </a:lnTo>
                  <a:cubicBezTo>
                    <a:pt x="419" y="1007"/>
                    <a:pt x="388" y="973"/>
                    <a:pt x="354" y="946"/>
                  </a:cubicBezTo>
                  <a:lnTo>
                    <a:pt x="324" y="915"/>
                  </a:lnTo>
                  <a:lnTo>
                    <a:pt x="303" y="891"/>
                  </a:lnTo>
                  <a:cubicBezTo>
                    <a:pt x="205" y="792"/>
                    <a:pt x="126" y="684"/>
                    <a:pt x="85" y="565"/>
                  </a:cubicBezTo>
                  <a:cubicBezTo>
                    <a:pt x="45" y="450"/>
                    <a:pt x="59" y="327"/>
                    <a:pt x="99" y="228"/>
                  </a:cubicBezTo>
                  <a:cubicBezTo>
                    <a:pt x="123" y="180"/>
                    <a:pt x="153" y="139"/>
                    <a:pt x="188" y="106"/>
                  </a:cubicBezTo>
                  <a:cubicBezTo>
                    <a:pt x="198" y="99"/>
                    <a:pt x="205" y="92"/>
                    <a:pt x="214" y="85"/>
                  </a:cubicBezTo>
                  <a:cubicBezTo>
                    <a:pt x="225" y="78"/>
                    <a:pt x="235" y="72"/>
                    <a:pt x="245" y="65"/>
                  </a:cubicBezTo>
                  <a:lnTo>
                    <a:pt x="259" y="58"/>
                  </a:lnTo>
                  <a:cubicBezTo>
                    <a:pt x="266" y="54"/>
                    <a:pt x="266" y="54"/>
                    <a:pt x="269" y="51"/>
                  </a:cubicBezTo>
                  <a:lnTo>
                    <a:pt x="280" y="48"/>
                  </a:lnTo>
                  <a:lnTo>
                    <a:pt x="286" y="48"/>
                  </a:lnTo>
                  <a:lnTo>
                    <a:pt x="290" y="51"/>
                  </a:lnTo>
                  <a:cubicBezTo>
                    <a:pt x="296" y="58"/>
                    <a:pt x="317" y="78"/>
                    <a:pt x="330" y="95"/>
                  </a:cubicBezTo>
                  <a:cubicBezTo>
                    <a:pt x="344" y="109"/>
                    <a:pt x="357" y="126"/>
                    <a:pt x="368" y="139"/>
                  </a:cubicBezTo>
                  <a:cubicBezTo>
                    <a:pt x="395" y="170"/>
                    <a:pt x="415" y="201"/>
                    <a:pt x="432" y="228"/>
                  </a:cubicBezTo>
                  <a:cubicBezTo>
                    <a:pt x="470" y="282"/>
                    <a:pt x="494" y="330"/>
                    <a:pt x="511" y="361"/>
                  </a:cubicBezTo>
                  <a:cubicBezTo>
                    <a:pt x="525" y="392"/>
                    <a:pt x="531" y="412"/>
                    <a:pt x="531" y="412"/>
                  </a:cubicBezTo>
                  <a:cubicBezTo>
                    <a:pt x="531" y="412"/>
                    <a:pt x="528" y="392"/>
                    <a:pt x="514" y="357"/>
                  </a:cubicBezTo>
                  <a:cubicBezTo>
                    <a:pt x="500" y="327"/>
                    <a:pt x="480" y="279"/>
                    <a:pt x="450" y="218"/>
                  </a:cubicBezTo>
                  <a:cubicBezTo>
                    <a:pt x="432" y="191"/>
                    <a:pt x="412" y="156"/>
                    <a:pt x="392" y="126"/>
                  </a:cubicBezTo>
                  <a:cubicBezTo>
                    <a:pt x="378" y="109"/>
                    <a:pt x="368" y="92"/>
                    <a:pt x="354" y="75"/>
                  </a:cubicBezTo>
                  <a:cubicBezTo>
                    <a:pt x="341" y="54"/>
                    <a:pt x="330" y="41"/>
                    <a:pt x="307" y="14"/>
                  </a:cubicBezTo>
                  <a:lnTo>
                    <a:pt x="296" y="7"/>
                  </a:lnTo>
                  <a:cubicBezTo>
                    <a:pt x="296" y="4"/>
                    <a:pt x="296" y="4"/>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5"/>
            <p:cNvSpPr/>
            <p:nvPr/>
          </p:nvSpPr>
          <p:spPr>
            <a:xfrm>
              <a:off x="627468" y="318510"/>
              <a:ext cx="91005" cy="102463"/>
            </a:xfrm>
            <a:custGeom>
              <a:avLst/>
              <a:gdLst/>
              <a:ahLst/>
              <a:cxnLst/>
              <a:rect l="l" t="t" r="r" b="b"/>
              <a:pathLst>
                <a:path w="2073" h="2334" extrusionOk="0">
                  <a:moveTo>
                    <a:pt x="864" y="0"/>
                  </a:moveTo>
                  <a:cubicBezTo>
                    <a:pt x="836" y="0"/>
                    <a:pt x="809" y="3"/>
                    <a:pt x="783" y="7"/>
                  </a:cubicBezTo>
                  <a:cubicBezTo>
                    <a:pt x="718" y="21"/>
                    <a:pt x="657" y="44"/>
                    <a:pt x="603" y="68"/>
                  </a:cubicBezTo>
                  <a:cubicBezTo>
                    <a:pt x="374" y="164"/>
                    <a:pt x="225" y="306"/>
                    <a:pt x="129" y="412"/>
                  </a:cubicBezTo>
                  <a:cubicBezTo>
                    <a:pt x="85" y="463"/>
                    <a:pt x="52" y="507"/>
                    <a:pt x="32" y="537"/>
                  </a:cubicBezTo>
                  <a:cubicBezTo>
                    <a:pt x="11" y="572"/>
                    <a:pt x="1" y="586"/>
                    <a:pt x="1" y="586"/>
                  </a:cubicBezTo>
                  <a:cubicBezTo>
                    <a:pt x="1" y="586"/>
                    <a:pt x="11" y="572"/>
                    <a:pt x="35" y="541"/>
                  </a:cubicBezTo>
                  <a:cubicBezTo>
                    <a:pt x="58" y="511"/>
                    <a:pt x="93" y="470"/>
                    <a:pt x="143" y="418"/>
                  </a:cubicBezTo>
                  <a:cubicBezTo>
                    <a:pt x="239" y="324"/>
                    <a:pt x="399" y="198"/>
                    <a:pt x="619" y="116"/>
                  </a:cubicBezTo>
                  <a:cubicBezTo>
                    <a:pt x="674" y="96"/>
                    <a:pt x="735" y="75"/>
                    <a:pt x="793" y="68"/>
                  </a:cubicBezTo>
                  <a:cubicBezTo>
                    <a:pt x="810" y="66"/>
                    <a:pt x="828" y="65"/>
                    <a:pt x="845" y="65"/>
                  </a:cubicBezTo>
                  <a:cubicBezTo>
                    <a:pt x="889" y="65"/>
                    <a:pt x="932" y="72"/>
                    <a:pt x="966" y="92"/>
                  </a:cubicBezTo>
                  <a:cubicBezTo>
                    <a:pt x="1018" y="123"/>
                    <a:pt x="1059" y="173"/>
                    <a:pt x="1052" y="228"/>
                  </a:cubicBezTo>
                  <a:cubicBezTo>
                    <a:pt x="1045" y="286"/>
                    <a:pt x="1001" y="341"/>
                    <a:pt x="957" y="402"/>
                  </a:cubicBezTo>
                  <a:cubicBezTo>
                    <a:pt x="950" y="408"/>
                    <a:pt x="943" y="415"/>
                    <a:pt x="939" y="426"/>
                  </a:cubicBezTo>
                  <a:lnTo>
                    <a:pt x="933" y="432"/>
                  </a:lnTo>
                  <a:lnTo>
                    <a:pt x="933" y="435"/>
                  </a:lnTo>
                  <a:lnTo>
                    <a:pt x="930" y="439"/>
                  </a:lnTo>
                  <a:lnTo>
                    <a:pt x="916" y="463"/>
                  </a:lnTo>
                  <a:cubicBezTo>
                    <a:pt x="909" y="476"/>
                    <a:pt x="902" y="493"/>
                    <a:pt x="895" y="507"/>
                  </a:cubicBezTo>
                  <a:lnTo>
                    <a:pt x="881" y="555"/>
                  </a:lnTo>
                  <a:cubicBezTo>
                    <a:pt x="879" y="567"/>
                    <a:pt x="865" y="587"/>
                    <a:pt x="881" y="587"/>
                  </a:cubicBezTo>
                  <a:cubicBezTo>
                    <a:pt x="883" y="587"/>
                    <a:pt x="885" y="586"/>
                    <a:pt x="889" y="586"/>
                  </a:cubicBezTo>
                  <a:lnTo>
                    <a:pt x="936" y="582"/>
                  </a:lnTo>
                  <a:lnTo>
                    <a:pt x="987" y="582"/>
                  </a:lnTo>
                  <a:cubicBezTo>
                    <a:pt x="994" y="578"/>
                    <a:pt x="1004" y="578"/>
                    <a:pt x="1014" y="578"/>
                  </a:cubicBezTo>
                  <a:lnTo>
                    <a:pt x="1028" y="578"/>
                  </a:lnTo>
                  <a:cubicBezTo>
                    <a:pt x="1052" y="576"/>
                    <a:pt x="1077" y="575"/>
                    <a:pt x="1102" y="575"/>
                  </a:cubicBezTo>
                  <a:cubicBezTo>
                    <a:pt x="1152" y="575"/>
                    <a:pt x="1202" y="580"/>
                    <a:pt x="1252" y="589"/>
                  </a:cubicBezTo>
                  <a:cubicBezTo>
                    <a:pt x="1399" y="613"/>
                    <a:pt x="1548" y="667"/>
                    <a:pt x="1674" y="749"/>
                  </a:cubicBezTo>
                  <a:cubicBezTo>
                    <a:pt x="1739" y="790"/>
                    <a:pt x="1800" y="837"/>
                    <a:pt x="1851" y="892"/>
                  </a:cubicBezTo>
                  <a:cubicBezTo>
                    <a:pt x="1905" y="946"/>
                    <a:pt x="1957" y="1004"/>
                    <a:pt x="1970" y="1062"/>
                  </a:cubicBezTo>
                  <a:cubicBezTo>
                    <a:pt x="1974" y="1092"/>
                    <a:pt x="1970" y="1123"/>
                    <a:pt x="1960" y="1150"/>
                  </a:cubicBezTo>
                  <a:cubicBezTo>
                    <a:pt x="1950" y="1173"/>
                    <a:pt x="1930" y="1198"/>
                    <a:pt x="1902" y="1218"/>
                  </a:cubicBezTo>
                  <a:cubicBezTo>
                    <a:pt x="1875" y="1239"/>
                    <a:pt x="1844" y="1255"/>
                    <a:pt x="1814" y="1269"/>
                  </a:cubicBezTo>
                  <a:cubicBezTo>
                    <a:pt x="1797" y="1275"/>
                    <a:pt x="1779" y="1280"/>
                    <a:pt x="1762" y="1286"/>
                  </a:cubicBezTo>
                  <a:lnTo>
                    <a:pt x="1739" y="1293"/>
                  </a:lnTo>
                  <a:cubicBezTo>
                    <a:pt x="1718" y="1296"/>
                    <a:pt x="1701" y="1300"/>
                    <a:pt x="1685" y="1303"/>
                  </a:cubicBezTo>
                  <a:cubicBezTo>
                    <a:pt x="1660" y="1310"/>
                    <a:pt x="1633" y="1310"/>
                    <a:pt x="1610" y="1313"/>
                  </a:cubicBezTo>
                  <a:cubicBezTo>
                    <a:pt x="1586" y="1316"/>
                    <a:pt x="1562" y="1320"/>
                    <a:pt x="1545" y="1324"/>
                  </a:cubicBezTo>
                  <a:cubicBezTo>
                    <a:pt x="1596" y="1364"/>
                    <a:pt x="1647" y="1405"/>
                    <a:pt x="1695" y="1446"/>
                  </a:cubicBezTo>
                  <a:cubicBezTo>
                    <a:pt x="1708" y="1456"/>
                    <a:pt x="1721" y="1470"/>
                    <a:pt x="1735" y="1480"/>
                  </a:cubicBezTo>
                  <a:cubicBezTo>
                    <a:pt x="1746" y="1490"/>
                    <a:pt x="1759" y="1504"/>
                    <a:pt x="1770" y="1514"/>
                  </a:cubicBezTo>
                  <a:cubicBezTo>
                    <a:pt x="1817" y="1558"/>
                    <a:pt x="1858" y="1602"/>
                    <a:pt x="1892" y="1653"/>
                  </a:cubicBezTo>
                  <a:cubicBezTo>
                    <a:pt x="1930" y="1701"/>
                    <a:pt x="1957" y="1752"/>
                    <a:pt x="1974" y="1803"/>
                  </a:cubicBezTo>
                  <a:cubicBezTo>
                    <a:pt x="1994" y="1854"/>
                    <a:pt x="2004" y="1908"/>
                    <a:pt x="2004" y="1960"/>
                  </a:cubicBezTo>
                  <a:cubicBezTo>
                    <a:pt x="2007" y="2071"/>
                    <a:pt x="1966" y="2178"/>
                    <a:pt x="1899" y="2239"/>
                  </a:cubicBezTo>
                  <a:cubicBezTo>
                    <a:pt x="1840" y="2292"/>
                    <a:pt x="1765" y="2311"/>
                    <a:pt x="1705" y="2311"/>
                  </a:cubicBezTo>
                  <a:cubicBezTo>
                    <a:pt x="1695" y="2311"/>
                    <a:pt x="1686" y="2311"/>
                    <a:pt x="1677" y="2310"/>
                  </a:cubicBezTo>
                  <a:cubicBezTo>
                    <a:pt x="1644" y="2310"/>
                    <a:pt x="1613" y="2300"/>
                    <a:pt x="1589" y="2289"/>
                  </a:cubicBezTo>
                  <a:cubicBezTo>
                    <a:pt x="1566" y="2280"/>
                    <a:pt x="1545" y="2266"/>
                    <a:pt x="1531" y="2255"/>
                  </a:cubicBezTo>
                  <a:cubicBezTo>
                    <a:pt x="1525" y="2249"/>
                    <a:pt x="1517" y="2242"/>
                    <a:pt x="1514" y="2239"/>
                  </a:cubicBezTo>
                  <a:cubicBezTo>
                    <a:pt x="1511" y="2231"/>
                    <a:pt x="1508" y="2228"/>
                    <a:pt x="1504" y="2225"/>
                  </a:cubicBezTo>
                  <a:cubicBezTo>
                    <a:pt x="1497" y="2214"/>
                    <a:pt x="1494" y="2211"/>
                    <a:pt x="1494" y="2211"/>
                  </a:cubicBezTo>
                  <a:lnTo>
                    <a:pt x="1494" y="2211"/>
                  </a:lnTo>
                  <a:cubicBezTo>
                    <a:pt x="1494" y="2211"/>
                    <a:pt x="1497" y="2218"/>
                    <a:pt x="1501" y="2225"/>
                  </a:cubicBezTo>
                  <a:cubicBezTo>
                    <a:pt x="1504" y="2228"/>
                    <a:pt x="1508" y="2235"/>
                    <a:pt x="1511" y="2239"/>
                  </a:cubicBezTo>
                  <a:cubicBezTo>
                    <a:pt x="1517" y="2245"/>
                    <a:pt x="1521" y="2252"/>
                    <a:pt x="1528" y="2259"/>
                  </a:cubicBezTo>
                  <a:cubicBezTo>
                    <a:pt x="1542" y="2272"/>
                    <a:pt x="1558" y="2286"/>
                    <a:pt x="1586" y="2300"/>
                  </a:cubicBezTo>
                  <a:cubicBezTo>
                    <a:pt x="1610" y="2313"/>
                    <a:pt x="1640" y="2324"/>
                    <a:pt x="1674" y="2330"/>
                  </a:cubicBezTo>
                  <a:cubicBezTo>
                    <a:pt x="1690" y="2333"/>
                    <a:pt x="1706" y="2334"/>
                    <a:pt x="1723" y="2334"/>
                  </a:cubicBezTo>
                  <a:cubicBezTo>
                    <a:pt x="1786" y="2334"/>
                    <a:pt x="1858" y="2316"/>
                    <a:pt x="1922" y="2266"/>
                  </a:cubicBezTo>
                  <a:cubicBezTo>
                    <a:pt x="2007" y="2201"/>
                    <a:pt x="2059" y="2085"/>
                    <a:pt x="2059" y="1960"/>
                  </a:cubicBezTo>
                  <a:cubicBezTo>
                    <a:pt x="2062" y="1902"/>
                    <a:pt x="2052" y="1844"/>
                    <a:pt x="2035" y="1782"/>
                  </a:cubicBezTo>
                  <a:cubicBezTo>
                    <a:pt x="2015" y="1725"/>
                    <a:pt x="1987" y="1667"/>
                    <a:pt x="1950" y="1613"/>
                  </a:cubicBezTo>
                  <a:cubicBezTo>
                    <a:pt x="1916" y="1558"/>
                    <a:pt x="1872" y="1507"/>
                    <a:pt x="1824" y="1459"/>
                  </a:cubicBezTo>
                  <a:cubicBezTo>
                    <a:pt x="1814" y="1446"/>
                    <a:pt x="1800" y="1432"/>
                    <a:pt x="1790" y="1422"/>
                  </a:cubicBezTo>
                  <a:cubicBezTo>
                    <a:pt x="1776" y="1412"/>
                    <a:pt x="1766" y="1402"/>
                    <a:pt x="1753" y="1388"/>
                  </a:cubicBezTo>
                  <a:cubicBezTo>
                    <a:pt x="1749" y="1385"/>
                    <a:pt x="1746" y="1382"/>
                    <a:pt x="1746" y="1378"/>
                  </a:cubicBezTo>
                  <a:lnTo>
                    <a:pt x="1759" y="1378"/>
                  </a:lnTo>
                  <a:lnTo>
                    <a:pt x="1787" y="1371"/>
                  </a:lnTo>
                  <a:cubicBezTo>
                    <a:pt x="1807" y="1364"/>
                    <a:pt x="1828" y="1361"/>
                    <a:pt x="1844" y="1351"/>
                  </a:cubicBezTo>
                  <a:cubicBezTo>
                    <a:pt x="1885" y="1337"/>
                    <a:pt x="1922" y="1320"/>
                    <a:pt x="1957" y="1293"/>
                  </a:cubicBezTo>
                  <a:cubicBezTo>
                    <a:pt x="1994" y="1266"/>
                    <a:pt x="2024" y="1231"/>
                    <a:pt x="2045" y="1187"/>
                  </a:cubicBezTo>
                  <a:cubicBezTo>
                    <a:pt x="2065" y="1143"/>
                    <a:pt x="2073" y="1092"/>
                    <a:pt x="2062" y="1044"/>
                  </a:cubicBezTo>
                  <a:cubicBezTo>
                    <a:pt x="2052" y="997"/>
                    <a:pt x="2028" y="956"/>
                    <a:pt x="2004" y="919"/>
                  </a:cubicBezTo>
                  <a:cubicBezTo>
                    <a:pt x="1980" y="881"/>
                    <a:pt x="1950" y="854"/>
                    <a:pt x="1922" y="823"/>
                  </a:cubicBezTo>
                  <a:cubicBezTo>
                    <a:pt x="1861" y="765"/>
                    <a:pt x="1797" y="711"/>
                    <a:pt x="1729" y="667"/>
                  </a:cubicBezTo>
                  <a:cubicBezTo>
                    <a:pt x="1586" y="575"/>
                    <a:pt x="1426" y="520"/>
                    <a:pt x="1266" y="497"/>
                  </a:cubicBezTo>
                  <a:cubicBezTo>
                    <a:pt x="1212" y="488"/>
                    <a:pt x="1157" y="485"/>
                    <a:pt x="1103" y="485"/>
                  </a:cubicBezTo>
                  <a:cubicBezTo>
                    <a:pt x="1075" y="485"/>
                    <a:pt x="1048" y="486"/>
                    <a:pt x="1021" y="487"/>
                  </a:cubicBezTo>
                  <a:lnTo>
                    <a:pt x="1007" y="490"/>
                  </a:lnTo>
                  <a:lnTo>
                    <a:pt x="1001" y="490"/>
                  </a:lnTo>
                  <a:cubicBezTo>
                    <a:pt x="1001" y="487"/>
                    <a:pt x="1001" y="487"/>
                    <a:pt x="1004" y="484"/>
                  </a:cubicBezTo>
                  <a:lnTo>
                    <a:pt x="1004" y="479"/>
                  </a:lnTo>
                  <a:lnTo>
                    <a:pt x="1007" y="476"/>
                  </a:lnTo>
                  <a:lnTo>
                    <a:pt x="1011" y="473"/>
                  </a:lnTo>
                  <a:cubicBezTo>
                    <a:pt x="1014" y="463"/>
                    <a:pt x="1021" y="456"/>
                    <a:pt x="1024" y="449"/>
                  </a:cubicBezTo>
                  <a:cubicBezTo>
                    <a:pt x="1045" y="418"/>
                    <a:pt x="1068" y="388"/>
                    <a:pt x="1089" y="354"/>
                  </a:cubicBezTo>
                  <a:cubicBezTo>
                    <a:pt x="1109" y="320"/>
                    <a:pt x="1126" y="279"/>
                    <a:pt x="1130" y="235"/>
                  </a:cubicBezTo>
                  <a:cubicBezTo>
                    <a:pt x="1130" y="190"/>
                    <a:pt x="1117" y="143"/>
                    <a:pt x="1093" y="109"/>
                  </a:cubicBezTo>
                  <a:cubicBezTo>
                    <a:pt x="1068" y="75"/>
                    <a:pt x="1035" y="51"/>
                    <a:pt x="1001" y="30"/>
                  </a:cubicBezTo>
                  <a:cubicBezTo>
                    <a:pt x="957" y="8"/>
                    <a:pt x="910"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p:cNvSpPr/>
            <p:nvPr/>
          </p:nvSpPr>
          <p:spPr>
            <a:xfrm>
              <a:off x="824583" y="533536"/>
              <a:ext cx="69933" cy="117257"/>
            </a:xfrm>
            <a:custGeom>
              <a:avLst/>
              <a:gdLst/>
              <a:ahLst/>
              <a:cxnLst/>
              <a:rect l="l" t="t" r="r" b="b"/>
              <a:pathLst>
                <a:path w="1593" h="2671" extrusionOk="0">
                  <a:moveTo>
                    <a:pt x="1528" y="2362"/>
                  </a:moveTo>
                  <a:cubicBezTo>
                    <a:pt x="1527" y="2362"/>
                    <a:pt x="1529" y="2363"/>
                    <a:pt x="1532" y="2366"/>
                  </a:cubicBezTo>
                  <a:lnTo>
                    <a:pt x="1532" y="2366"/>
                  </a:lnTo>
                  <a:cubicBezTo>
                    <a:pt x="1530" y="2363"/>
                    <a:pt x="1528" y="2362"/>
                    <a:pt x="1528" y="2362"/>
                  </a:cubicBezTo>
                  <a:close/>
                  <a:moveTo>
                    <a:pt x="1532" y="2366"/>
                  </a:moveTo>
                  <a:cubicBezTo>
                    <a:pt x="1534" y="2367"/>
                    <a:pt x="1536" y="2369"/>
                    <a:pt x="1538" y="2372"/>
                  </a:cubicBezTo>
                  <a:cubicBezTo>
                    <a:pt x="1538" y="2372"/>
                    <a:pt x="1539" y="2372"/>
                    <a:pt x="1539" y="2372"/>
                  </a:cubicBezTo>
                  <a:lnTo>
                    <a:pt x="1539" y="2372"/>
                  </a:lnTo>
                  <a:cubicBezTo>
                    <a:pt x="1536" y="2369"/>
                    <a:pt x="1534" y="2367"/>
                    <a:pt x="1532" y="2366"/>
                  </a:cubicBezTo>
                  <a:close/>
                  <a:moveTo>
                    <a:pt x="739" y="1"/>
                  </a:moveTo>
                  <a:cubicBezTo>
                    <a:pt x="735" y="8"/>
                    <a:pt x="729" y="21"/>
                    <a:pt x="718" y="35"/>
                  </a:cubicBezTo>
                  <a:cubicBezTo>
                    <a:pt x="698" y="65"/>
                    <a:pt x="668" y="106"/>
                    <a:pt x="620" y="150"/>
                  </a:cubicBezTo>
                  <a:cubicBezTo>
                    <a:pt x="572" y="194"/>
                    <a:pt x="508" y="242"/>
                    <a:pt x="429" y="293"/>
                  </a:cubicBezTo>
                  <a:cubicBezTo>
                    <a:pt x="354" y="344"/>
                    <a:pt x="266" y="402"/>
                    <a:pt x="181" y="480"/>
                  </a:cubicBezTo>
                  <a:cubicBezTo>
                    <a:pt x="140" y="521"/>
                    <a:pt x="100" y="569"/>
                    <a:pt x="68" y="627"/>
                  </a:cubicBezTo>
                  <a:cubicBezTo>
                    <a:pt x="35" y="684"/>
                    <a:pt x="15" y="749"/>
                    <a:pt x="7" y="820"/>
                  </a:cubicBezTo>
                  <a:cubicBezTo>
                    <a:pt x="1" y="888"/>
                    <a:pt x="15" y="966"/>
                    <a:pt x="62" y="1035"/>
                  </a:cubicBezTo>
                  <a:cubicBezTo>
                    <a:pt x="106" y="1103"/>
                    <a:pt x="181" y="1144"/>
                    <a:pt x="263" y="1158"/>
                  </a:cubicBezTo>
                  <a:cubicBezTo>
                    <a:pt x="283" y="1161"/>
                    <a:pt x="300" y="1161"/>
                    <a:pt x="317" y="1161"/>
                  </a:cubicBezTo>
                  <a:lnTo>
                    <a:pt x="334" y="1158"/>
                  </a:lnTo>
                  <a:lnTo>
                    <a:pt x="344" y="1158"/>
                  </a:lnTo>
                  <a:lnTo>
                    <a:pt x="341" y="1161"/>
                  </a:lnTo>
                  <a:lnTo>
                    <a:pt x="341" y="1164"/>
                  </a:lnTo>
                  <a:cubicBezTo>
                    <a:pt x="340" y="1164"/>
                    <a:pt x="340" y="1164"/>
                    <a:pt x="340" y="1164"/>
                  </a:cubicBezTo>
                  <a:lnTo>
                    <a:pt x="340" y="1164"/>
                  </a:lnTo>
                  <a:cubicBezTo>
                    <a:pt x="339" y="1164"/>
                    <a:pt x="340" y="1165"/>
                    <a:pt x="338" y="1171"/>
                  </a:cubicBezTo>
                  <a:cubicBezTo>
                    <a:pt x="327" y="1194"/>
                    <a:pt x="321" y="1219"/>
                    <a:pt x="310" y="1242"/>
                  </a:cubicBezTo>
                  <a:cubicBezTo>
                    <a:pt x="293" y="1290"/>
                    <a:pt x="280" y="1341"/>
                    <a:pt x="266" y="1392"/>
                  </a:cubicBezTo>
                  <a:cubicBezTo>
                    <a:pt x="242" y="1494"/>
                    <a:pt x="222" y="1599"/>
                    <a:pt x="219" y="1709"/>
                  </a:cubicBezTo>
                  <a:cubicBezTo>
                    <a:pt x="215" y="1790"/>
                    <a:pt x="222" y="1872"/>
                    <a:pt x="246" y="1949"/>
                  </a:cubicBezTo>
                  <a:cubicBezTo>
                    <a:pt x="269" y="2028"/>
                    <a:pt x="313" y="2106"/>
                    <a:pt x="371" y="2164"/>
                  </a:cubicBezTo>
                  <a:cubicBezTo>
                    <a:pt x="433" y="2222"/>
                    <a:pt x="508" y="2266"/>
                    <a:pt x="596" y="2276"/>
                  </a:cubicBezTo>
                  <a:cubicBezTo>
                    <a:pt x="607" y="2277"/>
                    <a:pt x="618" y="2278"/>
                    <a:pt x="628" y="2278"/>
                  </a:cubicBezTo>
                  <a:cubicBezTo>
                    <a:pt x="705" y="2278"/>
                    <a:pt x="777" y="2246"/>
                    <a:pt x="831" y="2198"/>
                  </a:cubicBezTo>
                  <a:cubicBezTo>
                    <a:pt x="838" y="2191"/>
                    <a:pt x="844" y="2185"/>
                    <a:pt x="851" y="2178"/>
                  </a:cubicBezTo>
                  <a:lnTo>
                    <a:pt x="861" y="2171"/>
                  </a:lnTo>
                  <a:cubicBezTo>
                    <a:pt x="864" y="2167"/>
                    <a:pt x="864" y="2167"/>
                    <a:pt x="864" y="2164"/>
                  </a:cubicBezTo>
                  <a:cubicBezTo>
                    <a:pt x="869" y="2161"/>
                    <a:pt x="869" y="2158"/>
                    <a:pt x="869" y="2158"/>
                  </a:cubicBezTo>
                  <a:cubicBezTo>
                    <a:pt x="872" y="2154"/>
                    <a:pt x="872" y="2150"/>
                    <a:pt x="872" y="2144"/>
                  </a:cubicBezTo>
                  <a:cubicBezTo>
                    <a:pt x="874" y="2141"/>
                    <a:pt x="875" y="2131"/>
                    <a:pt x="875" y="2131"/>
                  </a:cubicBezTo>
                  <a:cubicBezTo>
                    <a:pt x="875" y="2131"/>
                    <a:pt x="875" y="2132"/>
                    <a:pt x="875" y="2133"/>
                  </a:cubicBezTo>
                  <a:cubicBezTo>
                    <a:pt x="875" y="2137"/>
                    <a:pt x="878" y="2140"/>
                    <a:pt x="878" y="2147"/>
                  </a:cubicBezTo>
                  <a:cubicBezTo>
                    <a:pt x="882" y="2150"/>
                    <a:pt x="882" y="2154"/>
                    <a:pt x="885" y="2161"/>
                  </a:cubicBezTo>
                  <a:cubicBezTo>
                    <a:pt x="885" y="2167"/>
                    <a:pt x="889" y="2174"/>
                    <a:pt x="892" y="2181"/>
                  </a:cubicBezTo>
                  <a:cubicBezTo>
                    <a:pt x="896" y="2191"/>
                    <a:pt x="899" y="2202"/>
                    <a:pt x="902" y="2212"/>
                  </a:cubicBezTo>
                  <a:cubicBezTo>
                    <a:pt x="919" y="2249"/>
                    <a:pt x="936" y="2287"/>
                    <a:pt x="957" y="2321"/>
                  </a:cubicBezTo>
                  <a:cubicBezTo>
                    <a:pt x="994" y="2389"/>
                    <a:pt x="1035" y="2450"/>
                    <a:pt x="1079" y="2505"/>
                  </a:cubicBezTo>
                  <a:cubicBezTo>
                    <a:pt x="1158" y="2593"/>
                    <a:pt x="1252" y="2657"/>
                    <a:pt x="1354" y="2668"/>
                  </a:cubicBezTo>
                  <a:cubicBezTo>
                    <a:pt x="1367" y="2670"/>
                    <a:pt x="1379" y="2670"/>
                    <a:pt x="1391" y="2670"/>
                  </a:cubicBezTo>
                  <a:cubicBezTo>
                    <a:pt x="1402" y="2670"/>
                    <a:pt x="1414" y="2670"/>
                    <a:pt x="1426" y="2668"/>
                  </a:cubicBezTo>
                  <a:cubicBezTo>
                    <a:pt x="1450" y="2661"/>
                    <a:pt x="1470" y="2654"/>
                    <a:pt x="1487" y="2640"/>
                  </a:cubicBezTo>
                  <a:cubicBezTo>
                    <a:pt x="1525" y="2616"/>
                    <a:pt x="1549" y="2586"/>
                    <a:pt x="1566" y="2555"/>
                  </a:cubicBezTo>
                  <a:cubicBezTo>
                    <a:pt x="1593" y="2491"/>
                    <a:pt x="1586" y="2429"/>
                    <a:pt x="1566" y="2398"/>
                  </a:cubicBezTo>
                  <a:cubicBezTo>
                    <a:pt x="1563" y="2392"/>
                    <a:pt x="1555" y="2385"/>
                    <a:pt x="1552" y="2382"/>
                  </a:cubicBezTo>
                  <a:cubicBezTo>
                    <a:pt x="1549" y="2375"/>
                    <a:pt x="1543" y="2372"/>
                    <a:pt x="1539" y="2372"/>
                  </a:cubicBezTo>
                  <a:lnTo>
                    <a:pt x="1539" y="2372"/>
                  </a:lnTo>
                  <a:cubicBezTo>
                    <a:pt x="1546" y="2378"/>
                    <a:pt x="1554" y="2388"/>
                    <a:pt x="1563" y="2403"/>
                  </a:cubicBezTo>
                  <a:cubicBezTo>
                    <a:pt x="1576" y="2433"/>
                    <a:pt x="1579" y="2491"/>
                    <a:pt x="1545" y="2545"/>
                  </a:cubicBezTo>
                  <a:cubicBezTo>
                    <a:pt x="1528" y="2572"/>
                    <a:pt x="1505" y="2596"/>
                    <a:pt x="1474" y="2613"/>
                  </a:cubicBezTo>
                  <a:cubicBezTo>
                    <a:pt x="1452" y="2628"/>
                    <a:pt x="1425" y="2632"/>
                    <a:pt x="1395" y="2632"/>
                  </a:cubicBezTo>
                  <a:cubicBezTo>
                    <a:pt x="1383" y="2632"/>
                    <a:pt x="1371" y="2631"/>
                    <a:pt x="1358" y="2630"/>
                  </a:cubicBezTo>
                  <a:cubicBezTo>
                    <a:pt x="1277" y="2613"/>
                    <a:pt x="1191" y="2549"/>
                    <a:pt x="1127" y="2464"/>
                  </a:cubicBezTo>
                  <a:cubicBezTo>
                    <a:pt x="1086" y="2412"/>
                    <a:pt x="1048" y="2354"/>
                    <a:pt x="1018" y="2290"/>
                  </a:cubicBezTo>
                  <a:cubicBezTo>
                    <a:pt x="1001" y="2256"/>
                    <a:pt x="987" y="2222"/>
                    <a:pt x="974" y="2185"/>
                  </a:cubicBezTo>
                  <a:cubicBezTo>
                    <a:pt x="971" y="2174"/>
                    <a:pt x="967" y="2167"/>
                    <a:pt x="963" y="2158"/>
                  </a:cubicBezTo>
                  <a:lnTo>
                    <a:pt x="960" y="2144"/>
                  </a:lnTo>
                  <a:lnTo>
                    <a:pt x="957" y="2130"/>
                  </a:lnTo>
                  <a:lnTo>
                    <a:pt x="953" y="2117"/>
                  </a:lnTo>
                  <a:cubicBezTo>
                    <a:pt x="950" y="2100"/>
                    <a:pt x="943" y="2079"/>
                    <a:pt x="940" y="2059"/>
                  </a:cubicBezTo>
                  <a:cubicBezTo>
                    <a:pt x="936" y="2038"/>
                    <a:pt x="933" y="2015"/>
                    <a:pt x="926" y="1994"/>
                  </a:cubicBezTo>
                  <a:cubicBezTo>
                    <a:pt x="919" y="1990"/>
                    <a:pt x="913" y="1990"/>
                    <a:pt x="902" y="1987"/>
                  </a:cubicBezTo>
                  <a:cubicBezTo>
                    <a:pt x="899" y="1984"/>
                    <a:pt x="892" y="1980"/>
                    <a:pt x="889" y="1980"/>
                  </a:cubicBezTo>
                  <a:cubicBezTo>
                    <a:pt x="886" y="1977"/>
                    <a:pt x="884" y="1976"/>
                    <a:pt x="884" y="1976"/>
                  </a:cubicBezTo>
                  <a:lnTo>
                    <a:pt x="884" y="1976"/>
                  </a:lnTo>
                  <a:cubicBezTo>
                    <a:pt x="883" y="1976"/>
                    <a:pt x="887" y="1982"/>
                    <a:pt x="882" y="1984"/>
                  </a:cubicBezTo>
                  <a:cubicBezTo>
                    <a:pt x="882" y="1987"/>
                    <a:pt x="864" y="1990"/>
                    <a:pt x="834" y="1998"/>
                  </a:cubicBezTo>
                  <a:cubicBezTo>
                    <a:pt x="831" y="2015"/>
                    <a:pt x="824" y="2035"/>
                    <a:pt x="820" y="2056"/>
                  </a:cubicBezTo>
                  <a:cubicBezTo>
                    <a:pt x="817" y="2059"/>
                    <a:pt x="817" y="2065"/>
                    <a:pt x="817" y="2072"/>
                  </a:cubicBezTo>
                  <a:lnTo>
                    <a:pt x="811" y="2079"/>
                  </a:lnTo>
                  <a:cubicBezTo>
                    <a:pt x="807" y="2083"/>
                    <a:pt x="803" y="2086"/>
                    <a:pt x="800" y="2092"/>
                  </a:cubicBezTo>
                  <a:cubicBezTo>
                    <a:pt x="797" y="2096"/>
                    <a:pt x="793" y="2103"/>
                    <a:pt x="790" y="2106"/>
                  </a:cubicBezTo>
                  <a:lnTo>
                    <a:pt x="783" y="2113"/>
                  </a:lnTo>
                  <a:cubicBezTo>
                    <a:pt x="780" y="2117"/>
                    <a:pt x="776" y="2123"/>
                    <a:pt x="770" y="2127"/>
                  </a:cubicBezTo>
                  <a:cubicBezTo>
                    <a:pt x="731" y="2160"/>
                    <a:pt x="679" y="2179"/>
                    <a:pt x="628" y="2179"/>
                  </a:cubicBezTo>
                  <a:cubicBezTo>
                    <a:pt x="621" y="2179"/>
                    <a:pt x="614" y="2179"/>
                    <a:pt x="606" y="2178"/>
                  </a:cubicBezTo>
                  <a:cubicBezTo>
                    <a:pt x="549" y="2167"/>
                    <a:pt x="491" y="2137"/>
                    <a:pt x="443" y="2089"/>
                  </a:cubicBezTo>
                  <a:cubicBezTo>
                    <a:pt x="395" y="2045"/>
                    <a:pt x="365" y="1987"/>
                    <a:pt x="344" y="1923"/>
                  </a:cubicBezTo>
                  <a:cubicBezTo>
                    <a:pt x="324" y="1855"/>
                    <a:pt x="321" y="1786"/>
                    <a:pt x="321" y="1715"/>
                  </a:cubicBezTo>
                  <a:cubicBezTo>
                    <a:pt x="327" y="1616"/>
                    <a:pt x="344" y="1514"/>
                    <a:pt x="365" y="1416"/>
                  </a:cubicBezTo>
                  <a:cubicBezTo>
                    <a:pt x="379" y="1368"/>
                    <a:pt x="392" y="1321"/>
                    <a:pt x="406" y="1273"/>
                  </a:cubicBezTo>
                  <a:cubicBezTo>
                    <a:pt x="415" y="1252"/>
                    <a:pt x="423" y="1229"/>
                    <a:pt x="433" y="1205"/>
                  </a:cubicBezTo>
                  <a:cubicBezTo>
                    <a:pt x="433" y="1202"/>
                    <a:pt x="440" y="1188"/>
                    <a:pt x="443" y="1178"/>
                  </a:cubicBezTo>
                  <a:lnTo>
                    <a:pt x="460" y="1144"/>
                  </a:lnTo>
                  <a:cubicBezTo>
                    <a:pt x="470" y="1120"/>
                    <a:pt x="481" y="1096"/>
                    <a:pt x="491" y="1076"/>
                  </a:cubicBezTo>
                  <a:cubicBezTo>
                    <a:pt x="481" y="1065"/>
                    <a:pt x="477" y="1062"/>
                    <a:pt x="470" y="1059"/>
                  </a:cubicBezTo>
                  <a:lnTo>
                    <a:pt x="460" y="1051"/>
                  </a:lnTo>
                  <a:lnTo>
                    <a:pt x="456" y="1048"/>
                  </a:lnTo>
                  <a:lnTo>
                    <a:pt x="453" y="1045"/>
                  </a:lnTo>
                  <a:cubicBezTo>
                    <a:pt x="451" y="1045"/>
                    <a:pt x="450" y="1043"/>
                    <a:pt x="450" y="1043"/>
                  </a:cubicBezTo>
                  <a:cubicBezTo>
                    <a:pt x="450" y="1043"/>
                    <a:pt x="450" y="1044"/>
                    <a:pt x="450" y="1045"/>
                  </a:cubicBezTo>
                  <a:lnTo>
                    <a:pt x="446" y="1045"/>
                  </a:lnTo>
                  <a:lnTo>
                    <a:pt x="443" y="1042"/>
                  </a:lnTo>
                  <a:cubicBezTo>
                    <a:pt x="440" y="1042"/>
                    <a:pt x="436" y="1042"/>
                    <a:pt x="433" y="1038"/>
                  </a:cubicBezTo>
                  <a:lnTo>
                    <a:pt x="426" y="1035"/>
                  </a:lnTo>
                  <a:lnTo>
                    <a:pt x="420" y="1031"/>
                  </a:lnTo>
                  <a:lnTo>
                    <a:pt x="399" y="1021"/>
                  </a:lnTo>
                  <a:cubicBezTo>
                    <a:pt x="389" y="1031"/>
                    <a:pt x="389" y="1031"/>
                    <a:pt x="382" y="1035"/>
                  </a:cubicBezTo>
                  <a:lnTo>
                    <a:pt x="368" y="1042"/>
                  </a:lnTo>
                  <a:cubicBezTo>
                    <a:pt x="358" y="1048"/>
                    <a:pt x="351" y="1051"/>
                    <a:pt x="341" y="1059"/>
                  </a:cubicBezTo>
                  <a:lnTo>
                    <a:pt x="334" y="1062"/>
                  </a:lnTo>
                  <a:lnTo>
                    <a:pt x="331" y="1062"/>
                  </a:lnTo>
                  <a:cubicBezTo>
                    <a:pt x="327" y="1064"/>
                    <a:pt x="326" y="1064"/>
                    <a:pt x="324" y="1064"/>
                  </a:cubicBezTo>
                  <a:cubicBezTo>
                    <a:pt x="323" y="1064"/>
                    <a:pt x="322" y="1064"/>
                    <a:pt x="321" y="1065"/>
                  </a:cubicBezTo>
                  <a:lnTo>
                    <a:pt x="277" y="1065"/>
                  </a:lnTo>
                  <a:cubicBezTo>
                    <a:pt x="219" y="1062"/>
                    <a:pt x="161" y="1031"/>
                    <a:pt x="126" y="987"/>
                  </a:cubicBezTo>
                  <a:cubicBezTo>
                    <a:pt x="93" y="943"/>
                    <a:pt x="76" y="882"/>
                    <a:pt x="79" y="824"/>
                  </a:cubicBezTo>
                  <a:cubicBezTo>
                    <a:pt x="79" y="766"/>
                    <a:pt x="96" y="704"/>
                    <a:pt x="120" y="654"/>
                  </a:cubicBezTo>
                  <a:cubicBezTo>
                    <a:pt x="147" y="602"/>
                    <a:pt x="181" y="558"/>
                    <a:pt x="219" y="517"/>
                  </a:cubicBezTo>
                  <a:cubicBezTo>
                    <a:pt x="293" y="436"/>
                    <a:pt x="375" y="375"/>
                    <a:pt x="450" y="317"/>
                  </a:cubicBezTo>
                  <a:cubicBezTo>
                    <a:pt x="522" y="263"/>
                    <a:pt x="583" y="208"/>
                    <a:pt x="627" y="157"/>
                  </a:cubicBezTo>
                  <a:cubicBezTo>
                    <a:pt x="674" y="109"/>
                    <a:pt x="701" y="65"/>
                    <a:pt x="722" y="35"/>
                  </a:cubicBezTo>
                  <a:cubicBezTo>
                    <a:pt x="729" y="21"/>
                    <a:pt x="735" y="8"/>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5"/>
            <p:cNvSpPr/>
            <p:nvPr/>
          </p:nvSpPr>
          <p:spPr>
            <a:xfrm>
              <a:off x="673037" y="672130"/>
              <a:ext cx="62470" cy="60538"/>
            </a:xfrm>
            <a:custGeom>
              <a:avLst/>
              <a:gdLst/>
              <a:ahLst/>
              <a:cxnLst/>
              <a:rect l="l" t="t" r="r" b="b"/>
              <a:pathLst>
                <a:path w="1423" h="1379" extrusionOk="0">
                  <a:moveTo>
                    <a:pt x="854" y="497"/>
                  </a:moveTo>
                  <a:lnTo>
                    <a:pt x="854" y="497"/>
                  </a:lnTo>
                  <a:cubicBezTo>
                    <a:pt x="854" y="497"/>
                    <a:pt x="854" y="497"/>
                    <a:pt x="854" y="497"/>
                  </a:cubicBezTo>
                  <a:lnTo>
                    <a:pt x="854" y="497"/>
                  </a:lnTo>
                  <a:cubicBezTo>
                    <a:pt x="854" y="497"/>
                    <a:pt x="854" y="497"/>
                    <a:pt x="854" y="497"/>
                  </a:cubicBezTo>
                  <a:close/>
                  <a:moveTo>
                    <a:pt x="801" y="0"/>
                  </a:moveTo>
                  <a:cubicBezTo>
                    <a:pt x="668" y="0"/>
                    <a:pt x="538" y="45"/>
                    <a:pt x="435" y="133"/>
                  </a:cubicBezTo>
                  <a:cubicBezTo>
                    <a:pt x="377" y="180"/>
                    <a:pt x="330" y="246"/>
                    <a:pt x="300" y="313"/>
                  </a:cubicBezTo>
                  <a:cubicBezTo>
                    <a:pt x="272" y="381"/>
                    <a:pt x="259" y="453"/>
                    <a:pt x="262" y="521"/>
                  </a:cubicBezTo>
                  <a:cubicBezTo>
                    <a:pt x="265" y="593"/>
                    <a:pt x="283" y="660"/>
                    <a:pt x="316" y="718"/>
                  </a:cubicBezTo>
                  <a:cubicBezTo>
                    <a:pt x="350" y="780"/>
                    <a:pt x="402" y="824"/>
                    <a:pt x="452" y="854"/>
                  </a:cubicBezTo>
                  <a:cubicBezTo>
                    <a:pt x="507" y="887"/>
                    <a:pt x="566" y="903"/>
                    <a:pt x="623" y="903"/>
                  </a:cubicBezTo>
                  <a:cubicBezTo>
                    <a:pt x="676" y="903"/>
                    <a:pt x="728" y="889"/>
                    <a:pt x="769" y="864"/>
                  </a:cubicBezTo>
                  <a:cubicBezTo>
                    <a:pt x="813" y="841"/>
                    <a:pt x="843" y="807"/>
                    <a:pt x="864" y="772"/>
                  </a:cubicBezTo>
                  <a:cubicBezTo>
                    <a:pt x="884" y="739"/>
                    <a:pt x="895" y="704"/>
                    <a:pt x="901" y="674"/>
                  </a:cubicBezTo>
                  <a:cubicBezTo>
                    <a:pt x="908" y="609"/>
                    <a:pt x="895" y="562"/>
                    <a:pt x="878" y="535"/>
                  </a:cubicBezTo>
                  <a:cubicBezTo>
                    <a:pt x="865" y="509"/>
                    <a:pt x="853" y="499"/>
                    <a:pt x="854" y="497"/>
                  </a:cubicBezTo>
                  <a:lnTo>
                    <a:pt x="854" y="497"/>
                  </a:lnTo>
                  <a:cubicBezTo>
                    <a:pt x="852" y="499"/>
                    <a:pt x="861" y="513"/>
                    <a:pt x="864" y="541"/>
                  </a:cubicBezTo>
                  <a:cubicBezTo>
                    <a:pt x="867" y="568"/>
                    <a:pt x="861" y="609"/>
                    <a:pt x="837" y="654"/>
                  </a:cubicBezTo>
                  <a:cubicBezTo>
                    <a:pt x="820" y="698"/>
                    <a:pt x="772" y="742"/>
                    <a:pt x="721" y="752"/>
                  </a:cubicBezTo>
                  <a:cubicBezTo>
                    <a:pt x="709" y="755"/>
                    <a:pt x="696" y="757"/>
                    <a:pt x="682" y="757"/>
                  </a:cubicBezTo>
                  <a:cubicBezTo>
                    <a:pt x="638" y="757"/>
                    <a:pt x="589" y="739"/>
                    <a:pt x="548" y="708"/>
                  </a:cubicBezTo>
                  <a:cubicBezTo>
                    <a:pt x="520" y="687"/>
                    <a:pt x="500" y="660"/>
                    <a:pt x="487" y="629"/>
                  </a:cubicBezTo>
                  <a:cubicBezTo>
                    <a:pt x="473" y="599"/>
                    <a:pt x="470" y="562"/>
                    <a:pt x="473" y="524"/>
                  </a:cubicBezTo>
                  <a:cubicBezTo>
                    <a:pt x="476" y="486"/>
                    <a:pt x="490" y="446"/>
                    <a:pt x="510" y="412"/>
                  </a:cubicBezTo>
                  <a:cubicBezTo>
                    <a:pt x="531" y="381"/>
                    <a:pt x="558" y="351"/>
                    <a:pt x="589" y="327"/>
                  </a:cubicBezTo>
                  <a:cubicBezTo>
                    <a:pt x="644" y="288"/>
                    <a:pt x="717" y="265"/>
                    <a:pt x="789" y="265"/>
                  </a:cubicBezTo>
                  <a:cubicBezTo>
                    <a:pt x="806" y="265"/>
                    <a:pt x="823" y="267"/>
                    <a:pt x="840" y="269"/>
                  </a:cubicBezTo>
                  <a:cubicBezTo>
                    <a:pt x="884" y="273"/>
                    <a:pt x="925" y="286"/>
                    <a:pt x="963" y="310"/>
                  </a:cubicBezTo>
                  <a:cubicBezTo>
                    <a:pt x="1000" y="334"/>
                    <a:pt x="1035" y="364"/>
                    <a:pt x="1061" y="402"/>
                  </a:cubicBezTo>
                  <a:cubicBezTo>
                    <a:pt x="1116" y="473"/>
                    <a:pt x="1150" y="572"/>
                    <a:pt x="1150" y="664"/>
                  </a:cubicBezTo>
                  <a:cubicBezTo>
                    <a:pt x="1150" y="759"/>
                    <a:pt x="1119" y="851"/>
                    <a:pt x="1068" y="932"/>
                  </a:cubicBezTo>
                  <a:cubicBezTo>
                    <a:pt x="1014" y="1011"/>
                    <a:pt x="942" y="1078"/>
                    <a:pt x="864" y="1130"/>
                  </a:cubicBezTo>
                  <a:cubicBezTo>
                    <a:pt x="786" y="1177"/>
                    <a:pt x="697" y="1208"/>
                    <a:pt x="609" y="1225"/>
                  </a:cubicBezTo>
                  <a:cubicBezTo>
                    <a:pt x="463" y="1248"/>
                    <a:pt x="326" y="1268"/>
                    <a:pt x="222" y="1268"/>
                  </a:cubicBezTo>
                  <a:cubicBezTo>
                    <a:pt x="202" y="1268"/>
                    <a:pt x="184" y="1268"/>
                    <a:pt x="167" y="1266"/>
                  </a:cubicBezTo>
                  <a:cubicBezTo>
                    <a:pt x="112" y="1266"/>
                    <a:pt x="71" y="1259"/>
                    <a:pt x="41" y="1256"/>
                  </a:cubicBezTo>
                  <a:cubicBezTo>
                    <a:pt x="14" y="1249"/>
                    <a:pt x="0" y="1242"/>
                    <a:pt x="0" y="1242"/>
                  </a:cubicBezTo>
                  <a:lnTo>
                    <a:pt x="0" y="1242"/>
                  </a:lnTo>
                  <a:cubicBezTo>
                    <a:pt x="0" y="1242"/>
                    <a:pt x="14" y="1249"/>
                    <a:pt x="41" y="1262"/>
                  </a:cubicBezTo>
                  <a:cubicBezTo>
                    <a:pt x="68" y="1276"/>
                    <a:pt x="109" y="1293"/>
                    <a:pt x="160" y="1310"/>
                  </a:cubicBezTo>
                  <a:cubicBezTo>
                    <a:pt x="214" y="1323"/>
                    <a:pt x="283" y="1337"/>
                    <a:pt x="361" y="1354"/>
                  </a:cubicBezTo>
                  <a:cubicBezTo>
                    <a:pt x="427" y="1367"/>
                    <a:pt x="508" y="1379"/>
                    <a:pt x="595" y="1379"/>
                  </a:cubicBezTo>
                  <a:cubicBezTo>
                    <a:pt x="606" y="1379"/>
                    <a:pt x="616" y="1378"/>
                    <a:pt x="626" y="1378"/>
                  </a:cubicBezTo>
                  <a:cubicBezTo>
                    <a:pt x="728" y="1375"/>
                    <a:pt x="840" y="1361"/>
                    <a:pt x="956" y="1314"/>
                  </a:cubicBezTo>
                  <a:cubicBezTo>
                    <a:pt x="1071" y="1266"/>
                    <a:pt x="1184" y="1188"/>
                    <a:pt x="1269" y="1078"/>
                  </a:cubicBezTo>
                  <a:cubicBezTo>
                    <a:pt x="1354" y="970"/>
                    <a:pt x="1415" y="824"/>
                    <a:pt x="1418" y="667"/>
                  </a:cubicBezTo>
                  <a:cubicBezTo>
                    <a:pt x="1422" y="514"/>
                    <a:pt x="1374" y="361"/>
                    <a:pt x="1279" y="232"/>
                  </a:cubicBezTo>
                  <a:cubicBezTo>
                    <a:pt x="1231" y="171"/>
                    <a:pt x="1170" y="116"/>
                    <a:pt x="1099" y="75"/>
                  </a:cubicBezTo>
                  <a:cubicBezTo>
                    <a:pt x="1027" y="34"/>
                    <a:pt x="946" y="11"/>
                    <a:pt x="867" y="4"/>
                  </a:cubicBezTo>
                  <a:cubicBezTo>
                    <a:pt x="845" y="2"/>
                    <a:pt x="823"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p:cNvSpPr/>
            <p:nvPr/>
          </p:nvSpPr>
          <p:spPr>
            <a:xfrm>
              <a:off x="745737" y="335148"/>
              <a:ext cx="821676" cy="194082"/>
            </a:xfrm>
            <a:custGeom>
              <a:avLst/>
              <a:gdLst/>
              <a:ahLst/>
              <a:cxnLst/>
              <a:rect l="l" t="t" r="r" b="b"/>
              <a:pathLst>
                <a:path w="18717" h="4421" extrusionOk="0">
                  <a:moveTo>
                    <a:pt x="5284" y="1"/>
                  </a:moveTo>
                  <a:cubicBezTo>
                    <a:pt x="5231" y="1"/>
                    <a:pt x="5178" y="3"/>
                    <a:pt x="5124" y="3"/>
                  </a:cubicBezTo>
                  <a:cubicBezTo>
                    <a:pt x="5098" y="2"/>
                    <a:pt x="5073" y="2"/>
                    <a:pt x="5048" y="2"/>
                  </a:cubicBezTo>
                  <a:cubicBezTo>
                    <a:pt x="4914" y="2"/>
                    <a:pt x="4783" y="10"/>
                    <a:pt x="4654" y="12"/>
                  </a:cubicBezTo>
                  <a:cubicBezTo>
                    <a:pt x="4576" y="16"/>
                    <a:pt x="4501" y="23"/>
                    <a:pt x="4423" y="29"/>
                  </a:cubicBezTo>
                  <a:cubicBezTo>
                    <a:pt x="4348" y="33"/>
                    <a:pt x="4273" y="36"/>
                    <a:pt x="4199" y="47"/>
                  </a:cubicBezTo>
                  <a:cubicBezTo>
                    <a:pt x="4052" y="64"/>
                    <a:pt x="3905" y="77"/>
                    <a:pt x="3763" y="94"/>
                  </a:cubicBezTo>
                  <a:cubicBezTo>
                    <a:pt x="3692" y="100"/>
                    <a:pt x="3620" y="111"/>
                    <a:pt x="3549" y="118"/>
                  </a:cubicBezTo>
                  <a:cubicBezTo>
                    <a:pt x="3481" y="132"/>
                    <a:pt x="3412" y="141"/>
                    <a:pt x="3345" y="152"/>
                  </a:cubicBezTo>
                  <a:cubicBezTo>
                    <a:pt x="3069" y="196"/>
                    <a:pt x="2811" y="254"/>
                    <a:pt x="2569" y="318"/>
                  </a:cubicBezTo>
                  <a:cubicBezTo>
                    <a:pt x="2508" y="332"/>
                    <a:pt x="2450" y="353"/>
                    <a:pt x="2389" y="370"/>
                  </a:cubicBezTo>
                  <a:cubicBezTo>
                    <a:pt x="2331" y="386"/>
                    <a:pt x="2273" y="403"/>
                    <a:pt x="2216" y="421"/>
                  </a:cubicBezTo>
                  <a:cubicBezTo>
                    <a:pt x="2158" y="438"/>
                    <a:pt x="2103" y="458"/>
                    <a:pt x="2048" y="478"/>
                  </a:cubicBezTo>
                  <a:cubicBezTo>
                    <a:pt x="1994" y="496"/>
                    <a:pt x="1940" y="516"/>
                    <a:pt x="1889" y="533"/>
                  </a:cubicBezTo>
                  <a:cubicBezTo>
                    <a:pt x="1467" y="686"/>
                    <a:pt x="1117" y="863"/>
                    <a:pt x="837" y="1016"/>
                  </a:cubicBezTo>
                  <a:cubicBezTo>
                    <a:pt x="698" y="1097"/>
                    <a:pt x="572" y="1169"/>
                    <a:pt x="470" y="1240"/>
                  </a:cubicBezTo>
                  <a:cubicBezTo>
                    <a:pt x="368" y="1309"/>
                    <a:pt x="280" y="1366"/>
                    <a:pt x="211" y="1417"/>
                  </a:cubicBezTo>
                  <a:cubicBezTo>
                    <a:pt x="76" y="1519"/>
                    <a:pt x="1" y="1574"/>
                    <a:pt x="1" y="1574"/>
                  </a:cubicBezTo>
                  <a:cubicBezTo>
                    <a:pt x="1" y="1574"/>
                    <a:pt x="79" y="1526"/>
                    <a:pt x="222" y="1434"/>
                  </a:cubicBezTo>
                  <a:cubicBezTo>
                    <a:pt x="293" y="1383"/>
                    <a:pt x="385" y="1332"/>
                    <a:pt x="490" y="1271"/>
                  </a:cubicBezTo>
                  <a:cubicBezTo>
                    <a:pt x="596" y="1207"/>
                    <a:pt x="726" y="1145"/>
                    <a:pt x="864" y="1070"/>
                  </a:cubicBezTo>
                  <a:cubicBezTo>
                    <a:pt x="1150" y="928"/>
                    <a:pt x="1504" y="771"/>
                    <a:pt x="1922" y="635"/>
                  </a:cubicBezTo>
                  <a:cubicBezTo>
                    <a:pt x="2028" y="601"/>
                    <a:pt x="2137" y="567"/>
                    <a:pt x="2249" y="536"/>
                  </a:cubicBezTo>
                  <a:cubicBezTo>
                    <a:pt x="2307" y="523"/>
                    <a:pt x="2365" y="505"/>
                    <a:pt x="2423" y="492"/>
                  </a:cubicBezTo>
                  <a:cubicBezTo>
                    <a:pt x="2481" y="478"/>
                    <a:pt x="2538" y="461"/>
                    <a:pt x="2599" y="447"/>
                  </a:cubicBezTo>
                  <a:cubicBezTo>
                    <a:pt x="2660" y="434"/>
                    <a:pt x="2722" y="424"/>
                    <a:pt x="2783" y="411"/>
                  </a:cubicBezTo>
                  <a:cubicBezTo>
                    <a:pt x="2814" y="403"/>
                    <a:pt x="2848" y="397"/>
                    <a:pt x="2878" y="390"/>
                  </a:cubicBezTo>
                  <a:cubicBezTo>
                    <a:pt x="2909" y="383"/>
                    <a:pt x="2943" y="380"/>
                    <a:pt x="2974" y="373"/>
                  </a:cubicBezTo>
                  <a:cubicBezTo>
                    <a:pt x="3103" y="353"/>
                    <a:pt x="3232" y="329"/>
                    <a:pt x="3368" y="315"/>
                  </a:cubicBezTo>
                  <a:cubicBezTo>
                    <a:pt x="3433" y="305"/>
                    <a:pt x="3501" y="298"/>
                    <a:pt x="3572" y="288"/>
                  </a:cubicBezTo>
                  <a:cubicBezTo>
                    <a:pt x="3640" y="281"/>
                    <a:pt x="3709" y="278"/>
                    <a:pt x="3780" y="271"/>
                  </a:cubicBezTo>
                  <a:cubicBezTo>
                    <a:pt x="3919" y="254"/>
                    <a:pt x="4062" y="257"/>
                    <a:pt x="4208" y="251"/>
                  </a:cubicBezTo>
                  <a:cubicBezTo>
                    <a:pt x="4283" y="251"/>
                    <a:pt x="4355" y="254"/>
                    <a:pt x="4430" y="254"/>
                  </a:cubicBezTo>
                  <a:cubicBezTo>
                    <a:pt x="4505" y="257"/>
                    <a:pt x="4579" y="257"/>
                    <a:pt x="4654" y="261"/>
                  </a:cubicBezTo>
                  <a:cubicBezTo>
                    <a:pt x="4804" y="271"/>
                    <a:pt x="4957" y="274"/>
                    <a:pt x="5110" y="292"/>
                  </a:cubicBezTo>
                  <a:cubicBezTo>
                    <a:pt x="5188" y="298"/>
                    <a:pt x="5266" y="305"/>
                    <a:pt x="5345" y="315"/>
                  </a:cubicBezTo>
                  <a:cubicBezTo>
                    <a:pt x="5423" y="325"/>
                    <a:pt x="5502" y="336"/>
                    <a:pt x="5579" y="345"/>
                  </a:cubicBezTo>
                  <a:cubicBezTo>
                    <a:pt x="5657" y="356"/>
                    <a:pt x="5736" y="373"/>
                    <a:pt x="5814" y="386"/>
                  </a:cubicBezTo>
                  <a:cubicBezTo>
                    <a:pt x="5893" y="403"/>
                    <a:pt x="5974" y="414"/>
                    <a:pt x="6053" y="431"/>
                  </a:cubicBezTo>
                  <a:cubicBezTo>
                    <a:pt x="6130" y="447"/>
                    <a:pt x="6209" y="468"/>
                    <a:pt x="6290" y="482"/>
                  </a:cubicBezTo>
                  <a:cubicBezTo>
                    <a:pt x="6372" y="499"/>
                    <a:pt x="6450" y="519"/>
                    <a:pt x="6532" y="540"/>
                  </a:cubicBezTo>
                  <a:cubicBezTo>
                    <a:pt x="6569" y="550"/>
                    <a:pt x="6610" y="557"/>
                    <a:pt x="6651" y="567"/>
                  </a:cubicBezTo>
                  <a:cubicBezTo>
                    <a:pt x="6692" y="574"/>
                    <a:pt x="6733" y="584"/>
                    <a:pt x="6774" y="594"/>
                  </a:cubicBezTo>
                  <a:cubicBezTo>
                    <a:pt x="6852" y="611"/>
                    <a:pt x="6934" y="631"/>
                    <a:pt x="7015" y="648"/>
                  </a:cubicBezTo>
                  <a:lnTo>
                    <a:pt x="7260" y="710"/>
                  </a:lnTo>
                  <a:cubicBezTo>
                    <a:pt x="7342" y="730"/>
                    <a:pt x="7423" y="754"/>
                    <a:pt x="7505" y="778"/>
                  </a:cubicBezTo>
                  <a:cubicBezTo>
                    <a:pt x="7587" y="802"/>
                    <a:pt x="7672" y="825"/>
                    <a:pt x="7753" y="849"/>
                  </a:cubicBezTo>
                  <a:cubicBezTo>
                    <a:pt x="7835" y="876"/>
                    <a:pt x="7916" y="904"/>
                    <a:pt x="7998" y="931"/>
                  </a:cubicBezTo>
                  <a:cubicBezTo>
                    <a:pt x="8325" y="1039"/>
                    <a:pt x="8651" y="1162"/>
                    <a:pt x="8975" y="1301"/>
                  </a:cubicBezTo>
                  <a:cubicBezTo>
                    <a:pt x="9298" y="1441"/>
                    <a:pt x="9617" y="1595"/>
                    <a:pt x="9931" y="1758"/>
                  </a:cubicBezTo>
                  <a:cubicBezTo>
                    <a:pt x="10243" y="1928"/>
                    <a:pt x="10553" y="2101"/>
                    <a:pt x="10856" y="2292"/>
                  </a:cubicBezTo>
                  <a:cubicBezTo>
                    <a:pt x="11162" y="2482"/>
                    <a:pt x="11465" y="2680"/>
                    <a:pt x="11771" y="2880"/>
                  </a:cubicBezTo>
                  <a:cubicBezTo>
                    <a:pt x="12077" y="3077"/>
                    <a:pt x="12386" y="3271"/>
                    <a:pt x="12702" y="3452"/>
                  </a:cubicBezTo>
                  <a:cubicBezTo>
                    <a:pt x="12862" y="3543"/>
                    <a:pt x="13026" y="3628"/>
                    <a:pt x="13186" y="3710"/>
                  </a:cubicBezTo>
                  <a:cubicBezTo>
                    <a:pt x="13349" y="3791"/>
                    <a:pt x="13515" y="3870"/>
                    <a:pt x="13682" y="3942"/>
                  </a:cubicBezTo>
                  <a:cubicBezTo>
                    <a:pt x="13849" y="4013"/>
                    <a:pt x="14016" y="4080"/>
                    <a:pt x="14186" y="4138"/>
                  </a:cubicBezTo>
                  <a:cubicBezTo>
                    <a:pt x="14355" y="4196"/>
                    <a:pt x="14526" y="4248"/>
                    <a:pt x="14699" y="4289"/>
                  </a:cubicBezTo>
                  <a:cubicBezTo>
                    <a:pt x="14740" y="4298"/>
                    <a:pt x="14784" y="4309"/>
                    <a:pt x="14829" y="4319"/>
                  </a:cubicBezTo>
                  <a:cubicBezTo>
                    <a:pt x="14870" y="4325"/>
                    <a:pt x="14914" y="4336"/>
                    <a:pt x="14958" y="4343"/>
                  </a:cubicBezTo>
                  <a:cubicBezTo>
                    <a:pt x="15043" y="4360"/>
                    <a:pt x="15131" y="4377"/>
                    <a:pt x="15217" y="4383"/>
                  </a:cubicBezTo>
                  <a:cubicBezTo>
                    <a:pt x="15305" y="4397"/>
                    <a:pt x="15390" y="4404"/>
                    <a:pt x="15475" y="4411"/>
                  </a:cubicBezTo>
                  <a:cubicBezTo>
                    <a:pt x="15519" y="4414"/>
                    <a:pt x="15564" y="4414"/>
                    <a:pt x="15605" y="4418"/>
                  </a:cubicBezTo>
                  <a:cubicBezTo>
                    <a:pt x="15649" y="4418"/>
                    <a:pt x="15693" y="4421"/>
                    <a:pt x="15734" y="4421"/>
                  </a:cubicBezTo>
                  <a:lnTo>
                    <a:pt x="15863" y="4421"/>
                  </a:lnTo>
                  <a:cubicBezTo>
                    <a:pt x="15907" y="4418"/>
                    <a:pt x="15952" y="4418"/>
                    <a:pt x="15992" y="4414"/>
                  </a:cubicBezTo>
                  <a:cubicBezTo>
                    <a:pt x="16077" y="4407"/>
                    <a:pt x="16162" y="4400"/>
                    <a:pt x="16247" y="4387"/>
                  </a:cubicBezTo>
                  <a:cubicBezTo>
                    <a:pt x="16414" y="4360"/>
                    <a:pt x="16574" y="4322"/>
                    <a:pt x="16730" y="4278"/>
                  </a:cubicBezTo>
                  <a:cubicBezTo>
                    <a:pt x="17040" y="4187"/>
                    <a:pt x="17332" y="4064"/>
                    <a:pt x="17597" y="3911"/>
                  </a:cubicBezTo>
                  <a:cubicBezTo>
                    <a:pt x="17730" y="3836"/>
                    <a:pt x="17856" y="3754"/>
                    <a:pt x="17972" y="3662"/>
                  </a:cubicBezTo>
                  <a:cubicBezTo>
                    <a:pt x="18091" y="3574"/>
                    <a:pt x="18200" y="3476"/>
                    <a:pt x="18295" y="3370"/>
                  </a:cubicBezTo>
                  <a:cubicBezTo>
                    <a:pt x="18393" y="3261"/>
                    <a:pt x="18478" y="3149"/>
                    <a:pt x="18544" y="3026"/>
                  </a:cubicBezTo>
                  <a:cubicBezTo>
                    <a:pt x="18611" y="2904"/>
                    <a:pt x="18659" y="2774"/>
                    <a:pt x="18686" y="2642"/>
                  </a:cubicBezTo>
                  <a:cubicBezTo>
                    <a:pt x="18717" y="2513"/>
                    <a:pt x="18717" y="2380"/>
                    <a:pt x="18707" y="2257"/>
                  </a:cubicBezTo>
                  <a:cubicBezTo>
                    <a:pt x="18696" y="2132"/>
                    <a:pt x="18662" y="2009"/>
                    <a:pt x="18615" y="1904"/>
                  </a:cubicBezTo>
                  <a:cubicBezTo>
                    <a:pt x="18519" y="1686"/>
                    <a:pt x="18370" y="1519"/>
                    <a:pt x="18203" y="1403"/>
                  </a:cubicBezTo>
                  <a:cubicBezTo>
                    <a:pt x="18037" y="1292"/>
                    <a:pt x="17856" y="1234"/>
                    <a:pt x="17693" y="1220"/>
                  </a:cubicBezTo>
                  <a:cubicBezTo>
                    <a:pt x="17659" y="1217"/>
                    <a:pt x="17626" y="1216"/>
                    <a:pt x="17594" y="1216"/>
                  </a:cubicBezTo>
                  <a:cubicBezTo>
                    <a:pt x="17470" y="1216"/>
                    <a:pt x="17358" y="1235"/>
                    <a:pt x="17261" y="1264"/>
                  </a:cubicBezTo>
                  <a:cubicBezTo>
                    <a:pt x="17142" y="1301"/>
                    <a:pt x="17046" y="1353"/>
                    <a:pt x="16975" y="1400"/>
                  </a:cubicBezTo>
                  <a:cubicBezTo>
                    <a:pt x="16955" y="1411"/>
                    <a:pt x="16941" y="1421"/>
                    <a:pt x="16924" y="1434"/>
                  </a:cubicBezTo>
                  <a:cubicBezTo>
                    <a:pt x="16911" y="1444"/>
                    <a:pt x="16897" y="1455"/>
                    <a:pt x="16883" y="1465"/>
                  </a:cubicBezTo>
                  <a:cubicBezTo>
                    <a:pt x="16859" y="1488"/>
                    <a:pt x="16836" y="1506"/>
                    <a:pt x="16822" y="1523"/>
                  </a:cubicBezTo>
                  <a:cubicBezTo>
                    <a:pt x="16839" y="1509"/>
                    <a:pt x="16863" y="1492"/>
                    <a:pt x="16886" y="1472"/>
                  </a:cubicBezTo>
                  <a:cubicBezTo>
                    <a:pt x="16900" y="1461"/>
                    <a:pt x="16914" y="1455"/>
                    <a:pt x="16931" y="1444"/>
                  </a:cubicBezTo>
                  <a:cubicBezTo>
                    <a:pt x="16938" y="1438"/>
                    <a:pt x="16948" y="1431"/>
                    <a:pt x="16955" y="1427"/>
                  </a:cubicBezTo>
                  <a:cubicBezTo>
                    <a:pt x="16965" y="1421"/>
                    <a:pt x="16972" y="1417"/>
                    <a:pt x="16982" y="1411"/>
                  </a:cubicBezTo>
                  <a:cubicBezTo>
                    <a:pt x="17057" y="1370"/>
                    <a:pt x="17152" y="1325"/>
                    <a:pt x="17271" y="1298"/>
                  </a:cubicBezTo>
                  <a:cubicBezTo>
                    <a:pt x="17344" y="1282"/>
                    <a:pt x="17427" y="1271"/>
                    <a:pt x="17515" y="1271"/>
                  </a:cubicBezTo>
                  <a:cubicBezTo>
                    <a:pt x="17570" y="1271"/>
                    <a:pt x="17627" y="1275"/>
                    <a:pt x="17686" y="1284"/>
                  </a:cubicBezTo>
                  <a:cubicBezTo>
                    <a:pt x="17839" y="1305"/>
                    <a:pt x="18002" y="1366"/>
                    <a:pt x="18148" y="1482"/>
                  </a:cubicBezTo>
                  <a:cubicBezTo>
                    <a:pt x="18295" y="1595"/>
                    <a:pt x="18421" y="1754"/>
                    <a:pt x="18492" y="1951"/>
                  </a:cubicBezTo>
                  <a:cubicBezTo>
                    <a:pt x="18530" y="2050"/>
                    <a:pt x="18553" y="2155"/>
                    <a:pt x="18553" y="2268"/>
                  </a:cubicBezTo>
                  <a:cubicBezTo>
                    <a:pt x="18557" y="2377"/>
                    <a:pt x="18550" y="2493"/>
                    <a:pt x="18519" y="2604"/>
                  </a:cubicBezTo>
                  <a:cubicBezTo>
                    <a:pt x="18489" y="2717"/>
                    <a:pt x="18442" y="2826"/>
                    <a:pt x="18380" y="2931"/>
                  </a:cubicBezTo>
                  <a:cubicBezTo>
                    <a:pt x="18315" y="3036"/>
                    <a:pt x="18237" y="3135"/>
                    <a:pt x="18145" y="3227"/>
                  </a:cubicBezTo>
                  <a:cubicBezTo>
                    <a:pt x="18057" y="3322"/>
                    <a:pt x="17952" y="3407"/>
                    <a:pt x="17842" y="3489"/>
                  </a:cubicBezTo>
                  <a:cubicBezTo>
                    <a:pt x="17730" y="3567"/>
                    <a:pt x="17611" y="3639"/>
                    <a:pt x="17482" y="3703"/>
                  </a:cubicBezTo>
                  <a:cubicBezTo>
                    <a:pt x="17230" y="3836"/>
                    <a:pt x="16952" y="3942"/>
                    <a:pt x="16659" y="4013"/>
                  </a:cubicBezTo>
                  <a:cubicBezTo>
                    <a:pt x="16509" y="4050"/>
                    <a:pt x="16360" y="4080"/>
                    <a:pt x="16206" y="4098"/>
                  </a:cubicBezTo>
                  <a:cubicBezTo>
                    <a:pt x="16131" y="4108"/>
                    <a:pt x="16054" y="4111"/>
                    <a:pt x="15978" y="4115"/>
                  </a:cubicBezTo>
                  <a:cubicBezTo>
                    <a:pt x="15941" y="4118"/>
                    <a:pt x="15903" y="4118"/>
                    <a:pt x="15863" y="4118"/>
                  </a:cubicBezTo>
                  <a:cubicBezTo>
                    <a:pt x="15822" y="4115"/>
                    <a:pt x="15784" y="4111"/>
                    <a:pt x="15743" y="4111"/>
                  </a:cubicBezTo>
                  <a:cubicBezTo>
                    <a:pt x="15707" y="4111"/>
                    <a:pt x="15666" y="4105"/>
                    <a:pt x="15625" y="4101"/>
                  </a:cubicBezTo>
                  <a:cubicBezTo>
                    <a:pt x="15587" y="4098"/>
                    <a:pt x="15547" y="4094"/>
                    <a:pt x="15509" y="4088"/>
                  </a:cubicBezTo>
                  <a:cubicBezTo>
                    <a:pt x="15427" y="4077"/>
                    <a:pt x="15349" y="4067"/>
                    <a:pt x="15271" y="4050"/>
                  </a:cubicBezTo>
                  <a:cubicBezTo>
                    <a:pt x="15189" y="4036"/>
                    <a:pt x="15111" y="4016"/>
                    <a:pt x="15033" y="3999"/>
                  </a:cubicBezTo>
                  <a:cubicBezTo>
                    <a:pt x="14992" y="3992"/>
                    <a:pt x="14951" y="3978"/>
                    <a:pt x="14914" y="3969"/>
                  </a:cubicBezTo>
                  <a:cubicBezTo>
                    <a:pt x="14873" y="3958"/>
                    <a:pt x="14832" y="3948"/>
                    <a:pt x="14795" y="3934"/>
                  </a:cubicBezTo>
                  <a:cubicBezTo>
                    <a:pt x="14635" y="3890"/>
                    <a:pt x="14478" y="3829"/>
                    <a:pt x="14322" y="3768"/>
                  </a:cubicBezTo>
                  <a:cubicBezTo>
                    <a:pt x="14165" y="3707"/>
                    <a:pt x="14013" y="3636"/>
                    <a:pt x="13859" y="3560"/>
                  </a:cubicBezTo>
                  <a:cubicBezTo>
                    <a:pt x="13553" y="3407"/>
                    <a:pt x="13253" y="3227"/>
                    <a:pt x="12961" y="3033"/>
                  </a:cubicBezTo>
                  <a:cubicBezTo>
                    <a:pt x="12666" y="2840"/>
                    <a:pt x="12369" y="2635"/>
                    <a:pt x="12074" y="2424"/>
                  </a:cubicBezTo>
                  <a:cubicBezTo>
                    <a:pt x="11774" y="2220"/>
                    <a:pt x="11471" y="2013"/>
                    <a:pt x="11162" y="1808"/>
                  </a:cubicBezTo>
                  <a:cubicBezTo>
                    <a:pt x="11005" y="1710"/>
                    <a:pt x="10845" y="1611"/>
                    <a:pt x="10682" y="1519"/>
                  </a:cubicBezTo>
                  <a:cubicBezTo>
                    <a:pt x="10522" y="1424"/>
                    <a:pt x="10359" y="1336"/>
                    <a:pt x="10192" y="1251"/>
                  </a:cubicBezTo>
                  <a:cubicBezTo>
                    <a:pt x="9862" y="1084"/>
                    <a:pt x="9522" y="931"/>
                    <a:pt x="9182" y="794"/>
                  </a:cubicBezTo>
                  <a:cubicBezTo>
                    <a:pt x="8841" y="659"/>
                    <a:pt x="8498" y="540"/>
                    <a:pt x="8155" y="434"/>
                  </a:cubicBezTo>
                  <a:cubicBezTo>
                    <a:pt x="7811" y="332"/>
                    <a:pt x="7467" y="243"/>
                    <a:pt x="7124" y="169"/>
                  </a:cubicBezTo>
                  <a:cubicBezTo>
                    <a:pt x="6783" y="94"/>
                    <a:pt x="6440" y="53"/>
                    <a:pt x="6107" y="29"/>
                  </a:cubicBezTo>
                  <a:cubicBezTo>
                    <a:pt x="6022" y="23"/>
                    <a:pt x="5937" y="23"/>
                    <a:pt x="5855" y="16"/>
                  </a:cubicBezTo>
                  <a:cubicBezTo>
                    <a:pt x="5773" y="12"/>
                    <a:pt x="5692" y="9"/>
                    <a:pt x="5610" y="9"/>
                  </a:cubicBezTo>
                  <a:cubicBezTo>
                    <a:pt x="5525" y="9"/>
                    <a:pt x="5447" y="3"/>
                    <a:pt x="5365" y="3"/>
                  </a:cubicBezTo>
                  <a:cubicBezTo>
                    <a:pt x="5338" y="1"/>
                    <a:pt x="5311" y="1"/>
                    <a:pt x="5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p:cNvSpPr/>
            <p:nvPr/>
          </p:nvSpPr>
          <p:spPr>
            <a:xfrm>
              <a:off x="422275" y="666028"/>
              <a:ext cx="219851" cy="574080"/>
            </a:xfrm>
            <a:custGeom>
              <a:avLst/>
              <a:gdLst/>
              <a:ahLst/>
              <a:cxnLst/>
              <a:rect l="l" t="t" r="r" b="b"/>
              <a:pathLst>
                <a:path w="5008" h="13077" extrusionOk="0">
                  <a:moveTo>
                    <a:pt x="2354" y="0"/>
                  </a:moveTo>
                  <a:lnTo>
                    <a:pt x="2354" y="0"/>
                  </a:lnTo>
                  <a:cubicBezTo>
                    <a:pt x="2354" y="0"/>
                    <a:pt x="2277" y="24"/>
                    <a:pt x="2127" y="74"/>
                  </a:cubicBezTo>
                  <a:cubicBezTo>
                    <a:pt x="1977" y="129"/>
                    <a:pt x="1759" y="217"/>
                    <a:pt x="1511" y="381"/>
                  </a:cubicBezTo>
                  <a:cubicBezTo>
                    <a:pt x="1263" y="548"/>
                    <a:pt x="987" y="789"/>
                    <a:pt x="732" y="1119"/>
                  </a:cubicBezTo>
                  <a:cubicBezTo>
                    <a:pt x="715" y="1140"/>
                    <a:pt x="698" y="1160"/>
                    <a:pt x="681" y="1184"/>
                  </a:cubicBezTo>
                  <a:cubicBezTo>
                    <a:pt x="668" y="1204"/>
                    <a:pt x="654" y="1228"/>
                    <a:pt x="637" y="1248"/>
                  </a:cubicBezTo>
                  <a:cubicBezTo>
                    <a:pt x="606" y="1292"/>
                    <a:pt x="575" y="1337"/>
                    <a:pt x="545" y="1385"/>
                  </a:cubicBezTo>
                  <a:cubicBezTo>
                    <a:pt x="490" y="1483"/>
                    <a:pt x="429" y="1578"/>
                    <a:pt x="379" y="1687"/>
                  </a:cubicBezTo>
                  <a:cubicBezTo>
                    <a:pt x="324" y="1789"/>
                    <a:pt x="280" y="1905"/>
                    <a:pt x="232" y="2017"/>
                  </a:cubicBezTo>
                  <a:cubicBezTo>
                    <a:pt x="211" y="2079"/>
                    <a:pt x="191" y="2136"/>
                    <a:pt x="170" y="2197"/>
                  </a:cubicBezTo>
                  <a:cubicBezTo>
                    <a:pt x="167" y="2211"/>
                    <a:pt x="161" y="2228"/>
                    <a:pt x="157" y="2242"/>
                  </a:cubicBezTo>
                  <a:lnTo>
                    <a:pt x="143" y="2289"/>
                  </a:lnTo>
                  <a:cubicBezTo>
                    <a:pt x="137" y="2320"/>
                    <a:pt x="126" y="2351"/>
                    <a:pt x="120" y="2381"/>
                  </a:cubicBezTo>
                  <a:cubicBezTo>
                    <a:pt x="55" y="2636"/>
                    <a:pt x="18" y="2905"/>
                    <a:pt x="7" y="3187"/>
                  </a:cubicBezTo>
                  <a:cubicBezTo>
                    <a:pt x="1" y="3467"/>
                    <a:pt x="21" y="3759"/>
                    <a:pt x="76" y="4051"/>
                  </a:cubicBezTo>
                  <a:cubicBezTo>
                    <a:pt x="181" y="4640"/>
                    <a:pt x="412" y="5238"/>
                    <a:pt x="759" y="5789"/>
                  </a:cubicBezTo>
                  <a:cubicBezTo>
                    <a:pt x="933" y="6062"/>
                    <a:pt x="1137" y="6331"/>
                    <a:pt x="1362" y="6572"/>
                  </a:cubicBezTo>
                  <a:cubicBezTo>
                    <a:pt x="1586" y="6820"/>
                    <a:pt x="1828" y="7051"/>
                    <a:pt x="2076" y="7276"/>
                  </a:cubicBezTo>
                  <a:cubicBezTo>
                    <a:pt x="2569" y="7725"/>
                    <a:pt x="3086" y="8150"/>
                    <a:pt x="3528" y="8634"/>
                  </a:cubicBezTo>
                  <a:cubicBezTo>
                    <a:pt x="3750" y="8871"/>
                    <a:pt x="3957" y="9127"/>
                    <a:pt x="4127" y="9395"/>
                  </a:cubicBezTo>
                  <a:cubicBezTo>
                    <a:pt x="4216" y="9528"/>
                    <a:pt x="4290" y="9671"/>
                    <a:pt x="4359" y="9810"/>
                  </a:cubicBezTo>
                  <a:cubicBezTo>
                    <a:pt x="4423" y="9953"/>
                    <a:pt x="4481" y="10103"/>
                    <a:pt x="4522" y="10249"/>
                  </a:cubicBezTo>
                  <a:cubicBezTo>
                    <a:pt x="4610" y="10542"/>
                    <a:pt x="4640" y="10851"/>
                    <a:pt x="4617" y="11151"/>
                  </a:cubicBezTo>
                  <a:cubicBezTo>
                    <a:pt x="4613" y="11188"/>
                    <a:pt x="4610" y="11226"/>
                    <a:pt x="4603" y="11263"/>
                  </a:cubicBezTo>
                  <a:cubicBezTo>
                    <a:pt x="4599" y="11300"/>
                    <a:pt x="4593" y="11338"/>
                    <a:pt x="4586" y="11375"/>
                  </a:cubicBezTo>
                  <a:lnTo>
                    <a:pt x="4579" y="11430"/>
                  </a:lnTo>
                  <a:lnTo>
                    <a:pt x="4566" y="11484"/>
                  </a:lnTo>
                  <a:cubicBezTo>
                    <a:pt x="4555" y="11518"/>
                    <a:pt x="4549" y="11556"/>
                    <a:pt x="4538" y="11590"/>
                  </a:cubicBezTo>
                  <a:cubicBezTo>
                    <a:pt x="4497" y="11733"/>
                    <a:pt x="4443" y="11868"/>
                    <a:pt x="4375" y="11994"/>
                  </a:cubicBezTo>
                  <a:cubicBezTo>
                    <a:pt x="4359" y="12025"/>
                    <a:pt x="4338" y="12055"/>
                    <a:pt x="4321" y="12086"/>
                  </a:cubicBezTo>
                  <a:cubicBezTo>
                    <a:pt x="4310" y="12100"/>
                    <a:pt x="4301" y="12116"/>
                    <a:pt x="4290" y="12130"/>
                  </a:cubicBezTo>
                  <a:lnTo>
                    <a:pt x="4260" y="12171"/>
                  </a:lnTo>
                  <a:lnTo>
                    <a:pt x="4229" y="12215"/>
                  </a:lnTo>
                  <a:cubicBezTo>
                    <a:pt x="4219" y="12229"/>
                    <a:pt x="4208" y="12243"/>
                    <a:pt x="4195" y="12256"/>
                  </a:cubicBezTo>
                  <a:cubicBezTo>
                    <a:pt x="4175" y="12284"/>
                    <a:pt x="4150" y="12307"/>
                    <a:pt x="4127" y="12334"/>
                  </a:cubicBezTo>
                  <a:cubicBezTo>
                    <a:pt x="4117" y="12348"/>
                    <a:pt x="4103" y="12361"/>
                    <a:pt x="4089" y="12372"/>
                  </a:cubicBezTo>
                  <a:lnTo>
                    <a:pt x="4052" y="12406"/>
                  </a:lnTo>
                  <a:cubicBezTo>
                    <a:pt x="4028" y="12430"/>
                    <a:pt x="4001" y="12457"/>
                    <a:pt x="3974" y="12477"/>
                  </a:cubicBezTo>
                  <a:cubicBezTo>
                    <a:pt x="3923" y="12518"/>
                    <a:pt x="3869" y="12556"/>
                    <a:pt x="3811" y="12586"/>
                  </a:cubicBezTo>
                  <a:cubicBezTo>
                    <a:pt x="3589" y="12711"/>
                    <a:pt x="3331" y="12770"/>
                    <a:pt x="3083" y="12770"/>
                  </a:cubicBezTo>
                  <a:cubicBezTo>
                    <a:pt x="3068" y="12770"/>
                    <a:pt x="3053" y="12770"/>
                    <a:pt x="3038" y="12770"/>
                  </a:cubicBezTo>
                  <a:cubicBezTo>
                    <a:pt x="2905" y="12766"/>
                    <a:pt x="2776" y="12746"/>
                    <a:pt x="2654" y="12708"/>
                  </a:cubicBezTo>
                  <a:cubicBezTo>
                    <a:pt x="2535" y="12672"/>
                    <a:pt x="2420" y="12620"/>
                    <a:pt x="2318" y="12552"/>
                  </a:cubicBezTo>
                  <a:cubicBezTo>
                    <a:pt x="2215" y="12484"/>
                    <a:pt x="2127" y="12402"/>
                    <a:pt x="2059" y="12311"/>
                  </a:cubicBezTo>
                  <a:cubicBezTo>
                    <a:pt x="1991" y="12215"/>
                    <a:pt x="1936" y="12113"/>
                    <a:pt x="1905" y="12005"/>
                  </a:cubicBezTo>
                  <a:cubicBezTo>
                    <a:pt x="1872" y="11899"/>
                    <a:pt x="1858" y="11787"/>
                    <a:pt x="1869" y="11681"/>
                  </a:cubicBezTo>
                  <a:cubicBezTo>
                    <a:pt x="1875" y="11576"/>
                    <a:pt x="1902" y="11477"/>
                    <a:pt x="1953" y="11396"/>
                  </a:cubicBezTo>
                  <a:cubicBezTo>
                    <a:pt x="2004" y="11311"/>
                    <a:pt x="2073" y="11243"/>
                    <a:pt x="2154" y="11195"/>
                  </a:cubicBezTo>
                  <a:cubicBezTo>
                    <a:pt x="2236" y="11144"/>
                    <a:pt x="2327" y="11113"/>
                    <a:pt x="2416" y="11096"/>
                  </a:cubicBezTo>
                  <a:cubicBezTo>
                    <a:pt x="2457" y="11088"/>
                    <a:pt x="2499" y="11085"/>
                    <a:pt x="2539" y="11085"/>
                  </a:cubicBezTo>
                  <a:cubicBezTo>
                    <a:pt x="2678" y="11085"/>
                    <a:pt x="2809" y="11127"/>
                    <a:pt x="2909" y="11195"/>
                  </a:cubicBezTo>
                  <a:cubicBezTo>
                    <a:pt x="2977" y="11239"/>
                    <a:pt x="3028" y="11297"/>
                    <a:pt x="3069" y="11361"/>
                  </a:cubicBezTo>
                  <a:cubicBezTo>
                    <a:pt x="3079" y="11375"/>
                    <a:pt x="3089" y="11392"/>
                    <a:pt x="3096" y="11409"/>
                  </a:cubicBezTo>
                  <a:cubicBezTo>
                    <a:pt x="3106" y="11427"/>
                    <a:pt x="3114" y="11443"/>
                    <a:pt x="3120" y="11460"/>
                  </a:cubicBezTo>
                  <a:cubicBezTo>
                    <a:pt x="3134" y="11491"/>
                    <a:pt x="3140" y="11525"/>
                    <a:pt x="3150" y="11559"/>
                  </a:cubicBezTo>
                  <a:cubicBezTo>
                    <a:pt x="3185" y="11695"/>
                    <a:pt x="3178" y="11824"/>
                    <a:pt x="3154" y="11929"/>
                  </a:cubicBezTo>
                  <a:cubicBezTo>
                    <a:pt x="3130" y="12039"/>
                    <a:pt x="3086" y="12127"/>
                    <a:pt x="3042" y="12188"/>
                  </a:cubicBezTo>
                  <a:cubicBezTo>
                    <a:pt x="3018" y="12218"/>
                    <a:pt x="3001" y="12249"/>
                    <a:pt x="2977" y="12270"/>
                  </a:cubicBezTo>
                  <a:cubicBezTo>
                    <a:pt x="2957" y="12290"/>
                    <a:pt x="2940" y="12307"/>
                    <a:pt x="2923" y="12320"/>
                  </a:cubicBezTo>
                  <a:cubicBezTo>
                    <a:pt x="2892" y="12345"/>
                    <a:pt x="2875" y="12358"/>
                    <a:pt x="2875" y="12358"/>
                  </a:cubicBezTo>
                  <a:cubicBezTo>
                    <a:pt x="2875" y="12358"/>
                    <a:pt x="2892" y="12348"/>
                    <a:pt x="2926" y="12325"/>
                  </a:cubicBezTo>
                  <a:cubicBezTo>
                    <a:pt x="2943" y="12314"/>
                    <a:pt x="2963" y="12297"/>
                    <a:pt x="2987" y="12280"/>
                  </a:cubicBezTo>
                  <a:cubicBezTo>
                    <a:pt x="3011" y="12259"/>
                    <a:pt x="3035" y="12232"/>
                    <a:pt x="3062" y="12205"/>
                  </a:cubicBezTo>
                  <a:cubicBezTo>
                    <a:pt x="3114" y="12144"/>
                    <a:pt x="3167" y="12059"/>
                    <a:pt x="3208" y="11947"/>
                  </a:cubicBezTo>
                  <a:cubicBezTo>
                    <a:pt x="3243" y="11835"/>
                    <a:pt x="3266" y="11695"/>
                    <a:pt x="3243" y="11542"/>
                  </a:cubicBezTo>
                  <a:cubicBezTo>
                    <a:pt x="3236" y="11504"/>
                    <a:pt x="3229" y="11463"/>
                    <a:pt x="3216" y="11422"/>
                  </a:cubicBezTo>
                  <a:cubicBezTo>
                    <a:pt x="3205" y="11406"/>
                    <a:pt x="3202" y="11386"/>
                    <a:pt x="3191" y="11365"/>
                  </a:cubicBezTo>
                  <a:cubicBezTo>
                    <a:pt x="3185" y="11345"/>
                    <a:pt x="3175" y="11324"/>
                    <a:pt x="3164" y="11307"/>
                  </a:cubicBezTo>
                  <a:cubicBezTo>
                    <a:pt x="3123" y="11229"/>
                    <a:pt x="3065" y="11154"/>
                    <a:pt x="2987" y="11089"/>
                  </a:cubicBezTo>
                  <a:cubicBezTo>
                    <a:pt x="2858" y="10986"/>
                    <a:pt x="2677" y="10921"/>
                    <a:pt x="2484" y="10921"/>
                  </a:cubicBezTo>
                  <a:cubicBezTo>
                    <a:pt x="2455" y="10921"/>
                    <a:pt x="2425" y="10923"/>
                    <a:pt x="2395" y="10926"/>
                  </a:cubicBezTo>
                  <a:cubicBezTo>
                    <a:pt x="2283" y="10937"/>
                    <a:pt x="2167" y="10970"/>
                    <a:pt x="2059" y="11028"/>
                  </a:cubicBezTo>
                  <a:cubicBezTo>
                    <a:pt x="1950" y="11083"/>
                    <a:pt x="1851" y="11171"/>
                    <a:pt x="1776" y="11284"/>
                  </a:cubicBezTo>
                  <a:cubicBezTo>
                    <a:pt x="1701" y="11392"/>
                    <a:pt x="1660" y="11525"/>
                    <a:pt x="1644" y="11661"/>
                  </a:cubicBezTo>
                  <a:cubicBezTo>
                    <a:pt x="1627" y="11794"/>
                    <a:pt x="1640" y="11933"/>
                    <a:pt x="1674" y="12069"/>
                  </a:cubicBezTo>
                  <a:cubicBezTo>
                    <a:pt x="1709" y="12205"/>
                    <a:pt x="1770" y="12338"/>
                    <a:pt x="1855" y="12457"/>
                  </a:cubicBezTo>
                  <a:cubicBezTo>
                    <a:pt x="1936" y="12579"/>
                    <a:pt x="2042" y="12685"/>
                    <a:pt x="2164" y="12774"/>
                  </a:cubicBezTo>
                  <a:cubicBezTo>
                    <a:pt x="2287" y="12862"/>
                    <a:pt x="2423" y="12930"/>
                    <a:pt x="2566" y="12981"/>
                  </a:cubicBezTo>
                  <a:cubicBezTo>
                    <a:pt x="2712" y="13032"/>
                    <a:pt x="2865" y="13063"/>
                    <a:pt x="3021" y="13072"/>
                  </a:cubicBezTo>
                  <a:cubicBezTo>
                    <a:pt x="3067" y="13075"/>
                    <a:pt x="3112" y="13077"/>
                    <a:pt x="3158" y="13077"/>
                  </a:cubicBezTo>
                  <a:cubicBezTo>
                    <a:pt x="3272" y="13077"/>
                    <a:pt x="3387" y="13067"/>
                    <a:pt x="3501" y="13045"/>
                  </a:cubicBezTo>
                  <a:cubicBezTo>
                    <a:pt x="3579" y="13032"/>
                    <a:pt x="3661" y="13008"/>
                    <a:pt x="3739" y="12984"/>
                  </a:cubicBezTo>
                  <a:cubicBezTo>
                    <a:pt x="3817" y="12957"/>
                    <a:pt x="3896" y="12923"/>
                    <a:pt x="3971" y="12885"/>
                  </a:cubicBezTo>
                  <a:cubicBezTo>
                    <a:pt x="4277" y="12725"/>
                    <a:pt x="4511" y="12467"/>
                    <a:pt x="4688" y="12171"/>
                  </a:cubicBezTo>
                  <a:cubicBezTo>
                    <a:pt x="4773" y="12022"/>
                    <a:pt x="4841" y="11862"/>
                    <a:pt x="4892" y="11695"/>
                  </a:cubicBezTo>
                  <a:cubicBezTo>
                    <a:pt x="4906" y="11654"/>
                    <a:pt x="4916" y="11613"/>
                    <a:pt x="4926" y="11569"/>
                  </a:cubicBezTo>
                  <a:lnTo>
                    <a:pt x="4943" y="11508"/>
                  </a:lnTo>
                  <a:lnTo>
                    <a:pt x="4954" y="11443"/>
                  </a:lnTo>
                  <a:cubicBezTo>
                    <a:pt x="4964" y="11402"/>
                    <a:pt x="4971" y="11358"/>
                    <a:pt x="4977" y="11314"/>
                  </a:cubicBezTo>
                  <a:cubicBezTo>
                    <a:pt x="4984" y="11273"/>
                    <a:pt x="4987" y="11229"/>
                    <a:pt x="4995" y="11185"/>
                  </a:cubicBezTo>
                  <a:cubicBezTo>
                    <a:pt x="4998" y="11144"/>
                    <a:pt x="4998" y="11100"/>
                    <a:pt x="5001" y="11055"/>
                  </a:cubicBezTo>
                  <a:cubicBezTo>
                    <a:pt x="5004" y="11011"/>
                    <a:pt x="5008" y="10967"/>
                    <a:pt x="5004" y="10923"/>
                  </a:cubicBezTo>
                  <a:lnTo>
                    <a:pt x="5004" y="10794"/>
                  </a:lnTo>
                  <a:cubicBezTo>
                    <a:pt x="5001" y="10749"/>
                    <a:pt x="4998" y="10705"/>
                    <a:pt x="4995" y="10661"/>
                  </a:cubicBezTo>
                  <a:cubicBezTo>
                    <a:pt x="4977" y="10488"/>
                    <a:pt x="4946" y="10311"/>
                    <a:pt x="4896" y="10141"/>
                  </a:cubicBezTo>
                  <a:cubicBezTo>
                    <a:pt x="4848" y="9970"/>
                    <a:pt x="4787" y="9807"/>
                    <a:pt x="4712" y="9647"/>
                  </a:cubicBezTo>
                  <a:cubicBezTo>
                    <a:pt x="4637" y="9488"/>
                    <a:pt x="4555" y="9331"/>
                    <a:pt x="4461" y="9185"/>
                  </a:cubicBezTo>
                  <a:cubicBezTo>
                    <a:pt x="4277" y="8888"/>
                    <a:pt x="4056" y="8616"/>
                    <a:pt x="3821" y="8361"/>
                  </a:cubicBezTo>
                  <a:cubicBezTo>
                    <a:pt x="3351" y="7855"/>
                    <a:pt x="2820" y="7426"/>
                    <a:pt x="2331" y="6990"/>
                  </a:cubicBezTo>
                  <a:cubicBezTo>
                    <a:pt x="2086" y="6773"/>
                    <a:pt x="1848" y="6555"/>
                    <a:pt x="1633" y="6324"/>
                  </a:cubicBezTo>
                  <a:cubicBezTo>
                    <a:pt x="1525" y="6208"/>
                    <a:pt x="1420" y="6092"/>
                    <a:pt x="1324" y="5970"/>
                  </a:cubicBezTo>
                  <a:cubicBezTo>
                    <a:pt x="1277" y="5908"/>
                    <a:pt x="1228" y="5850"/>
                    <a:pt x="1184" y="5786"/>
                  </a:cubicBezTo>
                  <a:cubicBezTo>
                    <a:pt x="1137" y="5725"/>
                    <a:pt x="1093" y="5664"/>
                    <a:pt x="1052" y="5599"/>
                  </a:cubicBezTo>
                  <a:cubicBezTo>
                    <a:pt x="715" y="5092"/>
                    <a:pt x="477" y="4541"/>
                    <a:pt x="354" y="3997"/>
                  </a:cubicBezTo>
                  <a:cubicBezTo>
                    <a:pt x="293" y="3721"/>
                    <a:pt x="259" y="3453"/>
                    <a:pt x="256" y="3187"/>
                  </a:cubicBezTo>
                  <a:cubicBezTo>
                    <a:pt x="252" y="2925"/>
                    <a:pt x="280" y="2671"/>
                    <a:pt x="330" y="2432"/>
                  </a:cubicBezTo>
                  <a:cubicBezTo>
                    <a:pt x="338" y="2401"/>
                    <a:pt x="344" y="2371"/>
                    <a:pt x="351" y="2344"/>
                  </a:cubicBezTo>
                  <a:lnTo>
                    <a:pt x="358" y="2299"/>
                  </a:lnTo>
                  <a:cubicBezTo>
                    <a:pt x="361" y="2283"/>
                    <a:pt x="368" y="2269"/>
                    <a:pt x="371" y="2255"/>
                  </a:cubicBezTo>
                  <a:cubicBezTo>
                    <a:pt x="388" y="2197"/>
                    <a:pt x="406" y="2140"/>
                    <a:pt x="419" y="2085"/>
                  </a:cubicBezTo>
                  <a:cubicBezTo>
                    <a:pt x="460" y="1973"/>
                    <a:pt x="497" y="1864"/>
                    <a:pt x="542" y="1762"/>
                  </a:cubicBezTo>
                  <a:cubicBezTo>
                    <a:pt x="586" y="1660"/>
                    <a:pt x="637" y="1561"/>
                    <a:pt x="685" y="1466"/>
                  </a:cubicBezTo>
                  <a:cubicBezTo>
                    <a:pt x="712" y="1421"/>
                    <a:pt x="739" y="1377"/>
                    <a:pt x="766" y="1330"/>
                  </a:cubicBezTo>
                  <a:cubicBezTo>
                    <a:pt x="776" y="1310"/>
                    <a:pt x="790" y="1286"/>
                    <a:pt x="803" y="1266"/>
                  </a:cubicBezTo>
                  <a:cubicBezTo>
                    <a:pt x="817" y="1245"/>
                    <a:pt x="831" y="1225"/>
                    <a:pt x="848" y="1204"/>
                  </a:cubicBezTo>
                  <a:cubicBezTo>
                    <a:pt x="1068" y="867"/>
                    <a:pt x="1321" y="616"/>
                    <a:pt x="1552" y="439"/>
                  </a:cubicBezTo>
                  <a:cubicBezTo>
                    <a:pt x="1783" y="258"/>
                    <a:pt x="1991" y="156"/>
                    <a:pt x="2130" y="88"/>
                  </a:cubicBezTo>
                  <a:cubicBezTo>
                    <a:pt x="2202" y="58"/>
                    <a:pt x="2260" y="38"/>
                    <a:pt x="2297" y="21"/>
                  </a:cubicBezTo>
                  <a:cubicBezTo>
                    <a:pt x="2338" y="7"/>
                    <a:pt x="2354" y="0"/>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5"/>
            <p:cNvSpPr/>
            <p:nvPr/>
          </p:nvSpPr>
          <p:spPr>
            <a:xfrm>
              <a:off x="405110" y="1116448"/>
              <a:ext cx="218403" cy="649896"/>
            </a:xfrm>
            <a:custGeom>
              <a:avLst/>
              <a:gdLst/>
              <a:ahLst/>
              <a:cxnLst/>
              <a:rect l="l" t="t" r="r" b="b"/>
              <a:pathLst>
                <a:path w="4975" h="14804" extrusionOk="0">
                  <a:moveTo>
                    <a:pt x="2716" y="0"/>
                  </a:moveTo>
                  <a:cubicBezTo>
                    <a:pt x="2604" y="0"/>
                    <a:pt x="2486" y="13"/>
                    <a:pt x="2365" y="37"/>
                  </a:cubicBezTo>
                  <a:cubicBezTo>
                    <a:pt x="1984" y="112"/>
                    <a:pt x="1582" y="313"/>
                    <a:pt x="1222" y="622"/>
                  </a:cubicBezTo>
                  <a:cubicBezTo>
                    <a:pt x="1041" y="779"/>
                    <a:pt x="872" y="962"/>
                    <a:pt x="718" y="1167"/>
                  </a:cubicBezTo>
                  <a:cubicBezTo>
                    <a:pt x="565" y="1374"/>
                    <a:pt x="432" y="1605"/>
                    <a:pt x="324" y="1856"/>
                  </a:cubicBezTo>
                  <a:cubicBezTo>
                    <a:pt x="214" y="2109"/>
                    <a:pt x="130" y="2377"/>
                    <a:pt x="76" y="2663"/>
                  </a:cubicBezTo>
                  <a:cubicBezTo>
                    <a:pt x="21" y="2945"/>
                    <a:pt x="1" y="3241"/>
                    <a:pt x="10" y="3541"/>
                  </a:cubicBezTo>
                  <a:cubicBezTo>
                    <a:pt x="24" y="3840"/>
                    <a:pt x="65" y="4139"/>
                    <a:pt x="140" y="4439"/>
                  </a:cubicBezTo>
                  <a:cubicBezTo>
                    <a:pt x="211" y="4738"/>
                    <a:pt x="310" y="5031"/>
                    <a:pt x="432" y="5316"/>
                  </a:cubicBezTo>
                  <a:cubicBezTo>
                    <a:pt x="555" y="5602"/>
                    <a:pt x="704" y="5881"/>
                    <a:pt x="872" y="6150"/>
                  </a:cubicBezTo>
                  <a:cubicBezTo>
                    <a:pt x="1038" y="6415"/>
                    <a:pt x="1225" y="6670"/>
                    <a:pt x="1423" y="6912"/>
                  </a:cubicBezTo>
                  <a:cubicBezTo>
                    <a:pt x="1623" y="7153"/>
                    <a:pt x="1831" y="7381"/>
                    <a:pt x="2042" y="7606"/>
                  </a:cubicBezTo>
                  <a:cubicBezTo>
                    <a:pt x="2252" y="7827"/>
                    <a:pt x="2460" y="8048"/>
                    <a:pt x="2668" y="8265"/>
                  </a:cubicBezTo>
                  <a:cubicBezTo>
                    <a:pt x="2872" y="8486"/>
                    <a:pt x="3069" y="8704"/>
                    <a:pt x="3249" y="8929"/>
                  </a:cubicBezTo>
                  <a:cubicBezTo>
                    <a:pt x="3433" y="9153"/>
                    <a:pt x="3603" y="9384"/>
                    <a:pt x="3756" y="9620"/>
                  </a:cubicBezTo>
                  <a:cubicBezTo>
                    <a:pt x="3909" y="9854"/>
                    <a:pt x="4045" y="10092"/>
                    <a:pt x="4167" y="10334"/>
                  </a:cubicBezTo>
                  <a:cubicBezTo>
                    <a:pt x="4287" y="10576"/>
                    <a:pt x="4392" y="10816"/>
                    <a:pt x="4477" y="11061"/>
                  </a:cubicBezTo>
                  <a:cubicBezTo>
                    <a:pt x="4562" y="11303"/>
                    <a:pt x="4627" y="11545"/>
                    <a:pt x="4668" y="11780"/>
                  </a:cubicBezTo>
                  <a:cubicBezTo>
                    <a:pt x="4712" y="12017"/>
                    <a:pt x="4736" y="12249"/>
                    <a:pt x="4736" y="12474"/>
                  </a:cubicBezTo>
                  <a:cubicBezTo>
                    <a:pt x="4739" y="12698"/>
                    <a:pt x="4722" y="12912"/>
                    <a:pt x="4692" y="13113"/>
                  </a:cubicBezTo>
                  <a:cubicBezTo>
                    <a:pt x="4688" y="13137"/>
                    <a:pt x="4684" y="13164"/>
                    <a:pt x="4681" y="13188"/>
                  </a:cubicBezTo>
                  <a:cubicBezTo>
                    <a:pt x="4678" y="13212"/>
                    <a:pt x="4671" y="13239"/>
                    <a:pt x="4668" y="13262"/>
                  </a:cubicBezTo>
                  <a:cubicBezTo>
                    <a:pt x="4657" y="13311"/>
                    <a:pt x="4648" y="13358"/>
                    <a:pt x="4637" y="13405"/>
                  </a:cubicBezTo>
                  <a:cubicBezTo>
                    <a:pt x="4613" y="13498"/>
                    <a:pt x="4586" y="13589"/>
                    <a:pt x="4555" y="13674"/>
                  </a:cubicBezTo>
                  <a:cubicBezTo>
                    <a:pt x="4433" y="14014"/>
                    <a:pt x="4252" y="14286"/>
                    <a:pt x="4059" y="14463"/>
                  </a:cubicBezTo>
                  <a:cubicBezTo>
                    <a:pt x="3872" y="14647"/>
                    <a:pt x="3674" y="14732"/>
                    <a:pt x="3538" y="14769"/>
                  </a:cubicBezTo>
                  <a:cubicBezTo>
                    <a:pt x="3470" y="14787"/>
                    <a:pt x="3416" y="14796"/>
                    <a:pt x="3378" y="14801"/>
                  </a:cubicBezTo>
                  <a:cubicBezTo>
                    <a:pt x="3341" y="14804"/>
                    <a:pt x="3321" y="14804"/>
                    <a:pt x="3321" y="14804"/>
                  </a:cubicBezTo>
                  <a:lnTo>
                    <a:pt x="3378" y="14804"/>
                  </a:lnTo>
                  <a:cubicBezTo>
                    <a:pt x="3416" y="14804"/>
                    <a:pt x="3470" y="14801"/>
                    <a:pt x="3541" y="14790"/>
                  </a:cubicBezTo>
                  <a:cubicBezTo>
                    <a:pt x="3684" y="14766"/>
                    <a:pt x="3896" y="14694"/>
                    <a:pt x="4113" y="14525"/>
                  </a:cubicBezTo>
                  <a:cubicBezTo>
                    <a:pt x="4324" y="14351"/>
                    <a:pt x="4541" y="14082"/>
                    <a:pt x="4698" y="13732"/>
                  </a:cubicBezTo>
                  <a:cubicBezTo>
                    <a:pt x="4739" y="13644"/>
                    <a:pt x="4776" y="13551"/>
                    <a:pt x="4807" y="13453"/>
                  </a:cubicBezTo>
                  <a:cubicBezTo>
                    <a:pt x="4821" y="13405"/>
                    <a:pt x="4834" y="13355"/>
                    <a:pt x="4848" y="13303"/>
                  </a:cubicBezTo>
                  <a:cubicBezTo>
                    <a:pt x="4855" y="13280"/>
                    <a:pt x="4861" y="13253"/>
                    <a:pt x="4868" y="13225"/>
                  </a:cubicBezTo>
                  <a:cubicBezTo>
                    <a:pt x="4875" y="13201"/>
                    <a:pt x="4879" y="13174"/>
                    <a:pt x="4885" y="13147"/>
                  </a:cubicBezTo>
                  <a:cubicBezTo>
                    <a:pt x="4929" y="12939"/>
                    <a:pt x="4960" y="12711"/>
                    <a:pt x="4967" y="12477"/>
                  </a:cubicBezTo>
                  <a:cubicBezTo>
                    <a:pt x="4974" y="12239"/>
                    <a:pt x="4960" y="11994"/>
                    <a:pt x="4926" y="11739"/>
                  </a:cubicBezTo>
                  <a:cubicBezTo>
                    <a:pt x="4892" y="11487"/>
                    <a:pt x="4834" y="11229"/>
                    <a:pt x="4759" y="10970"/>
                  </a:cubicBezTo>
                  <a:cubicBezTo>
                    <a:pt x="4681" y="10711"/>
                    <a:pt x="4582" y="10449"/>
                    <a:pt x="4467" y="10191"/>
                  </a:cubicBezTo>
                  <a:cubicBezTo>
                    <a:pt x="4351" y="9932"/>
                    <a:pt x="4212" y="9678"/>
                    <a:pt x="4059" y="9425"/>
                  </a:cubicBezTo>
                  <a:cubicBezTo>
                    <a:pt x="3905" y="9174"/>
                    <a:pt x="3736" y="8929"/>
                    <a:pt x="3552" y="8691"/>
                  </a:cubicBezTo>
                  <a:cubicBezTo>
                    <a:pt x="3365" y="8449"/>
                    <a:pt x="3164" y="8221"/>
                    <a:pt x="2960" y="7997"/>
                  </a:cubicBezTo>
                  <a:cubicBezTo>
                    <a:pt x="2549" y="7548"/>
                    <a:pt x="2113" y="7119"/>
                    <a:pt x="1729" y="6657"/>
                  </a:cubicBezTo>
                  <a:cubicBezTo>
                    <a:pt x="1535" y="6428"/>
                    <a:pt x="1354" y="6191"/>
                    <a:pt x="1194" y="5943"/>
                  </a:cubicBezTo>
                  <a:cubicBezTo>
                    <a:pt x="1035" y="5694"/>
                    <a:pt x="892" y="5436"/>
                    <a:pt x="770" y="5170"/>
                  </a:cubicBezTo>
                  <a:cubicBezTo>
                    <a:pt x="525" y="4640"/>
                    <a:pt x="382" y="4075"/>
                    <a:pt x="351" y="3523"/>
                  </a:cubicBezTo>
                  <a:cubicBezTo>
                    <a:pt x="316" y="2972"/>
                    <a:pt x="405" y="2438"/>
                    <a:pt x="589" y="1966"/>
                  </a:cubicBezTo>
                  <a:cubicBezTo>
                    <a:pt x="677" y="1731"/>
                    <a:pt x="790" y="1506"/>
                    <a:pt x="919" y="1309"/>
                  </a:cubicBezTo>
                  <a:cubicBezTo>
                    <a:pt x="1051" y="1109"/>
                    <a:pt x="1201" y="931"/>
                    <a:pt x="1361" y="779"/>
                  </a:cubicBezTo>
                  <a:cubicBezTo>
                    <a:pt x="1521" y="622"/>
                    <a:pt x="1698" y="500"/>
                    <a:pt x="1868" y="394"/>
                  </a:cubicBezTo>
                  <a:cubicBezTo>
                    <a:pt x="2045" y="292"/>
                    <a:pt x="2222" y="214"/>
                    <a:pt x="2395" y="166"/>
                  </a:cubicBezTo>
                  <a:cubicBezTo>
                    <a:pt x="2484" y="142"/>
                    <a:pt x="2569" y="126"/>
                    <a:pt x="2651" y="115"/>
                  </a:cubicBezTo>
                  <a:cubicBezTo>
                    <a:pt x="2713" y="108"/>
                    <a:pt x="2774" y="104"/>
                    <a:pt x="2834" y="104"/>
                  </a:cubicBezTo>
                  <a:cubicBezTo>
                    <a:pt x="2855" y="104"/>
                    <a:pt x="2875" y="104"/>
                    <a:pt x="2896" y="105"/>
                  </a:cubicBezTo>
                  <a:cubicBezTo>
                    <a:pt x="3051" y="112"/>
                    <a:pt x="3194" y="149"/>
                    <a:pt x="3314" y="200"/>
                  </a:cubicBezTo>
                  <a:cubicBezTo>
                    <a:pt x="3436" y="248"/>
                    <a:pt x="3535" y="313"/>
                    <a:pt x="3616" y="377"/>
                  </a:cubicBezTo>
                  <a:cubicBezTo>
                    <a:pt x="3695" y="442"/>
                    <a:pt x="3756" y="506"/>
                    <a:pt x="3797" y="564"/>
                  </a:cubicBezTo>
                  <a:cubicBezTo>
                    <a:pt x="3841" y="622"/>
                    <a:pt x="3868" y="669"/>
                    <a:pt x="3882" y="704"/>
                  </a:cubicBezTo>
                  <a:cubicBezTo>
                    <a:pt x="3899" y="734"/>
                    <a:pt x="3905" y="754"/>
                    <a:pt x="3905" y="754"/>
                  </a:cubicBezTo>
                  <a:cubicBezTo>
                    <a:pt x="3905" y="754"/>
                    <a:pt x="3899" y="734"/>
                    <a:pt x="3885" y="700"/>
                  </a:cubicBezTo>
                  <a:cubicBezTo>
                    <a:pt x="3872" y="666"/>
                    <a:pt x="3847" y="615"/>
                    <a:pt x="3811" y="554"/>
                  </a:cubicBezTo>
                  <a:cubicBezTo>
                    <a:pt x="3770" y="496"/>
                    <a:pt x="3715" y="421"/>
                    <a:pt x="3640" y="350"/>
                  </a:cubicBezTo>
                  <a:cubicBezTo>
                    <a:pt x="3562" y="278"/>
                    <a:pt x="3464" y="203"/>
                    <a:pt x="3341" y="142"/>
                  </a:cubicBezTo>
                  <a:cubicBezTo>
                    <a:pt x="3215" y="81"/>
                    <a:pt x="3069" y="33"/>
                    <a:pt x="2902" y="13"/>
                  </a:cubicBezTo>
                  <a:cubicBezTo>
                    <a:pt x="2842" y="4"/>
                    <a:pt x="2780" y="0"/>
                    <a:pt x="2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1392221" y="384317"/>
              <a:ext cx="179068" cy="143904"/>
            </a:xfrm>
            <a:custGeom>
              <a:avLst/>
              <a:gdLst/>
              <a:ahLst/>
              <a:cxnLst/>
              <a:rect l="l" t="t" r="r" b="b"/>
              <a:pathLst>
                <a:path w="4079" h="3278" extrusionOk="0">
                  <a:moveTo>
                    <a:pt x="2751" y="1"/>
                  </a:moveTo>
                  <a:cubicBezTo>
                    <a:pt x="2741" y="1"/>
                    <a:pt x="2731" y="1"/>
                    <a:pt x="2722" y="1"/>
                  </a:cubicBezTo>
                  <a:cubicBezTo>
                    <a:pt x="2600" y="1"/>
                    <a:pt x="2487" y="18"/>
                    <a:pt x="2382" y="52"/>
                  </a:cubicBezTo>
                  <a:cubicBezTo>
                    <a:pt x="2276" y="83"/>
                    <a:pt x="2181" y="134"/>
                    <a:pt x="2099" y="192"/>
                  </a:cubicBezTo>
                  <a:cubicBezTo>
                    <a:pt x="2017" y="250"/>
                    <a:pt x="1956" y="314"/>
                    <a:pt x="1902" y="382"/>
                  </a:cubicBezTo>
                  <a:cubicBezTo>
                    <a:pt x="1800" y="519"/>
                    <a:pt x="1752" y="654"/>
                    <a:pt x="1719" y="764"/>
                  </a:cubicBezTo>
                  <a:cubicBezTo>
                    <a:pt x="1695" y="879"/>
                    <a:pt x="1691" y="964"/>
                    <a:pt x="1691" y="1026"/>
                  </a:cubicBezTo>
                  <a:cubicBezTo>
                    <a:pt x="1691" y="1053"/>
                    <a:pt x="1695" y="1076"/>
                    <a:pt x="1695" y="1090"/>
                  </a:cubicBezTo>
                  <a:lnTo>
                    <a:pt x="1695" y="1114"/>
                  </a:lnTo>
                  <a:cubicBezTo>
                    <a:pt x="1695" y="1114"/>
                    <a:pt x="1695" y="1107"/>
                    <a:pt x="1698" y="1090"/>
                  </a:cubicBezTo>
                  <a:cubicBezTo>
                    <a:pt x="1701" y="1076"/>
                    <a:pt x="1705" y="1056"/>
                    <a:pt x="1711" y="1029"/>
                  </a:cubicBezTo>
                  <a:cubicBezTo>
                    <a:pt x="1728" y="971"/>
                    <a:pt x="1759" y="893"/>
                    <a:pt x="1821" y="808"/>
                  </a:cubicBezTo>
                  <a:cubicBezTo>
                    <a:pt x="1848" y="764"/>
                    <a:pt x="1882" y="719"/>
                    <a:pt x="1923" y="675"/>
                  </a:cubicBezTo>
                  <a:cubicBezTo>
                    <a:pt x="1967" y="630"/>
                    <a:pt x="2014" y="590"/>
                    <a:pt x="2069" y="552"/>
                  </a:cubicBezTo>
                  <a:cubicBezTo>
                    <a:pt x="2181" y="478"/>
                    <a:pt x="2314" y="423"/>
                    <a:pt x="2463" y="406"/>
                  </a:cubicBezTo>
                  <a:cubicBezTo>
                    <a:pt x="2492" y="402"/>
                    <a:pt x="2523" y="400"/>
                    <a:pt x="2553" y="400"/>
                  </a:cubicBezTo>
                  <a:cubicBezTo>
                    <a:pt x="2675" y="400"/>
                    <a:pt x="2805" y="432"/>
                    <a:pt x="2920" y="495"/>
                  </a:cubicBezTo>
                  <a:cubicBezTo>
                    <a:pt x="2936" y="505"/>
                    <a:pt x="2953" y="511"/>
                    <a:pt x="2970" y="522"/>
                  </a:cubicBezTo>
                  <a:cubicBezTo>
                    <a:pt x="2987" y="532"/>
                    <a:pt x="3004" y="546"/>
                    <a:pt x="3018" y="556"/>
                  </a:cubicBezTo>
                  <a:cubicBezTo>
                    <a:pt x="3035" y="569"/>
                    <a:pt x="3049" y="583"/>
                    <a:pt x="3066" y="593"/>
                  </a:cubicBezTo>
                  <a:cubicBezTo>
                    <a:pt x="3079" y="607"/>
                    <a:pt x="3096" y="621"/>
                    <a:pt x="3110" y="638"/>
                  </a:cubicBezTo>
                  <a:cubicBezTo>
                    <a:pt x="3168" y="695"/>
                    <a:pt x="3226" y="770"/>
                    <a:pt x="3280" y="855"/>
                  </a:cubicBezTo>
                  <a:cubicBezTo>
                    <a:pt x="3385" y="1032"/>
                    <a:pt x="3474" y="1213"/>
                    <a:pt x="3484" y="1379"/>
                  </a:cubicBezTo>
                  <a:cubicBezTo>
                    <a:pt x="3498" y="1546"/>
                    <a:pt x="3446" y="1723"/>
                    <a:pt x="3341" y="1889"/>
                  </a:cubicBezTo>
                  <a:cubicBezTo>
                    <a:pt x="3239" y="2059"/>
                    <a:pt x="3089" y="2216"/>
                    <a:pt x="2923" y="2345"/>
                  </a:cubicBezTo>
                  <a:cubicBezTo>
                    <a:pt x="2882" y="2376"/>
                    <a:pt x="2834" y="2406"/>
                    <a:pt x="2790" y="2437"/>
                  </a:cubicBezTo>
                  <a:cubicBezTo>
                    <a:pt x="2769" y="2450"/>
                    <a:pt x="2746" y="2467"/>
                    <a:pt x="2722" y="2481"/>
                  </a:cubicBezTo>
                  <a:cubicBezTo>
                    <a:pt x="2698" y="2495"/>
                    <a:pt x="2678" y="2508"/>
                    <a:pt x="2654" y="2522"/>
                  </a:cubicBezTo>
                  <a:cubicBezTo>
                    <a:pt x="2630" y="2536"/>
                    <a:pt x="2606" y="2549"/>
                    <a:pt x="2582" y="2563"/>
                  </a:cubicBezTo>
                  <a:cubicBezTo>
                    <a:pt x="2559" y="2577"/>
                    <a:pt x="2535" y="2587"/>
                    <a:pt x="2511" y="2600"/>
                  </a:cubicBezTo>
                  <a:cubicBezTo>
                    <a:pt x="2463" y="2624"/>
                    <a:pt x="2416" y="2651"/>
                    <a:pt x="2368" y="2671"/>
                  </a:cubicBezTo>
                  <a:cubicBezTo>
                    <a:pt x="1981" y="2849"/>
                    <a:pt x="1573" y="2951"/>
                    <a:pt x="1218" y="2988"/>
                  </a:cubicBezTo>
                  <a:cubicBezTo>
                    <a:pt x="896" y="3025"/>
                    <a:pt x="614" y="3043"/>
                    <a:pt x="405" y="3043"/>
                  </a:cubicBezTo>
                  <a:cubicBezTo>
                    <a:pt x="382" y="3043"/>
                    <a:pt x="361" y="3042"/>
                    <a:pt x="341" y="3042"/>
                  </a:cubicBezTo>
                  <a:cubicBezTo>
                    <a:pt x="287" y="3042"/>
                    <a:pt x="235" y="3042"/>
                    <a:pt x="194" y="3046"/>
                  </a:cubicBezTo>
                  <a:cubicBezTo>
                    <a:pt x="154" y="3042"/>
                    <a:pt x="116" y="3042"/>
                    <a:pt x="89" y="3042"/>
                  </a:cubicBezTo>
                  <a:cubicBezTo>
                    <a:pt x="31" y="3042"/>
                    <a:pt x="1" y="3039"/>
                    <a:pt x="1" y="3039"/>
                  </a:cubicBezTo>
                  <a:lnTo>
                    <a:pt x="1" y="3039"/>
                  </a:lnTo>
                  <a:cubicBezTo>
                    <a:pt x="1" y="3039"/>
                    <a:pt x="28" y="3049"/>
                    <a:pt x="86" y="3067"/>
                  </a:cubicBezTo>
                  <a:cubicBezTo>
                    <a:pt x="113" y="3073"/>
                    <a:pt x="147" y="3083"/>
                    <a:pt x="188" y="3097"/>
                  </a:cubicBezTo>
                  <a:cubicBezTo>
                    <a:pt x="229" y="3107"/>
                    <a:pt x="276" y="3120"/>
                    <a:pt x="327" y="3134"/>
                  </a:cubicBezTo>
                  <a:cubicBezTo>
                    <a:pt x="381" y="3148"/>
                    <a:pt x="439" y="3161"/>
                    <a:pt x="504" y="3175"/>
                  </a:cubicBezTo>
                  <a:cubicBezTo>
                    <a:pt x="568" y="3189"/>
                    <a:pt x="640" y="3202"/>
                    <a:pt x="715" y="3216"/>
                  </a:cubicBezTo>
                  <a:cubicBezTo>
                    <a:pt x="790" y="3233"/>
                    <a:pt x="871" y="3243"/>
                    <a:pt x="956" y="3254"/>
                  </a:cubicBezTo>
                  <a:cubicBezTo>
                    <a:pt x="997" y="3260"/>
                    <a:pt x="1042" y="3263"/>
                    <a:pt x="1089" y="3267"/>
                  </a:cubicBezTo>
                  <a:cubicBezTo>
                    <a:pt x="1133" y="3271"/>
                    <a:pt x="1181" y="3274"/>
                    <a:pt x="1229" y="3274"/>
                  </a:cubicBezTo>
                  <a:cubicBezTo>
                    <a:pt x="1288" y="3276"/>
                    <a:pt x="1350" y="3277"/>
                    <a:pt x="1412" y="3277"/>
                  </a:cubicBezTo>
                  <a:cubicBezTo>
                    <a:pt x="1550" y="3277"/>
                    <a:pt x="1696" y="3272"/>
                    <a:pt x="1848" y="3260"/>
                  </a:cubicBezTo>
                  <a:cubicBezTo>
                    <a:pt x="2069" y="3243"/>
                    <a:pt x="2303" y="3202"/>
                    <a:pt x="2538" y="3124"/>
                  </a:cubicBezTo>
                  <a:cubicBezTo>
                    <a:pt x="2600" y="3107"/>
                    <a:pt x="2658" y="3083"/>
                    <a:pt x="2719" y="3063"/>
                  </a:cubicBezTo>
                  <a:cubicBezTo>
                    <a:pt x="2749" y="3049"/>
                    <a:pt x="2777" y="3039"/>
                    <a:pt x="2807" y="3026"/>
                  </a:cubicBezTo>
                  <a:cubicBezTo>
                    <a:pt x="2838" y="3015"/>
                    <a:pt x="2865" y="3001"/>
                    <a:pt x="2895" y="2988"/>
                  </a:cubicBezTo>
                  <a:cubicBezTo>
                    <a:pt x="2923" y="2974"/>
                    <a:pt x="2953" y="2960"/>
                    <a:pt x="2984" y="2944"/>
                  </a:cubicBezTo>
                  <a:cubicBezTo>
                    <a:pt x="3011" y="2930"/>
                    <a:pt x="3042" y="2913"/>
                    <a:pt x="3069" y="2896"/>
                  </a:cubicBezTo>
                  <a:cubicBezTo>
                    <a:pt x="3127" y="2866"/>
                    <a:pt x="3185" y="2835"/>
                    <a:pt x="3242" y="2794"/>
                  </a:cubicBezTo>
                  <a:cubicBezTo>
                    <a:pt x="3467" y="2641"/>
                    <a:pt x="3675" y="2447"/>
                    <a:pt x="3838" y="2202"/>
                  </a:cubicBezTo>
                  <a:cubicBezTo>
                    <a:pt x="3916" y="2076"/>
                    <a:pt x="3981" y="1940"/>
                    <a:pt x="4022" y="1791"/>
                  </a:cubicBezTo>
                  <a:cubicBezTo>
                    <a:pt x="4063" y="1641"/>
                    <a:pt x="4079" y="1478"/>
                    <a:pt x="4058" y="1321"/>
                  </a:cubicBezTo>
                  <a:cubicBezTo>
                    <a:pt x="4045" y="1161"/>
                    <a:pt x="3994" y="1018"/>
                    <a:pt x="3936" y="889"/>
                  </a:cubicBezTo>
                  <a:cubicBezTo>
                    <a:pt x="3875" y="760"/>
                    <a:pt x="3800" y="651"/>
                    <a:pt x="3725" y="546"/>
                  </a:cubicBezTo>
                  <a:cubicBezTo>
                    <a:pt x="3647" y="443"/>
                    <a:pt x="3559" y="341"/>
                    <a:pt x="3453" y="253"/>
                  </a:cubicBezTo>
                  <a:cubicBezTo>
                    <a:pt x="3426" y="230"/>
                    <a:pt x="3399" y="209"/>
                    <a:pt x="3369" y="192"/>
                  </a:cubicBezTo>
                  <a:cubicBezTo>
                    <a:pt x="3338" y="172"/>
                    <a:pt x="3311" y="151"/>
                    <a:pt x="3280" y="137"/>
                  </a:cubicBezTo>
                  <a:cubicBezTo>
                    <a:pt x="3249" y="120"/>
                    <a:pt x="3218" y="103"/>
                    <a:pt x="3188" y="90"/>
                  </a:cubicBezTo>
                  <a:cubicBezTo>
                    <a:pt x="3157" y="76"/>
                    <a:pt x="3127" y="66"/>
                    <a:pt x="3093" y="56"/>
                  </a:cubicBezTo>
                  <a:cubicBezTo>
                    <a:pt x="2977" y="18"/>
                    <a:pt x="2861" y="1"/>
                    <a:pt x="2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5"/>
            <p:cNvSpPr/>
            <p:nvPr/>
          </p:nvSpPr>
          <p:spPr>
            <a:xfrm>
              <a:off x="506784" y="1136950"/>
              <a:ext cx="74586" cy="74235"/>
            </a:xfrm>
            <a:custGeom>
              <a:avLst/>
              <a:gdLst/>
              <a:ahLst/>
              <a:cxnLst/>
              <a:rect l="l" t="t" r="r" b="b"/>
              <a:pathLst>
                <a:path w="1699" h="1691" extrusionOk="0">
                  <a:moveTo>
                    <a:pt x="736" y="1"/>
                  </a:moveTo>
                  <a:cubicBezTo>
                    <a:pt x="646" y="1"/>
                    <a:pt x="557" y="16"/>
                    <a:pt x="477" y="46"/>
                  </a:cubicBezTo>
                  <a:cubicBezTo>
                    <a:pt x="362" y="87"/>
                    <a:pt x="270" y="155"/>
                    <a:pt x="195" y="219"/>
                  </a:cubicBezTo>
                  <a:cubicBezTo>
                    <a:pt x="120" y="287"/>
                    <a:pt x="73" y="366"/>
                    <a:pt x="46" y="437"/>
                  </a:cubicBezTo>
                  <a:cubicBezTo>
                    <a:pt x="18" y="512"/>
                    <a:pt x="8" y="580"/>
                    <a:pt x="1" y="631"/>
                  </a:cubicBezTo>
                  <a:lnTo>
                    <a:pt x="1" y="669"/>
                  </a:lnTo>
                  <a:cubicBezTo>
                    <a:pt x="5" y="679"/>
                    <a:pt x="5" y="689"/>
                    <a:pt x="8" y="700"/>
                  </a:cubicBezTo>
                  <a:cubicBezTo>
                    <a:pt x="8" y="720"/>
                    <a:pt x="11" y="736"/>
                    <a:pt x="15" y="750"/>
                  </a:cubicBezTo>
                  <a:cubicBezTo>
                    <a:pt x="21" y="777"/>
                    <a:pt x="25" y="791"/>
                    <a:pt x="25" y="791"/>
                  </a:cubicBezTo>
                  <a:cubicBezTo>
                    <a:pt x="25" y="791"/>
                    <a:pt x="32" y="777"/>
                    <a:pt x="46" y="753"/>
                  </a:cubicBezTo>
                  <a:cubicBezTo>
                    <a:pt x="49" y="744"/>
                    <a:pt x="59" y="730"/>
                    <a:pt x="69" y="716"/>
                  </a:cubicBezTo>
                  <a:cubicBezTo>
                    <a:pt x="76" y="709"/>
                    <a:pt x="82" y="703"/>
                    <a:pt x="90" y="692"/>
                  </a:cubicBezTo>
                  <a:cubicBezTo>
                    <a:pt x="96" y="686"/>
                    <a:pt x="103" y="679"/>
                    <a:pt x="110" y="669"/>
                  </a:cubicBezTo>
                  <a:cubicBezTo>
                    <a:pt x="137" y="634"/>
                    <a:pt x="175" y="601"/>
                    <a:pt x="225" y="573"/>
                  </a:cubicBezTo>
                  <a:cubicBezTo>
                    <a:pt x="273" y="543"/>
                    <a:pt x="327" y="522"/>
                    <a:pt x="385" y="499"/>
                  </a:cubicBezTo>
                  <a:cubicBezTo>
                    <a:pt x="426" y="483"/>
                    <a:pt x="472" y="476"/>
                    <a:pt x="519" y="476"/>
                  </a:cubicBezTo>
                  <a:cubicBezTo>
                    <a:pt x="534" y="476"/>
                    <a:pt x="550" y="476"/>
                    <a:pt x="566" y="478"/>
                  </a:cubicBezTo>
                  <a:cubicBezTo>
                    <a:pt x="624" y="488"/>
                    <a:pt x="678" y="508"/>
                    <a:pt x="735" y="532"/>
                  </a:cubicBezTo>
                  <a:cubicBezTo>
                    <a:pt x="790" y="560"/>
                    <a:pt x="845" y="597"/>
                    <a:pt x="892" y="642"/>
                  </a:cubicBezTo>
                  <a:cubicBezTo>
                    <a:pt x="916" y="665"/>
                    <a:pt x="940" y="689"/>
                    <a:pt x="960" y="713"/>
                  </a:cubicBezTo>
                  <a:cubicBezTo>
                    <a:pt x="980" y="740"/>
                    <a:pt x="998" y="767"/>
                    <a:pt x="1015" y="794"/>
                  </a:cubicBezTo>
                  <a:cubicBezTo>
                    <a:pt x="1049" y="849"/>
                    <a:pt x="1076" y="910"/>
                    <a:pt x="1090" y="968"/>
                  </a:cubicBezTo>
                  <a:cubicBezTo>
                    <a:pt x="1100" y="1026"/>
                    <a:pt x="1103" y="1077"/>
                    <a:pt x="1100" y="1124"/>
                  </a:cubicBezTo>
                  <a:cubicBezTo>
                    <a:pt x="1093" y="1162"/>
                    <a:pt x="1082" y="1216"/>
                    <a:pt x="1055" y="1260"/>
                  </a:cubicBezTo>
                  <a:cubicBezTo>
                    <a:pt x="1042" y="1281"/>
                    <a:pt x="1029" y="1301"/>
                    <a:pt x="1008" y="1318"/>
                  </a:cubicBezTo>
                  <a:cubicBezTo>
                    <a:pt x="991" y="1332"/>
                    <a:pt x="971" y="1345"/>
                    <a:pt x="950" y="1353"/>
                  </a:cubicBezTo>
                  <a:cubicBezTo>
                    <a:pt x="926" y="1366"/>
                    <a:pt x="896" y="1372"/>
                    <a:pt x="864" y="1372"/>
                  </a:cubicBezTo>
                  <a:cubicBezTo>
                    <a:pt x="845" y="1372"/>
                    <a:pt x="826" y="1370"/>
                    <a:pt x="807" y="1366"/>
                  </a:cubicBezTo>
                  <a:cubicBezTo>
                    <a:pt x="756" y="1356"/>
                    <a:pt x="712" y="1332"/>
                    <a:pt x="685" y="1301"/>
                  </a:cubicBezTo>
                  <a:cubicBezTo>
                    <a:pt x="654" y="1274"/>
                    <a:pt x="633" y="1243"/>
                    <a:pt x="624" y="1220"/>
                  </a:cubicBezTo>
                  <a:cubicBezTo>
                    <a:pt x="617" y="1210"/>
                    <a:pt x="613" y="1199"/>
                    <a:pt x="613" y="1193"/>
                  </a:cubicBezTo>
                  <a:cubicBezTo>
                    <a:pt x="613" y="1185"/>
                    <a:pt x="610" y="1182"/>
                    <a:pt x="610" y="1182"/>
                  </a:cubicBezTo>
                  <a:lnTo>
                    <a:pt x="610" y="1182"/>
                  </a:lnTo>
                  <a:cubicBezTo>
                    <a:pt x="610" y="1182"/>
                    <a:pt x="613" y="1196"/>
                    <a:pt x="603" y="1223"/>
                  </a:cubicBezTo>
                  <a:cubicBezTo>
                    <a:pt x="597" y="1247"/>
                    <a:pt x="593" y="1287"/>
                    <a:pt x="600" y="1342"/>
                  </a:cubicBezTo>
                  <a:cubicBezTo>
                    <a:pt x="613" y="1397"/>
                    <a:pt x="637" y="1461"/>
                    <a:pt x="688" y="1526"/>
                  </a:cubicBezTo>
                  <a:cubicBezTo>
                    <a:pt x="715" y="1560"/>
                    <a:pt x="746" y="1590"/>
                    <a:pt x="790" y="1621"/>
                  </a:cubicBezTo>
                  <a:cubicBezTo>
                    <a:pt x="831" y="1648"/>
                    <a:pt x="882" y="1672"/>
                    <a:pt x="944" y="1682"/>
                  </a:cubicBezTo>
                  <a:cubicBezTo>
                    <a:pt x="973" y="1688"/>
                    <a:pt x="1003" y="1690"/>
                    <a:pt x="1034" y="1690"/>
                  </a:cubicBezTo>
                  <a:cubicBezTo>
                    <a:pt x="1125" y="1690"/>
                    <a:pt x="1222" y="1668"/>
                    <a:pt x="1311" y="1625"/>
                  </a:cubicBezTo>
                  <a:cubicBezTo>
                    <a:pt x="1433" y="1563"/>
                    <a:pt x="1545" y="1468"/>
                    <a:pt x="1610" y="1322"/>
                  </a:cubicBezTo>
                  <a:cubicBezTo>
                    <a:pt x="1678" y="1185"/>
                    <a:pt x="1699" y="1029"/>
                    <a:pt x="1682" y="883"/>
                  </a:cubicBezTo>
                  <a:cubicBezTo>
                    <a:pt x="1668" y="736"/>
                    <a:pt x="1620" y="601"/>
                    <a:pt x="1545" y="471"/>
                  </a:cubicBezTo>
                  <a:cubicBezTo>
                    <a:pt x="1508" y="410"/>
                    <a:pt x="1460" y="356"/>
                    <a:pt x="1413" y="304"/>
                  </a:cubicBezTo>
                  <a:cubicBezTo>
                    <a:pt x="1362" y="254"/>
                    <a:pt x="1307" y="206"/>
                    <a:pt x="1253" y="169"/>
                  </a:cubicBezTo>
                  <a:cubicBezTo>
                    <a:pt x="1137" y="87"/>
                    <a:pt x="1005" y="33"/>
                    <a:pt x="869" y="12"/>
                  </a:cubicBezTo>
                  <a:cubicBezTo>
                    <a:pt x="825" y="4"/>
                    <a:pt x="780"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5"/>
            <p:cNvSpPr/>
            <p:nvPr/>
          </p:nvSpPr>
          <p:spPr>
            <a:xfrm>
              <a:off x="416129" y="1303070"/>
              <a:ext cx="203038" cy="379647"/>
            </a:xfrm>
            <a:custGeom>
              <a:avLst/>
              <a:gdLst/>
              <a:ahLst/>
              <a:cxnLst/>
              <a:rect l="l" t="t" r="r" b="b"/>
              <a:pathLst>
                <a:path w="4625" h="8648" extrusionOk="0">
                  <a:moveTo>
                    <a:pt x="15" y="1"/>
                  </a:moveTo>
                  <a:cubicBezTo>
                    <a:pt x="15" y="2"/>
                    <a:pt x="12" y="49"/>
                    <a:pt x="8" y="136"/>
                  </a:cubicBezTo>
                  <a:cubicBezTo>
                    <a:pt x="4" y="181"/>
                    <a:pt x="4" y="235"/>
                    <a:pt x="1" y="304"/>
                  </a:cubicBezTo>
                  <a:lnTo>
                    <a:pt x="1" y="524"/>
                  </a:lnTo>
                  <a:cubicBezTo>
                    <a:pt x="8" y="858"/>
                    <a:pt x="35" y="1337"/>
                    <a:pt x="164" y="1896"/>
                  </a:cubicBezTo>
                  <a:cubicBezTo>
                    <a:pt x="229" y="2174"/>
                    <a:pt x="310" y="2477"/>
                    <a:pt x="433" y="2783"/>
                  </a:cubicBezTo>
                  <a:cubicBezTo>
                    <a:pt x="491" y="2937"/>
                    <a:pt x="563" y="3092"/>
                    <a:pt x="651" y="3243"/>
                  </a:cubicBezTo>
                  <a:cubicBezTo>
                    <a:pt x="671" y="3283"/>
                    <a:pt x="695" y="3317"/>
                    <a:pt x="719" y="3355"/>
                  </a:cubicBezTo>
                  <a:cubicBezTo>
                    <a:pt x="743" y="3392"/>
                    <a:pt x="767" y="3430"/>
                    <a:pt x="794" y="3467"/>
                  </a:cubicBezTo>
                  <a:cubicBezTo>
                    <a:pt x="848" y="3538"/>
                    <a:pt x="906" y="3610"/>
                    <a:pt x="968" y="3675"/>
                  </a:cubicBezTo>
                  <a:cubicBezTo>
                    <a:pt x="1049" y="3763"/>
                    <a:pt x="1141" y="3844"/>
                    <a:pt x="1243" y="3912"/>
                  </a:cubicBezTo>
                  <a:cubicBezTo>
                    <a:pt x="1345" y="3984"/>
                    <a:pt x="1461" y="4042"/>
                    <a:pt x="1586" y="4072"/>
                  </a:cubicBezTo>
                  <a:cubicBezTo>
                    <a:pt x="1651" y="4089"/>
                    <a:pt x="1715" y="4100"/>
                    <a:pt x="1784" y="4100"/>
                  </a:cubicBezTo>
                  <a:cubicBezTo>
                    <a:pt x="1852" y="4100"/>
                    <a:pt x="1920" y="4089"/>
                    <a:pt x="1984" y="4069"/>
                  </a:cubicBezTo>
                  <a:cubicBezTo>
                    <a:pt x="2049" y="4052"/>
                    <a:pt x="2114" y="4022"/>
                    <a:pt x="2172" y="3984"/>
                  </a:cubicBezTo>
                  <a:cubicBezTo>
                    <a:pt x="2185" y="3973"/>
                    <a:pt x="2199" y="3964"/>
                    <a:pt x="2213" y="3953"/>
                  </a:cubicBezTo>
                  <a:cubicBezTo>
                    <a:pt x="2226" y="3943"/>
                    <a:pt x="2240" y="3929"/>
                    <a:pt x="2253" y="3919"/>
                  </a:cubicBezTo>
                  <a:lnTo>
                    <a:pt x="2274" y="3899"/>
                  </a:lnTo>
                  <a:lnTo>
                    <a:pt x="2274" y="3896"/>
                  </a:lnTo>
                  <a:lnTo>
                    <a:pt x="2277" y="3896"/>
                  </a:lnTo>
                  <a:lnTo>
                    <a:pt x="2277" y="3906"/>
                  </a:lnTo>
                  <a:lnTo>
                    <a:pt x="2277" y="3912"/>
                  </a:lnTo>
                  <a:lnTo>
                    <a:pt x="2280" y="3933"/>
                  </a:lnTo>
                  <a:cubicBezTo>
                    <a:pt x="2284" y="3981"/>
                    <a:pt x="2290" y="4025"/>
                    <a:pt x="2294" y="4072"/>
                  </a:cubicBezTo>
                  <a:cubicBezTo>
                    <a:pt x="2307" y="4164"/>
                    <a:pt x="2321" y="4256"/>
                    <a:pt x="2338" y="4351"/>
                  </a:cubicBezTo>
                  <a:cubicBezTo>
                    <a:pt x="2403" y="4729"/>
                    <a:pt x="2505" y="5103"/>
                    <a:pt x="2645" y="5457"/>
                  </a:cubicBezTo>
                  <a:cubicBezTo>
                    <a:pt x="2712" y="5634"/>
                    <a:pt x="2797" y="5807"/>
                    <a:pt x="2910" y="5964"/>
                  </a:cubicBezTo>
                  <a:cubicBezTo>
                    <a:pt x="2968" y="6039"/>
                    <a:pt x="3032" y="6110"/>
                    <a:pt x="3107" y="6171"/>
                  </a:cubicBezTo>
                  <a:cubicBezTo>
                    <a:pt x="3124" y="6188"/>
                    <a:pt x="3144" y="6202"/>
                    <a:pt x="3165" y="6215"/>
                  </a:cubicBezTo>
                  <a:cubicBezTo>
                    <a:pt x="3185" y="6229"/>
                    <a:pt x="3205" y="6243"/>
                    <a:pt x="3226" y="6256"/>
                  </a:cubicBezTo>
                  <a:cubicBezTo>
                    <a:pt x="3267" y="6280"/>
                    <a:pt x="3311" y="6300"/>
                    <a:pt x="3356" y="6317"/>
                  </a:cubicBezTo>
                  <a:cubicBezTo>
                    <a:pt x="3451" y="6355"/>
                    <a:pt x="3555" y="6374"/>
                    <a:pt x="3655" y="6374"/>
                  </a:cubicBezTo>
                  <a:cubicBezTo>
                    <a:pt x="3693" y="6374"/>
                    <a:pt x="3730" y="6371"/>
                    <a:pt x="3767" y="6365"/>
                  </a:cubicBezTo>
                  <a:cubicBezTo>
                    <a:pt x="3835" y="6355"/>
                    <a:pt x="3896" y="6334"/>
                    <a:pt x="3954" y="6307"/>
                  </a:cubicBezTo>
                  <a:lnTo>
                    <a:pt x="3971" y="6297"/>
                  </a:lnTo>
                  <a:lnTo>
                    <a:pt x="3974" y="6294"/>
                  </a:lnTo>
                  <a:cubicBezTo>
                    <a:pt x="3978" y="6290"/>
                    <a:pt x="3981" y="6290"/>
                    <a:pt x="3981" y="6287"/>
                  </a:cubicBezTo>
                  <a:cubicBezTo>
                    <a:pt x="3988" y="6284"/>
                    <a:pt x="3992" y="6280"/>
                    <a:pt x="3998" y="6273"/>
                  </a:cubicBezTo>
                  <a:lnTo>
                    <a:pt x="3998" y="6311"/>
                  </a:lnTo>
                  <a:cubicBezTo>
                    <a:pt x="3995" y="6361"/>
                    <a:pt x="3988" y="6419"/>
                    <a:pt x="3981" y="6474"/>
                  </a:cubicBezTo>
                  <a:cubicBezTo>
                    <a:pt x="3971" y="6583"/>
                    <a:pt x="3961" y="6685"/>
                    <a:pt x="3951" y="6787"/>
                  </a:cubicBezTo>
                  <a:cubicBezTo>
                    <a:pt x="3930" y="6988"/>
                    <a:pt x="3910" y="7174"/>
                    <a:pt x="3893" y="7355"/>
                  </a:cubicBezTo>
                  <a:cubicBezTo>
                    <a:pt x="3879" y="7498"/>
                    <a:pt x="3862" y="7634"/>
                    <a:pt x="3852" y="7763"/>
                  </a:cubicBezTo>
                  <a:cubicBezTo>
                    <a:pt x="3838" y="7892"/>
                    <a:pt x="3835" y="8019"/>
                    <a:pt x="3849" y="8137"/>
                  </a:cubicBezTo>
                  <a:cubicBezTo>
                    <a:pt x="3855" y="8195"/>
                    <a:pt x="3866" y="8253"/>
                    <a:pt x="3882" y="8308"/>
                  </a:cubicBezTo>
                  <a:cubicBezTo>
                    <a:pt x="3903" y="8358"/>
                    <a:pt x="3927" y="8410"/>
                    <a:pt x="3954" y="8451"/>
                  </a:cubicBezTo>
                  <a:cubicBezTo>
                    <a:pt x="3981" y="8495"/>
                    <a:pt x="4019" y="8532"/>
                    <a:pt x="4056" y="8562"/>
                  </a:cubicBezTo>
                  <a:cubicBezTo>
                    <a:pt x="4066" y="8570"/>
                    <a:pt x="4076" y="8573"/>
                    <a:pt x="4086" y="8580"/>
                  </a:cubicBezTo>
                  <a:cubicBezTo>
                    <a:pt x="4097" y="8586"/>
                    <a:pt x="4107" y="8593"/>
                    <a:pt x="4117" y="8597"/>
                  </a:cubicBezTo>
                  <a:cubicBezTo>
                    <a:pt x="4138" y="8606"/>
                    <a:pt x="4158" y="8614"/>
                    <a:pt x="4179" y="8624"/>
                  </a:cubicBezTo>
                  <a:cubicBezTo>
                    <a:pt x="4229" y="8641"/>
                    <a:pt x="4278" y="8647"/>
                    <a:pt x="4324" y="8647"/>
                  </a:cubicBezTo>
                  <a:cubicBezTo>
                    <a:pt x="4352" y="8647"/>
                    <a:pt x="4378" y="8645"/>
                    <a:pt x="4403" y="8641"/>
                  </a:cubicBezTo>
                  <a:cubicBezTo>
                    <a:pt x="4468" y="8627"/>
                    <a:pt x="4519" y="8600"/>
                    <a:pt x="4552" y="8570"/>
                  </a:cubicBezTo>
                  <a:cubicBezTo>
                    <a:pt x="4587" y="8539"/>
                    <a:pt x="4604" y="8508"/>
                    <a:pt x="4610" y="8488"/>
                  </a:cubicBezTo>
                  <a:cubicBezTo>
                    <a:pt x="4621" y="8464"/>
                    <a:pt x="4624" y="8454"/>
                    <a:pt x="4624" y="8454"/>
                  </a:cubicBezTo>
                  <a:lnTo>
                    <a:pt x="4624" y="8454"/>
                  </a:lnTo>
                  <a:cubicBezTo>
                    <a:pt x="4624" y="8454"/>
                    <a:pt x="4621" y="8464"/>
                    <a:pt x="4610" y="8484"/>
                  </a:cubicBezTo>
                  <a:cubicBezTo>
                    <a:pt x="4601" y="8508"/>
                    <a:pt x="4580" y="8535"/>
                    <a:pt x="4549" y="8562"/>
                  </a:cubicBezTo>
                  <a:cubicBezTo>
                    <a:pt x="4512" y="8590"/>
                    <a:pt x="4464" y="8614"/>
                    <a:pt x="4400" y="8624"/>
                  </a:cubicBezTo>
                  <a:cubicBezTo>
                    <a:pt x="4385" y="8625"/>
                    <a:pt x="4370" y="8626"/>
                    <a:pt x="4353" y="8626"/>
                  </a:cubicBezTo>
                  <a:cubicBezTo>
                    <a:pt x="4302" y="8626"/>
                    <a:pt x="4245" y="8617"/>
                    <a:pt x="4185" y="8597"/>
                  </a:cubicBezTo>
                  <a:cubicBezTo>
                    <a:pt x="4168" y="8586"/>
                    <a:pt x="4148" y="8580"/>
                    <a:pt x="4131" y="8570"/>
                  </a:cubicBezTo>
                  <a:cubicBezTo>
                    <a:pt x="4111" y="8559"/>
                    <a:pt x="4094" y="8549"/>
                    <a:pt x="4076" y="8535"/>
                  </a:cubicBezTo>
                  <a:cubicBezTo>
                    <a:pt x="4042" y="8504"/>
                    <a:pt x="4012" y="8474"/>
                    <a:pt x="3988" y="8430"/>
                  </a:cubicBezTo>
                  <a:cubicBezTo>
                    <a:pt x="3961" y="8389"/>
                    <a:pt x="3943" y="8341"/>
                    <a:pt x="3927" y="8294"/>
                  </a:cubicBezTo>
                  <a:cubicBezTo>
                    <a:pt x="3913" y="8243"/>
                    <a:pt x="3903" y="8188"/>
                    <a:pt x="3899" y="8130"/>
                  </a:cubicBezTo>
                  <a:cubicBezTo>
                    <a:pt x="3890" y="8019"/>
                    <a:pt x="3899" y="7896"/>
                    <a:pt x="3916" y="7770"/>
                  </a:cubicBezTo>
                  <a:cubicBezTo>
                    <a:pt x="3934" y="7641"/>
                    <a:pt x="3951" y="7504"/>
                    <a:pt x="3968" y="7361"/>
                  </a:cubicBezTo>
                  <a:cubicBezTo>
                    <a:pt x="4015" y="6970"/>
                    <a:pt x="4070" y="6535"/>
                    <a:pt x="4134" y="6018"/>
                  </a:cubicBezTo>
                  <a:lnTo>
                    <a:pt x="4134" y="6018"/>
                  </a:lnTo>
                  <a:cubicBezTo>
                    <a:pt x="4097" y="6052"/>
                    <a:pt x="4059" y="6086"/>
                    <a:pt x="4019" y="6121"/>
                  </a:cubicBezTo>
                  <a:cubicBezTo>
                    <a:pt x="3998" y="6137"/>
                    <a:pt x="3974" y="6161"/>
                    <a:pt x="3954" y="6171"/>
                  </a:cubicBezTo>
                  <a:cubicBezTo>
                    <a:pt x="3943" y="6182"/>
                    <a:pt x="3934" y="6185"/>
                    <a:pt x="3920" y="6192"/>
                  </a:cubicBezTo>
                  <a:lnTo>
                    <a:pt x="3903" y="6202"/>
                  </a:lnTo>
                  <a:cubicBezTo>
                    <a:pt x="3855" y="6223"/>
                    <a:pt x="3805" y="6239"/>
                    <a:pt x="3750" y="6249"/>
                  </a:cubicBezTo>
                  <a:cubicBezTo>
                    <a:pt x="3722" y="6253"/>
                    <a:pt x="3694" y="6255"/>
                    <a:pt x="3665" y="6255"/>
                  </a:cubicBezTo>
                  <a:cubicBezTo>
                    <a:pt x="3577" y="6255"/>
                    <a:pt x="3486" y="6239"/>
                    <a:pt x="3400" y="6205"/>
                  </a:cubicBezTo>
                  <a:cubicBezTo>
                    <a:pt x="3243" y="6147"/>
                    <a:pt x="3117" y="6028"/>
                    <a:pt x="3012" y="5889"/>
                  </a:cubicBezTo>
                  <a:cubicBezTo>
                    <a:pt x="2910" y="5746"/>
                    <a:pt x="2831" y="5579"/>
                    <a:pt x="2764" y="5409"/>
                  </a:cubicBezTo>
                  <a:cubicBezTo>
                    <a:pt x="2631" y="5062"/>
                    <a:pt x="2529" y="4698"/>
                    <a:pt x="2464" y="4328"/>
                  </a:cubicBezTo>
                  <a:cubicBezTo>
                    <a:pt x="2450" y="4235"/>
                    <a:pt x="2437" y="4147"/>
                    <a:pt x="2427" y="4055"/>
                  </a:cubicBezTo>
                  <a:cubicBezTo>
                    <a:pt x="2420" y="4011"/>
                    <a:pt x="2417" y="3964"/>
                    <a:pt x="2413" y="3919"/>
                  </a:cubicBezTo>
                  <a:lnTo>
                    <a:pt x="2409" y="3906"/>
                  </a:lnTo>
                  <a:lnTo>
                    <a:pt x="2409" y="3875"/>
                  </a:lnTo>
                  <a:cubicBezTo>
                    <a:pt x="2406" y="3855"/>
                    <a:pt x="2406" y="3835"/>
                    <a:pt x="2403" y="3810"/>
                  </a:cubicBezTo>
                  <a:cubicBezTo>
                    <a:pt x="2400" y="3769"/>
                    <a:pt x="2396" y="3728"/>
                    <a:pt x="2392" y="3688"/>
                  </a:cubicBezTo>
                  <a:cubicBezTo>
                    <a:pt x="2372" y="3684"/>
                    <a:pt x="2348" y="3681"/>
                    <a:pt x="2328" y="3678"/>
                  </a:cubicBezTo>
                  <a:lnTo>
                    <a:pt x="2324" y="3678"/>
                  </a:lnTo>
                  <a:cubicBezTo>
                    <a:pt x="2318" y="3678"/>
                    <a:pt x="2315" y="3678"/>
                    <a:pt x="2311" y="3675"/>
                  </a:cubicBezTo>
                  <a:cubicBezTo>
                    <a:pt x="2294" y="3675"/>
                    <a:pt x="2280" y="3671"/>
                    <a:pt x="2263" y="3671"/>
                  </a:cubicBezTo>
                  <a:cubicBezTo>
                    <a:pt x="2253" y="3695"/>
                    <a:pt x="2243" y="3708"/>
                    <a:pt x="2236" y="3725"/>
                  </a:cubicBezTo>
                  <a:lnTo>
                    <a:pt x="2205" y="3773"/>
                  </a:lnTo>
                  <a:cubicBezTo>
                    <a:pt x="2202" y="3783"/>
                    <a:pt x="2195" y="3786"/>
                    <a:pt x="2192" y="3794"/>
                  </a:cubicBezTo>
                  <a:cubicBezTo>
                    <a:pt x="2188" y="3797"/>
                    <a:pt x="2185" y="3800"/>
                    <a:pt x="2185" y="3804"/>
                  </a:cubicBezTo>
                  <a:lnTo>
                    <a:pt x="2178" y="3810"/>
                  </a:lnTo>
                  <a:lnTo>
                    <a:pt x="2164" y="3824"/>
                  </a:lnTo>
                  <a:cubicBezTo>
                    <a:pt x="2155" y="3835"/>
                    <a:pt x="2144" y="3844"/>
                    <a:pt x="2131" y="3851"/>
                  </a:cubicBezTo>
                  <a:cubicBezTo>
                    <a:pt x="2120" y="3862"/>
                    <a:pt x="2111" y="3868"/>
                    <a:pt x="2100" y="3875"/>
                  </a:cubicBezTo>
                  <a:cubicBezTo>
                    <a:pt x="2053" y="3909"/>
                    <a:pt x="2001" y="3933"/>
                    <a:pt x="1947" y="3950"/>
                  </a:cubicBezTo>
                  <a:cubicBezTo>
                    <a:pt x="1891" y="3968"/>
                    <a:pt x="1832" y="3976"/>
                    <a:pt x="1773" y="3976"/>
                  </a:cubicBezTo>
                  <a:cubicBezTo>
                    <a:pt x="1721" y="3976"/>
                    <a:pt x="1668" y="3970"/>
                    <a:pt x="1617" y="3957"/>
                  </a:cubicBezTo>
                  <a:cubicBezTo>
                    <a:pt x="1505" y="3929"/>
                    <a:pt x="1403" y="3882"/>
                    <a:pt x="1307" y="3821"/>
                  </a:cubicBezTo>
                  <a:cubicBezTo>
                    <a:pt x="1213" y="3756"/>
                    <a:pt x="1124" y="3681"/>
                    <a:pt x="1045" y="3603"/>
                  </a:cubicBezTo>
                  <a:cubicBezTo>
                    <a:pt x="800" y="3355"/>
                    <a:pt x="634" y="3052"/>
                    <a:pt x="505" y="2753"/>
                  </a:cubicBezTo>
                  <a:cubicBezTo>
                    <a:pt x="382" y="2453"/>
                    <a:pt x="290" y="2157"/>
                    <a:pt x="219" y="1882"/>
                  </a:cubicBezTo>
                  <a:cubicBezTo>
                    <a:pt x="83" y="1331"/>
                    <a:pt x="32" y="855"/>
                    <a:pt x="18" y="524"/>
                  </a:cubicBezTo>
                  <a:cubicBezTo>
                    <a:pt x="8" y="357"/>
                    <a:pt x="8" y="225"/>
                    <a:pt x="12" y="136"/>
                  </a:cubicBezTo>
                  <a:cubicBezTo>
                    <a:pt x="12" y="49"/>
                    <a:pt x="15" y="2"/>
                    <a:pt x="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5"/>
            <p:cNvSpPr/>
            <p:nvPr/>
          </p:nvSpPr>
          <p:spPr>
            <a:xfrm>
              <a:off x="503535" y="1620691"/>
              <a:ext cx="116379" cy="158699"/>
            </a:xfrm>
            <a:custGeom>
              <a:avLst/>
              <a:gdLst/>
              <a:ahLst/>
              <a:cxnLst/>
              <a:rect l="l" t="t" r="r" b="b"/>
              <a:pathLst>
                <a:path w="2651" h="3615" extrusionOk="0">
                  <a:moveTo>
                    <a:pt x="2503" y="1"/>
                  </a:moveTo>
                  <a:lnTo>
                    <a:pt x="2503" y="82"/>
                  </a:lnTo>
                  <a:cubicBezTo>
                    <a:pt x="2503" y="137"/>
                    <a:pt x="2503" y="215"/>
                    <a:pt x="2500" y="314"/>
                  </a:cubicBezTo>
                  <a:cubicBezTo>
                    <a:pt x="2494" y="514"/>
                    <a:pt x="2480" y="800"/>
                    <a:pt x="2436" y="1134"/>
                  </a:cubicBezTo>
                  <a:cubicBezTo>
                    <a:pt x="2426" y="1216"/>
                    <a:pt x="2412" y="1300"/>
                    <a:pt x="2395" y="1389"/>
                  </a:cubicBezTo>
                  <a:cubicBezTo>
                    <a:pt x="2378" y="1478"/>
                    <a:pt x="2354" y="1566"/>
                    <a:pt x="2330" y="1657"/>
                  </a:cubicBezTo>
                  <a:cubicBezTo>
                    <a:pt x="2307" y="1746"/>
                    <a:pt x="2276" y="1838"/>
                    <a:pt x="2242" y="1927"/>
                  </a:cubicBezTo>
                  <a:cubicBezTo>
                    <a:pt x="2208" y="2018"/>
                    <a:pt x="2167" y="2106"/>
                    <a:pt x="2123" y="2195"/>
                  </a:cubicBezTo>
                  <a:cubicBezTo>
                    <a:pt x="2109" y="2216"/>
                    <a:pt x="2099" y="2236"/>
                    <a:pt x="2085" y="2260"/>
                  </a:cubicBezTo>
                  <a:cubicBezTo>
                    <a:pt x="2075" y="2280"/>
                    <a:pt x="2062" y="2301"/>
                    <a:pt x="2048" y="2324"/>
                  </a:cubicBezTo>
                  <a:cubicBezTo>
                    <a:pt x="2038" y="2345"/>
                    <a:pt x="2024" y="2365"/>
                    <a:pt x="2010" y="2385"/>
                  </a:cubicBezTo>
                  <a:cubicBezTo>
                    <a:pt x="1997" y="2406"/>
                    <a:pt x="1987" y="2430"/>
                    <a:pt x="1970" y="2450"/>
                  </a:cubicBezTo>
                  <a:cubicBezTo>
                    <a:pt x="1916" y="2532"/>
                    <a:pt x="1854" y="2610"/>
                    <a:pt x="1789" y="2685"/>
                  </a:cubicBezTo>
                  <a:cubicBezTo>
                    <a:pt x="1725" y="2756"/>
                    <a:pt x="1650" y="2825"/>
                    <a:pt x="1575" y="2886"/>
                  </a:cubicBezTo>
                  <a:cubicBezTo>
                    <a:pt x="1497" y="2943"/>
                    <a:pt x="1415" y="2994"/>
                    <a:pt x="1330" y="3035"/>
                  </a:cubicBezTo>
                  <a:cubicBezTo>
                    <a:pt x="1245" y="3079"/>
                    <a:pt x="1164" y="3106"/>
                    <a:pt x="1089" y="3117"/>
                  </a:cubicBezTo>
                  <a:cubicBezTo>
                    <a:pt x="1071" y="3119"/>
                    <a:pt x="1054" y="3120"/>
                    <a:pt x="1038" y="3120"/>
                  </a:cubicBezTo>
                  <a:cubicBezTo>
                    <a:pt x="983" y="3120"/>
                    <a:pt x="933" y="3109"/>
                    <a:pt x="881" y="3093"/>
                  </a:cubicBezTo>
                  <a:cubicBezTo>
                    <a:pt x="844" y="3083"/>
                    <a:pt x="809" y="3062"/>
                    <a:pt x="776" y="3042"/>
                  </a:cubicBezTo>
                  <a:cubicBezTo>
                    <a:pt x="742" y="3021"/>
                    <a:pt x="707" y="2998"/>
                    <a:pt x="677" y="2971"/>
                  </a:cubicBezTo>
                  <a:lnTo>
                    <a:pt x="585" y="2879"/>
                  </a:lnTo>
                  <a:cubicBezTo>
                    <a:pt x="572" y="2861"/>
                    <a:pt x="558" y="2845"/>
                    <a:pt x="544" y="2825"/>
                  </a:cubicBezTo>
                  <a:cubicBezTo>
                    <a:pt x="531" y="2808"/>
                    <a:pt x="517" y="2790"/>
                    <a:pt x="503" y="2773"/>
                  </a:cubicBezTo>
                  <a:cubicBezTo>
                    <a:pt x="497" y="2763"/>
                    <a:pt x="493" y="2753"/>
                    <a:pt x="487" y="2743"/>
                  </a:cubicBezTo>
                  <a:cubicBezTo>
                    <a:pt x="480" y="2732"/>
                    <a:pt x="476" y="2726"/>
                    <a:pt x="470" y="2715"/>
                  </a:cubicBezTo>
                  <a:lnTo>
                    <a:pt x="439" y="2654"/>
                  </a:lnTo>
                  <a:cubicBezTo>
                    <a:pt x="422" y="2616"/>
                    <a:pt x="405" y="2572"/>
                    <a:pt x="391" y="2532"/>
                  </a:cubicBezTo>
                  <a:cubicBezTo>
                    <a:pt x="364" y="2450"/>
                    <a:pt x="347" y="2372"/>
                    <a:pt x="347" y="2297"/>
                  </a:cubicBezTo>
                  <a:cubicBezTo>
                    <a:pt x="337" y="2141"/>
                    <a:pt x="422" y="2029"/>
                    <a:pt x="534" y="1967"/>
                  </a:cubicBezTo>
                  <a:cubicBezTo>
                    <a:pt x="611" y="1927"/>
                    <a:pt x="692" y="1906"/>
                    <a:pt x="769" y="1906"/>
                  </a:cubicBezTo>
                  <a:cubicBezTo>
                    <a:pt x="808" y="1906"/>
                    <a:pt x="846" y="1911"/>
                    <a:pt x="881" y="1923"/>
                  </a:cubicBezTo>
                  <a:cubicBezTo>
                    <a:pt x="987" y="1950"/>
                    <a:pt x="1075" y="2025"/>
                    <a:pt x="1126" y="2100"/>
                  </a:cubicBezTo>
                  <a:cubicBezTo>
                    <a:pt x="1153" y="2137"/>
                    <a:pt x="1174" y="2175"/>
                    <a:pt x="1187" y="2208"/>
                  </a:cubicBezTo>
                  <a:cubicBezTo>
                    <a:pt x="1201" y="2243"/>
                    <a:pt x="1211" y="2274"/>
                    <a:pt x="1218" y="2297"/>
                  </a:cubicBezTo>
                  <a:cubicBezTo>
                    <a:pt x="1218" y="2310"/>
                    <a:pt x="1222" y="2324"/>
                    <a:pt x="1222" y="2335"/>
                  </a:cubicBezTo>
                  <a:cubicBezTo>
                    <a:pt x="1225" y="2341"/>
                    <a:pt x="1225" y="2351"/>
                    <a:pt x="1225" y="2358"/>
                  </a:cubicBezTo>
                  <a:cubicBezTo>
                    <a:pt x="1225" y="2372"/>
                    <a:pt x="1228" y="2379"/>
                    <a:pt x="1228" y="2379"/>
                  </a:cubicBezTo>
                  <a:cubicBezTo>
                    <a:pt x="1228" y="2379"/>
                    <a:pt x="1228" y="2372"/>
                    <a:pt x="1232" y="2358"/>
                  </a:cubicBezTo>
                  <a:cubicBezTo>
                    <a:pt x="1235" y="2351"/>
                    <a:pt x="1238" y="2345"/>
                    <a:pt x="1238" y="2335"/>
                  </a:cubicBezTo>
                  <a:cubicBezTo>
                    <a:pt x="1242" y="2324"/>
                    <a:pt x="1242" y="2310"/>
                    <a:pt x="1245" y="2297"/>
                  </a:cubicBezTo>
                  <a:cubicBezTo>
                    <a:pt x="1255" y="2243"/>
                    <a:pt x="1255" y="2158"/>
                    <a:pt x="1225" y="2052"/>
                  </a:cubicBezTo>
                  <a:cubicBezTo>
                    <a:pt x="1205" y="2001"/>
                    <a:pt x="1177" y="1943"/>
                    <a:pt x="1136" y="1889"/>
                  </a:cubicBezTo>
                  <a:cubicBezTo>
                    <a:pt x="1095" y="1834"/>
                    <a:pt x="1041" y="1780"/>
                    <a:pt x="966" y="1736"/>
                  </a:cubicBezTo>
                  <a:cubicBezTo>
                    <a:pt x="886" y="1686"/>
                    <a:pt x="786" y="1658"/>
                    <a:pt x="680" y="1658"/>
                  </a:cubicBezTo>
                  <a:cubicBezTo>
                    <a:pt x="592" y="1658"/>
                    <a:pt x="500" y="1677"/>
                    <a:pt x="412" y="1718"/>
                  </a:cubicBezTo>
                  <a:cubicBezTo>
                    <a:pt x="364" y="1743"/>
                    <a:pt x="316" y="1770"/>
                    <a:pt x="272" y="1804"/>
                  </a:cubicBezTo>
                  <a:cubicBezTo>
                    <a:pt x="228" y="1841"/>
                    <a:pt x="187" y="1882"/>
                    <a:pt x="153" y="1930"/>
                  </a:cubicBezTo>
                  <a:cubicBezTo>
                    <a:pt x="115" y="1980"/>
                    <a:pt x="89" y="2035"/>
                    <a:pt x="68" y="2090"/>
                  </a:cubicBezTo>
                  <a:cubicBezTo>
                    <a:pt x="44" y="2147"/>
                    <a:pt x="27" y="2205"/>
                    <a:pt x="18" y="2266"/>
                  </a:cubicBezTo>
                  <a:cubicBezTo>
                    <a:pt x="0" y="2385"/>
                    <a:pt x="7" y="2508"/>
                    <a:pt x="27" y="2624"/>
                  </a:cubicBezTo>
                  <a:cubicBezTo>
                    <a:pt x="48" y="2739"/>
                    <a:pt x="89" y="2855"/>
                    <a:pt x="143" y="2968"/>
                  </a:cubicBezTo>
                  <a:cubicBezTo>
                    <a:pt x="194" y="3083"/>
                    <a:pt x="262" y="3192"/>
                    <a:pt x="354" y="3290"/>
                  </a:cubicBezTo>
                  <a:cubicBezTo>
                    <a:pt x="398" y="3341"/>
                    <a:pt x="449" y="3389"/>
                    <a:pt x="507" y="3433"/>
                  </a:cubicBezTo>
                  <a:cubicBezTo>
                    <a:pt x="565" y="3474"/>
                    <a:pt x="626" y="3511"/>
                    <a:pt x="698" y="3542"/>
                  </a:cubicBezTo>
                  <a:cubicBezTo>
                    <a:pt x="800" y="3591"/>
                    <a:pt x="920" y="3614"/>
                    <a:pt x="1036" y="3614"/>
                  </a:cubicBezTo>
                  <a:cubicBezTo>
                    <a:pt x="1075" y="3614"/>
                    <a:pt x="1113" y="3612"/>
                    <a:pt x="1150" y="3607"/>
                  </a:cubicBezTo>
                  <a:cubicBezTo>
                    <a:pt x="1299" y="3586"/>
                    <a:pt x="1436" y="3535"/>
                    <a:pt x="1555" y="3478"/>
                  </a:cubicBezTo>
                  <a:cubicBezTo>
                    <a:pt x="1671" y="3412"/>
                    <a:pt x="1779" y="3341"/>
                    <a:pt x="1878" y="3257"/>
                  </a:cubicBezTo>
                  <a:cubicBezTo>
                    <a:pt x="1977" y="3172"/>
                    <a:pt x="2065" y="3079"/>
                    <a:pt x="2143" y="2981"/>
                  </a:cubicBezTo>
                  <a:cubicBezTo>
                    <a:pt x="2296" y="2784"/>
                    <a:pt x="2415" y="2569"/>
                    <a:pt x="2490" y="2351"/>
                  </a:cubicBezTo>
                  <a:cubicBezTo>
                    <a:pt x="2572" y="2137"/>
                    <a:pt x="2613" y="1916"/>
                    <a:pt x="2633" y="1712"/>
                  </a:cubicBezTo>
                  <a:cubicBezTo>
                    <a:pt x="2640" y="1610"/>
                    <a:pt x="2646" y="1511"/>
                    <a:pt x="2650" y="1416"/>
                  </a:cubicBezTo>
                  <a:cubicBezTo>
                    <a:pt x="2650" y="1321"/>
                    <a:pt x="2646" y="1229"/>
                    <a:pt x="2646" y="1140"/>
                  </a:cubicBezTo>
                  <a:cubicBezTo>
                    <a:pt x="2640" y="967"/>
                    <a:pt x="2619" y="811"/>
                    <a:pt x="2602" y="671"/>
                  </a:cubicBezTo>
                  <a:cubicBezTo>
                    <a:pt x="2585" y="531"/>
                    <a:pt x="2561" y="409"/>
                    <a:pt x="2548" y="310"/>
                  </a:cubicBezTo>
                  <a:cubicBezTo>
                    <a:pt x="2517" y="113"/>
                    <a:pt x="2503" y="1"/>
                    <a:pt x="2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5"/>
            <p:cNvSpPr/>
            <p:nvPr/>
          </p:nvSpPr>
          <p:spPr>
            <a:xfrm>
              <a:off x="468854" y="1650236"/>
              <a:ext cx="100882" cy="142543"/>
            </a:xfrm>
            <a:custGeom>
              <a:avLst/>
              <a:gdLst/>
              <a:ahLst/>
              <a:cxnLst/>
              <a:rect l="l" t="t" r="r" b="b"/>
              <a:pathLst>
                <a:path w="2298" h="3247" extrusionOk="0">
                  <a:moveTo>
                    <a:pt x="681" y="1821"/>
                  </a:moveTo>
                  <a:lnTo>
                    <a:pt x="681" y="1825"/>
                  </a:lnTo>
                  <a:cubicBezTo>
                    <a:pt x="685" y="1825"/>
                    <a:pt x="681" y="1825"/>
                    <a:pt x="681" y="1821"/>
                  </a:cubicBezTo>
                  <a:close/>
                  <a:moveTo>
                    <a:pt x="1360" y="0"/>
                  </a:moveTo>
                  <a:cubicBezTo>
                    <a:pt x="1328" y="0"/>
                    <a:pt x="1296" y="3"/>
                    <a:pt x="1263" y="9"/>
                  </a:cubicBezTo>
                  <a:cubicBezTo>
                    <a:pt x="1208" y="15"/>
                    <a:pt x="1150" y="29"/>
                    <a:pt x="1097" y="53"/>
                  </a:cubicBezTo>
                  <a:cubicBezTo>
                    <a:pt x="991" y="97"/>
                    <a:pt x="889" y="165"/>
                    <a:pt x="808" y="254"/>
                  </a:cubicBezTo>
                  <a:cubicBezTo>
                    <a:pt x="722" y="342"/>
                    <a:pt x="654" y="444"/>
                    <a:pt x="603" y="556"/>
                  </a:cubicBezTo>
                  <a:cubicBezTo>
                    <a:pt x="555" y="662"/>
                    <a:pt x="522" y="774"/>
                    <a:pt x="505" y="889"/>
                  </a:cubicBezTo>
                  <a:cubicBezTo>
                    <a:pt x="487" y="1009"/>
                    <a:pt x="487" y="1127"/>
                    <a:pt x="497" y="1246"/>
                  </a:cubicBezTo>
                  <a:cubicBezTo>
                    <a:pt x="511" y="1362"/>
                    <a:pt x="538" y="1481"/>
                    <a:pt x="579" y="1597"/>
                  </a:cubicBezTo>
                  <a:cubicBezTo>
                    <a:pt x="590" y="1624"/>
                    <a:pt x="603" y="1651"/>
                    <a:pt x="613" y="1682"/>
                  </a:cubicBezTo>
                  <a:cubicBezTo>
                    <a:pt x="627" y="1709"/>
                    <a:pt x="637" y="1736"/>
                    <a:pt x="651" y="1764"/>
                  </a:cubicBezTo>
                  <a:lnTo>
                    <a:pt x="678" y="1818"/>
                  </a:lnTo>
                  <a:lnTo>
                    <a:pt x="681" y="1821"/>
                  </a:lnTo>
                  <a:lnTo>
                    <a:pt x="681" y="1821"/>
                  </a:lnTo>
                  <a:lnTo>
                    <a:pt x="681" y="1821"/>
                  </a:lnTo>
                  <a:lnTo>
                    <a:pt x="685" y="1825"/>
                  </a:lnTo>
                  <a:lnTo>
                    <a:pt x="681" y="1825"/>
                  </a:lnTo>
                  <a:cubicBezTo>
                    <a:pt x="683" y="1826"/>
                    <a:pt x="684" y="1826"/>
                    <a:pt x="684" y="1826"/>
                  </a:cubicBezTo>
                  <a:cubicBezTo>
                    <a:pt x="683" y="1826"/>
                    <a:pt x="648" y="1810"/>
                    <a:pt x="627" y="1801"/>
                  </a:cubicBezTo>
                  <a:cubicBezTo>
                    <a:pt x="569" y="1784"/>
                    <a:pt x="505" y="1770"/>
                    <a:pt x="443" y="1770"/>
                  </a:cubicBezTo>
                  <a:cubicBezTo>
                    <a:pt x="379" y="1774"/>
                    <a:pt x="314" y="1791"/>
                    <a:pt x="260" y="1821"/>
                  </a:cubicBezTo>
                  <a:cubicBezTo>
                    <a:pt x="202" y="1852"/>
                    <a:pt x="154" y="1893"/>
                    <a:pt x="117" y="1940"/>
                  </a:cubicBezTo>
                  <a:cubicBezTo>
                    <a:pt x="79" y="1988"/>
                    <a:pt x="48" y="2039"/>
                    <a:pt x="32" y="2097"/>
                  </a:cubicBezTo>
                  <a:cubicBezTo>
                    <a:pt x="12" y="2155"/>
                    <a:pt x="4" y="2213"/>
                    <a:pt x="1" y="2270"/>
                  </a:cubicBezTo>
                  <a:cubicBezTo>
                    <a:pt x="1" y="2386"/>
                    <a:pt x="25" y="2499"/>
                    <a:pt x="69" y="2597"/>
                  </a:cubicBezTo>
                  <a:cubicBezTo>
                    <a:pt x="120" y="2716"/>
                    <a:pt x="191" y="2818"/>
                    <a:pt x="277" y="2903"/>
                  </a:cubicBezTo>
                  <a:cubicBezTo>
                    <a:pt x="362" y="2988"/>
                    <a:pt x="461" y="3053"/>
                    <a:pt x="563" y="3104"/>
                  </a:cubicBezTo>
                  <a:cubicBezTo>
                    <a:pt x="665" y="3155"/>
                    <a:pt x="767" y="3188"/>
                    <a:pt x="872" y="3213"/>
                  </a:cubicBezTo>
                  <a:cubicBezTo>
                    <a:pt x="974" y="3237"/>
                    <a:pt x="1076" y="3246"/>
                    <a:pt x="1175" y="3246"/>
                  </a:cubicBezTo>
                  <a:cubicBezTo>
                    <a:pt x="1372" y="3246"/>
                    <a:pt x="1549" y="3202"/>
                    <a:pt x="1695" y="3144"/>
                  </a:cubicBezTo>
                  <a:cubicBezTo>
                    <a:pt x="1767" y="3117"/>
                    <a:pt x="1835" y="3083"/>
                    <a:pt x="1893" y="3053"/>
                  </a:cubicBezTo>
                  <a:cubicBezTo>
                    <a:pt x="1954" y="3019"/>
                    <a:pt x="2004" y="2984"/>
                    <a:pt x="2053" y="2951"/>
                  </a:cubicBezTo>
                  <a:cubicBezTo>
                    <a:pt x="2141" y="2886"/>
                    <a:pt x="2205" y="2825"/>
                    <a:pt x="2249" y="2784"/>
                  </a:cubicBezTo>
                  <a:cubicBezTo>
                    <a:pt x="2270" y="2764"/>
                    <a:pt x="2287" y="2744"/>
                    <a:pt x="2297" y="2733"/>
                  </a:cubicBezTo>
                  <a:lnTo>
                    <a:pt x="2297" y="2733"/>
                  </a:lnTo>
                  <a:cubicBezTo>
                    <a:pt x="2284" y="2744"/>
                    <a:pt x="2270" y="2760"/>
                    <a:pt x="2246" y="2780"/>
                  </a:cubicBezTo>
                  <a:cubicBezTo>
                    <a:pt x="2202" y="2821"/>
                    <a:pt x="2137" y="2879"/>
                    <a:pt x="2042" y="2937"/>
                  </a:cubicBezTo>
                  <a:cubicBezTo>
                    <a:pt x="1950" y="2998"/>
                    <a:pt x="1828" y="3063"/>
                    <a:pt x="1681" y="3111"/>
                  </a:cubicBezTo>
                  <a:cubicBezTo>
                    <a:pt x="1543" y="3156"/>
                    <a:pt x="1381" y="3189"/>
                    <a:pt x="1205" y="3189"/>
                  </a:cubicBezTo>
                  <a:cubicBezTo>
                    <a:pt x="1195" y="3189"/>
                    <a:pt x="1185" y="3189"/>
                    <a:pt x="1175" y="3188"/>
                  </a:cubicBezTo>
                  <a:cubicBezTo>
                    <a:pt x="1083" y="3182"/>
                    <a:pt x="984" y="3172"/>
                    <a:pt x="889" y="3144"/>
                  </a:cubicBezTo>
                  <a:cubicBezTo>
                    <a:pt x="790" y="3121"/>
                    <a:pt x="692" y="3083"/>
                    <a:pt x="599" y="3033"/>
                  </a:cubicBezTo>
                  <a:cubicBezTo>
                    <a:pt x="409" y="2937"/>
                    <a:pt x="239" y="2774"/>
                    <a:pt x="154" y="2563"/>
                  </a:cubicBezTo>
                  <a:cubicBezTo>
                    <a:pt x="114" y="2471"/>
                    <a:pt x="93" y="2372"/>
                    <a:pt x="96" y="2274"/>
                  </a:cubicBezTo>
                  <a:cubicBezTo>
                    <a:pt x="100" y="2175"/>
                    <a:pt x="130" y="2077"/>
                    <a:pt x="195" y="2001"/>
                  </a:cubicBezTo>
                  <a:cubicBezTo>
                    <a:pt x="258" y="1930"/>
                    <a:pt x="342" y="1882"/>
                    <a:pt x="434" y="1882"/>
                  </a:cubicBezTo>
                  <a:cubicBezTo>
                    <a:pt x="437" y="1882"/>
                    <a:pt x="440" y="1882"/>
                    <a:pt x="443" y="1882"/>
                  </a:cubicBezTo>
                  <a:cubicBezTo>
                    <a:pt x="491" y="1882"/>
                    <a:pt x="538" y="1893"/>
                    <a:pt x="586" y="1910"/>
                  </a:cubicBezTo>
                  <a:cubicBezTo>
                    <a:pt x="613" y="1923"/>
                    <a:pt x="620" y="1923"/>
                    <a:pt x="685" y="1957"/>
                  </a:cubicBezTo>
                  <a:cubicBezTo>
                    <a:pt x="709" y="1974"/>
                    <a:pt x="736" y="1984"/>
                    <a:pt x="763" y="2005"/>
                  </a:cubicBezTo>
                  <a:lnTo>
                    <a:pt x="803" y="2036"/>
                  </a:lnTo>
                  <a:lnTo>
                    <a:pt x="852" y="2066"/>
                  </a:lnTo>
                  <a:cubicBezTo>
                    <a:pt x="861" y="2053"/>
                    <a:pt x="879" y="2039"/>
                    <a:pt x="892" y="2022"/>
                  </a:cubicBezTo>
                  <a:lnTo>
                    <a:pt x="896" y="2019"/>
                  </a:lnTo>
                  <a:lnTo>
                    <a:pt x="910" y="2005"/>
                  </a:lnTo>
                  <a:lnTo>
                    <a:pt x="916" y="1995"/>
                  </a:lnTo>
                  <a:cubicBezTo>
                    <a:pt x="919" y="1992"/>
                    <a:pt x="919" y="1992"/>
                    <a:pt x="923" y="1988"/>
                  </a:cubicBezTo>
                  <a:lnTo>
                    <a:pt x="933" y="1978"/>
                  </a:lnTo>
                  <a:lnTo>
                    <a:pt x="858" y="1886"/>
                  </a:lnTo>
                  <a:cubicBezTo>
                    <a:pt x="855" y="1879"/>
                    <a:pt x="844" y="1872"/>
                    <a:pt x="841" y="1866"/>
                  </a:cubicBezTo>
                  <a:lnTo>
                    <a:pt x="831" y="1849"/>
                  </a:lnTo>
                  <a:lnTo>
                    <a:pt x="808" y="1814"/>
                  </a:lnTo>
                  <a:lnTo>
                    <a:pt x="787" y="1780"/>
                  </a:lnTo>
                  <a:cubicBezTo>
                    <a:pt x="780" y="1770"/>
                    <a:pt x="770" y="1753"/>
                    <a:pt x="770" y="1750"/>
                  </a:cubicBezTo>
                  <a:lnTo>
                    <a:pt x="750" y="1712"/>
                  </a:lnTo>
                  <a:cubicBezTo>
                    <a:pt x="736" y="1689"/>
                    <a:pt x="726" y="1662"/>
                    <a:pt x="712" y="1637"/>
                  </a:cubicBezTo>
                  <a:cubicBezTo>
                    <a:pt x="701" y="1610"/>
                    <a:pt x="692" y="1587"/>
                    <a:pt x="681" y="1560"/>
                  </a:cubicBezTo>
                  <a:cubicBezTo>
                    <a:pt x="640" y="1454"/>
                    <a:pt x="613" y="1345"/>
                    <a:pt x="599" y="1233"/>
                  </a:cubicBezTo>
                  <a:cubicBezTo>
                    <a:pt x="586" y="1124"/>
                    <a:pt x="590" y="1012"/>
                    <a:pt x="603" y="903"/>
                  </a:cubicBezTo>
                  <a:cubicBezTo>
                    <a:pt x="616" y="797"/>
                    <a:pt x="648" y="695"/>
                    <a:pt x="692" y="596"/>
                  </a:cubicBezTo>
                  <a:cubicBezTo>
                    <a:pt x="783" y="389"/>
                    <a:pt x="940" y="213"/>
                    <a:pt x="1130" y="134"/>
                  </a:cubicBezTo>
                  <a:cubicBezTo>
                    <a:pt x="1178" y="114"/>
                    <a:pt x="1229" y="100"/>
                    <a:pt x="1277" y="90"/>
                  </a:cubicBezTo>
                  <a:cubicBezTo>
                    <a:pt x="1307" y="86"/>
                    <a:pt x="1338" y="83"/>
                    <a:pt x="1368" y="83"/>
                  </a:cubicBezTo>
                  <a:cubicBezTo>
                    <a:pt x="1387" y="83"/>
                    <a:pt x="1405" y="84"/>
                    <a:pt x="1423" y="86"/>
                  </a:cubicBezTo>
                  <a:cubicBezTo>
                    <a:pt x="1518" y="97"/>
                    <a:pt x="1610" y="131"/>
                    <a:pt x="1681" y="182"/>
                  </a:cubicBezTo>
                  <a:cubicBezTo>
                    <a:pt x="1701" y="196"/>
                    <a:pt x="1719" y="209"/>
                    <a:pt x="1736" y="222"/>
                  </a:cubicBezTo>
                  <a:cubicBezTo>
                    <a:pt x="1750" y="240"/>
                    <a:pt x="1767" y="254"/>
                    <a:pt x="1780" y="270"/>
                  </a:cubicBezTo>
                  <a:cubicBezTo>
                    <a:pt x="1808" y="301"/>
                    <a:pt x="1828" y="338"/>
                    <a:pt x="1841" y="376"/>
                  </a:cubicBezTo>
                  <a:cubicBezTo>
                    <a:pt x="1848" y="392"/>
                    <a:pt x="1858" y="413"/>
                    <a:pt x="1858" y="433"/>
                  </a:cubicBezTo>
                  <a:cubicBezTo>
                    <a:pt x="1865" y="450"/>
                    <a:pt x="1869" y="471"/>
                    <a:pt x="1869" y="491"/>
                  </a:cubicBezTo>
                  <a:cubicBezTo>
                    <a:pt x="1872" y="529"/>
                    <a:pt x="1869" y="566"/>
                    <a:pt x="1862" y="604"/>
                  </a:cubicBezTo>
                  <a:cubicBezTo>
                    <a:pt x="1848" y="678"/>
                    <a:pt x="1828" y="747"/>
                    <a:pt x="1804" y="811"/>
                  </a:cubicBezTo>
                  <a:cubicBezTo>
                    <a:pt x="1780" y="872"/>
                    <a:pt x="1756" y="927"/>
                    <a:pt x="1729" y="974"/>
                  </a:cubicBezTo>
                  <a:cubicBezTo>
                    <a:pt x="1671" y="1070"/>
                    <a:pt x="1607" y="1131"/>
                    <a:pt x="1552" y="1158"/>
                  </a:cubicBezTo>
                  <a:cubicBezTo>
                    <a:pt x="1546" y="1161"/>
                    <a:pt x="1542" y="1165"/>
                    <a:pt x="1535" y="1168"/>
                  </a:cubicBezTo>
                  <a:cubicBezTo>
                    <a:pt x="1528" y="1172"/>
                    <a:pt x="1522" y="1172"/>
                    <a:pt x="1518" y="1175"/>
                  </a:cubicBezTo>
                  <a:cubicBezTo>
                    <a:pt x="1508" y="1179"/>
                    <a:pt x="1497" y="1182"/>
                    <a:pt x="1491" y="1185"/>
                  </a:cubicBezTo>
                  <a:cubicBezTo>
                    <a:pt x="1497" y="1185"/>
                    <a:pt x="1508" y="1182"/>
                    <a:pt x="1518" y="1179"/>
                  </a:cubicBezTo>
                  <a:cubicBezTo>
                    <a:pt x="1525" y="1175"/>
                    <a:pt x="1532" y="1175"/>
                    <a:pt x="1538" y="1172"/>
                  </a:cubicBezTo>
                  <a:cubicBezTo>
                    <a:pt x="1542" y="1168"/>
                    <a:pt x="1549" y="1168"/>
                    <a:pt x="1555" y="1165"/>
                  </a:cubicBezTo>
                  <a:cubicBezTo>
                    <a:pt x="1613" y="1141"/>
                    <a:pt x="1685" y="1083"/>
                    <a:pt x="1750" y="988"/>
                  </a:cubicBezTo>
                  <a:cubicBezTo>
                    <a:pt x="1780" y="940"/>
                    <a:pt x="1811" y="886"/>
                    <a:pt x="1838" y="825"/>
                  </a:cubicBezTo>
                  <a:cubicBezTo>
                    <a:pt x="1865" y="760"/>
                    <a:pt x="1893" y="692"/>
                    <a:pt x="1910" y="614"/>
                  </a:cubicBezTo>
                  <a:cubicBezTo>
                    <a:pt x="1919" y="573"/>
                    <a:pt x="1926" y="532"/>
                    <a:pt x="1926" y="488"/>
                  </a:cubicBezTo>
                  <a:cubicBezTo>
                    <a:pt x="1926" y="467"/>
                    <a:pt x="1923" y="444"/>
                    <a:pt x="1919" y="420"/>
                  </a:cubicBezTo>
                  <a:cubicBezTo>
                    <a:pt x="1916" y="400"/>
                    <a:pt x="1910" y="376"/>
                    <a:pt x="1902" y="351"/>
                  </a:cubicBezTo>
                  <a:cubicBezTo>
                    <a:pt x="1885" y="307"/>
                    <a:pt x="1865" y="267"/>
                    <a:pt x="1831" y="226"/>
                  </a:cubicBezTo>
                  <a:cubicBezTo>
                    <a:pt x="1817" y="205"/>
                    <a:pt x="1800" y="188"/>
                    <a:pt x="1783" y="172"/>
                  </a:cubicBezTo>
                  <a:cubicBezTo>
                    <a:pt x="1763" y="155"/>
                    <a:pt x="1746" y="138"/>
                    <a:pt x="1726" y="124"/>
                  </a:cubicBezTo>
                  <a:cubicBezTo>
                    <a:pt x="1644" y="62"/>
                    <a:pt x="1542" y="22"/>
                    <a:pt x="1433" y="5"/>
                  </a:cubicBezTo>
                  <a:cubicBezTo>
                    <a:pt x="1409" y="2"/>
                    <a:pt x="1385" y="0"/>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5"/>
            <p:cNvSpPr/>
            <p:nvPr/>
          </p:nvSpPr>
          <p:spPr>
            <a:xfrm>
              <a:off x="571757" y="1009770"/>
              <a:ext cx="1580" cy="2853"/>
            </a:xfrm>
            <a:custGeom>
              <a:avLst/>
              <a:gdLst/>
              <a:ahLst/>
              <a:cxnLst/>
              <a:rect l="l" t="t" r="r" b="b"/>
              <a:pathLst>
                <a:path w="36" h="65" extrusionOk="0">
                  <a:moveTo>
                    <a:pt x="4" y="0"/>
                  </a:moveTo>
                  <a:lnTo>
                    <a:pt x="4" y="4"/>
                  </a:lnTo>
                  <a:cubicBezTo>
                    <a:pt x="7" y="8"/>
                    <a:pt x="4" y="11"/>
                    <a:pt x="4" y="14"/>
                  </a:cubicBezTo>
                  <a:cubicBezTo>
                    <a:pt x="7" y="17"/>
                    <a:pt x="4" y="21"/>
                    <a:pt x="4" y="21"/>
                  </a:cubicBezTo>
                  <a:lnTo>
                    <a:pt x="4" y="31"/>
                  </a:lnTo>
                  <a:lnTo>
                    <a:pt x="4" y="41"/>
                  </a:lnTo>
                  <a:lnTo>
                    <a:pt x="4" y="48"/>
                  </a:lnTo>
                  <a:cubicBezTo>
                    <a:pt x="4" y="52"/>
                    <a:pt x="4" y="55"/>
                    <a:pt x="1" y="58"/>
                  </a:cubicBezTo>
                  <a:lnTo>
                    <a:pt x="1" y="61"/>
                  </a:lnTo>
                  <a:lnTo>
                    <a:pt x="4" y="61"/>
                  </a:lnTo>
                  <a:cubicBezTo>
                    <a:pt x="6" y="64"/>
                    <a:pt x="8" y="65"/>
                    <a:pt x="11" y="65"/>
                  </a:cubicBezTo>
                  <a:cubicBezTo>
                    <a:pt x="14" y="65"/>
                    <a:pt x="16" y="64"/>
                    <a:pt x="18" y="61"/>
                  </a:cubicBezTo>
                  <a:cubicBezTo>
                    <a:pt x="21" y="58"/>
                    <a:pt x="24" y="55"/>
                    <a:pt x="28" y="52"/>
                  </a:cubicBezTo>
                  <a:cubicBezTo>
                    <a:pt x="31" y="45"/>
                    <a:pt x="35" y="38"/>
                    <a:pt x="35" y="35"/>
                  </a:cubicBezTo>
                  <a:cubicBezTo>
                    <a:pt x="35" y="28"/>
                    <a:pt x="35" y="21"/>
                    <a:pt x="31" y="14"/>
                  </a:cubicBezTo>
                  <a:cubicBezTo>
                    <a:pt x="28" y="11"/>
                    <a:pt x="24" y="8"/>
                    <a:pt x="21" y="4"/>
                  </a:cubicBezTo>
                  <a:cubicBezTo>
                    <a:pt x="15" y="0"/>
                    <a:pt x="11" y="0"/>
                    <a:pt x="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5"/>
            <p:cNvSpPr/>
            <p:nvPr/>
          </p:nvSpPr>
          <p:spPr>
            <a:xfrm>
              <a:off x="554285" y="1012009"/>
              <a:ext cx="105492" cy="93990"/>
            </a:xfrm>
            <a:custGeom>
              <a:avLst/>
              <a:gdLst/>
              <a:ahLst/>
              <a:cxnLst/>
              <a:rect l="l" t="t" r="r" b="b"/>
              <a:pathLst>
                <a:path w="2403" h="2141" extrusionOk="0">
                  <a:moveTo>
                    <a:pt x="0" y="1"/>
                  </a:moveTo>
                  <a:cubicBezTo>
                    <a:pt x="0" y="1"/>
                    <a:pt x="52" y="31"/>
                    <a:pt x="147" y="89"/>
                  </a:cubicBezTo>
                  <a:cubicBezTo>
                    <a:pt x="239" y="147"/>
                    <a:pt x="368" y="232"/>
                    <a:pt x="528" y="334"/>
                  </a:cubicBezTo>
                  <a:cubicBezTo>
                    <a:pt x="688" y="433"/>
                    <a:pt x="868" y="552"/>
                    <a:pt x="1069" y="671"/>
                  </a:cubicBezTo>
                  <a:cubicBezTo>
                    <a:pt x="1171" y="732"/>
                    <a:pt x="1273" y="793"/>
                    <a:pt x="1382" y="855"/>
                  </a:cubicBezTo>
                  <a:cubicBezTo>
                    <a:pt x="1487" y="916"/>
                    <a:pt x="1596" y="977"/>
                    <a:pt x="1699" y="1042"/>
                  </a:cubicBezTo>
                  <a:cubicBezTo>
                    <a:pt x="1804" y="1106"/>
                    <a:pt x="1903" y="1174"/>
                    <a:pt x="1994" y="1249"/>
                  </a:cubicBezTo>
                  <a:cubicBezTo>
                    <a:pt x="2082" y="1327"/>
                    <a:pt x="2164" y="1409"/>
                    <a:pt x="2219" y="1500"/>
                  </a:cubicBezTo>
                  <a:cubicBezTo>
                    <a:pt x="2246" y="1545"/>
                    <a:pt x="2266" y="1593"/>
                    <a:pt x="2280" y="1640"/>
                  </a:cubicBezTo>
                  <a:cubicBezTo>
                    <a:pt x="2290" y="1688"/>
                    <a:pt x="2297" y="1739"/>
                    <a:pt x="2290" y="1786"/>
                  </a:cubicBezTo>
                  <a:cubicBezTo>
                    <a:pt x="2283" y="1882"/>
                    <a:pt x="2239" y="1963"/>
                    <a:pt x="2171" y="2011"/>
                  </a:cubicBezTo>
                  <a:cubicBezTo>
                    <a:pt x="2137" y="2035"/>
                    <a:pt x="2099" y="2056"/>
                    <a:pt x="2062" y="2065"/>
                  </a:cubicBezTo>
                  <a:cubicBezTo>
                    <a:pt x="2025" y="2076"/>
                    <a:pt x="1988" y="2083"/>
                    <a:pt x="1950" y="2086"/>
                  </a:cubicBezTo>
                  <a:cubicBezTo>
                    <a:pt x="1929" y="2088"/>
                    <a:pt x="1909" y="2089"/>
                    <a:pt x="1889" y="2089"/>
                  </a:cubicBezTo>
                  <a:cubicBezTo>
                    <a:pt x="1841" y="2089"/>
                    <a:pt x="1798" y="2084"/>
                    <a:pt x="1760" y="2079"/>
                  </a:cubicBezTo>
                  <a:cubicBezTo>
                    <a:pt x="1705" y="2072"/>
                    <a:pt x="1664" y="2062"/>
                    <a:pt x="1633" y="2059"/>
                  </a:cubicBezTo>
                  <a:cubicBezTo>
                    <a:pt x="1606" y="2052"/>
                    <a:pt x="1589" y="2048"/>
                    <a:pt x="1589" y="2048"/>
                  </a:cubicBezTo>
                  <a:lnTo>
                    <a:pt x="1589" y="2048"/>
                  </a:lnTo>
                  <a:cubicBezTo>
                    <a:pt x="1589" y="2048"/>
                    <a:pt x="1606" y="2056"/>
                    <a:pt x="1633" y="2065"/>
                  </a:cubicBezTo>
                  <a:cubicBezTo>
                    <a:pt x="1661" y="2076"/>
                    <a:pt x="1702" y="2089"/>
                    <a:pt x="1752" y="2106"/>
                  </a:cubicBezTo>
                  <a:cubicBezTo>
                    <a:pt x="1807" y="2120"/>
                    <a:pt x="1872" y="2133"/>
                    <a:pt x="1953" y="2141"/>
                  </a:cubicBezTo>
                  <a:cubicBezTo>
                    <a:pt x="1991" y="2141"/>
                    <a:pt x="2035" y="2141"/>
                    <a:pt x="2079" y="2130"/>
                  </a:cubicBezTo>
                  <a:cubicBezTo>
                    <a:pt x="2123" y="2123"/>
                    <a:pt x="2171" y="2106"/>
                    <a:pt x="2215" y="2076"/>
                  </a:cubicBezTo>
                  <a:cubicBezTo>
                    <a:pt x="2259" y="2048"/>
                    <a:pt x="2300" y="2011"/>
                    <a:pt x="2331" y="1963"/>
                  </a:cubicBezTo>
                  <a:cubicBezTo>
                    <a:pt x="2361" y="1913"/>
                    <a:pt x="2382" y="1858"/>
                    <a:pt x="2392" y="1800"/>
                  </a:cubicBezTo>
                  <a:cubicBezTo>
                    <a:pt x="2402" y="1739"/>
                    <a:pt x="2402" y="1678"/>
                    <a:pt x="2392" y="1616"/>
                  </a:cubicBezTo>
                  <a:cubicBezTo>
                    <a:pt x="2379" y="1555"/>
                    <a:pt x="2355" y="1494"/>
                    <a:pt x="2324" y="1439"/>
                  </a:cubicBezTo>
                  <a:cubicBezTo>
                    <a:pt x="2266" y="1327"/>
                    <a:pt x="2174" y="1232"/>
                    <a:pt x="2079" y="1147"/>
                  </a:cubicBezTo>
                  <a:cubicBezTo>
                    <a:pt x="1984" y="1065"/>
                    <a:pt x="1878" y="990"/>
                    <a:pt x="1770" y="926"/>
                  </a:cubicBezTo>
                  <a:cubicBezTo>
                    <a:pt x="1661" y="858"/>
                    <a:pt x="1552" y="797"/>
                    <a:pt x="1446" y="739"/>
                  </a:cubicBezTo>
                  <a:cubicBezTo>
                    <a:pt x="1338" y="681"/>
                    <a:pt x="1232" y="623"/>
                    <a:pt x="1127" y="569"/>
                  </a:cubicBezTo>
                  <a:cubicBezTo>
                    <a:pt x="923" y="456"/>
                    <a:pt x="725" y="365"/>
                    <a:pt x="559" y="280"/>
                  </a:cubicBezTo>
                  <a:cubicBezTo>
                    <a:pt x="392" y="194"/>
                    <a:pt x="249" y="130"/>
                    <a:pt x="154" y="79"/>
                  </a:cubicBezTo>
                  <a:cubicBezTo>
                    <a:pt x="55" y="3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5"/>
            <p:cNvSpPr/>
            <p:nvPr/>
          </p:nvSpPr>
          <p:spPr>
            <a:xfrm>
              <a:off x="590108" y="1102664"/>
              <a:ext cx="78318" cy="145836"/>
            </a:xfrm>
            <a:custGeom>
              <a:avLst/>
              <a:gdLst/>
              <a:ahLst/>
              <a:cxnLst/>
              <a:rect l="l" t="t" r="r" b="b"/>
              <a:pathLst>
                <a:path w="1784" h="3322" extrusionOk="0">
                  <a:moveTo>
                    <a:pt x="1049" y="1975"/>
                  </a:moveTo>
                  <a:lnTo>
                    <a:pt x="1049" y="1975"/>
                  </a:lnTo>
                  <a:cubicBezTo>
                    <a:pt x="1049" y="1976"/>
                    <a:pt x="1049" y="1978"/>
                    <a:pt x="1049" y="1980"/>
                  </a:cubicBezTo>
                  <a:lnTo>
                    <a:pt x="1049" y="1980"/>
                  </a:lnTo>
                  <a:lnTo>
                    <a:pt x="1049" y="1980"/>
                  </a:lnTo>
                  <a:cubicBezTo>
                    <a:pt x="1049" y="1978"/>
                    <a:pt x="1049" y="1976"/>
                    <a:pt x="1049" y="1975"/>
                  </a:cubicBezTo>
                  <a:close/>
                  <a:moveTo>
                    <a:pt x="770" y="0"/>
                  </a:moveTo>
                  <a:cubicBezTo>
                    <a:pt x="770" y="1"/>
                    <a:pt x="787" y="11"/>
                    <a:pt x="821" y="35"/>
                  </a:cubicBezTo>
                  <a:cubicBezTo>
                    <a:pt x="855" y="55"/>
                    <a:pt x="903" y="89"/>
                    <a:pt x="957" y="137"/>
                  </a:cubicBezTo>
                  <a:cubicBezTo>
                    <a:pt x="1012" y="187"/>
                    <a:pt x="1076" y="249"/>
                    <a:pt x="1144" y="327"/>
                  </a:cubicBezTo>
                  <a:cubicBezTo>
                    <a:pt x="1209" y="405"/>
                    <a:pt x="1274" y="501"/>
                    <a:pt x="1341" y="606"/>
                  </a:cubicBezTo>
                  <a:cubicBezTo>
                    <a:pt x="1409" y="711"/>
                    <a:pt x="1470" y="834"/>
                    <a:pt x="1525" y="966"/>
                  </a:cubicBezTo>
                  <a:cubicBezTo>
                    <a:pt x="1583" y="1099"/>
                    <a:pt x="1634" y="1239"/>
                    <a:pt x="1647" y="1388"/>
                  </a:cubicBezTo>
                  <a:cubicBezTo>
                    <a:pt x="1654" y="1463"/>
                    <a:pt x="1651" y="1538"/>
                    <a:pt x="1630" y="1610"/>
                  </a:cubicBezTo>
                  <a:cubicBezTo>
                    <a:pt x="1613" y="1681"/>
                    <a:pt x="1580" y="1749"/>
                    <a:pt x="1532" y="1803"/>
                  </a:cubicBezTo>
                  <a:cubicBezTo>
                    <a:pt x="1508" y="1831"/>
                    <a:pt x="1484" y="1858"/>
                    <a:pt x="1454" y="1875"/>
                  </a:cubicBezTo>
                  <a:cubicBezTo>
                    <a:pt x="1423" y="1895"/>
                    <a:pt x="1393" y="1909"/>
                    <a:pt x="1358" y="1919"/>
                  </a:cubicBezTo>
                  <a:cubicBezTo>
                    <a:pt x="1338" y="1925"/>
                    <a:pt x="1316" y="1927"/>
                    <a:pt x="1293" y="1927"/>
                  </a:cubicBezTo>
                  <a:cubicBezTo>
                    <a:pt x="1246" y="1927"/>
                    <a:pt x="1198" y="1916"/>
                    <a:pt x="1154" y="1895"/>
                  </a:cubicBezTo>
                  <a:cubicBezTo>
                    <a:pt x="1148" y="1892"/>
                    <a:pt x="1141" y="1889"/>
                    <a:pt x="1134" y="1885"/>
                  </a:cubicBezTo>
                  <a:lnTo>
                    <a:pt x="1127" y="1881"/>
                  </a:lnTo>
                  <a:lnTo>
                    <a:pt x="1120" y="1878"/>
                  </a:lnTo>
                  <a:lnTo>
                    <a:pt x="1110" y="1868"/>
                  </a:lnTo>
                  <a:cubicBezTo>
                    <a:pt x="1096" y="1858"/>
                    <a:pt x="1083" y="1844"/>
                    <a:pt x="1069" y="1834"/>
                  </a:cubicBezTo>
                  <a:cubicBezTo>
                    <a:pt x="1069" y="1834"/>
                    <a:pt x="1062" y="1823"/>
                    <a:pt x="1059" y="1817"/>
                  </a:cubicBezTo>
                  <a:lnTo>
                    <a:pt x="1049" y="1796"/>
                  </a:lnTo>
                  <a:cubicBezTo>
                    <a:pt x="1042" y="1783"/>
                    <a:pt x="1035" y="1770"/>
                    <a:pt x="1029" y="1756"/>
                  </a:cubicBezTo>
                  <a:cubicBezTo>
                    <a:pt x="1012" y="1759"/>
                    <a:pt x="998" y="1759"/>
                    <a:pt x="985" y="1762"/>
                  </a:cubicBezTo>
                  <a:lnTo>
                    <a:pt x="974" y="1766"/>
                  </a:lnTo>
                  <a:lnTo>
                    <a:pt x="957" y="1766"/>
                  </a:lnTo>
                  <a:cubicBezTo>
                    <a:pt x="940" y="1770"/>
                    <a:pt x="923" y="1773"/>
                    <a:pt x="906" y="1779"/>
                  </a:cubicBezTo>
                  <a:cubicBezTo>
                    <a:pt x="916" y="1881"/>
                    <a:pt x="927" y="2018"/>
                    <a:pt x="930" y="2045"/>
                  </a:cubicBezTo>
                  <a:cubicBezTo>
                    <a:pt x="933" y="2099"/>
                    <a:pt x="936" y="2150"/>
                    <a:pt x="936" y="2205"/>
                  </a:cubicBezTo>
                  <a:cubicBezTo>
                    <a:pt x="940" y="2307"/>
                    <a:pt x="936" y="2406"/>
                    <a:pt x="923" y="2504"/>
                  </a:cubicBezTo>
                  <a:cubicBezTo>
                    <a:pt x="903" y="2654"/>
                    <a:pt x="862" y="2797"/>
                    <a:pt x="797" y="2919"/>
                  </a:cubicBezTo>
                  <a:cubicBezTo>
                    <a:pt x="763" y="2980"/>
                    <a:pt x="726" y="3035"/>
                    <a:pt x="682" y="3082"/>
                  </a:cubicBezTo>
                  <a:cubicBezTo>
                    <a:pt x="638" y="3130"/>
                    <a:pt x="589" y="3175"/>
                    <a:pt x="539" y="3205"/>
                  </a:cubicBezTo>
                  <a:cubicBezTo>
                    <a:pt x="487" y="3236"/>
                    <a:pt x="437" y="3252"/>
                    <a:pt x="382" y="3259"/>
                  </a:cubicBezTo>
                  <a:cubicBezTo>
                    <a:pt x="372" y="3261"/>
                    <a:pt x="361" y="3261"/>
                    <a:pt x="351" y="3261"/>
                  </a:cubicBezTo>
                  <a:cubicBezTo>
                    <a:pt x="311" y="3261"/>
                    <a:pt x="272" y="3252"/>
                    <a:pt x="239" y="3236"/>
                  </a:cubicBezTo>
                  <a:cubicBezTo>
                    <a:pt x="195" y="3215"/>
                    <a:pt x="158" y="3188"/>
                    <a:pt x="127" y="3157"/>
                  </a:cubicBezTo>
                  <a:cubicBezTo>
                    <a:pt x="96" y="3126"/>
                    <a:pt x="73" y="3093"/>
                    <a:pt x="59" y="3062"/>
                  </a:cubicBezTo>
                  <a:cubicBezTo>
                    <a:pt x="25" y="2997"/>
                    <a:pt x="11" y="2939"/>
                    <a:pt x="11" y="2899"/>
                  </a:cubicBezTo>
                  <a:cubicBezTo>
                    <a:pt x="8" y="2881"/>
                    <a:pt x="11" y="2864"/>
                    <a:pt x="11" y="2855"/>
                  </a:cubicBezTo>
                  <a:lnTo>
                    <a:pt x="11" y="2841"/>
                  </a:lnTo>
                  <a:cubicBezTo>
                    <a:pt x="11" y="2841"/>
                    <a:pt x="11" y="2844"/>
                    <a:pt x="8" y="2855"/>
                  </a:cubicBezTo>
                  <a:cubicBezTo>
                    <a:pt x="8" y="2864"/>
                    <a:pt x="5" y="2881"/>
                    <a:pt x="5" y="2899"/>
                  </a:cubicBezTo>
                  <a:cubicBezTo>
                    <a:pt x="1" y="2939"/>
                    <a:pt x="8" y="3001"/>
                    <a:pt x="35" y="3073"/>
                  </a:cubicBezTo>
                  <a:cubicBezTo>
                    <a:pt x="49" y="3106"/>
                    <a:pt x="73" y="3144"/>
                    <a:pt x="100" y="3181"/>
                  </a:cubicBezTo>
                  <a:cubicBezTo>
                    <a:pt x="131" y="3215"/>
                    <a:pt x="168" y="3252"/>
                    <a:pt x="216" y="3280"/>
                  </a:cubicBezTo>
                  <a:cubicBezTo>
                    <a:pt x="259" y="3305"/>
                    <a:pt x="314" y="3321"/>
                    <a:pt x="373" y="3321"/>
                  </a:cubicBezTo>
                  <a:cubicBezTo>
                    <a:pt x="378" y="3321"/>
                    <a:pt x="383" y="3321"/>
                    <a:pt x="389" y="3321"/>
                  </a:cubicBezTo>
                  <a:cubicBezTo>
                    <a:pt x="450" y="3321"/>
                    <a:pt x="518" y="3300"/>
                    <a:pt x="576" y="3269"/>
                  </a:cubicBezTo>
                  <a:cubicBezTo>
                    <a:pt x="638" y="3236"/>
                    <a:pt x="691" y="3195"/>
                    <a:pt x="743" y="3144"/>
                  </a:cubicBezTo>
                  <a:cubicBezTo>
                    <a:pt x="794" y="3093"/>
                    <a:pt x="842" y="3032"/>
                    <a:pt x="883" y="2966"/>
                  </a:cubicBezTo>
                  <a:cubicBezTo>
                    <a:pt x="960" y="2837"/>
                    <a:pt x="1015" y="2681"/>
                    <a:pt x="1038" y="2517"/>
                  </a:cubicBezTo>
                  <a:cubicBezTo>
                    <a:pt x="1056" y="2415"/>
                    <a:pt x="1059" y="2310"/>
                    <a:pt x="1059" y="2201"/>
                  </a:cubicBezTo>
                  <a:cubicBezTo>
                    <a:pt x="1059" y="2130"/>
                    <a:pt x="1052" y="2018"/>
                    <a:pt x="1049" y="1983"/>
                  </a:cubicBezTo>
                  <a:lnTo>
                    <a:pt x="1052" y="1983"/>
                  </a:lnTo>
                  <a:lnTo>
                    <a:pt x="1059" y="1987"/>
                  </a:lnTo>
                  <a:lnTo>
                    <a:pt x="1073" y="1997"/>
                  </a:lnTo>
                  <a:cubicBezTo>
                    <a:pt x="1079" y="2001"/>
                    <a:pt x="1090" y="2007"/>
                    <a:pt x="1100" y="2011"/>
                  </a:cubicBezTo>
                  <a:cubicBezTo>
                    <a:pt x="1157" y="2040"/>
                    <a:pt x="1222" y="2054"/>
                    <a:pt x="1286" y="2054"/>
                  </a:cubicBezTo>
                  <a:cubicBezTo>
                    <a:pt x="1321" y="2054"/>
                    <a:pt x="1355" y="2050"/>
                    <a:pt x="1389" y="2041"/>
                  </a:cubicBezTo>
                  <a:cubicBezTo>
                    <a:pt x="1491" y="2018"/>
                    <a:pt x="1569" y="1956"/>
                    <a:pt x="1630" y="1881"/>
                  </a:cubicBezTo>
                  <a:cubicBezTo>
                    <a:pt x="1750" y="1735"/>
                    <a:pt x="1784" y="1542"/>
                    <a:pt x="1760" y="1374"/>
                  </a:cubicBezTo>
                  <a:cubicBezTo>
                    <a:pt x="1740" y="1208"/>
                    <a:pt x="1674" y="1058"/>
                    <a:pt x="1610" y="929"/>
                  </a:cubicBezTo>
                  <a:cubicBezTo>
                    <a:pt x="1542" y="796"/>
                    <a:pt x="1474" y="674"/>
                    <a:pt x="1399" y="569"/>
                  </a:cubicBezTo>
                  <a:cubicBezTo>
                    <a:pt x="1250" y="358"/>
                    <a:pt x="1087" y="211"/>
                    <a:pt x="967" y="123"/>
                  </a:cubicBezTo>
                  <a:cubicBezTo>
                    <a:pt x="906" y="82"/>
                    <a:pt x="858" y="52"/>
                    <a:pt x="825" y="31"/>
                  </a:cubicBezTo>
                  <a:cubicBezTo>
                    <a:pt x="787" y="11"/>
                    <a:pt x="770" y="1"/>
                    <a:pt x="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1191945" y="408550"/>
              <a:ext cx="378023" cy="149699"/>
            </a:xfrm>
            <a:custGeom>
              <a:avLst/>
              <a:gdLst/>
              <a:ahLst/>
              <a:cxnLst/>
              <a:rect l="l" t="t" r="r" b="b"/>
              <a:pathLst>
                <a:path w="8611" h="3410" extrusionOk="0">
                  <a:moveTo>
                    <a:pt x="1" y="0"/>
                  </a:moveTo>
                  <a:lnTo>
                    <a:pt x="1" y="0"/>
                  </a:lnTo>
                  <a:cubicBezTo>
                    <a:pt x="1" y="0"/>
                    <a:pt x="25" y="45"/>
                    <a:pt x="76" y="127"/>
                  </a:cubicBezTo>
                  <a:cubicBezTo>
                    <a:pt x="127" y="208"/>
                    <a:pt x="198" y="327"/>
                    <a:pt x="297" y="474"/>
                  </a:cubicBezTo>
                  <a:cubicBezTo>
                    <a:pt x="494" y="769"/>
                    <a:pt x="790" y="1184"/>
                    <a:pt x="1191" y="1640"/>
                  </a:cubicBezTo>
                  <a:cubicBezTo>
                    <a:pt x="1290" y="1755"/>
                    <a:pt x="1399" y="1875"/>
                    <a:pt x="1511" y="1994"/>
                  </a:cubicBezTo>
                  <a:cubicBezTo>
                    <a:pt x="1569" y="2052"/>
                    <a:pt x="1627" y="2113"/>
                    <a:pt x="1685" y="2174"/>
                  </a:cubicBezTo>
                  <a:cubicBezTo>
                    <a:pt x="1746" y="2232"/>
                    <a:pt x="1808" y="2293"/>
                    <a:pt x="1875" y="2351"/>
                  </a:cubicBezTo>
                  <a:cubicBezTo>
                    <a:pt x="1946" y="2408"/>
                    <a:pt x="2021" y="2460"/>
                    <a:pt x="2110" y="2497"/>
                  </a:cubicBezTo>
                  <a:cubicBezTo>
                    <a:pt x="2182" y="2525"/>
                    <a:pt x="2260" y="2541"/>
                    <a:pt x="2340" y="2541"/>
                  </a:cubicBezTo>
                  <a:cubicBezTo>
                    <a:pt x="2358" y="2541"/>
                    <a:pt x="2377" y="2540"/>
                    <a:pt x="2395" y="2538"/>
                  </a:cubicBezTo>
                  <a:cubicBezTo>
                    <a:pt x="2494" y="2524"/>
                    <a:pt x="2599" y="2484"/>
                    <a:pt x="2668" y="2402"/>
                  </a:cubicBezTo>
                  <a:cubicBezTo>
                    <a:pt x="2739" y="2320"/>
                    <a:pt x="2770" y="2215"/>
                    <a:pt x="2777" y="2113"/>
                  </a:cubicBezTo>
                  <a:cubicBezTo>
                    <a:pt x="2780" y="2072"/>
                    <a:pt x="2780" y="2031"/>
                    <a:pt x="2780" y="1990"/>
                  </a:cubicBezTo>
                  <a:lnTo>
                    <a:pt x="2777" y="1980"/>
                  </a:lnTo>
                  <a:lnTo>
                    <a:pt x="2777" y="1977"/>
                  </a:lnTo>
                  <a:lnTo>
                    <a:pt x="2777" y="1970"/>
                  </a:lnTo>
                  <a:lnTo>
                    <a:pt x="2777" y="1959"/>
                  </a:lnTo>
                  <a:cubicBezTo>
                    <a:pt x="2777" y="1964"/>
                    <a:pt x="2780" y="1964"/>
                    <a:pt x="2783" y="1967"/>
                  </a:cubicBezTo>
                  <a:lnTo>
                    <a:pt x="2783" y="1973"/>
                  </a:lnTo>
                  <a:lnTo>
                    <a:pt x="2787" y="1977"/>
                  </a:lnTo>
                  <a:lnTo>
                    <a:pt x="2787" y="1980"/>
                  </a:lnTo>
                  <a:lnTo>
                    <a:pt x="2817" y="2021"/>
                  </a:lnTo>
                  <a:cubicBezTo>
                    <a:pt x="2828" y="2035"/>
                    <a:pt x="2838" y="2052"/>
                    <a:pt x="2852" y="2066"/>
                  </a:cubicBezTo>
                  <a:cubicBezTo>
                    <a:pt x="2899" y="2127"/>
                    <a:pt x="2946" y="2188"/>
                    <a:pt x="2998" y="2242"/>
                  </a:cubicBezTo>
                  <a:cubicBezTo>
                    <a:pt x="3100" y="2361"/>
                    <a:pt x="3209" y="2470"/>
                    <a:pt x="3328" y="2576"/>
                  </a:cubicBezTo>
                  <a:cubicBezTo>
                    <a:pt x="3389" y="2630"/>
                    <a:pt x="3447" y="2681"/>
                    <a:pt x="3511" y="2728"/>
                  </a:cubicBezTo>
                  <a:cubicBezTo>
                    <a:pt x="3573" y="2780"/>
                    <a:pt x="3637" y="2824"/>
                    <a:pt x="3706" y="2868"/>
                  </a:cubicBezTo>
                  <a:cubicBezTo>
                    <a:pt x="3736" y="2892"/>
                    <a:pt x="3770" y="2912"/>
                    <a:pt x="3804" y="2933"/>
                  </a:cubicBezTo>
                  <a:cubicBezTo>
                    <a:pt x="3838" y="2956"/>
                    <a:pt x="3872" y="2977"/>
                    <a:pt x="3906" y="2997"/>
                  </a:cubicBezTo>
                  <a:lnTo>
                    <a:pt x="4012" y="3055"/>
                  </a:lnTo>
                  <a:lnTo>
                    <a:pt x="4120" y="3110"/>
                  </a:lnTo>
                  <a:cubicBezTo>
                    <a:pt x="4138" y="3120"/>
                    <a:pt x="4155" y="3130"/>
                    <a:pt x="4175" y="3137"/>
                  </a:cubicBezTo>
                  <a:lnTo>
                    <a:pt x="4232" y="3164"/>
                  </a:lnTo>
                  <a:cubicBezTo>
                    <a:pt x="4270" y="3181"/>
                    <a:pt x="4307" y="3198"/>
                    <a:pt x="4345" y="3215"/>
                  </a:cubicBezTo>
                  <a:cubicBezTo>
                    <a:pt x="4423" y="3242"/>
                    <a:pt x="4498" y="3276"/>
                    <a:pt x="4576" y="3300"/>
                  </a:cubicBezTo>
                  <a:cubicBezTo>
                    <a:pt x="4654" y="3327"/>
                    <a:pt x="4736" y="3347"/>
                    <a:pt x="4814" y="3368"/>
                  </a:cubicBezTo>
                  <a:cubicBezTo>
                    <a:pt x="4896" y="3392"/>
                    <a:pt x="4978" y="3405"/>
                    <a:pt x="5063" y="3409"/>
                  </a:cubicBezTo>
                  <a:cubicBezTo>
                    <a:pt x="5074" y="3409"/>
                    <a:pt x="5086" y="3409"/>
                    <a:pt x="5097" y="3409"/>
                  </a:cubicBezTo>
                  <a:cubicBezTo>
                    <a:pt x="5174" y="3409"/>
                    <a:pt x="5251" y="3397"/>
                    <a:pt x="5325" y="3361"/>
                  </a:cubicBezTo>
                  <a:cubicBezTo>
                    <a:pt x="5410" y="3324"/>
                    <a:pt x="5477" y="3249"/>
                    <a:pt x="5512" y="3160"/>
                  </a:cubicBezTo>
                  <a:cubicBezTo>
                    <a:pt x="5543" y="3075"/>
                    <a:pt x="5543" y="2984"/>
                    <a:pt x="5532" y="2902"/>
                  </a:cubicBezTo>
                  <a:cubicBezTo>
                    <a:pt x="5525" y="2882"/>
                    <a:pt x="5522" y="2862"/>
                    <a:pt x="5515" y="2841"/>
                  </a:cubicBezTo>
                  <a:lnTo>
                    <a:pt x="5508" y="2813"/>
                  </a:lnTo>
                  <a:lnTo>
                    <a:pt x="5508" y="2807"/>
                  </a:lnTo>
                  <a:lnTo>
                    <a:pt x="5505" y="2804"/>
                  </a:lnTo>
                  <a:lnTo>
                    <a:pt x="5505" y="2800"/>
                  </a:lnTo>
                  <a:lnTo>
                    <a:pt x="5502" y="2800"/>
                  </a:lnTo>
                  <a:lnTo>
                    <a:pt x="5502" y="2796"/>
                  </a:lnTo>
                  <a:lnTo>
                    <a:pt x="5505" y="2800"/>
                  </a:lnTo>
                  <a:lnTo>
                    <a:pt x="5512" y="2800"/>
                  </a:lnTo>
                  <a:cubicBezTo>
                    <a:pt x="5525" y="2807"/>
                    <a:pt x="5539" y="2813"/>
                    <a:pt x="5549" y="2817"/>
                  </a:cubicBezTo>
                  <a:cubicBezTo>
                    <a:pt x="5570" y="2827"/>
                    <a:pt x="5587" y="2834"/>
                    <a:pt x="5604" y="2841"/>
                  </a:cubicBezTo>
                  <a:cubicBezTo>
                    <a:pt x="5678" y="2871"/>
                    <a:pt x="5747" y="2898"/>
                    <a:pt x="5818" y="2923"/>
                  </a:cubicBezTo>
                  <a:cubicBezTo>
                    <a:pt x="6182" y="3052"/>
                    <a:pt x="6549" y="3123"/>
                    <a:pt x="6903" y="3140"/>
                  </a:cubicBezTo>
                  <a:cubicBezTo>
                    <a:pt x="6984" y="3145"/>
                    <a:pt x="7065" y="3148"/>
                    <a:pt x="7145" y="3148"/>
                  </a:cubicBezTo>
                  <a:cubicBezTo>
                    <a:pt x="7236" y="3148"/>
                    <a:pt x="7326" y="3144"/>
                    <a:pt x="7413" y="3137"/>
                  </a:cubicBezTo>
                  <a:cubicBezTo>
                    <a:pt x="7580" y="3123"/>
                    <a:pt x="7740" y="3096"/>
                    <a:pt x="7886" y="3052"/>
                  </a:cubicBezTo>
                  <a:cubicBezTo>
                    <a:pt x="8036" y="3008"/>
                    <a:pt x="8171" y="2939"/>
                    <a:pt x="8284" y="2851"/>
                  </a:cubicBezTo>
                  <a:cubicBezTo>
                    <a:pt x="8396" y="2760"/>
                    <a:pt x="8482" y="2650"/>
                    <a:pt x="8536" y="2535"/>
                  </a:cubicBezTo>
                  <a:cubicBezTo>
                    <a:pt x="8590" y="2422"/>
                    <a:pt x="8611" y="2300"/>
                    <a:pt x="8600" y="2191"/>
                  </a:cubicBezTo>
                  <a:cubicBezTo>
                    <a:pt x="8600" y="2164"/>
                    <a:pt x="8594" y="2137"/>
                    <a:pt x="8587" y="2110"/>
                  </a:cubicBezTo>
                  <a:cubicBezTo>
                    <a:pt x="8580" y="2086"/>
                    <a:pt x="8576" y="2058"/>
                    <a:pt x="8563" y="2038"/>
                  </a:cubicBezTo>
                  <a:cubicBezTo>
                    <a:pt x="8546" y="1990"/>
                    <a:pt x="8522" y="1950"/>
                    <a:pt x="8495" y="1912"/>
                  </a:cubicBezTo>
                  <a:cubicBezTo>
                    <a:pt x="8441" y="1841"/>
                    <a:pt x="8376" y="1786"/>
                    <a:pt x="8318" y="1752"/>
                  </a:cubicBezTo>
                  <a:cubicBezTo>
                    <a:pt x="8257" y="1719"/>
                    <a:pt x="8199" y="1705"/>
                    <a:pt x="8151" y="1698"/>
                  </a:cubicBezTo>
                  <a:cubicBezTo>
                    <a:pt x="8127" y="1694"/>
                    <a:pt x="8107" y="1691"/>
                    <a:pt x="8087" y="1691"/>
                  </a:cubicBezTo>
                  <a:cubicBezTo>
                    <a:pt x="8069" y="1694"/>
                    <a:pt x="8056" y="1694"/>
                    <a:pt x="8042" y="1694"/>
                  </a:cubicBezTo>
                  <a:cubicBezTo>
                    <a:pt x="8019" y="1701"/>
                    <a:pt x="8005" y="1701"/>
                    <a:pt x="8005" y="1701"/>
                  </a:cubicBezTo>
                  <a:cubicBezTo>
                    <a:pt x="8005" y="1701"/>
                    <a:pt x="8019" y="1701"/>
                    <a:pt x="8042" y="1698"/>
                  </a:cubicBezTo>
                  <a:cubicBezTo>
                    <a:pt x="8056" y="1694"/>
                    <a:pt x="8069" y="1694"/>
                    <a:pt x="8087" y="1694"/>
                  </a:cubicBezTo>
                  <a:cubicBezTo>
                    <a:pt x="8107" y="1694"/>
                    <a:pt x="8127" y="1698"/>
                    <a:pt x="8151" y="1701"/>
                  </a:cubicBezTo>
                  <a:cubicBezTo>
                    <a:pt x="8196" y="1711"/>
                    <a:pt x="8253" y="1728"/>
                    <a:pt x="8311" y="1766"/>
                  </a:cubicBezTo>
                  <a:cubicBezTo>
                    <a:pt x="8369" y="1800"/>
                    <a:pt x="8427" y="1854"/>
                    <a:pt x="8478" y="1926"/>
                  </a:cubicBezTo>
                  <a:cubicBezTo>
                    <a:pt x="8502" y="1964"/>
                    <a:pt x="8526" y="2000"/>
                    <a:pt x="8539" y="2048"/>
                  </a:cubicBezTo>
                  <a:cubicBezTo>
                    <a:pt x="8549" y="2069"/>
                    <a:pt x="8553" y="2093"/>
                    <a:pt x="8559" y="2116"/>
                  </a:cubicBezTo>
                  <a:cubicBezTo>
                    <a:pt x="8563" y="2140"/>
                    <a:pt x="8567" y="2168"/>
                    <a:pt x="8567" y="2191"/>
                  </a:cubicBezTo>
                  <a:cubicBezTo>
                    <a:pt x="8573" y="2297"/>
                    <a:pt x="8549" y="2408"/>
                    <a:pt x="8495" y="2518"/>
                  </a:cubicBezTo>
                  <a:cubicBezTo>
                    <a:pt x="8441" y="2623"/>
                    <a:pt x="8355" y="2725"/>
                    <a:pt x="8250" y="2804"/>
                  </a:cubicBezTo>
                  <a:cubicBezTo>
                    <a:pt x="8141" y="2885"/>
                    <a:pt x="8012" y="2946"/>
                    <a:pt x="7869" y="2987"/>
                  </a:cubicBezTo>
                  <a:cubicBezTo>
                    <a:pt x="7726" y="3028"/>
                    <a:pt x="7570" y="3052"/>
                    <a:pt x="7410" y="3062"/>
                  </a:cubicBezTo>
                  <a:cubicBezTo>
                    <a:pt x="7340" y="3066"/>
                    <a:pt x="7270" y="3068"/>
                    <a:pt x="7200" y="3068"/>
                  </a:cubicBezTo>
                  <a:cubicBezTo>
                    <a:pt x="7104" y="3068"/>
                    <a:pt x="7006" y="3064"/>
                    <a:pt x="6906" y="3058"/>
                  </a:cubicBezTo>
                  <a:cubicBezTo>
                    <a:pt x="6563" y="3031"/>
                    <a:pt x="6206" y="2960"/>
                    <a:pt x="5852" y="2831"/>
                  </a:cubicBezTo>
                  <a:cubicBezTo>
                    <a:pt x="5780" y="2807"/>
                    <a:pt x="5712" y="2780"/>
                    <a:pt x="5645" y="2749"/>
                  </a:cubicBezTo>
                  <a:cubicBezTo>
                    <a:pt x="5628" y="2742"/>
                    <a:pt x="5607" y="2735"/>
                    <a:pt x="5590" y="2725"/>
                  </a:cubicBezTo>
                  <a:lnTo>
                    <a:pt x="5563" y="2715"/>
                  </a:lnTo>
                  <a:lnTo>
                    <a:pt x="5546" y="2708"/>
                  </a:lnTo>
                  <a:lnTo>
                    <a:pt x="5522" y="2694"/>
                  </a:lnTo>
                  <a:cubicBezTo>
                    <a:pt x="5485" y="2678"/>
                    <a:pt x="5450" y="2661"/>
                    <a:pt x="5413" y="2640"/>
                  </a:cubicBezTo>
                  <a:cubicBezTo>
                    <a:pt x="5375" y="2623"/>
                    <a:pt x="5339" y="2603"/>
                    <a:pt x="5298" y="2582"/>
                  </a:cubicBezTo>
                  <a:lnTo>
                    <a:pt x="5298" y="2582"/>
                  </a:lnTo>
                  <a:cubicBezTo>
                    <a:pt x="5314" y="2620"/>
                    <a:pt x="5325" y="2647"/>
                    <a:pt x="5342" y="2684"/>
                  </a:cubicBezTo>
                  <a:cubicBezTo>
                    <a:pt x="5359" y="2719"/>
                    <a:pt x="5372" y="2755"/>
                    <a:pt x="5383" y="2790"/>
                  </a:cubicBezTo>
                  <a:lnTo>
                    <a:pt x="5400" y="2837"/>
                  </a:lnTo>
                  <a:lnTo>
                    <a:pt x="5403" y="2848"/>
                  </a:lnTo>
                  <a:lnTo>
                    <a:pt x="5403" y="2854"/>
                  </a:lnTo>
                  <a:lnTo>
                    <a:pt x="5406" y="2868"/>
                  </a:lnTo>
                  <a:cubicBezTo>
                    <a:pt x="5410" y="2885"/>
                    <a:pt x="5413" y="2902"/>
                    <a:pt x="5416" y="2919"/>
                  </a:cubicBezTo>
                  <a:cubicBezTo>
                    <a:pt x="5427" y="2991"/>
                    <a:pt x="5427" y="3062"/>
                    <a:pt x="5403" y="3120"/>
                  </a:cubicBezTo>
                  <a:cubicBezTo>
                    <a:pt x="5379" y="3181"/>
                    <a:pt x="5334" y="3232"/>
                    <a:pt x="5273" y="3259"/>
                  </a:cubicBezTo>
                  <a:cubicBezTo>
                    <a:pt x="5223" y="3286"/>
                    <a:pt x="5159" y="3297"/>
                    <a:pt x="5095" y="3297"/>
                  </a:cubicBezTo>
                  <a:cubicBezTo>
                    <a:pt x="5086" y="3297"/>
                    <a:pt x="5078" y="3297"/>
                    <a:pt x="5069" y="3297"/>
                  </a:cubicBezTo>
                  <a:cubicBezTo>
                    <a:pt x="4995" y="3293"/>
                    <a:pt x="4916" y="3280"/>
                    <a:pt x="4841" y="3262"/>
                  </a:cubicBezTo>
                  <a:cubicBezTo>
                    <a:pt x="4767" y="3239"/>
                    <a:pt x="4689" y="3222"/>
                    <a:pt x="4614" y="3195"/>
                  </a:cubicBezTo>
                  <a:cubicBezTo>
                    <a:pt x="4535" y="3171"/>
                    <a:pt x="4461" y="3140"/>
                    <a:pt x="4386" y="3110"/>
                  </a:cubicBezTo>
                  <a:cubicBezTo>
                    <a:pt x="4351" y="3096"/>
                    <a:pt x="4314" y="3079"/>
                    <a:pt x="4277" y="3062"/>
                  </a:cubicBezTo>
                  <a:lnTo>
                    <a:pt x="4222" y="3038"/>
                  </a:lnTo>
                  <a:cubicBezTo>
                    <a:pt x="4205" y="3028"/>
                    <a:pt x="4185" y="3021"/>
                    <a:pt x="4168" y="3011"/>
                  </a:cubicBezTo>
                  <a:lnTo>
                    <a:pt x="4066" y="2960"/>
                  </a:lnTo>
                  <a:lnTo>
                    <a:pt x="3964" y="2902"/>
                  </a:lnTo>
                  <a:cubicBezTo>
                    <a:pt x="3930" y="2882"/>
                    <a:pt x="3896" y="2862"/>
                    <a:pt x="3862" y="2841"/>
                  </a:cubicBezTo>
                  <a:cubicBezTo>
                    <a:pt x="3831" y="2821"/>
                    <a:pt x="3797" y="2800"/>
                    <a:pt x="3763" y="2780"/>
                  </a:cubicBezTo>
                  <a:cubicBezTo>
                    <a:pt x="3702" y="2735"/>
                    <a:pt x="3637" y="2691"/>
                    <a:pt x="3576" y="2644"/>
                  </a:cubicBezTo>
                  <a:cubicBezTo>
                    <a:pt x="3515" y="2596"/>
                    <a:pt x="3457" y="2548"/>
                    <a:pt x="3400" y="2497"/>
                  </a:cubicBezTo>
                  <a:cubicBezTo>
                    <a:pt x="3284" y="2395"/>
                    <a:pt x="3175" y="2290"/>
                    <a:pt x="3076" y="2174"/>
                  </a:cubicBezTo>
                  <a:cubicBezTo>
                    <a:pt x="3025" y="2119"/>
                    <a:pt x="2981" y="2061"/>
                    <a:pt x="2933" y="2004"/>
                  </a:cubicBezTo>
                  <a:cubicBezTo>
                    <a:pt x="2923" y="1987"/>
                    <a:pt x="2910" y="1973"/>
                    <a:pt x="2899" y="1959"/>
                  </a:cubicBezTo>
                  <a:lnTo>
                    <a:pt x="2865" y="1909"/>
                  </a:lnTo>
                  <a:cubicBezTo>
                    <a:pt x="2844" y="1878"/>
                    <a:pt x="2821" y="1851"/>
                    <a:pt x="2800" y="1813"/>
                  </a:cubicBezTo>
                  <a:lnTo>
                    <a:pt x="2770" y="1763"/>
                  </a:lnTo>
                  <a:lnTo>
                    <a:pt x="2739" y="1719"/>
                  </a:lnTo>
                  <a:cubicBezTo>
                    <a:pt x="2719" y="1722"/>
                    <a:pt x="2698" y="1722"/>
                    <a:pt x="2681" y="1725"/>
                  </a:cubicBezTo>
                  <a:cubicBezTo>
                    <a:pt x="2675" y="1732"/>
                    <a:pt x="2665" y="1742"/>
                    <a:pt x="2634" y="1759"/>
                  </a:cubicBezTo>
                  <a:cubicBezTo>
                    <a:pt x="2640" y="1783"/>
                    <a:pt x="2644" y="1804"/>
                    <a:pt x="2651" y="1827"/>
                  </a:cubicBezTo>
                  <a:cubicBezTo>
                    <a:pt x="2654" y="1851"/>
                    <a:pt x="2657" y="1871"/>
                    <a:pt x="2661" y="1892"/>
                  </a:cubicBezTo>
                  <a:cubicBezTo>
                    <a:pt x="2665" y="1912"/>
                    <a:pt x="2668" y="1932"/>
                    <a:pt x="2671" y="1953"/>
                  </a:cubicBezTo>
                  <a:cubicBezTo>
                    <a:pt x="2671" y="1959"/>
                    <a:pt x="2671" y="1970"/>
                    <a:pt x="2675" y="1980"/>
                  </a:cubicBezTo>
                  <a:lnTo>
                    <a:pt x="2675" y="1997"/>
                  </a:lnTo>
                  <a:cubicBezTo>
                    <a:pt x="2678" y="2035"/>
                    <a:pt x="2678" y="2072"/>
                    <a:pt x="2678" y="2106"/>
                  </a:cubicBezTo>
                  <a:cubicBezTo>
                    <a:pt x="2675" y="2195"/>
                    <a:pt x="2648" y="2276"/>
                    <a:pt x="2596" y="2341"/>
                  </a:cubicBezTo>
                  <a:cubicBezTo>
                    <a:pt x="2546" y="2402"/>
                    <a:pt x="2467" y="2439"/>
                    <a:pt x="2386" y="2453"/>
                  </a:cubicBezTo>
                  <a:cubicBezTo>
                    <a:pt x="2368" y="2455"/>
                    <a:pt x="2350" y="2457"/>
                    <a:pt x="2332" y="2457"/>
                  </a:cubicBezTo>
                  <a:cubicBezTo>
                    <a:pt x="2267" y="2457"/>
                    <a:pt x="2202" y="2443"/>
                    <a:pt x="2141" y="2422"/>
                  </a:cubicBezTo>
                  <a:cubicBezTo>
                    <a:pt x="2062" y="2392"/>
                    <a:pt x="1991" y="2344"/>
                    <a:pt x="1923" y="2293"/>
                  </a:cubicBezTo>
                  <a:cubicBezTo>
                    <a:pt x="1858" y="2239"/>
                    <a:pt x="1797" y="2181"/>
                    <a:pt x="1736" y="2123"/>
                  </a:cubicBezTo>
                  <a:cubicBezTo>
                    <a:pt x="1674" y="2066"/>
                    <a:pt x="1613" y="2008"/>
                    <a:pt x="1559" y="1950"/>
                  </a:cubicBezTo>
                  <a:cubicBezTo>
                    <a:pt x="1443" y="1834"/>
                    <a:pt x="1334" y="1719"/>
                    <a:pt x="1232" y="1606"/>
                  </a:cubicBezTo>
                  <a:cubicBezTo>
                    <a:pt x="824" y="1157"/>
                    <a:pt x="514" y="755"/>
                    <a:pt x="310" y="463"/>
                  </a:cubicBezTo>
                  <a:cubicBezTo>
                    <a:pt x="208" y="320"/>
                    <a:pt x="130" y="204"/>
                    <a:pt x="79" y="123"/>
                  </a:cubicBezTo>
                  <a:cubicBezTo>
                    <a:pt x="28"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1473306" y="419526"/>
              <a:ext cx="59177" cy="52460"/>
            </a:xfrm>
            <a:custGeom>
              <a:avLst/>
              <a:gdLst/>
              <a:ahLst/>
              <a:cxnLst/>
              <a:rect l="l" t="t" r="r" b="b"/>
              <a:pathLst>
                <a:path w="1348" h="1195" extrusionOk="0">
                  <a:moveTo>
                    <a:pt x="630" y="1"/>
                  </a:moveTo>
                  <a:cubicBezTo>
                    <a:pt x="555" y="1"/>
                    <a:pt x="478" y="12"/>
                    <a:pt x="402" y="36"/>
                  </a:cubicBezTo>
                  <a:cubicBezTo>
                    <a:pt x="334" y="56"/>
                    <a:pt x="266" y="87"/>
                    <a:pt x="201" y="131"/>
                  </a:cubicBezTo>
                  <a:cubicBezTo>
                    <a:pt x="140" y="175"/>
                    <a:pt x="82" y="237"/>
                    <a:pt x="52" y="312"/>
                  </a:cubicBezTo>
                  <a:cubicBezTo>
                    <a:pt x="18" y="387"/>
                    <a:pt x="7" y="464"/>
                    <a:pt x="4" y="543"/>
                  </a:cubicBezTo>
                  <a:cubicBezTo>
                    <a:pt x="1" y="621"/>
                    <a:pt x="11" y="700"/>
                    <a:pt x="32" y="775"/>
                  </a:cubicBezTo>
                  <a:cubicBezTo>
                    <a:pt x="55" y="849"/>
                    <a:pt x="89" y="921"/>
                    <a:pt x="140" y="985"/>
                  </a:cubicBezTo>
                  <a:cubicBezTo>
                    <a:pt x="188" y="1047"/>
                    <a:pt x="249" y="1101"/>
                    <a:pt x="321" y="1138"/>
                  </a:cubicBezTo>
                  <a:cubicBezTo>
                    <a:pt x="393" y="1175"/>
                    <a:pt x="474" y="1195"/>
                    <a:pt x="555" y="1195"/>
                  </a:cubicBezTo>
                  <a:cubicBezTo>
                    <a:pt x="631" y="1195"/>
                    <a:pt x="706" y="1178"/>
                    <a:pt x="773" y="1142"/>
                  </a:cubicBezTo>
                  <a:cubicBezTo>
                    <a:pt x="844" y="1108"/>
                    <a:pt x="899" y="1047"/>
                    <a:pt x="936" y="982"/>
                  </a:cubicBezTo>
                  <a:cubicBezTo>
                    <a:pt x="971" y="918"/>
                    <a:pt x="987" y="846"/>
                    <a:pt x="984" y="775"/>
                  </a:cubicBezTo>
                  <a:cubicBezTo>
                    <a:pt x="987" y="740"/>
                    <a:pt x="977" y="703"/>
                    <a:pt x="971" y="673"/>
                  </a:cubicBezTo>
                  <a:cubicBezTo>
                    <a:pt x="957" y="638"/>
                    <a:pt x="943" y="607"/>
                    <a:pt x="922" y="580"/>
                  </a:cubicBezTo>
                  <a:cubicBezTo>
                    <a:pt x="885" y="526"/>
                    <a:pt x="831" y="485"/>
                    <a:pt x="779" y="461"/>
                  </a:cubicBezTo>
                  <a:cubicBezTo>
                    <a:pt x="729" y="434"/>
                    <a:pt x="671" y="417"/>
                    <a:pt x="616" y="417"/>
                  </a:cubicBezTo>
                  <a:cubicBezTo>
                    <a:pt x="558" y="417"/>
                    <a:pt x="504" y="441"/>
                    <a:pt x="470" y="478"/>
                  </a:cubicBezTo>
                  <a:cubicBezTo>
                    <a:pt x="440" y="519"/>
                    <a:pt x="426" y="563"/>
                    <a:pt x="423" y="604"/>
                  </a:cubicBezTo>
                  <a:cubicBezTo>
                    <a:pt x="419" y="645"/>
                    <a:pt x="426" y="682"/>
                    <a:pt x="436" y="713"/>
                  </a:cubicBezTo>
                  <a:cubicBezTo>
                    <a:pt x="460" y="778"/>
                    <a:pt x="501" y="815"/>
                    <a:pt x="535" y="829"/>
                  </a:cubicBezTo>
                  <a:cubicBezTo>
                    <a:pt x="552" y="836"/>
                    <a:pt x="562" y="836"/>
                    <a:pt x="572" y="836"/>
                  </a:cubicBezTo>
                  <a:cubicBezTo>
                    <a:pt x="566" y="832"/>
                    <a:pt x="552" y="829"/>
                    <a:pt x="538" y="822"/>
                  </a:cubicBezTo>
                  <a:cubicBezTo>
                    <a:pt x="508" y="805"/>
                    <a:pt x="473" y="767"/>
                    <a:pt x="460" y="706"/>
                  </a:cubicBezTo>
                  <a:cubicBezTo>
                    <a:pt x="450" y="679"/>
                    <a:pt x="450" y="645"/>
                    <a:pt x="453" y="607"/>
                  </a:cubicBezTo>
                  <a:cubicBezTo>
                    <a:pt x="460" y="574"/>
                    <a:pt x="477" y="536"/>
                    <a:pt x="504" y="509"/>
                  </a:cubicBezTo>
                  <a:cubicBezTo>
                    <a:pt x="529" y="484"/>
                    <a:pt x="564" y="471"/>
                    <a:pt x="601" y="471"/>
                  </a:cubicBezTo>
                  <a:cubicBezTo>
                    <a:pt x="605" y="471"/>
                    <a:pt x="609" y="471"/>
                    <a:pt x="613" y="472"/>
                  </a:cubicBezTo>
                  <a:cubicBezTo>
                    <a:pt x="657" y="475"/>
                    <a:pt x="705" y="495"/>
                    <a:pt x="749" y="519"/>
                  </a:cubicBezTo>
                  <a:cubicBezTo>
                    <a:pt x="790" y="546"/>
                    <a:pt x="831" y="580"/>
                    <a:pt x="858" y="624"/>
                  </a:cubicBezTo>
                  <a:cubicBezTo>
                    <a:pt x="872" y="645"/>
                    <a:pt x="878" y="669"/>
                    <a:pt x="885" y="696"/>
                  </a:cubicBezTo>
                  <a:cubicBezTo>
                    <a:pt x="892" y="720"/>
                    <a:pt x="895" y="747"/>
                    <a:pt x="892" y="775"/>
                  </a:cubicBezTo>
                  <a:cubicBezTo>
                    <a:pt x="889" y="883"/>
                    <a:pt x="828" y="999"/>
                    <a:pt x="726" y="1053"/>
                  </a:cubicBezTo>
                  <a:cubicBezTo>
                    <a:pt x="678" y="1078"/>
                    <a:pt x="622" y="1091"/>
                    <a:pt x="564" y="1091"/>
                  </a:cubicBezTo>
                  <a:cubicBezTo>
                    <a:pt x="497" y="1091"/>
                    <a:pt x="428" y="1074"/>
                    <a:pt x="368" y="1043"/>
                  </a:cubicBezTo>
                  <a:cubicBezTo>
                    <a:pt x="252" y="989"/>
                    <a:pt x="170" y="873"/>
                    <a:pt x="134" y="744"/>
                  </a:cubicBezTo>
                  <a:cubicBezTo>
                    <a:pt x="113" y="679"/>
                    <a:pt x="106" y="611"/>
                    <a:pt x="106" y="546"/>
                  </a:cubicBezTo>
                  <a:cubicBezTo>
                    <a:pt x="106" y="478"/>
                    <a:pt x="120" y="411"/>
                    <a:pt x="144" y="353"/>
                  </a:cubicBezTo>
                  <a:cubicBezTo>
                    <a:pt x="191" y="237"/>
                    <a:pt x="310" y="162"/>
                    <a:pt x="429" y="122"/>
                  </a:cubicBezTo>
                  <a:cubicBezTo>
                    <a:pt x="508" y="95"/>
                    <a:pt x="590" y="83"/>
                    <a:pt x="669" y="83"/>
                  </a:cubicBezTo>
                  <a:cubicBezTo>
                    <a:pt x="713" y="83"/>
                    <a:pt x="756" y="87"/>
                    <a:pt x="797" y="94"/>
                  </a:cubicBezTo>
                  <a:cubicBezTo>
                    <a:pt x="916" y="114"/>
                    <a:pt x="1021" y="166"/>
                    <a:pt x="1100" y="233"/>
                  </a:cubicBezTo>
                  <a:cubicBezTo>
                    <a:pt x="1181" y="298"/>
                    <a:pt x="1236" y="380"/>
                    <a:pt x="1273" y="458"/>
                  </a:cubicBezTo>
                  <a:cubicBezTo>
                    <a:pt x="1310" y="536"/>
                    <a:pt x="1327" y="611"/>
                    <a:pt x="1331" y="676"/>
                  </a:cubicBezTo>
                  <a:cubicBezTo>
                    <a:pt x="1338" y="737"/>
                    <a:pt x="1331" y="788"/>
                    <a:pt x="1327" y="822"/>
                  </a:cubicBezTo>
                  <a:cubicBezTo>
                    <a:pt x="1321" y="856"/>
                    <a:pt x="1317" y="873"/>
                    <a:pt x="1317" y="873"/>
                  </a:cubicBezTo>
                  <a:cubicBezTo>
                    <a:pt x="1317" y="873"/>
                    <a:pt x="1321" y="856"/>
                    <a:pt x="1331" y="822"/>
                  </a:cubicBezTo>
                  <a:cubicBezTo>
                    <a:pt x="1338" y="788"/>
                    <a:pt x="1348" y="740"/>
                    <a:pt x="1348" y="676"/>
                  </a:cubicBezTo>
                  <a:cubicBezTo>
                    <a:pt x="1348" y="611"/>
                    <a:pt x="1338" y="530"/>
                    <a:pt x="1307" y="444"/>
                  </a:cubicBezTo>
                  <a:cubicBezTo>
                    <a:pt x="1277" y="359"/>
                    <a:pt x="1222" y="268"/>
                    <a:pt x="1137" y="189"/>
                  </a:cubicBezTo>
                  <a:cubicBezTo>
                    <a:pt x="1055" y="111"/>
                    <a:pt x="939" y="50"/>
                    <a:pt x="814" y="23"/>
                  </a:cubicBezTo>
                  <a:cubicBezTo>
                    <a:pt x="755" y="9"/>
                    <a:pt x="693"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5"/>
            <p:cNvSpPr/>
            <p:nvPr/>
          </p:nvSpPr>
          <p:spPr>
            <a:xfrm>
              <a:off x="952422" y="311925"/>
              <a:ext cx="455638" cy="189692"/>
            </a:xfrm>
            <a:custGeom>
              <a:avLst/>
              <a:gdLst/>
              <a:ahLst/>
              <a:cxnLst/>
              <a:rect l="l" t="t" r="r" b="b"/>
              <a:pathLst>
                <a:path w="10379" h="4321" extrusionOk="0">
                  <a:moveTo>
                    <a:pt x="1232" y="1"/>
                  </a:moveTo>
                  <a:cubicBezTo>
                    <a:pt x="1174" y="1"/>
                    <a:pt x="1116" y="4"/>
                    <a:pt x="1062" y="4"/>
                  </a:cubicBezTo>
                  <a:lnTo>
                    <a:pt x="902" y="4"/>
                  </a:lnTo>
                  <a:cubicBezTo>
                    <a:pt x="851" y="4"/>
                    <a:pt x="800" y="4"/>
                    <a:pt x="753" y="7"/>
                  </a:cubicBezTo>
                  <a:cubicBezTo>
                    <a:pt x="657" y="14"/>
                    <a:pt x="572" y="17"/>
                    <a:pt x="494" y="21"/>
                  </a:cubicBezTo>
                  <a:cubicBezTo>
                    <a:pt x="412" y="25"/>
                    <a:pt x="345" y="31"/>
                    <a:pt x="283" y="38"/>
                  </a:cubicBezTo>
                  <a:cubicBezTo>
                    <a:pt x="222" y="45"/>
                    <a:pt x="171" y="51"/>
                    <a:pt x="130" y="55"/>
                  </a:cubicBezTo>
                  <a:cubicBezTo>
                    <a:pt x="45" y="62"/>
                    <a:pt x="1" y="65"/>
                    <a:pt x="1" y="65"/>
                  </a:cubicBezTo>
                  <a:cubicBezTo>
                    <a:pt x="1" y="65"/>
                    <a:pt x="45" y="69"/>
                    <a:pt x="130" y="69"/>
                  </a:cubicBezTo>
                  <a:lnTo>
                    <a:pt x="283" y="69"/>
                  </a:lnTo>
                  <a:cubicBezTo>
                    <a:pt x="345" y="72"/>
                    <a:pt x="416" y="72"/>
                    <a:pt x="494" y="75"/>
                  </a:cubicBezTo>
                  <a:cubicBezTo>
                    <a:pt x="572" y="78"/>
                    <a:pt x="657" y="82"/>
                    <a:pt x="753" y="86"/>
                  </a:cubicBezTo>
                  <a:cubicBezTo>
                    <a:pt x="800" y="89"/>
                    <a:pt x="847" y="92"/>
                    <a:pt x="899" y="96"/>
                  </a:cubicBezTo>
                  <a:cubicBezTo>
                    <a:pt x="949" y="103"/>
                    <a:pt x="1004" y="106"/>
                    <a:pt x="1055" y="109"/>
                  </a:cubicBezTo>
                  <a:cubicBezTo>
                    <a:pt x="1110" y="113"/>
                    <a:pt x="1167" y="119"/>
                    <a:pt x="1225" y="123"/>
                  </a:cubicBezTo>
                  <a:cubicBezTo>
                    <a:pt x="1283" y="130"/>
                    <a:pt x="1341" y="136"/>
                    <a:pt x="1402" y="144"/>
                  </a:cubicBezTo>
                  <a:cubicBezTo>
                    <a:pt x="1463" y="150"/>
                    <a:pt x="1524" y="157"/>
                    <a:pt x="1590" y="164"/>
                  </a:cubicBezTo>
                  <a:cubicBezTo>
                    <a:pt x="1651" y="171"/>
                    <a:pt x="1715" y="180"/>
                    <a:pt x="1783" y="191"/>
                  </a:cubicBezTo>
                  <a:cubicBezTo>
                    <a:pt x="2310" y="259"/>
                    <a:pt x="2923" y="392"/>
                    <a:pt x="3559" y="582"/>
                  </a:cubicBezTo>
                  <a:cubicBezTo>
                    <a:pt x="3637" y="606"/>
                    <a:pt x="3719" y="637"/>
                    <a:pt x="3797" y="661"/>
                  </a:cubicBezTo>
                  <a:cubicBezTo>
                    <a:pt x="3838" y="674"/>
                    <a:pt x="3879" y="687"/>
                    <a:pt x="3920" y="701"/>
                  </a:cubicBezTo>
                  <a:lnTo>
                    <a:pt x="3978" y="722"/>
                  </a:lnTo>
                  <a:lnTo>
                    <a:pt x="4039" y="742"/>
                  </a:lnTo>
                  <a:cubicBezTo>
                    <a:pt x="4198" y="803"/>
                    <a:pt x="4361" y="861"/>
                    <a:pt x="4521" y="929"/>
                  </a:cubicBezTo>
                  <a:cubicBezTo>
                    <a:pt x="4848" y="1055"/>
                    <a:pt x="5168" y="1212"/>
                    <a:pt x="5481" y="1372"/>
                  </a:cubicBezTo>
                  <a:cubicBezTo>
                    <a:pt x="5637" y="1457"/>
                    <a:pt x="5794" y="1535"/>
                    <a:pt x="5947" y="1630"/>
                  </a:cubicBezTo>
                  <a:cubicBezTo>
                    <a:pt x="6022" y="1674"/>
                    <a:pt x="6096" y="1719"/>
                    <a:pt x="6171" y="1763"/>
                  </a:cubicBezTo>
                  <a:cubicBezTo>
                    <a:pt x="6246" y="1810"/>
                    <a:pt x="6321" y="1858"/>
                    <a:pt x="6396" y="1902"/>
                  </a:cubicBezTo>
                  <a:cubicBezTo>
                    <a:pt x="6688" y="2092"/>
                    <a:pt x="6974" y="2287"/>
                    <a:pt x="7246" y="2480"/>
                  </a:cubicBezTo>
                  <a:cubicBezTo>
                    <a:pt x="7794" y="2868"/>
                    <a:pt x="8311" y="3232"/>
                    <a:pt x="8767" y="3521"/>
                  </a:cubicBezTo>
                  <a:cubicBezTo>
                    <a:pt x="9226" y="3810"/>
                    <a:pt x="9631" y="4011"/>
                    <a:pt x="9920" y="4137"/>
                  </a:cubicBezTo>
                  <a:cubicBezTo>
                    <a:pt x="9991" y="4168"/>
                    <a:pt x="10056" y="4198"/>
                    <a:pt x="10114" y="4218"/>
                  </a:cubicBezTo>
                  <a:cubicBezTo>
                    <a:pt x="10172" y="4239"/>
                    <a:pt x="10219" y="4259"/>
                    <a:pt x="10257" y="4273"/>
                  </a:cubicBezTo>
                  <a:cubicBezTo>
                    <a:pt x="10338" y="4303"/>
                    <a:pt x="10379" y="4320"/>
                    <a:pt x="10379" y="4320"/>
                  </a:cubicBezTo>
                  <a:cubicBezTo>
                    <a:pt x="10379" y="4320"/>
                    <a:pt x="10338" y="4300"/>
                    <a:pt x="10260" y="4267"/>
                  </a:cubicBezTo>
                  <a:cubicBezTo>
                    <a:pt x="10223" y="4246"/>
                    <a:pt x="10175" y="4226"/>
                    <a:pt x="10121" y="4198"/>
                  </a:cubicBezTo>
                  <a:cubicBezTo>
                    <a:pt x="10066" y="4174"/>
                    <a:pt x="10005" y="4140"/>
                    <a:pt x="9937" y="4103"/>
                  </a:cubicBezTo>
                  <a:cubicBezTo>
                    <a:pt x="9900" y="4086"/>
                    <a:pt x="9865" y="4066"/>
                    <a:pt x="9825" y="4045"/>
                  </a:cubicBezTo>
                  <a:cubicBezTo>
                    <a:pt x="9787" y="4025"/>
                    <a:pt x="9750" y="4001"/>
                    <a:pt x="9709" y="3977"/>
                  </a:cubicBezTo>
                  <a:cubicBezTo>
                    <a:pt x="9668" y="3953"/>
                    <a:pt x="9624" y="3929"/>
                    <a:pt x="9583" y="3906"/>
                  </a:cubicBezTo>
                  <a:cubicBezTo>
                    <a:pt x="9539" y="3879"/>
                    <a:pt x="9495" y="3848"/>
                    <a:pt x="9447" y="3821"/>
                  </a:cubicBezTo>
                  <a:cubicBezTo>
                    <a:pt x="9403" y="3790"/>
                    <a:pt x="9355" y="3763"/>
                    <a:pt x="9305" y="3729"/>
                  </a:cubicBezTo>
                  <a:cubicBezTo>
                    <a:pt x="9256" y="3698"/>
                    <a:pt x="9209" y="3664"/>
                    <a:pt x="9158" y="3630"/>
                  </a:cubicBezTo>
                  <a:cubicBezTo>
                    <a:pt x="9056" y="3562"/>
                    <a:pt x="8950" y="3487"/>
                    <a:pt x="8842" y="3413"/>
                  </a:cubicBezTo>
                  <a:cubicBezTo>
                    <a:pt x="8402" y="3103"/>
                    <a:pt x="7920" y="2705"/>
                    <a:pt x="7386" y="2293"/>
                  </a:cubicBezTo>
                  <a:cubicBezTo>
                    <a:pt x="7117" y="2089"/>
                    <a:pt x="6838" y="1879"/>
                    <a:pt x="6542" y="1678"/>
                  </a:cubicBezTo>
                  <a:cubicBezTo>
                    <a:pt x="6468" y="1630"/>
                    <a:pt x="6392" y="1579"/>
                    <a:pt x="6317" y="1532"/>
                  </a:cubicBezTo>
                  <a:cubicBezTo>
                    <a:pt x="6239" y="1483"/>
                    <a:pt x="6161" y="1439"/>
                    <a:pt x="6086" y="1392"/>
                  </a:cubicBezTo>
                  <a:cubicBezTo>
                    <a:pt x="5930" y="1296"/>
                    <a:pt x="5770" y="1212"/>
                    <a:pt x="5610" y="1123"/>
                  </a:cubicBezTo>
                  <a:cubicBezTo>
                    <a:pt x="5287" y="960"/>
                    <a:pt x="4957" y="807"/>
                    <a:pt x="4623" y="678"/>
                  </a:cubicBezTo>
                  <a:cubicBezTo>
                    <a:pt x="4457" y="609"/>
                    <a:pt x="4287" y="555"/>
                    <a:pt x="4124" y="497"/>
                  </a:cubicBezTo>
                  <a:lnTo>
                    <a:pt x="4062" y="477"/>
                  </a:lnTo>
                  <a:lnTo>
                    <a:pt x="3998" y="456"/>
                  </a:lnTo>
                  <a:cubicBezTo>
                    <a:pt x="3957" y="446"/>
                    <a:pt x="3916" y="433"/>
                    <a:pt x="3871" y="419"/>
                  </a:cubicBezTo>
                  <a:cubicBezTo>
                    <a:pt x="3790" y="395"/>
                    <a:pt x="3708" y="372"/>
                    <a:pt x="3626" y="348"/>
                  </a:cubicBezTo>
                  <a:cubicBezTo>
                    <a:pt x="2970" y="171"/>
                    <a:pt x="2341" y="78"/>
                    <a:pt x="1800" y="31"/>
                  </a:cubicBezTo>
                  <a:cubicBezTo>
                    <a:pt x="1732" y="28"/>
                    <a:pt x="1667" y="17"/>
                    <a:pt x="1603" y="14"/>
                  </a:cubicBezTo>
                  <a:cubicBezTo>
                    <a:pt x="1535" y="14"/>
                    <a:pt x="1474" y="11"/>
                    <a:pt x="1412" y="7"/>
                  </a:cubicBezTo>
                  <a:cubicBezTo>
                    <a:pt x="1351" y="7"/>
                    <a:pt x="1290" y="4"/>
                    <a:pt x="1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5"/>
            <p:cNvSpPr/>
            <p:nvPr/>
          </p:nvSpPr>
          <p:spPr>
            <a:xfrm>
              <a:off x="1184351" y="341953"/>
              <a:ext cx="219719" cy="139821"/>
            </a:xfrm>
            <a:custGeom>
              <a:avLst/>
              <a:gdLst/>
              <a:ahLst/>
              <a:cxnLst/>
              <a:rect l="l" t="t" r="r" b="b"/>
              <a:pathLst>
                <a:path w="5005" h="3185" extrusionOk="0">
                  <a:moveTo>
                    <a:pt x="1" y="0"/>
                  </a:moveTo>
                  <a:cubicBezTo>
                    <a:pt x="1" y="0"/>
                    <a:pt x="21" y="11"/>
                    <a:pt x="62" y="27"/>
                  </a:cubicBezTo>
                  <a:cubicBezTo>
                    <a:pt x="103" y="44"/>
                    <a:pt x="160" y="72"/>
                    <a:pt x="235" y="109"/>
                  </a:cubicBezTo>
                  <a:cubicBezTo>
                    <a:pt x="381" y="174"/>
                    <a:pt x="589" y="283"/>
                    <a:pt x="838" y="408"/>
                  </a:cubicBezTo>
                  <a:cubicBezTo>
                    <a:pt x="1086" y="534"/>
                    <a:pt x="1361" y="701"/>
                    <a:pt x="1654" y="888"/>
                  </a:cubicBezTo>
                  <a:cubicBezTo>
                    <a:pt x="1943" y="1075"/>
                    <a:pt x="2246" y="1286"/>
                    <a:pt x="2532" y="1517"/>
                  </a:cubicBezTo>
                  <a:cubicBezTo>
                    <a:pt x="2824" y="1746"/>
                    <a:pt x="3110" y="1983"/>
                    <a:pt x="3389" y="2198"/>
                  </a:cubicBezTo>
                  <a:cubicBezTo>
                    <a:pt x="3664" y="2415"/>
                    <a:pt x="3933" y="2606"/>
                    <a:pt x="4171" y="2759"/>
                  </a:cubicBezTo>
                  <a:cubicBezTo>
                    <a:pt x="4409" y="2912"/>
                    <a:pt x="4620" y="3018"/>
                    <a:pt x="4769" y="3085"/>
                  </a:cubicBezTo>
                  <a:cubicBezTo>
                    <a:pt x="4804" y="3103"/>
                    <a:pt x="4838" y="3116"/>
                    <a:pt x="4868" y="3129"/>
                  </a:cubicBezTo>
                  <a:cubicBezTo>
                    <a:pt x="4899" y="3140"/>
                    <a:pt x="4923" y="3150"/>
                    <a:pt x="4943" y="3160"/>
                  </a:cubicBezTo>
                  <a:cubicBezTo>
                    <a:pt x="4984" y="3178"/>
                    <a:pt x="5005" y="3184"/>
                    <a:pt x="5005" y="3184"/>
                  </a:cubicBezTo>
                  <a:cubicBezTo>
                    <a:pt x="5005" y="3184"/>
                    <a:pt x="4984" y="3174"/>
                    <a:pt x="4947" y="3154"/>
                  </a:cubicBezTo>
                  <a:cubicBezTo>
                    <a:pt x="4929" y="3140"/>
                    <a:pt x="4906" y="3126"/>
                    <a:pt x="4879" y="3113"/>
                  </a:cubicBezTo>
                  <a:cubicBezTo>
                    <a:pt x="4851" y="3096"/>
                    <a:pt x="4818" y="3079"/>
                    <a:pt x="4783" y="3055"/>
                  </a:cubicBezTo>
                  <a:cubicBezTo>
                    <a:pt x="4644" y="2974"/>
                    <a:pt x="4453" y="2837"/>
                    <a:pt x="4232" y="2671"/>
                  </a:cubicBezTo>
                  <a:cubicBezTo>
                    <a:pt x="4011" y="2501"/>
                    <a:pt x="3769" y="2286"/>
                    <a:pt x="3511" y="2052"/>
                  </a:cubicBezTo>
                  <a:cubicBezTo>
                    <a:pt x="3253" y="1817"/>
                    <a:pt x="2977" y="1565"/>
                    <a:pt x="2681" y="1327"/>
                  </a:cubicBezTo>
                  <a:cubicBezTo>
                    <a:pt x="2389" y="1093"/>
                    <a:pt x="2075" y="875"/>
                    <a:pt x="1766" y="701"/>
                  </a:cubicBezTo>
                  <a:cubicBezTo>
                    <a:pt x="1460" y="521"/>
                    <a:pt x="1157" y="388"/>
                    <a:pt x="895" y="279"/>
                  </a:cubicBezTo>
                  <a:cubicBezTo>
                    <a:pt x="637" y="170"/>
                    <a:pt x="409" y="109"/>
                    <a:pt x="249" y="61"/>
                  </a:cubicBezTo>
                  <a:cubicBezTo>
                    <a:pt x="171" y="41"/>
                    <a:pt x="109" y="27"/>
                    <a:pt x="65" y="17"/>
                  </a:cubicBezTo>
                  <a:cubicBezTo>
                    <a:pt x="24"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a:off x="475439" y="690963"/>
              <a:ext cx="61416" cy="279116"/>
            </a:xfrm>
            <a:custGeom>
              <a:avLst/>
              <a:gdLst/>
              <a:ahLst/>
              <a:cxnLst/>
              <a:rect l="l" t="t" r="r" b="b"/>
              <a:pathLst>
                <a:path w="1399" h="6358" extrusionOk="0">
                  <a:moveTo>
                    <a:pt x="964" y="0"/>
                  </a:moveTo>
                  <a:cubicBezTo>
                    <a:pt x="964" y="0"/>
                    <a:pt x="950" y="21"/>
                    <a:pt x="923" y="62"/>
                  </a:cubicBezTo>
                  <a:cubicBezTo>
                    <a:pt x="895" y="106"/>
                    <a:pt x="851" y="164"/>
                    <a:pt x="800" y="241"/>
                  </a:cubicBezTo>
                  <a:cubicBezTo>
                    <a:pt x="705" y="401"/>
                    <a:pt x="559" y="629"/>
                    <a:pt x="426" y="925"/>
                  </a:cubicBezTo>
                  <a:cubicBezTo>
                    <a:pt x="395" y="1000"/>
                    <a:pt x="361" y="1075"/>
                    <a:pt x="331" y="1156"/>
                  </a:cubicBezTo>
                  <a:cubicBezTo>
                    <a:pt x="300" y="1241"/>
                    <a:pt x="266" y="1323"/>
                    <a:pt x="239" y="1415"/>
                  </a:cubicBezTo>
                  <a:cubicBezTo>
                    <a:pt x="177" y="1588"/>
                    <a:pt x="127" y="1783"/>
                    <a:pt x="89" y="1983"/>
                  </a:cubicBezTo>
                  <a:cubicBezTo>
                    <a:pt x="69" y="2082"/>
                    <a:pt x="52" y="2184"/>
                    <a:pt x="38" y="2290"/>
                  </a:cubicBezTo>
                  <a:cubicBezTo>
                    <a:pt x="21" y="2395"/>
                    <a:pt x="17" y="2500"/>
                    <a:pt x="8" y="2605"/>
                  </a:cubicBezTo>
                  <a:cubicBezTo>
                    <a:pt x="0" y="2823"/>
                    <a:pt x="0" y="3041"/>
                    <a:pt x="14" y="3259"/>
                  </a:cubicBezTo>
                  <a:cubicBezTo>
                    <a:pt x="35" y="3477"/>
                    <a:pt x="66" y="3695"/>
                    <a:pt x="106" y="3905"/>
                  </a:cubicBezTo>
                  <a:cubicBezTo>
                    <a:pt x="151" y="4113"/>
                    <a:pt x="201" y="4320"/>
                    <a:pt x="266" y="4514"/>
                  </a:cubicBezTo>
                  <a:cubicBezTo>
                    <a:pt x="392" y="4902"/>
                    <a:pt x="572" y="5242"/>
                    <a:pt x="735" y="5521"/>
                  </a:cubicBezTo>
                  <a:cubicBezTo>
                    <a:pt x="898" y="5800"/>
                    <a:pt x="1076" y="6004"/>
                    <a:pt x="1198" y="6147"/>
                  </a:cubicBezTo>
                  <a:cubicBezTo>
                    <a:pt x="1259" y="6218"/>
                    <a:pt x="1314" y="6266"/>
                    <a:pt x="1347" y="6303"/>
                  </a:cubicBezTo>
                  <a:cubicBezTo>
                    <a:pt x="1382" y="6337"/>
                    <a:pt x="1399" y="6358"/>
                    <a:pt x="1399" y="6358"/>
                  </a:cubicBezTo>
                  <a:cubicBezTo>
                    <a:pt x="1399" y="6358"/>
                    <a:pt x="1385" y="6334"/>
                    <a:pt x="1361" y="6293"/>
                  </a:cubicBezTo>
                  <a:cubicBezTo>
                    <a:pt x="1334" y="6249"/>
                    <a:pt x="1294" y="6188"/>
                    <a:pt x="1249" y="6106"/>
                  </a:cubicBezTo>
                  <a:cubicBezTo>
                    <a:pt x="1154" y="5949"/>
                    <a:pt x="1038" y="5711"/>
                    <a:pt x="909" y="5429"/>
                  </a:cubicBezTo>
                  <a:cubicBezTo>
                    <a:pt x="780" y="5144"/>
                    <a:pt x="667" y="4797"/>
                    <a:pt x="572" y="4422"/>
                  </a:cubicBezTo>
                  <a:cubicBezTo>
                    <a:pt x="528" y="4235"/>
                    <a:pt x="487" y="4042"/>
                    <a:pt x="457" y="3841"/>
                  </a:cubicBezTo>
                  <a:cubicBezTo>
                    <a:pt x="426" y="3643"/>
                    <a:pt x="402" y="3439"/>
                    <a:pt x="392" y="3232"/>
                  </a:cubicBezTo>
                  <a:cubicBezTo>
                    <a:pt x="378" y="3028"/>
                    <a:pt x="375" y="2823"/>
                    <a:pt x="378" y="2623"/>
                  </a:cubicBezTo>
                  <a:cubicBezTo>
                    <a:pt x="388" y="2422"/>
                    <a:pt x="395" y="2221"/>
                    <a:pt x="413" y="2031"/>
                  </a:cubicBezTo>
                  <a:cubicBezTo>
                    <a:pt x="419" y="1980"/>
                    <a:pt x="426" y="1935"/>
                    <a:pt x="429" y="1888"/>
                  </a:cubicBezTo>
                  <a:cubicBezTo>
                    <a:pt x="436" y="1841"/>
                    <a:pt x="440" y="1792"/>
                    <a:pt x="446" y="1748"/>
                  </a:cubicBezTo>
                  <a:cubicBezTo>
                    <a:pt x="453" y="1701"/>
                    <a:pt x="460" y="1654"/>
                    <a:pt x="466" y="1609"/>
                  </a:cubicBezTo>
                  <a:cubicBezTo>
                    <a:pt x="470" y="1565"/>
                    <a:pt x="480" y="1520"/>
                    <a:pt x="487" y="1476"/>
                  </a:cubicBezTo>
                  <a:cubicBezTo>
                    <a:pt x="501" y="1388"/>
                    <a:pt x="518" y="1303"/>
                    <a:pt x="535" y="1221"/>
                  </a:cubicBezTo>
                  <a:cubicBezTo>
                    <a:pt x="555" y="1139"/>
                    <a:pt x="576" y="1062"/>
                    <a:pt x="592" y="983"/>
                  </a:cubicBezTo>
                  <a:cubicBezTo>
                    <a:pt x="674" y="680"/>
                    <a:pt x="763" y="432"/>
                    <a:pt x="841" y="262"/>
                  </a:cubicBezTo>
                  <a:cubicBezTo>
                    <a:pt x="875" y="177"/>
                    <a:pt x="909" y="112"/>
                    <a:pt x="929" y="68"/>
                  </a:cubicBezTo>
                  <a:cubicBezTo>
                    <a:pt x="953" y="24"/>
                    <a:pt x="964" y="0"/>
                    <a:pt x="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a:off x="451689" y="748297"/>
              <a:ext cx="17999" cy="125642"/>
            </a:xfrm>
            <a:custGeom>
              <a:avLst/>
              <a:gdLst/>
              <a:ahLst/>
              <a:cxnLst/>
              <a:rect l="l" t="t" r="r" b="b"/>
              <a:pathLst>
                <a:path w="410" h="2862" extrusionOk="0">
                  <a:moveTo>
                    <a:pt x="409" y="1"/>
                  </a:moveTo>
                  <a:lnTo>
                    <a:pt x="409" y="1"/>
                  </a:lnTo>
                  <a:cubicBezTo>
                    <a:pt x="409" y="1"/>
                    <a:pt x="389" y="41"/>
                    <a:pt x="351" y="112"/>
                  </a:cubicBezTo>
                  <a:cubicBezTo>
                    <a:pt x="334" y="150"/>
                    <a:pt x="310" y="194"/>
                    <a:pt x="287" y="246"/>
                  </a:cubicBezTo>
                  <a:cubicBezTo>
                    <a:pt x="276" y="272"/>
                    <a:pt x="263" y="299"/>
                    <a:pt x="249" y="327"/>
                  </a:cubicBezTo>
                  <a:cubicBezTo>
                    <a:pt x="239" y="357"/>
                    <a:pt x="225" y="388"/>
                    <a:pt x="215" y="422"/>
                  </a:cubicBezTo>
                  <a:cubicBezTo>
                    <a:pt x="167" y="552"/>
                    <a:pt x="113" y="708"/>
                    <a:pt x="72" y="881"/>
                  </a:cubicBezTo>
                  <a:cubicBezTo>
                    <a:pt x="31" y="1051"/>
                    <a:pt x="15" y="1242"/>
                    <a:pt x="4" y="1429"/>
                  </a:cubicBezTo>
                  <a:cubicBezTo>
                    <a:pt x="4" y="1524"/>
                    <a:pt x="1" y="1620"/>
                    <a:pt x="11" y="1711"/>
                  </a:cubicBezTo>
                  <a:cubicBezTo>
                    <a:pt x="18" y="1803"/>
                    <a:pt x="31" y="1895"/>
                    <a:pt x="48" y="1980"/>
                  </a:cubicBezTo>
                  <a:cubicBezTo>
                    <a:pt x="79" y="2153"/>
                    <a:pt x="137" y="2313"/>
                    <a:pt x="185" y="2442"/>
                  </a:cubicBezTo>
                  <a:cubicBezTo>
                    <a:pt x="194" y="2477"/>
                    <a:pt x="208" y="2507"/>
                    <a:pt x="222" y="2538"/>
                  </a:cubicBezTo>
                  <a:cubicBezTo>
                    <a:pt x="235" y="2565"/>
                    <a:pt x="249" y="2593"/>
                    <a:pt x="263" y="2620"/>
                  </a:cubicBezTo>
                  <a:cubicBezTo>
                    <a:pt x="276" y="2643"/>
                    <a:pt x="287" y="2667"/>
                    <a:pt x="300" y="2691"/>
                  </a:cubicBezTo>
                  <a:cubicBezTo>
                    <a:pt x="310" y="2711"/>
                    <a:pt x="324" y="2731"/>
                    <a:pt x="331" y="2749"/>
                  </a:cubicBezTo>
                  <a:cubicBezTo>
                    <a:pt x="375" y="2820"/>
                    <a:pt x="395" y="2861"/>
                    <a:pt x="395" y="2861"/>
                  </a:cubicBezTo>
                  <a:cubicBezTo>
                    <a:pt x="395" y="2861"/>
                    <a:pt x="389" y="2813"/>
                    <a:pt x="378" y="2736"/>
                  </a:cubicBezTo>
                  <a:cubicBezTo>
                    <a:pt x="372" y="2695"/>
                    <a:pt x="368" y="2647"/>
                    <a:pt x="365" y="2589"/>
                  </a:cubicBezTo>
                  <a:cubicBezTo>
                    <a:pt x="362" y="2562"/>
                    <a:pt x="358" y="2531"/>
                    <a:pt x="358" y="2500"/>
                  </a:cubicBezTo>
                  <a:cubicBezTo>
                    <a:pt x="354" y="2470"/>
                    <a:pt x="351" y="2439"/>
                    <a:pt x="348" y="2405"/>
                  </a:cubicBezTo>
                  <a:cubicBezTo>
                    <a:pt x="327" y="2273"/>
                    <a:pt x="327" y="2113"/>
                    <a:pt x="314" y="1949"/>
                  </a:cubicBezTo>
                  <a:cubicBezTo>
                    <a:pt x="314" y="1864"/>
                    <a:pt x="307" y="1780"/>
                    <a:pt x="304" y="1695"/>
                  </a:cubicBezTo>
                  <a:cubicBezTo>
                    <a:pt x="300" y="1606"/>
                    <a:pt x="296" y="1517"/>
                    <a:pt x="296" y="1429"/>
                  </a:cubicBezTo>
                  <a:cubicBezTo>
                    <a:pt x="290" y="1255"/>
                    <a:pt x="293" y="1078"/>
                    <a:pt x="300" y="912"/>
                  </a:cubicBezTo>
                  <a:cubicBezTo>
                    <a:pt x="310" y="745"/>
                    <a:pt x="310" y="585"/>
                    <a:pt x="334" y="453"/>
                  </a:cubicBezTo>
                  <a:cubicBezTo>
                    <a:pt x="337" y="419"/>
                    <a:pt x="341" y="384"/>
                    <a:pt x="348" y="354"/>
                  </a:cubicBezTo>
                  <a:cubicBezTo>
                    <a:pt x="351" y="323"/>
                    <a:pt x="354" y="296"/>
                    <a:pt x="362" y="266"/>
                  </a:cubicBezTo>
                  <a:cubicBezTo>
                    <a:pt x="365" y="238"/>
                    <a:pt x="368" y="214"/>
                    <a:pt x="372" y="191"/>
                  </a:cubicBezTo>
                  <a:cubicBezTo>
                    <a:pt x="375" y="167"/>
                    <a:pt x="378" y="143"/>
                    <a:pt x="385" y="126"/>
                  </a:cubicBezTo>
                  <a:cubicBezTo>
                    <a:pt x="398" y="45"/>
                    <a:pt x="409"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5"/>
            <p:cNvSpPr/>
            <p:nvPr/>
          </p:nvSpPr>
          <p:spPr>
            <a:xfrm>
              <a:off x="482902" y="1144150"/>
              <a:ext cx="215681" cy="240440"/>
            </a:xfrm>
            <a:custGeom>
              <a:avLst/>
              <a:gdLst/>
              <a:ahLst/>
              <a:cxnLst/>
              <a:rect l="l" t="t" r="r" b="b"/>
              <a:pathLst>
                <a:path w="4913" h="5477" extrusionOk="0">
                  <a:moveTo>
                    <a:pt x="1409" y="1"/>
                  </a:moveTo>
                  <a:cubicBezTo>
                    <a:pt x="1409" y="1"/>
                    <a:pt x="1402" y="5"/>
                    <a:pt x="1381" y="5"/>
                  </a:cubicBezTo>
                  <a:cubicBezTo>
                    <a:pt x="1365" y="5"/>
                    <a:pt x="1341" y="5"/>
                    <a:pt x="1307" y="11"/>
                  </a:cubicBezTo>
                  <a:cubicBezTo>
                    <a:pt x="1239" y="18"/>
                    <a:pt x="1137" y="35"/>
                    <a:pt x="1014" y="79"/>
                  </a:cubicBezTo>
                  <a:cubicBezTo>
                    <a:pt x="896" y="127"/>
                    <a:pt x="756" y="202"/>
                    <a:pt x="613" y="321"/>
                  </a:cubicBezTo>
                  <a:cubicBezTo>
                    <a:pt x="470" y="437"/>
                    <a:pt x="334" y="603"/>
                    <a:pt x="232" y="811"/>
                  </a:cubicBezTo>
                  <a:cubicBezTo>
                    <a:pt x="133" y="1015"/>
                    <a:pt x="62" y="1256"/>
                    <a:pt x="31" y="1518"/>
                  </a:cubicBezTo>
                  <a:cubicBezTo>
                    <a:pt x="1" y="1776"/>
                    <a:pt x="7" y="2052"/>
                    <a:pt x="48" y="2335"/>
                  </a:cubicBezTo>
                  <a:cubicBezTo>
                    <a:pt x="86" y="2613"/>
                    <a:pt x="157" y="2899"/>
                    <a:pt x="266" y="3178"/>
                  </a:cubicBezTo>
                  <a:cubicBezTo>
                    <a:pt x="375" y="3454"/>
                    <a:pt x="521" y="3720"/>
                    <a:pt x="695" y="3968"/>
                  </a:cubicBezTo>
                  <a:lnTo>
                    <a:pt x="763" y="4059"/>
                  </a:lnTo>
                  <a:cubicBezTo>
                    <a:pt x="783" y="4090"/>
                    <a:pt x="807" y="4117"/>
                    <a:pt x="830" y="4148"/>
                  </a:cubicBezTo>
                  <a:lnTo>
                    <a:pt x="902" y="4236"/>
                  </a:lnTo>
                  <a:lnTo>
                    <a:pt x="977" y="4321"/>
                  </a:lnTo>
                  <a:lnTo>
                    <a:pt x="1052" y="4403"/>
                  </a:lnTo>
                  <a:lnTo>
                    <a:pt x="1130" y="4484"/>
                  </a:lnTo>
                  <a:cubicBezTo>
                    <a:pt x="1157" y="4511"/>
                    <a:pt x="1185" y="4539"/>
                    <a:pt x="1212" y="4563"/>
                  </a:cubicBezTo>
                  <a:lnTo>
                    <a:pt x="1293" y="4638"/>
                  </a:lnTo>
                  <a:cubicBezTo>
                    <a:pt x="1518" y="4835"/>
                    <a:pt x="1763" y="5001"/>
                    <a:pt x="2014" y="5128"/>
                  </a:cubicBezTo>
                  <a:cubicBezTo>
                    <a:pt x="2270" y="5254"/>
                    <a:pt x="2529" y="5338"/>
                    <a:pt x="2780" y="5393"/>
                  </a:cubicBezTo>
                  <a:cubicBezTo>
                    <a:pt x="3031" y="5447"/>
                    <a:pt x="3273" y="5475"/>
                    <a:pt x="3498" y="5475"/>
                  </a:cubicBezTo>
                  <a:cubicBezTo>
                    <a:pt x="3513" y="5476"/>
                    <a:pt x="3529" y="5476"/>
                    <a:pt x="3544" y="5476"/>
                  </a:cubicBezTo>
                  <a:cubicBezTo>
                    <a:pt x="3583" y="5476"/>
                    <a:pt x="3622" y="5474"/>
                    <a:pt x="3661" y="5471"/>
                  </a:cubicBezTo>
                  <a:cubicBezTo>
                    <a:pt x="3688" y="5471"/>
                    <a:pt x="3712" y="5471"/>
                    <a:pt x="3739" y="5467"/>
                  </a:cubicBezTo>
                  <a:cubicBezTo>
                    <a:pt x="3766" y="5464"/>
                    <a:pt x="3790" y="5464"/>
                    <a:pt x="3814" y="5461"/>
                  </a:cubicBezTo>
                  <a:cubicBezTo>
                    <a:pt x="3865" y="5454"/>
                    <a:pt x="3916" y="5450"/>
                    <a:pt x="3964" y="5444"/>
                  </a:cubicBezTo>
                  <a:cubicBezTo>
                    <a:pt x="4011" y="5434"/>
                    <a:pt x="4055" y="5427"/>
                    <a:pt x="4100" y="5420"/>
                  </a:cubicBezTo>
                  <a:cubicBezTo>
                    <a:pt x="4144" y="5414"/>
                    <a:pt x="4185" y="5400"/>
                    <a:pt x="4226" y="5389"/>
                  </a:cubicBezTo>
                  <a:cubicBezTo>
                    <a:pt x="4267" y="5379"/>
                    <a:pt x="4307" y="5369"/>
                    <a:pt x="4345" y="5359"/>
                  </a:cubicBezTo>
                  <a:cubicBezTo>
                    <a:pt x="4419" y="5335"/>
                    <a:pt x="4488" y="5315"/>
                    <a:pt x="4549" y="5294"/>
                  </a:cubicBezTo>
                  <a:cubicBezTo>
                    <a:pt x="4606" y="5271"/>
                    <a:pt x="4661" y="5250"/>
                    <a:pt x="4705" y="5230"/>
                  </a:cubicBezTo>
                  <a:cubicBezTo>
                    <a:pt x="4753" y="5213"/>
                    <a:pt x="4787" y="5189"/>
                    <a:pt x="4821" y="5175"/>
                  </a:cubicBezTo>
                  <a:cubicBezTo>
                    <a:pt x="4879" y="5144"/>
                    <a:pt x="4912" y="5128"/>
                    <a:pt x="4912" y="5128"/>
                  </a:cubicBezTo>
                  <a:lnTo>
                    <a:pt x="4912" y="5128"/>
                  </a:lnTo>
                  <a:cubicBezTo>
                    <a:pt x="4912" y="5128"/>
                    <a:pt x="4879" y="5141"/>
                    <a:pt x="4814" y="5161"/>
                  </a:cubicBezTo>
                  <a:cubicBezTo>
                    <a:pt x="4780" y="5172"/>
                    <a:pt x="4743" y="5189"/>
                    <a:pt x="4695" y="5199"/>
                  </a:cubicBezTo>
                  <a:cubicBezTo>
                    <a:pt x="4647" y="5213"/>
                    <a:pt x="4593" y="5226"/>
                    <a:pt x="4532" y="5243"/>
                  </a:cubicBezTo>
                  <a:cubicBezTo>
                    <a:pt x="4342" y="5290"/>
                    <a:pt x="4083" y="5324"/>
                    <a:pt x="3779" y="5324"/>
                  </a:cubicBezTo>
                  <a:cubicBezTo>
                    <a:pt x="3691" y="5324"/>
                    <a:pt x="3599" y="5321"/>
                    <a:pt x="3504" y="5315"/>
                  </a:cubicBezTo>
                  <a:cubicBezTo>
                    <a:pt x="3080" y="5284"/>
                    <a:pt x="2593" y="5148"/>
                    <a:pt x="2137" y="4896"/>
                  </a:cubicBezTo>
                  <a:cubicBezTo>
                    <a:pt x="1909" y="4770"/>
                    <a:pt x="1688" y="4610"/>
                    <a:pt x="1488" y="4423"/>
                  </a:cubicBezTo>
                  <a:lnTo>
                    <a:pt x="1413" y="4355"/>
                  </a:lnTo>
                  <a:cubicBezTo>
                    <a:pt x="1389" y="4332"/>
                    <a:pt x="1365" y="4304"/>
                    <a:pt x="1341" y="4280"/>
                  </a:cubicBezTo>
                  <a:lnTo>
                    <a:pt x="1270" y="4205"/>
                  </a:lnTo>
                  <a:lnTo>
                    <a:pt x="1202" y="4128"/>
                  </a:lnTo>
                  <a:cubicBezTo>
                    <a:pt x="1177" y="4100"/>
                    <a:pt x="1154" y="4073"/>
                    <a:pt x="1133" y="4046"/>
                  </a:cubicBezTo>
                  <a:lnTo>
                    <a:pt x="1072" y="3964"/>
                  </a:lnTo>
                  <a:cubicBezTo>
                    <a:pt x="1052" y="3933"/>
                    <a:pt x="1031" y="3906"/>
                    <a:pt x="1011" y="3879"/>
                  </a:cubicBezTo>
                  <a:lnTo>
                    <a:pt x="953" y="3791"/>
                  </a:lnTo>
                  <a:cubicBezTo>
                    <a:pt x="800" y="3559"/>
                    <a:pt x="674" y="3311"/>
                    <a:pt x="576" y="3056"/>
                  </a:cubicBezTo>
                  <a:cubicBezTo>
                    <a:pt x="474" y="2801"/>
                    <a:pt x="395" y="2542"/>
                    <a:pt x="348" y="2283"/>
                  </a:cubicBezTo>
                  <a:cubicBezTo>
                    <a:pt x="300" y="2029"/>
                    <a:pt x="273" y="1773"/>
                    <a:pt x="279" y="1536"/>
                  </a:cubicBezTo>
                  <a:cubicBezTo>
                    <a:pt x="283" y="1416"/>
                    <a:pt x="296" y="1304"/>
                    <a:pt x="314" y="1192"/>
                  </a:cubicBezTo>
                  <a:cubicBezTo>
                    <a:pt x="334" y="1083"/>
                    <a:pt x="361" y="977"/>
                    <a:pt x="399" y="883"/>
                  </a:cubicBezTo>
                  <a:cubicBezTo>
                    <a:pt x="474" y="688"/>
                    <a:pt x="576" y="528"/>
                    <a:pt x="688" y="399"/>
                  </a:cubicBezTo>
                  <a:cubicBezTo>
                    <a:pt x="803" y="270"/>
                    <a:pt x="926" y="178"/>
                    <a:pt x="1035" y="123"/>
                  </a:cubicBezTo>
                  <a:cubicBezTo>
                    <a:pt x="1144" y="62"/>
                    <a:pt x="1243" y="32"/>
                    <a:pt x="1307" y="18"/>
                  </a:cubicBezTo>
                  <a:cubicBezTo>
                    <a:pt x="1341" y="11"/>
                    <a:pt x="1365" y="8"/>
                    <a:pt x="1386" y="8"/>
                  </a:cubicBezTo>
                  <a:cubicBezTo>
                    <a:pt x="1402" y="5"/>
                    <a:pt x="1409"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5"/>
            <p:cNvSpPr/>
            <p:nvPr/>
          </p:nvSpPr>
          <p:spPr>
            <a:xfrm>
              <a:off x="457966" y="1143886"/>
              <a:ext cx="111462" cy="275868"/>
            </a:xfrm>
            <a:custGeom>
              <a:avLst/>
              <a:gdLst/>
              <a:ahLst/>
              <a:cxnLst/>
              <a:rect l="l" t="t" r="r" b="b"/>
              <a:pathLst>
                <a:path w="2539" h="6284" extrusionOk="0">
                  <a:moveTo>
                    <a:pt x="1878" y="0"/>
                  </a:moveTo>
                  <a:lnTo>
                    <a:pt x="1878" y="0"/>
                  </a:lnTo>
                  <a:cubicBezTo>
                    <a:pt x="1878" y="0"/>
                    <a:pt x="1847" y="7"/>
                    <a:pt x="1790" y="17"/>
                  </a:cubicBezTo>
                  <a:cubicBezTo>
                    <a:pt x="1759" y="21"/>
                    <a:pt x="1725" y="31"/>
                    <a:pt x="1681" y="41"/>
                  </a:cubicBezTo>
                  <a:cubicBezTo>
                    <a:pt x="1660" y="48"/>
                    <a:pt x="1640" y="52"/>
                    <a:pt x="1616" y="61"/>
                  </a:cubicBezTo>
                  <a:cubicBezTo>
                    <a:pt x="1593" y="68"/>
                    <a:pt x="1569" y="75"/>
                    <a:pt x="1541" y="85"/>
                  </a:cubicBezTo>
                  <a:cubicBezTo>
                    <a:pt x="1436" y="126"/>
                    <a:pt x="1310" y="174"/>
                    <a:pt x="1174" y="256"/>
                  </a:cubicBezTo>
                  <a:cubicBezTo>
                    <a:pt x="1042" y="333"/>
                    <a:pt x="896" y="443"/>
                    <a:pt x="759" y="578"/>
                  </a:cubicBezTo>
                  <a:cubicBezTo>
                    <a:pt x="620" y="715"/>
                    <a:pt x="487" y="881"/>
                    <a:pt x="375" y="1075"/>
                  </a:cubicBezTo>
                  <a:cubicBezTo>
                    <a:pt x="260" y="1269"/>
                    <a:pt x="167" y="1493"/>
                    <a:pt x="106" y="1729"/>
                  </a:cubicBezTo>
                  <a:cubicBezTo>
                    <a:pt x="42" y="1966"/>
                    <a:pt x="7" y="2218"/>
                    <a:pt x="1" y="2476"/>
                  </a:cubicBezTo>
                  <a:cubicBezTo>
                    <a:pt x="1" y="2603"/>
                    <a:pt x="4" y="2732"/>
                    <a:pt x="15" y="2861"/>
                  </a:cubicBezTo>
                  <a:cubicBezTo>
                    <a:pt x="24" y="2991"/>
                    <a:pt x="42" y="3120"/>
                    <a:pt x="62" y="3245"/>
                  </a:cubicBezTo>
                  <a:cubicBezTo>
                    <a:pt x="72" y="3310"/>
                    <a:pt x="89" y="3371"/>
                    <a:pt x="103" y="3436"/>
                  </a:cubicBezTo>
                  <a:cubicBezTo>
                    <a:pt x="120" y="3497"/>
                    <a:pt x="133" y="3562"/>
                    <a:pt x="150" y="3623"/>
                  </a:cubicBezTo>
                  <a:cubicBezTo>
                    <a:pt x="171" y="3685"/>
                    <a:pt x="188" y="3746"/>
                    <a:pt x="208" y="3807"/>
                  </a:cubicBezTo>
                  <a:cubicBezTo>
                    <a:pt x="229" y="3868"/>
                    <a:pt x="249" y="3930"/>
                    <a:pt x="273" y="3987"/>
                  </a:cubicBezTo>
                  <a:cubicBezTo>
                    <a:pt x="293" y="4048"/>
                    <a:pt x="321" y="4106"/>
                    <a:pt x="344" y="4164"/>
                  </a:cubicBezTo>
                  <a:cubicBezTo>
                    <a:pt x="368" y="4222"/>
                    <a:pt x="392" y="4280"/>
                    <a:pt x="423" y="4334"/>
                  </a:cubicBezTo>
                  <a:cubicBezTo>
                    <a:pt x="450" y="4392"/>
                    <a:pt x="477" y="4446"/>
                    <a:pt x="504" y="4501"/>
                  </a:cubicBezTo>
                  <a:cubicBezTo>
                    <a:pt x="535" y="4555"/>
                    <a:pt x="566" y="4606"/>
                    <a:pt x="596" y="4657"/>
                  </a:cubicBezTo>
                  <a:cubicBezTo>
                    <a:pt x="613" y="4685"/>
                    <a:pt x="627" y="4712"/>
                    <a:pt x="643" y="4735"/>
                  </a:cubicBezTo>
                  <a:cubicBezTo>
                    <a:pt x="660" y="4759"/>
                    <a:pt x="678" y="4787"/>
                    <a:pt x="695" y="4811"/>
                  </a:cubicBezTo>
                  <a:cubicBezTo>
                    <a:pt x="725" y="4858"/>
                    <a:pt x="759" y="4909"/>
                    <a:pt x="793" y="4953"/>
                  </a:cubicBezTo>
                  <a:cubicBezTo>
                    <a:pt x="864" y="5045"/>
                    <a:pt x="929" y="5137"/>
                    <a:pt x="1004" y="5219"/>
                  </a:cubicBezTo>
                  <a:cubicBezTo>
                    <a:pt x="1042" y="5260"/>
                    <a:pt x="1076" y="5304"/>
                    <a:pt x="1113" y="5341"/>
                  </a:cubicBezTo>
                  <a:cubicBezTo>
                    <a:pt x="1150" y="5379"/>
                    <a:pt x="1188" y="5415"/>
                    <a:pt x="1225" y="5453"/>
                  </a:cubicBezTo>
                  <a:cubicBezTo>
                    <a:pt x="1242" y="5470"/>
                    <a:pt x="1263" y="5491"/>
                    <a:pt x="1280" y="5508"/>
                  </a:cubicBezTo>
                  <a:cubicBezTo>
                    <a:pt x="1296" y="5525"/>
                    <a:pt x="1317" y="5542"/>
                    <a:pt x="1334" y="5558"/>
                  </a:cubicBezTo>
                  <a:cubicBezTo>
                    <a:pt x="1371" y="5593"/>
                    <a:pt x="1409" y="5624"/>
                    <a:pt x="1443" y="5657"/>
                  </a:cubicBezTo>
                  <a:cubicBezTo>
                    <a:pt x="1518" y="5718"/>
                    <a:pt x="1589" y="5773"/>
                    <a:pt x="1660" y="5828"/>
                  </a:cubicBezTo>
                  <a:cubicBezTo>
                    <a:pt x="1732" y="5875"/>
                    <a:pt x="1800" y="5919"/>
                    <a:pt x="1865" y="5963"/>
                  </a:cubicBezTo>
                  <a:cubicBezTo>
                    <a:pt x="1933" y="6001"/>
                    <a:pt x="1994" y="6035"/>
                    <a:pt x="2056" y="6069"/>
                  </a:cubicBezTo>
                  <a:cubicBezTo>
                    <a:pt x="2083" y="6086"/>
                    <a:pt x="2113" y="6100"/>
                    <a:pt x="2141" y="6113"/>
                  </a:cubicBezTo>
                  <a:cubicBezTo>
                    <a:pt x="2167" y="6127"/>
                    <a:pt x="2194" y="6137"/>
                    <a:pt x="2219" y="6150"/>
                  </a:cubicBezTo>
                  <a:cubicBezTo>
                    <a:pt x="2317" y="6198"/>
                    <a:pt x="2399" y="6225"/>
                    <a:pt x="2453" y="6249"/>
                  </a:cubicBezTo>
                  <a:cubicBezTo>
                    <a:pt x="2508" y="6269"/>
                    <a:pt x="2538" y="6283"/>
                    <a:pt x="2538" y="6283"/>
                  </a:cubicBezTo>
                  <a:cubicBezTo>
                    <a:pt x="2538" y="6283"/>
                    <a:pt x="2511" y="6266"/>
                    <a:pt x="2460" y="6239"/>
                  </a:cubicBezTo>
                  <a:cubicBezTo>
                    <a:pt x="2409" y="6208"/>
                    <a:pt x="2331" y="6171"/>
                    <a:pt x="2239" y="6109"/>
                  </a:cubicBezTo>
                  <a:cubicBezTo>
                    <a:pt x="2052" y="5998"/>
                    <a:pt x="1803" y="5811"/>
                    <a:pt x="1541" y="5549"/>
                  </a:cubicBezTo>
                  <a:cubicBezTo>
                    <a:pt x="1511" y="5514"/>
                    <a:pt x="1477" y="5484"/>
                    <a:pt x="1443" y="5446"/>
                  </a:cubicBezTo>
                  <a:cubicBezTo>
                    <a:pt x="1429" y="5429"/>
                    <a:pt x="1412" y="5412"/>
                    <a:pt x="1395" y="5395"/>
                  </a:cubicBezTo>
                  <a:cubicBezTo>
                    <a:pt x="1378" y="5375"/>
                    <a:pt x="1365" y="5358"/>
                    <a:pt x="1348" y="5338"/>
                  </a:cubicBezTo>
                  <a:cubicBezTo>
                    <a:pt x="1314" y="5300"/>
                    <a:pt x="1283" y="5263"/>
                    <a:pt x="1249" y="5222"/>
                  </a:cubicBezTo>
                  <a:cubicBezTo>
                    <a:pt x="1219" y="5184"/>
                    <a:pt x="1188" y="5140"/>
                    <a:pt x="1158" y="5100"/>
                  </a:cubicBezTo>
                  <a:cubicBezTo>
                    <a:pt x="1092" y="5015"/>
                    <a:pt x="1035" y="4922"/>
                    <a:pt x="974" y="4831"/>
                  </a:cubicBezTo>
                  <a:cubicBezTo>
                    <a:pt x="943" y="4787"/>
                    <a:pt x="919" y="4735"/>
                    <a:pt x="888" y="4688"/>
                  </a:cubicBezTo>
                  <a:cubicBezTo>
                    <a:pt x="875" y="4664"/>
                    <a:pt x="861" y="4640"/>
                    <a:pt x="847" y="4616"/>
                  </a:cubicBezTo>
                  <a:cubicBezTo>
                    <a:pt x="831" y="4589"/>
                    <a:pt x="820" y="4566"/>
                    <a:pt x="807" y="4538"/>
                  </a:cubicBezTo>
                  <a:cubicBezTo>
                    <a:pt x="780" y="4490"/>
                    <a:pt x="753" y="4436"/>
                    <a:pt x="729" y="4385"/>
                  </a:cubicBezTo>
                  <a:cubicBezTo>
                    <a:pt x="704" y="4334"/>
                    <a:pt x="681" y="4280"/>
                    <a:pt x="654" y="4225"/>
                  </a:cubicBezTo>
                  <a:cubicBezTo>
                    <a:pt x="630" y="4175"/>
                    <a:pt x="610" y="4120"/>
                    <a:pt x="589" y="4062"/>
                  </a:cubicBezTo>
                  <a:cubicBezTo>
                    <a:pt x="569" y="4007"/>
                    <a:pt x="541" y="3953"/>
                    <a:pt x="525" y="3895"/>
                  </a:cubicBezTo>
                  <a:cubicBezTo>
                    <a:pt x="508" y="3841"/>
                    <a:pt x="487" y="3783"/>
                    <a:pt x="470" y="3726"/>
                  </a:cubicBezTo>
                  <a:cubicBezTo>
                    <a:pt x="453" y="3668"/>
                    <a:pt x="439" y="3610"/>
                    <a:pt x="423" y="3552"/>
                  </a:cubicBezTo>
                  <a:cubicBezTo>
                    <a:pt x="406" y="3494"/>
                    <a:pt x="395" y="3432"/>
                    <a:pt x="382" y="3374"/>
                  </a:cubicBezTo>
                  <a:cubicBezTo>
                    <a:pt x="371" y="3317"/>
                    <a:pt x="354" y="3256"/>
                    <a:pt x="348" y="3198"/>
                  </a:cubicBezTo>
                  <a:cubicBezTo>
                    <a:pt x="263" y="2718"/>
                    <a:pt x="266" y="2231"/>
                    <a:pt x="362" y="1790"/>
                  </a:cubicBezTo>
                  <a:cubicBezTo>
                    <a:pt x="409" y="1572"/>
                    <a:pt x="477" y="1364"/>
                    <a:pt x="566" y="1181"/>
                  </a:cubicBezTo>
                  <a:cubicBezTo>
                    <a:pt x="579" y="1157"/>
                    <a:pt x="589" y="1133"/>
                    <a:pt x="599" y="1113"/>
                  </a:cubicBezTo>
                  <a:cubicBezTo>
                    <a:pt x="613" y="1089"/>
                    <a:pt x="627" y="1065"/>
                    <a:pt x="637" y="1044"/>
                  </a:cubicBezTo>
                  <a:cubicBezTo>
                    <a:pt x="660" y="1000"/>
                    <a:pt x="688" y="960"/>
                    <a:pt x="715" y="919"/>
                  </a:cubicBezTo>
                  <a:cubicBezTo>
                    <a:pt x="739" y="878"/>
                    <a:pt x="770" y="837"/>
                    <a:pt x="793" y="800"/>
                  </a:cubicBezTo>
                  <a:cubicBezTo>
                    <a:pt x="824" y="762"/>
                    <a:pt x="851" y="725"/>
                    <a:pt x="878" y="691"/>
                  </a:cubicBezTo>
                  <a:cubicBezTo>
                    <a:pt x="1113" y="412"/>
                    <a:pt x="1365" y="225"/>
                    <a:pt x="1558" y="129"/>
                  </a:cubicBezTo>
                  <a:cubicBezTo>
                    <a:pt x="1582" y="116"/>
                    <a:pt x="1607" y="106"/>
                    <a:pt x="1627" y="93"/>
                  </a:cubicBezTo>
                  <a:cubicBezTo>
                    <a:pt x="1651" y="82"/>
                    <a:pt x="1671" y="75"/>
                    <a:pt x="1692" y="65"/>
                  </a:cubicBezTo>
                  <a:cubicBezTo>
                    <a:pt x="1729" y="48"/>
                    <a:pt x="1763" y="35"/>
                    <a:pt x="1790" y="27"/>
                  </a:cubicBezTo>
                  <a:cubicBezTo>
                    <a:pt x="1847" y="11"/>
                    <a:pt x="1878" y="0"/>
                    <a:pt x="1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5"/>
            <p:cNvSpPr/>
            <p:nvPr/>
          </p:nvSpPr>
          <p:spPr>
            <a:xfrm>
              <a:off x="626414" y="1306538"/>
              <a:ext cx="95175" cy="55577"/>
            </a:xfrm>
            <a:custGeom>
              <a:avLst/>
              <a:gdLst/>
              <a:ahLst/>
              <a:cxnLst/>
              <a:rect l="l" t="t" r="r" b="b"/>
              <a:pathLst>
                <a:path w="2168" h="1266" extrusionOk="0">
                  <a:moveTo>
                    <a:pt x="2168" y="0"/>
                  </a:moveTo>
                  <a:lnTo>
                    <a:pt x="2168" y="0"/>
                  </a:lnTo>
                  <a:cubicBezTo>
                    <a:pt x="2168" y="0"/>
                    <a:pt x="2133" y="27"/>
                    <a:pt x="2069" y="71"/>
                  </a:cubicBezTo>
                  <a:cubicBezTo>
                    <a:pt x="2056" y="82"/>
                    <a:pt x="2042" y="95"/>
                    <a:pt x="2021" y="109"/>
                  </a:cubicBezTo>
                  <a:cubicBezTo>
                    <a:pt x="2004" y="118"/>
                    <a:pt x="1984" y="132"/>
                    <a:pt x="1960" y="146"/>
                  </a:cubicBezTo>
                  <a:cubicBezTo>
                    <a:pt x="1940" y="159"/>
                    <a:pt x="1916" y="173"/>
                    <a:pt x="1892" y="187"/>
                  </a:cubicBezTo>
                  <a:cubicBezTo>
                    <a:pt x="1872" y="204"/>
                    <a:pt x="1844" y="217"/>
                    <a:pt x="1824" y="234"/>
                  </a:cubicBezTo>
                  <a:cubicBezTo>
                    <a:pt x="1800" y="252"/>
                    <a:pt x="1777" y="269"/>
                    <a:pt x="1750" y="286"/>
                  </a:cubicBezTo>
                  <a:cubicBezTo>
                    <a:pt x="1722" y="299"/>
                    <a:pt x="1695" y="313"/>
                    <a:pt x="1664" y="330"/>
                  </a:cubicBezTo>
                  <a:cubicBezTo>
                    <a:pt x="1651" y="336"/>
                    <a:pt x="1637" y="347"/>
                    <a:pt x="1623" y="354"/>
                  </a:cubicBezTo>
                  <a:cubicBezTo>
                    <a:pt x="1610" y="360"/>
                    <a:pt x="1596" y="367"/>
                    <a:pt x="1579" y="377"/>
                  </a:cubicBezTo>
                  <a:cubicBezTo>
                    <a:pt x="1552" y="391"/>
                    <a:pt x="1525" y="408"/>
                    <a:pt x="1494" y="425"/>
                  </a:cubicBezTo>
                  <a:cubicBezTo>
                    <a:pt x="1375" y="486"/>
                    <a:pt x="1263" y="564"/>
                    <a:pt x="1137" y="625"/>
                  </a:cubicBezTo>
                  <a:cubicBezTo>
                    <a:pt x="1076" y="660"/>
                    <a:pt x="1015" y="694"/>
                    <a:pt x="949" y="721"/>
                  </a:cubicBezTo>
                  <a:cubicBezTo>
                    <a:pt x="933" y="728"/>
                    <a:pt x="919" y="738"/>
                    <a:pt x="902" y="745"/>
                  </a:cubicBezTo>
                  <a:cubicBezTo>
                    <a:pt x="888" y="751"/>
                    <a:pt x="872" y="759"/>
                    <a:pt x="855" y="768"/>
                  </a:cubicBezTo>
                  <a:cubicBezTo>
                    <a:pt x="824" y="782"/>
                    <a:pt x="794" y="796"/>
                    <a:pt x="763" y="812"/>
                  </a:cubicBezTo>
                  <a:cubicBezTo>
                    <a:pt x="732" y="826"/>
                    <a:pt x="701" y="840"/>
                    <a:pt x="671" y="853"/>
                  </a:cubicBezTo>
                  <a:cubicBezTo>
                    <a:pt x="654" y="861"/>
                    <a:pt x="640" y="870"/>
                    <a:pt x="623" y="878"/>
                  </a:cubicBezTo>
                  <a:cubicBezTo>
                    <a:pt x="610" y="884"/>
                    <a:pt x="593" y="888"/>
                    <a:pt x="579" y="894"/>
                  </a:cubicBezTo>
                  <a:cubicBezTo>
                    <a:pt x="549" y="905"/>
                    <a:pt x="518" y="922"/>
                    <a:pt x="491" y="932"/>
                  </a:cubicBezTo>
                  <a:cubicBezTo>
                    <a:pt x="460" y="946"/>
                    <a:pt x="429" y="952"/>
                    <a:pt x="403" y="959"/>
                  </a:cubicBezTo>
                  <a:cubicBezTo>
                    <a:pt x="375" y="969"/>
                    <a:pt x="348" y="976"/>
                    <a:pt x="321" y="986"/>
                  </a:cubicBezTo>
                  <a:cubicBezTo>
                    <a:pt x="293" y="993"/>
                    <a:pt x="266" y="1000"/>
                    <a:pt x="242" y="1003"/>
                  </a:cubicBezTo>
                  <a:cubicBezTo>
                    <a:pt x="194" y="1017"/>
                    <a:pt x="150" y="1027"/>
                    <a:pt x="117" y="1030"/>
                  </a:cubicBezTo>
                  <a:cubicBezTo>
                    <a:pt x="79" y="1037"/>
                    <a:pt x="51" y="1041"/>
                    <a:pt x="31" y="1041"/>
                  </a:cubicBezTo>
                  <a:lnTo>
                    <a:pt x="1" y="1041"/>
                  </a:lnTo>
                  <a:cubicBezTo>
                    <a:pt x="1" y="1041"/>
                    <a:pt x="11" y="1044"/>
                    <a:pt x="28" y="1051"/>
                  </a:cubicBezTo>
                  <a:cubicBezTo>
                    <a:pt x="48" y="1061"/>
                    <a:pt x="72" y="1071"/>
                    <a:pt x="106" y="1092"/>
                  </a:cubicBezTo>
                  <a:cubicBezTo>
                    <a:pt x="117" y="1095"/>
                    <a:pt x="123" y="1098"/>
                    <a:pt x="133" y="1106"/>
                  </a:cubicBezTo>
                  <a:cubicBezTo>
                    <a:pt x="144" y="1109"/>
                    <a:pt x="150" y="1115"/>
                    <a:pt x="164" y="1119"/>
                  </a:cubicBezTo>
                  <a:cubicBezTo>
                    <a:pt x="185" y="1129"/>
                    <a:pt x="208" y="1139"/>
                    <a:pt x="232" y="1150"/>
                  </a:cubicBezTo>
                  <a:cubicBezTo>
                    <a:pt x="256" y="1159"/>
                    <a:pt x="283" y="1170"/>
                    <a:pt x="310" y="1180"/>
                  </a:cubicBezTo>
                  <a:cubicBezTo>
                    <a:pt x="341" y="1190"/>
                    <a:pt x="371" y="1200"/>
                    <a:pt x="403" y="1208"/>
                  </a:cubicBezTo>
                  <a:cubicBezTo>
                    <a:pt x="436" y="1214"/>
                    <a:pt x="470" y="1225"/>
                    <a:pt x="505" y="1231"/>
                  </a:cubicBezTo>
                  <a:cubicBezTo>
                    <a:pt x="541" y="1238"/>
                    <a:pt x="579" y="1245"/>
                    <a:pt x="616" y="1252"/>
                  </a:cubicBezTo>
                  <a:cubicBezTo>
                    <a:pt x="637" y="1255"/>
                    <a:pt x="657" y="1258"/>
                    <a:pt x="674" y="1258"/>
                  </a:cubicBezTo>
                  <a:cubicBezTo>
                    <a:pt x="695" y="1261"/>
                    <a:pt x="715" y="1261"/>
                    <a:pt x="736" y="1261"/>
                  </a:cubicBezTo>
                  <a:cubicBezTo>
                    <a:pt x="776" y="1266"/>
                    <a:pt x="820" y="1266"/>
                    <a:pt x="861" y="1266"/>
                  </a:cubicBezTo>
                  <a:cubicBezTo>
                    <a:pt x="1035" y="1261"/>
                    <a:pt x="1212" y="1208"/>
                    <a:pt x="1385" y="1143"/>
                  </a:cubicBezTo>
                  <a:cubicBezTo>
                    <a:pt x="1549" y="1057"/>
                    <a:pt x="1709" y="963"/>
                    <a:pt x="1827" y="837"/>
                  </a:cubicBezTo>
                  <a:cubicBezTo>
                    <a:pt x="1946" y="710"/>
                    <a:pt x="2025" y="564"/>
                    <a:pt x="2079" y="442"/>
                  </a:cubicBezTo>
                  <a:cubicBezTo>
                    <a:pt x="2097" y="412"/>
                    <a:pt x="2106" y="381"/>
                    <a:pt x="2117" y="350"/>
                  </a:cubicBezTo>
                  <a:cubicBezTo>
                    <a:pt x="2127" y="319"/>
                    <a:pt x="2130" y="289"/>
                    <a:pt x="2137" y="261"/>
                  </a:cubicBezTo>
                  <a:cubicBezTo>
                    <a:pt x="2144" y="234"/>
                    <a:pt x="2147" y="211"/>
                    <a:pt x="2150" y="187"/>
                  </a:cubicBezTo>
                  <a:cubicBezTo>
                    <a:pt x="2154" y="163"/>
                    <a:pt x="2158" y="139"/>
                    <a:pt x="2161" y="123"/>
                  </a:cubicBezTo>
                  <a:cubicBezTo>
                    <a:pt x="2164" y="41"/>
                    <a:pt x="2168"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601610" y="1316065"/>
              <a:ext cx="47851" cy="33101"/>
            </a:xfrm>
            <a:custGeom>
              <a:avLst/>
              <a:gdLst/>
              <a:ahLst/>
              <a:cxnLst/>
              <a:rect l="l" t="t" r="r" b="b"/>
              <a:pathLst>
                <a:path w="1090" h="754" extrusionOk="0">
                  <a:moveTo>
                    <a:pt x="1090" y="0"/>
                  </a:moveTo>
                  <a:cubicBezTo>
                    <a:pt x="1090" y="0"/>
                    <a:pt x="1065" y="4"/>
                    <a:pt x="1018" y="8"/>
                  </a:cubicBezTo>
                  <a:cubicBezTo>
                    <a:pt x="977" y="17"/>
                    <a:pt x="902" y="17"/>
                    <a:pt x="841" y="38"/>
                  </a:cubicBezTo>
                  <a:cubicBezTo>
                    <a:pt x="814" y="52"/>
                    <a:pt x="776" y="58"/>
                    <a:pt x="743" y="69"/>
                  </a:cubicBezTo>
                  <a:cubicBezTo>
                    <a:pt x="705" y="79"/>
                    <a:pt x="668" y="89"/>
                    <a:pt x="641" y="110"/>
                  </a:cubicBezTo>
                  <a:cubicBezTo>
                    <a:pt x="576" y="140"/>
                    <a:pt x="518" y="184"/>
                    <a:pt x="461" y="222"/>
                  </a:cubicBezTo>
                  <a:cubicBezTo>
                    <a:pt x="409" y="262"/>
                    <a:pt x="362" y="314"/>
                    <a:pt x="314" y="361"/>
                  </a:cubicBezTo>
                  <a:cubicBezTo>
                    <a:pt x="294" y="385"/>
                    <a:pt x="269" y="408"/>
                    <a:pt x="249" y="436"/>
                  </a:cubicBezTo>
                  <a:cubicBezTo>
                    <a:pt x="225" y="463"/>
                    <a:pt x="205" y="490"/>
                    <a:pt x="181" y="507"/>
                  </a:cubicBezTo>
                  <a:cubicBezTo>
                    <a:pt x="175" y="511"/>
                    <a:pt x="172" y="518"/>
                    <a:pt x="164" y="521"/>
                  </a:cubicBezTo>
                  <a:cubicBezTo>
                    <a:pt x="158" y="528"/>
                    <a:pt x="154" y="531"/>
                    <a:pt x="147" y="538"/>
                  </a:cubicBezTo>
                  <a:cubicBezTo>
                    <a:pt x="137" y="548"/>
                    <a:pt x="123" y="555"/>
                    <a:pt x="114" y="565"/>
                  </a:cubicBezTo>
                  <a:cubicBezTo>
                    <a:pt x="93" y="582"/>
                    <a:pt x="73" y="600"/>
                    <a:pt x="56" y="606"/>
                  </a:cubicBezTo>
                  <a:cubicBezTo>
                    <a:pt x="21" y="626"/>
                    <a:pt x="1" y="633"/>
                    <a:pt x="1" y="633"/>
                  </a:cubicBezTo>
                  <a:cubicBezTo>
                    <a:pt x="1" y="633"/>
                    <a:pt x="21" y="640"/>
                    <a:pt x="59" y="661"/>
                  </a:cubicBezTo>
                  <a:cubicBezTo>
                    <a:pt x="65" y="664"/>
                    <a:pt x="76" y="671"/>
                    <a:pt x="90" y="677"/>
                  </a:cubicBezTo>
                  <a:cubicBezTo>
                    <a:pt x="100" y="681"/>
                    <a:pt x="114" y="688"/>
                    <a:pt x="127" y="694"/>
                  </a:cubicBezTo>
                  <a:cubicBezTo>
                    <a:pt x="154" y="708"/>
                    <a:pt x="188" y="725"/>
                    <a:pt x="225" y="729"/>
                  </a:cubicBezTo>
                  <a:cubicBezTo>
                    <a:pt x="263" y="735"/>
                    <a:pt x="304" y="742"/>
                    <a:pt x="348" y="752"/>
                  </a:cubicBezTo>
                  <a:cubicBezTo>
                    <a:pt x="356" y="753"/>
                    <a:pt x="364" y="754"/>
                    <a:pt x="372" y="754"/>
                  </a:cubicBezTo>
                  <a:cubicBezTo>
                    <a:pt x="387" y="754"/>
                    <a:pt x="403" y="752"/>
                    <a:pt x="416" y="752"/>
                  </a:cubicBezTo>
                  <a:cubicBezTo>
                    <a:pt x="440" y="752"/>
                    <a:pt x="464" y="752"/>
                    <a:pt x="487" y="746"/>
                  </a:cubicBezTo>
                  <a:cubicBezTo>
                    <a:pt x="583" y="735"/>
                    <a:pt x="674" y="697"/>
                    <a:pt x="756" y="650"/>
                  </a:cubicBezTo>
                  <a:cubicBezTo>
                    <a:pt x="834" y="595"/>
                    <a:pt x="902" y="538"/>
                    <a:pt x="954" y="466"/>
                  </a:cubicBezTo>
                  <a:cubicBezTo>
                    <a:pt x="981" y="436"/>
                    <a:pt x="1001" y="395"/>
                    <a:pt x="1015" y="358"/>
                  </a:cubicBezTo>
                  <a:cubicBezTo>
                    <a:pt x="1029" y="320"/>
                    <a:pt x="1042" y="286"/>
                    <a:pt x="1056" y="253"/>
                  </a:cubicBezTo>
                  <a:cubicBezTo>
                    <a:pt x="1079" y="187"/>
                    <a:pt x="1079" y="113"/>
                    <a:pt x="1086" y="72"/>
                  </a:cubicBezTo>
                  <a:cubicBezTo>
                    <a:pt x="1090" y="24"/>
                    <a:pt x="1090"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p:nvPr/>
          </p:nvSpPr>
          <p:spPr>
            <a:xfrm>
              <a:off x="578343" y="1319357"/>
              <a:ext cx="29325" cy="21994"/>
            </a:xfrm>
            <a:custGeom>
              <a:avLst/>
              <a:gdLst/>
              <a:ahLst/>
              <a:cxnLst/>
              <a:rect l="l" t="t" r="r" b="b"/>
              <a:pathLst>
                <a:path w="668" h="501" extrusionOk="0">
                  <a:moveTo>
                    <a:pt x="55" y="327"/>
                  </a:moveTo>
                  <a:cubicBezTo>
                    <a:pt x="57" y="327"/>
                    <a:pt x="56" y="327"/>
                    <a:pt x="55" y="328"/>
                  </a:cubicBezTo>
                  <a:lnTo>
                    <a:pt x="55" y="328"/>
                  </a:lnTo>
                  <a:lnTo>
                    <a:pt x="55" y="327"/>
                  </a:lnTo>
                  <a:close/>
                  <a:moveTo>
                    <a:pt x="469" y="0"/>
                  </a:moveTo>
                  <a:cubicBezTo>
                    <a:pt x="466" y="0"/>
                    <a:pt x="463" y="0"/>
                    <a:pt x="460" y="0"/>
                  </a:cubicBezTo>
                  <a:cubicBezTo>
                    <a:pt x="451" y="2"/>
                    <a:pt x="442" y="2"/>
                    <a:pt x="432" y="2"/>
                  </a:cubicBezTo>
                  <a:cubicBezTo>
                    <a:pt x="414" y="2"/>
                    <a:pt x="395" y="1"/>
                    <a:pt x="377" y="1"/>
                  </a:cubicBezTo>
                  <a:cubicBezTo>
                    <a:pt x="360" y="1"/>
                    <a:pt x="344" y="2"/>
                    <a:pt x="330" y="7"/>
                  </a:cubicBezTo>
                  <a:cubicBezTo>
                    <a:pt x="289" y="14"/>
                    <a:pt x="259" y="35"/>
                    <a:pt x="221" y="51"/>
                  </a:cubicBezTo>
                  <a:cubicBezTo>
                    <a:pt x="208" y="65"/>
                    <a:pt x="195" y="79"/>
                    <a:pt x="177" y="92"/>
                  </a:cubicBezTo>
                  <a:cubicBezTo>
                    <a:pt x="163" y="109"/>
                    <a:pt x="150" y="126"/>
                    <a:pt x="137" y="143"/>
                  </a:cubicBezTo>
                  <a:cubicBezTo>
                    <a:pt x="123" y="160"/>
                    <a:pt x="110" y="181"/>
                    <a:pt x="99" y="204"/>
                  </a:cubicBezTo>
                  <a:cubicBezTo>
                    <a:pt x="85" y="225"/>
                    <a:pt x="72" y="249"/>
                    <a:pt x="69" y="259"/>
                  </a:cubicBezTo>
                  <a:lnTo>
                    <a:pt x="69" y="269"/>
                  </a:lnTo>
                  <a:lnTo>
                    <a:pt x="69" y="276"/>
                  </a:lnTo>
                  <a:lnTo>
                    <a:pt x="69" y="283"/>
                  </a:lnTo>
                  <a:lnTo>
                    <a:pt x="69" y="296"/>
                  </a:lnTo>
                  <a:cubicBezTo>
                    <a:pt x="69" y="303"/>
                    <a:pt x="65" y="307"/>
                    <a:pt x="65" y="310"/>
                  </a:cubicBezTo>
                  <a:cubicBezTo>
                    <a:pt x="62" y="312"/>
                    <a:pt x="65" y="314"/>
                    <a:pt x="65" y="314"/>
                  </a:cubicBezTo>
                  <a:cubicBezTo>
                    <a:pt x="65" y="314"/>
                    <a:pt x="64" y="314"/>
                    <a:pt x="62" y="313"/>
                  </a:cubicBezTo>
                  <a:lnTo>
                    <a:pt x="62" y="313"/>
                  </a:lnTo>
                  <a:cubicBezTo>
                    <a:pt x="62" y="312"/>
                    <a:pt x="63" y="311"/>
                    <a:pt x="63" y="311"/>
                  </a:cubicBezTo>
                  <a:lnTo>
                    <a:pt x="63" y="311"/>
                  </a:lnTo>
                  <a:cubicBezTo>
                    <a:pt x="63" y="311"/>
                    <a:pt x="63" y="312"/>
                    <a:pt x="62" y="313"/>
                  </a:cubicBezTo>
                  <a:lnTo>
                    <a:pt x="62" y="313"/>
                  </a:lnTo>
                  <a:cubicBezTo>
                    <a:pt x="62" y="313"/>
                    <a:pt x="62" y="313"/>
                    <a:pt x="61" y="313"/>
                  </a:cubicBezTo>
                  <a:cubicBezTo>
                    <a:pt x="61" y="314"/>
                    <a:pt x="61" y="315"/>
                    <a:pt x="61" y="315"/>
                  </a:cubicBezTo>
                  <a:cubicBezTo>
                    <a:pt x="61" y="315"/>
                    <a:pt x="61" y="314"/>
                    <a:pt x="61" y="314"/>
                  </a:cubicBezTo>
                  <a:lnTo>
                    <a:pt x="61" y="314"/>
                  </a:lnTo>
                  <a:cubicBezTo>
                    <a:pt x="60" y="317"/>
                    <a:pt x="57" y="322"/>
                    <a:pt x="52" y="330"/>
                  </a:cubicBezTo>
                  <a:cubicBezTo>
                    <a:pt x="52" y="330"/>
                    <a:pt x="48" y="330"/>
                    <a:pt x="44" y="333"/>
                  </a:cubicBezTo>
                  <a:lnTo>
                    <a:pt x="38" y="333"/>
                  </a:lnTo>
                  <a:cubicBezTo>
                    <a:pt x="31" y="330"/>
                    <a:pt x="31" y="324"/>
                    <a:pt x="31" y="320"/>
                  </a:cubicBezTo>
                  <a:cubicBezTo>
                    <a:pt x="28" y="310"/>
                    <a:pt x="31" y="303"/>
                    <a:pt x="35" y="300"/>
                  </a:cubicBezTo>
                  <a:cubicBezTo>
                    <a:pt x="41" y="296"/>
                    <a:pt x="44" y="296"/>
                    <a:pt x="44" y="296"/>
                  </a:cubicBezTo>
                  <a:lnTo>
                    <a:pt x="35" y="296"/>
                  </a:lnTo>
                  <a:cubicBezTo>
                    <a:pt x="28" y="300"/>
                    <a:pt x="21" y="307"/>
                    <a:pt x="17" y="320"/>
                  </a:cubicBezTo>
                  <a:cubicBezTo>
                    <a:pt x="17" y="327"/>
                    <a:pt x="17" y="330"/>
                    <a:pt x="14" y="341"/>
                  </a:cubicBezTo>
                  <a:cubicBezTo>
                    <a:pt x="17" y="344"/>
                    <a:pt x="8" y="354"/>
                    <a:pt x="3" y="368"/>
                  </a:cubicBezTo>
                  <a:cubicBezTo>
                    <a:pt x="3" y="368"/>
                    <a:pt x="2" y="369"/>
                    <a:pt x="1" y="369"/>
                  </a:cubicBezTo>
                  <a:cubicBezTo>
                    <a:pt x="1" y="369"/>
                    <a:pt x="0" y="369"/>
                    <a:pt x="0" y="368"/>
                  </a:cubicBezTo>
                  <a:lnTo>
                    <a:pt x="0" y="371"/>
                  </a:lnTo>
                  <a:lnTo>
                    <a:pt x="3" y="374"/>
                  </a:lnTo>
                  <a:lnTo>
                    <a:pt x="8" y="382"/>
                  </a:lnTo>
                  <a:cubicBezTo>
                    <a:pt x="8" y="385"/>
                    <a:pt x="11" y="388"/>
                    <a:pt x="14" y="395"/>
                  </a:cubicBezTo>
                  <a:cubicBezTo>
                    <a:pt x="14" y="398"/>
                    <a:pt x="24" y="409"/>
                    <a:pt x="31" y="415"/>
                  </a:cubicBezTo>
                  <a:cubicBezTo>
                    <a:pt x="38" y="422"/>
                    <a:pt x="44" y="429"/>
                    <a:pt x="52" y="436"/>
                  </a:cubicBezTo>
                  <a:cubicBezTo>
                    <a:pt x="61" y="443"/>
                    <a:pt x="69" y="446"/>
                    <a:pt x="79" y="449"/>
                  </a:cubicBezTo>
                  <a:cubicBezTo>
                    <a:pt x="89" y="453"/>
                    <a:pt x="96" y="456"/>
                    <a:pt x="106" y="456"/>
                  </a:cubicBezTo>
                  <a:cubicBezTo>
                    <a:pt x="140" y="463"/>
                    <a:pt x="160" y="473"/>
                    <a:pt x="187" y="484"/>
                  </a:cubicBezTo>
                  <a:cubicBezTo>
                    <a:pt x="215" y="490"/>
                    <a:pt x="245" y="500"/>
                    <a:pt x="276" y="500"/>
                  </a:cubicBezTo>
                  <a:cubicBezTo>
                    <a:pt x="303" y="500"/>
                    <a:pt x="334" y="500"/>
                    <a:pt x="361" y="493"/>
                  </a:cubicBezTo>
                  <a:cubicBezTo>
                    <a:pt x="391" y="490"/>
                    <a:pt x="419" y="484"/>
                    <a:pt x="446" y="473"/>
                  </a:cubicBezTo>
                  <a:cubicBezTo>
                    <a:pt x="497" y="443"/>
                    <a:pt x="548" y="412"/>
                    <a:pt x="582" y="368"/>
                  </a:cubicBezTo>
                  <a:cubicBezTo>
                    <a:pt x="620" y="327"/>
                    <a:pt x="633" y="262"/>
                    <a:pt x="650" y="218"/>
                  </a:cubicBezTo>
                  <a:cubicBezTo>
                    <a:pt x="667" y="178"/>
                    <a:pt x="653" y="116"/>
                    <a:pt x="653" y="85"/>
                  </a:cubicBezTo>
                  <a:cubicBezTo>
                    <a:pt x="647" y="44"/>
                    <a:pt x="644" y="27"/>
                    <a:pt x="644" y="27"/>
                  </a:cubicBezTo>
                  <a:cubicBezTo>
                    <a:pt x="644" y="27"/>
                    <a:pt x="623" y="24"/>
                    <a:pt x="586" y="18"/>
                  </a:cubicBezTo>
                  <a:cubicBezTo>
                    <a:pt x="557" y="18"/>
                    <a:pt x="506"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5"/>
            <p:cNvSpPr/>
            <p:nvPr/>
          </p:nvSpPr>
          <p:spPr>
            <a:xfrm>
              <a:off x="484878" y="1383101"/>
              <a:ext cx="191755" cy="177751"/>
            </a:xfrm>
            <a:custGeom>
              <a:avLst/>
              <a:gdLst/>
              <a:ahLst/>
              <a:cxnLst/>
              <a:rect l="l" t="t" r="r" b="b"/>
              <a:pathLst>
                <a:path w="4368" h="4049" extrusionOk="0">
                  <a:moveTo>
                    <a:pt x="0" y="1"/>
                  </a:moveTo>
                  <a:cubicBezTo>
                    <a:pt x="0" y="1"/>
                    <a:pt x="17" y="32"/>
                    <a:pt x="44" y="86"/>
                  </a:cubicBezTo>
                  <a:cubicBezTo>
                    <a:pt x="75" y="144"/>
                    <a:pt x="122" y="222"/>
                    <a:pt x="187" y="321"/>
                  </a:cubicBezTo>
                  <a:cubicBezTo>
                    <a:pt x="255" y="420"/>
                    <a:pt x="344" y="531"/>
                    <a:pt x="459" y="654"/>
                  </a:cubicBezTo>
                  <a:cubicBezTo>
                    <a:pt x="572" y="773"/>
                    <a:pt x="714" y="902"/>
                    <a:pt x="881" y="1021"/>
                  </a:cubicBezTo>
                  <a:cubicBezTo>
                    <a:pt x="1211" y="1263"/>
                    <a:pt x="1643" y="1481"/>
                    <a:pt x="2109" y="1674"/>
                  </a:cubicBezTo>
                  <a:cubicBezTo>
                    <a:pt x="2344" y="1770"/>
                    <a:pt x="2586" y="1869"/>
                    <a:pt x="2823" y="1971"/>
                  </a:cubicBezTo>
                  <a:cubicBezTo>
                    <a:pt x="2946" y="2021"/>
                    <a:pt x="3065" y="2079"/>
                    <a:pt x="3181" y="2137"/>
                  </a:cubicBezTo>
                  <a:cubicBezTo>
                    <a:pt x="3296" y="2195"/>
                    <a:pt x="3412" y="2260"/>
                    <a:pt x="3517" y="2328"/>
                  </a:cubicBezTo>
                  <a:cubicBezTo>
                    <a:pt x="3732" y="2467"/>
                    <a:pt x="3912" y="2640"/>
                    <a:pt x="4018" y="2852"/>
                  </a:cubicBezTo>
                  <a:cubicBezTo>
                    <a:pt x="4126" y="3062"/>
                    <a:pt x="4153" y="3304"/>
                    <a:pt x="4068" y="3497"/>
                  </a:cubicBezTo>
                  <a:cubicBezTo>
                    <a:pt x="4048" y="3546"/>
                    <a:pt x="4021" y="3593"/>
                    <a:pt x="3987" y="3634"/>
                  </a:cubicBezTo>
                  <a:cubicBezTo>
                    <a:pt x="3956" y="3675"/>
                    <a:pt x="3922" y="3712"/>
                    <a:pt x="3881" y="3742"/>
                  </a:cubicBezTo>
                  <a:cubicBezTo>
                    <a:pt x="3840" y="3773"/>
                    <a:pt x="3800" y="3800"/>
                    <a:pt x="3755" y="3817"/>
                  </a:cubicBezTo>
                  <a:cubicBezTo>
                    <a:pt x="3708" y="3835"/>
                    <a:pt x="3660" y="3848"/>
                    <a:pt x="3616" y="3848"/>
                  </a:cubicBezTo>
                  <a:cubicBezTo>
                    <a:pt x="3609" y="3849"/>
                    <a:pt x="3601" y="3849"/>
                    <a:pt x="3594" y="3849"/>
                  </a:cubicBezTo>
                  <a:cubicBezTo>
                    <a:pt x="3556" y="3849"/>
                    <a:pt x="3517" y="3843"/>
                    <a:pt x="3480" y="3835"/>
                  </a:cubicBezTo>
                  <a:cubicBezTo>
                    <a:pt x="3435" y="3821"/>
                    <a:pt x="3391" y="3800"/>
                    <a:pt x="3351" y="3777"/>
                  </a:cubicBezTo>
                  <a:cubicBezTo>
                    <a:pt x="3275" y="3726"/>
                    <a:pt x="3211" y="3654"/>
                    <a:pt x="3181" y="3573"/>
                  </a:cubicBezTo>
                  <a:cubicBezTo>
                    <a:pt x="3170" y="3555"/>
                    <a:pt x="3167" y="3535"/>
                    <a:pt x="3164" y="3515"/>
                  </a:cubicBezTo>
                  <a:cubicBezTo>
                    <a:pt x="3160" y="3505"/>
                    <a:pt x="3160" y="3494"/>
                    <a:pt x="3160" y="3484"/>
                  </a:cubicBezTo>
                  <a:cubicBezTo>
                    <a:pt x="3157" y="3474"/>
                    <a:pt x="3157" y="3464"/>
                    <a:pt x="3157" y="3453"/>
                  </a:cubicBezTo>
                  <a:cubicBezTo>
                    <a:pt x="3157" y="3413"/>
                    <a:pt x="3164" y="3372"/>
                    <a:pt x="3177" y="3338"/>
                  </a:cubicBezTo>
                  <a:cubicBezTo>
                    <a:pt x="3191" y="3304"/>
                    <a:pt x="3211" y="3270"/>
                    <a:pt x="3235" y="3249"/>
                  </a:cubicBezTo>
                  <a:cubicBezTo>
                    <a:pt x="3259" y="3226"/>
                    <a:pt x="3286" y="3212"/>
                    <a:pt x="3320" y="3202"/>
                  </a:cubicBezTo>
                  <a:cubicBezTo>
                    <a:pt x="3344" y="3194"/>
                    <a:pt x="3368" y="3191"/>
                    <a:pt x="3391" y="3191"/>
                  </a:cubicBezTo>
                  <a:cubicBezTo>
                    <a:pt x="3433" y="3191"/>
                    <a:pt x="3473" y="3201"/>
                    <a:pt x="3507" y="3219"/>
                  </a:cubicBezTo>
                  <a:cubicBezTo>
                    <a:pt x="3534" y="3232"/>
                    <a:pt x="3558" y="3253"/>
                    <a:pt x="3575" y="3273"/>
                  </a:cubicBezTo>
                  <a:cubicBezTo>
                    <a:pt x="3592" y="3297"/>
                    <a:pt x="3606" y="3321"/>
                    <a:pt x="3613" y="3345"/>
                  </a:cubicBezTo>
                  <a:cubicBezTo>
                    <a:pt x="3633" y="3395"/>
                    <a:pt x="3633" y="3447"/>
                    <a:pt x="3627" y="3488"/>
                  </a:cubicBezTo>
                  <a:cubicBezTo>
                    <a:pt x="3622" y="3532"/>
                    <a:pt x="3606" y="3566"/>
                    <a:pt x="3592" y="3593"/>
                  </a:cubicBezTo>
                  <a:cubicBezTo>
                    <a:pt x="3578" y="3620"/>
                    <a:pt x="3561" y="3640"/>
                    <a:pt x="3551" y="3651"/>
                  </a:cubicBezTo>
                  <a:cubicBezTo>
                    <a:pt x="3538" y="3661"/>
                    <a:pt x="3531" y="3668"/>
                    <a:pt x="3531" y="3668"/>
                  </a:cubicBezTo>
                  <a:cubicBezTo>
                    <a:pt x="3531" y="3668"/>
                    <a:pt x="3541" y="3665"/>
                    <a:pt x="3551" y="3654"/>
                  </a:cubicBezTo>
                  <a:cubicBezTo>
                    <a:pt x="3565" y="3644"/>
                    <a:pt x="3586" y="3627"/>
                    <a:pt x="3606" y="3604"/>
                  </a:cubicBezTo>
                  <a:cubicBezTo>
                    <a:pt x="3627" y="3576"/>
                    <a:pt x="3647" y="3542"/>
                    <a:pt x="3660" y="3497"/>
                  </a:cubicBezTo>
                  <a:cubicBezTo>
                    <a:pt x="3674" y="3450"/>
                    <a:pt x="3684" y="3392"/>
                    <a:pt x="3671" y="3331"/>
                  </a:cubicBezTo>
                  <a:cubicBezTo>
                    <a:pt x="3663" y="3297"/>
                    <a:pt x="3650" y="3266"/>
                    <a:pt x="3630" y="3232"/>
                  </a:cubicBezTo>
                  <a:cubicBezTo>
                    <a:pt x="3609" y="3202"/>
                    <a:pt x="3582" y="3175"/>
                    <a:pt x="3548" y="3150"/>
                  </a:cubicBezTo>
                  <a:cubicBezTo>
                    <a:pt x="3497" y="3116"/>
                    <a:pt x="3428" y="3091"/>
                    <a:pt x="3355" y="3091"/>
                  </a:cubicBezTo>
                  <a:cubicBezTo>
                    <a:pt x="3335" y="3091"/>
                    <a:pt x="3316" y="3093"/>
                    <a:pt x="3296" y="3097"/>
                  </a:cubicBezTo>
                  <a:cubicBezTo>
                    <a:pt x="3249" y="3103"/>
                    <a:pt x="3198" y="3124"/>
                    <a:pt x="3157" y="3161"/>
                  </a:cubicBezTo>
                  <a:cubicBezTo>
                    <a:pt x="3116" y="3195"/>
                    <a:pt x="3085" y="3239"/>
                    <a:pt x="3062" y="3290"/>
                  </a:cubicBezTo>
                  <a:cubicBezTo>
                    <a:pt x="3021" y="3389"/>
                    <a:pt x="3014" y="3508"/>
                    <a:pt x="3051" y="3620"/>
                  </a:cubicBezTo>
                  <a:cubicBezTo>
                    <a:pt x="3085" y="3733"/>
                    <a:pt x="3160" y="3831"/>
                    <a:pt x="3255" y="3910"/>
                  </a:cubicBezTo>
                  <a:cubicBezTo>
                    <a:pt x="3303" y="3946"/>
                    <a:pt x="3361" y="3981"/>
                    <a:pt x="3418" y="4004"/>
                  </a:cubicBezTo>
                  <a:cubicBezTo>
                    <a:pt x="3480" y="4028"/>
                    <a:pt x="3548" y="4045"/>
                    <a:pt x="3616" y="4048"/>
                  </a:cubicBezTo>
                  <a:cubicBezTo>
                    <a:pt x="3688" y="4048"/>
                    <a:pt x="3755" y="4035"/>
                    <a:pt x="3823" y="4015"/>
                  </a:cubicBezTo>
                  <a:cubicBezTo>
                    <a:pt x="3892" y="3995"/>
                    <a:pt x="3953" y="3960"/>
                    <a:pt x="4010" y="3920"/>
                  </a:cubicBezTo>
                  <a:cubicBezTo>
                    <a:pt x="4068" y="3879"/>
                    <a:pt x="4123" y="3831"/>
                    <a:pt x="4167" y="3777"/>
                  </a:cubicBezTo>
                  <a:cubicBezTo>
                    <a:pt x="4211" y="3719"/>
                    <a:pt x="4252" y="3661"/>
                    <a:pt x="4283" y="3593"/>
                  </a:cubicBezTo>
                  <a:cubicBezTo>
                    <a:pt x="4313" y="3528"/>
                    <a:pt x="4337" y="3457"/>
                    <a:pt x="4351" y="3386"/>
                  </a:cubicBezTo>
                  <a:cubicBezTo>
                    <a:pt x="4365" y="3310"/>
                    <a:pt x="4368" y="3236"/>
                    <a:pt x="4361" y="3161"/>
                  </a:cubicBezTo>
                  <a:cubicBezTo>
                    <a:pt x="4354" y="3015"/>
                    <a:pt x="4310" y="2869"/>
                    <a:pt x="4245" y="2739"/>
                  </a:cubicBezTo>
                  <a:cubicBezTo>
                    <a:pt x="4181" y="2607"/>
                    <a:pt x="4092" y="2488"/>
                    <a:pt x="3990" y="2385"/>
                  </a:cubicBezTo>
                  <a:cubicBezTo>
                    <a:pt x="3888" y="2280"/>
                    <a:pt x="3776" y="2191"/>
                    <a:pt x="3657" y="2117"/>
                  </a:cubicBezTo>
                  <a:cubicBezTo>
                    <a:pt x="3534" y="2039"/>
                    <a:pt x="3412" y="1974"/>
                    <a:pt x="3289" y="1916"/>
                  </a:cubicBezTo>
                  <a:cubicBezTo>
                    <a:pt x="3164" y="1858"/>
                    <a:pt x="3041" y="1803"/>
                    <a:pt x="2915" y="1753"/>
                  </a:cubicBezTo>
                  <a:cubicBezTo>
                    <a:pt x="2670" y="1651"/>
                    <a:pt x="2426" y="1558"/>
                    <a:pt x="2190" y="1470"/>
                  </a:cubicBezTo>
                  <a:cubicBezTo>
                    <a:pt x="1956" y="1379"/>
                    <a:pt x="1732" y="1293"/>
                    <a:pt x="1524" y="1198"/>
                  </a:cubicBezTo>
                  <a:cubicBezTo>
                    <a:pt x="1316" y="1106"/>
                    <a:pt x="1126" y="1007"/>
                    <a:pt x="956" y="905"/>
                  </a:cubicBezTo>
                  <a:cubicBezTo>
                    <a:pt x="789" y="803"/>
                    <a:pt x="639" y="695"/>
                    <a:pt x="517" y="593"/>
                  </a:cubicBezTo>
                  <a:cubicBezTo>
                    <a:pt x="391" y="491"/>
                    <a:pt x="289" y="389"/>
                    <a:pt x="214" y="300"/>
                  </a:cubicBezTo>
                  <a:cubicBezTo>
                    <a:pt x="140" y="211"/>
                    <a:pt x="85" y="137"/>
                    <a:pt x="51" y="82"/>
                  </a:cubicBezTo>
                  <a:cubicBezTo>
                    <a:pt x="20" y="2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5"/>
            <p:cNvSpPr/>
            <p:nvPr/>
          </p:nvSpPr>
          <p:spPr>
            <a:xfrm>
              <a:off x="617019" y="1566518"/>
              <a:ext cx="95000" cy="164274"/>
            </a:xfrm>
            <a:custGeom>
              <a:avLst/>
              <a:gdLst/>
              <a:ahLst/>
              <a:cxnLst/>
              <a:rect l="l" t="t" r="r" b="b"/>
              <a:pathLst>
                <a:path w="2164" h="3742" extrusionOk="0">
                  <a:moveTo>
                    <a:pt x="0" y="0"/>
                  </a:moveTo>
                  <a:cubicBezTo>
                    <a:pt x="0" y="0"/>
                    <a:pt x="7" y="27"/>
                    <a:pt x="21" y="75"/>
                  </a:cubicBezTo>
                  <a:cubicBezTo>
                    <a:pt x="28" y="99"/>
                    <a:pt x="34" y="126"/>
                    <a:pt x="45" y="160"/>
                  </a:cubicBezTo>
                  <a:cubicBezTo>
                    <a:pt x="55" y="194"/>
                    <a:pt x="65" y="235"/>
                    <a:pt x="78" y="279"/>
                  </a:cubicBezTo>
                  <a:cubicBezTo>
                    <a:pt x="140" y="449"/>
                    <a:pt x="239" y="698"/>
                    <a:pt x="408" y="966"/>
                  </a:cubicBezTo>
                  <a:cubicBezTo>
                    <a:pt x="433" y="1000"/>
                    <a:pt x="453" y="1034"/>
                    <a:pt x="477" y="1068"/>
                  </a:cubicBezTo>
                  <a:cubicBezTo>
                    <a:pt x="501" y="1102"/>
                    <a:pt x="524" y="1136"/>
                    <a:pt x="548" y="1173"/>
                  </a:cubicBezTo>
                  <a:cubicBezTo>
                    <a:pt x="572" y="1208"/>
                    <a:pt x="596" y="1245"/>
                    <a:pt x="623" y="1279"/>
                  </a:cubicBezTo>
                  <a:cubicBezTo>
                    <a:pt x="647" y="1316"/>
                    <a:pt x="674" y="1351"/>
                    <a:pt x="701" y="1388"/>
                  </a:cubicBezTo>
                  <a:cubicBezTo>
                    <a:pt x="813" y="1531"/>
                    <a:pt x="936" y="1677"/>
                    <a:pt x="1069" y="1823"/>
                  </a:cubicBezTo>
                  <a:cubicBezTo>
                    <a:pt x="1198" y="1969"/>
                    <a:pt x="1334" y="2120"/>
                    <a:pt x="1470" y="2269"/>
                  </a:cubicBezTo>
                  <a:cubicBezTo>
                    <a:pt x="1603" y="2419"/>
                    <a:pt x="1728" y="2569"/>
                    <a:pt x="1807" y="2735"/>
                  </a:cubicBezTo>
                  <a:cubicBezTo>
                    <a:pt x="1827" y="2776"/>
                    <a:pt x="1848" y="2817"/>
                    <a:pt x="1857" y="2861"/>
                  </a:cubicBezTo>
                  <a:cubicBezTo>
                    <a:pt x="1865" y="2881"/>
                    <a:pt x="1871" y="2902"/>
                    <a:pt x="1875" y="2925"/>
                  </a:cubicBezTo>
                  <a:cubicBezTo>
                    <a:pt x="1878" y="2946"/>
                    <a:pt x="1885" y="2966"/>
                    <a:pt x="1885" y="2987"/>
                  </a:cubicBezTo>
                  <a:cubicBezTo>
                    <a:pt x="1892" y="3028"/>
                    <a:pt x="1888" y="3068"/>
                    <a:pt x="1885" y="3109"/>
                  </a:cubicBezTo>
                  <a:cubicBezTo>
                    <a:pt x="1878" y="3150"/>
                    <a:pt x="1871" y="3191"/>
                    <a:pt x="1854" y="3228"/>
                  </a:cubicBezTo>
                  <a:cubicBezTo>
                    <a:pt x="1827" y="3307"/>
                    <a:pt x="1780" y="3375"/>
                    <a:pt x="1725" y="3426"/>
                  </a:cubicBezTo>
                  <a:cubicBezTo>
                    <a:pt x="1698" y="3450"/>
                    <a:pt x="1667" y="3467"/>
                    <a:pt x="1633" y="3480"/>
                  </a:cubicBezTo>
                  <a:cubicBezTo>
                    <a:pt x="1626" y="3483"/>
                    <a:pt x="1620" y="3487"/>
                    <a:pt x="1609" y="3490"/>
                  </a:cubicBezTo>
                  <a:cubicBezTo>
                    <a:pt x="1603" y="3490"/>
                    <a:pt x="1592" y="3494"/>
                    <a:pt x="1586" y="3494"/>
                  </a:cubicBezTo>
                  <a:cubicBezTo>
                    <a:pt x="1568" y="3497"/>
                    <a:pt x="1551" y="3500"/>
                    <a:pt x="1535" y="3500"/>
                  </a:cubicBezTo>
                  <a:cubicBezTo>
                    <a:pt x="1533" y="3500"/>
                    <a:pt x="1530" y="3500"/>
                    <a:pt x="1528" y="3500"/>
                  </a:cubicBezTo>
                  <a:cubicBezTo>
                    <a:pt x="1387" y="3500"/>
                    <a:pt x="1230" y="3407"/>
                    <a:pt x="1127" y="3296"/>
                  </a:cubicBezTo>
                  <a:cubicBezTo>
                    <a:pt x="1099" y="3269"/>
                    <a:pt x="1079" y="3238"/>
                    <a:pt x="1058" y="3208"/>
                  </a:cubicBezTo>
                  <a:cubicBezTo>
                    <a:pt x="1038" y="3174"/>
                    <a:pt x="1025" y="3140"/>
                    <a:pt x="1014" y="3109"/>
                  </a:cubicBezTo>
                  <a:cubicBezTo>
                    <a:pt x="1008" y="3075"/>
                    <a:pt x="1000" y="3041"/>
                    <a:pt x="1000" y="3007"/>
                  </a:cubicBezTo>
                  <a:cubicBezTo>
                    <a:pt x="1000" y="2977"/>
                    <a:pt x="1004" y="2946"/>
                    <a:pt x="1014" y="2916"/>
                  </a:cubicBezTo>
                  <a:cubicBezTo>
                    <a:pt x="1058" y="2796"/>
                    <a:pt x="1160" y="2708"/>
                    <a:pt x="1256" y="2701"/>
                  </a:cubicBezTo>
                  <a:cubicBezTo>
                    <a:pt x="1265" y="2699"/>
                    <a:pt x="1275" y="2698"/>
                    <a:pt x="1284" y="2698"/>
                  </a:cubicBezTo>
                  <a:cubicBezTo>
                    <a:pt x="1367" y="2698"/>
                    <a:pt x="1436" y="2763"/>
                    <a:pt x="1466" y="2830"/>
                  </a:cubicBezTo>
                  <a:cubicBezTo>
                    <a:pt x="1487" y="2864"/>
                    <a:pt x="1494" y="2902"/>
                    <a:pt x="1497" y="2936"/>
                  </a:cubicBezTo>
                  <a:cubicBezTo>
                    <a:pt x="1501" y="2966"/>
                    <a:pt x="1490" y="2993"/>
                    <a:pt x="1484" y="3018"/>
                  </a:cubicBezTo>
                  <a:cubicBezTo>
                    <a:pt x="1474" y="3038"/>
                    <a:pt x="1463" y="3054"/>
                    <a:pt x="1457" y="3062"/>
                  </a:cubicBezTo>
                  <a:cubicBezTo>
                    <a:pt x="1446" y="3072"/>
                    <a:pt x="1443" y="3079"/>
                    <a:pt x="1443" y="3079"/>
                  </a:cubicBezTo>
                  <a:cubicBezTo>
                    <a:pt x="1443" y="3079"/>
                    <a:pt x="1446" y="3072"/>
                    <a:pt x="1457" y="3065"/>
                  </a:cubicBezTo>
                  <a:cubicBezTo>
                    <a:pt x="1470" y="3059"/>
                    <a:pt x="1484" y="3045"/>
                    <a:pt x="1501" y="3028"/>
                  </a:cubicBezTo>
                  <a:cubicBezTo>
                    <a:pt x="1504" y="3014"/>
                    <a:pt x="1515" y="3004"/>
                    <a:pt x="1521" y="2990"/>
                  </a:cubicBezTo>
                  <a:cubicBezTo>
                    <a:pt x="1524" y="2980"/>
                    <a:pt x="1528" y="2973"/>
                    <a:pt x="1531" y="2966"/>
                  </a:cubicBezTo>
                  <a:cubicBezTo>
                    <a:pt x="1535" y="2957"/>
                    <a:pt x="1535" y="2946"/>
                    <a:pt x="1538" y="2939"/>
                  </a:cubicBezTo>
                  <a:cubicBezTo>
                    <a:pt x="1545" y="2902"/>
                    <a:pt x="1545" y="2854"/>
                    <a:pt x="1535" y="2806"/>
                  </a:cubicBezTo>
                  <a:cubicBezTo>
                    <a:pt x="1521" y="2756"/>
                    <a:pt x="1497" y="2701"/>
                    <a:pt x="1449" y="2657"/>
                  </a:cubicBezTo>
                  <a:cubicBezTo>
                    <a:pt x="1439" y="2643"/>
                    <a:pt x="1426" y="2633"/>
                    <a:pt x="1412" y="2623"/>
                  </a:cubicBezTo>
                  <a:cubicBezTo>
                    <a:pt x="1395" y="2613"/>
                    <a:pt x="1381" y="2605"/>
                    <a:pt x="1364" y="2596"/>
                  </a:cubicBezTo>
                  <a:cubicBezTo>
                    <a:pt x="1347" y="2589"/>
                    <a:pt x="1327" y="2585"/>
                    <a:pt x="1310" y="2579"/>
                  </a:cubicBezTo>
                  <a:cubicBezTo>
                    <a:pt x="1290" y="2575"/>
                    <a:pt x="1273" y="2572"/>
                    <a:pt x="1252" y="2572"/>
                  </a:cubicBezTo>
                  <a:cubicBezTo>
                    <a:pt x="1212" y="2572"/>
                    <a:pt x="1171" y="2579"/>
                    <a:pt x="1133" y="2592"/>
                  </a:cubicBezTo>
                  <a:cubicBezTo>
                    <a:pt x="1096" y="2605"/>
                    <a:pt x="1055" y="2626"/>
                    <a:pt x="1021" y="2650"/>
                  </a:cubicBezTo>
                  <a:cubicBezTo>
                    <a:pt x="956" y="2701"/>
                    <a:pt x="898" y="2776"/>
                    <a:pt x="868" y="2864"/>
                  </a:cubicBezTo>
                  <a:cubicBezTo>
                    <a:pt x="854" y="2908"/>
                    <a:pt x="841" y="2957"/>
                    <a:pt x="841" y="3004"/>
                  </a:cubicBezTo>
                  <a:cubicBezTo>
                    <a:pt x="837" y="3051"/>
                    <a:pt x="841" y="3103"/>
                    <a:pt x="851" y="3150"/>
                  </a:cubicBezTo>
                  <a:cubicBezTo>
                    <a:pt x="874" y="3246"/>
                    <a:pt x="919" y="3337"/>
                    <a:pt x="980" y="3419"/>
                  </a:cubicBezTo>
                  <a:cubicBezTo>
                    <a:pt x="1038" y="3500"/>
                    <a:pt x="1116" y="3572"/>
                    <a:pt x="1204" y="3630"/>
                  </a:cubicBezTo>
                  <a:cubicBezTo>
                    <a:pt x="1293" y="3687"/>
                    <a:pt x="1402" y="3735"/>
                    <a:pt x="1531" y="3742"/>
                  </a:cubicBezTo>
                  <a:cubicBezTo>
                    <a:pt x="1562" y="3742"/>
                    <a:pt x="1592" y="3739"/>
                    <a:pt x="1623" y="3735"/>
                  </a:cubicBezTo>
                  <a:cubicBezTo>
                    <a:pt x="1640" y="3735"/>
                    <a:pt x="1657" y="3732"/>
                    <a:pt x="1670" y="3728"/>
                  </a:cubicBezTo>
                  <a:cubicBezTo>
                    <a:pt x="1688" y="3721"/>
                    <a:pt x="1705" y="3721"/>
                    <a:pt x="1719" y="3715"/>
                  </a:cubicBezTo>
                  <a:cubicBezTo>
                    <a:pt x="1780" y="3695"/>
                    <a:pt x="1837" y="3660"/>
                    <a:pt x="1888" y="3623"/>
                  </a:cubicBezTo>
                  <a:cubicBezTo>
                    <a:pt x="1936" y="3582"/>
                    <a:pt x="1980" y="3538"/>
                    <a:pt x="2014" y="3487"/>
                  </a:cubicBezTo>
                  <a:cubicBezTo>
                    <a:pt x="2035" y="3459"/>
                    <a:pt x="2048" y="3432"/>
                    <a:pt x="2062" y="3409"/>
                  </a:cubicBezTo>
                  <a:cubicBezTo>
                    <a:pt x="2075" y="3381"/>
                    <a:pt x="2093" y="3354"/>
                    <a:pt x="2102" y="3324"/>
                  </a:cubicBezTo>
                  <a:cubicBezTo>
                    <a:pt x="2127" y="3269"/>
                    <a:pt x="2140" y="3208"/>
                    <a:pt x="2151" y="3147"/>
                  </a:cubicBezTo>
                  <a:cubicBezTo>
                    <a:pt x="2160" y="3086"/>
                    <a:pt x="2164" y="3024"/>
                    <a:pt x="2157" y="2960"/>
                  </a:cubicBezTo>
                  <a:cubicBezTo>
                    <a:pt x="2154" y="2925"/>
                    <a:pt x="2147" y="2899"/>
                    <a:pt x="2143" y="2868"/>
                  </a:cubicBezTo>
                  <a:cubicBezTo>
                    <a:pt x="2137" y="2841"/>
                    <a:pt x="2130" y="2810"/>
                    <a:pt x="2123" y="2783"/>
                  </a:cubicBezTo>
                  <a:cubicBezTo>
                    <a:pt x="2106" y="2725"/>
                    <a:pt x="2082" y="2671"/>
                    <a:pt x="2058" y="2616"/>
                  </a:cubicBezTo>
                  <a:cubicBezTo>
                    <a:pt x="1956" y="2405"/>
                    <a:pt x="1810" y="2238"/>
                    <a:pt x="1667" y="2085"/>
                  </a:cubicBezTo>
                  <a:cubicBezTo>
                    <a:pt x="1528" y="1932"/>
                    <a:pt x="1385" y="1789"/>
                    <a:pt x="1245" y="1654"/>
                  </a:cubicBezTo>
                  <a:cubicBezTo>
                    <a:pt x="1110" y="1514"/>
                    <a:pt x="977" y="1385"/>
                    <a:pt x="854" y="1255"/>
                  </a:cubicBezTo>
                  <a:cubicBezTo>
                    <a:pt x="732" y="1129"/>
                    <a:pt x="617" y="1007"/>
                    <a:pt x="521" y="888"/>
                  </a:cubicBezTo>
                  <a:cubicBezTo>
                    <a:pt x="327" y="650"/>
                    <a:pt x="191" y="429"/>
                    <a:pt x="113" y="266"/>
                  </a:cubicBezTo>
                  <a:cubicBezTo>
                    <a:pt x="92" y="225"/>
                    <a:pt x="75" y="187"/>
                    <a:pt x="58" y="156"/>
                  </a:cubicBezTo>
                  <a:cubicBezTo>
                    <a:pt x="48" y="123"/>
                    <a:pt x="38" y="95"/>
                    <a:pt x="28" y="71"/>
                  </a:cubicBezTo>
                  <a:cubicBezTo>
                    <a:pt x="11" y="24"/>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5"/>
            <p:cNvSpPr/>
            <p:nvPr/>
          </p:nvSpPr>
          <p:spPr>
            <a:xfrm>
              <a:off x="602400" y="1694927"/>
              <a:ext cx="48861" cy="101321"/>
            </a:xfrm>
            <a:custGeom>
              <a:avLst/>
              <a:gdLst/>
              <a:ahLst/>
              <a:cxnLst/>
              <a:rect l="l" t="t" r="r" b="b"/>
              <a:pathLst>
                <a:path w="1113" h="2308" extrusionOk="0">
                  <a:moveTo>
                    <a:pt x="409" y="1723"/>
                  </a:moveTo>
                  <a:lnTo>
                    <a:pt x="409" y="1723"/>
                  </a:lnTo>
                  <a:cubicBezTo>
                    <a:pt x="408" y="1724"/>
                    <a:pt x="408" y="1724"/>
                    <a:pt x="408" y="1725"/>
                  </a:cubicBezTo>
                  <a:lnTo>
                    <a:pt x="408" y="1725"/>
                  </a:lnTo>
                  <a:cubicBezTo>
                    <a:pt x="408" y="1724"/>
                    <a:pt x="408" y="1724"/>
                    <a:pt x="409" y="1723"/>
                  </a:cubicBezTo>
                  <a:close/>
                  <a:moveTo>
                    <a:pt x="408" y="1725"/>
                  </a:moveTo>
                  <a:lnTo>
                    <a:pt x="408" y="1725"/>
                  </a:lnTo>
                  <a:cubicBezTo>
                    <a:pt x="408" y="1725"/>
                    <a:pt x="408" y="1726"/>
                    <a:pt x="408" y="1726"/>
                  </a:cubicBezTo>
                  <a:cubicBezTo>
                    <a:pt x="408" y="1725"/>
                    <a:pt x="408" y="1725"/>
                    <a:pt x="408" y="1725"/>
                  </a:cubicBezTo>
                  <a:close/>
                  <a:moveTo>
                    <a:pt x="861" y="0"/>
                  </a:moveTo>
                  <a:cubicBezTo>
                    <a:pt x="861" y="1"/>
                    <a:pt x="851" y="11"/>
                    <a:pt x="834" y="35"/>
                  </a:cubicBezTo>
                  <a:cubicBezTo>
                    <a:pt x="816" y="55"/>
                    <a:pt x="793" y="89"/>
                    <a:pt x="762" y="134"/>
                  </a:cubicBezTo>
                  <a:cubicBezTo>
                    <a:pt x="711" y="225"/>
                    <a:pt x="643" y="374"/>
                    <a:pt x="629" y="562"/>
                  </a:cubicBezTo>
                  <a:cubicBezTo>
                    <a:pt x="619" y="749"/>
                    <a:pt x="639" y="970"/>
                    <a:pt x="708" y="1195"/>
                  </a:cubicBezTo>
                  <a:cubicBezTo>
                    <a:pt x="738" y="1303"/>
                    <a:pt x="776" y="1412"/>
                    <a:pt x="796" y="1511"/>
                  </a:cubicBezTo>
                  <a:cubicBezTo>
                    <a:pt x="816" y="1613"/>
                    <a:pt x="820" y="1705"/>
                    <a:pt x="793" y="1779"/>
                  </a:cubicBezTo>
                  <a:cubicBezTo>
                    <a:pt x="769" y="1851"/>
                    <a:pt x="714" y="1919"/>
                    <a:pt x="643" y="1960"/>
                  </a:cubicBezTo>
                  <a:cubicBezTo>
                    <a:pt x="581" y="1998"/>
                    <a:pt x="512" y="2016"/>
                    <a:pt x="446" y="2016"/>
                  </a:cubicBezTo>
                  <a:cubicBezTo>
                    <a:pt x="435" y="2016"/>
                    <a:pt x="425" y="2015"/>
                    <a:pt x="415" y="2015"/>
                  </a:cubicBezTo>
                  <a:cubicBezTo>
                    <a:pt x="378" y="2011"/>
                    <a:pt x="340" y="2001"/>
                    <a:pt x="309" y="1987"/>
                  </a:cubicBezTo>
                  <a:cubicBezTo>
                    <a:pt x="279" y="1974"/>
                    <a:pt x="251" y="1953"/>
                    <a:pt x="235" y="1930"/>
                  </a:cubicBezTo>
                  <a:cubicBezTo>
                    <a:pt x="215" y="1905"/>
                    <a:pt x="204" y="1872"/>
                    <a:pt x="198" y="1834"/>
                  </a:cubicBezTo>
                  <a:cubicBezTo>
                    <a:pt x="190" y="1797"/>
                    <a:pt x="190" y="1756"/>
                    <a:pt x="194" y="1721"/>
                  </a:cubicBezTo>
                  <a:cubicBezTo>
                    <a:pt x="201" y="1688"/>
                    <a:pt x="211" y="1660"/>
                    <a:pt x="225" y="1633"/>
                  </a:cubicBezTo>
                  <a:cubicBezTo>
                    <a:pt x="235" y="1613"/>
                    <a:pt x="256" y="1596"/>
                    <a:pt x="279" y="1583"/>
                  </a:cubicBezTo>
                  <a:cubicBezTo>
                    <a:pt x="296" y="1572"/>
                    <a:pt x="315" y="1568"/>
                    <a:pt x="333" y="1568"/>
                  </a:cubicBezTo>
                  <a:cubicBezTo>
                    <a:pt x="357" y="1568"/>
                    <a:pt x="379" y="1577"/>
                    <a:pt x="391" y="1592"/>
                  </a:cubicBezTo>
                  <a:cubicBezTo>
                    <a:pt x="422" y="1619"/>
                    <a:pt x="429" y="1660"/>
                    <a:pt x="425" y="1688"/>
                  </a:cubicBezTo>
                  <a:cubicBezTo>
                    <a:pt x="420" y="1706"/>
                    <a:pt x="411" y="1718"/>
                    <a:pt x="409" y="1723"/>
                  </a:cubicBezTo>
                  <a:lnTo>
                    <a:pt x="409" y="1723"/>
                  </a:lnTo>
                  <a:cubicBezTo>
                    <a:pt x="412" y="1719"/>
                    <a:pt x="426" y="1713"/>
                    <a:pt x="443" y="1695"/>
                  </a:cubicBezTo>
                  <a:cubicBezTo>
                    <a:pt x="460" y="1671"/>
                    <a:pt x="476" y="1619"/>
                    <a:pt x="452" y="1558"/>
                  </a:cubicBezTo>
                  <a:cubicBezTo>
                    <a:pt x="446" y="1542"/>
                    <a:pt x="439" y="1528"/>
                    <a:pt x="422" y="1511"/>
                  </a:cubicBezTo>
                  <a:cubicBezTo>
                    <a:pt x="419" y="1508"/>
                    <a:pt x="415" y="1504"/>
                    <a:pt x="411" y="1501"/>
                  </a:cubicBezTo>
                  <a:lnTo>
                    <a:pt x="402" y="1494"/>
                  </a:lnTo>
                  <a:cubicBezTo>
                    <a:pt x="398" y="1490"/>
                    <a:pt x="391" y="1487"/>
                    <a:pt x="388" y="1484"/>
                  </a:cubicBezTo>
                  <a:cubicBezTo>
                    <a:pt x="385" y="1481"/>
                    <a:pt x="378" y="1481"/>
                    <a:pt x="374" y="1477"/>
                  </a:cubicBezTo>
                  <a:cubicBezTo>
                    <a:pt x="346" y="1465"/>
                    <a:pt x="316" y="1459"/>
                    <a:pt x="285" y="1459"/>
                  </a:cubicBezTo>
                  <a:cubicBezTo>
                    <a:pt x="270" y="1459"/>
                    <a:pt x="256" y="1460"/>
                    <a:pt x="242" y="1463"/>
                  </a:cubicBezTo>
                  <a:cubicBezTo>
                    <a:pt x="194" y="1473"/>
                    <a:pt x="146" y="1501"/>
                    <a:pt x="109" y="1542"/>
                  </a:cubicBezTo>
                  <a:cubicBezTo>
                    <a:pt x="68" y="1579"/>
                    <a:pt x="41" y="1630"/>
                    <a:pt x="27" y="1681"/>
                  </a:cubicBezTo>
                  <a:cubicBezTo>
                    <a:pt x="11" y="1732"/>
                    <a:pt x="3" y="1787"/>
                    <a:pt x="0" y="1844"/>
                  </a:cubicBezTo>
                  <a:cubicBezTo>
                    <a:pt x="0" y="1899"/>
                    <a:pt x="3" y="1966"/>
                    <a:pt x="34" y="2035"/>
                  </a:cubicBezTo>
                  <a:cubicBezTo>
                    <a:pt x="61" y="2103"/>
                    <a:pt x="109" y="2161"/>
                    <a:pt x="167" y="2202"/>
                  </a:cubicBezTo>
                  <a:cubicBezTo>
                    <a:pt x="225" y="2246"/>
                    <a:pt x="292" y="2277"/>
                    <a:pt x="364" y="2293"/>
                  </a:cubicBezTo>
                  <a:cubicBezTo>
                    <a:pt x="405" y="2302"/>
                    <a:pt x="446" y="2307"/>
                    <a:pt x="487" y="2307"/>
                  </a:cubicBezTo>
                  <a:cubicBezTo>
                    <a:pt x="595" y="2307"/>
                    <a:pt x="703" y="2276"/>
                    <a:pt x="796" y="2222"/>
                  </a:cubicBezTo>
                  <a:cubicBezTo>
                    <a:pt x="925" y="2150"/>
                    <a:pt x="1034" y="2028"/>
                    <a:pt x="1085" y="1872"/>
                  </a:cubicBezTo>
                  <a:cubicBezTo>
                    <a:pt x="1105" y="1793"/>
                    <a:pt x="1113" y="1718"/>
                    <a:pt x="1105" y="1644"/>
                  </a:cubicBezTo>
                  <a:cubicBezTo>
                    <a:pt x="1102" y="1572"/>
                    <a:pt x="1088" y="1504"/>
                    <a:pt x="1068" y="1443"/>
                  </a:cubicBezTo>
                  <a:cubicBezTo>
                    <a:pt x="1031" y="1317"/>
                    <a:pt x="980" y="1211"/>
                    <a:pt x="939" y="1113"/>
                  </a:cubicBezTo>
                  <a:cubicBezTo>
                    <a:pt x="857" y="919"/>
                    <a:pt x="796" y="729"/>
                    <a:pt x="779" y="562"/>
                  </a:cubicBezTo>
                  <a:cubicBezTo>
                    <a:pt x="776" y="517"/>
                    <a:pt x="772" y="476"/>
                    <a:pt x="772" y="440"/>
                  </a:cubicBezTo>
                  <a:cubicBezTo>
                    <a:pt x="769" y="419"/>
                    <a:pt x="769" y="402"/>
                    <a:pt x="769" y="385"/>
                  </a:cubicBezTo>
                  <a:cubicBezTo>
                    <a:pt x="769" y="365"/>
                    <a:pt x="769" y="347"/>
                    <a:pt x="772" y="330"/>
                  </a:cubicBezTo>
                  <a:cubicBezTo>
                    <a:pt x="772" y="313"/>
                    <a:pt x="772" y="297"/>
                    <a:pt x="776" y="280"/>
                  </a:cubicBezTo>
                  <a:cubicBezTo>
                    <a:pt x="779" y="263"/>
                    <a:pt x="779" y="249"/>
                    <a:pt x="782" y="232"/>
                  </a:cubicBezTo>
                  <a:cubicBezTo>
                    <a:pt x="786" y="201"/>
                    <a:pt x="796" y="174"/>
                    <a:pt x="799" y="150"/>
                  </a:cubicBezTo>
                  <a:cubicBezTo>
                    <a:pt x="813" y="103"/>
                    <a:pt x="830" y="65"/>
                    <a:pt x="840" y="38"/>
                  </a:cubicBezTo>
                  <a:cubicBezTo>
                    <a:pt x="854" y="14"/>
                    <a:pt x="861" y="1"/>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5"/>
            <p:cNvSpPr/>
            <p:nvPr/>
          </p:nvSpPr>
          <p:spPr>
            <a:xfrm>
              <a:off x="355677" y="921222"/>
              <a:ext cx="249879" cy="268097"/>
            </a:xfrm>
            <a:custGeom>
              <a:avLst/>
              <a:gdLst/>
              <a:ahLst/>
              <a:cxnLst/>
              <a:rect l="l" t="t" r="r" b="b"/>
              <a:pathLst>
                <a:path w="5692" h="6107" extrusionOk="0">
                  <a:moveTo>
                    <a:pt x="1" y="1"/>
                  </a:moveTo>
                  <a:cubicBezTo>
                    <a:pt x="1" y="1"/>
                    <a:pt x="7" y="34"/>
                    <a:pt x="18" y="99"/>
                  </a:cubicBezTo>
                  <a:cubicBezTo>
                    <a:pt x="21" y="116"/>
                    <a:pt x="24" y="136"/>
                    <a:pt x="28" y="157"/>
                  </a:cubicBezTo>
                  <a:cubicBezTo>
                    <a:pt x="31" y="174"/>
                    <a:pt x="34" y="198"/>
                    <a:pt x="42" y="221"/>
                  </a:cubicBezTo>
                  <a:cubicBezTo>
                    <a:pt x="45" y="246"/>
                    <a:pt x="51" y="269"/>
                    <a:pt x="55" y="300"/>
                  </a:cubicBezTo>
                  <a:cubicBezTo>
                    <a:pt x="62" y="327"/>
                    <a:pt x="72" y="354"/>
                    <a:pt x="79" y="384"/>
                  </a:cubicBezTo>
                  <a:cubicBezTo>
                    <a:pt x="113" y="504"/>
                    <a:pt x="164" y="650"/>
                    <a:pt x="235" y="810"/>
                  </a:cubicBezTo>
                  <a:cubicBezTo>
                    <a:pt x="307" y="973"/>
                    <a:pt x="406" y="1150"/>
                    <a:pt x="538" y="1323"/>
                  </a:cubicBezTo>
                  <a:cubicBezTo>
                    <a:pt x="671" y="1500"/>
                    <a:pt x="830" y="1678"/>
                    <a:pt x="1024" y="1841"/>
                  </a:cubicBezTo>
                  <a:cubicBezTo>
                    <a:pt x="1051" y="1861"/>
                    <a:pt x="1075" y="1882"/>
                    <a:pt x="1100" y="1902"/>
                  </a:cubicBezTo>
                  <a:cubicBezTo>
                    <a:pt x="1127" y="1923"/>
                    <a:pt x="1150" y="1940"/>
                    <a:pt x="1177" y="1960"/>
                  </a:cubicBezTo>
                  <a:lnTo>
                    <a:pt x="1218" y="1990"/>
                  </a:lnTo>
                  <a:lnTo>
                    <a:pt x="1259" y="2017"/>
                  </a:lnTo>
                  <a:cubicBezTo>
                    <a:pt x="1287" y="2034"/>
                    <a:pt x="1313" y="2055"/>
                    <a:pt x="1345" y="2072"/>
                  </a:cubicBezTo>
                  <a:cubicBezTo>
                    <a:pt x="1456" y="2144"/>
                    <a:pt x="1576" y="2208"/>
                    <a:pt x="1701" y="2262"/>
                  </a:cubicBezTo>
                  <a:cubicBezTo>
                    <a:pt x="1953" y="2381"/>
                    <a:pt x="2218" y="2470"/>
                    <a:pt x="2483" y="2559"/>
                  </a:cubicBezTo>
                  <a:cubicBezTo>
                    <a:pt x="2749" y="2647"/>
                    <a:pt x="3014" y="2732"/>
                    <a:pt x="3276" y="2834"/>
                  </a:cubicBezTo>
                  <a:cubicBezTo>
                    <a:pt x="3406" y="2882"/>
                    <a:pt x="3532" y="2936"/>
                    <a:pt x="3661" y="2990"/>
                  </a:cubicBezTo>
                  <a:cubicBezTo>
                    <a:pt x="3783" y="3048"/>
                    <a:pt x="3909" y="3106"/>
                    <a:pt x="4025" y="3171"/>
                  </a:cubicBezTo>
                  <a:cubicBezTo>
                    <a:pt x="4086" y="3205"/>
                    <a:pt x="4144" y="3239"/>
                    <a:pt x="4202" y="3273"/>
                  </a:cubicBezTo>
                  <a:cubicBezTo>
                    <a:pt x="4256" y="3310"/>
                    <a:pt x="4314" y="3344"/>
                    <a:pt x="4368" y="3381"/>
                  </a:cubicBezTo>
                  <a:cubicBezTo>
                    <a:pt x="4395" y="3402"/>
                    <a:pt x="4422" y="3419"/>
                    <a:pt x="4450" y="3439"/>
                  </a:cubicBezTo>
                  <a:cubicBezTo>
                    <a:pt x="4477" y="3457"/>
                    <a:pt x="4501" y="3477"/>
                    <a:pt x="4528" y="3497"/>
                  </a:cubicBezTo>
                  <a:cubicBezTo>
                    <a:pt x="4579" y="3535"/>
                    <a:pt x="4626" y="3579"/>
                    <a:pt x="4678" y="3617"/>
                  </a:cubicBezTo>
                  <a:cubicBezTo>
                    <a:pt x="4871" y="3786"/>
                    <a:pt x="5035" y="3967"/>
                    <a:pt x="5168" y="4160"/>
                  </a:cubicBezTo>
                  <a:cubicBezTo>
                    <a:pt x="5297" y="4355"/>
                    <a:pt x="5399" y="4552"/>
                    <a:pt x="5463" y="4749"/>
                  </a:cubicBezTo>
                  <a:cubicBezTo>
                    <a:pt x="5529" y="4943"/>
                    <a:pt x="5565" y="5130"/>
                    <a:pt x="5576" y="5300"/>
                  </a:cubicBezTo>
                  <a:cubicBezTo>
                    <a:pt x="5586" y="5467"/>
                    <a:pt x="5582" y="5617"/>
                    <a:pt x="5556" y="5736"/>
                  </a:cubicBezTo>
                  <a:cubicBezTo>
                    <a:pt x="5549" y="5766"/>
                    <a:pt x="5545" y="5797"/>
                    <a:pt x="5538" y="5821"/>
                  </a:cubicBezTo>
                  <a:cubicBezTo>
                    <a:pt x="5532" y="5848"/>
                    <a:pt x="5525" y="5875"/>
                    <a:pt x="5521" y="5895"/>
                  </a:cubicBezTo>
                  <a:cubicBezTo>
                    <a:pt x="5515" y="5920"/>
                    <a:pt x="5508" y="5940"/>
                    <a:pt x="5501" y="5961"/>
                  </a:cubicBezTo>
                  <a:cubicBezTo>
                    <a:pt x="5494" y="5981"/>
                    <a:pt x="5488" y="5997"/>
                    <a:pt x="5484" y="6011"/>
                  </a:cubicBezTo>
                  <a:cubicBezTo>
                    <a:pt x="5457" y="6076"/>
                    <a:pt x="5447" y="6107"/>
                    <a:pt x="5447" y="6107"/>
                  </a:cubicBezTo>
                  <a:cubicBezTo>
                    <a:pt x="5447" y="6107"/>
                    <a:pt x="5460" y="6076"/>
                    <a:pt x="5494" y="6018"/>
                  </a:cubicBezTo>
                  <a:cubicBezTo>
                    <a:pt x="5501" y="6001"/>
                    <a:pt x="5508" y="5987"/>
                    <a:pt x="5518" y="5967"/>
                  </a:cubicBezTo>
                  <a:cubicBezTo>
                    <a:pt x="5529" y="5950"/>
                    <a:pt x="5535" y="5929"/>
                    <a:pt x="5545" y="5906"/>
                  </a:cubicBezTo>
                  <a:cubicBezTo>
                    <a:pt x="5556" y="5882"/>
                    <a:pt x="5565" y="5858"/>
                    <a:pt x="5576" y="5834"/>
                  </a:cubicBezTo>
                  <a:cubicBezTo>
                    <a:pt x="5586" y="5807"/>
                    <a:pt x="5593" y="5777"/>
                    <a:pt x="5603" y="5749"/>
                  </a:cubicBezTo>
                  <a:cubicBezTo>
                    <a:pt x="5640" y="5627"/>
                    <a:pt x="5671" y="5477"/>
                    <a:pt x="5681" y="5297"/>
                  </a:cubicBezTo>
                  <a:cubicBezTo>
                    <a:pt x="5692" y="5120"/>
                    <a:pt x="5678" y="4916"/>
                    <a:pt x="5623" y="4702"/>
                  </a:cubicBezTo>
                  <a:cubicBezTo>
                    <a:pt x="5569" y="4491"/>
                    <a:pt x="5484" y="4262"/>
                    <a:pt x="5358" y="4042"/>
                  </a:cubicBezTo>
                  <a:cubicBezTo>
                    <a:pt x="5229" y="3821"/>
                    <a:pt x="5059" y="3606"/>
                    <a:pt x="4855" y="3419"/>
                  </a:cubicBezTo>
                  <a:cubicBezTo>
                    <a:pt x="4654" y="3229"/>
                    <a:pt x="4419" y="3062"/>
                    <a:pt x="4171" y="2915"/>
                  </a:cubicBezTo>
                  <a:cubicBezTo>
                    <a:pt x="4048" y="2841"/>
                    <a:pt x="3919" y="2777"/>
                    <a:pt x="3790" y="2711"/>
                  </a:cubicBezTo>
                  <a:cubicBezTo>
                    <a:pt x="3657" y="2650"/>
                    <a:pt x="3524" y="2589"/>
                    <a:pt x="3392" y="2538"/>
                  </a:cubicBezTo>
                  <a:cubicBezTo>
                    <a:pt x="3123" y="2430"/>
                    <a:pt x="2848" y="2341"/>
                    <a:pt x="2579" y="2259"/>
                  </a:cubicBezTo>
                  <a:cubicBezTo>
                    <a:pt x="2314" y="2177"/>
                    <a:pt x="2055" y="2096"/>
                    <a:pt x="1817" y="2001"/>
                  </a:cubicBezTo>
                  <a:cubicBezTo>
                    <a:pt x="1698" y="1950"/>
                    <a:pt x="1585" y="1899"/>
                    <a:pt x="1477" y="1841"/>
                  </a:cubicBezTo>
                  <a:cubicBezTo>
                    <a:pt x="1450" y="1824"/>
                    <a:pt x="1422" y="1810"/>
                    <a:pt x="1398" y="1797"/>
                  </a:cubicBezTo>
                  <a:lnTo>
                    <a:pt x="1358" y="1772"/>
                  </a:lnTo>
                  <a:lnTo>
                    <a:pt x="1320" y="1749"/>
                  </a:lnTo>
                  <a:cubicBezTo>
                    <a:pt x="1296" y="1732"/>
                    <a:pt x="1269" y="1718"/>
                    <a:pt x="1246" y="1701"/>
                  </a:cubicBezTo>
                  <a:cubicBezTo>
                    <a:pt x="1218" y="1684"/>
                    <a:pt x="1198" y="1667"/>
                    <a:pt x="1171" y="1650"/>
                  </a:cubicBezTo>
                  <a:cubicBezTo>
                    <a:pt x="980" y="1518"/>
                    <a:pt x="814" y="1364"/>
                    <a:pt x="678" y="1211"/>
                  </a:cubicBezTo>
                  <a:cubicBezTo>
                    <a:pt x="541" y="1055"/>
                    <a:pt x="429" y="902"/>
                    <a:pt x="340" y="756"/>
                  </a:cubicBezTo>
                  <a:cubicBezTo>
                    <a:pt x="249" y="613"/>
                    <a:pt x="181" y="480"/>
                    <a:pt x="136" y="364"/>
                  </a:cubicBezTo>
                  <a:cubicBezTo>
                    <a:pt x="123" y="337"/>
                    <a:pt x="109" y="310"/>
                    <a:pt x="100" y="282"/>
                  </a:cubicBezTo>
                  <a:cubicBezTo>
                    <a:pt x="89" y="259"/>
                    <a:pt x="82" y="235"/>
                    <a:pt x="72" y="211"/>
                  </a:cubicBezTo>
                  <a:cubicBezTo>
                    <a:pt x="65" y="191"/>
                    <a:pt x="55" y="167"/>
                    <a:pt x="48" y="150"/>
                  </a:cubicBezTo>
                  <a:cubicBezTo>
                    <a:pt x="45" y="130"/>
                    <a:pt x="38" y="113"/>
                    <a:pt x="31" y="95"/>
                  </a:cubicBezTo>
                  <a:cubicBezTo>
                    <a:pt x="14" y="3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5"/>
            <p:cNvSpPr/>
            <p:nvPr/>
          </p:nvSpPr>
          <p:spPr>
            <a:xfrm>
              <a:off x="392422" y="915515"/>
              <a:ext cx="66508" cy="79064"/>
            </a:xfrm>
            <a:custGeom>
              <a:avLst/>
              <a:gdLst/>
              <a:ahLst/>
              <a:cxnLst/>
              <a:rect l="l" t="t" r="r" b="b"/>
              <a:pathLst>
                <a:path w="1515" h="1801" extrusionOk="0">
                  <a:moveTo>
                    <a:pt x="7" y="1"/>
                  </a:moveTo>
                  <a:cubicBezTo>
                    <a:pt x="7" y="1"/>
                    <a:pt x="4" y="45"/>
                    <a:pt x="1" y="117"/>
                  </a:cubicBezTo>
                  <a:cubicBezTo>
                    <a:pt x="4" y="151"/>
                    <a:pt x="4" y="195"/>
                    <a:pt x="7" y="246"/>
                  </a:cubicBezTo>
                  <a:cubicBezTo>
                    <a:pt x="10" y="294"/>
                    <a:pt x="18" y="351"/>
                    <a:pt x="34" y="409"/>
                  </a:cubicBezTo>
                  <a:cubicBezTo>
                    <a:pt x="68" y="522"/>
                    <a:pt x="95" y="665"/>
                    <a:pt x="164" y="797"/>
                  </a:cubicBezTo>
                  <a:cubicBezTo>
                    <a:pt x="181" y="831"/>
                    <a:pt x="197" y="866"/>
                    <a:pt x="214" y="899"/>
                  </a:cubicBezTo>
                  <a:cubicBezTo>
                    <a:pt x="232" y="933"/>
                    <a:pt x="252" y="968"/>
                    <a:pt x="272" y="1001"/>
                  </a:cubicBezTo>
                  <a:cubicBezTo>
                    <a:pt x="316" y="1066"/>
                    <a:pt x="365" y="1131"/>
                    <a:pt x="412" y="1195"/>
                  </a:cubicBezTo>
                  <a:cubicBezTo>
                    <a:pt x="463" y="1253"/>
                    <a:pt x="524" y="1307"/>
                    <a:pt x="582" y="1362"/>
                  </a:cubicBezTo>
                  <a:cubicBezTo>
                    <a:pt x="643" y="1413"/>
                    <a:pt x="698" y="1467"/>
                    <a:pt x="766" y="1501"/>
                  </a:cubicBezTo>
                  <a:cubicBezTo>
                    <a:pt x="885" y="1590"/>
                    <a:pt x="1014" y="1662"/>
                    <a:pt x="1123" y="1715"/>
                  </a:cubicBezTo>
                  <a:cubicBezTo>
                    <a:pt x="1235" y="1770"/>
                    <a:pt x="1340" y="1787"/>
                    <a:pt x="1406" y="1797"/>
                  </a:cubicBezTo>
                  <a:cubicBezTo>
                    <a:pt x="1422" y="1797"/>
                    <a:pt x="1439" y="1797"/>
                    <a:pt x="1453" y="1800"/>
                  </a:cubicBezTo>
                  <a:lnTo>
                    <a:pt x="1514" y="1800"/>
                  </a:lnTo>
                  <a:cubicBezTo>
                    <a:pt x="1514" y="1800"/>
                    <a:pt x="1504" y="1797"/>
                    <a:pt x="1487" y="1790"/>
                  </a:cubicBezTo>
                  <a:cubicBezTo>
                    <a:pt x="1480" y="1787"/>
                    <a:pt x="1470" y="1784"/>
                    <a:pt x="1459" y="1777"/>
                  </a:cubicBezTo>
                  <a:cubicBezTo>
                    <a:pt x="1446" y="1770"/>
                    <a:pt x="1433" y="1764"/>
                    <a:pt x="1419" y="1756"/>
                  </a:cubicBezTo>
                  <a:cubicBezTo>
                    <a:pt x="1361" y="1726"/>
                    <a:pt x="1290" y="1665"/>
                    <a:pt x="1218" y="1583"/>
                  </a:cubicBezTo>
                  <a:cubicBezTo>
                    <a:pt x="1140" y="1508"/>
                    <a:pt x="1075" y="1396"/>
                    <a:pt x="1001" y="1280"/>
                  </a:cubicBezTo>
                  <a:cubicBezTo>
                    <a:pt x="990" y="1263"/>
                    <a:pt x="980" y="1249"/>
                    <a:pt x="973" y="1233"/>
                  </a:cubicBezTo>
                  <a:cubicBezTo>
                    <a:pt x="966" y="1216"/>
                    <a:pt x="957" y="1202"/>
                    <a:pt x="946" y="1185"/>
                  </a:cubicBezTo>
                  <a:cubicBezTo>
                    <a:pt x="929" y="1158"/>
                    <a:pt x="908" y="1127"/>
                    <a:pt x="888" y="1097"/>
                  </a:cubicBezTo>
                  <a:cubicBezTo>
                    <a:pt x="850" y="1039"/>
                    <a:pt x="814" y="974"/>
                    <a:pt x="773" y="916"/>
                  </a:cubicBezTo>
                  <a:cubicBezTo>
                    <a:pt x="752" y="886"/>
                    <a:pt x="732" y="858"/>
                    <a:pt x="708" y="831"/>
                  </a:cubicBezTo>
                  <a:cubicBezTo>
                    <a:pt x="687" y="800"/>
                    <a:pt x="671" y="770"/>
                    <a:pt x="646" y="743"/>
                  </a:cubicBezTo>
                  <a:cubicBezTo>
                    <a:pt x="626" y="715"/>
                    <a:pt x="605" y="688"/>
                    <a:pt x="582" y="661"/>
                  </a:cubicBezTo>
                  <a:cubicBezTo>
                    <a:pt x="561" y="634"/>
                    <a:pt x="541" y="607"/>
                    <a:pt x="517" y="580"/>
                  </a:cubicBezTo>
                  <a:cubicBezTo>
                    <a:pt x="439" y="474"/>
                    <a:pt x="344" y="379"/>
                    <a:pt x="276" y="290"/>
                  </a:cubicBezTo>
                  <a:cubicBezTo>
                    <a:pt x="211" y="202"/>
                    <a:pt x="133" y="134"/>
                    <a:pt x="89" y="79"/>
                  </a:cubicBezTo>
                  <a:cubicBezTo>
                    <a:pt x="34" y="32"/>
                    <a:pt x="7" y="1"/>
                    <a:pt x="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5"/>
            <p:cNvSpPr/>
            <p:nvPr/>
          </p:nvSpPr>
          <p:spPr>
            <a:xfrm>
              <a:off x="462883" y="965298"/>
              <a:ext cx="35471" cy="36744"/>
            </a:xfrm>
            <a:custGeom>
              <a:avLst/>
              <a:gdLst/>
              <a:ahLst/>
              <a:cxnLst/>
              <a:rect l="l" t="t" r="r" b="b"/>
              <a:pathLst>
                <a:path w="808" h="837" extrusionOk="0">
                  <a:moveTo>
                    <a:pt x="49" y="0"/>
                  </a:moveTo>
                  <a:cubicBezTo>
                    <a:pt x="49" y="0"/>
                    <a:pt x="41" y="24"/>
                    <a:pt x="25" y="65"/>
                  </a:cubicBezTo>
                  <a:cubicBezTo>
                    <a:pt x="25" y="82"/>
                    <a:pt x="18" y="109"/>
                    <a:pt x="11" y="136"/>
                  </a:cubicBezTo>
                  <a:cubicBezTo>
                    <a:pt x="8" y="150"/>
                    <a:pt x="5" y="167"/>
                    <a:pt x="5" y="181"/>
                  </a:cubicBezTo>
                  <a:cubicBezTo>
                    <a:pt x="1" y="197"/>
                    <a:pt x="1" y="211"/>
                    <a:pt x="5" y="228"/>
                  </a:cubicBezTo>
                  <a:cubicBezTo>
                    <a:pt x="11" y="289"/>
                    <a:pt x="11" y="371"/>
                    <a:pt x="38" y="446"/>
                  </a:cubicBezTo>
                  <a:cubicBezTo>
                    <a:pt x="45" y="466"/>
                    <a:pt x="52" y="483"/>
                    <a:pt x="62" y="503"/>
                  </a:cubicBezTo>
                  <a:cubicBezTo>
                    <a:pt x="69" y="520"/>
                    <a:pt x="79" y="537"/>
                    <a:pt x="93" y="554"/>
                  </a:cubicBezTo>
                  <a:cubicBezTo>
                    <a:pt x="113" y="589"/>
                    <a:pt x="140" y="619"/>
                    <a:pt x="168" y="653"/>
                  </a:cubicBezTo>
                  <a:cubicBezTo>
                    <a:pt x="198" y="680"/>
                    <a:pt x="225" y="707"/>
                    <a:pt x="259" y="732"/>
                  </a:cubicBezTo>
                  <a:cubicBezTo>
                    <a:pt x="294" y="755"/>
                    <a:pt x="331" y="776"/>
                    <a:pt x="368" y="789"/>
                  </a:cubicBezTo>
                  <a:cubicBezTo>
                    <a:pt x="440" y="820"/>
                    <a:pt x="521" y="826"/>
                    <a:pt x="586" y="834"/>
                  </a:cubicBezTo>
                  <a:cubicBezTo>
                    <a:pt x="595" y="836"/>
                    <a:pt x="605" y="836"/>
                    <a:pt x="615" y="836"/>
                  </a:cubicBezTo>
                  <a:cubicBezTo>
                    <a:pt x="637" y="836"/>
                    <a:pt x="659" y="832"/>
                    <a:pt x="678" y="830"/>
                  </a:cubicBezTo>
                  <a:cubicBezTo>
                    <a:pt x="705" y="826"/>
                    <a:pt x="729" y="823"/>
                    <a:pt x="749" y="823"/>
                  </a:cubicBezTo>
                  <a:cubicBezTo>
                    <a:pt x="787" y="817"/>
                    <a:pt x="807" y="817"/>
                    <a:pt x="807" y="817"/>
                  </a:cubicBezTo>
                  <a:cubicBezTo>
                    <a:pt x="807" y="817"/>
                    <a:pt x="797" y="799"/>
                    <a:pt x="780" y="762"/>
                  </a:cubicBezTo>
                  <a:cubicBezTo>
                    <a:pt x="760" y="735"/>
                    <a:pt x="743" y="677"/>
                    <a:pt x="719" y="622"/>
                  </a:cubicBezTo>
                  <a:cubicBezTo>
                    <a:pt x="691" y="575"/>
                    <a:pt x="671" y="507"/>
                    <a:pt x="641" y="456"/>
                  </a:cubicBezTo>
                  <a:cubicBezTo>
                    <a:pt x="627" y="429"/>
                    <a:pt x="610" y="401"/>
                    <a:pt x="592" y="377"/>
                  </a:cubicBezTo>
                  <a:cubicBezTo>
                    <a:pt x="576" y="354"/>
                    <a:pt x="556" y="330"/>
                    <a:pt x="539" y="306"/>
                  </a:cubicBezTo>
                  <a:cubicBezTo>
                    <a:pt x="518" y="286"/>
                    <a:pt x="495" y="265"/>
                    <a:pt x="474" y="245"/>
                  </a:cubicBezTo>
                  <a:cubicBezTo>
                    <a:pt x="463" y="234"/>
                    <a:pt x="450" y="225"/>
                    <a:pt x="440" y="214"/>
                  </a:cubicBezTo>
                  <a:cubicBezTo>
                    <a:pt x="426" y="204"/>
                    <a:pt x="416" y="197"/>
                    <a:pt x="402" y="190"/>
                  </a:cubicBezTo>
                  <a:cubicBezTo>
                    <a:pt x="355" y="153"/>
                    <a:pt x="286" y="129"/>
                    <a:pt x="242" y="99"/>
                  </a:cubicBezTo>
                  <a:cubicBezTo>
                    <a:pt x="201" y="65"/>
                    <a:pt x="137" y="51"/>
                    <a:pt x="110" y="27"/>
                  </a:cubicBezTo>
                  <a:cubicBezTo>
                    <a:pt x="69" y="13"/>
                    <a:pt x="4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5"/>
            <p:cNvSpPr/>
            <p:nvPr/>
          </p:nvSpPr>
          <p:spPr>
            <a:xfrm>
              <a:off x="847894" y="362806"/>
              <a:ext cx="111594" cy="47719"/>
            </a:xfrm>
            <a:custGeom>
              <a:avLst/>
              <a:gdLst/>
              <a:ahLst/>
              <a:cxnLst/>
              <a:rect l="l" t="t" r="r" b="b"/>
              <a:pathLst>
                <a:path w="2542" h="1087" extrusionOk="0">
                  <a:moveTo>
                    <a:pt x="1040" y="0"/>
                  </a:moveTo>
                  <a:cubicBezTo>
                    <a:pt x="997" y="0"/>
                    <a:pt x="954" y="2"/>
                    <a:pt x="912" y="5"/>
                  </a:cubicBezTo>
                  <a:cubicBezTo>
                    <a:pt x="820" y="12"/>
                    <a:pt x="735" y="26"/>
                    <a:pt x="654" y="42"/>
                  </a:cubicBezTo>
                  <a:cubicBezTo>
                    <a:pt x="616" y="53"/>
                    <a:pt x="575" y="59"/>
                    <a:pt x="538" y="70"/>
                  </a:cubicBezTo>
                  <a:cubicBezTo>
                    <a:pt x="501" y="76"/>
                    <a:pt x="467" y="87"/>
                    <a:pt x="432" y="97"/>
                  </a:cubicBezTo>
                  <a:cubicBezTo>
                    <a:pt x="297" y="131"/>
                    <a:pt x="191" y="189"/>
                    <a:pt x="116" y="216"/>
                  </a:cubicBezTo>
                  <a:cubicBezTo>
                    <a:pt x="44" y="253"/>
                    <a:pt x="0" y="274"/>
                    <a:pt x="0" y="274"/>
                  </a:cubicBezTo>
                  <a:cubicBezTo>
                    <a:pt x="0" y="274"/>
                    <a:pt x="14" y="271"/>
                    <a:pt x="35" y="271"/>
                  </a:cubicBezTo>
                  <a:lnTo>
                    <a:pt x="126" y="271"/>
                  </a:lnTo>
                  <a:cubicBezTo>
                    <a:pt x="136" y="270"/>
                    <a:pt x="146" y="270"/>
                    <a:pt x="156" y="270"/>
                  </a:cubicBezTo>
                  <a:cubicBezTo>
                    <a:pt x="233" y="270"/>
                    <a:pt x="336" y="282"/>
                    <a:pt x="449" y="294"/>
                  </a:cubicBezTo>
                  <a:cubicBezTo>
                    <a:pt x="514" y="301"/>
                    <a:pt x="586" y="311"/>
                    <a:pt x="657" y="324"/>
                  </a:cubicBezTo>
                  <a:cubicBezTo>
                    <a:pt x="732" y="342"/>
                    <a:pt x="807" y="359"/>
                    <a:pt x="881" y="379"/>
                  </a:cubicBezTo>
                  <a:cubicBezTo>
                    <a:pt x="1035" y="417"/>
                    <a:pt x="1195" y="461"/>
                    <a:pt x="1347" y="519"/>
                  </a:cubicBezTo>
                  <a:lnTo>
                    <a:pt x="1405" y="539"/>
                  </a:lnTo>
                  <a:lnTo>
                    <a:pt x="1460" y="560"/>
                  </a:lnTo>
                  <a:cubicBezTo>
                    <a:pt x="1501" y="573"/>
                    <a:pt x="1534" y="590"/>
                    <a:pt x="1572" y="604"/>
                  </a:cubicBezTo>
                  <a:cubicBezTo>
                    <a:pt x="1647" y="634"/>
                    <a:pt x="1721" y="658"/>
                    <a:pt x="1790" y="685"/>
                  </a:cubicBezTo>
                  <a:cubicBezTo>
                    <a:pt x="1858" y="716"/>
                    <a:pt x="1925" y="740"/>
                    <a:pt x="1991" y="767"/>
                  </a:cubicBezTo>
                  <a:cubicBezTo>
                    <a:pt x="2055" y="791"/>
                    <a:pt x="2117" y="814"/>
                    <a:pt x="2170" y="845"/>
                  </a:cubicBezTo>
                  <a:cubicBezTo>
                    <a:pt x="2222" y="879"/>
                    <a:pt x="2272" y="903"/>
                    <a:pt x="2321" y="930"/>
                  </a:cubicBezTo>
                  <a:cubicBezTo>
                    <a:pt x="2344" y="940"/>
                    <a:pt x="2365" y="954"/>
                    <a:pt x="2385" y="968"/>
                  </a:cubicBezTo>
                  <a:cubicBezTo>
                    <a:pt x="2406" y="981"/>
                    <a:pt x="2423" y="991"/>
                    <a:pt x="2440" y="1005"/>
                  </a:cubicBezTo>
                  <a:cubicBezTo>
                    <a:pt x="2473" y="1029"/>
                    <a:pt x="2501" y="1049"/>
                    <a:pt x="2514" y="1062"/>
                  </a:cubicBezTo>
                  <a:cubicBezTo>
                    <a:pt x="2531" y="1076"/>
                    <a:pt x="2542" y="1087"/>
                    <a:pt x="2542" y="1087"/>
                  </a:cubicBezTo>
                  <a:cubicBezTo>
                    <a:pt x="2542" y="1087"/>
                    <a:pt x="2542" y="1073"/>
                    <a:pt x="2538" y="1049"/>
                  </a:cubicBezTo>
                  <a:cubicBezTo>
                    <a:pt x="2538" y="1029"/>
                    <a:pt x="2535" y="995"/>
                    <a:pt x="2528" y="951"/>
                  </a:cubicBezTo>
                  <a:cubicBezTo>
                    <a:pt x="2525" y="930"/>
                    <a:pt x="2517" y="907"/>
                    <a:pt x="2511" y="879"/>
                  </a:cubicBezTo>
                  <a:cubicBezTo>
                    <a:pt x="2504" y="855"/>
                    <a:pt x="2494" y="825"/>
                    <a:pt x="2484" y="797"/>
                  </a:cubicBezTo>
                  <a:cubicBezTo>
                    <a:pt x="2463" y="736"/>
                    <a:pt x="2429" y="671"/>
                    <a:pt x="2385" y="613"/>
                  </a:cubicBezTo>
                  <a:cubicBezTo>
                    <a:pt x="2338" y="552"/>
                    <a:pt x="2286" y="488"/>
                    <a:pt x="2225" y="426"/>
                  </a:cubicBezTo>
                  <a:cubicBezTo>
                    <a:pt x="2164" y="365"/>
                    <a:pt x="2093" y="307"/>
                    <a:pt x="2011" y="260"/>
                  </a:cubicBezTo>
                  <a:cubicBezTo>
                    <a:pt x="1933" y="209"/>
                    <a:pt x="1848" y="164"/>
                    <a:pt x="1759" y="131"/>
                  </a:cubicBezTo>
                  <a:cubicBezTo>
                    <a:pt x="1712" y="114"/>
                    <a:pt x="1667" y="97"/>
                    <a:pt x="1619" y="83"/>
                  </a:cubicBezTo>
                  <a:lnTo>
                    <a:pt x="1548" y="62"/>
                  </a:lnTo>
                  <a:lnTo>
                    <a:pt x="1481" y="46"/>
                  </a:lnTo>
                  <a:cubicBezTo>
                    <a:pt x="1331" y="17"/>
                    <a:pt x="1183"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5"/>
            <p:cNvSpPr/>
            <p:nvPr/>
          </p:nvSpPr>
          <p:spPr>
            <a:xfrm>
              <a:off x="962300" y="364606"/>
              <a:ext cx="76606" cy="85956"/>
            </a:xfrm>
            <a:custGeom>
              <a:avLst/>
              <a:gdLst/>
              <a:ahLst/>
              <a:cxnLst/>
              <a:rect l="l" t="t" r="r" b="b"/>
              <a:pathLst>
                <a:path w="1745" h="1958" extrusionOk="0">
                  <a:moveTo>
                    <a:pt x="0" y="1"/>
                  </a:moveTo>
                  <a:cubicBezTo>
                    <a:pt x="0" y="1"/>
                    <a:pt x="10" y="5"/>
                    <a:pt x="27" y="18"/>
                  </a:cubicBezTo>
                  <a:cubicBezTo>
                    <a:pt x="48" y="29"/>
                    <a:pt x="71" y="42"/>
                    <a:pt x="102" y="66"/>
                  </a:cubicBezTo>
                  <a:cubicBezTo>
                    <a:pt x="167" y="107"/>
                    <a:pt x="252" y="181"/>
                    <a:pt x="354" y="257"/>
                  </a:cubicBezTo>
                  <a:cubicBezTo>
                    <a:pt x="401" y="297"/>
                    <a:pt x="456" y="341"/>
                    <a:pt x="507" y="393"/>
                  </a:cubicBezTo>
                  <a:cubicBezTo>
                    <a:pt x="561" y="440"/>
                    <a:pt x="613" y="495"/>
                    <a:pt x="667" y="546"/>
                  </a:cubicBezTo>
                  <a:cubicBezTo>
                    <a:pt x="721" y="597"/>
                    <a:pt x="776" y="651"/>
                    <a:pt x="830" y="706"/>
                  </a:cubicBezTo>
                  <a:cubicBezTo>
                    <a:pt x="881" y="760"/>
                    <a:pt x="932" y="817"/>
                    <a:pt x="980" y="875"/>
                  </a:cubicBezTo>
                  <a:cubicBezTo>
                    <a:pt x="1034" y="933"/>
                    <a:pt x="1082" y="988"/>
                    <a:pt x="1126" y="1049"/>
                  </a:cubicBezTo>
                  <a:cubicBezTo>
                    <a:pt x="1170" y="1107"/>
                    <a:pt x="1214" y="1164"/>
                    <a:pt x="1255" y="1222"/>
                  </a:cubicBezTo>
                  <a:cubicBezTo>
                    <a:pt x="1330" y="1342"/>
                    <a:pt x="1415" y="1454"/>
                    <a:pt x="1463" y="1563"/>
                  </a:cubicBezTo>
                  <a:cubicBezTo>
                    <a:pt x="1476" y="1590"/>
                    <a:pt x="1490" y="1617"/>
                    <a:pt x="1500" y="1641"/>
                  </a:cubicBezTo>
                  <a:cubicBezTo>
                    <a:pt x="1514" y="1668"/>
                    <a:pt x="1528" y="1692"/>
                    <a:pt x="1538" y="1715"/>
                  </a:cubicBezTo>
                  <a:cubicBezTo>
                    <a:pt x="1548" y="1740"/>
                    <a:pt x="1561" y="1760"/>
                    <a:pt x="1572" y="1784"/>
                  </a:cubicBezTo>
                  <a:cubicBezTo>
                    <a:pt x="1582" y="1804"/>
                    <a:pt x="1589" y="1822"/>
                    <a:pt x="1592" y="1842"/>
                  </a:cubicBezTo>
                  <a:cubicBezTo>
                    <a:pt x="1609" y="1875"/>
                    <a:pt x="1619" y="1906"/>
                    <a:pt x="1626" y="1927"/>
                  </a:cubicBezTo>
                  <a:cubicBezTo>
                    <a:pt x="1633" y="1947"/>
                    <a:pt x="1636" y="1957"/>
                    <a:pt x="1636" y="1957"/>
                  </a:cubicBezTo>
                  <a:cubicBezTo>
                    <a:pt x="1636" y="1957"/>
                    <a:pt x="1643" y="1947"/>
                    <a:pt x="1650" y="1927"/>
                  </a:cubicBezTo>
                  <a:cubicBezTo>
                    <a:pt x="1660" y="1910"/>
                    <a:pt x="1674" y="1879"/>
                    <a:pt x="1687" y="1838"/>
                  </a:cubicBezTo>
                  <a:cubicBezTo>
                    <a:pt x="1698" y="1801"/>
                    <a:pt x="1715" y="1753"/>
                    <a:pt x="1728" y="1695"/>
                  </a:cubicBezTo>
                  <a:cubicBezTo>
                    <a:pt x="1732" y="1668"/>
                    <a:pt x="1738" y="1634"/>
                    <a:pt x="1742" y="1604"/>
                  </a:cubicBezTo>
                  <a:cubicBezTo>
                    <a:pt x="1745" y="1569"/>
                    <a:pt x="1745" y="1536"/>
                    <a:pt x="1742" y="1502"/>
                  </a:cubicBezTo>
                  <a:cubicBezTo>
                    <a:pt x="1735" y="1359"/>
                    <a:pt x="1718" y="1185"/>
                    <a:pt x="1646" y="1018"/>
                  </a:cubicBezTo>
                  <a:cubicBezTo>
                    <a:pt x="1613" y="933"/>
                    <a:pt x="1569" y="852"/>
                    <a:pt x="1517" y="773"/>
                  </a:cubicBezTo>
                  <a:cubicBezTo>
                    <a:pt x="1463" y="692"/>
                    <a:pt x="1401" y="617"/>
                    <a:pt x="1337" y="546"/>
                  </a:cubicBezTo>
                  <a:cubicBezTo>
                    <a:pt x="1269" y="481"/>
                    <a:pt x="1194" y="420"/>
                    <a:pt x="1120" y="365"/>
                  </a:cubicBezTo>
                  <a:cubicBezTo>
                    <a:pt x="1045" y="311"/>
                    <a:pt x="966" y="260"/>
                    <a:pt x="888" y="222"/>
                  </a:cubicBezTo>
                  <a:cubicBezTo>
                    <a:pt x="809" y="185"/>
                    <a:pt x="732" y="154"/>
                    <a:pt x="657" y="131"/>
                  </a:cubicBezTo>
                  <a:cubicBezTo>
                    <a:pt x="582" y="107"/>
                    <a:pt x="511" y="87"/>
                    <a:pt x="442" y="70"/>
                  </a:cubicBezTo>
                  <a:cubicBezTo>
                    <a:pt x="313" y="35"/>
                    <a:pt x="197" y="29"/>
                    <a:pt x="123" y="18"/>
                  </a:cubicBezTo>
                  <a:cubicBezTo>
                    <a:pt x="44" y="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5"/>
            <p:cNvSpPr/>
            <p:nvPr/>
          </p:nvSpPr>
          <p:spPr>
            <a:xfrm>
              <a:off x="1045316" y="380630"/>
              <a:ext cx="51583" cy="74103"/>
            </a:xfrm>
            <a:custGeom>
              <a:avLst/>
              <a:gdLst/>
              <a:ahLst/>
              <a:cxnLst/>
              <a:rect l="l" t="t" r="r" b="b"/>
              <a:pathLst>
                <a:path w="1175" h="1688" extrusionOk="0">
                  <a:moveTo>
                    <a:pt x="0" y="0"/>
                  </a:moveTo>
                  <a:cubicBezTo>
                    <a:pt x="0" y="0"/>
                    <a:pt x="25" y="24"/>
                    <a:pt x="65" y="69"/>
                  </a:cubicBezTo>
                  <a:cubicBezTo>
                    <a:pt x="75" y="78"/>
                    <a:pt x="86" y="89"/>
                    <a:pt x="99" y="102"/>
                  </a:cubicBezTo>
                  <a:cubicBezTo>
                    <a:pt x="110" y="119"/>
                    <a:pt x="123" y="133"/>
                    <a:pt x="133" y="150"/>
                  </a:cubicBezTo>
                  <a:cubicBezTo>
                    <a:pt x="147" y="163"/>
                    <a:pt x="160" y="181"/>
                    <a:pt x="174" y="198"/>
                  </a:cubicBezTo>
                  <a:cubicBezTo>
                    <a:pt x="188" y="218"/>
                    <a:pt x="201" y="235"/>
                    <a:pt x="218" y="256"/>
                  </a:cubicBezTo>
                  <a:cubicBezTo>
                    <a:pt x="232" y="273"/>
                    <a:pt x="249" y="293"/>
                    <a:pt x="262" y="317"/>
                  </a:cubicBezTo>
                  <a:cubicBezTo>
                    <a:pt x="276" y="337"/>
                    <a:pt x="290" y="361"/>
                    <a:pt x="303" y="385"/>
                  </a:cubicBezTo>
                  <a:cubicBezTo>
                    <a:pt x="334" y="429"/>
                    <a:pt x="354" y="487"/>
                    <a:pt x="385" y="531"/>
                  </a:cubicBezTo>
                  <a:cubicBezTo>
                    <a:pt x="416" y="582"/>
                    <a:pt x="446" y="630"/>
                    <a:pt x="474" y="681"/>
                  </a:cubicBezTo>
                  <a:cubicBezTo>
                    <a:pt x="504" y="728"/>
                    <a:pt x="531" y="783"/>
                    <a:pt x="562" y="830"/>
                  </a:cubicBezTo>
                  <a:cubicBezTo>
                    <a:pt x="623" y="929"/>
                    <a:pt x="678" y="1031"/>
                    <a:pt x="735" y="1126"/>
                  </a:cubicBezTo>
                  <a:cubicBezTo>
                    <a:pt x="783" y="1225"/>
                    <a:pt x="861" y="1310"/>
                    <a:pt x="898" y="1395"/>
                  </a:cubicBezTo>
                  <a:cubicBezTo>
                    <a:pt x="909" y="1416"/>
                    <a:pt x="923" y="1436"/>
                    <a:pt x="936" y="1452"/>
                  </a:cubicBezTo>
                  <a:cubicBezTo>
                    <a:pt x="946" y="1473"/>
                    <a:pt x="956" y="1490"/>
                    <a:pt x="970" y="1510"/>
                  </a:cubicBezTo>
                  <a:cubicBezTo>
                    <a:pt x="980" y="1528"/>
                    <a:pt x="994" y="1545"/>
                    <a:pt x="1004" y="1559"/>
                  </a:cubicBezTo>
                  <a:cubicBezTo>
                    <a:pt x="1014" y="1575"/>
                    <a:pt x="1021" y="1589"/>
                    <a:pt x="1028" y="1603"/>
                  </a:cubicBezTo>
                  <a:cubicBezTo>
                    <a:pt x="1061" y="1657"/>
                    <a:pt x="1079" y="1688"/>
                    <a:pt x="1079" y="1688"/>
                  </a:cubicBezTo>
                  <a:cubicBezTo>
                    <a:pt x="1079" y="1688"/>
                    <a:pt x="1092" y="1653"/>
                    <a:pt x="1119" y="1595"/>
                  </a:cubicBezTo>
                  <a:cubicBezTo>
                    <a:pt x="1123" y="1579"/>
                    <a:pt x="1130" y="1562"/>
                    <a:pt x="1133" y="1545"/>
                  </a:cubicBezTo>
                  <a:cubicBezTo>
                    <a:pt x="1140" y="1524"/>
                    <a:pt x="1143" y="1504"/>
                    <a:pt x="1150" y="1483"/>
                  </a:cubicBezTo>
                  <a:cubicBezTo>
                    <a:pt x="1157" y="1460"/>
                    <a:pt x="1164" y="1436"/>
                    <a:pt x="1168" y="1412"/>
                  </a:cubicBezTo>
                  <a:cubicBezTo>
                    <a:pt x="1171" y="1388"/>
                    <a:pt x="1174" y="1361"/>
                    <a:pt x="1174" y="1334"/>
                  </a:cubicBezTo>
                  <a:lnTo>
                    <a:pt x="1174" y="1248"/>
                  </a:lnTo>
                  <a:lnTo>
                    <a:pt x="1174" y="1157"/>
                  </a:lnTo>
                  <a:cubicBezTo>
                    <a:pt x="1174" y="1126"/>
                    <a:pt x="1171" y="1092"/>
                    <a:pt x="1164" y="1061"/>
                  </a:cubicBezTo>
                  <a:cubicBezTo>
                    <a:pt x="1160" y="1028"/>
                    <a:pt x="1154" y="994"/>
                    <a:pt x="1143" y="963"/>
                  </a:cubicBezTo>
                  <a:cubicBezTo>
                    <a:pt x="1110" y="827"/>
                    <a:pt x="1038" y="697"/>
                    <a:pt x="963" y="575"/>
                  </a:cubicBezTo>
                  <a:cubicBezTo>
                    <a:pt x="919" y="518"/>
                    <a:pt x="875" y="456"/>
                    <a:pt x="824" y="408"/>
                  </a:cubicBezTo>
                  <a:cubicBezTo>
                    <a:pt x="772" y="354"/>
                    <a:pt x="719" y="310"/>
                    <a:pt x="664" y="269"/>
                  </a:cubicBezTo>
                  <a:cubicBezTo>
                    <a:pt x="640" y="245"/>
                    <a:pt x="609" y="232"/>
                    <a:pt x="579" y="215"/>
                  </a:cubicBezTo>
                  <a:cubicBezTo>
                    <a:pt x="551" y="198"/>
                    <a:pt x="524" y="181"/>
                    <a:pt x="494" y="171"/>
                  </a:cubicBezTo>
                  <a:cubicBezTo>
                    <a:pt x="466" y="157"/>
                    <a:pt x="439" y="143"/>
                    <a:pt x="412" y="130"/>
                  </a:cubicBezTo>
                  <a:cubicBezTo>
                    <a:pt x="385" y="119"/>
                    <a:pt x="361" y="109"/>
                    <a:pt x="334" y="99"/>
                  </a:cubicBezTo>
                  <a:cubicBezTo>
                    <a:pt x="310" y="85"/>
                    <a:pt x="286" y="78"/>
                    <a:pt x="265" y="69"/>
                  </a:cubicBezTo>
                  <a:cubicBezTo>
                    <a:pt x="242" y="61"/>
                    <a:pt x="218" y="55"/>
                    <a:pt x="198" y="52"/>
                  </a:cubicBezTo>
                  <a:cubicBezTo>
                    <a:pt x="177" y="44"/>
                    <a:pt x="157" y="38"/>
                    <a:pt x="140" y="34"/>
                  </a:cubicBezTo>
                  <a:cubicBezTo>
                    <a:pt x="123" y="28"/>
                    <a:pt x="106" y="24"/>
                    <a:pt x="92" y="20"/>
                  </a:cubicBezTo>
                  <a:cubicBezTo>
                    <a:pt x="31" y="1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5"/>
            <p:cNvSpPr/>
            <p:nvPr/>
          </p:nvSpPr>
          <p:spPr>
            <a:xfrm>
              <a:off x="520832" y="776789"/>
              <a:ext cx="49036" cy="57860"/>
            </a:xfrm>
            <a:custGeom>
              <a:avLst/>
              <a:gdLst/>
              <a:ahLst/>
              <a:cxnLst/>
              <a:rect l="l" t="t" r="r" b="b"/>
              <a:pathLst>
                <a:path w="1117" h="1318" extrusionOk="0">
                  <a:moveTo>
                    <a:pt x="32" y="1"/>
                  </a:moveTo>
                  <a:cubicBezTo>
                    <a:pt x="32" y="1"/>
                    <a:pt x="28" y="32"/>
                    <a:pt x="18" y="86"/>
                  </a:cubicBezTo>
                  <a:cubicBezTo>
                    <a:pt x="15" y="113"/>
                    <a:pt x="11" y="148"/>
                    <a:pt x="4" y="184"/>
                  </a:cubicBezTo>
                  <a:cubicBezTo>
                    <a:pt x="4" y="201"/>
                    <a:pt x="1" y="225"/>
                    <a:pt x="1" y="246"/>
                  </a:cubicBezTo>
                  <a:cubicBezTo>
                    <a:pt x="1" y="266"/>
                    <a:pt x="1" y="290"/>
                    <a:pt x="4" y="311"/>
                  </a:cubicBezTo>
                  <a:cubicBezTo>
                    <a:pt x="7" y="358"/>
                    <a:pt x="15" y="409"/>
                    <a:pt x="18" y="460"/>
                  </a:cubicBezTo>
                  <a:cubicBezTo>
                    <a:pt x="21" y="487"/>
                    <a:pt x="24" y="515"/>
                    <a:pt x="32" y="545"/>
                  </a:cubicBezTo>
                  <a:cubicBezTo>
                    <a:pt x="35" y="572"/>
                    <a:pt x="42" y="600"/>
                    <a:pt x="52" y="627"/>
                  </a:cubicBezTo>
                  <a:cubicBezTo>
                    <a:pt x="86" y="739"/>
                    <a:pt x="147" y="848"/>
                    <a:pt x="215" y="950"/>
                  </a:cubicBezTo>
                  <a:cubicBezTo>
                    <a:pt x="297" y="1042"/>
                    <a:pt x="382" y="1134"/>
                    <a:pt x="484" y="1192"/>
                  </a:cubicBezTo>
                  <a:cubicBezTo>
                    <a:pt x="531" y="1222"/>
                    <a:pt x="583" y="1246"/>
                    <a:pt x="637" y="1260"/>
                  </a:cubicBezTo>
                  <a:cubicBezTo>
                    <a:pt x="691" y="1277"/>
                    <a:pt x="739" y="1291"/>
                    <a:pt x="783" y="1304"/>
                  </a:cubicBezTo>
                  <a:cubicBezTo>
                    <a:pt x="828" y="1317"/>
                    <a:pt x="875" y="1317"/>
                    <a:pt x="916" y="1317"/>
                  </a:cubicBezTo>
                  <a:cubicBezTo>
                    <a:pt x="957" y="1314"/>
                    <a:pt x="994" y="1314"/>
                    <a:pt x="1021" y="1314"/>
                  </a:cubicBezTo>
                  <a:cubicBezTo>
                    <a:pt x="1082" y="1304"/>
                    <a:pt x="1117" y="1300"/>
                    <a:pt x="1117" y="1300"/>
                  </a:cubicBezTo>
                  <a:cubicBezTo>
                    <a:pt x="1117" y="1300"/>
                    <a:pt x="1100" y="1270"/>
                    <a:pt x="1079" y="1212"/>
                  </a:cubicBezTo>
                  <a:cubicBezTo>
                    <a:pt x="1062" y="1192"/>
                    <a:pt x="1048" y="1157"/>
                    <a:pt x="1035" y="1123"/>
                  </a:cubicBezTo>
                  <a:cubicBezTo>
                    <a:pt x="1028" y="1107"/>
                    <a:pt x="1018" y="1086"/>
                    <a:pt x="1011" y="1069"/>
                  </a:cubicBezTo>
                  <a:cubicBezTo>
                    <a:pt x="1001" y="1052"/>
                    <a:pt x="994" y="1032"/>
                    <a:pt x="980" y="1018"/>
                  </a:cubicBezTo>
                  <a:cubicBezTo>
                    <a:pt x="957" y="984"/>
                    <a:pt x="936" y="944"/>
                    <a:pt x="916" y="903"/>
                  </a:cubicBezTo>
                  <a:lnTo>
                    <a:pt x="885" y="842"/>
                  </a:lnTo>
                  <a:cubicBezTo>
                    <a:pt x="875" y="821"/>
                    <a:pt x="861" y="804"/>
                    <a:pt x="848" y="784"/>
                  </a:cubicBezTo>
                  <a:cubicBezTo>
                    <a:pt x="797" y="708"/>
                    <a:pt x="732" y="641"/>
                    <a:pt x="671" y="569"/>
                  </a:cubicBezTo>
                  <a:cubicBezTo>
                    <a:pt x="603" y="504"/>
                    <a:pt x="535" y="437"/>
                    <a:pt x="460" y="375"/>
                  </a:cubicBezTo>
                  <a:cubicBezTo>
                    <a:pt x="392" y="311"/>
                    <a:pt x="304" y="259"/>
                    <a:pt x="249" y="201"/>
                  </a:cubicBezTo>
                  <a:cubicBezTo>
                    <a:pt x="191" y="144"/>
                    <a:pt x="123" y="99"/>
                    <a:pt x="89" y="62"/>
                  </a:cubicBezTo>
                  <a:cubicBezTo>
                    <a:pt x="48" y="25"/>
                    <a:pt x="32" y="1"/>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5"/>
            <p:cNvSpPr/>
            <p:nvPr/>
          </p:nvSpPr>
          <p:spPr>
            <a:xfrm>
              <a:off x="518154" y="830743"/>
              <a:ext cx="30774" cy="42846"/>
            </a:xfrm>
            <a:custGeom>
              <a:avLst/>
              <a:gdLst/>
              <a:ahLst/>
              <a:cxnLst/>
              <a:rect l="l" t="t" r="r" b="b"/>
              <a:pathLst>
                <a:path w="701" h="976" extrusionOk="0">
                  <a:moveTo>
                    <a:pt x="18" y="0"/>
                  </a:moveTo>
                  <a:cubicBezTo>
                    <a:pt x="18" y="0"/>
                    <a:pt x="18" y="21"/>
                    <a:pt x="11" y="54"/>
                  </a:cubicBezTo>
                  <a:cubicBezTo>
                    <a:pt x="11" y="75"/>
                    <a:pt x="7" y="95"/>
                    <a:pt x="7" y="123"/>
                  </a:cubicBezTo>
                  <a:cubicBezTo>
                    <a:pt x="4" y="150"/>
                    <a:pt x="0" y="177"/>
                    <a:pt x="4" y="208"/>
                  </a:cubicBezTo>
                  <a:cubicBezTo>
                    <a:pt x="7" y="238"/>
                    <a:pt x="7" y="275"/>
                    <a:pt x="11" y="313"/>
                  </a:cubicBezTo>
                  <a:cubicBezTo>
                    <a:pt x="14" y="347"/>
                    <a:pt x="21" y="384"/>
                    <a:pt x="31" y="425"/>
                  </a:cubicBezTo>
                  <a:cubicBezTo>
                    <a:pt x="52" y="500"/>
                    <a:pt x="85" y="578"/>
                    <a:pt x="126" y="653"/>
                  </a:cubicBezTo>
                  <a:cubicBezTo>
                    <a:pt x="174" y="721"/>
                    <a:pt x="225" y="786"/>
                    <a:pt x="286" y="833"/>
                  </a:cubicBezTo>
                  <a:cubicBezTo>
                    <a:pt x="317" y="861"/>
                    <a:pt x="351" y="878"/>
                    <a:pt x="385" y="894"/>
                  </a:cubicBezTo>
                  <a:cubicBezTo>
                    <a:pt x="419" y="911"/>
                    <a:pt x="453" y="925"/>
                    <a:pt x="481" y="935"/>
                  </a:cubicBezTo>
                  <a:cubicBezTo>
                    <a:pt x="511" y="949"/>
                    <a:pt x="542" y="956"/>
                    <a:pt x="569" y="960"/>
                  </a:cubicBezTo>
                  <a:cubicBezTo>
                    <a:pt x="596" y="966"/>
                    <a:pt x="619" y="966"/>
                    <a:pt x="640" y="973"/>
                  </a:cubicBezTo>
                  <a:cubicBezTo>
                    <a:pt x="677" y="973"/>
                    <a:pt x="701" y="976"/>
                    <a:pt x="701" y="976"/>
                  </a:cubicBezTo>
                  <a:cubicBezTo>
                    <a:pt x="701" y="976"/>
                    <a:pt x="694" y="952"/>
                    <a:pt x="681" y="915"/>
                  </a:cubicBezTo>
                  <a:cubicBezTo>
                    <a:pt x="674" y="902"/>
                    <a:pt x="667" y="878"/>
                    <a:pt x="657" y="853"/>
                  </a:cubicBezTo>
                  <a:cubicBezTo>
                    <a:pt x="650" y="827"/>
                    <a:pt x="640" y="800"/>
                    <a:pt x="630" y="776"/>
                  </a:cubicBezTo>
                  <a:cubicBezTo>
                    <a:pt x="603" y="724"/>
                    <a:pt x="583" y="657"/>
                    <a:pt x="548" y="602"/>
                  </a:cubicBezTo>
                  <a:cubicBezTo>
                    <a:pt x="517" y="544"/>
                    <a:pt x="473" y="490"/>
                    <a:pt x="432" y="435"/>
                  </a:cubicBezTo>
                  <a:cubicBezTo>
                    <a:pt x="385" y="384"/>
                    <a:pt x="341" y="333"/>
                    <a:pt x="293" y="282"/>
                  </a:cubicBezTo>
                  <a:cubicBezTo>
                    <a:pt x="272" y="258"/>
                    <a:pt x="245" y="235"/>
                    <a:pt x="222" y="214"/>
                  </a:cubicBezTo>
                  <a:cubicBezTo>
                    <a:pt x="211" y="200"/>
                    <a:pt x="198" y="191"/>
                    <a:pt x="187" y="180"/>
                  </a:cubicBezTo>
                  <a:cubicBezTo>
                    <a:pt x="174" y="170"/>
                    <a:pt x="164" y="156"/>
                    <a:pt x="157" y="146"/>
                  </a:cubicBezTo>
                  <a:cubicBezTo>
                    <a:pt x="116" y="106"/>
                    <a:pt x="76" y="68"/>
                    <a:pt x="55" y="41"/>
                  </a:cubicBezTo>
                  <a:cubicBezTo>
                    <a:pt x="27" y="17"/>
                    <a:pt x="18"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5"/>
            <p:cNvSpPr/>
            <p:nvPr/>
          </p:nvSpPr>
          <p:spPr>
            <a:xfrm>
              <a:off x="520393" y="883116"/>
              <a:ext cx="20194" cy="28447"/>
            </a:xfrm>
            <a:custGeom>
              <a:avLst/>
              <a:gdLst/>
              <a:ahLst/>
              <a:cxnLst/>
              <a:rect l="l" t="t" r="r" b="b"/>
              <a:pathLst>
                <a:path w="460" h="648" extrusionOk="0">
                  <a:moveTo>
                    <a:pt x="38" y="1"/>
                  </a:moveTo>
                  <a:cubicBezTo>
                    <a:pt x="38" y="1"/>
                    <a:pt x="34" y="15"/>
                    <a:pt x="28" y="42"/>
                  </a:cubicBezTo>
                  <a:cubicBezTo>
                    <a:pt x="25" y="52"/>
                    <a:pt x="21" y="69"/>
                    <a:pt x="17" y="86"/>
                  </a:cubicBezTo>
                  <a:cubicBezTo>
                    <a:pt x="11" y="106"/>
                    <a:pt x="7" y="127"/>
                    <a:pt x="7" y="147"/>
                  </a:cubicBezTo>
                  <a:cubicBezTo>
                    <a:pt x="11" y="188"/>
                    <a:pt x="1" y="243"/>
                    <a:pt x="11" y="293"/>
                  </a:cubicBezTo>
                  <a:cubicBezTo>
                    <a:pt x="14" y="321"/>
                    <a:pt x="17" y="348"/>
                    <a:pt x="28" y="372"/>
                  </a:cubicBezTo>
                  <a:cubicBezTo>
                    <a:pt x="38" y="395"/>
                    <a:pt x="48" y="420"/>
                    <a:pt x="62" y="443"/>
                  </a:cubicBezTo>
                  <a:cubicBezTo>
                    <a:pt x="92" y="487"/>
                    <a:pt x="123" y="535"/>
                    <a:pt x="167" y="563"/>
                  </a:cubicBezTo>
                  <a:cubicBezTo>
                    <a:pt x="208" y="593"/>
                    <a:pt x="259" y="610"/>
                    <a:pt x="300" y="627"/>
                  </a:cubicBezTo>
                  <a:cubicBezTo>
                    <a:pt x="337" y="644"/>
                    <a:pt x="385" y="640"/>
                    <a:pt x="412" y="648"/>
                  </a:cubicBezTo>
                  <a:lnTo>
                    <a:pt x="456" y="648"/>
                  </a:lnTo>
                  <a:cubicBezTo>
                    <a:pt x="456" y="648"/>
                    <a:pt x="456" y="630"/>
                    <a:pt x="460" y="599"/>
                  </a:cubicBezTo>
                  <a:cubicBezTo>
                    <a:pt x="453" y="576"/>
                    <a:pt x="460" y="528"/>
                    <a:pt x="450" y="491"/>
                  </a:cubicBezTo>
                  <a:cubicBezTo>
                    <a:pt x="439" y="456"/>
                    <a:pt x="439" y="406"/>
                    <a:pt x="425" y="365"/>
                  </a:cubicBezTo>
                  <a:cubicBezTo>
                    <a:pt x="412" y="321"/>
                    <a:pt x="385" y="287"/>
                    <a:pt x="364" y="249"/>
                  </a:cubicBezTo>
                  <a:cubicBezTo>
                    <a:pt x="351" y="232"/>
                    <a:pt x="334" y="216"/>
                    <a:pt x="320" y="198"/>
                  </a:cubicBezTo>
                  <a:cubicBezTo>
                    <a:pt x="307" y="181"/>
                    <a:pt x="287" y="167"/>
                    <a:pt x="270" y="154"/>
                  </a:cubicBezTo>
                  <a:cubicBezTo>
                    <a:pt x="235" y="123"/>
                    <a:pt x="188" y="103"/>
                    <a:pt x="160" y="79"/>
                  </a:cubicBezTo>
                  <a:cubicBezTo>
                    <a:pt x="130" y="52"/>
                    <a:pt x="89" y="38"/>
                    <a:pt x="72" y="21"/>
                  </a:cubicBezTo>
                  <a:cubicBezTo>
                    <a:pt x="48" y="7"/>
                    <a:pt x="38" y="1"/>
                    <a:pt x="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5"/>
            <p:cNvSpPr/>
            <p:nvPr/>
          </p:nvSpPr>
          <p:spPr>
            <a:xfrm>
              <a:off x="1405479" y="355387"/>
              <a:ext cx="65060" cy="133676"/>
            </a:xfrm>
            <a:custGeom>
              <a:avLst/>
              <a:gdLst/>
              <a:ahLst/>
              <a:cxnLst/>
              <a:rect l="l" t="t" r="r" b="b"/>
              <a:pathLst>
                <a:path w="1482" h="3045" extrusionOk="0">
                  <a:moveTo>
                    <a:pt x="1456" y="3003"/>
                  </a:moveTo>
                  <a:cubicBezTo>
                    <a:pt x="1455" y="3003"/>
                    <a:pt x="1455" y="3003"/>
                    <a:pt x="1455" y="3003"/>
                  </a:cubicBezTo>
                  <a:lnTo>
                    <a:pt x="1455" y="3003"/>
                  </a:lnTo>
                  <a:cubicBezTo>
                    <a:pt x="1455" y="3003"/>
                    <a:pt x="1455" y="3003"/>
                    <a:pt x="1456" y="3003"/>
                  </a:cubicBezTo>
                  <a:close/>
                  <a:moveTo>
                    <a:pt x="1455" y="3003"/>
                  </a:moveTo>
                  <a:cubicBezTo>
                    <a:pt x="1454" y="3004"/>
                    <a:pt x="1454" y="3004"/>
                    <a:pt x="1454" y="3004"/>
                  </a:cubicBezTo>
                  <a:lnTo>
                    <a:pt x="1454" y="3004"/>
                  </a:lnTo>
                  <a:lnTo>
                    <a:pt x="1454" y="3004"/>
                  </a:lnTo>
                  <a:cubicBezTo>
                    <a:pt x="1455" y="3004"/>
                    <a:pt x="1455" y="3004"/>
                    <a:pt x="1455" y="3003"/>
                  </a:cubicBezTo>
                  <a:close/>
                  <a:moveTo>
                    <a:pt x="1454" y="3004"/>
                  </a:moveTo>
                  <a:cubicBezTo>
                    <a:pt x="1454" y="3005"/>
                    <a:pt x="1454" y="3006"/>
                    <a:pt x="1454" y="3007"/>
                  </a:cubicBezTo>
                  <a:lnTo>
                    <a:pt x="1457" y="3007"/>
                  </a:lnTo>
                  <a:lnTo>
                    <a:pt x="1454" y="3004"/>
                  </a:lnTo>
                  <a:close/>
                  <a:moveTo>
                    <a:pt x="1464" y="2999"/>
                  </a:moveTo>
                  <a:cubicBezTo>
                    <a:pt x="1463" y="2999"/>
                    <a:pt x="1462" y="3000"/>
                    <a:pt x="1461" y="3001"/>
                  </a:cubicBezTo>
                  <a:cubicBezTo>
                    <a:pt x="1459" y="3001"/>
                    <a:pt x="1457" y="3002"/>
                    <a:pt x="1456" y="3003"/>
                  </a:cubicBezTo>
                  <a:lnTo>
                    <a:pt x="1456" y="3003"/>
                  </a:lnTo>
                  <a:cubicBezTo>
                    <a:pt x="1456" y="3003"/>
                    <a:pt x="1456" y="3003"/>
                    <a:pt x="1457" y="3003"/>
                  </a:cubicBezTo>
                  <a:cubicBezTo>
                    <a:pt x="1457" y="3003"/>
                    <a:pt x="1459" y="3003"/>
                    <a:pt x="1461" y="3004"/>
                  </a:cubicBezTo>
                  <a:cubicBezTo>
                    <a:pt x="1464" y="3007"/>
                    <a:pt x="1467" y="3007"/>
                    <a:pt x="1471" y="3015"/>
                  </a:cubicBezTo>
                  <a:cubicBezTo>
                    <a:pt x="1471" y="3015"/>
                    <a:pt x="1472" y="3015"/>
                    <a:pt x="1472" y="3016"/>
                  </a:cubicBezTo>
                  <a:lnTo>
                    <a:pt x="1472" y="3016"/>
                  </a:lnTo>
                  <a:cubicBezTo>
                    <a:pt x="1473" y="3016"/>
                    <a:pt x="1474" y="3015"/>
                    <a:pt x="1475" y="3015"/>
                  </a:cubicBezTo>
                  <a:cubicBezTo>
                    <a:pt x="1481" y="3011"/>
                    <a:pt x="1478" y="3004"/>
                    <a:pt x="1471" y="3004"/>
                  </a:cubicBezTo>
                  <a:cubicBezTo>
                    <a:pt x="1468" y="3002"/>
                    <a:pt x="1466" y="2999"/>
                    <a:pt x="1464" y="2999"/>
                  </a:cubicBezTo>
                  <a:close/>
                  <a:moveTo>
                    <a:pt x="1192" y="0"/>
                  </a:moveTo>
                  <a:cubicBezTo>
                    <a:pt x="1192" y="0"/>
                    <a:pt x="1178" y="0"/>
                    <a:pt x="1148" y="4"/>
                  </a:cubicBezTo>
                  <a:cubicBezTo>
                    <a:pt x="1131" y="7"/>
                    <a:pt x="1110" y="7"/>
                    <a:pt x="1090" y="7"/>
                  </a:cubicBezTo>
                  <a:cubicBezTo>
                    <a:pt x="1066" y="11"/>
                    <a:pt x="1039" y="17"/>
                    <a:pt x="1008" y="21"/>
                  </a:cubicBezTo>
                  <a:cubicBezTo>
                    <a:pt x="981" y="27"/>
                    <a:pt x="950" y="38"/>
                    <a:pt x="916" y="48"/>
                  </a:cubicBezTo>
                  <a:cubicBezTo>
                    <a:pt x="879" y="58"/>
                    <a:pt x="842" y="72"/>
                    <a:pt x="801" y="85"/>
                  </a:cubicBezTo>
                  <a:cubicBezTo>
                    <a:pt x="760" y="99"/>
                    <a:pt x="719" y="123"/>
                    <a:pt x="679" y="143"/>
                  </a:cubicBezTo>
                  <a:cubicBezTo>
                    <a:pt x="658" y="157"/>
                    <a:pt x="638" y="170"/>
                    <a:pt x="617" y="184"/>
                  </a:cubicBezTo>
                  <a:cubicBezTo>
                    <a:pt x="597" y="201"/>
                    <a:pt x="577" y="215"/>
                    <a:pt x="556" y="231"/>
                  </a:cubicBezTo>
                  <a:cubicBezTo>
                    <a:pt x="475" y="303"/>
                    <a:pt x="393" y="382"/>
                    <a:pt x="311" y="480"/>
                  </a:cubicBezTo>
                  <a:cubicBezTo>
                    <a:pt x="233" y="575"/>
                    <a:pt x="158" y="688"/>
                    <a:pt x="110" y="817"/>
                  </a:cubicBezTo>
                  <a:cubicBezTo>
                    <a:pt x="59" y="942"/>
                    <a:pt x="25" y="1085"/>
                    <a:pt x="12" y="1231"/>
                  </a:cubicBezTo>
                  <a:cubicBezTo>
                    <a:pt x="1" y="1374"/>
                    <a:pt x="8" y="1525"/>
                    <a:pt x="29" y="1667"/>
                  </a:cubicBezTo>
                  <a:cubicBezTo>
                    <a:pt x="56" y="1810"/>
                    <a:pt x="97" y="1946"/>
                    <a:pt x="154" y="2076"/>
                  </a:cubicBezTo>
                  <a:cubicBezTo>
                    <a:pt x="212" y="2201"/>
                    <a:pt x="280" y="2321"/>
                    <a:pt x="359" y="2423"/>
                  </a:cubicBezTo>
                  <a:cubicBezTo>
                    <a:pt x="379" y="2450"/>
                    <a:pt x="399" y="2476"/>
                    <a:pt x="420" y="2501"/>
                  </a:cubicBezTo>
                  <a:cubicBezTo>
                    <a:pt x="440" y="2525"/>
                    <a:pt x="461" y="2548"/>
                    <a:pt x="481" y="2569"/>
                  </a:cubicBezTo>
                  <a:cubicBezTo>
                    <a:pt x="505" y="2592"/>
                    <a:pt x="528" y="2613"/>
                    <a:pt x="549" y="2633"/>
                  </a:cubicBezTo>
                  <a:cubicBezTo>
                    <a:pt x="572" y="2654"/>
                    <a:pt x="597" y="2674"/>
                    <a:pt x="617" y="2691"/>
                  </a:cubicBezTo>
                  <a:cubicBezTo>
                    <a:pt x="665" y="2729"/>
                    <a:pt x="709" y="2762"/>
                    <a:pt x="753" y="2797"/>
                  </a:cubicBezTo>
                  <a:cubicBezTo>
                    <a:pt x="797" y="2828"/>
                    <a:pt x="842" y="2858"/>
                    <a:pt x="883" y="2885"/>
                  </a:cubicBezTo>
                  <a:cubicBezTo>
                    <a:pt x="903" y="2899"/>
                    <a:pt x="927" y="2912"/>
                    <a:pt x="947" y="2922"/>
                  </a:cubicBezTo>
                  <a:cubicBezTo>
                    <a:pt x="971" y="2936"/>
                    <a:pt x="991" y="2946"/>
                    <a:pt x="1012" y="2953"/>
                  </a:cubicBezTo>
                  <a:cubicBezTo>
                    <a:pt x="1056" y="2974"/>
                    <a:pt x="1100" y="2987"/>
                    <a:pt x="1137" y="2997"/>
                  </a:cubicBezTo>
                  <a:cubicBezTo>
                    <a:pt x="1219" y="3021"/>
                    <a:pt x="1287" y="3032"/>
                    <a:pt x="1345" y="3041"/>
                  </a:cubicBezTo>
                  <a:lnTo>
                    <a:pt x="1417" y="3041"/>
                  </a:lnTo>
                  <a:cubicBezTo>
                    <a:pt x="1426" y="3045"/>
                    <a:pt x="1440" y="3045"/>
                    <a:pt x="1450" y="3045"/>
                  </a:cubicBezTo>
                  <a:cubicBezTo>
                    <a:pt x="1457" y="3041"/>
                    <a:pt x="1467" y="3038"/>
                    <a:pt x="1475" y="3032"/>
                  </a:cubicBezTo>
                  <a:cubicBezTo>
                    <a:pt x="1480" y="3025"/>
                    <a:pt x="1476" y="3019"/>
                    <a:pt x="1472" y="3016"/>
                  </a:cubicBezTo>
                  <a:lnTo>
                    <a:pt x="1472" y="3016"/>
                  </a:lnTo>
                  <a:cubicBezTo>
                    <a:pt x="1471" y="3017"/>
                    <a:pt x="1469" y="3017"/>
                    <a:pt x="1467" y="3017"/>
                  </a:cubicBezTo>
                  <a:cubicBezTo>
                    <a:pt x="1463" y="3017"/>
                    <a:pt x="1459" y="3016"/>
                    <a:pt x="1454" y="3015"/>
                  </a:cubicBezTo>
                  <a:cubicBezTo>
                    <a:pt x="1447" y="3011"/>
                    <a:pt x="1440" y="3007"/>
                    <a:pt x="1430" y="3001"/>
                  </a:cubicBezTo>
                  <a:cubicBezTo>
                    <a:pt x="1423" y="2997"/>
                    <a:pt x="1413" y="2991"/>
                    <a:pt x="1399" y="2983"/>
                  </a:cubicBezTo>
                  <a:cubicBezTo>
                    <a:pt x="1389" y="2977"/>
                    <a:pt x="1379" y="2970"/>
                    <a:pt x="1368" y="2963"/>
                  </a:cubicBezTo>
                  <a:cubicBezTo>
                    <a:pt x="1324" y="2939"/>
                    <a:pt x="1277" y="2899"/>
                    <a:pt x="1233" y="2844"/>
                  </a:cubicBezTo>
                  <a:cubicBezTo>
                    <a:pt x="1209" y="2817"/>
                    <a:pt x="1185" y="2790"/>
                    <a:pt x="1164" y="2756"/>
                  </a:cubicBezTo>
                  <a:cubicBezTo>
                    <a:pt x="1151" y="2742"/>
                    <a:pt x="1141" y="2725"/>
                    <a:pt x="1131" y="2708"/>
                  </a:cubicBezTo>
                  <a:cubicBezTo>
                    <a:pt x="1117" y="2691"/>
                    <a:pt x="1107" y="2674"/>
                    <a:pt x="1093" y="2657"/>
                  </a:cubicBezTo>
                  <a:cubicBezTo>
                    <a:pt x="1073" y="2623"/>
                    <a:pt x="1049" y="2586"/>
                    <a:pt x="1029" y="2548"/>
                  </a:cubicBezTo>
                  <a:cubicBezTo>
                    <a:pt x="1008" y="2508"/>
                    <a:pt x="988" y="2463"/>
                    <a:pt x="968" y="2419"/>
                  </a:cubicBezTo>
                  <a:cubicBezTo>
                    <a:pt x="960" y="2395"/>
                    <a:pt x="950" y="2374"/>
                    <a:pt x="944" y="2351"/>
                  </a:cubicBezTo>
                  <a:cubicBezTo>
                    <a:pt x="933" y="2327"/>
                    <a:pt x="927" y="2303"/>
                    <a:pt x="916" y="2280"/>
                  </a:cubicBezTo>
                  <a:cubicBezTo>
                    <a:pt x="903" y="2236"/>
                    <a:pt x="883" y="2187"/>
                    <a:pt x="869" y="2143"/>
                  </a:cubicBezTo>
                  <a:cubicBezTo>
                    <a:pt x="838" y="2048"/>
                    <a:pt x="811" y="1953"/>
                    <a:pt x="790" y="1854"/>
                  </a:cubicBezTo>
                  <a:cubicBezTo>
                    <a:pt x="767" y="1759"/>
                    <a:pt x="750" y="1660"/>
                    <a:pt x="746" y="1565"/>
                  </a:cubicBezTo>
                  <a:cubicBezTo>
                    <a:pt x="732" y="1470"/>
                    <a:pt x="729" y="1374"/>
                    <a:pt x="732" y="1283"/>
                  </a:cubicBezTo>
                  <a:cubicBezTo>
                    <a:pt x="736" y="1191"/>
                    <a:pt x="750" y="1102"/>
                    <a:pt x="764" y="1014"/>
                  </a:cubicBezTo>
                  <a:cubicBezTo>
                    <a:pt x="767" y="991"/>
                    <a:pt x="770" y="970"/>
                    <a:pt x="773" y="946"/>
                  </a:cubicBezTo>
                  <a:cubicBezTo>
                    <a:pt x="777" y="925"/>
                    <a:pt x="781" y="902"/>
                    <a:pt x="784" y="881"/>
                  </a:cubicBezTo>
                  <a:cubicBezTo>
                    <a:pt x="794" y="837"/>
                    <a:pt x="801" y="793"/>
                    <a:pt x="811" y="749"/>
                  </a:cubicBezTo>
                  <a:cubicBezTo>
                    <a:pt x="831" y="664"/>
                    <a:pt x="855" y="582"/>
                    <a:pt x="893" y="511"/>
                  </a:cubicBezTo>
                  <a:cubicBezTo>
                    <a:pt x="903" y="493"/>
                    <a:pt x="910" y="476"/>
                    <a:pt x="919" y="460"/>
                  </a:cubicBezTo>
                  <a:cubicBezTo>
                    <a:pt x="927" y="443"/>
                    <a:pt x="937" y="422"/>
                    <a:pt x="944" y="405"/>
                  </a:cubicBezTo>
                  <a:cubicBezTo>
                    <a:pt x="954" y="388"/>
                    <a:pt x="960" y="371"/>
                    <a:pt x="968" y="354"/>
                  </a:cubicBezTo>
                  <a:cubicBezTo>
                    <a:pt x="974" y="338"/>
                    <a:pt x="985" y="320"/>
                    <a:pt x="991" y="306"/>
                  </a:cubicBezTo>
                  <a:cubicBezTo>
                    <a:pt x="1022" y="242"/>
                    <a:pt x="1056" y="184"/>
                    <a:pt x="1090" y="143"/>
                  </a:cubicBezTo>
                  <a:cubicBezTo>
                    <a:pt x="1103" y="120"/>
                    <a:pt x="1117" y="99"/>
                    <a:pt x="1131" y="82"/>
                  </a:cubicBezTo>
                  <a:cubicBezTo>
                    <a:pt x="1144" y="62"/>
                    <a:pt x="1155" y="48"/>
                    <a:pt x="1164" y="38"/>
                  </a:cubicBezTo>
                  <a:cubicBezTo>
                    <a:pt x="1182" y="14"/>
                    <a:pt x="1192"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5"/>
            <p:cNvSpPr/>
            <p:nvPr/>
          </p:nvSpPr>
          <p:spPr>
            <a:xfrm>
              <a:off x="1358901" y="373518"/>
              <a:ext cx="39949" cy="80161"/>
            </a:xfrm>
            <a:custGeom>
              <a:avLst/>
              <a:gdLst/>
              <a:ahLst/>
              <a:cxnLst/>
              <a:rect l="l" t="t" r="r" b="b"/>
              <a:pathLst>
                <a:path w="910" h="1826" extrusionOk="0">
                  <a:moveTo>
                    <a:pt x="610" y="1"/>
                  </a:moveTo>
                  <a:cubicBezTo>
                    <a:pt x="600" y="1"/>
                    <a:pt x="590" y="1"/>
                    <a:pt x="580" y="2"/>
                  </a:cubicBezTo>
                  <a:cubicBezTo>
                    <a:pt x="562" y="6"/>
                    <a:pt x="542" y="6"/>
                    <a:pt x="518" y="13"/>
                  </a:cubicBezTo>
                  <a:cubicBezTo>
                    <a:pt x="495" y="16"/>
                    <a:pt x="470" y="22"/>
                    <a:pt x="443" y="30"/>
                  </a:cubicBezTo>
                  <a:cubicBezTo>
                    <a:pt x="416" y="40"/>
                    <a:pt x="388" y="50"/>
                    <a:pt x="362" y="63"/>
                  </a:cubicBezTo>
                  <a:cubicBezTo>
                    <a:pt x="335" y="80"/>
                    <a:pt x="307" y="98"/>
                    <a:pt x="283" y="121"/>
                  </a:cubicBezTo>
                  <a:cubicBezTo>
                    <a:pt x="273" y="132"/>
                    <a:pt x="259" y="142"/>
                    <a:pt x="246" y="156"/>
                  </a:cubicBezTo>
                  <a:cubicBezTo>
                    <a:pt x="233" y="165"/>
                    <a:pt x="222" y="179"/>
                    <a:pt x="209" y="193"/>
                  </a:cubicBezTo>
                  <a:cubicBezTo>
                    <a:pt x="198" y="206"/>
                    <a:pt x="184" y="220"/>
                    <a:pt x="171" y="234"/>
                  </a:cubicBezTo>
                  <a:cubicBezTo>
                    <a:pt x="161" y="251"/>
                    <a:pt x="151" y="264"/>
                    <a:pt x="137" y="281"/>
                  </a:cubicBezTo>
                  <a:cubicBezTo>
                    <a:pt x="93" y="343"/>
                    <a:pt x="55" y="418"/>
                    <a:pt x="35" y="496"/>
                  </a:cubicBezTo>
                  <a:cubicBezTo>
                    <a:pt x="11" y="578"/>
                    <a:pt x="1" y="663"/>
                    <a:pt x="1" y="747"/>
                  </a:cubicBezTo>
                  <a:cubicBezTo>
                    <a:pt x="5" y="771"/>
                    <a:pt x="5" y="792"/>
                    <a:pt x="5" y="812"/>
                  </a:cubicBezTo>
                  <a:cubicBezTo>
                    <a:pt x="8" y="836"/>
                    <a:pt x="11" y="856"/>
                    <a:pt x="15" y="880"/>
                  </a:cubicBezTo>
                  <a:cubicBezTo>
                    <a:pt x="21" y="921"/>
                    <a:pt x="35" y="965"/>
                    <a:pt x="46" y="1010"/>
                  </a:cubicBezTo>
                  <a:cubicBezTo>
                    <a:pt x="76" y="1088"/>
                    <a:pt x="110" y="1162"/>
                    <a:pt x="151" y="1231"/>
                  </a:cubicBezTo>
                  <a:cubicBezTo>
                    <a:pt x="195" y="1299"/>
                    <a:pt x="239" y="1360"/>
                    <a:pt x="290" y="1414"/>
                  </a:cubicBezTo>
                  <a:cubicBezTo>
                    <a:pt x="338" y="1468"/>
                    <a:pt x="393" y="1512"/>
                    <a:pt x="446" y="1550"/>
                  </a:cubicBezTo>
                  <a:cubicBezTo>
                    <a:pt x="501" y="1588"/>
                    <a:pt x="552" y="1622"/>
                    <a:pt x="593" y="1652"/>
                  </a:cubicBezTo>
                  <a:cubicBezTo>
                    <a:pt x="682" y="1717"/>
                    <a:pt x="770" y="1751"/>
                    <a:pt x="821" y="1782"/>
                  </a:cubicBezTo>
                  <a:cubicBezTo>
                    <a:pt x="851" y="1795"/>
                    <a:pt x="872" y="1806"/>
                    <a:pt x="886" y="1815"/>
                  </a:cubicBezTo>
                  <a:cubicBezTo>
                    <a:pt x="903" y="1823"/>
                    <a:pt x="909" y="1826"/>
                    <a:pt x="909" y="1826"/>
                  </a:cubicBezTo>
                  <a:cubicBezTo>
                    <a:pt x="909" y="1826"/>
                    <a:pt x="892" y="1795"/>
                    <a:pt x="872" y="1737"/>
                  </a:cubicBezTo>
                  <a:cubicBezTo>
                    <a:pt x="845" y="1683"/>
                    <a:pt x="821" y="1594"/>
                    <a:pt x="784" y="1499"/>
                  </a:cubicBezTo>
                  <a:cubicBezTo>
                    <a:pt x="763" y="1455"/>
                    <a:pt x="749" y="1401"/>
                    <a:pt x="735" y="1346"/>
                  </a:cubicBezTo>
                  <a:cubicBezTo>
                    <a:pt x="729" y="1319"/>
                    <a:pt x="722" y="1292"/>
                    <a:pt x="719" y="1261"/>
                  </a:cubicBezTo>
                  <a:cubicBezTo>
                    <a:pt x="712" y="1234"/>
                    <a:pt x="705" y="1206"/>
                    <a:pt x="699" y="1179"/>
                  </a:cubicBezTo>
                  <a:cubicBezTo>
                    <a:pt x="685" y="1125"/>
                    <a:pt x="674" y="1071"/>
                    <a:pt x="664" y="1016"/>
                  </a:cubicBezTo>
                  <a:cubicBezTo>
                    <a:pt x="654" y="965"/>
                    <a:pt x="651" y="914"/>
                    <a:pt x="647" y="863"/>
                  </a:cubicBezTo>
                  <a:cubicBezTo>
                    <a:pt x="637" y="774"/>
                    <a:pt x="637" y="686"/>
                    <a:pt x="630" y="598"/>
                  </a:cubicBezTo>
                  <a:cubicBezTo>
                    <a:pt x="633" y="557"/>
                    <a:pt x="627" y="512"/>
                    <a:pt x="624" y="468"/>
                  </a:cubicBezTo>
                  <a:lnTo>
                    <a:pt x="624" y="435"/>
                  </a:lnTo>
                  <a:lnTo>
                    <a:pt x="624" y="404"/>
                  </a:lnTo>
                  <a:cubicBezTo>
                    <a:pt x="620" y="380"/>
                    <a:pt x="624" y="363"/>
                    <a:pt x="624" y="343"/>
                  </a:cubicBezTo>
                  <a:cubicBezTo>
                    <a:pt x="627" y="322"/>
                    <a:pt x="630" y="302"/>
                    <a:pt x="630" y="281"/>
                  </a:cubicBezTo>
                  <a:cubicBezTo>
                    <a:pt x="633" y="261"/>
                    <a:pt x="633" y="240"/>
                    <a:pt x="633" y="220"/>
                  </a:cubicBezTo>
                  <a:cubicBezTo>
                    <a:pt x="637" y="200"/>
                    <a:pt x="641" y="179"/>
                    <a:pt x="644" y="159"/>
                  </a:cubicBezTo>
                  <a:cubicBezTo>
                    <a:pt x="647" y="142"/>
                    <a:pt x="654" y="125"/>
                    <a:pt x="658" y="111"/>
                  </a:cubicBezTo>
                  <a:cubicBezTo>
                    <a:pt x="664" y="77"/>
                    <a:pt x="678" y="54"/>
                    <a:pt x="685" y="36"/>
                  </a:cubicBezTo>
                  <a:cubicBezTo>
                    <a:pt x="691" y="16"/>
                    <a:pt x="695" y="9"/>
                    <a:pt x="695" y="9"/>
                  </a:cubicBezTo>
                  <a:cubicBezTo>
                    <a:pt x="695" y="9"/>
                    <a:pt x="685" y="6"/>
                    <a:pt x="668" y="6"/>
                  </a:cubicBezTo>
                  <a:cubicBezTo>
                    <a:pt x="653" y="3"/>
                    <a:pt x="634"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5"/>
            <p:cNvSpPr/>
            <p:nvPr/>
          </p:nvSpPr>
          <p:spPr>
            <a:xfrm>
              <a:off x="1321453" y="377030"/>
              <a:ext cx="24365" cy="26911"/>
            </a:xfrm>
            <a:custGeom>
              <a:avLst/>
              <a:gdLst/>
              <a:ahLst/>
              <a:cxnLst/>
              <a:rect l="l" t="t" r="r" b="b"/>
              <a:pathLst>
                <a:path w="555" h="613" extrusionOk="0">
                  <a:moveTo>
                    <a:pt x="282" y="0"/>
                  </a:moveTo>
                  <a:cubicBezTo>
                    <a:pt x="269" y="4"/>
                    <a:pt x="241" y="4"/>
                    <a:pt x="214" y="11"/>
                  </a:cubicBezTo>
                  <a:cubicBezTo>
                    <a:pt x="201" y="11"/>
                    <a:pt x="187" y="14"/>
                    <a:pt x="174" y="21"/>
                  </a:cubicBezTo>
                  <a:cubicBezTo>
                    <a:pt x="160" y="24"/>
                    <a:pt x="150" y="31"/>
                    <a:pt x="139" y="38"/>
                  </a:cubicBezTo>
                  <a:cubicBezTo>
                    <a:pt x="103" y="69"/>
                    <a:pt x="37" y="110"/>
                    <a:pt x="24" y="167"/>
                  </a:cubicBezTo>
                  <a:cubicBezTo>
                    <a:pt x="1" y="222"/>
                    <a:pt x="10" y="286"/>
                    <a:pt x="21" y="344"/>
                  </a:cubicBezTo>
                  <a:cubicBezTo>
                    <a:pt x="45" y="405"/>
                    <a:pt x="72" y="460"/>
                    <a:pt x="116" y="501"/>
                  </a:cubicBezTo>
                  <a:cubicBezTo>
                    <a:pt x="136" y="521"/>
                    <a:pt x="164" y="538"/>
                    <a:pt x="191" y="552"/>
                  </a:cubicBezTo>
                  <a:cubicBezTo>
                    <a:pt x="218" y="562"/>
                    <a:pt x="241" y="572"/>
                    <a:pt x="262" y="583"/>
                  </a:cubicBezTo>
                  <a:cubicBezTo>
                    <a:pt x="303" y="603"/>
                    <a:pt x="354" y="603"/>
                    <a:pt x="374" y="606"/>
                  </a:cubicBezTo>
                  <a:cubicBezTo>
                    <a:pt x="379" y="606"/>
                    <a:pt x="382" y="605"/>
                    <a:pt x="385" y="605"/>
                  </a:cubicBezTo>
                  <a:cubicBezTo>
                    <a:pt x="396" y="605"/>
                    <a:pt x="399" y="609"/>
                    <a:pt x="405" y="609"/>
                  </a:cubicBezTo>
                  <a:cubicBezTo>
                    <a:pt x="409" y="613"/>
                    <a:pt x="412" y="613"/>
                    <a:pt x="412" y="613"/>
                  </a:cubicBezTo>
                  <a:lnTo>
                    <a:pt x="412" y="606"/>
                  </a:lnTo>
                  <a:cubicBezTo>
                    <a:pt x="412" y="600"/>
                    <a:pt x="405" y="592"/>
                    <a:pt x="412" y="575"/>
                  </a:cubicBezTo>
                  <a:cubicBezTo>
                    <a:pt x="412" y="565"/>
                    <a:pt x="415" y="548"/>
                    <a:pt x="422" y="531"/>
                  </a:cubicBezTo>
                  <a:cubicBezTo>
                    <a:pt x="429" y="521"/>
                    <a:pt x="429" y="514"/>
                    <a:pt x="432" y="504"/>
                  </a:cubicBezTo>
                  <a:cubicBezTo>
                    <a:pt x="436" y="494"/>
                    <a:pt x="439" y="487"/>
                    <a:pt x="439" y="477"/>
                  </a:cubicBezTo>
                  <a:cubicBezTo>
                    <a:pt x="442" y="463"/>
                    <a:pt x="453" y="443"/>
                    <a:pt x="466" y="423"/>
                  </a:cubicBezTo>
                  <a:cubicBezTo>
                    <a:pt x="470" y="412"/>
                    <a:pt x="476" y="405"/>
                    <a:pt x="483" y="396"/>
                  </a:cubicBezTo>
                  <a:cubicBezTo>
                    <a:pt x="490" y="385"/>
                    <a:pt x="494" y="378"/>
                    <a:pt x="497" y="371"/>
                  </a:cubicBezTo>
                  <a:cubicBezTo>
                    <a:pt x="517" y="338"/>
                    <a:pt x="527" y="314"/>
                    <a:pt x="541" y="289"/>
                  </a:cubicBezTo>
                  <a:cubicBezTo>
                    <a:pt x="548" y="269"/>
                    <a:pt x="555" y="249"/>
                    <a:pt x="541" y="228"/>
                  </a:cubicBezTo>
                  <a:cubicBezTo>
                    <a:pt x="538" y="212"/>
                    <a:pt x="486" y="181"/>
                    <a:pt x="473" y="154"/>
                  </a:cubicBezTo>
                  <a:cubicBezTo>
                    <a:pt x="453" y="126"/>
                    <a:pt x="401" y="82"/>
                    <a:pt x="388" y="55"/>
                  </a:cubicBezTo>
                  <a:cubicBezTo>
                    <a:pt x="361" y="21"/>
                    <a:pt x="351" y="4"/>
                    <a:pt x="351" y="4"/>
                  </a:cubicBezTo>
                  <a:cubicBezTo>
                    <a:pt x="351" y="4"/>
                    <a:pt x="327"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5"/>
            <p:cNvSpPr/>
            <p:nvPr/>
          </p:nvSpPr>
          <p:spPr>
            <a:xfrm>
              <a:off x="1496486" y="362367"/>
              <a:ext cx="262259" cy="161991"/>
            </a:xfrm>
            <a:custGeom>
              <a:avLst/>
              <a:gdLst/>
              <a:ahLst/>
              <a:cxnLst/>
              <a:rect l="l" t="t" r="r" b="b"/>
              <a:pathLst>
                <a:path w="5974" h="3690" extrusionOk="0">
                  <a:moveTo>
                    <a:pt x="4010" y="1"/>
                  </a:moveTo>
                  <a:cubicBezTo>
                    <a:pt x="3701" y="1"/>
                    <a:pt x="3390" y="72"/>
                    <a:pt x="3109" y="205"/>
                  </a:cubicBezTo>
                  <a:cubicBezTo>
                    <a:pt x="2817" y="348"/>
                    <a:pt x="2558" y="549"/>
                    <a:pt x="2347" y="787"/>
                  </a:cubicBezTo>
                  <a:cubicBezTo>
                    <a:pt x="2245" y="906"/>
                    <a:pt x="2153" y="1039"/>
                    <a:pt x="2079" y="1171"/>
                  </a:cubicBezTo>
                  <a:cubicBezTo>
                    <a:pt x="2003" y="1304"/>
                    <a:pt x="1942" y="1440"/>
                    <a:pt x="1888" y="1570"/>
                  </a:cubicBezTo>
                  <a:cubicBezTo>
                    <a:pt x="1834" y="1699"/>
                    <a:pt x="1782" y="1824"/>
                    <a:pt x="1732" y="1944"/>
                  </a:cubicBezTo>
                  <a:cubicBezTo>
                    <a:pt x="1704" y="2002"/>
                    <a:pt x="1680" y="2060"/>
                    <a:pt x="1653" y="2117"/>
                  </a:cubicBezTo>
                  <a:cubicBezTo>
                    <a:pt x="1626" y="2171"/>
                    <a:pt x="1599" y="2229"/>
                    <a:pt x="1568" y="2281"/>
                  </a:cubicBezTo>
                  <a:cubicBezTo>
                    <a:pt x="1452" y="2495"/>
                    <a:pt x="1316" y="2682"/>
                    <a:pt x="1170" y="2842"/>
                  </a:cubicBezTo>
                  <a:cubicBezTo>
                    <a:pt x="1024" y="2998"/>
                    <a:pt x="881" y="3138"/>
                    <a:pt x="741" y="3250"/>
                  </a:cubicBezTo>
                  <a:cubicBezTo>
                    <a:pt x="606" y="3362"/>
                    <a:pt x="473" y="3444"/>
                    <a:pt x="364" y="3509"/>
                  </a:cubicBezTo>
                  <a:cubicBezTo>
                    <a:pt x="333" y="3526"/>
                    <a:pt x="309" y="3539"/>
                    <a:pt x="283" y="3553"/>
                  </a:cubicBezTo>
                  <a:cubicBezTo>
                    <a:pt x="259" y="3570"/>
                    <a:pt x="234" y="3580"/>
                    <a:pt x="211" y="3590"/>
                  </a:cubicBezTo>
                  <a:cubicBezTo>
                    <a:pt x="167" y="3614"/>
                    <a:pt x="129" y="3634"/>
                    <a:pt x="99" y="3648"/>
                  </a:cubicBezTo>
                  <a:cubicBezTo>
                    <a:pt x="34" y="3675"/>
                    <a:pt x="0" y="3689"/>
                    <a:pt x="0" y="3689"/>
                  </a:cubicBezTo>
                  <a:cubicBezTo>
                    <a:pt x="0" y="3689"/>
                    <a:pt x="34" y="3678"/>
                    <a:pt x="102" y="3658"/>
                  </a:cubicBezTo>
                  <a:cubicBezTo>
                    <a:pt x="136" y="3648"/>
                    <a:pt x="177" y="3634"/>
                    <a:pt x="225" y="3620"/>
                  </a:cubicBezTo>
                  <a:cubicBezTo>
                    <a:pt x="248" y="3611"/>
                    <a:pt x="272" y="3603"/>
                    <a:pt x="300" y="3594"/>
                  </a:cubicBezTo>
                  <a:cubicBezTo>
                    <a:pt x="327" y="3583"/>
                    <a:pt x="357" y="3570"/>
                    <a:pt x="388" y="3559"/>
                  </a:cubicBezTo>
                  <a:cubicBezTo>
                    <a:pt x="507" y="3509"/>
                    <a:pt x="653" y="3444"/>
                    <a:pt x="813" y="3352"/>
                  </a:cubicBezTo>
                  <a:cubicBezTo>
                    <a:pt x="973" y="3260"/>
                    <a:pt x="1146" y="3141"/>
                    <a:pt x="1316" y="2988"/>
                  </a:cubicBezTo>
                  <a:cubicBezTo>
                    <a:pt x="1487" y="2835"/>
                    <a:pt x="1657" y="2651"/>
                    <a:pt x="1810" y="2433"/>
                  </a:cubicBezTo>
                  <a:cubicBezTo>
                    <a:pt x="1851" y="2379"/>
                    <a:pt x="1888" y="2322"/>
                    <a:pt x="1925" y="2264"/>
                  </a:cubicBezTo>
                  <a:cubicBezTo>
                    <a:pt x="1963" y="2206"/>
                    <a:pt x="1994" y="2148"/>
                    <a:pt x="2027" y="2086"/>
                  </a:cubicBezTo>
                  <a:cubicBezTo>
                    <a:pt x="2092" y="1964"/>
                    <a:pt x="2150" y="1838"/>
                    <a:pt x="2211" y="1716"/>
                  </a:cubicBezTo>
                  <a:cubicBezTo>
                    <a:pt x="2272" y="1597"/>
                    <a:pt x="2333" y="1474"/>
                    <a:pt x="2402" y="1362"/>
                  </a:cubicBezTo>
                  <a:cubicBezTo>
                    <a:pt x="2473" y="1253"/>
                    <a:pt x="2548" y="1148"/>
                    <a:pt x="2639" y="1049"/>
                  </a:cubicBezTo>
                  <a:cubicBezTo>
                    <a:pt x="2820" y="855"/>
                    <a:pt x="3044" y="695"/>
                    <a:pt x="3286" y="583"/>
                  </a:cubicBezTo>
                  <a:cubicBezTo>
                    <a:pt x="3528" y="471"/>
                    <a:pt x="3790" y="406"/>
                    <a:pt x="4048" y="403"/>
                  </a:cubicBezTo>
                  <a:cubicBezTo>
                    <a:pt x="4178" y="403"/>
                    <a:pt x="4310" y="416"/>
                    <a:pt x="4432" y="444"/>
                  </a:cubicBezTo>
                  <a:cubicBezTo>
                    <a:pt x="4561" y="468"/>
                    <a:pt x="4684" y="505"/>
                    <a:pt x="4800" y="552"/>
                  </a:cubicBezTo>
                  <a:cubicBezTo>
                    <a:pt x="4916" y="603"/>
                    <a:pt x="5024" y="664"/>
                    <a:pt x="5126" y="736"/>
                  </a:cubicBezTo>
                  <a:cubicBezTo>
                    <a:pt x="5225" y="804"/>
                    <a:pt x="5313" y="886"/>
                    <a:pt x="5395" y="970"/>
                  </a:cubicBezTo>
                  <a:cubicBezTo>
                    <a:pt x="5555" y="1144"/>
                    <a:pt x="5660" y="1345"/>
                    <a:pt x="5721" y="1542"/>
                  </a:cubicBezTo>
                  <a:cubicBezTo>
                    <a:pt x="5783" y="1743"/>
                    <a:pt x="5806" y="1937"/>
                    <a:pt x="5806" y="2110"/>
                  </a:cubicBezTo>
                  <a:cubicBezTo>
                    <a:pt x="5803" y="2287"/>
                    <a:pt x="5776" y="2437"/>
                    <a:pt x="5735" y="2559"/>
                  </a:cubicBezTo>
                  <a:cubicBezTo>
                    <a:pt x="5729" y="2590"/>
                    <a:pt x="5718" y="2617"/>
                    <a:pt x="5708" y="2644"/>
                  </a:cubicBezTo>
                  <a:cubicBezTo>
                    <a:pt x="5698" y="2672"/>
                    <a:pt x="5691" y="2695"/>
                    <a:pt x="5681" y="2719"/>
                  </a:cubicBezTo>
                  <a:cubicBezTo>
                    <a:pt x="5660" y="2763"/>
                    <a:pt x="5643" y="2804"/>
                    <a:pt x="5627" y="2835"/>
                  </a:cubicBezTo>
                  <a:cubicBezTo>
                    <a:pt x="5592" y="2896"/>
                    <a:pt x="5575" y="2927"/>
                    <a:pt x="5575" y="2927"/>
                  </a:cubicBezTo>
                  <a:cubicBezTo>
                    <a:pt x="5575" y="2927"/>
                    <a:pt x="5599" y="2900"/>
                    <a:pt x="5643" y="2845"/>
                  </a:cubicBezTo>
                  <a:cubicBezTo>
                    <a:pt x="5663" y="2818"/>
                    <a:pt x="5688" y="2780"/>
                    <a:pt x="5715" y="2736"/>
                  </a:cubicBezTo>
                  <a:cubicBezTo>
                    <a:pt x="5732" y="2716"/>
                    <a:pt x="5742" y="2692"/>
                    <a:pt x="5756" y="2664"/>
                  </a:cubicBezTo>
                  <a:cubicBezTo>
                    <a:pt x="5773" y="2641"/>
                    <a:pt x="5786" y="2614"/>
                    <a:pt x="5800" y="2583"/>
                  </a:cubicBezTo>
                  <a:cubicBezTo>
                    <a:pt x="5858" y="2464"/>
                    <a:pt x="5912" y="2308"/>
                    <a:pt x="5939" y="2124"/>
                  </a:cubicBezTo>
                  <a:cubicBezTo>
                    <a:pt x="5970" y="1940"/>
                    <a:pt x="5974" y="1722"/>
                    <a:pt x="5922" y="1491"/>
                  </a:cubicBezTo>
                  <a:cubicBezTo>
                    <a:pt x="5895" y="1379"/>
                    <a:pt x="5861" y="1256"/>
                    <a:pt x="5806" y="1141"/>
                  </a:cubicBezTo>
                  <a:cubicBezTo>
                    <a:pt x="5756" y="1025"/>
                    <a:pt x="5691" y="906"/>
                    <a:pt x="5606" y="797"/>
                  </a:cubicBezTo>
                  <a:cubicBezTo>
                    <a:pt x="5443" y="576"/>
                    <a:pt x="5218" y="383"/>
                    <a:pt x="4953" y="240"/>
                  </a:cubicBezTo>
                  <a:cubicBezTo>
                    <a:pt x="4820" y="168"/>
                    <a:pt x="4674" y="110"/>
                    <a:pt x="4525" y="69"/>
                  </a:cubicBezTo>
                  <a:cubicBezTo>
                    <a:pt x="4371" y="28"/>
                    <a:pt x="4214" y="5"/>
                    <a:pt x="4051" y="1"/>
                  </a:cubicBezTo>
                  <a:cubicBezTo>
                    <a:pt x="4037" y="1"/>
                    <a:pt x="4024" y="1"/>
                    <a:pt x="4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5"/>
            <p:cNvSpPr/>
            <p:nvPr/>
          </p:nvSpPr>
          <p:spPr>
            <a:xfrm>
              <a:off x="298650" y="789652"/>
              <a:ext cx="132183" cy="132754"/>
            </a:xfrm>
            <a:custGeom>
              <a:avLst/>
              <a:gdLst/>
              <a:ahLst/>
              <a:cxnLst/>
              <a:rect l="l" t="t" r="r" b="b"/>
              <a:pathLst>
                <a:path w="3011" h="3024" extrusionOk="0">
                  <a:moveTo>
                    <a:pt x="2946" y="1"/>
                  </a:moveTo>
                  <a:cubicBezTo>
                    <a:pt x="2946" y="1"/>
                    <a:pt x="2950" y="22"/>
                    <a:pt x="2953" y="55"/>
                  </a:cubicBezTo>
                  <a:cubicBezTo>
                    <a:pt x="2959" y="89"/>
                    <a:pt x="2963" y="140"/>
                    <a:pt x="2966" y="205"/>
                  </a:cubicBezTo>
                  <a:cubicBezTo>
                    <a:pt x="2966" y="269"/>
                    <a:pt x="2970" y="351"/>
                    <a:pt x="2959" y="439"/>
                  </a:cubicBezTo>
                  <a:cubicBezTo>
                    <a:pt x="2953" y="531"/>
                    <a:pt x="2939" y="630"/>
                    <a:pt x="2915" y="739"/>
                  </a:cubicBezTo>
                  <a:cubicBezTo>
                    <a:pt x="2868" y="957"/>
                    <a:pt x="2779" y="1198"/>
                    <a:pt x="2639" y="1436"/>
                  </a:cubicBezTo>
                  <a:cubicBezTo>
                    <a:pt x="2504" y="1674"/>
                    <a:pt x="2317" y="1905"/>
                    <a:pt x="2106" y="2106"/>
                  </a:cubicBezTo>
                  <a:cubicBezTo>
                    <a:pt x="1892" y="2310"/>
                    <a:pt x="1653" y="2483"/>
                    <a:pt x="1419" y="2630"/>
                  </a:cubicBezTo>
                  <a:cubicBezTo>
                    <a:pt x="1303" y="2705"/>
                    <a:pt x="1187" y="2769"/>
                    <a:pt x="1072" y="2817"/>
                  </a:cubicBezTo>
                  <a:cubicBezTo>
                    <a:pt x="956" y="2868"/>
                    <a:pt x="843" y="2905"/>
                    <a:pt x="735" y="2929"/>
                  </a:cubicBezTo>
                  <a:cubicBezTo>
                    <a:pt x="559" y="2969"/>
                    <a:pt x="401" y="2982"/>
                    <a:pt x="279" y="2982"/>
                  </a:cubicBezTo>
                  <a:cubicBezTo>
                    <a:pt x="252" y="2982"/>
                    <a:pt x="227" y="2982"/>
                    <a:pt x="204" y="2981"/>
                  </a:cubicBezTo>
                  <a:cubicBezTo>
                    <a:pt x="140" y="2977"/>
                    <a:pt x="88" y="2973"/>
                    <a:pt x="55" y="2970"/>
                  </a:cubicBezTo>
                  <a:cubicBezTo>
                    <a:pt x="17" y="2963"/>
                    <a:pt x="0" y="2963"/>
                    <a:pt x="0" y="2963"/>
                  </a:cubicBezTo>
                  <a:lnTo>
                    <a:pt x="0" y="2963"/>
                  </a:lnTo>
                  <a:cubicBezTo>
                    <a:pt x="0" y="2963"/>
                    <a:pt x="17" y="2967"/>
                    <a:pt x="51" y="2977"/>
                  </a:cubicBezTo>
                  <a:cubicBezTo>
                    <a:pt x="85" y="2984"/>
                    <a:pt x="136" y="2994"/>
                    <a:pt x="201" y="3004"/>
                  </a:cubicBezTo>
                  <a:cubicBezTo>
                    <a:pt x="275" y="3014"/>
                    <a:pt x="367" y="3023"/>
                    <a:pt x="474" y="3023"/>
                  </a:cubicBezTo>
                  <a:cubicBezTo>
                    <a:pt x="557" y="3023"/>
                    <a:pt x="650" y="3018"/>
                    <a:pt x="749" y="3001"/>
                  </a:cubicBezTo>
                  <a:cubicBezTo>
                    <a:pt x="860" y="2981"/>
                    <a:pt x="983" y="2953"/>
                    <a:pt x="1105" y="2909"/>
                  </a:cubicBezTo>
                  <a:cubicBezTo>
                    <a:pt x="1231" y="2861"/>
                    <a:pt x="1354" y="2800"/>
                    <a:pt x="1476" y="2728"/>
                  </a:cubicBezTo>
                  <a:cubicBezTo>
                    <a:pt x="1725" y="2585"/>
                    <a:pt x="1970" y="2406"/>
                    <a:pt x="2190" y="2194"/>
                  </a:cubicBezTo>
                  <a:cubicBezTo>
                    <a:pt x="2408" y="1984"/>
                    <a:pt x="2595" y="1739"/>
                    <a:pt x="2728" y="1487"/>
                  </a:cubicBezTo>
                  <a:cubicBezTo>
                    <a:pt x="2864" y="1232"/>
                    <a:pt x="2939" y="973"/>
                    <a:pt x="2973" y="749"/>
                  </a:cubicBezTo>
                  <a:cubicBezTo>
                    <a:pt x="3011" y="524"/>
                    <a:pt x="2997" y="334"/>
                    <a:pt x="2980" y="205"/>
                  </a:cubicBezTo>
                  <a:cubicBezTo>
                    <a:pt x="2973" y="140"/>
                    <a:pt x="2963" y="89"/>
                    <a:pt x="2956" y="55"/>
                  </a:cubicBezTo>
                  <a:cubicBezTo>
                    <a:pt x="2950" y="22"/>
                    <a:pt x="2946" y="1"/>
                    <a:pt x="2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5"/>
            <p:cNvSpPr/>
            <p:nvPr/>
          </p:nvSpPr>
          <p:spPr>
            <a:xfrm>
              <a:off x="343912" y="763838"/>
              <a:ext cx="88722" cy="61241"/>
            </a:xfrm>
            <a:custGeom>
              <a:avLst/>
              <a:gdLst/>
              <a:ahLst/>
              <a:cxnLst/>
              <a:rect l="l" t="t" r="r" b="b"/>
              <a:pathLst>
                <a:path w="2021" h="1395" extrusionOk="0">
                  <a:moveTo>
                    <a:pt x="2021" y="0"/>
                  </a:moveTo>
                  <a:cubicBezTo>
                    <a:pt x="2021" y="0"/>
                    <a:pt x="2017" y="10"/>
                    <a:pt x="2013" y="30"/>
                  </a:cubicBezTo>
                  <a:cubicBezTo>
                    <a:pt x="2010" y="51"/>
                    <a:pt x="2007" y="82"/>
                    <a:pt x="1996" y="116"/>
                  </a:cubicBezTo>
                  <a:cubicBezTo>
                    <a:pt x="1983" y="190"/>
                    <a:pt x="1949" y="292"/>
                    <a:pt x="1894" y="408"/>
                  </a:cubicBezTo>
                  <a:cubicBezTo>
                    <a:pt x="1844" y="524"/>
                    <a:pt x="1762" y="650"/>
                    <a:pt x="1663" y="769"/>
                  </a:cubicBezTo>
                  <a:cubicBezTo>
                    <a:pt x="1613" y="830"/>
                    <a:pt x="1555" y="888"/>
                    <a:pt x="1493" y="942"/>
                  </a:cubicBezTo>
                  <a:cubicBezTo>
                    <a:pt x="1432" y="994"/>
                    <a:pt x="1364" y="1044"/>
                    <a:pt x="1296" y="1088"/>
                  </a:cubicBezTo>
                  <a:cubicBezTo>
                    <a:pt x="1225" y="1132"/>
                    <a:pt x="1150" y="1170"/>
                    <a:pt x="1075" y="1201"/>
                  </a:cubicBezTo>
                  <a:cubicBezTo>
                    <a:pt x="1000" y="1231"/>
                    <a:pt x="925" y="1255"/>
                    <a:pt x="847" y="1275"/>
                  </a:cubicBezTo>
                  <a:cubicBezTo>
                    <a:pt x="697" y="1313"/>
                    <a:pt x="547" y="1327"/>
                    <a:pt x="421" y="1327"/>
                  </a:cubicBezTo>
                  <a:cubicBezTo>
                    <a:pt x="296" y="1320"/>
                    <a:pt x="190" y="1310"/>
                    <a:pt x="115" y="1292"/>
                  </a:cubicBezTo>
                  <a:cubicBezTo>
                    <a:pt x="78" y="1286"/>
                    <a:pt x="51" y="1275"/>
                    <a:pt x="30" y="1272"/>
                  </a:cubicBezTo>
                  <a:cubicBezTo>
                    <a:pt x="13" y="1269"/>
                    <a:pt x="0" y="1266"/>
                    <a:pt x="0" y="1266"/>
                  </a:cubicBezTo>
                  <a:lnTo>
                    <a:pt x="0" y="1266"/>
                  </a:lnTo>
                  <a:cubicBezTo>
                    <a:pt x="0" y="1266"/>
                    <a:pt x="10" y="1269"/>
                    <a:pt x="30" y="1275"/>
                  </a:cubicBezTo>
                  <a:cubicBezTo>
                    <a:pt x="47" y="1286"/>
                    <a:pt x="74" y="1300"/>
                    <a:pt x="112" y="1310"/>
                  </a:cubicBezTo>
                  <a:cubicBezTo>
                    <a:pt x="184" y="1337"/>
                    <a:pt x="286" y="1371"/>
                    <a:pt x="418" y="1385"/>
                  </a:cubicBezTo>
                  <a:cubicBezTo>
                    <a:pt x="475" y="1390"/>
                    <a:pt x="538" y="1395"/>
                    <a:pt x="604" y="1395"/>
                  </a:cubicBezTo>
                  <a:cubicBezTo>
                    <a:pt x="687" y="1395"/>
                    <a:pt x="776" y="1388"/>
                    <a:pt x="867" y="1371"/>
                  </a:cubicBezTo>
                  <a:cubicBezTo>
                    <a:pt x="949" y="1354"/>
                    <a:pt x="1034" y="1330"/>
                    <a:pt x="1115" y="1300"/>
                  </a:cubicBezTo>
                  <a:cubicBezTo>
                    <a:pt x="1197" y="1266"/>
                    <a:pt x="1275" y="1225"/>
                    <a:pt x="1354" y="1181"/>
                  </a:cubicBezTo>
                  <a:cubicBezTo>
                    <a:pt x="1429" y="1129"/>
                    <a:pt x="1500" y="1075"/>
                    <a:pt x="1561" y="1017"/>
                  </a:cubicBezTo>
                  <a:cubicBezTo>
                    <a:pt x="1626" y="956"/>
                    <a:pt x="1684" y="892"/>
                    <a:pt x="1731" y="823"/>
                  </a:cubicBezTo>
                  <a:cubicBezTo>
                    <a:pt x="1833" y="691"/>
                    <a:pt x="1898" y="548"/>
                    <a:pt x="1942" y="425"/>
                  </a:cubicBezTo>
                  <a:cubicBezTo>
                    <a:pt x="1983" y="303"/>
                    <a:pt x="2000" y="194"/>
                    <a:pt x="2010" y="119"/>
                  </a:cubicBezTo>
                  <a:cubicBezTo>
                    <a:pt x="2013" y="82"/>
                    <a:pt x="2013" y="51"/>
                    <a:pt x="2017" y="30"/>
                  </a:cubicBezTo>
                  <a:cubicBezTo>
                    <a:pt x="2017" y="10"/>
                    <a:pt x="2021"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5"/>
            <p:cNvSpPr/>
            <p:nvPr/>
          </p:nvSpPr>
          <p:spPr>
            <a:xfrm>
              <a:off x="334166" y="838338"/>
              <a:ext cx="57685" cy="10799"/>
            </a:xfrm>
            <a:custGeom>
              <a:avLst/>
              <a:gdLst/>
              <a:ahLst/>
              <a:cxnLst/>
              <a:rect l="l" t="t" r="r" b="b"/>
              <a:pathLst>
                <a:path w="1314" h="246" extrusionOk="0">
                  <a:moveTo>
                    <a:pt x="1314" y="0"/>
                  </a:moveTo>
                  <a:lnTo>
                    <a:pt x="1314" y="0"/>
                  </a:lnTo>
                  <a:cubicBezTo>
                    <a:pt x="1314" y="0"/>
                    <a:pt x="1293" y="11"/>
                    <a:pt x="1259" y="27"/>
                  </a:cubicBezTo>
                  <a:cubicBezTo>
                    <a:pt x="1243" y="35"/>
                    <a:pt x="1218" y="44"/>
                    <a:pt x="1194" y="52"/>
                  </a:cubicBezTo>
                  <a:cubicBezTo>
                    <a:pt x="1185" y="58"/>
                    <a:pt x="1171" y="62"/>
                    <a:pt x="1157" y="68"/>
                  </a:cubicBezTo>
                  <a:cubicBezTo>
                    <a:pt x="1144" y="72"/>
                    <a:pt x="1127" y="76"/>
                    <a:pt x="1113" y="82"/>
                  </a:cubicBezTo>
                  <a:cubicBezTo>
                    <a:pt x="1052" y="102"/>
                    <a:pt x="977" y="116"/>
                    <a:pt x="902" y="129"/>
                  </a:cubicBezTo>
                  <a:cubicBezTo>
                    <a:pt x="824" y="140"/>
                    <a:pt x="739" y="147"/>
                    <a:pt x="657" y="147"/>
                  </a:cubicBezTo>
                  <a:cubicBezTo>
                    <a:pt x="572" y="147"/>
                    <a:pt x="491" y="140"/>
                    <a:pt x="412" y="126"/>
                  </a:cubicBezTo>
                  <a:cubicBezTo>
                    <a:pt x="337" y="113"/>
                    <a:pt x="263" y="102"/>
                    <a:pt x="202" y="79"/>
                  </a:cubicBezTo>
                  <a:cubicBezTo>
                    <a:pt x="188" y="76"/>
                    <a:pt x="174" y="68"/>
                    <a:pt x="161" y="65"/>
                  </a:cubicBezTo>
                  <a:cubicBezTo>
                    <a:pt x="144" y="62"/>
                    <a:pt x="133" y="55"/>
                    <a:pt x="120" y="52"/>
                  </a:cubicBezTo>
                  <a:cubicBezTo>
                    <a:pt x="96" y="41"/>
                    <a:pt x="72" y="35"/>
                    <a:pt x="55" y="27"/>
                  </a:cubicBezTo>
                  <a:cubicBezTo>
                    <a:pt x="21" y="11"/>
                    <a:pt x="1" y="4"/>
                    <a:pt x="1" y="4"/>
                  </a:cubicBezTo>
                  <a:lnTo>
                    <a:pt x="1" y="4"/>
                  </a:lnTo>
                  <a:cubicBezTo>
                    <a:pt x="1" y="4"/>
                    <a:pt x="18" y="18"/>
                    <a:pt x="48" y="41"/>
                  </a:cubicBezTo>
                  <a:cubicBezTo>
                    <a:pt x="62" y="55"/>
                    <a:pt x="83" y="68"/>
                    <a:pt x="103" y="82"/>
                  </a:cubicBezTo>
                  <a:cubicBezTo>
                    <a:pt x="116" y="89"/>
                    <a:pt x="127" y="99"/>
                    <a:pt x="140" y="106"/>
                  </a:cubicBezTo>
                  <a:cubicBezTo>
                    <a:pt x="154" y="116"/>
                    <a:pt x="167" y="123"/>
                    <a:pt x="181" y="129"/>
                  </a:cubicBezTo>
                  <a:cubicBezTo>
                    <a:pt x="243" y="160"/>
                    <a:pt x="314" y="191"/>
                    <a:pt x="395" y="211"/>
                  </a:cubicBezTo>
                  <a:cubicBezTo>
                    <a:pt x="477" y="231"/>
                    <a:pt x="565" y="245"/>
                    <a:pt x="657" y="245"/>
                  </a:cubicBezTo>
                  <a:cubicBezTo>
                    <a:pt x="745" y="242"/>
                    <a:pt x="838" y="228"/>
                    <a:pt x="919" y="208"/>
                  </a:cubicBezTo>
                  <a:cubicBezTo>
                    <a:pt x="998" y="184"/>
                    <a:pt x="1072" y="157"/>
                    <a:pt x="1130" y="123"/>
                  </a:cubicBezTo>
                  <a:cubicBezTo>
                    <a:pt x="1144" y="116"/>
                    <a:pt x="1161" y="109"/>
                    <a:pt x="1171" y="102"/>
                  </a:cubicBezTo>
                  <a:cubicBezTo>
                    <a:pt x="1185" y="93"/>
                    <a:pt x="1198" y="85"/>
                    <a:pt x="1208" y="79"/>
                  </a:cubicBezTo>
                  <a:cubicBezTo>
                    <a:pt x="1232" y="62"/>
                    <a:pt x="1249" y="52"/>
                    <a:pt x="1266" y="38"/>
                  </a:cubicBezTo>
                  <a:cubicBezTo>
                    <a:pt x="1293" y="14"/>
                    <a:pt x="1314"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325517" y="868805"/>
              <a:ext cx="41398" cy="6673"/>
            </a:xfrm>
            <a:custGeom>
              <a:avLst/>
              <a:gdLst/>
              <a:ahLst/>
              <a:cxnLst/>
              <a:rect l="l" t="t" r="r" b="b"/>
              <a:pathLst>
                <a:path w="943" h="152" extrusionOk="0">
                  <a:moveTo>
                    <a:pt x="942" y="0"/>
                  </a:moveTo>
                  <a:cubicBezTo>
                    <a:pt x="942" y="0"/>
                    <a:pt x="929" y="4"/>
                    <a:pt x="902" y="11"/>
                  </a:cubicBezTo>
                  <a:cubicBezTo>
                    <a:pt x="889" y="14"/>
                    <a:pt x="875" y="21"/>
                    <a:pt x="858" y="24"/>
                  </a:cubicBezTo>
                  <a:cubicBezTo>
                    <a:pt x="837" y="27"/>
                    <a:pt x="817" y="31"/>
                    <a:pt x="796" y="38"/>
                  </a:cubicBezTo>
                  <a:cubicBezTo>
                    <a:pt x="752" y="48"/>
                    <a:pt x="701" y="55"/>
                    <a:pt x="647" y="62"/>
                  </a:cubicBezTo>
                  <a:cubicBezTo>
                    <a:pt x="592" y="68"/>
                    <a:pt x="531" y="75"/>
                    <a:pt x="473" y="75"/>
                  </a:cubicBezTo>
                  <a:cubicBezTo>
                    <a:pt x="456" y="76"/>
                    <a:pt x="439" y="77"/>
                    <a:pt x="422" y="77"/>
                  </a:cubicBezTo>
                  <a:cubicBezTo>
                    <a:pt x="382" y="77"/>
                    <a:pt x="342" y="74"/>
                    <a:pt x="303" y="72"/>
                  </a:cubicBezTo>
                  <a:cubicBezTo>
                    <a:pt x="245" y="68"/>
                    <a:pt x="195" y="68"/>
                    <a:pt x="150" y="58"/>
                  </a:cubicBezTo>
                  <a:cubicBezTo>
                    <a:pt x="129" y="55"/>
                    <a:pt x="109" y="52"/>
                    <a:pt x="88" y="52"/>
                  </a:cubicBezTo>
                  <a:cubicBezTo>
                    <a:pt x="72" y="48"/>
                    <a:pt x="55" y="44"/>
                    <a:pt x="41" y="41"/>
                  </a:cubicBezTo>
                  <a:cubicBezTo>
                    <a:pt x="17" y="38"/>
                    <a:pt x="0" y="35"/>
                    <a:pt x="0" y="35"/>
                  </a:cubicBezTo>
                  <a:lnTo>
                    <a:pt x="0" y="35"/>
                  </a:lnTo>
                  <a:cubicBezTo>
                    <a:pt x="0" y="35"/>
                    <a:pt x="14" y="41"/>
                    <a:pt x="38" y="55"/>
                  </a:cubicBezTo>
                  <a:cubicBezTo>
                    <a:pt x="52" y="62"/>
                    <a:pt x="65" y="68"/>
                    <a:pt x="82" y="79"/>
                  </a:cubicBezTo>
                  <a:cubicBezTo>
                    <a:pt x="99" y="85"/>
                    <a:pt x="119" y="96"/>
                    <a:pt x="140" y="102"/>
                  </a:cubicBezTo>
                  <a:cubicBezTo>
                    <a:pt x="184" y="116"/>
                    <a:pt x="235" y="133"/>
                    <a:pt x="293" y="143"/>
                  </a:cubicBezTo>
                  <a:cubicBezTo>
                    <a:pt x="334" y="148"/>
                    <a:pt x="380" y="151"/>
                    <a:pt x="425" y="151"/>
                  </a:cubicBezTo>
                  <a:cubicBezTo>
                    <a:pt x="442" y="151"/>
                    <a:pt x="459" y="151"/>
                    <a:pt x="476" y="150"/>
                  </a:cubicBezTo>
                  <a:cubicBezTo>
                    <a:pt x="537" y="146"/>
                    <a:pt x="603" y="140"/>
                    <a:pt x="657" y="126"/>
                  </a:cubicBezTo>
                  <a:cubicBezTo>
                    <a:pt x="715" y="113"/>
                    <a:pt x="766" y="93"/>
                    <a:pt x="807" y="75"/>
                  </a:cubicBezTo>
                  <a:cubicBezTo>
                    <a:pt x="831" y="65"/>
                    <a:pt x="848" y="55"/>
                    <a:pt x="864" y="44"/>
                  </a:cubicBezTo>
                  <a:cubicBezTo>
                    <a:pt x="881" y="38"/>
                    <a:pt x="895" y="27"/>
                    <a:pt x="909" y="21"/>
                  </a:cubicBezTo>
                  <a:cubicBezTo>
                    <a:pt x="929" y="7"/>
                    <a:pt x="942"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311469" y="893740"/>
              <a:ext cx="37227" cy="5092"/>
            </a:xfrm>
            <a:custGeom>
              <a:avLst/>
              <a:gdLst/>
              <a:ahLst/>
              <a:cxnLst/>
              <a:rect l="l" t="t" r="r" b="b"/>
              <a:pathLst>
                <a:path w="848" h="116" extrusionOk="0">
                  <a:moveTo>
                    <a:pt x="848" y="1"/>
                  </a:moveTo>
                  <a:cubicBezTo>
                    <a:pt x="848" y="1"/>
                    <a:pt x="834" y="1"/>
                    <a:pt x="810" y="4"/>
                  </a:cubicBezTo>
                  <a:cubicBezTo>
                    <a:pt x="786" y="7"/>
                    <a:pt x="752" y="7"/>
                    <a:pt x="711" y="14"/>
                  </a:cubicBezTo>
                  <a:cubicBezTo>
                    <a:pt x="674" y="18"/>
                    <a:pt x="626" y="21"/>
                    <a:pt x="579" y="24"/>
                  </a:cubicBezTo>
                  <a:cubicBezTo>
                    <a:pt x="528" y="28"/>
                    <a:pt x="477" y="31"/>
                    <a:pt x="426" y="31"/>
                  </a:cubicBezTo>
                  <a:cubicBezTo>
                    <a:pt x="372" y="35"/>
                    <a:pt x="320" y="35"/>
                    <a:pt x="270" y="38"/>
                  </a:cubicBezTo>
                  <a:cubicBezTo>
                    <a:pt x="222" y="38"/>
                    <a:pt x="174" y="41"/>
                    <a:pt x="137" y="41"/>
                  </a:cubicBezTo>
                  <a:lnTo>
                    <a:pt x="0" y="41"/>
                  </a:lnTo>
                  <a:cubicBezTo>
                    <a:pt x="0" y="41"/>
                    <a:pt x="14" y="48"/>
                    <a:pt x="35" y="55"/>
                  </a:cubicBezTo>
                  <a:cubicBezTo>
                    <a:pt x="58" y="62"/>
                    <a:pt x="89" y="76"/>
                    <a:pt x="130" y="85"/>
                  </a:cubicBezTo>
                  <a:cubicBezTo>
                    <a:pt x="171" y="92"/>
                    <a:pt x="215" y="106"/>
                    <a:pt x="266" y="109"/>
                  </a:cubicBezTo>
                  <a:cubicBezTo>
                    <a:pt x="295" y="113"/>
                    <a:pt x="327" y="115"/>
                    <a:pt x="358" y="115"/>
                  </a:cubicBezTo>
                  <a:cubicBezTo>
                    <a:pt x="382" y="115"/>
                    <a:pt x="406" y="114"/>
                    <a:pt x="429" y="112"/>
                  </a:cubicBezTo>
                  <a:cubicBezTo>
                    <a:pt x="484" y="109"/>
                    <a:pt x="538" y="103"/>
                    <a:pt x="586" y="92"/>
                  </a:cubicBezTo>
                  <a:cubicBezTo>
                    <a:pt x="637" y="82"/>
                    <a:pt x="684" y="65"/>
                    <a:pt x="722" y="55"/>
                  </a:cubicBezTo>
                  <a:cubicBezTo>
                    <a:pt x="760" y="41"/>
                    <a:pt x="793" y="28"/>
                    <a:pt x="813" y="18"/>
                  </a:cubicBezTo>
                  <a:cubicBezTo>
                    <a:pt x="834" y="7"/>
                    <a:pt x="848" y="1"/>
                    <a:pt x="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5"/>
            <p:cNvSpPr/>
            <p:nvPr/>
          </p:nvSpPr>
          <p:spPr>
            <a:xfrm>
              <a:off x="428245" y="570895"/>
              <a:ext cx="119364" cy="87844"/>
            </a:xfrm>
            <a:custGeom>
              <a:avLst/>
              <a:gdLst/>
              <a:ahLst/>
              <a:cxnLst/>
              <a:rect l="l" t="t" r="r" b="b"/>
              <a:pathLst>
                <a:path w="2719" h="2001" extrusionOk="0">
                  <a:moveTo>
                    <a:pt x="1" y="0"/>
                  </a:moveTo>
                  <a:cubicBezTo>
                    <a:pt x="1" y="0"/>
                    <a:pt x="28" y="48"/>
                    <a:pt x="79" y="126"/>
                  </a:cubicBezTo>
                  <a:cubicBezTo>
                    <a:pt x="133" y="208"/>
                    <a:pt x="205" y="320"/>
                    <a:pt x="304" y="453"/>
                  </a:cubicBezTo>
                  <a:cubicBezTo>
                    <a:pt x="402" y="582"/>
                    <a:pt x="521" y="731"/>
                    <a:pt x="664" y="881"/>
                  </a:cubicBezTo>
                  <a:cubicBezTo>
                    <a:pt x="732" y="956"/>
                    <a:pt x="807" y="1027"/>
                    <a:pt x="885" y="1103"/>
                  </a:cubicBezTo>
                  <a:cubicBezTo>
                    <a:pt x="967" y="1174"/>
                    <a:pt x="1048" y="1245"/>
                    <a:pt x="1133" y="1313"/>
                  </a:cubicBezTo>
                  <a:cubicBezTo>
                    <a:pt x="1222" y="1381"/>
                    <a:pt x="1310" y="1445"/>
                    <a:pt x="1399" y="1503"/>
                  </a:cubicBezTo>
                  <a:cubicBezTo>
                    <a:pt x="1491" y="1561"/>
                    <a:pt x="1582" y="1616"/>
                    <a:pt x="1675" y="1663"/>
                  </a:cubicBezTo>
                  <a:cubicBezTo>
                    <a:pt x="1855" y="1762"/>
                    <a:pt x="2031" y="1830"/>
                    <a:pt x="2188" y="1885"/>
                  </a:cubicBezTo>
                  <a:cubicBezTo>
                    <a:pt x="2345" y="1935"/>
                    <a:pt x="2477" y="1963"/>
                    <a:pt x="2573" y="1976"/>
                  </a:cubicBezTo>
                  <a:cubicBezTo>
                    <a:pt x="2617" y="1987"/>
                    <a:pt x="2654" y="1990"/>
                    <a:pt x="2681" y="1993"/>
                  </a:cubicBezTo>
                  <a:cubicBezTo>
                    <a:pt x="2705" y="1996"/>
                    <a:pt x="2719" y="2001"/>
                    <a:pt x="2719" y="2001"/>
                  </a:cubicBezTo>
                  <a:cubicBezTo>
                    <a:pt x="2719" y="2001"/>
                    <a:pt x="2705" y="1996"/>
                    <a:pt x="2681" y="1990"/>
                  </a:cubicBezTo>
                  <a:cubicBezTo>
                    <a:pt x="2654" y="1987"/>
                    <a:pt x="2620" y="1980"/>
                    <a:pt x="2573" y="1966"/>
                  </a:cubicBezTo>
                  <a:cubicBezTo>
                    <a:pt x="2480" y="1946"/>
                    <a:pt x="2351" y="1908"/>
                    <a:pt x="2202" y="1850"/>
                  </a:cubicBezTo>
                  <a:cubicBezTo>
                    <a:pt x="2048" y="1792"/>
                    <a:pt x="1879" y="1711"/>
                    <a:pt x="1705" y="1609"/>
                  </a:cubicBezTo>
                  <a:cubicBezTo>
                    <a:pt x="1617" y="1558"/>
                    <a:pt x="1532" y="1500"/>
                    <a:pt x="1443" y="1442"/>
                  </a:cubicBezTo>
                  <a:cubicBezTo>
                    <a:pt x="1355" y="1381"/>
                    <a:pt x="1270" y="1316"/>
                    <a:pt x="1185" y="1249"/>
                  </a:cubicBezTo>
                  <a:cubicBezTo>
                    <a:pt x="1103" y="1184"/>
                    <a:pt x="1021" y="1112"/>
                    <a:pt x="943" y="1041"/>
                  </a:cubicBezTo>
                  <a:cubicBezTo>
                    <a:pt x="865" y="969"/>
                    <a:pt x="790" y="898"/>
                    <a:pt x="719" y="827"/>
                  </a:cubicBezTo>
                  <a:cubicBezTo>
                    <a:pt x="576" y="684"/>
                    <a:pt x="450" y="544"/>
                    <a:pt x="345" y="418"/>
                  </a:cubicBezTo>
                  <a:cubicBezTo>
                    <a:pt x="239" y="296"/>
                    <a:pt x="150" y="194"/>
                    <a:pt x="92" y="119"/>
                  </a:cubicBezTo>
                  <a:cubicBezTo>
                    <a:pt x="31"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5"/>
            <p:cNvSpPr/>
            <p:nvPr/>
          </p:nvSpPr>
          <p:spPr>
            <a:xfrm>
              <a:off x="450328" y="619098"/>
              <a:ext cx="57114" cy="43373"/>
            </a:xfrm>
            <a:custGeom>
              <a:avLst/>
              <a:gdLst/>
              <a:ahLst/>
              <a:cxnLst/>
              <a:rect l="l" t="t" r="r" b="b"/>
              <a:pathLst>
                <a:path w="1301" h="988" extrusionOk="0">
                  <a:moveTo>
                    <a:pt x="1" y="0"/>
                  </a:moveTo>
                  <a:cubicBezTo>
                    <a:pt x="1" y="0"/>
                    <a:pt x="15" y="25"/>
                    <a:pt x="38" y="62"/>
                  </a:cubicBezTo>
                  <a:cubicBezTo>
                    <a:pt x="52" y="82"/>
                    <a:pt x="66" y="107"/>
                    <a:pt x="82" y="134"/>
                  </a:cubicBezTo>
                  <a:cubicBezTo>
                    <a:pt x="103" y="157"/>
                    <a:pt x="123" y="188"/>
                    <a:pt x="148" y="218"/>
                  </a:cubicBezTo>
                  <a:cubicBezTo>
                    <a:pt x="195" y="280"/>
                    <a:pt x="256" y="347"/>
                    <a:pt x="324" y="419"/>
                  </a:cubicBezTo>
                  <a:cubicBezTo>
                    <a:pt x="396" y="487"/>
                    <a:pt x="474" y="556"/>
                    <a:pt x="556" y="620"/>
                  </a:cubicBezTo>
                  <a:cubicBezTo>
                    <a:pt x="641" y="681"/>
                    <a:pt x="729" y="739"/>
                    <a:pt x="814" y="787"/>
                  </a:cubicBezTo>
                  <a:cubicBezTo>
                    <a:pt x="903" y="831"/>
                    <a:pt x="985" y="872"/>
                    <a:pt x="1056" y="903"/>
                  </a:cubicBezTo>
                  <a:cubicBezTo>
                    <a:pt x="1093" y="916"/>
                    <a:pt x="1123" y="930"/>
                    <a:pt x="1154" y="939"/>
                  </a:cubicBezTo>
                  <a:cubicBezTo>
                    <a:pt x="1185" y="950"/>
                    <a:pt x="1212" y="960"/>
                    <a:pt x="1233" y="967"/>
                  </a:cubicBezTo>
                  <a:cubicBezTo>
                    <a:pt x="1277" y="980"/>
                    <a:pt x="1301" y="987"/>
                    <a:pt x="1301" y="987"/>
                  </a:cubicBezTo>
                  <a:cubicBezTo>
                    <a:pt x="1301" y="987"/>
                    <a:pt x="1277" y="977"/>
                    <a:pt x="1236" y="956"/>
                  </a:cubicBezTo>
                  <a:cubicBezTo>
                    <a:pt x="1216" y="947"/>
                    <a:pt x="1192" y="936"/>
                    <a:pt x="1164" y="919"/>
                  </a:cubicBezTo>
                  <a:cubicBezTo>
                    <a:pt x="1137" y="906"/>
                    <a:pt x="1103" y="889"/>
                    <a:pt x="1073" y="872"/>
                  </a:cubicBezTo>
                  <a:cubicBezTo>
                    <a:pt x="1001" y="834"/>
                    <a:pt x="927" y="787"/>
                    <a:pt x="845" y="735"/>
                  </a:cubicBezTo>
                  <a:cubicBezTo>
                    <a:pt x="767" y="681"/>
                    <a:pt x="682" y="623"/>
                    <a:pt x="603" y="559"/>
                  </a:cubicBezTo>
                  <a:cubicBezTo>
                    <a:pt x="522" y="498"/>
                    <a:pt x="443" y="433"/>
                    <a:pt x="372" y="368"/>
                  </a:cubicBezTo>
                  <a:cubicBezTo>
                    <a:pt x="300" y="303"/>
                    <a:pt x="233" y="245"/>
                    <a:pt x="181" y="188"/>
                  </a:cubicBezTo>
                  <a:cubicBezTo>
                    <a:pt x="154" y="160"/>
                    <a:pt x="131" y="137"/>
                    <a:pt x="107" y="113"/>
                  </a:cubicBezTo>
                  <a:cubicBezTo>
                    <a:pt x="87" y="93"/>
                    <a:pt x="66" y="72"/>
                    <a:pt x="52" y="55"/>
                  </a:cubicBezTo>
                  <a:cubicBezTo>
                    <a:pt x="21" y="21"/>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5"/>
            <p:cNvSpPr/>
            <p:nvPr/>
          </p:nvSpPr>
          <p:spPr>
            <a:xfrm>
              <a:off x="463059" y="652243"/>
              <a:ext cx="17077" cy="14575"/>
            </a:xfrm>
            <a:custGeom>
              <a:avLst/>
              <a:gdLst/>
              <a:ahLst/>
              <a:cxnLst/>
              <a:rect l="l" t="t" r="r" b="b"/>
              <a:pathLst>
                <a:path w="389" h="332" extrusionOk="0">
                  <a:moveTo>
                    <a:pt x="1" y="1"/>
                  </a:moveTo>
                  <a:cubicBezTo>
                    <a:pt x="1" y="1"/>
                    <a:pt x="4" y="8"/>
                    <a:pt x="10" y="21"/>
                  </a:cubicBezTo>
                  <a:cubicBezTo>
                    <a:pt x="21" y="32"/>
                    <a:pt x="31" y="52"/>
                    <a:pt x="48" y="69"/>
                  </a:cubicBezTo>
                  <a:cubicBezTo>
                    <a:pt x="65" y="86"/>
                    <a:pt x="82" y="110"/>
                    <a:pt x="103" y="130"/>
                  </a:cubicBezTo>
                  <a:cubicBezTo>
                    <a:pt x="126" y="151"/>
                    <a:pt x="150" y="171"/>
                    <a:pt x="174" y="192"/>
                  </a:cubicBezTo>
                  <a:cubicBezTo>
                    <a:pt x="201" y="209"/>
                    <a:pt x="225" y="229"/>
                    <a:pt x="252" y="246"/>
                  </a:cubicBezTo>
                  <a:cubicBezTo>
                    <a:pt x="276" y="259"/>
                    <a:pt x="299" y="277"/>
                    <a:pt x="320" y="286"/>
                  </a:cubicBezTo>
                  <a:cubicBezTo>
                    <a:pt x="340" y="300"/>
                    <a:pt x="357" y="311"/>
                    <a:pt x="371" y="317"/>
                  </a:cubicBezTo>
                  <a:cubicBezTo>
                    <a:pt x="381" y="324"/>
                    <a:pt x="388" y="331"/>
                    <a:pt x="388" y="331"/>
                  </a:cubicBezTo>
                  <a:cubicBezTo>
                    <a:pt x="388" y="331"/>
                    <a:pt x="384" y="324"/>
                    <a:pt x="375" y="314"/>
                  </a:cubicBezTo>
                  <a:cubicBezTo>
                    <a:pt x="364" y="304"/>
                    <a:pt x="354" y="286"/>
                    <a:pt x="337" y="270"/>
                  </a:cubicBezTo>
                  <a:cubicBezTo>
                    <a:pt x="320" y="250"/>
                    <a:pt x="303" y="229"/>
                    <a:pt x="282" y="209"/>
                  </a:cubicBezTo>
                  <a:cubicBezTo>
                    <a:pt x="262" y="184"/>
                    <a:pt x="238" y="164"/>
                    <a:pt x="215" y="140"/>
                  </a:cubicBezTo>
                  <a:cubicBezTo>
                    <a:pt x="191" y="120"/>
                    <a:pt x="167" y="99"/>
                    <a:pt x="144" y="82"/>
                  </a:cubicBezTo>
                  <a:cubicBezTo>
                    <a:pt x="119" y="66"/>
                    <a:pt x="95" y="52"/>
                    <a:pt x="75" y="38"/>
                  </a:cubicBezTo>
                  <a:cubicBezTo>
                    <a:pt x="55" y="25"/>
                    <a:pt x="34" y="18"/>
                    <a:pt x="21" y="11"/>
                  </a:cubicBezTo>
                  <a:cubicBezTo>
                    <a:pt x="7" y="5"/>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5"/>
            <p:cNvSpPr/>
            <p:nvPr/>
          </p:nvSpPr>
          <p:spPr>
            <a:xfrm>
              <a:off x="374774" y="986634"/>
              <a:ext cx="206418" cy="140392"/>
            </a:xfrm>
            <a:custGeom>
              <a:avLst/>
              <a:gdLst/>
              <a:ahLst/>
              <a:cxnLst/>
              <a:rect l="l" t="t" r="r" b="b"/>
              <a:pathLst>
                <a:path w="4702" h="3198" extrusionOk="0">
                  <a:moveTo>
                    <a:pt x="1" y="1"/>
                  </a:moveTo>
                  <a:lnTo>
                    <a:pt x="1" y="1"/>
                  </a:lnTo>
                  <a:cubicBezTo>
                    <a:pt x="1" y="1"/>
                    <a:pt x="12" y="21"/>
                    <a:pt x="28" y="58"/>
                  </a:cubicBezTo>
                  <a:cubicBezTo>
                    <a:pt x="48" y="99"/>
                    <a:pt x="79" y="153"/>
                    <a:pt x="117" y="221"/>
                  </a:cubicBezTo>
                  <a:cubicBezTo>
                    <a:pt x="161" y="290"/>
                    <a:pt x="216" y="371"/>
                    <a:pt x="287" y="460"/>
                  </a:cubicBezTo>
                  <a:cubicBezTo>
                    <a:pt x="358" y="544"/>
                    <a:pt x="443" y="640"/>
                    <a:pt x="549" y="731"/>
                  </a:cubicBezTo>
                  <a:cubicBezTo>
                    <a:pt x="753" y="915"/>
                    <a:pt x="1025" y="1099"/>
                    <a:pt x="1334" y="1252"/>
                  </a:cubicBezTo>
                  <a:cubicBezTo>
                    <a:pt x="1648" y="1405"/>
                    <a:pt x="1995" y="1527"/>
                    <a:pt x="2338" y="1647"/>
                  </a:cubicBezTo>
                  <a:cubicBezTo>
                    <a:pt x="2685" y="1762"/>
                    <a:pt x="3028" y="1885"/>
                    <a:pt x="3338" y="2025"/>
                  </a:cubicBezTo>
                  <a:cubicBezTo>
                    <a:pt x="3644" y="2167"/>
                    <a:pt x="3920" y="2331"/>
                    <a:pt x="4127" y="2504"/>
                  </a:cubicBezTo>
                  <a:cubicBezTo>
                    <a:pt x="4232" y="2593"/>
                    <a:pt x="4321" y="2678"/>
                    <a:pt x="4396" y="2759"/>
                  </a:cubicBezTo>
                  <a:cubicBezTo>
                    <a:pt x="4433" y="2800"/>
                    <a:pt x="4467" y="2841"/>
                    <a:pt x="4498" y="2879"/>
                  </a:cubicBezTo>
                  <a:cubicBezTo>
                    <a:pt x="4529" y="2915"/>
                    <a:pt x="4552" y="2953"/>
                    <a:pt x="4576" y="2984"/>
                  </a:cubicBezTo>
                  <a:cubicBezTo>
                    <a:pt x="4620" y="3052"/>
                    <a:pt x="4651" y="3103"/>
                    <a:pt x="4672" y="3140"/>
                  </a:cubicBezTo>
                  <a:cubicBezTo>
                    <a:pt x="4692" y="3181"/>
                    <a:pt x="4702" y="3198"/>
                    <a:pt x="4702" y="3198"/>
                  </a:cubicBezTo>
                  <a:cubicBezTo>
                    <a:pt x="4702" y="3198"/>
                    <a:pt x="4692" y="3177"/>
                    <a:pt x="4675" y="3140"/>
                  </a:cubicBezTo>
                  <a:cubicBezTo>
                    <a:pt x="4658" y="3099"/>
                    <a:pt x="4627" y="3045"/>
                    <a:pt x="4587" y="2976"/>
                  </a:cubicBezTo>
                  <a:cubicBezTo>
                    <a:pt x="4505" y="2841"/>
                    <a:pt x="4369" y="2650"/>
                    <a:pt x="4161" y="2466"/>
                  </a:cubicBezTo>
                  <a:cubicBezTo>
                    <a:pt x="3957" y="2279"/>
                    <a:pt x="3689" y="2096"/>
                    <a:pt x="3379" y="1940"/>
                  </a:cubicBezTo>
                  <a:cubicBezTo>
                    <a:pt x="3069" y="1783"/>
                    <a:pt x="2719" y="1660"/>
                    <a:pt x="2375" y="1541"/>
                  </a:cubicBezTo>
                  <a:cubicBezTo>
                    <a:pt x="2032" y="1422"/>
                    <a:pt x="1688" y="1300"/>
                    <a:pt x="1379" y="1160"/>
                  </a:cubicBezTo>
                  <a:cubicBezTo>
                    <a:pt x="1069" y="1021"/>
                    <a:pt x="797" y="858"/>
                    <a:pt x="586" y="687"/>
                  </a:cubicBezTo>
                  <a:cubicBezTo>
                    <a:pt x="372" y="517"/>
                    <a:pt x="222" y="344"/>
                    <a:pt x="130" y="215"/>
                  </a:cubicBezTo>
                  <a:cubicBezTo>
                    <a:pt x="86" y="147"/>
                    <a:pt x="52" y="95"/>
                    <a:pt x="32" y="58"/>
                  </a:cubicBezTo>
                  <a:cubicBezTo>
                    <a:pt x="12" y="2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5"/>
            <p:cNvSpPr/>
            <p:nvPr/>
          </p:nvSpPr>
          <p:spPr>
            <a:xfrm>
              <a:off x="441855" y="1049632"/>
              <a:ext cx="116072" cy="62162"/>
            </a:xfrm>
            <a:custGeom>
              <a:avLst/>
              <a:gdLst/>
              <a:ahLst/>
              <a:cxnLst/>
              <a:rect l="l" t="t" r="r" b="b"/>
              <a:pathLst>
                <a:path w="2644" h="1416" extrusionOk="0">
                  <a:moveTo>
                    <a:pt x="0" y="1"/>
                  </a:moveTo>
                  <a:cubicBezTo>
                    <a:pt x="1" y="1"/>
                    <a:pt x="7" y="8"/>
                    <a:pt x="24" y="25"/>
                  </a:cubicBezTo>
                  <a:cubicBezTo>
                    <a:pt x="38" y="38"/>
                    <a:pt x="58" y="65"/>
                    <a:pt x="89" y="92"/>
                  </a:cubicBezTo>
                  <a:cubicBezTo>
                    <a:pt x="150" y="150"/>
                    <a:pt x="239" y="232"/>
                    <a:pt x="361" y="310"/>
                  </a:cubicBezTo>
                  <a:cubicBezTo>
                    <a:pt x="480" y="385"/>
                    <a:pt x="630" y="467"/>
                    <a:pt x="793" y="538"/>
                  </a:cubicBezTo>
                  <a:cubicBezTo>
                    <a:pt x="956" y="610"/>
                    <a:pt x="1137" y="674"/>
                    <a:pt x="1313" y="739"/>
                  </a:cubicBezTo>
                  <a:cubicBezTo>
                    <a:pt x="1494" y="800"/>
                    <a:pt x="1674" y="858"/>
                    <a:pt x="1837" y="923"/>
                  </a:cubicBezTo>
                  <a:cubicBezTo>
                    <a:pt x="2001" y="990"/>
                    <a:pt x="2150" y="1059"/>
                    <a:pt x="2269" y="1130"/>
                  </a:cubicBezTo>
                  <a:cubicBezTo>
                    <a:pt x="2392" y="1202"/>
                    <a:pt x="2487" y="1273"/>
                    <a:pt x="2548" y="1328"/>
                  </a:cubicBezTo>
                  <a:cubicBezTo>
                    <a:pt x="2579" y="1355"/>
                    <a:pt x="2602" y="1378"/>
                    <a:pt x="2616" y="1392"/>
                  </a:cubicBezTo>
                  <a:cubicBezTo>
                    <a:pt x="2633" y="1409"/>
                    <a:pt x="2643" y="1416"/>
                    <a:pt x="2643" y="1416"/>
                  </a:cubicBezTo>
                  <a:cubicBezTo>
                    <a:pt x="2643" y="1416"/>
                    <a:pt x="2633" y="1409"/>
                    <a:pt x="2619" y="1392"/>
                  </a:cubicBezTo>
                  <a:cubicBezTo>
                    <a:pt x="2606" y="1375"/>
                    <a:pt x="2586" y="1348"/>
                    <a:pt x="2555" y="1321"/>
                  </a:cubicBezTo>
                  <a:cubicBezTo>
                    <a:pt x="2497" y="1260"/>
                    <a:pt x="2409" y="1178"/>
                    <a:pt x="2290" y="1097"/>
                  </a:cubicBezTo>
                  <a:cubicBezTo>
                    <a:pt x="2174" y="1018"/>
                    <a:pt x="2027" y="929"/>
                    <a:pt x="1864" y="855"/>
                  </a:cubicBezTo>
                  <a:cubicBezTo>
                    <a:pt x="1701" y="780"/>
                    <a:pt x="1525" y="712"/>
                    <a:pt x="1347" y="648"/>
                  </a:cubicBezTo>
                  <a:cubicBezTo>
                    <a:pt x="1167" y="586"/>
                    <a:pt x="990" y="525"/>
                    <a:pt x="827" y="460"/>
                  </a:cubicBezTo>
                  <a:cubicBezTo>
                    <a:pt x="660" y="395"/>
                    <a:pt x="511" y="331"/>
                    <a:pt x="388" y="263"/>
                  </a:cubicBezTo>
                  <a:cubicBezTo>
                    <a:pt x="266" y="194"/>
                    <a:pt x="167" y="133"/>
                    <a:pt x="102" y="79"/>
                  </a:cubicBezTo>
                  <a:cubicBezTo>
                    <a:pt x="68" y="56"/>
                    <a:pt x="44" y="35"/>
                    <a:pt x="24" y="21"/>
                  </a:cubicBezTo>
                  <a:cubicBezTo>
                    <a:pt x="7" y="8"/>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5"/>
            <p:cNvSpPr/>
            <p:nvPr/>
          </p:nvSpPr>
          <p:spPr>
            <a:xfrm>
              <a:off x="673432" y="492313"/>
              <a:ext cx="83586" cy="151675"/>
            </a:xfrm>
            <a:custGeom>
              <a:avLst/>
              <a:gdLst/>
              <a:ahLst/>
              <a:cxnLst/>
              <a:rect l="l" t="t" r="r" b="b"/>
              <a:pathLst>
                <a:path w="1904" h="3455" extrusionOk="0">
                  <a:moveTo>
                    <a:pt x="1" y="1"/>
                  </a:moveTo>
                  <a:cubicBezTo>
                    <a:pt x="1" y="1"/>
                    <a:pt x="90" y="21"/>
                    <a:pt x="250" y="59"/>
                  </a:cubicBezTo>
                  <a:cubicBezTo>
                    <a:pt x="406" y="96"/>
                    <a:pt x="634" y="150"/>
                    <a:pt x="889" y="252"/>
                  </a:cubicBezTo>
                  <a:cubicBezTo>
                    <a:pt x="1018" y="304"/>
                    <a:pt x="1151" y="368"/>
                    <a:pt x="1284" y="456"/>
                  </a:cubicBezTo>
                  <a:cubicBezTo>
                    <a:pt x="1413" y="541"/>
                    <a:pt x="1542" y="647"/>
                    <a:pt x="1641" y="783"/>
                  </a:cubicBezTo>
                  <a:cubicBezTo>
                    <a:pt x="1692" y="847"/>
                    <a:pt x="1736" y="923"/>
                    <a:pt x="1764" y="1001"/>
                  </a:cubicBezTo>
                  <a:cubicBezTo>
                    <a:pt x="1794" y="1079"/>
                    <a:pt x="1811" y="1164"/>
                    <a:pt x="1808" y="1249"/>
                  </a:cubicBezTo>
                  <a:cubicBezTo>
                    <a:pt x="1801" y="1416"/>
                    <a:pt x="1706" y="1582"/>
                    <a:pt x="1563" y="1671"/>
                  </a:cubicBezTo>
                  <a:cubicBezTo>
                    <a:pt x="1546" y="1681"/>
                    <a:pt x="1528" y="1688"/>
                    <a:pt x="1511" y="1698"/>
                  </a:cubicBezTo>
                  <a:cubicBezTo>
                    <a:pt x="1491" y="1705"/>
                    <a:pt x="1475" y="1712"/>
                    <a:pt x="1454" y="1715"/>
                  </a:cubicBezTo>
                  <a:lnTo>
                    <a:pt x="1440" y="1719"/>
                  </a:lnTo>
                  <a:lnTo>
                    <a:pt x="1434" y="1722"/>
                  </a:lnTo>
                  <a:lnTo>
                    <a:pt x="1338" y="1722"/>
                  </a:lnTo>
                  <a:cubicBezTo>
                    <a:pt x="1284" y="1722"/>
                    <a:pt x="1236" y="1719"/>
                    <a:pt x="1189" y="1719"/>
                  </a:cubicBezTo>
                  <a:cubicBezTo>
                    <a:pt x="1239" y="1763"/>
                    <a:pt x="1301" y="1811"/>
                    <a:pt x="1352" y="1858"/>
                  </a:cubicBezTo>
                  <a:lnTo>
                    <a:pt x="1373" y="1875"/>
                  </a:lnTo>
                  <a:lnTo>
                    <a:pt x="1389" y="1892"/>
                  </a:lnTo>
                  <a:lnTo>
                    <a:pt x="1409" y="1909"/>
                  </a:lnTo>
                  <a:cubicBezTo>
                    <a:pt x="1420" y="1923"/>
                    <a:pt x="1434" y="1933"/>
                    <a:pt x="1444" y="1946"/>
                  </a:cubicBezTo>
                  <a:cubicBezTo>
                    <a:pt x="1491" y="1994"/>
                    <a:pt x="1532" y="2048"/>
                    <a:pt x="1566" y="2103"/>
                  </a:cubicBezTo>
                  <a:cubicBezTo>
                    <a:pt x="1638" y="2212"/>
                    <a:pt x="1679" y="2337"/>
                    <a:pt x="1675" y="2460"/>
                  </a:cubicBezTo>
                  <a:cubicBezTo>
                    <a:pt x="1675" y="2603"/>
                    <a:pt x="1617" y="2739"/>
                    <a:pt x="1511" y="2811"/>
                  </a:cubicBezTo>
                  <a:cubicBezTo>
                    <a:pt x="1461" y="2848"/>
                    <a:pt x="1399" y="2872"/>
                    <a:pt x="1341" y="2882"/>
                  </a:cubicBezTo>
                  <a:cubicBezTo>
                    <a:pt x="1324" y="2882"/>
                    <a:pt x="1311" y="2885"/>
                    <a:pt x="1297" y="2885"/>
                  </a:cubicBezTo>
                  <a:cubicBezTo>
                    <a:pt x="1291" y="2885"/>
                    <a:pt x="1280" y="2885"/>
                    <a:pt x="1274" y="2882"/>
                  </a:cubicBezTo>
                  <a:lnTo>
                    <a:pt x="1263" y="2882"/>
                  </a:lnTo>
                  <a:cubicBezTo>
                    <a:pt x="1257" y="2882"/>
                    <a:pt x="1250" y="2882"/>
                    <a:pt x="1243" y="2879"/>
                  </a:cubicBezTo>
                  <a:cubicBezTo>
                    <a:pt x="1230" y="2875"/>
                    <a:pt x="1216" y="2872"/>
                    <a:pt x="1202" y="2868"/>
                  </a:cubicBezTo>
                  <a:cubicBezTo>
                    <a:pt x="1192" y="2865"/>
                    <a:pt x="1175" y="2855"/>
                    <a:pt x="1161" y="2852"/>
                  </a:cubicBezTo>
                  <a:cubicBezTo>
                    <a:pt x="1131" y="2838"/>
                    <a:pt x="1107" y="2827"/>
                    <a:pt x="1079" y="2817"/>
                  </a:cubicBezTo>
                  <a:lnTo>
                    <a:pt x="1079" y="2817"/>
                  </a:lnTo>
                  <a:cubicBezTo>
                    <a:pt x="1097" y="2848"/>
                    <a:pt x="1117" y="2882"/>
                    <a:pt x="1134" y="2913"/>
                  </a:cubicBezTo>
                  <a:cubicBezTo>
                    <a:pt x="1144" y="2926"/>
                    <a:pt x="1151" y="2940"/>
                    <a:pt x="1155" y="2954"/>
                  </a:cubicBezTo>
                  <a:cubicBezTo>
                    <a:pt x="1161" y="2967"/>
                    <a:pt x="1168" y="2977"/>
                    <a:pt x="1172" y="2990"/>
                  </a:cubicBezTo>
                  <a:cubicBezTo>
                    <a:pt x="1212" y="3117"/>
                    <a:pt x="1192" y="3246"/>
                    <a:pt x="1128" y="3331"/>
                  </a:cubicBezTo>
                  <a:cubicBezTo>
                    <a:pt x="1093" y="3372"/>
                    <a:pt x="1049" y="3399"/>
                    <a:pt x="1005" y="3413"/>
                  </a:cubicBezTo>
                  <a:cubicBezTo>
                    <a:pt x="970" y="3426"/>
                    <a:pt x="936" y="3431"/>
                    <a:pt x="905" y="3431"/>
                  </a:cubicBezTo>
                  <a:cubicBezTo>
                    <a:pt x="896" y="3431"/>
                    <a:pt x="887" y="3430"/>
                    <a:pt x="879" y="3430"/>
                  </a:cubicBezTo>
                  <a:cubicBezTo>
                    <a:pt x="801" y="3423"/>
                    <a:pt x="743" y="3389"/>
                    <a:pt x="712" y="3358"/>
                  </a:cubicBezTo>
                  <a:cubicBezTo>
                    <a:pt x="699" y="3345"/>
                    <a:pt x="688" y="3331"/>
                    <a:pt x="682" y="3321"/>
                  </a:cubicBezTo>
                  <a:lnTo>
                    <a:pt x="682" y="3321"/>
                  </a:lnTo>
                  <a:cubicBezTo>
                    <a:pt x="685" y="3331"/>
                    <a:pt x="695" y="3345"/>
                    <a:pt x="709" y="3362"/>
                  </a:cubicBezTo>
                  <a:cubicBezTo>
                    <a:pt x="736" y="3395"/>
                    <a:pt x="794" y="3436"/>
                    <a:pt x="875" y="3450"/>
                  </a:cubicBezTo>
                  <a:cubicBezTo>
                    <a:pt x="892" y="3453"/>
                    <a:pt x="910" y="3454"/>
                    <a:pt x="929" y="3454"/>
                  </a:cubicBezTo>
                  <a:cubicBezTo>
                    <a:pt x="956" y="3454"/>
                    <a:pt x="985" y="3451"/>
                    <a:pt x="1015" y="3444"/>
                  </a:cubicBezTo>
                  <a:cubicBezTo>
                    <a:pt x="1062" y="3430"/>
                    <a:pt x="1117" y="3403"/>
                    <a:pt x="1158" y="3355"/>
                  </a:cubicBezTo>
                  <a:cubicBezTo>
                    <a:pt x="1239" y="3266"/>
                    <a:pt x="1274" y="3117"/>
                    <a:pt x="1230" y="2974"/>
                  </a:cubicBezTo>
                  <a:cubicBezTo>
                    <a:pt x="1230" y="2970"/>
                    <a:pt x="1226" y="2964"/>
                    <a:pt x="1222" y="2957"/>
                  </a:cubicBezTo>
                  <a:cubicBezTo>
                    <a:pt x="1222" y="2954"/>
                    <a:pt x="1222" y="2950"/>
                    <a:pt x="1219" y="2946"/>
                  </a:cubicBezTo>
                  <a:cubicBezTo>
                    <a:pt x="1219" y="2943"/>
                    <a:pt x="1216" y="2943"/>
                    <a:pt x="1216" y="2940"/>
                  </a:cubicBezTo>
                  <a:lnTo>
                    <a:pt x="1216" y="2937"/>
                  </a:lnTo>
                  <a:cubicBezTo>
                    <a:pt x="1226" y="2943"/>
                    <a:pt x="1239" y="2946"/>
                    <a:pt x="1250" y="2950"/>
                  </a:cubicBezTo>
                  <a:lnTo>
                    <a:pt x="1257" y="2950"/>
                  </a:lnTo>
                  <a:lnTo>
                    <a:pt x="1270" y="2954"/>
                  </a:lnTo>
                  <a:lnTo>
                    <a:pt x="1348" y="2954"/>
                  </a:lnTo>
                  <a:cubicBezTo>
                    <a:pt x="1420" y="2946"/>
                    <a:pt x="1495" y="2919"/>
                    <a:pt x="1556" y="2879"/>
                  </a:cubicBezTo>
                  <a:cubicBezTo>
                    <a:pt x="1621" y="2835"/>
                    <a:pt x="1679" y="2773"/>
                    <a:pt x="1712" y="2698"/>
                  </a:cubicBezTo>
                  <a:cubicBezTo>
                    <a:pt x="1750" y="2627"/>
                    <a:pt x="1767" y="2546"/>
                    <a:pt x="1770" y="2464"/>
                  </a:cubicBezTo>
                  <a:cubicBezTo>
                    <a:pt x="1773" y="2321"/>
                    <a:pt x="1729" y="2174"/>
                    <a:pt x="1651" y="2052"/>
                  </a:cubicBezTo>
                  <a:cubicBezTo>
                    <a:pt x="1610" y="1990"/>
                    <a:pt x="1566" y="1933"/>
                    <a:pt x="1515" y="1879"/>
                  </a:cubicBezTo>
                  <a:cubicBezTo>
                    <a:pt x="1502" y="1865"/>
                    <a:pt x="1491" y="1852"/>
                    <a:pt x="1478" y="1838"/>
                  </a:cubicBezTo>
                  <a:lnTo>
                    <a:pt x="1454" y="1817"/>
                  </a:lnTo>
                  <a:cubicBezTo>
                    <a:pt x="1455" y="1817"/>
                    <a:pt x="1455" y="1817"/>
                    <a:pt x="1455" y="1816"/>
                  </a:cubicBezTo>
                  <a:lnTo>
                    <a:pt x="1455" y="1816"/>
                  </a:lnTo>
                  <a:cubicBezTo>
                    <a:pt x="1456" y="1816"/>
                    <a:pt x="1462" y="1815"/>
                    <a:pt x="1478" y="1811"/>
                  </a:cubicBezTo>
                  <a:cubicBezTo>
                    <a:pt x="1502" y="1807"/>
                    <a:pt x="1525" y="1797"/>
                    <a:pt x="1549" y="1786"/>
                  </a:cubicBezTo>
                  <a:cubicBezTo>
                    <a:pt x="1569" y="1777"/>
                    <a:pt x="1593" y="1766"/>
                    <a:pt x="1613" y="1753"/>
                  </a:cubicBezTo>
                  <a:cubicBezTo>
                    <a:pt x="1699" y="1698"/>
                    <a:pt x="1770" y="1623"/>
                    <a:pt x="1817" y="1535"/>
                  </a:cubicBezTo>
                  <a:cubicBezTo>
                    <a:pt x="1869" y="1450"/>
                    <a:pt x="1899" y="1351"/>
                    <a:pt x="1899" y="1252"/>
                  </a:cubicBezTo>
                  <a:cubicBezTo>
                    <a:pt x="1903" y="1154"/>
                    <a:pt x="1883" y="1056"/>
                    <a:pt x="1848" y="970"/>
                  </a:cubicBezTo>
                  <a:cubicBezTo>
                    <a:pt x="1814" y="882"/>
                    <a:pt x="1767" y="800"/>
                    <a:pt x="1709" y="729"/>
                  </a:cubicBezTo>
                  <a:cubicBezTo>
                    <a:pt x="1654" y="657"/>
                    <a:pt x="1593" y="596"/>
                    <a:pt x="1525" y="538"/>
                  </a:cubicBezTo>
                  <a:cubicBezTo>
                    <a:pt x="1457" y="484"/>
                    <a:pt x="1389" y="439"/>
                    <a:pt x="1321" y="395"/>
                  </a:cubicBezTo>
                  <a:cubicBezTo>
                    <a:pt x="1181" y="314"/>
                    <a:pt x="1039" y="252"/>
                    <a:pt x="906" y="205"/>
                  </a:cubicBezTo>
                  <a:cubicBezTo>
                    <a:pt x="641" y="113"/>
                    <a:pt x="409" y="76"/>
                    <a:pt x="253" y="45"/>
                  </a:cubicBezTo>
                  <a:cubicBezTo>
                    <a:pt x="90" y="18"/>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45"/>
          <p:cNvGrpSpPr/>
          <p:nvPr/>
        </p:nvGrpSpPr>
        <p:grpSpPr>
          <a:xfrm rot="10800000">
            <a:off x="6774494" y="2694802"/>
            <a:ext cx="2102974" cy="2137871"/>
            <a:chOff x="298650" y="311925"/>
            <a:chExt cx="1460095" cy="1484323"/>
          </a:xfrm>
        </p:grpSpPr>
        <p:sp>
          <p:nvSpPr>
            <p:cNvPr id="730" name="Google Shape;730;p45"/>
            <p:cNvSpPr/>
            <p:nvPr/>
          </p:nvSpPr>
          <p:spPr>
            <a:xfrm>
              <a:off x="606703" y="379708"/>
              <a:ext cx="258395" cy="120242"/>
            </a:xfrm>
            <a:custGeom>
              <a:avLst/>
              <a:gdLst/>
              <a:ahLst/>
              <a:cxnLst/>
              <a:rect l="l" t="t" r="r" b="b"/>
              <a:pathLst>
                <a:path w="5886" h="2739" extrusionOk="0">
                  <a:moveTo>
                    <a:pt x="811" y="817"/>
                  </a:moveTo>
                  <a:cubicBezTo>
                    <a:pt x="811" y="817"/>
                    <a:pt x="811" y="818"/>
                    <a:pt x="812" y="821"/>
                  </a:cubicBezTo>
                  <a:lnTo>
                    <a:pt x="812" y="821"/>
                  </a:lnTo>
                  <a:cubicBezTo>
                    <a:pt x="812" y="818"/>
                    <a:pt x="811" y="817"/>
                    <a:pt x="811" y="817"/>
                  </a:cubicBezTo>
                  <a:close/>
                  <a:moveTo>
                    <a:pt x="926" y="1"/>
                  </a:moveTo>
                  <a:cubicBezTo>
                    <a:pt x="905" y="1"/>
                    <a:pt x="885" y="1"/>
                    <a:pt x="865" y="4"/>
                  </a:cubicBezTo>
                  <a:cubicBezTo>
                    <a:pt x="844" y="4"/>
                    <a:pt x="824" y="4"/>
                    <a:pt x="803" y="8"/>
                  </a:cubicBezTo>
                  <a:cubicBezTo>
                    <a:pt x="640" y="35"/>
                    <a:pt x="480" y="106"/>
                    <a:pt x="351" y="219"/>
                  </a:cubicBezTo>
                  <a:cubicBezTo>
                    <a:pt x="219" y="327"/>
                    <a:pt x="117" y="477"/>
                    <a:pt x="51" y="651"/>
                  </a:cubicBezTo>
                  <a:cubicBezTo>
                    <a:pt x="24" y="739"/>
                    <a:pt x="4" y="834"/>
                    <a:pt x="1" y="933"/>
                  </a:cubicBezTo>
                  <a:cubicBezTo>
                    <a:pt x="1" y="1032"/>
                    <a:pt x="15" y="1126"/>
                    <a:pt x="42" y="1219"/>
                  </a:cubicBezTo>
                  <a:cubicBezTo>
                    <a:pt x="96" y="1406"/>
                    <a:pt x="205" y="1572"/>
                    <a:pt x="345" y="1709"/>
                  </a:cubicBezTo>
                  <a:cubicBezTo>
                    <a:pt x="484" y="1841"/>
                    <a:pt x="657" y="1943"/>
                    <a:pt x="852" y="1998"/>
                  </a:cubicBezTo>
                  <a:cubicBezTo>
                    <a:pt x="954" y="2025"/>
                    <a:pt x="1052" y="2035"/>
                    <a:pt x="1147" y="2038"/>
                  </a:cubicBezTo>
                  <a:cubicBezTo>
                    <a:pt x="1246" y="2038"/>
                    <a:pt x="1345" y="2032"/>
                    <a:pt x="1436" y="2015"/>
                  </a:cubicBezTo>
                  <a:cubicBezTo>
                    <a:pt x="1620" y="1980"/>
                    <a:pt x="1794" y="1919"/>
                    <a:pt x="1954" y="1851"/>
                  </a:cubicBezTo>
                  <a:cubicBezTo>
                    <a:pt x="2031" y="1817"/>
                    <a:pt x="2110" y="1780"/>
                    <a:pt x="2185" y="1743"/>
                  </a:cubicBezTo>
                  <a:cubicBezTo>
                    <a:pt x="2260" y="1709"/>
                    <a:pt x="2331" y="1671"/>
                    <a:pt x="2406" y="1633"/>
                  </a:cubicBezTo>
                  <a:cubicBezTo>
                    <a:pt x="2552" y="1559"/>
                    <a:pt x="2695" y="1484"/>
                    <a:pt x="2838" y="1416"/>
                  </a:cubicBezTo>
                  <a:cubicBezTo>
                    <a:pt x="2981" y="1348"/>
                    <a:pt x="3124" y="1280"/>
                    <a:pt x="3263" y="1225"/>
                  </a:cubicBezTo>
                  <a:cubicBezTo>
                    <a:pt x="3406" y="1171"/>
                    <a:pt x="3546" y="1123"/>
                    <a:pt x="3684" y="1090"/>
                  </a:cubicBezTo>
                  <a:cubicBezTo>
                    <a:pt x="3844" y="1051"/>
                    <a:pt x="4002" y="1031"/>
                    <a:pt x="4155" y="1031"/>
                  </a:cubicBezTo>
                  <a:cubicBezTo>
                    <a:pt x="4271" y="1031"/>
                    <a:pt x="4385" y="1042"/>
                    <a:pt x="4494" y="1065"/>
                  </a:cubicBezTo>
                  <a:cubicBezTo>
                    <a:pt x="4620" y="1090"/>
                    <a:pt x="4742" y="1131"/>
                    <a:pt x="4855" y="1184"/>
                  </a:cubicBezTo>
                  <a:cubicBezTo>
                    <a:pt x="4967" y="1236"/>
                    <a:pt x="5072" y="1300"/>
                    <a:pt x="5165" y="1368"/>
                  </a:cubicBezTo>
                  <a:cubicBezTo>
                    <a:pt x="5348" y="1511"/>
                    <a:pt x="5491" y="1674"/>
                    <a:pt x="5593" y="1838"/>
                  </a:cubicBezTo>
                  <a:cubicBezTo>
                    <a:pt x="5644" y="1919"/>
                    <a:pt x="5689" y="2001"/>
                    <a:pt x="5722" y="2076"/>
                  </a:cubicBezTo>
                  <a:cubicBezTo>
                    <a:pt x="5756" y="2154"/>
                    <a:pt x="5783" y="2229"/>
                    <a:pt x="5801" y="2297"/>
                  </a:cubicBezTo>
                  <a:cubicBezTo>
                    <a:pt x="5841" y="2433"/>
                    <a:pt x="5859" y="2545"/>
                    <a:pt x="5865" y="2621"/>
                  </a:cubicBezTo>
                  <a:cubicBezTo>
                    <a:pt x="5868" y="2661"/>
                    <a:pt x="5868" y="2688"/>
                    <a:pt x="5868" y="2709"/>
                  </a:cubicBezTo>
                  <a:lnTo>
                    <a:pt x="5868" y="2739"/>
                  </a:lnTo>
                  <a:cubicBezTo>
                    <a:pt x="5868" y="2739"/>
                    <a:pt x="5872" y="2729"/>
                    <a:pt x="5872" y="2709"/>
                  </a:cubicBezTo>
                  <a:cubicBezTo>
                    <a:pt x="5872" y="2688"/>
                    <a:pt x="5876" y="2661"/>
                    <a:pt x="5879" y="2621"/>
                  </a:cubicBezTo>
                  <a:cubicBezTo>
                    <a:pt x="5882" y="2542"/>
                    <a:pt x="5885" y="2429"/>
                    <a:pt x="5865" y="2283"/>
                  </a:cubicBezTo>
                  <a:cubicBezTo>
                    <a:pt x="5841" y="2137"/>
                    <a:pt x="5804" y="1960"/>
                    <a:pt x="5719" y="1770"/>
                  </a:cubicBezTo>
                  <a:cubicBezTo>
                    <a:pt x="5631" y="1583"/>
                    <a:pt x="5498" y="1379"/>
                    <a:pt x="5301" y="1205"/>
                  </a:cubicBezTo>
                  <a:cubicBezTo>
                    <a:pt x="5202" y="1117"/>
                    <a:pt x="5093" y="1035"/>
                    <a:pt x="4970" y="963"/>
                  </a:cubicBezTo>
                  <a:cubicBezTo>
                    <a:pt x="4848" y="895"/>
                    <a:pt x="4712" y="834"/>
                    <a:pt x="4566" y="790"/>
                  </a:cubicBezTo>
                  <a:cubicBezTo>
                    <a:pt x="4491" y="770"/>
                    <a:pt x="4416" y="749"/>
                    <a:pt x="4338" y="735"/>
                  </a:cubicBezTo>
                  <a:cubicBezTo>
                    <a:pt x="4321" y="732"/>
                    <a:pt x="4301" y="729"/>
                    <a:pt x="4280" y="729"/>
                  </a:cubicBezTo>
                  <a:cubicBezTo>
                    <a:pt x="4260" y="726"/>
                    <a:pt x="4240" y="722"/>
                    <a:pt x="4222" y="722"/>
                  </a:cubicBezTo>
                  <a:cubicBezTo>
                    <a:pt x="4182" y="718"/>
                    <a:pt x="4141" y="712"/>
                    <a:pt x="4103" y="712"/>
                  </a:cubicBezTo>
                  <a:cubicBezTo>
                    <a:pt x="4062" y="712"/>
                    <a:pt x="4022" y="712"/>
                    <a:pt x="3981" y="709"/>
                  </a:cubicBezTo>
                  <a:cubicBezTo>
                    <a:pt x="3940" y="709"/>
                    <a:pt x="3899" y="712"/>
                    <a:pt x="3858" y="715"/>
                  </a:cubicBezTo>
                  <a:cubicBezTo>
                    <a:pt x="3838" y="715"/>
                    <a:pt x="3817" y="715"/>
                    <a:pt x="3797" y="718"/>
                  </a:cubicBezTo>
                  <a:lnTo>
                    <a:pt x="3736" y="726"/>
                  </a:lnTo>
                  <a:cubicBezTo>
                    <a:pt x="3695" y="732"/>
                    <a:pt x="3654" y="735"/>
                    <a:pt x="3613" y="743"/>
                  </a:cubicBezTo>
                  <a:cubicBezTo>
                    <a:pt x="3290" y="797"/>
                    <a:pt x="2970" y="909"/>
                    <a:pt x="2668" y="1038"/>
                  </a:cubicBezTo>
                  <a:cubicBezTo>
                    <a:pt x="2515" y="1103"/>
                    <a:pt x="2365" y="1171"/>
                    <a:pt x="2219" y="1239"/>
                  </a:cubicBezTo>
                  <a:cubicBezTo>
                    <a:pt x="2069" y="1304"/>
                    <a:pt x="1919" y="1371"/>
                    <a:pt x="1776" y="1426"/>
                  </a:cubicBezTo>
                  <a:cubicBezTo>
                    <a:pt x="1634" y="1487"/>
                    <a:pt x="1491" y="1531"/>
                    <a:pt x="1354" y="1555"/>
                  </a:cubicBezTo>
                  <a:cubicBezTo>
                    <a:pt x="1287" y="1569"/>
                    <a:pt x="1219" y="1576"/>
                    <a:pt x="1154" y="1576"/>
                  </a:cubicBezTo>
                  <a:cubicBezTo>
                    <a:pt x="1089" y="1576"/>
                    <a:pt x="1025" y="1569"/>
                    <a:pt x="967" y="1555"/>
                  </a:cubicBezTo>
                  <a:cubicBezTo>
                    <a:pt x="852" y="1525"/>
                    <a:pt x="736" y="1467"/>
                    <a:pt x="643" y="1385"/>
                  </a:cubicBezTo>
                  <a:cubicBezTo>
                    <a:pt x="552" y="1304"/>
                    <a:pt x="480" y="1202"/>
                    <a:pt x="439" y="1093"/>
                  </a:cubicBezTo>
                  <a:cubicBezTo>
                    <a:pt x="419" y="1038"/>
                    <a:pt x="412" y="984"/>
                    <a:pt x="406" y="930"/>
                  </a:cubicBezTo>
                  <a:cubicBezTo>
                    <a:pt x="402" y="875"/>
                    <a:pt x="412" y="820"/>
                    <a:pt x="423" y="766"/>
                  </a:cubicBezTo>
                  <a:cubicBezTo>
                    <a:pt x="453" y="661"/>
                    <a:pt x="511" y="559"/>
                    <a:pt x="589" y="481"/>
                  </a:cubicBezTo>
                  <a:cubicBezTo>
                    <a:pt x="668" y="399"/>
                    <a:pt x="763" y="344"/>
                    <a:pt x="861" y="321"/>
                  </a:cubicBezTo>
                  <a:cubicBezTo>
                    <a:pt x="898" y="310"/>
                    <a:pt x="936" y="305"/>
                    <a:pt x="973" y="305"/>
                  </a:cubicBezTo>
                  <a:cubicBezTo>
                    <a:pt x="1033" y="305"/>
                    <a:pt x="1093" y="318"/>
                    <a:pt x="1147" y="341"/>
                  </a:cubicBezTo>
                  <a:cubicBezTo>
                    <a:pt x="1235" y="379"/>
                    <a:pt x="1310" y="437"/>
                    <a:pt x="1358" y="504"/>
                  </a:cubicBezTo>
                  <a:cubicBezTo>
                    <a:pt x="1382" y="542"/>
                    <a:pt x="1395" y="575"/>
                    <a:pt x="1406" y="616"/>
                  </a:cubicBezTo>
                  <a:cubicBezTo>
                    <a:pt x="1416" y="657"/>
                    <a:pt x="1416" y="698"/>
                    <a:pt x="1412" y="735"/>
                  </a:cubicBezTo>
                  <a:cubicBezTo>
                    <a:pt x="1403" y="817"/>
                    <a:pt x="1372" y="889"/>
                    <a:pt x="1324" y="943"/>
                  </a:cubicBezTo>
                  <a:cubicBezTo>
                    <a:pt x="1296" y="967"/>
                    <a:pt x="1269" y="988"/>
                    <a:pt x="1239" y="1001"/>
                  </a:cubicBezTo>
                  <a:cubicBezTo>
                    <a:pt x="1212" y="1015"/>
                    <a:pt x="1178" y="1018"/>
                    <a:pt x="1147" y="1021"/>
                  </a:cubicBezTo>
                  <a:cubicBezTo>
                    <a:pt x="1134" y="1023"/>
                    <a:pt x="1121" y="1023"/>
                    <a:pt x="1108" y="1023"/>
                  </a:cubicBezTo>
                  <a:cubicBezTo>
                    <a:pt x="1061" y="1023"/>
                    <a:pt x="1015" y="1013"/>
                    <a:pt x="977" y="994"/>
                  </a:cubicBezTo>
                  <a:cubicBezTo>
                    <a:pt x="929" y="974"/>
                    <a:pt x="892" y="947"/>
                    <a:pt x="868" y="916"/>
                  </a:cubicBezTo>
                  <a:cubicBezTo>
                    <a:pt x="844" y="889"/>
                    <a:pt x="831" y="865"/>
                    <a:pt x="824" y="845"/>
                  </a:cubicBezTo>
                  <a:cubicBezTo>
                    <a:pt x="817" y="834"/>
                    <a:pt x="814" y="825"/>
                    <a:pt x="812" y="821"/>
                  </a:cubicBezTo>
                  <a:lnTo>
                    <a:pt x="812" y="821"/>
                  </a:lnTo>
                  <a:cubicBezTo>
                    <a:pt x="814" y="833"/>
                    <a:pt x="817" y="873"/>
                    <a:pt x="847" y="933"/>
                  </a:cubicBezTo>
                  <a:cubicBezTo>
                    <a:pt x="868" y="967"/>
                    <a:pt x="902" y="1008"/>
                    <a:pt x="949" y="1042"/>
                  </a:cubicBezTo>
                  <a:cubicBezTo>
                    <a:pt x="998" y="1079"/>
                    <a:pt x="1062" y="1106"/>
                    <a:pt x="1144" y="1120"/>
                  </a:cubicBezTo>
                  <a:cubicBezTo>
                    <a:pt x="1157" y="1120"/>
                    <a:pt x="1171" y="1120"/>
                    <a:pt x="1186" y="1120"/>
                  </a:cubicBezTo>
                  <a:cubicBezTo>
                    <a:pt x="1214" y="1120"/>
                    <a:pt x="1244" y="1119"/>
                    <a:pt x="1276" y="1110"/>
                  </a:cubicBezTo>
                  <a:cubicBezTo>
                    <a:pt x="1321" y="1100"/>
                    <a:pt x="1368" y="1079"/>
                    <a:pt x="1409" y="1049"/>
                  </a:cubicBezTo>
                  <a:cubicBezTo>
                    <a:pt x="1494" y="991"/>
                    <a:pt x="1566" y="895"/>
                    <a:pt x="1599" y="776"/>
                  </a:cubicBezTo>
                  <a:cubicBezTo>
                    <a:pt x="1616" y="718"/>
                    <a:pt x="1623" y="657"/>
                    <a:pt x="1620" y="589"/>
                  </a:cubicBezTo>
                  <a:cubicBezTo>
                    <a:pt x="1616" y="525"/>
                    <a:pt x="1599" y="453"/>
                    <a:pt x="1569" y="392"/>
                  </a:cubicBezTo>
                  <a:cubicBezTo>
                    <a:pt x="1511" y="263"/>
                    <a:pt x="1403" y="154"/>
                    <a:pt x="1266" y="86"/>
                  </a:cubicBezTo>
                  <a:cubicBezTo>
                    <a:pt x="1202" y="52"/>
                    <a:pt x="1127" y="24"/>
                    <a:pt x="1048" y="11"/>
                  </a:cubicBezTo>
                  <a:lnTo>
                    <a:pt x="1018" y="8"/>
                  </a:lnTo>
                  <a:lnTo>
                    <a:pt x="987" y="4"/>
                  </a:lnTo>
                  <a:cubicBezTo>
                    <a:pt x="967" y="4"/>
                    <a:pt x="94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5"/>
            <p:cNvSpPr/>
            <p:nvPr/>
          </p:nvSpPr>
          <p:spPr>
            <a:xfrm>
              <a:off x="626414" y="402536"/>
              <a:ext cx="27218" cy="34198"/>
            </a:xfrm>
            <a:custGeom>
              <a:avLst/>
              <a:gdLst/>
              <a:ahLst/>
              <a:cxnLst/>
              <a:rect l="l" t="t" r="r" b="b"/>
              <a:pathLst>
                <a:path w="620" h="779" extrusionOk="0">
                  <a:moveTo>
                    <a:pt x="329" y="1"/>
                  </a:moveTo>
                  <a:cubicBezTo>
                    <a:pt x="285" y="1"/>
                    <a:pt x="234" y="9"/>
                    <a:pt x="188" y="35"/>
                  </a:cubicBezTo>
                  <a:cubicBezTo>
                    <a:pt x="133" y="60"/>
                    <a:pt x="89" y="107"/>
                    <a:pt x="59" y="157"/>
                  </a:cubicBezTo>
                  <a:cubicBezTo>
                    <a:pt x="25" y="212"/>
                    <a:pt x="7" y="270"/>
                    <a:pt x="1" y="335"/>
                  </a:cubicBezTo>
                  <a:cubicBezTo>
                    <a:pt x="1" y="369"/>
                    <a:pt x="4" y="402"/>
                    <a:pt x="11" y="433"/>
                  </a:cubicBezTo>
                  <a:cubicBezTo>
                    <a:pt x="21" y="468"/>
                    <a:pt x="31" y="498"/>
                    <a:pt x="45" y="525"/>
                  </a:cubicBezTo>
                  <a:cubicBezTo>
                    <a:pt x="76" y="576"/>
                    <a:pt x="109" y="614"/>
                    <a:pt x="140" y="644"/>
                  </a:cubicBezTo>
                  <a:cubicBezTo>
                    <a:pt x="205" y="709"/>
                    <a:pt x="290" y="743"/>
                    <a:pt x="362" y="767"/>
                  </a:cubicBezTo>
                  <a:cubicBezTo>
                    <a:pt x="386" y="776"/>
                    <a:pt x="412" y="779"/>
                    <a:pt x="435" y="779"/>
                  </a:cubicBezTo>
                  <a:cubicBezTo>
                    <a:pt x="446" y="779"/>
                    <a:pt x="457" y="778"/>
                    <a:pt x="467" y="777"/>
                  </a:cubicBezTo>
                  <a:cubicBezTo>
                    <a:pt x="497" y="774"/>
                    <a:pt x="525" y="763"/>
                    <a:pt x="545" y="757"/>
                  </a:cubicBezTo>
                  <a:cubicBezTo>
                    <a:pt x="566" y="743"/>
                    <a:pt x="579" y="733"/>
                    <a:pt x="586" y="726"/>
                  </a:cubicBezTo>
                  <a:cubicBezTo>
                    <a:pt x="593" y="716"/>
                    <a:pt x="596" y="713"/>
                    <a:pt x="596" y="713"/>
                  </a:cubicBezTo>
                  <a:cubicBezTo>
                    <a:pt x="596" y="713"/>
                    <a:pt x="593" y="713"/>
                    <a:pt x="582" y="709"/>
                  </a:cubicBezTo>
                  <a:cubicBezTo>
                    <a:pt x="572" y="709"/>
                    <a:pt x="555" y="702"/>
                    <a:pt x="541" y="695"/>
                  </a:cubicBezTo>
                  <a:cubicBezTo>
                    <a:pt x="525" y="692"/>
                    <a:pt x="508" y="678"/>
                    <a:pt x="491" y="664"/>
                  </a:cubicBezTo>
                  <a:cubicBezTo>
                    <a:pt x="474" y="651"/>
                    <a:pt x="460" y="634"/>
                    <a:pt x="439" y="617"/>
                  </a:cubicBezTo>
                  <a:cubicBezTo>
                    <a:pt x="406" y="583"/>
                    <a:pt x="375" y="525"/>
                    <a:pt x="345" y="474"/>
                  </a:cubicBezTo>
                  <a:cubicBezTo>
                    <a:pt x="327" y="443"/>
                    <a:pt x="310" y="416"/>
                    <a:pt x="304" y="399"/>
                  </a:cubicBezTo>
                  <a:cubicBezTo>
                    <a:pt x="300" y="389"/>
                    <a:pt x="300" y="382"/>
                    <a:pt x="300" y="375"/>
                  </a:cubicBezTo>
                  <a:lnTo>
                    <a:pt x="300" y="352"/>
                  </a:lnTo>
                  <a:cubicBezTo>
                    <a:pt x="300" y="335"/>
                    <a:pt x="304" y="314"/>
                    <a:pt x="310" y="297"/>
                  </a:cubicBezTo>
                  <a:cubicBezTo>
                    <a:pt x="317" y="280"/>
                    <a:pt x="327" y="264"/>
                    <a:pt x="334" y="246"/>
                  </a:cubicBezTo>
                  <a:cubicBezTo>
                    <a:pt x="345" y="233"/>
                    <a:pt x="358" y="215"/>
                    <a:pt x="375" y="202"/>
                  </a:cubicBezTo>
                  <a:cubicBezTo>
                    <a:pt x="395" y="192"/>
                    <a:pt x="419" y="178"/>
                    <a:pt x="443" y="178"/>
                  </a:cubicBezTo>
                  <a:cubicBezTo>
                    <a:pt x="459" y="176"/>
                    <a:pt x="473" y="174"/>
                    <a:pt x="487" y="174"/>
                  </a:cubicBezTo>
                  <a:cubicBezTo>
                    <a:pt x="498" y="174"/>
                    <a:pt x="508" y="175"/>
                    <a:pt x="518" y="178"/>
                  </a:cubicBezTo>
                  <a:cubicBezTo>
                    <a:pt x="538" y="182"/>
                    <a:pt x="558" y="185"/>
                    <a:pt x="576" y="195"/>
                  </a:cubicBezTo>
                  <a:cubicBezTo>
                    <a:pt x="589" y="202"/>
                    <a:pt x="603" y="212"/>
                    <a:pt x="610" y="219"/>
                  </a:cubicBezTo>
                  <a:cubicBezTo>
                    <a:pt x="616" y="226"/>
                    <a:pt x="620" y="229"/>
                    <a:pt x="620" y="229"/>
                  </a:cubicBezTo>
                  <a:cubicBezTo>
                    <a:pt x="620" y="229"/>
                    <a:pt x="620" y="223"/>
                    <a:pt x="616" y="212"/>
                  </a:cubicBezTo>
                  <a:cubicBezTo>
                    <a:pt x="613" y="202"/>
                    <a:pt x="610" y="189"/>
                    <a:pt x="603" y="171"/>
                  </a:cubicBezTo>
                  <a:cubicBezTo>
                    <a:pt x="593" y="154"/>
                    <a:pt x="579" y="131"/>
                    <a:pt x="558" y="107"/>
                  </a:cubicBezTo>
                  <a:cubicBezTo>
                    <a:pt x="541" y="83"/>
                    <a:pt x="514" y="60"/>
                    <a:pt x="480" y="42"/>
                  </a:cubicBezTo>
                  <a:cubicBezTo>
                    <a:pt x="447" y="25"/>
                    <a:pt x="403" y="5"/>
                    <a:pt x="351" y="2"/>
                  </a:cubicBezTo>
                  <a:cubicBezTo>
                    <a:pt x="344" y="1"/>
                    <a:pt x="336"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5"/>
            <p:cNvSpPr/>
            <p:nvPr/>
          </p:nvSpPr>
          <p:spPr>
            <a:xfrm>
              <a:off x="589406" y="333349"/>
              <a:ext cx="119232" cy="105404"/>
            </a:xfrm>
            <a:custGeom>
              <a:avLst/>
              <a:gdLst/>
              <a:ahLst/>
              <a:cxnLst/>
              <a:rect l="l" t="t" r="r" b="b"/>
              <a:pathLst>
                <a:path w="2716" h="2401" extrusionOk="0">
                  <a:moveTo>
                    <a:pt x="1304" y="1"/>
                  </a:moveTo>
                  <a:cubicBezTo>
                    <a:pt x="1218" y="1"/>
                    <a:pt x="1133" y="7"/>
                    <a:pt x="1051" y="19"/>
                  </a:cubicBezTo>
                  <a:cubicBezTo>
                    <a:pt x="858" y="50"/>
                    <a:pt x="681" y="125"/>
                    <a:pt x="534" y="223"/>
                  </a:cubicBezTo>
                  <a:cubicBezTo>
                    <a:pt x="384" y="322"/>
                    <a:pt x="269" y="448"/>
                    <a:pt x="184" y="570"/>
                  </a:cubicBezTo>
                  <a:cubicBezTo>
                    <a:pt x="98" y="697"/>
                    <a:pt x="51" y="826"/>
                    <a:pt x="27" y="942"/>
                  </a:cubicBezTo>
                  <a:cubicBezTo>
                    <a:pt x="0" y="1060"/>
                    <a:pt x="0" y="1162"/>
                    <a:pt x="4" y="1244"/>
                  </a:cubicBezTo>
                  <a:cubicBezTo>
                    <a:pt x="4" y="1264"/>
                    <a:pt x="7" y="1284"/>
                    <a:pt x="10" y="1302"/>
                  </a:cubicBezTo>
                  <a:cubicBezTo>
                    <a:pt x="14" y="1319"/>
                    <a:pt x="17" y="1336"/>
                    <a:pt x="21" y="1353"/>
                  </a:cubicBezTo>
                  <a:cubicBezTo>
                    <a:pt x="27" y="1383"/>
                    <a:pt x="31" y="1411"/>
                    <a:pt x="37" y="1431"/>
                  </a:cubicBezTo>
                  <a:cubicBezTo>
                    <a:pt x="51" y="1472"/>
                    <a:pt x="58" y="1493"/>
                    <a:pt x="58" y="1493"/>
                  </a:cubicBezTo>
                  <a:cubicBezTo>
                    <a:pt x="58" y="1493"/>
                    <a:pt x="62" y="1472"/>
                    <a:pt x="65" y="1427"/>
                  </a:cubicBezTo>
                  <a:cubicBezTo>
                    <a:pt x="68" y="1407"/>
                    <a:pt x="75" y="1383"/>
                    <a:pt x="78" y="1353"/>
                  </a:cubicBezTo>
                  <a:cubicBezTo>
                    <a:pt x="82" y="1339"/>
                    <a:pt x="89" y="1322"/>
                    <a:pt x="92" y="1305"/>
                  </a:cubicBezTo>
                  <a:cubicBezTo>
                    <a:pt x="98" y="1292"/>
                    <a:pt x="103" y="1275"/>
                    <a:pt x="109" y="1254"/>
                  </a:cubicBezTo>
                  <a:cubicBezTo>
                    <a:pt x="129" y="1182"/>
                    <a:pt x="167" y="1101"/>
                    <a:pt x="218" y="1016"/>
                  </a:cubicBezTo>
                  <a:cubicBezTo>
                    <a:pt x="272" y="931"/>
                    <a:pt x="340" y="843"/>
                    <a:pt x="418" y="761"/>
                  </a:cubicBezTo>
                  <a:cubicBezTo>
                    <a:pt x="500" y="676"/>
                    <a:pt x="602" y="604"/>
                    <a:pt x="721" y="557"/>
                  </a:cubicBezTo>
                  <a:cubicBezTo>
                    <a:pt x="837" y="506"/>
                    <a:pt x="970" y="475"/>
                    <a:pt x="1106" y="462"/>
                  </a:cubicBezTo>
                  <a:cubicBezTo>
                    <a:pt x="1123" y="462"/>
                    <a:pt x="1139" y="462"/>
                    <a:pt x="1160" y="458"/>
                  </a:cubicBezTo>
                  <a:lnTo>
                    <a:pt x="1211" y="458"/>
                  </a:lnTo>
                  <a:cubicBezTo>
                    <a:pt x="1246" y="462"/>
                    <a:pt x="1282" y="462"/>
                    <a:pt x="1317" y="468"/>
                  </a:cubicBezTo>
                  <a:cubicBezTo>
                    <a:pt x="1384" y="479"/>
                    <a:pt x="1456" y="493"/>
                    <a:pt x="1521" y="513"/>
                  </a:cubicBezTo>
                  <a:cubicBezTo>
                    <a:pt x="1657" y="557"/>
                    <a:pt x="1783" y="625"/>
                    <a:pt x="1891" y="717"/>
                  </a:cubicBezTo>
                  <a:cubicBezTo>
                    <a:pt x="2004" y="805"/>
                    <a:pt x="2092" y="914"/>
                    <a:pt x="2153" y="1033"/>
                  </a:cubicBezTo>
                  <a:cubicBezTo>
                    <a:pt x="2184" y="1094"/>
                    <a:pt x="2208" y="1155"/>
                    <a:pt x="2225" y="1217"/>
                  </a:cubicBezTo>
                  <a:cubicBezTo>
                    <a:pt x="2242" y="1281"/>
                    <a:pt x="2252" y="1346"/>
                    <a:pt x="2255" y="1411"/>
                  </a:cubicBezTo>
                  <a:cubicBezTo>
                    <a:pt x="2255" y="1543"/>
                    <a:pt x="2235" y="1672"/>
                    <a:pt x="2188" y="1788"/>
                  </a:cubicBezTo>
                  <a:cubicBezTo>
                    <a:pt x="2164" y="1843"/>
                    <a:pt x="2133" y="1897"/>
                    <a:pt x="2099" y="1945"/>
                  </a:cubicBezTo>
                  <a:cubicBezTo>
                    <a:pt x="2065" y="1989"/>
                    <a:pt x="2024" y="2030"/>
                    <a:pt x="1980" y="2064"/>
                  </a:cubicBezTo>
                  <a:cubicBezTo>
                    <a:pt x="1891" y="2132"/>
                    <a:pt x="1792" y="2187"/>
                    <a:pt x="1701" y="2217"/>
                  </a:cubicBezTo>
                  <a:cubicBezTo>
                    <a:pt x="1609" y="2248"/>
                    <a:pt x="1517" y="2261"/>
                    <a:pt x="1446" y="2261"/>
                  </a:cubicBezTo>
                  <a:cubicBezTo>
                    <a:pt x="1409" y="2261"/>
                    <a:pt x="1374" y="2258"/>
                    <a:pt x="1343" y="2258"/>
                  </a:cubicBezTo>
                  <a:cubicBezTo>
                    <a:pt x="1313" y="2254"/>
                    <a:pt x="1290" y="2251"/>
                    <a:pt x="1269" y="2248"/>
                  </a:cubicBezTo>
                  <a:cubicBezTo>
                    <a:pt x="1228" y="2234"/>
                    <a:pt x="1208" y="2227"/>
                    <a:pt x="1208" y="2227"/>
                  </a:cubicBezTo>
                  <a:lnTo>
                    <a:pt x="1208" y="2227"/>
                  </a:lnTo>
                  <a:cubicBezTo>
                    <a:pt x="1208" y="2227"/>
                    <a:pt x="1225" y="2237"/>
                    <a:pt x="1262" y="2264"/>
                  </a:cubicBezTo>
                  <a:cubicBezTo>
                    <a:pt x="1279" y="2275"/>
                    <a:pt x="1303" y="2289"/>
                    <a:pt x="1327" y="2305"/>
                  </a:cubicBezTo>
                  <a:cubicBezTo>
                    <a:pt x="1357" y="2319"/>
                    <a:pt x="1388" y="2336"/>
                    <a:pt x="1429" y="2353"/>
                  </a:cubicBezTo>
                  <a:cubicBezTo>
                    <a:pt x="1507" y="2377"/>
                    <a:pt x="1609" y="2400"/>
                    <a:pt x="1728" y="2400"/>
                  </a:cubicBezTo>
                  <a:cubicBezTo>
                    <a:pt x="1847" y="2400"/>
                    <a:pt x="1987" y="2374"/>
                    <a:pt x="2126" y="2305"/>
                  </a:cubicBezTo>
                  <a:cubicBezTo>
                    <a:pt x="2194" y="2268"/>
                    <a:pt x="2266" y="2223"/>
                    <a:pt x="2331" y="2169"/>
                  </a:cubicBezTo>
                  <a:cubicBezTo>
                    <a:pt x="2395" y="2111"/>
                    <a:pt x="2456" y="2047"/>
                    <a:pt x="2507" y="1972"/>
                  </a:cubicBezTo>
                  <a:cubicBezTo>
                    <a:pt x="2613" y="1822"/>
                    <a:pt x="2684" y="1636"/>
                    <a:pt x="2701" y="1435"/>
                  </a:cubicBezTo>
                  <a:cubicBezTo>
                    <a:pt x="2715" y="1336"/>
                    <a:pt x="2711" y="1231"/>
                    <a:pt x="2698" y="1125"/>
                  </a:cubicBezTo>
                  <a:cubicBezTo>
                    <a:pt x="2681" y="1023"/>
                    <a:pt x="2650" y="917"/>
                    <a:pt x="2606" y="819"/>
                  </a:cubicBezTo>
                  <a:cubicBezTo>
                    <a:pt x="2521" y="622"/>
                    <a:pt x="2381" y="452"/>
                    <a:pt x="2215" y="315"/>
                  </a:cubicBezTo>
                  <a:cubicBezTo>
                    <a:pt x="2048" y="186"/>
                    <a:pt x="1854" y="91"/>
                    <a:pt x="1650" y="39"/>
                  </a:cubicBezTo>
                  <a:cubicBezTo>
                    <a:pt x="1536" y="12"/>
                    <a:pt x="1419" y="1"/>
                    <a:pt x="1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5"/>
            <p:cNvSpPr/>
            <p:nvPr/>
          </p:nvSpPr>
          <p:spPr>
            <a:xfrm>
              <a:off x="585367" y="367152"/>
              <a:ext cx="95131" cy="81610"/>
            </a:xfrm>
            <a:custGeom>
              <a:avLst/>
              <a:gdLst/>
              <a:ahLst/>
              <a:cxnLst/>
              <a:rect l="l" t="t" r="r" b="b"/>
              <a:pathLst>
                <a:path w="2167" h="1859" extrusionOk="0">
                  <a:moveTo>
                    <a:pt x="1137" y="0"/>
                  </a:moveTo>
                  <a:cubicBezTo>
                    <a:pt x="939" y="0"/>
                    <a:pt x="732" y="60"/>
                    <a:pt x="551" y="164"/>
                  </a:cubicBezTo>
                  <a:cubicBezTo>
                    <a:pt x="337" y="294"/>
                    <a:pt x="160" y="491"/>
                    <a:pt x="75" y="715"/>
                  </a:cubicBezTo>
                  <a:cubicBezTo>
                    <a:pt x="31" y="825"/>
                    <a:pt x="11" y="937"/>
                    <a:pt x="7" y="1042"/>
                  </a:cubicBezTo>
                  <a:cubicBezTo>
                    <a:pt x="0" y="1151"/>
                    <a:pt x="11" y="1249"/>
                    <a:pt x="27" y="1338"/>
                  </a:cubicBezTo>
                  <a:cubicBezTo>
                    <a:pt x="44" y="1430"/>
                    <a:pt x="72" y="1508"/>
                    <a:pt x="106" y="1573"/>
                  </a:cubicBezTo>
                  <a:cubicBezTo>
                    <a:pt x="137" y="1641"/>
                    <a:pt x="170" y="1692"/>
                    <a:pt x="198" y="1736"/>
                  </a:cubicBezTo>
                  <a:cubicBezTo>
                    <a:pt x="231" y="1777"/>
                    <a:pt x="256" y="1808"/>
                    <a:pt x="276" y="1828"/>
                  </a:cubicBezTo>
                  <a:cubicBezTo>
                    <a:pt x="293" y="1848"/>
                    <a:pt x="303" y="1858"/>
                    <a:pt x="303" y="1858"/>
                  </a:cubicBezTo>
                  <a:cubicBezTo>
                    <a:pt x="303" y="1858"/>
                    <a:pt x="297" y="1848"/>
                    <a:pt x="283" y="1821"/>
                  </a:cubicBezTo>
                  <a:cubicBezTo>
                    <a:pt x="269" y="1800"/>
                    <a:pt x="252" y="1764"/>
                    <a:pt x="235" y="1715"/>
                  </a:cubicBezTo>
                  <a:cubicBezTo>
                    <a:pt x="195" y="1627"/>
                    <a:pt x="160" y="1488"/>
                    <a:pt x="146" y="1324"/>
                  </a:cubicBezTo>
                  <a:cubicBezTo>
                    <a:pt x="133" y="1158"/>
                    <a:pt x="164" y="968"/>
                    <a:pt x="248" y="787"/>
                  </a:cubicBezTo>
                  <a:cubicBezTo>
                    <a:pt x="333" y="610"/>
                    <a:pt x="476" y="447"/>
                    <a:pt x="657" y="338"/>
                  </a:cubicBezTo>
                  <a:cubicBezTo>
                    <a:pt x="827" y="232"/>
                    <a:pt x="1025" y="178"/>
                    <a:pt x="1213" y="178"/>
                  </a:cubicBezTo>
                  <a:cubicBezTo>
                    <a:pt x="1224" y="178"/>
                    <a:pt x="1235" y="178"/>
                    <a:pt x="1245" y="178"/>
                  </a:cubicBezTo>
                  <a:cubicBezTo>
                    <a:pt x="1446" y="185"/>
                    <a:pt x="1633" y="249"/>
                    <a:pt x="1773" y="338"/>
                  </a:cubicBezTo>
                  <a:cubicBezTo>
                    <a:pt x="1916" y="423"/>
                    <a:pt x="2018" y="525"/>
                    <a:pt x="2079" y="603"/>
                  </a:cubicBezTo>
                  <a:cubicBezTo>
                    <a:pt x="2109" y="644"/>
                    <a:pt x="2133" y="674"/>
                    <a:pt x="2147" y="698"/>
                  </a:cubicBezTo>
                  <a:cubicBezTo>
                    <a:pt x="2160" y="723"/>
                    <a:pt x="2167" y="736"/>
                    <a:pt x="2167" y="736"/>
                  </a:cubicBezTo>
                  <a:cubicBezTo>
                    <a:pt x="2167" y="736"/>
                    <a:pt x="2164" y="723"/>
                    <a:pt x="2154" y="695"/>
                  </a:cubicBezTo>
                  <a:cubicBezTo>
                    <a:pt x="2143" y="671"/>
                    <a:pt x="2126" y="634"/>
                    <a:pt x="2102" y="586"/>
                  </a:cubicBezTo>
                  <a:cubicBezTo>
                    <a:pt x="2089" y="566"/>
                    <a:pt x="2076" y="542"/>
                    <a:pt x="2062" y="514"/>
                  </a:cubicBezTo>
                  <a:cubicBezTo>
                    <a:pt x="2041" y="488"/>
                    <a:pt x="2024" y="461"/>
                    <a:pt x="2000" y="430"/>
                  </a:cubicBezTo>
                  <a:cubicBezTo>
                    <a:pt x="1960" y="372"/>
                    <a:pt x="1902" y="310"/>
                    <a:pt x="1831" y="256"/>
                  </a:cubicBezTo>
                  <a:cubicBezTo>
                    <a:pt x="1759" y="199"/>
                    <a:pt x="1677" y="144"/>
                    <a:pt x="1582" y="100"/>
                  </a:cubicBezTo>
                  <a:cubicBezTo>
                    <a:pt x="1487" y="56"/>
                    <a:pt x="1378" y="21"/>
                    <a:pt x="1259" y="8"/>
                  </a:cubicBezTo>
                  <a:cubicBezTo>
                    <a:pt x="1219" y="3"/>
                    <a:pt x="1178" y="0"/>
                    <a:pt x="1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5"/>
            <p:cNvSpPr/>
            <p:nvPr/>
          </p:nvSpPr>
          <p:spPr>
            <a:xfrm>
              <a:off x="628653" y="456753"/>
              <a:ext cx="527" cy="5575"/>
            </a:xfrm>
            <a:custGeom>
              <a:avLst/>
              <a:gdLst/>
              <a:ahLst/>
              <a:cxnLst/>
              <a:rect l="l" t="t" r="r" b="b"/>
              <a:pathLst>
                <a:path w="12" h="127" extrusionOk="0">
                  <a:moveTo>
                    <a:pt x="5" y="1"/>
                  </a:moveTo>
                  <a:lnTo>
                    <a:pt x="5" y="8"/>
                  </a:lnTo>
                  <a:cubicBezTo>
                    <a:pt x="5" y="15"/>
                    <a:pt x="0" y="25"/>
                    <a:pt x="0" y="29"/>
                  </a:cubicBezTo>
                  <a:lnTo>
                    <a:pt x="0" y="52"/>
                  </a:lnTo>
                  <a:lnTo>
                    <a:pt x="0" y="62"/>
                  </a:lnTo>
                  <a:lnTo>
                    <a:pt x="0" y="76"/>
                  </a:lnTo>
                  <a:lnTo>
                    <a:pt x="0" y="96"/>
                  </a:lnTo>
                  <a:cubicBezTo>
                    <a:pt x="0" y="103"/>
                    <a:pt x="5" y="114"/>
                    <a:pt x="5" y="117"/>
                  </a:cubicBezTo>
                  <a:lnTo>
                    <a:pt x="5" y="127"/>
                  </a:lnTo>
                  <a:cubicBezTo>
                    <a:pt x="8" y="123"/>
                    <a:pt x="8" y="123"/>
                    <a:pt x="8" y="120"/>
                  </a:cubicBezTo>
                  <a:cubicBezTo>
                    <a:pt x="8" y="117"/>
                    <a:pt x="8" y="106"/>
                    <a:pt x="11" y="100"/>
                  </a:cubicBezTo>
                  <a:lnTo>
                    <a:pt x="11" y="76"/>
                  </a:lnTo>
                  <a:lnTo>
                    <a:pt x="11" y="62"/>
                  </a:lnTo>
                  <a:lnTo>
                    <a:pt x="11" y="49"/>
                  </a:lnTo>
                  <a:lnTo>
                    <a:pt x="11" y="25"/>
                  </a:lnTo>
                  <a:cubicBezTo>
                    <a:pt x="8" y="21"/>
                    <a:pt x="8" y="12"/>
                    <a:pt x="8" y="8"/>
                  </a:cubicBezTo>
                  <a:cubicBezTo>
                    <a:pt x="8" y="1"/>
                    <a:pt x="8" y="1"/>
                    <a:pt x="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5"/>
            <p:cNvSpPr/>
            <p:nvPr/>
          </p:nvSpPr>
          <p:spPr>
            <a:xfrm>
              <a:off x="842231" y="447402"/>
              <a:ext cx="113833" cy="193116"/>
            </a:xfrm>
            <a:custGeom>
              <a:avLst/>
              <a:gdLst/>
              <a:ahLst/>
              <a:cxnLst/>
              <a:rect l="l" t="t" r="r" b="b"/>
              <a:pathLst>
                <a:path w="2593" h="4399" extrusionOk="0">
                  <a:moveTo>
                    <a:pt x="242" y="0"/>
                  </a:moveTo>
                  <a:lnTo>
                    <a:pt x="242" y="0"/>
                  </a:lnTo>
                  <a:cubicBezTo>
                    <a:pt x="242" y="0"/>
                    <a:pt x="258" y="34"/>
                    <a:pt x="289" y="95"/>
                  </a:cubicBezTo>
                  <a:cubicBezTo>
                    <a:pt x="316" y="156"/>
                    <a:pt x="357" y="248"/>
                    <a:pt x="395" y="367"/>
                  </a:cubicBezTo>
                  <a:cubicBezTo>
                    <a:pt x="436" y="490"/>
                    <a:pt x="470" y="639"/>
                    <a:pt x="483" y="813"/>
                  </a:cubicBezTo>
                  <a:cubicBezTo>
                    <a:pt x="490" y="857"/>
                    <a:pt x="490" y="901"/>
                    <a:pt x="494" y="945"/>
                  </a:cubicBezTo>
                  <a:cubicBezTo>
                    <a:pt x="494" y="993"/>
                    <a:pt x="494" y="1041"/>
                    <a:pt x="490" y="1088"/>
                  </a:cubicBezTo>
                  <a:cubicBezTo>
                    <a:pt x="490" y="1136"/>
                    <a:pt x="487" y="1187"/>
                    <a:pt x="483" y="1234"/>
                  </a:cubicBezTo>
                  <a:cubicBezTo>
                    <a:pt x="476" y="1286"/>
                    <a:pt x="473" y="1337"/>
                    <a:pt x="462" y="1388"/>
                  </a:cubicBezTo>
                  <a:cubicBezTo>
                    <a:pt x="432" y="1595"/>
                    <a:pt x="354" y="1813"/>
                    <a:pt x="266" y="2044"/>
                  </a:cubicBezTo>
                  <a:cubicBezTo>
                    <a:pt x="222" y="2164"/>
                    <a:pt x="173" y="2286"/>
                    <a:pt x="129" y="2412"/>
                  </a:cubicBezTo>
                  <a:cubicBezTo>
                    <a:pt x="89" y="2541"/>
                    <a:pt x="48" y="2680"/>
                    <a:pt x="27" y="2826"/>
                  </a:cubicBezTo>
                  <a:cubicBezTo>
                    <a:pt x="4" y="2973"/>
                    <a:pt x="0" y="3129"/>
                    <a:pt x="24" y="3289"/>
                  </a:cubicBezTo>
                  <a:cubicBezTo>
                    <a:pt x="38" y="3368"/>
                    <a:pt x="58" y="3446"/>
                    <a:pt x="85" y="3524"/>
                  </a:cubicBezTo>
                  <a:cubicBezTo>
                    <a:pt x="116" y="3599"/>
                    <a:pt x="150" y="3674"/>
                    <a:pt x="191" y="3742"/>
                  </a:cubicBezTo>
                  <a:cubicBezTo>
                    <a:pt x="276" y="3885"/>
                    <a:pt x="385" y="4010"/>
                    <a:pt x="514" y="4112"/>
                  </a:cubicBezTo>
                  <a:cubicBezTo>
                    <a:pt x="578" y="4167"/>
                    <a:pt x="650" y="4211"/>
                    <a:pt x="725" y="4252"/>
                  </a:cubicBezTo>
                  <a:cubicBezTo>
                    <a:pt x="800" y="4289"/>
                    <a:pt x="878" y="4320"/>
                    <a:pt x="960" y="4344"/>
                  </a:cubicBezTo>
                  <a:cubicBezTo>
                    <a:pt x="1086" y="4380"/>
                    <a:pt x="1217" y="4398"/>
                    <a:pt x="1348" y="4398"/>
                  </a:cubicBezTo>
                  <a:cubicBezTo>
                    <a:pt x="1550" y="4398"/>
                    <a:pt x="1751" y="4356"/>
                    <a:pt x="1932" y="4269"/>
                  </a:cubicBezTo>
                  <a:cubicBezTo>
                    <a:pt x="2082" y="4194"/>
                    <a:pt x="2214" y="4095"/>
                    <a:pt x="2324" y="3969"/>
                  </a:cubicBezTo>
                  <a:cubicBezTo>
                    <a:pt x="2432" y="3847"/>
                    <a:pt x="2517" y="3694"/>
                    <a:pt x="2555" y="3531"/>
                  </a:cubicBezTo>
                  <a:cubicBezTo>
                    <a:pt x="2592" y="3364"/>
                    <a:pt x="2579" y="3194"/>
                    <a:pt x="2521" y="3041"/>
                  </a:cubicBezTo>
                  <a:cubicBezTo>
                    <a:pt x="2467" y="2891"/>
                    <a:pt x="2361" y="2759"/>
                    <a:pt x="2232" y="2671"/>
                  </a:cubicBezTo>
                  <a:cubicBezTo>
                    <a:pt x="2197" y="2650"/>
                    <a:pt x="2164" y="2630"/>
                    <a:pt x="2126" y="2613"/>
                  </a:cubicBezTo>
                  <a:cubicBezTo>
                    <a:pt x="2109" y="2605"/>
                    <a:pt x="2089" y="2599"/>
                    <a:pt x="2072" y="2592"/>
                  </a:cubicBezTo>
                  <a:cubicBezTo>
                    <a:pt x="2051" y="2589"/>
                    <a:pt x="2034" y="2582"/>
                    <a:pt x="2014" y="2578"/>
                  </a:cubicBezTo>
                  <a:cubicBezTo>
                    <a:pt x="1968" y="2568"/>
                    <a:pt x="1922" y="2562"/>
                    <a:pt x="1876" y="2562"/>
                  </a:cubicBezTo>
                  <a:cubicBezTo>
                    <a:pt x="1848" y="2562"/>
                    <a:pt x="1820" y="2564"/>
                    <a:pt x="1793" y="2568"/>
                  </a:cubicBezTo>
                  <a:cubicBezTo>
                    <a:pt x="1721" y="2575"/>
                    <a:pt x="1654" y="2599"/>
                    <a:pt x="1589" y="2622"/>
                  </a:cubicBezTo>
                  <a:cubicBezTo>
                    <a:pt x="1524" y="2650"/>
                    <a:pt x="1467" y="2684"/>
                    <a:pt x="1415" y="2732"/>
                  </a:cubicBezTo>
                  <a:cubicBezTo>
                    <a:pt x="1313" y="2817"/>
                    <a:pt x="1245" y="2949"/>
                    <a:pt x="1235" y="3071"/>
                  </a:cubicBezTo>
                  <a:cubicBezTo>
                    <a:pt x="1225" y="3194"/>
                    <a:pt x="1255" y="3306"/>
                    <a:pt x="1303" y="3398"/>
                  </a:cubicBezTo>
                  <a:cubicBezTo>
                    <a:pt x="1351" y="3487"/>
                    <a:pt x="1415" y="3558"/>
                    <a:pt x="1490" y="3609"/>
                  </a:cubicBezTo>
                  <a:cubicBezTo>
                    <a:pt x="1565" y="3657"/>
                    <a:pt x="1640" y="3680"/>
                    <a:pt x="1712" y="3694"/>
                  </a:cubicBezTo>
                  <a:cubicBezTo>
                    <a:pt x="1728" y="3696"/>
                    <a:pt x="1745" y="3697"/>
                    <a:pt x="1761" y="3697"/>
                  </a:cubicBezTo>
                  <a:cubicBezTo>
                    <a:pt x="1876" y="3697"/>
                    <a:pt x="1966" y="3657"/>
                    <a:pt x="2014" y="3613"/>
                  </a:cubicBezTo>
                  <a:cubicBezTo>
                    <a:pt x="2018" y="3605"/>
                    <a:pt x="2024" y="3602"/>
                    <a:pt x="2031" y="3595"/>
                  </a:cubicBezTo>
                  <a:cubicBezTo>
                    <a:pt x="2034" y="3589"/>
                    <a:pt x="2041" y="3585"/>
                    <a:pt x="2045" y="3578"/>
                  </a:cubicBezTo>
                  <a:cubicBezTo>
                    <a:pt x="2048" y="3575"/>
                    <a:pt x="2054" y="3569"/>
                    <a:pt x="2059" y="3564"/>
                  </a:cubicBezTo>
                  <a:cubicBezTo>
                    <a:pt x="2059" y="3558"/>
                    <a:pt x="2062" y="3555"/>
                    <a:pt x="2065" y="3551"/>
                  </a:cubicBezTo>
                  <a:cubicBezTo>
                    <a:pt x="2075" y="3538"/>
                    <a:pt x="2079" y="3528"/>
                    <a:pt x="2079" y="3528"/>
                  </a:cubicBezTo>
                  <a:lnTo>
                    <a:pt x="2079" y="3528"/>
                  </a:lnTo>
                  <a:cubicBezTo>
                    <a:pt x="2079" y="3528"/>
                    <a:pt x="2059" y="3561"/>
                    <a:pt x="2001" y="3592"/>
                  </a:cubicBezTo>
                  <a:cubicBezTo>
                    <a:pt x="1967" y="3612"/>
                    <a:pt x="1918" y="3624"/>
                    <a:pt x="1862" y="3624"/>
                  </a:cubicBezTo>
                  <a:cubicBezTo>
                    <a:pt x="1822" y="3624"/>
                    <a:pt x="1778" y="3618"/>
                    <a:pt x="1732" y="3602"/>
                  </a:cubicBezTo>
                  <a:cubicBezTo>
                    <a:pt x="1674" y="3585"/>
                    <a:pt x="1616" y="3555"/>
                    <a:pt x="1569" y="3507"/>
                  </a:cubicBezTo>
                  <a:cubicBezTo>
                    <a:pt x="1524" y="3462"/>
                    <a:pt x="1483" y="3398"/>
                    <a:pt x="1459" y="3327"/>
                  </a:cubicBezTo>
                  <a:cubicBezTo>
                    <a:pt x="1436" y="3255"/>
                    <a:pt x="1426" y="3173"/>
                    <a:pt x="1442" y="3099"/>
                  </a:cubicBezTo>
                  <a:cubicBezTo>
                    <a:pt x="1446" y="3082"/>
                    <a:pt x="1453" y="3062"/>
                    <a:pt x="1459" y="3044"/>
                  </a:cubicBezTo>
                  <a:cubicBezTo>
                    <a:pt x="1463" y="3034"/>
                    <a:pt x="1467" y="3027"/>
                    <a:pt x="1470" y="3017"/>
                  </a:cubicBezTo>
                  <a:cubicBezTo>
                    <a:pt x="1473" y="3010"/>
                    <a:pt x="1480" y="3000"/>
                    <a:pt x="1483" y="2993"/>
                  </a:cubicBezTo>
                  <a:cubicBezTo>
                    <a:pt x="1503" y="2960"/>
                    <a:pt x="1531" y="2932"/>
                    <a:pt x="1565" y="2905"/>
                  </a:cubicBezTo>
                  <a:cubicBezTo>
                    <a:pt x="1596" y="2878"/>
                    <a:pt x="1633" y="2854"/>
                    <a:pt x="1677" y="2840"/>
                  </a:cubicBezTo>
                  <a:cubicBezTo>
                    <a:pt x="1718" y="2823"/>
                    <a:pt x="1765" y="2817"/>
                    <a:pt x="1810" y="2817"/>
                  </a:cubicBezTo>
                  <a:cubicBezTo>
                    <a:pt x="1858" y="2817"/>
                    <a:pt x="1905" y="2823"/>
                    <a:pt x="1946" y="2837"/>
                  </a:cubicBezTo>
                  <a:lnTo>
                    <a:pt x="1977" y="2847"/>
                  </a:lnTo>
                  <a:cubicBezTo>
                    <a:pt x="1987" y="2854"/>
                    <a:pt x="1997" y="2857"/>
                    <a:pt x="2007" y="2864"/>
                  </a:cubicBezTo>
                  <a:cubicBezTo>
                    <a:pt x="2024" y="2875"/>
                    <a:pt x="2045" y="2888"/>
                    <a:pt x="2062" y="2905"/>
                  </a:cubicBezTo>
                  <a:cubicBezTo>
                    <a:pt x="2133" y="2963"/>
                    <a:pt x="2188" y="3051"/>
                    <a:pt x="2214" y="3150"/>
                  </a:cubicBezTo>
                  <a:cubicBezTo>
                    <a:pt x="2246" y="3245"/>
                    <a:pt x="2252" y="3354"/>
                    <a:pt x="2228" y="3456"/>
                  </a:cubicBezTo>
                  <a:cubicBezTo>
                    <a:pt x="2201" y="3558"/>
                    <a:pt x="2147" y="3657"/>
                    <a:pt x="2068" y="3745"/>
                  </a:cubicBezTo>
                  <a:cubicBezTo>
                    <a:pt x="1990" y="3834"/>
                    <a:pt x="1891" y="3905"/>
                    <a:pt x="1783" y="3956"/>
                  </a:cubicBezTo>
                  <a:cubicBezTo>
                    <a:pt x="1648" y="4018"/>
                    <a:pt x="1496" y="4050"/>
                    <a:pt x="1344" y="4050"/>
                  </a:cubicBezTo>
                  <a:cubicBezTo>
                    <a:pt x="1246" y="4050"/>
                    <a:pt x="1148" y="4037"/>
                    <a:pt x="1054" y="4010"/>
                  </a:cubicBezTo>
                  <a:cubicBezTo>
                    <a:pt x="936" y="3977"/>
                    <a:pt x="823" y="3922"/>
                    <a:pt x="725" y="3847"/>
                  </a:cubicBezTo>
                  <a:cubicBezTo>
                    <a:pt x="626" y="3769"/>
                    <a:pt x="538" y="3677"/>
                    <a:pt x="473" y="3572"/>
                  </a:cubicBezTo>
                  <a:cubicBezTo>
                    <a:pt x="439" y="3517"/>
                    <a:pt x="412" y="3462"/>
                    <a:pt x="388" y="3405"/>
                  </a:cubicBezTo>
                  <a:cubicBezTo>
                    <a:pt x="365" y="3351"/>
                    <a:pt x="347" y="3293"/>
                    <a:pt x="333" y="3231"/>
                  </a:cubicBezTo>
                  <a:cubicBezTo>
                    <a:pt x="310" y="3112"/>
                    <a:pt x="307" y="2986"/>
                    <a:pt x="320" y="2864"/>
                  </a:cubicBezTo>
                  <a:cubicBezTo>
                    <a:pt x="344" y="2613"/>
                    <a:pt x="422" y="2364"/>
                    <a:pt x="494" y="2123"/>
                  </a:cubicBezTo>
                  <a:cubicBezTo>
                    <a:pt x="561" y="1881"/>
                    <a:pt x="626" y="1639"/>
                    <a:pt x="643" y="1412"/>
                  </a:cubicBezTo>
                  <a:cubicBezTo>
                    <a:pt x="654" y="1296"/>
                    <a:pt x="654" y="1187"/>
                    <a:pt x="643" y="1082"/>
                  </a:cubicBezTo>
                  <a:cubicBezTo>
                    <a:pt x="640" y="1030"/>
                    <a:pt x="630" y="983"/>
                    <a:pt x="622" y="936"/>
                  </a:cubicBezTo>
                  <a:cubicBezTo>
                    <a:pt x="613" y="884"/>
                    <a:pt x="605" y="840"/>
                    <a:pt x="596" y="796"/>
                  </a:cubicBezTo>
                  <a:cubicBezTo>
                    <a:pt x="555" y="616"/>
                    <a:pt x="497" y="469"/>
                    <a:pt x="446" y="350"/>
                  </a:cubicBezTo>
                  <a:cubicBezTo>
                    <a:pt x="388" y="231"/>
                    <a:pt x="337" y="146"/>
                    <a:pt x="299" y="88"/>
                  </a:cubicBezTo>
                  <a:cubicBezTo>
                    <a:pt x="262" y="30"/>
                    <a:pt x="24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5"/>
            <p:cNvSpPr/>
            <p:nvPr/>
          </p:nvSpPr>
          <p:spPr>
            <a:xfrm>
              <a:off x="547744" y="362542"/>
              <a:ext cx="132183" cy="277580"/>
            </a:xfrm>
            <a:custGeom>
              <a:avLst/>
              <a:gdLst/>
              <a:ahLst/>
              <a:cxnLst/>
              <a:rect l="l" t="t" r="r" b="b"/>
              <a:pathLst>
                <a:path w="3011" h="6323" extrusionOk="0">
                  <a:moveTo>
                    <a:pt x="738" y="1"/>
                  </a:moveTo>
                  <a:cubicBezTo>
                    <a:pt x="738" y="1"/>
                    <a:pt x="728" y="7"/>
                    <a:pt x="705" y="24"/>
                  </a:cubicBezTo>
                  <a:cubicBezTo>
                    <a:pt x="684" y="41"/>
                    <a:pt x="650" y="62"/>
                    <a:pt x="612" y="96"/>
                  </a:cubicBezTo>
                  <a:cubicBezTo>
                    <a:pt x="592" y="113"/>
                    <a:pt x="568" y="130"/>
                    <a:pt x="545" y="154"/>
                  </a:cubicBezTo>
                  <a:cubicBezTo>
                    <a:pt x="524" y="178"/>
                    <a:pt x="496" y="201"/>
                    <a:pt x="476" y="232"/>
                  </a:cubicBezTo>
                  <a:cubicBezTo>
                    <a:pt x="463" y="246"/>
                    <a:pt x="449" y="263"/>
                    <a:pt x="439" y="280"/>
                  </a:cubicBezTo>
                  <a:cubicBezTo>
                    <a:pt x="425" y="297"/>
                    <a:pt x="415" y="313"/>
                    <a:pt x="402" y="330"/>
                  </a:cubicBezTo>
                  <a:cubicBezTo>
                    <a:pt x="388" y="351"/>
                    <a:pt x="378" y="368"/>
                    <a:pt x="367" y="392"/>
                  </a:cubicBezTo>
                  <a:cubicBezTo>
                    <a:pt x="358" y="412"/>
                    <a:pt x="344" y="432"/>
                    <a:pt x="337" y="456"/>
                  </a:cubicBezTo>
                  <a:cubicBezTo>
                    <a:pt x="296" y="548"/>
                    <a:pt x="272" y="657"/>
                    <a:pt x="262" y="776"/>
                  </a:cubicBezTo>
                  <a:cubicBezTo>
                    <a:pt x="251" y="899"/>
                    <a:pt x="259" y="1028"/>
                    <a:pt x="286" y="1164"/>
                  </a:cubicBezTo>
                  <a:cubicBezTo>
                    <a:pt x="340" y="1440"/>
                    <a:pt x="469" y="1729"/>
                    <a:pt x="653" y="2015"/>
                  </a:cubicBezTo>
                  <a:cubicBezTo>
                    <a:pt x="745" y="2158"/>
                    <a:pt x="851" y="2297"/>
                    <a:pt x="973" y="2436"/>
                  </a:cubicBezTo>
                  <a:cubicBezTo>
                    <a:pt x="1034" y="2505"/>
                    <a:pt x="1099" y="2572"/>
                    <a:pt x="1167" y="2637"/>
                  </a:cubicBezTo>
                  <a:cubicBezTo>
                    <a:pt x="1187" y="2654"/>
                    <a:pt x="1204" y="2671"/>
                    <a:pt x="1221" y="2688"/>
                  </a:cubicBezTo>
                  <a:cubicBezTo>
                    <a:pt x="1238" y="2701"/>
                    <a:pt x="1256" y="2718"/>
                    <a:pt x="1276" y="2732"/>
                  </a:cubicBezTo>
                  <a:cubicBezTo>
                    <a:pt x="1310" y="2763"/>
                    <a:pt x="1347" y="2794"/>
                    <a:pt x="1381" y="2828"/>
                  </a:cubicBezTo>
                  <a:cubicBezTo>
                    <a:pt x="1670" y="3076"/>
                    <a:pt x="1980" y="3324"/>
                    <a:pt x="2242" y="3624"/>
                  </a:cubicBezTo>
                  <a:cubicBezTo>
                    <a:pt x="2310" y="3698"/>
                    <a:pt x="2371" y="3776"/>
                    <a:pt x="2429" y="3858"/>
                  </a:cubicBezTo>
                  <a:cubicBezTo>
                    <a:pt x="2484" y="3940"/>
                    <a:pt x="2534" y="4025"/>
                    <a:pt x="2575" y="4114"/>
                  </a:cubicBezTo>
                  <a:cubicBezTo>
                    <a:pt x="2664" y="4293"/>
                    <a:pt x="2715" y="4484"/>
                    <a:pt x="2725" y="4681"/>
                  </a:cubicBezTo>
                  <a:cubicBezTo>
                    <a:pt x="2728" y="4780"/>
                    <a:pt x="2721" y="4882"/>
                    <a:pt x="2705" y="4977"/>
                  </a:cubicBezTo>
                  <a:cubicBezTo>
                    <a:pt x="2688" y="5076"/>
                    <a:pt x="2660" y="5168"/>
                    <a:pt x="2623" y="5260"/>
                  </a:cubicBezTo>
                  <a:cubicBezTo>
                    <a:pt x="2582" y="5348"/>
                    <a:pt x="2531" y="5433"/>
                    <a:pt x="2473" y="5511"/>
                  </a:cubicBezTo>
                  <a:cubicBezTo>
                    <a:pt x="2412" y="5590"/>
                    <a:pt x="2344" y="5661"/>
                    <a:pt x="2266" y="5722"/>
                  </a:cubicBezTo>
                  <a:cubicBezTo>
                    <a:pt x="2027" y="5919"/>
                    <a:pt x="1716" y="6028"/>
                    <a:pt x="1412" y="6028"/>
                  </a:cubicBezTo>
                  <a:cubicBezTo>
                    <a:pt x="1326" y="6028"/>
                    <a:pt x="1240" y="6019"/>
                    <a:pt x="1157" y="6001"/>
                  </a:cubicBezTo>
                  <a:cubicBezTo>
                    <a:pt x="1061" y="5978"/>
                    <a:pt x="970" y="5946"/>
                    <a:pt x="884" y="5906"/>
                  </a:cubicBezTo>
                  <a:cubicBezTo>
                    <a:pt x="799" y="5862"/>
                    <a:pt x="721" y="5808"/>
                    <a:pt x="647" y="5746"/>
                  </a:cubicBezTo>
                  <a:lnTo>
                    <a:pt x="595" y="5698"/>
                  </a:lnTo>
                  <a:cubicBezTo>
                    <a:pt x="578" y="5685"/>
                    <a:pt x="562" y="5665"/>
                    <a:pt x="545" y="5648"/>
                  </a:cubicBezTo>
                  <a:cubicBezTo>
                    <a:pt x="514" y="5613"/>
                    <a:pt x="483" y="5576"/>
                    <a:pt x="456" y="5538"/>
                  </a:cubicBezTo>
                  <a:cubicBezTo>
                    <a:pt x="402" y="5467"/>
                    <a:pt x="361" y="5386"/>
                    <a:pt x="330" y="5301"/>
                  </a:cubicBezTo>
                  <a:cubicBezTo>
                    <a:pt x="276" y="5130"/>
                    <a:pt x="272" y="4946"/>
                    <a:pt x="327" y="4790"/>
                  </a:cubicBezTo>
                  <a:cubicBezTo>
                    <a:pt x="354" y="4712"/>
                    <a:pt x="394" y="4644"/>
                    <a:pt x="449" y="4583"/>
                  </a:cubicBezTo>
                  <a:cubicBezTo>
                    <a:pt x="504" y="4522"/>
                    <a:pt x="571" y="4474"/>
                    <a:pt x="643" y="4436"/>
                  </a:cubicBezTo>
                  <a:cubicBezTo>
                    <a:pt x="764" y="4376"/>
                    <a:pt x="899" y="4346"/>
                    <a:pt x="1029" y="4346"/>
                  </a:cubicBezTo>
                  <a:cubicBezTo>
                    <a:pt x="1059" y="4346"/>
                    <a:pt x="1089" y="4348"/>
                    <a:pt x="1119" y="4351"/>
                  </a:cubicBezTo>
                  <a:cubicBezTo>
                    <a:pt x="1279" y="4368"/>
                    <a:pt x="1429" y="4430"/>
                    <a:pt x="1541" y="4522"/>
                  </a:cubicBezTo>
                  <a:cubicBezTo>
                    <a:pt x="1595" y="4569"/>
                    <a:pt x="1643" y="4624"/>
                    <a:pt x="1677" y="4681"/>
                  </a:cubicBezTo>
                  <a:cubicBezTo>
                    <a:pt x="1714" y="4739"/>
                    <a:pt x="1738" y="4804"/>
                    <a:pt x="1749" y="4869"/>
                  </a:cubicBezTo>
                  <a:cubicBezTo>
                    <a:pt x="1769" y="5001"/>
                    <a:pt x="1752" y="5134"/>
                    <a:pt x="1697" y="5239"/>
                  </a:cubicBezTo>
                  <a:cubicBezTo>
                    <a:pt x="1670" y="5293"/>
                    <a:pt x="1636" y="5338"/>
                    <a:pt x="1592" y="5375"/>
                  </a:cubicBezTo>
                  <a:cubicBezTo>
                    <a:pt x="1551" y="5409"/>
                    <a:pt x="1504" y="5440"/>
                    <a:pt x="1452" y="5457"/>
                  </a:cubicBezTo>
                  <a:cubicBezTo>
                    <a:pt x="1409" y="5472"/>
                    <a:pt x="1365" y="5478"/>
                    <a:pt x="1322" y="5478"/>
                  </a:cubicBezTo>
                  <a:cubicBezTo>
                    <a:pt x="1267" y="5478"/>
                    <a:pt x="1214" y="5468"/>
                    <a:pt x="1167" y="5450"/>
                  </a:cubicBezTo>
                  <a:cubicBezTo>
                    <a:pt x="1078" y="5420"/>
                    <a:pt x="1011" y="5372"/>
                    <a:pt x="956" y="5324"/>
                  </a:cubicBezTo>
                  <a:cubicBezTo>
                    <a:pt x="929" y="5301"/>
                    <a:pt x="909" y="5273"/>
                    <a:pt x="888" y="5249"/>
                  </a:cubicBezTo>
                  <a:cubicBezTo>
                    <a:pt x="871" y="5222"/>
                    <a:pt x="854" y="5202"/>
                    <a:pt x="840" y="5178"/>
                  </a:cubicBezTo>
                  <a:cubicBezTo>
                    <a:pt x="834" y="5168"/>
                    <a:pt x="830" y="5158"/>
                    <a:pt x="823" y="5147"/>
                  </a:cubicBezTo>
                  <a:cubicBezTo>
                    <a:pt x="820" y="5137"/>
                    <a:pt x="816" y="5127"/>
                    <a:pt x="813" y="5117"/>
                  </a:cubicBezTo>
                  <a:cubicBezTo>
                    <a:pt x="807" y="5106"/>
                    <a:pt x="803" y="5100"/>
                    <a:pt x="799" y="5093"/>
                  </a:cubicBezTo>
                  <a:cubicBezTo>
                    <a:pt x="799" y="5083"/>
                    <a:pt x="796" y="5076"/>
                    <a:pt x="793" y="5069"/>
                  </a:cubicBezTo>
                  <a:cubicBezTo>
                    <a:pt x="786" y="5045"/>
                    <a:pt x="782" y="5032"/>
                    <a:pt x="782" y="5032"/>
                  </a:cubicBezTo>
                  <a:lnTo>
                    <a:pt x="782" y="5032"/>
                  </a:lnTo>
                  <a:cubicBezTo>
                    <a:pt x="782" y="5032"/>
                    <a:pt x="786" y="5045"/>
                    <a:pt x="789" y="5073"/>
                  </a:cubicBezTo>
                  <a:cubicBezTo>
                    <a:pt x="793" y="5079"/>
                    <a:pt x="793" y="5086"/>
                    <a:pt x="793" y="5093"/>
                  </a:cubicBezTo>
                  <a:cubicBezTo>
                    <a:pt x="796" y="5103"/>
                    <a:pt x="799" y="5110"/>
                    <a:pt x="803" y="5120"/>
                  </a:cubicBezTo>
                  <a:cubicBezTo>
                    <a:pt x="807" y="5130"/>
                    <a:pt x="807" y="5141"/>
                    <a:pt x="810" y="5151"/>
                  </a:cubicBezTo>
                  <a:cubicBezTo>
                    <a:pt x="816" y="5161"/>
                    <a:pt x="820" y="5175"/>
                    <a:pt x="827" y="5185"/>
                  </a:cubicBezTo>
                  <a:cubicBezTo>
                    <a:pt x="834" y="5212"/>
                    <a:pt x="851" y="5236"/>
                    <a:pt x="864" y="5263"/>
                  </a:cubicBezTo>
                  <a:cubicBezTo>
                    <a:pt x="881" y="5290"/>
                    <a:pt x="901" y="5321"/>
                    <a:pt x="929" y="5351"/>
                  </a:cubicBezTo>
                  <a:cubicBezTo>
                    <a:pt x="980" y="5409"/>
                    <a:pt x="1047" y="5471"/>
                    <a:pt x="1140" y="5515"/>
                  </a:cubicBezTo>
                  <a:cubicBezTo>
                    <a:pt x="1187" y="5532"/>
                    <a:pt x="1238" y="5552"/>
                    <a:pt x="1296" y="5555"/>
                  </a:cubicBezTo>
                  <a:cubicBezTo>
                    <a:pt x="1316" y="5559"/>
                    <a:pt x="1335" y="5561"/>
                    <a:pt x="1355" y="5561"/>
                  </a:cubicBezTo>
                  <a:cubicBezTo>
                    <a:pt x="1395" y="5561"/>
                    <a:pt x="1437" y="5554"/>
                    <a:pt x="1480" y="5546"/>
                  </a:cubicBezTo>
                  <a:cubicBezTo>
                    <a:pt x="1541" y="5532"/>
                    <a:pt x="1603" y="5502"/>
                    <a:pt x="1660" y="5464"/>
                  </a:cubicBezTo>
                  <a:cubicBezTo>
                    <a:pt x="1718" y="5420"/>
                    <a:pt x="1769" y="5365"/>
                    <a:pt x="1810" y="5304"/>
                  </a:cubicBezTo>
                  <a:cubicBezTo>
                    <a:pt x="1888" y="5175"/>
                    <a:pt x="1922" y="5015"/>
                    <a:pt x="1905" y="4844"/>
                  </a:cubicBezTo>
                  <a:cubicBezTo>
                    <a:pt x="1898" y="4763"/>
                    <a:pt x="1874" y="4678"/>
                    <a:pt x="1830" y="4596"/>
                  </a:cubicBezTo>
                  <a:cubicBezTo>
                    <a:pt x="1790" y="4515"/>
                    <a:pt x="1732" y="4443"/>
                    <a:pt x="1660" y="4382"/>
                  </a:cubicBezTo>
                  <a:cubicBezTo>
                    <a:pt x="1521" y="4260"/>
                    <a:pt x="1344" y="4178"/>
                    <a:pt x="1146" y="4144"/>
                  </a:cubicBezTo>
                  <a:cubicBezTo>
                    <a:pt x="1094" y="4137"/>
                    <a:pt x="1041" y="4133"/>
                    <a:pt x="987" y="4133"/>
                  </a:cubicBezTo>
                  <a:cubicBezTo>
                    <a:pt x="840" y="4133"/>
                    <a:pt x="688" y="4161"/>
                    <a:pt x="545" y="4226"/>
                  </a:cubicBezTo>
                  <a:cubicBezTo>
                    <a:pt x="446" y="4266"/>
                    <a:pt x="350" y="4331"/>
                    <a:pt x="272" y="4409"/>
                  </a:cubicBezTo>
                  <a:cubicBezTo>
                    <a:pt x="190" y="4491"/>
                    <a:pt x="126" y="4590"/>
                    <a:pt x="85" y="4698"/>
                  </a:cubicBezTo>
                  <a:cubicBezTo>
                    <a:pt x="0" y="4916"/>
                    <a:pt x="0" y="5161"/>
                    <a:pt x="68" y="5386"/>
                  </a:cubicBezTo>
                  <a:cubicBezTo>
                    <a:pt x="102" y="5497"/>
                    <a:pt x="157" y="5607"/>
                    <a:pt x="225" y="5706"/>
                  </a:cubicBezTo>
                  <a:cubicBezTo>
                    <a:pt x="262" y="5750"/>
                    <a:pt x="292" y="5797"/>
                    <a:pt x="333" y="5838"/>
                  </a:cubicBezTo>
                  <a:cubicBezTo>
                    <a:pt x="354" y="5862"/>
                    <a:pt x="374" y="5882"/>
                    <a:pt x="394" y="5902"/>
                  </a:cubicBezTo>
                  <a:lnTo>
                    <a:pt x="460" y="5964"/>
                  </a:lnTo>
                  <a:cubicBezTo>
                    <a:pt x="548" y="6042"/>
                    <a:pt x="647" y="6110"/>
                    <a:pt x="752" y="6164"/>
                  </a:cubicBezTo>
                  <a:cubicBezTo>
                    <a:pt x="860" y="6219"/>
                    <a:pt x="973" y="6260"/>
                    <a:pt x="1092" y="6287"/>
                  </a:cubicBezTo>
                  <a:cubicBezTo>
                    <a:pt x="1200" y="6311"/>
                    <a:pt x="1311" y="6323"/>
                    <a:pt x="1421" y="6323"/>
                  </a:cubicBezTo>
                  <a:cubicBezTo>
                    <a:pt x="1793" y="6323"/>
                    <a:pt x="2165" y="6190"/>
                    <a:pt x="2456" y="5954"/>
                  </a:cubicBezTo>
                  <a:cubicBezTo>
                    <a:pt x="2548" y="5875"/>
                    <a:pt x="2633" y="5787"/>
                    <a:pt x="2708" y="5689"/>
                  </a:cubicBezTo>
                  <a:cubicBezTo>
                    <a:pt x="2779" y="5590"/>
                    <a:pt x="2840" y="5484"/>
                    <a:pt x="2888" y="5372"/>
                  </a:cubicBezTo>
                  <a:cubicBezTo>
                    <a:pt x="2936" y="5260"/>
                    <a:pt x="2966" y="5141"/>
                    <a:pt x="2986" y="5022"/>
                  </a:cubicBezTo>
                  <a:cubicBezTo>
                    <a:pt x="3004" y="4902"/>
                    <a:pt x="3011" y="4787"/>
                    <a:pt x="3004" y="4668"/>
                  </a:cubicBezTo>
                  <a:cubicBezTo>
                    <a:pt x="2990" y="4430"/>
                    <a:pt x="2919" y="4199"/>
                    <a:pt x="2817" y="3998"/>
                  </a:cubicBezTo>
                  <a:cubicBezTo>
                    <a:pt x="2711" y="3794"/>
                    <a:pt x="2575" y="3613"/>
                    <a:pt x="2432" y="3456"/>
                  </a:cubicBezTo>
                  <a:cubicBezTo>
                    <a:pt x="2140" y="3137"/>
                    <a:pt x="1813" y="2896"/>
                    <a:pt x="1517" y="2660"/>
                  </a:cubicBezTo>
                  <a:cubicBezTo>
                    <a:pt x="1480" y="2634"/>
                    <a:pt x="1443" y="2603"/>
                    <a:pt x="1408" y="2572"/>
                  </a:cubicBezTo>
                  <a:cubicBezTo>
                    <a:pt x="1388" y="2558"/>
                    <a:pt x="1371" y="2545"/>
                    <a:pt x="1354" y="2531"/>
                  </a:cubicBezTo>
                  <a:cubicBezTo>
                    <a:pt x="1337" y="2518"/>
                    <a:pt x="1320" y="2501"/>
                    <a:pt x="1303" y="2487"/>
                  </a:cubicBezTo>
                  <a:cubicBezTo>
                    <a:pt x="1235" y="2429"/>
                    <a:pt x="1170" y="2368"/>
                    <a:pt x="1113" y="2307"/>
                  </a:cubicBezTo>
                  <a:cubicBezTo>
                    <a:pt x="994" y="2181"/>
                    <a:pt x="884" y="2052"/>
                    <a:pt x="793" y="1919"/>
                  </a:cubicBezTo>
                  <a:cubicBezTo>
                    <a:pt x="606" y="1657"/>
                    <a:pt x="469" y="1389"/>
                    <a:pt x="398" y="1140"/>
                  </a:cubicBezTo>
                  <a:cubicBezTo>
                    <a:pt x="327" y="889"/>
                    <a:pt x="327" y="654"/>
                    <a:pt x="391" y="477"/>
                  </a:cubicBezTo>
                  <a:cubicBezTo>
                    <a:pt x="446" y="297"/>
                    <a:pt x="548" y="178"/>
                    <a:pt x="619" y="106"/>
                  </a:cubicBezTo>
                  <a:cubicBezTo>
                    <a:pt x="656" y="68"/>
                    <a:pt x="687" y="45"/>
                    <a:pt x="708" y="28"/>
                  </a:cubicBezTo>
                  <a:cubicBezTo>
                    <a:pt x="728" y="11"/>
                    <a:pt x="738"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5"/>
            <p:cNvSpPr/>
            <p:nvPr/>
          </p:nvSpPr>
          <p:spPr>
            <a:xfrm>
              <a:off x="539227" y="582353"/>
              <a:ext cx="136529" cy="197023"/>
            </a:xfrm>
            <a:custGeom>
              <a:avLst/>
              <a:gdLst/>
              <a:ahLst/>
              <a:cxnLst/>
              <a:rect l="l" t="t" r="r" b="b"/>
              <a:pathLst>
                <a:path w="3110" h="4488" extrusionOk="0">
                  <a:moveTo>
                    <a:pt x="3109" y="1"/>
                  </a:moveTo>
                  <a:cubicBezTo>
                    <a:pt x="3109" y="1"/>
                    <a:pt x="3103" y="28"/>
                    <a:pt x="3092" y="79"/>
                  </a:cubicBezTo>
                  <a:cubicBezTo>
                    <a:pt x="3086" y="107"/>
                    <a:pt x="3075" y="137"/>
                    <a:pt x="3062" y="175"/>
                  </a:cubicBezTo>
                  <a:cubicBezTo>
                    <a:pt x="3058" y="195"/>
                    <a:pt x="3048" y="212"/>
                    <a:pt x="3042" y="232"/>
                  </a:cubicBezTo>
                  <a:cubicBezTo>
                    <a:pt x="3031" y="253"/>
                    <a:pt x="3024" y="277"/>
                    <a:pt x="3014" y="297"/>
                  </a:cubicBezTo>
                  <a:cubicBezTo>
                    <a:pt x="2932" y="481"/>
                    <a:pt x="2766" y="712"/>
                    <a:pt x="2507" y="926"/>
                  </a:cubicBezTo>
                  <a:cubicBezTo>
                    <a:pt x="2442" y="980"/>
                    <a:pt x="2371" y="1035"/>
                    <a:pt x="2300" y="1086"/>
                  </a:cubicBezTo>
                  <a:cubicBezTo>
                    <a:pt x="2225" y="1137"/>
                    <a:pt x="2144" y="1184"/>
                    <a:pt x="2058" y="1233"/>
                  </a:cubicBezTo>
                  <a:cubicBezTo>
                    <a:pt x="1891" y="1327"/>
                    <a:pt x="1704" y="1416"/>
                    <a:pt x="1514" y="1518"/>
                  </a:cubicBezTo>
                  <a:cubicBezTo>
                    <a:pt x="1320" y="1613"/>
                    <a:pt x="1116" y="1719"/>
                    <a:pt x="919" y="1851"/>
                  </a:cubicBezTo>
                  <a:cubicBezTo>
                    <a:pt x="891" y="1869"/>
                    <a:pt x="868" y="1886"/>
                    <a:pt x="844" y="1903"/>
                  </a:cubicBezTo>
                  <a:cubicBezTo>
                    <a:pt x="820" y="1923"/>
                    <a:pt x="792" y="1940"/>
                    <a:pt x="769" y="1957"/>
                  </a:cubicBezTo>
                  <a:cubicBezTo>
                    <a:pt x="745" y="1977"/>
                    <a:pt x="721" y="1994"/>
                    <a:pt x="698" y="2015"/>
                  </a:cubicBezTo>
                  <a:lnTo>
                    <a:pt x="626" y="2079"/>
                  </a:lnTo>
                  <a:cubicBezTo>
                    <a:pt x="534" y="2164"/>
                    <a:pt x="450" y="2256"/>
                    <a:pt x="368" y="2358"/>
                  </a:cubicBezTo>
                  <a:cubicBezTo>
                    <a:pt x="293" y="2460"/>
                    <a:pt x="225" y="2572"/>
                    <a:pt x="167" y="2692"/>
                  </a:cubicBezTo>
                  <a:cubicBezTo>
                    <a:pt x="112" y="2811"/>
                    <a:pt x="68" y="2936"/>
                    <a:pt x="45" y="3073"/>
                  </a:cubicBezTo>
                  <a:cubicBezTo>
                    <a:pt x="1" y="3338"/>
                    <a:pt x="37" y="3627"/>
                    <a:pt x="167" y="3862"/>
                  </a:cubicBezTo>
                  <a:cubicBezTo>
                    <a:pt x="293" y="4097"/>
                    <a:pt x="486" y="4270"/>
                    <a:pt x="698" y="4372"/>
                  </a:cubicBezTo>
                  <a:cubicBezTo>
                    <a:pt x="860" y="4451"/>
                    <a:pt x="1033" y="4487"/>
                    <a:pt x="1195" y="4487"/>
                  </a:cubicBezTo>
                  <a:cubicBezTo>
                    <a:pt x="1244" y="4487"/>
                    <a:pt x="1291" y="4484"/>
                    <a:pt x="1337" y="4478"/>
                  </a:cubicBezTo>
                  <a:cubicBezTo>
                    <a:pt x="1436" y="4467"/>
                    <a:pt x="1531" y="4437"/>
                    <a:pt x="1616" y="4393"/>
                  </a:cubicBezTo>
                  <a:cubicBezTo>
                    <a:pt x="1698" y="4348"/>
                    <a:pt x="1766" y="4291"/>
                    <a:pt x="1820" y="4226"/>
                  </a:cubicBezTo>
                  <a:cubicBezTo>
                    <a:pt x="1874" y="4161"/>
                    <a:pt x="1908" y="4090"/>
                    <a:pt x="1929" y="4026"/>
                  </a:cubicBezTo>
                  <a:cubicBezTo>
                    <a:pt x="1949" y="3957"/>
                    <a:pt x="1956" y="3896"/>
                    <a:pt x="1956" y="3842"/>
                  </a:cubicBezTo>
                  <a:cubicBezTo>
                    <a:pt x="1953" y="3787"/>
                    <a:pt x="1946" y="3736"/>
                    <a:pt x="1932" y="3699"/>
                  </a:cubicBezTo>
                  <a:cubicBezTo>
                    <a:pt x="1926" y="3679"/>
                    <a:pt x="1915" y="3661"/>
                    <a:pt x="1908" y="3644"/>
                  </a:cubicBezTo>
                  <a:cubicBezTo>
                    <a:pt x="1902" y="3627"/>
                    <a:pt x="1895" y="3613"/>
                    <a:pt x="1888" y="3603"/>
                  </a:cubicBezTo>
                  <a:cubicBezTo>
                    <a:pt x="1878" y="3590"/>
                    <a:pt x="1871" y="3580"/>
                    <a:pt x="1868" y="3572"/>
                  </a:cubicBezTo>
                  <a:cubicBezTo>
                    <a:pt x="1861" y="3563"/>
                    <a:pt x="1854" y="3556"/>
                    <a:pt x="1850" y="3552"/>
                  </a:cubicBezTo>
                  <a:cubicBezTo>
                    <a:pt x="1841" y="3542"/>
                    <a:pt x="1837" y="3536"/>
                    <a:pt x="1837" y="3536"/>
                  </a:cubicBezTo>
                  <a:lnTo>
                    <a:pt x="1837" y="3536"/>
                  </a:lnTo>
                  <a:cubicBezTo>
                    <a:pt x="1837" y="3536"/>
                    <a:pt x="1837" y="3542"/>
                    <a:pt x="1844" y="3556"/>
                  </a:cubicBezTo>
                  <a:cubicBezTo>
                    <a:pt x="1847" y="3563"/>
                    <a:pt x="1850" y="3569"/>
                    <a:pt x="1854" y="3580"/>
                  </a:cubicBezTo>
                  <a:cubicBezTo>
                    <a:pt x="1858" y="3590"/>
                    <a:pt x="1861" y="3600"/>
                    <a:pt x="1864" y="3613"/>
                  </a:cubicBezTo>
                  <a:cubicBezTo>
                    <a:pt x="1878" y="3661"/>
                    <a:pt x="1882" y="3743"/>
                    <a:pt x="1858" y="3831"/>
                  </a:cubicBezTo>
                  <a:cubicBezTo>
                    <a:pt x="1844" y="3872"/>
                    <a:pt x="1827" y="3919"/>
                    <a:pt x="1797" y="3964"/>
                  </a:cubicBezTo>
                  <a:cubicBezTo>
                    <a:pt x="1766" y="4008"/>
                    <a:pt x="1728" y="4049"/>
                    <a:pt x="1681" y="4079"/>
                  </a:cubicBezTo>
                  <a:cubicBezTo>
                    <a:pt x="1585" y="4148"/>
                    <a:pt x="1456" y="4181"/>
                    <a:pt x="1317" y="4181"/>
                  </a:cubicBezTo>
                  <a:cubicBezTo>
                    <a:pt x="1174" y="4178"/>
                    <a:pt x="1021" y="4128"/>
                    <a:pt x="891" y="4035"/>
                  </a:cubicBezTo>
                  <a:cubicBezTo>
                    <a:pt x="759" y="3944"/>
                    <a:pt x="646" y="3808"/>
                    <a:pt x="582" y="3658"/>
                  </a:cubicBezTo>
                  <a:lnTo>
                    <a:pt x="572" y="3627"/>
                  </a:lnTo>
                  <a:lnTo>
                    <a:pt x="561" y="3600"/>
                  </a:lnTo>
                  <a:cubicBezTo>
                    <a:pt x="552" y="3580"/>
                    <a:pt x="548" y="3559"/>
                    <a:pt x="544" y="3542"/>
                  </a:cubicBezTo>
                  <a:cubicBezTo>
                    <a:pt x="538" y="3522"/>
                    <a:pt x="534" y="3501"/>
                    <a:pt x="531" y="3481"/>
                  </a:cubicBezTo>
                  <a:cubicBezTo>
                    <a:pt x="527" y="3470"/>
                    <a:pt x="527" y="3461"/>
                    <a:pt x="524" y="3450"/>
                  </a:cubicBezTo>
                  <a:lnTo>
                    <a:pt x="521" y="3416"/>
                  </a:lnTo>
                  <a:cubicBezTo>
                    <a:pt x="514" y="3335"/>
                    <a:pt x="517" y="3246"/>
                    <a:pt x="534" y="3158"/>
                  </a:cubicBezTo>
                  <a:cubicBezTo>
                    <a:pt x="568" y="2981"/>
                    <a:pt x="636" y="2794"/>
                    <a:pt x="752" y="2627"/>
                  </a:cubicBezTo>
                  <a:cubicBezTo>
                    <a:pt x="803" y="2542"/>
                    <a:pt x="864" y="2460"/>
                    <a:pt x="932" y="2382"/>
                  </a:cubicBezTo>
                  <a:lnTo>
                    <a:pt x="987" y="2327"/>
                  </a:lnTo>
                  <a:cubicBezTo>
                    <a:pt x="1004" y="2307"/>
                    <a:pt x="1024" y="2291"/>
                    <a:pt x="1041" y="2274"/>
                  </a:cubicBezTo>
                  <a:cubicBezTo>
                    <a:pt x="1058" y="2253"/>
                    <a:pt x="1078" y="2236"/>
                    <a:pt x="1099" y="2216"/>
                  </a:cubicBezTo>
                  <a:cubicBezTo>
                    <a:pt x="1116" y="2198"/>
                    <a:pt x="1136" y="2181"/>
                    <a:pt x="1157" y="2161"/>
                  </a:cubicBezTo>
                  <a:cubicBezTo>
                    <a:pt x="1313" y="2018"/>
                    <a:pt x="1490" y="1892"/>
                    <a:pt x="1664" y="1767"/>
                  </a:cubicBezTo>
                  <a:cubicBezTo>
                    <a:pt x="1837" y="1644"/>
                    <a:pt x="2011" y="1522"/>
                    <a:pt x="2171" y="1399"/>
                  </a:cubicBezTo>
                  <a:cubicBezTo>
                    <a:pt x="2327" y="1273"/>
                    <a:pt x="2473" y="1148"/>
                    <a:pt x="2596" y="1021"/>
                  </a:cubicBezTo>
                  <a:cubicBezTo>
                    <a:pt x="2718" y="895"/>
                    <a:pt x="2817" y="766"/>
                    <a:pt x="2891" y="644"/>
                  </a:cubicBezTo>
                  <a:cubicBezTo>
                    <a:pt x="2963" y="521"/>
                    <a:pt x="3014" y="409"/>
                    <a:pt x="3045" y="311"/>
                  </a:cubicBezTo>
                  <a:cubicBezTo>
                    <a:pt x="3055" y="286"/>
                    <a:pt x="3058" y="263"/>
                    <a:pt x="3065" y="242"/>
                  </a:cubicBezTo>
                  <a:cubicBezTo>
                    <a:pt x="3072" y="219"/>
                    <a:pt x="3078" y="198"/>
                    <a:pt x="3082" y="181"/>
                  </a:cubicBezTo>
                  <a:cubicBezTo>
                    <a:pt x="3089" y="140"/>
                    <a:pt x="3096" y="110"/>
                    <a:pt x="3099" y="82"/>
                  </a:cubicBezTo>
                  <a:cubicBezTo>
                    <a:pt x="3106" y="28"/>
                    <a:pt x="3109" y="1"/>
                    <a:pt x="3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5"/>
            <p:cNvSpPr/>
            <p:nvPr/>
          </p:nvSpPr>
          <p:spPr>
            <a:xfrm>
              <a:off x="505731" y="503068"/>
              <a:ext cx="113306" cy="147504"/>
            </a:xfrm>
            <a:custGeom>
              <a:avLst/>
              <a:gdLst/>
              <a:ahLst/>
              <a:cxnLst/>
              <a:rect l="l" t="t" r="r" b="b"/>
              <a:pathLst>
                <a:path w="2581" h="3360" extrusionOk="0">
                  <a:moveTo>
                    <a:pt x="1715" y="1"/>
                  </a:moveTo>
                  <a:cubicBezTo>
                    <a:pt x="1569" y="1"/>
                    <a:pt x="1413" y="11"/>
                    <a:pt x="1246" y="48"/>
                  </a:cubicBezTo>
                  <a:cubicBezTo>
                    <a:pt x="1083" y="86"/>
                    <a:pt x="913" y="150"/>
                    <a:pt x="753" y="255"/>
                  </a:cubicBezTo>
                  <a:cubicBezTo>
                    <a:pt x="593" y="354"/>
                    <a:pt x="443" y="491"/>
                    <a:pt x="324" y="657"/>
                  </a:cubicBezTo>
                  <a:cubicBezTo>
                    <a:pt x="205" y="820"/>
                    <a:pt x="117" y="1007"/>
                    <a:pt x="62" y="1202"/>
                  </a:cubicBezTo>
                  <a:cubicBezTo>
                    <a:pt x="52" y="1252"/>
                    <a:pt x="39" y="1304"/>
                    <a:pt x="32" y="1351"/>
                  </a:cubicBezTo>
                  <a:cubicBezTo>
                    <a:pt x="25" y="1403"/>
                    <a:pt x="15" y="1450"/>
                    <a:pt x="12" y="1500"/>
                  </a:cubicBezTo>
                  <a:cubicBezTo>
                    <a:pt x="1" y="1599"/>
                    <a:pt x="1" y="1701"/>
                    <a:pt x="12" y="1800"/>
                  </a:cubicBezTo>
                  <a:cubicBezTo>
                    <a:pt x="25" y="1994"/>
                    <a:pt x="73" y="2185"/>
                    <a:pt x="144" y="2354"/>
                  </a:cubicBezTo>
                  <a:cubicBezTo>
                    <a:pt x="212" y="2525"/>
                    <a:pt x="307" y="2678"/>
                    <a:pt x="412" y="2807"/>
                  </a:cubicBezTo>
                  <a:cubicBezTo>
                    <a:pt x="519" y="2937"/>
                    <a:pt x="637" y="3042"/>
                    <a:pt x="756" y="3123"/>
                  </a:cubicBezTo>
                  <a:cubicBezTo>
                    <a:pt x="872" y="3205"/>
                    <a:pt x="995" y="3260"/>
                    <a:pt x="1103" y="3293"/>
                  </a:cubicBezTo>
                  <a:cubicBezTo>
                    <a:pt x="1158" y="3314"/>
                    <a:pt x="1208" y="3321"/>
                    <a:pt x="1257" y="3334"/>
                  </a:cubicBezTo>
                  <a:cubicBezTo>
                    <a:pt x="1280" y="3337"/>
                    <a:pt x="1304" y="3341"/>
                    <a:pt x="1328" y="3345"/>
                  </a:cubicBezTo>
                  <a:cubicBezTo>
                    <a:pt x="1348" y="3348"/>
                    <a:pt x="1368" y="3351"/>
                    <a:pt x="1389" y="3351"/>
                  </a:cubicBezTo>
                  <a:cubicBezTo>
                    <a:pt x="1430" y="3355"/>
                    <a:pt x="1464" y="3355"/>
                    <a:pt x="1494" y="3358"/>
                  </a:cubicBezTo>
                  <a:cubicBezTo>
                    <a:pt x="1505" y="3359"/>
                    <a:pt x="1514" y="3360"/>
                    <a:pt x="1524" y="3360"/>
                  </a:cubicBezTo>
                  <a:cubicBezTo>
                    <a:pt x="1542" y="3360"/>
                    <a:pt x="1559" y="3358"/>
                    <a:pt x="1573" y="3358"/>
                  </a:cubicBezTo>
                  <a:lnTo>
                    <a:pt x="1637" y="3358"/>
                  </a:lnTo>
                  <a:cubicBezTo>
                    <a:pt x="1637" y="3358"/>
                    <a:pt x="1613" y="3355"/>
                    <a:pt x="1573" y="3348"/>
                  </a:cubicBezTo>
                  <a:cubicBezTo>
                    <a:pt x="1555" y="3345"/>
                    <a:pt x="1528" y="3337"/>
                    <a:pt x="1502" y="3328"/>
                  </a:cubicBezTo>
                  <a:cubicBezTo>
                    <a:pt x="1471" y="3321"/>
                    <a:pt x="1440" y="3307"/>
                    <a:pt x="1403" y="3293"/>
                  </a:cubicBezTo>
                  <a:cubicBezTo>
                    <a:pt x="1368" y="3280"/>
                    <a:pt x="1328" y="3263"/>
                    <a:pt x="1287" y="3243"/>
                  </a:cubicBezTo>
                  <a:cubicBezTo>
                    <a:pt x="1249" y="3219"/>
                    <a:pt x="1205" y="3199"/>
                    <a:pt x="1161" y="3168"/>
                  </a:cubicBezTo>
                  <a:cubicBezTo>
                    <a:pt x="1141" y="3154"/>
                    <a:pt x="1117" y="3141"/>
                    <a:pt x="1097" y="3123"/>
                  </a:cubicBezTo>
                  <a:cubicBezTo>
                    <a:pt x="1073" y="3106"/>
                    <a:pt x="1053" y="3089"/>
                    <a:pt x="1029" y="3072"/>
                  </a:cubicBezTo>
                  <a:cubicBezTo>
                    <a:pt x="988" y="3035"/>
                    <a:pt x="940" y="2998"/>
                    <a:pt x="899" y="2950"/>
                  </a:cubicBezTo>
                  <a:cubicBezTo>
                    <a:pt x="811" y="2865"/>
                    <a:pt x="732" y="2756"/>
                    <a:pt x="665" y="2634"/>
                  </a:cubicBezTo>
                  <a:cubicBezTo>
                    <a:pt x="600" y="2511"/>
                    <a:pt x="549" y="2375"/>
                    <a:pt x="511" y="2229"/>
                  </a:cubicBezTo>
                  <a:cubicBezTo>
                    <a:pt x="474" y="2086"/>
                    <a:pt x="457" y="1933"/>
                    <a:pt x="457" y="1780"/>
                  </a:cubicBezTo>
                  <a:lnTo>
                    <a:pt x="461" y="1722"/>
                  </a:lnTo>
                  <a:cubicBezTo>
                    <a:pt x="461" y="1701"/>
                    <a:pt x="464" y="1684"/>
                    <a:pt x="464" y="1664"/>
                  </a:cubicBezTo>
                  <a:cubicBezTo>
                    <a:pt x="464" y="1647"/>
                    <a:pt x="464" y="1627"/>
                    <a:pt x="467" y="1607"/>
                  </a:cubicBezTo>
                  <a:lnTo>
                    <a:pt x="474" y="1552"/>
                  </a:lnTo>
                  <a:cubicBezTo>
                    <a:pt x="478" y="1511"/>
                    <a:pt x="484" y="1474"/>
                    <a:pt x="491" y="1436"/>
                  </a:cubicBezTo>
                  <a:cubicBezTo>
                    <a:pt x="498" y="1398"/>
                    <a:pt x="511" y="1365"/>
                    <a:pt x="519" y="1327"/>
                  </a:cubicBezTo>
                  <a:cubicBezTo>
                    <a:pt x="555" y="1181"/>
                    <a:pt x="621" y="1042"/>
                    <a:pt x="698" y="919"/>
                  </a:cubicBezTo>
                  <a:cubicBezTo>
                    <a:pt x="780" y="797"/>
                    <a:pt x="882" y="688"/>
                    <a:pt x="995" y="599"/>
                  </a:cubicBezTo>
                  <a:cubicBezTo>
                    <a:pt x="1106" y="511"/>
                    <a:pt x="1229" y="436"/>
                    <a:pt x="1355" y="382"/>
                  </a:cubicBezTo>
                  <a:cubicBezTo>
                    <a:pt x="1481" y="324"/>
                    <a:pt x="1607" y="286"/>
                    <a:pt x="1729" y="266"/>
                  </a:cubicBezTo>
                  <a:cubicBezTo>
                    <a:pt x="1852" y="249"/>
                    <a:pt x="1968" y="239"/>
                    <a:pt x="2070" y="239"/>
                  </a:cubicBezTo>
                  <a:cubicBezTo>
                    <a:pt x="2124" y="239"/>
                    <a:pt x="2172" y="242"/>
                    <a:pt x="2216" y="246"/>
                  </a:cubicBezTo>
                  <a:cubicBezTo>
                    <a:pt x="2260" y="249"/>
                    <a:pt x="2304" y="255"/>
                    <a:pt x="2342" y="263"/>
                  </a:cubicBezTo>
                  <a:cubicBezTo>
                    <a:pt x="2379" y="269"/>
                    <a:pt x="2413" y="276"/>
                    <a:pt x="2444" y="280"/>
                  </a:cubicBezTo>
                  <a:cubicBezTo>
                    <a:pt x="2471" y="286"/>
                    <a:pt x="2494" y="293"/>
                    <a:pt x="2515" y="300"/>
                  </a:cubicBezTo>
                  <a:cubicBezTo>
                    <a:pt x="2556" y="310"/>
                    <a:pt x="2580" y="317"/>
                    <a:pt x="2580" y="317"/>
                  </a:cubicBezTo>
                  <a:cubicBezTo>
                    <a:pt x="2580" y="317"/>
                    <a:pt x="2560" y="304"/>
                    <a:pt x="2525" y="280"/>
                  </a:cubicBezTo>
                  <a:cubicBezTo>
                    <a:pt x="2508" y="266"/>
                    <a:pt x="2488" y="249"/>
                    <a:pt x="2464" y="232"/>
                  </a:cubicBezTo>
                  <a:cubicBezTo>
                    <a:pt x="2437" y="215"/>
                    <a:pt x="2406" y="198"/>
                    <a:pt x="2372" y="178"/>
                  </a:cubicBezTo>
                  <a:cubicBezTo>
                    <a:pt x="2335" y="161"/>
                    <a:pt x="2294" y="140"/>
                    <a:pt x="2249" y="120"/>
                  </a:cubicBezTo>
                  <a:cubicBezTo>
                    <a:pt x="2202" y="103"/>
                    <a:pt x="2155" y="82"/>
                    <a:pt x="2097" y="65"/>
                  </a:cubicBezTo>
                  <a:cubicBezTo>
                    <a:pt x="1988" y="31"/>
                    <a:pt x="1858" y="4"/>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5"/>
            <p:cNvSpPr/>
            <p:nvPr/>
          </p:nvSpPr>
          <p:spPr>
            <a:xfrm>
              <a:off x="520701" y="666291"/>
              <a:ext cx="64709" cy="100663"/>
            </a:xfrm>
            <a:custGeom>
              <a:avLst/>
              <a:gdLst/>
              <a:ahLst/>
              <a:cxnLst/>
              <a:rect l="l" t="t" r="r" b="b"/>
              <a:pathLst>
                <a:path w="1474" h="2293" extrusionOk="0">
                  <a:moveTo>
                    <a:pt x="1293" y="1"/>
                  </a:moveTo>
                  <a:cubicBezTo>
                    <a:pt x="1232" y="4"/>
                    <a:pt x="1161" y="4"/>
                    <a:pt x="1079" y="7"/>
                  </a:cubicBezTo>
                  <a:cubicBezTo>
                    <a:pt x="997" y="11"/>
                    <a:pt x="905" y="21"/>
                    <a:pt x="806" y="38"/>
                  </a:cubicBezTo>
                  <a:cubicBezTo>
                    <a:pt x="756" y="45"/>
                    <a:pt x="704" y="55"/>
                    <a:pt x="650" y="68"/>
                  </a:cubicBezTo>
                  <a:cubicBezTo>
                    <a:pt x="596" y="79"/>
                    <a:pt x="538" y="96"/>
                    <a:pt x="476" y="117"/>
                  </a:cubicBezTo>
                  <a:cubicBezTo>
                    <a:pt x="418" y="140"/>
                    <a:pt x="357" y="170"/>
                    <a:pt x="300" y="219"/>
                  </a:cubicBezTo>
                  <a:cubicBezTo>
                    <a:pt x="239" y="263"/>
                    <a:pt x="184" y="330"/>
                    <a:pt x="157" y="412"/>
                  </a:cubicBezTo>
                  <a:cubicBezTo>
                    <a:pt x="123" y="508"/>
                    <a:pt x="123" y="613"/>
                    <a:pt x="160" y="712"/>
                  </a:cubicBezTo>
                  <a:cubicBezTo>
                    <a:pt x="181" y="759"/>
                    <a:pt x="205" y="811"/>
                    <a:pt x="242" y="851"/>
                  </a:cubicBezTo>
                  <a:cubicBezTo>
                    <a:pt x="263" y="872"/>
                    <a:pt x="283" y="892"/>
                    <a:pt x="307" y="909"/>
                  </a:cubicBezTo>
                  <a:lnTo>
                    <a:pt x="313" y="916"/>
                  </a:lnTo>
                  <a:lnTo>
                    <a:pt x="320" y="919"/>
                  </a:lnTo>
                  <a:lnTo>
                    <a:pt x="320" y="922"/>
                  </a:lnTo>
                  <a:lnTo>
                    <a:pt x="316" y="922"/>
                  </a:lnTo>
                  <a:lnTo>
                    <a:pt x="316" y="926"/>
                  </a:lnTo>
                  <a:lnTo>
                    <a:pt x="320" y="926"/>
                  </a:lnTo>
                  <a:lnTo>
                    <a:pt x="310" y="933"/>
                  </a:lnTo>
                  <a:lnTo>
                    <a:pt x="296" y="953"/>
                  </a:lnTo>
                  <a:cubicBezTo>
                    <a:pt x="252" y="1001"/>
                    <a:pt x="211" y="1052"/>
                    <a:pt x="174" y="1106"/>
                  </a:cubicBezTo>
                  <a:cubicBezTo>
                    <a:pt x="137" y="1164"/>
                    <a:pt x="102" y="1222"/>
                    <a:pt x="76" y="1286"/>
                  </a:cubicBezTo>
                  <a:cubicBezTo>
                    <a:pt x="62" y="1318"/>
                    <a:pt x="51" y="1351"/>
                    <a:pt x="38" y="1382"/>
                  </a:cubicBezTo>
                  <a:cubicBezTo>
                    <a:pt x="31" y="1415"/>
                    <a:pt x="21" y="1450"/>
                    <a:pt x="18" y="1484"/>
                  </a:cubicBezTo>
                  <a:cubicBezTo>
                    <a:pt x="4" y="1558"/>
                    <a:pt x="0" y="1637"/>
                    <a:pt x="14" y="1709"/>
                  </a:cubicBezTo>
                  <a:cubicBezTo>
                    <a:pt x="24" y="1780"/>
                    <a:pt x="41" y="1844"/>
                    <a:pt x="65" y="1902"/>
                  </a:cubicBezTo>
                  <a:cubicBezTo>
                    <a:pt x="79" y="1933"/>
                    <a:pt x="92" y="1963"/>
                    <a:pt x="109" y="1991"/>
                  </a:cubicBezTo>
                  <a:cubicBezTo>
                    <a:pt x="123" y="2021"/>
                    <a:pt x="140" y="2048"/>
                    <a:pt x="160" y="2076"/>
                  </a:cubicBezTo>
                  <a:cubicBezTo>
                    <a:pt x="198" y="2127"/>
                    <a:pt x="239" y="2171"/>
                    <a:pt x="286" y="2208"/>
                  </a:cubicBezTo>
                  <a:cubicBezTo>
                    <a:pt x="334" y="2246"/>
                    <a:pt x="391" y="2277"/>
                    <a:pt x="453" y="2287"/>
                  </a:cubicBezTo>
                  <a:cubicBezTo>
                    <a:pt x="471" y="2291"/>
                    <a:pt x="490" y="2293"/>
                    <a:pt x="509" y="2293"/>
                  </a:cubicBezTo>
                  <a:cubicBezTo>
                    <a:pt x="549" y="2293"/>
                    <a:pt x="587" y="2284"/>
                    <a:pt x="619" y="2273"/>
                  </a:cubicBezTo>
                  <a:cubicBezTo>
                    <a:pt x="671" y="2256"/>
                    <a:pt x="708" y="2225"/>
                    <a:pt x="735" y="2195"/>
                  </a:cubicBezTo>
                  <a:cubicBezTo>
                    <a:pt x="762" y="2164"/>
                    <a:pt x="783" y="2134"/>
                    <a:pt x="796" y="2109"/>
                  </a:cubicBezTo>
                  <a:cubicBezTo>
                    <a:pt x="823" y="2052"/>
                    <a:pt x="837" y="2007"/>
                    <a:pt x="847" y="1977"/>
                  </a:cubicBezTo>
                  <a:cubicBezTo>
                    <a:pt x="854" y="1943"/>
                    <a:pt x="861" y="1930"/>
                    <a:pt x="861" y="1930"/>
                  </a:cubicBezTo>
                  <a:lnTo>
                    <a:pt x="861" y="1930"/>
                  </a:lnTo>
                  <a:cubicBezTo>
                    <a:pt x="861" y="1930"/>
                    <a:pt x="847" y="1940"/>
                    <a:pt x="827" y="1967"/>
                  </a:cubicBezTo>
                  <a:cubicBezTo>
                    <a:pt x="806" y="1991"/>
                    <a:pt x="776" y="2025"/>
                    <a:pt x="735" y="2059"/>
                  </a:cubicBezTo>
                  <a:cubicBezTo>
                    <a:pt x="698" y="2096"/>
                    <a:pt x="640" y="2134"/>
                    <a:pt x="582" y="2137"/>
                  </a:cubicBezTo>
                  <a:cubicBezTo>
                    <a:pt x="579" y="2137"/>
                    <a:pt x="576" y="2137"/>
                    <a:pt x="572" y="2137"/>
                  </a:cubicBezTo>
                  <a:cubicBezTo>
                    <a:pt x="519" y="2137"/>
                    <a:pt x="470" y="2111"/>
                    <a:pt x="418" y="2059"/>
                  </a:cubicBezTo>
                  <a:cubicBezTo>
                    <a:pt x="391" y="2032"/>
                    <a:pt x="368" y="1998"/>
                    <a:pt x="351" y="1957"/>
                  </a:cubicBezTo>
                  <a:cubicBezTo>
                    <a:pt x="330" y="1916"/>
                    <a:pt x="316" y="1878"/>
                    <a:pt x="307" y="1828"/>
                  </a:cubicBezTo>
                  <a:cubicBezTo>
                    <a:pt x="296" y="1780"/>
                    <a:pt x="289" y="1729"/>
                    <a:pt x="289" y="1681"/>
                  </a:cubicBezTo>
                  <a:cubicBezTo>
                    <a:pt x="289" y="1633"/>
                    <a:pt x="296" y="1589"/>
                    <a:pt x="307" y="1542"/>
                  </a:cubicBezTo>
                  <a:cubicBezTo>
                    <a:pt x="313" y="1522"/>
                    <a:pt x="320" y="1501"/>
                    <a:pt x="327" y="1481"/>
                  </a:cubicBezTo>
                  <a:cubicBezTo>
                    <a:pt x="337" y="1460"/>
                    <a:pt x="344" y="1440"/>
                    <a:pt x="357" y="1415"/>
                  </a:cubicBezTo>
                  <a:cubicBezTo>
                    <a:pt x="378" y="1375"/>
                    <a:pt x="405" y="1334"/>
                    <a:pt x="436" y="1293"/>
                  </a:cubicBezTo>
                  <a:cubicBezTo>
                    <a:pt x="467" y="1252"/>
                    <a:pt x="500" y="1215"/>
                    <a:pt x="538" y="1175"/>
                  </a:cubicBezTo>
                  <a:lnTo>
                    <a:pt x="552" y="1161"/>
                  </a:lnTo>
                  <a:lnTo>
                    <a:pt x="561" y="1150"/>
                  </a:lnTo>
                  <a:cubicBezTo>
                    <a:pt x="569" y="1144"/>
                    <a:pt x="572" y="1140"/>
                    <a:pt x="578" y="1134"/>
                  </a:cubicBezTo>
                  <a:lnTo>
                    <a:pt x="643" y="1073"/>
                  </a:lnTo>
                  <a:cubicBezTo>
                    <a:pt x="688" y="1028"/>
                    <a:pt x="735" y="987"/>
                    <a:pt x="779" y="946"/>
                  </a:cubicBezTo>
                  <a:cubicBezTo>
                    <a:pt x="765" y="922"/>
                    <a:pt x="752" y="895"/>
                    <a:pt x="735" y="872"/>
                  </a:cubicBezTo>
                  <a:cubicBezTo>
                    <a:pt x="725" y="851"/>
                    <a:pt x="712" y="834"/>
                    <a:pt x="701" y="814"/>
                  </a:cubicBezTo>
                  <a:lnTo>
                    <a:pt x="701" y="811"/>
                  </a:lnTo>
                  <a:lnTo>
                    <a:pt x="698" y="811"/>
                  </a:lnTo>
                  <a:cubicBezTo>
                    <a:pt x="698" y="807"/>
                    <a:pt x="694" y="807"/>
                    <a:pt x="694" y="803"/>
                  </a:cubicBezTo>
                  <a:cubicBezTo>
                    <a:pt x="684" y="790"/>
                    <a:pt x="657" y="753"/>
                    <a:pt x="606" y="668"/>
                  </a:cubicBezTo>
                  <a:lnTo>
                    <a:pt x="552" y="677"/>
                  </a:lnTo>
                  <a:cubicBezTo>
                    <a:pt x="549" y="679"/>
                    <a:pt x="548" y="679"/>
                    <a:pt x="547" y="679"/>
                  </a:cubicBezTo>
                  <a:cubicBezTo>
                    <a:pt x="545" y="679"/>
                    <a:pt x="544" y="677"/>
                    <a:pt x="541" y="677"/>
                  </a:cubicBezTo>
                  <a:lnTo>
                    <a:pt x="531" y="677"/>
                  </a:lnTo>
                  <a:lnTo>
                    <a:pt x="514" y="674"/>
                  </a:lnTo>
                  <a:lnTo>
                    <a:pt x="500" y="671"/>
                  </a:lnTo>
                  <a:lnTo>
                    <a:pt x="490" y="671"/>
                  </a:lnTo>
                  <a:lnTo>
                    <a:pt x="484" y="668"/>
                  </a:lnTo>
                  <a:cubicBezTo>
                    <a:pt x="484" y="668"/>
                    <a:pt x="480" y="668"/>
                    <a:pt x="476" y="664"/>
                  </a:cubicBezTo>
                  <a:lnTo>
                    <a:pt x="473" y="664"/>
                  </a:lnTo>
                  <a:cubicBezTo>
                    <a:pt x="467" y="660"/>
                    <a:pt x="456" y="654"/>
                    <a:pt x="449" y="651"/>
                  </a:cubicBezTo>
                  <a:cubicBezTo>
                    <a:pt x="436" y="640"/>
                    <a:pt x="423" y="624"/>
                    <a:pt x="409" y="606"/>
                  </a:cubicBezTo>
                  <a:cubicBezTo>
                    <a:pt x="391" y="569"/>
                    <a:pt x="385" y="525"/>
                    <a:pt x="391" y="487"/>
                  </a:cubicBezTo>
                  <a:cubicBezTo>
                    <a:pt x="402" y="450"/>
                    <a:pt x="418" y="415"/>
                    <a:pt x="449" y="382"/>
                  </a:cubicBezTo>
                  <a:cubicBezTo>
                    <a:pt x="476" y="348"/>
                    <a:pt x="517" y="321"/>
                    <a:pt x="561" y="293"/>
                  </a:cubicBezTo>
                  <a:cubicBezTo>
                    <a:pt x="647" y="242"/>
                    <a:pt x="749" y="208"/>
                    <a:pt x="841" y="178"/>
                  </a:cubicBezTo>
                  <a:cubicBezTo>
                    <a:pt x="1024" y="120"/>
                    <a:pt x="1184" y="65"/>
                    <a:pt x="1296" y="41"/>
                  </a:cubicBezTo>
                  <a:cubicBezTo>
                    <a:pt x="1351" y="28"/>
                    <a:pt x="1398" y="18"/>
                    <a:pt x="1429" y="15"/>
                  </a:cubicBezTo>
                  <a:cubicBezTo>
                    <a:pt x="1459" y="7"/>
                    <a:pt x="1473" y="7"/>
                    <a:pt x="1473" y="7"/>
                  </a:cubicBezTo>
                  <a:cubicBezTo>
                    <a:pt x="1473" y="7"/>
                    <a:pt x="1409" y="4"/>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5"/>
            <p:cNvSpPr/>
            <p:nvPr/>
          </p:nvSpPr>
          <p:spPr>
            <a:xfrm>
              <a:off x="657628" y="443583"/>
              <a:ext cx="182975" cy="97282"/>
            </a:xfrm>
            <a:custGeom>
              <a:avLst/>
              <a:gdLst/>
              <a:ahLst/>
              <a:cxnLst/>
              <a:rect l="l" t="t" r="r" b="b"/>
              <a:pathLst>
                <a:path w="4168" h="2216" extrusionOk="0">
                  <a:moveTo>
                    <a:pt x="2840" y="0"/>
                  </a:moveTo>
                  <a:cubicBezTo>
                    <a:pt x="2754" y="0"/>
                    <a:pt x="2670" y="7"/>
                    <a:pt x="2590" y="18"/>
                  </a:cubicBezTo>
                  <a:cubicBezTo>
                    <a:pt x="2467" y="32"/>
                    <a:pt x="2348" y="59"/>
                    <a:pt x="2235" y="94"/>
                  </a:cubicBezTo>
                  <a:cubicBezTo>
                    <a:pt x="2008" y="158"/>
                    <a:pt x="1807" y="250"/>
                    <a:pt x="1617" y="342"/>
                  </a:cubicBezTo>
                  <a:cubicBezTo>
                    <a:pt x="1524" y="390"/>
                    <a:pt x="1430" y="437"/>
                    <a:pt x="1348" y="485"/>
                  </a:cubicBezTo>
                  <a:cubicBezTo>
                    <a:pt x="1263" y="533"/>
                    <a:pt x="1181" y="580"/>
                    <a:pt x="1100" y="621"/>
                  </a:cubicBezTo>
                  <a:cubicBezTo>
                    <a:pt x="943" y="706"/>
                    <a:pt x="797" y="778"/>
                    <a:pt x="661" y="825"/>
                  </a:cubicBezTo>
                  <a:cubicBezTo>
                    <a:pt x="533" y="870"/>
                    <a:pt x="417" y="893"/>
                    <a:pt x="316" y="893"/>
                  </a:cubicBezTo>
                  <a:cubicBezTo>
                    <a:pt x="309" y="893"/>
                    <a:pt x="303" y="893"/>
                    <a:pt x="296" y="893"/>
                  </a:cubicBezTo>
                  <a:cubicBezTo>
                    <a:pt x="290" y="893"/>
                    <a:pt x="284" y="893"/>
                    <a:pt x="277" y="893"/>
                  </a:cubicBezTo>
                  <a:cubicBezTo>
                    <a:pt x="184" y="893"/>
                    <a:pt x="110" y="871"/>
                    <a:pt x="62" y="855"/>
                  </a:cubicBezTo>
                  <a:cubicBezTo>
                    <a:pt x="34" y="845"/>
                    <a:pt x="14" y="839"/>
                    <a:pt x="1" y="832"/>
                  </a:cubicBezTo>
                  <a:lnTo>
                    <a:pt x="1" y="832"/>
                  </a:lnTo>
                  <a:cubicBezTo>
                    <a:pt x="14" y="839"/>
                    <a:pt x="31" y="852"/>
                    <a:pt x="59" y="863"/>
                  </a:cubicBezTo>
                  <a:cubicBezTo>
                    <a:pt x="109" y="886"/>
                    <a:pt x="188" y="921"/>
                    <a:pt x="296" y="930"/>
                  </a:cubicBezTo>
                  <a:cubicBezTo>
                    <a:pt x="327" y="934"/>
                    <a:pt x="359" y="936"/>
                    <a:pt x="393" y="936"/>
                  </a:cubicBezTo>
                  <a:cubicBezTo>
                    <a:pt x="479" y="936"/>
                    <a:pt x="577" y="924"/>
                    <a:pt x="681" y="900"/>
                  </a:cubicBezTo>
                  <a:cubicBezTo>
                    <a:pt x="830" y="869"/>
                    <a:pt x="990" y="811"/>
                    <a:pt x="1157" y="740"/>
                  </a:cubicBezTo>
                  <a:cubicBezTo>
                    <a:pt x="1239" y="703"/>
                    <a:pt x="1328" y="665"/>
                    <a:pt x="1416" y="624"/>
                  </a:cubicBezTo>
                  <a:cubicBezTo>
                    <a:pt x="1504" y="587"/>
                    <a:pt x="1596" y="546"/>
                    <a:pt x="1692" y="512"/>
                  </a:cubicBezTo>
                  <a:cubicBezTo>
                    <a:pt x="1882" y="437"/>
                    <a:pt x="2086" y="365"/>
                    <a:pt x="2293" y="315"/>
                  </a:cubicBezTo>
                  <a:cubicBezTo>
                    <a:pt x="2464" y="271"/>
                    <a:pt x="2642" y="242"/>
                    <a:pt x="2821" y="242"/>
                  </a:cubicBezTo>
                  <a:cubicBezTo>
                    <a:pt x="2863" y="242"/>
                    <a:pt x="2905" y="244"/>
                    <a:pt x="2947" y="247"/>
                  </a:cubicBezTo>
                  <a:cubicBezTo>
                    <a:pt x="3164" y="263"/>
                    <a:pt x="3382" y="329"/>
                    <a:pt x="3565" y="444"/>
                  </a:cubicBezTo>
                  <a:cubicBezTo>
                    <a:pt x="3658" y="502"/>
                    <a:pt x="3736" y="570"/>
                    <a:pt x="3794" y="659"/>
                  </a:cubicBezTo>
                  <a:cubicBezTo>
                    <a:pt x="3858" y="743"/>
                    <a:pt x="3896" y="845"/>
                    <a:pt x="3920" y="948"/>
                  </a:cubicBezTo>
                  <a:cubicBezTo>
                    <a:pt x="3964" y="1158"/>
                    <a:pt x="3940" y="1383"/>
                    <a:pt x="3868" y="1577"/>
                  </a:cubicBezTo>
                  <a:cubicBezTo>
                    <a:pt x="3831" y="1676"/>
                    <a:pt x="3780" y="1764"/>
                    <a:pt x="3719" y="1842"/>
                  </a:cubicBezTo>
                  <a:cubicBezTo>
                    <a:pt x="3658" y="1917"/>
                    <a:pt x="3582" y="1978"/>
                    <a:pt x="3501" y="2015"/>
                  </a:cubicBezTo>
                  <a:cubicBezTo>
                    <a:pt x="3418" y="2056"/>
                    <a:pt x="3331" y="2074"/>
                    <a:pt x="3244" y="2074"/>
                  </a:cubicBezTo>
                  <a:cubicBezTo>
                    <a:pt x="3156" y="2074"/>
                    <a:pt x="3070" y="2055"/>
                    <a:pt x="2991" y="2023"/>
                  </a:cubicBezTo>
                  <a:cubicBezTo>
                    <a:pt x="2950" y="2009"/>
                    <a:pt x="2916" y="1992"/>
                    <a:pt x="2882" y="1971"/>
                  </a:cubicBezTo>
                  <a:cubicBezTo>
                    <a:pt x="2865" y="1962"/>
                    <a:pt x="2848" y="1951"/>
                    <a:pt x="2831" y="1941"/>
                  </a:cubicBezTo>
                  <a:cubicBezTo>
                    <a:pt x="2818" y="1927"/>
                    <a:pt x="2804" y="1913"/>
                    <a:pt x="2790" y="1904"/>
                  </a:cubicBezTo>
                  <a:cubicBezTo>
                    <a:pt x="2733" y="1852"/>
                    <a:pt x="2688" y="1794"/>
                    <a:pt x="2654" y="1733"/>
                  </a:cubicBezTo>
                  <a:cubicBezTo>
                    <a:pt x="2620" y="1672"/>
                    <a:pt x="2596" y="1610"/>
                    <a:pt x="2579" y="1553"/>
                  </a:cubicBezTo>
                  <a:cubicBezTo>
                    <a:pt x="2565" y="1495"/>
                    <a:pt x="2559" y="1437"/>
                    <a:pt x="2562" y="1386"/>
                  </a:cubicBezTo>
                  <a:cubicBezTo>
                    <a:pt x="2559" y="1288"/>
                    <a:pt x="2582" y="1206"/>
                    <a:pt x="2606" y="1155"/>
                  </a:cubicBezTo>
                  <a:cubicBezTo>
                    <a:pt x="2617" y="1128"/>
                    <a:pt x="2626" y="1111"/>
                    <a:pt x="2634" y="1097"/>
                  </a:cubicBezTo>
                  <a:cubicBezTo>
                    <a:pt x="2640" y="1084"/>
                    <a:pt x="2644" y="1080"/>
                    <a:pt x="2644" y="1080"/>
                  </a:cubicBezTo>
                  <a:lnTo>
                    <a:pt x="2644" y="1080"/>
                  </a:lnTo>
                  <a:cubicBezTo>
                    <a:pt x="2644" y="1080"/>
                    <a:pt x="2640" y="1084"/>
                    <a:pt x="2631" y="1097"/>
                  </a:cubicBezTo>
                  <a:cubicBezTo>
                    <a:pt x="2623" y="1108"/>
                    <a:pt x="2606" y="1125"/>
                    <a:pt x="2593" y="1148"/>
                  </a:cubicBezTo>
                  <a:cubicBezTo>
                    <a:pt x="2562" y="1196"/>
                    <a:pt x="2524" y="1274"/>
                    <a:pt x="2511" y="1383"/>
                  </a:cubicBezTo>
                  <a:cubicBezTo>
                    <a:pt x="2504" y="1437"/>
                    <a:pt x="2504" y="1499"/>
                    <a:pt x="2515" y="1566"/>
                  </a:cubicBezTo>
                  <a:cubicBezTo>
                    <a:pt x="2524" y="1631"/>
                    <a:pt x="2542" y="1703"/>
                    <a:pt x="2573" y="1774"/>
                  </a:cubicBezTo>
                  <a:cubicBezTo>
                    <a:pt x="2606" y="1846"/>
                    <a:pt x="2651" y="1917"/>
                    <a:pt x="2712" y="1982"/>
                  </a:cubicBezTo>
                  <a:cubicBezTo>
                    <a:pt x="2725" y="1998"/>
                    <a:pt x="2742" y="2012"/>
                    <a:pt x="2760" y="2029"/>
                  </a:cubicBezTo>
                  <a:cubicBezTo>
                    <a:pt x="2777" y="2043"/>
                    <a:pt x="2797" y="2056"/>
                    <a:pt x="2814" y="2073"/>
                  </a:cubicBezTo>
                  <a:cubicBezTo>
                    <a:pt x="2855" y="2097"/>
                    <a:pt x="2899" y="2125"/>
                    <a:pt x="2943" y="2141"/>
                  </a:cubicBezTo>
                  <a:cubicBezTo>
                    <a:pt x="2984" y="2162"/>
                    <a:pt x="3031" y="2175"/>
                    <a:pt x="3083" y="2189"/>
                  </a:cubicBezTo>
                  <a:cubicBezTo>
                    <a:pt x="3107" y="2196"/>
                    <a:pt x="3130" y="2199"/>
                    <a:pt x="3157" y="2206"/>
                  </a:cubicBezTo>
                  <a:cubicBezTo>
                    <a:pt x="3182" y="2213"/>
                    <a:pt x="3209" y="2213"/>
                    <a:pt x="3236" y="2213"/>
                  </a:cubicBezTo>
                  <a:cubicBezTo>
                    <a:pt x="3256" y="2215"/>
                    <a:pt x="3276" y="2216"/>
                    <a:pt x="3296" y="2216"/>
                  </a:cubicBezTo>
                  <a:cubicBezTo>
                    <a:pt x="3386" y="2216"/>
                    <a:pt x="3477" y="2198"/>
                    <a:pt x="3565" y="2158"/>
                  </a:cubicBezTo>
                  <a:cubicBezTo>
                    <a:pt x="3671" y="2114"/>
                    <a:pt x="3766" y="2039"/>
                    <a:pt x="3848" y="1951"/>
                  </a:cubicBezTo>
                  <a:cubicBezTo>
                    <a:pt x="3926" y="1863"/>
                    <a:pt x="3991" y="1757"/>
                    <a:pt x="4039" y="1645"/>
                  </a:cubicBezTo>
                  <a:cubicBezTo>
                    <a:pt x="4134" y="1420"/>
                    <a:pt x="4168" y="1161"/>
                    <a:pt x="4116" y="907"/>
                  </a:cubicBezTo>
                  <a:cubicBezTo>
                    <a:pt x="4093" y="781"/>
                    <a:pt x="4042" y="655"/>
                    <a:pt x="3974" y="539"/>
                  </a:cubicBezTo>
                  <a:cubicBezTo>
                    <a:pt x="3903" y="427"/>
                    <a:pt x="3800" y="325"/>
                    <a:pt x="3695" y="250"/>
                  </a:cubicBezTo>
                  <a:cubicBezTo>
                    <a:pt x="3586" y="172"/>
                    <a:pt x="3467" y="114"/>
                    <a:pt x="3341" y="76"/>
                  </a:cubicBezTo>
                  <a:cubicBezTo>
                    <a:pt x="3215" y="36"/>
                    <a:pt x="3089" y="15"/>
                    <a:pt x="2964" y="5"/>
                  </a:cubicBezTo>
                  <a:cubicBezTo>
                    <a:pt x="2922" y="2"/>
                    <a:pt x="2881" y="0"/>
                    <a:pt x="2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5"/>
            <p:cNvSpPr/>
            <p:nvPr/>
          </p:nvSpPr>
          <p:spPr>
            <a:xfrm>
              <a:off x="803554" y="404072"/>
              <a:ext cx="142499" cy="72215"/>
            </a:xfrm>
            <a:custGeom>
              <a:avLst/>
              <a:gdLst/>
              <a:ahLst/>
              <a:cxnLst/>
              <a:rect l="l" t="t" r="r" b="b"/>
              <a:pathLst>
                <a:path w="3246" h="1645" extrusionOk="0">
                  <a:moveTo>
                    <a:pt x="0" y="0"/>
                  </a:moveTo>
                  <a:cubicBezTo>
                    <a:pt x="0" y="0"/>
                    <a:pt x="21" y="4"/>
                    <a:pt x="54" y="7"/>
                  </a:cubicBezTo>
                  <a:cubicBezTo>
                    <a:pt x="72" y="11"/>
                    <a:pt x="92" y="14"/>
                    <a:pt x="119" y="17"/>
                  </a:cubicBezTo>
                  <a:cubicBezTo>
                    <a:pt x="143" y="20"/>
                    <a:pt x="174" y="28"/>
                    <a:pt x="205" y="34"/>
                  </a:cubicBezTo>
                  <a:cubicBezTo>
                    <a:pt x="334" y="61"/>
                    <a:pt x="514" y="116"/>
                    <a:pt x="711" y="208"/>
                  </a:cubicBezTo>
                  <a:cubicBezTo>
                    <a:pt x="813" y="256"/>
                    <a:pt x="915" y="317"/>
                    <a:pt x="1021" y="388"/>
                  </a:cubicBezTo>
                  <a:cubicBezTo>
                    <a:pt x="1123" y="460"/>
                    <a:pt x="1225" y="541"/>
                    <a:pt x="1320" y="637"/>
                  </a:cubicBezTo>
                  <a:cubicBezTo>
                    <a:pt x="1419" y="732"/>
                    <a:pt x="1507" y="841"/>
                    <a:pt x="1588" y="956"/>
                  </a:cubicBezTo>
                  <a:cubicBezTo>
                    <a:pt x="1667" y="1075"/>
                    <a:pt x="1745" y="1212"/>
                    <a:pt x="1861" y="1334"/>
                  </a:cubicBezTo>
                  <a:cubicBezTo>
                    <a:pt x="1976" y="1453"/>
                    <a:pt x="2123" y="1551"/>
                    <a:pt x="2279" y="1603"/>
                  </a:cubicBezTo>
                  <a:cubicBezTo>
                    <a:pt x="2368" y="1630"/>
                    <a:pt x="2460" y="1645"/>
                    <a:pt x="2550" y="1645"/>
                  </a:cubicBezTo>
                  <a:cubicBezTo>
                    <a:pt x="2626" y="1645"/>
                    <a:pt x="2701" y="1634"/>
                    <a:pt x="2772" y="1612"/>
                  </a:cubicBezTo>
                  <a:cubicBezTo>
                    <a:pt x="2851" y="1592"/>
                    <a:pt x="2926" y="1555"/>
                    <a:pt x="2990" y="1507"/>
                  </a:cubicBezTo>
                  <a:cubicBezTo>
                    <a:pt x="3055" y="1460"/>
                    <a:pt x="3109" y="1399"/>
                    <a:pt x="3150" y="1334"/>
                  </a:cubicBezTo>
                  <a:cubicBezTo>
                    <a:pt x="3225" y="1198"/>
                    <a:pt x="3246" y="1052"/>
                    <a:pt x="3218" y="926"/>
                  </a:cubicBezTo>
                  <a:cubicBezTo>
                    <a:pt x="3194" y="796"/>
                    <a:pt x="3116" y="691"/>
                    <a:pt x="3024" y="640"/>
                  </a:cubicBezTo>
                  <a:cubicBezTo>
                    <a:pt x="2969" y="606"/>
                    <a:pt x="2909" y="590"/>
                    <a:pt x="2856" y="590"/>
                  </a:cubicBezTo>
                  <a:cubicBezTo>
                    <a:pt x="2824" y="590"/>
                    <a:pt x="2794" y="596"/>
                    <a:pt x="2769" y="606"/>
                  </a:cubicBezTo>
                  <a:cubicBezTo>
                    <a:pt x="2701" y="633"/>
                    <a:pt x="2667" y="681"/>
                    <a:pt x="2650" y="711"/>
                  </a:cubicBezTo>
                  <a:cubicBezTo>
                    <a:pt x="2643" y="728"/>
                    <a:pt x="2640" y="742"/>
                    <a:pt x="2637" y="752"/>
                  </a:cubicBezTo>
                  <a:cubicBezTo>
                    <a:pt x="2637" y="759"/>
                    <a:pt x="2633" y="766"/>
                    <a:pt x="2633" y="766"/>
                  </a:cubicBezTo>
                  <a:cubicBezTo>
                    <a:pt x="2633" y="766"/>
                    <a:pt x="2637" y="763"/>
                    <a:pt x="2640" y="752"/>
                  </a:cubicBezTo>
                  <a:cubicBezTo>
                    <a:pt x="2643" y="745"/>
                    <a:pt x="2650" y="732"/>
                    <a:pt x="2660" y="718"/>
                  </a:cubicBezTo>
                  <a:cubicBezTo>
                    <a:pt x="2681" y="691"/>
                    <a:pt x="2722" y="657"/>
                    <a:pt x="2783" y="647"/>
                  </a:cubicBezTo>
                  <a:cubicBezTo>
                    <a:pt x="2794" y="644"/>
                    <a:pt x="2805" y="643"/>
                    <a:pt x="2816" y="643"/>
                  </a:cubicBezTo>
                  <a:cubicBezTo>
                    <a:pt x="2868" y="643"/>
                    <a:pt x="2926" y="667"/>
                    <a:pt x="2973" y="711"/>
                  </a:cubicBezTo>
                  <a:cubicBezTo>
                    <a:pt x="3034" y="766"/>
                    <a:pt x="3075" y="847"/>
                    <a:pt x="3082" y="946"/>
                  </a:cubicBezTo>
                  <a:cubicBezTo>
                    <a:pt x="3089" y="1041"/>
                    <a:pt x="3062" y="1150"/>
                    <a:pt x="2997" y="1235"/>
                  </a:cubicBezTo>
                  <a:cubicBezTo>
                    <a:pt x="2963" y="1276"/>
                    <a:pt x="2926" y="1310"/>
                    <a:pt x="2878" y="1341"/>
                  </a:cubicBezTo>
                  <a:cubicBezTo>
                    <a:pt x="2827" y="1372"/>
                    <a:pt x="2776" y="1392"/>
                    <a:pt x="2718" y="1405"/>
                  </a:cubicBezTo>
                  <a:cubicBezTo>
                    <a:pt x="2674" y="1416"/>
                    <a:pt x="2626" y="1420"/>
                    <a:pt x="2578" y="1420"/>
                  </a:cubicBezTo>
                  <a:cubicBezTo>
                    <a:pt x="2563" y="1420"/>
                    <a:pt x="2549" y="1420"/>
                    <a:pt x="2535" y="1419"/>
                  </a:cubicBezTo>
                  <a:cubicBezTo>
                    <a:pt x="2473" y="1419"/>
                    <a:pt x="2409" y="1408"/>
                    <a:pt x="2348" y="1388"/>
                  </a:cubicBezTo>
                  <a:cubicBezTo>
                    <a:pt x="2225" y="1351"/>
                    <a:pt x="2106" y="1283"/>
                    <a:pt x="2014" y="1184"/>
                  </a:cubicBezTo>
                  <a:cubicBezTo>
                    <a:pt x="1922" y="1089"/>
                    <a:pt x="1844" y="963"/>
                    <a:pt x="1752" y="841"/>
                  </a:cubicBezTo>
                  <a:cubicBezTo>
                    <a:pt x="1660" y="714"/>
                    <a:pt x="1555" y="603"/>
                    <a:pt x="1442" y="504"/>
                  </a:cubicBezTo>
                  <a:cubicBezTo>
                    <a:pt x="1334" y="408"/>
                    <a:pt x="1214" y="327"/>
                    <a:pt x="1095" y="262"/>
                  </a:cubicBezTo>
                  <a:cubicBezTo>
                    <a:pt x="980" y="201"/>
                    <a:pt x="864" y="147"/>
                    <a:pt x="752" y="109"/>
                  </a:cubicBezTo>
                  <a:cubicBezTo>
                    <a:pt x="534" y="31"/>
                    <a:pt x="340" y="11"/>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5"/>
            <p:cNvSpPr/>
            <p:nvPr/>
          </p:nvSpPr>
          <p:spPr>
            <a:xfrm>
              <a:off x="866552" y="451880"/>
              <a:ext cx="73401" cy="85912"/>
            </a:xfrm>
            <a:custGeom>
              <a:avLst/>
              <a:gdLst/>
              <a:ahLst/>
              <a:cxnLst/>
              <a:rect l="l" t="t" r="r" b="b"/>
              <a:pathLst>
                <a:path w="1672" h="1957" extrusionOk="0">
                  <a:moveTo>
                    <a:pt x="1" y="0"/>
                  </a:moveTo>
                  <a:cubicBezTo>
                    <a:pt x="1" y="0"/>
                    <a:pt x="15" y="7"/>
                    <a:pt x="35" y="27"/>
                  </a:cubicBezTo>
                  <a:cubicBezTo>
                    <a:pt x="51" y="44"/>
                    <a:pt x="82" y="71"/>
                    <a:pt x="113" y="112"/>
                  </a:cubicBezTo>
                  <a:cubicBezTo>
                    <a:pt x="178" y="187"/>
                    <a:pt x="260" y="310"/>
                    <a:pt x="313" y="470"/>
                  </a:cubicBezTo>
                  <a:cubicBezTo>
                    <a:pt x="341" y="548"/>
                    <a:pt x="365" y="633"/>
                    <a:pt x="378" y="732"/>
                  </a:cubicBezTo>
                  <a:cubicBezTo>
                    <a:pt x="392" y="826"/>
                    <a:pt x="402" y="928"/>
                    <a:pt x="419" y="1038"/>
                  </a:cubicBezTo>
                  <a:cubicBezTo>
                    <a:pt x="436" y="1146"/>
                    <a:pt x="453" y="1262"/>
                    <a:pt x="494" y="1381"/>
                  </a:cubicBezTo>
                  <a:cubicBezTo>
                    <a:pt x="531" y="1497"/>
                    <a:pt x="593" y="1613"/>
                    <a:pt x="674" y="1715"/>
                  </a:cubicBezTo>
                  <a:cubicBezTo>
                    <a:pt x="759" y="1813"/>
                    <a:pt x="872" y="1902"/>
                    <a:pt x="1007" y="1939"/>
                  </a:cubicBezTo>
                  <a:cubicBezTo>
                    <a:pt x="1028" y="1942"/>
                    <a:pt x="1045" y="1946"/>
                    <a:pt x="1062" y="1949"/>
                  </a:cubicBezTo>
                  <a:lnTo>
                    <a:pt x="1113" y="1956"/>
                  </a:lnTo>
                  <a:cubicBezTo>
                    <a:pt x="1147" y="1956"/>
                    <a:pt x="1185" y="1956"/>
                    <a:pt x="1219" y="1949"/>
                  </a:cubicBezTo>
                  <a:cubicBezTo>
                    <a:pt x="1290" y="1939"/>
                    <a:pt x="1354" y="1915"/>
                    <a:pt x="1409" y="1881"/>
                  </a:cubicBezTo>
                  <a:cubicBezTo>
                    <a:pt x="1525" y="1813"/>
                    <a:pt x="1610" y="1707"/>
                    <a:pt x="1647" y="1592"/>
                  </a:cubicBezTo>
                  <a:cubicBezTo>
                    <a:pt x="1664" y="1534"/>
                    <a:pt x="1671" y="1476"/>
                    <a:pt x="1671" y="1418"/>
                  </a:cubicBezTo>
                  <a:cubicBezTo>
                    <a:pt x="1668" y="1360"/>
                    <a:pt x="1654" y="1306"/>
                    <a:pt x="1630" y="1258"/>
                  </a:cubicBezTo>
                  <a:cubicBezTo>
                    <a:pt x="1607" y="1211"/>
                    <a:pt x="1569" y="1170"/>
                    <a:pt x="1525" y="1143"/>
                  </a:cubicBezTo>
                  <a:cubicBezTo>
                    <a:pt x="1489" y="1121"/>
                    <a:pt x="1449" y="1110"/>
                    <a:pt x="1412" y="1110"/>
                  </a:cubicBezTo>
                  <a:cubicBezTo>
                    <a:pt x="1403" y="1110"/>
                    <a:pt x="1394" y="1111"/>
                    <a:pt x="1385" y="1112"/>
                  </a:cubicBezTo>
                  <a:cubicBezTo>
                    <a:pt x="1341" y="1119"/>
                    <a:pt x="1304" y="1140"/>
                    <a:pt x="1276" y="1160"/>
                  </a:cubicBezTo>
                  <a:cubicBezTo>
                    <a:pt x="1249" y="1184"/>
                    <a:pt x="1229" y="1204"/>
                    <a:pt x="1215" y="1225"/>
                  </a:cubicBezTo>
                  <a:cubicBezTo>
                    <a:pt x="1181" y="1269"/>
                    <a:pt x="1167" y="1306"/>
                    <a:pt x="1153" y="1330"/>
                  </a:cubicBezTo>
                  <a:cubicBezTo>
                    <a:pt x="1140" y="1357"/>
                    <a:pt x="1137" y="1371"/>
                    <a:pt x="1137" y="1371"/>
                  </a:cubicBezTo>
                  <a:cubicBezTo>
                    <a:pt x="1137" y="1371"/>
                    <a:pt x="1144" y="1357"/>
                    <a:pt x="1161" y="1337"/>
                  </a:cubicBezTo>
                  <a:cubicBezTo>
                    <a:pt x="1181" y="1316"/>
                    <a:pt x="1208" y="1286"/>
                    <a:pt x="1246" y="1255"/>
                  </a:cubicBezTo>
                  <a:cubicBezTo>
                    <a:pt x="1278" y="1226"/>
                    <a:pt x="1329" y="1197"/>
                    <a:pt x="1381" y="1197"/>
                  </a:cubicBezTo>
                  <a:cubicBezTo>
                    <a:pt x="1383" y="1197"/>
                    <a:pt x="1386" y="1197"/>
                    <a:pt x="1389" y="1197"/>
                  </a:cubicBezTo>
                  <a:cubicBezTo>
                    <a:pt x="1416" y="1201"/>
                    <a:pt x="1439" y="1214"/>
                    <a:pt x="1460" y="1235"/>
                  </a:cubicBezTo>
                  <a:cubicBezTo>
                    <a:pt x="1477" y="1252"/>
                    <a:pt x="1494" y="1279"/>
                    <a:pt x="1505" y="1313"/>
                  </a:cubicBezTo>
                  <a:cubicBezTo>
                    <a:pt x="1514" y="1344"/>
                    <a:pt x="1518" y="1381"/>
                    <a:pt x="1514" y="1418"/>
                  </a:cubicBezTo>
                  <a:cubicBezTo>
                    <a:pt x="1511" y="1452"/>
                    <a:pt x="1497" y="1490"/>
                    <a:pt x="1480" y="1528"/>
                  </a:cubicBezTo>
                  <a:cubicBezTo>
                    <a:pt x="1439" y="1595"/>
                    <a:pt x="1382" y="1657"/>
                    <a:pt x="1307" y="1701"/>
                  </a:cubicBezTo>
                  <a:cubicBezTo>
                    <a:pt x="1269" y="1721"/>
                    <a:pt x="1229" y="1735"/>
                    <a:pt x="1188" y="1741"/>
                  </a:cubicBezTo>
                  <a:cubicBezTo>
                    <a:pt x="1174" y="1741"/>
                    <a:pt x="1161" y="1743"/>
                    <a:pt x="1147" y="1743"/>
                  </a:cubicBezTo>
                  <a:cubicBezTo>
                    <a:pt x="1140" y="1743"/>
                    <a:pt x="1133" y="1743"/>
                    <a:pt x="1127" y="1741"/>
                  </a:cubicBezTo>
                  <a:lnTo>
                    <a:pt x="1092" y="1738"/>
                  </a:lnTo>
                  <a:cubicBezTo>
                    <a:pt x="1082" y="1738"/>
                    <a:pt x="1072" y="1735"/>
                    <a:pt x="1062" y="1732"/>
                  </a:cubicBezTo>
                  <a:cubicBezTo>
                    <a:pt x="977" y="1711"/>
                    <a:pt x="896" y="1657"/>
                    <a:pt x="827" y="1581"/>
                  </a:cubicBezTo>
                  <a:cubicBezTo>
                    <a:pt x="759" y="1507"/>
                    <a:pt x="704" y="1415"/>
                    <a:pt x="668" y="1316"/>
                  </a:cubicBezTo>
                  <a:cubicBezTo>
                    <a:pt x="630" y="1221"/>
                    <a:pt x="607" y="1112"/>
                    <a:pt x="582" y="1010"/>
                  </a:cubicBezTo>
                  <a:cubicBezTo>
                    <a:pt x="538" y="799"/>
                    <a:pt x="491" y="589"/>
                    <a:pt x="402" y="429"/>
                  </a:cubicBezTo>
                  <a:cubicBezTo>
                    <a:pt x="317" y="269"/>
                    <a:pt x="208" y="163"/>
                    <a:pt x="130" y="95"/>
                  </a:cubicBezTo>
                  <a:cubicBezTo>
                    <a:pt x="89" y="61"/>
                    <a:pt x="59" y="38"/>
                    <a:pt x="35" y="24"/>
                  </a:cubicBezTo>
                  <a:cubicBezTo>
                    <a:pt x="15"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5"/>
            <p:cNvSpPr/>
            <p:nvPr/>
          </p:nvSpPr>
          <p:spPr>
            <a:xfrm>
              <a:off x="899873" y="410833"/>
              <a:ext cx="36174" cy="41222"/>
            </a:xfrm>
            <a:custGeom>
              <a:avLst/>
              <a:gdLst/>
              <a:ahLst/>
              <a:cxnLst/>
              <a:rect l="l" t="t" r="r" b="b"/>
              <a:pathLst>
                <a:path w="824" h="939" extrusionOk="0">
                  <a:moveTo>
                    <a:pt x="467" y="1"/>
                  </a:moveTo>
                  <a:cubicBezTo>
                    <a:pt x="455" y="1"/>
                    <a:pt x="442" y="1"/>
                    <a:pt x="429" y="3"/>
                  </a:cubicBezTo>
                  <a:cubicBezTo>
                    <a:pt x="368" y="9"/>
                    <a:pt x="306" y="26"/>
                    <a:pt x="248" y="61"/>
                  </a:cubicBezTo>
                  <a:cubicBezTo>
                    <a:pt x="187" y="95"/>
                    <a:pt x="137" y="146"/>
                    <a:pt x="99" y="204"/>
                  </a:cubicBezTo>
                  <a:cubicBezTo>
                    <a:pt x="58" y="262"/>
                    <a:pt x="34" y="326"/>
                    <a:pt x="14" y="394"/>
                  </a:cubicBezTo>
                  <a:cubicBezTo>
                    <a:pt x="0" y="462"/>
                    <a:pt x="0" y="533"/>
                    <a:pt x="11" y="601"/>
                  </a:cubicBezTo>
                  <a:cubicBezTo>
                    <a:pt x="24" y="670"/>
                    <a:pt x="52" y="734"/>
                    <a:pt x="92" y="789"/>
                  </a:cubicBezTo>
                  <a:cubicBezTo>
                    <a:pt x="133" y="843"/>
                    <a:pt x="184" y="884"/>
                    <a:pt x="242" y="911"/>
                  </a:cubicBezTo>
                  <a:cubicBezTo>
                    <a:pt x="269" y="921"/>
                    <a:pt x="300" y="932"/>
                    <a:pt x="330" y="935"/>
                  </a:cubicBezTo>
                  <a:cubicBezTo>
                    <a:pt x="346" y="937"/>
                    <a:pt x="363" y="939"/>
                    <a:pt x="379" y="939"/>
                  </a:cubicBezTo>
                  <a:cubicBezTo>
                    <a:pt x="392" y="939"/>
                    <a:pt x="404" y="938"/>
                    <a:pt x="415" y="935"/>
                  </a:cubicBezTo>
                  <a:cubicBezTo>
                    <a:pt x="466" y="928"/>
                    <a:pt x="507" y="904"/>
                    <a:pt x="537" y="877"/>
                  </a:cubicBezTo>
                  <a:cubicBezTo>
                    <a:pt x="568" y="850"/>
                    <a:pt x="586" y="822"/>
                    <a:pt x="599" y="799"/>
                  </a:cubicBezTo>
                  <a:cubicBezTo>
                    <a:pt x="609" y="772"/>
                    <a:pt x="609" y="751"/>
                    <a:pt x="612" y="738"/>
                  </a:cubicBezTo>
                  <a:lnTo>
                    <a:pt x="612" y="720"/>
                  </a:lnTo>
                  <a:cubicBezTo>
                    <a:pt x="612" y="720"/>
                    <a:pt x="612" y="720"/>
                    <a:pt x="612" y="720"/>
                  </a:cubicBezTo>
                  <a:cubicBezTo>
                    <a:pt x="608" y="720"/>
                    <a:pt x="601" y="749"/>
                    <a:pt x="565" y="772"/>
                  </a:cubicBezTo>
                  <a:cubicBezTo>
                    <a:pt x="548" y="785"/>
                    <a:pt x="524" y="795"/>
                    <a:pt x="497" y="799"/>
                  </a:cubicBezTo>
                  <a:cubicBezTo>
                    <a:pt x="487" y="800"/>
                    <a:pt x="476" y="801"/>
                    <a:pt x="466" y="801"/>
                  </a:cubicBezTo>
                  <a:cubicBezTo>
                    <a:pt x="448" y="801"/>
                    <a:pt x="429" y="798"/>
                    <a:pt x="412" y="792"/>
                  </a:cubicBezTo>
                  <a:cubicBezTo>
                    <a:pt x="399" y="789"/>
                    <a:pt x="388" y="785"/>
                    <a:pt x="378" y="775"/>
                  </a:cubicBezTo>
                  <a:cubicBezTo>
                    <a:pt x="364" y="769"/>
                    <a:pt x="354" y="758"/>
                    <a:pt x="344" y="748"/>
                  </a:cubicBezTo>
                  <a:cubicBezTo>
                    <a:pt x="323" y="724"/>
                    <a:pt x="306" y="697"/>
                    <a:pt x="297" y="667"/>
                  </a:cubicBezTo>
                  <a:cubicBezTo>
                    <a:pt x="283" y="632"/>
                    <a:pt x="276" y="601"/>
                    <a:pt x="276" y="564"/>
                  </a:cubicBezTo>
                  <a:cubicBezTo>
                    <a:pt x="272" y="530"/>
                    <a:pt x="279" y="496"/>
                    <a:pt x="289" y="458"/>
                  </a:cubicBezTo>
                  <a:cubicBezTo>
                    <a:pt x="297" y="425"/>
                    <a:pt x="313" y="391"/>
                    <a:pt x="333" y="364"/>
                  </a:cubicBezTo>
                  <a:cubicBezTo>
                    <a:pt x="354" y="336"/>
                    <a:pt x="378" y="309"/>
                    <a:pt x="402" y="289"/>
                  </a:cubicBezTo>
                  <a:cubicBezTo>
                    <a:pt x="449" y="251"/>
                    <a:pt x="510" y="213"/>
                    <a:pt x="575" y="204"/>
                  </a:cubicBezTo>
                  <a:cubicBezTo>
                    <a:pt x="609" y="197"/>
                    <a:pt x="639" y="193"/>
                    <a:pt x="670" y="186"/>
                  </a:cubicBezTo>
                  <a:cubicBezTo>
                    <a:pt x="678" y="186"/>
                    <a:pt x="687" y="185"/>
                    <a:pt x="695" y="185"/>
                  </a:cubicBezTo>
                  <a:cubicBezTo>
                    <a:pt x="715" y="185"/>
                    <a:pt x="734" y="187"/>
                    <a:pt x="749" y="190"/>
                  </a:cubicBezTo>
                  <a:cubicBezTo>
                    <a:pt x="772" y="190"/>
                    <a:pt x="793" y="193"/>
                    <a:pt x="803" y="197"/>
                  </a:cubicBezTo>
                  <a:cubicBezTo>
                    <a:pt x="817" y="200"/>
                    <a:pt x="823" y="204"/>
                    <a:pt x="823" y="204"/>
                  </a:cubicBezTo>
                  <a:cubicBezTo>
                    <a:pt x="823" y="204"/>
                    <a:pt x="820" y="197"/>
                    <a:pt x="813" y="183"/>
                  </a:cubicBezTo>
                  <a:cubicBezTo>
                    <a:pt x="807" y="173"/>
                    <a:pt x="796" y="156"/>
                    <a:pt x="779" y="136"/>
                  </a:cubicBezTo>
                  <a:cubicBezTo>
                    <a:pt x="762" y="115"/>
                    <a:pt x="738" y="91"/>
                    <a:pt x="708" y="71"/>
                  </a:cubicBezTo>
                  <a:cubicBezTo>
                    <a:pt x="677" y="47"/>
                    <a:pt x="636" y="26"/>
                    <a:pt x="589" y="17"/>
                  </a:cubicBezTo>
                  <a:cubicBezTo>
                    <a:pt x="552" y="8"/>
                    <a:pt x="511"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5"/>
            <p:cNvSpPr/>
            <p:nvPr/>
          </p:nvSpPr>
          <p:spPr>
            <a:xfrm>
              <a:off x="900883" y="491874"/>
              <a:ext cx="25769" cy="29940"/>
            </a:xfrm>
            <a:custGeom>
              <a:avLst/>
              <a:gdLst/>
              <a:ahLst/>
              <a:cxnLst/>
              <a:rect l="l" t="t" r="r" b="b"/>
              <a:pathLst>
                <a:path w="587" h="682" extrusionOk="0">
                  <a:moveTo>
                    <a:pt x="289" y="0"/>
                  </a:moveTo>
                  <a:cubicBezTo>
                    <a:pt x="247" y="0"/>
                    <a:pt x="201" y="9"/>
                    <a:pt x="154" y="34"/>
                  </a:cubicBezTo>
                  <a:cubicBezTo>
                    <a:pt x="127" y="48"/>
                    <a:pt x="103" y="66"/>
                    <a:pt x="79" y="92"/>
                  </a:cubicBezTo>
                  <a:cubicBezTo>
                    <a:pt x="56" y="116"/>
                    <a:pt x="38" y="147"/>
                    <a:pt x="25" y="177"/>
                  </a:cubicBezTo>
                  <a:cubicBezTo>
                    <a:pt x="1" y="242"/>
                    <a:pt x="1" y="306"/>
                    <a:pt x="8" y="361"/>
                  </a:cubicBezTo>
                  <a:cubicBezTo>
                    <a:pt x="18" y="416"/>
                    <a:pt x="38" y="463"/>
                    <a:pt x="65" y="507"/>
                  </a:cubicBezTo>
                  <a:cubicBezTo>
                    <a:pt x="93" y="548"/>
                    <a:pt x="123" y="589"/>
                    <a:pt x="164" y="617"/>
                  </a:cubicBezTo>
                  <a:cubicBezTo>
                    <a:pt x="205" y="647"/>
                    <a:pt x="253" y="667"/>
                    <a:pt x="297" y="674"/>
                  </a:cubicBezTo>
                  <a:cubicBezTo>
                    <a:pt x="321" y="678"/>
                    <a:pt x="345" y="681"/>
                    <a:pt x="365" y="681"/>
                  </a:cubicBezTo>
                  <a:cubicBezTo>
                    <a:pt x="389" y="678"/>
                    <a:pt x="409" y="674"/>
                    <a:pt x="426" y="670"/>
                  </a:cubicBezTo>
                  <a:cubicBezTo>
                    <a:pt x="464" y="661"/>
                    <a:pt x="494" y="644"/>
                    <a:pt x="514" y="623"/>
                  </a:cubicBezTo>
                  <a:cubicBezTo>
                    <a:pt x="535" y="603"/>
                    <a:pt x="552" y="582"/>
                    <a:pt x="559" y="565"/>
                  </a:cubicBezTo>
                  <a:cubicBezTo>
                    <a:pt x="569" y="545"/>
                    <a:pt x="572" y="531"/>
                    <a:pt x="572" y="521"/>
                  </a:cubicBezTo>
                  <a:cubicBezTo>
                    <a:pt x="572" y="511"/>
                    <a:pt x="576" y="507"/>
                    <a:pt x="576" y="507"/>
                  </a:cubicBezTo>
                  <a:lnTo>
                    <a:pt x="576" y="507"/>
                  </a:lnTo>
                  <a:cubicBezTo>
                    <a:pt x="576" y="507"/>
                    <a:pt x="572" y="511"/>
                    <a:pt x="563" y="518"/>
                  </a:cubicBezTo>
                  <a:cubicBezTo>
                    <a:pt x="555" y="521"/>
                    <a:pt x="545" y="528"/>
                    <a:pt x="528" y="531"/>
                  </a:cubicBezTo>
                  <a:cubicBezTo>
                    <a:pt x="516" y="537"/>
                    <a:pt x="501" y="540"/>
                    <a:pt x="485" y="540"/>
                  </a:cubicBezTo>
                  <a:cubicBezTo>
                    <a:pt x="464" y="540"/>
                    <a:pt x="441" y="535"/>
                    <a:pt x="420" y="528"/>
                  </a:cubicBezTo>
                  <a:cubicBezTo>
                    <a:pt x="379" y="518"/>
                    <a:pt x="358" y="480"/>
                    <a:pt x="338" y="443"/>
                  </a:cubicBezTo>
                  <a:cubicBezTo>
                    <a:pt x="327" y="422"/>
                    <a:pt x="318" y="402"/>
                    <a:pt x="310" y="378"/>
                  </a:cubicBezTo>
                  <a:cubicBezTo>
                    <a:pt x="304" y="358"/>
                    <a:pt x="297" y="334"/>
                    <a:pt x="297" y="314"/>
                  </a:cubicBezTo>
                  <a:cubicBezTo>
                    <a:pt x="294" y="297"/>
                    <a:pt x="294" y="283"/>
                    <a:pt x="297" y="279"/>
                  </a:cubicBezTo>
                  <a:cubicBezTo>
                    <a:pt x="297" y="273"/>
                    <a:pt x="294" y="273"/>
                    <a:pt x="300" y="259"/>
                  </a:cubicBezTo>
                  <a:cubicBezTo>
                    <a:pt x="307" y="252"/>
                    <a:pt x="318" y="239"/>
                    <a:pt x="335" y="229"/>
                  </a:cubicBezTo>
                  <a:cubicBezTo>
                    <a:pt x="345" y="221"/>
                    <a:pt x="355" y="218"/>
                    <a:pt x="362" y="212"/>
                  </a:cubicBezTo>
                  <a:cubicBezTo>
                    <a:pt x="371" y="208"/>
                    <a:pt x="385" y="204"/>
                    <a:pt x="396" y="204"/>
                  </a:cubicBezTo>
                  <a:cubicBezTo>
                    <a:pt x="433" y="196"/>
                    <a:pt x="478" y="187"/>
                    <a:pt x="511" y="187"/>
                  </a:cubicBezTo>
                  <a:cubicBezTo>
                    <a:pt x="517" y="187"/>
                    <a:pt x="523" y="187"/>
                    <a:pt x="528" y="188"/>
                  </a:cubicBezTo>
                  <a:cubicBezTo>
                    <a:pt x="566" y="181"/>
                    <a:pt x="586" y="181"/>
                    <a:pt x="586" y="181"/>
                  </a:cubicBezTo>
                  <a:cubicBezTo>
                    <a:pt x="586" y="181"/>
                    <a:pt x="572" y="163"/>
                    <a:pt x="552" y="133"/>
                  </a:cubicBezTo>
                  <a:cubicBezTo>
                    <a:pt x="525" y="110"/>
                    <a:pt x="491" y="58"/>
                    <a:pt x="426" y="31"/>
                  </a:cubicBezTo>
                  <a:cubicBezTo>
                    <a:pt x="391" y="16"/>
                    <a:pt x="344"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5"/>
            <p:cNvSpPr/>
            <p:nvPr/>
          </p:nvSpPr>
          <p:spPr>
            <a:xfrm>
              <a:off x="869537" y="547145"/>
              <a:ext cx="35471" cy="66991"/>
            </a:xfrm>
            <a:custGeom>
              <a:avLst/>
              <a:gdLst/>
              <a:ahLst/>
              <a:cxnLst/>
              <a:rect l="l" t="t" r="r" b="b"/>
              <a:pathLst>
                <a:path w="808" h="1526" extrusionOk="0">
                  <a:moveTo>
                    <a:pt x="539" y="0"/>
                  </a:moveTo>
                  <a:cubicBezTo>
                    <a:pt x="490" y="3"/>
                    <a:pt x="432" y="11"/>
                    <a:pt x="378" y="38"/>
                  </a:cubicBezTo>
                  <a:cubicBezTo>
                    <a:pt x="324" y="61"/>
                    <a:pt x="266" y="96"/>
                    <a:pt x="212" y="140"/>
                  </a:cubicBezTo>
                  <a:cubicBezTo>
                    <a:pt x="157" y="184"/>
                    <a:pt x="103" y="242"/>
                    <a:pt x="69" y="313"/>
                  </a:cubicBezTo>
                  <a:cubicBezTo>
                    <a:pt x="35" y="385"/>
                    <a:pt x="11" y="470"/>
                    <a:pt x="4" y="548"/>
                  </a:cubicBezTo>
                  <a:cubicBezTo>
                    <a:pt x="4" y="568"/>
                    <a:pt x="0" y="589"/>
                    <a:pt x="4" y="609"/>
                  </a:cubicBezTo>
                  <a:lnTo>
                    <a:pt x="4" y="636"/>
                  </a:lnTo>
                  <a:cubicBezTo>
                    <a:pt x="4" y="647"/>
                    <a:pt x="8" y="656"/>
                    <a:pt x="8" y="667"/>
                  </a:cubicBezTo>
                  <a:cubicBezTo>
                    <a:pt x="8" y="688"/>
                    <a:pt x="8" y="708"/>
                    <a:pt x="11" y="728"/>
                  </a:cubicBezTo>
                  <a:cubicBezTo>
                    <a:pt x="14" y="745"/>
                    <a:pt x="18" y="766"/>
                    <a:pt x="21" y="786"/>
                  </a:cubicBezTo>
                  <a:cubicBezTo>
                    <a:pt x="55" y="939"/>
                    <a:pt x="113" y="1075"/>
                    <a:pt x="195" y="1187"/>
                  </a:cubicBezTo>
                  <a:cubicBezTo>
                    <a:pt x="276" y="1300"/>
                    <a:pt x="375" y="1385"/>
                    <a:pt x="467" y="1443"/>
                  </a:cubicBezTo>
                  <a:cubicBezTo>
                    <a:pt x="511" y="1473"/>
                    <a:pt x="559" y="1493"/>
                    <a:pt x="600" y="1504"/>
                  </a:cubicBezTo>
                  <a:cubicBezTo>
                    <a:pt x="644" y="1517"/>
                    <a:pt x="681" y="1521"/>
                    <a:pt x="712" y="1524"/>
                  </a:cubicBezTo>
                  <a:cubicBezTo>
                    <a:pt x="721" y="1525"/>
                    <a:pt x="729" y="1526"/>
                    <a:pt x="737" y="1526"/>
                  </a:cubicBezTo>
                  <a:cubicBezTo>
                    <a:pt x="756" y="1526"/>
                    <a:pt x="771" y="1523"/>
                    <a:pt x="783" y="1521"/>
                  </a:cubicBezTo>
                  <a:lnTo>
                    <a:pt x="807" y="1521"/>
                  </a:lnTo>
                  <a:cubicBezTo>
                    <a:pt x="807" y="1521"/>
                    <a:pt x="796" y="1517"/>
                    <a:pt x="783" y="1514"/>
                  </a:cubicBezTo>
                  <a:cubicBezTo>
                    <a:pt x="770" y="1510"/>
                    <a:pt x="746" y="1501"/>
                    <a:pt x="722" y="1490"/>
                  </a:cubicBezTo>
                  <a:cubicBezTo>
                    <a:pt x="667" y="1466"/>
                    <a:pt x="606" y="1412"/>
                    <a:pt x="548" y="1344"/>
                  </a:cubicBezTo>
                  <a:cubicBezTo>
                    <a:pt x="487" y="1276"/>
                    <a:pt x="436" y="1177"/>
                    <a:pt x="392" y="1075"/>
                  </a:cubicBezTo>
                  <a:cubicBezTo>
                    <a:pt x="347" y="973"/>
                    <a:pt x="307" y="861"/>
                    <a:pt x="310" y="749"/>
                  </a:cubicBezTo>
                  <a:lnTo>
                    <a:pt x="310" y="708"/>
                  </a:lnTo>
                  <a:lnTo>
                    <a:pt x="310" y="667"/>
                  </a:lnTo>
                  <a:cubicBezTo>
                    <a:pt x="310" y="653"/>
                    <a:pt x="314" y="639"/>
                    <a:pt x="317" y="630"/>
                  </a:cubicBezTo>
                  <a:cubicBezTo>
                    <a:pt x="321" y="616"/>
                    <a:pt x="324" y="603"/>
                    <a:pt x="327" y="592"/>
                  </a:cubicBezTo>
                  <a:cubicBezTo>
                    <a:pt x="341" y="541"/>
                    <a:pt x="351" y="501"/>
                    <a:pt x="368" y="460"/>
                  </a:cubicBezTo>
                  <a:lnTo>
                    <a:pt x="399" y="399"/>
                  </a:lnTo>
                  <a:cubicBezTo>
                    <a:pt x="402" y="388"/>
                    <a:pt x="409" y="378"/>
                    <a:pt x="412" y="367"/>
                  </a:cubicBezTo>
                  <a:cubicBezTo>
                    <a:pt x="419" y="358"/>
                    <a:pt x="423" y="347"/>
                    <a:pt x="429" y="337"/>
                  </a:cubicBezTo>
                  <a:cubicBezTo>
                    <a:pt x="450" y="296"/>
                    <a:pt x="473" y="262"/>
                    <a:pt x="504" y="231"/>
                  </a:cubicBezTo>
                  <a:cubicBezTo>
                    <a:pt x="531" y="204"/>
                    <a:pt x="562" y="181"/>
                    <a:pt x="589" y="154"/>
                  </a:cubicBezTo>
                  <a:cubicBezTo>
                    <a:pt x="603" y="140"/>
                    <a:pt x="616" y="129"/>
                    <a:pt x="630" y="119"/>
                  </a:cubicBezTo>
                  <a:cubicBezTo>
                    <a:pt x="644" y="113"/>
                    <a:pt x="657" y="102"/>
                    <a:pt x="671" y="99"/>
                  </a:cubicBezTo>
                  <a:cubicBezTo>
                    <a:pt x="685" y="88"/>
                    <a:pt x="694" y="85"/>
                    <a:pt x="705" y="78"/>
                  </a:cubicBezTo>
                  <a:cubicBezTo>
                    <a:pt x="715" y="75"/>
                    <a:pt x="725" y="72"/>
                    <a:pt x="732" y="68"/>
                  </a:cubicBezTo>
                  <a:cubicBezTo>
                    <a:pt x="749" y="61"/>
                    <a:pt x="756" y="58"/>
                    <a:pt x="756" y="58"/>
                  </a:cubicBezTo>
                  <a:cubicBezTo>
                    <a:pt x="756" y="58"/>
                    <a:pt x="749" y="55"/>
                    <a:pt x="735" y="47"/>
                  </a:cubicBezTo>
                  <a:cubicBezTo>
                    <a:pt x="725" y="41"/>
                    <a:pt x="718" y="38"/>
                    <a:pt x="705" y="31"/>
                  </a:cubicBezTo>
                  <a:cubicBezTo>
                    <a:pt x="691" y="27"/>
                    <a:pt x="677" y="21"/>
                    <a:pt x="664" y="17"/>
                  </a:cubicBezTo>
                  <a:cubicBezTo>
                    <a:pt x="647" y="14"/>
                    <a:pt x="630" y="11"/>
                    <a:pt x="606" y="7"/>
                  </a:cubicBezTo>
                  <a:cubicBezTo>
                    <a:pt x="586" y="3"/>
                    <a:pt x="565" y="3"/>
                    <a:pt x="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5"/>
            <p:cNvSpPr/>
            <p:nvPr/>
          </p:nvSpPr>
          <p:spPr>
            <a:xfrm>
              <a:off x="575796" y="565056"/>
              <a:ext cx="42320" cy="44602"/>
            </a:xfrm>
            <a:custGeom>
              <a:avLst/>
              <a:gdLst/>
              <a:ahLst/>
              <a:cxnLst/>
              <a:rect l="l" t="t" r="r" b="b"/>
              <a:pathLst>
                <a:path w="964" h="1016" extrusionOk="0">
                  <a:moveTo>
                    <a:pt x="385" y="0"/>
                  </a:moveTo>
                  <a:cubicBezTo>
                    <a:pt x="324" y="0"/>
                    <a:pt x="256" y="17"/>
                    <a:pt x="195" y="52"/>
                  </a:cubicBezTo>
                  <a:cubicBezTo>
                    <a:pt x="160" y="72"/>
                    <a:pt x="133" y="96"/>
                    <a:pt x="106" y="123"/>
                  </a:cubicBezTo>
                  <a:cubicBezTo>
                    <a:pt x="82" y="150"/>
                    <a:pt x="58" y="187"/>
                    <a:pt x="45" y="222"/>
                  </a:cubicBezTo>
                  <a:cubicBezTo>
                    <a:pt x="11" y="293"/>
                    <a:pt x="0" y="374"/>
                    <a:pt x="4" y="449"/>
                  </a:cubicBezTo>
                  <a:cubicBezTo>
                    <a:pt x="8" y="524"/>
                    <a:pt x="25" y="599"/>
                    <a:pt x="55" y="667"/>
                  </a:cubicBezTo>
                  <a:cubicBezTo>
                    <a:pt x="119" y="800"/>
                    <a:pt x="225" y="909"/>
                    <a:pt x="351" y="963"/>
                  </a:cubicBezTo>
                  <a:cubicBezTo>
                    <a:pt x="413" y="994"/>
                    <a:pt x="477" y="1011"/>
                    <a:pt x="538" y="1014"/>
                  </a:cubicBezTo>
                  <a:cubicBezTo>
                    <a:pt x="549" y="1015"/>
                    <a:pt x="559" y="1015"/>
                    <a:pt x="570" y="1015"/>
                  </a:cubicBezTo>
                  <a:cubicBezTo>
                    <a:pt x="617" y="1015"/>
                    <a:pt x="662" y="1010"/>
                    <a:pt x="702" y="1004"/>
                  </a:cubicBezTo>
                  <a:cubicBezTo>
                    <a:pt x="749" y="997"/>
                    <a:pt x="793" y="977"/>
                    <a:pt x="827" y="956"/>
                  </a:cubicBezTo>
                  <a:cubicBezTo>
                    <a:pt x="862" y="936"/>
                    <a:pt x="885" y="912"/>
                    <a:pt x="909" y="895"/>
                  </a:cubicBezTo>
                  <a:cubicBezTo>
                    <a:pt x="926" y="875"/>
                    <a:pt x="939" y="858"/>
                    <a:pt x="950" y="848"/>
                  </a:cubicBezTo>
                  <a:cubicBezTo>
                    <a:pt x="956" y="837"/>
                    <a:pt x="964" y="831"/>
                    <a:pt x="964" y="831"/>
                  </a:cubicBezTo>
                  <a:lnTo>
                    <a:pt x="939" y="831"/>
                  </a:lnTo>
                  <a:cubicBezTo>
                    <a:pt x="926" y="831"/>
                    <a:pt x="906" y="831"/>
                    <a:pt x="882" y="823"/>
                  </a:cubicBezTo>
                  <a:cubicBezTo>
                    <a:pt x="857" y="823"/>
                    <a:pt x="831" y="817"/>
                    <a:pt x="800" y="810"/>
                  </a:cubicBezTo>
                  <a:cubicBezTo>
                    <a:pt x="769" y="800"/>
                    <a:pt x="735" y="787"/>
                    <a:pt x="705" y="779"/>
                  </a:cubicBezTo>
                  <a:cubicBezTo>
                    <a:pt x="674" y="769"/>
                    <a:pt x="640" y="752"/>
                    <a:pt x="609" y="735"/>
                  </a:cubicBezTo>
                  <a:cubicBezTo>
                    <a:pt x="582" y="715"/>
                    <a:pt x="555" y="691"/>
                    <a:pt x="528" y="671"/>
                  </a:cubicBezTo>
                  <a:cubicBezTo>
                    <a:pt x="480" y="623"/>
                    <a:pt x="433" y="565"/>
                    <a:pt x="408" y="501"/>
                  </a:cubicBezTo>
                  <a:cubicBezTo>
                    <a:pt x="392" y="473"/>
                    <a:pt x="378" y="440"/>
                    <a:pt x="372" y="412"/>
                  </a:cubicBezTo>
                  <a:cubicBezTo>
                    <a:pt x="364" y="382"/>
                    <a:pt x="361" y="354"/>
                    <a:pt x="361" y="330"/>
                  </a:cubicBezTo>
                  <a:lnTo>
                    <a:pt x="361" y="297"/>
                  </a:lnTo>
                  <a:cubicBezTo>
                    <a:pt x="364" y="283"/>
                    <a:pt x="368" y="272"/>
                    <a:pt x="372" y="259"/>
                  </a:cubicBezTo>
                  <a:cubicBezTo>
                    <a:pt x="378" y="235"/>
                    <a:pt x="395" y="215"/>
                    <a:pt x="413" y="201"/>
                  </a:cubicBezTo>
                  <a:cubicBezTo>
                    <a:pt x="433" y="191"/>
                    <a:pt x="460" y="177"/>
                    <a:pt x="487" y="174"/>
                  </a:cubicBezTo>
                  <a:cubicBezTo>
                    <a:pt x="500" y="171"/>
                    <a:pt x="514" y="170"/>
                    <a:pt x="526" y="170"/>
                  </a:cubicBezTo>
                  <a:cubicBezTo>
                    <a:pt x="543" y="170"/>
                    <a:pt x="558" y="172"/>
                    <a:pt x="572" y="174"/>
                  </a:cubicBezTo>
                  <a:cubicBezTo>
                    <a:pt x="596" y="177"/>
                    <a:pt x="617" y="177"/>
                    <a:pt x="630" y="181"/>
                  </a:cubicBezTo>
                  <a:cubicBezTo>
                    <a:pt x="644" y="184"/>
                    <a:pt x="650" y="184"/>
                    <a:pt x="650" y="184"/>
                  </a:cubicBezTo>
                  <a:cubicBezTo>
                    <a:pt x="650" y="184"/>
                    <a:pt x="644" y="181"/>
                    <a:pt x="637" y="170"/>
                  </a:cubicBezTo>
                  <a:cubicBezTo>
                    <a:pt x="626" y="160"/>
                    <a:pt x="617" y="140"/>
                    <a:pt x="599" y="120"/>
                  </a:cubicBezTo>
                  <a:cubicBezTo>
                    <a:pt x="582" y="102"/>
                    <a:pt x="559" y="79"/>
                    <a:pt x="528" y="52"/>
                  </a:cubicBezTo>
                  <a:cubicBezTo>
                    <a:pt x="511" y="41"/>
                    <a:pt x="490" y="27"/>
                    <a:pt x="466" y="17"/>
                  </a:cubicBezTo>
                  <a:cubicBezTo>
                    <a:pt x="443" y="7"/>
                    <a:pt x="41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5"/>
            <p:cNvSpPr/>
            <p:nvPr/>
          </p:nvSpPr>
          <p:spPr>
            <a:xfrm>
              <a:off x="881171" y="570412"/>
              <a:ext cx="93726" cy="83278"/>
            </a:xfrm>
            <a:custGeom>
              <a:avLst/>
              <a:gdLst/>
              <a:ahLst/>
              <a:cxnLst/>
              <a:rect l="l" t="t" r="r" b="b"/>
              <a:pathLst>
                <a:path w="2135" h="1897" extrusionOk="0">
                  <a:moveTo>
                    <a:pt x="1730" y="0"/>
                  </a:moveTo>
                  <a:cubicBezTo>
                    <a:pt x="1682" y="0"/>
                    <a:pt x="1639" y="9"/>
                    <a:pt x="1603" y="21"/>
                  </a:cubicBezTo>
                  <a:cubicBezTo>
                    <a:pt x="1549" y="48"/>
                    <a:pt x="1514" y="82"/>
                    <a:pt x="1498" y="109"/>
                  </a:cubicBezTo>
                  <a:cubicBezTo>
                    <a:pt x="1487" y="123"/>
                    <a:pt x="1484" y="134"/>
                    <a:pt x="1481" y="140"/>
                  </a:cubicBezTo>
                  <a:cubicBezTo>
                    <a:pt x="1481" y="150"/>
                    <a:pt x="1478" y="154"/>
                    <a:pt x="1478" y="154"/>
                  </a:cubicBezTo>
                  <a:cubicBezTo>
                    <a:pt x="1478" y="154"/>
                    <a:pt x="1481" y="150"/>
                    <a:pt x="1484" y="144"/>
                  </a:cubicBezTo>
                  <a:cubicBezTo>
                    <a:pt x="1491" y="137"/>
                    <a:pt x="1498" y="126"/>
                    <a:pt x="1508" y="120"/>
                  </a:cubicBezTo>
                  <a:cubicBezTo>
                    <a:pt x="1532" y="100"/>
                    <a:pt x="1569" y="79"/>
                    <a:pt x="1621" y="73"/>
                  </a:cubicBezTo>
                  <a:cubicBezTo>
                    <a:pt x="1630" y="71"/>
                    <a:pt x="1640" y="70"/>
                    <a:pt x="1651" y="70"/>
                  </a:cubicBezTo>
                  <a:cubicBezTo>
                    <a:pt x="1693" y="70"/>
                    <a:pt x="1744" y="83"/>
                    <a:pt x="1790" y="109"/>
                  </a:cubicBezTo>
                  <a:cubicBezTo>
                    <a:pt x="1817" y="126"/>
                    <a:pt x="1845" y="150"/>
                    <a:pt x="1861" y="175"/>
                  </a:cubicBezTo>
                  <a:cubicBezTo>
                    <a:pt x="1882" y="205"/>
                    <a:pt x="1896" y="239"/>
                    <a:pt x="1906" y="277"/>
                  </a:cubicBezTo>
                  <a:cubicBezTo>
                    <a:pt x="1927" y="348"/>
                    <a:pt x="1919" y="440"/>
                    <a:pt x="1892" y="528"/>
                  </a:cubicBezTo>
                  <a:cubicBezTo>
                    <a:pt x="1882" y="572"/>
                    <a:pt x="1865" y="620"/>
                    <a:pt x="1845" y="665"/>
                  </a:cubicBezTo>
                  <a:cubicBezTo>
                    <a:pt x="1821" y="709"/>
                    <a:pt x="1797" y="753"/>
                    <a:pt x="1770" y="793"/>
                  </a:cubicBezTo>
                  <a:cubicBezTo>
                    <a:pt x="1750" y="820"/>
                    <a:pt x="1726" y="848"/>
                    <a:pt x="1702" y="872"/>
                  </a:cubicBezTo>
                  <a:cubicBezTo>
                    <a:pt x="1678" y="896"/>
                    <a:pt x="1651" y="919"/>
                    <a:pt x="1624" y="936"/>
                  </a:cubicBezTo>
                  <a:cubicBezTo>
                    <a:pt x="1596" y="957"/>
                    <a:pt x="1566" y="974"/>
                    <a:pt x="1532" y="984"/>
                  </a:cubicBezTo>
                  <a:cubicBezTo>
                    <a:pt x="1525" y="987"/>
                    <a:pt x="1519" y="991"/>
                    <a:pt x="1508" y="994"/>
                  </a:cubicBezTo>
                  <a:lnTo>
                    <a:pt x="1494" y="998"/>
                  </a:lnTo>
                  <a:cubicBezTo>
                    <a:pt x="1494" y="998"/>
                    <a:pt x="1487" y="998"/>
                    <a:pt x="1484" y="1001"/>
                  </a:cubicBezTo>
                  <a:lnTo>
                    <a:pt x="1470" y="1004"/>
                  </a:lnTo>
                  <a:cubicBezTo>
                    <a:pt x="1461" y="1004"/>
                    <a:pt x="1453" y="1007"/>
                    <a:pt x="1443" y="1007"/>
                  </a:cubicBezTo>
                  <a:lnTo>
                    <a:pt x="1409" y="1011"/>
                  </a:lnTo>
                  <a:cubicBezTo>
                    <a:pt x="1402" y="1012"/>
                    <a:pt x="1395" y="1013"/>
                    <a:pt x="1387" y="1013"/>
                  </a:cubicBezTo>
                  <a:cubicBezTo>
                    <a:pt x="1368" y="1013"/>
                    <a:pt x="1347" y="1010"/>
                    <a:pt x="1327" y="1007"/>
                  </a:cubicBezTo>
                  <a:cubicBezTo>
                    <a:pt x="1307" y="1052"/>
                    <a:pt x="1294" y="1086"/>
                    <a:pt x="1287" y="1103"/>
                  </a:cubicBezTo>
                  <a:lnTo>
                    <a:pt x="1280" y="1123"/>
                  </a:lnTo>
                  <a:lnTo>
                    <a:pt x="1277" y="1130"/>
                  </a:lnTo>
                  <a:cubicBezTo>
                    <a:pt x="1277" y="1130"/>
                    <a:pt x="1274" y="1134"/>
                    <a:pt x="1274" y="1137"/>
                  </a:cubicBezTo>
                  <a:cubicBezTo>
                    <a:pt x="1270" y="1150"/>
                    <a:pt x="1256" y="1185"/>
                    <a:pt x="1229" y="1256"/>
                  </a:cubicBezTo>
                  <a:lnTo>
                    <a:pt x="1270" y="1297"/>
                  </a:lnTo>
                  <a:lnTo>
                    <a:pt x="1283" y="1331"/>
                  </a:lnTo>
                  <a:lnTo>
                    <a:pt x="1283" y="1341"/>
                  </a:lnTo>
                  <a:cubicBezTo>
                    <a:pt x="1287" y="1341"/>
                    <a:pt x="1287" y="1348"/>
                    <a:pt x="1287" y="1348"/>
                  </a:cubicBezTo>
                  <a:lnTo>
                    <a:pt x="1287" y="1351"/>
                  </a:lnTo>
                  <a:lnTo>
                    <a:pt x="1287" y="1365"/>
                  </a:lnTo>
                  <a:cubicBezTo>
                    <a:pt x="1290" y="1382"/>
                    <a:pt x="1290" y="1395"/>
                    <a:pt x="1287" y="1412"/>
                  </a:cubicBezTo>
                  <a:cubicBezTo>
                    <a:pt x="1283" y="1426"/>
                    <a:pt x="1280" y="1443"/>
                    <a:pt x="1274" y="1456"/>
                  </a:cubicBezTo>
                  <a:cubicBezTo>
                    <a:pt x="1274" y="1464"/>
                    <a:pt x="1270" y="1467"/>
                    <a:pt x="1266" y="1474"/>
                  </a:cubicBezTo>
                  <a:cubicBezTo>
                    <a:pt x="1263" y="1481"/>
                    <a:pt x="1260" y="1491"/>
                    <a:pt x="1256" y="1497"/>
                  </a:cubicBezTo>
                  <a:cubicBezTo>
                    <a:pt x="1225" y="1552"/>
                    <a:pt x="1161" y="1603"/>
                    <a:pt x="1090" y="1634"/>
                  </a:cubicBezTo>
                  <a:cubicBezTo>
                    <a:pt x="1021" y="1661"/>
                    <a:pt x="941" y="1673"/>
                    <a:pt x="861" y="1673"/>
                  </a:cubicBezTo>
                  <a:cubicBezTo>
                    <a:pt x="842" y="1673"/>
                    <a:pt x="823" y="1672"/>
                    <a:pt x="804" y="1671"/>
                  </a:cubicBezTo>
                  <a:cubicBezTo>
                    <a:pt x="702" y="1665"/>
                    <a:pt x="600" y="1654"/>
                    <a:pt x="508" y="1634"/>
                  </a:cubicBezTo>
                  <a:cubicBezTo>
                    <a:pt x="420" y="1613"/>
                    <a:pt x="338" y="1589"/>
                    <a:pt x="269" y="1558"/>
                  </a:cubicBezTo>
                  <a:cubicBezTo>
                    <a:pt x="202" y="1528"/>
                    <a:pt x="144" y="1494"/>
                    <a:pt x="103" y="1456"/>
                  </a:cubicBezTo>
                  <a:cubicBezTo>
                    <a:pt x="62" y="1423"/>
                    <a:pt x="38" y="1385"/>
                    <a:pt x="25" y="1358"/>
                  </a:cubicBezTo>
                  <a:cubicBezTo>
                    <a:pt x="11" y="1331"/>
                    <a:pt x="1" y="1318"/>
                    <a:pt x="1" y="1318"/>
                  </a:cubicBezTo>
                  <a:lnTo>
                    <a:pt x="1" y="1318"/>
                  </a:lnTo>
                  <a:cubicBezTo>
                    <a:pt x="1" y="1318"/>
                    <a:pt x="8" y="1334"/>
                    <a:pt x="18" y="1362"/>
                  </a:cubicBezTo>
                  <a:cubicBezTo>
                    <a:pt x="29" y="1389"/>
                    <a:pt x="45" y="1433"/>
                    <a:pt x="79" y="1481"/>
                  </a:cubicBezTo>
                  <a:cubicBezTo>
                    <a:pt x="147" y="1572"/>
                    <a:pt x="280" y="1688"/>
                    <a:pt x="467" y="1767"/>
                  </a:cubicBezTo>
                  <a:cubicBezTo>
                    <a:pt x="511" y="1783"/>
                    <a:pt x="559" y="1803"/>
                    <a:pt x="610" y="1824"/>
                  </a:cubicBezTo>
                  <a:cubicBezTo>
                    <a:pt x="661" y="1841"/>
                    <a:pt x="715" y="1858"/>
                    <a:pt x="773" y="1872"/>
                  </a:cubicBezTo>
                  <a:cubicBezTo>
                    <a:pt x="831" y="1885"/>
                    <a:pt x="896" y="1896"/>
                    <a:pt x="960" y="1896"/>
                  </a:cubicBezTo>
                  <a:cubicBezTo>
                    <a:pt x="971" y="1896"/>
                    <a:pt x="981" y="1896"/>
                    <a:pt x="992" y="1896"/>
                  </a:cubicBezTo>
                  <a:cubicBezTo>
                    <a:pt x="1049" y="1896"/>
                    <a:pt x="1111" y="1889"/>
                    <a:pt x="1167" y="1872"/>
                  </a:cubicBezTo>
                  <a:cubicBezTo>
                    <a:pt x="1229" y="1855"/>
                    <a:pt x="1287" y="1831"/>
                    <a:pt x="1341" y="1794"/>
                  </a:cubicBezTo>
                  <a:cubicBezTo>
                    <a:pt x="1399" y="1759"/>
                    <a:pt x="1450" y="1712"/>
                    <a:pt x="1491" y="1651"/>
                  </a:cubicBezTo>
                  <a:cubicBezTo>
                    <a:pt x="1505" y="1637"/>
                    <a:pt x="1511" y="1620"/>
                    <a:pt x="1522" y="1603"/>
                  </a:cubicBezTo>
                  <a:cubicBezTo>
                    <a:pt x="1528" y="1586"/>
                    <a:pt x="1539" y="1569"/>
                    <a:pt x="1545" y="1552"/>
                  </a:cubicBezTo>
                  <a:cubicBezTo>
                    <a:pt x="1559" y="1514"/>
                    <a:pt x="1563" y="1477"/>
                    <a:pt x="1566" y="1440"/>
                  </a:cubicBezTo>
                  <a:cubicBezTo>
                    <a:pt x="1569" y="1403"/>
                    <a:pt x="1569" y="1365"/>
                    <a:pt x="1563" y="1327"/>
                  </a:cubicBezTo>
                  <a:cubicBezTo>
                    <a:pt x="1563" y="1318"/>
                    <a:pt x="1559" y="1307"/>
                    <a:pt x="1555" y="1300"/>
                  </a:cubicBezTo>
                  <a:lnTo>
                    <a:pt x="1552" y="1280"/>
                  </a:lnTo>
                  <a:lnTo>
                    <a:pt x="1552" y="1277"/>
                  </a:lnTo>
                  <a:lnTo>
                    <a:pt x="1552" y="1273"/>
                  </a:lnTo>
                  <a:lnTo>
                    <a:pt x="1559" y="1273"/>
                  </a:lnTo>
                  <a:lnTo>
                    <a:pt x="1590" y="1266"/>
                  </a:lnTo>
                  <a:cubicBezTo>
                    <a:pt x="1603" y="1263"/>
                    <a:pt x="1616" y="1256"/>
                    <a:pt x="1630" y="1252"/>
                  </a:cubicBezTo>
                  <a:cubicBezTo>
                    <a:pt x="1685" y="1232"/>
                    <a:pt x="1736" y="1208"/>
                    <a:pt x="1784" y="1175"/>
                  </a:cubicBezTo>
                  <a:cubicBezTo>
                    <a:pt x="1879" y="1114"/>
                    <a:pt x="1950" y="1032"/>
                    <a:pt x="2001" y="943"/>
                  </a:cubicBezTo>
                  <a:cubicBezTo>
                    <a:pt x="2039" y="882"/>
                    <a:pt x="2066" y="820"/>
                    <a:pt x="2086" y="756"/>
                  </a:cubicBezTo>
                  <a:cubicBezTo>
                    <a:pt x="2106" y="695"/>
                    <a:pt x="2120" y="630"/>
                    <a:pt x="2123" y="566"/>
                  </a:cubicBezTo>
                  <a:cubicBezTo>
                    <a:pt x="2134" y="440"/>
                    <a:pt x="2114" y="318"/>
                    <a:pt x="2062" y="211"/>
                  </a:cubicBezTo>
                  <a:cubicBezTo>
                    <a:pt x="2039" y="161"/>
                    <a:pt x="2004" y="117"/>
                    <a:pt x="1963" y="79"/>
                  </a:cubicBezTo>
                  <a:cubicBezTo>
                    <a:pt x="1919" y="42"/>
                    <a:pt x="1872" y="21"/>
                    <a:pt x="1828" y="11"/>
                  </a:cubicBezTo>
                  <a:cubicBezTo>
                    <a:pt x="1794" y="3"/>
                    <a:pt x="1761" y="0"/>
                    <a:pt x="1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5"/>
            <p:cNvSpPr/>
            <p:nvPr/>
          </p:nvSpPr>
          <p:spPr>
            <a:xfrm>
              <a:off x="435884" y="368952"/>
              <a:ext cx="171912" cy="132227"/>
            </a:xfrm>
            <a:custGeom>
              <a:avLst/>
              <a:gdLst/>
              <a:ahLst/>
              <a:cxnLst/>
              <a:rect l="l" t="t" r="r" b="b"/>
              <a:pathLst>
                <a:path w="3916" h="3012" extrusionOk="0">
                  <a:moveTo>
                    <a:pt x="596" y="1"/>
                  </a:moveTo>
                  <a:cubicBezTo>
                    <a:pt x="566" y="1"/>
                    <a:pt x="531" y="4"/>
                    <a:pt x="493" y="11"/>
                  </a:cubicBezTo>
                  <a:cubicBezTo>
                    <a:pt x="408" y="38"/>
                    <a:pt x="306" y="82"/>
                    <a:pt x="215" y="171"/>
                  </a:cubicBezTo>
                  <a:cubicBezTo>
                    <a:pt x="167" y="212"/>
                    <a:pt x="122" y="266"/>
                    <a:pt x="85" y="331"/>
                  </a:cubicBezTo>
                  <a:cubicBezTo>
                    <a:pt x="48" y="396"/>
                    <a:pt x="20" y="470"/>
                    <a:pt x="11" y="555"/>
                  </a:cubicBezTo>
                  <a:cubicBezTo>
                    <a:pt x="7" y="576"/>
                    <a:pt x="3" y="596"/>
                    <a:pt x="3" y="616"/>
                  </a:cubicBezTo>
                  <a:cubicBezTo>
                    <a:pt x="3" y="641"/>
                    <a:pt x="0" y="661"/>
                    <a:pt x="0" y="682"/>
                  </a:cubicBezTo>
                  <a:cubicBezTo>
                    <a:pt x="0" y="702"/>
                    <a:pt x="3" y="722"/>
                    <a:pt x="3" y="743"/>
                  </a:cubicBezTo>
                  <a:cubicBezTo>
                    <a:pt x="3" y="767"/>
                    <a:pt x="7" y="787"/>
                    <a:pt x="11" y="807"/>
                  </a:cubicBezTo>
                  <a:cubicBezTo>
                    <a:pt x="20" y="896"/>
                    <a:pt x="41" y="980"/>
                    <a:pt x="75" y="1062"/>
                  </a:cubicBezTo>
                  <a:cubicBezTo>
                    <a:pt x="136" y="1233"/>
                    <a:pt x="235" y="1389"/>
                    <a:pt x="354" y="1525"/>
                  </a:cubicBezTo>
                  <a:cubicBezTo>
                    <a:pt x="589" y="1800"/>
                    <a:pt x="898" y="2032"/>
                    <a:pt x="1248" y="2185"/>
                  </a:cubicBezTo>
                  <a:cubicBezTo>
                    <a:pt x="1422" y="2256"/>
                    <a:pt x="1606" y="2310"/>
                    <a:pt x="1779" y="2348"/>
                  </a:cubicBezTo>
                  <a:cubicBezTo>
                    <a:pt x="1956" y="2385"/>
                    <a:pt x="2130" y="2412"/>
                    <a:pt x="2293" y="2433"/>
                  </a:cubicBezTo>
                  <a:cubicBezTo>
                    <a:pt x="2457" y="2457"/>
                    <a:pt x="2613" y="2478"/>
                    <a:pt x="2763" y="2491"/>
                  </a:cubicBezTo>
                  <a:cubicBezTo>
                    <a:pt x="2837" y="2501"/>
                    <a:pt x="2909" y="2519"/>
                    <a:pt x="2977" y="2532"/>
                  </a:cubicBezTo>
                  <a:cubicBezTo>
                    <a:pt x="3044" y="2549"/>
                    <a:pt x="3110" y="2566"/>
                    <a:pt x="3171" y="2586"/>
                  </a:cubicBezTo>
                  <a:cubicBezTo>
                    <a:pt x="3416" y="2665"/>
                    <a:pt x="3609" y="2767"/>
                    <a:pt x="3732" y="2858"/>
                  </a:cubicBezTo>
                  <a:cubicBezTo>
                    <a:pt x="3793" y="2902"/>
                    <a:pt x="3840" y="2940"/>
                    <a:pt x="3871" y="2968"/>
                  </a:cubicBezTo>
                  <a:cubicBezTo>
                    <a:pt x="3902" y="2998"/>
                    <a:pt x="3915" y="3012"/>
                    <a:pt x="3915" y="3012"/>
                  </a:cubicBezTo>
                  <a:cubicBezTo>
                    <a:pt x="3915" y="3012"/>
                    <a:pt x="3902" y="2995"/>
                    <a:pt x="3875" y="2963"/>
                  </a:cubicBezTo>
                  <a:cubicBezTo>
                    <a:pt x="3848" y="2933"/>
                    <a:pt x="3807" y="2889"/>
                    <a:pt x="3752" y="2834"/>
                  </a:cubicBezTo>
                  <a:cubicBezTo>
                    <a:pt x="3694" y="2784"/>
                    <a:pt x="3620" y="2723"/>
                    <a:pt x="3531" y="2661"/>
                  </a:cubicBezTo>
                  <a:cubicBezTo>
                    <a:pt x="3440" y="2600"/>
                    <a:pt x="3334" y="2539"/>
                    <a:pt x="3212" y="2481"/>
                  </a:cubicBezTo>
                  <a:cubicBezTo>
                    <a:pt x="3151" y="2453"/>
                    <a:pt x="3085" y="2423"/>
                    <a:pt x="3021" y="2396"/>
                  </a:cubicBezTo>
                  <a:cubicBezTo>
                    <a:pt x="2953" y="2365"/>
                    <a:pt x="2881" y="2341"/>
                    <a:pt x="2810" y="2310"/>
                  </a:cubicBezTo>
                  <a:cubicBezTo>
                    <a:pt x="2670" y="2249"/>
                    <a:pt x="2514" y="2199"/>
                    <a:pt x="2358" y="2147"/>
                  </a:cubicBezTo>
                  <a:cubicBezTo>
                    <a:pt x="2044" y="2045"/>
                    <a:pt x="1722" y="1940"/>
                    <a:pt x="1443" y="1780"/>
                  </a:cubicBezTo>
                  <a:cubicBezTo>
                    <a:pt x="1300" y="1705"/>
                    <a:pt x="1167" y="1613"/>
                    <a:pt x="1041" y="1522"/>
                  </a:cubicBezTo>
                  <a:cubicBezTo>
                    <a:pt x="915" y="1426"/>
                    <a:pt x="796" y="1321"/>
                    <a:pt x="691" y="1219"/>
                  </a:cubicBezTo>
                  <a:cubicBezTo>
                    <a:pt x="589" y="1114"/>
                    <a:pt x="500" y="1008"/>
                    <a:pt x="436" y="899"/>
                  </a:cubicBezTo>
                  <a:cubicBezTo>
                    <a:pt x="408" y="845"/>
                    <a:pt x="381" y="793"/>
                    <a:pt x="367" y="739"/>
                  </a:cubicBezTo>
                  <a:cubicBezTo>
                    <a:pt x="361" y="726"/>
                    <a:pt x="358" y="712"/>
                    <a:pt x="354" y="698"/>
                  </a:cubicBezTo>
                  <a:cubicBezTo>
                    <a:pt x="354" y="685"/>
                    <a:pt x="350" y="671"/>
                    <a:pt x="347" y="657"/>
                  </a:cubicBezTo>
                  <a:cubicBezTo>
                    <a:pt x="347" y="647"/>
                    <a:pt x="344" y="633"/>
                    <a:pt x="344" y="620"/>
                  </a:cubicBezTo>
                  <a:cubicBezTo>
                    <a:pt x="340" y="607"/>
                    <a:pt x="340" y="596"/>
                    <a:pt x="340" y="583"/>
                  </a:cubicBezTo>
                  <a:cubicBezTo>
                    <a:pt x="340" y="396"/>
                    <a:pt x="425" y="195"/>
                    <a:pt x="541" y="117"/>
                  </a:cubicBezTo>
                  <a:cubicBezTo>
                    <a:pt x="595" y="73"/>
                    <a:pt x="650" y="49"/>
                    <a:pt x="687" y="38"/>
                  </a:cubicBezTo>
                  <a:cubicBezTo>
                    <a:pt x="708" y="35"/>
                    <a:pt x="725" y="32"/>
                    <a:pt x="735" y="32"/>
                  </a:cubicBezTo>
                  <a:cubicBezTo>
                    <a:pt x="745" y="29"/>
                    <a:pt x="752" y="29"/>
                    <a:pt x="752" y="29"/>
                  </a:cubicBezTo>
                  <a:cubicBezTo>
                    <a:pt x="752" y="29"/>
                    <a:pt x="745" y="24"/>
                    <a:pt x="735" y="21"/>
                  </a:cubicBezTo>
                  <a:cubicBezTo>
                    <a:pt x="725" y="21"/>
                    <a:pt x="711" y="15"/>
                    <a:pt x="687" y="11"/>
                  </a:cubicBezTo>
                  <a:cubicBezTo>
                    <a:pt x="665" y="5"/>
                    <a:pt x="634"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5"/>
            <p:cNvSpPr/>
            <p:nvPr/>
          </p:nvSpPr>
          <p:spPr>
            <a:xfrm>
              <a:off x="477546" y="347572"/>
              <a:ext cx="83673" cy="103736"/>
            </a:xfrm>
            <a:custGeom>
              <a:avLst/>
              <a:gdLst/>
              <a:ahLst/>
              <a:cxnLst/>
              <a:rect l="l" t="t" r="r" b="b"/>
              <a:pathLst>
                <a:path w="1906" h="2363" extrusionOk="0">
                  <a:moveTo>
                    <a:pt x="752" y="87"/>
                  </a:moveTo>
                  <a:cubicBezTo>
                    <a:pt x="752" y="87"/>
                    <a:pt x="752" y="87"/>
                    <a:pt x="752" y="87"/>
                  </a:cubicBezTo>
                  <a:cubicBezTo>
                    <a:pt x="752" y="87"/>
                    <a:pt x="752" y="87"/>
                    <a:pt x="752" y="87"/>
                  </a:cubicBezTo>
                  <a:cubicBezTo>
                    <a:pt x="752" y="87"/>
                    <a:pt x="752" y="87"/>
                    <a:pt x="752" y="87"/>
                  </a:cubicBezTo>
                  <a:close/>
                  <a:moveTo>
                    <a:pt x="522" y="0"/>
                  </a:moveTo>
                  <a:cubicBezTo>
                    <a:pt x="486" y="0"/>
                    <a:pt x="446" y="4"/>
                    <a:pt x="405" y="15"/>
                  </a:cubicBezTo>
                  <a:cubicBezTo>
                    <a:pt x="365" y="26"/>
                    <a:pt x="324" y="42"/>
                    <a:pt x="283" y="66"/>
                  </a:cubicBezTo>
                  <a:cubicBezTo>
                    <a:pt x="242" y="90"/>
                    <a:pt x="201" y="120"/>
                    <a:pt x="167" y="164"/>
                  </a:cubicBezTo>
                  <a:cubicBezTo>
                    <a:pt x="161" y="175"/>
                    <a:pt x="150" y="185"/>
                    <a:pt x="143" y="195"/>
                  </a:cubicBezTo>
                  <a:cubicBezTo>
                    <a:pt x="136" y="209"/>
                    <a:pt x="126" y="219"/>
                    <a:pt x="120" y="230"/>
                  </a:cubicBezTo>
                  <a:cubicBezTo>
                    <a:pt x="106" y="253"/>
                    <a:pt x="92" y="277"/>
                    <a:pt x="79" y="304"/>
                  </a:cubicBezTo>
                  <a:cubicBezTo>
                    <a:pt x="54" y="355"/>
                    <a:pt x="38" y="409"/>
                    <a:pt x="24" y="467"/>
                  </a:cubicBezTo>
                  <a:cubicBezTo>
                    <a:pt x="0" y="583"/>
                    <a:pt x="0" y="709"/>
                    <a:pt x="21" y="825"/>
                  </a:cubicBezTo>
                  <a:cubicBezTo>
                    <a:pt x="38" y="944"/>
                    <a:pt x="75" y="1059"/>
                    <a:pt x="126" y="1172"/>
                  </a:cubicBezTo>
                  <a:cubicBezTo>
                    <a:pt x="174" y="1284"/>
                    <a:pt x="238" y="1389"/>
                    <a:pt x="310" y="1491"/>
                  </a:cubicBezTo>
                  <a:cubicBezTo>
                    <a:pt x="347" y="1543"/>
                    <a:pt x="392" y="1587"/>
                    <a:pt x="436" y="1631"/>
                  </a:cubicBezTo>
                  <a:cubicBezTo>
                    <a:pt x="459" y="1651"/>
                    <a:pt x="480" y="1672"/>
                    <a:pt x="503" y="1692"/>
                  </a:cubicBezTo>
                  <a:cubicBezTo>
                    <a:pt x="528" y="1712"/>
                    <a:pt x="555" y="1730"/>
                    <a:pt x="579" y="1747"/>
                  </a:cubicBezTo>
                  <a:cubicBezTo>
                    <a:pt x="681" y="1814"/>
                    <a:pt x="783" y="1876"/>
                    <a:pt x="885" y="1920"/>
                  </a:cubicBezTo>
                  <a:cubicBezTo>
                    <a:pt x="939" y="1940"/>
                    <a:pt x="987" y="1957"/>
                    <a:pt x="1038" y="1971"/>
                  </a:cubicBezTo>
                  <a:cubicBezTo>
                    <a:pt x="1089" y="1985"/>
                    <a:pt x="1136" y="1998"/>
                    <a:pt x="1184" y="2012"/>
                  </a:cubicBezTo>
                  <a:cubicBezTo>
                    <a:pt x="1232" y="2022"/>
                    <a:pt x="1272" y="2039"/>
                    <a:pt x="1317" y="2053"/>
                  </a:cubicBezTo>
                  <a:cubicBezTo>
                    <a:pt x="1357" y="2067"/>
                    <a:pt x="1398" y="2083"/>
                    <a:pt x="1436" y="2097"/>
                  </a:cubicBezTo>
                  <a:cubicBezTo>
                    <a:pt x="1511" y="2128"/>
                    <a:pt x="1579" y="2158"/>
                    <a:pt x="1640" y="2185"/>
                  </a:cubicBezTo>
                  <a:cubicBezTo>
                    <a:pt x="1667" y="2199"/>
                    <a:pt x="1695" y="2216"/>
                    <a:pt x="1721" y="2230"/>
                  </a:cubicBezTo>
                  <a:cubicBezTo>
                    <a:pt x="1745" y="2243"/>
                    <a:pt x="1766" y="2257"/>
                    <a:pt x="1786" y="2271"/>
                  </a:cubicBezTo>
                  <a:cubicBezTo>
                    <a:pt x="1806" y="2284"/>
                    <a:pt x="1824" y="2294"/>
                    <a:pt x="1841" y="2304"/>
                  </a:cubicBezTo>
                  <a:cubicBezTo>
                    <a:pt x="1855" y="2318"/>
                    <a:pt x="1868" y="2328"/>
                    <a:pt x="1878" y="2335"/>
                  </a:cubicBezTo>
                  <a:cubicBezTo>
                    <a:pt x="1895" y="2352"/>
                    <a:pt x="1905" y="2362"/>
                    <a:pt x="1905" y="2362"/>
                  </a:cubicBezTo>
                  <a:cubicBezTo>
                    <a:pt x="1905" y="2362"/>
                    <a:pt x="1899" y="2348"/>
                    <a:pt x="1881" y="2332"/>
                  </a:cubicBezTo>
                  <a:cubicBezTo>
                    <a:pt x="1871" y="2321"/>
                    <a:pt x="1861" y="2308"/>
                    <a:pt x="1850" y="2294"/>
                  </a:cubicBezTo>
                  <a:cubicBezTo>
                    <a:pt x="1837" y="2281"/>
                    <a:pt x="1824" y="2263"/>
                    <a:pt x="1806" y="2246"/>
                  </a:cubicBezTo>
                  <a:cubicBezTo>
                    <a:pt x="1739" y="2179"/>
                    <a:pt x="1633" y="2080"/>
                    <a:pt x="1497" y="1985"/>
                  </a:cubicBezTo>
                  <a:cubicBezTo>
                    <a:pt x="1463" y="1961"/>
                    <a:pt x="1429" y="1934"/>
                    <a:pt x="1392" y="1910"/>
                  </a:cubicBezTo>
                  <a:cubicBezTo>
                    <a:pt x="1354" y="1883"/>
                    <a:pt x="1317" y="1855"/>
                    <a:pt x="1279" y="1825"/>
                  </a:cubicBezTo>
                  <a:cubicBezTo>
                    <a:pt x="1242" y="1794"/>
                    <a:pt x="1208" y="1761"/>
                    <a:pt x="1170" y="1730"/>
                  </a:cubicBezTo>
                  <a:cubicBezTo>
                    <a:pt x="1133" y="1695"/>
                    <a:pt x="1095" y="1665"/>
                    <a:pt x="1062" y="1631"/>
                  </a:cubicBezTo>
                  <a:cubicBezTo>
                    <a:pt x="987" y="1566"/>
                    <a:pt x="916" y="1505"/>
                    <a:pt x="858" y="1434"/>
                  </a:cubicBezTo>
                  <a:cubicBezTo>
                    <a:pt x="841" y="1414"/>
                    <a:pt x="827" y="1396"/>
                    <a:pt x="814" y="1376"/>
                  </a:cubicBezTo>
                  <a:cubicBezTo>
                    <a:pt x="796" y="1359"/>
                    <a:pt x="783" y="1342"/>
                    <a:pt x="765" y="1321"/>
                  </a:cubicBezTo>
                  <a:cubicBezTo>
                    <a:pt x="752" y="1304"/>
                    <a:pt x="739" y="1284"/>
                    <a:pt x="725" y="1267"/>
                  </a:cubicBezTo>
                  <a:lnTo>
                    <a:pt x="684" y="1209"/>
                  </a:lnTo>
                  <a:cubicBezTo>
                    <a:pt x="623" y="1138"/>
                    <a:pt x="572" y="1056"/>
                    <a:pt x="528" y="974"/>
                  </a:cubicBezTo>
                  <a:cubicBezTo>
                    <a:pt x="483" y="896"/>
                    <a:pt x="446" y="808"/>
                    <a:pt x="415" y="729"/>
                  </a:cubicBezTo>
                  <a:cubicBezTo>
                    <a:pt x="388" y="648"/>
                    <a:pt x="365" y="573"/>
                    <a:pt x="357" y="502"/>
                  </a:cubicBezTo>
                  <a:cubicBezTo>
                    <a:pt x="354" y="464"/>
                    <a:pt x="354" y="430"/>
                    <a:pt x="357" y="396"/>
                  </a:cubicBezTo>
                  <a:cubicBezTo>
                    <a:pt x="361" y="382"/>
                    <a:pt x="365" y="365"/>
                    <a:pt x="368" y="352"/>
                  </a:cubicBezTo>
                  <a:cubicBezTo>
                    <a:pt x="368" y="342"/>
                    <a:pt x="371" y="335"/>
                    <a:pt x="374" y="328"/>
                  </a:cubicBezTo>
                  <a:cubicBezTo>
                    <a:pt x="374" y="321"/>
                    <a:pt x="378" y="315"/>
                    <a:pt x="381" y="311"/>
                  </a:cubicBezTo>
                  <a:cubicBezTo>
                    <a:pt x="405" y="257"/>
                    <a:pt x="439" y="209"/>
                    <a:pt x="480" y="169"/>
                  </a:cubicBezTo>
                  <a:cubicBezTo>
                    <a:pt x="521" y="128"/>
                    <a:pt x="565" y="103"/>
                    <a:pt x="610" y="93"/>
                  </a:cubicBezTo>
                  <a:cubicBezTo>
                    <a:pt x="638" y="81"/>
                    <a:pt x="664" y="78"/>
                    <a:pt x="686" y="78"/>
                  </a:cubicBezTo>
                  <a:cubicBezTo>
                    <a:pt x="696" y="78"/>
                    <a:pt x="704" y="79"/>
                    <a:pt x="712" y="80"/>
                  </a:cubicBezTo>
                  <a:cubicBezTo>
                    <a:pt x="735" y="82"/>
                    <a:pt x="749" y="86"/>
                    <a:pt x="752" y="87"/>
                  </a:cubicBezTo>
                  <a:lnTo>
                    <a:pt x="752" y="87"/>
                  </a:lnTo>
                  <a:cubicBezTo>
                    <a:pt x="747" y="82"/>
                    <a:pt x="710" y="36"/>
                    <a:pt x="610" y="9"/>
                  </a:cubicBezTo>
                  <a:cubicBezTo>
                    <a:pt x="584" y="4"/>
                    <a:pt x="554"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5"/>
            <p:cNvSpPr/>
            <p:nvPr/>
          </p:nvSpPr>
          <p:spPr>
            <a:xfrm>
              <a:off x="509945" y="357055"/>
              <a:ext cx="32442" cy="48246"/>
            </a:xfrm>
            <a:custGeom>
              <a:avLst/>
              <a:gdLst/>
              <a:ahLst/>
              <a:cxnLst/>
              <a:rect l="l" t="t" r="r" b="b"/>
              <a:pathLst>
                <a:path w="739" h="1099" extrusionOk="0">
                  <a:moveTo>
                    <a:pt x="353" y="1"/>
                  </a:moveTo>
                  <a:cubicBezTo>
                    <a:pt x="319" y="1"/>
                    <a:pt x="281" y="8"/>
                    <a:pt x="245" y="24"/>
                  </a:cubicBezTo>
                  <a:cubicBezTo>
                    <a:pt x="201" y="47"/>
                    <a:pt x="150" y="75"/>
                    <a:pt x="106" y="122"/>
                  </a:cubicBezTo>
                  <a:cubicBezTo>
                    <a:pt x="82" y="143"/>
                    <a:pt x="62" y="170"/>
                    <a:pt x="45" y="204"/>
                  </a:cubicBezTo>
                  <a:cubicBezTo>
                    <a:pt x="38" y="218"/>
                    <a:pt x="31" y="238"/>
                    <a:pt x="24" y="255"/>
                  </a:cubicBezTo>
                  <a:cubicBezTo>
                    <a:pt x="21" y="272"/>
                    <a:pt x="18" y="286"/>
                    <a:pt x="14" y="303"/>
                  </a:cubicBezTo>
                  <a:cubicBezTo>
                    <a:pt x="1" y="367"/>
                    <a:pt x="1" y="435"/>
                    <a:pt x="14" y="496"/>
                  </a:cubicBezTo>
                  <a:cubicBezTo>
                    <a:pt x="27" y="557"/>
                    <a:pt x="51" y="612"/>
                    <a:pt x="79" y="660"/>
                  </a:cubicBezTo>
                  <a:cubicBezTo>
                    <a:pt x="92" y="683"/>
                    <a:pt x="109" y="708"/>
                    <a:pt x="123" y="728"/>
                  </a:cubicBezTo>
                  <a:cubicBezTo>
                    <a:pt x="133" y="738"/>
                    <a:pt x="140" y="749"/>
                    <a:pt x="147" y="758"/>
                  </a:cubicBezTo>
                  <a:lnTo>
                    <a:pt x="174" y="785"/>
                  </a:lnTo>
                  <a:cubicBezTo>
                    <a:pt x="191" y="806"/>
                    <a:pt x="208" y="823"/>
                    <a:pt x="225" y="843"/>
                  </a:cubicBezTo>
                  <a:cubicBezTo>
                    <a:pt x="242" y="860"/>
                    <a:pt x="255" y="878"/>
                    <a:pt x="276" y="895"/>
                  </a:cubicBezTo>
                  <a:cubicBezTo>
                    <a:pt x="341" y="966"/>
                    <a:pt x="423" y="1014"/>
                    <a:pt x="490" y="1051"/>
                  </a:cubicBezTo>
                  <a:cubicBezTo>
                    <a:pt x="561" y="1088"/>
                    <a:pt x="630" y="1091"/>
                    <a:pt x="671" y="1099"/>
                  </a:cubicBezTo>
                  <a:lnTo>
                    <a:pt x="698" y="1099"/>
                  </a:lnTo>
                  <a:cubicBezTo>
                    <a:pt x="708" y="1096"/>
                    <a:pt x="715" y="1096"/>
                    <a:pt x="721" y="1096"/>
                  </a:cubicBezTo>
                  <a:lnTo>
                    <a:pt x="739" y="1096"/>
                  </a:lnTo>
                  <a:cubicBezTo>
                    <a:pt x="739" y="1096"/>
                    <a:pt x="732" y="1091"/>
                    <a:pt x="721" y="1085"/>
                  </a:cubicBezTo>
                  <a:cubicBezTo>
                    <a:pt x="718" y="1085"/>
                    <a:pt x="712" y="1082"/>
                    <a:pt x="704" y="1078"/>
                  </a:cubicBezTo>
                  <a:cubicBezTo>
                    <a:pt x="698" y="1071"/>
                    <a:pt x="691" y="1068"/>
                    <a:pt x="681" y="1061"/>
                  </a:cubicBezTo>
                  <a:cubicBezTo>
                    <a:pt x="650" y="1041"/>
                    <a:pt x="613" y="1000"/>
                    <a:pt x="579" y="949"/>
                  </a:cubicBezTo>
                  <a:cubicBezTo>
                    <a:pt x="541" y="898"/>
                    <a:pt x="517" y="826"/>
                    <a:pt x="494" y="752"/>
                  </a:cubicBezTo>
                  <a:cubicBezTo>
                    <a:pt x="487" y="735"/>
                    <a:pt x="484" y="714"/>
                    <a:pt x="476" y="697"/>
                  </a:cubicBezTo>
                  <a:cubicBezTo>
                    <a:pt x="473" y="687"/>
                    <a:pt x="470" y="677"/>
                    <a:pt x="467" y="667"/>
                  </a:cubicBezTo>
                  <a:lnTo>
                    <a:pt x="463" y="636"/>
                  </a:lnTo>
                  <a:lnTo>
                    <a:pt x="456" y="602"/>
                  </a:lnTo>
                  <a:cubicBezTo>
                    <a:pt x="456" y="592"/>
                    <a:pt x="453" y="585"/>
                    <a:pt x="453" y="575"/>
                  </a:cubicBezTo>
                  <a:cubicBezTo>
                    <a:pt x="446" y="554"/>
                    <a:pt x="446" y="534"/>
                    <a:pt x="443" y="517"/>
                  </a:cubicBezTo>
                  <a:cubicBezTo>
                    <a:pt x="436" y="479"/>
                    <a:pt x="432" y="449"/>
                    <a:pt x="432" y="422"/>
                  </a:cubicBezTo>
                  <a:cubicBezTo>
                    <a:pt x="429" y="394"/>
                    <a:pt x="426" y="374"/>
                    <a:pt x="423" y="357"/>
                  </a:cubicBezTo>
                  <a:lnTo>
                    <a:pt x="423" y="344"/>
                  </a:lnTo>
                  <a:cubicBezTo>
                    <a:pt x="423" y="340"/>
                    <a:pt x="419" y="336"/>
                    <a:pt x="419" y="333"/>
                  </a:cubicBezTo>
                  <a:cubicBezTo>
                    <a:pt x="415" y="330"/>
                    <a:pt x="412" y="320"/>
                    <a:pt x="412" y="309"/>
                  </a:cubicBezTo>
                  <a:cubicBezTo>
                    <a:pt x="405" y="289"/>
                    <a:pt x="409" y="262"/>
                    <a:pt x="415" y="245"/>
                  </a:cubicBezTo>
                  <a:cubicBezTo>
                    <a:pt x="423" y="224"/>
                    <a:pt x="429" y="197"/>
                    <a:pt x="439" y="177"/>
                  </a:cubicBezTo>
                  <a:cubicBezTo>
                    <a:pt x="450" y="157"/>
                    <a:pt x="463" y="136"/>
                    <a:pt x="480" y="129"/>
                  </a:cubicBezTo>
                  <a:cubicBezTo>
                    <a:pt x="494" y="112"/>
                    <a:pt x="511" y="105"/>
                    <a:pt x="525" y="102"/>
                  </a:cubicBezTo>
                  <a:cubicBezTo>
                    <a:pt x="534" y="99"/>
                    <a:pt x="541" y="95"/>
                    <a:pt x="541" y="95"/>
                  </a:cubicBezTo>
                  <a:cubicBezTo>
                    <a:pt x="541" y="95"/>
                    <a:pt x="538" y="91"/>
                    <a:pt x="531" y="82"/>
                  </a:cubicBezTo>
                  <a:cubicBezTo>
                    <a:pt x="528" y="75"/>
                    <a:pt x="521" y="68"/>
                    <a:pt x="514" y="61"/>
                  </a:cubicBezTo>
                  <a:cubicBezTo>
                    <a:pt x="508" y="55"/>
                    <a:pt x="497" y="44"/>
                    <a:pt x="487" y="37"/>
                  </a:cubicBezTo>
                  <a:cubicBezTo>
                    <a:pt x="463" y="24"/>
                    <a:pt x="429" y="10"/>
                    <a:pt x="385" y="3"/>
                  </a:cubicBezTo>
                  <a:cubicBezTo>
                    <a:pt x="375" y="2"/>
                    <a:pt x="364"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5"/>
            <p:cNvSpPr/>
            <p:nvPr/>
          </p:nvSpPr>
          <p:spPr>
            <a:xfrm>
              <a:off x="643316" y="487396"/>
              <a:ext cx="92761" cy="247508"/>
            </a:xfrm>
            <a:custGeom>
              <a:avLst/>
              <a:gdLst/>
              <a:ahLst/>
              <a:cxnLst/>
              <a:rect l="l" t="t" r="r" b="b"/>
              <a:pathLst>
                <a:path w="2113" h="5638" extrusionOk="0">
                  <a:moveTo>
                    <a:pt x="0" y="0"/>
                  </a:moveTo>
                  <a:lnTo>
                    <a:pt x="0" y="0"/>
                  </a:lnTo>
                  <a:cubicBezTo>
                    <a:pt x="0" y="0"/>
                    <a:pt x="31" y="17"/>
                    <a:pt x="89" y="52"/>
                  </a:cubicBezTo>
                  <a:cubicBezTo>
                    <a:pt x="146" y="82"/>
                    <a:pt x="235" y="133"/>
                    <a:pt x="340" y="198"/>
                  </a:cubicBezTo>
                  <a:cubicBezTo>
                    <a:pt x="449" y="262"/>
                    <a:pt x="578" y="344"/>
                    <a:pt x="721" y="446"/>
                  </a:cubicBezTo>
                  <a:cubicBezTo>
                    <a:pt x="861" y="548"/>
                    <a:pt x="1018" y="667"/>
                    <a:pt x="1170" y="810"/>
                  </a:cubicBezTo>
                  <a:cubicBezTo>
                    <a:pt x="1249" y="882"/>
                    <a:pt x="1324" y="959"/>
                    <a:pt x="1398" y="1048"/>
                  </a:cubicBezTo>
                  <a:cubicBezTo>
                    <a:pt x="1467" y="1133"/>
                    <a:pt x="1534" y="1229"/>
                    <a:pt x="1592" y="1331"/>
                  </a:cubicBezTo>
                  <a:cubicBezTo>
                    <a:pt x="1707" y="1535"/>
                    <a:pt x="1796" y="1769"/>
                    <a:pt x="1830" y="2017"/>
                  </a:cubicBezTo>
                  <a:cubicBezTo>
                    <a:pt x="1830" y="2049"/>
                    <a:pt x="1834" y="2079"/>
                    <a:pt x="1837" y="2110"/>
                  </a:cubicBezTo>
                  <a:cubicBezTo>
                    <a:pt x="1837" y="2140"/>
                    <a:pt x="1837" y="2171"/>
                    <a:pt x="1841" y="2201"/>
                  </a:cubicBezTo>
                  <a:cubicBezTo>
                    <a:pt x="1837" y="2235"/>
                    <a:pt x="1837" y="2266"/>
                    <a:pt x="1837" y="2297"/>
                  </a:cubicBezTo>
                  <a:cubicBezTo>
                    <a:pt x="1834" y="2327"/>
                    <a:pt x="1827" y="2358"/>
                    <a:pt x="1827" y="2388"/>
                  </a:cubicBezTo>
                  <a:cubicBezTo>
                    <a:pt x="1806" y="2511"/>
                    <a:pt x="1769" y="2633"/>
                    <a:pt x="1712" y="2746"/>
                  </a:cubicBezTo>
                  <a:cubicBezTo>
                    <a:pt x="1599" y="2977"/>
                    <a:pt x="1409" y="3178"/>
                    <a:pt x="1205" y="3372"/>
                  </a:cubicBezTo>
                  <a:cubicBezTo>
                    <a:pt x="1000" y="3569"/>
                    <a:pt x="779" y="3760"/>
                    <a:pt x="585" y="3984"/>
                  </a:cubicBezTo>
                  <a:cubicBezTo>
                    <a:pt x="487" y="4099"/>
                    <a:pt x="398" y="4225"/>
                    <a:pt x="330" y="4361"/>
                  </a:cubicBezTo>
                  <a:cubicBezTo>
                    <a:pt x="266" y="4501"/>
                    <a:pt x="218" y="4654"/>
                    <a:pt x="214" y="4810"/>
                  </a:cubicBezTo>
                  <a:cubicBezTo>
                    <a:pt x="211" y="4892"/>
                    <a:pt x="222" y="4970"/>
                    <a:pt x="242" y="5046"/>
                  </a:cubicBezTo>
                  <a:cubicBezTo>
                    <a:pt x="258" y="5123"/>
                    <a:pt x="293" y="5195"/>
                    <a:pt x="333" y="5263"/>
                  </a:cubicBezTo>
                  <a:cubicBezTo>
                    <a:pt x="418" y="5396"/>
                    <a:pt x="541" y="5490"/>
                    <a:pt x="671" y="5548"/>
                  </a:cubicBezTo>
                  <a:cubicBezTo>
                    <a:pt x="735" y="5579"/>
                    <a:pt x="800" y="5600"/>
                    <a:pt x="867" y="5613"/>
                  </a:cubicBezTo>
                  <a:cubicBezTo>
                    <a:pt x="932" y="5627"/>
                    <a:pt x="997" y="5637"/>
                    <a:pt x="1062" y="5637"/>
                  </a:cubicBezTo>
                  <a:cubicBezTo>
                    <a:pt x="1072" y="5638"/>
                    <a:pt x="1082" y="5638"/>
                    <a:pt x="1093" y="5638"/>
                  </a:cubicBezTo>
                  <a:cubicBezTo>
                    <a:pt x="1210" y="5638"/>
                    <a:pt x="1322" y="5621"/>
                    <a:pt x="1426" y="5589"/>
                  </a:cubicBezTo>
                  <a:cubicBezTo>
                    <a:pt x="1483" y="5576"/>
                    <a:pt x="1534" y="5552"/>
                    <a:pt x="1585" y="5525"/>
                  </a:cubicBezTo>
                  <a:cubicBezTo>
                    <a:pt x="1636" y="5498"/>
                    <a:pt x="1684" y="5470"/>
                    <a:pt x="1725" y="5437"/>
                  </a:cubicBezTo>
                  <a:cubicBezTo>
                    <a:pt x="1814" y="5368"/>
                    <a:pt x="1878" y="5290"/>
                    <a:pt x="1925" y="5205"/>
                  </a:cubicBezTo>
                  <a:cubicBezTo>
                    <a:pt x="1973" y="5117"/>
                    <a:pt x="1990" y="5028"/>
                    <a:pt x="1993" y="4947"/>
                  </a:cubicBezTo>
                  <a:cubicBezTo>
                    <a:pt x="1997" y="4865"/>
                    <a:pt x="1987" y="4790"/>
                    <a:pt x="1966" y="4726"/>
                  </a:cubicBezTo>
                  <a:cubicBezTo>
                    <a:pt x="1922" y="4600"/>
                    <a:pt x="1844" y="4521"/>
                    <a:pt x="1783" y="4490"/>
                  </a:cubicBezTo>
                  <a:cubicBezTo>
                    <a:pt x="1769" y="4481"/>
                    <a:pt x="1756" y="4474"/>
                    <a:pt x="1742" y="4470"/>
                  </a:cubicBezTo>
                  <a:cubicBezTo>
                    <a:pt x="1732" y="4463"/>
                    <a:pt x="1721" y="4460"/>
                    <a:pt x="1712" y="4460"/>
                  </a:cubicBezTo>
                  <a:cubicBezTo>
                    <a:pt x="1695" y="4454"/>
                    <a:pt x="1687" y="4450"/>
                    <a:pt x="1687" y="4450"/>
                  </a:cubicBezTo>
                  <a:lnTo>
                    <a:pt x="1687" y="4450"/>
                  </a:lnTo>
                  <a:cubicBezTo>
                    <a:pt x="1687" y="4450"/>
                    <a:pt x="1695" y="4454"/>
                    <a:pt x="1712" y="4463"/>
                  </a:cubicBezTo>
                  <a:cubicBezTo>
                    <a:pt x="1718" y="4467"/>
                    <a:pt x="1728" y="4470"/>
                    <a:pt x="1738" y="4477"/>
                  </a:cubicBezTo>
                  <a:cubicBezTo>
                    <a:pt x="1748" y="4484"/>
                    <a:pt x="1762" y="4494"/>
                    <a:pt x="1776" y="4504"/>
                  </a:cubicBezTo>
                  <a:cubicBezTo>
                    <a:pt x="1827" y="4542"/>
                    <a:pt x="1888" y="4623"/>
                    <a:pt x="1905" y="4743"/>
                  </a:cubicBezTo>
                  <a:cubicBezTo>
                    <a:pt x="1919" y="4801"/>
                    <a:pt x="1919" y="4868"/>
                    <a:pt x="1905" y="4936"/>
                  </a:cubicBezTo>
                  <a:cubicBezTo>
                    <a:pt x="1895" y="5005"/>
                    <a:pt x="1867" y="5079"/>
                    <a:pt x="1820" y="5140"/>
                  </a:cubicBezTo>
                  <a:cubicBezTo>
                    <a:pt x="1728" y="5270"/>
                    <a:pt x="1565" y="5365"/>
                    <a:pt x="1378" y="5413"/>
                  </a:cubicBezTo>
                  <a:cubicBezTo>
                    <a:pt x="1311" y="5430"/>
                    <a:pt x="1239" y="5438"/>
                    <a:pt x="1167" y="5438"/>
                  </a:cubicBezTo>
                  <a:cubicBezTo>
                    <a:pt x="1136" y="5438"/>
                    <a:pt x="1105" y="5436"/>
                    <a:pt x="1075" y="5433"/>
                  </a:cubicBezTo>
                  <a:cubicBezTo>
                    <a:pt x="1021" y="5426"/>
                    <a:pt x="969" y="5416"/>
                    <a:pt x="919" y="5402"/>
                  </a:cubicBezTo>
                  <a:cubicBezTo>
                    <a:pt x="867" y="5388"/>
                    <a:pt x="820" y="5368"/>
                    <a:pt x="773" y="5344"/>
                  </a:cubicBezTo>
                  <a:cubicBezTo>
                    <a:pt x="680" y="5294"/>
                    <a:pt x="599" y="5222"/>
                    <a:pt x="548" y="5130"/>
                  </a:cubicBezTo>
                  <a:cubicBezTo>
                    <a:pt x="497" y="5041"/>
                    <a:pt x="473" y="4933"/>
                    <a:pt x="476" y="4821"/>
                  </a:cubicBezTo>
                  <a:cubicBezTo>
                    <a:pt x="483" y="4708"/>
                    <a:pt x="520" y="4597"/>
                    <a:pt x="578" y="4487"/>
                  </a:cubicBezTo>
                  <a:cubicBezTo>
                    <a:pt x="636" y="4375"/>
                    <a:pt x="711" y="4270"/>
                    <a:pt x="800" y="4171"/>
                  </a:cubicBezTo>
                  <a:cubicBezTo>
                    <a:pt x="977" y="3967"/>
                    <a:pt x="1191" y="3783"/>
                    <a:pt x="1405" y="3579"/>
                  </a:cubicBezTo>
                  <a:cubicBezTo>
                    <a:pt x="1511" y="3477"/>
                    <a:pt x="1613" y="3372"/>
                    <a:pt x="1707" y="3253"/>
                  </a:cubicBezTo>
                  <a:cubicBezTo>
                    <a:pt x="1806" y="3137"/>
                    <a:pt x="1891" y="3008"/>
                    <a:pt x="1960" y="2868"/>
                  </a:cubicBezTo>
                  <a:cubicBezTo>
                    <a:pt x="2027" y="2729"/>
                    <a:pt x="2075" y="2579"/>
                    <a:pt x="2092" y="2426"/>
                  </a:cubicBezTo>
                  <a:cubicBezTo>
                    <a:pt x="2112" y="2273"/>
                    <a:pt x="2106" y="2123"/>
                    <a:pt x="2079" y="1980"/>
                  </a:cubicBezTo>
                  <a:cubicBezTo>
                    <a:pt x="2027" y="1691"/>
                    <a:pt x="1908" y="1436"/>
                    <a:pt x="1759" y="1225"/>
                  </a:cubicBezTo>
                  <a:cubicBezTo>
                    <a:pt x="1687" y="1119"/>
                    <a:pt x="1605" y="1021"/>
                    <a:pt x="1520" y="936"/>
                  </a:cubicBezTo>
                  <a:cubicBezTo>
                    <a:pt x="1436" y="851"/>
                    <a:pt x="1351" y="772"/>
                    <a:pt x="1266" y="705"/>
                  </a:cubicBezTo>
                  <a:cubicBezTo>
                    <a:pt x="1092" y="565"/>
                    <a:pt x="922" y="457"/>
                    <a:pt x="765" y="375"/>
                  </a:cubicBezTo>
                  <a:cubicBezTo>
                    <a:pt x="609" y="290"/>
                    <a:pt x="473" y="221"/>
                    <a:pt x="357" y="168"/>
                  </a:cubicBezTo>
                  <a:cubicBezTo>
                    <a:pt x="129" y="6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5"/>
            <p:cNvSpPr/>
            <p:nvPr/>
          </p:nvSpPr>
          <p:spPr>
            <a:xfrm>
              <a:off x="619258" y="559964"/>
              <a:ext cx="87098" cy="187497"/>
            </a:xfrm>
            <a:custGeom>
              <a:avLst/>
              <a:gdLst/>
              <a:ahLst/>
              <a:cxnLst/>
              <a:rect l="l" t="t" r="r" b="b"/>
              <a:pathLst>
                <a:path w="1984" h="4271" extrusionOk="0">
                  <a:moveTo>
                    <a:pt x="1677" y="0"/>
                  </a:moveTo>
                  <a:cubicBezTo>
                    <a:pt x="1677" y="0"/>
                    <a:pt x="1688" y="18"/>
                    <a:pt x="1712" y="52"/>
                  </a:cubicBezTo>
                  <a:cubicBezTo>
                    <a:pt x="1735" y="86"/>
                    <a:pt x="1766" y="137"/>
                    <a:pt x="1793" y="204"/>
                  </a:cubicBezTo>
                  <a:cubicBezTo>
                    <a:pt x="1824" y="273"/>
                    <a:pt x="1844" y="361"/>
                    <a:pt x="1841" y="457"/>
                  </a:cubicBezTo>
                  <a:cubicBezTo>
                    <a:pt x="1837" y="504"/>
                    <a:pt x="1831" y="556"/>
                    <a:pt x="1814" y="606"/>
                  </a:cubicBezTo>
                  <a:cubicBezTo>
                    <a:pt x="1800" y="658"/>
                    <a:pt x="1779" y="708"/>
                    <a:pt x="1753" y="763"/>
                  </a:cubicBezTo>
                  <a:cubicBezTo>
                    <a:pt x="1698" y="871"/>
                    <a:pt x="1619" y="977"/>
                    <a:pt x="1521" y="1082"/>
                  </a:cubicBezTo>
                  <a:cubicBezTo>
                    <a:pt x="1426" y="1184"/>
                    <a:pt x="1313" y="1290"/>
                    <a:pt x="1194" y="1399"/>
                  </a:cubicBezTo>
                  <a:cubicBezTo>
                    <a:pt x="1076" y="1504"/>
                    <a:pt x="946" y="1613"/>
                    <a:pt x="820" y="1729"/>
                  </a:cubicBezTo>
                  <a:cubicBezTo>
                    <a:pt x="691" y="1845"/>
                    <a:pt x="558" y="1967"/>
                    <a:pt x="432" y="2103"/>
                  </a:cubicBezTo>
                  <a:cubicBezTo>
                    <a:pt x="316" y="2245"/>
                    <a:pt x="205" y="2399"/>
                    <a:pt x="123" y="2576"/>
                  </a:cubicBezTo>
                  <a:cubicBezTo>
                    <a:pt x="41" y="2749"/>
                    <a:pt x="1" y="2947"/>
                    <a:pt x="21" y="3134"/>
                  </a:cubicBezTo>
                  <a:cubicBezTo>
                    <a:pt x="31" y="3229"/>
                    <a:pt x="51" y="3317"/>
                    <a:pt x="85" y="3399"/>
                  </a:cubicBezTo>
                  <a:cubicBezTo>
                    <a:pt x="92" y="3419"/>
                    <a:pt x="99" y="3440"/>
                    <a:pt x="109" y="3460"/>
                  </a:cubicBezTo>
                  <a:cubicBezTo>
                    <a:pt x="120" y="3477"/>
                    <a:pt x="126" y="3498"/>
                    <a:pt x="137" y="3515"/>
                  </a:cubicBezTo>
                  <a:cubicBezTo>
                    <a:pt x="153" y="3556"/>
                    <a:pt x="178" y="3589"/>
                    <a:pt x="198" y="3624"/>
                  </a:cubicBezTo>
                  <a:cubicBezTo>
                    <a:pt x="219" y="3658"/>
                    <a:pt x="239" y="3691"/>
                    <a:pt x="263" y="3722"/>
                  </a:cubicBezTo>
                  <a:cubicBezTo>
                    <a:pt x="286" y="3753"/>
                    <a:pt x="307" y="3784"/>
                    <a:pt x="330" y="3811"/>
                  </a:cubicBezTo>
                  <a:cubicBezTo>
                    <a:pt x="378" y="3869"/>
                    <a:pt x="432" y="3919"/>
                    <a:pt x="484" y="3967"/>
                  </a:cubicBezTo>
                  <a:cubicBezTo>
                    <a:pt x="586" y="4059"/>
                    <a:pt x="698" y="4120"/>
                    <a:pt x="800" y="4164"/>
                  </a:cubicBezTo>
                  <a:cubicBezTo>
                    <a:pt x="902" y="4205"/>
                    <a:pt x="994" y="4233"/>
                    <a:pt x="1068" y="4246"/>
                  </a:cubicBezTo>
                  <a:cubicBezTo>
                    <a:pt x="1106" y="4256"/>
                    <a:pt x="1144" y="4256"/>
                    <a:pt x="1170" y="4263"/>
                  </a:cubicBezTo>
                  <a:cubicBezTo>
                    <a:pt x="1201" y="4263"/>
                    <a:pt x="1228" y="4266"/>
                    <a:pt x="1249" y="4266"/>
                  </a:cubicBezTo>
                  <a:cubicBezTo>
                    <a:pt x="1290" y="4270"/>
                    <a:pt x="1310" y="4270"/>
                    <a:pt x="1310" y="4270"/>
                  </a:cubicBezTo>
                  <a:cubicBezTo>
                    <a:pt x="1310" y="4270"/>
                    <a:pt x="1290" y="4266"/>
                    <a:pt x="1249" y="4260"/>
                  </a:cubicBezTo>
                  <a:cubicBezTo>
                    <a:pt x="1228" y="4253"/>
                    <a:pt x="1205" y="4246"/>
                    <a:pt x="1178" y="4239"/>
                  </a:cubicBezTo>
                  <a:cubicBezTo>
                    <a:pt x="1147" y="4233"/>
                    <a:pt x="1117" y="4222"/>
                    <a:pt x="1079" y="4209"/>
                  </a:cubicBezTo>
                  <a:cubicBezTo>
                    <a:pt x="939" y="4158"/>
                    <a:pt x="745" y="4049"/>
                    <a:pt x="575" y="3869"/>
                  </a:cubicBezTo>
                  <a:cubicBezTo>
                    <a:pt x="412" y="3691"/>
                    <a:pt x="255" y="3409"/>
                    <a:pt x="272" y="3127"/>
                  </a:cubicBezTo>
                  <a:cubicBezTo>
                    <a:pt x="283" y="2845"/>
                    <a:pt x="463" y="2576"/>
                    <a:pt x="694" y="2338"/>
                  </a:cubicBezTo>
                  <a:cubicBezTo>
                    <a:pt x="912" y="2090"/>
                    <a:pt x="1181" y="1862"/>
                    <a:pt x="1409" y="1617"/>
                  </a:cubicBezTo>
                  <a:cubicBezTo>
                    <a:pt x="1643" y="1378"/>
                    <a:pt x="1837" y="1110"/>
                    <a:pt x="1933" y="837"/>
                  </a:cubicBezTo>
                  <a:cubicBezTo>
                    <a:pt x="1957" y="769"/>
                    <a:pt x="1974" y="702"/>
                    <a:pt x="1977" y="633"/>
                  </a:cubicBezTo>
                  <a:cubicBezTo>
                    <a:pt x="1984" y="569"/>
                    <a:pt x="1980" y="504"/>
                    <a:pt x="1966" y="446"/>
                  </a:cubicBezTo>
                  <a:cubicBezTo>
                    <a:pt x="1943" y="331"/>
                    <a:pt x="1895" y="239"/>
                    <a:pt x="1851" y="174"/>
                  </a:cubicBezTo>
                  <a:cubicBezTo>
                    <a:pt x="1800" y="110"/>
                    <a:pt x="1756" y="69"/>
                    <a:pt x="1725" y="41"/>
                  </a:cubicBezTo>
                  <a:cubicBezTo>
                    <a:pt x="1695" y="14"/>
                    <a:pt x="1677"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5"/>
            <p:cNvSpPr/>
            <p:nvPr/>
          </p:nvSpPr>
          <p:spPr>
            <a:xfrm>
              <a:off x="580143" y="685124"/>
              <a:ext cx="44822" cy="71338"/>
            </a:xfrm>
            <a:custGeom>
              <a:avLst/>
              <a:gdLst/>
              <a:ahLst/>
              <a:cxnLst/>
              <a:rect l="l" t="t" r="r" b="b"/>
              <a:pathLst>
                <a:path w="1021" h="1625" extrusionOk="0">
                  <a:moveTo>
                    <a:pt x="626" y="0"/>
                  </a:moveTo>
                  <a:cubicBezTo>
                    <a:pt x="626" y="0"/>
                    <a:pt x="616" y="4"/>
                    <a:pt x="599" y="14"/>
                  </a:cubicBezTo>
                  <a:cubicBezTo>
                    <a:pt x="579" y="24"/>
                    <a:pt x="551" y="38"/>
                    <a:pt x="518" y="58"/>
                  </a:cubicBezTo>
                  <a:cubicBezTo>
                    <a:pt x="452" y="99"/>
                    <a:pt x="347" y="157"/>
                    <a:pt x="259" y="266"/>
                  </a:cubicBezTo>
                  <a:cubicBezTo>
                    <a:pt x="215" y="317"/>
                    <a:pt x="171" y="378"/>
                    <a:pt x="126" y="449"/>
                  </a:cubicBezTo>
                  <a:cubicBezTo>
                    <a:pt x="85" y="521"/>
                    <a:pt x="48" y="603"/>
                    <a:pt x="28" y="697"/>
                  </a:cubicBezTo>
                  <a:lnTo>
                    <a:pt x="20" y="735"/>
                  </a:lnTo>
                  <a:cubicBezTo>
                    <a:pt x="17" y="746"/>
                    <a:pt x="14" y="759"/>
                    <a:pt x="14" y="769"/>
                  </a:cubicBezTo>
                  <a:cubicBezTo>
                    <a:pt x="11" y="796"/>
                    <a:pt x="7" y="820"/>
                    <a:pt x="3" y="844"/>
                  </a:cubicBezTo>
                  <a:cubicBezTo>
                    <a:pt x="3" y="898"/>
                    <a:pt x="0" y="950"/>
                    <a:pt x="11" y="1000"/>
                  </a:cubicBezTo>
                  <a:cubicBezTo>
                    <a:pt x="14" y="1055"/>
                    <a:pt x="31" y="1109"/>
                    <a:pt x="44" y="1160"/>
                  </a:cubicBezTo>
                  <a:cubicBezTo>
                    <a:pt x="51" y="1187"/>
                    <a:pt x="65" y="1211"/>
                    <a:pt x="75" y="1235"/>
                  </a:cubicBezTo>
                  <a:cubicBezTo>
                    <a:pt x="85" y="1262"/>
                    <a:pt x="96" y="1286"/>
                    <a:pt x="109" y="1310"/>
                  </a:cubicBezTo>
                  <a:lnTo>
                    <a:pt x="150" y="1378"/>
                  </a:lnTo>
                  <a:cubicBezTo>
                    <a:pt x="157" y="1388"/>
                    <a:pt x="167" y="1402"/>
                    <a:pt x="177" y="1412"/>
                  </a:cubicBezTo>
                  <a:cubicBezTo>
                    <a:pt x="187" y="1426"/>
                    <a:pt x="194" y="1436"/>
                    <a:pt x="207" y="1449"/>
                  </a:cubicBezTo>
                  <a:cubicBezTo>
                    <a:pt x="228" y="1470"/>
                    <a:pt x="248" y="1493"/>
                    <a:pt x="273" y="1514"/>
                  </a:cubicBezTo>
                  <a:cubicBezTo>
                    <a:pt x="296" y="1531"/>
                    <a:pt x="323" y="1548"/>
                    <a:pt x="350" y="1562"/>
                  </a:cubicBezTo>
                  <a:cubicBezTo>
                    <a:pt x="405" y="1592"/>
                    <a:pt x="466" y="1613"/>
                    <a:pt x="531" y="1619"/>
                  </a:cubicBezTo>
                  <a:cubicBezTo>
                    <a:pt x="551" y="1623"/>
                    <a:pt x="573" y="1624"/>
                    <a:pt x="594" y="1624"/>
                  </a:cubicBezTo>
                  <a:cubicBezTo>
                    <a:pt x="639" y="1624"/>
                    <a:pt x="684" y="1617"/>
                    <a:pt x="722" y="1603"/>
                  </a:cubicBezTo>
                  <a:cubicBezTo>
                    <a:pt x="776" y="1586"/>
                    <a:pt x="830" y="1555"/>
                    <a:pt x="874" y="1517"/>
                  </a:cubicBezTo>
                  <a:cubicBezTo>
                    <a:pt x="915" y="1476"/>
                    <a:pt x="953" y="1436"/>
                    <a:pt x="973" y="1388"/>
                  </a:cubicBezTo>
                  <a:cubicBezTo>
                    <a:pt x="1017" y="1297"/>
                    <a:pt x="1021" y="1204"/>
                    <a:pt x="1011" y="1129"/>
                  </a:cubicBezTo>
                  <a:cubicBezTo>
                    <a:pt x="1000" y="1052"/>
                    <a:pt x="970" y="991"/>
                    <a:pt x="932" y="942"/>
                  </a:cubicBezTo>
                  <a:cubicBezTo>
                    <a:pt x="898" y="895"/>
                    <a:pt x="854" y="864"/>
                    <a:pt x="820" y="844"/>
                  </a:cubicBezTo>
                  <a:cubicBezTo>
                    <a:pt x="786" y="823"/>
                    <a:pt x="758" y="817"/>
                    <a:pt x="738" y="810"/>
                  </a:cubicBezTo>
                  <a:cubicBezTo>
                    <a:pt x="718" y="807"/>
                    <a:pt x="708" y="803"/>
                    <a:pt x="708" y="803"/>
                  </a:cubicBezTo>
                  <a:lnTo>
                    <a:pt x="708" y="803"/>
                  </a:lnTo>
                  <a:cubicBezTo>
                    <a:pt x="708" y="803"/>
                    <a:pt x="718" y="807"/>
                    <a:pt x="735" y="820"/>
                  </a:cubicBezTo>
                  <a:cubicBezTo>
                    <a:pt x="749" y="831"/>
                    <a:pt x="769" y="851"/>
                    <a:pt x="789" y="881"/>
                  </a:cubicBezTo>
                  <a:cubicBezTo>
                    <a:pt x="810" y="909"/>
                    <a:pt x="824" y="950"/>
                    <a:pt x="834" y="991"/>
                  </a:cubicBezTo>
                  <a:cubicBezTo>
                    <a:pt x="844" y="1035"/>
                    <a:pt x="840" y="1085"/>
                    <a:pt x="834" y="1133"/>
                  </a:cubicBezTo>
                  <a:cubicBezTo>
                    <a:pt x="830" y="1181"/>
                    <a:pt x="807" y="1231"/>
                    <a:pt x="772" y="1259"/>
                  </a:cubicBezTo>
                  <a:cubicBezTo>
                    <a:pt x="750" y="1281"/>
                    <a:pt x="723" y="1289"/>
                    <a:pt x="693" y="1289"/>
                  </a:cubicBezTo>
                  <a:cubicBezTo>
                    <a:pt x="683" y="1289"/>
                    <a:pt x="672" y="1288"/>
                    <a:pt x="661" y="1286"/>
                  </a:cubicBezTo>
                  <a:cubicBezTo>
                    <a:pt x="640" y="1283"/>
                    <a:pt x="629" y="1276"/>
                    <a:pt x="616" y="1266"/>
                  </a:cubicBezTo>
                  <a:cubicBezTo>
                    <a:pt x="599" y="1256"/>
                    <a:pt x="585" y="1242"/>
                    <a:pt x="572" y="1225"/>
                  </a:cubicBezTo>
                  <a:cubicBezTo>
                    <a:pt x="565" y="1218"/>
                    <a:pt x="562" y="1208"/>
                    <a:pt x="554" y="1201"/>
                  </a:cubicBezTo>
                  <a:cubicBezTo>
                    <a:pt x="548" y="1191"/>
                    <a:pt x="541" y="1184"/>
                    <a:pt x="534" y="1174"/>
                  </a:cubicBezTo>
                  <a:lnTo>
                    <a:pt x="527" y="1160"/>
                  </a:lnTo>
                  <a:cubicBezTo>
                    <a:pt x="524" y="1157"/>
                    <a:pt x="521" y="1154"/>
                    <a:pt x="518" y="1146"/>
                  </a:cubicBezTo>
                  <a:lnTo>
                    <a:pt x="500" y="1106"/>
                  </a:lnTo>
                  <a:cubicBezTo>
                    <a:pt x="490" y="1093"/>
                    <a:pt x="487" y="1079"/>
                    <a:pt x="483" y="1065"/>
                  </a:cubicBezTo>
                  <a:cubicBezTo>
                    <a:pt x="477" y="1052"/>
                    <a:pt x="469" y="1038"/>
                    <a:pt x="466" y="1024"/>
                  </a:cubicBezTo>
                  <a:cubicBezTo>
                    <a:pt x="460" y="997"/>
                    <a:pt x="449" y="970"/>
                    <a:pt x="446" y="939"/>
                  </a:cubicBezTo>
                  <a:cubicBezTo>
                    <a:pt x="439" y="912"/>
                    <a:pt x="439" y="884"/>
                    <a:pt x="436" y="854"/>
                  </a:cubicBezTo>
                  <a:lnTo>
                    <a:pt x="436" y="810"/>
                  </a:lnTo>
                  <a:lnTo>
                    <a:pt x="436" y="790"/>
                  </a:lnTo>
                  <a:lnTo>
                    <a:pt x="436" y="766"/>
                  </a:lnTo>
                  <a:cubicBezTo>
                    <a:pt x="439" y="752"/>
                    <a:pt x="439" y="735"/>
                    <a:pt x="439" y="721"/>
                  </a:cubicBezTo>
                  <a:cubicBezTo>
                    <a:pt x="443" y="705"/>
                    <a:pt x="446" y="691"/>
                    <a:pt x="446" y="674"/>
                  </a:cubicBezTo>
                  <a:cubicBezTo>
                    <a:pt x="446" y="660"/>
                    <a:pt x="449" y="644"/>
                    <a:pt x="452" y="630"/>
                  </a:cubicBezTo>
                  <a:cubicBezTo>
                    <a:pt x="456" y="613"/>
                    <a:pt x="456" y="599"/>
                    <a:pt x="460" y="582"/>
                  </a:cubicBezTo>
                  <a:cubicBezTo>
                    <a:pt x="466" y="551"/>
                    <a:pt x="473" y="521"/>
                    <a:pt x="480" y="493"/>
                  </a:cubicBezTo>
                  <a:cubicBezTo>
                    <a:pt x="490" y="463"/>
                    <a:pt x="497" y="432"/>
                    <a:pt x="507" y="405"/>
                  </a:cubicBezTo>
                  <a:cubicBezTo>
                    <a:pt x="541" y="297"/>
                    <a:pt x="562" y="187"/>
                    <a:pt x="592" y="116"/>
                  </a:cubicBezTo>
                  <a:cubicBezTo>
                    <a:pt x="599" y="79"/>
                    <a:pt x="609" y="52"/>
                    <a:pt x="616" y="31"/>
                  </a:cubicBezTo>
                  <a:cubicBezTo>
                    <a:pt x="623" y="11"/>
                    <a:pt x="62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5"/>
            <p:cNvSpPr/>
            <p:nvPr/>
          </p:nvSpPr>
          <p:spPr>
            <a:xfrm>
              <a:off x="765185" y="478704"/>
              <a:ext cx="48861" cy="61680"/>
            </a:xfrm>
            <a:custGeom>
              <a:avLst/>
              <a:gdLst/>
              <a:ahLst/>
              <a:cxnLst/>
              <a:rect l="l" t="t" r="r" b="b"/>
              <a:pathLst>
                <a:path w="1113" h="1405" extrusionOk="0">
                  <a:moveTo>
                    <a:pt x="567" y="0"/>
                  </a:moveTo>
                  <a:cubicBezTo>
                    <a:pt x="470" y="0"/>
                    <a:pt x="369" y="34"/>
                    <a:pt x="286" y="90"/>
                  </a:cubicBezTo>
                  <a:cubicBezTo>
                    <a:pt x="242" y="121"/>
                    <a:pt x="201" y="157"/>
                    <a:pt x="163" y="198"/>
                  </a:cubicBezTo>
                  <a:cubicBezTo>
                    <a:pt x="129" y="239"/>
                    <a:pt x="95" y="284"/>
                    <a:pt x="71" y="331"/>
                  </a:cubicBezTo>
                  <a:cubicBezTo>
                    <a:pt x="47" y="379"/>
                    <a:pt x="27" y="430"/>
                    <a:pt x="17" y="484"/>
                  </a:cubicBezTo>
                  <a:cubicBezTo>
                    <a:pt x="3" y="535"/>
                    <a:pt x="0" y="593"/>
                    <a:pt x="0" y="644"/>
                  </a:cubicBezTo>
                  <a:cubicBezTo>
                    <a:pt x="0" y="749"/>
                    <a:pt x="30" y="848"/>
                    <a:pt x="68" y="933"/>
                  </a:cubicBezTo>
                  <a:cubicBezTo>
                    <a:pt x="150" y="1107"/>
                    <a:pt x="275" y="1223"/>
                    <a:pt x="388" y="1304"/>
                  </a:cubicBezTo>
                  <a:cubicBezTo>
                    <a:pt x="446" y="1345"/>
                    <a:pt x="507" y="1375"/>
                    <a:pt x="564" y="1389"/>
                  </a:cubicBezTo>
                  <a:cubicBezTo>
                    <a:pt x="603" y="1401"/>
                    <a:pt x="641" y="1405"/>
                    <a:pt x="673" y="1405"/>
                  </a:cubicBezTo>
                  <a:cubicBezTo>
                    <a:pt x="689" y="1405"/>
                    <a:pt x="704" y="1404"/>
                    <a:pt x="718" y="1402"/>
                  </a:cubicBezTo>
                  <a:cubicBezTo>
                    <a:pt x="762" y="1393"/>
                    <a:pt x="789" y="1379"/>
                    <a:pt x="806" y="1366"/>
                  </a:cubicBezTo>
                  <a:cubicBezTo>
                    <a:pt x="817" y="1358"/>
                    <a:pt x="823" y="1352"/>
                    <a:pt x="826" y="1348"/>
                  </a:cubicBezTo>
                  <a:cubicBezTo>
                    <a:pt x="830" y="1345"/>
                    <a:pt x="834" y="1345"/>
                    <a:pt x="834" y="1345"/>
                  </a:cubicBezTo>
                  <a:lnTo>
                    <a:pt x="823" y="1345"/>
                  </a:lnTo>
                  <a:cubicBezTo>
                    <a:pt x="820" y="1345"/>
                    <a:pt x="813" y="1348"/>
                    <a:pt x="803" y="1348"/>
                  </a:cubicBezTo>
                  <a:cubicBezTo>
                    <a:pt x="798" y="1349"/>
                    <a:pt x="793" y="1350"/>
                    <a:pt x="787" y="1350"/>
                  </a:cubicBezTo>
                  <a:cubicBezTo>
                    <a:pt x="768" y="1350"/>
                    <a:pt x="745" y="1345"/>
                    <a:pt x="721" y="1335"/>
                  </a:cubicBezTo>
                  <a:cubicBezTo>
                    <a:pt x="691" y="1328"/>
                    <a:pt x="657" y="1308"/>
                    <a:pt x="619" y="1277"/>
                  </a:cubicBezTo>
                  <a:cubicBezTo>
                    <a:pt x="585" y="1246"/>
                    <a:pt x="551" y="1209"/>
                    <a:pt x="514" y="1165"/>
                  </a:cubicBezTo>
                  <a:cubicBezTo>
                    <a:pt x="435" y="1076"/>
                    <a:pt x="364" y="957"/>
                    <a:pt x="327" y="831"/>
                  </a:cubicBezTo>
                  <a:cubicBezTo>
                    <a:pt x="319" y="801"/>
                    <a:pt x="313" y="770"/>
                    <a:pt x="310" y="739"/>
                  </a:cubicBezTo>
                  <a:cubicBezTo>
                    <a:pt x="306" y="705"/>
                    <a:pt x="303" y="675"/>
                    <a:pt x="303" y="644"/>
                  </a:cubicBezTo>
                  <a:cubicBezTo>
                    <a:pt x="303" y="614"/>
                    <a:pt x="306" y="586"/>
                    <a:pt x="316" y="556"/>
                  </a:cubicBezTo>
                  <a:cubicBezTo>
                    <a:pt x="323" y="525"/>
                    <a:pt x="333" y="498"/>
                    <a:pt x="347" y="471"/>
                  </a:cubicBezTo>
                  <a:cubicBezTo>
                    <a:pt x="360" y="440"/>
                    <a:pt x="377" y="416"/>
                    <a:pt x="394" y="389"/>
                  </a:cubicBezTo>
                  <a:cubicBezTo>
                    <a:pt x="412" y="366"/>
                    <a:pt x="432" y="345"/>
                    <a:pt x="456" y="325"/>
                  </a:cubicBezTo>
                  <a:cubicBezTo>
                    <a:pt x="500" y="290"/>
                    <a:pt x="548" y="267"/>
                    <a:pt x="602" y="259"/>
                  </a:cubicBezTo>
                  <a:cubicBezTo>
                    <a:pt x="618" y="257"/>
                    <a:pt x="635" y="256"/>
                    <a:pt x="652" y="256"/>
                  </a:cubicBezTo>
                  <a:cubicBezTo>
                    <a:pt x="691" y="256"/>
                    <a:pt x="731" y="261"/>
                    <a:pt x="768" y="273"/>
                  </a:cubicBezTo>
                  <a:cubicBezTo>
                    <a:pt x="826" y="294"/>
                    <a:pt x="878" y="325"/>
                    <a:pt x="915" y="361"/>
                  </a:cubicBezTo>
                  <a:cubicBezTo>
                    <a:pt x="956" y="402"/>
                    <a:pt x="990" y="443"/>
                    <a:pt x="1017" y="484"/>
                  </a:cubicBezTo>
                  <a:cubicBezTo>
                    <a:pt x="1041" y="525"/>
                    <a:pt x="1061" y="566"/>
                    <a:pt x="1071" y="600"/>
                  </a:cubicBezTo>
                  <a:cubicBezTo>
                    <a:pt x="1085" y="637"/>
                    <a:pt x="1092" y="664"/>
                    <a:pt x="1095" y="685"/>
                  </a:cubicBezTo>
                  <a:cubicBezTo>
                    <a:pt x="1099" y="702"/>
                    <a:pt x="1102" y="716"/>
                    <a:pt x="1102" y="716"/>
                  </a:cubicBezTo>
                  <a:cubicBezTo>
                    <a:pt x="1102" y="716"/>
                    <a:pt x="1102" y="702"/>
                    <a:pt x="1106" y="685"/>
                  </a:cubicBezTo>
                  <a:cubicBezTo>
                    <a:pt x="1106" y="664"/>
                    <a:pt x="1109" y="634"/>
                    <a:pt x="1112" y="597"/>
                  </a:cubicBezTo>
                  <a:cubicBezTo>
                    <a:pt x="1109" y="556"/>
                    <a:pt x="1109" y="508"/>
                    <a:pt x="1099" y="454"/>
                  </a:cubicBezTo>
                  <a:cubicBezTo>
                    <a:pt x="1088" y="399"/>
                    <a:pt x="1071" y="334"/>
                    <a:pt x="1030" y="273"/>
                  </a:cubicBezTo>
                  <a:cubicBezTo>
                    <a:pt x="993" y="212"/>
                    <a:pt x="939" y="148"/>
                    <a:pt x="867" y="96"/>
                  </a:cubicBezTo>
                  <a:cubicBezTo>
                    <a:pt x="830" y="69"/>
                    <a:pt x="789" y="45"/>
                    <a:pt x="745" y="28"/>
                  </a:cubicBezTo>
                  <a:cubicBezTo>
                    <a:pt x="701" y="11"/>
                    <a:pt x="650" y="1"/>
                    <a:pt x="595" y="1"/>
                  </a:cubicBezTo>
                  <a:cubicBezTo>
                    <a:pt x="586" y="1"/>
                    <a:pt x="576"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5"/>
            <p:cNvSpPr/>
            <p:nvPr/>
          </p:nvSpPr>
          <p:spPr>
            <a:xfrm>
              <a:off x="482331" y="502454"/>
              <a:ext cx="51978" cy="111769"/>
            </a:xfrm>
            <a:custGeom>
              <a:avLst/>
              <a:gdLst/>
              <a:ahLst/>
              <a:cxnLst/>
              <a:rect l="l" t="t" r="r" b="b"/>
              <a:pathLst>
                <a:path w="1184" h="2546" extrusionOk="0">
                  <a:moveTo>
                    <a:pt x="1184" y="1"/>
                  </a:moveTo>
                  <a:lnTo>
                    <a:pt x="1184" y="1"/>
                  </a:lnTo>
                  <a:cubicBezTo>
                    <a:pt x="1184" y="1"/>
                    <a:pt x="1174" y="4"/>
                    <a:pt x="1154" y="15"/>
                  </a:cubicBezTo>
                  <a:cubicBezTo>
                    <a:pt x="1133" y="21"/>
                    <a:pt x="1099" y="29"/>
                    <a:pt x="1061" y="45"/>
                  </a:cubicBezTo>
                  <a:cubicBezTo>
                    <a:pt x="1041" y="52"/>
                    <a:pt x="1017" y="59"/>
                    <a:pt x="994" y="69"/>
                  </a:cubicBezTo>
                  <a:cubicBezTo>
                    <a:pt x="970" y="79"/>
                    <a:pt x="945" y="90"/>
                    <a:pt x="919" y="100"/>
                  </a:cubicBezTo>
                  <a:cubicBezTo>
                    <a:pt x="864" y="127"/>
                    <a:pt x="799" y="151"/>
                    <a:pt x="741" y="195"/>
                  </a:cubicBezTo>
                  <a:cubicBezTo>
                    <a:pt x="619" y="277"/>
                    <a:pt x="480" y="385"/>
                    <a:pt x="358" y="532"/>
                  </a:cubicBezTo>
                  <a:cubicBezTo>
                    <a:pt x="300" y="603"/>
                    <a:pt x="245" y="685"/>
                    <a:pt x="198" y="773"/>
                  </a:cubicBezTo>
                  <a:cubicBezTo>
                    <a:pt x="154" y="861"/>
                    <a:pt x="113" y="957"/>
                    <a:pt x="78" y="1052"/>
                  </a:cubicBezTo>
                  <a:cubicBezTo>
                    <a:pt x="52" y="1151"/>
                    <a:pt x="31" y="1249"/>
                    <a:pt x="17" y="1348"/>
                  </a:cubicBezTo>
                  <a:cubicBezTo>
                    <a:pt x="7" y="1447"/>
                    <a:pt x="0" y="1546"/>
                    <a:pt x="7" y="1641"/>
                  </a:cubicBezTo>
                  <a:cubicBezTo>
                    <a:pt x="17" y="1828"/>
                    <a:pt x="72" y="1998"/>
                    <a:pt x="123" y="2137"/>
                  </a:cubicBezTo>
                  <a:cubicBezTo>
                    <a:pt x="174" y="2277"/>
                    <a:pt x="248" y="2376"/>
                    <a:pt x="296" y="2444"/>
                  </a:cubicBezTo>
                  <a:cubicBezTo>
                    <a:pt x="320" y="2478"/>
                    <a:pt x="344" y="2505"/>
                    <a:pt x="358" y="2522"/>
                  </a:cubicBezTo>
                  <a:cubicBezTo>
                    <a:pt x="374" y="2539"/>
                    <a:pt x="381" y="2546"/>
                    <a:pt x="381" y="2546"/>
                  </a:cubicBezTo>
                  <a:cubicBezTo>
                    <a:pt x="381" y="2546"/>
                    <a:pt x="378" y="2535"/>
                    <a:pt x="371" y="2515"/>
                  </a:cubicBezTo>
                  <a:cubicBezTo>
                    <a:pt x="364" y="2491"/>
                    <a:pt x="354" y="2461"/>
                    <a:pt x="347" y="2420"/>
                  </a:cubicBezTo>
                  <a:cubicBezTo>
                    <a:pt x="320" y="2341"/>
                    <a:pt x="303" y="2226"/>
                    <a:pt x="279" y="2093"/>
                  </a:cubicBezTo>
                  <a:cubicBezTo>
                    <a:pt x="259" y="1960"/>
                    <a:pt x="259" y="1800"/>
                    <a:pt x="265" y="1637"/>
                  </a:cubicBezTo>
                  <a:cubicBezTo>
                    <a:pt x="272" y="1555"/>
                    <a:pt x="283" y="1474"/>
                    <a:pt x="296" y="1389"/>
                  </a:cubicBezTo>
                  <a:cubicBezTo>
                    <a:pt x="309" y="1307"/>
                    <a:pt x="330" y="1222"/>
                    <a:pt x="358" y="1141"/>
                  </a:cubicBezTo>
                  <a:cubicBezTo>
                    <a:pt x="385" y="1059"/>
                    <a:pt x="415" y="977"/>
                    <a:pt x="449" y="899"/>
                  </a:cubicBezTo>
                  <a:cubicBezTo>
                    <a:pt x="487" y="825"/>
                    <a:pt x="527" y="750"/>
                    <a:pt x="568" y="678"/>
                  </a:cubicBezTo>
                  <a:cubicBezTo>
                    <a:pt x="653" y="539"/>
                    <a:pt x="741" y="409"/>
                    <a:pt x="837" y="310"/>
                  </a:cubicBezTo>
                  <a:cubicBezTo>
                    <a:pt x="851" y="297"/>
                    <a:pt x="861" y="287"/>
                    <a:pt x="871" y="277"/>
                  </a:cubicBezTo>
                  <a:cubicBezTo>
                    <a:pt x="884" y="263"/>
                    <a:pt x="895" y="249"/>
                    <a:pt x="905" y="239"/>
                  </a:cubicBezTo>
                  <a:cubicBezTo>
                    <a:pt x="925" y="216"/>
                    <a:pt x="950" y="195"/>
                    <a:pt x="966" y="175"/>
                  </a:cubicBezTo>
                  <a:cubicBezTo>
                    <a:pt x="1007" y="137"/>
                    <a:pt x="1044" y="103"/>
                    <a:pt x="1079" y="79"/>
                  </a:cubicBezTo>
                  <a:cubicBezTo>
                    <a:pt x="1109" y="52"/>
                    <a:pt x="1137" y="35"/>
                    <a:pt x="1157" y="21"/>
                  </a:cubicBezTo>
                  <a:cubicBezTo>
                    <a:pt x="1174" y="8"/>
                    <a:pt x="1184"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5"/>
            <p:cNvSpPr/>
            <p:nvPr/>
          </p:nvSpPr>
          <p:spPr>
            <a:xfrm>
              <a:off x="424821" y="374659"/>
              <a:ext cx="109223" cy="101936"/>
            </a:xfrm>
            <a:custGeom>
              <a:avLst/>
              <a:gdLst/>
              <a:ahLst/>
              <a:cxnLst/>
              <a:rect l="l" t="t" r="r" b="b"/>
              <a:pathLst>
                <a:path w="2488" h="2322" extrusionOk="0">
                  <a:moveTo>
                    <a:pt x="293" y="1"/>
                  </a:moveTo>
                  <a:lnTo>
                    <a:pt x="290" y="4"/>
                  </a:lnTo>
                  <a:cubicBezTo>
                    <a:pt x="280" y="7"/>
                    <a:pt x="272" y="7"/>
                    <a:pt x="266" y="10"/>
                  </a:cubicBezTo>
                  <a:cubicBezTo>
                    <a:pt x="259" y="14"/>
                    <a:pt x="249" y="17"/>
                    <a:pt x="242" y="17"/>
                  </a:cubicBezTo>
                  <a:lnTo>
                    <a:pt x="225" y="28"/>
                  </a:lnTo>
                  <a:cubicBezTo>
                    <a:pt x="211" y="31"/>
                    <a:pt x="201" y="37"/>
                    <a:pt x="191" y="48"/>
                  </a:cubicBezTo>
                  <a:cubicBezTo>
                    <a:pt x="178" y="54"/>
                    <a:pt x="167" y="62"/>
                    <a:pt x="157" y="72"/>
                  </a:cubicBezTo>
                  <a:cubicBezTo>
                    <a:pt x="112" y="106"/>
                    <a:pt x="79" y="153"/>
                    <a:pt x="51" y="208"/>
                  </a:cubicBezTo>
                  <a:cubicBezTo>
                    <a:pt x="28" y="262"/>
                    <a:pt x="10" y="323"/>
                    <a:pt x="4" y="388"/>
                  </a:cubicBezTo>
                  <a:cubicBezTo>
                    <a:pt x="1" y="453"/>
                    <a:pt x="7" y="521"/>
                    <a:pt x="28" y="585"/>
                  </a:cubicBezTo>
                  <a:cubicBezTo>
                    <a:pt x="48" y="650"/>
                    <a:pt x="79" y="715"/>
                    <a:pt x="116" y="772"/>
                  </a:cubicBezTo>
                  <a:cubicBezTo>
                    <a:pt x="153" y="833"/>
                    <a:pt x="198" y="891"/>
                    <a:pt x="245" y="943"/>
                  </a:cubicBezTo>
                  <a:cubicBezTo>
                    <a:pt x="252" y="952"/>
                    <a:pt x="263" y="960"/>
                    <a:pt x="269" y="970"/>
                  </a:cubicBezTo>
                  <a:cubicBezTo>
                    <a:pt x="276" y="976"/>
                    <a:pt x="280" y="984"/>
                    <a:pt x="286" y="990"/>
                  </a:cubicBezTo>
                  <a:cubicBezTo>
                    <a:pt x="293" y="993"/>
                    <a:pt x="293" y="997"/>
                    <a:pt x="293" y="997"/>
                  </a:cubicBezTo>
                  <a:lnTo>
                    <a:pt x="290" y="997"/>
                  </a:lnTo>
                  <a:lnTo>
                    <a:pt x="286" y="1001"/>
                  </a:lnTo>
                  <a:lnTo>
                    <a:pt x="276" y="1007"/>
                  </a:lnTo>
                  <a:cubicBezTo>
                    <a:pt x="266" y="1014"/>
                    <a:pt x="259" y="1021"/>
                    <a:pt x="252" y="1024"/>
                  </a:cubicBezTo>
                  <a:cubicBezTo>
                    <a:pt x="228" y="1051"/>
                    <a:pt x="208" y="1086"/>
                    <a:pt x="198" y="1119"/>
                  </a:cubicBezTo>
                  <a:cubicBezTo>
                    <a:pt x="184" y="1153"/>
                    <a:pt x="181" y="1191"/>
                    <a:pt x="184" y="1228"/>
                  </a:cubicBezTo>
                  <a:cubicBezTo>
                    <a:pt x="188" y="1262"/>
                    <a:pt x="198" y="1296"/>
                    <a:pt x="214" y="1327"/>
                  </a:cubicBezTo>
                  <a:cubicBezTo>
                    <a:pt x="242" y="1392"/>
                    <a:pt x="283" y="1446"/>
                    <a:pt x="330" y="1494"/>
                  </a:cubicBezTo>
                  <a:cubicBezTo>
                    <a:pt x="374" y="1541"/>
                    <a:pt x="429" y="1582"/>
                    <a:pt x="484" y="1619"/>
                  </a:cubicBezTo>
                  <a:cubicBezTo>
                    <a:pt x="528" y="1646"/>
                    <a:pt x="572" y="1674"/>
                    <a:pt x="619" y="1695"/>
                  </a:cubicBezTo>
                  <a:cubicBezTo>
                    <a:pt x="668" y="1715"/>
                    <a:pt x="715" y="1731"/>
                    <a:pt x="766" y="1742"/>
                  </a:cubicBezTo>
                  <a:cubicBezTo>
                    <a:pt x="814" y="1756"/>
                    <a:pt x="864" y="1762"/>
                    <a:pt x="916" y="1766"/>
                  </a:cubicBezTo>
                  <a:cubicBezTo>
                    <a:pt x="926" y="1769"/>
                    <a:pt x="939" y="1769"/>
                    <a:pt x="953" y="1769"/>
                  </a:cubicBezTo>
                  <a:lnTo>
                    <a:pt x="987" y="1769"/>
                  </a:lnTo>
                  <a:lnTo>
                    <a:pt x="984" y="1772"/>
                  </a:lnTo>
                  <a:lnTo>
                    <a:pt x="984" y="1776"/>
                  </a:lnTo>
                  <a:lnTo>
                    <a:pt x="984" y="1780"/>
                  </a:lnTo>
                  <a:lnTo>
                    <a:pt x="977" y="1800"/>
                  </a:lnTo>
                  <a:cubicBezTo>
                    <a:pt x="970" y="1830"/>
                    <a:pt x="970" y="1858"/>
                    <a:pt x="974" y="1888"/>
                  </a:cubicBezTo>
                  <a:cubicBezTo>
                    <a:pt x="977" y="1915"/>
                    <a:pt x="980" y="1943"/>
                    <a:pt x="990" y="1966"/>
                  </a:cubicBezTo>
                  <a:cubicBezTo>
                    <a:pt x="1001" y="1993"/>
                    <a:pt x="1010" y="2017"/>
                    <a:pt x="1024" y="2042"/>
                  </a:cubicBezTo>
                  <a:cubicBezTo>
                    <a:pt x="1065" y="2109"/>
                    <a:pt x="1126" y="2157"/>
                    <a:pt x="1188" y="2191"/>
                  </a:cubicBezTo>
                  <a:cubicBezTo>
                    <a:pt x="1252" y="2225"/>
                    <a:pt x="1317" y="2246"/>
                    <a:pt x="1382" y="2266"/>
                  </a:cubicBezTo>
                  <a:cubicBezTo>
                    <a:pt x="1508" y="2296"/>
                    <a:pt x="1633" y="2317"/>
                    <a:pt x="1745" y="2320"/>
                  </a:cubicBezTo>
                  <a:cubicBezTo>
                    <a:pt x="1771" y="2321"/>
                    <a:pt x="1796" y="2322"/>
                    <a:pt x="1820" y="2322"/>
                  </a:cubicBezTo>
                  <a:cubicBezTo>
                    <a:pt x="2018" y="2322"/>
                    <a:pt x="2181" y="2286"/>
                    <a:pt x="2293" y="2252"/>
                  </a:cubicBezTo>
                  <a:cubicBezTo>
                    <a:pt x="2358" y="2235"/>
                    <a:pt x="2406" y="2215"/>
                    <a:pt x="2439" y="2201"/>
                  </a:cubicBezTo>
                  <a:cubicBezTo>
                    <a:pt x="2470" y="2191"/>
                    <a:pt x="2487" y="2184"/>
                    <a:pt x="2487" y="2184"/>
                  </a:cubicBezTo>
                  <a:lnTo>
                    <a:pt x="2487" y="2184"/>
                  </a:lnTo>
                  <a:cubicBezTo>
                    <a:pt x="2487" y="2184"/>
                    <a:pt x="2470" y="2188"/>
                    <a:pt x="2436" y="2201"/>
                  </a:cubicBezTo>
                  <a:cubicBezTo>
                    <a:pt x="2402" y="2211"/>
                    <a:pt x="2354" y="2225"/>
                    <a:pt x="2290" y="2238"/>
                  </a:cubicBezTo>
                  <a:cubicBezTo>
                    <a:pt x="2191" y="2262"/>
                    <a:pt x="2057" y="2282"/>
                    <a:pt x="1899" y="2282"/>
                  </a:cubicBezTo>
                  <a:cubicBezTo>
                    <a:pt x="1851" y="2282"/>
                    <a:pt x="1801" y="2280"/>
                    <a:pt x="1749" y="2276"/>
                  </a:cubicBezTo>
                  <a:cubicBezTo>
                    <a:pt x="1637" y="2266"/>
                    <a:pt x="1517" y="2246"/>
                    <a:pt x="1395" y="2211"/>
                  </a:cubicBezTo>
                  <a:cubicBezTo>
                    <a:pt x="1334" y="2191"/>
                    <a:pt x="1273" y="2171"/>
                    <a:pt x="1219" y="2140"/>
                  </a:cubicBezTo>
                  <a:cubicBezTo>
                    <a:pt x="1161" y="2106"/>
                    <a:pt x="1109" y="2065"/>
                    <a:pt x="1076" y="2011"/>
                  </a:cubicBezTo>
                  <a:cubicBezTo>
                    <a:pt x="1055" y="1973"/>
                    <a:pt x="1038" y="1929"/>
                    <a:pt x="1038" y="1882"/>
                  </a:cubicBezTo>
                  <a:cubicBezTo>
                    <a:pt x="1038" y="1861"/>
                    <a:pt x="1038" y="1837"/>
                    <a:pt x="1045" y="1817"/>
                  </a:cubicBezTo>
                  <a:lnTo>
                    <a:pt x="1051" y="1800"/>
                  </a:lnTo>
                  <a:lnTo>
                    <a:pt x="1055" y="1797"/>
                  </a:lnTo>
                  <a:lnTo>
                    <a:pt x="1059" y="1786"/>
                  </a:lnTo>
                  <a:lnTo>
                    <a:pt x="1068" y="1769"/>
                  </a:lnTo>
                  <a:lnTo>
                    <a:pt x="1072" y="1762"/>
                  </a:lnTo>
                  <a:lnTo>
                    <a:pt x="1079" y="1752"/>
                  </a:lnTo>
                  <a:lnTo>
                    <a:pt x="1096" y="1731"/>
                  </a:lnTo>
                  <a:cubicBezTo>
                    <a:pt x="1106" y="1718"/>
                    <a:pt x="1117" y="1704"/>
                    <a:pt x="1126" y="1691"/>
                  </a:cubicBezTo>
                  <a:lnTo>
                    <a:pt x="957" y="1691"/>
                  </a:lnTo>
                  <a:cubicBezTo>
                    <a:pt x="943" y="1691"/>
                    <a:pt x="933" y="1691"/>
                    <a:pt x="922" y="1687"/>
                  </a:cubicBezTo>
                  <a:cubicBezTo>
                    <a:pt x="875" y="1684"/>
                    <a:pt x="831" y="1677"/>
                    <a:pt x="786" y="1664"/>
                  </a:cubicBezTo>
                  <a:cubicBezTo>
                    <a:pt x="739" y="1654"/>
                    <a:pt x="695" y="1640"/>
                    <a:pt x="650" y="1619"/>
                  </a:cubicBezTo>
                  <a:cubicBezTo>
                    <a:pt x="610" y="1602"/>
                    <a:pt x="566" y="1579"/>
                    <a:pt x="528" y="1552"/>
                  </a:cubicBezTo>
                  <a:cubicBezTo>
                    <a:pt x="477" y="1521"/>
                    <a:pt x="429" y="1480"/>
                    <a:pt x="385" y="1439"/>
                  </a:cubicBezTo>
                  <a:cubicBezTo>
                    <a:pt x="344" y="1395"/>
                    <a:pt x="307" y="1348"/>
                    <a:pt x="283" y="1296"/>
                  </a:cubicBezTo>
                  <a:cubicBezTo>
                    <a:pt x="272" y="1273"/>
                    <a:pt x="266" y="1246"/>
                    <a:pt x="263" y="1218"/>
                  </a:cubicBezTo>
                  <a:cubicBezTo>
                    <a:pt x="259" y="1194"/>
                    <a:pt x="263" y="1170"/>
                    <a:pt x="272" y="1147"/>
                  </a:cubicBezTo>
                  <a:cubicBezTo>
                    <a:pt x="280" y="1123"/>
                    <a:pt x="296" y="1103"/>
                    <a:pt x="310" y="1086"/>
                  </a:cubicBezTo>
                  <a:cubicBezTo>
                    <a:pt x="317" y="1082"/>
                    <a:pt x="321" y="1078"/>
                    <a:pt x="324" y="1075"/>
                  </a:cubicBezTo>
                  <a:cubicBezTo>
                    <a:pt x="327" y="1072"/>
                    <a:pt x="327" y="1072"/>
                    <a:pt x="334" y="1068"/>
                  </a:cubicBezTo>
                  <a:lnTo>
                    <a:pt x="351" y="1062"/>
                  </a:lnTo>
                  <a:cubicBezTo>
                    <a:pt x="357" y="1058"/>
                    <a:pt x="368" y="1058"/>
                    <a:pt x="374" y="1055"/>
                  </a:cubicBezTo>
                  <a:lnTo>
                    <a:pt x="402" y="1048"/>
                  </a:lnTo>
                  <a:lnTo>
                    <a:pt x="456" y="1037"/>
                  </a:lnTo>
                  <a:cubicBezTo>
                    <a:pt x="419" y="1007"/>
                    <a:pt x="388" y="973"/>
                    <a:pt x="354" y="946"/>
                  </a:cubicBezTo>
                  <a:lnTo>
                    <a:pt x="324" y="915"/>
                  </a:lnTo>
                  <a:lnTo>
                    <a:pt x="303" y="891"/>
                  </a:lnTo>
                  <a:cubicBezTo>
                    <a:pt x="205" y="792"/>
                    <a:pt x="126" y="684"/>
                    <a:pt x="85" y="565"/>
                  </a:cubicBezTo>
                  <a:cubicBezTo>
                    <a:pt x="45" y="450"/>
                    <a:pt x="59" y="327"/>
                    <a:pt x="99" y="228"/>
                  </a:cubicBezTo>
                  <a:cubicBezTo>
                    <a:pt x="123" y="180"/>
                    <a:pt x="153" y="139"/>
                    <a:pt x="188" y="106"/>
                  </a:cubicBezTo>
                  <a:cubicBezTo>
                    <a:pt x="198" y="99"/>
                    <a:pt x="205" y="92"/>
                    <a:pt x="214" y="85"/>
                  </a:cubicBezTo>
                  <a:cubicBezTo>
                    <a:pt x="225" y="78"/>
                    <a:pt x="235" y="72"/>
                    <a:pt x="245" y="65"/>
                  </a:cubicBezTo>
                  <a:lnTo>
                    <a:pt x="259" y="58"/>
                  </a:lnTo>
                  <a:cubicBezTo>
                    <a:pt x="266" y="54"/>
                    <a:pt x="266" y="54"/>
                    <a:pt x="269" y="51"/>
                  </a:cubicBezTo>
                  <a:lnTo>
                    <a:pt x="280" y="48"/>
                  </a:lnTo>
                  <a:lnTo>
                    <a:pt x="286" y="48"/>
                  </a:lnTo>
                  <a:lnTo>
                    <a:pt x="290" y="51"/>
                  </a:lnTo>
                  <a:cubicBezTo>
                    <a:pt x="296" y="58"/>
                    <a:pt x="317" y="78"/>
                    <a:pt x="330" y="95"/>
                  </a:cubicBezTo>
                  <a:cubicBezTo>
                    <a:pt x="344" y="109"/>
                    <a:pt x="357" y="126"/>
                    <a:pt x="368" y="139"/>
                  </a:cubicBezTo>
                  <a:cubicBezTo>
                    <a:pt x="395" y="170"/>
                    <a:pt x="415" y="201"/>
                    <a:pt x="432" y="228"/>
                  </a:cubicBezTo>
                  <a:cubicBezTo>
                    <a:pt x="470" y="282"/>
                    <a:pt x="494" y="330"/>
                    <a:pt x="511" y="361"/>
                  </a:cubicBezTo>
                  <a:cubicBezTo>
                    <a:pt x="525" y="392"/>
                    <a:pt x="531" y="412"/>
                    <a:pt x="531" y="412"/>
                  </a:cubicBezTo>
                  <a:cubicBezTo>
                    <a:pt x="531" y="412"/>
                    <a:pt x="528" y="392"/>
                    <a:pt x="514" y="357"/>
                  </a:cubicBezTo>
                  <a:cubicBezTo>
                    <a:pt x="500" y="327"/>
                    <a:pt x="480" y="279"/>
                    <a:pt x="450" y="218"/>
                  </a:cubicBezTo>
                  <a:cubicBezTo>
                    <a:pt x="432" y="191"/>
                    <a:pt x="412" y="156"/>
                    <a:pt x="392" y="126"/>
                  </a:cubicBezTo>
                  <a:cubicBezTo>
                    <a:pt x="378" y="109"/>
                    <a:pt x="368" y="92"/>
                    <a:pt x="354" y="75"/>
                  </a:cubicBezTo>
                  <a:cubicBezTo>
                    <a:pt x="341" y="54"/>
                    <a:pt x="330" y="41"/>
                    <a:pt x="307" y="14"/>
                  </a:cubicBezTo>
                  <a:lnTo>
                    <a:pt x="296" y="7"/>
                  </a:lnTo>
                  <a:cubicBezTo>
                    <a:pt x="296" y="4"/>
                    <a:pt x="296" y="4"/>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5"/>
            <p:cNvSpPr/>
            <p:nvPr/>
          </p:nvSpPr>
          <p:spPr>
            <a:xfrm>
              <a:off x="627468" y="318510"/>
              <a:ext cx="91005" cy="102463"/>
            </a:xfrm>
            <a:custGeom>
              <a:avLst/>
              <a:gdLst/>
              <a:ahLst/>
              <a:cxnLst/>
              <a:rect l="l" t="t" r="r" b="b"/>
              <a:pathLst>
                <a:path w="2073" h="2334" extrusionOk="0">
                  <a:moveTo>
                    <a:pt x="864" y="0"/>
                  </a:moveTo>
                  <a:cubicBezTo>
                    <a:pt x="836" y="0"/>
                    <a:pt x="809" y="3"/>
                    <a:pt x="783" y="7"/>
                  </a:cubicBezTo>
                  <a:cubicBezTo>
                    <a:pt x="718" y="21"/>
                    <a:pt x="657" y="44"/>
                    <a:pt x="603" y="68"/>
                  </a:cubicBezTo>
                  <a:cubicBezTo>
                    <a:pt x="374" y="164"/>
                    <a:pt x="225" y="306"/>
                    <a:pt x="129" y="412"/>
                  </a:cubicBezTo>
                  <a:cubicBezTo>
                    <a:pt x="85" y="463"/>
                    <a:pt x="52" y="507"/>
                    <a:pt x="32" y="537"/>
                  </a:cubicBezTo>
                  <a:cubicBezTo>
                    <a:pt x="11" y="572"/>
                    <a:pt x="1" y="586"/>
                    <a:pt x="1" y="586"/>
                  </a:cubicBezTo>
                  <a:cubicBezTo>
                    <a:pt x="1" y="586"/>
                    <a:pt x="11" y="572"/>
                    <a:pt x="35" y="541"/>
                  </a:cubicBezTo>
                  <a:cubicBezTo>
                    <a:pt x="58" y="511"/>
                    <a:pt x="93" y="470"/>
                    <a:pt x="143" y="418"/>
                  </a:cubicBezTo>
                  <a:cubicBezTo>
                    <a:pt x="239" y="324"/>
                    <a:pt x="399" y="198"/>
                    <a:pt x="619" y="116"/>
                  </a:cubicBezTo>
                  <a:cubicBezTo>
                    <a:pt x="674" y="96"/>
                    <a:pt x="735" y="75"/>
                    <a:pt x="793" y="68"/>
                  </a:cubicBezTo>
                  <a:cubicBezTo>
                    <a:pt x="810" y="66"/>
                    <a:pt x="828" y="65"/>
                    <a:pt x="845" y="65"/>
                  </a:cubicBezTo>
                  <a:cubicBezTo>
                    <a:pt x="889" y="65"/>
                    <a:pt x="932" y="72"/>
                    <a:pt x="966" y="92"/>
                  </a:cubicBezTo>
                  <a:cubicBezTo>
                    <a:pt x="1018" y="123"/>
                    <a:pt x="1059" y="173"/>
                    <a:pt x="1052" y="228"/>
                  </a:cubicBezTo>
                  <a:cubicBezTo>
                    <a:pt x="1045" y="286"/>
                    <a:pt x="1001" y="341"/>
                    <a:pt x="957" y="402"/>
                  </a:cubicBezTo>
                  <a:cubicBezTo>
                    <a:pt x="950" y="408"/>
                    <a:pt x="943" y="415"/>
                    <a:pt x="939" y="426"/>
                  </a:cubicBezTo>
                  <a:lnTo>
                    <a:pt x="933" y="432"/>
                  </a:lnTo>
                  <a:lnTo>
                    <a:pt x="933" y="435"/>
                  </a:lnTo>
                  <a:lnTo>
                    <a:pt x="930" y="439"/>
                  </a:lnTo>
                  <a:lnTo>
                    <a:pt x="916" y="463"/>
                  </a:lnTo>
                  <a:cubicBezTo>
                    <a:pt x="909" y="476"/>
                    <a:pt x="902" y="493"/>
                    <a:pt x="895" y="507"/>
                  </a:cubicBezTo>
                  <a:lnTo>
                    <a:pt x="881" y="555"/>
                  </a:lnTo>
                  <a:cubicBezTo>
                    <a:pt x="879" y="567"/>
                    <a:pt x="865" y="587"/>
                    <a:pt x="881" y="587"/>
                  </a:cubicBezTo>
                  <a:cubicBezTo>
                    <a:pt x="883" y="587"/>
                    <a:pt x="885" y="586"/>
                    <a:pt x="889" y="586"/>
                  </a:cubicBezTo>
                  <a:lnTo>
                    <a:pt x="936" y="582"/>
                  </a:lnTo>
                  <a:lnTo>
                    <a:pt x="987" y="582"/>
                  </a:lnTo>
                  <a:cubicBezTo>
                    <a:pt x="994" y="578"/>
                    <a:pt x="1004" y="578"/>
                    <a:pt x="1014" y="578"/>
                  </a:cubicBezTo>
                  <a:lnTo>
                    <a:pt x="1028" y="578"/>
                  </a:lnTo>
                  <a:cubicBezTo>
                    <a:pt x="1052" y="576"/>
                    <a:pt x="1077" y="575"/>
                    <a:pt x="1102" y="575"/>
                  </a:cubicBezTo>
                  <a:cubicBezTo>
                    <a:pt x="1152" y="575"/>
                    <a:pt x="1202" y="580"/>
                    <a:pt x="1252" y="589"/>
                  </a:cubicBezTo>
                  <a:cubicBezTo>
                    <a:pt x="1399" y="613"/>
                    <a:pt x="1548" y="667"/>
                    <a:pt x="1674" y="749"/>
                  </a:cubicBezTo>
                  <a:cubicBezTo>
                    <a:pt x="1739" y="790"/>
                    <a:pt x="1800" y="837"/>
                    <a:pt x="1851" y="892"/>
                  </a:cubicBezTo>
                  <a:cubicBezTo>
                    <a:pt x="1905" y="946"/>
                    <a:pt x="1957" y="1004"/>
                    <a:pt x="1970" y="1062"/>
                  </a:cubicBezTo>
                  <a:cubicBezTo>
                    <a:pt x="1974" y="1092"/>
                    <a:pt x="1970" y="1123"/>
                    <a:pt x="1960" y="1150"/>
                  </a:cubicBezTo>
                  <a:cubicBezTo>
                    <a:pt x="1950" y="1173"/>
                    <a:pt x="1930" y="1198"/>
                    <a:pt x="1902" y="1218"/>
                  </a:cubicBezTo>
                  <a:cubicBezTo>
                    <a:pt x="1875" y="1239"/>
                    <a:pt x="1844" y="1255"/>
                    <a:pt x="1814" y="1269"/>
                  </a:cubicBezTo>
                  <a:cubicBezTo>
                    <a:pt x="1797" y="1275"/>
                    <a:pt x="1779" y="1280"/>
                    <a:pt x="1762" y="1286"/>
                  </a:cubicBezTo>
                  <a:lnTo>
                    <a:pt x="1739" y="1293"/>
                  </a:lnTo>
                  <a:cubicBezTo>
                    <a:pt x="1718" y="1296"/>
                    <a:pt x="1701" y="1300"/>
                    <a:pt x="1685" y="1303"/>
                  </a:cubicBezTo>
                  <a:cubicBezTo>
                    <a:pt x="1660" y="1310"/>
                    <a:pt x="1633" y="1310"/>
                    <a:pt x="1610" y="1313"/>
                  </a:cubicBezTo>
                  <a:cubicBezTo>
                    <a:pt x="1586" y="1316"/>
                    <a:pt x="1562" y="1320"/>
                    <a:pt x="1545" y="1324"/>
                  </a:cubicBezTo>
                  <a:cubicBezTo>
                    <a:pt x="1596" y="1364"/>
                    <a:pt x="1647" y="1405"/>
                    <a:pt x="1695" y="1446"/>
                  </a:cubicBezTo>
                  <a:cubicBezTo>
                    <a:pt x="1708" y="1456"/>
                    <a:pt x="1721" y="1470"/>
                    <a:pt x="1735" y="1480"/>
                  </a:cubicBezTo>
                  <a:cubicBezTo>
                    <a:pt x="1746" y="1490"/>
                    <a:pt x="1759" y="1504"/>
                    <a:pt x="1770" y="1514"/>
                  </a:cubicBezTo>
                  <a:cubicBezTo>
                    <a:pt x="1817" y="1558"/>
                    <a:pt x="1858" y="1602"/>
                    <a:pt x="1892" y="1653"/>
                  </a:cubicBezTo>
                  <a:cubicBezTo>
                    <a:pt x="1930" y="1701"/>
                    <a:pt x="1957" y="1752"/>
                    <a:pt x="1974" y="1803"/>
                  </a:cubicBezTo>
                  <a:cubicBezTo>
                    <a:pt x="1994" y="1854"/>
                    <a:pt x="2004" y="1908"/>
                    <a:pt x="2004" y="1960"/>
                  </a:cubicBezTo>
                  <a:cubicBezTo>
                    <a:pt x="2007" y="2071"/>
                    <a:pt x="1966" y="2178"/>
                    <a:pt x="1899" y="2239"/>
                  </a:cubicBezTo>
                  <a:cubicBezTo>
                    <a:pt x="1840" y="2292"/>
                    <a:pt x="1765" y="2311"/>
                    <a:pt x="1705" y="2311"/>
                  </a:cubicBezTo>
                  <a:cubicBezTo>
                    <a:pt x="1695" y="2311"/>
                    <a:pt x="1686" y="2311"/>
                    <a:pt x="1677" y="2310"/>
                  </a:cubicBezTo>
                  <a:cubicBezTo>
                    <a:pt x="1644" y="2310"/>
                    <a:pt x="1613" y="2300"/>
                    <a:pt x="1589" y="2289"/>
                  </a:cubicBezTo>
                  <a:cubicBezTo>
                    <a:pt x="1566" y="2280"/>
                    <a:pt x="1545" y="2266"/>
                    <a:pt x="1531" y="2255"/>
                  </a:cubicBezTo>
                  <a:cubicBezTo>
                    <a:pt x="1525" y="2249"/>
                    <a:pt x="1517" y="2242"/>
                    <a:pt x="1514" y="2239"/>
                  </a:cubicBezTo>
                  <a:cubicBezTo>
                    <a:pt x="1511" y="2231"/>
                    <a:pt x="1508" y="2228"/>
                    <a:pt x="1504" y="2225"/>
                  </a:cubicBezTo>
                  <a:cubicBezTo>
                    <a:pt x="1497" y="2214"/>
                    <a:pt x="1494" y="2211"/>
                    <a:pt x="1494" y="2211"/>
                  </a:cubicBezTo>
                  <a:lnTo>
                    <a:pt x="1494" y="2211"/>
                  </a:lnTo>
                  <a:cubicBezTo>
                    <a:pt x="1494" y="2211"/>
                    <a:pt x="1497" y="2218"/>
                    <a:pt x="1501" y="2225"/>
                  </a:cubicBezTo>
                  <a:cubicBezTo>
                    <a:pt x="1504" y="2228"/>
                    <a:pt x="1508" y="2235"/>
                    <a:pt x="1511" y="2239"/>
                  </a:cubicBezTo>
                  <a:cubicBezTo>
                    <a:pt x="1517" y="2245"/>
                    <a:pt x="1521" y="2252"/>
                    <a:pt x="1528" y="2259"/>
                  </a:cubicBezTo>
                  <a:cubicBezTo>
                    <a:pt x="1542" y="2272"/>
                    <a:pt x="1558" y="2286"/>
                    <a:pt x="1586" y="2300"/>
                  </a:cubicBezTo>
                  <a:cubicBezTo>
                    <a:pt x="1610" y="2313"/>
                    <a:pt x="1640" y="2324"/>
                    <a:pt x="1674" y="2330"/>
                  </a:cubicBezTo>
                  <a:cubicBezTo>
                    <a:pt x="1690" y="2333"/>
                    <a:pt x="1706" y="2334"/>
                    <a:pt x="1723" y="2334"/>
                  </a:cubicBezTo>
                  <a:cubicBezTo>
                    <a:pt x="1786" y="2334"/>
                    <a:pt x="1858" y="2316"/>
                    <a:pt x="1922" y="2266"/>
                  </a:cubicBezTo>
                  <a:cubicBezTo>
                    <a:pt x="2007" y="2201"/>
                    <a:pt x="2059" y="2085"/>
                    <a:pt x="2059" y="1960"/>
                  </a:cubicBezTo>
                  <a:cubicBezTo>
                    <a:pt x="2062" y="1902"/>
                    <a:pt x="2052" y="1844"/>
                    <a:pt x="2035" y="1782"/>
                  </a:cubicBezTo>
                  <a:cubicBezTo>
                    <a:pt x="2015" y="1725"/>
                    <a:pt x="1987" y="1667"/>
                    <a:pt x="1950" y="1613"/>
                  </a:cubicBezTo>
                  <a:cubicBezTo>
                    <a:pt x="1916" y="1558"/>
                    <a:pt x="1872" y="1507"/>
                    <a:pt x="1824" y="1459"/>
                  </a:cubicBezTo>
                  <a:cubicBezTo>
                    <a:pt x="1814" y="1446"/>
                    <a:pt x="1800" y="1432"/>
                    <a:pt x="1790" y="1422"/>
                  </a:cubicBezTo>
                  <a:cubicBezTo>
                    <a:pt x="1776" y="1412"/>
                    <a:pt x="1766" y="1402"/>
                    <a:pt x="1753" y="1388"/>
                  </a:cubicBezTo>
                  <a:cubicBezTo>
                    <a:pt x="1749" y="1385"/>
                    <a:pt x="1746" y="1382"/>
                    <a:pt x="1746" y="1378"/>
                  </a:cubicBezTo>
                  <a:lnTo>
                    <a:pt x="1759" y="1378"/>
                  </a:lnTo>
                  <a:lnTo>
                    <a:pt x="1787" y="1371"/>
                  </a:lnTo>
                  <a:cubicBezTo>
                    <a:pt x="1807" y="1364"/>
                    <a:pt x="1828" y="1361"/>
                    <a:pt x="1844" y="1351"/>
                  </a:cubicBezTo>
                  <a:cubicBezTo>
                    <a:pt x="1885" y="1337"/>
                    <a:pt x="1922" y="1320"/>
                    <a:pt x="1957" y="1293"/>
                  </a:cubicBezTo>
                  <a:cubicBezTo>
                    <a:pt x="1994" y="1266"/>
                    <a:pt x="2024" y="1231"/>
                    <a:pt x="2045" y="1187"/>
                  </a:cubicBezTo>
                  <a:cubicBezTo>
                    <a:pt x="2065" y="1143"/>
                    <a:pt x="2073" y="1092"/>
                    <a:pt x="2062" y="1044"/>
                  </a:cubicBezTo>
                  <a:cubicBezTo>
                    <a:pt x="2052" y="997"/>
                    <a:pt x="2028" y="956"/>
                    <a:pt x="2004" y="919"/>
                  </a:cubicBezTo>
                  <a:cubicBezTo>
                    <a:pt x="1980" y="881"/>
                    <a:pt x="1950" y="854"/>
                    <a:pt x="1922" y="823"/>
                  </a:cubicBezTo>
                  <a:cubicBezTo>
                    <a:pt x="1861" y="765"/>
                    <a:pt x="1797" y="711"/>
                    <a:pt x="1729" y="667"/>
                  </a:cubicBezTo>
                  <a:cubicBezTo>
                    <a:pt x="1586" y="575"/>
                    <a:pt x="1426" y="520"/>
                    <a:pt x="1266" y="497"/>
                  </a:cubicBezTo>
                  <a:cubicBezTo>
                    <a:pt x="1212" y="488"/>
                    <a:pt x="1157" y="485"/>
                    <a:pt x="1103" y="485"/>
                  </a:cubicBezTo>
                  <a:cubicBezTo>
                    <a:pt x="1075" y="485"/>
                    <a:pt x="1048" y="486"/>
                    <a:pt x="1021" y="487"/>
                  </a:cubicBezTo>
                  <a:lnTo>
                    <a:pt x="1007" y="490"/>
                  </a:lnTo>
                  <a:lnTo>
                    <a:pt x="1001" y="490"/>
                  </a:lnTo>
                  <a:cubicBezTo>
                    <a:pt x="1001" y="487"/>
                    <a:pt x="1001" y="487"/>
                    <a:pt x="1004" y="484"/>
                  </a:cubicBezTo>
                  <a:lnTo>
                    <a:pt x="1004" y="479"/>
                  </a:lnTo>
                  <a:lnTo>
                    <a:pt x="1007" y="476"/>
                  </a:lnTo>
                  <a:lnTo>
                    <a:pt x="1011" y="473"/>
                  </a:lnTo>
                  <a:cubicBezTo>
                    <a:pt x="1014" y="463"/>
                    <a:pt x="1021" y="456"/>
                    <a:pt x="1024" y="449"/>
                  </a:cubicBezTo>
                  <a:cubicBezTo>
                    <a:pt x="1045" y="418"/>
                    <a:pt x="1068" y="388"/>
                    <a:pt x="1089" y="354"/>
                  </a:cubicBezTo>
                  <a:cubicBezTo>
                    <a:pt x="1109" y="320"/>
                    <a:pt x="1126" y="279"/>
                    <a:pt x="1130" y="235"/>
                  </a:cubicBezTo>
                  <a:cubicBezTo>
                    <a:pt x="1130" y="190"/>
                    <a:pt x="1117" y="143"/>
                    <a:pt x="1093" y="109"/>
                  </a:cubicBezTo>
                  <a:cubicBezTo>
                    <a:pt x="1068" y="75"/>
                    <a:pt x="1035" y="51"/>
                    <a:pt x="1001" y="30"/>
                  </a:cubicBezTo>
                  <a:cubicBezTo>
                    <a:pt x="957" y="8"/>
                    <a:pt x="910"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5"/>
            <p:cNvSpPr/>
            <p:nvPr/>
          </p:nvSpPr>
          <p:spPr>
            <a:xfrm>
              <a:off x="824583" y="533536"/>
              <a:ext cx="69933" cy="117257"/>
            </a:xfrm>
            <a:custGeom>
              <a:avLst/>
              <a:gdLst/>
              <a:ahLst/>
              <a:cxnLst/>
              <a:rect l="l" t="t" r="r" b="b"/>
              <a:pathLst>
                <a:path w="1593" h="2671" extrusionOk="0">
                  <a:moveTo>
                    <a:pt x="1528" y="2362"/>
                  </a:moveTo>
                  <a:cubicBezTo>
                    <a:pt x="1527" y="2362"/>
                    <a:pt x="1529" y="2363"/>
                    <a:pt x="1532" y="2366"/>
                  </a:cubicBezTo>
                  <a:lnTo>
                    <a:pt x="1532" y="2366"/>
                  </a:lnTo>
                  <a:cubicBezTo>
                    <a:pt x="1530" y="2363"/>
                    <a:pt x="1528" y="2362"/>
                    <a:pt x="1528" y="2362"/>
                  </a:cubicBezTo>
                  <a:close/>
                  <a:moveTo>
                    <a:pt x="1532" y="2366"/>
                  </a:moveTo>
                  <a:cubicBezTo>
                    <a:pt x="1534" y="2367"/>
                    <a:pt x="1536" y="2369"/>
                    <a:pt x="1538" y="2372"/>
                  </a:cubicBezTo>
                  <a:cubicBezTo>
                    <a:pt x="1538" y="2372"/>
                    <a:pt x="1539" y="2372"/>
                    <a:pt x="1539" y="2372"/>
                  </a:cubicBezTo>
                  <a:lnTo>
                    <a:pt x="1539" y="2372"/>
                  </a:lnTo>
                  <a:cubicBezTo>
                    <a:pt x="1536" y="2369"/>
                    <a:pt x="1534" y="2367"/>
                    <a:pt x="1532" y="2366"/>
                  </a:cubicBezTo>
                  <a:close/>
                  <a:moveTo>
                    <a:pt x="739" y="1"/>
                  </a:moveTo>
                  <a:cubicBezTo>
                    <a:pt x="735" y="8"/>
                    <a:pt x="729" y="21"/>
                    <a:pt x="718" y="35"/>
                  </a:cubicBezTo>
                  <a:cubicBezTo>
                    <a:pt x="698" y="65"/>
                    <a:pt x="668" y="106"/>
                    <a:pt x="620" y="150"/>
                  </a:cubicBezTo>
                  <a:cubicBezTo>
                    <a:pt x="572" y="194"/>
                    <a:pt x="508" y="242"/>
                    <a:pt x="429" y="293"/>
                  </a:cubicBezTo>
                  <a:cubicBezTo>
                    <a:pt x="354" y="344"/>
                    <a:pt x="266" y="402"/>
                    <a:pt x="181" y="480"/>
                  </a:cubicBezTo>
                  <a:cubicBezTo>
                    <a:pt x="140" y="521"/>
                    <a:pt x="100" y="569"/>
                    <a:pt x="68" y="627"/>
                  </a:cubicBezTo>
                  <a:cubicBezTo>
                    <a:pt x="35" y="684"/>
                    <a:pt x="15" y="749"/>
                    <a:pt x="7" y="820"/>
                  </a:cubicBezTo>
                  <a:cubicBezTo>
                    <a:pt x="1" y="888"/>
                    <a:pt x="15" y="966"/>
                    <a:pt x="62" y="1035"/>
                  </a:cubicBezTo>
                  <a:cubicBezTo>
                    <a:pt x="106" y="1103"/>
                    <a:pt x="181" y="1144"/>
                    <a:pt x="263" y="1158"/>
                  </a:cubicBezTo>
                  <a:cubicBezTo>
                    <a:pt x="283" y="1161"/>
                    <a:pt x="300" y="1161"/>
                    <a:pt x="317" y="1161"/>
                  </a:cubicBezTo>
                  <a:lnTo>
                    <a:pt x="334" y="1158"/>
                  </a:lnTo>
                  <a:lnTo>
                    <a:pt x="344" y="1158"/>
                  </a:lnTo>
                  <a:lnTo>
                    <a:pt x="341" y="1161"/>
                  </a:lnTo>
                  <a:lnTo>
                    <a:pt x="341" y="1164"/>
                  </a:lnTo>
                  <a:cubicBezTo>
                    <a:pt x="340" y="1164"/>
                    <a:pt x="340" y="1164"/>
                    <a:pt x="340" y="1164"/>
                  </a:cubicBezTo>
                  <a:lnTo>
                    <a:pt x="340" y="1164"/>
                  </a:lnTo>
                  <a:cubicBezTo>
                    <a:pt x="339" y="1164"/>
                    <a:pt x="340" y="1165"/>
                    <a:pt x="338" y="1171"/>
                  </a:cubicBezTo>
                  <a:cubicBezTo>
                    <a:pt x="327" y="1194"/>
                    <a:pt x="321" y="1219"/>
                    <a:pt x="310" y="1242"/>
                  </a:cubicBezTo>
                  <a:cubicBezTo>
                    <a:pt x="293" y="1290"/>
                    <a:pt x="280" y="1341"/>
                    <a:pt x="266" y="1392"/>
                  </a:cubicBezTo>
                  <a:cubicBezTo>
                    <a:pt x="242" y="1494"/>
                    <a:pt x="222" y="1599"/>
                    <a:pt x="219" y="1709"/>
                  </a:cubicBezTo>
                  <a:cubicBezTo>
                    <a:pt x="215" y="1790"/>
                    <a:pt x="222" y="1872"/>
                    <a:pt x="246" y="1949"/>
                  </a:cubicBezTo>
                  <a:cubicBezTo>
                    <a:pt x="269" y="2028"/>
                    <a:pt x="313" y="2106"/>
                    <a:pt x="371" y="2164"/>
                  </a:cubicBezTo>
                  <a:cubicBezTo>
                    <a:pt x="433" y="2222"/>
                    <a:pt x="508" y="2266"/>
                    <a:pt x="596" y="2276"/>
                  </a:cubicBezTo>
                  <a:cubicBezTo>
                    <a:pt x="607" y="2277"/>
                    <a:pt x="618" y="2278"/>
                    <a:pt x="628" y="2278"/>
                  </a:cubicBezTo>
                  <a:cubicBezTo>
                    <a:pt x="705" y="2278"/>
                    <a:pt x="777" y="2246"/>
                    <a:pt x="831" y="2198"/>
                  </a:cubicBezTo>
                  <a:cubicBezTo>
                    <a:pt x="838" y="2191"/>
                    <a:pt x="844" y="2185"/>
                    <a:pt x="851" y="2178"/>
                  </a:cubicBezTo>
                  <a:lnTo>
                    <a:pt x="861" y="2171"/>
                  </a:lnTo>
                  <a:cubicBezTo>
                    <a:pt x="864" y="2167"/>
                    <a:pt x="864" y="2167"/>
                    <a:pt x="864" y="2164"/>
                  </a:cubicBezTo>
                  <a:cubicBezTo>
                    <a:pt x="869" y="2161"/>
                    <a:pt x="869" y="2158"/>
                    <a:pt x="869" y="2158"/>
                  </a:cubicBezTo>
                  <a:cubicBezTo>
                    <a:pt x="872" y="2154"/>
                    <a:pt x="872" y="2150"/>
                    <a:pt x="872" y="2144"/>
                  </a:cubicBezTo>
                  <a:cubicBezTo>
                    <a:pt x="874" y="2141"/>
                    <a:pt x="875" y="2131"/>
                    <a:pt x="875" y="2131"/>
                  </a:cubicBezTo>
                  <a:cubicBezTo>
                    <a:pt x="875" y="2131"/>
                    <a:pt x="875" y="2132"/>
                    <a:pt x="875" y="2133"/>
                  </a:cubicBezTo>
                  <a:cubicBezTo>
                    <a:pt x="875" y="2137"/>
                    <a:pt x="878" y="2140"/>
                    <a:pt x="878" y="2147"/>
                  </a:cubicBezTo>
                  <a:cubicBezTo>
                    <a:pt x="882" y="2150"/>
                    <a:pt x="882" y="2154"/>
                    <a:pt x="885" y="2161"/>
                  </a:cubicBezTo>
                  <a:cubicBezTo>
                    <a:pt x="885" y="2167"/>
                    <a:pt x="889" y="2174"/>
                    <a:pt x="892" y="2181"/>
                  </a:cubicBezTo>
                  <a:cubicBezTo>
                    <a:pt x="896" y="2191"/>
                    <a:pt x="899" y="2202"/>
                    <a:pt x="902" y="2212"/>
                  </a:cubicBezTo>
                  <a:cubicBezTo>
                    <a:pt x="919" y="2249"/>
                    <a:pt x="936" y="2287"/>
                    <a:pt x="957" y="2321"/>
                  </a:cubicBezTo>
                  <a:cubicBezTo>
                    <a:pt x="994" y="2389"/>
                    <a:pt x="1035" y="2450"/>
                    <a:pt x="1079" y="2505"/>
                  </a:cubicBezTo>
                  <a:cubicBezTo>
                    <a:pt x="1158" y="2593"/>
                    <a:pt x="1252" y="2657"/>
                    <a:pt x="1354" y="2668"/>
                  </a:cubicBezTo>
                  <a:cubicBezTo>
                    <a:pt x="1367" y="2670"/>
                    <a:pt x="1379" y="2670"/>
                    <a:pt x="1391" y="2670"/>
                  </a:cubicBezTo>
                  <a:cubicBezTo>
                    <a:pt x="1402" y="2670"/>
                    <a:pt x="1414" y="2670"/>
                    <a:pt x="1426" y="2668"/>
                  </a:cubicBezTo>
                  <a:cubicBezTo>
                    <a:pt x="1450" y="2661"/>
                    <a:pt x="1470" y="2654"/>
                    <a:pt x="1487" y="2640"/>
                  </a:cubicBezTo>
                  <a:cubicBezTo>
                    <a:pt x="1525" y="2616"/>
                    <a:pt x="1549" y="2586"/>
                    <a:pt x="1566" y="2555"/>
                  </a:cubicBezTo>
                  <a:cubicBezTo>
                    <a:pt x="1593" y="2491"/>
                    <a:pt x="1586" y="2429"/>
                    <a:pt x="1566" y="2398"/>
                  </a:cubicBezTo>
                  <a:cubicBezTo>
                    <a:pt x="1563" y="2392"/>
                    <a:pt x="1555" y="2385"/>
                    <a:pt x="1552" y="2382"/>
                  </a:cubicBezTo>
                  <a:cubicBezTo>
                    <a:pt x="1549" y="2375"/>
                    <a:pt x="1543" y="2372"/>
                    <a:pt x="1539" y="2372"/>
                  </a:cubicBezTo>
                  <a:lnTo>
                    <a:pt x="1539" y="2372"/>
                  </a:lnTo>
                  <a:cubicBezTo>
                    <a:pt x="1546" y="2378"/>
                    <a:pt x="1554" y="2388"/>
                    <a:pt x="1563" y="2403"/>
                  </a:cubicBezTo>
                  <a:cubicBezTo>
                    <a:pt x="1576" y="2433"/>
                    <a:pt x="1579" y="2491"/>
                    <a:pt x="1545" y="2545"/>
                  </a:cubicBezTo>
                  <a:cubicBezTo>
                    <a:pt x="1528" y="2572"/>
                    <a:pt x="1505" y="2596"/>
                    <a:pt x="1474" y="2613"/>
                  </a:cubicBezTo>
                  <a:cubicBezTo>
                    <a:pt x="1452" y="2628"/>
                    <a:pt x="1425" y="2632"/>
                    <a:pt x="1395" y="2632"/>
                  </a:cubicBezTo>
                  <a:cubicBezTo>
                    <a:pt x="1383" y="2632"/>
                    <a:pt x="1371" y="2631"/>
                    <a:pt x="1358" y="2630"/>
                  </a:cubicBezTo>
                  <a:cubicBezTo>
                    <a:pt x="1277" y="2613"/>
                    <a:pt x="1191" y="2549"/>
                    <a:pt x="1127" y="2464"/>
                  </a:cubicBezTo>
                  <a:cubicBezTo>
                    <a:pt x="1086" y="2412"/>
                    <a:pt x="1048" y="2354"/>
                    <a:pt x="1018" y="2290"/>
                  </a:cubicBezTo>
                  <a:cubicBezTo>
                    <a:pt x="1001" y="2256"/>
                    <a:pt x="987" y="2222"/>
                    <a:pt x="974" y="2185"/>
                  </a:cubicBezTo>
                  <a:cubicBezTo>
                    <a:pt x="971" y="2174"/>
                    <a:pt x="967" y="2167"/>
                    <a:pt x="963" y="2158"/>
                  </a:cubicBezTo>
                  <a:lnTo>
                    <a:pt x="960" y="2144"/>
                  </a:lnTo>
                  <a:lnTo>
                    <a:pt x="957" y="2130"/>
                  </a:lnTo>
                  <a:lnTo>
                    <a:pt x="953" y="2117"/>
                  </a:lnTo>
                  <a:cubicBezTo>
                    <a:pt x="950" y="2100"/>
                    <a:pt x="943" y="2079"/>
                    <a:pt x="940" y="2059"/>
                  </a:cubicBezTo>
                  <a:cubicBezTo>
                    <a:pt x="936" y="2038"/>
                    <a:pt x="933" y="2015"/>
                    <a:pt x="926" y="1994"/>
                  </a:cubicBezTo>
                  <a:cubicBezTo>
                    <a:pt x="919" y="1990"/>
                    <a:pt x="913" y="1990"/>
                    <a:pt x="902" y="1987"/>
                  </a:cubicBezTo>
                  <a:cubicBezTo>
                    <a:pt x="899" y="1984"/>
                    <a:pt x="892" y="1980"/>
                    <a:pt x="889" y="1980"/>
                  </a:cubicBezTo>
                  <a:cubicBezTo>
                    <a:pt x="886" y="1977"/>
                    <a:pt x="884" y="1976"/>
                    <a:pt x="884" y="1976"/>
                  </a:cubicBezTo>
                  <a:lnTo>
                    <a:pt x="884" y="1976"/>
                  </a:lnTo>
                  <a:cubicBezTo>
                    <a:pt x="883" y="1976"/>
                    <a:pt x="887" y="1982"/>
                    <a:pt x="882" y="1984"/>
                  </a:cubicBezTo>
                  <a:cubicBezTo>
                    <a:pt x="882" y="1987"/>
                    <a:pt x="864" y="1990"/>
                    <a:pt x="834" y="1998"/>
                  </a:cubicBezTo>
                  <a:cubicBezTo>
                    <a:pt x="831" y="2015"/>
                    <a:pt x="824" y="2035"/>
                    <a:pt x="820" y="2056"/>
                  </a:cubicBezTo>
                  <a:cubicBezTo>
                    <a:pt x="817" y="2059"/>
                    <a:pt x="817" y="2065"/>
                    <a:pt x="817" y="2072"/>
                  </a:cubicBezTo>
                  <a:lnTo>
                    <a:pt x="811" y="2079"/>
                  </a:lnTo>
                  <a:cubicBezTo>
                    <a:pt x="807" y="2083"/>
                    <a:pt x="803" y="2086"/>
                    <a:pt x="800" y="2092"/>
                  </a:cubicBezTo>
                  <a:cubicBezTo>
                    <a:pt x="797" y="2096"/>
                    <a:pt x="793" y="2103"/>
                    <a:pt x="790" y="2106"/>
                  </a:cubicBezTo>
                  <a:lnTo>
                    <a:pt x="783" y="2113"/>
                  </a:lnTo>
                  <a:cubicBezTo>
                    <a:pt x="780" y="2117"/>
                    <a:pt x="776" y="2123"/>
                    <a:pt x="770" y="2127"/>
                  </a:cubicBezTo>
                  <a:cubicBezTo>
                    <a:pt x="731" y="2160"/>
                    <a:pt x="679" y="2179"/>
                    <a:pt x="628" y="2179"/>
                  </a:cubicBezTo>
                  <a:cubicBezTo>
                    <a:pt x="621" y="2179"/>
                    <a:pt x="614" y="2179"/>
                    <a:pt x="606" y="2178"/>
                  </a:cubicBezTo>
                  <a:cubicBezTo>
                    <a:pt x="549" y="2167"/>
                    <a:pt x="491" y="2137"/>
                    <a:pt x="443" y="2089"/>
                  </a:cubicBezTo>
                  <a:cubicBezTo>
                    <a:pt x="395" y="2045"/>
                    <a:pt x="365" y="1987"/>
                    <a:pt x="344" y="1923"/>
                  </a:cubicBezTo>
                  <a:cubicBezTo>
                    <a:pt x="324" y="1855"/>
                    <a:pt x="321" y="1786"/>
                    <a:pt x="321" y="1715"/>
                  </a:cubicBezTo>
                  <a:cubicBezTo>
                    <a:pt x="327" y="1616"/>
                    <a:pt x="344" y="1514"/>
                    <a:pt x="365" y="1416"/>
                  </a:cubicBezTo>
                  <a:cubicBezTo>
                    <a:pt x="379" y="1368"/>
                    <a:pt x="392" y="1321"/>
                    <a:pt x="406" y="1273"/>
                  </a:cubicBezTo>
                  <a:cubicBezTo>
                    <a:pt x="415" y="1252"/>
                    <a:pt x="423" y="1229"/>
                    <a:pt x="433" y="1205"/>
                  </a:cubicBezTo>
                  <a:cubicBezTo>
                    <a:pt x="433" y="1202"/>
                    <a:pt x="440" y="1188"/>
                    <a:pt x="443" y="1178"/>
                  </a:cubicBezTo>
                  <a:lnTo>
                    <a:pt x="460" y="1144"/>
                  </a:lnTo>
                  <a:cubicBezTo>
                    <a:pt x="470" y="1120"/>
                    <a:pt x="481" y="1096"/>
                    <a:pt x="491" y="1076"/>
                  </a:cubicBezTo>
                  <a:cubicBezTo>
                    <a:pt x="481" y="1065"/>
                    <a:pt x="477" y="1062"/>
                    <a:pt x="470" y="1059"/>
                  </a:cubicBezTo>
                  <a:lnTo>
                    <a:pt x="460" y="1051"/>
                  </a:lnTo>
                  <a:lnTo>
                    <a:pt x="456" y="1048"/>
                  </a:lnTo>
                  <a:lnTo>
                    <a:pt x="453" y="1045"/>
                  </a:lnTo>
                  <a:cubicBezTo>
                    <a:pt x="451" y="1045"/>
                    <a:pt x="450" y="1043"/>
                    <a:pt x="450" y="1043"/>
                  </a:cubicBezTo>
                  <a:cubicBezTo>
                    <a:pt x="450" y="1043"/>
                    <a:pt x="450" y="1044"/>
                    <a:pt x="450" y="1045"/>
                  </a:cubicBezTo>
                  <a:lnTo>
                    <a:pt x="446" y="1045"/>
                  </a:lnTo>
                  <a:lnTo>
                    <a:pt x="443" y="1042"/>
                  </a:lnTo>
                  <a:cubicBezTo>
                    <a:pt x="440" y="1042"/>
                    <a:pt x="436" y="1042"/>
                    <a:pt x="433" y="1038"/>
                  </a:cubicBezTo>
                  <a:lnTo>
                    <a:pt x="426" y="1035"/>
                  </a:lnTo>
                  <a:lnTo>
                    <a:pt x="420" y="1031"/>
                  </a:lnTo>
                  <a:lnTo>
                    <a:pt x="399" y="1021"/>
                  </a:lnTo>
                  <a:cubicBezTo>
                    <a:pt x="389" y="1031"/>
                    <a:pt x="389" y="1031"/>
                    <a:pt x="382" y="1035"/>
                  </a:cubicBezTo>
                  <a:lnTo>
                    <a:pt x="368" y="1042"/>
                  </a:lnTo>
                  <a:cubicBezTo>
                    <a:pt x="358" y="1048"/>
                    <a:pt x="351" y="1051"/>
                    <a:pt x="341" y="1059"/>
                  </a:cubicBezTo>
                  <a:lnTo>
                    <a:pt x="334" y="1062"/>
                  </a:lnTo>
                  <a:lnTo>
                    <a:pt x="331" y="1062"/>
                  </a:lnTo>
                  <a:cubicBezTo>
                    <a:pt x="327" y="1064"/>
                    <a:pt x="326" y="1064"/>
                    <a:pt x="324" y="1064"/>
                  </a:cubicBezTo>
                  <a:cubicBezTo>
                    <a:pt x="323" y="1064"/>
                    <a:pt x="322" y="1064"/>
                    <a:pt x="321" y="1065"/>
                  </a:cubicBezTo>
                  <a:lnTo>
                    <a:pt x="277" y="1065"/>
                  </a:lnTo>
                  <a:cubicBezTo>
                    <a:pt x="219" y="1062"/>
                    <a:pt x="161" y="1031"/>
                    <a:pt x="126" y="987"/>
                  </a:cubicBezTo>
                  <a:cubicBezTo>
                    <a:pt x="93" y="943"/>
                    <a:pt x="76" y="882"/>
                    <a:pt x="79" y="824"/>
                  </a:cubicBezTo>
                  <a:cubicBezTo>
                    <a:pt x="79" y="766"/>
                    <a:pt x="96" y="704"/>
                    <a:pt x="120" y="654"/>
                  </a:cubicBezTo>
                  <a:cubicBezTo>
                    <a:pt x="147" y="602"/>
                    <a:pt x="181" y="558"/>
                    <a:pt x="219" y="517"/>
                  </a:cubicBezTo>
                  <a:cubicBezTo>
                    <a:pt x="293" y="436"/>
                    <a:pt x="375" y="375"/>
                    <a:pt x="450" y="317"/>
                  </a:cubicBezTo>
                  <a:cubicBezTo>
                    <a:pt x="522" y="263"/>
                    <a:pt x="583" y="208"/>
                    <a:pt x="627" y="157"/>
                  </a:cubicBezTo>
                  <a:cubicBezTo>
                    <a:pt x="674" y="109"/>
                    <a:pt x="701" y="65"/>
                    <a:pt x="722" y="35"/>
                  </a:cubicBezTo>
                  <a:cubicBezTo>
                    <a:pt x="729" y="21"/>
                    <a:pt x="735" y="8"/>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5"/>
            <p:cNvSpPr/>
            <p:nvPr/>
          </p:nvSpPr>
          <p:spPr>
            <a:xfrm>
              <a:off x="673037" y="672130"/>
              <a:ext cx="62470" cy="60538"/>
            </a:xfrm>
            <a:custGeom>
              <a:avLst/>
              <a:gdLst/>
              <a:ahLst/>
              <a:cxnLst/>
              <a:rect l="l" t="t" r="r" b="b"/>
              <a:pathLst>
                <a:path w="1423" h="1379" extrusionOk="0">
                  <a:moveTo>
                    <a:pt x="854" y="497"/>
                  </a:moveTo>
                  <a:lnTo>
                    <a:pt x="854" y="497"/>
                  </a:lnTo>
                  <a:cubicBezTo>
                    <a:pt x="854" y="497"/>
                    <a:pt x="854" y="497"/>
                    <a:pt x="854" y="497"/>
                  </a:cubicBezTo>
                  <a:lnTo>
                    <a:pt x="854" y="497"/>
                  </a:lnTo>
                  <a:cubicBezTo>
                    <a:pt x="854" y="497"/>
                    <a:pt x="854" y="497"/>
                    <a:pt x="854" y="497"/>
                  </a:cubicBezTo>
                  <a:close/>
                  <a:moveTo>
                    <a:pt x="801" y="0"/>
                  </a:moveTo>
                  <a:cubicBezTo>
                    <a:pt x="668" y="0"/>
                    <a:pt x="538" y="45"/>
                    <a:pt x="435" y="133"/>
                  </a:cubicBezTo>
                  <a:cubicBezTo>
                    <a:pt x="377" y="180"/>
                    <a:pt x="330" y="246"/>
                    <a:pt x="300" y="313"/>
                  </a:cubicBezTo>
                  <a:cubicBezTo>
                    <a:pt x="272" y="381"/>
                    <a:pt x="259" y="453"/>
                    <a:pt x="262" y="521"/>
                  </a:cubicBezTo>
                  <a:cubicBezTo>
                    <a:pt x="265" y="593"/>
                    <a:pt x="283" y="660"/>
                    <a:pt x="316" y="718"/>
                  </a:cubicBezTo>
                  <a:cubicBezTo>
                    <a:pt x="350" y="780"/>
                    <a:pt x="402" y="824"/>
                    <a:pt x="452" y="854"/>
                  </a:cubicBezTo>
                  <a:cubicBezTo>
                    <a:pt x="507" y="887"/>
                    <a:pt x="566" y="903"/>
                    <a:pt x="623" y="903"/>
                  </a:cubicBezTo>
                  <a:cubicBezTo>
                    <a:pt x="676" y="903"/>
                    <a:pt x="728" y="889"/>
                    <a:pt x="769" y="864"/>
                  </a:cubicBezTo>
                  <a:cubicBezTo>
                    <a:pt x="813" y="841"/>
                    <a:pt x="843" y="807"/>
                    <a:pt x="864" y="772"/>
                  </a:cubicBezTo>
                  <a:cubicBezTo>
                    <a:pt x="884" y="739"/>
                    <a:pt x="895" y="704"/>
                    <a:pt x="901" y="674"/>
                  </a:cubicBezTo>
                  <a:cubicBezTo>
                    <a:pt x="908" y="609"/>
                    <a:pt x="895" y="562"/>
                    <a:pt x="878" y="535"/>
                  </a:cubicBezTo>
                  <a:cubicBezTo>
                    <a:pt x="865" y="509"/>
                    <a:pt x="853" y="499"/>
                    <a:pt x="854" y="497"/>
                  </a:cubicBezTo>
                  <a:lnTo>
                    <a:pt x="854" y="497"/>
                  </a:lnTo>
                  <a:cubicBezTo>
                    <a:pt x="852" y="499"/>
                    <a:pt x="861" y="513"/>
                    <a:pt x="864" y="541"/>
                  </a:cubicBezTo>
                  <a:cubicBezTo>
                    <a:pt x="867" y="568"/>
                    <a:pt x="861" y="609"/>
                    <a:pt x="837" y="654"/>
                  </a:cubicBezTo>
                  <a:cubicBezTo>
                    <a:pt x="820" y="698"/>
                    <a:pt x="772" y="742"/>
                    <a:pt x="721" y="752"/>
                  </a:cubicBezTo>
                  <a:cubicBezTo>
                    <a:pt x="709" y="755"/>
                    <a:pt x="696" y="757"/>
                    <a:pt x="682" y="757"/>
                  </a:cubicBezTo>
                  <a:cubicBezTo>
                    <a:pt x="638" y="757"/>
                    <a:pt x="589" y="739"/>
                    <a:pt x="548" y="708"/>
                  </a:cubicBezTo>
                  <a:cubicBezTo>
                    <a:pt x="520" y="687"/>
                    <a:pt x="500" y="660"/>
                    <a:pt x="487" y="629"/>
                  </a:cubicBezTo>
                  <a:cubicBezTo>
                    <a:pt x="473" y="599"/>
                    <a:pt x="470" y="562"/>
                    <a:pt x="473" y="524"/>
                  </a:cubicBezTo>
                  <a:cubicBezTo>
                    <a:pt x="476" y="486"/>
                    <a:pt x="490" y="446"/>
                    <a:pt x="510" y="412"/>
                  </a:cubicBezTo>
                  <a:cubicBezTo>
                    <a:pt x="531" y="381"/>
                    <a:pt x="558" y="351"/>
                    <a:pt x="589" y="327"/>
                  </a:cubicBezTo>
                  <a:cubicBezTo>
                    <a:pt x="644" y="288"/>
                    <a:pt x="717" y="265"/>
                    <a:pt x="789" y="265"/>
                  </a:cubicBezTo>
                  <a:cubicBezTo>
                    <a:pt x="806" y="265"/>
                    <a:pt x="823" y="267"/>
                    <a:pt x="840" y="269"/>
                  </a:cubicBezTo>
                  <a:cubicBezTo>
                    <a:pt x="884" y="273"/>
                    <a:pt x="925" y="286"/>
                    <a:pt x="963" y="310"/>
                  </a:cubicBezTo>
                  <a:cubicBezTo>
                    <a:pt x="1000" y="334"/>
                    <a:pt x="1035" y="364"/>
                    <a:pt x="1061" y="402"/>
                  </a:cubicBezTo>
                  <a:cubicBezTo>
                    <a:pt x="1116" y="473"/>
                    <a:pt x="1150" y="572"/>
                    <a:pt x="1150" y="664"/>
                  </a:cubicBezTo>
                  <a:cubicBezTo>
                    <a:pt x="1150" y="759"/>
                    <a:pt x="1119" y="851"/>
                    <a:pt x="1068" y="932"/>
                  </a:cubicBezTo>
                  <a:cubicBezTo>
                    <a:pt x="1014" y="1011"/>
                    <a:pt x="942" y="1078"/>
                    <a:pt x="864" y="1130"/>
                  </a:cubicBezTo>
                  <a:cubicBezTo>
                    <a:pt x="786" y="1177"/>
                    <a:pt x="697" y="1208"/>
                    <a:pt x="609" y="1225"/>
                  </a:cubicBezTo>
                  <a:cubicBezTo>
                    <a:pt x="463" y="1248"/>
                    <a:pt x="326" y="1268"/>
                    <a:pt x="222" y="1268"/>
                  </a:cubicBezTo>
                  <a:cubicBezTo>
                    <a:pt x="202" y="1268"/>
                    <a:pt x="184" y="1268"/>
                    <a:pt x="167" y="1266"/>
                  </a:cubicBezTo>
                  <a:cubicBezTo>
                    <a:pt x="112" y="1266"/>
                    <a:pt x="71" y="1259"/>
                    <a:pt x="41" y="1256"/>
                  </a:cubicBezTo>
                  <a:cubicBezTo>
                    <a:pt x="14" y="1249"/>
                    <a:pt x="0" y="1242"/>
                    <a:pt x="0" y="1242"/>
                  </a:cubicBezTo>
                  <a:lnTo>
                    <a:pt x="0" y="1242"/>
                  </a:lnTo>
                  <a:cubicBezTo>
                    <a:pt x="0" y="1242"/>
                    <a:pt x="14" y="1249"/>
                    <a:pt x="41" y="1262"/>
                  </a:cubicBezTo>
                  <a:cubicBezTo>
                    <a:pt x="68" y="1276"/>
                    <a:pt x="109" y="1293"/>
                    <a:pt x="160" y="1310"/>
                  </a:cubicBezTo>
                  <a:cubicBezTo>
                    <a:pt x="214" y="1323"/>
                    <a:pt x="283" y="1337"/>
                    <a:pt x="361" y="1354"/>
                  </a:cubicBezTo>
                  <a:cubicBezTo>
                    <a:pt x="427" y="1367"/>
                    <a:pt x="508" y="1379"/>
                    <a:pt x="595" y="1379"/>
                  </a:cubicBezTo>
                  <a:cubicBezTo>
                    <a:pt x="606" y="1379"/>
                    <a:pt x="616" y="1378"/>
                    <a:pt x="626" y="1378"/>
                  </a:cubicBezTo>
                  <a:cubicBezTo>
                    <a:pt x="728" y="1375"/>
                    <a:pt x="840" y="1361"/>
                    <a:pt x="956" y="1314"/>
                  </a:cubicBezTo>
                  <a:cubicBezTo>
                    <a:pt x="1071" y="1266"/>
                    <a:pt x="1184" y="1188"/>
                    <a:pt x="1269" y="1078"/>
                  </a:cubicBezTo>
                  <a:cubicBezTo>
                    <a:pt x="1354" y="970"/>
                    <a:pt x="1415" y="824"/>
                    <a:pt x="1418" y="667"/>
                  </a:cubicBezTo>
                  <a:cubicBezTo>
                    <a:pt x="1422" y="514"/>
                    <a:pt x="1374" y="361"/>
                    <a:pt x="1279" y="232"/>
                  </a:cubicBezTo>
                  <a:cubicBezTo>
                    <a:pt x="1231" y="171"/>
                    <a:pt x="1170" y="116"/>
                    <a:pt x="1099" y="75"/>
                  </a:cubicBezTo>
                  <a:cubicBezTo>
                    <a:pt x="1027" y="34"/>
                    <a:pt x="946" y="11"/>
                    <a:pt x="867" y="4"/>
                  </a:cubicBezTo>
                  <a:cubicBezTo>
                    <a:pt x="845" y="2"/>
                    <a:pt x="823"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5"/>
            <p:cNvSpPr/>
            <p:nvPr/>
          </p:nvSpPr>
          <p:spPr>
            <a:xfrm>
              <a:off x="745737" y="335148"/>
              <a:ext cx="821676" cy="194082"/>
            </a:xfrm>
            <a:custGeom>
              <a:avLst/>
              <a:gdLst/>
              <a:ahLst/>
              <a:cxnLst/>
              <a:rect l="l" t="t" r="r" b="b"/>
              <a:pathLst>
                <a:path w="18717" h="4421" extrusionOk="0">
                  <a:moveTo>
                    <a:pt x="5284" y="1"/>
                  </a:moveTo>
                  <a:cubicBezTo>
                    <a:pt x="5231" y="1"/>
                    <a:pt x="5178" y="3"/>
                    <a:pt x="5124" y="3"/>
                  </a:cubicBezTo>
                  <a:cubicBezTo>
                    <a:pt x="5098" y="2"/>
                    <a:pt x="5073" y="2"/>
                    <a:pt x="5048" y="2"/>
                  </a:cubicBezTo>
                  <a:cubicBezTo>
                    <a:pt x="4914" y="2"/>
                    <a:pt x="4783" y="10"/>
                    <a:pt x="4654" y="12"/>
                  </a:cubicBezTo>
                  <a:cubicBezTo>
                    <a:pt x="4576" y="16"/>
                    <a:pt x="4501" y="23"/>
                    <a:pt x="4423" y="29"/>
                  </a:cubicBezTo>
                  <a:cubicBezTo>
                    <a:pt x="4348" y="33"/>
                    <a:pt x="4273" y="36"/>
                    <a:pt x="4199" y="47"/>
                  </a:cubicBezTo>
                  <a:cubicBezTo>
                    <a:pt x="4052" y="64"/>
                    <a:pt x="3905" y="77"/>
                    <a:pt x="3763" y="94"/>
                  </a:cubicBezTo>
                  <a:cubicBezTo>
                    <a:pt x="3692" y="100"/>
                    <a:pt x="3620" y="111"/>
                    <a:pt x="3549" y="118"/>
                  </a:cubicBezTo>
                  <a:cubicBezTo>
                    <a:pt x="3481" y="132"/>
                    <a:pt x="3412" y="141"/>
                    <a:pt x="3345" y="152"/>
                  </a:cubicBezTo>
                  <a:cubicBezTo>
                    <a:pt x="3069" y="196"/>
                    <a:pt x="2811" y="254"/>
                    <a:pt x="2569" y="318"/>
                  </a:cubicBezTo>
                  <a:cubicBezTo>
                    <a:pt x="2508" y="332"/>
                    <a:pt x="2450" y="353"/>
                    <a:pt x="2389" y="370"/>
                  </a:cubicBezTo>
                  <a:cubicBezTo>
                    <a:pt x="2331" y="386"/>
                    <a:pt x="2273" y="403"/>
                    <a:pt x="2216" y="421"/>
                  </a:cubicBezTo>
                  <a:cubicBezTo>
                    <a:pt x="2158" y="438"/>
                    <a:pt x="2103" y="458"/>
                    <a:pt x="2048" y="478"/>
                  </a:cubicBezTo>
                  <a:cubicBezTo>
                    <a:pt x="1994" y="496"/>
                    <a:pt x="1940" y="516"/>
                    <a:pt x="1889" y="533"/>
                  </a:cubicBezTo>
                  <a:cubicBezTo>
                    <a:pt x="1467" y="686"/>
                    <a:pt x="1117" y="863"/>
                    <a:pt x="837" y="1016"/>
                  </a:cubicBezTo>
                  <a:cubicBezTo>
                    <a:pt x="698" y="1097"/>
                    <a:pt x="572" y="1169"/>
                    <a:pt x="470" y="1240"/>
                  </a:cubicBezTo>
                  <a:cubicBezTo>
                    <a:pt x="368" y="1309"/>
                    <a:pt x="280" y="1366"/>
                    <a:pt x="211" y="1417"/>
                  </a:cubicBezTo>
                  <a:cubicBezTo>
                    <a:pt x="76" y="1519"/>
                    <a:pt x="1" y="1574"/>
                    <a:pt x="1" y="1574"/>
                  </a:cubicBezTo>
                  <a:cubicBezTo>
                    <a:pt x="1" y="1574"/>
                    <a:pt x="79" y="1526"/>
                    <a:pt x="222" y="1434"/>
                  </a:cubicBezTo>
                  <a:cubicBezTo>
                    <a:pt x="293" y="1383"/>
                    <a:pt x="385" y="1332"/>
                    <a:pt x="490" y="1271"/>
                  </a:cubicBezTo>
                  <a:cubicBezTo>
                    <a:pt x="596" y="1207"/>
                    <a:pt x="726" y="1145"/>
                    <a:pt x="864" y="1070"/>
                  </a:cubicBezTo>
                  <a:cubicBezTo>
                    <a:pt x="1150" y="928"/>
                    <a:pt x="1504" y="771"/>
                    <a:pt x="1922" y="635"/>
                  </a:cubicBezTo>
                  <a:cubicBezTo>
                    <a:pt x="2028" y="601"/>
                    <a:pt x="2137" y="567"/>
                    <a:pt x="2249" y="536"/>
                  </a:cubicBezTo>
                  <a:cubicBezTo>
                    <a:pt x="2307" y="523"/>
                    <a:pt x="2365" y="505"/>
                    <a:pt x="2423" y="492"/>
                  </a:cubicBezTo>
                  <a:cubicBezTo>
                    <a:pt x="2481" y="478"/>
                    <a:pt x="2538" y="461"/>
                    <a:pt x="2599" y="447"/>
                  </a:cubicBezTo>
                  <a:cubicBezTo>
                    <a:pt x="2660" y="434"/>
                    <a:pt x="2722" y="424"/>
                    <a:pt x="2783" y="411"/>
                  </a:cubicBezTo>
                  <a:cubicBezTo>
                    <a:pt x="2814" y="403"/>
                    <a:pt x="2848" y="397"/>
                    <a:pt x="2878" y="390"/>
                  </a:cubicBezTo>
                  <a:cubicBezTo>
                    <a:pt x="2909" y="383"/>
                    <a:pt x="2943" y="380"/>
                    <a:pt x="2974" y="373"/>
                  </a:cubicBezTo>
                  <a:cubicBezTo>
                    <a:pt x="3103" y="353"/>
                    <a:pt x="3232" y="329"/>
                    <a:pt x="3368" y="315"/>
                  </a:cubicBezTo>
                  <a:cubicBezTo>
                    <a:pt x="3433" y="305"/>
                    <a:pt x="3501" y="298"/>
                    <a:pt x="3572" y="288"/>
                  </a:cubicBezTo>
                  <a:cubicBezTo>
                    <a:pt x="3640" y="281"/>
                    <a:pt x="3709" y="278"/>
                    <a:pt x="3780" y="271"/>
                  </a:cubicBezTo>
                  <a:cubicBezTo>
                    <a:pt x="3919" y="254"/>
                    <a:pt x="4062" y="257"/>
                    <a:pt x="4208" y="251"/>
                  </a:cubicBezTo>
                  <a:cubicBezTo>
                    <a:pt x="4283" y="251"/>
                    <a:pt x="4355" y="254"/>
                    <a:pt x="4430" y="254"/>
                  </a:cubicBezTo>
                  <a:cubicBezTo>
                    <a:pt x="4505" y="257"/>
                    <a:pt x="4579" y="257"/>
                    <a:pt x="4654" y="261"/>
                  </a:cubicBezTo>
                  <a:cubicBezTo>
                    <a:pt x="4804" y="271"/>
                    <a:pt x="4957" y="274"/>
                    <a:pt x="5110" y="292"/>
                  </a:cubicBezTo>
                  <a:cubicBezTo>
                    <a:pt x="5188" y="298"/>
                    <a:pt x="5266" y="305"/>
                    <a:pt x="5345" y="315"/>
                  </a:cubicBezTo>
                  <a:cubicBezTo>
                    <a:pt x="5423" y="325"/>
                    <a:pt x="5502" y="336"/>
                    <a:pt x="5579" y="345"/>
                  </a:cubicBezTo>
                  <a:cubicBezTo>
                    <a:pt x="5657" y="356"/>
                    <a:pt x="5736" y="373"/>
                    <a:pt x="5814" y="386"/>
                  </a:cubicBezTo>
                  <a:cubicBezTo>
                    <a:pt x="5893" y="403"/>
                    <a:pt x="5974" y="414"/>
                    <a:pt x="6053" y="431"/>
                  </a:cubicBezTo>
                  <a:cubicBezTo>
                    <a:pt x="6130" y="447"/>
                    <a:pt x="6209" y="468"/>
                    <a:pt x="6290" y="482"/>
                  </a:cubicBezTo>
                  <a:cubicBezTo>
                    <a:pt x="6372" y="499"/>
                    <a:pt x="6450" y="519"/>
                    <a:pt x="6532" y="540"/>
                  </a:cubicBezTo>
                  <a:cubicBezTo>
                    <a:pt x="6569" y="550"/>
                    <a:pt x="6610" y="557"/>
                    <a:pt x="6651" y="567"/>
                  </a:cubicBezTo>
                  <a:cubicBezTo>
                    <a:pt x="6692" y="574"/>
                    <a:pt x="6733" y="584"/>
                    <a:pt x="6774" y="594"/>
                  </a:cubicBezTo>
                  <a:cubicBezTo>
                    <a:pt x="6852" y="611"/>
                    <a:pt x="6934" y="631"/>
                    <a:pt x="7015" y="648"/>
                  </a:cubicBezTo>
                  <a:lnTo>
                    <a:pt x="7260" y="710"/>
                  </a:lnTo>
                  <a:cubicBezTo>
                    <a:pt x="7342" y="730"/>
                    <a:pt x="7423" y="754"/>
                    <a:pt x="7505" y="778"/>
                  </a:cubicBezTo>
                  <a:cubicBezTo>
                    <a:pt x="7587" y="802"/>
                    <a:pt x="7672" y="825"/>
                    <a:pt x="7753" y="849"/>
                  </a:cubicBezTo>
                  <a:cubicBezTo>
                    <a:pt x="7835" y="876"/>
                    <a:pt x="7916" y="904"/>
                    <a:pt x="7998" y="931"/>
                  </a:cubicBezTo>
                  <a:cubicBezTo>
                    <a:pt x="8325" y="1039"/>
                    <a:pt x="8651" y="1162"/>
                    <a:pt x="8975" y="1301"/>
                  </a:cubicBezTo>
                  <a:cubicBezTo>
                    <a:pt x="9298" y="1441"/>
                    <a:pt x="9617" y="1595"/>
                    <a:pt x="9931" y="1758"/>
                  </a:cubicBezTo>
                  <a:cubicBezTo>
                    <a:pt x="10243" y="1928"/>
                    <a:pt x="10553" y="2101"/>
                    <a:pt x="10856" y="2292"/>
                  </a:cubicBezTo>
                  <a:cubicBezTo>
                    <a:pt x="11162" y="2482"/>
                    <a:pt x="11465" y="2680"/>
                    <a:pt x="11771" y="2880"/>
                  </a:cubicBezTo>
                  <a:cubicBezTo>
                    <a:pt x="12077" y="3077"/>
                    <a:pt x="12386" y="3271"/>
                    <a:pt x="12702" y="3452"/>
                  </a:cubicBezTo>
                  <a:cubicBezTo>
                    <a:pt x="12862" y="3543"/>
                    <a:pt x="13026" y="3628"/>
                    <a:pt x="13186" y="3710"/>
                  </a:cubicBezTo>
                  <a:cubicBezTo>
                    <a:pt x="13349" y="3791"/>
                    <a:pt x="13515" y="3870"/>
                    <a:pt x="13682" y="3942"/>
                  </a:cubicBezTo>
                  <a:cubicBezTo>
                    <a:pt x="13849" y="4013"/>
                    <a:pt x="14016" y="4080"/>
                    <a:pt x="14186" y="4138"/>
                  </a:cubicBezTo>
                  <a:cubicBezTo>
                    <a:pt x="14355" y="4196"/>
                    <a:pt x="14526" y="4248"/>
                    <a:pt x="14699" y="4289"/>
                  </a:cubicBezTo>
                  <a:cubicBezTo>
                    <a:pt x="14740" y="4298"/>
                    <a:pt x="14784" y="4309"/>
                    <a:pt x="14829" y="4319"/>
                  </a:cubicBezTo>
                  <a:cubicBezTo>
                    <a:pt x="14870" y="4325"/>
                    <a:pt x="14914" y="4336"/>
                    <a:pt x="14958" y="4343"/>
                  </a:cubicBezTo>
                  <a:cubicBezTo>
                    <a:pt x="15043" y="4360"/>
                    <a:pt x="15131" y="4377"/>
                    <a:pt x="15217" y="4383"/>
                  </a:cubicBezTo>
                  <a:cubicBezTo>
                    <a:pt x="15305" y="4397"/>
                    <a:pt x="15390" y="4404"/>
                    <a:pt x="15475" y="4411"/>
                  </a:cubicBezTo>
                  <a:cubicBezTo>
                    <a:pt x="15519" y="4414"/>
                    <a:pt x="15564" y="4414"/>
                    <a:pt x="15605" y="4418"/>
                  </a:cubicBezTo>
                  <a:cubicBezTo>
                    <a:pt x="15649" y="4418"/>
                    <a:pt x="15693" y="4421"/>
                    <a:pt x="15734" y="4421"/>
                  </a:cubicBezTo>
                  <a:lnTo>
                    <a:pt x="15863" y="4421"/>
                  </a:lnTo>
                  <a:cubicBezTo>
                    <a:pt x="15907" y="4418"/>
                    <a:pt x="15952" y="4418"/>
                    <a:pt x="15992" y="4414"/>
                  </a:cubicBezTo>
                  <a:cubicBezTo>
                    <a:pt x="16077" y="4407"/>
                    <a:pt x="16162" y="4400"/>
                    <a:pt x="16247" y="4387"/>
                  </a:cubicBezTo>
                  <a:cubicBezTo>
                    <a:pt x="16414" y="4360"/>
                    <a:pt x="16574" y="4322"/>
                    <a:pt x="16730" y="4278"/>
                  </a:cubicBezTo>
                  <a:cubicBezTo>
                    <a:pt x="17040" y="4187"/>
                    <a:pt x="17332" y="4064"/>
                    <a:pt x="17597" y="3911"/>
                  </a:cubicBezTo>
                  <a:cubicBezTo>
                    <a:pt x="17730" y="3836"/>
                    <a:pt x="17856" y="3754"/>
                    <a:pt x="17972" y="3662"/>
                  </a:cubicBezTo>
                  <a:cubicBezTo>
                    <a:pt x="18091" y="3574"/>
                    <a:pt x="18200" y="3476"/>
                    <a:pt x="18295" y="3370"/>
                  </a:cubicBezTo>
                  <a:cubicBezTo>
                    <a:pt x="18393" y="3261"/>
                    <a:pt x="18478" y="3149"/>
                    <a:pt x="18544" y="3026"/>
                  </a:cubicBezTo>
                  <a:cubicBezTo>
                    <a:pt x="18611" y="2904"/>
                    <a:pt x="18659" y="2774"/>
                    <a:pt x="18686" y="2642"/>
                  </a:cubicBezTo>
                  <a:cubicBezTo>
                    <a:pt x="18717" y="2513"/>
                    <a:pt x="18717" y="2380"/>
                    <a:pt x="18707" y="2257"/>
                  </a:cubicBezTo>
                  <a:cubicBezTo>
                    <a:pt x="18696" y="2132"/>
                    <a:pt x="18662" y="2009"/>
                    <a:pt x="18615" y="1904"/>
                  </a:cubicBezTo>
                  <a:cubicBezTo>
                    <a:pt x="18519" y="1686"/>
                    <a:pt x="18370" y="1519"/>
                    <a:pt x="18203" y="1403"/>
                  </a:cubicBezTo>
                  <a:cubicBezTo>
                    <a:pt x="18037" y="1292"/>
                    <a:pt x="17856" y="1234"/>
                    <a:pt x="17693" y="1220"/>
                  </a:cubicBezTo>
                  <a:cubicBezTo>
                    <a:pt x="17659" y="1217"/>
                    <a:pt x="17626" y="1216"/>
                    <a:pt x="17594" y="1216"/>
                  </a:cubicBezTo>
                  <a:cubicBezTo>
                    <a:pt x="17470" y="1216"/>
                    <a:pt x="17358" y="1235"/>
                    <a:pt x="17261" y="1264"/>
                  </a:cubicBezTo>
                  <a:cubicBezTo>
                    <a:pt x="17142" y="1301"/>
                    <a:pt x="17046" y="1353"/>
                    <a:pt x="16975" y="1400"/>
                  </a:cubicBezTo>
                  <a:cubicBezTo>
                    <a:pt x="16955" y="1411"/>
                    <a:pt x="16941" y="1421"/>
                    <a:pt x="16924" y="1434"/>
                  </a:cubicBezTo>
                  <a:cubicBezTo>
                    <a:pt x="16911" y="1444"/>
                    <a:pt x="16897" y="1455"/>
                    <a:pt x="16883" y="1465"/>
                  </a:cubicBezTo>
                  <a:cubicBezTo>
                    <a:pt x="16859" y="1488"/>
                    <a:pt x="16836" y="1506"/>
                    <a:pt x="16822" y="1523"/>
                  </a:cubicBezTo>
                  <a:cubicBezTo>
                    <a:pt x="16839" y="1509"/>
                    <a:pt x="16863" y="1492"/>
                    <a:pt x="16886" y="1472"/>
                  </a:cubicBezTo>
                  <a:cubicBezTo>
                    <a:pt x="16900" y="1461"/>
                    <a:pt x="16914" y="1455"/>
                    <a:pt x="16931" y="1444"/>
                  </a:cubicBezTo>
                  <a:cubicBezTo>
                    <a:pt x="16938" y="1438"/>
                    <a:pt x="16948" y="1431"/>
                    <a:pt x="16955" y="1427"/>
                  </a:cubicBezTo>
                  <a:cubicBezTo>
                    <a:pt x="16965" y="1421"/>
                    <a:pt x="16972" y="1417"/>
                    <a:pt x="16982" y="1411"/>
                  </a:cubicBezTo>
                  <a:cubicBezTo>
                    <a:pt x="17057" y="1370"/>
                    <a:pt x="17152" y="1325"/>
                    <a:pt x="17271" y="1298"/>
                  </a:cubicBezTo>
                  <a:cubicBezTo>
                    <a:pt x="17344" y="1282"/>
                    <a:pt x="17427" y="1271"/>
                    <a:pt x="17515" y="1271"/>
                  </a:cubicBezTo>
                  <a:cubicBezTo>
                    <a:pt x="17570" y="1271"/>
                    <a:pt x="17627" y="1275"/>
                    <a:pt x="17686" y="1284"/>
                  </a:cubicBezTo>
                  <a:cubicBezTo>
                    <a:pt x="17839" y="1305"/>
                    <a:pt x="18002" y="1366"/>
                    <a:pt x="18148" y="1482"/>
                  </a:cubicBezTo>
                  <a:cubicBezTo>
                    <a:pt x="18295" y="1595"/>
                    <a:pt x="18421" y="1754"/>
                    <a:pt x="18492" y="1951"/>
                  </a:cubicBezTo>
                  <a:cubicBezTo>
                    <a:pt x="18530" y="2050"/>
                    <a:pt x="18553" y="2155"/>
                    <a:pt x="18553" y="2268"/>
                  </a:cubicBezTo>
                  <a:cubicBezTo>
                    <a:pt x="18557" y="2377"/>
                    <a:pt x="18550" y="2493"/>
                    <a:pt x="18519" y="2604"/>
                  </a:cubicBezTo>
                  <a:cubicBezTo>
                    <a:pt x="18489" y="2717"/>
                    <a:pt x="18442" y="2826"/>
                    <a:pt x="18380" y="2931"/>
                  </a:cubicBezTo>
                  <a:cubicBezTo>
                    <a:pt x="18315" y="3036"/>
                    <a:pt x="18237" y="3135"/>
                    <a:pt x="18145" y="3227"/>
                  </a:cubicBezTo>
                  <a:cubicBezTo>
                    <a:pt x="18057" y="3322"/>
                    <a:pt x="17952" y="3407"/>
                    <a:pt x="17842" y="3489"/>
                  </a:cubicBezTo>
                  <a:cubicBezTo>
                    <a:pt x="17730" y="3567"/>
                    <a:pt x="17611" y="3639"/>
                    <a:pt x="17482" y="3703"/>
                  </a:cubicBezTo>
                  <a:cubicBezTo>
                    <a:pt x="17230" y="3836"/>
                    <a:pt x="16952" y="3942"/>
                    <a:pt x="16659" y="4013"/>
                  </a:cubicBezTo>
                  <a:cubicBezTo>
                    <a:pt x="16509" y="4050"/>
                    <a:pt x="16360" y="4080"/>
                    <a:pt x="16206" y="4098"/>
                  </a:cubicBezTo>
                  <a:cubicBezTo>
                    <a:pt x="16131" y="4108"/>
                    <a:pt x="16054" y="4111"/>
                    <a:pt x="15978" y="4115"/>
                  </a:cubicBezTo>
                  <a:cubicBezTo>
                    <a:pt x="15941" y="4118"/>
                    <a:pt x="15903" y="4118"/>
                    <a:pt x="15863" y="4118"/>
                  </a:cubicBezTo>
                  <a:cubicBezTo>
                    <a:pt x="15822" y="4115"/>
                    <a:pt x="15784" y="4111"/>
                    <a:pt x="15743" y="4111"/>
                  </a:cubicBezTo>
                  <a:cubicBezTo>
                    <a:pt x="15707" y="4111"/>
                    <a:pt x="15666" y="4105"/>
                    <a:pt x="15625" y="4101"/>
                  </a:cubicBezTo>
                  <a:cubicBezTo>
                    <a:pt x="15587" y="4098"/>
                    <a:pt x="15547" y="4094"/>
                    <a:pt x="15509" y="4088"/>
                  </a:cubicBezTo>
                  <a:cubicBezTo>
                    <a:pt x="15427" y="4077"/>
                    <a:pt x="15349" y="4067"/>
                    <a:pt x="15271" y="4050"/>
                  </a:cubicBezTo>
                  <a:cubicBezTo>
                    <a:pt x="15189" y="4036"/>
                    <a:pt x="15111" y="4016"/>
                    <a:pt x="15033" y="3999"/>
                  </a:cubicBezTo>
                  <a:cubicBezTo>
                    <a:pt x="14992" y="3992"/>
                    <a:pt x="14951" y="3978"/>
                    <a:pt x="14914" y="3969"/>
                  </a:cubicBezTo>
                  <a:cubicBezTo>
                    <a:pt x="14873" y="3958"/>
                    <a:pt x="14832" y="3948"/>
                    <a:pt x="14795" y="3934"/>
                  </a:cubicBezTo>
                  <a:cubicBezTo>
                    <a:pt x="14635" y="3890"/>
                    <a:pt x="14478" y="3829"/>
                    <a:pt x="14322" y="3768"/>
                  </a:cubicBezTo>
                  <a:cubicBezTo>
                    <a:pt x="14165" y="3707"/>
                    <a:pt x="14013" y="3636"/>
                    <a:pt x="13859" y="3560"/>
                  </a:cubicBezTo>
                  <a:cubicBezTo>
                    <a:pt x="13553" y="3407"/>
                    <a:pt x="13253" y="3227"/>
                    <a:pt x="12961" y="3033"/>
                  </a:cubicBezTo>
                  <a:cubicBezTo>
                    <a:pt x="12666" y="2840"/>
                    <a:pt x="12369" y="2635"/>
                    <a:pt x="12074" y="2424"/>
                  </a:cubicBezTo>
                  <a:cubicBezTo>
                    <a:pt x="11774" y="2220"/>
                    <a:pt x="11471" y="2013"/>
                    <a:pt x="11162" y="1808"/>
                  </a:cubicBezTo>
                  <a:cubicBezTo>
                    <a:pt x="11005" y="1710"/>
                    <a:pt x="10845" y="1611"/>
                    <a:pt x="10682" y="1519"/>
                  </a:cubicBezTo>
                  <a:cubicBezTo>
                    <a:pt x="10522" y="1424"/>
                    <a:pt x="10359" y="1336"/>
                    <a:pt x="10192" y="1251"/>
                  </a:cubicBezTo>
                  <a:cubicBezTo>
                    <a:pt x="9862" y="1084"/>
                    <a:pt x="9522" y="931"/>
                    <a:pt x="9182" y="794"/>
                  </a:cubicBezTo>
                  <a:cubicBezTo>
                    <a:pt x="8841" y="659"/>
                    <a:pt x="8498" y="540"/>
                    <a:pt x="8155" y="434"/>
                  </a:cubicBezTo>
                  <a:cubicBezTo>
                    <a:pt x="7811" y="332"/>
                    <a:pt x="7467" y="243"/>
                    <a:pt x="7124" y="169"/>
                  </a:cubicBezTo>
                  <a:cubicBezTo>
                    <a:pt x="6783" y="94"/>
                    <a:pt x="6440" y="53"/>
                    <a:pt x="6107" y="29"/>
                  </a:cubicBezTo>
                  <a:cubicBezTo>
                    <a:pt x="6022" y="23"/>
                    <a:pt x="5937" y="23"/>
                    <a:pt x="5855" y="16"/>
                  </a:cubicBezTo>
                  <a:cubicBezTo>
                    <a:pt x="5773" y="12"/>
                    <a:pt x="5692" y="9"/>
                    <a:pt x="5610" y="9"/>
                  </a:cubicBezTo>
                  <a:cubicBezTo>
                    <a:pt x="5525" y="9"/>
                    <a:pt x="5447" y="3"/>
                    <a:pt x="5365" y="3"/>
                  </a:cubicBezTo>
                  <a:cubicBezTo>
                    <a:pt x="5338" y="1"/>
                    <a:pt x="5311" y="1"/>
                    <a:pt x="5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5"/>
            <p:cNvSpPr/>
            <p:nvPr/>
          </p:nvSpPr>
          <p:spPr>
            <a:xfrm>
              <a:off x="422275" y="666028"/>
              <a:ext cx="219851" cy="574080"/>
            </a:xfrm>
            <a:custGeom>
              <a:avLst/>
              <a:gdLst/>
              <a:ahLst/>
              <a:cxnLst/>
              <a:rect l="l" t="t" r="r" b="b"/>
              <a:pathLst>
                <a:path w="5008" h="13077" extrusionOk="0">
                  <a:moveTo>
                    <a:pt x="2354" y="0"/>
                  </a:moveTo>
                  <a:lnTo>
                    <a:pt x="2354" y="0"/>
                  </a:lnTo>
                  <a:cubicBezTo>
                    <a:pt x="2354" y="0"/>
                    <a:pt x="2277" y="24"/>
                    <a:pt x="2127" y="74"/>
                  </a:cubicBezTo>
                  <a:cubicBezTo>
                    <a:pt x="1977" y="129"/>
                    <a:pt x="1759" y="217"/>
                    <a:pt x="1511" y="381"/>
                  </a:cubicBezTo>
                  <a:cubicBezTo>
                    <a:pt x="1263" y="548"/>
                    <a:pt x="987" y="789"/>
                    <a:pt x="732" y="1119"/>
                  </a:cubicBezTo>
                  <a:cubicBezTo>
                    <a:pt x="715" y="1140"/>
                    <a:pt x="698" y="1160"/>
                    <a:pt x="681" y="1184"/>
                  </a:cubicBezTo>
                  <a:cubicBezTo>
                    <a:pt x="668" y="1204"/>
                    <a:pt x="654" y="1228"/>
                    <a:pt x="637" y="1248"/>
                  </a:cubicBezTo>
                  <a:cubicBezTo>
                    <a:pt x="606" y="1292"/>
                    <a:pt x="575" y="1337"/>
                    <a:pt x="545" y="1385"/>
                  </a:cubicBezTo>
                  <a:cubicBezTo>
                    <a:pt x="490" y="1483"/>
                    <a:pt x="429" y="1578"/>
                    <a:pt x="379" y="1687"/>
                  </a:cubicBezTo>
                  <a:cubicBezTo>
                    <a:pt x="324" y="1789"/>
                    <a:pt x="280" y="1905"/>
                    <a:pt x="232" y="2017"/>
                  </a:cubicBezTo>
                  <a:cubicBezTo>
                    <a:pt x="211" y="2079"/>
                    <a:pt x="191" y="2136"/>
                    <a:pt x="170" y="2197"/>
                  </a:cubicBezTo>
                  <a:cubicBezTo>
                    <a:pt x="167" y="2211"/>
                    <a:pt x="161" y="2228"/>
                    <a:pt x="157" y="2242"/>
                  </a:cubicBezTo>
                  <a:lnTo>
                    <a:pt x="143" y="2289"/>
                  </a:lnTo>
                  <a:cubicBezTo>
                    <a:pt x="137" y="2320"/>
                    <a:pt x="126" y="2351"/>
                    <a:pt x="120" y="2381"/>
                  </a:cubicBezTo>
                  <a:cubicBezTo>
                    <a:pt x="55" y="2636"/>
                    <a:pt x="18" y="2905"/>
                    <a:pt x="7" y="3187"/>
                  </a:cubicBezTo>
                  <a:cubicBezTo>
                    <a:pt x="1" y="3467"/>
                    <a:pt x="21" y="3759"/>
                    <a:pt x="76" y="4051"/>
                  </a:cubicBezTo>
                  <a:cubicBezTo>
                    <a:pt x="181" y="4640"/>
                    <a:pt x="412" y="5238"/>
                    <a:pt x="759" y="5789"/>
                  </a:cubicBezTo>
                  <a:cubicBezTo>
                    <a:pt x="933" y="6062"/>
                    <a:pt x="1137" y="6331"/>
                    <a:pt x="1362" y="6572"/>
                  </a:cubicBezTo>
                  <a:cubicBezTo>
                    <a:pt x="1586" y="6820"/>
                    <a:pt x="1828" y="7051"/>
                    <a:pt x="2076" y="7276"/>
                  </a:cubicBezTo>
                  <a:cubicBezTo>
                    <a:pt x="2569" y="7725"/>
                    <a:pt x="3086" y="8150"/>
                    <a:pt x="3528" y="8634"/>
                  </a:cubicBezTo>
                  <a:cubicBezTo>
                    <a:pt x="3750" y="8871"/>
                    <a:pt x="3957" y="9127"/>
                    <a:pt x="4127" y="9395"/>
                  </a:cubicBezTo>
                  <a:cubicBezTo>
                    <a:pt x="4216" y="9528"/>
                    <a:pt x="4290" y="9671"/>
                    <a:pt x="4359" y="9810"/>
                  </a:cubicBezTo>
                  <a:cubicBezTo>
                    <a:pt x="4423" y="9953"/>
                    <a:pt x="4481" y="10103"/>
                    <a:pt x="4522" y="10249"/>
                  </a:cubicBezTo>
                  <a:cubicBezTo>
                    <a:pt x="4610" y="10542"/>
                    <a:pt x="4640" y="10851"/>
                    <a:pt x="4617" y="11151"/>
                  </a:cubicBezTo>
                  <a:cubicBezTo>
                    <a:pt x="4613" y="11188"/>
                    <a:pt x="4610" y="11226"/>
                    <a:pt x="4603" y="11263"/>
                  </a:cubicBezTo>
                  <a:cubicBezTo>
                    <a:pt x="4599" y="11300"/>
                    <a:pt x="4593" y="11338"/>
                    <a:pt x="4586" y="11375"/>
                  </a:cubicBezTo>
                  <a:lnTo>
                    <a:pt x="4579" y="11430"/>
                  </a:lnTo>
                  <a:lnTo>
                    <a:pt x="4566" y="11484"/>
                  </a:lnTo>
                  <a:cubicBezTo>
                    <a:pt x="4555" y="11518"/>
                    <a:pt x="4549" y="11556"/>
                    <a:pt x="4538" y="11590"/>
                  </a:cubicBezTo>
                  <a:cubicBezTo>
                    <a:pt x="4497" y="11733"/>
                    <a:pt x="4443" y="11868"/>
                    <a:pt x="4375" y="11994"/>
                  </a:cubicBezTo>
                  <a:cubicBezTo>
                    <a:pt x="4359" y="12025"/>
                    <a:pt x="4338" y="12055"/>
                    <a:pt x="4321" y="12086"/>
                  </a:cubicBezTo>
                  <a:cubicBezTo>
                    <a:pt x="4310" y="12100"/>
                    <a:pt x="4301" y="12116"/>
                    <a:pt x="4290" y="12130"/>
                  </a:cubicBezTo>
                  <a:lnTo>
                    <a:pt x="4260" y="12171"/>
                  </a:lnTo>
                  <a:lnTo>
                    <a:pt x="4229" y="12215"/>
                  </a:lnTo>
                  <a:cubicBezTo>
                    <a:pt x="4219" y="12229"/>
                    <a:pt x="4208" y="12243"/>
                    <a:pt x="4195" y="12256"/>
                  </a:cubicBezTo>
                  <a:cubicBezTo>
                    <a:pt x="4175" y="12284"/>
                    <a:pt x="4150" y="12307"/>
                    <a:pt x="4127" y="12334"/>
                  </a:cubicBezTo>
                  <a:cubicBezTo>
                    <a:pt x="4117" y="12348"/>
                    <a:pt x="4103" y="12361"/>
                    <a:pt x="4089" y="12372"/>
                  </a:cubicBezTo>
                  <a:lnTo>
                    <a:pt x="4052" y="12406"/>
                  </a:lnTo>
                  <a:cubicBezTo>
                    <a:pt x="4028" y="12430"/>
                    <a:pt x="4001" y="12457"/>
                    <a:pt x="3974" y="12477"/>
                  </a:cubicBezTo>
                  <a:cubicBezTo>
                    <a:pt x="3923" y="12518"/>
                    <a:pt x="3869" y="12556"/>
                    <a:pt x="3811" y="12586"/>
                  </a:cubicBezTo>
                  <a:cubicBezTo>
                    <a:pt x="3589" y="12711"/>
                    <a:pt x="3331" y="12770"/>
                    <a:pt x="3083" y="12770"/>
                  </a:cubicBezTo>
                  <a:cubicBezTo>
                    <a:pt x="3068" y="12770"/>
                    <a:pt x="3053" y="12770"/>
                    <a:pt x="3038" y="12770"/>
                  </a:cubicBezTo>
                  <a:cubicBezTo>
                    <a:pt x="2905" y="12766"/>
                    <a:pt x="2776" y="12746"/>
                    <a:pt x="2654" y="12708"/>
                  </a:cubicBezTo>
                  <a:cubicBezTo>
                    <a:pt x="2535" y="12672"/>
                    <a:pt x="2420" y="12620"/>
                    <a:pt x="2318" y="12552"/>
                  </a:cubicBezTo>
                  <a:cubicBezTo>
                    <a:pt x="2215" y="12484"/>
                    <a:pt x="2127" y="12402"/>
                    <a:pt x="2059" y="12311"/>
                  </a:cubicBezTo>
                  <a:cubicBezTo>
                    <a:pt x="1991" y="12215"/>
                    <a:pt x="1936" y="12113"/>
                    <a:pt x="1905" y="12005"/>
                  </a:cubicBezTo>
                  <a:cubicBezTo>
                    <a:pt x="1872" y="11899"/>
                    <a:pt x="1858" y="11787"/>
                    <a:pt x="1869" y="11681"/>
                  </a:cubicBezTo>
                  <a:cubicBezTo>
                    <a:pt x="1875" y="11576"/>
                    <a:pt x="1902" y="11477"/>
                    <a:pt x="1953" y="11396"/>
                  </a:cubicBezTo>
                  <a:cubicBezTo>
                    <a:pt x="2004" y="11311"/>
                    <a:pt x="2073" y="11243"/>
                    <a:pt x="2154" y="11195"/>
                  </a:cubicBezTo>
                  <a:cubicBezTo>
                    <a:pt x="2236" y="11144"/>
                    <a:pt x="2327" y="11113"/>
                    <a:pt x="2416" y="11096"/>
                  </a:cubicBezTo>
                  <a:cubicBezTo>
                    <a:pt x="2457" y="11088"/>
                    <a:pt x="2499" y="11085"/>
                    <a:pt x="2539" y="11085"/>
                  </a:cubicBezTo>
                  <a:cubicBezTo>
                    <a:pt x="2678" y="11085"/>
                    <a:pt x="2809" y="11127"/>
                    <a:pt x="2909" y="11195"/>
                  </a:cubicBezTo>
                  <a:cubicBezTo>
                    <a:pt x="2977" y="11239"/>
                    <a:pt x="3028" y="11297"/>
                    <a:pt x="3069" y="11361"/>
                  </a:cubicBezTo>
                  <a:cubicBezTo>
                    <a:pt x="3079" y="11375"/>
                    <a:pt x="3089" y="11392"/>
                    <a:pt x="3096" y="11409"/>
                  </a:cubicBezTo>
                  <a:cubicBezTo>
                    <a:pt x="3106" y="11427"/>
                    <a:pt x="3114" y="11443"/>
                    <a:pt x="3120" y="11460"/>
                  </a:cubicBezTo>
                  <a:cubicBezTo>
                    <a:pt x="3134" y="11491"/>
                    <a:pt x="3140" y="11525"/>
                    <a:pt x="3150" y="11559"/>
                  </a:cubicBezTo>
                  <a:cubicBezTo>
                    <a:pt x="3185" y="11695"/>
                    <a:pt x="3178" y="11824"/>
                    <a:pt x="3154" y="11929"/>
                  </a:cubicBezTo>
                  <a:cubicBezTo>
                    <a:pt x="3130" y="12039"/>
                    <a:pt x="3086" y="12127"/>
                    <a:pt x="3042" y="12188"/>
                  </a:cubicBezTo>
                  <a:cubicBezTo>
                    <a:pt x="3018" y="12218"/>
                    <a:pt x="3001" y="12249"/>
                    <a:pt x="2977" y="12270"/>
                  </a:cubicBezTo>
                  <a:cubicBezTo>
                    <a:pt x="2957" y="12290"/>
                    <a:pt x="2940" y="12307"/>
                    <a:pt x="2923" y="12320"/>
                  </a:cubicBezTo>
                  <a:cubicBezTo>
                    <a:pt x="2892" y="12345"/>
                    <a:pt x="2875" y="12358"/>
                    <a:pt x="2875" y="12358"/>
                  </a:cubicBezTo>
                  <a:cubicBezTo>
                    <a:pt x="2875" y="12358"/>
                    <a:pt x="2892" y="12348"/>
                    <a:pt x="2926" y="12325"/>
                  </a:cubicBezTo>
                  <a:cubicBezTo>
                    <a:pt x="2943" y="12314"/>
                    <a:pt x="2963" y="12297"/>
                    <a:pt x="2987" y="12280"/>
                  </a:cubicBezTo>
                  <a:cubicBezTo>
                    <a:pt x="3011" y="12259"/>
                    <a:pt x="3035" y="12232"/>
                    <a:pt x="3062" y="12205"/>
                  </a:cubicBezTo>
                  <a:cubicBezTo>
                    <a:pt x="3114" y="12144"/>
                    <a:pt x="3167" y="12059"/>
                    <a:pt x="3208" y="11947"/>
                  </a:cubicBezTo>
                  <a:cubicBezTo>
                    <a:pt x="3243" y="11835"/>
                    <a:pt x="3266" y="11695"/>
                    <a:pt x="3243" y="11542"/>
                  </a:cubicBezTo>
                  <a:cubicBezTo>
                    <a:pt x="3236" y="11504"/>
                    <a:pt x="3229" y="11463"/>
                    <a:pt x="3216" y="11422"/>
                  </a:cubicBezTo>
                  <a:cubicBezTo>
                    <a:pt x="3205" y="11406"/>
                    <a:pt x="3202" y="11386"/>
                    <a:pt x="3191" y="11365"/>
                  </a:cubicBezTo>
                  <a:cubicBezTo>
                    <a:pt x="3185" y="11345"/>
                    <a:pt x="3175" y="11324"/>
                    <a:pt x="3164" y="11307"/>
                  </a:cubicBezTo>
                  <a:cubicBezTo>
                    <a:pt x="3123" y="11229"/>
                    <a:pt x="3065" y="11154"/>
                    <a:pt x="2987" y="11089"/>
                  </a:cubicBezTo>
                  <a:cubicBezTo>
                    <a:pt x="2858" y="10986"/>
                    <a:pt x="2677" y="10921"/>
                    <a:pt x="2484" y="10921"/>
                  </a:cubicBezTo>
                  <a:cubicBezTo>
                    <a:pt x="2455" y="10921"/>
                    <a:pt x="2425" y="10923"/>
                    <a:pt x="2395" y="10926"/>
                  </a:cubicBezTo>
                  <a:cubicBezTo>
                    <a:pt x="2283" y="10937"/>
                    <a:pt x="2167" y="10970"/>
                    <a:pt x="2059" y="11028"/>
                  </a:cubicBezTo>
                  <a:cubicBezTo>
                    <a:pt x="1950" y="11083"/>
                    <a:pt x="1851" y="11171"/>
                    <a:pt x="1776" y="11284"/>
                  </a:cubicBezTo>
                  <a:cubicBezTo>
                    <a:pt x="1701" y="11392"/>
                    <a:pt x="1660" y="11525"/>
                    <a:pt x="1644" y="11661"/>
                  </a:cubicBezTo>
                  <a:cubicBezTo>
                    <a:pt x="1627" y="11794"/>
                    <a:pt x="1640" y="11933"/>
                    <a:pt x="1674" y="12069"/>
                  </a:cubicBezTo>
                  <a:cubicBezTo>
                    <a:pt x="1709" y="12205"/>
                    <a:pt x="1770" y="12338"/>
                    <a:pt x="1855" y="12457"/>
                  </a:cubicBezTo>
                  <a:cubicBezTo>
                    <a:pt x="1936" y="12579"/>
                    <a:pt x="2042" y="12685"/>
                    <a:pt x="2164" y="12774"/>
                  </a:cubicBezTo>
                  <a:cubicBezTo>
                    <a:pt x="2287" y="12862"/>
                    <a:pt x="2423" y="12930"/>
                    <a:pt x="2566" y="12981"/>
                  </a:cubicBezTo>
                  <a:cubicBezTo>
                    <a:pt x="2712" y="13032"/>
                    <a:pt x="2865" y="13063"/>
                    <a:pt x="3021" y="13072"/>
                  </a:cubicBezTo>
                  <a:cubicBezTo>
                    <a:pt x="3067" y="13075"/>
                    <a:pt x="3112" y="13077"/>
                    <a:pt x="3158" y="13077"/>
                  </a:cubicBezTo>
                  <a:cubicBezTo>
                    <a:pt x="3272" y="13077"/>
                    <a:pt x="3387" y="13067"/>
                    <a:pt x="3501" y="13045"/>
                  </a:cubicBezTo>
                  <a:cubicBezTo>
                    <a:pt x="3579" y="13032"/>
                    <a:pt x="3661" y="13008"/>
                    <a:pt x="3739" y="12984"/>
                  </a:cubicBezTo>
                  <a:cubicBezTo>
                    <a:pt x="3817" y="12957"/>
                    <a:pt x="3896" y="12923"/>
                    <a:pt x="3971" y="12885"/>
                  </a:cubicBezTo>
                  <a:cubicBezTo>
                    <a:pt x="4277" y="12725"/>
                    <a:pt x="4511" y="12467"/>
                    <a:pt x="4688" y="12171"/>
                  </a:cubicBezTo>
                  <a:cubicBezTo>
                    <a:pt x="4773" y="12022"/>
                    <a:pt x="4841" y="11862"/>
                    <a:pt x="4892" y="11695"/>
                  </a:cubicBezTo>
                  <a:cubicBezTo>
                    <a:pt x="4906" y="11654"/>
                    <a:pt x="4916" y="11613"/>
                    <a:pt x="4926" y="11569"/>
                  </a:cubicBezTo>
                  <a:lnTo>
                    <a:pt x="4943" y="11508"/>
                  </a:lnTo>
                  <a:lnTo>
                    <a:pt x="4954" y="11443"/>
                  </a:lnTo>
                  <a:cubicBezTo>
                    <a:pt x="4964" y="11402"/>
                    <a:pt x="4971" y="11358"/>
                    <a:pt x="4977" y="11314"/>
                  </a:cubicBezTo>
                  <a:cubicBezTo>
                    <a:pt x="4984" y="11273"/>
                    <a:pt x="4987" y="11229"/>
                    <a:pt x="4995" y="11185"/>
                  </a:cubicBezTo>
                  <a:cubicBezTo>
                    <a:pt x="4998" y="11144"/>
                    <a:pt x="4998" y="11100"/>
                    <a:pt x="5001" y="11055"/>
                  </a:cubicBezTo>
                  <a:cubicBezTo>
                    <a:pt x="5004" y="11011"/>
                    <a:pt x="5008" y="10967"/>
                    <a:pt x="5004" y="10923"/>
                  </a:cubicBezTo>
                  <a:lnTo>
                    <a:pt x="5004" y="10794"/>
                  </a:lnTo>
                  <a:cubicBezTo>
                    <a:pt x="5001" y="10749"/>
                    <a:pt x="4998" y="10705"/>
                    <a:pt x="4995" y="10661"/>
                  </a:cubicBezTo>
                  <a:cubicBezTo>
                    <a:pt x="4977" y="10488"/>
                    <a:pt x="4946" y="10311"/>
                    <a:pt x="4896" y="10141"/>
                  </a:cubicBezTo>
                  <a:cubicBezTo>
                    <a:pt x="4848" y="9970"/>
                    <a:pt x="4787" y="9807"/>
                    <a:pt x="4712" y="9647"/>
                  </a:cubicBezTo>
                  <a:cubicBezTo>
                    <a:pt x="4637" y="9488"/>
                    <a:pt x="4555" y="9331"/>
                    <a:pt x="4461" y="9185"/>
                  </a:cubicBezTo>
                  <a:cubicBezTo>
                    <a:pt x="4277" y="8888"/>
                    <a:pt x="4056" y="8616"/>
                    <a:pt x="3821" y="8361"/>
                  </a:cubicBezTo>
                  <a:cubicBezTo>
                    <a:pt x="3351" y="7855"/>
                    <a:pt x="2820" y="7426"/>
                    <a:pt x="2331" y="6990"/>
                  </a:cubicBezTo>
                  <a:cubicBezTo>
                    <a:pt x="2086" y="6773"/>
                    <a:pt x="1848" y="6555"/>
                    <a:pt x="1633" y="6324"/>
                  </a:cubicBezTo>
                  <a:cubicBezTo>
                    <a:pt x="1525" y="6208"/>
                    <a:pt x="1420" y="6092"/>
                    <a:pt x="1324" y="5970"/>
                  </a:cubicBezTo>
                  <a:cubicBezTo>
                    <a:pt x="1277" y="5908"/>
                    <a:pt x="1228" y="5850"/>
                    <a:pt x="1184" y="5786"/>
                  </a:cubicBezTo>
                  <a:cubicBezTo>
                    <a:pt x="1137" y="5725"/>
                    <a:pt x="1093" y="5664"/>
                    <a:pt x="1052" y="5599"/>
                  </a:cubicBezTo>
                  <a:cubicBezTo>
                    <a:pt x="715" y="5092"/>
                    <a:pt x="477" y="4541"/>
                    <a:pt x="354" y="3997"/>
                  </a:cubicBezTo>
                  <a:cubicBezTo>
                    <a:pt x="293" y="3721"/>
                    <a:pt x="259" y="3453"/>
                    <a:pt x="256" y="3187"/>
                  </a:cubicBezTo>
                  <a:cubicBezTo>
                    <a:pt x="252" y="2925"/>
                    <a:pt x="280" y="2671"/>
                    <a:pt x="330" y="2432"/>
                  </a:cubicBezTo>
                  <a:cubicBezTo>
                    <a:pt x="338" y="2401"/>
                    <a:pt x="344" y="2371"/>
                    <a:pt x="351" y="2344"/>
                  </a:cubicBezTo>
                  <a:lnTo>
                    <a:pt x="358" y="2299"/>
                  </a:lnTo>
                  <a:cubicBezTo>
                    <a:pt x="361" y="2283"/>
                    <a:pt x="368" y="2269"/>
                    <a:pt x="371" y="2255"/>
                  </a:cubicBezTo>
                  <a:cubicBezTo>
                    <a:pt x="388" y="2197"/>
                    <a:pt x="406" y="2140"/>
                    <a:pt x="419" y="2085"/>
                  </a:cubicBezTo>
                  <a:cubicBezTo>
                    <a:pt x="460" y="1973"/>
                    <a:pt x="497" y="1864"/>
                    <a:pt x="542" y="1762"/>
                  </a:cubicBezTo>
                  <a:cubicBezTo>
                    <a:pt x="586" y="1660"/>
                    <a:pt x="637" y="1561"/>
                    <a:pt x="685" y="1466"/>
                  </a:cubicBezTo>
                  <a:cubicBezTo>
                    <a:pt x="712" y="1421"/>
                    <a:pt x="739" y="1377"/>
                    <a:pt x="766" y="1330"/>
                  </a:cubicBezTo>
                  <a:cubicBezTo>
                    <a:pt x="776" y="1310"/>
                    <a:pt x="790" y="1286"/>
                    <a:pt x="803" y="1266"/>
                  </a:cubicBezTo>
                  <a:cubicBezTo>
                    <a:pt x="817" y="1245"/>
                    <a:pt x="831" y="1225"/>
                    <a:pt x="848" y="1204"/>
                  </a:cubicBezTo>
                  <a:cubicBezTo>
                    <a:pt x="1068" y="867"/>
                    <a:pt x="1321" y="616"/>
                    <a:pt x="1552" y="439"/>
                  </a:cubicBezTo>
                  <a:cubicBezTo>
                    <a:pt x="1783" y="258"/>
                    <a:pt x="1991" y="156"/>
                    <a:pt x="2130" y="88"/>
                  </a:cubicBezTo>
                  <a:cubicBezTo>
                    <a:pt x="2202" y="58"/>
                    <a:pt x="2260" y="38"/>
                    <a:pt x="2297" y="21"/>
                  </a:cubicBezTo>
                  <a:cubicBezTo>
                    <a:pt x="2338" y="7"/>
                    <a:pt x="2354" y="0"/>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5"/>
            <p:cNvSpPr/>
            <p:nvPr/>
          </p:nvSpPr>
          <p:spPr>
            <a:xfrm>
              <a:off x="405110" y="1116448"/>
              <a:ext cx="218403" cy="649896"/>
            </a:xfrm>
            <a:custGeom>
              <a:avLst/>
              <a:gdLst/>
              <a:ahLst/>
              <a:cxnLst/>
              <a:rect l="l" t="t" r="r" b="b"/>
              <a:pathLst>
                <a:path w="4975" h="14804" extrusionOk="0">
                  <a:moveTo>
                    <a:pt x="2716" y="0"/>
                  </a:moveTo>
                  <a:cubicBezTo>
                    <a:pt x="2604" y="0"/>
                    <a:pt x="2486" y="13"/>
                    <a:pt x="2365" y="37"/>
                  </a:cubicBezTo>
                  <a:cubicBezTo>
                    <a:pt x="1984" y="112"/>
                    <a:pt x="1582" y="313"/>
                    <a:pt x="1222" y="622"/>
                  </a:cubicBezTo>
                  <a:cubicBezTo>
                    <a:pt x="1041" y="779"/>
                    <a:pt x="872" y="962"/>
                    <a:pt x="718" y="1167"/>
                  </a:cubicBezTo>
                  <a:cubicBezTo>
                    <a:pt x="565" y="1374"/>
                    <a:pt x="432" y="1605"/>
                    <a:pt x="324" y="1856"/>
                  </a:cubicBezTo>
                  <a:cubicBezTo>
                    <a:pt x="214" y="2109"/>
                    <a:pt x="130" y="2377"/>
                    <a:pt x="76" y="2663"/>
                  </a:cubicBezTo>
                  <a:cubicBezTo>
                    <a:pt x="21" y="2945"/>
                    <a:pt x="1" y="3241"/>
                    <a:pt x="10" y="3541"/>
                  </a:cubicBezTo>
                  <a:cubicBezTo>
                    <a:pt x="24" y="3840"/>
                    <a:pt x="65" y="4139"/>
                    <a:pt x="140" y="4439"/>
                  </a:cubicBezTo>
                  <a:cubicBezTo>
                    <a:pt x="211" y="4738"/>
                    <a:pt x="310" y="5031"/>
                    <a:pt x="432" y="5316"/>
                  </a:cubicBezTo>
                  <a:cubicBezTo>
                    <a:pt x="555" y="5602"/>
                    <a:pt x="704" y="5881"/>
                    <a:pt x="872" y="6150"/>
                  </a:cubicBezTo>
                  <a:cubicBezTo>
                    <a:pt x="1038" y="6415"/>
                    <a:pt x="1225" y="6670"/>
                    <a:pt x="1423" y="6912"/>
                  </a:cubicBezTo>
                  <a:cubicBezTo>
                    <a:pt x="1623" y="7153"/>
                    <a:pt x="1831" y="7381"/>
                    <a:pt x="2042" y="7606"/>
                  </a:cubicBezTo>
                  <a:cubicBezTo>
                    <a:pt x="2252" y="7827"/>
                    <a:pt x="2460" y="8048"/>
                    <a:pt x="2668" y="8265"/>
                  </a:cubicBezTo>
                  <a:cubicBezTo>
                    <a:pt x="2872" y="8486"/>
                    <a:pt x="3069" y="8704"/>
                    <a:pt x="3249" y="8929"/>
                  </a:cubicBezTo>
                  <a:cubicBezTo>
                    <a:pt x="3433" y="9153"/>
                    <a:pt x="3603" y="9384"/>
                    <a:pt x="3756" y="9620"/>
                  </a:cubicBezTo>
                  <a:cubicBezTo>
                    <a:pt x="3909" y="9854"/>
                    <a:pt x="4045" y="10092"/>
                    <a:pt x="4167" y="10334"/>
                  </a:cubicBezTo>
                  <a:cubicBezTo>
                    <a:pt x="4287" y="10576"/>
                    <a:pt x="4392" y="10816"/>
                    <a:pt x="4477" y="11061"/>
                  </a:cubicBezTo>
                  <a:cubicBezTo>
                    <a:pt x="4562" y="11303"/>
                    <a:pt x="4627" y="11545"/>
                    <a:pt x="4668" y="11780"/>
                  </a:cubicBezTo>
                  <a:cubicBezTo>
                    <a:pt x="4712" y="12017"/>
                    <a:pt x="4736" y="12249"/>
                    <a:pt x="4736" y="12474"/>
                  </a:cubicBezTo>
                  <a:cubicBezTo>
                    <a:pt x="4739" y="12698"/>
                    <a:pt x="4722" y="12912"/>
                    <a:pt x="4692" y="13113"/>
                  </a:cubicBezTo>
                  <a:cubicBezTo>
                    <a:pt x="4688" y="13137"/>
                    <a:pt x="4684" y="13164"/>
                    <a:pt x="4681" y="13188"/>
                  </a:cubicBezTo>
                  <a:cubicBezTo>
                    <a:pt x="4678" y="13212"/>
                    <a:pt x="4671" y="13239"/>
                    <a:pt x="4668" y="13262"/>
                  </a:cubicBezTo>
                  <a:cubicBezTo>
                    <a:pt x="4657" y="13311"/>
                    <a:pt x="4648" y="13358"/>
                    <a:pt x="4637" y="13405"/>
                  </a:cubicBezTo>
                  <a:cubicBezTo>
                    <a:pt x="4613" y="13498"/>
                    <a:pt x="4586" y="13589"/>
                    <a:pt x="4555" y="13674"/>
                  </a:cubicBezTo>
                  <a:cubicBezTo>
                    <a:pt x="4433" y="14014"/>
                    <a:pt x="4252" y="14286"/>
                    <a:pt x="4059" y="14463"/>
                  </a:cubicBezTo>
                  <a:cubicBezTo>
                    <a:pt x="3872" y="14647"/>
                    <a:pt x="3674" y="14732"/>
                    <a:pt x="3538" y="14769"/>
                  </a:cubicBezTo>
                  <a:cubicBezTo>
                    <a:pt x="3470" y="14787"/>
                    <a:pt x="3416" y="14796"/>
                    <a:pt x="3378" y="14801"/>
                  </a:cubicBezTo>
                  <a:cubicBezTo>
                    <a:pt x="3341" y="14804"/>
                    <a:pt x="3321" y="14804"/>
                    <a:pt x="3321" y="14804"/>
                  </a:cubicBezTo>
                  <a:lnTo>
                    <a:pt x="3378" y="14804"/>
                  </a:lnTo>
                  <a:cubicBezTo>
                    <a:pt x="3416" y="14804"/>
                    <a:pt x="3470" y="14801"/>
                    <a:pt x="3541" y="14790"/>
                  </a:cubicBezTo>
                  <a:cubicBezTo>
                    <a:pt x="3684" y="14766"/>
                    <a:pt x="3896" y="14694"/>
                    <a:pt x="4113" y="14525"/>
                  </a:cubicBezTo>
                  <a:cubicBezTo>
                    <a:pt x="4324" y="14351"/>
                    <a:pt x="4541" y="14082"/>
                    <a:pt x="4698" y="13732"/>
                  </a:cubicBezTo>
                  <a:cubicBezTo>
                    <a:pt x="4739" y="13644"/>
                    <a:pt x="4776" y="13551"/>
                    <a:pt x="4807" y="13453"/>
                  </a:cubicBezTo>
                  <a:cubicBezTo>
                    <a:pt x="4821" y="13405"/>
                    <a:pt x="4834" y="13355"/>
                    <a:pt x="4848" y="13303"/>
                  </a:cubicBezTo>
                  <a:cubicBezTo>
                    <a:pt x="4855" y="13280"/>
                    <a:pt x="4861" y="13253"/>
                    <a:pt x="4868" y="13225"/>
                  </a:cubicBezTo>
                  <a:cubicBezTo>
                    <a:pt x="4875" y="13201"/>
                    <a:pt x="4879" y="13174"/>
                    <a:pt x="4885" y="13147"/>
                  </a:cubicBezTo>
                  <a:cubicBezTo>
                    <a:pt x="4929" y="12939"/>
                    <a:pt x="4960" y="12711"/>
                    <a:pt x="4967" y="12477"/>
                  </a:cubicBezTo>
                  <a:cubicBezTo>
                    <a:pt x="4974" y="12239"/>
                    <a:pt x="4960" y="11994"/>
                    <a:pt x="4926" y="11739"/>
                  </a:cubicBezTo>
                  <a:cubicBezTo>
                    <a:pt x="4892" y="11487"/>
                    <a:pt x="4834" y="11229"/>
                    <a:pt x="4759" y="10970"/>
                  </a:cubicBezTo>
                  <a:cubicBezTo>
                    <a:pt x="4681" y="10711"/>
                    <a:pt x="4582" y="10449"/>
                    <a:pt x="4467" y="10191"/>
                  </a:cubicBezTo>
                  <a:cubicBezTo>
                    <a:pt x="4351" y="9932"/>
                    <a:pt x="4212" y="9678"/>
                    <a:pt x="4059" y="9425"/>
                  </a:cubicBezTo>
                  <a:cubicBezTo>
                    <a:pt x="3905" y="9174"/>
                    <a:pt x="3736" y="8929"/>
                    <a:pt x="3552" y="8691"/>
                  </a:cubicBezTo>
                  <a:cubicBezTo>
                    <a:pt x="3365" y="8449"/>
                    <a:pt x="3164" y="8221"/>
                    <a:pt x="2960" y="7997"/>
                  </a:cubicBezTo>
                  <a:cubicBezTo>
                    <a:pt x="2549" y="7548"/>
                    <a:pt x="2113" y="7119"/>
                    <a:pt x="1729" y="6657"/>
                  </a:cubicBezTo>
                  <a:cubicBezTo>
                    <a:pt x="1535" y="6428"/>
                    <a:pt x="1354" y="6191"/>
                    <a:pt x="1194" y="5943"/>
                  </a:cubicBezTo>
                  <a:cubicBezTo>
                    <a:pt x="1035" y="5694"/>
                    <a:pt x="892" y="5436"/>
                    <a:pt x="770" y="5170"/>
                  </a:cubicBezTo>
                  <a:cubicBezTo>
                    <a:pt x="525" y="4640"/>
                    <a:pt x="382" y="4075"/>
                    <a:pt x="351" y="3523"/>
                  </a:cubicBezTo>
                  <a:cubicBezTo>
                    <a:pt x="316" y="2972"/>
                    <a:pt x="405" y="2438"/>
                    <a:pt x="589" y="1966"/>
                  </a:cubicBezTo>
                  <a:cubicBezTo>
                    <a:pt x="677" y="1731"/>
                    <a:pt x="790" y="1506"/>
                    <a:pt x="919" y="1309"/>
                  </a:cubicBezTo>
                  <a:cubicBezTo>
                    <a:pt x="1051" y="1109"/>
                    <a:pt x="1201" y="931"/>
                    <a:pt x="1361" y="779"/>
                  </a:cubicBezTo>
                  <a:cubicBezTo>
                    <a:pt x="1521" y="622"/>
                    <a:pt x="1698" y="500"/>
                    <a:pt x="1868" y="394"/>
                  </a:cubicBezTo>
                  <a:cubicBezTo>
                    <a:pt x="2045" y="292"/>
                    <a:pt x="2222" y="214"/>
                    <a:pt x="2395" y="166"/>
                  </a:cubicBezTo>
                  <a:cubicBezTo>
                    <a:pt x="2484" y="142"/>
                    <a:pt x="2569" y="126"/>
                    <a:pt x="2651" y="115"/>
                  </a:cubicBezTo>
                  <a:cubicBezTo>
                    <a:pt x="2713" y="108"/>
                    <a:pt x="2774" y="104"/>
                    <a:pt x="2834" y="104"/>
                  </a:cubicBezTo>
                  <a:cubicBezTo>
                    <a:pt x="2855" y="104"/>
                    <a:pt x="2875" y="104"/>
                    <a:pt x="2896" y="105"/>
                  </a:cubicBezTo>
                  <a:cubicBezTo>
                    <a:pt x="3051" y="112"/>
                    <a:pt x="3194" y="149"/>
                    <a:pt x="3314" y="200"/>
                  </a:cubicBezTo>
                  <a:cubicBezTo>
                    <a:pt x="3436" y="248"/>
                    <a:pt x="3535" y="313"/>
                    <a:pt x="3616" y="377"/>
                  </a:cubicBezTo>
                  <a:cubicBezTo>
                    <a:pt x="3695" y="442"/>
                    <a:pt x="3756" y="506"/>
                    <a:pt x="3797" y="564"/>
                  </a:cubicBezTo>
                  <a:cubicBezTo>
                    <a:pt x="3841" y="622"/>
                    <a:pt x="3868" y="669"/>
                    <a:pt x="3882" y="704"/>
                  </a:cubicBezTo>
                  <a:cubicBezTo>
                    <a:pt x="3899" y="734"/>
                    <a:pt x="3905" y="754"/>
                    <a:pt x="3905" y="754"/>
                  </a:cubicBezTo>
                  <a:cubicBezTo>
                    <a:pt x="3905" y="754"/>
                    <a:pt x="3899" y="734"/>
                    <a:pt x="3885" y="700"/>
                  </a:cubicBezTo>
                  <a:cubicBezTo>
                    <a:pt x="3872" y="666"/>
                    <a:pt x="3847" y="615"/>
                    <a:pt x="3811" y="554"/>
                  </a:cubicBezTo>
                  <a:cubicBezTo>
                    <a:pt x="3770" y="496"/>
                    <a:pt x="3715" y="421"/>
                    <a:pt x="3640" y="350"/>
                  </a:cubicBezTo>
                  <a:cubicBezTo>
                    <a:pt x="3562" y="278"/>
                    <a:pt x="3464" y="203"/>
                    <a:pt x="3341" y="142"/>
                  </a:cubicBezTo>
                  <a:cubicBezTo>
                    <a:pt x="3215" y="81"/>
                    <a:pt x="3069" y="33"/>
                    <a:pt x="2902" y="13"/>
                  </a:cubicBezTo>
                  <a:cubicBezTo>
                    <a:pt x="2842" y="4"/>
                    <a:pt x="2780" y="0"/>
                    <a:pt x="2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5"/>
            <p:cNvSpPr/>
            <p:nvPr/>
          </p:nvSpPr>
          <p:spPr>
            <a:xfrm>
              <a:off x="1392221" y="384317"/>
              <a:ext cx="179068" cy="143904"/>
            </a:xfrm>
            <a:custGeom>
              <a:avLst/>
              <a:gdLst/>
              <a:ahLst/>
              <a:cxnLst/>
              <a:rect l="l" t="t" r="r" b="b"/>
              <a:pathLst>
                <a:path w="4079" h="3278" extrusionOk="0">
                  <a:moveTo>
                    <a:pt x="2751" y="1"/>
                  </a:moveTo>
                  <a:cubicBezTo>
                    <a:pt x="2741" y="1"/>
                    <a:pt x="2731" y="1"/>
                    <a:pt x="2722" y="1"/>
                  </a:cubicBezTo>
                  <a:cubicBezTo>
                    <a:pt x="2600" y="1"/>
                    <a:pt x="2487" y="18"/>
                    <a:pt x="2382" y="52"/>
                  </a:cubicBezTo>
                  <a:cubicBezTo>
                    <a:pt x="2276" y="83"/>
                    <a:pt x="2181" y="134"/>
                    <a:pt x="2099" y="192"/>
                  </a:cubicBezTo>
                  <a:cubicBezTo>
                    <a:pt x="2017" y="250"/>
                    <a:pt x="1956" y="314"/>
                    <a:pt x="1902" y="382"/>
                  </a:cubicBezTo>
                  <a:cubicBezTo>
                    <a:pt x="1800" y="519"/>
                    <a:pt x="1752" y="654"/>
                    <a:pt x="1719" y="764"/>
                  </a:cubicBezTo>
                  <a:cubicBezTo>
                    <a:pt x="1695" y="879"/>
                    <a:pt x="1691" y="964"/>
                    <a:pt x="1691" y="1026"/>
                  </a:cubicBezTo>
                  <a:cubicBezTo>
                    <a:pt x="1691" y="1053"/>
                    <a:pt x="1695" y="1076"/>
                    <a:pt x="1695" y="1090"/>
                  </a:cubicBezTo>
                  <a:lnTo>
                    <a:pt x="1695" y="1114"/>
                  </a:lnTo>
                  <a:cubicBezTo>
                    <a:pt x="1695" y="1114"/>
                    <a:pt x="1695" y="1107"/>
                    <a:pt x="1698" y="1090"/>
                  </a:cubicBezTo>
                  <a:cubicBezTo>
                    <a:pt x="1701" y="1076"/>
                    <a:pt x="1705" y="1056"/>
                    <a:pt x="1711" y="1029"/>
                  </a:cubicBezTo>
                  <a:cubicBezTo>
                    <a:pt x="1728" y="971"/>
                    <a:pt x="1759" y="893"/>
                    <a:pt x="1821" y="808"/>
                  </a:cubicBezTo>
                  <a:cubicBezTo>
                    <a:pt x="1848" y="764"/>
                    <a:pt x="1882" y="719"/>
                    <a:pt x="1923" y="675"/>
                  </a:cubicBezTo>
                  <a:cubicBezTo>
                    <a:pt x="1967" y="630"/>
                    <a:pt x="2014" y="590"/>
                    <a:pt x="2069" y="552"/>
                  </a:cubicBezTo>
                  <a:cubicBezTo>
                    <a:pt x="2181" y="478"/>
                    <a:pt x="2314" y="423"/>
                    <a:pt x="2463" y="406"/>
                  </a:cubicBezTo>
                  <a:cubicBezTo>
                    <a:pt x="2492" y="402"/>
                    <a:pt x="2523" y="400"/>
                    <a:pt x="2553" y="400"/>
                  </a:cubicBezTo>
                  <a:cubicBezTo>
                    <a:pt x="2675" y="400"/>
                    <a:pt x="2805" y="432"/>
                    <a:pt x="2920" y="495"/>
                  </a:cubicBezTo>
                  <a:cubicBezTo>
                    <a:pt x="2936" y="505"/>
                    <a:pt x="2953" y="511"/>
                    <a:pt x="2970" y="522"/>
                  </a:cubicBezTo>
                  <a:cubicBezTo>
                    <a:pt x="2987" y="532"/>
                    <a:pt x="3004" y="546"/>
                    <a:pt x="3018" y="556"/>
                  </a:cubicBezTo>
                  <a:cubicBezTo>
                    <a:pt x="3035" y="569"/>
                    <a:pt x="3049" y="583"/>
                    <a:pt x="3066" y="593"/>
                  </a:cubicBezTo>
                  <a:cubicBezTo>
                    <a:pt x="3079" y="607"/>
                    <a:pt x="3096" y="621"/>
                    <a:pt x="3110" y="638"/>
                  </a:cubicBezTo>
                  <a:cubicBezTo>
                    <a:pt x="3168" y="695"/>
                    <a:pt x="3226" y="770"/>
                    <a:pt x="3280" y="855"/>
                  </a:cubicBezTo>
                  <a:cubicBezTo>
                    <a:pt x="3385" y="1032"/>
                    <a:pt x="3474" y="1213"/>
                    <a:pt x="3484" y="1379"/>
                  </a:cubicBezTo>
                  <a:cubicBezTo>
                    <a:pt x="3498" y="1546"/>
                    <a:pt x="3446" y="1723"/>
                    <a:pt x="3341" y="1889"/>
                  </a:cubicBezTo>
                  <a:cubicBezTo>
                    <a:pt x="3239" y="2059"/>
                    <a:pt x="3089" y="2216"/>
                    <a:pt x="2923" y="2345"/>
                  </a:cubicBezTo>
                  <a:cubicBezTo>
                    <a:pt x="2882" y="2376"/>
                    <a:pt x="2834" y="2406"/>
                    <a:pt x="2790" y="2437"/>
                  </a:cubicBezTo>
                  <a:cubicBezTo>
                    <a:pt x="2769" y="2450"/>
                    <a:pt x="2746" y="2467"/>
                    <a:pt x="2722" y="2481"/>
                  </a:cubicBezTo>
                  <a:cubicBezTo>
                    <a:pt x="2698" y="2495"/>
                    <a:pt x="2678" y="2508"/>
                    <a:pt x="2654" y="2522"/>
                  </a:cubicBezTo>
                  <a:cubicBezTo>
                    <a:pt x="2630" y="2536"/>
                    <a:pt x="2606" y="2549"/>
                    <a:pt x="2582" y="2563"/>
                  </a:cubicBezTo>
                  <a:cubicBezTo>
                    <a:pt x="2559" y="2577"/>
                    <a:pt x="2535" y="2587"/>
                    <a:pt x="2511" y="2600"/>
                  </a:cubicBezTo>
                  <a:cubicBezTo>
                    <a:pt x="2463" y="2624"/>
                    <a:pt x="2416" y="2651"/>
                    <a:pt x="2368" y="2671"/>
                  </a:cubicBezTo>
                  <a:cubicBezTo>
                    <a:pt x="1981" y="2849"/>
                    <a:pt x="1573" y="2951"/>
                    <a:pt x="1218" y="2988"/>
                  </a:cubicBezTo>
                  <a:cubicBezTo>
                    <a:pt x="896" y="3025"/>
                    <a:pt x="614" y="3043"/>
                    <a:pt x="405" y="3043"/>
                  </a:cubicBezTo>
                  <a:cubicBezTo>
                    <a:pt x="382" y="3043"/>
                    <a:pt x="361" y="3042"/>
                    <a:pt x="341" y="3042"/>
                  </a:cubicBezTo>
                  <a:cubicBezTo>
                    <a:pt x="287" y="3042"/>
                    <a:pt x="235" y="3042"/>
                    <a:pt x="194" y="3046"/>
                  </a:cubicBezTo>
                  <a:cubicBezTo>
                    <a:pt x="154" y="3042"/>
                    <a:pt x="116" y="3042"/>
                    <a:pt x="89" y="3042"/>
                  </a:cubicBezTo>
                  <a:cubicBezTo>
                    <a:pt x="31" y="3042"/>
                    <a:pt x="1" y="3039"/>
                    <a:pt x="1" y="3039"/>
                  </a:cubicBezTo>
                  <a:lnTo>
                    <a:pt x="1" y="3039"/>
                  </a:lnTo>
                  <a:cubicBezTo>
                    <a:pt x="1" y="3039"/>
                    <a:pt x="28" y="3049"/>
                    <a:pt x="86" y="3067"/>
                  </a:cubicBezTo>
                  <a:cubicBezTo>
                    <a:pt x="113" y="3073"/>
                    <a:pt x="147" y="3083"/>
                    <a:pt x="188" y="3097"/>
                  </a:cubicBezTo>
                  <a:cubicBezTo>
                    <a:pt x="229" y="3107"/>
                    <a:pt x="276" y="3120"/>
                    <a:pt x="327" y="3134"/>
                  </a:cubicBezTo>
                  <a:cubicBezTo>
                    <a:pt x="381" y="3148"/>
                    <a:pt x="439" y="3161"/>
                    <a:pt x="504" y="3175"/>
                  </a:cubicBezTo>
                  <a:cubicBezTo>
                    <a:pt x="568" y="3189"/>
                    <a:pt x="640" y="3202"/>
                    <a:pt x="715" y="3216"/>
                  </a:cubicBezTo>
                  <a:cubicBezTo>
                    <a:pt x="790" y="3233"/>
                    <a:pt x="871" y="3243"/>
                    <a:pt x="956" y="3254"/>
                  </a:cubicBezTo>
                  <a:cubicBezTo>
                    <a:pt x="997" y="3260"/>
                    <a:pt x="1042" y="3263"/>
                    <a:pt x="1089" y="3267"/>
                  </a:cubicBezTo>
                  <a:cubicBezTo>
                    <a:pt x="1133" y="3271"/>
                    <a:pt x="1181" y="3274"/>
                    <a:pt x="1229" y="3274"/>
                  </a:cubicBezTo>
                  <a:cubicBezTo>
                    <a:pt x="1288" y="3276"/>
                    <a:pt x="1350" y="3277"/>
                    <a:pt x="1412" y="3277"/>
                  </a:cubicBezTo>
                  <a:cubicBezTo>
                    <a:pt x="1550" y="3277"/>
                    <a:pt x="1696" y="3272"/>
                    <a:pt x="1848" y="3260"/>
                  </a:cubicBezTo>
                  <a:cubicBezTo>
                    <a:pt x="2069" y="3243"/>
                    <a:pt x="2303" y="3202"/>
                    <a:pt x="2538" y="3124"/>
                  </a:cubicBezTo>
                  <a:cubicBezTo>
                    <a:pt x="2600" y="3107"/>
                    <a:pt x="2658" y="3083"/>
                    <a:pt x="2719" y="3063"/>
                  </a:cubicBezTo>
                  <a:cubicBezTo>
                    <a:pt x="2749" y="3049"/>
                    <a:pt x="2777" y="3039"/>
                    <a:pt x="2807" y="3026"/>
                  </a:cubicBezTo>
                  <a:cubicBezTo>
                    <a:pt x="2838" y="3015"/>
                    <a:pt x="2865" y="3001"/>
                    <a:pt x="2895" y="2988"/>
                  </a:cubicBezTo>
                  <a:cubicBezTo>
                    <a:pt x="2923" y="2974"/>
                    <a:pt x="2953" y="2960"/>
                    <a:pt x="2984" y="2944"/>
                  </a:cubicBezTo>
                  <a:cubicBezTo>
                    <a:pt x="3011" y="2930"/>
                    <a:pt x="3042" y="2913"/>
                    <a:pt x="3069" y="2896"/>
                  </a:cubicBezTo>
                  <a:cubicBezTo>
                    <a:pt x="3127" y="2866"/>
                    <a:pt x="3185" y="2835"/>
                    <a:pt x="3242" y="2794"/>
                  </a:cubicBezTo>
                  <a:cubicBezTo>
                    <a:pt x="3467" y="2641"/>
                    <a:pt x="3675" y="2447"/>
                    <a:pt x="3838" y="2202"/>
                  </a:cubicBezTo>
                  <a:cubicBezTo>
                    <a:pt x="3916" y="2076"/>
                    <a:pt x="3981" y="1940"/>
                    <a:pt x="4022" y="1791"/>
                  </a:cubicBezTo>
                  <a:cubicBezTo>
                    <a:pt x="4063" y="1641"/>
                    <a:pt x="4079" y="1478"/>
                    <a:pt x="4058" y="1321"/>
                  </a:cubicBezTo>
                  <a:cubicBezTo>
                    <a:pt x="4045" y="1161"/>
                    <a:pt x="3994" y="1018"/>
                    <a:pt x="3936" y="889"/>
                  </a:cubicBezTo>
                  <a:cubicBezTo>
                    <a:pt x="3875" y="760"/>
                    <a:pt x="3800" y="651"/>
                    <a:pt x="3725" y="546"/>
                  </a:cubicBezTo>
                  <a:cubicBezTo>
                    <a:pt x="3647" y="443"/>
                    <a:pt x="3559" y="341"/>
                    <a:pt x="3453" y="253"/>
                  </a:cubicBezTo>
                  <a:cubicBezTo>
                    <a:pt x="3426" y="230"/>
                    <a:pt x="3399" y="209"/>
                    <a:pt x="3369" y="192"/>
                  </a:cubicBezTo>
                  <a:cubicBezTo>
                    <a:pt x="3338" y="172"/>
                    <a:pt x="3311" y="151"/>
                    <a:pt x="3280" y="137"/>
                  </a:cubicBezTo>
                  <a:cubicBezTo>
                    <a:pt x="3249" y="120"/>
                    <a:pt x="3218" y="103"/>
                    <a:pt x="3188" y="90"/>
                  </a:cubicBezTo>
                  <a:cubicBezTo>
                    <a:pt x="3157" y="76"/>
                    <a:pt x="3127" y="66"/>
                    <a:pt x="3093" y="56"/>
                  </a:cubicBezTo>
                  <a:cubicBezTo>
                    <a:pt x="2977" y="18"/>
                    <a:pt x="2861" y="1"/>
                    <a:pt x="2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5"/>
            <p:cNvSpPr/>
            <p:nvPr/>
          </p:nvSpPr>
          <p:spPr>
            <a:xfrm>
              <a:off x="506784" y="1136950"/>
              <a:ext cx="74586" cy="74235"/>
            </a:xfrm>
            <a:custGeom>
              <a:avLst/>
              <a:gdLst/>
              <a:ahLst/>
              <a:cxnLst/>
              <a:rect l="l" t="t" r="r" b="b"/>
              <a:pathLst>
                <a:path w="1699" h="1691" extrusionOk="0">
                  <a:moveTo>
                    <a:pt x="736" y="1"/>
                  </a:moveTo>
                  <a:cubicBezTo>
                    <a:pt x="646" y="1"/>
                    <a:pt x="557" y="16"/>
                    <a:pt x="477" y="46"/>
                  </a:cubicBezTo>
                  <a:cubicBezTo>
                    <a:pt x="362" y="87"/>
                    <a:pt x="270" y="155"/>
                    <a:pt x="195" y="219"/>
                  </a:cubicBezTo>
                  <a:cubicBezTo>
                    <a:pt x="120" y="287"/>
                    <a:pt x="73" y="366"/>
                    <a:pt x="46" y="437"/>
                  </a:cubicBezTo>
                  <a:cubicBezTo>
                    <a:pt x="18" y="512"/>
                    <a:pt x="8" y="580"/>
                    <a:pt x="1" y="631"/>
                  </a:cubicBezTo>
                  <a:lnTo>
                    <a:pt x="1" y="669"/>
                  </a:lnTo>
                  <a:cubicBezTo>
                    <a:pt x="5" y="679"/>
                    <a:pt x="5" y="689"/>
                    <a:pt x="8" y="700"/>
                  </a:cubicBezTo>
                  <a:cubicBezTo>
                    <a:pt x="8" y="720"/>
                    <a:pt x="11" y="736"/>
                    <a:pt x="15" y="750"/>
                  </a:cubicBezTo>
                  <a:cubicBezTo>
                    <a:pt x="21" y="777"/>
                    <a:pt x="25" y="791"/>
                    <a:pt x="25" y="791"/>
                  </a:cubicBezTo>
                  <a:cubicBezTo>
                    <a:pt x="25" y="791"/>
                    <a:pt x="32" y="777"/>
                    <a:pt x="46" y="753"/>
                  </a:cubicBezTo>
                  <a:cubicBezTo>
                    <a:pt x="49" y="744"/>
                    <a:pt x="59" y="730"/>
                    <a:pt x="69" y="716"/>
                  </a:cubicBezTo>
                  <a:cubicBezTo>
                    <a:pt x="76" y="709"/>
                    <a:pt x="82" y="703"/>
                    <a:pt x="90" y="692"/>
                  </a:cubicBezTo>
                  <a:cubicBezTo>
                    <a:pt x="96" y="686"/>
                    <a:pt x="103" y="679"/>
                    <a:pt x="110" y="669"/>
                  </a:cubicBezTo>
                  <a:cubicBezTo>
                    <a:pt x="137" y="634"/>
                    <a:pt x="175" y="601"/>
                    <a:pt x="225" y="573"/>
                  </a:cubicBezTo>
                  <a:cubicBezTo>
                    <a:pt x="273" y="543"/>
                    <a:pt x="327" y="522"/>
                    <a:pt x="385" y="499"/>
                  </a:cubicBezTo>
                  <a:cubicBezTo>
                    <a:pt x="426" y="483"/>
                    <a:pt x="472" y="476"/>
                    <a:pt x="519" y="476"/>
                  </a:cubicBezTo>
                  <a:cubicBezTo>
                    <a:pt x="534" y="476"/>
                    <a:pt x="550" y="476"/>
                    <a:pt x="566" y="478"/>
                  </a:cubicBezTo>
                  <a:cubicBezTo>
                    <a:pt x="624" y="488"/>
                    <a:pt x="678" y="508"/>
                    <a:pt x="735" y="532"/>
                  </a:cubicBezTo>
                  <a:cubicBezTo>
                    <a:pt x="790" y="560"/>
                    <a:pt x="845" y="597"/>
                    <a:pt x="892" y="642"/>
                  </a:cubicBezTo>
                  <a:cubicBezTo>
                    <a:pt x="916" y="665"/>
                    <a:pt x="940" y="689"/>
                    <a:pt x="960" y="713"/>
                  </a:cubicBezTo>
                  <a:cubicBezTo>
                    <a:pt x="980" y="740"/>
                    <a:pt x="998" y="767"/>
                    <a:pt x="1015" y="794"/>
                  </a:cubicBezTo>
                  <a:cubicBezTo>
                    <a:pt x="1049" y="849"/>
                    <a:pt x="1076" y="910"/>
                    <a:pt x="1090" y="968"/>
                  </a:cubicBezTo>
                  <a:cubicBezTo>
                    <a:pt x="1100" y="1026"/>
                    <a:pt x="1103" y="1077"/>
                    <a:pt x="1100" y="1124"/>
                  </a:cubicBezTo>
                  <a:cubicBezTo>
                    <a:pt x="1093" y="1162"/>
                    <a:pt x="1082" y="1216"/>
                    <a:pt x="1055" y="1260"/>
                  </a:cubicBezTo>
                  <a:cubicBezTo>
                    <a:pt x="1042" y="1281"/>
                    <a:pt x="1029" y="1301"/>
                    <a:pt x="1008" y="1318"/>
                  </a:cubicBezTo>
                  <a:cubicBezTo>
                    <a:pt x="991" y="1332"/>
                    <a:pt x="971" y="1345"/>
                    <a:pt x="950" y="1353"/>
                  </a:cubicBezTo>
                  <a:cubicBezTo>
                    <a:pt x="926" y="1366"/>
                    <a:pt x="896" y="1372"/>
                    <a:pt x="864" y="1372"/>
                  </a:cubicBezTo>
                  <a:cubicBezTo>
                    <a:pt x="845" y="1372"/>
                    <a:pt x="826" y="1370"/>
                    <a:pt x="807" y="1366"/>
                  </a:cubicBezTo>
                  <a:cubicBezTo>
                    <a:pt x="756" y="1356"/>
                    <a:pt x="712" y="1332"/>
                    <a:pt x="685" y="1301"/>
                  </a:cubicBezTo>
                  <a:cubicBezTo>
                    <a:pt x="654" y="1274"/>
                    <a:pt x="633" y="1243"/>
                    <a:pt x="624" y="1220"/>
                  </a:cubicBezTo>
                  <a:cubicBezTo>
                    <a:pt x="617" y="1210"/>
                    <a:pt x="613" y="1199"/>
                    <a:pt x="613" y="1193"/>
                  </a:cubicBezTo>
                  <a:cubicBezTo>
                    <a:pt x="613" y="1185"/>
                    <a:pt x="610" y="1182"/>
                    <a:pt x="610" y="1182"/>
                  </a:cubicBezTo>
                  <a:lnTo>
                    <a:pt x="610" y="1182"/>
                  </a:lnTo>
                  <a:cubicBezTo>
                    <a:pt x="610" y="1182"/>
                    <a:pt x="613" y="1196"/>
                    <a:pt x="603" y="1223"/>
                  </a:cubicBezTo>
                  <a:cubicBezTo>
                    <a:pt x="597" y="1247"/>
                    <a:pt x="593" y="1287"/>
                    <a:pt x="600" y="1342"/>
                  </a:cubicBezTo>
                  <a:cubicBezTo>
                    <a:pt x="613" y="1397"/>
                    <a:pt x="637" y="1461"/>
                    <a:pt x="688" y="1526"/>
                  </a:cubicBezTo>
                  <a:cubicBezTo>
                    <a:pt x="715" y="1560"/>
                    <a:pt x="746" y="1590"/>
                    <a:pt x="790" y="1621"/>
                  </a:cubicBezTo>
                  <a:cubicBezTo>
                    <a:pt x="831" y="1648"/>
                    <a:pt x="882" y="1672"/>
                    <a:pt x="944" y="1682"/>
                  </a:cubicBezTo>
                  <a:cubicBezTo>
                    <a:pt x="973" y="1688"/>
                    <a:pt x="1003" y="1690"/>
                    <a:pt x="1034" y="1690"/>
                  </a:cubicBezTo>
                  <a:cubicBezTo>
                    <a:pt x="1125" y="1690"/>
                    <a:pt x="1222" y="1668"/>
                    <a:pt x="1311" y="1625"/>
                  </a:cubicBezTo>
                  <a:cubicBezTo>
                    <a:pt x="1433" y="1563"/>
                    <a:pt x="1545" y="1468"/>
                    <a:pt x="1610" y="1322"/>
                  </a:cubicBezTo>
                  <a:cubicBezTo>
                    <a:pt x="1678" y="1185"/>
                    <a:pt x="1699" y="1029"/>
                    <a:pt x="1682" y="883"/>
                  </a:cubicBezTo>
                  <a:cubicBezTo>
                    <a:pt x="1668" y="736"/>
                    <a:pt x="1620" y="601"/>
                    <a:pt x="1545" y="471"/>
                  </a:cubicBezTo>
                  <a:cubicBezTo>
                    <a:pt x="1508" y="410"/>
                    <a:pt x="1460" y="356"/>
                    <a:pt x="1413" y="304"/>
                  </a:cubicBezTo>
                  <a:cubicBezTo>
                    <a:pt x="1362" y="254"/>
                    <a:pt x="1307" y="206"/>
                    <a:pt x="1253" y="169"/>
                  </a:cubicBezTo>
                  <a:cubicBezTo>
                    <a:pt x="1137" y="87"/>
                    <a:pt x="1005" y="33"/>
                    <a:pt x="869" y="12"/>
                  </a:cubicBezTo>
                  <a:cubicBezTo>
                    <a:pt x="825" y="4"/>
                    <a:pt x="780"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5"/>
            <p:cNvSpPr/>
            <p:nvPr/>
          </p:nvSpPr>
          <p:spPr>
            <a:xfrm>
              <a:off x="416129" y="1303070"/>
              <a:ext cx="203038" cy="379647"/>
            </a:xfrm>
            <a:custGeom>
              <a:avLst/>
              <a:gdLst/>
              <a:ahLst/>
              <a:cxnLst/>
              <a:rect l="l" t="t" r="r" b="b"/>
              <a:pathLst>
                <a:path w="4625" h="8648" extrusionOk="0">
                  <a:moveTo>
                    <a:pt x="15" y="1"/>
                  </a:moveTo>
                  <a:cubicBezTo>
                    <a:pt x="15" y="2"/>
                    <a:pt x="12" y="49"/>
                    <a:pt x="8" y="136"/>
                  </a:cubicBezTo>
                  <a:cubicBezTo>
                    <a:pt x="4" y="181"/>
                    <a:pt x="4" y="235"/>
                    <a:pt x="1" y="304"/>
                  </a:cubicBezTo>
                  <a:lnTo>
                    <a:pt x="1" y="524"/>
                  </a:lnTo>
                  <a:cubicBezTo>
                    <a:pt x="8" y="858"/>
                    <a:pt x="35" y="1337"/>
                    <a:pt x="164" y="1896"/>
                  </a:cubicBezTo>
                  <a:cubicBezTo>
                    <a:pt x="229" y="2174"/>
                    <a:pt x="310" y="2477"/>
                    <a:pt x="433" y="2783"/>
                  </a:cubicBezTo>
                  <a:cubicBezTo>
                    <a:pt x="491" y="2937"/>
                    <a:pt x="563" y="3092"/>
                    <a:pt x="651" y="3243"/>
                  </a:cubicBezTo>
                  <a:cubicBezTo>
                    <a:pt x="671" y="3283"/>
                    <a:pt x="695" y="3317"/>
                    <a:pt x="719" y="3355"/>
                  </a:cubicBezTo>
                  <a:cubicBezTo>
                    <a:pt x="743" y="3392"/>
                    <a:pt x="767" y="3430"/>
                    <a:pt x="794" y="3467"/>
                  </a:cubicBezTo>
                  <a:cubicBezTo>
                    <a:pt x="848" y="3538"/>
                    <a:pt x="906" y="3610"/>
                    <a:pt x="968" y="3675"/>
                  </a:cubicBezTo>
                  <a:cubicBezTo>
                    <a:pt x="1049" y="3763"/>
                    <a:pt x="1141" y="3844"/>
                    <a:pt x="1243" y="3912"/>
                  </a:cubicBezTo>
                  <a:cubicBezTo>
                    <a:pt x="1345" y="3984"/>
                    <a:pt x="1461" y="4042"/>
                    <a:pt x="1586" y="4072"/>
                  </a:cubicBezTo>
                  <a:cubicBezTo>
                    <a:pt x="1651" y="4089"/>
                    <a:pt x="1715" y="4100"/>
                    <a:pt x="1784" y="4100"/>
                  </a:cubicBezTo>
                  <a:cubicBezTo>
                    <a:pt x="1852" y="4100"/>
                    <a:pt x="1920" y="4089"/>
                    <a:pt x="1984" y="4069"/>
                  </a:cubicBezTo>
                  <a:cubicBezTo>
                    <a:pt x="2049" y="4052"/>
                    <a:pt x="2114" y="4022"/>
                    <a:pt x="2172" y="3984"/>
                  </a:cubicBezTo>
                  <a:cubicBezTo>
                    <a:pt x="2185" y="3973"/>
                    <a:pt x="2199" y="3964"/>
                    <a:pt x="2213" y="3953"/>
                  </a:cubicBezTo>
                  <a:cubicBezTo>
                    <a:pt x="2226" y="3943"/>
                    <a:pt x="2240" y="3929"/>
                    <a:pt x="2253" y="3919"/>
                  </a:cubicBezTo>
                  <a:lnTo>
                    <a:pt x="2274" y="3899"/>
                  </a:lnTo>
                  <a:lnTo>
                    <a:pt x="2274" y="3896"/>
                  </a:lnTo>
                  <a:lnTo>
                    <a:pt x="2277" y="3896"/>
                  </a:lnTo>
                  <a:lnTo>
                    <a:pt x="2277" y="3906"/>
                  </a:lnTo>
                  <a:lnTo>
                    <a:pt x="2277" y="3912"/>
                  </a:lnTo>
                  <a:lnTo>
                    <a:pt x="2280" y="3933"/>
                  </a:lnTo>
                  <a:cubicBezTo>
                    <a:pt x="2284" y="3981"/>
                    <a:pt x="2290" y="4025"/>
                    <a:pt x="2294" y="4072"/>
                  </a:cubicBezTo>
                  <a:cubicBezTo>
                    <a:pt x="2307" y="4164"/>
                    <a:pt x="2321" y="4256"/>
                    <a:pt x="2338" y="4351"/>
                  </a:cubicBezTo>
                  <a:cubicBezTo>
                    <a:pt x="2403" y="4729"/>
                    <a:pt x="2505" y="5103"/>
                    <a:pt x="2645" y="5457"/>
                  </a:cubicBezTo>
                  <a:cubicBezTo>
                    <a:pt x="2712" y="5634"/>
                    <a:pt x="2797" y="5807"/>
                    <a:pt x="2910" y="5964"/>
                  </a:cubicBezTo>
                  <a:cubicBezTo>
                    <a:pt x="2968" y="6039"/>
                    <a:pt x="3032" y="6110"/>
                    <a:pt x="3107" y="6171"/>
                  </a:cubicBezTo>
                  <a:cubicBezTo>
                    <a:pt x="3124" y="6188"/>
                    <a:pt x="3144" y="6202"/>
                    <a:pt x="3165" y="6215"/>
                  </a:cubicBezTo>
                  <a:cubicBezTo>
                    <a:pt x="3185" y="6229"/>
                    <a:pt x="3205" y="6243"/>
                    <a:pt x="3226" y="6256"/>
                  </a:cubicBezTo>
                  <a:cubicBezTo>
                    <a:pt x="3267" y="6280"/>
                    <a:pt x="3311" y="6300"/>
                    <a:pt x="3356" y="6317"/>
                  </a:cubicBezTo>
                  <a:cubicBezTo>
                    <a:pt x="3451" y="6355"/>
                    <a:pt x="3555" y="6374"/>
                    <a:pt x="3655" y="6374"/>
                  </a:cubicBezTo>
                  <a:cubicBezTo>
                    <a:pt x="3693" y="6374"/>
                    <a:pt x="3730" y="6371"/>
                    <a:pt x="3767" y="6365"/>
                  </a:cubicBezTo>
                  <a:cubicBezTo>
                    <a:pt x="3835" y="6355"/>
                    <a:pt x="3896" y="6334"/>
                    <a:pt x="3954" y="6307"/>
                  </a:cubicBezTo>
                  <a:lnTo>
                    <a:pt x="3971" y="6297"/>
                  </a:lnTo>
                  <a:lnTo>
                    <a:pt x="3974" y="6294"/>
                  </a:lnTo>
                  <a:cubicBezTo>
                    <a:pt x="3978" y="6290"/>
                    <a:pt x="3981" y="6290"/>
                    <a:pt x="3981" y="6287"/>
                  </a:cubicBezTo>
                  <a:cubicBezTo>
                    <a:pt x="3988" y="6284"/>
                    <a:pt x="3992" y="6280"/>
                    <a:pt x="3998" y="6273"/>
                  </a:cubicBezTo>
                  <a:lnTo>
                    <a:pt x="3998" y="6311"/>
                  </a:lnTo>
                  <a:cubicBezTo>
                    <a:pt x="3995" y="6361"/>
                    <a:pt x="3988" y="6419"/>
                    <a:pt x="3981" y="6474"/>
                  </a:cubicBezTo>
                  <a:cubicBezTo>
                    <a:pt x="3971" y="6583"/>
                    <a:pt x="3961" y="6685"/>
                    <a:pt x="3951" y="6787"/>
                  </a:cubicBezTo>
                  <a:cubicBezTo>
                    <a:pt x="3930" y="6988"/>
                    <a:pt x="3910" y="7174"/>
                    <a:pt x="3893" y="7355"/>
                  </a:cubicBezTo>
                  <a:cubicBezTo>
                    <a:pt x="3879" y="7498"/>
                    <a:pt x="3862" y="7634"/>
                    <a:pt x="3852" y="7763"/>
                  </a:cubicBezTo>
                  <a:cubicBezTo>
                    <a:pt x="3838" y="7892"/>
                    <a:pt x="3835" y="8019"/>
                    <a:pt x="3849" y="8137"/>
                  </a:cubicBezTo>
                  <a:cubicBezTo>
                    <a:pt x="3855" y="8195"/>
                    <a:pt x="3866" y="8253"/>
                    <a:pt x="3882" y="8308"/>
                  </a:cubicBezTo>
                  <a:cubicBezTo>
                    <a:pt x="3903" y="8358"/>
                    <a:pt x="3927" y="8410"/>
                    <a:pt x="3954" y="8451"/>
                  </a:cubicBezTo>
                  <a:cubicBezTo>
                    <a:pt x="3981" y="8495"/>
                    <a:pt x="4019" y="8532"/>
                    <a:pt x="4056" y="8562"/>
                  </a:cubicBezTo>
                  <a:cubicBezTo>
                    <a:pt x="4066" y="8570"/>
                    <a:pt x="4076" y="8573"/>
                    <a:pt x="4086" y="8580"/>
                  </a:cubicBezTo>
                  <a:cubicBezTo>
                    <a:pt x="4097" y="8586"/>
                    <a:pt x="4107" y="8593"/>
                    <a:pt x="4117" y="8597"/>
                  </a:cubicBezTo>
                  <a:cubicBezTo>
                    <a:pt x="4138" y="8606"/>
                    <a:pt x="4158" y="8614"/>
                    <a:pt x="4179" y="8624"/>
                  </a:cubicBezTo>
                  <a:cubicBezTo>
                    <a:pt x="4229" y="8641"/>
                    <a:pt x="4278" y="8647"/>
                    <a:pt x="4324" y="8647"/>
                  </a:cubicBezTo>
                  <a:cubicBezTo>
                    <a:pt x="4352" y="8647"/>
                    <a:pt x="4378" y="8645"/>
                    <a:pt x="4403" y="8641"/>
                  </a:cubicBezTo>
                  <a:cubicBezTo>
                    <a:pt x="4468" y="8627"/>
                    <a:pt x="4519" y="8600"/>
                    <a:pt x="4552" y="8570"/>
                  </a:cubicBezTo>
                  <a:cubicBezTo>
                    <a:pt x="4587" y="8539"/>
                    <a:pt x="4604" y="8508"/>
                    <a:pt x="4610" y="8488"/>
                  </a:cubicBezTo>
                  <a:cubicBezTo>
                    <a:pt x="4621" y="8464"/>
                    <a:pt x="4624" y="8454"/>
                    <a:pt x="4624" y="8454"/>
                  </a:cubicBezTo>
                  <a:lnTo>
                    <a:pt x="4624" y="8454"/>
                  </a:lnTo>
                  <a:cubicBezTo>
                    <a:pt x="4624" y="8454"/>
                    <a:pt x="4621" y="8464"/>
                    <a:pt x="4610" y="8484"/>
                  </a:cubicBezTo>
                  <a:cubicBezTo>
                    <a:pt x="4601" y="8508"/>
                    <a:pt x="4580" y="8535"/>
                    <a:pt x="4549" y="8562"/>
                  </a:cubicBezTo>
                  <a:cubicBezTo>
                    <a:pt x="4512" y="8590"/>
                    <a:pt x="4464" y="8614"/>
                    <a:pt x="4400" y="8624"/>
                  </a:cubicBezTo>
                  <a:cubicBezTo>
                    <a:pt x="4385" y="8625"/>
                    <a:pt x="4370" y="8626"/>
                    <a:pt x="4353" y="8626"/>
                  </a:cubicBezTo>
                  <a:cubicBezTo>
                    <a:pt x="4302" y="8626"/>
                    <a:pt x="4245" y="8617"/>
                    <a:pt x="4185" y="8597"/>
                  </a:cubicBezTo>
                  <a:cubicBezTo>
                    <a:pt x="4168" y="8586"/>
                    <a:pt x="4148" y="8580"/>
                    <a:pt x="4131" y="8570"/>
                  </a:cubicBezTo>
                  <a:cubicBezTo>
                    <a:pt x="4111" y="8559"/>
                    <a:pt x="4094" y="8549"/>
                    <a:pt x="4076" y="8535"/>
                  </a:cubicBezTo>
                  <a:cubicBezTo>
                    <a:pt x="4042" y="8504"/>
                    <a:pt x="4012" y="8474"/>
                    <a:pt x="3988" y="8430"/>
                  </a:cubicBezTo>
                  <a:cubicBezTo>
                    <a:pt x="3961" y="8389"/>
                    <a:pt x="3943" y="8341"/>
                    <a:pt x="3927" y="8294"/>
                  </a:cubicBezTo>
                  <a:cubicBezTo>
                    <a:pt x="3913" y="8243"/>
                    <a:pt x="3903" y="8188"/>
                    <a:pt x="3899" y="8130"/>
                  </a:cubicBezTo>
                  <a:cubicBezTo>
                    <a:pt x="3890" y="8019"/>
                    <a:pt x="3899" y="7896"/>
                    <a:pt x="3916" y="7770"/>
                  </a:cubicBezTo>
                  <a:cubicBezTo>
                    <a:pt x="3934" y="7641"/>
                    <a:pt x="3951" y="7504"/>
                    <a:pt x="3968" y="7361"/>
                  </a:cubicBezTo>
                  <a:cubicBezTo>
                    <a:pt x="4015" y="6970"/>
                    <a:pt x="4070" y="6535"/>
                    <a:pt x="4134" y="6018"/>
                  </a:cubicBezTo>
                  <a:lnTo>
                    <a:pt x="4134" y="6018"/>
                  </a:lnTo>
                  <a:cubicBezTo>
                    <a:pt x="4097" y="6052"/>
                    <a:pt x="4059" y="6086"/>
                    <a:pt x="4019" y="6121"/>
                  </a:cubicBezTo>
                  <a:cubicBezTo>
                    <a:pt x="3998" y="6137"/>
                    <a:pt x="3974" y="6161"/>
                    <a:pt x="3954" y="6171"/>
                  </a:cubicBezTo>
                  <a:cubicBezTo>
                    <a:pt x="3943" y="6182"/>
                    <a:pt x="3934" y="6185"/>
                    <a:pt x="3920" y="6192"/>
                  </a:cubicBezTo>
                  <a:lnTo>
                    <a:pt x="3903" y="6202"/>
                  </a:lnTo>
                  <a:cubicBezTo>
                    <a:pt x="3855" y="6223"/>
                    <a:pt x="3805" y="6239"/>
                    <a:pt x="3750" y="6249"/>
                  </a:cubicBezTo>
                  <a:cubicBezTo>
                    <a:pt x="3722" y="6253"/>
                    <a:pt x="3694" y="6255"/>
                    <a:pt x="3665" y="6255"/>
                  </a:cubicBezTo>
                  <a:cubicBezTo>
                    <a:pt x="3577" y="6255"/>
                    <a:pt x="3486" y="6239"/>
                    <a:pt x="3400" y="6205"/>
                  </a:cubicBezTo>
                  <a:cubicBezTo>
                    <a:pt x="3243" y="6147"/>
                    <a:pt x="3117" y="6028"/>
                    <a:pt x="3012" y="5889"/>
                  </a:cubicBezTo>
                  <a:cubicBezTo>
                    <a:pt x="2910" y="5746"/>
                    <a:pt x="2831" y="5579"/>
                    <a:pt x="2764" y="5409"/>
                  </a:cubicBezTo>
                  <a:cubicBezTo>
                    <a:pt x="2631" y="5062"/>
                    <a:pt x="2529" y="4698"/>
                    <a:pt x="2464" y="4328"/>
                  </a:cubicBezTo>
                  <a:cubicBezTo>
                    <a:pt x="2450" y="4235"/>
                    <a:pt x="2437" y="4147"/>
                    <a:pt x="2427" y="4055"/>
                  </a:cubicBezTo>
                  <a:cubicBezTo>
                    <a:pt x="2420" y="4011"/>
                    <a:pt x="2417" y="3964"/>
                    <a:pt x="2413" y="3919"/>
                  </a:cubicBezTo>
                  <a:lnTo>
                    <a:pt x="2409" y="3906"/>
                  </a:lnTo>
                  <a:lnTo>
                    <a:pt x="2409" y="3875"/>
                  </a:lnTo>
                  <a:cubicBezTo>
                    <a:pt x="2406" y="3855"/>
                    <a:pt x="2406" y="3835"/>
                    <a:pt x="2403" y="3810"/>
                  </a:cubicBezTo>
                  <a:cubicBezTo>
                    <a:pt x="2400" y="3769"/>
                    <a:pt x="2396" y="3728"/>
                    <a:pt x="2392" y="3688"/>
                  </a:cubicBezTo>
                  <a:cubicBezTo>
                    <a:pt x="2372" y="3684"/>
                    <a:pt x="2348" y="3681"/>
                    <a:pt x="2328" y="3678"/>
                  </a:cubicBezTo>
                  <a:lnTo>
                    <a:pt x="2324" y="3678"/>
                  </a:lnTo>
                  <a:cubicBezTo>
                    <a:pt x="2318" y="3678"/>
                    <a:pt x="2315" y="3678"/>
                    <a:pt x="2311" y="3675"/>
                  </a:cubicBezTo>
                  <a:cubicBezTo>
                    <a:pt x="2294" y="3675"/>
                    <a:pt x="2280" y="3671"/>
                    <a:pt x="2263" y="3671"/>
                  </a:cubicBezTo>
                  <a:cubicBezTo>
                    <a:pt x="2253" y="3695"/>
                    <a:pt x="2243" y="3708"/>
                    <a:pt x="2236" y="3725"/>
                  </a:cubicBezTo>
                  <a:lnTo>
                    <a:pt x="2205" y="3773"/>
                  </a:lnTo>
                  <a:cubicBezTo>
                    <a:pt x="2202" y="3783"/>
                    <a:pt x="2195" y="3786"/>
                    <a:pt x="2192" y="3794"/>
                  </a:cubicBezTo>
                  <a:cubicBezTo>
                    <a:pt x="2188" y="3797"/>
                    <a:pt x="2185" y="3800"/>
                    <a:pt x="2185" y="3804"/>
                  </a:cubicBezTo>
                  <a:lnTo>
                    <a:pt x="2178" y="3810"/>
                  </a:lnTo>
                  <a:lnTo>
                    <a:pt x="2164" y="3824"/>
                  </a:lnTo>
                  <a:cubicBezTo>
                    <a:pt x="2155" y="3835"/>
                    <a:pt x="2144" y="3844"/>
                    <a:pt x="2131" y="3851"/>
                  </a:cubicBezTo>
                  <a:cubicBezTo>
                    <a:pt x="2120" y="3862"/>
                    <a:pt x="2111" y="3868"/>
                    <a:pt x="2100" y="3875"/>
                  </a:cubicBezTo>
                  <a:cubicBezTo>
                    <a:pt x="2053" y="3909"/>
                    <a:pt x="2001" y="3933"/>
                    <a:pt x="1947" y="3950"/>
                  </a:cubicBezTo>
                  <a:cubicBezTo>
                    <a:pt x="1891" y="3968"/>
                    <a:pt x="1832" y="3976"/>
                    <a:pt x="1773" y="3976"/>
                  </a:cubicBezTo>
                  <a:cubicBezTo>
                    <a:pt x="1721" y="3976"/>
                    <a:pt x="1668" y="3970"/>
                    <a:pt x="1617" y="3957"/>
                  </a:cubicBezTo>
                  <a:cubicBezTo>
                    <a:pt x="1505" y="3929"/>
                    <a:pt x="1403" y="3882"/>
                    <a:pt x="1307" y="3821"/>
                  </a:cubicBezTo>
                  <a:cubicBezTo>
                    <a:pt x="1213" y="3756"/>
                    <a:pt x="1124" y="3681"/>
                    <a:pt x="1045" y="3603"/>
                  </a:cubicBezTo>
                  <a:cubicBezTo>
                    <a:pt x="800" y="3355"/>
                    <a:pt x="634" y="3052"/>
                    <a:pt x="505" y="2753"/>
                  </a:cubicBezTo>
                  <a:cubicBezTo>
                    <a:pt x="382" y="2453"/>
                    <a:pt x="290" y="2157"/>
                    <a:pt x="219" y="1882"/>
                  </a:cubicBezTo>
                  <a:cubicBezTo>
                    <a:pt x="83" y="1331"/>
                    <a:pt x="32" y="855"/>
                    <a:pt x="18" y="524"/>
                  </a:cubicBezTo>
                  <a:cubicBezTo>
                    <a:pt x="8" y="357"/>
                    <a:pt x="8" y="225"/>
                    <a:pt x="12" y="136"/>
                  </a:cubicBezTo>
                  <a:cubicBezTo>
                    <a:pt x="12" y="49"/>
                    <a:pt x="15" y="2"/>
                    <a:pt x="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5"/>
            <p:cNvSpPr/>
            <p:nvPr/>
          </p:nvSpPr>
          <p:spPr>
            <a:xfrm>
              <a:off x="503535" y="1620691"/>
              <a:ext cx="116379" cy="158699"/>
            </a:xfrm>
            <a:custGeom>
              <a:avLst/>
              <a:gdLst/>
              <a:ahLst/>
              <a:cxnLst/>
              <a:rect l="l" t="t" r="r" b="b"/>
              <a:pathLst>
                <a:path w="2651" h="3615" extrusionOk="0">
                  <a:moveTo>
                    <a:pt x="2503" y="1"/>
                  </a:moveTo>
                  <a:lnTo>
                    <a:pt x="2503" y="82"/>
                  </a:lnTo>
                  <a:cubicBezTo>
                    <a:pt x="2503" y="137"/>
                    <a:pt x="2503" y="215"/>
                    <a:pt x="2500" y="314"/>
                  </a:cubicBezTo>
                  <a:cubicBezTo>
                    <a:pt x="2494" y="514"/>
                    <a:pt x="2480" y="800"/>
                    <a:pt x="2436" y="1134"/>
                  </a:cubicBezTo>
                  <a:cubicBezTo>
                    <a:pt x="2426" y="1216"/>
                    <a:pt x="2412" y="1300"/>
                    <a:pt x="2395" y="1389"/>
                  </a:cubicBezTo>
                  <a:cubicBezTo>
                    <a:pt x="2378" y="1478"/>
                    <a:pt x="2354" y="1566"/>
                    <a:pt x="2330" y="1657"/>
                  </a:cubicBezTo>
                  <a:cubicBezTo>
                    <a:pt x="2307" y="1746"/>
                    <a:pt x="2276" y="1838"/>
                    <a:pt x="2242" y="1927"/>
                  </a:cubicBezTo>
                  <a:cubicBezTo>
                    <a:pt x="2208" y="2018"/>
                    <a:pt x="2167" y="2106"/>
                    <a:pt x="2123" y="2195"/>
                  </a:cubicBezTo>
                  <a:cubicBezTo>
                    <a:pt x="2109" y="2216"/>
                    <a:pt x="2099" y="2236"/>
                    <a:pt x="2085" y="2260"/>
                  </a:cubicBezTo>
                  <a:cubicBezTo>
                    <a:pt x="2075" y="2280"/>
                    <a:pt x="2062" y="2301"/>
                    <a:pt x="2048" y="2324"/>
                  </a:cubicBezTo>
                  <a:cubicBezTo>
                    <a:pt x="2038" y="2345"/>
                    <a:pt x="2024" y="2365"/>
                    <a:pt x="2010" y="2385"/>
                  </a:cubicBezTo>
                  <a:cubicBezTo>
                    <a:pt x="1997" y="2406"/>
                    <a:pt x="1987" y="2430"/>
                    <a:pt x="1970" y="2450"/>
                  </a:cubicBezTo>
                  <a:cubicBezTo>
                    <a:pt x="1916" y="2532"/>
                    <a:pt x="1854" y="2610"/>
                    <a:pt x="1789" y="2685"/>
                  </a:cubicBezTo>
                  <a:cubicBezTo>
                    <a:pt x="1725" y="2756"/>
                    <a:pt x="1650" y="2825"/>
                    <a:pt x="1575" y="2886"/>
                  </a:cubicBezTo>
                  <a:cubicBezTo>
                    <a:pt x="1497" y="2943"/>
                    <a:pt x="1415" y="2994"/>
                    <a:pt x="1330" y="3035"/>
                  </a:cubicBezTo>
                  <a:cubicBezTo>
                    <a:pt x="1245" y="3079"/>
                    <a:pt x="1164" y="3106"/>
                    <a:pt x="1089" y="3117"/>
                  </a:cubicBezTo>
                  <a:cubicBezTo>
                    <a:pt x="1071" y="3119"/>
                    <a:pt x="1054" y="3120"/>
                    <a:pt x="1038" y="3120"/>
                  </a:cubicBezTo>
                  <a:cubicBezTo>
                    <a:pt x="983" y="3120"/>
                    <a:pt x="933" y="3109"/>
                    <a:pt x="881" y="3093"/>
                  </a:cubicBezTo>
                  <a:cubicBezTo>
                    <a:pt x="844" y="3083"/>
                    <a:pt x="809" y="3062"/>
                    <a:pt x="776" y="3042"/>
                  </a:cubicBezTo>
                  <a:cubicBezTo>
                    <a:pt x="742" y="3021"/>
                    <a:pt x="707" y="2998"/>
                    <a:pt x="677" y="2971"/>
                  </a:cubicBezTo>
                  <a:lnTo>
                    <a:pt x="585" y="2879"/>
                  </a:lnTo>
                  <a:cubicBezTo>
                    <a:pt x="572" y="2861"/>
                    <a:pt x="558" y="2845"/>
                    <a:pt x="544" y="2825"/>
                  </a:cubicBezTo>
                  <a:cubicBezTo>
                    <a:pt x="531" y="2808"/>
                    <a:pt x="517" y="2790"/>
                    <a:pt x="503" y="2773"/>
                  </a:cubicBezTo>
                  <a:cubicBezTo>
                    <a:pt x="497" y="2763"/>
                    <a:pt x="493" y="2753"/>
                    <a:pt x="487" y="2743"/>
                  </a:cubicBezTo>
                  <a:cubicBezTo>
                    <a:pt x="480" y="2732"/>
                    <a:pt x="476" y="2726"/>
                    <a:pt x="470" y="2715"/>
                  </a:cubicBezTo>
                  <a:lnTo>
                    <a:pt x="439" y="2654"/>
                  </a:lnTo>
                  <a:cubicBezTo>
                    <a:pt x="422" y="2616"/>
                    <a:pt x="405" y="2572"/>
                    <a:pt x="391" y="2532"/>
                  </a:cubicBezTo>
                  <a:cubicBezTo>
                    <a:pt x="364" y="2450"/>
                    <a:pt x="347" y="2372"/>
                    <a:pt x="347" y="2297"/>
                  </a:cubicBezTo>
                  <a:cubicBezTo>
                    <a:pt x="337" y="2141"/>
                    <a:pt x="422" y="2029"/>
                    <a:pt x="534" y="1967"/>
                  </a:cubicBezTo>
                  <a:cubicBezTo>
                    <a:pt x="611" y="1927"/>
                    <a:pt x="692" y="1906"/>
                    <a:pt x="769" y="1906"/>
                  </a:cubicBezTo>
                  <a:cubicBezTo>
                    <a:pt x="808" y="1906"/>
                    <a:pt x="846" y="1911"/>
                    <a:pt x="881" y="1923"/>
                  </a:cubicBezTo>
                  <a:cubicBezTo>
                    <a:pt x="987" y="1950"/>
                    <a:pt x="1075" y="2025"/>
                    <a:pt x="1126" y="2100"/>
                  </a:cubicBezTo>
                  <a:cubicBezTo>
                    <a:pt x="1153" y="2137"/>
                    <a:pt x="1174" y="2175"/>
                    <a:pt x="1187" y="2208"/>
                  </a:cubicBezTo>
                  <a:cubicBezTo>
                    <a:pt x="1201" y="2243"/>
                    <a:pt x="1211" y="2274"/>
                    <a:pt x="1218" y="2297"/>
                  </a:cubicBezTo>
                  <a:cubicBezTo>
                    <a:pt x="1218" y="2310"/>
                    <a:pt x="1222" y="2324"/>
                    <a:pt x="1222" y="2335"/>
                  </a:cubicBezTo>
                  <a:cubicBezTo>
                    <a:pt x="1225" y="2341"/>
                    <a:pt x="1225" y="2351"/>
                    <a:pt x="1225" y="2358"/>
                  </a:cubicBezTo>
                  <a:cubicBezTo>
                    <a:pt x="1225" y="2372"/>
                    <a:pt x="1228" y="2379"/>
                    <a:pt x="1228" y="2379"/>
                  </a:cubicBezTo>
                  <a:cubicBezTo>
                    <a:pt x="1228" y="2379"/>
                    <a:pt x="1228" y="2372"/>
                    <a:pt x="1232" y="2358"/>
                  </a:cubicBezTo>
                  <a:cubicBezTo>
                    <a:pt x="1235" y="2351"/>
                    <a:pt x="1238" y="2345"/>
                    <a:pt x="1238" y="2335"/>
                  </a:cubicBezTo>
                  <a:cubicBezTo>
                    <a:pt x="1242" y="2324"/>
                    <a:pt x="1242" y="2310"/>
                    <a:pt x="1245" y="2297"/>
                  </a:cubicBezTo>
                  <a:cubicBezTo>
                    <a:pt x="1255" y="2243"/>
                    <a:pt x="1255" y="2158"/>
                    <a:pt x="1225" y="2052"/>
                  </a:cubicBezTo>
                  <a:cubicBezTo>
                    <a:pt x="1205" y="2001"/>
                    <a:pt x="1177" y="1943"/>
                    <a:pt x="1136" y="1889"/>
                  </a:cubicBezTo>
                  <a:cubicBezTo>
                    <a:pt x="1095" y="1834"/>
                    <a:pt x="1041" y="1780"/>
                    <a:pt x="966" y="1736"/>
                  </a:cubicBezTo>
                  <a:cubicBezTo>
                    <a:pt x="886" y="1686"/>
                    <a:pt x="786" y="1658"/>
                    <a:pt x="680" y="1658"/>
                  </a:cubicBezTo>
                  <a:cubicBezTo>
                    <a:pt x="592" y="1658"/>
                    <a:pt x="500" y="1677"/>
                    <a:pt x="412" y="1718"/>
                  </a:cubicBezTo>
                  <a:cubicBezTo>
                    <a:pt x="364" y="1743"/>
                    <a:pt x="316" y="1770"/>
                    <a:pt x="272" y="1804"/>
                  </a:cubicBezTo>
                  <a:cubicBezTo>
                    <a:pt x="228" y="1841"/>
                    <a:pt x="187" y="1882"/>
                    <a:pt x="153" y="1930"/>
                  </a:cubicBezTo>
                  <a:cubicBezTo>
                    <a:pt x="115" y="1980"/>
                    <a:pt x="89" y="2035"/>
                    <a:pt x="68" y="2090"/>
                  </a:cubicBezTo>
                  <a:cubicBezTo>
                    <a:pt x="44" y="2147"/>
                    <a:pt x="27" y="2205"/>
                    <a:pt x="18" y="2266"/>
                  </a:cubicBezTo>
                  <a:cubicBezTo>
                    <a:pt x="0" y="2385"/>
                    <a:pt x="7" y="2508"/>
                    <a:pt x="27" y="2624"/>
                  </a:cubicBezTo>
                  <a:cubicBezTo>
                    <a:pt x="48" y="2739"/>
                    <a:pt x="89" y="2855"/>
                    <a:pt x="143" y="2968"/>
                  </a:cubicBezTo>
                  <a:cubicBezTo>
                    <a:pt x="194" y="3083"/>
                    <a:pt x="262" y="3192"/>
                    <a:pt x="354" y="3290"/>
                  </a:cubicBezTo>
                  <a:cubicBezTo>
                    <a:pt x="398" y="3341"/>
                    <a:pt x="449" y="3389"/>
                    <a:pt x="507" y="3433"/>
                  </a:cubicBezTo>
                  <a:cubicBezTo>
                    <a:pt x="565" y="3474"/>
                    <a:pt x="626" y="3511"/>
                    <a:pt x="698" y="3542"/>
                  </a:cubicBezTo>
                  <a:cubicBezTo>
                    <a:pt x="800" y="3591"/>
                    <a:pt x="920" y="3614"/>
                    <a:pt x="1036" y="3614"/>
                  </a:cubicBezTo>
                  <a:cubicBezTo>
                    <a:pt x="1075" y="3614"/>
                    <a:pt x="1113" y="3612"/>
                    <a:pt x="1150" y="3607"/>
                  </a:cubicBezTo>
                  <a:cubicBezTo>
                    <a:pt x="1299" y="3586"/>
                    <a:pt x="1436" y="3535"/>
                    <a:pt x="1555" y="3478"/>
                  </a:cubicBezTo>
                  <a:cubicBezTo>
                    <a:pt x="1671" y="3412"/>
                    <a:pt x="1779" y="3341"/>
                    <a:pt x="1878" y="3257"/>
                  </a:cubicBezTo>
                  <a:cubicBezTo>
                    <a:pt x="1977" y="3172"/>
                    <a:pt x="2065" y="3079"/>
                    <a:pt x="2143" y="2981"/>
                  </a:cubicBezTo>
                  <a:cubicBezTo>
                    <a:pt x="2296" y="2784"/>
                    <a:pt x="2415" y="2569"/>
                    <a:pt x="2490" y="2351"/>
                  </a:cubicBezTo>
                  <a:cubicBezTo>
                    <a:pt x="2572" y="2137"/>
                    <a:pt x="2613" y="1916"/>
                    <a:pt x="2633" y="1712"/>
                  </a:cubicBezTo>
                  <a:cubicBezTo>
                    <a:pt x="2640" y="1610"/>
                    <a:pt x="2646" y="1511"/>
                    <a:pt x="2650" y="1416"/>
                  </a:cubicBezTo>
                  <a:cubicBezTo>
                    <a:pt x="2650" y="1321"/>
                    <a:pt x="2646" y="1229"/>
                    <a:pt x="2646" y="1140"/>
                  </a:cubicBezTo>
                  <a:cubicBezTo>
                    <a:pt x="2640" y="967"/>
                    <a:pt x="2619" y="811"/>
                    <a:pt x="2602" y="671"/>
                  </a:cubicBezTo>
                  <a:cubicBezTo>
                    <a:pt x="2585" y="531"/>
                    <a:pt x="2561" y="409"/>
                    <a:pt x="2548" y="310"/>
                  </a:cubicBezTo>
                  <a:cubicBezTo>
                    <a:pt x="2517" y="113"/>
                    <a:pt x="2503" y="1"/>
                    <a:pt x="2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5"/>
            <p:cNvSpPr/>
            <p:nvPr/>
          </p:nvSpPr>
          <p:spPr>
            <a:xfrm>
              <a:off x="468854" y="1650236"/>
              <a:ext cx="100882" cy="142543"/>
            </a:xfrm>
            <a:custGeom>
              <a:avLst/>
              <a:gdLst/>
              <a:ahLst/>
              <a:cxnLst/>
              <a:rect l="l" t="t" r="r" b="b"/>
              <a:pathLst>
                <a:path w="2298" h="3247" extrusionOk="0">
                  <a:moveTo>
                    <a:pt x="681" y="1821"/>
                  </a:moveTo>
                  <a:lnTo>
                    <a:pt x="681" y="1825"/>
                  </a:lnTo>
                  <a:cubicBezTo>
                    <a:pt x="685" y="1825"/>
                    <a:pt x="681" y="1825"/>
                    <a:pt x="681" y="1821"/>
                  </a:cubicBezTo>
                  <a:close/>
                  <a:moveTo>
                    <a:pt x="1360" y="0"/>
                  </a:moveTo>
                  <a:cubicBezTo>
                    <a:pt x="1328" y="0"/>
                    <a:pt x="1296" y="3"/>
                    <a:pt x="1263" y="9"/>
                  </a:cubicBezTo>
                  <a:cubicBezTo>
                    <a:pt x="1208" y="15"/>
                    <a:pt x="1150" y="29"/>
                    <a:pt x="1097" y="53"/>
                  </a:cubicBezTo>
                  <a:cubicBezTo>
                    <a:pt x="991" y="97"/>
                    <a:pt x="889" y="165"/>
                    <a:pt x="808" y="254"/>
                  </a:cubicBezTo>
                  <a:cubicBezTo>
                    <a:pt x="722" y="342"/>
                    <a:pt x="654" y="444"/>
                    <a:pt x="603" y="556"/>
                  </a:cubicBezTo>
                  <a:cubicBezTo>
                    <a:pt x="555" y="662"/>
                    <a:pt x="522" y="774"/>
                    <a:pt x="505" y="889"/>
                  </a:cubicBezTo>
                  <a:cubicBezTo>
                    <a:pt x="487" y="1009"/>
                    <a:pt x="487" y="1127"/>
                    <a:pt x="497" y="1246"/>
                  </a:cubicBezTo>
                  <a:cubicBezTo>
                    <a:pt x="511" y="1362"/>
                    <a:pt x="538" y="1481"/>
                    <a:pt x="579" y="1597"/>
                  </a:cubicBezTo>
                  <a:cubicBezTo>
                    <a:pt x="590" y="1624"/>
                    <a:pt x="603" y="1651"/>
                    <a:pt x="613" y="1682"/>
                  </a:cubicBezTo>
                  <a:cubicBezTo>
                    <a:pt x="627" y="1709"/>
                    <a:pt x="637" y="1736"/>
                    <a:pt x="651" y="1764"/>
                  </a:cubicBezTo>
                  <a:lnTo>
                    <a:pt x="678" y="1818"/>
                  </a:lnTo>
                  <a:lnTo>
                    <a:pt x="681" y="1821"/>
                  </a:lnTo>
                  <a:lnTo>
                    <a:pt x="681" y="1821"/>
                  </a:lnTo>
                  <a:lnTo>
                    <a:pt x="681" y="1821"/>
                  </a:lnTo>
                  <a:lnTo>
                    <a:pt x="685" y="1825"/>
                  </a:lnTo>
                  <a:lnTo>
                    <a:pt x="681" y="1825"/>
                  </a:lnTo>
                  <a:cubicBezTo>
                    <a:pt x="683" y="1826"/>
                    <a:pt x="684" y="1826"/>
                    <a:pt x="684" y="1826"/>
                  </a:cubicBezTo>
                  <a:cubicBezTo>
                    <a:pt x="683" y="1826"/>
                    <a:pt x="648" y="1810"/>
                    <a:pt x="627" y="1801"/>
                  </a:cubicBezTo>
                  <a:cubicBezTo>
                    <a:pt x="569" y="1784"/>
                    <a:pt x="505" y="1770"/>
                    <a:pt x="443" y="1770"/>
                  </a:cubicBezTo>
                  <a:cubicBezTo>
                    <a:pt x="379" y="1774"/>
                    <a:pt x="314" y="1791"/>
                    <a:pt x="260" y="1821"/>
                  </a:cubicBezTo>
                  <a:cubicBezTo>
                    <a:pt x="202" y="1852"/>
                    <a:pt x="154" y="1893"/>
                    <a:pt x="117" y="1940"/>
                  </a:cubicBezTo>
                  <a:cubicBezTo>
                    <a:pt x="79" y="1988"/>
                    <a:pt x="48" y="2039"/>
                    <a:pt x="32" y="2097"/>
                  </a:cubicBezTo>
                  <a:cubicBezTo>
                    <a:pt x="12" y="2155"/>
                    <a:pt x="4" y="2213"/>
                    <a:pt x="1" y="2270"/>
                  </a:cubicBezTo>
                  <a:cubicBezTo>
                    <a:pt x="1" y="2386"/>
                    <a:pt x="25" y="2499"/>
                    <a:pt x="69" y="2597"/>
                  </a:cubicBezTo>
                  <a:cubicBezTo>
                    <a:pt x="120" y="2716"/>
                    <a:pt x="191" y="2818"/>
                    <a:pt x="277" y="2903"/>
                  </a:cubicBezTo>
                  <a:cubicBezTo>
                    <a:pt x="362" y="2988"/>
                    <a:pt x="461" y="3053"/>
                    <a:pt x="563" y="3104"/>
                  </a:cubicBezTo>
                  <a:cubicBezTo>
                    <a:pt x="665" y="3155"/>
                    <a:pt x="767" y="3188"/>
                    <a:pt x="872" y="3213"/>
                  </a:cubicBezTo>
                  <a:cubicBezTo>
                    <a:pt x="974" y="3237"/>
                    <a:pt x="1076" y="3246"/>
                    <a:pt x="1175" y="3246"/>
                  </a:cubicBezTo>
                  <a:cubicBezTo>
                    <a:pt x="1372" y="3246"/>
                    <a:pt x="1549" y="3202"/>
                    <a:pt x="1695" y="3144"/>
                  </a:cubicBezTo>
                  <a:cubicBezTo>
                    <a:pt x="1767" y="3117"/>
                    <a:pt x="1835" y="3083"/>
                    <a:pt x="1893" y="3053"/>
                  </a:cubicBezTo>
                  <a:cubicBezTo>
                    <a:pt x="1954" y="3019"/>
                    <a:pt x="2004" y="2984"/>
                    <a:pt x="2053" y="2951"/>
                  </a:cubicBezTo>
                  <a:cubicBezTo>
                    <a:pt x="2141" y="2886"/>
                    <a:pt x="2205" y="2825"/>
                    <a:pt x="2249" y="2784"/>
                  </a:cubicBezTo>
                  <a:cubicBezTo>
                    <a:pt x="2270" y="2764"/>
                    <a:pt x="2287" y="2744"/>
                    <a:pt x="2297" y="2733"/>
                  </a:cubicBezTo>
                  <a:lnTo>
                    <a:pt x="2297" y="2733"/>
                  </a:lnTo>
                  <a:cubicBezTo>
                    <a:pt x="2284" y="2744"/>
                    <a:pt x="2270" y="2760"/>
                    <a:pt x="2246" y="2780"/>
                  </a:cubicBezTo>
                  <a:cubicBezTo>
                    <a:pt x="2202" y="2821"/>
                    <a:pt x="2137" y="2879"/>
                    <a:pt x="2042" y="2937"/>
                  </a:cubicBezTo>
                  <a:cubicBezTo>
                    <a:pt x="1950" y="2998"/>
                    <a:pt x="1828" y="3063"/>
                    <a:pt x="1681" y="3111"/>
                  </a:cubicBezTo>
                  <a:cubicBezTo>
                    <a:pt x="1543" y="3156"/>
                    <a:pt x="1381" y="3189"/>
                    <a:pt x="1205" y="3189"/>
                  </a:cubicBezTo>
                  <a:cubicBezTo>
                    <a:pt x="1195" y="3189"/>
                    <a:pt x="1185" y="3189"/>
                    <a:pt x="1175" y="3188"/>
                  </a:cubicBezTo>
                  <a:cubicBezTo>
                    <a:pt x="1083" y="3182"/>
                    <a:pt x="984" y="3172"/>
                    <a:pt x="889" y="3144"/>
                  </a:cubicBezTo>
                  <a:cubicBezTo>
                    <a:pt x="790" y="3121"/>
                    <a:pt x="692" y="3083"/>
                    <a:pt x="599" y="3033"/>
                  </a:cubicBezTo>
                  <a:cubicBezTo>
                    <a:pt x="409" y="2937"/>
                    <a:pt x="239" y="2774"/>
                    <a:pt x="154" y="2563"/>
                  </a:cubicBezTo>
                  <a:cubicBezTo>
                    <a:pt x="114" y="2471"/>
                    <a:pt x="93" y="2372"/>
                    <a:pt x="96" y="2274"/>
                  </a:cubicBezTo>
                  <a:cubicBezTo>
                    <a:pt x="100" y="2175"/>
                    <a:pt x="130" y="2077"/>
                    <a:pt x="195" y="2001"/>
                  </a:cubicBezTo>
                  <a:cubicBezTo>
                    <a:pt x="258" y="1930"/>
                    <a:pt x="342" y="1882"/>
                    <a:pt x="434" y="1882"/>
                  </a:cubicBezTo>
                  <a:cubicBezTo>
                    <a:pt x="437" y="1882"/>
                    <a:pt x="440" y="1882"/>
                    <a:pt x="443" y="1882"/>
                  </a:cubicBezTo>
                  <a:cubicBezTo>
                    <a:pt x="491" y="1882"/>
                    <a:pt x="538" y="1893"/>
                    <a:pt x="586" y="1910"/>
                  </a:cubicBezTo>
                  <a:cubicBezTo>
                    <a:pt x="613" y="1923"/>
                    <a:pt x="620" y="1923"/>
                    <a:pt x="685" y="1957"/>
                  </a:cubicBezTo>
                  <a:cubicBezTo>
                    <a:pt x="709" y="1974"/>
                    <a:pt x="736" y="1984"/>
                    <a:pt x="763" y="2005"/>
                  </a:cubicBezTo>
                  <a:lnTo>
                    <a:pt x="803" y="2036"/>
                  </a:lnTo>
                  <a:lnTo>
                    <a:pt x="852" y="2066"/>
                  </a:lnTo>
                  <a:cubicBezTo>
                    <a:pt x="861" y="2053"/>
                    <a:pt x="879" y="2039"/>
                    <a:pt x="892" y="2022"/>
                  </a:cubicBezTo>
                  <a:lnTo>
                    <a:pt x="896" y="2019"/>
                  </a:lnTo>
                  <a:lnTo>
                    <a:pt x="910" y="2005"/>
                  </a:lnTo>
                  <a:lnTo>
                    <a:pt x="916" y="1995"/>
                  </a:lnTo>
                  <a:cubicBezTo>
                    <a:pt x="919" y="1992"/>
                    <a:pt x="919" y="1992"/>
                    <a:pt x="923" y="1988"/>
                  </a:cubicBezTo>
                  <a:lnTo>
                    <a:pt x="933" y="1978"/>
                  </a:lnTo>
                  <a:lnTo>
                    <a:pt x="858" y="1886"/>
                  </a:lnTo>
                  <a:cubicBezTo>
                    <a:pt x="855" y="1879"/>
                    <a:pt x="844" y="1872"/>
                    <a:pt x="841" y="1866"/>
                  </a:cubicBezTo>
                  <a:lnTo>
                    <a:pt x="831" y="1849"/>
                  </a:lnTo>
                  <a:lnTo>
                    <a:pt x="808" y="1814"/>
                  </a:lnTo>
                  <a:lnTo>
                    <a:pt x="787" y="1780"/>
                  </a:lnTo>
                  <a:cubicBezTo>
                    <a:pt x="780" y="1770"/>
                    <a:pt x="770" y="1753"/>
                    <a:pt x="770" y="1750"/>
                  </a:cubicBezTo>
                  <a:lnTo>
                    <a:pt x="750" y="1712"/>
                  </a:lnTo>
                  <a:cubicBezTo>
                    <a:pt x="736" y="1689"/>
                    <a:pt x="726" y="1662"/>
                    <a:pt x="712" y="1637"/>
                  </a:cubicBezTo>
                  <a:cubicBezTo>
                    <a:pt x="701" y="1610"/>
                    <a:pt x="692" y="1587"/>
                    <a:pt x="681" y="1560"/>
                  </a:cubicBezTo>
                  <a:cubicBezTo>
                    <a:pt x="640" y="1454"/>
                    <a:pt x="613" y="1345"/>
                    <a:pt x="599" y="1233"/>
                  </a:cubicBezTo>
                  <a:cubicBezTo>
                    <a:pt x="586" y="1124"/>
                    <a:pt x="590" y="1012"/>
                    <a:pt x="603" y="903"/>
                  </a:cubicBezTo>
                  <a:cubicBezTo>
                    <a:pt x="616" y="797"/>
                    <a:pt x="648" y="695"/>
                    <a:pt x="692" y="596"/>
                  </a:cubicBezTo>
                  <a:cubicBezTo>
                    <a:pt x="783" y="389"/>
                    <a:pt x="940" y="213"/>
                    <a:pt x="1130" y="134"/>
                  </a:cubicBezTo>
                  <a:cubicBezTo>
                    <a:pt x="1178" y="114"/>
                    <a:pt x="1229" y="100"/>
                    <a:pt x="1277" y="90"/>
                  </a:cubicBezTo>
                  <a:cubicBezTo>
                    <a:pt x="1307" y="86"/>
                    <a:pt x="1338" y="83"/>
                    <a:pt x="1368" y="83"/>
                  </a:cubicBezTo>
                  <a:cubicBezTo>
                    <a:pt x="1387" y="83"/>
                    <a:pt x="1405" y="84"/>
                    <a:pt x="1423" y="86"/>
                  </a:cubicBezTo>
                  <a:cubicBezTo>
                    <a:pt x="1518" y="97"/>
                    <a:pt x="1610" y="131"/>
                    <a:pt x="1681" y="182"/>
                  </a:cubicBezTo>
                  <a:cubicBezTo>
                    <a:pt x="1701" y="196"/>
                    <a:pt x="1719" y="209"/>
                    <a:pt x="1736" y="222"/>
                  </a:cubicBezTo>
                  <a:cubicBezTo>
                    <a:pt x="1750" y="240"/>
                    <a:pt x="1767" y="254"/>
                    <a:pt x="1780" y="270"/>
                  </a:cubicBezTo>
                  <a:cubicBezTo>
                    <a:pt x="1808" y="301"/>
                    <a:pt x="1828" y="338"/>
                    <a:pt x="1841" y="376"/>
                  </a:cubicBezTo>
                  <a:cubicBezTo>
                    <a:pt x="1848" y="392"/>
                    <a:pt x="1858" y="413"/>
                    <a:pt x="1858" y="433"/>
                  </a:cubicBezTo>
                  <a:cubicBezTo>
                    <a:pt x="1865" y="450"/>
                    <a:pt x="1869" y="471"/>
                    <a:pt x="1869" y="491"/>
                  </a:cubicBezTo>
                  <a:cubicBezTo>
                    <a:pt x="1872" y="529"/>
                    <a:pt x="1869" y="566"/>
                    <a:pt x="1862" y="604"/>
                  </a:cubicBezTo>
                  <a:cubicBezTo>
                    <a:pt x="1848" y="678"/>
                    <a:pt x="1828" y="747"/>
                    <a:pt x="1804" y="811"/>
                  </a:cubicBezTo>
                  <a:cubicBezTo>
                    <a:pt x="1780" y="872"/>
                    <a:pt x="1756" y="927"/>
                    <a:pt x="1729" y="974"/>
                  </a:cubicBezTo>
                  <a:cubicBezTo>
                    <a:pt x="1671" y="1070"/>
                    <a:pt x="1607" y="1131"/>
                    <a:pt x="1552" y="1158"/>
                  </a:cubicBezTo>
                  <a:cubicBezTo>
                    <a:pt x="1546" y="1161"/>
                    <a:pt x="1542" y="1165"/>
                    <a:pt x="1535" y="1168"/>
                  </a:cubicBezTo>
                  <a:cubicBezTo>
                    <a:pt x="1528" y="1172"/>
                    <a:pt x="1522" y="1172"/>
                    <a:pt x="1518" y="1175"/>
                  </a:cubicBezTo>
                  <a:cubicBezTo>
                    <a:pt x="1508" y="1179"/>
                    <a:pt x="1497" y="1182"/>
                    <a:pt x="1491" y="1185"/>
                  </a:cubicBezTo>
                  <a:cubicBezTo>
                    <a:pt x="1497" y="1185"/>
                    <a:pt x="1508" y="1182"/>
                    <a:pt x="1518" y="1179"/>
                  </a:cubicBezTo>
                  <a:cubicBezTo>
                    <a:pt x="1525" y="1175"/>
                    <a:pt x="1532" y="1175"/>
                    <a:pt x="1538" y="1172"/>
                  </a:cubicBezTo>
                  <a:cubicBezTo>
                    <a:pt x="1542" y="1168"/>
                    <a:pt x="1549" y="1168"/>
                    <a:pt x="1555" y="1165"/>
                  </a:cubicBezTo>
                  <a:cubicBezTo>
                    <a:pt x="1613" y="1141"/>
                    <a:pt x="1685" y="1083"/>
                    <a:pt x="1750" y="988"/>
                  </a:cubicBezTo>
                  <a:cubicBezTo>
                    <a:pt x="1780" y="940"/>
                    <a:pt x="1811" y="886"/>
                    <a:pt x="1838" y="825"/>
                  </a:cubicBezTo>
                  <a:cubicBezTo>
                    <a:pt x="1865" y="760"/>
                    <a:pt x="1893" y="692"/>
                    <a:pt x="1910" y="614"/>
                  </a:cubicBezTo>
                  <a:cubicBezTo>
                    <a:pt x="1919" y="573"/>
                    <a:pt x="1926" y="532"/>
                    <a:pt x="1926" y="488"/>
                  </a:cubicBezTo>
                  <a:cubicBezTo>
                    <a:pt x="1926" y="467"/>
                    <a:pt x="1923" y="444"/>
                    <a:pt x="1919" y="420"/>
                  </a:cubicBezTo>
                  <a:cubicBezTo>
                    <a:pt x="1916" y="400"/>
                    <a:pt x="1910" y="376"/>
                    <a:pt x="1902" y="351"/>
                  </a:cubicBezTo>
                  <a:cubicBezTo>
                    <a:pt x="1885" y="307"/>
                    <a:pt x="1865" y="267"/>
                    <a:pt x="1831" y="226"/>
                  </a:cubicBezTo>
                  <a:cubicBezTo>
                    <a:pt x="1817" y="205"/>
                    <a:pt x="1800" y="188"/>
                    <a:pt x="1783" y="172"/>
                  </a:cubicBezTo>
                  <a:cubicBezTo>
                    <a:pt x="1763" y="155"/>
                    <a:pt x="1746" y="138"/>
                    <a:pt x="1726" y="124"/>
                  </a:cubicBezTo>
                  <a:cubicBezTo>
                    <a:pt x="1644" y="62"/>
                    <a:pt x="1542" y="22"/>
                    <a:pt x="1433" y="5"/>
                  </a:cubicBezTo>
                  <a:cubicBezTo>
                    <a:pt x="1409" y="2"/>
                    <a:pt x="1385" y="0"/>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5"/>
            <p:cNvSpPr/>
            <p:nvPr/>
          </p:nvSpPr>
          <p:spPr>
            <a:xfrm>
              <a:off x="571757" y="1009770"/>
              <a:ext cx="1580" cy="2853"/>
            </a:xfrm>
            <a:custGeom>
              <a:avLst/>
              <a:gdLst/>
              <a:ahLst/>
              <a:cxnLst/>
              <a:rect l="l" t="t" r="r" b="b"/>
              <a:pathLst>
                <a:path w="36" h="65" extrusionOk="0">
                  <a:moveTo>
                    <a:pt x="4" y="0"/>
                  </a:moveTo>
                  <a:lnTo>
                    <a:pt x="4" y="4"/>
                  </a:lnTo>
                  <a:cubicBezTo>
                    <a:pt x="7" y="8"/>
                    <a:pt x="4" y="11"/>
                    <a:pt x="4" y="14"/>
                  </a:cubicBezTo>
                  <a:cubicBezTo>
                    <a:pt x="7" y="17"/>
                    <a:pt x="4" y="21"/>
                    <a:pt x="4" y="21"/>
                  </a:cubicBezTo>
                  <a:lnTo>
                    <a:pt x="4" y="31"/>
                  </a:lnTo>
                  <a:lnTo>
                    <a:pt x="4" y="41"/>
                  </a:lnTo>
                  <a:lnTo>
                    <a:pt x="4" y="48"/>
                  </a:lnTo>
                  <a:cubicBezTo>
                    <a:pt x="4" y="52"/>
                    <a:pt x="4" y="55"/>
                    <a:pt x="1" y="58"/>
                  </a:cubicBezTo>
                  <a:lnTo>
                    <a:pt x="1" y="61"/>
                  </a:lnTo>
                  <a:lnTo>
                    <a:pt x="4" y="61"/>
                  </a:lnTo>
                  <a:cubicBezTo>
                    <a:pt x="6" y="64"/>
                    <a:pt x="8" y="65"/>
                    <a:pt x="11" y="65"/>
                  </a:cubicBezTo>
                  <a:cubicBezTo>
                    <a:pt x="14" y="65"/>
                    <a:pt x="16" y="64"/>
                    <a:pt x="18" y="61"/>
                  </a:cubicBezTo>
                  <a:cubicBezTo>
                    <a:pt x="21" y="58"/>
                    <a:pt x="24" y="55"/>
                    <a:pt x="28" y="52"/>
                  </a:cubicBezTo>
                  <a:cubicBezTo>
                    <a:pt x="31" y="45"/>
                    <a:pt x="35" y="38"/>
                    <a:pt x="35" y="35"/>
                  </a:cubicBezTo>
                  <a:cubicBezTo>
                    <a:pt x="35" y="28"/>
                    <a:pt x="35" y="21"/>
                    <a:pt x="31" y="14"/>
                  </a:cubicBezTo>
                  <a:cubicBezTo>
                    <a:pt x="28" y="11"/>
                    <a:pt x="24" y="8"/>
                    <a:pt x="21" y="4"/>
                  </a:cubicBezTo>
                  <a:cubicBezTo>
                    <a:pt x="15" y="0"/>
                    <a:pt x="11" y="0"/>
                    <a:pt x="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5"/>
            <p:cNvSpPr/>
            <p:nvPr/>
          </p:nvSpPr>
          <p:spPr>
            <a:xfrm>
              <a:off x="554285" y="1012009"/>
              <a:ext cx="105492" cy="93990"/>
            </a:xfrm>
            <a:custGeom>
              <a:avLst/>
              <a:gdLst/>
              <a:ahLst/>
              <a:cxnLst/>
              <a:rect l="l" t="t" r="r" b="b"/>
              <a:pathLst>
                <a:path w="2403" h="2141" extrusionOk="0">
                  <a:moveTo>
                    <a:pt x="0" y="1"/>
                  </a:moveTo>
                  <a:cubicBezTo>
                    <a:pt x="0" y="1"/>
                    <a:pt x="52" y="31"/>
                    <a:pt x="147" y="89"/>
                  </a:cubicBezTo>
                  <a:cubicBezTo>
                    <a:pt x="239" y="147"/>
                    <a:pt x="368" y="232"/>
                    <a:pt x="528" y="334"/>
                  </a:cubicBezTo>
                  <a:cubicBezTo>
                    <a:pt x="688" y="433"/>
                    <a:pt x="868" y="552"/>
                    <a:pt x="1069" y="671"/>
                  </a:cubicBezTo>
                  <a:cubicBezTo>
                    <a:pt x="1171" y="732"/>
                    <a:pt x="1273" y="793"/>
                    <a:pt x="1382" y="855"/>
                  </a:cubicBezTo>
                  <a:cubicBezTo>
                    <a:pt x="1487" y="916"/>
                    <a:pt x="1596" y="977"/>
                    <a:pt x="1699" y="1042"/>
                  </a:cubicBezTo>
                  <a:cubicBezTo>
                    <a:pt x="1804" y="1106"/>
                    <a:pt x="1903" y="1174"/>
                    <a:pt x="1994" y="1249"/>
                  </a:cubicBezTo>
                  <a:cubicBezTo>
                    <a:pt x="2082" y="1327"/>
                    <a:pt x="2164" y="1409"/>
                    <a:pt x="2219" y="1500"/>
                  </a:cubicBezTo>
                  <a:cubicBezTo>
                    <a:pt x="2246" y="1545"/>
                    <a:pt x="2266" y="1593"/>
                    <a:pt x="2280" y="1640"/>
                  </a:cubicBezTo>
                  <a:cubicBezTo>
                    <a:pt x="2290" y="1688"/>
                    <a:pt x="2297" y="1739"/>
                    <a:pt x="2290" y="1786"/>
                  </a:cubicBezTo>
                  <a:cubicBezTo>
                    <a:pt x="2283" y="1882"/>
                    <a:pt x="2239" y="1963"/>
                    <a:pt x="2171" y="2011"/>
                  </a:cubicBezTo>
                  <a:cubicBezTo>
                    <a:pt x="2137" y="2035"/>
                    <a:pt x="2099" y="2056"/>
                    <a:pt x="2062" y="2065"/>
                  </a:cubicBezTo>
                  <a:cubicBezTo>
                    <a:pt x="2025" y="2076"/>
                    <a:pt x="1988" y="2083"/>
                    <a:pt x="1950" y="2086"/>
                  </a:cubicBezTo>
                  <a:cubicBezTo>
                    <a:pt x="1929" y="2088"/>
                    <a:pt x="1909" y="2089"/>
                    <a:pt x="1889" y="2089"/>
                  </a:cubicBezTo>
                  <a:cubicBezTo>
                    <a:pt x="1841" y="2089"/>
                    <a:pt x="1798" y="2084"/>
                    <a:pt x="1760" y="2079"/>
                  </a:cubicBezTo>
                  <a:cubicBezTo>
                    <a:pt x="1705" y="2072"/>
                    <a:pt x="1664" y="2062"/>
                    <a:pt x="1633" y="2059"/>
                  </a:cubicBezTo>
                  <a:cubicBezTo>
                    <a:pt x="1606" y="2052"/>
                    <a:pt x="1589" y="2048"/>
                    <a:pt x="1589" y="2048"/>
                  </a:cubicBezTo>
                  <a:lnTo>
                    <a:pt x="1589" y="2048"/>
                  </a:lnTo>
                  <a:cubicBezTo>
                    <a:pt x="1589" y="2048"/>
                    <a:pt x="1606" y="2056"/>
                    <a:pt x="1633" y="2065"/>
                  </a:cubicBezTo>
                  <a:cubicBezTo>
                    <a:pt x="1661" y="2076"/>
                    <a:pt x="1702" y="2089"/>
                    <a:pt x="1752" y="2106"/>
                  </a:cubicBezTo>
                  <a:cubicBezTo>
                    <a:pt x="1807" y="2120"/>
                    <a:pt x="1872" y="2133"/>
                    <a:pt x="1953" y="2141"/>
                  </a:cubicBezTo>
                  <a:cubicBezTo>
                    <a:pt x="1991" y="2141"/>
                    <a:pt x="2035" y="2141"/>
                    <a:pt x="2079" y="2130"/>
                  </a:cubicBezTo>
                  <a:cubicBezTo>
                    <a:pt x="2123" y="2123"/>
                    <a:pt x="2171" y="2106"/>
                    <a:pt x="2215" y="2076"/>
                  </a:cubicBezTo>
                  <a:cubicBezTo>
                    <a:pt x="2259" y="2048"/>
                    <a:pt x="2300" y="2011"/>
                    <a:pt x="2331" y="1963"/>
                  </a:cubicBezTo>
                  <a:cubicBezTo>
                    <a:pt x="2361" y="1913"/>
                    <a:pt x="2382" y="1858"/>
                    <a:pt x="2392" y="1800"/>
                  </a:cubicBezTo>
                  <a:cubicBezTo>
                    <a:pt x="2402" y="1739"/>
                    <a:pt x="2402" y="1678"/>
                    <a:pt x="2392" y="1616"/>
                  </a:cubicBezTo>
                  <a:cubicBezTo>
                    <a:pt x="2379" y="1555"/>
                    <a:pt x="2355" y="1494"/>
                    <a:pt x="2324" y="1439"/>
                  </a:cubicBezTo>
                  <a:cubicBezTo>
                    <a:pt x="2266" y="1327"/>
                    <a:pt x="2174" y="1232"/>
                    <a:pt x="2079" y="1147"/>
                  </a:cubicBezTo>
                  <a:cubicBezTo>
                    <a:pt x="1984" y="1065"/>
                    <a:pt x="1878" y="990"/>
                    <a:pt x="1770" y="926"/>
                  </a:cubicBezTo>
                  <a:cubicBezTo>
                    <a:pt x="1661" y="858"/>
                    <a:pt x="1552" y="797"/>
                    <a:pt x="1446" y="739"/>
                  </a:cubicBezTo>
                  <a:cubicBezTo>
                    <a:pt x="1338" y="681"/>
                    <a:pt x="1232" y="623"/>
                    <a:pt x="1127" y="569"/>
                  </a:cubicBezTo>
                  <a:cubicBezTo>
                    <a:pt x="923" y="456"/>
                    <a:pt x="725" y="365"/>
                    <a:pt x="559" y="280"/>
                  </a:cubicBezTo>
                  <a:cubicBezTo>
                    <a:pt x="392" y="194"/>
                    <a:pt x="249" y="130"/>
                    <a:pt x="154" y="79"/>
                  </a:cubicBezTo>
                  <a:cubicBezTo>
                    <a:pt x="55" y="3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5"/>
            <p:cNvSpPr/>
            <p:nvPr/>
          </p:nvSpPr>
          <p:spPr>
            <a:xfrm>
              <a:off x="590108" y="1102664"/>
              <a:ext cx="78318" cy="145836"/>
            </a:xfrm>
            <a:custGeom>
              <a:avLst/>
              <a:gdLst/>
              <a:ahLst/>
              <a:cxnLst/>
              <a:rect l="l" t="t" r="r" b="b"/>
              <a:pathLst>
                <a:path w="1784" h="3322" extrusionOk="0">
                  <a:moveTo>
                    <a:pt x="1049" y="1975"/>
                  </a:moveTo>
                  <a:lnTo>
                    <a:pt x="1049" y="1975"/>
                  </a:lnTo>
                  <a:cubicBezTo>
                    <a:pt x="1049" y="1976"/>
                    <a:pt x="1049" y="1978"/>
                    <a:pt x="1049" y="1980"/>
                  </a:cubicBezTo>
                  <a:lnTo>
                    <a:pt x="1049" y="1980"/>
                  </a:lnTo>
                  <a:lnTo>
                    <a:pt x="1049" y="1980"/>
                  </a:lnTo>
                  <a:cubicBezTo>
                    <a:pt x="1049" y="1978"/>
                    <a:pt x="1049" y="1976"/>
                    <a:pt x="1049" y="1975"/>
                  </a:cubicBezTo>
                  <a:close/>
                  <a:moveTo>
                    <a:pt x="770" y="0"/>
                  </a:moveTo>
                  <a:cubicBezTo>
                    <a:pt x="770" y="1"/>
                    <a:pt x="787" y="11"/>
                    <a:pt x="821" y="35"/>
                  </a:cubicBezTo>
                  <a:cubicBezTo>
                    <a:pt x="855" y="55"/>
                    <a:pt x="903" y="89"/>
                    <a:pt x="957" y="137"/>
                  </a:cubicBezTo>
                  <a:cubicBezTo>
                    <a:pt x="1012" y="187"/>
                    <a:pt x="1076" y="249"/>
                    <a:pt x="1144" y="327"/>
                  </a:cubicBezTo>
                  <a:cubicBezTo>
                    <a:pt x="1209" y="405"/>
                    <a:pt x="1274" y="501"/>
                    <a:pt x="1341" y="606"/>
                  </a:cubicBezTo>
                  <a:cubicBezTo>
                    <a:pt x="1409" y="711"/>
                    <a:pt x="1470" y="834"/>
                    <a:pt x="1525" y="966"/>
                  </a:cubicBezTo>
                  <a:cubicBezTo>
                    <a:pt x="1583" y="1099"/>
                    <a:pt x="1634" y="1239"/>
                    <a:pt x="1647" y="1388"/>
                  </a:cubicBezTo>
                  <a:cubicBezTo>
                    <a:pt x="1654" y="1463"/>
                    <a:pt x="1651" y="1538"/>
                    <a:pt x="1630" y="1610"/>
                  </a:cubicBezTo>
                  <a:cubicBezTo>
                    <a:pt x="1613" y="1681"/>
                    <a:pt x="1580" y="1749"/>
                    <a:pt x="1532" y="1803"/>
                  </a:cubicBezTo>
                  <a:cubicBezTo>
                    <a:pt x="1508" y="1831"/>
                    <a:pt x="1484" y="1858"/>
                    <a:pt x="1454" y="1875"/>
                  </a:cubicBezTo>
                  <a:cubicBezTo>
                    <a:pt x="1423" y="1895"/>
                    <a:pt x="1393" y="1909"/>
                    <a:pt x="1358" y="1919"/>
                  </a:cubicBezTo>
                  <a:cubicBezTo>
                    <a:pt x="1338" y="1925"/>
                    <a:pt x="1316" y="1927"/>
                    <a:pt x="1293" y="1927"/>
                  </a:cubicBezTo>
                  <a:cubicBezTo>
                    <a:pt x="1246" y="1927"/>
                    <a:pt x="1198" y="1916"/>
                    <a:pt x="1154" y="1895"/>
                  </a:cubicBezTo>
                  <a:cubicBezTo>
                    <a:pt x="1148" y="1892"/>
                    <a:pt x="1141" y="1889"/>
                    <a:pt x="1134" y="1885"/>
                  </a:cubicBezTo>
                  <a:lnTo>
                    <a:pt x="1127" y="1881"/>
                  </a:lnTo>
                  <a:lnTo>
                    <a:pt x="1120" y="1878"/>
                  </a:lnTo>
                  <a:lnTo>
                    <a:pt x="1110" y="1868"/>
                  </a:lnTo>
                  <a:cubicBezTo>
                    <a:pt x="1096" y="1858"/>
                    <a:pt x="1083" y="1844"/>
                    <a:pt x="1069" y="1834"/>
                  </a:cubicBezTo>
                  <a:cubicBezTo>
                    <a:pt x="1069" y="1834"/>
                    <a:pt x="1062" y="1823"/>
                    <a:pt x="1059" y="1817"/>
                  </a:cubicBezTo>
                  <a:lnTo>
                    <a:pt x="1049" y="1796"/>
                  </a:lnTo>
                  <a:cubicBezTo>
                    <a:pt x="1042" y="1783"/>
                    <a:pt x="1035" y="1770"/>
                    <a:pt x="1029" y="1756"/>
                  </a:cubicBezTo>
                  <a:cubicBezTo>
                    <a:pt x="1012" y="1759"/>
                    <a:pt x="998" y="1759"/>
                    <a:pt x="985" y="1762"/>
                  </a:cubicBezTo>
                  <a:lnTo>
                    <a:pt x="974" y="1766"/>
                  </a:lnTo>
                  <a:lnTo>
                    <a:pt x="957" y="1766"/>
                  </a:lnTo>
                  <a:cubicBezTo>
                    <a:pt x="940" y="1770"/>
                    <a:pt x="923" y="1773"/>
                    <a:pt x="906" y="1779"/>
                  </a:cubicBezTo>
                  <a:cubicBezTo>
                    <a:pt x="916" y="1881"/>
                    <a:pt x="927" y="2018"/>
                    <a:pt x="930" y="2045"/>
                  </a:cubicBezTo>
                  <a:cubicBezTo>
                    <a:pt x="933" y="2099"/>
                    <a:pt x="936" y="2150"/>
                    <a:pt x="936" y="2205"/>
                  </a:cubicBezTo>
                  <a:cubicBezTo>
                    <a:pt x="940" y="2307"/>
                    <a:pt x="936" y="2406"/>
                    <a:pt x="923" y="2504"/>
                  </a:cubicBezTo>
                  <a:cubicBezTo>
                    <a:pt x="903" y="2654"/>
                    <a:pt x="862" y="2797"/>
                    <a:pt x="797" y="2919"/>
                  </a:cubicBezTo>
                  <a:cubicBezTo>
                    <a:pt x="763" y="2980"/>
                    <a:pt x="726" y="3035"/>
                    <a:pt x="682" y="3082"/>
                  </a:cubicBezTo>
                  <a:cubicBezTo>
                    <a:pt x="638" y="3130"/>
                    <a:pt x="589" y="3175"/>
                    <a:pt x="539" y="3205"/>
                  </a:cubicBezTo>
                  <a:cubicBezTo>
                    <a:pt x="487" y="3236"/>
                    <a:pt x="437" y="3252"/>
                    <a:pt x="382" y="3259"/>
                  </a:cubicBezTo>
                  <a:cubicBezTo>
                    <a:pt x="372" y="3261"/>
                    <a:pt x="361" y="3261"/>
                    <a:pt x="351" y="3261"/>
                  </a:cubicBezTo>
                  <a:cubicBezTo>
                    <a:pt x="311" y="3261"/>
                    <a:pt x="272" y="3252"/>
                    <a:pt x="239" y="3236"/>
                  </a:cubicBezTo>
                  <a:cubicBezTo>
                    <a:pt x="195" y="3215"/>
                    <a:pt x="158" y="3188"/>
                    <a:pt x="127" y="3157"/>
                  </a:cubicBezTo>
                  <a:cubicBezTo>
                    <a:pt x="96" y="3126"/>
                    <a:pt x="73" y="3093"/>
                    <a:pt x="59" y="3062"/>
                  </a:cubicBezTo>
                  <a:cubicBezTo>
                    <a:pt x="25" y="2997"/>
                    <a:pt x="11" y="2939"/>
                    <a:pt x="11" y="2899"/>
                  </a:cubicBezTo>
                  <a:cubicBezTo>
                    <a:pt x="8" y="2881"/>
                    <a:pt x="11" y="2864"/>
                    <a:pt x="11" y="2855"/>
                  </a:cubicBezTo>
                  <a:lnTo>
                    <a:pt x="11" y="2841"/>
                  </a:lnTo>
                  <a:cubicBezTo>
                    <a:pt x="11" y="2841"/>
                    <a:pt x="11" y="2844"/>
                    <a:pt x="8" y="2855"/>
                  </a:cubicBezTo>
                  <a:cubicBezTo>
                    <a:pt x="8" y="2864"/>
                    <a:pt x="5" y="2881"/>
                    <a:pt x="5" y="2899"/>
                  </a:cubicBezTo>
                  <a:cubicBezTo>
                    <a:pt x="1" y="2939"/>
                    <a:pt x="8" y="3001"/>
                    <a:pt x="35" y="3073"/>
                  </a:cubicBezTo>
                  <a:cubicBezTo>
                    <a:pt x="49" y="3106"/>
                    <a:pt x="73" y="3144"/>
                    <a:pt x="100" y="3181"/>
                  </a:cubicBezTo>
                  <a:cubicBezTo>
                    <a:pt x="131" y="3215"/>
                    <a:pt x="168" y="3252"/>
                    <a:pt x="216" y="3280"/>
                  </a:cubicBezTo>
                  <a:cubicBezTo>
                    <a:pt x="259" y="3305"/>
                    <a:pt x="314" y="3321"/>
                    <a:pt x="373" y="3321"/>
                  </a:cubicBezTo>
                  <a:cubicBezTo>
                    <a:pt x="378" y="3321"/>
                    <a:pt x="383" y="3321"/>
                    <a:pt x="389" y="3321"/>
                  </a:cubicBezTo>
                  <a:cubicBezTo>
                    <a:pt x="450" y="3321"/>
                    <a:pt x="518" y="3300"/>
                    <a:pt x="576" y="3269"/>
                  </a:cubicBezTo>
                  <a:cubicBezTo>
                    <a:pt x="638" y="3236"/>
                    <a:pt x="691" y="3195"/>
                    <a:pt x="743" y="3144"/>
                  </a:cubicBezTo>
                  <a:cubicBezTo>
                    <a:pt x="794" y="3093"/>
                    <a:pt x="842" y="3032"/>
                    <a:pt x="883" y="2966"/>
                  </a:cubicBezTo>
                  <a:cubicBezTo>
                    <a:pt x="960" y="2837"/>
                    <a:pt x="1015" y="2681"/>
                    <a:pt x="1038" y="2517"/>
                  </a:cubicBezTo>
                  <a:cubicBezTo>
                    <a:pt x="1056" y="2415"/>
                    <a:pt x="1059" y="2310"/>
                    <a:pt x="1059" y="2201"/>
                  </a:cubicBezTo>
                  <a:cubicBezTo>
                    <a:pt x="1059" y="2130"/>
                    <a:pt x="1052" y="2018"/>
                    <a:pt x="1049" y="1983"/>
                  </a:cubicBezTo>
                  <a:lnTo>
                    <a:pt x="1052" y="1983"/>
                  </a:lnTo>
                  <a:lnTo>
                    <a:pt x="1059" y="1987"/>
                  </a:lnTo>
                  <a:lnTo>
                    <a:pt x="1073" y="1997"/>
                  </a:lnTo>
                  <a:cubicBezTo>
                    <a:pt x="1079" y="2001"/>
                    <a:pt x="1090" y="2007"/>
                    <a:pt x="1100" y="2011"/>
                  </a:cubicBezTo>
                  <a:cubicBezTo>
                    <a:pt x="1157" y="2040"/>
                    <a:pt x="1222" y="2054"/>
                    <a:pt x="1286" y="2054"/>
                  </a:cubicBezTo>
                  <a:cubicBezTo>
                    <a:pt x="1321" y="2054"/>
                    <a:pt x="1355" y="2050"/>
                    <a:pt x="1389" y="2041"/>
                  </a:cubicBezTo>
                  <a:cubicBezTo>
                    <a:pt x="1491" y="2018"/>
                    <a:pt x="1569" y="1956"/>
                    <a:pt x="1630" y="1881"/>
                  </a:cubicBezTo>
                  <a:cubicBezTo>
                    <a:pt x="1750" y="1735"/>
                    <a:pt x="1784" y="1542"/>
                    <a:pt x="1760" y="1374"/>
                  </a:cubicBezTo>
                  <a:cubicBezTo>
                    <a:pt x="1740" y="1208"/>
                    <a:pt x="1674" y="1058"/>
                    <a:pt x="1610" y="929"/>
                  </a:cubicBezTo>
                  <a:cubicBezTo>
                    <a:pt x="1542" y="796"/>
                    <a:pt x="1474" y="674"/>
                    <a:pt x="1399" y="569"/>
                  </a:cubicBezTo>
                  <a:cubicBezTo>
                    <a:pt x="1250" y="358"/>
                    <a:pt x="1087" y="211"/>
                    <a:pt x="967" y="123"/>
                  </a:cubicBezTo>
                  <a:cubicBezTo>
                    <a:pt x="906" y="82"/>
                    <a:pt x="858" y="52"/>
                    <a:pt x="825" y="31"/>
                  </a:cubicBezTo>
                  <a:cubicBezTo>
                    <a:pt x="787" y="11"/>
                    <a:pt x="770" y="1"/>
                    <a:pt x="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5"/>
            <p:cNvSpPr/>
            <p:nvPr/>
          </p:nvSpPr>
          <p:spPr>
            <a:xfrm>
              <a:off x="1191945" y="408550"/>
              <a:ext cx="378023" cy="149699"/>
            </a:xfrm>
            <a:custGeom>
              <a:avLst/>
              <a:gdLst/>
              <a:ahLst/>
              <a:cxnLst/>
              <a:rect l="l" t="t" r="r" b="b"/>
              <a:pathLst>
                <a:path w="8611" h="3410" extrusionOk="0">
                  <a:moveTo>
                    <a:pt x="1" y="0"/>
                  </a:moveTo>
                  <a:lnTo>
                    <a:pt x="1" y="0"/>
                  </a:lnTo>
                  <a:cubicBezTo>
                    <a:pt x="1" y="0"/>
                    <a:pt x="25" y="45"/>
                    <a:pt x="76" y="127"/>
                  </a:cubicBezTo>
                  <a:cubicBezTo>
                    <a:pt x="127" y="208"/>
                    <a:pt x="198" y="327"/>
                    <a:pt x="297" y="474"/>
                  </a:cubicBezTo>
                  <a:cubicBezTo>
                    <a:pt x="494" y="769"/>
                    <a:pt x="790" y="1184"/>
                    <a:pt x="1191" y="1640"/>
                  </a:cubicBezTo>
                  <a:cubicBezTo>
                    <a:pt x="1290" y="1755"/>
                    <a:pt x="1399" y="1875"/>
                    <a:pt x="1511" y="1994"/>
                  </a:cubicBezTo>
                  <a:cubicBezTo>
                    <a:pt x="1569" y="2052"/>
                    <a:pt x="1627" y="2113"/>
                    <a:pt x="1685" y="2174"/>
                  </a:cubicBezTo>
                  <a:cubicBezTo>
                    <a:pt x="1746" y="2232"/>
                    <a:pt x="1808" y="2293"/>
                    <a:pt x="1875" y="2351"/>
                  </a:cubicBezTo>
                  <a:cubicBezTo>
                    <a:pt x="1946" y="2408"/>
                    <a:pt x="2021" y="2460"/>
                    <a:pt x="2110" y="2497"/>
                  </a:cubicBezTo>
                  <a:cubicBezTo>
                    <a:pt x="2182" y="2525"/>
                    <a:pt x="2260" y="2541"/>
                    <a:pt x="2340" y="2541"/>
                  </a:cubicBezTo>
                  <a:cubicBezTo>
                    <a:pt x="2358" y="2541"/>
                    <a:pt x="2377" y="2540"/>
                    <a:pt x="2395" y="2538"/>
                  </a:cubicBezTo>
                  <a:cubicBezTo>
                    <a:pt x="2494" y="2524"/>
                    <a:pt x="2599" y="2484"/>
                    <a:pt x="2668" y="2402"/>
                  </a:cubicBezTo>
                  <a:cubicBezTo>
                    <a:pt x="2739" y="2320"/>
                    <a:pt x="2770" y="2215"/>
                    <a:pt x="2777" y="2113"/>
                  </a:cubicBezTo>
                  <a:cubicBezTo>
                    <a:pt x="2780" y="2072"/>
                    <a:pt x="2780" y="2031"/>
                    <a:pt x="2780" y="1990"/>
                  </a:cubicBezTo>
                  <a:lnTo>
                    <a:pt x="2777" y="1980"/>
                  </a:lnTo>
                  <a:lnTo>
                    <a:pt x="2777" y="1977"/>
                  </a:lnTo>
                  <a:lnTo>
                    <a:pt x="2777" y="1970"/>
                  </a:lnTo>
                  <a:lnTo>
                    <a:pt x="2777" y="1959"/>
                  </a:lnTo>
                  <a:cubicBezTo>
                    <a:pt x="2777" y="1964"/>
                    <a:pt x="2780" y="1964"/>
                    <a:pt x="2783" y="1967"/>
                  </a:cubicBezTo>
                  <a:lnTo>
                    <a:pt x="2783" y="1973"/>
                  </a:lnTo>
                  <a:lnTo>
                    <a:pt x="2787" y="1977"/>
                  </a:lnTo>
                  <a:lnTo>
                    <a:pt x="2787" y="1980"/>
                  </a:lnTo>
                  <a:lnTo>
                    <a:pt x="2817" y="2021"/>
                  </a:lnTo>
                  <a:cubicBezTo>
                    <a:pt x="2828" y="2035"/>
                    <a:pt x="2838" y="2052"/>
                    <a:pt x="2852" y="2066"/>
                  </a:cubicBezTo>
                  <a:cubicBezTo>
                    <a:pt x="2899" y="2127"/>
                    <a:pt x="2946" y="2188"/>
                    <a:pt x="2998" y="2242"/>
                  </a:cubicBezTo>
                  <a:cubicBezTo>
                    <a:pt x="3100" y="2361"/>
                    <a:pt x="3209" y="2470"/>
                    <a:pt x="3328" y="2576"/>
                  </a:cubicBezTo>
                  <a:cubicBezTo>
                    <a:pt x="3389" y="2630"/>
                    <a:pt x="3447" y="2681"/>
                    <a:pt x="3511" y="2728"/>
                  </a:cubicBezTo>
                  <a:cubicBezTo>
                    <a:pt x="3573" y="2780"/>
                    <a:pt x="3637" y="2824"/>
                    <a:pt x="3706" y="2868"/>
                  </a:cubicBezTo>
                  <a:cubicBezTo>
                    <a:pt x="3736" y="2892"/>
                    <a:pt x="3770" y="2912"/>
                    <a:pt x="3804" y="2933"/>
                  </a:cubicBezTo>
                  <a:cubicBezTo>
                    <a:pt x="3838" y="2956"/>
                    <a:pt x="3872" y="2977"/>
                    <a:pt x="3906" y="2997"/>
                  </a:cubicBezTo>
                  <a:lnTo>
                    <a:pt x="4012" y="3055"/>
                  </a:lnTo>
                  <a:lnTo>
                    <a:pt x="4120" y="3110"/>
                  </a:lnTo>
                  <a:cubicBezTo>
                    <a:pt x="4138" y="3120"/>
                    <a:pt x="4155" y="3130"/>
                    <a:pt x="4175" y="3137"/>
                  </a:cubicBezTo>
                  <a:lnTo>
                    <a:pt x="4232" y="3164"/>
                  </a:lnTo>
                  <a:cubicBezTo>
                    <a:pt x="4270" y="3181"/>
                    <a:pt x="4307" y="3198"/>
                    <a:pt x="4345" y="3215"/>
                  </a:cubicBezTo>
                  <a:cubicBezTo>
                    <a:pt x="4423" y="3242"/>
                    <a:pt x="4498" y="3276"/>
                    <a:pt x="4576" y="3300"/>
                  </a:cubicBezTo>
                  <a:cubicBezTo>
                    <a:pt x="4654" y="3327"/>
                    <a:pt x="4736" y="3347"/>
                    <a:pt x="4814" y="3368"/>
                  </a:cubicBezTo>
                  <a:cubicBezTo>
                    <a:pt x="4896" y="3392"/>
                    <a:pt x="4978" y="3405"/>
                    <a:pt x="5063" y="3409"/>
                  </a:cubicBezTo>
                  <a:cubicBezTo>
                    <a:pt x="5074" y="3409"/>
                    <a:pt x="5086" y="3409"/>
                    <a:pt x="5097" y="3409"/>
                  </a:cubicBezTo>
                  <a:cubicBezTo>
                    <a:pt x="5174" y="3409"/>
                    <a:pt x="5251" y="3397"/>
                    <a:pt x="5325" y="3361"/>
                  </a:cubicBezTo>
                  <a:cubicBezTo>
                    <a:pt x="5410" y="3324"/>
                    <a:pt x="5477" y="3249"/>
                    <a:pt x="5512" y="3160"/>
                  </a:cubicBezTo>
                  <a:cubicBezTo>
                    <a:pt x="5543" y="3075"/>
                    <a:pt x="5543" y="2984"/>
                    <a:pt x="5532" y="2902"/>
                  </a:cubicBezTo>
                  <a:cubicBezTo>
                    <a:pt x="5525" y="2882"/>
                    <a:pt x="5522" y="2862"/>
                    <a:pt x="5515" y="2841"/>
                  </a:cubicBezTo>
                  <a:lnTo>
                    <a:pt x="5508" y="2813"/>
                  </a:lnTo>
                  <a:lnTo>
                    <a:pt x="5508" y="2807"/>
                  </a:lnTo>
                  <a:lnTo>
                    <a:pt x="5505" y="2804"/>
                  </a:lnTo>
                  <a:lnTo>
                    <a:pt x="5505" y="2800"/>
                  </a:lnTo>
                  <a:lnTo>
                    <a:pt x="5502" y="2800"/>
                  </a:lnTo>
                  <a:lnTo>
                    <a:pt x="5502" y="2796"/>
                  </a:lnTo>
                  <a:lnTo>
                    <a:pt x="5505" y="2800"/>
                  </a:lnTo>
                  <a:lnTo>
                    <a:pt x="5512" y="2800"/>
                  </a:lnTo>
                  <a:cubicBezTo>
                    <a:pt x="5525" y="2807"/>
                    <a:pt x="5539" y="2813"/>
                    <a:pt x="5549" y="2817"/>
                  </a:cubicBezTo>
                  <a:cubicBezTo>
                    <a:pt x="5570" y="2827"/>
                    <a:pt x="5587" y="2834"/>
                    <a:pt x="5604" y="2841"/>
                  </a:cubicBezTo>
                  <a:cubicBezTo>
                    <a:pt x="5678" y="2871"/>
                    <a:pt x="5747" y="2898"/>
                    <a:pt x="5818" y="2923"/>
                  </a:cubicBezTo>
                  <a:cubicBezTo>
                    <a:pt x="6182" y="3052"/>
                    <a:pt x="6549" y="3123"/>
                    <a:pt x="6903" y="3140"/>
                  </a:cubicBezTo>
                  <a:cubicBezTo>
                    <a:pt x="6984" y="3145"/>
                    <a:pt x="7065" y="3148"/>
                    <a:pt x="7145" y="3148"/>
                  </a:cubicBezTo>
                  <a:cubicBezTo>
                    <a:pt x="7236" y="3148"/>
                    <a:pt x="7326" y="3144"/>
                    <a:pt x="7413" y="3137"/>
                  </a:cubicBezTo>
                  <a:cubicBezTo>
                    <a:pt x="7580" y="3123"/>
                    <a:pt x="7740" y="3096"/>
                    <a:pt x="7886" y="3052"/>
                  </a:cubicBezTo>
                  <a:cubicBezTo>
                    <a:pt x="8036" y="3008"/>
                    <a:pt x="8171" y="2939"/>
                    <a:pt x="8284" y="2851"/>
                  </a:cubicBezTo>
                  <a:cubicBezTo>
                    <a:pt x="8396" y="2760"/>
                    <a:pt x="8482" y="2650"/>
                    <a:pt x="8536" y="2535"/>
                  </a:cubicBezTo>
                  <a:cubicBezTo>
                    <a:pt x="8590" y="2422"/>
                    <a:pt x="8611" y="2300"/>
                    <a:pt x="8600" y="2191"/>
                  </a:cubicBezTo>
                  <a:cubicBezTo>
                    <a:pt x="8600" y="2164"/>
                    <a:pt x="8594" y="2137"/>
                    <a:pt x="8587" y="2110"/>
                  </a:cubicBezTo>
                  <a:cubicBezTo>
                    <a:pt x="8580" y="2086"/>
                    <a:pt x="8576" y="2058"/>
                    <a:pt x="8563" y="2038"/>
                  </a:cubicBezTo>
                  <a:cubicBezTo>
                    <a:pt x="8546" y="1990"/>
                    <a:pt x="8522" y="1950"/>
                    <a:pt x="8495" y="1912"/>
                  </a:cubicBezTo>
                  <a:cubicBezTo>
                    <a:pt x="8441" y="1841"/>
                    <a:pt x="8376" y="1786"/>
                    <a:pt x="8318" y="1752"/>
                  </a:cubicBezTo>
                  <a:cubicBezTo>
                    <a:pt x="8257" y="1719"/>
                    <a:pt x="8199" y="1705"/>
                    <a:pt x="8151" y="1698"/>
                  </a:cubicBezTo>
                  <a:cubicBezTo>
                    <a:pt x="8127" y="1694"/>
                    <a:pt x="8107" y="1691"/>
                    <a:pt x="8087" y="1691"/>
                  </a:cubicBezTo>
                  <a:cubicBezTo>
                    <a:pt x="8069" y="1694"/>
                    <a:pt x="8056" y="1694"/>
                    <a:pt x="8042" y="1694"/>
                  </a:cubicBezTo>
                  <a:cubicBezTo>
                    <a:pt x="8019" y="1701"/>
                    <a:pt x="8005" y="1701"/>
                    <a:pt x="8005" y="1701"/>
                  </a:cubicBezTo>
                  <a:cubicBezTo>
                    <a:pt x="8005" y="1701"/>
                    <a:pt x="8019" y="1701"/>
                    <a:pt x="8042" y="1698"/>
                  </a:cubicBezTo>
                  <a:cubicBezTo>
                    <a:pt x="8056" y="1694"/>
                    <a:pt x="8069" y="1694"/>
                    <a:pt x="8087" y="1694"/>
                  </a:cubicBezTo>
                  <a:cubicBezTo>
                    <a:pt x="8107" y="1694"/>
                    <a:pt x="8127" y="1698"/>
                    <a:pt x="8151" y="1701"/>
                  </a:cubicBezTo>
                  <a:cubicBezTo>
                    <a:pt x="8196" y="1711"/>
                    <a:pt x="8253" y="1728"/>
                    <a:pt x="8311" y="1766"/>
                  </a:cubicBezTo>
                  <a:cubicBezTo>
                    <a:pt x="8369" y="1800"/>
                    <a:pt x="8427" y="1854"/>
                    <a:pt x="8478" y="1926"/>
                  </a:cubicBezTo>
                  <a:cubicBezTo>
                    <a:pt x="8502" y="1964"/>
                    <a:pt x="8526" y="2000"/>
                    <a:pt x="8539" y="2048"/>
                  </a:cubicBezTo>
                  <a:cubicBezTo>
                    <a:pt x="8549" y="2069"/>
                    <a:pt x="8553" y="2093"/>
                    <a:pt x="8559" y="2116"/>
                  </a:cubicBezTo>
                  <a:cubicBezTo>
                    <a:pt x="8563" y="2140"/>
                    <a:pt x="8567" y="2168"/>
                    <a:pt x="8567" y="2191"/>
                  </a:cubicBezTo>
                  <a:cubicBezTo>
                    <a:pt x="8573" y="2297"/>
                    <a:pt x="8549" y="2408"/>
                    <a:pt x="8495" y="2518"/>
                  </a:cubicBezTo>
                  <a:cubicBezTo>
                    <a:pt x="8441" y="2623"/>
                    <a:pt x="8355" y="2725"/>
                    <a:pt x="8250" y="2804"/>
                  </a:cubicBezTo>
                  <a:cubicBezTo>
                    <a:pt x="8141" y="2885"/>
                    <a:pt x="8012" y="2946"/>
                    <a:pt x="7869" y="2987"/>
                  </a:cubicBezTo>
                  <a:cubicBezTo>
                    <a:pt x="7726" y="3028"/>
                    <a:pt x="7570" y="3052"/>
                    <a:pt x="7410" y="3062"/>
                  </a:cubicBezTo>
                  <a:cubicBezTo>
                    <a:pt x="7340" y="3066"/>
                    <a:pt x="7270" y="3068"/>
                    <a:pt x="7200" y="3068"/>
                  </a:cubicBezTo>
                  <a:cubicBezTo>
                    <a:pt x="7104" y="3068"/>
                    <a:pt x="7006" y="3064"/>
                    <a:pt x="6906" y="3058"/>
                  </a:cubicBezTo>
                  <a:cubicBezTo>
                    <a:pt x="6563" y="3031"/>
                    <a:pt x="6206" y="2960"/>
                    <a:pt x="5852" y="2831"/>
                  </a:cubicBezTo>
                  <a:cubicBezTo>
                    <a:pt x="5780" y="2807"/>
                    <a:pt x="5712" y="2780"/>
                    <a:pt x="5645" y="2749"/>
                  </a:cubicBezTo>
                  <a:cubicBezTo>
                    <a:pt x="5628" y="2742"/>
                    <a:pt x="5607" y="2735"/>
                    <a:pt x="5590" y="2725"/>
                  </a:cubicBezTo>
                  <a:lnTo>
                    <a:pt x="5563" y="2715"/>
                  </a:lnTo>
                  <a:lnTo>
                    <a:pt x="5546" y="2708"/>
                  </a:lnTo>
                  <a:lnTo>
                    <a:pt x="5522" y="2694"/>
                  </a:lnTo>
                  <a:cubicBezTo>
                    <a:pt x="5485" y="2678"/>
                    <a:pt x="5450" y="2661"/>
                    <a:pt x="5413" y="2640"/>
                  </a:cubicBezTo>
                  <a:cubicBezTo>
                    <a:pt x="5375" y="2623"/>
                    <a:pt x="5339" y="2603"/>
                    <a:pt x="5298" y="2582"/>
                  </a:cubicBezTo>
                  <a:lnTo>
                    <a:pt x="5298" y="2582"/>
                  </a:lnTo>
                  <a:cubicBezTo>
                    <a:pt x="5314" y="2620"/>
                    <a:pt x="5325" y="2647"/>
                    <a:pt x="5342" y="2684"/>
                  </a:cubicBezTo>
                  <a:cubicBezTo>
                    <a:pt x="5359" y="2719"/>
                    <a:pt x="5372" y="2755"/>
                    <a:pt x="5383" y="2790"/>
                  </a:cubicBezTo>
                  <a:lnTo>
                    <a:pt x="5400" y="2837"/>
                  </a:lnTo>
                  <a:lnTo>
                    <a:pt x="5403" y="2848"/>
                  </a:lnTo>
                  <a:lnTo>
                    <a:pt x="5403" y="2854"/>
                  </a:lnTo>
                  <a:lnTo>
                    <a:pt x="5406" y="2868"/>
                  </a:lnTo>
                  <a:cubicBezTo>
                    <a:pt x="5410" y="2885"/>
                    <a:pt x="5413" y="2902"/>
                    <a:pt x="5416" y="2919"/>
                  </a:cubicBezTo>
                  <a:cubicBezTo>
                    <a:pt x="5427" y="2991"/>
                    <a:pt x="5427" y="3062"/>
                    <a:pt x="5403" y="3120"/>
                  </a:cubicBezTo>
                  <a:cubicBezTo>
                    <a:pt x="5379" y="3181"/>
                    <a:pt x="5334" y="3232"/>
                    <a:pt x="5273" y="3259"/>
                  </a:cubicBezTo>
                  <a:cubicBezTo>
                    <a:pt x="5223" y="3286"/>
                    <a:pt x="5159" y="3297"/>
                    <a:pt x="5095" y="3297"/>
                  </a:cubicBezTo>
                  <a:cubicBezTo>
                    <a:pt x="5086" y="3297"/>
                    <a:pt x="5078" y="3297"/>
                    <a:pt x="5069" y="3297"/>
                  </a:cubicBezTo>
                  <a:cubicBezTo>
                    <a:pt x="4995" y="3293"/>
                    <a:pt x="4916" y="3280"/>
                    <a:pt x="4841" y="3262"/>
                  </a:cubicBezTo>
                  <a:cubicBezTo>
                    <a:pt x="4767" y="3239"/>
                    <a:pt x="4689" y="3222"/>
                    <a:pt x="4614" y="3195"/>
                  </a:cubicBezTo>
                  <a:cubicBezTo>
                    <a:pt x="4535" y="3171"/>
                    <a:pt x="4461" y="3140"/>
                    <a:pt x="4386" y="3110"/>
                  </a:cubicBezTo>
                  <a:cubicBezTo>
                    <a:pt x="4351" y="3096"/>
                    <a:pt x="4314" y="3079"/>
                    <a:pt x="4277" y="3062"/>
                  </a:cubicBezTo>
                  <a:lnTo>
                    <a:pt x="4222" y="3038"/>
                  </a:lnTo>
                  <a:cubicBezTo>
                    <a:pt x="4205" y="3028"/>
                    <a:pt x="4185" y="3021"/>
                    <a:pt x="4168" y="3011"/>
                  </a:cubicBezTo>
                  <a:lnTo>
                    <a:pt x="4066" y="2960"/>
                  </a:lnTo>
                  <a:lnTo>
                    <a:pt x="3964" y="2902"/>
                  </a:lnTo>
                  <a:cubicBezTo>
                    <a:pt x="3930" y="2882"/>
                    <a:pt x="3896" y="2862"/>
                    <a:pt x="3862" y="2841"/>
                  </a:cubicBezTo>
                  <a:cubicBezTo>
                    <a:pt x="3831" y="2821"/>
                    <a:pt x="3797" y="2800"/>
                    <a:pt x="3763" y="2780"/>
                  </a:cubicBezTo>
                  <a:cubicBezTo>
                    <a:pt x="3702" y="2735"/>
                    <a:pt x="3637" y="2691"/>
                    <a:pt x="3576" y="2644"/>
                  </a:cubicBezTo>
                  <a:cubicBezTo>
                    <a:pt x="3515" y="2596"/>
                    <a:pt x="3457" y="2548"/>
                    <a:pt x="3400" y="2497"/>
                  </a:cubicBezTo>
                  <a:cubicBezTo>
                    <a:pt x="3284" y="2395"/>
                    <a:pt x="3175" y="2290"/>
                    <a:pt x="3076" y="2174"/>
                  </a:cubicBezTo>
                  <a:cubicBezTo>
                    <a:pt x="3025" y="2119"/>
                    <a:pt x="2981" y="2061"/>
                    <a:pt x="2933" y="2004"/>
                  </a:cubicBezTo>
                  <a:cubicBezTo>
                    <a:pt x="2923" y="1987"/>
                    <a:pt x="2910" y="1973"/>
                    <a:pt x="2899" y="1959"/>
                  </a:cubicBezTo>
                  <a:lnTo>
                    <a:pt x="2865" y="1909"/>
                  </a:lnTo>
                  <a:cubicBezTo>
                    <a:pt x="2844" y="1878"/>
                    <a:pt x="2821" y="1851"/>
                    <a:pt x="2800" y="1813"/>
                  </a:cubicBezTo>
                  <a:lnTo>
                    <a:pt x="2770" y="1763"/>
                  </a:lnTo>
                  <a:lnTo>
                    <a:pt x="2739" y="1719"/>
                  </a:lnTo>
                  <a:cubicBezTo>
                    <a:pt x="2719" y="1722"/>
                    <a:pt x="2698" y="1722"/>
                    <a:pt x="2681" y="1725"/>
                  </a:cubicBezTo>
                  <a:cubicBezTo>
                    <a:pt x="2675" y="1732"/>
                    <a:pt x="2665" y="1742"/>
                    <a:pt x="2634" y="1759"/>
                  </a:cubicBezTo>
                  <a:cubicBezTo>
                    <a:pt x="2640" y="1783"/>
                    <a:pt x="2644" y="1804"/>
                    <a:pt x="2651" y="1827"/>
                  </a:cubicBezTo>
                  <a:cubicBezTo>
                    <a:pt x="2654" y="1851"/>
                    <a:pt x="2657" y="1871"/>
                    <a:pt x="2661" y="1892"/>
                  </a:cubicBezTo>
                  <a:cubicBezTo>
                    <a:pt x="2665" y="1912"/>
                    <a:pt x="2668" y="1932"/>
                    <a:pt x="2671" y="1953"/>
                  </a:cubicBezTo>
                  <a:cubicBezTo>
                    <a:pt x="2671" y="1959"/>
                    <a:pt x="2671" y="1970"/>
                    <a:pt x="2675" y="1980"/>
                  </a:cubicBezTo>
                  <a:lnTo>
                    <a:pt x="2675" y="1997"/>
                  </a:lnTo>
                  <a:cubicBezTo>
                    <a:pt x="2678" y="2035"/>
                    <a:pt x="2678" y="2072"/>
                    <a:pt x="2678" y="2106"/>
                  </a:cubicBezTo>
                  <a:cubicBezTo>
                    <a:pt x="2675" y="2195"/>
                    <a:pt x="2648" y="2276"/>
                    <a:pt x="2596" y="2341"/>
                  </a:cubicBezTo>
                  <a:cubicBezTo>
                    <a:pt x="2546" y="2402"/>
                    <a:pt x="2467" y="2439"/>
                    <a:pt x="2386" y="2453"/>
                  </a:cubicBezTo>
                  <a:cubicBezTo>
                    <a:pt x="2368" y="2455"/>
                    <a:pt x="2350" y="2457"/>
                    <a:pt x="2332" y="2457"/>
                  </a:cubicBezTo>
                  <a:cubicBezTo>
                    <a:pt x="2267" y="2457"/>
                    <a:pt x="2202" y="2443"/>
                    <a:pt x="2141" y="2422"/>
                  </a:cubicBezTo>
                  <a:cubicBezTo>
                    <a:pt x="2062" y="2392"/>
                    <a:pt x="1991" y="2344"/>
                    <a:pt x="1923" y="2293"/>
                  </a:cubicBezTo>
                  <a:cubicBezTo>
                    <a:pt x="1858" y="2239"/>
                    <a:pt x="1797" y="2181"/>
                    <a:pt x="1736" y="2123"/>
                  </a:cubicBezTo>
                  <a:cubicBezTo>
                    <a:pt x="1674" y="2066"/>
                    <a:pt x="1613" y="2008"/>
                    <a:pt x="1559" y="1950"/>
                  </a:cubicBezTo>
                  <a:cubicBezTo>
                    <a:pt x="1443" y="1834"/>
                    <a:pt x="1334" y="1719"/>
                    <a:pt x="1232" y="1606"/>
                  </a:cubicBezTo>
                  <a:cubicBezTo>
                    <a:pt x="824" y="1157"/>
                    <a:pt x="514" y="755"/>
                    <a:pt x="310" y="463"/>
                  </a:cubicBezTo>
                  <a:cubicBezTo>
                    <a:pt x="208" y="320"/>
                    <a:pt x="130" y="204"/>
                    <a:pt x="79" y="123"/>
                  </a:cubicBezTo>
                  <a:cubicBezTo>
                    <a:pt x="28"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5"/>
            <p:cNvSpPr/>
            <p:nvPr/>
          </p:nvSpPr>
          <p:spPr>
            <a:xfrm>
              <a:off x="1473306" y="419526"/>
              <a:ext cx="59177" cy="52460"/>
            </a:xfrm>
            <a:custGeom>
              <a:avLst/>
              <a:gdLst/>
              <a:ahLst/>
              <a:cxnLst/>
              <a:rect l="l" t="t" r="r" b="b"/>
              <a:pathLst>
                <a:path w="1348" h="1195" extrusionOk="0">
                  <a:moveTo>
                    <a:pt x="630" y="1"/>
                  </a:moveTo>
                  <a:cubicBezTo>
                    <a:pt x="555" y="1"/>
                    <a:pt x="478" y="12"/>
                    <a:pt x="402" y="36"/>
                  </a:cubicBezTo>
                  <a:cubicBezTo>
                    <a:pt x="334" y="56"/>
                    <a:pt x="266" y="87"/>
                    <a:pt x="201" y="131"/>
                  </a:cubicBezTo>
                  <a:cubicBezTo>
                    <a:pt x="140" y="175"/>
                    <a:pt x="82" y="237"/>
                    <a:pt x="52" y="312"/>
                  </a:cubicBezTo>
                  <a:cubicBezTo>
                    <a:pt x="18" y="387"/>
                    <a:pt x="7" y="464"/>
                    <a:pt x="4" y="543"/>
                  </a:cubicBezTo>
                  <a:cubicBezTo>
                    <a:pt x="1" y="621"/>
                    <a:pt x="11" y="700"/>
                    <a:pt x="32" y="775"/>
                  </a:cubicBezTo>
                  <a:cubicBezTo>
                    <a:pt x="55" y="849"/>
                    <a:pt x="89" y="921"/>
                    <a:pt x="140" y="985"/>
                  </a:cubicBezTo>
                  <a:cubicBezTo>
                    <a:pt x="188" y="1047"/>
                    <a:pt x="249" y="1101"/>
                    <a:pt x="321" y="1138"/>
                  </a:cubicBezTo>
                  <a:cubicBezTo>
                    <a:pt x="393" y="1175"/>
                    <a:pt x="474" y="1195"/>
                    <a:pt x="555" y="1195"/>
                  </a:cubicBezTo>
                  <a:cubicBezTo>
                    <a:pt x="631" y="1195"/>
                    <a:pt x="706" y="1178"/>
                    <a:pt x="773" y="1142"/>
                  </a:cubicBezTo>
                  <a:cubicBezTo>
                    <a:pt x="844" y="1108"/>
                    <a:pt x="899" y="1047"/>
                    <a:pt x="936" y="982"/>
                  </a:cubicBezTo>
                  <a:cubicBezTo>
                    <a:pt x="971" y="918"/>
                    <a:pt x="987" y="846"/>
                    <a:pt x="984" y="775"/>
                  </a:cubicBezTo>
                  <a:cubicBezTo>
                    <a:pt x="987" y="740"/>
                    <a:pt x="977" y="703"/>
                    <a:pt x="971" y="673"/>
                  </a:cubicBezTo>
                  <a:cubicBezTo>
                    <a:pt x="957" y="638"/>
                    <a:pt x="943" y="607"/>
                    <a:pt x="922" y="580"/>
                  </a:cubicBezTo>
                  <a:cubicBezTo>
                    <a:pt x="885" y="526"/>
                    <a:pt x="831" y="485"/>
                    <a:pt x="779" y="461"/>
                  </a:cubicBezTo>
                  <a:cubicBezTo>
                    <a:pt x="729" y="434"/>
                    <a:pt x="671" y="417"/>
                    <a:pt x="616" y="417"/>
                  </a:cubicBezTo>
                  <a:cubicBezTo>
                    <a:pt x="558" y="417"/>
                    <a:pt x="504" y="441"/>
                    <a:pt x="470" y="478"/>
                  </a:cubicBezTo>
                  <a:cubicBezTo>
                    <a:pt x="440" y="519"/>
                    <a:pt x="426" y="563"/>
                    <a:pt x="423" y="604"/>
                  </a:cubicBezTo>
                  <a:cubicBezTo>
                    <a:pt x="419" y="645"/>
                    <a:pt x="426" y="682"/>
                    <a:pt x="436" y="713"/>
                  </a:cubicBezTo>
                  <a:cubicBezTo>
                    <a:pt x="460" y="778"/>
                    <a:pt x="501" y="815"/>
                    <a:pt x="535" y="829"/>
                  </a:cubicBezTo>
                  <a:cubicBezTo>
                    <a:pt x="552" y="836"/>
                    <a:pt x="562" y="836"/>
                    <a:pt x="572" y="836"/>
                  </a:cubicBezTo>
                  <a:cubicBezTo>
                    <a:pt x="566" y="832"/>
                    <a:pt x="552" y="829"/>
                    <a:pt x="538" y="822"/>
                  </a:cubicBezTo>
                  <a:cubicBezTo>
                    <a:pt x="508" y="805"/>
                    <a:pt x="473" y="767"/>
                    <a:pt x="460" y="706"/>
                  </a:cubicBezTo>
                  <a:cubicBezTo>
                    <a:pt x="450" y="679"/>
                    <a:pt x="450" y="645"/>
                    <a:pt x="453" y="607"/>
                  </a:cubicBezTo>
                  <a:cubicBezTo>
                    <a:pt x="460" y="574"/>
                    <a:pt x="477" y="536"/>
                    <a:pt x="504" y="509"/>
                  </a:cubicBezTo>
                  <a:cubicBezTo>
                    <a:pt x="529" y="484"/>
                    <a:pt x="564" y="471"/>
                    <a:pt x="601" y="471"/>
                  </a:cubicBezTo>
                  <a:cubicBezTo>
                    <a:pt x="605" y="471"/>
                    <a:pt x="609" y="471"/>
                    <a:pt x="613" y="472"/>
                  </a:cubicBezTo>
                  <a:cubicBezTo>
                    <a:pt x="657" y="475"/>
                    <a:pt x="705" y="495"/>
                    <a:pt x="749" y="519"/>
                  </a:cubicBezTo>
                  <a:cubicBezTo>
                    <a:pt x="790" y="546"/>
                    <a:pt x="831" y="580"/>
                    <a:pt x="858" y="624"/>
                  </a:cubicBezTo>
                  <a:cubicBezTo>
                    <a:pt x="872" y="645"/>
                    <a:pt x="878" y="669"/>
                    <a:pt x="885" y="696"/>
                  </a:cubicBezTo>
                  <a:cubicBezTo>
                    <a:pt x="892" y="720"/>
                    <a:pt x="895" y="747"/>
                    <a:pt x="892" y="775"/>
                  </a:cubicBezTo>
                  <a:cubicBezTo>
                    <a:pt x="889" y="883"/>
                    <a:pt x="828" y="999"/>
                    <a:pt x="726" y="1053"/>
                  </a:cubicBezTo>
                  <a:cubicBezTo>
                    <a:pt x="678" y="1078"/>
                    <a:pt x="622" y="1091"/>
                    <a:pt x="564" y="1091"/>
                  </a:cubicBezTo>
                  <a:cubicBezTo>
                    <a:pt x="497" y="1091"/>
                    <a:pt x="428" y="1074"/>
                    <a:pt x="368" y="1043"/>
                  </a:cubicBezTo>
                  <a:cubicBezTo>
                    <a:pt x="252" y="989"/>
                    <a:pt x="170" y="873"/>
                    <a:pt x="134" y="744"/>
                  </a:cubicBezTo>
                  <a:cubicBezTo>
                    <a:pt x="113" y="679"/>
                    <a:pt x="106" y="611"/>
                    <a:pt x="106" y="546"/>
                  </a:cubicBezTo>
                  <a:cubicBezTo>
                    <a:pt x="106" y="478"/>
                    <a:pt x="120" y="411"/>
                    <a:pt x="144" y="353"/>
                  </a:cubicBezTo>
                  <a:cubicBezTo>
                    <a:pt x="191" y="237"/>
                    <a:pt x="310" y="162"/>
                    <a:pt x="429" y="122"/>
                  </a:cubicBezTo>
                  <a:cubicBezTo>
                    <a:pt x="508" y="95"/>
                    <a:pt x="590" y="83"/>
                    <a:pt x="669" y="83"/>
                  </a:cubicBezTo>
                  <a:cubicBezTo>
                    <a:pt x="713" y="83"/>
                    <a:pt x="756" y="87"/>
                    <a:pt x="797" y="94"/>
                  </a:cubicBezTo>
                  <a:cubicBezTo>
                    <a:pt x="916" y="114"/>
                    <a:pt x="1021" y="166"/>
                    <a:pt x="1100" y="233"/>
                  </a:cubicBezTo>
                  <a:cubicBezTo>
                    <a:pt x="1181" y="298"/>
                    <a:pt x="1236" y="380"/>
                    <a:pt x="1273" y="458"/>
                  </a:cubicBezTo>
                  <a:cubicBezTo>
                    <a:pt x="1310" y="536"/>
                    <a:pt x="1327" y="611"/>
                    <a:pt x="1331" y="676"/>
                  </a:cubicBezTo>
                  <a:cubicBezTo>
                    <a:pt x="1338" y="737"/>
                    <a:pt x="1331" y="788"/>
                    <a:pt x="1327" y="822"/>
                  </a:cubicBezTo>
                  <a:cubicBezTo>
                    <a:pt x="1321" y="856"/>
                    <a:pt x="1317" y="873"/>
                    <a:pt x="1317" y="873"/>
                  </a:cubicBezTo>
                  <a:cubicBezTo>
                    <a:pt x="1317" y="873"/>
                    <a:pt x="1321" y="856"/>
                    <a:pt x="1331" y="822"/>
                  </a:cubicBezTo>
                  <a:cubicBezTo>
                    <a:pt x="1338" y="788"/>
                    <a:pt x="1348" y="740"/>
                    <a:pt x="1348" y="676"/>
                  </a:cubicBezTo>
                  <a:cubicBezTo>
                    <a:pt x="1348" y="611"/>
                    <a:pt x="1338" y="530"/>
                    <a:pt x="1307" y="444"/>
                  </a:cubicBezTo>
                  <a:cubicBezTo>
                    <a:pt x="1277" y="359"/>
                    <a:pt x="1222" y="268"/>
                    <a:pt x="1137" y="189"/>
                  </a:cubicBezTo>
                  <a:cubicBezTo>
                    <a:pt x="1055" y="111"/>
                    <a:pt x="939" y="50"/>
                    <a:pt x="814" y="23"/>
                  </a:cubicBezTo>
                  <a:cubicBezTo>
                    <a:pt x="755" y="9"/>
                    <a:pt x="693"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5"/>
            <p:cNvSpPr/>
            <p:nvPr/>
          </p:nvSpPr>
          <p:spPr>
            <a:xfrm>
              <a:off x="952422" y="311925"/>
              <a:ext cx="455638" cy="189692"/>
            </a:xfrm>
            <a:custGeom>
              <a:avLst/>
              <a:gdLst/>
              <a:ahLst/>
              <a:cxnLst/>
              <a:rect l="l" t="t" r="r" b="b"/>
              <a:pathLst>
                <a:path w="10379" h="4321" extrusionOk="0">
                  <a:moveTo>
                    <a:pt x="1232" y="1"/>
                  </a:moveTo>
                  <a:cubicBezTo>
                    <a:pt x="1174" y="1"/>
                    <a:pt x="1116" y="4"/>
                    <a:pt x="1062" y="4"/>
                  </a:cubicBezTo>
                  <a:lnTo>
                    <a:pt x="902" y="4"/>
                  </a:lnTo>
                  <a:cubicBezTo>
                    <a:pt x="851" y="4"/>
                    <a:pt x="800" y="4"/>
                    <a:pt x="753" y="7"/>
                  </a:cubicBezTo>
                  <a:cubicBezTo>
                    <a:pt x="657" y="14"/>
                    <a:pt x="572" y="17"/>
                    <a:pt x="494" y="21"/>
                  </a:cubicBezTo>
                  <a:cubicBezTo>
                    <a:pt x="412" y="25"/>
                    <a:pt x="345" y="31"/>
                    <a:pt x="283" y="38"/>
                  </a:cubicBezTo>
                  <a:cubicBezTo>
                    <a:pt x="222" y="45"/>
                    <a:pt x="171" y="51"/>
                    <a:pt x="130" y="55"/>
                  </a:cubicBezTo>
                  <a:cubicBezTo>
                    <a:pt x="45" y="62"/>
                    <a:pt x="1" y="65"/>
                    <a:pt x="1" y="65"/>
                  </a:cubicBezTo>
                  <a:cubicBezTo>
                    <a:pt x="1" y="65"/>
                    <a:pt x="45" y="69"/>
                    <a:pt x="130" y="69"/>
                  </a:cubicBezTo>
                  <a:lnTo>
                    <a:pt x="283" y="69"/>
                  </a:lnTo>
                  <a:cubicBezTo>
                    <a:pt x="345" y="72"/>
                    <a:pt x="416" y="72"/>
                    <a:pt x="494" y="75"/>
                  </a:cubicBezTo>
                  <a:cubicBezTo>
                    <a:pt x="572" y="78"/>
                    <a:pt x="657" y="82"/>
                    <a:pt x="753" y="86"/>
                  </a:cubicBezTo>
                  <a:cubicBezTo>
                    <a:pt x="800" y="89"/>
                    <a:pt x="847" y="92"/>
                    <a:pt x="899" y="96"/>
                  </a:cubicBezTo>
                  <a:cubicBezTo>
                    <a:pt x="949" y="103"/>
                    <a:pt x="1004" y="106"/>
                    <a:pt x="1055" y="109"/>
                  </a:cubicBezTo>
                  <a:cubicBezTo>
                    <a:pt x="1110" y="113"/>
                    <a:pt x="1167" y="119"/>
                    <a:pt x="1225" y="123"/>
                  </a:cubicBezTo>
                  <a:cubicBezTo>
                    <a:pt x="1283" y="130"/>
                    <a:pt x="1341" y="136"/>
                    <a:pt x="1402" y="144"/>
                  </a:cubicBezTo>
                  <a:cubicBezTo>
                    <a:pt x="1463" y="150"/>
                    <a:pt x="1524" y="157"/>
                    <a:pt x="1590" y="164"/>
                  </a:cubicBezTo>
                  <a:cubicBezTo>
                    <a:pt x="1651" y="171"/>
                    <a:pt x="1715" y="180"/>
                    <a:pt x="1783" y="191"/>
                  </a:cubicBezTo>
                  <a:cubicBezTo>
                    <a:pt x="2310" y="259"/>
                    <a:pt x="2923" y="392"/>
                    <a:pt x="3559" y="582"/>
                  </a:cubicBezTo>
                  <a:cubicBezTo>
                    <a:pt x="3637" y="606"/>
                    <a:pt x="3719" y="637"/>
                    <a:pt x="3797" y="661"/>
                  </a:cubicBezTo>
                  <a:cubicBezTo>
                    <a:pt x="3838" y="674"/>
                    <a:pt x="3879" y="687"/>
                    <a:pt x="3920" y="701"/>
                  </a:cubicBezTo>
                  <a:lnTo>
                    <a:pt x="3978" y="722"/>
                  </a:lnTo>
                  <a:lnTo>
                    <a:pt x="4039" y="742"/>
                  </a:lnTo>
                  <a:cubicBezTo>
                    <a:pt x="4198" y="803"/>
                    <a:pt x="4361" y="861"/>
                    <a:pt x="4521" y="929"/>
                  </a:cubicBezTo>
                  <a:cubicBezTo>
                    <a:pt x="4848" y="1055"/>
                    <a:pt x="5168" y="1212"/>
                    <a:pt x="5481" y="1372"/>
                  </a:cubicBezTo>
                  <a:cubicBezTo>
                    <a:pt x="5637" y="1457"/>
                    <a:pt x="5794" y="1535"/>
                    <a:pt x="5947" y="1630"/>
                  </a:cubicBezTo>
                  <a:cubicBezTo>
                    <a:pt x="6022" y="1674"/>
                    <a:pt x="6096" y="1719"/>
                    <a:pt x="6171" y="1763"/>
                  </a:cubicBezTo>
                  <a:cubicBezTo>
                    <a:pt x="6246" y="1810"/>
                    <a:pt x="6321" y="1858"/>
                    <a:pt x="6396" y="1902"/>
                  </a:cubicBezTo>
                  <a:cubicBezTo>
                    <a:pt x="6688" y="2092"/>
                    <a:pt x="6974" y="2287"/>
                    <a:pt x="7246" y="2480"/>
                  </a:cubicBezTo>
                  <a:cubicBezTo>
                    <a:pt x="7794" y="2868"/>
                    <a:pt x="8311" y="3232"/>
                    <a:pt x="8767" y="3521"/>
                  </a:cubicBezTo>
                  <a:cubicBezTo>
                    <a:pt x="9226" y="3810"/>
                    <a:pt x="9631" y="4011"/>
                    <a:pt x="9920" y="4137"/>
                  </a:cubicBezTo>
                  <a:cubicBezTo>
                    <a:pt x="9991" y="4168"/>
                    <a:pt x="10056" y="4198"/>
                    <a:pt x="10114" y="4218"/>
                  </a:cubicBezTo>
                  <a:cubicBezTo>
                    <a:pt x="10172" y="4239"/>
                    <a:pt x="10219" y="4259"/>
                    <a:pt x="10257" y="4273"/>
                  </a:cubicBezTo>
                  <a:cubicBezTo>
                    <a:pt x="10338" y="4303"/>
                    <a:pt x="10379" y="4320"/>
                    <a:pt x="10379" y="4320"/>
                  </a:cubicBezTo>
                  <a:cubicBezTo>
                    <a:pt x="10379" y="4320"/>
                    <a:pt x="10338" y="4300"/>
                    <a:pt x="10260" y="4267"/>
                  </a:cubicBezTo>
                  <a:cubicBezTo>
                    <a:pt x="10223" y="4246"/>
                    <a:pt x="10175" y="4226"/>
                    <a:pt x="10121" y="4198"/>
                  </a:cubicBezTo>
                  <a:cubicBezTo>
                    <a:pt x="10066" y="4174"/>
                    <a:pt x="10005" y="4140"/>
                    <a:pt x="9937" y="4103"/>
                  </a:cubicBezTo>
                  <a:cubicBezTo>
                    <a:pt x="9900" y="4086"/>
                    <a:pt x="9865" y="4066"/>
                    <a:pt x="9825" y="4045"/>
                  </a:cubicBezTo>
                  <a:cubicBezTo>
                    <a:pt x="9787" y="4025"/>
                    <a:pt x="9750" y="4001"/>
                    <a:pt x="9709" y="3977"/>
                  </a:cubicBezTo>
                  <a:cubicBezTo>
                    <a:pt x="9668" y="3953"/>
                    <a:pt x="9624" y="3929"/>
                    <a:pt x="9583" y="3906"/>
                  </a:cubicBezTo>
                  <a:cubicBezTo>
                    <a:pt x="9539" y="3879"/>
                    <a:pt x="9495" y="3848"/>
                    <a:pt x="9447" y="3821"/>
                  </a:cubicBezTo>
                  <a:cubicBezTo>
                    <a:pt x="9403" y="3790"/>
                    <a:pt x="9355" y="3763"/>
                    <a:pt x="9305" y="3729"/>
                  </a:cubicBezTo>
                  <a:cubicBezTo>
                    <a:pt x="9256" y="3698"/>
                    <a:pt x="9209" y="3664"/>
                    <a:pt x="9158" y="3630"/>
                  </a:cubicBezTo>
                  <a:cubicBezTo>
                    <a:pt x="9056" y="3562"/>
                    <a:pt x="8950" y="3487"/>
                    <a:pt x="8842" y="3413"/>
                  </a:cubicBezTo>
                  <a:cubicBezTo>
                    <a:pt x="8402" y="3103"/>
                    <a:pt x="7920" y="2705"/>
                    <a:pt x="7386" y="2293"/>
                  </a:cubicBezTo>
                  <a:cubicBezTo>
                    <a:pt x="7117" y="2089"/>
                    <a:pt x="6838" y="1879"/>
                    <a:pt x="6542" y="1678"/>
                  </a:cubicBezTo>
                  <a:cubicBezTo>
                    <a:pt x="6468" y="1630"/>
                    <a:pt x="6392" y="1579"/>
                    <a:pt x="6317" y="1532"/>
                  </a:cubicBezTo>
                  <a:cubicBezTo>
                    <a:pt x="6239" y="1483"/>
                    <a:pt x="6161" y="1439"/>
                    <a:pt x="6086" y="1392"/>
                  </a:cubicBezTo>
                  <a:cubicBezTo>
                    <a:pt x="5930" y="1296"/>
                    <a:pt x="5770" y="1212"/>
                    <a:pt x="5610" y="1123"/>
                  </a:cubicBezTo>
                  <a:cubicBezTo>
                    <a:pt x="5287" y="960"/>
                    <a:pt x="4957" y="807"/>
                    <a:pt x="4623" y="678"/>
                  </a:cubicBezTo>
                  <a:cubicBezTo>
                    <a:pt x="4457" y="609"/>
                    <a:pt x="4287" y="555"/>
                    <a:pt x="4124" y="497"/>
                  </a:cubicBezTo>
                  <a:lnTo>
                    <a:pt x="4062" y="477"/>
                  </a:lnTo>
                  <a:lnTo>
                    <a:pt x="3998" y="456"/>
                  </a:lnTo>
                  <a:cubicBezTo>
                    <a:pt x="3957" y="446"/>
                    <a:pt x="3916" y="433"/>
                    <a:pt x="3871" y="419"/>
                  </a:cubicBezTo>
                  <a:cubicBezTo>
                    <a:pt x="3790" y="395"/>
                    <a:pt x="3708" y="372"/>
                    <a:pt x="3626" y="348"/>
                  </a:cubicBezTo>
                  <a:cubicBezTo>
                    <a:pt x="2970" y="171"/>
                    <a:pt x="2341" y="78"/>
                    <a:pt x="1800" y="31"/>
                  </a:cubicBezTo>
                  <a:cubicBezTo>
                    <a:pt x="1732" y="28"/>
                    <a:pt x="1667" y="17"/>
                    <a:pt x="1603" y="14"/>
                  </a:cubicBezTo>
                  <a:cubicBezTo>
                    <a:pt x="1535" y="14"/>
                    <a:pt x="1474" y="11"/>
                    <a:pt x="1412" y="7"/>
                  </a:cubicBezTo>
                  <a:cubicBezTo>
                    <a:pt x="1351" y="7"/>
                    <a:pt x="1290" y="4"/>
                    <a:pt x="1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5"/>
            <p:cNvSpPr/>
            <p:nvPr/>
          </p:nvSpPr>
          <p:spPr>
            <a:xfrm>
              <a:off x="1184351" y="341953"/>
              <a:ext cx="219719" cy="139821"/>
            </a:xfrm>
            <a:custGeom>
              <a:avLst/>
              <a:gdLst/>
              <a:ahLst/>
              <a:cxnLst/>
              <a:rect l="l" t="t" r="r" b="b"/>
              <a:pathLst>
                <a:path w="5005" h="3185" extrusionOk="0">
                  <a:moveTo>
                    <a:pt x="1" y="0"/>
                  </a:moveTo>
                  <a:cubicBezTo>
                    <a:pt x="1" y="0"/>
                    <a:pt x="21" y="11"/>
                    <a:pt x="62" y="27"/>
                  </a:cubicBezTo>
                  <a:cubicBezTo>
                    <a:pt x="103" y="44"/>
                    <a:pt x="160" y="72"/>
                    <a:pt x="235" y="109"/>
                  </a:cubicBezTo>
                  <a:cubicBezTo>
                    <a:pt x="381" y="174"/>
                    <a:pt x="589" y="283"/>
                    <a:pt x="838" y="408"/>
                  </a:cubicBezTo>
                  <a:cubicBezTo>
                    <a:pt x="1086" y="534"/>
                    <a:pt x="1361" y="701"/>
                    <a:pt x="1654" y="888"/>
                  </a:cubicBezTo>
                  <a:cubicBezTo>
                    <a:pt x="1943" y="1075"/>
                    <a:pt x="2246" y="1286"/>
                    <a:pt x="2532" y="1517"/>
                  </a:cubicBezTo>
                  <a:cubicBezTo>
                    <a:pt x="2824" y="1746"/>
                    <a:pt x="3110" y="1983"/>
                    <a:pt x="3389" y="2198"/>
                  </a:cubicBezTo>
                  <a:cubicBezTo>
                    <a:pt x="3664" y="2415"/>
                    <a:pt x="3933" y="2606"/>
                    <a:pt x="4171" y="2759"/>
                  </a:cubicBezTo>
                  <a:cubicBezTo>
                    <a:pt x="4409" y="2912"/>
                    <a:pt x="4620" y="3018"/>
                    <a:pt x="4769" y="3085"/>
                  </a:cubicBezTo>
                  <a:cubicBezTo>
                    <a:pt x="4804" y="3103"/>
                    <a:pt x="4838" y="3116"/>
                    <a:pt x="4868" y="3129"/>
                  </a:cubicBezTo>
                  <a:cubicBezTo>
                    <a:pt x="4899" y="3140"/>
                    <a:pt x="4923" y="3150"/>
                    <a:pt x="4943" y="3160"/>
                  </a:cubicBezTo>
                  <a:cubicBezTo>
                    <a:pt x="4984" y="3178"/>
                    <a:pt x="5005" y="3184"/>
                    <a:pt x="5005" y="3184"/>
                  </a:cubicBezTo>
                  <a:cubicBezTo>
                    <a:pt x="5005" y="3184"/>
                    <a:pt x="4984" y="3174"/>
                    <a:pt x="4947" y="3154"/>
                  </a:cubicBezTo>
                  <a:cubicBezTo>
                    <a:pt x="4929" y="3140"/>
                    <a:pt x="4906" y="3126"/>
                    <a:pt x="4879" y="3113"/>
                  </a:cubicBezTo>
                  <a:cubicBezTo>
                    <a:pt x="4851" y="3096"/>
                    <a:pt x="4818" y="3079"/>
                    <a:pt x="4783" y="3055"/>
                  </a:cubicBezTo>
                  <a:cubicBezTo>
                    <a:pt x="4644" y="2974"/>
                    <a:pt x="4453" y="2837"/>
                    <a:pt x="4232" y="2671"/>
                  </a:cubicBezTo>
                  <a:cubicBezTo>
                    <a:pt x="4011" y="2501"/>
                    <a:pt x="3769" y="2286"/>
                    <a:pt x="3511" y="2052"/>
                  </a:cubicBezTo>
                  <a:cubicBezTo>
                    <a:pt x="3253" y="1817"/>
                    <a:pt x="2977" y="1565"/>
                    <a:pt x="2681" y="1327"/>
                  </a:cubicBezTo>
                  <a:cubicBezTo>
                    <a:pt x="2389" y="1093"/>
                    <a:pt x="2075" y="875"/>
                    <a:pt x="1766" y="701"/>
                  </a:cubicBezTo>
                  <a:cubicBezTo>
                    <a:pt x="1460" y="521"/>
                    <a:pt x="1157" y="388"/>
                    <a:pt x="895" y="279"/>
                  </a:cubicBezTo>
                  <a:cubicBezTo>
                    <a:pt x="637" y="170"/>
                    <a:pt x="409" y="109"/>
                    <a:pt x="249" y="61"/>
                  </a:cubicBezTo>
                  <a:cubicBezTo>
                    <a:pt x="171" y="41"/>
                    <a:pt x="109" y="27"/>
                    <a:pt x="65" y="17"/>
                  </a:cubicBezTo>
                  <a:cubicBezTo>
                    <a:pt x="24"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5"/>
            <p:cNvSpPr/>
            <p:nvPr/>
          </p:nvSpPr>
          <p:spPr>
            <a:xfrm>
              <a:off x="475439" y="690963"/>
              <a:ext cx="61416" cy="279116"/>
            </a:xfrm>
            <a:custGeom>
              <a:avLst/>
              <a:gdLst/>
              <a:ahLst/>
              <a:cxnLst/>
              <a:rect l="l" t="t" r="r" b="b"/>
              <a:pathLst>
                <a:path w="1399" h="6358" extrusionOk="0">
                  <a:moveTo>
                    <a:pt x="964" y="0"/>
                  </a:moveTo>
                  <a:cubicBezTo>
                    <a:pt x="964" y="0"/>
                    <a:pt x="950" y="21"/>
                    <a:pt x="923" y="62"/>
                  </a:cubicBezTo>
                  <a:cubicBezTo>
                    <a:pt x="895" y="106"/>
                    <a:pt x="851" y="164"/>
                    <a:pt x="800" y="241"/>
                  </a:cubicBezTo>
                  <a:cubicBezTo>
                    <a:pt x="705" y="401"/>
                    <a:pt x="559" y="629"/>
                    <a:pt x="426" y="925"/>
                  </a:cubicBezTo>
                  <a:cubicBezTo>
                    <a:pt x="395" y="1000"/>
                    <a:pt x="361" y="1075"/>
                    <a:pt x="331" y="1156"/>
                  </a:cubicBezTo>
                  <a:cubicBezTo>
                    <a:pt x="300" y="1241"/>
                    <a:pt x="266" y="1323"/>
                    <a:pt x="239" y="1415"/>
                  </a:cubicBezTo>
                  <a:cubicBezTo>
                    <a:pt x="177" y="1588"/>
                    <a:pt x="127" y="1783"/>
                    <a:pt x="89" y="1983"/>
                  </a:cubicBezTo>
                  <a:cubicBezTo>
                    <a:pt x="69" y="2082"/>
                    <a:pt x="52" y="2184"/>
                    <a:pt x="38" y="2290"/>
                  </a:cubicBezTo>
                  <a:cubicBezTo>
                    <a:pt x="21" y="2395"/>
                    <a:pt x="17" y="2500"/>
                    <a:pt x="8" y="2605"/>
                  </a:cubicBezTo>
                  <a:cubicBezTo>
                    <a:pt x="0" y="2823"/>
                    <a:pt x="0" y="3041"/>
                    <a:pt x="14" y="3259"/>
                  </a:cubicBezTo>
                  <a:cubicBezTo>
                    <a:pt x="35" y="3477"/>
                    <a:pt x="66" y="3695"/>
                    <a:pt x="106" y="3905"/>
                  </a:cubicBezTo>
                  <a:cubicBezTo>
                    <a:pt x="151" y="4113"/>
                    <a:pt x="201" y="4320"/>
                    <a:pt x="266" y="4514"/>
                  </a:cubicBezTo>
                  <a:cubicBezTo>
                    <a:pt x="392" y="4902"/>
                    <a:pt x="572" y="5242"/>
                    <a:pt x="735" y="5521"/>
                  </a:cubicBezTo>
                  <a:cubicBezTo>
                    <a:pt x="898" y="5800"/>
                    <a:pt x="1076" y="6004"/>
                    <a:pt x="1198" y="6147"/>
                  </a:cubicBezTo>
                  <a:cubicBezTo>
                    <a:pt x="1259" y="6218"/>
                    <a:pt x="1314" y="6266"/>
                    <a:pt x="1347" y="6303"/>
                  </a:cubicBezTo>
                  <a:cubicBezTo>
                    <a:pt x="1382" y="6337"/>
                    <a:pt x="1399" y="6358"/>
                    <a:pt x="1399" y="6358"/>
                  </a:cubicBezTo>
                  <a:cubicBezTo>
                    <a:pt x="1399" y="6358"/>
                    <a:pt x="1385" y="6334"/>
                    <a:pt x="1361" y="6293"/>
                  </a:cubicBezTo>
                  <a:cubicBezTo>
                    <a:pt x="1334" y="6249"/>
                    <a:pt x="1294" y="6188"/>
                    <a:pt x="1249" y="6106"/>
                  </a:cubicBezTo>
                  <a:cubicBezTo>
                    <a:pt x="1154" y="5949"/>
                    <a:pt x="1038" y="5711"/>
                    <a:pt x="909" y="5429"/>
                  </a:cubicBezTo>
                  <a:cubicBezTo>
                    <a:pt x="780" y="5144"/>
                    <a:pt x="667" y="4797"/>
                    <a:pt x="572" y="4422"/>
                  </a:cubicBezTo>
                  <a:cubicBezTo>
                    <a:pt x="528" y="4235"/>
                    <a:pt x="487" y="4042"/>
                    <a:pt x="457" y="3841"/>
                  </a:cubicBezTo>
                  <a:cubicBezTo>
                    <a:pt x="426" y="3643"/>
                    <a:pt x="402" y="3439"/>
                    <a:pt x="392" y="3232"/>
                  </a:cubicBezTo>
                  <a:cubicBezTo>
                    <a:pt x="378" y="3028"/>
                    <a:pt x="375" y="2823"/>
                    <a:pt x="378" y="2623"/>
                  </a:cubicBezTo>
                  <a:cubicBezTo>
                    <a:pt x="388" y="2422"/>
                    <a:pt x="395" y="2221"/>
                    <a:pt x="413" y="2031"/>
                  </a:cubicBezTo>
                  <a:cubicBezTo>
                    <a:pt x="419" y="1980"/>
                    <a:pt x="426" y="1935"/>
                    <a:pt x="429" y="1888"/>
                  </a:cubicBezTo>
                  <a:cubicBezTo>
                    <a:pt x="436" y="1841"/>
                    <a:pt x="440" y="1792"/>
                    <a:pt x="446" y="1748"/>
                  </a:cubicBezTo>
                  <a:cubicBezTo>
                    <a:pt x="453" y="1701"/>
                    <a:pt x="460" y="1654"/>
                    <a:pt x="466" y="1609"/>
                  </a:cubicBezTo>
                  <a:cubicBezTo>
                    <a:pt x="470" y="1565"/>
                    <a:pt x="480" y="1520"/>
                    <a:pt x="487" y="1476"/>
                  </a:cubicBezTo>
                  <a:cubicBezTo>
                    <a:pt x="501" y="1388"/>
                    <a:pt x="518" y="1303"/>
                    <a:pt x="535" y="1221"/>
                  </a:cubicBezTo>
                  <a:cubicBezTo>
                    <a:pt x="555" y="1139"/>
                    <a:pt x="576" y="1062"/>
                    <a:pt x="592" y="983"/>
                  </a:cubicBezTo>
                  <a:cubicBezTo>
                    <a:pt x="674" y="680"/>
                    <a:pt x="763" y="432"/>
                    <a:pt x="841" y="262"/>
                  </a:cubicBezTo>
                  <a:cubicBezTo>
                    <a:pt x="875" y="177"/>
                    <a:pt x="909" y="112"/>
                    <a:pt x="929" y="68"/>
                  </a:cubicBezTo>
                  <a:cubicBezTo>
                    <a:pt x="953" y="24"/>
                    <a:pt x="964" y="0"/>
                    <a:pt x="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5"/>
            <p:cNvSpPr/>
            <p:nvPr/>
          </p:nvSpPr>
          <p:spPr>
            <a:xfrm>
              <a:off x="451689" y="748297"/>
              <a:ext cx="17999" cy="125642"/>
            </a:xfrm>
            <a:custGeom>
              <a:avLst/>
              <a:gdLst/>
              <a:ahLst/>
              <a:cxnLst/>
              <a:rect l="l" t="t" r="r" b="b"/>
              <a:pathLst>
                <a:path w="410" h="2862" extrusionOk="0">
                  <a:moveTo>
                    <a:pt x="409" y="1"/>
                  </a:moveTo>
                  <a:lnTo>
                    <a:pt x="409" y="1"/>
                  </a:lnTo>
                  <a:cubicBezTo>
                    <a:pt x="409" y="1"/>
                    <a:pt x="389" y="41"/>
                    <a:pt x="351" y="112"/>
                  </a:cubicBezTo>
                  <a:cubicBezTo>
                    <a:pt x="334" y="150"/>
                    <a:pt x="310" y="194"/>
                    <a:pt x="287" y="246"/>
                  </a:cubicBezTo>
                  <a:cubicBezTo>
                    <a:pt x="276" y="272"/>
                    <a:pt x="263" y="299"/>
                    <a:pt x="249" y="327"/>
                  </a:cubicBezTo>
                  <a:cubicBezTo>
                    <a:pt x="239" y="357"/>
                    <a:pt x="225" y="388"/>
                    <a:pt x="215" y="422"/>
                  </a:cubicBezTo>
                  <a:cubicBezTo>
                    <a:pt x="167" y="552"/>
                    <a:pt x="113" y="708"/>
                    <a:pt x="72" y="881"/>
                  </a:cubicBezTo>
                  <a:cubicBezTo>
                    <a:pt x="31" y="1051"/>
                    <a:pt x="15" y="1242"/>
                    <a:pt x="4" y="1429"/>
                  </a:cubicBezTo>
                  <a:cubicBezTo>
                    <a:pt x="4" y="1524"/>
                    <a:pt x="1" y="1620"/>
                    <a:pt x="11" y="1711"/>
                  </a:cubicBezTo>
                  <a:cubicBezTo>
                    <a:pt x="18" y="1803"/>
                    <a:pt x="31" y="1895"/>
                    <a:pt x="48" y="1980"/>
                  </a:cubicBezTo>
                  <a:cubicBezTo>
                    <a:pt x="79" y="2153"/>
                    <a:pt x="137" y="2313"/>
                    <a:pt x="185" y="2442"/>
                  </a:cubicBezTo>
                  <a:cubicBezTo>
                    <a:pt x="194" y="2477"/>
                    <a:pt x="208" y="2507"/>
                    <a:pt x="222" y="2538"/>
                  </a:cubicBezTo>
                  <a:cubicBezTo>
                    <a:pt x="235" y="2565"/>
                    <a:pt x="249" y="2593"/>
                    <a:pt x="263" y="2620"/>
                  </a:cubicBezTo>
                  <a:cubicBezTo>
                    <a:pt x="276" y="2643"/>
                    <a:pt x="287" y="2667"/>
                    <a:pt x="300" y="2691"/>
                  </a:cubicBezTo>
                  <a:cubicBezTo>
                    <a:pt x="310" y="2711"/>
                    <a:pt x="324" y="2731"/>
                    <a:pt x="331" y="2749"/>
                  </a:cubicBezTo>
                  <a:cubicBezTo>
                    <a:pt x="375" y="2820"/>
                    <a:pt x="395" y="2861"/>
                    <a:pt x="395" y="2861"/>
                  </a:cubicBezTo>
                  <a:cubicBezTo>
                    <a:pt x="395" y="2861"/>
                    <a:pt x="389" y="2813"/>
                    <a:pt x="378" y="2736"/>
                  </a:cubicBezTo>
                  <a:cubicBezTo>
                    <a:pt x="372" y="2695"/>
                    <a:pt x="368" y="2647"/>
                    <a:pt x="365" y="2589"/>
                  </a:cubicBezTo>
                  <a:cubicBezTo>
                    <a:pt x="362" y="2562"/>
                    <a:pt x="358" y="2531"/>
                    <a:pt x="358" y="2500"/>
                  </a:cubicBezTo>
                  <a:cubicBezTo>
                    <a:pt x="354" y="2470"/>
                    <a:pt x="351" y="2439"/>
                    <a:pt x="348" y="2405"/>
                  </a:cubicBezTo>
                  <a:cubicBezTo>
                    <a:pt x="327" y="2273"/>
                    <a:pt x="327" y="2113"/>
                    <a:pt x="314" y="1949"/>
                  </a:cubicBezTo>
                  <a:cubicBezTo>
                    <a:pt x="314" y="1864"/>
                    <a:pt x="307" y="1780"/>
                    <a:pt x="304" y="1695"/>
                  </a:cubicBezTo>
                  <a:cubicBezTo>
                    <a:pt x="300" y="1606"/>
                    <a:pt x="296" y="1517"/>
                    <a:pt x="296" y="1429"/>
                  </a:cubicBezTo>
                  <a:cubicBezTo>
                    <a:pt x="290" y="1255"/>
                    <a:pt x="293" y="1078"/>
                    <a:pt x="300" y="912"/>
                  </a:cubicBezTo>
                  <a:cubicBezTo>
                    <a:pt x="310" y="745"/>
                    <a:pt x="310" y="585"/>
                    <a:pt x="334" y="453"/>
                  </a:cubicBezTo>
                  <a:cubicBezTo>
                    <a:pt x="337" y="419"/>
                    <a:pt x="341" y="384"/>
                    <a:pt x="348" y="354"/>
                  </a:cubicBezTo>
                  <a:cubicBezTo>
                    <a:pt x="351" y="323"/>
                    <a:pt x="354" y="296"/>
                    <a:pt x="362" y="266"/>
                  </a:cubicBezTo>
                  <a:cubicBezTo>
                    <a:pt x="365" y="238"/>
                    <a:pt x="368" y="214"/>
                    <a:pt x="372" y="191"/>
                  </a:cubicBezTo>
                  <a:cubicBezTo>
                    <a:pt x="375" y="167"/>
                    <a:pt x="378" y="143"/>
                    <a:pt x="385" y="126"/>
                  </a:cubicBezTo>
                  <a:cubicBezTo>
                    <a:pt x="398" y="45"/>
                    <a:pt x="409"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5"/>
            <p:cNvSpPr/>
            <p:nvPr/>
          </p:nvSpPr>
          <p:spPr>
            <a:xfrm>
              <a:off x="482902" y="1144150"/>
              <a:ext cx="215681" cy="240440"/>
            </a:xfrm>
            <a:custGeom>
              <a:avLst/>
              <a:gdLst/>
              <a:ahLst/>
              <a:cxnLst/>
              <a:rect l="l" t="t" r="r" b="b"/>
              <a:pathLst>
                <a:path w="4913" h="5477" extrusionOk="0">
                  <a:moveTo>
                    <a:pt x="1409" y="1"/>
                  </a:moveTo>
                  <a:cubicBezTo>
                    <a:pt x="1409" y="1"/>
                    <a:pt x="1402" y="5"/>
                    <a:pt x="1381" y="5"/>
                  </a:cubicBezTo>
                  <a:cubicBezTo>
                    <a:pt x="1365" y="5"/>
                    <a:pt x="1341" y="5"/>
                    <a:pt x="1307" y="11"/>
                  </a:cubicBezTo>
                  <a:cubicBezTo>
                    <a:pt x="1239" y="18"/>
                    <a:pt x="1137" y="35"/>
                    <a:pt x="1014" y="79"/>
                  </a:cubicBezTo>
                  <a:cubicBezTo>
                    <a:pt x="896" y="127"/>
                    <a:pt x="756" y="202"/>
                    <a:pt x="613" y="321"/>
                  </a:cubicBezTo>
                  <a:cubicBezTo>
                    <a:pt x="470" y="437"/>
                    <a:pt x="334" y="603"/>
                    <a:pt x="232" y="811"/>
                  </a:cubicBezTo>
                  <a:cubicBezTo>
                    <a:pt x="133" y="1015"/>
                    <a:pt x="62" y="1256"/>
                    <a:pt x="31" y="1518"/>
                  </a:cubicBezTo>
                  <a:cubicBezTo>
                    <a:pt x="1" y="1776"/>
                    <a:pt x="7" y="2052"/>
                    <a:pt x="48" y="2335"/>
                  </a:cubicBezTo>
                  <a:cubicBezTo>
                    <a:pt x="86" y="2613"/>
                    <a:pt x="157" y="2899"/>
                    <a:pt x="266" y="3178"/>
                  </a:cubicBezTo>
                  <a:cubicBezTo>
                    <a:pt x="375" y="3454"/>
                    <a:pt x="521" y="3720"/>
                    <a:pt x="695" y="3968"/>
                  </a:cubicBezTo>
                  <a:lnTo>
                    <a:pt x="763" y="4059"/>
                  </a:lnTo>
                  <a:cubicBezTo>
                    <a:pt x="783" y="4090"/>
                    <a:pt x="807" y="4117"/>
                    <a:pt x="830" y="4148"/>
                  </a:cubicBezTo>
                  <a:lnTo>
                    <a:pt x="902" y="4236"/>
                  </a:lnTo>
                  <a:lnTo>
                    <a:pt x="977" y="4321"/>
                  </a:lnTo>
                  <a:lnTo>
                    <a:pt x="1052" y="4403"/>
                  </a:lnTo>
                  <a:lnTo>
                    <a:pt x="1130" y="4484"/>
                  </a:lnTo>
                  <a:cubicBezTo>
                    <a:pt x="1157" y="4511"/>
                    <a:pt x="1185" y="4539"/>
                    <a:pt x="1212" y="4563"/>
                  </a:cubicBezTo>
                  <a:lnTo>
                    <a:pt x="1293" y="4638"/>
                  </a:lnTo>
                  <a:cubicBezTo>
                    <a:pt x="1518" y="4835"/>
                    <a:pt x="1763" y="5001"/>
                    <a:pt x="2014" y="5128"/>
                  </a:cubicBezTo>
                  <a:cubicBezTo>
                    <a:pt x="2270" y="5254"/>
                    <a:pt x="2529" y="5338"/>
                    <a:pt x="2780" y="5393"/>
                  </a:cubicBezTo>
                  <a:cubicBezTo>
                    <a:pt x="3031" y="5447"/>
                    <a:pt x="3273" y="5475"/>
                    <a:pt x="3498" y="5475"/>
                  </a:cubicBezTo>
                  <a:cubicBezTo>
                    <a:pt x="3513" y="5476"/>
                    <a:pt x="3529" y="5476"/>
                    <a:pt x="3544" y="5476"/>
                  </a:cubicBezTo>
                  <a:cubicBezTo>
                    <a:pt x="3583" y="5476"/>
                    <a:pt x="3622" y="5474"/>
                    <a:pt x="3661" y="5471"/>
                  </a:cubicBezTo>
                  <a:cubicBezTo>
                    <a:pt x="3688" y="5471"/>
                    <a:pt x="3712" y="5471"/>
                    <a:pt x="3739" y="5467"/>
                  </a:cubicBezTo>
                  <a:cubicBezTo>
                    <a:pt x="3766" y="5464"/>
                    <a:pt x="3790" y="5464"/>
                    <a:pt x="3814" y="5461"/>
                  </a:cubicBezTo>
                  <a:cubicBezTo>
                    <a:pt x="3865" y="5454"/>
                    <a:pt x="3916" y="5450"/>
                    <a:pt x="3964" y="5444"/>
                  </a:cubicBezTo>
                  <a:cubicBezTo>
                    <a:pt x="4011" y="5434"/>
                    <a:pt x="4055" y="5427"/>
                    <a:pt x="4100" y="5420"/>
                  </a:cubicBezTo>
                  <a:cubicBezTo>
                    <a:pt x="4144" y="5414"/>
                    <a:pt x="4185" y="5400"/>
                    <a:pt x="4226" y="5389"/>
                  </a:cubicBezTo>
                  <a:cubicBezTo>
                    <a:pt x="4267" y="5379"/>
                    <a:pt x="4307" y="5369"/>
                    <a:pt x="4345" y="5359"/>
                  </a:cubicBezTo>
                  <a:cubicBezTo>
                    <a:pt x="4419" y="5335"/>
                    <a:pt x="4488" y="5315"/>
                    <a:pt x="4549" y="5294"/>
                  </a:cubicBezTo>
                  <a:cubicBezTo>
                    <a:pt x="4606" y="5271"/>
                    <a:pt x="4661" y="5250"/>
                    <a:pt x="4705" y="5230"/>
                  </a:cubicBezTo>
                  <a:cubicBezTo>
                    <a:pt x="4753" y="5213"/>
                    <a:pt x="4787" y="5189"/>
                    <a:pt x="4821" y="5175"/>
                  </a:cubicBezTo>
                  <a:cubicBezTo>
                    <a:pt x="4879" y="5144"/>
                    <a:pt x="4912" y="5128"/>
                    <a:pt x="4912" y="5128"/>
                  </a:cubicBezTo>
                  <a:lnTo>
                    <a:pt x="4912" y="5128"/>
                  </a:lnTo>
                  <a:cubicBezTo>
                    <a:pt x="4912" y="5128"/>
                    <a:pt x="4879" y="5141"/>
                    <a:pt x="4814" y="5161"/>
                  </a:cubicBezTo>
                  <a:cubicBezTo>
                    <a:pt x="4780" y="5172"/>
                    <a:pt x="4743" y="5189"/>
                    <a:pt x="4695" y="5199"/>
                  </a:cubicBezTo>
                  <a:cubicBezTo>
                    <a:pt x="4647" y="5213"/>
                    <a:pt x="4593" y="5226"/>
                    <a:pt x="4532" y="5243"/>
                  </a:cubicBezTo>
                  <a:cubicBezTo>
                    <a:pt x="4342" y="5290"/>
                    <a:pt x="4083" y="5324"/>
                    <a:pt x="3779" y="5324"/>
                  </a:cubicBezTo>
                  <a:cubicBezTo>
                    <a:pt x="3691" y="5324"/>
                    <a:pt x="3599" y="5321"/>
                    <a:pt x="3504" y="5315"/>
                  </a:cubicBezTo>
                  <a:cubicBezTo>
                    <a:pt x="3080" y="5284"/>
                    <a:pt x="2593" y="5148"/>
                    <a:pt x="2137" y="4896"/>
                  </a:cubicBezTo>
                  <a:cubicBezTo>
                    <a:pt x="1909" y="4770"/>
                    <a:pt x="1688" y="4610"/>
                    <a:pt x="1488" y="4423"/>
                  </a:cubicBezTo>
                  <a:lnTo>
                    <a:pt x="1413" y="4355"/>
                  </a:lnTo>
                  <a:cubicBezTo>
                    <a:pt x="1389" y="4332"/>
                    <a:pt x="1365" y="4304"/>
                    <a:pt x="1341" y="4280"/>
                  </a:cubicBezTo>
                  <a:lnTo>
                    <a:pt x="1270" y="4205"/>
                  </a:lnTo>
                  <a:lnTo>
                    <a:pt x="1202" y="4128"/>
                  </a:lnTo>
                  <a:cubicBezTo>
                    <a:pt x="1177" y="4100"/>
                    <a:pt x="1154" y="4073"/>
                    <a:pt x="1133" y="4046"/>
                  </a:cubicBezTo>
                  <a:lnTo>
                    <a:pt x="1072" y="3964"/>
                  </a:lnTo>
                  <a:cubicBezTo>
                    <a:pt x="1052" y="3933"/>
                    <a:pt x="1031" y="3906"/>
                    <a:pt x="1011" y="3879"/>
                  </a:cubicBezTo>
                  <a:lnTo>
                    <a:pt x="953" y="3791"/>
                  </a:lnTo>
                  <a:cubicBezTo>
                    <a:pt x="800" y="3559"/>
                    <a:pt x="674" y="3311"/>
                    <a:pt x="576" y="3056"/>
                  </a:cubicBezTo>
                  <a:cubicBezTo>
                    <a:pt x="474" y="2801"/>
                    <a:pt x="395" y="2542"/>
                    <a:pt x="348" y="2283"/>
                  </a:cubicBezTo>
                  <a:cubicBezTo>
                    <a:pt x="300" y="2029"/>
                    <a:pt x="273" y="1773"/>
                    <a:pt x="279" y="1536"/>
                  </a:cubicBezTo>
                  <a:cubicBezTo>
                    <a:pt x="283" y="1416"/>
                    <a:pt x="296" y="1304"/>
                    <a:pt x="314" y="1192"/>
                  </a:cubicBezTo>
                  <a:cubicBezTo>
                    <a:pt x="334" y="1083"/>
                    <a:pt x="361" y="977"/>
                    <a:pt x="399" y="883"/>
                  </a:cubicBezTo>
                  <a:cubicBezTo>
                    <a:pt x="474" y="688"/>
                    <a:pt x="576" y="528"/>
                    <a:pt x="688" y="399"/>
                  </a:cubicBezTo>
                  <a:cubicBezTo>
                    <a:pt x="803" y="270"/>
                    <a:pt x="926" y="178"/>
                    <a:pt x="1035" y="123"/>
                  </a:cubicBezTo>
                  <a:cubicBezTo>
                    <a:pt x="1144" y="62"/>
                    <a:pt x="1243" y="32"/>
                    <a:pt x="1307" y="18"/>
                  </a:cubicBezTo>
                  <a:cubicBezTo>
                    <a:pt x="1341" y="11"/>
                    <a:pt x="1365" y="8"/>
                    <a:pt x="1386" y="8"/>
                  </a:cubicBezTo>
                  <a:cubicBezTo>
                    <a:pt x="1402" y="5"/>
                    <a:pt x="1409"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5"/>
            <p:cNvSpPr/>
            <p:nvPr/>
          </p:nvSpPr>
          <p:spPr>
            <a:xfrm>
              <a:off x="457966" y="1143886"/>
              <a:ext cx="111462" cy="275868"/>
            </a:xfrm>
            <a:custGeom>
              <a:avLst/>
              <a:gdLst/>
              <a:ahLst/>
              <a:cxnLst/>
              <a:rect l="l" t="t" r="r" b="b"/>
              <a:pathLst>
                <a:path w="2539" h="6284" extrusionOk="0">
                  <a:moveTo>
                    <a:pt x="1878" y="0"/>
                  </a:moveTo>
                  <a:lnTo>
                    <a:pt x="1878" y="0"/>
                  </a:lnTo>
                  <a:cubicBezTo>
                    <a:pt x="1878" y="0"/>
                    <a:pt x="1847" y="7"/>
                    <a:pt x="1790" y="17"/>
                  </a:cubicBezTo>
                  <a:cubicBezTo>
                    <a:pt x="1759" y="21"/>
                    <a:pt x="1725" y="31"/>
                    <a:pt x="1681" y="41"/>
                  </a:cubicBezTo>
                  <a:cubicBezTo>
                    <a:pt x="1660" y="48"/>
                    <a:pt x="1640" y="52"/>
                    <a:pt x="1616" y="61"/>
                  </a:cubicBezTo>
                  <a:cubicBezTo>
                    <a:pt x="1593" y="68"/>
                    <a:pt x="1569" y="75"/>
                    <a:pt x="1541" y="85"/>
                  </a:cubicBezTo>
                  <a:cubicBezTo>
                    <a:pt x="1436" y="126"/>
                    <a:pt x="1310" y="174"/>
                    <a:pt x="1174" y="256"/>
                  </a:cubicBezTo>
                  <a:cubicBezTo>
                    <a:pt x="1042" y="333"/>
                    <a:pt x="896" y="443"/>
                    <a:pt x="759" y="578"/>
                  </a:cubicBezTo>
                  <a:cubicBezTo>
                    <a:pt x="620" y="715"/>
                    <a:pt x="487" y="881"/>
                    <a:pt x="375" y="1075"/>
                  </a:cubicBezTo>
                  <a:cubicBezTo>
                    <a:pt x="260" y="1269"/>
                    <a:pt x="167" y="1493"/>
                    <a:pt x="106" y="1729"/>
                  </a:cubicBezTo>
                  <a:cubicBezTo>
                    <a:pt x="42" y="1966"/>
                    <a:pt x="7" y="2218"/>
                    <a:pt x="1" y="2476"/>
                  </a:cubicBezTo>
                  <a:cubicBezTo>
                    <a:pt x="1" y="2603"/>
                    <a:pt x="4" y="2732"/>
                    <a:pt x="15" y="2861"/>
                  </a:cubicBezTo>
                  <a:cubicBezTo>
                    <a:pt x="24" y="2991"/>
                    <a:pt x="42" y="3120"/>
                    <a:pt x="62" y="3245"/>
                  </a:cubicBezTo>
                  <a:cubicBezTo>
                    <a:pt x="72" y="3310"/>
                    <a:pt x="89" y="3371"/>
                    <a:pt x="103" y="3436"/>
                  </a:cubicBezTo>
                  <a:cubicBezTo>
                    <a:pt x="120" y="3497"/>
                    <a:pt x="133" y="3562"/>
                    <a:pt x="150" y="3623"/>
                  </a:cubicBezTo>
                  <a:cubicBezTo>
                    <a:pt x="171" y="3685"/>
                    <a:pt x="188" y="3746"/>
                    <a:pt x="208" y="3807"/>
                  </a:cubicBezTo>
                  <a:cubicBezTo>
                    <a:pt x="229" y="3868"/>
                    <a:pt x="249" y="3930"/>
                    <a:pt x="273" y="3987"/>
                  </a:cubicBezTo>
                  <a:cubicBezTo>
                    <a:pt x="293" y="4048"/>
                    <a:pt x="321" y="4106"/>
                    <a:pt x="344" y="4164"/>
                  </a:cubicBezTo>
                  <a:cubicBezTo>
                    <a:pt x="368" y="4222"/>
                    <a:pt x="392" y="4280"/>
                    <a:pt x="423" y="4334"/>
                  </a:cubicBezTo>
                  <a:cubicBezTo>
                    <a:pt x="450" y="4392"/>
                    <a:pt x="477" y="4446"/>
                    <a:pt x="504" y="4501"/>
                  </a:cubicBezTo>
                  <a:cubicBezTo>
                    <a:pt x="535" y="4555"/>
                    <a:pt x="566" y="4606"/>
                    <a:pt x="596" y="4657"/>
                  </a:cubicBezTo>
                  <a:cubicBezTo>
                    <a:pt x="613" y="4685"/>
                    <a:pt x="627" y="4712"/>
                    <a:pt x="643" y="4735"/>
                  </a:cubicBezTo>
                  <a:cubicBezTo>
                    <a:pt x="660" y="4759"/>
                    <a:pt x="678" y="4787"/>
                    <a:pt x="695" y="4811"/>
                  </a:cubicBezTo>
                  <a:cubicBezTo>
                    <a:pt x="725" y="4858"/>
                    <a:pt x="759" y="4909"/>
                    <a:pt x="793" y="4953"/>
                  </a:cubicBezTo>
                  <a:cubicBezTo>
                    <a:pt x="864" y="5045"/>
                    <a:pt x="929" y="5137"/>
                    <a:pt x="1004" y="5219"/>
                  </a:cubicBezTo>
                  <a:cubicBezTo>
                    <a:pt x="1042" y="5260"/>
                    <a:pt x="1076" y="5304"/>
                    <a:pt x="1113" y="5341"/>
                  </a:cubicBezTo>
                  <a:cubicBezTo>
                    <a:pt x="1150" y="5379"/>
                    <a:pt x="1188" y="5415"/>
                    <a:pt x="1225" y="5453"/>
                  </a:cubicBezTo>
                  <a:cubicBezTo>
                    <a:pt x="1242" y="5470"/>
                    <a:pt x="1263" y="5491"/>
                    <a:pt x="1280" y="5508"/>
                  </a:cubicBezTo>
                  <a:cubicBezTo>
                    <a:pt x="1296" y="5525"/>
                    <a:pt x="1317" y="5542"/>
                    <a:pt x="1334" y="5558"/>
                  </a:cubicBezTo>
                  <a:cubicBezTo>
                    <a:pt x="1371" y="5593"/>
                    <a:pt x="1409" y="5624"/>
                    <a:pt x="1443" y="5657"/>
                  </a:cubicBezTo>
                  <a:cubicBezTo>
                    <a:pt x="1518" y="5718"/>
                    <a:pt x="1589" y="5773"/>
                    <a:pt x="1660" y="5828"/>
                  </a:cubicBezTo>
                  <a:cubicBezTo>
                    <a:pt x="1732" y="5875"/>
                    <a:pt x="1800" y="5919"/>
                    <a:pt x="1865" y="5963"/>
                  </a:cubicBezTo>
                  <a:cubicBezTo>
                    <a:pt x="1933" y="6001"/>
                    <a:pt x="1994" y="6035"/>
                    <a:pt x="2056" y="6069"/>
                  </a:cubicBezTo>
                  <a:cubicBezTo>
                    <a:pt x="2083" y="6086"/>
                    <a:pt x="2113" y="6100"/>
                    <a:pt x="2141" y="6113"/>
                  </a:cubicBezTo>
                  <a:cubicBezTo>
                    <a:pt x="2167" y="6127"/>
                    <a:pt x="2194" y="6137"/>
                    <a:pt x="2219" y="6150"/>
                  </a:cubicBezTo>
                  <a:cubicBezTo>
                    <a:pt x="2317" y="6198"/>
                    <a:pt x="2399" y="6225"/>
                    <a:pt x="2453" y="6249"/>
                  </a:cubicBezTo>
                  <a:cubicBezTo>
                    <a:pt x="2508" y="6269"/>
                    <a:pt x="2538" y="6283"/>
                    <a:pt x="2538" y="6283"/>
                  </a:cubicBezTo>
                  <a:cubicBezTo>
                    <a:pt x="2538" y="6283"/>
                    <a:pt x="2511" y="6266"/>
                    <a:pt x="2460" y="6239"/>
                  </a:cubicBezTo>
                  <a:cubicBezTo>
                    <a:pt x="2409" y="6208"/>
                    <a:pt x="2331" y="6171"/>
                    <a:pt x="2239" y="6109"/>
                  </a:cubicBezTo>
                  <a:cubicBezTo>
                    <a:pt x="2052" y="5998"/>
                    <a:pt x="1803" y="5811"/>
                    <a:pt x="1541" y="5549"/>
                  </a:cubicBezTo>
                  <a:cubicBezTo>
                    <a:pt x="1511" y="5514"/>
                    <a:pt x="1477" y="5484"/>
                    <a:pt x="1443" y="5446"/>
                  </a:cubicBezTo>
                  <a:cubicBezTo>
                    <a:pt x="1429" y="5429"/>
                    <a:pt x="1412" y="5412"/>
                    <a:pt x="1395" y="5395"/>
                  </a:cubicBezTo>
                  <a:cubicBezTo>
                    <a:pt x="1378" y="5375"/>
                    <a:pt x="1365" y="5358"/>
                    <a:pt x="1348" y="5338"/>
                  </a:cubicBezTo>
                  <a:cubicBezTo>
                    <a:pt x="1314" y="5300"/>
                    <a:pt x="1283" y="5263"/>
                    <a:pt x="1249" y="5222"/>
                  </a:cubicBezTo>
                  <a:cubicBezTo>
                    <a:pt x="1219" y="5184"/>
                    <a:pt x="1188" y="5140"/>
                    <a:pt x="1158" y="5100"/>
                  </a:cubicBezTo>
                  <a:cubicBezTo>
                    <a:pt x="1092" y="5015"/>
                    <a:pt x="1035" y="4922"/>
                    <a:pt x="974" y="4831"/>
                  </a:cubicBezTo>
                  <a:cubicBezTo>
                    <a:pt x="943" y="4787"/>
                    <a:pt x="919" y="4735"/>
                    <a:pt x="888" y="4688"/>
                  </a:cubicBezTo>
                  <a:cubicBezTo>
                    <a:pt x="875" y="4664"/>
                    <a:pt x="861" y="4640"/>
                    <a:pt x="847" y="4616"/>
                  </a:cubicBezTo>
                  <a:cubicBezTo>
                    <a:pt x="831" y="4589"/>
                    <a:pt x="820" y="4566"/>
                    <a:pt x="807" y="4538"/>
                  </a:cubicBezTo>
                  <a:cubicBezTo>
                    <a:pt x="780" y="4490"/>
                    <a:pt x="753" y="4436"/>
                    <a:pt x="729" y="4385"/>
                  </a:cubicBezTo>
                  <a:cubicBezTo>
                    <a:pt x="704" y="4334"/>
                    <a:pt x="681" y="4280"/>
                    <a:pt x="654" y="4225"/>
                  </a:cubicBezTo>
                  <a:cubicBezTo>
                    <a:pt x="630" y="4175"/>
                    <a:pt x="610" y="4120"/>
                    <a:pt x="589" y="4062"/>
                  </a:cubicBezTo>
                  <a:cubicBezTo>
                    <a:pt x="569" y="4007"/>
                    <a:pt x="541" y="3953"/>
                    <a:pt x="525" y="3895"/>
                  </a:cubicBezTo>
                  <a:cubicBezTo>
                    <a:pt x="508" y="3841"/>
                    <a:pt x="487" y="3783"/>
                    <a:pt x="470" y="3726"/>
                  </a:cubicBezTo>
                  <a:cubicBezTo>
                    <a:pt x="453" y="3668"/>
                    <a:pt x="439" y="3610"/>
                    <a:pt x="423" y="3552"/>
                  </a:cubicBezTo>
                  <a:cubicBezTo>
                    <a:pt x="406" y="3494"/>
                    <a:pt x="395" y="3432"/>
                    <a:pt x="382" y="3374"/>
                  </a:cubicBezTo>
                  <a:cubicBezTo>
                    <a:pt x="371" y="3317"/>
                    <a:pt x="354" y="3256"/>
                    <a:pt x="348" y="3198"/>
                  </a:cubicBezTo>
                  <a:cubicBezTo>
                    <a:pt x="263" y="2718"/>
                    <a:pt x="266" y="2231"/>
                    <a:pt x="362" y="1790"/>
                  </a:cubicBezTo>
                  <a:cubicBezTo>
                    <a:pt x="409" y="1572"/>
                    <a:pt x="477" y="1364"/>
                    <a:pt x="566" y="1181"/>
                  </a:cubicBezTo>
                  <a:cubicBezTo>
                    <a:pt x="579" y="1157"/>
                    <a:pt x="589" y="1133"/>
                    <a:pt x="599" y="1113"/>
                  </a:cubicBezTo>
                  <a:cubicBezTo>
                    <a:pt x="613" y="1089"/>
                    <a:pt x="627" y="1065"/>
                    <a:pt x="637" y="1044"/>
                  </a:cubicBezTo>
                  <a:cubicBezTo>
                    <a:pt x="660" y="1000"/>
                    <a:pt x="688" y="960"/>
                    <a:pt x="715" y="919"/>
                  </a:cubicBezTo>
                  <a:cubicBezTo>
                    <a:pt x="739" y="878"/>
                    <a:pt x="770" y="837"/>
                    <a:pt x="793" y="800"/>
                  </a:cubicBezTo>
                  <a:cubicBezTo>
                    <a:pt x="824" y="762"/>
                    <a:pt x="851" y="725"/>
                    <a:pt x="878" y="691"/>
                  </a:cubicBezTo>
                  <a:cubicBezTo>
                    <a:pt x="1113" y="412"/>
                    <a:pt x="1365" y="225"/>
                    <a:pt x="1558" y="129"/>
                  </a:cubicBezTo>
                  <a:cubicBezTo>
                    <a:pt x="1582" y="116"/>
                    <a:pt x="1607" y="106"/>
                    <a:pt x="1627" y="93"/>
                  </a:cubicBezTo>
                  <a:cubicBezTo>
                    <a:pt x="1651" y="82"/>
                    <a:pt x="1671" y="75"/>
                    <a:pt x="1692" y="65"/>
                  </a:cubicBezTo>
                  <a:cubicBezTo>
                    <a:pt x="1729" y="48"/>
                    <a:pt x="1763" y="35"/>
                    <a:pt x="1790" y="27"/>
                  </a:cubicBezTo>
                  <a:cubicBezTo>
                    <a:pt x="1847" y="11"/>
                    <a:pt x="1878" y="0"/>
                    <a:pt x="1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5"/>
            <p:cNvSpPr/>
            <p:nvPr/>
          </p:nvSpPr>
          <p:spPr>
            <a:xfrm>
              <a:off x="626414" y="1306538"/>
              <a:ext cx="95175" cy="55577"/>
            </a:xfrm>
            <a:custGeom>
              <a:avLst/>
              <a:gdLst/>
              <a:ahLst/>
              <a:cxnLst/>
              <a:rect l="l" t="t" r="r" b="b"/>
              <a:pathLst>
                <a:path w="2168" h="1266" extrusionOk="0">
                  <a:moveTo>
                    <a:pt x="2168" y="0"/>
                  </a:moveTo>
                  <a:lnTo>
                    <a:pt x="2168" y="0"/>
                  </a:lnTo>
                  <a:cubicBezTo>
                    <a:pt x="2168" y="0"/>
                    <a:pt x="2133" y="27"/>
                    <a:pt x="2069" y="71"/>
                  </a:cubicBezTo>
                  <a:cubicBezTo>
                    <a:pt x="2056" y="82"/>
                    <a:pt x="2042" y="95"/>
                    <a:pt x="2021" y="109"/>
                  </a:cubicBezTo>
                  <a:cubicBezTo>
                    <a:pt x="2004" y="118"/>
                    <a:pt x="1984" y="132"/>
                    <a:pt x="1960" y="146"/>
                  </a:cubicBezTo>
                  <a:cubicBezTo>
                    <a:pt x="1940" y="159"/>
                    <a:pt x="1916" y="173"/>
                    <a:pt x="1892" y="187"/>
                  </a:cubicBezTo>
                  <a:cubicBezTo>
                    <a:pt x="1872" y="204"/>
                    <a:pt x="1844" y="217"/>
                    <a:pt x="1824" y="234"/>
                  </a:cubicBezTo>
                  <a:cubicBezTo>
                    <a:pt x="1800" y="252"/>
                    <a:pt x="1777" y="269"/>
                    <a:pt x="1750" y="286"/>
                  </a:cubicBezTo>
                  <a:cubicBezTo>
                    <a:pt x="1722" y="299"/>
                    <a:pt x="1695" y="313"/>
                    <a:pt x="1664" y="330"/>
                  </a:cubicBezTo>
                  <a:cubicBezTo>
                    <a:pt x="1651" y="336"/>
                    <a:pt x="1637" y="347"/>
                    <a:pt x="1623" y="354"/>
                  </a:cubicBezTo>
                  <a:cubicBezTo>
                    <a:pt x="1610" y="360"/>
                    <a:pt x="1596" y="367"/>
                    <a:pt x="1579" y="377"/>
                  </a:cubicBezTo>
                  <a:cubicBezTo>
                    <a:pt x="1552" y="391"/>
                    <a:pt x="1525" y="408"/>
                    <a:pt x="1494" y="425"/>
                  </a:cubicBezTo>
                  <a:cubicBezTo>
                    <a:pt x="1375" y="486"/>
                    <a:pt x="1263" y="564"/>
                    <a:pt x="1137" y="625"/>
                  </a:cubicBezTo>
                  <a:cubicBezTo>
                    <a:pt x="1076" y="660"/>
                    <a:pt x="1015" y="694"/>
                    <a:pt x="949" y="721"/>
                  </a:cubicBezTo>
                  <a:cubicBezTo>
                    <a:pt x="933" y="728"/>
                    <a:pt x="919" y="738"/>
                    <a:pt x="902" y="745"/>
                  </a:cubicBezTo>
                  <a:cubicBezTo>
                    <a:pt x="888" y="751"/>
                    <a:pt x="872" y="759"/>
                    <a:pt x="855" y="768"/>
                  </a:cubicBezTo>
                  <a:cubicBezTo>
                    <a:pt x="824" y="782"/>
                    <a:pt x="794" y="796"/>
                    <a:pt x="763" y="812"/>
                  </a:cubicBezTo>
                  <a:cubicBezTo>
                    <a:pt x="732" y="826"/>
                    <a:pt x="701" y="840"/>
                    <a:pt x="671" y="853"/>
                  </a:cubicBezTo>
                  <a:cubicBezTo>
                    <a:pt x="654" y="861"/>
                    <a:pt x="640" y="870"/>
                    <a:pt x="623" y="878"/>
                  </a:cubicBezTo>
                  <a:cubicBezTo>
                    <a:pt x="610" y="884"/>
                    <a:pt x="593" y="888"/>
                    <a:pt x="579" y="894"/>
                  </a:cubicBezTo>
                  <a:cubicBezTo>
                    <a:pt x="549" y="905"/>
                    <a:pt x="518" y="922"/>
                    <a:pt x="491" y="932"/>
                  </a:cubicBezTo>
                  <a:cubicBezTo>
                    <a:pt x="460" y="946"/>
                    <a:pt x="429" y="952"/>
                    <a:pt x="403" y="959"/>
                  </a:cubicBezTo>
                  <a:cubicBezTo>
                    <a:pt x="375" y="969"/>
                    <a:pt x="348" y="976"/>
                    <a:pt x="321" y="986"/>
                  </a:cubicBezTo>
                  <a:cubicBezTo>
                    <a:pt x="293" y="993"/>
                    <a:pt x="266" y="1000"/>
                    <a:pt x="242" y="1003"/>
                  </a:cubicBezTo>
                  <a:cubicBezTo>
                    <a:pt x="194" y="1017"/>
                    <a:pt x="150" y="1027"/>
                    <a:pt x="117" y="1030"/>
                  </a:cubicBezTo>
                  <a:cubicBezTo>
                    <a:pt x="79" y="1037"/>
                    <a:pt x="51" y="1041"/>
                    <a:pt x="31" y="1041"/>
                  </a:cubicBezTo>
                  <a:lnTo>
                    <a:pt x="1" y="1041"/>
                  </a:lnTo>
                  <a:cubicBezTo>
                    <a:pt x="1" y="1041"/>
                    <a:pt x="11" y="1044"/>
                    <a:pt x="28" y="1051"/>
                  </a:cubicBezTo>
                  <a:cubicBezTo>
                    <a:pt x="48" y="1061"/>
                    <a:pt x="72" y="1071"/>
                    <a:pt x="106" y="1092"/>
                  </a:cubicBezTo>
                  <a:cubicBezTo>
                    <a:pt x="117" y="1095"/>
                    <a:pt x="123" y="1098"/>
                    <a:pt x="133" y="1106"/>
                  </a:cubicBezTo>
                  <a:cubicBezTo>
                    <a:pt x="144" y="1109"/>
                    <a:pt x="150" y="1115"/>
                    <a:pt x="164" y="1119"/>
                  </a:cubicBezTo>
                  <a:cubicBezTo>
                    <a:pt x="185" y="1129"/>
                    <a:pt x="208" y="1139"/>
                    <a:pt x="232" y="1150"/>
                  </a:cubicBezTo>
                  <a:cubicBezTo>
                    <a:pt x="256" y="1159"/>
                    <a:pt x="283" y="1170"/>
                    <a:pt x="310" y="1180"/>
                  </a:cubicBezTo>
                  <a:cubicBezTo>
                    <a:pt x="341" y="1190"/>
                    <a:pt x="371" y="1200"/>
                    <a:pt x="403" y="1208"/>
                  </a:cubicBezTo>
                  <a:cubicBezTo>
                    <a:pt x="436" y="1214"/>
                    <a:pt x="470" y="1225"/>
                    <a:pt x="505" y="1231"/>
                  </a:cubicBezTo>
                  <a:cubicBezTo>
                    <a:pt x="541" y="1238"/>
                    <a:pt x="579" y="1245"/>
                    <a:pt x="616" y="1252"/>
                  </a:cubicBezTo>
                  <a:cubicBezTo>
                    <a:pt x="637" y="1255"/>
                    <a:pt x="657" y="1258"/>
                    <a:pt x="674" y="1258"/>
                  </a:cubicBezTo>
                  <a:cubicBezTo>
                    <a:pt x="695" y="1261"/>
                    <a:pt x="715" y="1261"/>
                    <a:pt x="736" y="1261"/>
                  </a:cubicBezTo>
                  <a:cubicBezTo>
                    <a:pt x="776" y="1266"/>
                    <a:pt x="820" y="1266"/>
                    <a:pt x="861" y="1266"/>
                  </a:cubicBezTo>
                  <a:cubicBezTo>
                    <a:pt x="1035" y="1261"/>
                    <a:pt x="1212" y="1208"/>
                    <a:pt x="1385" y="1143"/>
                  </a:cubicBezTo>
                  <a:cubicBezTo>
                    <a:pt x="1549" y="1057"/>
                    <a:pt x="1709" y="963"/>
                    <a:pt x="1827" y="837"/>
                  </a:cubicBezTo>
                  <a:cubicBezTo>
                    <a:pt x="1946" y="710"/>
                    <a:pt x="2025" y="564"/>
                    <a:pt x="2079" y="442"/>
                  </a:cubicBezTo>
                  <a:cubicBezTo>
                    <a:pt x="2097" y="412"/>
                    <a:pt x="2106" y="381"/>
                    <a:pt x="2117" y="350"/>
                  </a:cubicBezTo>
                  <a:cubicBezTo>
                    <a:pt x="2127" y="319"/>
                    <a:pt x="2130" y="289"/>
                    <a:pt x="2137" y="261"/>
                  </a:cubicBezTo>
                  <a:cubicBezTo>
                    <a:pt x="2144" y="234"/>
                    <a:pt x="2147" y="211"/>
                    <a:pt x="2150" y="187"/>
                  </a:cubicBezTo>
                  <a:cubicBezTo>
                    <a:pt x="2154" y="163"/>
                    <a:pt x="2158" y="139"/>
                    <a:pt x="2161" y="123"/>
                  </a:cubicBezTo>
                  <a:cubicBezTo>
                    <a:pt x="2164" y="41"/>
                    <a:pt x="2168"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5"/>
            <p:cNvSpPr/>
            <p:nvPr/>
          </p:nvSpPr>
          <p:spPr>
            <a:xfrm>
              <a:off x="601610" y="1316065"/>
              <a:ext cx="47851" cy="33101"/>
            </a:xfrm>
            <a:custGeom>
              <a:avLst/>
              <a:gdLst/>
              <a:ahLst/>
              <a:cxnLst/>
              <a:rect l="l" t="t" r="r" b="b"/>
              <a:pathLst>
                <a:path w="1090" h="754" extrusionOk="0">
                  <a:moveTo>
                    <a:pt x="1090" y="0"/>
                  </a:moveTo>
                  <a:cubicBezTo>
                    <a:pt x="1090" y="0"/>
                    <a:pt x="1065" y="4"/>
                    <a:pt x="1018" y="8"/>
                  </a:cubicBezTo>
                  <a:cubicBezTo>
                    <a:pt x="977" y="17"/>
                    <a:pt x="902" y="17"/>
                    <a:pt x="841" y="38"/>
                  </a:cubicBezTo>
                  <a:cubicBezTo>
                    <a:pt x="814" y="52"/>
                    <a:pt x="776" y="58"/>
                    <a:pt x="743" y="69"/>
                  </a:cubicBezTo>
                  <a:cubicBezTo>
                    <a:pt x="705" y="79"/>
                    <a:pt x="668" y="89"/>
                    <a:pt x="641" y="110"/>
                  </a:cubicBezTo>
                  <a:cubicBezTo>
                    <a:pt x="576" y="140"/>
                    <a:pt x="518" y="184"/>
                    <a:pt x="461" y="222"/>
                  </a:cubicBezTo>
                  <a:cubicBezTo>
                    <a:pt x="409" y="262"/>
                    <a:pt x="362" y="314"/>
                    <a:pt x="314" y="361"/>
                  </a:cubicBezTo>
                  <a:cubicBezTo>
                    <a:pt x="294" y="385"/>
                    <a:pt x="269" y="408"/>
                    <a:pt x="249" y="436"/>
                  </a:cubicBezTo>
                  <a:cubicBezTo>
                    <a:pt x="225" y="463"/>
                    <a:pt x="205" y="490"/>
                    <a:pt x="181" y="507"/>
                  </a:cubicBezTo>
                  <a:cubicBezTo>
                    <a:pt x="175" y="511"/>
                    <a:pt x="172" y="518"/>
                    <a:pt x="164" y="521"/>
                  </a:cubicBezTo>
                  <a:cubicBezTo>
                    <a:pt x="158" y="528"/>
                    <a:pt x="154" y="531"/>
                    <a:pt x="147" y="538"/>
                  </a:cubicBezTo>
                  <a:cubicBezTo>
                    <a:pt x="137" y="548"/>
                    <a:pt x="123" y="555"/>
                    <a:pt x="114" y="565"/>
                  </a:cubicBezTo>
                  <a:cubicBezTo>
                    <a:pt x="93" y="582"/>
                    <a:pt x="73" y="600"/>
                    <a:pt x="56" y="606"/>
                  </a:cubicBezTo>
                  <a:cubicBezTo>
                    <a:pt x="21" y="626"/>
                    <a:pt x="1" y="633"/>
                    <a:pt x="1" y="633"/>
                  </a:cubicBezTo>
                  <a:cubicBezTo>
                    <a:pt x="1" y="633"/>
                    <a:pt x="21" y="640"/>
                    <a:pt x="59" y="661"/>
                  </a:cubicBezTo>
                  <a:cubicBezTo>
                    <a:pt x="65" y="664"/>
                    <a:pt x="76" y="671"/>
                    <a:pt x="90" y="677"/>
                  </a:cubicBezTo>
                  <a:cubicBezTo>
                    <a:pt x="100" y="681"/>
                    <a:pt x="114" y="688"/>
                    <a:pt x="127" y="694"/>
                  </a:cubicBezTo>
                  <a:cubicBezTo>
                    <a:pt x="154" y="708"/>
                    <a:pt x="188" y="725"/>
                    <a:pt x="225" y="729"/>
                  </a:cubicBezTo>
                  <a:cubicBezTo>
                    <a:pt x="263" y="735"/>
                    <a:pt x="304" y="742"/>
                    <a:pt x="348" y="752"/>
                  </a:cubicBezTo>
                  <a:cubicBezTo>
                    <a:pt x="356" y="753"/>
                    <a:pt x="364" y="754"/>
                    <a:pt x="372" y="754"/>
                  </a:cubicBezTo>
                  <a:cubicBezTo>
                    <a:pt x="387" y="754"/>
                    <a:pt x="403" y="752"/>
                    <a:pt x="416" y="752"/>
                  </a:cubicBezTo>
                  <a:cubicBezTo>
                    <a:pt x="440" y="752"/>
                    <a:pt x="464" y="752"/>
                    <a:pt x="487" y="746"/>
                  </a:cubicBezTo>
                  <a:cubicBezTo>
                    <a:pt x="583" y="735"/>
                    <a:pt x="674" y="697"/>
                    <a:pt x="756" y="650"/>
                  </a:cubicBezTo>
                  <a:cubicBezTo>
                    <a:pt x="834" y="595"/>
                    <a:pt x="902" y="538"/>
                    <a:pt x="954" y="466"/>
                  </a:cubicBezTo>
                  <a:cubicBezTo>
                    <a:pt x="981" y="436"/>
                    <a:pt x="1001" y="395"/>
                    <a:pt x="1015" y="358"/>
                  </a:cubicBezTo>
                  <a:cubicBezTo>
                    <a:pt x="1029" y="320"/>
                    <a:pt x="1042" y="286"/>
                    <a:pt x="1056" y="253"/>
                  </a:cubicBezTo>
                  <a:cubicBezTo>
                    <a:pt x="1079" y="187"/>
                    <a:pt x="1079" y="113"/>
                    <a:pt x="1086" y="72"/>
                  </a:cubicBezTo>
                  <a:cubicBezTo>
                    <a:pt x="1090" y="24"/>
                    <a:pt x="1090"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5"/>
            <p:cNvSpPr/>
            <p:nvPr/>
          </p:nvSpPr>
          <p:spPr>
            <a:xfrm>
              <a:off x="578343" y="1319357"/>
              <a:ext cx="29325" cy="21994"/>
            </a:xfrm>
            <a:custGeom>
              <a:avLst/>
              <a:gdLst/>
              <a:ahLst/>
              <a:cxnLst/>
              <a:rect l="l" t="t" r="r" b="b"/>
              <a:pathLst>
                <a:path w="668" h="501" extrusionOk="0">
                  <a:moveTo>
                    <a:pt x="55" y="327"/>
                  </a:moveTo>
                  <a:cubicBezTo>
                    <a:pt x="57" y="327"/>
                    <a:pt x="56" y="327"/>
                    <a:pt x="55" y="328"/>
                  </a:cubicBezTo>
                  <a:lnTo>
                    <a:pt x="55" y="328"/>
                  </a:lnTo>
                  <a:lnTo>
                    <a:pt x="55" y="327"/>
                  </a:lnTo>
                  <a:close/>
                  <a:moveTo>
                    <a:pt x="469" y="0"/>
                  </a:moveTo>
                  <a:cubicBezTo>
                    <a:pt x="466" y="0"/>
                    <a:pt x="463" y="0"/>
                    <a:pt x="460" y="0"/>
                  </a:cubicBezTo>
                  <a:cubicBezTo>
                    <a:pt x="451" y="2"/>
                    <a:pt x="442" y="2"/>
                    <a:pt x="432" y="2"/>
                  </a:cubicBezTo>
                  <a:cubicBezTo>
                    <a:pt x="414" y="2"/>
                    <a:pt x="395" y="1"/>
                    <a:pt x="377" y="1"/>
                  </a:cubicBezTo>
                  <a:cubicBezTo>
                    <a:pt x="360" y="1"/>
                    <a:pt x="344" y="2"/>
                    <a:pt x="330" y="7"/>
                  </a:cubicBezTo>
                  <a:cubicBezTo>
                    <a:pt x="289" y="14"/>
                    <a:pt x="259" y="35"/>
                    <a:pt x="221" y="51"/>
                  </a:cubicBezTo>
                  <a:cubicBezTo>
                    <a:pt x="208" y="65"/>
                    <a:pt x="195" y="79"/>
                    <a:pt x="177" y="92"/>
                  </a:cubicBezTo>
                  <a:cubicBezTo>
                    <a:pt x="163" y="109"/>
                    <a:pt x="150" y="126"/>
                    <a:pt x="137" y="143"/>
                  </a:cubicBezTo>
                  <a:cubicBezTo>
                    <a:pt x="123" y="160"/>
                    <a:pt x="110" y="181"/>
                    <a:pt x="99" y="204"/>
                  </a:cubicBezTo>
                  <a:cubicBezTo>
                    <a:pt x="85" y="225"/>
                    <a:pt x="72" y="249"/>
                    <a:pt x="69" y="259"/>
                  </a:cubicBezTo>
                  <a:lnTo>
                    <a:pt x="69" y="269"/>
                  </a:lnTo>
                  <a:lnTo>
                    <a:pt x="69" y="276"/>
                  </a:lnTo>
                  <a:lnTo>
                    <a:pt x="69" y="283"/>
                  </a:lnTo>
                  <a:lnTo>
                    <a:pt x="69" y="296"/>
                  </a:lnTo>
                  <a:cubicBezTo>
                    <a:pt x="69" y="303"/>
                    <a:pt x="65" y="307"/>
                    <a:pt x="65" y="310"/>
                  </a:cubicBezTo>
                  <a:cubicBezTo>
                    <a:pt x="62" y="312"/>
                    <a:pt x="65" y="314"/>
                    <a:pt x="65" y="314"/>
                  </a:cubicBezTo>
                  <a:cubicBezTo>
                    <a:pt x="65" y="314"/>
                    <a:pt x="64" y="314"/>
                    <a:pt x="62" y="313"/>
                  </a:cubicBezTo>
                  <a:lnTo>
                    <a:pt x="62" y="313"/>
                  </a:lnTo>
                  <a:cubicBezTo>
                    <a:pt x="62" y="312"/>
                    <a:pt x="63" y="311"/>
                    <a:pt x="63" y="311"/>
                  </a:cubicBezTo>
                  <a:lnTo>
                    <a:pt x="63" y="311"/>
                  </a:lnTo>
                  <a:cubicBezTo>
                    <a:pt x="63" y="311"/>
                    <a:pt x="63" y="312"/>
                    <a:pt x="62" y="313"/>
                  </a:cubicBezTo>
                  <a:lnTo>
                    <a:pt x="62" y="313"/>
                  </a:lnTo>
                  <a:cubicBezTo>
                    <a:pt x="62" y="313"/>
                    <a:pt x="62" y="313"/>
                    <a:pt x="61" y="313"/>
                  </a:cubicBezTo>
                  <a:cubicBezTo>
                    <a:pt x="61" y="314"/>
                    <a:pt x="61" y="315"/>
                    <a:pt x="61" y="315"/>
                  </a:cubicBezTo>
                  <a:cubicBezTo>
                    <a:pt x="61" y="315"/>
                    <a:pt x="61" y="314"/>
                    <a:pt x="61" y="314"/>
                  </a:cubicBezTo>
                  <a:lnTo>
                    <a:pt x="61" y="314"/>
                  </a:lnTo>
                  <a:cubicBezTo>
                    <a:pt x="60" y="317"/>
                    <a:pt x="57" y="322"/>
                    <a:pt x="52" y="330"/>
                  </a:cubicBezTo>
                  <a:cubicBezTo>
                    <a:pt x="52" y="330"/>
                    <a:pt x="48" y="330"/>
                    <a:pt x="44" y="333"/>
                  </a:cubicBezTo>
                  <a:lnTo>
                    <a:pt x="38" y="333"/>
                  </a:lnTo>
                  <a:cubicBezTo>
                    <a:pt x="31" y="330"/>
                    <a:pt x="31" y="324"/>
                    <a:pt x="31" y="320"/>
                  </a:cubicBezTo>
                  <a:cubicBezTo>
                    <a:pt x="28" y="310"/>
                    <a:pt x="31" y="303"/>
                    <a:pt x="35" y="300"/>
                  </a:cubicBezTo>
                  <a:cubicBezTo>
                    <a:pt x="41" y="296"/>
                    <a:pt x="44" y="296"/>
                    <a:pt x="44" y="296"/>
                  </a:cubicBezTo>
                  <a:lnTo>
                    <a:pt x="35" y="296"/>
                  </a:lnTo>
                  <a:cubicBezTo>
                    <a:pt x="28" y="300"/>
                    <a:pt x="21" y="307"/>
                    <a:pt x="17" y="320"/>
                  </a:cubicBezTo>
                  <a:cubicBezTo>
                    <a:pt x="17" y="327"/>
                    <a:pt x="17" y="330"/>
                    <a:pt x="14" y="341"/>
                  </a:cubicBezTo>
                  <a:cubicBezTo>
                    <a:pt x="17" y="344"/>
                    <a:pt x="8" y="354"/>
                    <a:pt x="3" y="368"/>
                  </a:cubicBezTo>
                  <a:cubicBezTo>
                    <a:pt x="3" y="368"/>
                    <a:pt x="2" y="369"/>
                    <a:pt x="1" y="369"/>
                  </a:cubicBezTo>
                  <a:cubicBezTo>
                    <a:pt x="1" y="369"/>
                    <a:pt x="0" y="369"/>
                    <a:pt x="0" y="368"/>
                  </a:cubicBezTo>
                  <a:lnTo>
                    <a:pt x="0" y="371"/>
                  </a:lnTo>
                  <a:lnTo>
                    <a:pt x="3" y="374"/>
                  </a:lnTo>
                  <a:lnTo>
                    <a:pt x="8" y="382"/>
                  </a:lnTo>
                  <a:cubicBezTo>
                    <a:pt x="8" y="385"/>
                    <a:pt x="11" y="388"/>
                    <a:pt x="14" y="395"/>
                  </a:cubicBezTo>
                  <a:cubicBezTo>
                    <a:pt x="14" y="398"/>
                    <a:pt x="24" y="409"/>
                    <a:pt x="31" y="415"/>
                  </a:cubicBezTo>
                  <a:cubicBezTo>
                    <a:pt x="38" y="422"/>
                    <a:pt x="44" y="429"/>
                    <a:pt x="52" y="436"/>
                  </a:cubicBezTo>
                  <a:cubicBezTo>
                    <a:pt x="61" y="443"/>
                    <a:pt x="69" y="446"/>
                    <a:pt x="79" y="449"/>
                  </a:cubicBezTo>
                  <a:cubicBezTo>
                    <a:pt x="89" y="453"/>
                    <a:pt x="96" y="456"/>
                    <a:pt x="106" y="456"/>
                  </a:cubicBezTo>
                  <a:cubicBezTo>
                    <a:pt x="140" y="463"/>
                    <a:pt x="160" y="473"/>
                    <a:pt x="187" y="484"/>
                  </a:cubicBezTo>
                  <a:cubicBezTo>
                    <a:pt x="215" y="490"/>
                    <a:pt x="245" y="500"/>
                    <a:pt x="276" y="500"/>
                  </a:cubicBezTo>
                  <a:cubicBezTo>
                    <a:pt x="303" y="500"/>
                    <a:pt x="334" y="500"/>
                    <a:pt x="361" y="493"/>
                  </a:cubicBezTo>
                  <a:cubicBezTo>
                    <a:pt x="391" y="490"/>
                    <a:pt x="419" y="484"/>
                    <a:pt x="446" y="473"/>
                  </a:cubicBezTo>
                  <a:cubicBezTo>
                    <a:pt x="497" y="443"/>
                    <a:pt x="548" y="412"/>
                    <a:pt x="582" y="368"/>
                  </a:cubicBezTo>
                  <a:cubicBezTo>
                    <a:pt x="620" y="327"/>
                    <a:pt x="633" y="262"/>
                    <a:pt x="650" y="218"/>
                  </a:cubicBezTo>
                  <a:cubicBezTo>
                    <a:pt x="667" y="178"/>
                    <a:pt x="653" y="116"/>
                    <a:pt x="653" y="85"/>
                  </a:cubicBezTo>
                  <a:cubicBezTo>
                    <a:pt x="647" y="44"/>
                    <a:pt x="644" y="27"/>
                    <a:pt x="644" y="27"/>
                  </a:cubicBezTo>
                  <a:cubicBezTo>
                    <a:pt x="644" y="27"/>
                    <a:pt x="623" y="24"/>
                    <a:pt x="586" y="18"/>
                  </a:cubicBezTo>
                  <a:cubicBezTo>
                    <a:pt x="557" y="18"/>
                    <a:pt x="506"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5"/>
            <p:cNvSpPr/>
            <p:nvPr/>
          </p:nvSpPr>
          <p:spPr>
            <a:xfrm>
              <a:off x="484878" y="1383101"/>
              <a:ext cx="191755" cy="177751"/>
            </a:xfrm>
            <a:custGeom>
              <a:avLst/>
              <a:gdLst/>
              <a:ahLst/>
              <a:cxnLst/>
              <a:rect l="l" t="t" r="r" b="b"/>
              <a:pathLst>
                <a:path w="4368" h="4049" extrusionOk="0">
                  <a:moveTo>
                    <a:pt x="0" y="1"/>
                  </a:moveTo>
                  <a:cubicBezTo>
                    <a:pt x="0" y="1"/>
                    <a:pt x="17" y="32"/>
                    <a:pt x="44" y="86"/>
                  </a:cubicBezTo>
                  <a:cubicBezTo>
                    <a:pt x="75" y="144"/>
                    <a:pt x="122" y="222"/>
                    <a:pt x="187" y="321"/>
                  </a:cubicBezTo>
                  <a:cubicBezTo>
                    <a:pt x="255" y="420"/>
                    <a:pt x="344" y="531"/>
                    <a:pt x="459" y="654"/>
                  </a:cubicBezTo>
                  <a:cubicBezTo>
                    <a:pt x="572" y="773"/>
                    <a:pt x="714" y="902"/>
                    <a:pt x="881" y="1021"/>
                  </a:cubicBezTo>
                  <a:cubicBezTo>
                    <a:pt x="1211" y="1263"/>
                    <a:pt x="1643" y="1481"/>
                    <a:pt x="2109" y="1674"/>
                  </a:cubicBezTo>
                  <a:cubicBezTo>
                    <a:pt x="2344" y="1770"/>
                    <a:pt x="2586" y="1869"/>
                    <a:pt x="2823" y="1971"/>
                  </a:cubicBezTo>
                  <a:cubicBezTo>
                    <a:pt x="2946" y="2021"/>
                    <a:pt x="3065" y="2079"/>
                    <a:pt x="3181" y="2137"/>
                  </a:cubicBezTo>
                  <a:cubicBezTo>
                    <a:pt x="3296" y="2195"/>
                    <a:pt x="3412" y="2260"/>
                    <a:pt x="3517" y="2328"/>
                  </a:cubicBezTo>
                  <a:cubicBezTo>
                    <a:pt x="3732" y="2467"/>
                    <a:pt x="3912" y="2640"/>
                    <a:pt x="4018" y="2852"/>
                  </a:cubicBezTo>
                  <a:cubicBezTo>
                    <a:pt x="4126" y="3062"/>
                    <a:pt x="4153" y="3304"/>
                    <a:pt x="4068" y="3497"/>
                  </a:cubicBezTo>
                  <a:cubicBezTo>
                    <a:pt x="4048" y="3546"/>
                    <a:pt x="4021" y="3593"/>
                    <a:pt x="3987" y="3634"/>
                  </a:cubicBezTo>
                  <a:cubicBezTo>
                    <a:pt x="3956" y="3675"/>
                    <a:pt x="3922" y="3712"/>
                    <a:pt x="3881" y="3742"/>
                  </a:cubicBezTo>
                  <a:cubicBezTo>
                    <a:pt x="3840" y="3773"/>
                    <a:pt x="3800" y="3800"/>
                    <a:pt x="3755" y="3817"/>
                  </a:cubicBezTo>
                  <a:cubicBezTo>
                    <a:pt x="3708" y="3835"/>
                    <a:pt x="3660" y="3848"/>
                    <a:pt x="3616" y="3848"/>
                  </a:cubicBezTo>
                  <a:cubicBezTo>
                    <a:pt x="3609" y="3849"/>
                    <a:pt x="3601" y="3849"/>
                    <a:pt x="3594" y="3849"/>
                  </a:cubicBezTo>
                  <a:cubicBezTo>
                    <a:pt x="3556" y="3849"/>
                    <a:pt x="3517" y="3843"/>
                    <a:pt x="3480" y="3835"/>
                  </a:cubicBezTo>
                  <a:cubicBezTo>
                    <a:pt x="3435" y="3821"/>
                    <a:pt x="3391" y="3800"/>
                    <a:pt x="3351" y="3777"/>
                  </a:cubicBezTo>
                  <a:cubicBezTo>
                    <a:pt x="3275" y="3726"/>
                    <a:pt x="3211" y="3654"/>
                    <a:pt x="3181" y="3573"/>
                  </a:cubicBezTo>
                  <a:cubicBezTo>
                    <a:pt x="3170" y="3555"/>
                    <a:pt x="3167" y="3535"/>
                    <a:pt x="3164" y="3515"/>
                  </a:cubicBezTo>
                  <a:cubicBezTo>
                    <a:pt x="3160" y="3505"/>
                    <a:pt x="3160" y="3494"/>
                    <a:pt x="3160" y="3484"/>
                  </a:cubicBezTo>
                  <a:cubicBezTo>
                    <a:pt x="3157" y="3474"/>
                    <a:pt x="3157" y="3464"/>
                    <a:pt x="3157" y="3453"/>
                  </a:cubicBezTo>
                  <a:cubicBezTo>
                    <a:pt x="3157" y="3413"/>
                    <a:pt x="3164" y="3372"/>
                    <a:pt x="3177" y="3338"/>
                  </a:cubicBezTo>
                  <a:cubicBezTo>
                    <a:pt x="3191" y="3304"/>
                    <a:pt x="3211" y="3270"/>
                    <a:pt x="3235" y="3249"/>
                  </a:cubicBezTo>
                  <a:cubicBezTo>
                    <a:pt x="3259" y="3226"/>
                    <a:pt x="3286" y="3212"/>
                    <a:pt x="3320" y="3202"/>
                  </a:cubicBezTo>
                  <a:cubicBezTo>
                    <a:pt x="3344" y="3194"/>
                    <a:pt x="3368" y="3191"/>
                    <a:pt x="3391" y="3191"/>
                  </a:cubicBezTo>
                  <a:cubicBezTo>
                    <a:pt x="3433" y="3191"/>
                    <a:pt x="3473" y="3201"/>
                    <a:pt x="3507" y="3219"/>
                  </a:cubicBezTo>
                  <a:cubicBezTo>
                    <a:pt x="3534" y="3232"/>
                    <a:pt x="3558" y="3253"/>
                    <a:pt x="3575" y="3273"/>
                  </a:cubicBezTo>
                  <a:cubicBezTo>
                    <a:pt x="3592" y="3297"/>
                    <a:pt x="3606" y="3321"/>
                    <a:pt x="3613" y="3345"/>
                  </a:cubicBezTo>
                  <a:cubicBezTo>
                    <a:pt x="3633" y="3395"/>
                    <a:pt x="3633" y="3447"/>
                    <a:pt x="3627" y="3488"/>
                  </a:cubicBezTo>
                  <a:cubicBezTo>
                    <a:pt x="3622" y="3532"/>
                    <a:pt x="3606" y="3566"/>
                    <a:pt x="3592" y="3593"/>
                  </a:cubicBezTo>
                  <a:cubicBezTo>
                    <a:pt x="3578" y="3620"/>
                    <a:pt x="3561" y="3640"/>
                    <a:pt x="3551" y="3651"/>
                  </a:cubicBezTo>
                  <a:cubicBezTo>
                    <a:pt x="3538" y="3661"/>
                    <a:pt x="3531" y="3668"/>
                    <a:pt x="3531" y="3668"/>
                  </a:cubicBezTo>
                  <a:cubicBezTo>
                    <a:pt x="3531" y="3668"/>
                    <a:pt x="3541" y="3665"/>
                    <a:pt x="3551" y="3654"/>
                  </a:cubicBezTo>
                  <a:cubicBezTo>
                    <a:pt x="3565" y="3644"/>
                    <a:pt x="3586" y="3627"/>
                    <a:pt x="3606" y="3604"/>
                  </a:cubicBezTo>
                  <a:cubicBezTo>
                    <a:pt x="3627" y="3576"/>
                    <a:pt x="3647" y="3542"/>
                    <a:pt x="3660" y="3497"/>
                  </a:cubicBezTo>
                  <a:cubicBezTo>
                    <a:pt x="3674" y="3450"/>
                    <a:pt x="3684" y="3392"/>
                    <a:pt x="3671" y="3331"/>
                  </a:cubicBezTo>
                  <a:cubicBezTo>
                    <a:pt x="3663" y="3297"/>
                    <a:pt x="3650" y="3266"/>
                    <a:pt x="3630" y="3232"/>
                  </a:cubicBezTo>
                  <a:cubicBezTo>
                    <a:pt x="3609" y="3202"/>
                    <a:pt x="3582" y="3175"/>
                    <a:pt x="3548" y="3150"/>
                  </a:cubicBezTo>
                  <a:cubicBezTo>
                    <a:pt x="3497" y="3116"/>
                    <a:pt x="3428" y="3091"/>
                    <a:pt x="3355" y="3091"/>
                  </a:cubicBezTo>
                  <a:cubicBezTo>
                    <a:pt x="3335" y="3091"/>
                    <a:pt x="3316" y="3093"/>
                    <a:pt x="3296" y="3097"/>
                  </a:cubicBezTo>
                  <a:cubicBezTo>
                    <a:pt x="3249" y="3103"/>
                    <a:pt x="3198" y="3124"/>
                    <a:pt x="3157" y="3161"/>
                  </a:cubicBezTo>
                  <a:cubicBezTo>
                    <a:pt x="3116" y="3195"/>
                    <a:pt x="3085" y="3239"/>
                    <a:pt x="3062" y="3290"/>
                  </a:cubicBezTo>
                  <a:cubicBezTo>
                    <a:pt x="3021" y="3389"/>
                    <a:pt x="3014" y="3508"/>
                    <a:pt x="3051" y="3620"/>
                  </a:cubicBezTo>
                  <a:cubicBezTo>
                    <a:pt x="3085" y="3733"/>
                    <a:pt x="3160" y="3831"/>
                    <a:pt x="3255" y="3910"/>
                  </a:cubicBezTo>
                  <a:cubicBezTo>
                    <a:pt x="3303" y="3946"/>
                    <a:pt x="3361" y="3981"/>
                    <a:pt x="3418" y="4004"/>
                  </a:cubicBezTo>
                  <a:cubicBezTo>
                    <a:pt x="3480" y="4028"/>
                    <a:pt x="3548" y="4045"/>
                    <a:pt x="3616" y="4048"/>
                  </a:cubicBezTo>
                  <a:cubicBezTo>
                    <a:pt x="3688" y="4048"/>
                    <a:pt x="3755" y="4035"/>
                    <a:pt x="3823" y="4015"/>
                  </a:cubicBezTo>
                  <a:cubicBezTo>
                    <a:pt x="3892" y="3995"/>
                    <a:pt x="3953" y="3960"/>
                    <a:pt x="4010" y="3920"/>
                  </a:cubicBezTo>
                  <a:cubicBezTo>
                    <a:pt x="4068" y="3879"/>
                    <a:pt x="4123" y="3831"/>
                    <a:pt x="4167" y="3777"/>
                  </a:cubicBezTo>
                  <a:cubicBezTo>
                    <a:pt x="4211" y="3719"/>
                    <a:pt x="4252" y="3661"/>
                    <a:pt x="4283" y="3593"/>
                  </a:cubicBezTo>
                  <a:cubicBezTo>
                    <a:pt x="4313" y="3528"/>
                    <a:pt x="4337" y="3457"/>
                    <a:pt x="4351" y="3386"/>
                  </a:cubicBezTo>
                  <a:cubicBezTo>
                    <a:pt x="4365" y="3310"/>
                    <a:pt x="4368" y="3236"/>
                    <a:pt x="4361" y="3161"/>
                  </a:cubicBezTo>
                  <a:cubicBezTo>
                    <a:pt x="4354" y="3015"/>
                    <a:pt x="4310" y="2869"/>
                    <a:pt x="4245" y="2739"/>
                  </a:cubicBezTo>
                  <a:cubicBezTo>
                    <a:pt x="4181" y="2607"/>
                    <a:pt x="4092" y="2488"/>
                    <a:pt x="3990" y="2385"/>
                  </a:cubicBezTo>
                  <a:cubicBezTo>
                    <a:pt x="3888" y="2280"/>
                    <a:pt x="3776" y="2191"/>
                    <a:pt x="3657" y="2117"/>
                  </a:cubicBezTo>
                  <a:cubicBezTo>
                    <a:pt x="3534" y="2039"/>
                    <a:pt x="3412" y="1974"/>
                    <a:pt x="3289" y="1916"/>
                  </a:cubicBezTo>
                  <a:cubicBezTo>
                    <a:pt x="3164" y="1858"/>
                    <a:pt x="3041" y="1803"/>
                    <a:pt x="2915" y="1753"/>
                  </a:cubicBezTo>
                  <a:cubicBezTo>
                    <a:pt x="2670" y="1651"/>
                    <a:pt x="2426" y="1558"/>
                    <a:pt x="2190" y="1470"/>
                  </a:cubicBezTo>
                  <a:cubicBezTo>
                    <a:pt x="1956" y="1379"/>
                    <a:pt x="1732" y="1293"/>
                    <a:pt x="1524" y="1198"/>
                  </a:cubicBezTo>
                  <a:cubicBezTo>
                    <a:pt x="1316" y="1106"/>
                    <a:pt x="1126" y="1007"/>
                    <a:pt x="956" y="905"/>
                  </a:cubicBezTo>
                  <a:cubicBezTo>
                    <a:pt x="789" y="803"/>
                    <a:pt x="639" y="695"/>
                    <a:pt x="517" y="593"/>
                  </a:cubicBezTo>
                  <a:cubicBezTo>
                    <a:pt x="391" y="491"/>
                    <a:pt x="289" y="389"/>
                    <a:pt x="214" y="300"/>
                  </a:cubicBezTo>
                  <a:cubicBezTo>
                    <a:pt x="140" y="211"/>
                    <a:pt x="85" y="137"/>
                    <a:pt x="51" y="82"/>
                  </a:cubicBezTo>
                  <a:cubicBezTo>
                    <a:pt x="20" y="2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5"/>
            <p:cNvSpPr/>
            <p:nvPr/>
          </p:nvSpPr>
          <p:spPr>
            <a:xfrm>
              <a:off x="617019" y="1566518"/>
              <a:ext cx="95000" cy="164274"/>
            </a:xfrm>
            <a:custGeom>
              <a:avLst/>
              <a:gdLst/>
              <a:ahLst/>
              <a:cxnLst/>
              <a:rect l="l" t="t" r="r" b="b"/>
              <a:pathLst>
                <a:path w="2164" h="3742" extrusionOk="0">
                  <a:moveTo>
                    <a:pt x="0" y="0"/>
                  </a:moveTo>
                  <a:cubicBezTo>
                    <a:pt x="0" y="0"/>
                    <a:pt x="7" y="27"/>
                    <a:pt x="21" y="75"/>
                  </a:cubicBezTo>
                  <a:cubicBezTo>
                    <a:pt x="28" y="99"/>
                    <a:pt x="34" y="126"/>
                    <a:pt x="45" y="160"/>
                  </a:cubicBezTo>
                  <a:cubicBezTo>
                    <a:pt x="55" y="194"/>
                    <a:pt x="65" y="235"/>
                    <a:pt x="78" y="279"/>
                  </a:cubicBezTo>
                  <a:cubicBezTo>
                    <a:pt x="140" y="449"/>
                    <a:pt x="239" y="698"/>
                    <a:pt x="408" y="966"/>
                  </a:cubicBezTo>
                  <a:cubicBezTo>
                    <a:pt x="433" y="1000"/>
                    <a:pt x="453" y="1034"/>
                    <a:pt x="477" y="1068"/>
                  </a:cubicBezTo>
                  <a:cubicBezTo>
                    <a:pt x="501" y="1102"/>
                    <a:pt x="524" y="1136"/>
                    <a:pt x="548" y="1173"/>
                  </a:cubicBezTo>
                  <a:cubicBezTo>
                    <a:pt x="572" y="1208"/>
                    <a:pt x="596" y="1245"/>
                    <a:pt x="623" y="1279"/>
                  </a:cubicBezTo>
                  <a:cubicBezTo>
                    <a:pt x="647" y="1316"/>
                    <a:pt x="674" y="1351"/>
                    <a:pt x="701" y="1388"/>
                  </a:cubicBezTo>
                  <a:cubicBezTo>
                    <a:pt x="813" y="1531"/>
                    <a:pt x="936" y="1677"/>
                    <a:pt x="1069" y="1823"/>
                  </a:cubicBezTo>
                  <a:cubicBezTo>
                    <a:pt x="1198" y="1969"/>
                    <a:pt x="1334" y="2120"/>
                    <a:pt x="1470" y="2269"/>
                  </a:cubicBezTo>
                  <a:cubicBezTo>
                    <a:pt x="1603" y="2419"/>
                    <a:pt x="1728" y="2569"/>
                    <a:pt x="1807" y="2735"/>
                  </a:cubicBezTo>
                  <a:cubicBezTo>
                    <a:pt x="1827" y="2776"/>
                    <a:pt x="1848" y="2817"/>
                    <a:pt x="1857" y="2861"/>
                  </a:cubicBezTo>
                  <a:cubicBezTo>
                    <a:pt x="1865" y="2881"/>
                    <a:pt x="1871" y="2902"/>
                    <a:pt x="1875" y="2925"/>
                  </a:cubicBezTo>
                  <a:cubicBezTo>
                    <a:pt x="1878" y="2946"/>
                    <a:pt x="1885" y="2966"/>
                    <a:pt x="1885" y="2987"/>
                  </a:cubicBezTo>
                  <a:cubicBezTo>
                    <a:pt x="1892" y="3028"/>
                    <a:pt x="1888" y="3068"/>
                    <a:pt x="1885" y="3109"/>
                  </a:cubicBezTo>
                  <a:cubicBezTo>
                    <a:pt x="1878" y="3150"/>
                    <a:pt x="1871" y="3191"/>
                    <a:pt x="1854" y="3228"/>
                  </a:cubicBezTo>
                  <a:cubicBezTo>
                    <a:pt x="1827" y="3307"/>
                    <a:pt x="1780" y="3375"/>
                    <a:pt x="1725" y="3426"/>
                  </a:cubicBezTo>
                  <a:cubicBezTo>
                    <a:pt x="1698" y="3450"/>
                    <a:pt x="1667" y="3467"/>
                    <a:pt x="1633" y="3480"/>
                  </a:cubicBezTo>
                  <a:cubicBezTo>
                    <a:pt x="1626" y="3483"/>
                    <a:pt x="1620" y="3487"/>
                    <a:pt x="1609" y="3490"/>
                  </a:cubicBezTo>
                  <a:cubicBezTo>
                    <a:pt x="1603" y="3490"/>
                    <a:pt x="1592" y="3494"/>
                    <a:pt x="1586" y="3494"/>
                  </a:cubicBezTo>
                  <a:cubicBezTo>
                    <a:pt x="1568" y="3497"/>
                    <a:pt x="1551" y="3500"/>
                    <a:pt x="1535" y="3500"/>
                  </a:cubicBezTo>
                  <a:cubicBezTo>
                    <a:pt x="1533" y="3500"/>
                    <a:pt x="1530" y="3500"/>
                    <a:pt x="1528" y="3500"/>
                  </a:cubicBezTo>
                  <a:cubicBezTo>
                    <a:pt x="1387" y="3500"/>
                    <a:pt x="1230" y="3407"/>
                    <a:pt x="1127" y="3296"/>
                  </a:cubicBezTo>
                  <a:cubicBezTo>
                    <a:pt x="1099" y="3269"/>
                    <a:pt x="1079" y="3238"/>
                    <a:pt x="1058" y="3208"/>
                  </a:cubicBezTo>
                  <a:cubicBezTo>
                    <a:pt x="1038" y="3174"/>
                    <a:pt x="1025" y="3140"/>
                    <a:pt x="1014" y="3109"/>
                  </a:cubicBezTo>
                  <a:cubicBezTo>
                    <a:pt x="1008" y="3075"/>
                    <a:pt x="1000" y="3041"/>
                    <a:pt x="1000" y="3007"/>
                  </a:cubicBezTo>
                  <a:cubicBezTo>
                    <a:pt x="1000" y="2977"/>
                    <a:pt x="1004" y="2946"/>
                    <a:pt x="1014" y="2916"/>
                  </a:cubicBezTo>
                  <a:cubicBezTo>
                    <a:pt x="1058" y="2796"/>
                    <a:pt x="1160" y="2708"/>
                    <a:pt x="1256" y="2701"/>
                  </a:cubicBezTo>
                  <a:cubicBezTo>
                    <a:pt x="1265" y="2699"/>
                    <a:pt x="1275" y="2698"/>
                    <a:pt x="1284" y="2698"/>
                  </a:cubicBezTo>
                  <a:cubicBezTo>
                    <a:pt x="1367" y="2698"/>
                    <a:pt x="1436" y="2763"/>
                    <a:pt x="1466" y="2830"/>
                  </a:cubicBezTo>
                  <a:cubicBezTo>
                    <a:pt x="1487" y="2864"/>
                    <a:pt x="1494" y="2902"/>
                    <a:pt x="1497" y="2936"/>
                  </a:cubicBezTo>
                  <a:cubicBezTo>
                    <a:pt x="1501" y="2966"/>
                    <a:pt x="1490" y="2993"/>
                    <a:pt x="1484" y="3018"/>
                  </a:cubicBezTo>
                  <a:cubicBezTo>
                    <a:pt x="1474" y="3038"/>
                    <a:pt x="1463" y="3054"/>
                    <a:pt x="1457" y="3062"/>
                  </a:cubicBezTo>
                  <a:cubicBezTo>
                    <a:pt x="1446" y="3072"/>
                    <a:pt x="1443" y="3079"/>
                    <a:pt x="1443" y="3079"/>
                  </a:cubicBezTo>
                  <a:cubicBezTo>
                    <a:pt x="1443" y="3079"/>
                    <a:pt x="1446" y="3072"/>
                    <a:pt x="1457" y="3065"/>
                  </a:cubicBezTo>
                  <a:cubicBezTo>
                    <a:pt x="1470" y="3059"/>
                    <a:pt x="1484" y="3045"/>
                    <a:pt x="1501" y="3028"/>
                  </a:cubicBezTo>
                  <a:cubicBezTo>
                    <a:pt x="1504" y="3014"/>
                    <a:pt x="1515" y="3004"/>
                    <a:pt x="1521" y="2990"/>
                  </a:cubicBezTo>
                  <a:cubicBezTo>
                    <a:pt x="1524" y="2980"/>
                    <a:pt x="1528" y="2973"/>
                    <a:pt x="1531" y="2966"/>
                  </a:cubicBezTo>
                  <a:cubicBezTo>
                    <a:pt x="1535" y="2957"/>
                    <a:pt x="1535" y="2946"/>
                    <a:pt x="1538" y="2939"/>
                  </a:cubicBezTo>
                  <a:cubicBezTo>
                    <a:pt x="1545" y="2902"/>
                    <a:pt x="1545" y="2854"/>
                    <a:pt x="1535" y="2806"/>
                  </a:cubicBezTo>
                  <a:cubicBezTo>
                    <a:pt x="1521" y="2756"/>
                    <a:pt x="1497" y="2701"/>
                    <a:pt x="1449" y="2657"/>
                  </a:cubicBezTo>
                  <a:cubicBezTo>
                    <a:pt x="1439" y="2643"/>
                    <a:pt x="1426" y="2633"/>
                    <a:pt x="1412" y="2623"/>
                  </a:cubicBezTo>
                  <a:cubicBezTo>
                    <a:pt x="1395" y="2613"/>
                    <a:pt x="1381" y="2605"/>
                    <a:pt x="1364" y="2596"/>
                  </a:cubicBezTo>
                  <a:cubicBezTo>
                    <a:pt x="1347" y="2589"/>
                    <a:pt x="1327" y="2585"/>
                    <a:pt x="1310" y="2579"/>
                  </a:cubicBezTo>
                  <a:cubicBezTo>
                    <a:pt x="1290" y="2575"/>
                    <a:pt x="1273" y="2572"/>
                    <a:pt x="1252" y="2572"/>
                  </a:cubicBezTo>
                  <a:cubicBezTo>
                    <a:pt x="1212" y="2572"/>
                    <a:pt x="1171" y="2579"/>
                    <a:pt x="1133" y="2592"/>
                  </a:cubicBezTo>
                  <a:cubicBezTo>
                    <a:pt x="1096" y="2605"/>
                    <a:pt x="1055" y="2626"/>
                    <a:pt x="1021" y="2650"/>
                  </a:cubicBezTo>
                  <a:cubicBezTo>
                    <a:pt x="956" y="2701"/>
                    <a:pt x="898" y="2776"/>
                    <a:pt x="868" y="2864"/>
                  </a:cubicBezTo>
                  <a:cubicBezTo>
                    <a:pt x="854" y="2908"/>
                    <a:pt x="841" y="2957"/>
                    <a:pt x="841" y="3004"/>
                  </a:cubicBezTo>
                  <a:cubicBezTo>
                    <a:pt x="837" y="3051"/>
                    <a:pt x="841" y="3103"/>
                    <a:pt x="851" y="3150"/>
                  </a:cubicBezTo>
                  <a:cubicBezTo>
                    <a:pt x="874" y="3246"/>
                    <a:pt x="919" y="3337"/>
                    <a:pt x="980" y="3419"/>
                  </a:cubicBezTo>
                  <a:cubicBezTo>
                    <a:pt x="1038" y="3500"/>
                    <a:pt x="1116" y="3572"/>
                    <a:pt x="1204" y="3630"/>
                  </a:cubicBezTo>
                  <a:cubicBezTo>
                    <a:pt x="1293" y="3687"/>
                    <a:pt x="1402" y="3735"/>
                    <a:pt x="1531" y="3742"/>
                  </a:cubicBezTo>
                  <a:cubicBezTo>
                    <a:pt x="1562" y="3742"/>
                    <a:pt x="1592" y="3739"/>
                    <a:pt x="1623" y="3735"/>
                  </a:cubicBezTo>
                  <a:cubicBezTo>
                    <a:pt x="1640" y="3735"/>
                    <a:pt x="1657" y="3732"/>
                    <a:pt x="1670" y="3728"/>
                  </a:cubicBezTo>
                  <a:cubicBezTo>
                    <a:pt x="1688" y="3721"/>
                    <a:pt x="1705" y="3721"/>
                    <a:pt x="1719" y="3715"/>
                  </a:cubicBezTo>
                  <a:cubicBezTo>
                    <a:pt x="1780" y="3695"/>
                    <a:pt x="1837" y="3660"/>
                    <a:pt x="1888" y="3623"/>
                  </a:cubicBezTo>
                  <a:cubicBezTo>
                    <a:pt x="1936" y="3582"/>
                    <a:pt x="1980" y="3538"/>
                    <a:pt x="2014" y="3487"/>
                  </a:cubicBezTo>
                  <a:cubicBezTo>
                    <a:pt x="2035" y="3459"/>
                    <a:pt x="2048" y="3432"/>
                    <a:pt x="2062" y="3409"/>
                  </a:cubicBezTo>
                  <a:cubicBezTo>
                    <a:pt x="2075" y="3381"/>
                    <a:pt x="2093" y="3354"/>
                    <a:pt x="2102" y="3324"/>
                  </a:cubicBezTo>
                  <a:cubicBezTo>
                    <a:pt x="2127" y="3269"/>
                    <a:pt x="2140" y="3208"/>
                    <a:pt x="2151" y="3147"/>
                  </a:cubicBezTo>
                  <a:cubicBezTo>
                    <a:pt x="2160" y="3086"/>
                    <a:pt x="2164" y="3024"/>
                    <a:pt x="2157" y="2960"/>
                  </a:cubicBezTo>
                  <a:cubicBezTo>
                    <a:pt x="2154" y="2925"/>
                    <a:pt x="2147" y="2899"/>
                    <a:pt x="2143" y="2868"/>
                  </a:cubicBezTo>
                  <a:cubicBezTo>
                    <a:pt x="2137" y="2841"/>
                    <a:pt x="2130" y="2810"/>
                    <a:pt x="2123" y="2783"/>
                  </a:cubicBezTo>
                  <a:cubicBezTo>
                    <a:pt x="2106" y="2725"/>
                    <a:pt x="2082" y="2671"/>
                    <a:pt x="2058" y="2616"/>
                  </a:cubicBezTo>
                  <a:cubicBezTo>
                    <a:pt x="1956" y="2405"/>
                    <a:pt x="1810" y="2238"/>
                    <a:pt x="1667" y="2085"/>
                  </a:cubicBezTo>
                  <a:cubicBezTo>
                    <a:pt x="1528" y="1932"/>
                    <a:pt x="1385" y="1789"/>
                    <a:pt x="1245" y="1654"/>
                  </a:cubicBezTo>
                  <a:cubicBezTo>
                    <a:pt x="1110" y="1514"/>
                    <a:pt x="977" y="1385"/>
                    <a:pt x="854" y="1255"/>
                  </a:cubicBezTo>
                  <a:cubicBezTo>
                    <a:pt x="732" y="1129"/>
                    <a:pt x="617" y="1007"/>
                    <a:pt x="521" y="888"/>
                  </a:cubicBezTo>
                  <a:cubicBezTo>
                    <a:pt x="327" y="650"/>
                    <a:pt x="191" y="429"/>
                    <a:pt x="113" y="266"/>
                  </a:cubicBezTo>
                  <a:cubicBezTo>
                    <a:pt x="92" y="225"/>
                    <a:pt x="75" y="187"/>
                    <a:pt x="58" y="156"/>
                  </a:cubicBezTo>
                  <a:cubicBezTo>
                    <a:pt x="48" y="123"/>
                    <a:pt x="38" y="95"/>
                    <a:pt x="28" y="71"/>
                  </a:cubicBezTo>
                  <a:cubicBezTo>
                    <a:pt x="11" y="24"/>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5"/>
            <p:cNvSpPr/>
            <p:nvPr/>
          </p:nvSpPr>
          <p:spPr>
            <a:xfrm>
              <a:off x="602400" y="1694927"/>
              <a:ext cx="48861" cy="101321"/>
            </a:xfrm>
            <a:custGeom>
              <a:avLst/>
              <a:gdLst/>
              <a:ahLst/>
              <a:cxnLst/>
              <a:rect l="l" t="t" r="r" b="b"/>
              <a:pathLst>
                <a:path w="1113" h="2308" extrusionOk="0">
                  <a:moveTo>
                    <a:pt x="409" y="1723"/>
                  </a:moveTo>
                  <a:lnTo>
                    <a:pt x="409" y="1723"/>
                  </a:lnTo>
                  <a:cubicBezTo>
                    <a:pt x="408" y="1724"/>
                    <a:pt x="408" y="1724"/>
                    <a:pt x="408" y="1725"/>
                  </a:cubicBezTo>
                  <a:lnTo>
                    <a:pt x="408" y="1725"/>
                  </a:lnTo>
                  <a:cubicBezTo>
                    <a:pt x="408" y="1724"/>
                    <a:pt x="408" y="1724"/>
                    <a:pt x="409" y="1723"/>
                  </a:cubicBezTo>
                  <a:close/>
                  <a:moveTo>
                    <a:pt x="408" y="1725"/>
                  </a:moveTo>
                  <a:lnTo>
                    <a:pt x="408" y="1725"/>
                  </a:lnTo>
                  <a:cubicBezTo>
                    <a:pt x="408" y="1725"/>
                    <a:pt x="408" y="1726"/>
                    <a:pt x="408" y="1726"/>
                  </a:cubicBezTo>
                  <a:cubicBezTo>
                    <a:pt x="408" y="1725"/>
                    <a:pt x="408" y="1725"/>
                    <a:pt x="408" y="1725"/>
                  </a:cubicBezTo>
                  <a:close/>
                  <a:moveTo>
                    <a:pt x="861" y="0"/>
                  </a:moveTo>
                  <a:cubicBezTo>
                    <a:pt x="861" y="1"/>
                    <a:pt x="851" y="11"/>
                    <a:pt x="834" y="35"/>
                  </a:cubicBezTo>
                  <a:cubicBezTo>
                    <a:pt x="816" y="55"/>
                    <a:pt x="793" y="89"/>
                    <a:pt x="762" y="134"/>
                  </a:cubicBezTo>
                  <a:cubicBezTo>
                    <a:pt x="711" y="225"/>
                    <a:pt x="643" y="374"/>
                    <a:pt x="629" y="562"/>
                  </a:cubicBezTo>
                  <a:cubicBezTo>
                    <a:pt x="619" y="749"/>
                    <a:pt x="639" y="970"/>
                    <a:pt x="708" y="1195"/>
                  </a:cubicBezTo>
                  <a:cubicBezTo>
                    <a:pt x="738" y="1303"/>
                    <a:pt x="776" y="1412"/>
                    <a:pt x="796" y="1511"/>
                  </a:cubicBezTo>
                  <a:cubicBezTo>
                    <a:pt x="816" y="1613"/>
                    <a:pt x="820" y="1705"/>
                    <a:pt x="793" y="1779"/>
                  </a:cubicBezTo>
                  <a:cubicBezTo>
                    <a:pt x="769" y="1851"/>
                    <a:pt x="714" y="1919"/>
                    <a:pt x="643" y="1960"/>
                  </a:cubicBezTo>
                  <a:cubicBezTo>
                    <a:pt x="581" y="1998"/>
                    <a:pt x="512" y="2016"/>
                    <a:pt x="446" y="2016"/>
                  </a:cubicBezTo>
                  <a:cubicBezTo>
                    <a:pt x="435" y="2016"/>
                    <a:pt x="425" y="2015"/>
                    <a:pt x="415" y="2015"/>
                  </a:cubicBezTo>
                  <a:cubicBezTo>
                    <a:pt x="378" y="2011"/>
                    <a:pt x="340" y="2001"/>
                    <a:pt x="309" y="1987"/>
                  </a:cubicBezTo>
                  <a:cubicBezTo>
                    <a:pt x="279" y="1974"/>
                    <a:pt x="251" y="1953"/>
                    <a:pt x="235" y="1930"/>
                  </a:cubicBezTo>
                  <a:cubicBezTo>
                    <a:pt x="215" y="1905"/>
                    <a:pt x="204" y="1872"/>
                    <a:pt x="198" y="1834"/>
                  </a:cubicBezTo>
                  <a:cubicBezTo>
                    <a:pt x="190" y="1797"/>
                    <a:pt x="190" y="1756"/>
                    <a:pt x="194" y="1721"/>
                  </a:cubicBezTo>
                  <a:cubicBezTo>
                    <a:pt x="201" y="1688"/>
                    <a:pt x="211" y="1660"/>
                    <a:pt x="225" y="1633"/>
                  </a:cubicBezTo>
                  <a:cubicBezTo>
                    <a:pt x="235" y="1613"/>
                    <a:pt x="256" y="1596"/>
                    <a:pt x="279" y="1583"/>
                  </a:cubicBezTo>
                  <a:cubicBezTo>
                    <a:pt x="296" y="1572"/>
                    <a:pt x="315" y="1568"/>
                    <a:pt x="333" y="1568"/>
                  </a:cubicBezTo>
                  <a:cubicBezTo>
                    <a:pt x="357" y="1568"/>
                    <a:pt x="379" y="1577"/>
                    <a:pt x="391" y="1592"/>
                  </a:cubicBezTo>
                  <a:cubicBezTo>
                    <a:pt x="422" y="1619"/>
                    <a:pt x="429" y="1660"/>
                    <a:pt x="425" y="1688"/>
                  </a:cubicBezTo>
                  <a:cubicBezTo>
                    <a:pt x="420" y="1706"/>
                    <a:pt x="411" y="1718"/>
                    <a:pt x="409" y="1723"/>
                  </a:cubicBezTo>
                  <a:lnTo>
                    <a:pt x="409" y="1723"/>
                  </a:lnTo>
                  <a:cubicBezTo>
                    <a:pt x="412" y="1719"/>
                    <a:pt x="426" y="1713"/>
                    <a:pt x="443" y="1695"/>
                  </a:cubicBezTo>
                  <a:cubicBezTo>
                    <a:pt x="460" y="1671"/>
                    <a:pt x="476" y="1619"/>
                    <a:pt x="452" y="1558"/>
                  </a:cubicBezTo>
                  <a:cubicBezTo>
                    <a:pt x="446" y="1542"/>
                    <a:pt x="439" y="1528"/>
                    <a:pt x="422" y="1511"/>
                  </a:cubicBezTo>
                  <a:cubicBezTo>
                    <a:pt x="419" y="1508"/>
                    <a:pt x="415" y="1504"/>
                    <a:pt x="411" y="1501"/>
                  </a:cubicBezTo>
                  <a:lnTo>
                    <a:pt x="402" y="1494"/>
                  </a:lnTo>
                  <a:cubicBezTo>
                    <a:pt x="398" y="1490"/>
                    <a:pt x="391" y="1487"/>
                    <a:pt x="388" y="1484"/>
                  </a:cubicBezTo>
                  <a:cubicBezTo>
                    <a:pt x="385" y="1481"/>
                    <a:pt x="378" y="1481"/>
                    <a:pt x="374" y="1477"/>
                  </a:cubicBezTo>
                  <a:cubicBezTo>
                    <a:pt x="346" y="1465"/>
                    <a:pt x="316" y="1459"/>
                    <a:pt x="285" y="1459"/>
                  </a:cubicBezTo>
                  <a:cubicBezTo>
                    <a:pt x="270" y="1459"/>
                    <a:pt x="256" y="1460"/>
                    <a:pt x="242" y="1463"/>
                  </a:cubicBezTo>
                  <a:cubicBezTo>
                    <a:pt x="194" y="1473"/>
                    <a:pt x="146" y="1501"/>
                    <a:pt x="109" y="1542"/>
                  </a:cubicBezTo>
                  <a:cubicBezTo>
                    <a:pt x="68" y="1579"/>
                    <a:pt x="41" y="1630"/>
                    <a:pt x="27" y="1681"/>
                  </a:cubicBezTo>
                  <a:cubicBezTo>
                    <a:pt x="11" y="1732"/>
                    <a:pt x="3" y="1787"/>
                    <a:pt x="0" y="1844"/>
                  </a:cubicBezTo>
                  <a:cubicBezTo>
                    <a:pt x="0" y="1899"/>
                    <a:pt x="3" y="1966"/>
                    <a:pt x="34" y="2035"/>
                  </a:cubicBezTo>
                  <a:cubicBezTo>
                    <a:pt x="61" y="2103"/>
                    <a:pt x="109" y="2161"/>
                    <a:pt x="167" y="2202"/>
                  </a:cubicBezTo>
                  <a:cubicBezTo>
                    <a:pt x="225" y="2246"/>
                    <a:pt x="292" y="2277"/>
                    <a:pt x="364" y="2293"/>
                  </a:cubicBezTo>
                  <a:cubicBezTo>
                    <a:pt x="405" y="2302"/>
                    <a:pt x="446" y="2307"/>
                    <a:pt x="487" y="2307"/>
                  </a:cubicBezTo>
                  <a:cubicBezTo>
                    <a:pt x="595" y="2307"/>
                    <a:pt x="703" y="2276"/>
                    <a:pt x="796" y="2222"/>
                  </a:cubicBezTo>
                  <a:cubicBezTo>
                    <a:pt x="925" y="2150"/>
                    <a:pt x="1034" y="2028"/>
                    <a:pt x="1085" y="1872"/>
                  </a:cubicBezTo>
                  <a:cubicBezTo>
                    <a:pt x="1105" y="1793"/>
                    <a:pt x="1113" y="1718"/>
                    <a:pt x="1105" y="1644"/>
                  </a:cubicBezTo>
                  <a:cubicBezTo>
                    <a:pt x="1102" y="1572"/>
                    <a:pt x="1088" y="1504"/>
                    <a:pt x="1068" y="1443"/>
                  </a:cubicBezTo>
                  <a:cubicBezTo>
                    <a:pt x="1031" y="1317"/>
                    <a:pt x="980" y="1211"/>
                    <a:pt x="939" y="1113"/>
                  </a:cubicBezTo>
                  <a:cubicBezTo>
                    <a:pt x="857" y="919"/>
                    <a:pt x="796" y="729"/>
                    <a:pt x="779" y="562"/>
                  </a:cubicBezTo>
                  <a:cubicBezTo>
                    <a:pt x="776" y="517"/>
                    <a:pt x="772" y="476"/>
                    <a:pt x="772" y="440"/>
                  </a:cubicBezTo>
                  <a:cubicBezTo>
                    <a:pt x="769" y="419"/>
                    <a:pt x="769" y="402"/>
                    <a:pt x="769" y="385"/>
                  </a:cubicBezTo>
                  <a:cubicBezTo>
                    <a:pt x="769" y="365"/>
                    <a:pt x="769" y="347"/>
                    <a:pt x="772" y="330"/>
                  </a:cubicBezTo>
                  <a:cubicBezTo>
                    <a:pt x="772" y="313"/>
                    <a:pt x="772" y="297"/>
                    <a:pt x="776" y="280"/>
                  </a:cubicBezTo>
                  <a:cubicBezTo>
                    <a:pt x="779" y="263"/>
                    <a:pt x="779" y="249"/>
                    <a:pt x="782" y="232"/>
                  </a:cubicBezTo>
                  <a:cubicBezTo>
                    <a:pt x="786" y="201"/>
                    <a:pt x="796" y="174"/>
                    <a:pt x="799" y="150"/>
                  </a:cubicBezTo>
                  <a:cubicBezTo>
                    <a:pt x="813" y="103"/>
                    <a:pt x="830" y="65"/>
                    <a:pt x="840" y="38"/>
                  </a:cubicBezTo>
                  <a:cubicBezTo>
                    <a:pt x="854" y="14"/>
                    <a:pt x="861" y="1"/>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5"/>
            <p:cNvSpPr/>
            <p:nvPr/>
          </p:nvSpPr>
          <p:spPr>
            <a:xfrm>
              <a:off x="355677" y="921222"/>
              <a:ext cx="249879" cy="268097"/>
            </a:xfrm>
            <a:custGeom>
              <a:avLst/>
              <a:gdLst/>
              <a:ahLst/>
              <a:cxnLst/>
              <a:rect l="l" t="t" r="r" b="b"/>
              <a:pathLst>
                <a:path w="5692" h="6107" extrusionOk="0">
                  <a:moveTo>
                    <a:pt x="1" y="1"/>
                  </a:moveTo>
                  <a:cubicBezTo>
                    <a:pt x="1" y="1"/>
                    <a:pt x="7" y="34"/>
                    <a:pt x="18" y="99"/>
                  </a:cubicBezTo>
                  <a:cubicBezTo>
                    <a:pt x="21" y="116"/>
                    <a:pt x="24" y="136"/>
                    <a:pt x="28" y="157"/>
                  </a:cubicBezTo>
                  <a:cubicBezTo>
                    <a:pt x="31" y="174"/>
                    <a:pt x="34" y="198"/>
                    <a:pt x="42" y="221"/>
                  </a:cubicBezTo>
                  <a:cubicBezTo>
                    <a:pt x="45" y="246"/>
                    <a:pt x="51" y="269"/>
                    <a:pt x="55" y="300"/>
                  </a:cubicBezTo>
                  <a:cubicBezTo>
                    <a:pt x="62" y="327"/>
                    <a:pt x="72" y="354"/>
                    <a:pt x="79" y="384"/>
                  </a:cubicBezTo>
                  <a:cubicBezTo>
                    <a:pt x="113" y="504"/>
                    <a:pt x="164" y="650"/>
                    <a:pt x="235" y="810"/>
                  </a:cubicBezTo>
                  <a:cubicBezTo>
                    <a:pt x="307" y="973"/>
                    <a:pt x="406" y="1150"/>
                    <a:pt x="538" y="1323"/>
                  </a:cubicBezTo>
                  <a:cubicBezTo>
                    <a:pt x="671" y="1500"/>
                    <a:pt x="830" y="1678"/>
                    <a:pt x="1024" y="1841"/>
                  </a:cubicBezTo>
                  <a:cubicBezTo>
                    <a:pt x="1051" y="1861"/>
                    <a:pt x="1075" y="1882"/>
                    <a:pt x="1100" y="1902"/>
                  </a:cubicBezTo>
                  <a:cubicBezTo>
                    <a:pt x="1127" y="1923"/>
                    <a:pt x="1150" y="1940"/>
                    <a:pt x="1177" y="1960"/>
                  </a:cubicBezTo>
                  <a:lnTo>
                    <a:pt x="1218" y="1990"/>
                  </a:lnTo>
                  <a:lnTo>
                    <a:pt x="1259" y="2017"/>
                  </a:lnTo>
                  <a:cubicBezTo>
                    <a:pt x="1287" y="2034"/>
                    <a:pt x="1313" y="2055"/>
                    <a:pt x="1345" y="2072"/>
                  </a:cubicBezTo>
                  <a:cubicBezTo>
                    <a:pt x="1456" y="2144"/>
                    <a:pt x="1576" y="2208"/>
                    <a:pt x="1701" y="2262"/>
                  </a:cubicBezTo>
                  <a:cubicBezTo>
                    <a:pt x="1953" y="2381"/>
                    <a:pt x="2218" y="2470"/>
                    <a:pt x="2483" y="2559"/>
                  </a:cubicBezTo>
                  <a:cubicBezTo>
                    <a:pt x="2749" y="2647"/>
                    <a:pt x="3014" y="2732"/>
                    <a:pt x="3276" y="2834"/>
                  </a:cubicBezTo>
                  <a:cubicBezTo>
                    <a:pt x="3406" y="2882"/>
                    <a:pt x="3532" y="2936"/>
                    <a:pt x="3661" y="2990"/>
                  </a:cubicBezTo>
                  <a:cubicBezTo>
                    <a:pt x="3783" y="3048"/>
                    <a:pt x="3909" y="3106"/>
                    <a:pt x="4025" y="3171"/>
                  </a:cubicBezTo>
                  <a:cubicBezTo>
                    <a:pt x="4086" y="3205"/>
                    <a:pt x="4144" y="3239"/>
                    <a:pt x="4202" y="3273"/>
                  </a:cubicBezTo>
                  <a:cubicBezTo>
                    <a:pt x="4256" y="3310"/>
                    <a:pt x="4314" y="3344"/>
                    <a:pt x="4368" y="3381"/>
                  </a:cubicBezTo>
                  <a:cubicBezTo>
                    <a:pt x="4395" y="3402"/>
                    <a:pt x="4422" y="3419"/>
                    <a:pt x="4450" y="3439"/>
                  </a:cubicBezTo>
                  <a:cubicBezTo>
                    <a:pt x="4477" y="3457"/>
                    <a:pt x="4501" y="3477"/>
                    <a:pt x="4528" y="3497"/>
                  </a:cubicBezTo>
                  <a:cubicBezTo>
                    <a:pt x="4579" y="3535"/>
                    <a:pt x="4626" y="3579"/>
                    <a:pt x="4678" y="3617"/>
                  </a:cubicBezTo>
                  <a:cubicBezTo>
                    <a:pt x="4871" y="3786"/>
                    <a:pt x="5035" y="3967"/>
                    <a:pt x="5168" y="4160"/>
                  </a:cubicBezTo>
                  <a:cubicBezTo>
                    <a:pt x="5297" y="4355"/>
                    <a:pt x="5399" y="4552"/>
                    <a:pt x="5463" y="4749"/>
                  </a:cubicBezTo>
                  <a:cubicBezTo>
                    <a:pt x="5529" y="4943"/>
                    <a:pt x="5565" y="5130"/>
                    <a:pt x="5576" y="5300"/>
                  </a:cubicBezTo>
                  <a:cubicBezTo>
                    <a:pt x="5586" y="5467"/>
                    <a:pt x="5582" y="5617"/>
                    <a:pt x="5556" y="5736"/>
                  </a:cubicBezTo>
                  <a:cubicBezTo>
                    <a:pt x="5549" y="5766"/>
                    <a:pt x="5545" y="5797"/>
                    <a:pt x="5538" y="5821"/>
                  </a:cubicBezTo>
                  <a:cubicBezTo>
                    <a:pt x="5532" y="5848"/>
                    <a:pt x="5525" y="5875"/>
                    <a:pt x="5521" y="5895"/>
                  </a:cubicBezTo>
                  <a:cubicBezTo>
                    <a:pt x="5515" y="5920"/>
                    <a:pt x="5508" y="5940"/>
                    <a:pt x="5501" y="5961"/>
                  </a:cubicBezTo>
                  <a:cubicBezTo>
                    <a:pt x="5494" y="5981"/>
                    <a:pt x="5488" y="5997"/>
                    <a:pt x="5484" y="6011"/>
                  </a:cubicBezTo>
                  <a:cubicBezTo>
                    <a:pt x="5457" y="6076"/>
                    <a:pt x="5447" y="6107"/>
                    <a:pt x="5447" y="6107"/>
                  </a:cubicBezTo>
                  <a:cubicBezTo>
                    <a:pt x="5447" y="6107"/>
                    <a:pt x="5460" y="6076"/>
                    <a:pt x="5494" y="6018"/>
                  </a:cubicBezTo>
                  <a:cubicBezTo>
                    <a:pt x="5501" y="6001"/>
                    <a:pt x="5508" y="5987"/>
                    <a:pt x="5518" y="5967"/>
                  </a:cubicBezTo>
                  <a:cubicBezTo>
                    <a:pt x="5529" y="5950"/>
                    <a:pt x="5535" y="5929"/>
                    <a:pt x="5545" y="5906"/>
                  </a:cubicBezTo>
                  <a:cubicBezTo>
                    <a:pt x="5556" y="5882"/>
                    <a:pt x="5565" y="5858"/>
                    <a:pt x="5576" y="5834"/>
                  </a:cubicBezTo>
                  <a:cubicBezTo>
                    <a:pt x="5586" y="5807"/>
                    <a:pt x="5593" y="5777"/>
                    <a:pt x="5603" y="5749"/>
                  </a:cubicBezTo>
                  <a:cubicBezTo>
                    <a:pt x="5640" y="5627"/>
                    <a:pt x="5671" y="5477"/>
                    <a:pt x="5681" y="5297"/>
                  </a:cubicBezTo>
                  <a:cubicBezTo>
                    <a:pt x="5692" y="5120"/>
                    <a:pt x="5678" y="4916"/>
                    <a:pt x="5623" y="4702"/>
                  </a:cubicBezTo>
                  <a:cubicBezTo>
                    <a:pt x="5569" y="4491"/>
                    <a:pt x="5484" y="4262"/>
                    <a:pt x="5358" y="4042"/>
                  </a:cubicBezTo>
                  <a:cubicBezTo>
                    <a:pt x="5229" y="3821"/>
                    <a:pt x="5059" y="3606"/>
                    <a:pt x="4855" y="3419"/>
                  </a:cubicBezTo>
                  <a:cubicBezTo>
                    <a:pt x="4654" y="3229"/>
                    <a:pt x="4419" y="3062"/>
                    <a:pt x="4171" y="2915"/>
                  </a:cubicBezTo>
                  <a:cubicBezTo>
                    <a:pt x="4048" y="2841"/>
                    <a:pt x="3919" y="2777"/>
                    <a:pt x="3790" y="2711"/>
                  </a:cubicBezTo>
                  <a:cubicBezTo>
                    <a:pt x="3657" y="2650"/>
                    <a:pt x="3524" y="2589"/>
                    <a:pt x="3392" y="2538"/>
                  </a:cubicBezTo>
                  <a:cubicBezTo>
                    <a:pt x="3123" y="2430"/>
                    <a:pt x="2848" y="2341"/>
                    <a:pt x="2579" y="2259"/>
                  </a:cubicBezTo>
                  <a:cubicBezTo>
                    <a:pt x="2314" y="2177"/>
                    <a:pt x="2055" y="2096"/>
                    <a:pt x="1817" y="2001"/>
                  </a:cubicBezTo>
                  <a:cubicBezTo>
                    <a:pt x="1698" y="1950"/>
                    <a:pt x="1585" y="1899"/>
                    <a:pt x="1477" y="1841"/>
                  </a:cubicBezTo>
                  <a:cubicBezTo>
                    <a:pt x="1450" y="1824"/>
                    <a:pt x="1422" y="1810"/>
                    <a:pt x="1398" y="1797"/>
                  </a:cubicBezTo>
                  <a:lnTo>
                    <a:pt x="1358" y="1772"/>
                  </a:lnTo>
                  <a:lnTo>
                    <a:pt x="1320" y="1749"/>
                  </a:lnTo>
                  <a:cubicBezTo>
                    <a:pt x="1296" y="1732"/>
                    <a:pt x="1269" y="1718"/>
                    <a:pt x="1246" y="1701"/>
                  </a:cubicBezTo>
                  <a:cubicBezTo>
                    <a:pt x="1218" y="1684"/>
                    <a:pt x="1198" y="1667"/>
                    <a:pt x="1171" y="1650"/>
                  </a:cubicBezTo>
                  <a:cubicBezTo>
                    <a:pt x="980" y="1518"/>
                    <a:pt x="814" y="1364"/>
                    <a:pt x="678" y="1211"/>
                  </a:cubicBezTo>
                  <a:cubicBezTo>
                    <a:pt x="541" y="1055"/>
                    <a:pt x="429" y="902"/>
                    <a:pt x="340" y="756"/>
                  </a:cubicBezTo>
                  <a:cubicBezTo>
                    <a:pt x="249" y="613"/>
                    <a:pt x="181" y="480"/>
                    <a:pt x="136" y="364"/>
                  </a:cubicBezTo>
                  <a:cubicBezTo>
                    <a:pt x="123" y="337"/>
                    <a:pt x="109" y="310"/>
                    <a:pt x="100" y="282"/>
                  </a:cubicBezTo>
                  <a:cubicBezTo>
                    <a:pt x="89" y="259"/>
                    <a:pt x="82" y="235"/>
                    <a:pt x="72" y="211"/>
                  </a:cubicBezTo>
                  <a:cubicBezTo>
                    <a:pt x="65" y="191"/>
                    <a:pt x="55" y="167"/>
                    <a:pt x="48" y="150"/>
                  </a:cubicBezTo>
                  <a:cubicBezTo>
                    <a:pt x="45" y="130"/>
                    <a:pt x="38" y="113"/>
                    <a:pt x="31" y="95"/>
                  </a:cubicBezTo>
                  <a:cubicBezTo>
                    <a:pt x="14" y="3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5"/>
            <p:cNvSpPr/>
            <p:nvPr/>
          </p:nvSpPr>
          <p:spPr>
            <a:xfrm>
              <a:off x="392422" y="915515"/>
              <a:ext cx="66508" cy="79064"/>
            </a:xfrm>
            <a:custGeom>
              <a:avLst/>
              <a:gdLst/>
              <a:ahLst/>
              <a:cxnLst/>
              <a:rect l="l" t="t" r="r" b="b"/>
              <a:pathLst>
                <a:path w="1515" h="1801" extrusionOk="0">
                  <a:moveTo>
                    <a:pt x="7" y="1"/>
                  </a:moveTo>
                  <a:cubicBezTo>
                    <a:pt x="7" y="1"/>
                    <a:pt x="4" y="45"/>
                    <a:pt x="1" y="117"/>
                  </a:cubicBezTo>
                  <a:cubicBezTo>
                    <a:pt x="4" y="151"/>
                    <a:pt x="4" y="195"/>
                    <a:pt x="7" y="246"/>
                  </a:cubicBezTo>
                  <a:cubicBezTo>
                    <a:pt x="10" y="294"/>
                    <a:pt x="18" y="351"/>
                    <a:pt x="34" y="409"/>
                  </a:cubicBezTo>
                  <a:cubicBezTo>
                    <a:pt x="68" y="522"/>
                    <a:pt x="95" y="665"/>
                    <a:pt x="164" y="797"/>
                  </a:cubicBezTo>
                  <a:cubicBezTo>
                    <a:pt x="181" y="831"/>
                    <a:pt x="197" y="866"/>
                    <a:pt x="214" y="899"/>
                  </a:cubicBezTo>
                  <a:cubicBezTo>
                    <a:pt x="232" y="933"/>
                    <a:pt x="252" y="968"/>
                    <a:pt x="272" y="1001"/>
                  </a:cubicBezTo>
                  <a:cubicBezTo>
                    <a:pt x="316" y="1066"/>
                    <a:pt x="365" y="1131"/>
                    <a:pt x="412" y="1195"/>
                  </a:cubicBezTo>
                  <a:cubicBezTo>
                    <a:pt x="463" y="1253"/>
                    <a:pt x="524" y="1307"/>
                    <a:pt x="582" y="1362"/>
                  </a:cubicBezTo>
                  <a:cubicBezTo>
                    <a:pt x="643" y="1413"/>
                    <a:pt x="698" y="1467"/>
                    <a:pt x="766" y="1501"/>
                  </a:cubicBezTo>
                  <a:cubicBezTo>
                    <a:pt x="885" y="1590"/>
                    <a:pt x="1014" y="1662"/>
                    <a:pt x="1123" y="1715"/>
                  </a:cubicBezTo>
                  <a:cubicBezTo>
                    <a:pt x="1235" y="1770"/>
                    <a:pt x="1340" y="1787"/>
                    <a:pt x="1406" y="1797"/>
                  </a:cubicBezTo>
                  <a:cubicBezTo>
                    <a:pt x="1422" y="1797"/>
                    <a:pt x="1439" y="1797"/>
                    <a:pt x="1453" y="1800"/>
                  </a:cubicBezTo>
                  <a:lnTo>
                    <a:pt x="1514" y="1800"/>
                  </a:lnTo>
                  <a:cubicBezTo>
                    <a:pt x="1514" y="1800"/>
                    <a:pt x="1504" y="1797"/>
                    <a:pt x="1487" y="1790"/>
                  </a:cubicBezTo>
                  <a:cubicBezTo>
                    <a:pt x="1480" y="1787"/>
                    <a:pt x="1470" y="1784"/>
                    <a:pt x="1459" y="1777"/>
                  </a:cubicBezTo>
                  <a:cubicBezTo>
                    <a:pt x="1446" y="1770"/>
                    <a:pt x="1433" y="1764"/>
                    <a:pt x="1419" y="1756"/>
                  </a:cubicBezTo>
                  <a:cubicBezTo>
                    <a:pt x="1361" y="1726"/>
                    <a:pt x="1290" y="1665"/>
                    <a:pt x="1218" y="1583"/>
                  </a:cubicBezTo>
                  <a:cubicBezTo>
                    <a:pt x="1140" y="1508"/>
                    <a:pt x="1075" y="1396"/>
                    <a:pt x="1001" y="1280"/>
                  </a:cubicBezTo>
                  <a:cubicBezTo>
                    <a:pt x="990" y="1263"/>
                    <a:pt x="980" y="1249"/>
                    <a:pt x="973" y="1233"/>
                  </a:cubicBezTo>
                  <a:cubicBezTo>
                    <a:pt x="966" y="1216"/>
                    <a:pt x="957" y="1202"/>
                    <a:pt x="946" y="1185"/>
                  </a:cubicBezTo>
                  <a:cubicBezTo>
                    <a:pt x="929" y="1158"/>
                    <a:pt x="908" y="1127"/>
                    <a:pt x="888" y="1097"/>
                  </a:cubicBezTo>
                  <a:cubicBezTo>
                    <a:pt x="850" y="1039"/>
                    <a:pt x="814" y="974"/>
                    <a:pt x="773" y="916"/>
                  </a:cubicBezTo>
                  <a:cubicBezTo>
                    <a:pt x="752" y="886"/>
                    <a:pt x="732" y="858"/>
                    <a:pt x="708" y="831"/>
                  </a:cubicBezTo>
                  <a:cubicBezTo>
                    <a:pt x="687" y="800"/>
                    <a:pt x="671" y="770"/>
                    <a:pt x="646" y="743"/>
                  </a:cubicBezTo>
                  <a:cubicBezTo>
                    <a:pt x="626" y="715"/>
                    <a:pt x="605" y="688"/>
                    <a:pt x="582" y="661"/>
                  </a:cubicBezTo>
                  <a:cubicBezTo>
                    <a:pt x="561" y="634"/>
                    <a:pt x="541" y="607"/>
                    <a:pt x="517" y="580"/>
                  </a:cubicBezTo>
                  <a:cubicBezTo>
                    <a:pt x="439" y="474"/>
                    <a:pt x="344" y="379"/>
                    <a:pt x="276" y="290"/>
                  </a:cubicBezTo>
                  <a:cubicBezTo>
                    <a:pt x="211" y="202"/>
                    <a:pt x="133" y="134"/>
                    <a:pt x="89" y="79"/>
                  </a:cubicBezTo>
                  <a:cubicBezTo>
                    <a:pt x="34" y="32"/>
                    <a:pt x="7" y="1"/>
                    <a:pt x="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5"/>
            <p:cNvSpPr/>
            <p:nvPr/>
          </p:nvSpPr>
          <p:spPr>
            <a:xfrm>
              <a:off x="462883" y="965298"/>
              <a:ext cx="35471" cy="36744"/>
            </a:xfrm>
            <a:custGeom>
              <a:avLst/>
              <a:gdLst/>
              <a:ahLst/>
              <a:cxnLst/>
              <a:rect l="l" t="t" r="r" b="b"/>
              <a:pathLst>
                <a:path w="808" h="837" extrusionOk="0">
                  <a:moveTo>
                    <a:pt x="49" y="0"/>
                  </a:moveTo>
                  <a:cubicBezTo>
                    <a:pt x="49" y="0"/>
                    <a:pt x="41" y="24"/>
                    <a:pt x="25" y="65"/>
                  </a:cubicBezTo>
                  <a:cubicBezTo>
                    <a:pt x="25" y="82"/>
                    <a:pt x="18" y="109"/>
                    <a:pt x="11" y="136"/>
                  </a:cubicBezTo>
                  <a:cubicBezTo>
                    <a:pt x="8" y="150"/>
                    <a:pt x="5" y="167"/>
                    <a:pt x="5" y="181"/>
                  </a:cubicBezTo>
                  <a:cubicBezTo>
                    <a:pt x="1" y="197"/>
                    <a:pt x="1" y="211"/>
                    <a:pt x="5" y="228"/>
                  </a:cubicBezTo>
                  <a:cubicBezTo>
                    <a:pt x="11" y="289"/>
                    <a:pt x="11" y="371"/>
                    <a:pt x="38" y="446"/>
                  </a:cubicBezTo>
                  <a:cubicBezTo>
                    <a:pt x="45" y="466"/>
                    <a:pt x="52" y="483"/>
                    <a:pt x="62" y="503"/>
                  </a:cubicBezTo>
                  <a:cubicBezTo>
                    <a:pt x="69" y="520"/>
                    <a:pt x="79" y="537"/>
                    <a:pt x="93" y="554"/>
                  </a:cubicBezTo>
                  <a:cubicBezTo>
                    <a:pt x="113" y="589"/>
                    <a:pt x="140" y="619"/>
                    <a:pt x="168" y="653"/>
                  </a:cubicBezTo>
                  <a:cubicBezTo>
                    <a:pt x="198" y="680"/>
                    <a:pt x="225" y="707"/>
                    <a:pt x="259" y="732"/>
                  </a:cubicBezTo>
                  <a:cubicBezTo>
                    <a:pt x="294" y="755"/>
                    <a:pt x="331" y="776"/>
                    <a:pt x="368" y="789"/>
                  </a:cubicBezTo>
                  <a:cubicBezTo>
                    <a:pt x="440" y="820"/>
                    <a:pt x="521" y="826"/>
                    <a:pt x="586" y="834"/>
                  </a:cubicBezTo>
                  <a:cubicBezTo>
                    <a:pt x="595" y="836"/>
                    <a:pt x="605" y="836"/>
                    <a:pt x="615" y="836"/>
                  </a:cubicBezTo>
                  <a:cubicBezTo>
                    <a:pt x="637" y="836"/>
                    <a:pt x="659" y="832"/>
                    <a:pt x="678" y="830"/>
                  </a:cubicBezTo>
                  <a:cubicBezTo>
                    <a:pt x="705" y="826"/>
                    <a:pt x="729" y="823"/>
                    <a:pt x="749" y="823"/>
                  </a:cubicBezTo>
                  <a:cubicBezTo>
                    <a:pt x="787" y="817"/>
                    <a:pt x="807" y="817"/>
                    <a:pt x="807" y="817"/>
                  </a:cubicBezTo>
                  <a:cubicBezTo>
                    <a:pt x="807" y="817"/>
                    <a:pt x="797" y="799"/>
                    <a:pt x="780" y="762"/>
                  </a:cubicBezTo>
                  <a:cubicBezTo>
                    <a:pt x="760" y="735"/>
                    <a:pt x="743" y="677"/>
                    <a:pt x="719" y="622"/>
                  </a:cubicBezTo>
                  <a:cubicBezTo>
                    <a:pt x="691" y="575"/>
                    <a:pt x="671" y="507"/>
                    <a:pt x="641" y="456"/>
                  </a:cubicBezTo>
                  <a:cubicBezTo>
                    <a:pt x="627" y="429"/>
                    <a:pt x="610" y="401"/>
                    <a:pt x="592" y="377"/>
                  </a:cubicBezTo>
                  <a:cubicBezTo>
                    <a:pt x="576" y="354"/>
                    <a:pt x="556" y="330"/>
                    <a:pt x="539" y="306"/>
                  </a:cubicBezTo>
                  <a:cubicBezTo>
                    <a:pt x="518" y="286"/>
                    <a:pt x="495" y="265"/>
                    <a:pt x="474" y="245"/>
                  </a:cubicBezTo>
                  <a:cubicBezTo>
                    <a:pt x="463" y="234"/>
                    <a:pt x="450" y="225"/>
                    <a:pt x="440" y="214"/>
                  </a:cubicBezTo>
                  <a:cubicBezTo>
                    <a:pt x="426" y="204"/>
                    <a:pt x="416" y="197"/>
                    <a:pt x="402" y="190"/>
                  </a:cubicBezTo>
                  <a:cubicBezTo>
                    <a:pt x="355" y="153"/>
                    <a:pt x="286" y="129"/>
                    <a:pt x="242" y="99"/>
                  </a:cubicBezTo>
                  <a:cubicBezTo>
                    <a:pt x="201" y="65"/>
                    <a:pt x="137" y="51"/>
                    <a:pt x="110" y="27"/>
                  </a:cubicBezTo>
                  <a:cubicBezTo>
                    <a:pt x="69" y="13"/>
                    <a:pt x="4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5"/>
            <p:cNvSpPr/>
            <p:nvPr/>
          </p:nvSpPr>
          <p:spPr>
            <a:xfrm>
              <a:off x="847894" y="362806"/>
              <a:ext cx="111594" cy="47719"/>
            </a:xfrm>
            <a:custGeom>
              <a:avLst/>
              <a:gdLst/>
              <a:ahLst/>
              <a:cxnLst/>
              <a:rect l="l" t="t" r="r" b="b"/>
              <a:pathLst>
                <a:path w="2542" h="1087" extrusionOk="0">
                  <a:moveTo>
                    <a:pt x="1040" y="0"/>
                  </a:moveTo>
                  <a:cubicBezTo>
                    <a:pt x="997" y="0"/>
                    <a:pt x="954" y="2"/>
                    <a:pt x="912" y="5"/>
                  </a:cubicBezTo>
                  <a:cubicBezTo>
                    <a:pt x="820" y="12"/>
                    <a:pt x="735" y="26"/>
                    <a:pt x="654" y="42"/>
                  </a:cubicBezTo>
                  <a:cubicBezTo>
                    <a:pt x="616" y="53"/>
                    <a:pt x="575" y="59"/>
                    <a:pt x="538" y="70"/>
                  </a:cubicBezTo>
                  <a:cubicBezTo>
                    <a:pt x="501" y="76"/>
                    <a:pt x="467" y="87"/>
                    <a:pt x="432" y="97"/>
                  </a:cubicBezTo>
                  <a:cubicBezTo>
                    <a:pt x="297" y="131"/>
                    <a:pt x="191" y="189"/>
                    <a:pt x="116" y="216"/>
                  </a:cubicBezTo>
                  <a:cubicBezTo>
                    <a:pt x="44" y="253"/>
                    <a:pt x="0" y="274"/>
                    <a:pt x="0" y="274"/>
                  </a:cubicBezTo>
                  <a:cubicBezTo>
                    <a:pt x="0" y="274"/>
                    <a:pt x="14" y="271"/>
                    <a:pt x="35" y="271"/>
                  </a:cubicBezTo>
                  <a:lnTo>
                    <a:pt x="126" y="271"/>
                  </a:lnTo>
                  <a:cubicBezTo>
                    <a:pt x="136" y="270"/>
                    <a:pt x="146" y="270"/>
                    <a:pt x="156" y="270"/>
                  </a:cubicBezTo>
                  <a:cubicBezTo>
                    <a:pt x="233" y="270"/>
                    <a:pt x="336" y="282"/>
                    <a:pt x="449" y="294"/>
                  </a:cubicBezTo>
                  <a:cubicBezTo>
                    <a:pt x="514" y="301"/>
                    <a:pt x="586" y="311"/>
                    <a:pt x="657" y="324"/>
                  </a:cubicBezTo>
                  <a:cubicBezTo>
                    <a:pt x="732" y="342"/>
                    <a:pt x="807" y="359"/>
                    <a:pt x="881" y="379"/>
                  </a:cubicBezTo>
                  <a:cubicBezTo>
                    <a:pt x="1035" y="417"/>
                    <a:pt x="1195" y="461"/>
                    <a:pt x="1347" y="519"/>
                  </a:cubicBezTo>
                  <a:lnTo>
                    <a:pt x="1405" y="539"/>
                  </a:lnTo>
                  <a:lnTo>
                    <a:pt x="1460" y="560"/>
                  </a:lnTo>
                  <a:cubicBezTo>
                    <a:pt x="1501" y="573"/>
                    <a:pt x="1534" y="590"/>
                    <a:pt x="1572" y="604"/>
                  </a:cubicBezTo>
                  <a:cubicBezTo>
                    <a:pt x="1647" y="634"/>
                    <a:pt x="1721" y="658"/>
                    <a:pt x="1790" y="685"/>
                  </a:cubicBezTo>
                  <a:cubicBezTo>
                    <a:pt x="1858" y="716"/>
                    <a:pt x="1925" y="740"/>
                    <a:pt x="1991" y="767"/>
                  </a:cubicBezTo>
                  <a:cubicBezTo>
                    <a:pt x="2055" y="791"/>
                    <a:pt x="2117" y="814"/>
                    <a:pt x="2170" y="845"/>
                  </a:cubicBezTo>
                  <a:cubicBezTo>
                    <a:pt x="2222" y="879"/>
                    <a:pt x="2272" y="903"/>
                    <a:pt x="2321" y="930"/>
                  </a:cubicBezTo>
                  <a:cubicBezTo>
                    <a:pt x="2344" y="940"/>
                    <a:pt x="2365" y="954"/>
                    <a:pt x="2385" y="968"/>
                  </a:cubicBezTo>
                  <a:cubicBezTo>
                    <a:pt x="2406" y="981"/>
                    <a:pt x="2423" y="991"/>
                    <a:pt x="2440" y="1005"/>
                  </a:cubicBezTo>
                  <a:cubicBezTo>
                    <a:pt x="2473" y="1029"/>
                    <a:pt x="2501" y="1049"/>
                    <a:pt x="2514" y="1062"/>
                  </a:cubicBezTo>
                  <a:cubicBezTo>
                    <a:pt x="2531" y="1076"/>
                    <a:pt x="2542" y="1087"/>
                    <a:pt x="2542" y="1087"/>
                  </a:cubicBezTo>
                  <a:cubicBezTo>
                    <a:pt x="2542" y="1087"/>
                    <a:pt x="2542" y="1073"/>
                    <a:pt x="2538" y="1049"/>
                  </a:cubicBezTo>
                  <a:cubicBezTo>
                    <a:pt x="2538" y="1029"/>
                    <a:pt x="2535" y="995"/>
                    <a:pt x="2528" y="951"/>
                  </a:cubicBezTo>
                  <a:cubicBezTo>
                    <a:pt x="2525" y="930"/>
                    <a:pt x="2517" y="907"/>
                    <a:pt x="2511" y="879"/>
                  </a:cubicBezTo>
                  <a:cubicBezTo>
                    <a:pt x="2504" y="855"/>
                    <a:pt x="2494" y="825"/>
                    <a:pt x="2484" y="797"/>
                  </a:cubicBezTo>
                  <a:cubicBezTo>
                    <a:pt x="2463" y="736"/>
                    <a:pt x="2429" y="671"/>
                    <a:pt x="2385" y="613"/>
                  </a:cubicBezTo>
                  <a:cubicBezTo>
                    <a:pt x="2338" y="552"/>
                    <a:pt x="2286" y="488"/>
                    <a:pt x="2225" y="426"/>
                  </a:cubicBezTo>
                  <a:cubicBezTo>
                    <a:pt x="2164" y="365"/>
                    <a:pt x="2093" y="307"/>
                    <a:pt x="2011" y="260"/>
                  </a:cubicBezTo>
                  <a:cubicBezTo>
                    <a:pt x="1933" y="209"/>
                    <a:pt x="1848" y="164"/>
                    <a:pt x="1759" y="131"/>
                  </a:cubicBezTo>
                  <a:cubicBezTo>
                    <a:pt x="1712" y="114"/>
                    <a:pt x="1667" y="97"/>
                    <a:pt x="1619" y="83"/>
                  </a:cubicBezTo>
                  <a:lnTo>
                    <a:pt x="1548" y="62"/>
                  </a:lnTo>
                  <a:lnTo>
                    <a:pt x="1481" y="46"/>
                  </a:lnTo>
                  <a:cubicBezTo>
                    <a:pt x="1331" y="17"/>
                    <a:pt x="1183"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5"/>
            <p:cNvSpPr/>
            <p:nvPr/>
          </p:nvSpPr>
          <p:spPr>
            <a:xfrm>
              <a:off x="962300" y="364606"/>
              <a:ext cx="76606" cy="85956"/>
            </a:xfrm>
            <a:custGeom>
              <a:avLst/>
              <a:gdLst/>
              <a:ahLst/>
              <a:cxnLst/>
              <a:rect l="l" t="t" r="r" b="b"/>
              <a:pathLst>
                <a:path w="1745" h="1958" extrusionOk="0">
                  <a:moveTo>
                    <a:pt x="0" y="1"/>
                  </a:moveTo>
                  <a:cubicBezTo>
                    <a:pt x="0" y="1"/>
                    <a:pt x="10" y="5"/>
                    <a:pt x="27" y="18"/>
                  </a:cubicBezTo>
                  <a:cubicBezTo>
                    <a:pt x="48" y="29"/>
                    <a:pt x="71" y="42"/>
                    <a:pt x="102" y="66"/>
                  </a:cubicBezTo>
                  <a:cubicBezTo>
                    <a:pt x="167" y="107"/>
                    <a:pt x="252" y="181"/>
                    <a:pt x="354" y="257"/>
                  </a:cubicBezTo>
                  <a:cubicBezTo>
                    <a:pt x="401" y="297"/>
                    <a:pt x="456" y="341"/>
                    <a:pt x="507" y="393"/>
                  </a:cubicBezTo>
                  <a:cubicBezTo>
                    <a:pt x="561" y="440"/>
                    <a:pt x="613" y="495"/>
                    <a:pt x="667" y="546"/>
                  </a:cubicBezTo>
                  <a:cubicBezTo>
                    <a:pt x="721" y="597"/>
                    <a:pt x="776" y="651"/>
                    <a:pt x="830" y="706"/>
                  </a:cubicBezTo>
                  <a:cubicBezTo>
                    <a:pt x="881" y="760"/>
                    <a:pt x="932" y="817"/>
                    <a:pt x="980" y="875"/>
                  </a:cubicBezTo>
                  <a:cubicBezTo>
                    <a:pt x="1034" y="933"/>
                    <a:pt x="1082" y="988"/>
                    <a:pt x="1126" y="1049"/>
                  </a:cubicBezTo>
                  <a:cubicBezTo>
                    <a:pt x="1170" y="1107"/>
                    <a:pt x="1214" y="1164"/>
                    <a:pt x="1255" y="1222"/>
                  </a:cubicBezTo>
                  <a:cubicBezTo>
                    <a:pt x="1330" y="1342"/>
                    <a:pt x="1415" y="1454"/>
                    <a:pt x="1463" y="1563"/>
                  </a:cubicBezTo>
                  <a:cubicBezTo>
                    <a:pt x="1476" y="1590"/>
                    <a:pt x="1490" y="1617"/>
                    <a:pt x="1500" y="1641"/>
                  </a:cubicBezTo>
                  <a:cubicBezTo>
                    <a:pt x="1514" y="1668"/>
                    <a:pt x="1528" y="1692"/>
                    <a:pt x="1538" y="1715"/>
                  </a:cubicBezTo>
                  <a:cubicBezTo>
                    <a:pt x="1548" y="1740"/>
                    <a:pt x="1561" y="1760"/>
                    <a:pt x="1572" y="1784"/>
                  </a:cubicBezTo>
                  <a:cubicBezTo>
                    <a:pt x="1582" y="1804"/>
                    <a:pt x="1589" y="1822"/>
                    <a:pt x="1592" y="1842"/>
                  </a:cubicBezTo>
                  <a:cubicBezTo>
                    <a:pt x="1609" y="1875"/>
                    <a:pt x="1619" y="1906"/>
                    <a:pt x="1626" y="1927"/>
                  </a:cubicBezTo>
                  <a:cubicBezTo>
                    <a:pt x="1633" y="1947"/>
                    <a:pt x="1636" y="1957"/>
                    <a:pt x="1636" y="1957"/>
                  </a:cubicBezTo>
                  <a:cubicBezTo>
                    <a:pt x="1636" y="1957"/>
                    <a:pt x="1643" y="1947"/>
                    <a:pt x="1650" y="1927"/>
                  </a:cubicBezTo>
                  <a:cubicBezTo>
                    <a:pt x="1660" y="1910"/>
                    <a:pt x="1674" y="1879"/>
                    <a:pt x="1687" y="1838"/>
                  </a:cubicBezTo>
                  <a:cubicBezTo>
                    <a:pt x="1698" y="1801"/>
                    <a:pt x="1715" y="1753"/>
                    <a:pt x="1728" y="1695"/>
                  </a:cubicBezTo>
                  <a:cubicBezTo>
                    <a:pt x="1732" y="1668"/>
                    <a:pt x="1738" y="1634"/>
                    <a:pt x="1742" y="1604"/>
                  </a:cubicBezTo>
                  <a:cubicBezTo>
                    <a:pt x="1745" y="1569"/>
                    <a:pt x="1745" y="1536"/>
                    <a:pt x="1742" y="1502"/>
                  </a:cubicBezTo>
                  <a:cubicBezTo>
                    <a:pt x="1735" y="1359"/>
                    <a:pt x="1718" y="1185"/>
                    <a:pt x="1646" y="1018"/>
                  </a:cubicBezTo>
                  <a:cubicBezTo>
                    <a:pt x="1613" y="933"/>
                    <a:pt x="1569" y="852"/>
                    <a:pt x="1517" y="773"/>
                  </a:cubicBezTo>
                  <a:cubicBezTo>
                    <a:pt x="1463" y="692"/>
                    <a:pt x="1401" y="617"/>
                    <a:pt x="1337" y="546"/>
                  </a:cubicBezTo>
                  <a:cubicBezTo>
                    <a:pt x="1269" y="481"/>
                    <a:pt x="1194" y="420"/>
                    <a:pt x="1120" y="365"/>
                  </a:cubicBezTo>
                  <a:cubicBezTo>
                    <a:pt x="1045" y="311"/>
                    <a:pt x="966" y="260"/>
                    <a:pt x="888" y="222"/>
                  </a:cubicBezTo>
                  <a:cubicBezTo>
                    <a:pt x="809" y="185"/>
                    <a:pt x="732" y="154"/>
                    <a:pt x="657" y="131"/>
                  </a:cubicBezTo>
                  <a:cubicBezTo>
                    <a:pt x="582" y="107"/>
                    <a:pt x="511" y="87"/>
                    <a:pt x="442" y="70"/>
                  </a:cubicBezTo>
                  <a:cubicBezTo>
                    <a:pt x="313" y="35"/>
                    <a:pt x="197" y="29"/>
                    <a:pt x="123" y="18"/>
                  </a:cubicBezTo>
                  <a:cubicBezTo>
                    <a:pt x="44" y="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5"/>
            <p:cNvSpPr/>
            <p:nvPr/>
          </p:nvSpPr>
          <p:spPr>
            <a:xfrm>
              <a:off x="1045316" y="380630"/>
              <a:ext cx="51583" cy="74103"/>
            </a:xfrm>
            <a:custGeom>
              <a:avLst/>
              <a:gdLst/>
              <a:ahLst/>
              <a:cxnLst/>
              <a:rect l="l" t="t" r="r" b="b"/>
              <a:pathLst>
                <a:path w="1175" h="1688" extrusionOk="0">
                  <a:moveTo>
                    <a:pt x="0" y="0"/>
                  </a:moveTo>
                  <a:cubicBezTo>
                    <a:pt x="0" y="0"/>
                    <a:pt x="25" y="24"/>
                    <a:pt x="65" y="69"/>
                  </a:cubicBezTo>
                  <a:cubicBezTo>
                    <a:pt x="75" y="78"/>
                    <a:pt x="86" y="89"/>
                    <a:pt x="99" y="102"/>
                  </a:cubicBezTo>
                  <a:cubicBezTo>
                    <a:pt x="110" y="119"/>
                    <a:pt x="123" y="133"/>
                    <a:pt x="133" y="150"/>
                  </a:cubicBezTo>
                  <a:cubicBezTo>
                    <a:pt x="147" y="163"/>
                    <a:pt x="160" y="181"/>
                    <a:pt x="174" y="198"/>
                  </a:cubicBezTo>
                  <a:cubicBezTo>
                    <a:pt x="188" y="218"/>
                    <a:pt x="201" y="235"/>
                    <a:pt x="218" y="256"/>
                  </a:cubicBezTo>
                  <a:cubicBezTo>
                    <a:pt x="232" y="273"/>
                    <a:pt x="249" y="293"/>
                    <a:pt x="262" y="317"/>
                  </a:cubicBezTo>
                  <a:cubicBezTo>
                    <a:pt x="276" y="337"/>
                    <a:pt x="290" y="361"/>
                    <a:pt x="303" y="385"/>
                  </a:cubicBezTo>
                  <a:cubicBezTo>
                    <a:pt x="334" y="429"/>
                    <a:pt x="354" y="487"/>
                    <a:pt x="385" y="531"/>
                  </a:cubicBezTo>
                  <a:cubicBezTo>
                    <a:pt x="416" y="582"/>
                    <a:pt x="446" y="630"/>
                    <a:pt x="474" y="681"/>
                  </a:cubicBezTo>
                  <a:cubicBezTo>
                    <a:pt x="504" y="728"/>
                    <a:pt x="531" y="783"/>
                    <a:pt x="562" y="830"/>
                  </a:cubicBezTo>
                  <a:cubicBezTo>
                    <a:pt x="623" y="929"/>
                    <a:pt x="678" y="1031"/>
                    <a:pt x="735" y="1126"/>
                  </a:cubicBezTo>
                  <a:cubicBezTo>
                    <a:pt x="783" y="1225"/>
                    <a:pt x="861" y="1310"/>
                    <a:pt x="898" y="1395"/>
                  </a:cubicBezTo>
                  <a:cubicBezTo>
                    <a:pt x="909" y="1416"/>
                    <a:pt x="923" y="1436"/>
                    <a:pt x="936" y="1452"/>
                  </a:cubicBezTo>
                  <a:cubicBezTo>
                    <a:pt x="946" y="1473"/>
                    <a:pt x="956" y="1490"/>
                    <a:pt x="970" y="1510"/>
                  </a:cubicBezTo>
                  <a:cubicBezTo>
                    <a:pt x="980" y="1528"/>
                    <a:pt x="994" y="1545"/>
                    <a:pt x="1004" y="1559"/>
                  </a:cubicBezTo>
                  <a:cubicBezTo>
                    <a:pt x="1014" y="1575"/>
                    <a:pt x="1021" y="1589"/>
                    <a:pt x="1028" y="1603"/>
                  </a:cubicBezTo>
                  <a:cubicBezTo>
                    <a:pt x="1061" y="1657"/>
                    <a:pt x="1079" y="1688"/>
                    <a:pt x="1079" y="1688"/>
                  </a:cubicBezTo>
                  <a:cubicBezTo>
                    <a:pt x="1079" y="1688"/>
                    <a:pt x="1092" y="1653"/>
                    <a:pt x="1119" y="1595"/>
                  </a:cubicBezTo>
                  <a:cubicBezTo>
                    <a:pt x="1123" y="1579"/>
                    <a:pt x="1130" y="1562"/>
                    <a:pt x="1133" y="1545"/>
                  </a:cubicBezTo>
                  <a:cubicBezTo>
                    <a:pt x="1140" y="1524"/>
                    <a:pt x="1143" y="1504"/>
                    <a:pt x="1150" y="1483"/>
                  </a:cubicBezTo>
                  <a:cubicBezTo>
                    <a:pt x="1157" y="1460"/>
                    <a:pt x="1164" y="1436"/>
                    <a:pt x="1168" y="1412"/>
                  </a:cubicBezTo>
                  <a:cubicBezTo>
                    <a:pt x="1171" y="1388"/>
                    <a:pt x="1174" y="1361"/>
                    <a:pt x="1174" y="1334"/>
                  </a:cubicBezTo>
                  <a:lnTo>
                    <a:pt x="1174" y="1248"/>
                  </a:lnTo>
                  <a:lnTo>
                    <a:pt x="1174" y="1157"/>
                  </a:lnTo>
                  <a:cubicBezTo>
                    <a:pt x="1174" y="1126"/>
                    <a:pt x="1171" y="1092"/>
                    <a:pt x="1164" y="1061"/>
                  </a:cubicBezTo>
                  <a:cubicBezTo>
                    <a:pt x="1160" y="1028"/>
                    <a:pt x="1154" y="994"/>
                    <a:pt x="1143" y="963"/>
                  </a:cubicBezTo>
                  <a:cubicBezTo>
                    <a:pt x="1110" y="827"/>
                    <a:pt x="1038" y="697"/>
                    <a:pt x="963" y="575"/>
                  </a:cubicBezTo>
                  <a:cubicBezTo>
                    <a:pt x="919" y="518"/>
                    <a:pt x="875" y="456"/>
                    <a:pt x="824" y="408"/>
                  </a:cubicBezTo>
                  <a:cubicBezTo>
                    <a:pt x="772" y="354"/>
                    <a:pt x="719" y="310"/>
                    <a:pt x="664" y="269"/>
                  </a:cubicBezTo>
                  <a:cubicBezTo>
                    <a:pt x="640" y="245"/>
                    <a:pt x="609" y="232"/>
                    <a:pt x="579" y="215"/>
                  </a:cubicBezTo>
                  <a:cubicBezTo>
                    <a:pt x="551" y="198"/>
                    <a:pt x="524" y="181"/>
                    <a:pt x="494" y="171"/>
                  </a:cubicBezTo>
                  <a:cubicBezTo>
                    <a:pt x="466" y="157"/>
                    <a:pt x="439" y="143"/>
                    <a:pt x="412" y="130"/>
                  </a:cubicBezTo>
                  <a:cubicBezTo>
                    <a:pt x="385" y="119"/>
                    <a:pt x="361" y="109"/>
                    <a:pt x="334" y="99"/>
                  </a:cubicBezTo>
                  <a:cubicBezTo>
                    <a:pt x="310" y="85"/>
                    <a:pt x="286" y="78"/>
                    <a:pt x="265" y="69"/>
                  </a:cubicBezTo>
                  <a:cubicBezTo>
                    <a:pt x="242" y="61"/>
                    <a:pt x="218" y="55"/>
                    <a:pt x="198" y="52"/>
                  </a:cubicBezTo>
                  <a:cubicBezTo>
                    <a:pt x="177" y="44"/>
                    <a:pt x="157" y="38"/>
                    <a:pt x="140" y="34"/>
                  </a:cubicBezTo>
                  <a:cubicBezTo>
                    <a:pt x="123" y="28"/>
                    <a:pt x="106" y="24"/>
                    <a:pt x="92" y="20"/>
                  </a:cubicBezTo>
                  <a:cubicBezTo>
                    <a:pt x="31" y="1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5"/>
            <p:cNvSpPr/>
            <p:nvPr/>
          </p:nvSpPr>
          <p:spPr>
            <a:xfrm>
              <a:off x="520832" y="776789"/>
              <a:ext cx="49036" cy="57860"/>
            </a:xfrm>
            <a:custGeom>
              <a:avLst/>
              <a:gdLst/>
              <a:ahLst/>
              <a:cxnLst/>
              <a:rect l="l" t="t" r="r" b="b"/>
              <a:pathLst>
                <a:path w="1117" h="1318" extrusionOk="0">
                  <a:moveTo>
                    <a:pt x="32" y="1"/>
                  </a:moveTo>
                  <a:cubicBezTo>
                    <a:pt x="32" y="1"/>
                    <a:pt x="28" y="32"/>
                    <a:pt x="18" y="86"/>
                  </a:cubicBezTo>
                  <a:cubicBezTo>
                    <a:pt x="15" y="113"/>
                    <a:pt x="11" y="148"/>
                    <a:pt x="4" y="184"/>
                  </a:cubicBezTo>
                  <a:cubicBezTo>
                    <a:pt x="4" y="201"/>
                    <a:pt x="1" y="225"/>
                    <a:pt x="1" y="246"/>
                  </a:cubicBezTo>
                  <a:cubicBezTo>
                    <a:pt x="1" y="266"/>
                    <a:pt x="1" y="290"/>
                    <a:pt x="4" y="311"/>
                  </a:cubicBezTo>
                  <a:cubicBezTo>
                    <a:pt x="7" y="358"/>
                    <a:pt x="15" y="409"/>
                    <a:pt x="18" y="460"/>
                  </a:cubicBezTo>
                  <a:cubicBezTo>
                    <a:pt x="21" y="487"/>
                    <a:pt x="24" y="515"/>
                    <a:pt x="32" y="545"/>
                  </a:cubicBezTo>
                  <a:cubicBezTo>
                    <a:pt x="35" y="572"/>
                    <a:pt x="42" y="600"/>
                    <a:pt x="52" y="627"/>
                  </a:cubicBezTo>
                  <a:cubicBezTo>
                    <a:pt x="86" y="739"/>
                    <a:pt x="147" y="848"/>
                    <a:pt x="215" y="950"/>
                  </a:cubicBezTo>
                  <a:cubicBezTo>
                    <a:pt x="297" y="1042"/>
                    <a:pt x="382" y="1134"/>
                    <a:pt x="484" y="1192"/>
                  </a:cubicBezTo>
                  <a:cubicBezTo>
                    <a:pt x="531" y="1222"/>
                    <a:pt x="583" y="1246"/>
                    <a:pt x="637" y="1260"/>
                  </a:cubicBezTo>
                  <a:cubicBezTo>
                    <a:pt x="691" y="1277"/>
                    <a:pt x="739" y="1291"/>
                    <a:pt x="783" y="1304"/>
                  </a:cubicBezTo>
                  <a:cubicBezTo>
                    <a:pt x="828" y="1317"/>
                    <a:pt x="875" y="1317"/>
                    <a:pt x="916" y="1317"/>
                  </a:cubicBezTo>
                  <a:cubicBezTo>
                    <a:pt x="957" y="1314"/>
                    <a:pt x="994" y="1314"/>
                    <a:pt x="1021" y="1314"/>
                  </a:cubicBezTo>
                  <a:cubicBezTo>
                    <a:pt x="1082" y="1304"/>
                    <a:pt x="1117" y="1300"/>
                    <a:pt x="1117" y="1300"/>
                  </a:cubicBezTo>
                  <a:cubicBezTo>
                    <a:pt x="1117" y="1300"/>
                    <a:pt x="1100" y="1270"/>
                    <a:pt x="1079" y="1212"/>
                  </a:cubicBezTo>
                  <a:cubicBezTo>
                    <a:pt x="1062" y="1192"/>
                    <a:pt x="1048" y="1157"/>
                    <a:pt x="1035" y="1123"/>
                  </a:cubicBezTo>
                  <a:cubicBezTo>
                    <a:pt x="1028" y="1107"/>
                    <a:pt x="1018" y="1086"/>
                    <a:pt x="1011" y="1069"/>
                  </a:cubicBezTo>
                  <a:cubicBezTo>
                    <a:pt x="1001" y="1052"/>
                    <a:pt x="994" y="1032"/>
                    <a:pt x="980" y="1018"/>
                  </a:cubicBezTo>
                  <a:cubicBezTo>
                    <a:pt x="957" y="984"/>
                    <a:pt x="936" y="944"/>
                    <a:pt x="916" y="903"/>
                  </a:cubicBezTo>
                  <a:lnTo>
                    <a:pt x="885" y="842"/>
                  </a:lnTo>
                  <a:cubicBezTo>
                    <a:pt x="875" y="821"/>
                    <a:pt x="861" y="804"/>
                    <a:pt x="848" y="784"/>
                  </a:cubicBezTo>
                  <a:cubicBezTo>
                    <a:pt x="797" y="708"/>
                    <a:pt x="732" y="641"/>
                    <a:pt x="671" y="569"/>
                  </a:cubicBezTo>
                  <a:cubicBezTo>
                    <a:pt x="603" y="504"/>
                    <a:pt x="535" y="437"/>
                    <a:pt x="460" y="375"/>
                  </a:cubicBezTo>
                  <a:cubicBezTo>
                    <a:pt x="392" y="311"/>
                    <a:pt x="304" y="259"/>
                    <a:pt x="249" y="201"/>
                  </a:cubicBezTo>
                  <a:cubicBezTo>
                    <a:pt x="191" y="144"/>
                    <a:pt x="123" y="99"/>
                    <a:pt x="89" y="62"/>
                  </a:cubicBezTo>
                  <a:cubicBezTo>
                    <a:pt x="48" y="25"/>
                    <a:pt x="32" y="1"/>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5"/>
            <p:cNvSpPr/>
            <p:nvPr/>
          </p:nvSpPr>
          <p:spPr>
            <a:xfrm>
              <a:off x="518154" y="830743"/>
              <a:ext cx="30774" cy="42846"/>
            </a:xfrm>
            <a:custGeom>
              <a:avLst/>
              <a:gdLst/>
              <a:ahLst/>
              <a:cxnLst/>
              <a:rect l="l" t="t" r="r" b="b"/>
              <a:pathLst>
                <a:path w="701" h="976" extrusionOk="0">
                  <a:moveTo>
                    <a:pt x="18" y="0"/>
                  </a:moveTo>
                  <a:cubicBezTo>
                    <a:pt x="18" y="0"/>
                    <a:pt x="18" y="21"/>
                    <a:pt x="11" y="54"/>
                  </a:cubicBezTo>
                  <a:cubicBezTo>
                    <a:pt x="11" y="75"/>
                    <a:pt x="7" y="95"/>
                    <a:pt x="7" y="123"/>
                  </a:cubicBezTo>
                  <a:cubicBezTo>
                    <a:pt x="4" y="150"/>
                    <a:pt x="0" y="177"/>
                    <a:pt x="4" y="208"/>
                  </a:cubicBezTo>
                  <a:cubicBezTo>
                    <a:pt x="7" y="238"/>
                    <a:pt x="7" y="275"/>
                    <a:pt x="11" y="313"/>
                  </a:cubicBezTo>
                  <a:cubicBezTo>
                    <a:pt x="14" y="347"/>
                    <a:pt x="21" y="384"/>
                    <a:pt x="31" y="425"/>
                  </a:cubicBezTo>
                  <a:cubicBezTo>
                    <a:pt x="52" y="500"/>
                    <a:pt x="85" y="578"/>
                    <a:pt x="126" y="653"/>
                  </a:cubicBezTo>
                  <a:cubicBezTo>
                    <a:pt x="174" y="721"/>
                    <a:pt x="225" y="786"/>
                    <a:pt x="286" y="833"/>
                  </a:cubicBezTo>
                  <a:cubicBezTo>
                    <a:pt x="317" y="861"/>
                    <a:pt x="351" y="878"/>
                    <a:pt x="385" y="894"/>
                  </a:cubicBezTo>
                  <a:cubicBezTo>
                    <a:pt x="419" y="911"/>
                    <a:pt x="453" y="925"/>
                    <a:pt x="481" y="935"/>
                  </a:cubicBezTo>
                  <a:cubicBezTo>
                    <a:pt x="511" y="949"/>
                    <a:pt x="542" y="956"/>
                    <a:pt x="569" y="960"/>
                  </a:cubicBezTo>
                  <a:cubicBezTo>
                    <a:pt x="596" y="966"/>
                    <a:pt x="619" y="966"/>
                    <a:pt x="640" y="973"/>
                  </a:cubicBezTo>
                  <a:cubicBezTo>
                    <a:pt x="677" y="973"/>
                    <a:pt x="701" y="976"/>
                    <a:pt x="701" y="976"/>
                  </a:cubicBezTo>
                  <a:cubicBezTo>
                    <a:pt x="701" y="976"/>
                    <a:pt x="694" y="952"/>
                    <a:pt x="681" y="915"/>
                  </a:cubicBezTo>
                  <a:cubicBezTo>
                    <a:pt x="674" y="902"/>
                    <a:pt x="667" y="878"/>
                    <a:pt x="657" y="853"/>
                  </a:cubicBezTo>
                  <a:cubicBezTo>
                    <a:pt x="650" y="827"/>
                    <a:pt x="640" y="800"/>
                    <a:pt x="630" y="776"/>
                  </a:cubicBezTo>
                  <a:cubicBezTo>
                    <a:pt x="603" y="724"/>
                    <a:pt x="583" y="657"/>
                    <a:pt x="548" y="602"/>
                  </a:cubicBezTo>
                  <a:cubicBezTo>
                    <a:pt x="517" y="544"/>
                    <a:pt x="473" y="490"/>
                    <a:pt x="432" y="435"/>
                  </a:cubicBezTo>
                  <a:cubicBezTo>
                    <a:pt x="385" y="384"/>
                    <a:pt x="341" y="333"/>
                    <a:pt x="293" y="282"/>
                  </a:cubicBezTo>
                  <a:cubicBezTo>
                    <a:pt x="272" y="258"/>
                    <a:pt x="245" y="235"/>
                    <a:pt x="222" y="214"/>
                  </a:cubicBezTo>
                  <a:cubicBezTo>
                    <a:pt x="211" y="200"/>
                    <a:pt x="198" y="191"/>
                    <a:pt x="187" y="180"/>
                  </a:cubicBezTo>
                  <a:cubicBezTo>
                    <a:pt x="174" y="170"/>
                    <a:pt x="164" y="156"/>
                    <a:pt x="157" y="146"/>
                  </a:cubicBezTo>
                  <a:cubicBezTo>
                    <a:pt x="116" y="106"/>
                    <a:pt x="76" y="68"/>
                    <a:pt x="55" y="41"/>
                  </a:cubicBezTo>
                  <a:cubicBezTo>
                    <a:pt x="27" y="17"/>
                    <a:pt x="18"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5"/>
            <p:cNvSpPr/>
            <p:nvPr/>
          </p:nvSpPr>
          <p:spPr>
            <a:xfrm>
              <a:off x="520393" y="883116"/>
              <a:ext cx="20194" cy="28447"/>
            </a:xfrm>
            <a:custGeom>
              <a:avLst/>
              <a:gdLst/>
              <a:ahLst/>
              <a:cxnLst/>
              <a:rect l="l" t="t" r="r" b="b"/>
              <a:pathLst>
                <a:path w="460" h="648" extrusionOk="0">
                  <a:moveTo>
                    <a:pt x="38" y="1"/>
                  </a:moveTo>
                  <a:cubicBezTo>
                    <a:pt x="38" y="1"/>
                    <a:pt x="34" y="15"/>
                    <a:pt x="28" y="42"/>
                  </a:cubicBezTo>
                  <a:cubicBezTo>
                    <a:pt x="25" y="52"/>
                    <a:pt x="21" y="69"/>
                    <a:pt x="17" y="86"/>
                  </a:cubicBezTo>
                  <a:cubicBezTo>
                    <a:pt x="11" y="106"/>
                    <a:pt x="7" y="127"/>
                    <a:pt x="7" y="147"/>
                  </a:cubicBezTo>
                  <a:cubicBezTo>
                    <a:pt x="11" y="188"/>
                    <a:pt x="1" y="243"/>
                    <a:pt x="11" y="293"/>
                  </a:cubicBezTo>
                  <a:cubicBezTo>
                    <a:pt x="14" y="321"/>
                    <a:pt x="17" y="348"/>
                    <a:pt x="28" y="372"/>
                  </a:cubicBezTo>
                  <a:cubicBezTo>
                    <a:pt x="38" y="395"/>
                    <a:pt x="48" y="420"/>
                    <a:pt x="62" y="443"/>
                  </a:cubicBezTo>
                  <a:cubicBezTo>
                    <a:pt x="92" y="487"/>
                    <a:pt x="123" y="535"/>
                    <a:pt x="167" y="563"/>
                  </a:cubicBezTo>
                  <a:cubicBezTo>
                    <a:pt x="208" y="593"/>
                    <a:pt x="259" y="610"/>
                    <a:pt x="300" y="627"/>
                  </a:cubicBezTo>
                  <a:cubicBezTo>
                    <a:pt x="337" y="644"/>
                    <a:pt x="385" y="640"/>
                    <a:pt x="412" y="648"/>
                  </a:cubicBezTo>
                  <a:lnTo>
                    <a:pt x="456" y="648"/>
                  </a:lnTo>
                  <a:cubicBezTo>
                    <a:pt x="456" y="648"/>
                    <a:pt x="456" y="630"/>
                    <a:pt x="460" y="599"/>
                  </a:cubicBezTo>
                  <a:cubicBezTo>
                    <a:pt x="453" y="576"/>
                    <a:pt x="460" y="528"/>
                    <a:pt x="450" y="491"/>
                  </a:cubicBezTo>
                  <a:cubicBezTo>
                    <a:pt x="439" y="456"/>
                    <a:pt x="439" y="406"/>
                    <a:pt x="425" y="365"/>
                  </a:cubicBezTo>
                  <a:cubicBezTo>
                    <a:pt x="412" y="321"/>
                    <a:pt x="385" y="287"/>
                    <a:pt x="364" y="249"/>
                  </a:cubicBezTo>
                  <a:cubicBezTo>
                    <a:pt x="351" y="232"/>
                    <a:pt x="334" y="216"/>
                    <a:pt x="320" y="198"/>
                  </a:cubicBezTo>
                  <a:cubicBezTo>
                    <a:pt x="307" y="181"/>
                    <a:pt x="287" y="167"/>
                    <a:pt x="270" y="154"/>
                  </a:cubicBezTo>
                  <a:cubicBezTo>
                    <a:pt x="235" y="123"/>
                    <a:pt x="188" y="103"/>
                    <a:pt x="160" y="79"/>
                  </a:cubicBezTo>
                  <a:cubicBezTo>
                    <a:pt x="130" y="52"/>
                    <a:pt x="89" y="38"/>
                    <a:pt x="72" y="21"/>
                  </a:cubicBezTo>
                  <a:cubicBezTo>
                    <a:pt x="48" y="7"/>
                    <a:pt x="38" y="1"/>
                    <a:pt x="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5"/>
            <p:cNvSpPr/>
            <p:nvPr/>
          </p:nvSpPr>
          <p:spPr>
            <a:xfrm>
              <a:off x="1405479" y="355387"/>
              <a:ext cx="65060" cy="133676"/>
            </a:xfrm>
            <a:custGeom>
              <a:avLst/>
              <a:gdLst/>
              <a:ahLst/>
              <a:cxnLst/>
              <a:rect l="l" t="t" r="r" b="b"/>
              <a:pathLst>
                <a:path w="1482" h="3045" extrusionOk="0">
                  <a:moveTo>
                    <a:pt x="1456" y="3003"/>
                  </a:moveTo>
                  <a:cubicBezTo>
                    <a:pt x="1455" y="3003"/>
                    <a:pt x="1455" y="3003"/>
                    <a:pt x="1455" y="3003"/>
                  </a:cubicBezTo>
                  <a:lnTo>
                    <a:pt x="1455" y="3003"/>
                  </a:lnTo>
                  <a:cubicBezTo>
                    <a:pt x="1455" y="3003"/>
                    <a:pt x="1455" y="3003"/>
                    <a:pt x="1456" y="3003"/>
                  </a:cubicBezTo>
                  <a:close/>
                  <a:moveTo>
                    <a:pt x="1455" y="3003"/>
                  </a:moveTo>
                  <a:cubicBezTo>
                    <a:pt x="1454" y="3004"/>
                    <a:pt x="1454" y="3004"/>
                    <a:pt x="1454" y="3004"/>
                  </a:cubicBezTo>
                  <a:lnTo>
                    <a:pt x="1454" y="3004"/>
                  </a:lnTo>
                  <a:lnTo>
                    <a:pt x="1454" y="3004"/>
                  </a:lnTo>
                  <a:cubicBezTo>
                    <a:pt x="1455" y="3004"/>
                    <a:pt x="1455" y="3004"/>
                    <a:pt x="1455" y="3003"/>
                  </a:cubicBezTo>
                  <a:close/>
                  <a:moveTo>
                    <a:pt x="1454" y="3004"/>
                  </a:moveTo>
                  <a:cubicBezTo>
                    <a:pt x="1454" y="3005"/>
                    <a:pt x="1454" y="3006"/>
                    <a:pt x="1454" y="3007"/>
                  </a:cubicBezTo>
                  <a:lnTo>
                    <a:pt x="1457" y="3007"/>
                  </a:lnTo>
                  <a:lnTo>
                    <a:pt x="1454" y="3004"/>
                  </a:lnTo>
                  <a:close/>
                  <a:moveTo>
                    <a:pt x="1464" y="2999"/>
                  </a:moveTo>
                  <a:cubicBezTo>
                    <a:pt x="1463" y="2999"/>
                    <a:pt x="1462" y="3000"/>
                    <a:pt x="1461" y="3001"/>
                  </a:cubicBezTo>
                  <a:cubicBezTo>
                    <a:pt x="1459" y="3001"/>
                    <a:pt x="1457" y="3002"/>
                    <a:pt x="1456" y="3003"/>
                  </a:cubicBezTo>
                  <a:lnTo>
                    <a:pt x="1456" y="3003"/>
                  </a:lnTo>
                  <a:cubicBezTo>
                    <a:pt x="1456" y="3003"/>
                    <a:pt x="1456" y="3003"/>
                    <a:pt x="1457" y="3003"/>
                  </a:cubicBezTo>
                  <a:cubicBezTo>
                    <a:pt x="1457" y="3003"/>
                    <a:pt x="1459" y="3003"/>
                    <a:pt x="1461" y="3004"/>
                  </a:cubicBezTo>
                  <a:cubicBezTo>
                    <a:pt x="1464" y="3007"/>
                    <a:pt x="1467" y="3007"/>
                    <a:pt x="1471" y="3015"/>
                  </a:cubicBezTo>
                  <a:cubicBezTo>
                    <a:pt x="1471" y="3015"/>
                    <a:pt x="1472" y="3015"/>
                    <a:pt x="1472" y="3016"/>
                  </a:cubicBezTo>
                  <a:lnTo>
                    <a:pt x="1472" y="3016"/>
                  </a:lnTo>
                  <a:cubicBezTo>
                    <a:pt x="1473" y="3016"/>
                    <a:pt x="1474" y="3015"/>
                    <a:pt x="1475" y="3015"/>
                  </a:cubicBezTo>
                  <a:cubicBezTo>
                    <a:pt x="1481" y="3011"/>
                    <a:pt x="1478" y="3004"/>
                    <a:pt x="1471" y="3004"/>
                  </a:cubicBezTo>
                  <a:cubicBezTo>
                    <a:pt x="1468" y="3002"/>
                    <a:pt x="1466" y="2999"/>
                    <a:pt x="1464" y="2999"/>
                  </a:cubicBezTo>
                  <a:close/>
                  <a:moveTo>
                    <a:pt x="1192" y="0"/>
                  </a:moveTo>
                  <a:cubicBezTo>
                    <a:pt x="1192" y="0"/>
                    <a:pt x="1178" y="0"/>
                    <a:pt x="1148" y="4"/>
                  </a:cubicBezTo>
                  <a:cubicBezTo>
                    <a:pt x="1131" y="7"/>
                    <a:pt x="1110" y="7"/>
                    <a:pt x="1090" y="7"/>
                  </a:cubicBezTo>
                  <a:cubicBezTo>
                    <a:pt x="1066" y="11"/>
                    <a:pt x="1039" y="17"/>
                    <a:pt x="1008" y="21"/>
                  </a:cubicBezTo>
                  <a:cubicBezTo>
                    <a:pt x="981" y="27"/>
                    <a:pt x="950" y="38"/>
                    <a:pt x="916" y="48"/>
                  </a:cubicBezTo>
                  <a:cubicBezTo>
                    <a:pt x="879" y="58"/>
                    <a:pt x="842" y="72"/>
                    <a:pt x="801" y="85"/>
                  </a:cubicBezTo>
                  <a:cubicBezTo>
                    <a:pt x="760" y="99"/>
                    <a:pt x="719" y="123"/>
                    <a:pt x="679" y="143"/>
                  </a:cubicBezTo>
                  <a:cubicBezTo>
                    <a:pt x="658" y="157"/>
                    <a:pt x="638" y="170"/>
                    <a:pt x="617" y="184"/>
                  </a:cubicBezTo>
                  <a:cubicBezTo>
                    <a:pt x="597" y="201"/>
                    <a:pt x="577" y="215"/>
                    <a:pt x="556" y="231"/>
                  </a:cubicBezTo>
                  <a:cubicBezTo>
                    <a:pt x="475" y="303"/>
                    <a:pt x="393" y="382"/>
                    <a:pt x="311" y="480"/>
                  </a:cubicBezTo>
                  <a:cubicBezTo>
                    <a:pt x="233" y="575"/>
                    <a:pt x="158" y="688"/>
                    <a:pt x="110" y="817"/>
                  </a:cubicBezTo>
                  <a:cubicBezTo>
                    <a:pt x="59" y="942"/>
                    <a:pt x="25" y="1085"/>
                    <a:pt x="12" y="1231"/>
                  </a:cubicBezTo>
                  <a:cubicBezTo>
                    <a:pt x="1" y="1374"/>
                    <a:pt x="8" y="1525"/>
                    <a:pt x="29" y="1667"/>
                  </a:cubicBezTo>
                  <a:cubicBezTo>
                    <a:pt x="56" y="1810"/>
                    <a:pt x="97" y="1946"/>
                    <a:pt x="154" y="2076"/>
                  </a:cubicBezTo>
                  <a:cubicBezTo>
                    <a:pt x="212" y="2201"/>
                    <a:pt x="280" y="2321"/>
                    <a:pt x="359" y="2423"/>
                  </a:cubicBezTo>
                  <a:cubicBezTo>
                    <a:pt x="379" y="2450"/>
                    <a:pt x="399" y="2476"/>
                    <a:pt x="420" y="2501"/>
                  </a:cubicBezTo>
                  <a:cubicBezTo>
                    <a:pt x="440" y="2525"/>
                    <a:pt x="461" y="2548"/>
                    <a:pt x="481" y="2569"/>
                  </a:cubicBezTo>
                  <a:cubicBezTo>
                    <a:pt x="505" y="2592"/>
                    <a:pt x="528" y="2613"/>
                    <a:pt x="549" y="2633"/>
                  </a:cubicBezTo>
                  <a:cubicBezTo>
                    <a:pt x="572" y="2654"/>
                    <a:pt x="597" y="2674"/>
                    <a:pt x="617" y="2691"/>
                  </a:cubicBezTo>
                  <a:cubicBezTo>
                    <a:pt x="665" y="2729"/>
                    <a:pt x="709" y="2762"/>
                    <a:pt x="753" y="2797"/>
                  </a:cubicBezTo>
                  <a:cubicBezTo>
                    <a:pt x="797" y="2828"/>
                    <a:pt x="842" y="2858"/>
                    <a:pt x="883" y="2885"/>
                  </a:cubicBezTo>
                  <a:cubicBezTo>
                    <a:pt x="903" y="2899"/>
                    <a:pt x="927" y="2912"/>
                    <a:pt x="947" y="2922"/>
                  </a:cubicBezTo>
                  <a:cubicBezTo>
                    <a:pt x="971" y="2936"/>
                    <a:pt x="991" y="2946"/>
                    <a:pt x="1012" y="2953"/>
                  </a:cubicBezTo>
                  <a:cubicBezTo>
                    <a:pt x="1056" y="2974"/>
                    <a:pt x="1100" y="2987"/>
                    <a:pt x="1137" y="2997"/>
                  </a:cubicBezTo>
                  <a:cubicBezTo>
                    <a:pt x="1219" y="3021"/>
                    <a:pt x="1287" y="3032"/>
                    <a:pt x="1345" y="3041"/>
                  </a:cubicBezTo>
                  <a:lnTo>
                    <a:pt x="1417" y="3041"/>
                  </a:lnTo>
                  <a:cubicBezTo>
                    <a:pt x="1426" y="3045"/>
                    <a:pt x="1440" y="3045"/>
                    <a:pt x="1450" y="3045"/>
                  </a:cubicBezTo>
                  <a:cubicBezTo>
                    <a:pt x="1457" y="3041"/>
                    <a:pt x="1467" y="3038"/>
                    <a:pt x="1475" y="3032"/>
                  </a:cubicBezTo>
                  <a:cubicBezTo>
                    <a:pt x="1480" y="3025"/>
                    <a:pt x="1476" y="3019"/>
                    <a:pt x="1472" y="3016"/>
                  </a:cubicBezTo>
                  <a:lnTo>
                    <a:pt x="1472" y="3016"/>
                  </a:lnTo>
                  <a:cubicBezTo>
                    <a:pt x="1471" y="3017"/>
                    <a:pt x="1469" y="3017"/>
                    <a:pt x="1467" y="3017"/>
                  </a:cubicBezTo>
                  <a:cubicBezTo>
                    <a:pt x="1463" y="3017"/>
                    <a:pt x="1459" y="3016"/>
                    <a:pt x="1454" y="3015"/>
                  </a:cubicBezTo>
                  <a:cubicBezTo>
                    <a:pt x="1447" y="3011"/>
                    <a:pt x="1440" y="3007"/>
                    <a:pt x="1430" y="3001"/>
                  </a:cubicBezTo>
                  <a:cubicBezTo>
                    <a:pt x="1423" y="2997"/>
                    <a:pt x="1413" y="2991"/>
                    <a:pt x="1399" y="2983"/>
                  </a:cubicBezTo>
                  <a:cubicBezTo>
                    <a:pt x="1389" y="2977"/>
                    <a:pt x="1379" y="2970"/>
                    <a:pt x="1368" y="2963"/>
                  </a:cubicBezTo>
                  <a:cubicBezTo>
                    <a:pt x="1324" y="2939"/>
                    <a:pt x="1277" y="2899"/>
                    <a:pt x="1233" y="2844"/>
                  </a:cubicBezTo>
                  <a:cubicBezTo>
                    <a:pt x="1209" y="2817"/>
                    <a:pt x="1185" y="2790"/>
                    <a:pt x="1164" y="2756"/>
                  </a:cubicBezTo>
                  <a:cubicBezTo>
                    <a:pt x="1151" y="2742"/>
                    <a:pt x="1141" y="2725"/>
                    <a:pt x="1131" y="2708"/>
                  </a:cubicBezTo>
                  <a:cubicBezTo>
                    <a:pt x="1117" y="2691"/>
                    <a:pt x="1107" y="2674"/>
                    <a:pt x="1093" y="2657"/>
                  </a:cubicBezTo>
                  <a:cubicBezTo>
                    <a:pt x="1073" y="2623"/>
                    <a:pt x="1049" y="2586"/>
                    <a:pt x="1029" y="2548"/>
                  </a:cubicBezTo>
                  <a:cubicBezTo>
                    <a:pt x="1008" y="2508"/>
                    <a:pt x="988" y="2463"/>
                    <a:pt x="968" y="2419"/>
                  </a:cubicBezTo>
                  <a:cubicBezTo>
                    <a:pt x="960" y="2395"/>
                    <a:pt x="950" y="2374"/>
                    <a:pt x="944" y="2351"/>
                  </a:cubicBezTo>
                  <a:cubicBezTo>
                    <a:pt x="933" y="2327"/>
                    <a:pt x="927" y="2303"/>
                    <a:pt x="916" y="2280"/>
                  </a:cubicBezTo>
                  <a:cubicBezTo>
                    <a:pt x="903" y="2236"/>
                    <a:pt x="883" y="2187"/>
                    <a:pt x="869" y="2143"/>
                  </a:cubicBezTo>
                  <a:cubicBezTo>
                    <a:pt x="838" y="2048"/>
                    <a:pt x="811" y="1953"/>
                    <a:pt x="790" y="1854"/>
                  </a:cubicBezTo>
                  <a:cubicBezTo>
                    <a:pt x="767" y="1759"/>
                    <a:pt x="750" y="1660"/>
                    <a:pt x="746" y="1565"/>
                  </a:cubicBezTo>
                  <a:cubicBezTo>
                    <a:pt x="732" y="1470"/>
                    <a:pt x="729" y="1374"/>
                    <a:pt x="732" y="1283"/>
                  </a:cubicBezTo>
                  <a:cubicBezTo>
                    <a:pt x="736" y="1191"/>
                    <a:pt x="750" y="1102"/>
                    <a:pt x="764" y="1014"/>
                  </a:cubicBezTo>
                  <a:cubicBezTo>
                    <a:pt x="767" y="991"/>
                    <a:pt x="770" y="970"/>
                    <a:pt x="773" y="946"/>
                  </a:cubicBezTo>
                  <a:cubicBezTo>
                    <a:pt x="777" y="925"/>
                    <a:pt x="781" y="902"/>
                    <a:pt x="784" y="881"/>
                  </a:cubicBezTo>
                  <a:cubicBezTo>
                    <a:pt x="794" y="837"/>
                    <a:pt x="801" y="793"/>
                    <a:pt x="811" y="749"/>
                  </a:cubicBezTo>
                  <a:cubicBezTo>
                    <a:pt x="831" y="664"/>
                    <a:pt x="855" y="582"/>
                    <a:pt x="893" y="511"/>
                  </a:cubicBezTo>
                  <a:cubicBezTo>
                    <a:pt x="903" y="493"/>
                    <a:pt x="910" y="476"/>
                    <a:pt x="919" y="460"/>
                  </a:cubicBezTo>
                  <a:cubicBezTo>
                    <a:pt x="927" y="443"/>
                    <a:pt x="937" y="422"/>
                    <a:pt x="944" y="405"/>
                  </a:cubicBezTo>
                  <a:cubicBezTo>
                    <a:pt x="954" y="388"/>
                    <a:pt x="960" y="371"/>
                    <a:pt x="968" y="354"/>
                  </a:cubicBezTo>
                  <a:cubicBezTo>
                    <a:pt x="974" y="338"/>
                    <a:pt x="985" y="320"/>
                    <a:pt x="991" y="306"/>
                  </a:cubicBezTo>
                  <a:cubicBezTo>
                    <a:pt x="1022" y="242"/>
                    <a:pt x="1056" y="184"/>
                    <a:pt x="1090" y="143"/>
                  </a:cubicBezTo>
                  <a:cubicBezTo>
                    <a:pt x="1103" y="120"/>
                    <a:pt x="1117" y="99"/>
                    <a:pt x="1131" y="82"/>
                  </a:cubicBezTo>
                  <a:cubicBezTo>
                    <a:pt x="1144" y="62"/>
                    <a:pt x="1155" y="48"/>
                    <a:pt x="1164" y="38"/>
                  </a:cubicBezTo>
                  <a:cubicBezTo>
                    <a:pt x="1182" y="14"/>
                    <a:pt x="1192"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5"/>
            <p:cNvSpPr/>
            <p:nvPr/>
          </p:nvSpPr>
          <p:spPr>
            <a:xfrm>
              <a:off x="1358901" y="373518"/>
              <a:ext cx="39949" cy="80161"/>
            </a:xfrm>
            <a:custGeom>
              <a:avLst/>
              <a:gdLst/>
              <a:ahLst/>
              <a:cxnLst/>
              <a:rect l="l" t="t" r="r" b="b"/>
              <a:pathLst>
                <a:path w="910" h="1826" extrusionOk="0">
                  <a:moveTo>
                    <a:pt x="610" y="1"/>
                  </a:moveTo>
                  <a:cubicBezTo>
                    <a:pt x="600" y="1"/>
                    <a:pt x="590" y="1"/>
                    <a:pt x="580" y="2"/>
                  </a:cubicBezTo>
                  <a:cubicBezTo>
                    <a:pt x="562" y="6"/>
                    <a:pt x="542" y="6"/>
                    <a:pt x="518" y="13"/>
                  </a:cubicBezTo>
                  <a:cubicBezTo>
                    <a:pt x="495" y="16"/>
                    <a:pt x="470" y="22"/>
                    <a:pt x="443" y="30"/>
                  </a:cubicBezTo>
                  <a:cubicBezTo>
                    <a:pt x="416" y="40"/>
                    <a:pt x="388" y="50"/>
                    <a:pt x="362" y="63"/>
                  </a:cubicBezTo>
                  <a:cubicBezTo>
                    <a:pt x="335" y="80"/>
                    <a:pt x="307" y="98"/>
                    <a:pt x="283" y="121"/>
                  </a:cubicBezTo>
                  <a:cubicBezTo>
                    <a:pt x="273" y="132"/>
                    <a:pt x="259" y="142"/>
                    <a:pt x="246" y="156"/>
                  </a:cubicBezTo>
                  <a:cubicBezTo>
                    <a:pt x="233" y="165"/>
                    <a:pt x="222" y="179"/>
                    <a:pt x="209" y="193"/>
                  </a:cubicBezTo>
                  <a:cubicBezTo>
                    <a:pt x="198" y="206"/>
                    <a:pt x="184" y="220"/>
                    <a:pt x="171" y="234"/>
                  </a:cubicBezTo>
                  <a:cubicBezTo>
                    <a:pt x="161" y="251"/>
                    <a:pt x="151" y="264"/>
                    <a:pt x="137" y="281"/>
                  </a:cubicBezTo>
                  <a:cubicBezTo>
                    <a:pt x="93" y="343"/>
                    <a:pt x="55" y="418"/>
                    <a:pt x="35" y="496"/>
                  </a:cubicBezTo>
                  <a:cubicBezTo>
                    <a:pt x="11" y="578"/>
                    <a:pt x="1" y="663"/>
                    <a:pt x="1" y="747"/>
                  </a:cubicBezTo>
                  <a:cubicBezTo>
                    <a:pt x="5" y="771"/>
                    <a:pt x="5" y="792"/>
                    <a:pt x="5" y="812"/>
                  </a:cubicBezTo>
                  <a:cubicBezTo>
                    <a:pt x="8" y="836"/>
                    <a:pt x="11" y="856"/>
                    <a:pt x="15" y="880"/>
                  </a:cubicBezTo>
                  <a:cubicBezTo>
                    <a:pt x="21" y="921"/>
                    <a:pt x="35" y="965"/>
                    <a:pt x="46" y="1010"/>
                  </a:cubicBezTo>
                  <a:cubicBezTo>
                    <a:pt x="76" y="1088"/>
                    <a:pt x="110" y="1162"/>
                    <a:pt x="151" y="1231"/>
                  </a:cubicBezTo>
                  <a:cubicBezTo>
                    <a:pt x="195" y="1299"/>
                    <a:pt x="239" y="1360"/>
                    <a:pt x="290" y="1414"/>
                  </a:cubicBezTo>
                  <a:cubicBezTo>
                    <a:pt x="338" y="1468"/>
                    <a:pt x="393" y="1512"/>
                    <a:pt x="446" y="1550"/>
                  </a:cubicBezTo>
                  <a:cubicBezTo>
                    <a:pt x="501" y="1588"/>
                    <a:pt x="552" y="1622"/>
                    <a:pt x="593" y="1652"/>
                  </a:cubicBezTo>
                  <a:cubicBezTo>
                    <a:pt x="682" y="1717"/>
                    <a:pt x="770" y="1751"/>
                    <a:pt x="821" y="1782"/>
                  </a:cubicBezTo>
                  <a:cubicBezTo>
                    <a:pt x="851" y="1795"/>
                    <a:pt x="872" y="1806"/>
                    <a:pt x="886" y="1815"/>
                  </a:cubicBezTo>
                  <a:cubicBezTo>
                    <a:pt x="903" y="1823"/>
                    <a:pt x="909" y="1826"/>
                    <a:pt x="909" y="1826"/>
                  </a:cubicBezTo>
                  <a:cubicBezTo>
                    <a:pt x="909" y="1826"/>
                    <a:pt x="892" y="1795"/>
                    <a:pt x="872" y="1737"/>
                  </a:cubicBezTo>
                  <a:cubicBezTo>
                    <a:pt x="845" y="1683"/>
                    <a:pt x="821" y="1594"/>
                    <a:pt x="784" y="1499"/>
                  </a:cubicBezTo>
                  <a:cubicBezTo>
                    <a:pt x="763" y="1455"/>
                    <a:pt x="749" y="1401"/>
                    <a:pt x="735" y="1346"/>
                  </a:cubicBezTo>
                  <a:cubicBezTo>
                    <a:pt x="729" y="1319"/>
                    <a:pt x="722" y="1292"/>
                    <a:pt x="719" y="1261"/>
                  </a:cubicBezTo>
                  <a:cubicBezTo>
                    <a:pt x="712" y="1234"/>
                    <a:pt x="705" y="1206"/>
                    <a:pt x="699" y="1179"/>
                  </a:cubicBezTo>
                  <a:cubicBezTo>
                    <a:pt x="685" y="1125"/>
                    <a:pt x="674" y="1071"/>
                    <a:pt x="664" y="1016"/>
                  </a:cubicBezTo>
                  <a:cubicBezTo>
                    <a:pt x="654" y="965"/>
                    <a:pt x="651" y="914"/>
                    <a:pt x="647" y="863"/>
                  </a:cubicBezTo>
                  <a:cubicBezTo>
                    <a:pt x="637" y="774"/>
                    <a:pt x="637" y="686"/>
                    <a:pt x="630" y="598"/>
                  </a:cubicBezTo>
                  <a:cubicBezTo>
                    <a:pt x="633" y="557"/>
                    <a:pt x="627" y="512"/>
                    <a:pt x="624" y="468"/>
                  </a:cubicBezTo>
                  <a:lnTo>
                    <a:pt x="624" y="435"/>
                  </a:lnTo>
                  <a:lnTo>
                    <a:pt x="624" y="404"/>
                  </a:lnTo>
                  <a:cubicBezTo>
                    <a:pt x="620" y="380"/>
                    <a:pt x="624" y="363"/>
                    <a:pt x="624" y="343"/>
                  </a:cubicBezTo>
                  <a:cubicBezTo>
                    <a:pt x="627" y="322"/>
                    <a:pt x="630" y="302"/>
                    <a:pt x="630" y="281"/>
                  </a:cubicBezTo>
                  <a:cubicBezTo>
                    <a:pt x="633" y="261"/>
                    <a:pt x="633" y="240"/>
                    <a:pt x="633" y="220"/>
                  </a:cubicBezTo>
                  <a:cubicBezTo>
                    <a:pt x="637" y="200"/>
                    <a:pt x="641" y="179"/>
                    <a:pt x="644" y="159"/>
                  </a:cubicBezTo>
                  <a:cubicBezTo>
                    <a:pt x="647" y="142"/>
                    <a:pt x="654" y="125"/>
                    <a:pt x="658" y="111"/>
                  </a:cubicBezTo>
                  <a:cubicBezTo>
                    <a:pt x="664" y="77"/>
                    <a:pt x="678" y="54"/>
                    <a:pt x="685" y="36"/>
                  </a:cubicBezTo>
                  <a:cubicBezTo>
                    <a:pt x="691" y="16"/>
                    <a:pt x="695" y="9"/>
                    <a:pt x="695" y="9"/>
                  </a:cubicBezTo>
                  <a:cubicBezTo>
                    <a:pt x="695" y="9"/>
                    <a:pt x="685" y="6"/>
                    <a:pt x="668" y="6"/>
                  </a:cubicBezTo>
                  <a:cubicBezTo>
                    <a:pt x="653" y="3"/>
                    <a:pt x="634"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5"/>
            <p:cNvSpPr/>
            <p:nvPr/>
          </p:nvSpPr>
          <p:spPr>
            <a:xfrm>
              <a:off x="1321453" y="377030"/>
              <a:ext cx="24365" cy="26911"/>
            </a:xfrm>
            <a:custGeom>
              <a:avLst/>
              <a:gdLst/>
              <a:ahLst/>
              <a:cxnLst/>
              <a:rect l="l" t="t" r="r" b="b"/>
              <a:pathLst>
                <a:path w="555" h="613" extrusionOk="0">
                  <a:moveTo>
                    <a:pt x="282" y="0"/>
                  </a:moveTo>
                  <a:cubicBezTo>
                    <a:pt x="269" y="4"/>
                    <a:pt x="241" y="4"/>
                    <a:pt x="214" y="11"/>
                  </a:cubicBezTo>
                  <a:cubicBezTo>
                    <a:pt x="201" y="11"/>
                    <a:pt x="187" y="14"/>
                    <a:pt x="174" y="21"/>
                  </a:cubicBezTo>
                  <a:cubicBezTo>
                    <a:pt x="160" y="24"/>
                    <a:pt x="150" y="31"/>
                    <a:pt x="139" y="38"/>
                  </a:cubicBezTo>
                  <a:cubicBezTo>
                    <a:pt x="103" y="69"/>
                    <a:pt x="37" y="110"/>
                    <a:pt x="24" y="167"/>
                  </a:cubicBezTo>
                  <a:cubicBezTo>
                    <a:pt x="1" y="222"/>
                    <a:pt x="10" y="286"/>
                    <a:pt x="21" y="344"/>
                  </a:cubicBezTo>
                  <a:cubicBezTo>
                    <a:pt x="45" y="405"/>
                    <a:pt x="72" y="460"/>
                    <a:pt x="116" y="501"/>
                  </a:cubicBezTo>
                  <a:cubicBezTo>
                    <a:pt x="136" y="521"/>
                    <a:pt x="164" y="538"/>
                    <a:pt x="191" y="552"/>
                  </a:cubicBezTo>
                  <a:cubicBezTo>
                    <a:pt x="218" y="562"/>
                    <a:pt x="241" y="572"/>
                    <a:pt x="262" y="583"/>
                  </a:cubicBezTo>
                  <a:cubicBezTo>
                    <a:pt x="303" y="603"/>
                    <a:pt x="354" y="603"/>
                    <a:pt x="374" y="606"/>
                  </a:cubicBezTo>
                  <a:cubicBezTo>
                    <a:pt x="379" y="606"/>
                    <a:pt x="382" y="605"/>
                    <a:pt x="385" y="605"/>
                  </a:cubicBezTo>
                  <a:cubicBezTo>
                    <a:pt x="396" y="605"/>
                    <a:pt x="399" y="609"/>
                    <a:pt x="405" y="609"/>
                  </a:cubicBezTo>
                  <a:cubicBezTo>
                    <a:pt x="409" y="613"/>
                    <a:pt x="412" y="613"/>
                    <a:pt x="412" y="613"/>
                  </a:cubicBezTo>
                  <a:lnTo>
                    <a:pt x="412" y="606"/>
                  </a:lnTo>
                  <a:cubicBezTo>
                    <a:pt x="412" y="600"/>
                    <a:pt x="405" y="592"/>
                    <a:pt x="412" y="575"/>
                  </a:cubicBezTo>
                  <a:cubicBezTo>
                    <a:pt x="412" y="565"/>
                    <a:pt x="415" y="548"/>
                    <a:pt x="422" y="531"/>
                  </a:cubicBezTo>
                  <a:cubicBezTo>
                    <a:pt x="429" y="521"/>
                    <a:pt x="429" y="514"/>
                    <a:pt x="432" y="504"/>
                  </a:cubicBezTo>
                  <a:cubicBezTo>
                    <a:pt x="436" y="494"/>
                    <a:pt x="439" y="487"/>
                    <a:pt x="439" y="477"/>
                  </a:cubicBezTo>
                  <a:cubicBezTo>
                    <a:pt x="442" y="463"/>
                    <a:pt x="453" y="443"/>
                    <a:pt x="466" y="423"/>
                  </a:cubicBezTo>
                  <a:cubicBezTo>
                    <a:pt x="470" y="412"/>
                    <a:pt x="476" y="405"/>
                    <a:pt x="483" y="396"/>
                  </a:cubicBezTo>
                  <a:cubicBezTo>
                    <a:pt x="490" y="385"/>
                    <a:pt x="494" y="378"/>
                    <a:pt x="497" y="371"/>
                  </a:cubicBezTo>
                  <a:cubicBezTo>
                    <a:pt x="517" y="338"/>
                    <a:pt x="527" y="314"/>
                    <a:pt x="541" y="289"/>
                  </a:cubicBezTo>
                  <a:cubicBezTo>
                    <a:pt x="548" y="269"/>
                    <a:pt x="555" y="249"/>
                    <a:pt x="541" y="228"/>
                  </a:cubicBezTo>
                  <a:cubicBezTo>
                    <a:pt x="538" y="212"/>
                    <a:pt x="486" y="181"/>
                    <a:pt x="473" y="154"/>
                  </a:cubicBezTo>
                  <a:cubicBezTo>
                    <a:pt x="453" y="126"/>
                    <a:pt x="401" y="82"/>
                    <a:pt x="388" y="55"/>
                  </a:cubicBezTo>
                  <a:cubicBezTo>
                    <a:pt x="361" y="21"/>
                    <a:pt x="351" y="4"/>
                    <a:pt x="351" y="4"/>
                  </a:cubicBezTo>
                  <a:cubicBezTo>
                    <a:pt x="351" y="4"/>
                    <a:pt x="327"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5"/>
            <p:cNvSpPr/>
            <p:nvPr/>
          </p:nvSpPr>
          <p:spPr>
            <a:xfrm>
              <a:off x="1496486" y="362367"/>
              <a:ext cx="262259" cy="161991"/>
            </a:xfrm>
            <a:custGeom>
              <a:avLst/>
              <a:gdLst/>
              <a:ahLst/>
              <a:cxnLst/>
              <a:rect l="l" t="t" r="r" b="b"/>
              <a:pathLst>
                <a:path w="5974" h="3690" extrusionOk="0">
                  <a:moveTo>
                    <a:pt x="4010" y="1"/>
                  </a:moveTo>
                  <a:cubicBezTo>
                    <a:pt x="3701" y="1"/>
                    <a:pt x="3390" y="72"/>
                    <a:pt x="3109" y="205"/>
                  </a:cubicBezTo>
                  <a:cubicBezTo>
                    <a:pt x="2817" y="348"/>
                    <a:pt x="2558" y="549"/>
                    <a:pt x="2347" y="787"/>
                  </a:cubicBezTo>
                  <a:cubicBezTo>
                    <a:pt x="2245" y="906"/>
                    <a:pt x="2153" y="1039"/>
                    <a:pt x="2079" y="1171"/>
                  </a:cubicBezTo>
                  <a:cubicBezTo>
                    <a:pt x="2003" y="1304"/>
                    <a:pt x="1942" y="1440"/>
                    <a:pt x="1888" y="1570"/>
                  </a:cubicBezTo>
                  <a:cubicBezTo>
                    <a:pt x="1834" y="1699"/>
                    <a:pt x="1782" y="1824"/>
                    <a:pt x="1732" y="1944"/>
                  </a:cubicBezTo>
                  <a:cubicBezTo>
                    <a:pt x="1704" y="2002"/>
                    <a:pt x="1680" y="2060"/>
                    <a:pt x="1653" y="2117"/>
                  </a:cubicBezTo>
                  <a:cubicBezTo>
                    <a:pt x="1626" y="2171"/>
                    <a:pt x="1599" y="2229"/>
                    <a:pt x="1568" y="2281"/>
                  </a:cubicBezTo>
                  <a:cubicBezTo>
                    <a:pt x="1452" y="2495"/>
                    <a:pt x="1316" y="2682"/>
                    <a:pt x="1170" y="2842"/>
                  </a:cubicBezTo>
                  <a:cubicBezTo>
                    <a:pt x="1024" y="2998"/>
                    <a:pt x="881" y="3138"/>
                    <a:pt x="741" y="3250"/>
                  </a:cubicBezTo>
                  <a:cubicBezTo>
                    <a:pt x="606" y="3362"/>
                    <a:pt x="473" y="3444"/>
                    <a:pt x="364" y="3509"/>
                  </a:cubicBezTo>
                  <a:cubicBezTo>
                    <a:pt x="333" y="3526"/>
                    <a:pt x="309" y="3539"/>
                    <a:pt x="283" y="3553"/>
                  </a:cubicBezTo>
                  <a:cubicBezTo>
                    <a:pt x="259" y="3570"/>
                    <a:pt x="234" y="3580"/>
                    <a:pt x="211" y="3590"/>
                  </a:cubicBezTo>
                  <a:cubicBezTo>
                    <a:pt x="167" y="3614"/>
                    <a:pt x="129" y="3634"/>
                    <a:pt x="99" y="3648"/>
                  </a:cubicBezTo>
                  <a:cubicBezTo>
                    <a:pt x="34" y="3675"/>
                    <a:pt x="0" y="3689"/>
                    <a:pt x="0" y="3689"/>
                  </a:cubicBezTo>
                  <a:cubicBezTo>
                    <a:pt x="0" y="3689"/>
                    <a:pt x="34" y="3678"/>
                    <a:pt x="102" y="3658"/>
                  </a:cubicBezTo>
                  <a:cubicBezTo>
                    <a:pt x="136" y="3648"/>
                    <a:pt x="177" y="3634"/>
                    <a:pt x="225" y="3620"/>
                  </a:cubicBezTo>
                  <a:cubicBezTo>
                    <a:pt x="248" y="3611"/>
                    <a:pt x="272" y="3603"/>
                    <a:pt x="300" y="3594"/>
                  </a:cubicBezTo>
                  <a:cubicBezTo>
                    <a:pt x="327" y="3583"/>
                    <a:pt x="357" y="3570"/>
                    <a:pt x="388" y="3559"/>
                  </a:cubicBezTo>
                  <a:cubicBezTo>
                    <a:pt x="507" y="3509"/>
                    <a:pt x="653" y="3444"/>
                    <a:pt x="813" y="3352"/>
                  </a:cubicBezTo>
                  <a:cubicBezTo>
                    <a:pt x="973" y="3260"/>
                    <a:pt x="1146" y="3141"/>
                    <a:pt x="1316" y="2988"/>
                  </a:cubicBezTo>
                  <a:cubicBezTo>
                    <a:pt x="1487" y="2835"/>
                    <a:pt x="1657" y="2651"/>
                    <a:pt x="1810" y="2433"/>
                  </a:cubicBezTo>
                  <a:cubicBezTo>
                    <a:pt x="1851" y="2379"/>
                    <a:pt x="1888" y="2322"/>
                    <a:pt x="1925" y="2264"/>
                  </a:cubicBezTo>
                  <a:cubicBezTo>
                    <a:pt x="1963" y="2206"/>
                    <a:pt x="1994" y="2148"/>
                    <a:pt x="2027" y="2086"/>
                  </a:cubicBezTo>
                  <a:cubicBezTo>
                    <a:pt x="2092" y="1964"/>
                    <a:pt x="2150" y="1838"/>
                    <a:pt x="2211" y="1716"/>
                  </a:cubicBezTo>
                  <a:cubicBezTo>
                    <a:pt x="2272" y="1597"/>
                    <a:pt x="2333" y="1474"/>
                    <a:pt x="2402" y="1362"/>
                  </a:cubicBezTo>
                  <a:cubicBezTo>
                    <a:pt x="2473" y="1253"/>
                    <a:pt x="2548" y="1148"/>
                    <a:pt x="2639" y="1049"/>
                  </a:cubicBezTo>
                  <a:cubicBezTo>
                    <a:pt x="2820" y="855"/>
                    <a:pt x="3044" y="695"/>
                    <a:pt x="3286" y="583"/>
                  </a:cubicBezTo>
                  <a:cubicBezTo>
                    <a:pt x="3528" y="471"/>
                    <a:pt x="3790" y="406"/>
                    <a:pt x="4048" y="403"/>
                  </a:cubicBezTo>
                  <a:cubicBezTo>
                    <a:pt x="4178" y="403"/>
                    <a:pt x="4310" y="416"/>
                    <a:pt x="4432" y="444"/>
                  </a:cubicBezTo>
                  <a:cubicBezTo>
                    <a:pt x="4561" y="468"/>
                    <a:pt x="4684" y="505"/>
                    <a:pt x="4800" y="552"/>
                  </a:cubicBezTo>
                  <a:cubicBezTo>
                    <a:pt x="4916" y="603"/>
                    <a:pt x="5024" y="664"/>
                    <a:pt x="5126" y="736"/>
                  </a:cubicBezTo>
                  <a:cubicBezTo>
                    <a:pt x="5225" y="804"/>
                    <a:pt x="5313" y="886"/>
                    <a:pt x="5395" y="970"/>
                  </a:cubicBezTo>
                  <a:cubicBezTo>
                    <a:pt x="5555" y="1144"/>
                    <a:pt x="5660" y="1345"/>
                    <a:pt x="5721" y="1542"/>
                  </a:cubicBezTo>
                  <a:cubicBezTo>
                    <a:pt x="5783" y="1743"/>
                    <a:pt x="5806" y="1937"/>
                    <a:pt x="5806" y="2110"/>
                  </a:cubicBezTo>
                  <a:cubicBezTo>
                    <a:pt x="5803" y="2287"/>
                    <a:pt x="5776" y="2437"/>
                    <a:pt x="5735" y="2559"/>
                  </a:cubicBezTo>
                  <a:cubicBezTo>
                    <a:pt x="5729" y="2590"/>
                    <a:pt x="5718" y="2617"/>
                    <a:pt x="5708" y="2644"/>
                  </a:cubicBezTo>
                  <a:cubicBezTo>
                    <a:pt x="5698" y="2672"/>
                    <a:pt x="5691" y="2695"/>
                    <a:pt x="5681" y="2719"/>
                  </a:cubicBezTo>
                  <a:cubicBezTo>
                    <a:pt x="5660" y="2763"/>
                    <a:pt x="5643" y="2804"/>
                    <a:pt x="5627" y="2835"/>
                  </a:cubicBezTo>
                  <a:cubicBezTo>
                    <a:pt x="5592" y="2896"/>
                    <a:pt x="5575" y="2927"/>
                    <a:pt x="5575" y="2927"/>
                  </a:cubicBezTo>
                  <a:cubicBezTo>
                    <a:pt x="5575" y="2927"/>
                    <a:pt x="5599" y="2900"/>
                    <a:pt x="5643" y="2845"/>
                  </a:cubicBezTo>
                  <a:cubicBezTo>
                    <a:pt x="5663" y="2818"/>
                    <a:pt x="5688" y="2780"/>
                    <a:pt x="5715" y="2736"/>
                  </a:cubicBezTo>
                  <a:cubicBezTo>
                    <a:pt x="5732" y="2716"/>
                    <a:pt x="5742" y="2692"/>
                    <a:pt x="5756" y="2664"/>
                  </a:cubicBezTo>
                  <a:cubicBezTo>
                    <a:pt x="5773" y="2641"/>
                    <a:pt x="5786" y="2614"/>
                    <a:pt x="5800" y="2583"/>
                  </a:cubicBezTo>
                  <a:cubicBezTo>
                    <a:pt x="5858" y="2464"/>
                    <a:pt x="5912" y="2308"/>
                    <a:pt x="5939" y="2124"/>
                  </a:cubicBezTo>
                  <a:cubicBezTo>
                    <a:pt x="5970" y="1940"/>
                    <a:pt x="5974" y="1722"/>
                    <a:pt x="5922" y="1491"/>
                  </a:cubicBezTo>
                  <a:cubicBezTo>
                    <a:pt x="5895" y="1379"/>
                    <a:pt x="5861" y="1256"/>
                    <a:pt x="5806" y="1141"/>
                  </a:cubicBezTo>
                  <a:cubicBezTo>
                    <a:pt x="5756" y="1025"/>
                    <a:pt x="5691" y="906"/>
                    <a:pt x="5606" y="797"/>
                  </a:cubicBezTo>
                  <a:cubicBezTo>
                    <a:pt x="5443" y="576"/>
                    <a:pt x="5218" y="383"/>
                    <a:pt x="4953" y="240"/>
                  </a:cubicBezTo>
                  <a:cubicBezTo>
                    <a:pt x="4820" y="168"/>
                    <a:pt x="4674" y="110"/>
                    <a:pt x="4525" y="69"/>
                  </a:cubicBezTo>
                  <a:cubicBezTo>
                    <a:pt x="4371" y="28"/>
                    <a:pt x="4214" y="5"/>
                    <a:pt x="4051" y="1"/>
                  </a:cubicBezTo>
                  <a:cubicBezTo>
                    <a:pt x="4037" y="1"/>
                    <a:pt x="4024" y="1"/>
                    <a:pt x="4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5"/>
            <p:cNvSpPr/>
            <p:nvPr/>
          </p:nvSpPr>
          <p:spPr>
            <a:xfrm>
              <a:off x="298650" y="789652"/>
              <a:ext cx="132183" cy="132754"/>
            </a:xfrm>
            <a:custGeom>
              <a:avLst/>
              <a:gdLst/>
              <a:ahLst/>
              <a:cxnLst/>
              <a:rect l="l" t="t" r="r" b="b"/>
              <a:pathLst>
                <a:path w="3011" h="3024" extrusionOk="0">
                  <a:moveTo>
                    <a:pt x="2946" y="1"/>
                  </a:moveTo>
                  <a:cubicBezTo>
                    <a:pt x="2946" y="1"/>
                    <a:pt x="2950" y="22"/>
                    <a:pt x="2953" y="55"/>
                  </a:cubicBezTo>
                  <a:cubicBezTo>
                    <a:pt x="2959" y="89"/>
                    <a:pt x="2963" y="140"/>
                    <a:pt x="2966" y="205"/>
                  </a:cubicBezTo>
                  <a:cubicBezTo>
                    <a:pt x="2966" y="269"/>
                    <a:pt x="2970" y="351"/>
                    <a:pt x="2959" y="439"/>
                  </a:cubicBezTo>
                  <a:cubicBezTo>
                    <a:pt x="2953" y="531"/>
                    <a:pt x="2939" y="630"/>
                    <a:pt x="2915" y="739"/>
                  </a:cubicBezTo>
                  <a:cubicBezTo>
                    <a:pt x="2868" y="957"/>
                    <a:pt x="2779" y="1198"/>
                    <a:pt x="2639" y="1436"/>
                  </a:cubicBezTo>
                  <a:cubicBezTo>
                    <a:pt x="2504" y="1674"/>
                    <a:pt x="2317" y="1905"/>
                    <a:pt x="2106" y="2106"/>
                  </a:cubicBezTo>
                  <a:cubicBezTo>
                    <a:pt x="1892" y="2310"/>
                    <a:pt x="1653" y="2483"/>
                    <a:pt x="1419" y="2630"/>
                  </a:cubicBezTo>
                  <a:cubicBezTo>
                    <a:pt x="1303" y="2705"/>
                    <a:pt x="1187" y="2769"/>
                    <a:pt x="1072" y="2817"/>
                  </a:cubicBezTo>
                  <a:cubicBezTo>
                    <a:pt x="956" y="2868"/>
                    <a:pt x="843" y="2905"/>
                    <a:pt x="735" y="2929"/>
                  </a:cubicBezTo>
                  <a:cubicBezTo>
                    <a:pt x="559" y="2969"/>
                    <a:pt x="401" y="2982"/>
                    <a:pt x="279" y="2982"/>
                  </a:cubicBezTo>
                  <a:cubicBezTo>
                    <a:pt x="252" y="2982"/>
                    <a:pt x="227" y="2982"/>
                    <a:pt x="204" y="2981"/>
                  </a:cubicBezTo>
                  <a:cubicBezTo>
                    <a:pt x="140" y="2977"/>
                    <a:pt x="88" y="2973"/>
                    <a:pt x="55" y="2970"/>
                  </a:cubicBezTo>
                  <a:cubicBezTo>
                    <a:pt x="17" y="2963"/>
                    <a:pt x="0" y="2963"/>
                    <a:pt x="0" y="2963"/>
                  </a:cubicBezTo>
                  <a:lnTo>
                    <a:pt x="0" y="2963"/>
                  </a:lnTo>
                  <a:cubicBezTo>
                    <a:pt x="0" y="2963"/>
                    <a:pt x="17" y="2967"/>
                    <a:pt x="51" y="2977"/>
                  </a:cubicBezTo>
                  <a:cubicBezTo>
                    <a:pt x="85" y="2984"/>
                    <a:pt x="136" y="2994"/>
                    <a:pt x="201" y="3004"/>
                  </a:cubicBezTo>
                  <a:cubicBezTo>
                    <a:pt x="275" y="3014"/>
                    <a:pt x="367" y="3023"/>
                    <a:pt x="474" y="3023"/>
                  </a:cubicBezTo>
                  <a:cubicBezTo>
                    <a:pt x="557" y="3023"/>
                    <a:pt x="650" y="3018"/>
                    <a:pt x="749" y="3001"/>
                  </a:cubicBezTo>
                  <a:cubicBezTo>
                    <a:pt x="860" y="2981"/>
                    <a:pt x="983" y="2953"/>
                    <a:pt x="1105" y="2909"/>
                  </a:cubicBezTo>
                  <a:cubicBezTo>
                    <a:pt x="1231" y="2861"/>
                    <a:pt x="1354" y="2800"/>
                    <a:pt x="1476" y="2728"/>
                  </a:cubicBezTo>
                  <a:cubicBezTo>
                    <a:pt x="1725" y="2585"/>
                    <a:pt x="1970" y="2406"/>
                    <a:pt x="2190" y="2194"/>
                  </a:cubicBezTo>
                  <a:cubicBezTo>
                    <a:pt x="2408" y="1984"/>
                    <a:pt x="2595" y="1739"/>
                    <a:pt x="2728" y="1487"/>
                  </a:cubicBezTo>
                  <a:cubicBezTo>
                    <a:pt x="2864" y="1232"/>
                    <a:pt x="2939" y="973"/>
                    <a:pt x="2973" y="749"/>
                  </a:cubicBezTo>
                  <a:cubicBezTo>
                    <a:pt x="3011" y="524"/>
                    <a:pt x="2997" y="334"/>
                    <a:pt x="2980" y="205"/>
                  </a:cubicBezTo>
                  <a:cubicBezTo>
                    <a:pt x="2973" y="140"/>
                    <a:pt x="2963" y="89"/>
                    <a:pt x="2956" y="55"/>
                  </a:cubicBezTo>
                  <a:cubicBezTo>
                    <a:pt x="2950" y="22"/>
                    <a:pt x="2946" y="1"/>
                    <a:pt x="2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5"/>
            <p:cNvSpPr/>
            <p:nvPr/>
          </p:nvSpPr>
          <p:spPr>
            <a:xfrm>
              <a:off x="343912" y="763838"/>
              <a:ext cx="88722" cy="61241"/>
            </a:xfrm>
            <a:custGeom>
              <a:avLst/>
              <a:gdLst/>
              <a:ahLst/>
              <a:cxnLst/>
              <a:rect l="l" t="t" r="r" b="b"/>
              <a:pathLst>
                <a:path w="2021" h="1395" extrusionOk="0">
                  <a:moveTo>
                    <a:pt x="2021" y="0"/>
                  </a:moveTo>
                  <a:cubicBezTo>
                    <a:pt x="2021" y="0"/>
                    <a:pt x="2017" y="10"/>
                    <a:pt x="2013" y="30"/>
                  </a:cubicBezTo>
                  <a:cubicBezTo>
                    <a:pt x="2010" y="51"/>
                    <a:pt x="2007" y="82"/>
                    <a:pt x="1996" y="116"/>
                  </a:cubicBezTo>
                  <a:cubicBezTo>
                    <a:pt x="1983" y="190"/>
                    <a:pt x="1949" y="292"/>
                    <a:pt x="1894" y="408"/>
                  </a:cubicBezTo>
                  <a:cubicBezTo>
                    <a:pt x="1844" y="524"/>
                    <a:pt x="1762" y="650"/>
                    <a:pt x="1663" y="769"/>
                  </a:cubicBezTo>
                  <a:cubicBezTo>
                    <a:pt x="1613" y="830"/>
                    <a:pt x="1555" y="888"/>
                    <a:pt x="1493" y="942"/>
                  </a:cubicBezTo>
                  <a:cubicBezTo>
                    <a:pt x="1432" y="994"/>
                    <a:pt x="1364" y="1044"/>
                    <a:pt x="1296" y="1088"/>
                  </a:cubicBezTo>
                  <a:cubicBezTo>
                    <a:pt x="1225" y="1132"/>
                    <a:pt x="1150" y="1170"/>
                    <a:pt x="1075" y="1201"/>
                  </a:cubicBezTo>
                  <a:cubicBezTo>
                    <a:pt x="1000" y="1231"/>
                    <a:pt x="925" y="1255"/>
                    <a:pt x="847" y="1275"/>
                  </a:cubicBezTo>
                  <a:cubicBezTo>
                    <a:pt x="697" y="1313"/>
                    <a:pt x="547" y="1327"/>
                    <a:pt x="421" y="1327"/>
                  </a:cubicBezTo>
                  <a:cubicBezTo>
                    <a:pt x="296" y="1320"/>
                    <a:pt x="190" y="1310"/>
                    <a:pt x="115" y="1292"/>
                  </a:cubicBezTo>
                  <a:cubicBezTo>
                    <a:pt x="78" y="1286"/>
                    <a:pt x="51" y="1275"/>
                    <a:pt x="30" y="1272"/>
                  </a:cubicBezTo>
                  <a:cubicBezTo>
                    <a:pt x="13" y="1269"/>
                    <a:pt x="0" y="1266"/>
                    <a:pt x="0" y="1266"/>
                  </a:cubicBezTo>
                  <a:lnTo>
                    <a:pt x="0" y="1266"/>
                  </a:lnTo>
                  <a:cubicBezTo>
                    <a:pt x="0" y="1266"/>
                    <a:pt x="10" y="1269"/>
                    <a:pt x="30" y="1275"/>
                  </a:cubicBezTo>
                  <a:cubicBezTo>
                    <a:pt x="47" y="1286"/>
                    <a:pt x="74" y="1300"/>
                    <a:pt x="112" y="1310"/>
                  </a:cubicBezTo>
                  <a:cubicBezTo>
                    <a:pt x="184" y="1337"/>
                    <a:pt x="286" y="1371"/>
                    <a:pt x="418" y="1385"/>
                  </a:cubicBezTo>
                  <a:cubicBezTo>
                    <a:pt x="475" y="1390"/>
                    <a:pt x="538" y="1395"/>
                    <a:pt x="604" y="1395"/>
                  </a:cubicBezTo>
                  <a:cubicBezTo>
                    <a:pt x="687" y="1395"/>
                    <a:pt x="776" y="1388"/>
                    <a:pt x="867" y="1371"/>
                  </a:cubicBezTo>
                  <a:cubicBezTo>
                    <a:pt x="949" y="1354"/>
                    <a:pt x="1034" y="1330"/>
                    <a:pt x="1115" y="1300"/>
                  </a:cubicBezTo>
                  <a:cubicBezTo>
                    <a:pt x="1197" y="1266"/>
                    <a:pt x="1275" y="1225"/>
                    <a:pt x="1354" y="1181"/>
                  </a:cubicBezTo>
                  <a:cubicBezTo>
                    <a:pt x="1429" y="1129"/>
                    <a:pt x="1500" y="1075"/>
                    <a:pt x="1561" y="1017"/>
                  </a:cubicBezTo>
                  <a:cubicBezTo>
                    <a:pt x="1626" y="956"/>
                    <a:pt x="1684" y="892"/>
                    <a:pt x="1731" y="823"/>
                  </a:cubicBezTo>
                  <a:cubicBezTo>
                    <a:pt x="1833" y="691"/>
                    <a:pt x="1898" y="548"/>
                    <a:pt x="1942" y="425"/>
                  </a:cubicBezTo>
                  <a:cubicBezTo>
                    <a:pt x="1983" y="303"/>
                    <a:pt x="2000" y="194"/>
                    <a:pt x="2010" y="119"/>
                  </a:cubicBezTo>
                  <a:cubicBezTo>
                    <a:pt x="2013" y="82"/>
                    <a:pt x="2013" y="51"/>
                    <a:pt x="2017" y="30"/>
                  </a:cubicBezTo>
                  <a:cubicBezTo>
                    <a:pt x="2017" y="10"/>
                    <a:pt x="2021"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5"/>
            <p:cNvSpPr/>
            <p:nvPr/>
          </p:nvSpPr>
          <p:spPr>
            <a:xfrm>
              <a:off x="334166" y="838338"/>
              <a:ext cx="57685" cy="10799"/>
            </a:xfrm>
            <a:custGeom>
              <a:avLst/>
              <a:gdLst/>
              <a:ahLst/>
              <a:cxnLst/>
              <a:rect l="l" t="t" r="r" b="b"/>
              <a:pathLst>
                <a:path w="1314" h="246" extrusionOk="0">
                  <a:moveTo>
                    <a:pt x="1314" y="0"/>
                  </a:moveTo>
                  <a:lnTo>
                    <a:pt x="1314" y="0"/>
                  </a:lnTo>
                  <a:cubicBezTo>
                    <a:pt x="1314" y="0"/>
                    <a:pt x="1293" y="11"/>
                    <a:pt x="1259" y="27"/>
                  </a:cubicBezTo>
                  <a:cubicBezTo>
                    <a:pt x="1243" y="35"/>
                    <a:pt x="1218" y="44"/>
                    <a:pt x="1194" y="52"/>
                  </a:cubicBezTo>
                  <a:cubicBezTo>
                    <a:pt x="1185" y="58"/>
                    <a:pt x="1171" y="62"/>
                    <a:pt x="1157" y="68"/>
                  </a:cubicBezTo>
                  <a:cubicBezTo>
                    <a:pt x="1144" y="72"/>
                    <a:pt x="1127" y="76"/>
                    <a:pt x="1113" y="82"/>
                  </a:cubicBezTo>
                  <a:cubicBezTo>
                    <a:pt x="1052" y="102"/>
                    <a:pt x="977" y="116"/>
                    <a:pt x="902" y="129"/>
                  </a:cubicBezTo>
                  <a:cubicBezTo>
                    <a:pt x="824" y="140"/>
                    <a:pt x="739" y="147"/>
                    <a:pt x="657" y="147"/>
                  </a:cubicBezTo>
                  <a:cubicBezTo>
                    <a:pt x="572" y="147"/>
                    <a:pt x="491" y="140"/>
                    <a:pt x="412" y="126"/>
                  </a:cubicBezTo>
                  <a:cubicBezTo>
                    <a:pt x="337" y="113"/>
                    <a:pt x="263" y="102"/>
                    <a:pt x="202" y="79"/>
                  </a:cubicBezTo>
                  <a:cubicBezTo>
                    <a:pt x="188" y="76"/>
                    <a:pt x="174" y="68"/>
                    <a:pt x="161" y="65"/>
                  </a:cubicBezTo>
                  <a:cubicBezTo>
                    <a:pt x="144" y="62"/>
                    <a:pt x="133" y="55"/>
                    <a:pt x="120" y="52"/>
                  </a:cubicBezTo>
                  <a:cubicBezTo>
                    <a:pt x="96" y="41"/>
                    <a:pt x="72" y="35"/>
                    <a:pt x="55" y="27"/>
                  </a:cubicBezTo>
                  <a:cubicBezTo>
                    <a:pt x="21" y="11"/>
                    <a:pt x="1" y="4"/>
                    <a:pt x="1" y="4"/>
                  </a:cubicBezTo>
                  <a:lnTo>
                    <a:pt x="1" y="4"/>
                  </a:lnTo>
                  <a:cubicBezTo>
                    <a:pt x="1" y="4"/>
                    <a:pt x="18" y="18"/>
                    <a:pt x="48" y="41"/>
                  </a:cubicBezTo>
                  <a:cubicBezTo>
                    <a:pt x="62" y="55"/>
                    <a:pt x="83" y="68"/>
                    <a:pt x="103" y="82"/>
                  </a:cubicBezTo>
                  <a:cubicBezTo>
                    <a:pt x="116" y="89"/>
                    <a:pt x="127" y="99"/>
                    <a:pt x="140" y="106"/>
                  </a:cubicBezTo>
                  <a:cubicBezTo>
                    <a:pt x="154" y="116"/>
                    <a:pt x="167" y="123"/>
                    <a:pt x="181" y="129"/>
                  </a:cubicBezTo>
                  <a:cubicBezTo>
                    <a:pt x="243" y="160"/>
                    <a:pt x="314" y="191"/>
                    <a:pt x="395" y="211"/>
                  </a:cubicBezTo>
                  <a:cubicBezTo>
                    <a:pt x="477" y="231"/>
                    <a:pt x="565" y="245"/>
                    <a:pt x="657" y="245"/>
                  </a:cubicBezTo>
                  <a:cubicBezTo>
                    <a:pt x="745" y="242"/>
                    <a:pt x="838" y="228"/>
                    <a:pt x="919" y="208"/>
                  </a:cubicBezTo>
                  <a:cubicBezTo>
                    <a:pt x="998" y="184"/>
                    <a:pt x="1072" y="157"/>
                    <a:pt x="1130" y="123"/>
                  </a:cubicBezTo>
                  <a:cubicBezTo>
                    <a:pt x="1144" y="116"/>
                    <a:pt x="1161" y="109"/>
                    <a:pt x="1171" y="102"/>
                  </a:cubicBezTo>
                  <a:cubicBezTo>
                    <a:pt x="1185" y="93"/>
                    <a:pt x="1198" y="85"/>
                    <a:pt x="1208" y="79"/>
                  </a:cubicBezTo>
                  <a:cubicBezTo>
                    <a:pt x="1232" y="62"/>
                    <a:pt x="1249" y="52"/>
                    <a:pt x="1266" y="38"/>
                  </a:cubicBezTo>
                  <a:cubicBezTo>
                    <a:pt x="1293" y="14"/>
                    <a:pt x="1314"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5"/>
            <p:cNvSpPr/>
            <p:nvPr/>
          </p:nvSpPr>
          <p:spPr>
            <a:xfrm>
              <a:off x="325517" y="868805"/>
              <a:ext cx="41398" cy="6673"/>
            </a:xfrm>
            <a:custGeom>
              <a:avLst/>
              <a:gdLst/>
              <a:ahLst/>
              <a:cxnLst/>
              <a:rect l="l" t="t" r="r" b="b"/>
              <a:pathLst>
                <a:path w="943" h="152" extrusionOk="0">
                  <a:moveTo>
                    <a:pt x="942" y="0"/>
                  </a:moveTo>
                  <a:cubicBezTo>
                    <a:pt x="942" y="0"/>
                    <a:pt x="929" y="4"/>
                    <a:pt x="902" y="11"/>
                  </a:cubicBezTo>
                  <a:cubicBezTo>
                    <a:pt x="889" y="14"/>
                    <a:pt x="875" y="21"/>
                    <a:pt x="858" y="24"/>
                  </a:cubicBezTo>
                  <a:cubicBezTo>
                    <a:pt x="837" y="27"/>
                    <a:pt x="817" y="31"/>
                    <a:pt x="796" y="38"/>
                  </a:cubicBezTo>
                  <a:cubicBezTo>
                    <a:pt x="752" y="48"/>
                    <a:pt x="701" y="55"/>
                    <a:pt x="647" y="62"/>
                  </a:cubicBezTo>
                  <a:cubicBezTo>
                    <a:pt x="592" y="68"/>
                    <a:pt x="531" y="75"/>
                    <a:pt x="473" y="75"/>
                  </a:cubicBezTo>
                  <a:cubicBezTo>
                    <a:pt x="456" y="76"/>
                    <a:pt x="439" y="77"/>
                    <a:pt x="422" y="77"/>
                  </a:cubicBezTo>
                  <a:cubicBezTo>
                    <a:pt x="382" y="77"/>
                    <a:pt x="342" y="74"/>
                    <a:pt x="303" y="72"/>
                  </a:cubicBezTo>
                  <a:cubicBezTo>
                    <a:pt x="245" y="68"/>
                    <a:pt x="195" y="68"/>
                    <a:pt x="150" y="58"/>
                  </a:cubicBezTo>
                  <a:cubicBezTo>
                    <a:pt x="129" y="55"/>
                    <a:pt x="109" y="52"/>
                    <a:pt x="88" y="52"/>
                  </a:cubicBezTo>
                  <a:cubicBezTo>
                    <a:pt x="72" y="48"/>
                    <a:pt x="55" y="44"/>
                    <a:pt x="41" y="41"/>
                  </a:cubicBezTo>
                  <a:cubicBezTo>
                    <a:pt x="17" y="38"/>
                    <a:pt x="0" y="35"/>
                    <a:pt x="0" y="35"/>
                  </a:cubicBezTo>
                  <a:lnTo>
                    <a:pt x="0" y="35"/>
                  </a:lnTo>
                  <a:cubicBezTo>
                    <a:pt x="0" y="35"/>
                    <a:pt x="14" y="41"/>
                    <a:pt x="38" y="55"/>
                  </a:cubicBezTo>
                  <a:cubicBezTo>
                    <a:pt x="52" y="62"/>
                    <a:pt x="65" y="68"/>
                    <a:pt x="82" y="79"/>
                  </a:cubicBezTo>
                  <a:cubicBezTo>
                    <a:pt x="99" y="85"/>
                    <a:pt x="119" y="96"/>
                    <a:pt x="140" y="102"/>
                  </a:cubicBezTo>
                  <a:cubicBezTo>
                    <a:pt x="184" y="116"/>
                    <a:pt x="235" y="133"/>
                    <a:pt x="293" y="143"/>
                  </a:cubicBezTo>
                  <a:cubicBezTo>
                    <a:pt x="334" y="148"/>
                    <a:pt x="380" y="151"/>
                    <a:pt x="425" y="151"/>
                  </a:cubicBezTo>
                  <a:cubicBezTo>
                    <a:pt x="442" y="151"/>
                    <a:pt x="459" y="151"/>
                    <a:pt x="476" y="150"/>
                  </a:cubicBezTo>
                  <a:cubicBezTo>
                    <a:pt x="537" y="146"/>
                    <a:pt x="603" y="140"/>
                    <a:pt x="657" y="126"/>
                  </a:cubicBezTo>
                  <a:cubicBezTo>
                    <a:pt x="715" y="113"/>
                    <a:pt x="766" y="93"/>
                    <a:pt x="807" y="75"/>
                  </a:cubicBezTo>
                  <a:cubicBezTo>
                    <a:pt x="831" y="65"/>
                    <a:pt x="848" y="55"/>
                    <a:pt x="864" y="44"/>
                  </a:cubicBezTo>
                  <a:cubicBezTo>
                    <a:pt x="881" y="38"/>
                    <a:pt x="895" y="27"/>
                    <a:pt x="909" y="21"/>
                  </a:cubicBezTo>
                  <a:cubicBezTo>
                    <a:pt x="929" y="7"/>
                    <a:pt x="942"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5"/>
            <p:cNvSpPr/>
            <p:nvPr/>
          </p:nvSpPr>
          <p:spPr>
            <a:xfrm>
              <a:off x="311469" y="893740"/>
              <a:ext cx="37227" cy="5092"/>
            </a:xfrm>
            <a:custGeom>
              <a:avLst/>
              <a:gdLst/>
              <a:ahLst/>
              <a:cxnLst/>
              <a:rect l="l" t="t" r="r" b="b"/>
              <a:pathLst>
                <a:path w="848" h="116" extrusionOk="0">
                  <a:moveTo>
                    <a:pt x="848" y="1"/>
                  </a:moveTo>
                  <a:cubicBezTo>
                    <a:pt x="848" y="1"/>
                    <a:pt x="834" y="1"/>
                    <a:pt x="810" y="4"/>
                  </a:cubicBezTo>
                  <a:cubicBezTo>
                    <a:pt x="786" y="7"/>
                    <a:pt x="752" y="7"/>
                    <a:pt x="711" y="14"/>
                  </a:cubicBezTo>
                  <a:cubicBezTo>
                    <a:pt x="674" y="18"/>
                    <a:pt x="626" y="21"/>
                    <a:pt x="579" y="24"/>
                  </a:cubicBezTo>
                  <a:cubicBezTo>
                    <a:pt x="528" y="28"/>
                    <a:pt x="477" y="31"/>
                    <a:pt x="426" y="31"/>
                  </a:cubicBezTo>
                  <a:cubicBezTo>
                    <a:pt x="372" y="35"/>
                    <a:pt x="320" y="35"/>
                    <a:pt x="270" y="38"/>
                  </a:cubicBezTo>
                  <a:cubicBezTo>
                    <a:pt x="222" y="38"/>
                    <a:pt x="174" y="41"/>
                    <a:pt x="137" y="41"/>
                  </a:cubicBezTo>
                  <a:lnTo>
                    <a:pt x="0" y="41"/>
                  </a:lnTo>
                  <a:cubicBezTo>
                    <a:pt x="0" y="41"/>
                    <a:pt x="14" y="48"/>
                    <a:pt x="35" y="55"/>
                  </a:cubicBezTo>
                  <a:cubicBezTo>
                    <a:pt x="58" y="62"/>
                    <a:pt x="89" y="76"/>
                    <a:pt x="130" y="85"/>
                  </a:cubicBezTo>
                  <a:cubicBezTo>
                    <a:pt x="171" y="92"/>
                    <a:pt x="215" y="106"/>
                    <a:pt x="266" y="109"/>
                  </a:cubicBezTo>
                  <a:cubicBezTo>
                    <a:pt x="295" y="113"/>
                    <a:pt x="327" y="115"/>
                    <a:pt x="358" y="115"/>
                  </a:cubicBezTo>
                  <a:cubicBezTo>
                    <a:pt x="382" y="115"/>
                    <a:pt x="406" y="114"/>
                    <a:pt x="429" y="112"/>
                  </a:cubicBezTo>
                  <a:cubicBezTo>
                    <a:pt x="484" y="109"/>
                    <a:pt x="538" y="103"/>
                    <a:pt x="586" y="92"/>
                  </a:cubicBezTo>
                  <a:cubicBezTo>
                    <a:pt x="637" y="82"/>
                    <a:pt x="684" y="65"/>
                    <a:pt x="722" y="55"/>
                  </a:cubicBezTo>
                  <a:cubicBezTo>
                    <a:pt x="760" y="41"/>
                    <a:pt x="793" y="28"/>
                    <a:pt x="813" y="18"/>
                  </a:cubicBezTo>
                  <a:cubicBezTo>
                    <a:pt x="834" y="7"/>
                    <a:pt x="848" y="1"/>
                    <a:pt x="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5"/>
            <p:cNvSpPr/>
            <p:nvPr/>
          </p:nvSpPr>
          <p:spPr>
            <a:xfrm>
              <a:off x="428245" y="570895"/>
              <a:ext cx="119364" cy="87844"/>
            </a:xfrm>
            <a:custGeom>
              <a:avLst/>
              <a:gdLst/>
              <a:ahLst/>
              <a:cxnLst/>
              <a:rect l="l" t="t" r="r" b="b"/>
              <a:pathLst>
                <a:path w="2719" h="2001" extrusionOk="0">
                  <a:moveTo>
                    <a:pt x="1" y="0"/>
                  </a:moveTo>
                  <a:cubicBezTo>
                    <a:pt x="1" y="0"/>
                    <a:pt x="28" y="48"/>
                    <a:pt x="79" y="126"/>
                  </a:cubicBezTo>
                  <a:cubicBezTo>
                    <a:pt x="133" y="208"/>
                    <a:pt x="205" y="320"/>
                    <a:pt x="304" y="453"/>
                  </a:cubicBezTo>
                  <a:cubicBezTo>
                    <a:pt x="402" y="582"/>
                    <a:pt x="521" y="731"/>
                    <a:pt x="664" y="881"/>
                  </a:cubicBezTo>
                  <a:cubicBezTo>
                    <a:pt x="732" y="956"/>
                    <a:pt x="807" y="1027"/>
                    <a:pt x="885" y="1103"/>
                  </a:cubicBezTo>
                  <a:cubicBezTo>
                    <a:pt x="967" y="1174"/>
                    <a:pt x="1048" y="1245"/>
                    <a:pt x="1133" y="1313"/>
                  </a:cubicBezTo>
                  <a:cubicBezTo>
                    <a:pt x="1222" y="1381"/>
                    <a:pt x="1310" y="1445"/>
                    <a:pt x="1399" y="1503"/>
                  </a:cubicBezTo>
                  <a:cubicBezTo>
                    <a:pt x="1491" y="1561"/>
                    <a:pt x="1582" y="1616"/>
                    <a:pt x="1675" y="1663"/>
                  </a:cubicBezTo>
                  <a:cubicBezTo>
                    <a:pt x="1855" y="1762"/>
                    <a:pt x="2031" y="1830"/>
                    <a:pt x="2188" y="1885"/>
                  </a:cubicBezTo>
                  <a:cubicBezTo>
                    <a:pt x="2345" y="1935"/>
                    <a:pt x="2477" y="1963"/>
                    <a:pt x="2573" y="1976"/>
                  </a:cubicBezTo>
                  <a:cubicBezTo>
                    <a:pt x="2617" y="1987"/>
                    <a:pt x="2654" y="1990"/>
                    <a:pt x="2681" y="1993"/>
                  </a:cubicBezTo>
                  <a:cubicBezTo>
                    <a:pt x="2705" y="1996"/>
                    <a:pt x="2719" y="2001"/>
                    <a:pt x="2719" y="2001"/>
                  </a:cubicBezTo>
                  <a:cubicBezTo>
                    <a:pt x="2719" y="2001"/>
                    <a:pt x="2705" y="1996"/>
                    <a:pt x="2681" y="1990"/>
                  </a:cubicBezTo>
                  <a:cubicBezTo>
                    <a:pt x="2654" y="1987"/>
                    <a:pt x="2620" y="1980"/>
                    <a:pt x="2573" y="1966"/>
                  </a:cubicBezTo>
                  <a:cubicBezTo>
                    <a:pt x="2480" y="1946"/>
                    <a:pt x="2351" y="1908"/>
                    <a:pt x="2202" y="1850"/>
                  </a:cubicBezTo>
                  <a:cubicBezTo>
                    <a:pt x="2048" y="1792"/>
                    <a:pt x="1879" y="1711"/>
                    <a:pt x="1705" y="1609"/>
                  </a:cubicBezTo>
                  <a:cubicBezTo>
                    <a:pt x="1617" y="1558"/>
                    <a:pt x="1532" y="1500"/>
                    <a:pt x="1443" y="1442"/>
                  </a:cubicBezTo>
                  <a:cubicBezTo>
                    <a:pt x="1355" y="1381"/>
                    <a:pt x="1270" y="1316"/>
                    <a:pt x="1185" y="1249"/>
                  </a:cubicBezTo>
                  <a:cubicBezTo>
                    <a:pt x="1103" y="1184"/>
                    <a:pt x="1021" y="1112"/>
                    <a:pt x="943" y="1041"/>
                  </a:cubicBezTo>
                  <a:cubicBezTo>
                    <a:pt x="865" y="969"/>
                    <a:pt x="790" y="898"/>
                    <a:pt x="719" y="827"/>
                  </a:cubicBezTo>
                  <a:cubicBezTo>
                    <a:pt x="576" y="684"/>
                    <a:pt x="450" y="544"/>
                    <a:pt x="345" y="418"/>
                  </a:cubicBezTo>
                  <a:cubicBezTo>
                    <a:pt x="239" y="296"/>
                    <a:pt x="150" y="194"/>
                    <a:pt x="92" y="119"/>
                  </a:cubicBezTo>
                  <a:cubicBezTo>
                    <a:pt x="31"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5"/>
            <p:cNvSpPr/>
            <p:nvPr/>
          </p:nvSpPr>
          <p:spPr>
            <a:xfrm>
              <a:off x="450328" y="619098"/>
              <a:ext cx="57114" cy="43373"/>
            </a:xfrm>
            <a:custGeom>
              <a:avLst/>
              <a:gdLst/>
              <a:ahLst/>
              <a:cxnLst/>
              <a:rect l="l" t="t" r="r" b="b"/>
              <a:pathLst>
                <a:path w="1301" h="988" extrusionOk="0">
                  <a:moveTo>
                    <a:pt x="1" y="0"/>
                  </a:moveTo>
                  <a:cubicBezTo>
                    <a:pt x="1" y="0"/>
                    <a:pt x="15" y="25"/>
                    <a:pt x="38" y="62"/>
                  </a:cubicBezTo>
                  <a:cubicBezTo>
                    <a:pt x="52" y="82"/>
                    <a:pt x="66" y="107"/>
                    <a:pt x="82" y="134"/>
                  </a:cubicBezTo>
                  <a:cubicBezTo>
                    <a:pt x="103" y="157"/>
                    <a:pt x="123" y="188"/>
                    <a:pt x="148" y="218"/>
                  </a:cubicBezTo>
                  <a:cubicBezTo>
                    <a:pt x="195" y="280"/>
                    <a:pt x="256" y="347"/>
                    <a:pt x="324" y="419"/>
                  </a:cubicBezTo>
                  <a:cubicBezTo>
                    <a:pt x="396" y="487"/>
                    <a:pt x="474" y="556"/>
                    <a:pt x="556" y="620"/>
                  </a:cubicBezTo>
                  <a:cubicBezTo>
                    <a:pt x="641" y="681"/>
                    <a:pt x="729" y="739"/>
                    <a:pt x="814" y="787"/>
                  </a:cubicBezTo>
                  <a:cubicBezTo>
                    <a:pt x="903" y="831"/>
                    <a:pt x="985" y="872"/>
                    <a:pt x="1056" y="903"/>
                  </a:cubicBezTo>
                  <a:cubicBezTo>
                    <a:pt x="1093" y="916"/>
                    <a:pt x="1123" y="930"/>
                    <a:pt x="1154" y="939"/>
                  </a:cubicBezTo>
                  <a:cubicBezTo>
                    <a:pt x="1185" y="950"/>
                    <a:pt x="1212" y="960"/>
                    <a:pt x="1233" y="967"/>
                  </a:cubicBezTo>
                  <a:cubicBezTo>
                    <a:pt x="1277" y="980"/>
                    <a:pt x="1301" y="987"/>
                    <a:pt x="1301" y="987"/>
                  </a:cubicBezTo>
                  <a:cubicBezTo>
                    <a:pt x="1301" y="987"/>
                    <a:pt x="1277" y="977"/>
                    <a:pt x="1236" y="956"/>
                  </a:cubicBezTo>
                  <a:cubicBezTo>
                    <a:pt x="1216" y="947"/>
                    <a:pt x="1192" y="936"/>
                    <a:pt x="1164" y="919"/>
                  </a:cubicBezTo>
                  <a:cubicBezTo>
                    <a:pt x="1137" y="906"/>
                    <a:pt x="1103" y="889"/>
                    <a:pt x="1073" y="872"/>
                  </a:cubicBezTo>
                  <a:cubicBezTo>
                    <a:pt x="1001" y="834"/>
                    <a:pt x="927" y="787"/>
                    <a:pt x="845" y="735"/>
                  </a:cubicBezTo>
                  <a:cubicBezTo>
                    <a:pt x="767" y="681"/>
                    <a:pt x="682" y="623"/>
                    <a:pt x="603" y="559"/>
                  </a:cubicBezTo>
                  <a:cubicBezTo>
                    <a:pt x="522" y="498"/>
                    <a:pt x="443" y="433"/>
                    <a:pt x="372" y="368"/>
                  </a:cubicBezTo>
                  <a:cubicBezTo>
                    <a:pt x="300" y="303"/>
                    <a:pt x="233" y="245"/>
                    <a:pt x="181" y="188"/>
                  </a:cubicBezTo>
                  <a:cubicBezTo>
                    <a:pt x="154" y="160"/>
                    <a:pt x="131" y="137"/>
                    <a:pt x="107" y="113"/>
                  </a:cubicBezTo>
                  <a:cubicBezTo>
                    <a:pt x="87" y="93"/>
                    <a:pt x="66" y="72"/>
                    <a:pt x="52" y="55"/>
                  </a:cubicBezTo>
                  <a:cubicBezTo>
                    <a:pt x="21" y="21"/>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5"/>
            <p:cNvSpPr/>
            <p:nvPr/>
          </p:nvSpPr>
          <p:spPr>
            <a:xfrm>
              <a:off x="463059" y="652243"/>
              <a:ext cx="17077" cy="14575"/>
            </a:xfrm>
            <a:custGeom>
              <a:avLst/>
              <a:gdLst/>
              <a:ahLst/>
              <a:cxnLst/>
              <a:rect l="l" t="t" r="r" b="b"/>
              <a:pathLst>
                <a:path w="389" h="332" extrusionOk="0">
                  <a:moveTo>
                    <a:pt x="1" y="1"/>
                  </a:moveTo>
                  <a:cubicBezTo>
                    <a:pt x="1" y="1"/>
                    <a:pt x="4" y="8"/>
                    <a:pt x="10" y="21"/>
                  </a:cubicBezTo>
                  <a:cubicBezTo>
                    <a:pt x="21" y="32"/>
                    <a:pt x="31" y="52"/>
                    <a:pt x="48" y="69"/>
                  </a:cubicBezTo>
                  <a:cubicBezTo>
                    <a:pt x="65" y="86"/>
                    <a:pt x="82" y="110"/>
                    <a:pt x="103" y="130"/>
                  </a:cubicBezTo>
                  <a:cubicBezTo>
                    <a:pt x="126" y="151"/>
                    <a:pt x="150" y="171"/>
                    <a:pt x="174" y="192"/>
                  </a:cubicBezTo>
                  <a:cubicBezTo>
                    <a:pt x="201" y="209"/>
                    <a:pt x="225" y="229"/>
                    <a:pt x="252" y="246"/>
                  </a:cubicBezTo>
                  <a:cubicBezTo>
                    <a:pt x="276" y="259"/>
                    <a:pt x="299" y="277"/>
                    <a:pt x="320" y="286"/>
                  </a:cubicBezTo>
                  <a:cubicBezTo>
                    <a:pt x="340" y="300"/>
                    <a:pt x="357" y="311"/>
                    <a:pt x="371" y="317"/>
                  </a:cubicBezTo>
                  <a:cubicBezTo>
                    <a:pt x="381" y="324"/>
                    <a:pt x="388" y="331"/>
                    <a:pt x="388" y="331"/>
                  </a:cubicBezTo>
                  <a:cubicBezTo>
                    <a:pt x="388" y="331"/>
                    <a:pt x="384" y="324"/>
                    <a:pt x="375" y="314"/>
                  </a:cubicBezTo>
                  <a:cubicBezTo>
                    <a:pt x="364" y="304"/>
                    <a:pt x="354" y="286"/>
                    <a:pt x="337" y="270"/>
                  </a:cubicBezTo>
                  <a:cubicBezTo>
                    <a:pt x="320" y="250"/>
                    <a:pt x="303" y="229"/>
                    <a:pt x="282" y="209"/>
                  </a:cubicBezTo>
                  <a:cubicBezTo>
                    <a:pt x="262" y="184"/>
                    <a:pt x="238" y="164"/>
                    <a:pt x="215" y="140"/>
                  </a:cubicBezTo>
                  <a:cubicBezTo>
                    <a:pt x="191" y="120"/>
                    <a:pt x="167" y="99"/>
                    <a:pt x="144" y="82"/>
                  </a:cubicBezTo>
                  <a:cubicBezTo>
                    <a:pt x="119" y="66"/>
                    <a:pt x="95" y="52"/>
                    <a:pt x="75" y="38"/>
                  </a:cubicBezTo>
                  <a:cubicBezTo>
                    <a:pt x="55" y="25"/>
                    <a:pt x="34" y="18"/>
                    <a:pt x="21" y="11"/>
                  </a:cubicBezTo>
                  <a:cubicBezTo>
                    <a:pt x="7" y="5"/>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5"/>
            <p:cNvSpPr/>
            <p:nvPr/>
          </p:nvSpPr>
          <p:spPr>
            <a:xfrm>
              <a:off x="374774" y="986634"/>
              <a:ext cx="206418" cy="140392"/>
            </a:xfrm>
            <a:custGeom>
              <a:avLst/>
              <a:gdLst/>
              <a:ahLst/>
              <a:cxnLst/>
              <a:rect l="l" t="t" r="r" b="b"/>
              <a:pathLst>
                <a:path w="4702" h="3198" extrusionOk="0">
                  <a:moveTo>
                    <a:pt x="1" y="1"/>
                  </a:moveTo>
                  <a:lnTo>
                    <a:pt x="1" y="1"/>
                  </a:lnTo>
                  <a:cubicBezTo>
                    <a:pt x="1" y="1"/>
                    <a:pt x="12" y="21"/>
                    <a:pt x="28" y="58"/>
                  </a:cubicBezTo>
                  <a:cubicBezTo>
                    <a:pt x="48" y="99"/>
                    <a:pt x="79" y="153"/>
                    <a:pt x="117" y="221"/>
                  </a:cubicBezTo>
                  <a:cubicBezTo>
                    <a:pt x="161" y="290"/>
                    <a:pt x="216" y="371"/>
                    <a:pt x="287" y="460"/>
                  </a:cubicBezTo>
                  <a:cubicBezTo>
                    <a:pt x="358" y="544"/>
                    <a:pt x="443" y="640"/>
                    <a:pt x="549" y="731"/>
                  </a:cubicBezTo>
                  <a:cubicBezTo>
                    <a:pt x="753" y="915"/>
                    <a:pt x="1025" y="1099"/>
                    <a:pt x="1334" y="1252"/>
                  </a:cubicBezTo>
                  <a:cubicBezTo>
                    <a:pt x="1648" y="1405"/>
                    <a:pt x="1995" y="1527"/>
                    <a:pt x="2338" y="1647"/>
                  </a:cubicBezTo>
                  <a:cubicBezTo>
                    <a:pt x="2685" y="1762"/>
                    <a:pt x="3028" y="1885"/>
                    <a:pt x="3338" y="2025"/>
                  </a:cubicBezTo>
                  <a:cubicBezTo>
                    <a:pt x="3644" y="2167"/>
                    <a:pt x="3920" y="2331"/>
                    <a:pt x="4127" y="2504"/>
                  </a:cubicBezTo>
                  <a:cubicBezTo>
                    <a:pt x="4232" y="2593"/>
                    <a:pt x="4321" y="2678"/>
                    <a:pt x="4396" y="2759"/>
                  </a:cubicBezTo>
                  <a:cubicBezTo>
                    <a:pt x="4433" y="2800"/>
                    <a:pt x="4467" y="2841"/>
                    <a:pt x="4498" y="2879"/>
                  </a:cubicBezTo>
                  <a:cubicBezTo>
                    <a:pt x="4529" y="2915"/>
                    <a:pt x="4552" y="2953"/>
                    <a:pt x="4576" y="2984"/>
                  </a:cubicBezTo>
                  <a:cubicBezTo>
                    <a:pt x="4620" y="3052"/>
                    <a:pt x="4651" y="3103"/>
                    <a:pt x="4672" y="3140"/>
                  </a:cubicBezTo>
                  <a:cubicBezTo>
                    <a:pt x="4692" y="3181"/>
                    <a:pt x="4702" y="3198"/>
                    <a:pt x="4702" y="3198"/>
                  </a:cubicBezTo>
                  <a:cubicBezTo>
                    <a:pt x="4702" y="3198"/>
                    <a:pt x="4692" y="3177"/>
                    <a:pt x="4675" y="3140"/>
                  </a:cubicBezTo>
                  <a:cubicBezTo>
                    <a:pt x="4658" y="3099"/>
                    <a:pt x="4627" y="3045"/>
                    <a:pt x="4587" y="2976"/>
                  </a:cubicBezTo>
                  <a:cubicBezTo>
                    <a:pt x="4505" y="2841"/>
                    <a:pt x="4369" y="2650"/>
                    <a:pt x="4161" y="2466"/>
                  </a:cubicBezTo>
                  <a:cubicBezTo>
                    <a:pt x="3957" y="2279"/>
                    <a:pt x="3689" y="2096"/>
                    <a:pt x="3379" y="1940"/>
                  </a:cubicBezTo>
                  <a:cubicBezTo>
                    <a:pt x="3069" y="1783"/>
                    <a:pt x="2719" y="1660"/>
                    <a:pt x="2375" y="1541"/>
                  </a:cubicBezTo>
                  <a:cubicBezTo>
                    <a:pt x="2032" y="1422"/>
                    <a:pt x="1688" y="1300"/>
                    <a:pt x="1379" y="1160"/>
                  </a:cubicBezTo>
                  <a:cubicBezTo>
                    <a:pt x="1069" y="1021"/>
                    <a:pt x="797" y="858"/>
                    <a:pt x="586" y="687"/>
                  </a:cubicBezTo>
                  <a:cubicBezTo>
                    <a:pt x="372" y="517"/>
                    <a:pt x="222" y="344"/>
                    <a:pt x="130" y="215"/>
                  </a:cubicBezTo>
                  <a:cubicBezTo>
                    <a:pt x="86" y="147"/>
                    <a:pt x="52" y="95"/>
                    <a:pt x="32" y="58"/>
                  </a:cubicBezTo>
                  <a:cubicBezTo>
                    <a:pt x="12" y="2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5"/>
            <p:cNvSpPr/>
            <p:nvPr/>
          </p:nvSpPr>
          <p:spPr>
            <a:xfrm>
              <a:off x="441855" y="1049632"/>
              <a:ext cx="116072" cy="62162"/>
            </a:xfrm>
            <a:custGeom>
              <a:avLst/>
              <a:gdLst/>
              <a:ahLst/>
              <a:cxnLst/>
              <a:rect l="l" t="t" r="r" b="b"/>
              <a:pathLst>
                <a:path w="2644" h="1416" extrusionOk="0">
                  <a:moveTo>
                    <a:pt x="0" y="1"/>
                  </a:moveTo>
                  <a:cubicBezTo>
                    <a:pt x="1" y="1"/>
                    <a:pt x="7" y="8"/>
                    <a:pt x="24" y="25"/>
                  </a:cubicBezTo>
                  <a:cubicBezTo>
                    <a:pt x="38" y="38"/>
                    <a:pt x="58" y="65"/>
                    <a:pt x="89" y="92"/>
                  </a:cubicBezTo>
                  <a:cubicBezTo>
                    <a:pt x="150" y="150"/>
                    <a:pt x="239" y="232"/>
                    <a:pt x="361" y="310"/>
                  </a:cubicBezTo>
                  <a:cubicBezTo>
                    <a:pt x="480" y="385"/>
                    <a:pt x="630" y="467"/>
                    <a:pt x="793" y="538"/>
                  </a:cubicBezTo>
                  <a:cubicBezTo>
                    <a:pt x="956" y="610"/>
                    <a:pt x="1137" y="674"/>
                    <a:pt x="1313" y="739"/>
                  </a:cubicBezTo>
                  <a:cubicBezTo>
                    <a:pt x="1494" y="800"/>
                    <a:pt x="1674" y="858"/>
                    <a:pt x="1837" y="923"/>
                  </a:cubicBezTo>
                  <a:cubicBezTo>
                    <a:pt x="2001" y="990"/>
                    <a:pt x="2150" y="1059"/>
                    <a:pt x="2269" y="1130"/>
                  </a:cubicBezTo>
                  <a:cubicBezTo>
                    <a:pt x="2392" y="1202"/>
                    <a:pt x="2487" y="1273"/>
                    <a:pt x="2548" y="1328"/>
                  </a:cubicBezTo>
                  <a:cubicBezTo>
                    <a:pt x="2579" y="1355"/>
                    <a:pt x="2602" y="1378"/>
                    <a:pt x="2616" y="1392"/>
                  </a:cubicBezTo>
                  <a:cubicBezTo>
                    <a:pt x="2633" y="1409"/>
                    <a:pt x="2643" y="1416"/>
                    <a:pt x="2643" y="1416"/>
                  </a:cubicBezTo>
                  <a:cubicBezTo>
                    <a:pt x="2643" y="1416"/>
                    <a:pt x="2633" y="1409"/>
                    <a:pt x="2619" y="1392"/>
                  </a:cubicBezTo>
                  <a:cubicBezTo>
                    <a:pt x="2606" y="1375"/>
                    <a:pt x="2586" y="1348"/>
                    <a:pt x="2555" y="1321"/>
                  </a:cubicBezTo>
                  <a:cubicBezTo>
                    <a:pt x="2497" y="1260"/>
                    <a:pt x="2409" y="1178"/>
                    <a:pt x="2290" y="1097"/>
                  </a:cubicBezTo>
                  <a:cubicBezTo>
                    <a:pt x="2174" y="1018"/>
                    <a:pt x="2027" y="929"/>
                    <a:pt x="1864" y="855"/>
                  </a:cubicBezTo>
                  <a:cubicBezTo>
                    <a:pt x="1701" y="780"/>
                    <a:pt x="1525" y="712"/>
                    <a:pt x="1347" y="648"/>
                  </a:cubicBezTo>
                  <a:cubicBezTo>
                    <a:pt x="1167" y="586"/>
                    <a:pt x="990" y="525"/>
                    <a:pt x="827" y="460"/>
                  </a:cubicBezTo>
                  <a:cubicBezTo>
                    <a:pt x="660" y="395"/>
                    <a:pt x="511" y="331"/>
                    <a:pt x="388" y="263"/>
                  </a:cubicBezTo>
                  <a:cubicBezTo>
                    <a:pt x="266" y="194"/>
                    <a:pt x="167" y="133"/>
                    <a:pt x="102" y="79"/>
                  </a:cubicBezTo>
                  <a:cubicBezTo>
                    <a:pt x="68" y="56"/>
                    <a:pt x="44" y="35"/>
                    <a:pt x="24" y="21"/>
                  </a:cubicBezTo>
                  <a:cubicBezTo>
                    <a:pt x="7" y="8"/>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5"/>
            <p:cNvSpPr/>
            <p:nvPr/>
          </p:nvSpPr>
          <p:spPr>
            <a:xfrm>
              <a:off x="673432" y="492313"/>
              <a:ext cx="83586" cy="151675"/>
            </a:xfrm>
            <a:custGeom>
              <a:avLst/>
              <a:gdLst/>
              <a:ahLst/>
              <a:cxnLst/>
              <a:rect l="l" t="t" r="r" b="b"/>
              <a:pathLst>
                <a:path w="1904" h="3455" extrusionOk="0">
                  <a:moveTo>
                    <a:pt x="1" y="1"/>
                  </a:moveTo>
                  <a:cubicBezTo>
                    <a:pt x="1" y="1"/>
                    <a:pt x="90" y="21"/>
                    <a:pt x="250" y="59"/>
                  </a:cubicBezTo>
                  <a:cubicBezTo>
                    <a:pt x="406" y="96"/>
                    <a:pt x="634" y="150"/>
                    <a:pt x="889" y="252"/>
                  </a:cubicBezTo>
                  <a:cubicBezTo>
                    <a:pt x="1018" y="304"/>
                    <a:pt x="1151" y="368"/>
                    <a:pt x="1284" y="456"/>
                  </a:cubicBezTo>
                  <a:cubicBezTo>
                    <a:pt x="1413" y="541"/>
                    <a:pt x="1542" y="647"/>
                    <a:pt x="1641" y="783"/>
                  </a:cubicBezTo>
                  <a:cubicBezTo>
                    <a:pt x="1692" y="847"/>
                    <a:pt x="1736" y="923"/>
                    <a:pt x="1764" y="1001"/>
                  </a:cubicBezTo>
                  <a:cubicBezTo>
                    <a:pt x="1794" y="1079"/>
                    <a:pt x="1811" y="1164"/>
                    <a:pt x="1808" y="1249"/>
                  </a:cubicBezTo>
                  <a:cubicBezTo>
                    <a:pt x="1801" y="1416"/>
                    <a:pt x="1706" y="1582"/>
                    <a:pt x="1563" y="1671"/>
                  </a:cubicBezTo>
                  <a:cubicBezTo>
                    <a:pt x="1546" y="1681"/>
                    <a:pt x="1528" y="1688"/>
                    <a:pt x="1511" y="1698"/>
                  </a:cubicBezTo>
                  <a:cubicBezTo>
                    <a:pt x="1491" y="1705"/>
                    <a:pt x="1475" y="1712"/>
                    <a:pt x="1454" y="1715"/>
                  </a:cubicBezTo>
                  <a:lnTo>
                    <a:pt x="1440" y="1719"/>
                  </a:lnTo>
                  <a:lnTo>
                    <a:pt x="1434" y="1722"/>
                  </a:lnTo>
                  <a:lnTo>
                    <a:pt x="1338" y="1722"/>
                  </a:lnTo>
                  <a:cubicBezTo>
                    <a:pt x="1284" y="1722"/>
                    <a:pt x="1236" y="1719"/>
                    <a:pt x="1189" y="1719"/>
                  </a:cubicBezTo>
                  <a:cubicBezTo>
                    <a:pt x="1239" y="1763"/>
                    <a:pt x="1301" y="1811"/>
                    <a:pt x="1352" y="1858"/>
                  </a:cubicBezTo>
                  <a:lnTo>
                    <a:pt x="1373" y="1875"/>
                  </a:lnTo>
                  <a:lnTo>
                    <a:pt x="1389" y="1892"/>
                  </a:lnTo>
                  <a:lnTo>
                    <a:pt x="1409" y="1909"/>
                  </a:lnTo>
                  <a:cubicBezTo>
                    <a:pt x="1420" y="1923"/>
                    <a:pt x="1434" y="1933"/>
                    <a:pt x="1444" y="1946"/>
                  </a:cubicBezTo>
                  <a:cubicBezTo>
                    <a:pt x="1491" y="1994"/>
                    <a:pt x="1532" y="2048"/>
                    <a:pt x="1566" y="2103"/>
                  </a:cubicBezTo>
                  <a:cubicBezTo>
                    <a:pt x="1638" y="2212"/>
                    <a:pt x="1679" y="2337"/>
                    <a:pt x="1675" y="2460"/>
                  </a:cubicBezTo>
                  <a:cubicBezTo>
                    <a:pt x="1675" y="2603"/>
                    <a:pt x="1617" y="2739"/>
                    <a:pt x="1511" y="2811"/>
                  </a:cubicBezTo>
                  <a:cubicBezTo>
                    <a:pt x="1461" y="2848"/>
                    <a:pt x="1399" y="2872"/>
                    <a:pt x="1341" y="2882"/>
                  </a:cubicBezTo>
                  <a:cubicBezTo>
                    <a:pt x="1324" y="2882"/>
                    <a:pt x="1311" y="2885"/>
                    <a:pt x="1297" y="2885"/>
                  </a:cubicBezTo>
                  <a:cubicBezTo>
                    <a:pt x="1291" y="2885"/>
                    <a:pt x="1280" y="2885"/>
                    <a:pt x="1274" y="2882"/>
                  </a:cubicBezTo>
                  <a:lnTo>
                    <a:pt x="1263" y="2882"/>
                  </a:lnTo>
                  <a:cubicBezTo>
                    <a:pt x="1257" y="2882"/>
                    <a:pt x="1250" y="2882"/>
                    <a:pt x="1243" y="2879"/>
                  </a:cubicBezTo>
                  <a:cubicBezTo>
                    <a:pt x="1230" y="2875"/>
                    <a:pt x="1216" y="2872"/>
                    <a:pt x="1202" y="2868"/>
                  </a:cubicBezTo>
                  <a:cubicBezTo>
                    <a:pt x="1192" y="2865"/>
                    <a:pt x="1175" y="2855"/>
                    <a:pt x="1161" y="2852"/>
                  </a:cubicBezTo>
                  <a:cubicBezTo>
                    <a:pt x="1131" y="2838"/>
                    <a:pt x="1107" y="2827"/>
                    <a:pt x="1079" y="2817"/>
                  </a:cubicBezTo>
                  <a:lnTo>
                    <a:pt x="1079" y="2817"/>
                  </a:lnTo>
                  <a:cubicBezTo>
                    <a:pt x="1097" y="2848"/>
                    <a:pt x="1117" y="2882"/>
                    <a:pt x="1134" y="2913"/>
                  </a:cubicBezTo>
                  <a:cubicBezTo>
                    <a:pt x="1144" y="2926"/>
                    <a:pt x="1151" y="2940"/>
                    <a:pt x="1155" y="2954"/>
                  </a:cubicBezTo>
                  <a:cubicBezTo>
                    <a:pt x="1161" y="2967"/>
                    <a:pt x="1168" y="2977"/>
                    <a:pt x="1172" y="2990"/>
                  </a:cubicBezTo>
                  <a:cubicBezTo>
                    <a:pt x="1212" y="3117"/>
                    <a:pt x="1192" y="3246"/>
                    <a:pt x="1128" y="3331"/>
                  </a:cubicBezTo>
                  <a:cubicBezTo>
                    <a:pt x="1093" y="3372"/>
                    <a:pt x="1049" y="3399"/>
                    <a:pt x="1005" y="3413"/>
                  </a:cubicBezTo>
                  <a:cubicBezTo>
                    <a:pt x="970" y="3426"/>
                    <a:pt x="936" y="3431"/>
                    <a:pt x="905" y="3431"/>
                  </a:cubicBezTo>
                  <a:cubicBezTo>
                    <a:pt x="896" y="3431"/>
                    <a:pt x="887" y="3430"/>
                    <a:pt x="879" y="3430"/>
                  </a:cubicBezTo>
                  <a:cubicBezTo>
                    <a:pt x="801" y="3423"/>
                    <a:pt x="743" y="3389"/>
                    <a:pt x="712" y="3358"/>
                  </a:cubicBezTo>
                  <a:cubicBezTo>
                    <a:pt x="699" y="3345"/>
                    <a:pt x="688" y="3331"/>
                    <a:pt x="682" y="3321"/>
                  </a:cubicBezTo>
                  <a:lnTo>
                    <a:pt x="682" y="3321"/>
                  </a:lnTo>
                  <a:cubicBezTo>
                    <a:pt x="685" y="3331"/>
                    <a:pt x="695" y="3345"/>
                    <a:pt x="709" y="3362"/>
                  </a:cubicBezTo>
                  <a:cubicBezTo>
                    <a:pt x="736" y="3395"/>
                    <a:pt x="794" y="3436"/>
                    <a:pt x="875" y="3450"/>
                  </a:cubicBezTo>
                  <a:cubicBezTo>
                    <a:pt x="892" y="3453"/>
                    <a:pt x="910" y="3454"/>
                    <a:pt x="929" y="3454"/>
                  </a:cubicBezTo>
                  <a:cubicBezTo>
                    <a:pt x="956" y="3454"/>
                    <a:pt x="985" y="3451"/>
                    <a:pt x="1015" y="3444"/>
                  </a:cubicBezTo>
                  <a:cubicBezTo>
                    <a:pt x="1062" y="3430"/>
                    <a:pt x="1117" y="3403"/>
                    <a:pt x="1158" y="3355"/>
                  </a:cubicBezTo>
                  <a:cubicBezTo>
                    <a:pt x="1239" y="3266"/>
                    <a:pt x="1274" y="3117"/>
                    <a:pt x="1230" y="2974"/>
                  </a:cubicBezTo>
                  <a:cubicBezTo>
                    <a:pt x="1230" y="2970"/>
                    <a:pt x="1226" y="2964"/>
                    <a:pt x="1222" y="2957"/>
                  </a:cubicBezTo>
                  <a:cubicBezTo>
                    <a:pt x="1222" y="2954"/>
                    <a:pt x="1222" y="2950"/>
                    <a:pt x="1219" y="2946"/>
                  </a:cubicBezTo>
                  <a:cubicBezTo>
                    <a:pt x="1219" y="2943"/>
                    <a:pt x="1216" y="2943"/>
                    <a:pt x="1216" y="2940"/>
                  </a:cubicBezTo>
                  <a:lnTo>
                    <a:pt x="1216" y="2937"/>
                  </a:lnTo>
                  <a:cubicBezTo>
                    <a:pt x="1226" y="2943"/>
                    <a:pt x="1239" y="2946"/>
                    <a:pt x="1250" y="2950"/>
                  </a:cubicBezTo>
                  <a:lnTo>
                    <a:pt x="1257" y="2950"/>
                  </a:lnTo>
                  <a:lnTo>
                    <a:pt x="1270" y="2954"/>
                  </a:lnTo>
                  <a:lnTo>
                    <a:pt x="1348" y="2954"/>
                  </a:lnTo>
                  <a:cubicBezTo>
                    <a:pt x="1420" y="2946"/>
                    <a:pt x="1495" y="2919"/>
                    <a:pt x="1556" y="2879"/>
                  </a:cubicBezTo>
                  <a:cubicBezTo>
                    <a:pt x="1621" y="2835"/>
                    <a:pt x="1679" y="2773"/>
                    <a:pt x="1712" y="2698"/>
                  </a:cubicBezTo>
                  <a:cubicBezTo>
                    <a:pt x="1750" y="2627"/>
                    <a:pt x="1767" y="2546"/>
                    <a:pt x="1770" y="2464"/>
                  </a:cubicBezTo>
                  <a:cubicBezTo>
                    <a:pt x="1773" y="2321"/>
                    <a:pt x="1729" y="2174"/>
                    <a:pt x="1651" y="2052"/>
                  </a:cubicBezTo>
                  <a:cubicBezTo>
                    <a:pt x="1610" y="1990"/>
                    <a:pt x="1566" y="1933"/>
                    <a:pt x="1515" y="1879"/>
                  </a:cubicBezTo>
                  <a:cubicBezTo>
                    <a:pt x="1502" y="1865"/>
                    <a:pt x="1491" y="1852"/>
                    <a:pt x="1478" y="1838"/>
                  </a:cubicBezTo>
                  <a:lnTo>
                    <a:pt x="1454" y="1817"/>
                  </a:lnTo>
                  <a:cubicBezTo>
                    <a:pt x="1455" y="1817"/>
                    <a:pt x="1455" y="1817"/>
                    <a:pt x="1455" y="1816"/>
                  </a:cubicBezTo>
                  <a:lnTo>
                    <a:pt x="1455" y="1816"/>
                  </a:lnTo>
                  <a:cubicBezTo>
                    <a:pt x="1456" y="1816"/>
                    <a:pt x="1462" y="1815"/>
                    <a:pt x="1478" y="1811"/>
                  </a:cubicBezTo>
                  <a:cubicBezTo>
                    <a:pt x="1502" y="1807"/>
                    <a:pt x="1525" y="1797"/>
                    <a:pt x="1549" y="1786"/>
                  </a:cubicBezTo>
                  <a:cubicBezTo>
                    <a:pt x="1569" y="1777"/>
                    <a:pt x="1593" y="1766"/>
                    <a:pt x="1613" y="1753"/>
                  </a:cubicBezTo>
                  <a:cubicBezTo>
                    <a:pt x="1699" y="1698"/>
                    <a:pt x="1770" y="1623"/>
                    <a:pt x="1817" y="1535"/>
                  </a:cubicBezTo>
                  <a:cubicBezTo>
                    <a:pt x="1869" y="1450"/>
                    <a:pt x="1899" y="1351"/>
                    <a:pt x="1899" y="1252"/>
                  </a:cubicBezTo>
                  <a:cubicBezTo>
                    <a:pt x="1903" y="1154"/>
                    <a:pt x="1883" y="1056"/>
                    <a:pt x="1848" y="970"/>
                  </a:cubicBezTo>
                  <a:cubicBezTo>
                    <a:pt x="1814" y="882"/>
                    <a:pt x="1767" y="800"/>
                    <a:pt x="1709" y="729"/>
                  </a:cubicBezTo>
                  <a:cubicBezTo>
                    <a:pt x="1654" y="657"/>
                    <a:pt x="1593" y="596"/>
                    <a:pt x="1525" y="538"/>
                  </a:cubicBezTo>
                  <a:cubicBezTo>
                    <a:pt x="1457" y="484"/>
                    <a:pt x="1389" y="439"/>
                    <a:pt x="1321" y="395"/>
                  </a:cubicBezTo>
                  <a:cubicBezTo>
                    <a:pt x="1181" y="314"/>
                    <a:pt x="1039" y="252"/>
                    <a:pt x="906" y="205"/>
                  </a:cubicBezTo>
                  <a:cubicBezTo>
                    <a:pt x="641" y="113"/>
                    <a:pt x="409" y="76"/>
                    <a:pt x="253" y="45"/>
                  </a:cubicBezTo>
                  <a:cubicBezTo>
                    <a:pt x="90" y="18"/>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2"/>
        <p:cNvGrpSpPr/>
        <p:nvPr/>
      </p:nvGrpSpPr>
      <p:grpSpPr>
        <a:xfrm>
          <a:off x="0" y="0"/>
          <a:ext cx="0" cy="0"/>
          <a:chOff x="0" y="0"/>
          <a:chExt cx="0" cy="0"/>
        </a:xfrm>
      </p:grpSpPr>
      <p:sp>
        <p:nvSpPr>
          <p:cNvPr id="813" name="Google Shape;813;p46"/>
          <p:cNvSpPr txBox="1">
            <a:spLocks noGrp="1"/>
          </p:cNvSpPr>
          <p:nvPr>
            <p:ph type="title"/>
          </p:nvPr>
        </p:nvSpPr>
        <p:spPr>
          <a:xfrm>
            <a:off x="713375" y="2080038"/>
            <a:ext cx="5067600" cy="12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Symbols in Moby-Dick</a:t>
            </a:r>
            <a:endParaRPr/>
          </a:p>
        </p:txBody>
      </p:sp>
      <p:sp>
        <p:nvSpPr>
          <p:cNvPr id="814" name="Google Shape;814;p46"/>
          <p:cNvSpPr txBox="1">
            <a:spLocks noGrp="1"/>
          </p:cNvSpPr>
          <p:nvPr>
            <p:ph type="subTitle" idx="1"/>
          </p:nvPr>
        </p:nvSpPr>
        <p:spPr>
          <a:xfrm>
            <a:off x="713375" y="3595425"/>
            <a:ext cx="5067600" cy="536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You can enter a subtitle here if you need it</a:t>
            </a:r>
            <a:endParaRPr/>
          </a:p>
        </p:txBody>
      </p:sp>
      <p:sp>
        <p:nvSpPr>
          <p:cNvPr id="815" name="Google Shape;815;p46"/>
          <p:cNvSpPr txBox="1">
            <a:spLocks noGrp="1"/>
          </p:cNvSpPr>
          <p:nvPr>
            <p:ph type="title" idx="2"/>
          </p:nvPr>
        </p:nvSpPr>
        <p:spPr>
          <a:xfrm>
            <a:off x="713375" y="1011650"/>
            <a:ext cx="12339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grpSp>
        <p:nvGrpSpPr>
          <p:cNvPr id="816" name="Google Shape;816;p46"/>
          <p:cNvGrpSpPr/>
          <p:nvPr/>
        </p:nvGrpSpPr>
        <p:grpSpPr>
          <a:xfrm flipH="1">
            <a:off x="6774494" y="310827"/>
            <a:ext cx="2102974" cy="2137871"/>
            <a:chOff x="298650" y="311925"/>
            <a:chExt cx="1460095" cy="1484323"/>
          </a:xfrm>
        </p:grpSpPr>
        <p:sp>
          <p:nvSpPr>
            <p:cNvPr id="817" name="Google Shape;817;p46"/>
            <p:cNvSpPr/>
            <p:nvPr/>
          </p:nvSpPr>
          <p:spPr>
            <a:xfrm>
              <a:off x="606703" y="379708"/>
              <a:ext cx="258395" cy="120242"/>
            </a:xfrm>
            <a:custGeom>
              <a:avLst/>
              <a:gdLst/>
              <a:ahLst/>
              <a:cxnLst/>
              <a:rect l="l" t="t" r="r" b="b"/>
              <a:pathLst>
                <a:path w="5886" h="2739" extrusionOk="0">
                  <a:moveTo>
                    <a:pt x="811" y="817"/>
                  </a:moveTo>
                  <a:cubicBezTo>
                    <a:pt x="811" y="817"/>
                    <a:pt x="811" y="818"/>
                    <a:pt x="812" y="821"/>
                  </a:cubicBezTo>
                  <a:lnTo>
                    <a:pt x="812" y="821"/>
                  </a:lnTo>
                  <a:cubicBezTo>
                    <a:pt x="812" y="818"/>
                    <a:pt x="811" y="817"/>
                    <a:pt x="811" y="817"/>
                  </a:cubicBezTo>
                  <a:close/>
                  <a:moveTo>
                    <a:pt x="926" y="1"/>
                  </a:moveTo>
                  <a:cubicBezTo>
                    <a:pt x="905" y="1"/>
                    <a:pt x="885" y="1"/>
                    <a:pt x="865" y="4"/>
                  </a:cubicBezTo>
                  <a:cubicBezTo>
                    <a:pt x="844" y="4"/>
                    <a:pt x="824" y="4"/>
                    <a:pt x="803" y="8"/>
                  </a:cubicBezTo>
                  <a:cubicBezTo>
                    <a:pt x="640" y="35"/>
                    <a:pt x="480" y="106"/>
                    <a:pt x="351" y="219"/>
                  </a:cubicBezTo>
                  <a:cubicBezTo>
                    <a:pt x="219" y="327"/>
                    <a:pt x="117" y="477"/>
                    <a:pt x="51" y="651"/>
                  </a:cubicBezTo>
                  <a:cubicBezTo>
                    <a:pt x="24" y="739"/>
                    <a:pt x="4" y="834"/>
                    <a:pt x="1" y="933"/>
                  </a:cubicBezTo>
                  <a:cubicBezTo>
                    <a:pt x="1" y="1032"/>
                    <a:pt x="15" y="1126"/>
                    <a:pt x="42" y="1219"/>
                  </a:cubicBezTo>
                  <a:cubicBezTo>
                    <a:pt x="96" y="1406"/>
                    <a:pt x="205" y="1572"/>
                    <a:pt x="345" y="1709"/>
                  </a:cubicBezTo>
                  <a:cubicBezTo>
                    <a:pt x="484" y="1841"/>
                    <a:pt x="657" y="1943"/>
                    <a:pt x="852" y="1998"/>
                  </a:cubicBezTo>
                  <a:cubicBezTo>
                    <a:pt x="954" y="2025"/>
                    <a:pt x="1052" y="2035"/>
                    <a:pt x="1147" y="2038"/>
                  </a:cubicBezTo>
                  <a:cubicBezTo>
                    <a:pt x="1246" y="2038"/>
                    <a:pt x="1345" y="2032"/>
                    <a:pt x="1436" y="2015"/>
                  </a:cubicBezTo>
                  <a:cubicBezTo>
                    <a:pt x="1620" y="1980"/>
                    <a:pt x="1794" y="1919"/>
                    <a:pt x="1954" y="1851"/>
                  </a:cubicBezTo>
                  <a:cubicBezTo>
                    <a:pt x="2031" y="1817"/>
                    <a:pt x="2110" y="1780"/>
                    <a:pt x="2185" y="1743"/>
                  </a:cubicBezTo>
                  <a:cubicBezTo>
                    <a:pt x="2260" y="1709"/>
                    <a:pt x="2331" y="1671"/>
                    <a:pt x="2406" y="1633"/>
                  </a:cubicBezTo>
                  <a:cubicBezTo>
                    <a:pt x="2552" y="1559"/>
                    <a:pt x="2695" y="1484"/>
                    <a:pt x="2838" y="1416"/>
                  </a:cubicBezTo>
                  <a:cubicBezTo>
                    <a:pt x="2981" y="1348"/>
                    <a:pt x="3124" y="1280"/>
                    <a:pt x="3263" y="1225"/>
                  </a:cubicBezTo>
                  <a:cubicBezTo>
                    <a:pt x="3406" y="1171"/>
                    <a:pt x="3546" y="1123"/>
                    <a:pt x="3684" y="1090"/>
                  </a:cubicBezTo>
                  <a:cubicBezTo>
                    <a:pt x="3844" y="1051"/>
                    <a:pt x="4002" y="1031"/>
                    <a:pt x="4155" y="1031"/>
                  </a:cubicBezTo>
                  <a:cubicBezTo>
                    <a:pt x="4271" y="1031"/>
                    <a:pt x="4385" y="1042"/>
                    <a:pt x="4494" y="1065"/>
                  </a:cubicBezTo>
                  <a:cubicBezTo>
                    <a:pt x="4620" y="1090"/>
                    <a:pt x="4742" y="1131"/>
                    <a:pt x="4855" y="1184"/>
                  </a:cubicBezTo>
                  <a:cubicBezTo>
                    <a:pt x="4967" y="1236"/>
                    <a:pt x="5072" y="1300"/>
                    <a:pt x="5165" y="1368"/>
                  </a:cubicBezTo>
                  <a:cubicBezTo>
                    <a:pt x="5348" y="1511"/>
                    <a:pt x="5491" y="1674"/>
                    <a:pt x="5593" y="1838"/>
                  </a:cubicBezTo>
                  <a:cubicBezTo>
                    <a:pt x="5644" y="1919"/>
                    <a:pt x="5689" y="2001"/>
                    <a:pt x="5722" y="2076"/>
                  </a:cubicBezTo>
                  <a:cubicBezTo>
                    <a:pt x="5756" y="2154"/>
                    <a:pt x="5783" y="2229"/>
                    <a:pt x="5801" y="2297"/>
                  </a:cubicBezTo>
                  <a:cubicBezTo>
                    <a:pt x="5841" y="2433"/>
                    <a:pt x="5859" y="2545"/>
                    <a:pt x="5865" y="2621"/>
                  </a:cubicBezTo>
                  <a:cubicBezTo>
                    <a:pt x="5868" y="2661"/>
                    <a:pt x="5868" y="2688"/>
                    <a:pt x="5868" y="2709"/>
                  </a:cubicBezTo>
                  <a:lnTo>
                    <a:pt x="5868" y="2739"/>
                  </a:lnTo>
                  <a:cubicBezTo>
                    <a:pt x="5868" y="2739"/>
                    <a:pt x="5872" y="2729"/>
                    <a:pt x="5872" y="2709"/>
                  </a:cubicBezTo>
                  <a:cubicBezTo>
                    <a:pt x="5872" y="2688"/>
                    <a:pt x="5876" y="2661"/>
                    <a:pt x="5879" y="2621"/>
                  </a:cubicBezTo>
                  <a:cubicBezTo>
                    <a:pt x="5882" y="2542"/>
                    <a:pt x="5885" y="2429"/>
                    <a:pt x="5865" y="2283"/>
                  </a:cubicBezTo>
                  <a:cubicBezTo>
                    <a:pt x="5841" y="2137"/>
                    <a:pt x="5804" y="1960"/>
                    <a:pt x="5719" y="1770"/>
                  </a:cubicBezTo>
                  <a:cubicBezTo>
                    <a:pt x="5631" y="1583"/>
                    <a:pt x="5498" y="1379"/>
                    <a:pt x="5301" y="1205"/>
                  </a:cubicBezTo>
                  <a:cubicBezTo>
                    <a:pt x="5202" y="1117"/>
                    <a:pt x="5093" y="1035"/>
                    <a:pt x="4970" y="963"/>
                  </a:cubicBezTo>
                  <a:cubicBezTo>
                    <a:pt x="4848" y="895"/>
                    <a:pt x="4712" y="834"/>
                    <a:pt x="4566" y="790"/>
                  </a:cubicBezTo>
                  <a:cubicBezTo>
                    <a:pt x="4491" y="770"/>
                    <a:pt x="4416" y="749"/>
                    <a:pt x="4338" y="735"/>
                  </a:cubicBezTo>
                  <a:cubicBezTo>
                    <a:pt x="4321" y="732"/>
                    <a:pt x="4301" y="729"/>
                    <a:pt x="4280" y="729"/>
                  </a:cubicBezTo>
                  <a:cubicBezTo>
                    <a:pt x="4260" y="726"/>
                    <a:pt x="4240" y="722"/>
                    <a:pt x="4222" y="722"/>
                  </a:cubicBezTo>
                  <a:cubicBezTo>
                    <a:pt x="4182" y="718"/>
                    <a:pt x="4141" y="712"/>
                    <a:pt x="4103" y="712"/>
                  </a:cubicBezTo>
                  <a:cubicBezTo>
                    <a:pt x="4062" y="712"/>
                    <a:pt x="4022" y="712"/>
                    <a:pt x="3981" y="709"/>
                  </a:cubicBezTo>
                  <a:cubicBezTo>
                    <a:pt x="3940" y="709"/>
                    <a:pt x="3899" y="712"/>
                    <a:pt x="3858" y="715"/>
                  </a:cubicBezTo>
                  <a:cubicBezTo>
                    <a:pt x="3838" y="715"/>
                    <a:pt x="3817" y="715"/>
                    <a:pt x="3797" y="718"/>
                  </a:cubicBezTo>
                  <a:lnTo>
                    <a:pt x="3736" y="726"/>
                  </a:lnTo>
                  <a:cubicBezTo>
                    <a:pt x="3695" y="732"/>
                    <a:pt x="3654" y="735"/>
                    <a:pt x="3613" y="743"/>
                  </a:cubicBezTo>
                  <a:cubicBezTo>
                    <a:pt x="3290" y="797"/>
                    <a:pt x="2970" y="909"/>
                    <a:pt x="2668" y="1038"/>
                  </a:cubicBezTo>
                  <a:cubicBezTo>
                    <a:pt x="2515" y="1103"/>
                    <a:pt x="2365" y="1171"/>
                    <a:pt x="2219" y="1239"/>
                  </a:cubicBezTo>
                  <a:cubicBezTo>
                    <a:pt x="2069" y="1304"/>
                    <a:pt x="1919" y="1371"/>
                    <a:pt x="1776" y="1426"/>
                  </a:cubicBezTo>
                  <a:cubicBezTo>
                    <a:pt x="1634" y="1487"/>
                    <a:pt x="1491" y="1531"/>
                    <a:pt x="1354" y="1555"/>
                  </a:cubicBezTo>
                  <a:cubicBezTo>
                    <a:pt x="1287" y="1569"/>
                    <a:pt x="1219" y="1576"/>
                    <a:pt x="1154" y="1576"/>
                  </a:cubicBezTo>
                  <a:cubicBezTo>
                    <a:pt x="1089" y="1576"/>
                    <a:pt x="1025" y="1569"/>
                    <a:pt x="967" y="1555"/>
                  </a:cubicBezTo>
                  <a:cubicBezTo>
                    <a:pt x="852" y="1525"/>
                    <a:pt x="736" y="1467"/>
                    <a:pt x="643" y="1385"/>
                  </a:cubicBezTo>
                  <a:cubicBezTo>
                    <a:pt x="552" y="1304"/>
                    <a:pt x="480" y="1202"/>
                    <a:pt x="439" y="1093"/>
                  </a:cubicBezTo>
                  <a:cubicBezTo>
                    <a:pt x="419" y="1038"/>
                    <a:pt x="412" y="984"/>
                    <a:pt x="406" y="930"/>
                  </a:cubicBezTo>
                  <a:cubicBezTo>
                    <a:pt x="402" y="875"/>
                    <a:pt x="412" y="820"/>
                    <a:pt x="423" y="766"/>
                  </a:cubicBezTo>
                  <a:cubicBezTo>
                    <a:pt x="453" y="661"/>
                    <a:pt x="511" y="559"/>
                    <a:pt x="589" y="481"/>
                  </a:cubicBezTo>
                  <a:cubicBezTo>
                    <a:pt x="668" y="399"/>
                    <a:pt x="763" y="344"/>
                    <a:pt x="861" y="321"/>
                  </a:cubicBezTo>
                  <a:cubicBezTo>
                    <a:pt x="898" y="310"/>
                    <a:pt x="936" y="305"/>
                    <a:pt x="973" y="305"/>
                  </a:cubicBezTo>
                  <a:cubicBezTo>
                    <a:pt x="1033" y="305"/>
                    <a:pt x="1093" y="318"/>
                    <a:pt x="1147" y="341"/>
                  </a:cubicBezTo>
                  <a:cubicBezTo>
                    <a:pt x="1235" y="379"/>
                    <a:pt x="1310" y="437"/>
                    <a:pt x="1358" y="504"/>
                  </a:cubicBezTo>
                  <a:cubicBezTo>
                    <a:pt x="1382" y="542"/>
                    <a:pt x="1395" y="575"/>
                    <a:pt x="1406" y="616"/>
                  </a:cubicBezTo>
                  <a:cubicBezTo>
                    <a:pt x="1416" y="657"/>
                    <a:pt x="1416" y="698"/>
                    <a:pt x="1412" y="735"/>
                  </a:cubicBezTo>
                  <a:cubicBezTo>
                    <a:pt x="1403" y="817"/>
                    <a:pt x="1372" y="889"/>
                    <a:pt x="1324" y="943"/>
                  </a:cubicBezTo>
                  <a:cubicBezTo>
                    <a:pt x="1296" y="967"/>
                    <a:pt x="1269" y="988"/>
                    <a:pt x="1239" y="1001"/>
                  </a:cubicBezTo>
                  <a:cubicBezTo>
                    <a:pt x="1212" y="1015"/>
                    <a:pt x="1178" y="1018"/>
                    <a:pt x="1147" y="1021"/>
                  </a:cubicBezTo>
                  <a:cubicBezTo>
                    <a:pt x="1134" y="1023"/>
                    <a:pt x="1121" y="1023"/>
                    <a:pt x="1108" y="1023"/>
                  </a:cubicBezTo>
                  <a:cubicBezTo>
                    <a:pt x="1061" y="1023"/>
                    <a:pt x="1015" y="1013"/>
                    <a:pt x="977" y="994"/>
                  </a:cubicBezTo>
                  <a:cubicBezTo>
                    <a:pt x="929" y="974"/>
                    <a:pt x="892" y="947"/>
                    <a:pt x="868" y="916"/>
                  </a:cubicBezTo>
                  <a:cubicBezTo>
                    <a:pt x="844" y="889"/>
                    <a:pt x="831" y="865"/>
                    <a:pt x="824" y="845"/>
                  </a:cubicBezTo>
                  <a:cubicBezTo>
                    <a:pt x="817" y="834"/>
                    <a:pt x="814" y="825"/>
                    <a:pt x="812" y="821"/>
                  </a:cubicBezTo>
                  <a:lnTo>
                    <a:pt x="812" y="821"/>
                  </a:lnTo>
                  <a:cubicBezTo>
                    <a:pt x="814" y="833"/>
                    <a:pt x="817" y="873"/>
                    <a:pt x="847" y="933"/>
                  </a:cubicBezTo>
                  <a:cubicBezTo>
                    <a:pt x="868" y="967"/>
                    <a:pt x="902" y="1008"/>
                    <a:pt x="949" y="1042"/>
                  </a:cubicBezTo>
                  <a:cubicBezTo>
                    <a:pt x="998" y="1079"/>
                    <a:pt x="1062" y="1106"/>
                    <a:pt x="1144" y="1120"/>
                  </a:cubicBezTo>
                  <a:cubicBezTo>
                    <a:pt x="1157" y="1120"/>
                    <a:pt x="1171" y="1120"/>
                    <a:pt x="1186" y="1120"/>
                  </a:cubicBezTo>
                  <a:cubicBezTo>
                    <a:pt x="1214" y="1120"/>
                    <a:pt x="1244" y="1119"/>
                    <a:pt x="1276" y="1110"/>
                  </a:cubicBezTo>
                  <a:cubicBezTo>
                    <a:pt x="1321" y="1100"/>
                    <a:pt x="1368" y="1079"/>
                    <a:pt x="1409" y="1049"/>
                  </a:cubicBezTo>
                  <a:cubicBezTo>
                    <a:pt x="1494" y="991"/>
                    <a:pt x="1566" y="895"/>
                    <a:pt x="1599" y="776"/>
                  </a:cubicBezTo>
                  <a:cubicBezTo>
                    <a:pt x="1616" y="718"/>
                    <a:pt x="1623" y="657"/>
                    <a:pt x="1620" y="589"/>
                  </a:cubicBezTo>
                  <a:cubicBezTo>
                    <a:pt x="1616" y="525"/>
                    <a:pt x="1599" y="453"/>
                    <a:pt x="1569" y="392"/>
                  </a:cubicBezTo>
                  <a:cubicBezTo>
                    <a:pt x="1511" y="263"/>
                    <a:pt x="1403" y="154"/>
                    <a:pt x="1266" y="86"/>
                  </a:cubicBezTo>
                  <a:cubicBezTo>
                    <a:pt x="1202" y="52"/>
                    <a:pt x="1127" y="24"/>
                    <a:pt x="1048" y="11"/>
                  </a:cubicBezTo>
                  <a:lnTo>
                    <a:pt x="1018" y="8"/>
                  </a:lnTo>
                  <a:lnTo>
                    <a:pt x="987" y="4"/>
                  </a:lnTo>
                  <a:cubicBezTo>
                    <a:pt x="967" y="4"/>
                    <a:pt x="94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6"/>
            <p:cNvSpPr/>
            <p:nvPr/>
          </p:nvSpPr>
          <p:spPr>
            <a:xfrm>
              <a:off x="626414" y="402536"/>
              <a:ext cx="27218" cy="34198"/>
            </a:xfrm>
            <a:custGeom>
              <a:avLst/>
              <a:gdLst/>
              <a:ahLst/>
              <a:cxnLst/>
              <a:rect l="l" t="t" r="r" b="b"/>
              <a:pathLst>
                <a:path w="620" h="779" extrusionOk="0">
                  <a:moveTo>
                    <a:pt x="329" y="1"/>
                  </a:moveTo>
                  <a:cubicBezTo>
                    <a:pt x="285" y="1"/>
                    <a:pt x="234" y="9"/>
                    <a:pt x="188" y="35"/>
                  </a:cubicBezTo>
                  <a:cubicBezTo>
                    <a:pt x="133" y="60"/>
                    <a:pt x="89" y="107"/>
                    <a:pt x="59" y="157"/>
                  </a:cubicBezTo>
                  <a:cubicBezTo>
                    <a:pt x="25" y="212"/>
                    <a:pt x="7" y="270"/>
                    <a:pt x="1" y="335"/>
                  </a:cubicBezTo>
                  <a:cubicBezTo>
                    <a:pt x="1" y="369"/>
                    <a:pt x="4" y="402"/>
                    <a:pt x="11" y="433"/>
                  </a:cubicBezTo>
                  <a:cubicBezTo>
                    <a:pt x="21" y="468"/>
                    <a:pt x="31" y="498"/>
                    <a:pt x="45" y="525"/>
                  </a:cubicBezTo>
                  <a:cubicBezTo>
                    <a:pt x="76" y="576"/>
                    <a:pt x="109" y="614"/>
                    <a:pt x="140" y="644"/>
                  </a:cubicBezTo>
                  <a:cubicBezTo>
                    <a:pt x="205" y="709"/>
                    <a:pt x="290" y="743"/>
                    <a:pt x="362" y="767"/>
                  </a:cubicBezTo>
                  <a:cubicBezTo>
                    <a:pt x="386" y="776"/>
                    <a:pt x="412" y="779"/>
                    <a:pt x="435" y="779"/>
                  </a:cubicBezTo>
                  <a:cubicBezTo>
                    <a:pt x="446" y="779"/>
                    <a:pt x="457" y="778"/>
                    <a:pt x="467" y="777"/>
                  </a:cubicBezTo>
                  <a:cubicBezTo>
                    <a:pt x="497" y="774"/>
                    <a:pt x="525" y="763"/>
                    <a:pt x="545" y="757"/>
                  </a:cubicBezTo>
                  <a:cubicBezTo>
                    <a:pt x="566" y="743"/>
                    <a:pt x="579" y="733"/>
                    <a:pt x="586" y="726"/>
                  </a:cubicBezTo>
                  <a:cubicBezTo>
                    <a:pt x="593" y="716"/>
                    <a:pt x="596" y="713"/>
                    <a:pt x="596" y="713"/>
                  </a:cubicBezTo>
                  <a:cubicBezTo>
                    <a:pt x="596" y="713"/>
                    <a:pt x="593" y="713"/>
                    <a:pt x="582" y="709"/>
                  </a:cubicBezTo>
                  <a:cubicBezTo>
                    <a:pt x="572" y="709"/>
                    <a:pt x="555" y="702"/>
                    <a:pt x="541" y="695"/>
                  </a:cubicBezTo>
                  <a:cubicBezTo>
                    <a:pt x="525" y="692"/>
                    <a:pt x="508" y="678"/>
                    <a:pt x="491" y="664"/>
                  </a:cubicBezTo>
                  <a:cubicBezTo>
                    <a:pt x="474" y="651"/>
                    <a:pt x="460" y="634"/>
                    <a:pt x="439" y="617"/>
                  </a:cubicBezTo>
                  <a:cubicBezTo>
                    <a:pt x="406" y="583"/>
                    <a:pt x="375" y="525"/>
                    <a:pt x="345" y="474"/>
                  </a:cubicBezTo>
                  <a:cubicBezTo>
                    <a:pt x="327" y="443"/>
                    <a:pt x="310" y="416"/>
                    <a:pt x="304" y="399"/>
                  </a:cubicBezTo>
                  <a:cubicBezTo>
                    <a:pt x="300" y="389"/>
                    <a:pt x="300" y="382"/>
                    <a:pt x="300" y="375"/>
                  </a:cubicBezTo>
                  <a:lnTo>
                    <a:pt x="300" y="352"/>
                  </a:lnTo>
                  <a:cubicBezTo>
                    <a:pt x="300" y="335"/>
                    <a:pt x="304" y="314"/>
                    <a:pt x="310" y="297"/>
                  </a:cubicBezTo>
                  <a:cubicBezTo>
                    <a:pt x="317" y="280"/>
                    <a:pt x="327" y="264"/>
                    <a:pt x="334" y="246"/>
                  </a:cubicBezTo>
                  <a:cubicBezTo>
                    <a:pt x="345" y="233"/>
                    <a:pt x="358" y="215"/>
                    <a:pt x="375" y="202"/>
                  </a:cubicBezTo>
                  <a:cubicBezTo>
                    <a:pt x="395" y="192"/>
                    <a:pt x="419" y="178"/>
                    <a:pt x="443" y="178"/>
                  </a:cubicBezTo>
                  <a:cubicBezTo>
                    <a:pt x="459" y="176"/>
                    <a:pt x="473" y="174"/>
                    <a:pt x="487" y="174"/>
                  </a:cubicBezTo>
                  <a:cubicBezTo>
                    <a:pt x="498" y="174"/>
                    <a:pt x="508" y="175"/>
                    <a:pt x="518" y="178"/>
                  </a:cubicBezTo>
                  <a:cubicBezTo>
                    <a:pt x="538" y="182"/>
                    <a:pt x="558" y="185"/>
                    <a:pt x="576" y="195"/>
                  </a:cubicBezTo>
                  <a:cubicBezTo>
                    <a:pt x="589" y="202"/>
                    <a:pt x="603" y="212"/>
                    <a:pt x="610" y="219"/>
                  </a:cubicBezTo>
                  <a:cubicBezTo>
                    <a:pt x="616" y="226"/>
                    <a:pt x="620" y="229"/>
                    <a:pt x="620" y="229"/>
                  </a:cubicBezTo>
                  <a:cubicBezTo>
                    <a:pt x="620" y="229"/>
                    <a:pt x="620" y="223"/>
                    <a:pt x="616" y="212"/>
                  </a:cubicBezTo>
                  <a:cubicBezTo>
                    <a:pt x="613" y="202"/>
                    <a:pt x="610" y="189"/>
                    <a:pt x="603" y="171"/>
                  </a:cubicBezTo>
                  <a:cubicBezTo>
                    <a:pt x="593" y="154"/>
                    <a:pt x="579" y="131"/>
                    <a:pt x="558" y="107"/>
                  </a:cubicBezTo>
                  <a:cubicBezTo>
                    <a:pt x="541" y="83"/>
                    <a:pt x="514" y="60"/>
                    <a:pt x="480" y="42"/>
                  </a:cubicBezTo>
                  <a:cubicBezTo>
                    <a:pt x="447" y="25"/>
                    <a:pt x="403" y="5"/>
                    <a:pt x="351" y="2"/>
                  </a:cubicBezTo>
                  <a:cubicBezTo>
                    <a:pt x="344" y="1"/>
                    <a:pt x="336"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6"/>
            <p:cNvSpPr/>
            <p:nvPr/>
          </p:nvSpPr>
          <p:spPr>
            <a:xfrm>
              <a:off x="589406" y="333349"/>
              <a:ext cx="119232" cy="105404"/>
            </a:xfrm>
            <a:custGeom>
              <a:avLst/>
              <a:gdLst/>
              <a:ahLst/>
              <a:cxnLst/>
              <a:rect l="l" t="t" r="r" b="b"/>
              <a:pathLst>
                <a:path w="2716" h="2401" extrusionOk="0">
                  <a:moveTo>
                    <a:pt x="1304" y="1"/>
                  </a:moveTo>
                  <a:cubicBezTo>
                    <a:pt x="1218" y="1"/>
                    <a:pt x="1133" y="7"/>
                    <a:pt x="1051" y="19"/>
                  </a:cubicBezTo>
                  <a:cubicBezTo>
                    <a:pt x="858" y="50"/>
                    <a:pt x="681" y="125"/>
                    <a:pt x="534" y="223"/>
                  </a:cubicBezTo>
                  <a:cubicBezTo>
                    <a:pt x="384" y="322"/>
                    <a:pt x="269" y="448"/>
                    <a:pt x="184" y="570"/>
                  </a:cubicBezTo>
                  <a:cubicBezTo>
                    <a:pt x="98" y="697"/>
                    <a:pt x="51" y="826"/>
                    <a:pt x="27" y="942"/>
                  </a:cubicBezTo>
                  <a:cubicBezTo>
                    <a:pt x="0" y="1060"/>
                    <a:pt x="0" y="1162"/>
                    <a:pt x="4" y="1244"/>
                  </a:cubicBezTo>
                  <a:cubicBezTo>
                    <a:pt x="4" y="1264"/>
                    <a:pt x="7" y="1284"/>
                    <a:pt x="10" y="1302"/>
                  </a:cubicBezTo>
                  <a:cubicBezTo>
                    <a:pt x="14" y="1319"/>
                    <a:pt x="17" y="1336"/>
                    <a:pt x="21" y="1353"/>
                  </a:cubicBezTo>
                  <a:cubicBezTo>
                    <a:pt x="27" y="1383"/>
                    <a:pt x="31" y="1411"/>
                    <a:pt x="37" y="1431"/>
                  </a:cubicBezTo>
                  <a:cubicBezTo>
                    <a:pt x="51" y="1472"/>
                    <a:pt x="58" y="1493"/>
                    <a:pt x="58" y="1493"/>
                  </a:cubicBezTo>
                  <a:cubicBezTo>
                    <a:pt x="58" y="1493"/>
                    <a:pt x="62" y="1472"/>
                    <a:pt x="65" y="1427"/>
                  </a:cubicBezTo>
                  <a:cubicBezTo>
                    <a:pt x="68" y="1407"/>
                    <a:pt x="75" y="1383"/>
                    <a:pt x="78" y="1353"/>
                  </a:cubicBezTo>
                  <a:cubicBezTo>
                    <a:pt x="82" y="1339"/>
                    <a:pt x="89" y="1322"/>
                    <a:pt x="92" y="1305"/>
                  </a:cubicBezTo>
                  <a:cubicBezTo>
                    <a:pt x="98" y="1292"/>
                    <a:pt x="103" y="1275"/>
                    <a:pt x="109" y="1254"/>
                  </a:cubicBezTo>
                  <a:cubicBezTo>
                    <a:pt x="129" y="1182"/>
                    <a:pt x="167" y="1101"/>
                    <a:pt x="218" y="1016"/>
                  </a:cubicBezTo>
                  <a:cubicBezTo>
                    <a:pt x="272" y="931"/>
                    <a:pt x="340" y="843"/>
                    <a:pt x="418" y="761"/>
                  </a:cubicBezTo>
                  <a:cubicBezTo>
                    <a:pt x="500" y="676"/>
                    <a:pt x="602" y="604"/>
                    <a:pt x="721" y="557"/>
                  </a:cubicBezTo>
                  <a:cubicBezTo>
                    <a:pt x="837" y="506"/>
                    <a:pt x="970" y="475"/>
                    <a:pt x="1106" y="462"/>
                  </a:cubicBezTo>
                  <a:cubicBezTo>
                    <a:pt x="1123" y="462"/>
                    <a:pt x="1139" y="462"/>
                    <a:pt x="1160" y="458"/>
                  </a:cubicBezTo>
                  <a:lnTo>
                    <a:pt x="1211" y="458"/>
                  </a:lnTo>
                  <a:cubicBezTo>
                    <a:pt x="1246" y="462"/>
                    <a:pt x="1282" y="462"/>
                    <a:pt x="1317" y="468"/>
                  </a:cubicBezTo>
                  <a:cubicBezTo>
                    <a:pt x="1384" y="479"/>
                    <a:pt x="1456" y="493"/>
                    <a:pt x="1521" y="513"/>
                  </a:cubicBezTo>
                  <a:cubicBezTo>
                    <a:pt x="1657" y="557"/>
                    <a:pt x="1783" y="625"/>
                    <a:pt x="1891" y="717"/>
                  </a:cubicBezTo>
                  <a:cubicBezTo>
                    <a:pt x="2004" y="805"/>
                    <a:pt x="2092" y="914"/>
                    <a:pt x="2153" y="1033"/>
                  </a:cubicBezTo>
                  <a:cubicBezTo>
                    <a:pt x="2184" y="1094"/>
                    <a:pt x="2208" y="1155"/>
                    <a:pt x="2225" y="1217"/>
                  </a:cubicBezTo>
                  <a:cubicBezTo>
                    <a:pt x="2242" y="1281"/>
                    <a:pt x="2252" y="1346"/>
                    <a:pt x="2255" y="1411"/>
                  </a:cubicBezTo>
                  <a:cubicBezTo>
                    <a:pt x="2255" y="1543"/>
                    <a:pt x="2235" y="1672"/>
                    <a:pt x="2188" y="1788"/>
                  </a:cubicBezTo>
                  <a:cubicBezTo>
                    <a:pt x="2164" y="1843"/>
                    <a:pt x="2133" y="1897"/>
                    <a:pt x="2099" y="1945"/>
                  </a:cubicBezTo>
                  <a:cubicBezTo>
                    <a:pt x="2065" y="1989"/>
                    <a:pt x="2024" y="2030"/>
                    <a:pt x="1980" y="2064"/>
                  </a:cubicBezTo>
                  <a:cubicBezTo>
                    <a:pt x="1891" y="2132"/>
                    <a:pt x="1792" y="2187"/>
                    <a:pt x="1701" y="2217"/>
                  </a:cubicBezTo>
                  <a:cubicBezTo>
                    <a:pt x="1609" y="2248"/>
                    <a:pt x="1517" y="2261"/>
                    <a:pt x="1446" y="2261"/>
                  </a:cubicBezTo>
                  <a:cubicBezTo>
                    <a:pt x="1409" y="2261"/>
                    <a:pt x="1374" y="2258"/>
                    <a:pt x="1343" y="2258"/>
                  </a:cubicBezTo>
                  <a:cubicBezTo>
                    <a:pt x="1313" y="2254"/>
                    <a:pt x="1290" y="2251"/>
                    <a:pt x="1269" y="2248"/>
                  </a:cubicBezTo>
                  <a:cubicBezTo>
                    <a:pt x="1228" y="2234"/>
                    <a:pt x="1208" y="2227"/>
                    <a:pt x="1208" y="2227"/>
                  </a:cubicBezTo>
                  <a:lnTo>
                    <a:pt x="1208" y="2227"/>
                  </a:lnTo>
                  <a:cubicBezTo>
                    <a:pt x="1208" y="2227"/>
                    <a:pt x="1225" y="2237"/>
                    <a:pt x="1262" y="2264"/>
                  </a:cubicBezTo>
                  <a:cubicBezTo>
                    <a:pt x="1279" y="2275"/>
                    <a:pt x="1303" y="2289"/>
                    <a:pt x="1327" y="2305"/>
                  </a:cubicBezTo>
                  <a:cubicBezTo>
                    <a:pt x="1357" y="2319"/>
                    <a:pt x="1388" y="2336"/>
                    <a:pt x="1429" y="2353"/>
                  </a:cubicBezTo>
                  <a:cubicBezTo>
                    <a:pt x="1507" y="2377"/>
                    <a:pt x="1609" y="2400"/>
                    <a:pt x="1728" y="2400"/>
                  </a:cubicBezTo>
                  <a:cubicBezTo>
                    <a:pt x="1847" y="2400"/>
                    <a:pt x="1987" y="2374"/>
                    <a:pt x="2126" y="2305"/>
                  </a:cubicBezTo>
                  <a:cubicBezTo>
                    <a:pt x="2194" y="2268"/>
                    <a:pt x="2266" y="2223"/>
                    <a:pt x="2331" y="2169"/>
                  </a:cubicBezTo>
                  <a:cubicBezTo>
                    <a:pt x="2395" y="2111"/>
                    <a:pt x="2456" y="2047"/>
                    <a:pt x="2507" y="1972"/>
                  </a:cubicBezTo>
                  <a:cubicBezTo>
                    <a:pt x="2613" y="1822"/>
                    <a:pt x="2684" y="1636"/>
                    <a:pt x="2701" y="1435"/>
                  </a:cubicBezTo>
                  <a:cubicBezTo>
                    <a:pt x="2715" y="1336"/>
                    <a:pt x="2711" y="1231"/>
                    <a:pt x="2698" y="1125"/>
                  </a:cubicBezTo>
                  <a:cubicBezTo>
                    <a:pt x="2681" y="1023"/>
                    <a:pt x="2650" y="917"/>
                    <a:pt x="2606" y="819"/>
                  </a:cubicBezTo>
                  <a:cubicBezTo>
                    <a:pt x="2521" y="622"/>
                    <a:pt x="2381" y="452"/>
                    <a:pt x="2215" y="315"/>
                  </a:cubicBezTo>
                  <a:cubicBezTo>
                    <a:pt x="2048" y="186"/>
                    <a:pt x="1854" y="91"/>
                    <a:pt x="1650" y="39"/>
                  </a:cubicBezTo>
                  <a:cubicBezTo>
                    <a:pt x="1536" y="12"/>
                    <a:pt x="1419" y="1"/>
                    <a:pt x="1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6"/>
            <p:cNvSpPr/>
            <p:nvPr/>
          </p:nvSpPr>
          <p:spPr>
            <a:xfrm>
              <a:off x="585367" y="367152"/>
              <a:ext cx="95131" cy="81610"/>
            </a:xfrm>
            <a:custGeom>
              <a:avLst/>
              <a:gdLst/>
              <a:ahLst/>
              <a:cxnLst/>
              <a:rect l="l" t="t" r="r" b="b"/>
              <a:pathLst>
                <a:path w="2167" h="1859" extrusionOk="0">
                  <a:moveTo>
                    <a:pt x="1137" y="0"/>
                  </a:moveTo>
                  <a:cubicBezTo>
                    <a:pt x="939" y="0"/>
                    <a:pt x="732" y="60"/>
                    <a:pt x="551" y="164"/>
                  </a:cubicBezTo>
                  <a:cubicBezTo>
                    <a:pt x="337" y="294"/>
                    <a:pt x="160" y="491"/>
                    <a:pt x="75" y="715"/>
                  </a:cubicBezTo>
                  <a:cubicBezTo>
                    <a:pt x="31" y="825"/>
                    <a:pt x="11" y="937"/>
                    <a:pt x="7" y="1042"/>
                  </a:cubicBezTo>
                  <a:cubicBezTo>
                    <a:pt x="0" y="1151"/>
                    <a:pt x="11" y="1249"/>
                    <a:pt x="27" y="1338"/>
                  </a:cubicBezTo>
                  <a:cubicBezTo>
                    <a:pt x="44" y="1430"/>
                    <a:pt x="72" y="1508"/>
                    <a:pt x="106" y="1573"/>
                  </a:cubicBezTo>
                  <a:cubicBezTo>
                    <a:pt x="137" y="1641"/>
                    <a:pt x="170" y="1692"/>
                    <a:pt x="198" y="1736"/>
                  </a:cubicBezTo>
                  <a:cubicBezTo>
                    <a:pt x="231" y="1777"/>
                    <a:pt x="256" y="1808"/>
                    <a:pt x="276" y="1828"/>
                  </a:cubicBezTo>
                  <a:cubicBezTo>
                    <a:pt x="293" y="1848"/>
                    <a:pt x="303" y="1858"/>
                    <a:pt x="303" y="1858"/>
                  </a:cubicBezTo>
                  <a:cubicBezTo>
                    <a:pt x="303" y="1858"/>
                    <a:pt x="297" y="1848"/>
                    <a:pt x="283" y="1821"/>
                  </a:cubicBezTo>
                  <a:cubicBezTo>
                    <a:pt x="269" y="1800"/>
                    <a:pt x="252" y="1764"/>
                    <a:pt x="235" y="1715"/>
                  </a:cubicBezTo>
                  <a:cubicBezTo>
                    <a:pt x="195" y="1627"/>
                    <a:pt x="160" y="1488"/>
                    <a:pt x="146" y="1324"/>
                  </a:cubicBezTo>
                  <a:cubicBezTo>
                    <a:pt x="133" y="1158"/>
                    <a:pt x="164" y="968"/>
                    <a:pt x="248" y="787"/>
                  </a:cubicBezTo>
                  <a:cubicBezTo>
                    <a:pt x="333" y="610"/>
                    <a:pt x="476" y="447"/>
                    <a:pt x="657" y="338"/>
                  </a:cubicBezTo>
                  <a:cubicBezTo>
                    <a:pt x="827" y="232"/>
                    <a:pt x="1025" y="178"/>
                    <a:pt x="1213" y="178"/>
                  </a:cubicBezTo>
                  <a:cubicBezTo>
                    <a:pt x="1224" y="178"/>
                    <a:pt x="1235" y="178"/>
                    <a:pt x="1245" y="178"/>
                  </a:cubicBezTo>
                  <a:cubicBezTo>
                    <a:pt x="1446" y="185"/>
                    <a:pt x="1633" y="249"/>
                    <a:pt x="1773" y="338"/>
                  </a:cubicBezTo>
                  <a:cubicBezTo>
                    <a:pt x="1916" y="423"/>
                    <a:pt x="2018" y="525"/>
                    <a:pt x="2079" y="603"/>
                  </a:cubicBezTo>
                  <a:cubicBezTo>
                    <a:pt x="2109" y="644"/>
                    <a:pt x="2133" y="674"/>
                    <a:pt x="2147" y="698"/>
                  </a:cubicBezTo>
                  <a:cubicBezTo>
                    <a:pt x="2160" y="723"/>
                    <a:pt x="2167" y="736"/>
                    <a:pt x="2167" y="736"/>
                  </a:cubicBezTo>
                  <a:cubicBezTo>
                    <a:pt x="2167" y="736"/>
                    <a:pt x="2164" y="723"/>
                    <a:pt x="2154" y="695"/>
                  </a:cubicBezTo>
                  <a:cubicBezTo>
                    <a:pt x="2143" y="671"/>
                    <a:pt x="2126" y="634"/>
                    <a:pt x="2102" y="586"/>
                  </a:cubicBezTo>
                  <a:cubicBezTo>
                    <a:pt x="2089" y="566"/>
                    <a:pt x="2076" y="542"/>
                    <a:pt x="2062" y="514"/>
                  </a:cubicBezTo>
                  <a:cubicBezTo>
                    <a:pt x="2041" y="488"/>
                    <a:pt x="2024" y="461"/>
                    <a:pt x="2000" y="430"/>
                  </a:cubicBezTo>
                  <a:cubicBezTo>
                    <a:pt x="1960" y="372"/>
                    <a:pt x="1902" y="310"/>
                    <a:pt x="1831" y="256"/>
                  </a:cubicBezTo>
                  <a:cubicBezTo>
                    <a:pt x="1759" y="199"/>
                    <a:pt x="1677" y="144"/>
                    <a:pt x="1582" y="100"/>
                  </a:cubicBezTo>
                  <a:cubicBezTo>
                    <a:pt x="1487" y="56"/>
                    <a:pt x="1378" y="21"/>
                    <a:pt x="1259" y="8"/>
                  </a:cubicBezTo>
                  <a:cubicBezTo>
                    <a:pt x="1219" y="3"/>
                    <a:pt x="1178" y="0"/>
                    <a:pt x="1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6"/>
            <p:cNvSpPr/>
            <p:nvPr/>
          </p:nvSpPr>
          <p:spPr>
            <a:xfrm>
              <a:off x="628653" y="456753"/>
              <a:ext cx="527" cy="5575"/>
            </a:xfrm>
            <a:custGeom>
              <a:avLst/>
              <a:gdLst/>
              <a:ahLst/>
              <a:cxnLst/>
              <a:rect l="l" t="t" r="r" b="b"/>
              <a:pathLst>
                <a:path w="12" h="127" extrusionOk="0">
                  <a:moveTo>
                    <a:pt x="5" y="1"/>
                  </a:moveTo>
                  <a:lnTo>
                    <a:pt x="5" y="8"/>
                  </a:lnTo>
                  <a:cubicBezTo>
                    <a:pt x="5" y="15"/>
                    <a:pt x="0" y="25"/>
                    <a:pt x="0" y="29"/>
                  </a:cubicBezTo>
                  <a:lnTo>
                    <a:pt x="0" y="52"/>
                  </a:lnTo>
                  <a:lnTo>
                    <a:pt x="0" y="62"/>
                  </a:lnTo>
                  <a:lnTo>
                    <a:pt x="0" y="76"/>
                  </a:lnTo>
                  <a:lnTo>
                    <a:pt x="0" y="96"/>
                  </a:lnTo>
                  <a:cubicBezTo>
                    <a:pt x="0" y="103"/>
                    <a:pt x="5" y="114"/>
                    <a:pt x="5" y="117"/>
                  </a:cubicBezTo>
                  <a:lnTo>
                    <a:pt x="5" y="127"/>
                  </a:lnTo>
                  <a:cubicBezTo>
                    <a:pt x="8" y="123"/>
                    <a:pt x="8" y="123"/>
                    <a:pt x="8" y="120"/>
                  </a:cubicBezTo>
                  <a:cubicBezTo>
                    <a:pt x="8" y="117"/>
                    <a:pt x="8" y="106"/>
                    <a:pt x="11" y="100"/>
                  </a:cubicBezTo>
                  <a:lnTo>
                    <a:pt x="11" y="76"/>
                  </a:lnTo>
                  <a:lnTo>
                    <a:pt x="11" y="62"/>
                  </a:lnTo>
                  <a:lnTo>
                    <a:pt x="11" y="49"/>
                  </a:lnTo>
                  <a:lnTo>
                    <a:pt x="11" y="25"/>
                  </a:lnTo>
                  <a:cubicBezTo>
                    <a:pt x="8" y="21"/>
                    <a:pt x="8" y="12"/>
                    <a:pt x="8" y="8"/>
                  </a:cubicBezTo>
                  <a:cubicBezTo>
                    <a:pt x="8" y="1"/>
                    <a:pt x="8" y="1"/>
                    <a:pt x="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6"/>
            <p:cNvSpPr/>
            <p:nvPr/>
          </p:nvSpPr>
          <p:spPr>
            <a:xfrm>
              <a:off x="842231" y="447402"/>
              <a:ext cx="113833" cy="193116"/>
            </a:xfrm>
            <a:custGeom>
              <a:avLst/>
              <a:gdLst/>
              <a:ahLst/>
              <a:cxnLst/>
              <a:rect l="l" t="t" r="r" b="b"/>
              <a:pathLst>
                <a:path w="2593" h="4399" extrusionOk="0">
                  <a:moveTo>
                    <a:pt x="242" y="0"/>
                  </a:moveTo>
                  <a:lnTo>
                    <a:pt x="242" y="0"/>
                  </a:lnTo>
                  <a:cubicBezTo>
                    <a:pt x="242" y="0"/>
                    <a:pt x="258" y="34"/>
                    <a:pt x="289" y="95"/>
                  </a:cubicBezTo>
                  <a:cubicBezTo>
                    <a:pt x="316" y="156"/>
                    <a:pt x="357" y="248"/>
                    <a:pt x="395" y="367"/>
                  </a:cubicBezTo>
                  <a:cubicBezTo>
                    <a:pt x="436" y="490"/>
                    <a:pt x="470" y="639"/>
                    <a:pt x="483" y="813"/>
                  </a:cubicBezTo>
                  <a:cubicBezTo>
                    <a:pt x="490" y="857"/>
                    <a:pt x="490" y="901"/>
                    <a:pt x="494" y="945"/>
                  </a:cubicBezTo>
                  <a:cubicBezTo>
                    <a:pt x="494" y="993"/>
                    <a:pt x="494" y="1041"/>
                    <a:pt x="490" y="1088"/>
                  </a:cubicBezTo>
                  <a:cubicBezTo>
                    <a:pt x="490" y="1136"/>
                    <a:pt x="487" y="1187"/>
                    <a:pt x="483" y="1234"/>
                  </a:cubicBezTo>
                  <a:cubicBezTo>
                    <a:pt x="476" y="1286"/>
                    <a:pt x="473" y="1337"/>
                    <a:pt x="462" y="1388"/>
                  </a:cubicBezTo>
                  <a:cubicBezTo>
                    <a:pt x="432" y="1595"/>
                    <a:pt x="354" y="1813"/>
                    <a:pt x="266" y="2044"/>
                  </a:cubicBezTo>
                  <a:cubicBezTo>
                    <a:pt x="222" y="2164"/>
                    <a:pt x="173" y="2286"/>
                    <a:pt x="129" y="2412"/>
                  </a:cubicBezTo>
                  <a:cubicBezTo>
                    <a:pt x="89" y="2541"/>
                    <a:pt x="48" y="2680"/>
                    <a:pt x="27" y="2826"/>
                  </a:cubicBezTo>
                  <a:cubicBezTo>
                    <a:pt x="4" y="2973"/>
                    <a:pt x="0" y="3129"/>
                    <a:pt x="24" y="3289"/>
                  </a:cubicBezTo>
                  <a:cubicBezTo>
                    <a:pt x="38" y="3368"/>
                    <a:pt x="58" y="3446"/>
                    <a:pt x="85" y="3524"/>
                  </a:cubicBezTo>
                  <a:cubicBezTo>
                    <a:pt x="116" y="3599"/>
                    <a:pt x="150" y="3674"/>
                    <a:pt x="191" y="3742"/>
                  </a:cubicBezTo>
                  <a:cubicBezTo>
                    <a:pt x="276" y="3885"/>
                    <a:pt x="385" y="4010"/>
                    <a:pt x="514" y="4112"/>
                  </a:cubicBezTo>
                  <a:cubicBezTo>
                    <a:pt x="578" y="4167"/>
                    <a:pt x="650" y="4211"/>
                    <a:pt x="725" y="4252"/>
                  </a:cubicBezTo>
                  <a:cubicBezTo>
                    <a:pt x="800" y="4289"/>
                    <a:pt x="878" y="4320"/>
                    <a:pt x="960" y="4344"/>
                  </a:cubicBezTo>
                  <a:cubicBezTo>
                    <a:pt x="1086" y="4380"/>
                    <a:pt x="1217" y="4398"/>
                    <a:pt x="1348" y="4398"/>
                  </a:cubicBezTo>
                  <a:cubicBezTo>
                    <a:pt x="1550" y="4398"/>
                    <a:pt x="1751" y="4356"/>
                    <a:pt x="1932" y="4269"/>
                  </a:cubicBezTo>
                  <a:cubicBezTo>
                    <a:pt x="2082" y="4194"/>
                    <a:pt x="2214" y="4095"/>
                    <a:pt x="2324" y="3969"/>
                  </a:cubicBezTo>
                  <a:cubicBezTo>
                    <a:pt x="2432" y="3847"/>
                    <a:pt x="2517" y="3694"/>
                    <a:pt x="2555" y="3531"/>
                  </a:cubicBezTo>
                  <a:cubicBezTo>
                    <a:pt x="2592" y="3364"/>
                    <a:pt x="2579" y="3194"/>
                    <a:pt x="2521" y="3041"/>
                  </a:cubicBezTo>
                  <a:cubicBezTo>
                    <a:pt x="2467" y="2891"/>
                    <a:pt x="2361" y="2759"/>
                    <a:pt x="2232" y="2671"/>
                  </a:cubicBezTo>
                  <a:cubicBezTo>
                    <a:pt x="2197" y="2650"/>
                    <a:pt x="2164" y="2630"/>
                    <a:pt x="2126" y="2613"/>
                  </a:cubicBezTo>
                  <a:cubicBezTo>
                    <a:pt x="2109" y="2605"/>
                    <a:pt x="2089" y="2599"/>
                    <a:pt x="2072" y="2592"/>
                  </a:cubicBezTo>
                  <a:cubicBezTo>
                    <a:pt x="2051" y="2589"/>
                    <a:pt x="2034" y="2582"/>
                    <a:pt x="2014" y="2578"/>
                  </a:cubicBezTo>
                  <a:cubicBezTo>
                    <a:pt x="1968" y="2568"/>
                    <a:pt x="1922" y="2562"/>
                    <a:pt x="1876" y="2562"/>
                  </a:cubicBezTo>
                  <a:cubicBezTo>
                    <a:pt x="1848" y="2562"/>
                    <a:pt x="1820" y="2564"/>
                    <a:pt x="1793" y="2568"/>
                  </a:cubicBezTo>
                  <a:cubicBezTo>
                    <a:pt x="1721" y="2575"/>
                    <a:pt x="1654" y="2599"/>
                    <a:pt x="1589" y="2622"/>
                  </a:cubicBezTo>
                  <a:cubicBezTo>
                    <a:pt x="1524" y="2650"/>
                    <a:pt x="1467" y="2684"/>
                    <a:pt x="1415" y="2732"/>
                  </a:cubicBezTo>
                  <a:cubicBezTo>
                    <a:pt x="1313" y="2817"/>
                    <a:pt x="1245" y="2949"/>
                    <a:pt x="1235" y="3071"/>
                  </a:cubicBezTo>
                  <a:cubicBezTo>
                    <a:pt x="1225" y="3194"/>
                    <a:pt x="1255" y="3306"/>
                    <a:pt x="1303" y="3398"/>
                  </a:cubicBezTo>
                  <a:cubicBezTo>
                    <a:pt x="1351" y="3487"/>
                    <a:pt x="1415" y="3558"/>
                    <a:pt x="1490" y="3609"/>
                  </a:cubicBezTo>
                  <a:cubicBezTo>
                    <a:pt x="1565" y="3657"/>
                    <a:pt x="1640" y="3680"/>
                    <a:pt x="1712" y="3694"/>
                  </a:cubicBezTo>
                  <a:cubicBezTo>
                    <a:pt x="1728" y="3696"/>
                    <a:pt x="1745" y="3697"/>
                    <a:pt x="1761" y="3697"/>
                  </a:cubicBezTo>
                  <a:cubicBezTo>
                    <a:pt x="1876" y="3697"/>
                    <a:pt x="1966" y="3657"/>
                    <a:pt x="2014" y="3613"/>
                  </a:cubicBezTo>
                  <a:cubicBezTo>
                    <a:pt x="2018" y="3605"/>
                    <a:pt x="2024" y="3602"/>
                    <a:pt x="2031" y="3595"/>
                  </a:cubicBezTo>
                  <a:cubicBezTo>
                    <a:pt x="2034" y="3589"/>
                    <a:pt x="2041" y="3585"/>
                    <a:pt x="2045" y="3578"/>
                  </a:cubicBezTo>
                  <a:cubicBezTo>
                    <a:pt x="2048" y="3575"/>
                    <a:pt x="2054" y="3569"/>
                    <a:pt x="2059" y="3564"/>
                  </a:cubicBezTo>
                  <a:cubicBezTo>
                    <a:pt x="2059" y="3558"/>
                    <a:pt x="2062" y="3555"/>
                    <a:pt x="2065" y="3551"/>
                  </a:cubicBezTo>
                  <a:cubicBezTo>
                    <a:pt x="2075" y="3538"/>
                    <a:pt x="2079" y="3528"/>
                    <a:pt x="2079" y="3528"/>
                  </a:cubicBezTo>
                  <a:lnTo>
                    <a:pt x="2079" y="3528"/>
                  </a:lnTo>
                  <a:cubicBezTo>
                    <a:pt x="2079" y="3528"/>
                    <a:pt x="2059" y="3561"/>
                    <a:pt x="2001" y="3592"/>
                  </a:cubicBezTo>
                  <a:cubicBezTo>
                    <a:pt x="1967" y="3612"/>
                    <a:pt x="1918" y="3624"/>
                    <a:pt x="1862" y="3624"/>
                  </a:cubicBezTo>
                  <a:cubicBezTo>
                    <a:pt x="1822" y="3624"/>
                    <a:pt x="1778" y="3618"/>
                    <a:pt x="1732" y="3602"/>
                  </a:cubicBezTo>
                  <a:cubicBezTo>
                    <a:pt x="1674" y="3585"/>
                    <a:pt x="1616" y="3555"/>
                    <a:pt x="1569" y="3507"/>
                  </a:cubicBezTo>
                  <a:cubicBezTo>
                    <a:pt x="1524" y="3462"/>
                    <a:pt x="1483" y="3398"/>
                    <a:pt x="1459" y="3327"/>
                  </a:cubicBezTo>
                  <a:cubicBezTo>
                    <a:pt x="1436" y="3255"/>
                    <a:pt x="1426" y="3173"/>
                    <a:pt x="1442" y="3099"/>
                  </a:cubicBezTo>
                  <a:cubicBezTo>
                    <a:pt x="1446" y="3082"/>
                    <a:pt x="1453" y="3062"/>
                    <a:pt x="1459" y="3044"/>
                  </a:cubicBezTo>
                  <a:cubicBezTo>
                    <a:pt x="1463" y="3034"/>
                    <a:pt x="1467" y="3027"/>
                    <a:pt x="1470" y="3017"/>
                  </a:cubicBezTo>
                  <a:cubicBezTo>
                    <a:pt x="1473" y="3010"/>
                    <a:pt x="1480" y="3000"/>
                    <a:pt x="1483" y="2993"/>
                  </a:cubicBezTo>
                  <a:cubicBezTo>
                    <a:pt x="1503" y="2960"/>
                    <a:pt x="1531" y="2932"/>
                    <a:pt x="1565" y="2905"/>
                  </a:cubicBezTo>
                  <a:cubicBezTo>
                    <a:pt x="1596" y="2878"/>
                    <a:pt x="1633" y="2854"/>
                    <a:pt x="1677" y="2840"/>
                  </a:cubicBezTo>
                  <a:cubicBezTo>
                    <a:pt x="1718" y="2823"/>
                    <a:pt x="1765" y="2817"/>
                    <a:pt x="1810" y="2817"/>
                  </a:cubicBezTo>
                  <a:cubicBezTo>
                    <a:pt x="1858" y="2817"/>
                    <a:pt x="1905" y="2823"/>
                    <a:pt x="1946" y="2837"/>
                  </a:cubicBezTo>
                  <a:lnTo>
                    <a:pt x="1977" y="2847"/>
                  </a:lnTo>
                  <a:cubicBezTo>
                    <a:pt x="1987" y="2854"/>
                    <a:pt x="1997" y="2857"/>
                    <a:pt x="2007" y="2864"/>
                  </a:cubicBezTo>
                  <a:cubicBezTo>
                    <a:pt x="2024" y="2875"/>
                    <a:pt x="2045" y="2888"/>
                    <a:pt x="2062" y="2905"/>
                  </a:cubicBezTo>
                  <a:cubicBezTo>
                    <a:pt x="2133" y="2963"/>
                    <a:pt x="2188" y="3051"/>
                    <a:pt x="2214" y="3150"/>
                  </a:cubicBezTo>
                  <a:cubicBezTo>
                    <a:pt x="2246" y="3245"/>
                    <a:pt x="2252" y="3354"/>
                    <a:pt x="2228" y="3456"/>
                  </a:cubicBezTo>
                  <a:cubicBezTo>
                    <a:pt x="2201" y="3558"/>
                    <a:pt x="2147" y="3657"/>
                    <a:pt x="2068" y="3745"/>
                  </a:cubicBezTo>
                  <a:cubicBezTo>
                    <a:pt x="1990" y="3834"/>
                    <a:pt x="1891" y="3905"/>
                    <a:pt x="1783" y="3956"/>
                  </a:cubicBezTo>
                  <a:cubicBezTo>
                    <a:pt x="1648" y="4018"/>
                    <a:pt x="1496" y="4050"/>
                    <a:pt x="1344" y="4050"/>
                  </a:cubicBezTo>
                  <a:cubicBezTo>
                    <a:pt x="1246" y="4050"/>
                    <a:pt x="1148" y="4037"/>
                    <a:pt x="1054" y="4010"/>
                  </a:cubicBezTo>
                  <a:cubicBezTo>
                    <a:pt x="936" y="3977"/>
                    <a:pt x="823" y="3922"/>
                    <a:pt x="725" y="3847"/>
                  </a:cubicBezTo>
                  <a:cubicBezTo>
                    <a:pt x="626" y="3769"/>
                    <a:pt x="538" y="3677"/>
                    <a:pt x="473" y="3572"/>
                  </a:cubicBezTo>
                  <a:cubicBezTo>
                    <a:pt x="439" y="3517"/>
                    <a:pt x="412" y="3462"/>
                    <a:pt x="388" y="3405"/>
                  </a:cubicBezTo>
                  <a:cubicBezTo>
                    <a:pt x="365" y="3351"/>
                    <a:pt x="347" y="3293"/>
                    <a:pt x="333" y="3231"/>
                  </a:cubicBezTo>
                  <a:cubicBezTo>
                    <a:pt x="310" y="3112"/>
                    <a:pt x="307" y="2986"/>
                    <a:pt x="320" y="2864"/>
                  </a:cubicBezTo>
                  <a:cubicBezTo>
                    <a:pt x="344" y="2613"/>
                    <a:pt x="422" y="2364"/>
                    <a:pt x="494" y="2123"/>
                  </a:cubicBezTo>
                  <a:cubicBezTo>
                    <a:pt x="561" y="1881"/>
                    <a:pt x="626" y="1639"/>
                    <a:pt x="643" y="1412"/>
                  </a:cubicBezTo>
                  <a:cubicBezTo>
                    <a:pt x="654" y="1296"/>
                    <a:pt x="654" y="1187"/>
                    <a:pt x="643" y="1082"/>
                  </a:cubicBezTo>
                  <a:cubicBezTo>
                    <a:pt x="640" y="1030"/>
                    <a:pt x="630" y="983"/>
                    <a:pt x="622" y="936"/>
                  </a:cubicBezTo>
                  <a:cubicBezTo>
                    <a:pt x="613" y="884"/>
                    <a:pt x="605" y="840"/>
                    <a:pt x="596" y="796"/>
                  </a:cubicBezTo>
                  <a:cubicBezTo>
                    <a:pt x="555" y="616"/>
                    <a:pt x="497" y="469"/>
                    <a:pt x="446" y="350"/>
                  </a:cubicBezTo>
                  <a:cubicBezTo>
                    <a:pt x="388" y="231"/>
                    <a:pt x="337" y="146"/>
                    <a:pt x="299" y="88"/>
                  </a:cubicBezTo>
                  <a:cubicBezTo>
                    <a:pt x="262" y="30"/>
                    <a:pt x="24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6"/>
            <p:cNvSpPr/>
            <p:nvPr/>
          </p:nvSpPr>
          <p:spPr>
            <a:xfrm>
              <a:off x="547744" y="362542"/>
              <a:ext cx="132183" cy="277580"/>
            </a:xfrm>
            <a:custGeom>
              <a:avLst/>
              <a:gdLst/>
              <a:ahLst/>
              <a:cxnLst/>
              <a:rect l="l" t="t" r="r" b="b"/>
              <a:pathLst>
                <a:path w="3011" h="6323" extrusionOk="0">
                  <a:moveTo>
                    <a:pt x="738" y="1"/>
                  </a:moveTo>
                  <a:cubicBezTo>
                    <a:pt x="738" y="1"/>
                    <a:pt x="728" y="7"/>
                    <a:pt x="705" y="24"/>
                  </a:cubicBezTo>
                  <a:cubicBezTo>
                    <a:pt x="684" y="41"/>
                    <a:pt x="650" y="62"/>
                    <a:pt x="612" y="96"/>
                  </a:cubicBezTo>
                  <a:cubicBezTo>
                    <a:pt x="592" y="113"/>
                    <a:pt x="568" y="130"/>
                    <a:pt x="545" y="154"/>
                  </a:cubicBezTo>
                  <a:cubicBezTo>
                    <a:pt x="524" y="178"/>
                    <a:pt x="496" y="201"/>
                    <a:pt x="476" y="232"/>
                  </a:cubicBezTo>
                  <a:cubicBezTo>
                    <a:pt x="463" y="246"/>
                    <a:pt x="449" y="263"/>
                    <a:pt x="439" y="280"/>
                  </a:cubicBezTo>
                  <a:cubicBezTo>
                    <a:pt x="425" y="297"/>
                    <a:pt x="415" y="313"/>
                    <a:pt x="402" y="330"/>
                  </a:cubicBezTo>
                  <a:cubicBezTo>
                    <a:pt x="388" y="351"/>
                    <a:pt x="378" y="368"/>
                    <a:pt x="367" y="392"/>
                  </a:cubicBezTo>
                  <a:cubicBezTo>
                    <a:pt x="358" y="412"/>
                    <a:pt x="344" y="432"/>
                    <a:pt x="337" y="456"/>
                  </a:cubicBezTo>
                  <a:cubicBezTo>
                    <a:pt x="296" y="548"/>
                    <a:pt x="272" y="657"/>
                    <a:pt x="262" y="776"/>
                  </a:cubicBezTo>
                  <a:cubicBezTo>
                    <a:pt x="251" y="899"/>
                    <a:pt x="259" y="1028"/>
                    <a:pt x="286" y="1164"/>
                  </a:cubicBezTo>
                  <a:cubicBezTo>
                    <a:pt x="340" y="1440"/>
                    <a:pt x="469" y="1729"/>
                    <a:pt x="653" y="2015"/>
                  </a:cubicBezTo>
                  <a:cubicBezTo>
                    <a:pt x="745" y="2158"/>
                    <a:pt x="851" y="2297"/>
                    <a:pt x="973" y="2436"/>
                  </a:cubicBezTo>
                  <a:cubicBezTo>
                    <a:pt x="1034" y="2505"/>
                    <a:pt x="1099" y="2572"/>
                    <a:pt x="1167" y="2637"/>
                  </a:cubicBezTo>
                  <a:cubicBezTo>
                    <a:pt x="1187" y="2654"/>
                    <a:pt x="1204" y="2671"/>
                    <a:pt x="1221" y="2688"/>
                  </a:cubicBezTo>
                  <a:cubicBezTo>
                    <a:pt x="1238" y="2701"/>
                    <a:pt x="1256" y="2718"/>
                    <a:pt x="1276" y="2732"/>
                  </a:cubicBezTo>
                  <a:cubicBezTo>
                    <a:pt x="1310" y="2763"/>
                    <a:pt x="1347" y="2794"/>
                    <a:pt x="1381" y="2828"/>
                  </a:cubicBezTo>
                  <a:cubicBezTo>
                    <a:pt x="1670" y="3076"/>
                    <a:pt x="1980" y="3324"/>
                    <a:pt x="2242" y="3624"/>
                  </a:cubicBezTo>
                  <a:cubicBezTo>
                    <a:pt x="2310" y="3698"/>
                    <a:pt x="2371" y="3776"/>
                    <a:pt x="2429" y="3858"/>
                  </a:cubicBezTo>
                  <a:cubicBezTo>
                    <a:pt x="2484" y="3940"/>
                    <a:pt x="2534" y="4025"/>
                    <a:pt x="2575" y="4114"/>
                  </a:cubicBezTo>
                  <a:cubicBezTo>
                    <a:pt x="2664" y="4293"/>
                    <a:pt x="2715" y="4484"/>
                    <a:pt x="2725" y="4681"/>
                  </a:cubicBezTo>
                  <a:cubicBezTo>
                    <a:pt x="2728" y="4780"/>
                    <a:pt x="2721" y="4882"/>
                    <a:pt x="2705" y="4977"/>
                  </a:cubicBezTo>
                  <a:cubicBezTo>
                    <a:pt x="2688" y="5076"/>
                    <a:pt x="2660" y="5168"/>
                    <a:pt x="2623" y="5260"/>
                  </a:cubicBezTo>
                  <a:cubicBezTo>
                    <a:pt x="2582" y="5348"/>
                    <a:pt x="2531" y="5433"/>
                    <a:pt x="2473" y="5511"/>
                  </a:cubicBezTo>
                  <a:cubicBezTo>
                    <a:pt x="2412" y="5590"/>
                    <a:pt x="2344" y="5661"/>
                    <a:pt x="2266" y="5722"/>
                  </a:cubicBezTo>
                  <a:cubicBezTo>
                    <a:pt x="2027" y="5919"/>
                    <a:pt x="1716" y="6028"/>
                    <a:pt x="1412" y="6028"/>
                  </a:cubicBezTo>
                  <a:cubicBezTo>
                    <a:pt x="1326" y="6028"/>
                    <a:pt x="1240" y="6019"/>
                    <a:pt x="1157" y="6001"/>
                  </a:cubicBezTo>
                  <a:cubicBezTo>
                    <a:pt x="1061" y="5978"/>
                    <a:pt x="970" y="5946"/>
                    <a:pt x="884" y="5906"/>
                  </a:cubicBezTo>
                  <a:cubicBezTo>
                    <a:pt x="799" y="5862"/>
                    <a:pt x="721" y="5808"/>
                    <a:pt x="647" y="5746"/>
                  </a:cubicBezTo>
                  <a:lnTo>
                    <a:pt x="595" y="5698"/>
                  </a:lnTo>
                  <a:cubicBezTo>
                    <a:pt x="578" y="5685"/>
                    <a:pt x="562" y="5665"/>
                    <a:pt x="545" y="5648"/>
                  </a:cubicBezTo>
                  <a:cubicBezTo>
                    <a:pt x="514" y="5613"/>
                    <a:pt x="483" y="5576"/>
                    <a:pt x="456" y="5538"/>
                  </a:cubicBezTo>
                  <a:cubicBezTo>
                    <a:pt x="402" y="5467"/>
                    <a:pt x="361" y="5386"/>
                    <a:pt x="330" y="5301"/>
                  </a:cubicBezTo>
                  <a:cubicBezTo>
                    <a:pt x="276" y="5130"/>
                    <a:pt x="272" y="4946"/>
                    <a:pt x="327" y="4790"/>
                  </a:cubicBezTo>
                  <a:cubicBezTo>
                    <a:pt x="354" y="4712"/>
                    <a:pt x="394" y="4644"/>
                    <a:pt x="449" y="4583"/>
                  </a:cubicBezTo>
                  <a:cubicBezTo>
                    <a:pt x="504" y="4522"/>
                    <a:pt x="571" y="4474"/>
                    <a:pt x="643" y="4436"/>
                  </a:cubicBezTo>
                  <a:cubicBezTo>
                    <a:pt x="764" y="4376"/>
                    <a:pt x="899" y="4346"/>
                    <a:pt x="1029" y="4346"/>
                  </a:cubicBezTo>
                  <a:cubicBezTo>
                    <a:pt x="1059" y="4346"/>
                    <a:pt x="1089" y="4348"/>
                    <a:pt x="1119" y="4351"/>
                  </a:cubicBezTo>
                  <a:cubicBezTo>
                    <a:pt x="1279" y="4368"/>
                    <a:pt x="1429" y="4430"/>
                    <a:pt x="1541" y="4522"/>
                  </a:cubicBezTo>
                  <a:cubicBezTo>
                    <a:pt x="1595" y="4569"/>
                    <a:pt x="1643" y="4624"/>
                    <a:pt x="1677" y="4681"/>
                  </a:cubicBezTo>
                  <a:cubicBezTo>
                    <a:pt x="1714" y="4739"/>
                    <a:pt x="1738" y="4804"/>
                    <a:pt x="1749" y="4869"/>
                  </a:cubicBezTo>
                  <a:cubicBezTo>
                    <a:pt x="1769" y="5001"/>
                    <a:pt x="1752" y="5134"/>
                    <a:pt x="1697" y="5239"/>
                  </a:cubicBezTo>
                  <a:cubicBezTo>
                    <a:pt x="1670" y="5293"/>
                    <a:pt x="1636" y="5338"/>
                    <a:pt x="1592" y="5375"/>
                  </a:cubicBezTo>
                  <a:cubicBezTo>
                    <a:pt x="1551" y="5409"/>
                    <a:pt x="1504" y="5440"/>
                    <a:pt x="1452" y="5457"/>
                  </a:cubicBezTo>
                  <a:cubicBezTo>
                    <a:pt x="1409" y="5472"/>
                    <a:pt x="1365" y="5478"/>
                    <a:pt x="1322" y="5478"/>
                  </a:cubicBezTo>
                  <a:cubicBezTo>
                    <a:pt x="1267" y="5478"/>
                    <a:pt x="1214" y="5468"/>
                    <a:pt x="1167" y="5450"/>
                  </a:cubicBezTo>
                  <a:cubicBezTo>
                    <a:pt x="1078" y="5420"/>
                    <a:pt x="1011" y="5372"/>
                    <a:pt x="956" y="5324"/>
                  </a:cubicBezTo>
                  <a:cubicBezTo>
                    <a:pt x="929" y="5301"/>
                    <a:pt x="909" y="5273"/>
                    <a:pt x="888" y="5249"/>
                  </a:cubicBezTo>
                  <a:cubicBezTo>
                    <a:pt x="871" y="5222"/>
                    <a:pt x="854" y="5202"/>
                    <a:pt x="840" y="5178"/>
                  </a:cubicBezTo>
                  <a:cubicBezTo>
                    <a:pt x="834" y="5168"/>
                    <a:pt x="830" y="5158"/>
                    <a:pt x="823" y="5147"/>
                  </a:cubicBezTo>
                  <a:cubicBezTo>
                    <a:pt x="820" y="5137"/>
                    <a:pt x="816" y="5127"/>
                    <a:pt x="813" y="5117"/>
                  </a:cubicBezTo>
                  <a:cubicBezTo>
                    <a:pt x="807" y="5106"/>
                    <a:pt x="803" y="5100"/>
                    <a:pt x="799" y="5093"/>
                  </a:cubicBezTo>
                  <a:cubicBezTo>
                    <a:pt x="799" y="5083"/>
                    <a:pt x="796" y="5076"/>
                    <a:pt x="793" y="5069"/>
                  </a:cubicBezTo>
                  <a:cubicBezTo>
                    <a:pt x="786" y="5045"/>
                    <a:pt x="782" y="5032"/>
                    <a:pt x="782" y="5032"/>
                  </a:cubicBezTo>
                  <a:lnTo>
                    <a:pt x="782" y="5032"/>
                  </a:lnTo>
                  <a:cubicBezTo>
                    <a:pt x="782" y="5032"/>
                    <a:pt x="786" y="5045"/>
                    <a:pt x="789" y="5073"/>
                  </a:cubicBezTo>
                  <a:cubicBezTo>
                    <a:pt x="793" y="5079"/>
                    <a:pt x="793" y="5086"/>
                    <a:pt x="793" y="5093"/>
                  </a:cubicBezTo>
                  <a:cubicBezTo>
                    <a:pt x="796" y="5103"/>
                    <a:pt x="799" y="5110"/>
                    <a:pt x="803" y="5120"/>
                  </a:cubicBezTo>
                  <a:cubicBezTo>
                    <a:pt x="807" y="5130"/>
                    <a:pt x="807" y="5141"/>
                    <a:pt x="810" y="5151"/>
                  </a:cubicBezTo>
                  <a:cubicBezTo>
                    <a:pt x="816" y="5161"/>
                    <a:pt x="820" y="5175"/>
                    <a:pt x="827" y="5185"/>
                  </a:cubicBezTo>
                  <a:cubicBezTo>
                    <a:pt x="834" y="5212"/>
                    <a:pt x="851" y="5236"/>
                    <a:pt x="864" y="5263"/>
                  </a:cubicBezTo>
                  <a:cubicBezTo>
                    <a:pt x="881" y="5290"/>
                    <a:pt x="901" y="5321"/>
                    <a:pt x="929" y="5351"/>
                  </a:cubicBezTo>
                  <a:cubicBezTo>
                    <a:pt x="980" y="5409"/>
                    <a:pt x="1047" y="5471"/>
                    <a:pt x="1140" y="5515"/>
                  </a:cubicBezTo>
                  <a:cubicBezTo>
                    <a:pt x="1187" y="5532"/>
                    <a:pt x="1238" y="5552"/>
                    <a:pt x="1296" y="5555"/>
                  </a:cubicBezTo>
                  <a:cubicBezTo>
                    <a:pt x="1316" y="5559"/>
                    <a:pt x="1335" y="5561"/>
                    <a:pt x="1355" y="5561"/>
                  </a:cubicBezTo>
                  <a:cubicBezTo>
                    <a:pt x="1395" y="5561"/>
                    <a:pt x="1437" y="5554"/>
                    <a:pt x="1480" y="5546"/>
                  </a:cubicBezTo>
                  <a:cubicBezTo>
                    <a:pt x="1541" y="5532"/>
                    <a:pt x="1603" y="5502"/>
                    <a:pt x="1660" y="5464"/>
                  </a:cubicBezTo>
                  <a:cubicBezTo>
                    <a:pt x="1718" y="5420"/>
                    <a:pt x="1769" y="5365"/>
                    <a:pt x="1810" y="5304"/>
                  </a:cubicBezTo>
                  <a:cubicBezTo>
                    <a:pt x="1888" y="5175"/>
                    <a:pt x="1922" y="5015"/>
                    <a:pt x="1905" y="4844"/>
                  </a:cubicBezTo>
                  <a:cubicBezTo>
                    <a:pt x="1898" y="4763"/>
                    <a:pt x="1874" y="4678"/>
                    <a:pt x="1830" y="4596"/>
                  </a:cubicBezTo>
                  <a:cubicBezTo>
                    <a:pt x="1790" y="4515"/>
                    <a:pt x="1732" y="4443"/>
                    <a:pt x="1660" y="4382"/>
                  </a:cubicBezTo>
                  <a:cubicBezTo>
                    <a:pt x="1521" y="4260"/>
                    <a:pt x="1344" y="4178"/>
                    <a:pt x="1146" y="4144"/>
                  </a:cubicBezTo>
                  <a:cubicBezTo>
                    <a:pt x="1094" y="4137"/>
                    <a:pt x="1041" y="4133"/>
                    <a:pt x="987" y="4133"/>
                  </a:cubicBezTo>
                  <a:cubicBezTo>
                    <a:pt x="840" y="4133"/>
                    <a:pt x="688" y="4161"/>
                    <a:pt x="545" y="4226"/>
                  </a:cubicBezTo>
                  <a:cubicBezTo>
                    <a:pt x="446" y="4266"/>
                    <a:pt x="350" y="4331"/>
                    <a:pt x="272" y="4409"/>
                  </a:cubicBezTo>
                  <a:cubicBezTo>
                    <a:pt x="190" y="4491"/>
                    <a:pt x="126" y="4590"/>
                    <a:pt x="85" y="4698"/>
                  </a:cubicBezTo>
                  <a:cubicBezTo>
                    <a:pt x="0" y="4916"/>
                    <a:pt x="0" y="5161"/>
                    <a:pt x="68" y="5386"/>
                  </a:cubicBezTo>
                  <a:cubicBezTo>
                    <a:pt x="102" y="5497"/>
                    <a:pt x="157" y="5607"/>
                    <a:pt x="225" y="5706"/>
                  </a:cubicBezTo>
                  <a:cubicBezTo>
                    <a:pt x="262" y="5750"/>
                    <a:pt x="292" y="5797"/>
                    <a:pt x="333" y="5838"/>
                  </a:cubicBezTo>
                  <a:cubicBezTo>
                    <a:pt x="354" y="5862"/>
                    <a:pt x="374" y="5882"/>
                    <a:pt x="394" y="5902"/>
                  </a:cubicBezTo>
                  <a:lnTo>
                    <a:pt x="460" y="5964"/>
                  </a:lnTo>
                  <a:cubicBezTo>
                    <a:pt x="548" y="6042"/>
                    <a:pt x="647" y="6110"/>
                    <a:pt x="752" y="6164"/>
                  </a:cubicBezTo>
                  <a:cubicBezTo>
                    <a:pt x="860" y="6219"/>
                    <a:pt x="973" y="6260"/>
                    <a:pt x="1092" y="6287"/>
                  </a:cubicBezTo>
                  <a:cubicBezTo>
                    <a:pt x="1200" y="6311"/>
                    <a:pt x="1311" y="6323"/>
                    <a:pt x="1421" y="6323"/>
                  </a:cubicBezTo>
                  <a:cubicBezTo>
                    <a:pt x="1793" y="6323"/>
                    <a:pt x="2165" y="6190"/>
                    <a:pt x="2456" y="5954"/>
                  </a:cubicBezTo>
                  <a:cubicBezTo>
                    <a:pt x="2548" y="5875"/>
                    <a:pt x="2633" y="5787"/>
                    <a:pt x="2708" y="5689"/>
                  </a:cubicBezTo>
                  <a:cubicBezTo>
                    <a:pt x="2779" y="5590"/>
                    <a:pt x="2840" y="5484"/>
                    <a:pt x="2888" y="5372"/>
                  </a:cubicBezTo>
                  <a:cubicBezTo>
                    <a:pt x="2936" y="5260"/>
                    <a:pt x="2966" y="5141"/>
                    <a:pt x="2986" y="5022"/>
                  </a:cubicBezTo>
                  <a:cubicBezTo>
                    <a:pt x="3004" y="4902"/>
                    <a:pt x="3011" y="4787"/>
                    <a:pt x="3004" y="4668"/>
                  </a:cubicBezTo>
                  <a:cubicBezTo>
                    <a:pt x="2990" y="4430"/>
                    <a:pt x="2919" y="4199"/>
                    <a:pt x="2817" y="3998"/>
                  </a:cubicBezTo>
                  <a:cubicBezTo>
                    <a:pt x="2711" y="3794"/>
                    <a:pt x="2575" y="3613"/>
                    <a:pt x="2432" y="3456"/>
                  </a:cubicBezTo>
                  <a:cubicBezTo>
                    <a:pt x="2140" y="3137"/>
                    <a:pt x="1813" y="2896"/>
                    <a:pt x="1517" y="2660"/>
                  </a:cubicBezTo>
                  <a:cubicBezTo>
                    <a:pt x="1480" y="2634"/>
                    <a:pt x="1443" y="2603"/>
                    <a:pt x="1408" y="2572"/>
                  </a:cubicBezTo>
                  <a:cubicBezTo>
                    <a:pt x="1388" y="2558"/>
                    <a:pt x="1371" y="2545"/>
                    <a:pt x="1354" y="2531"/>
                  </a:cubicBezTo>
                  <a:cubicBezTo>
                    <a:pt x="1337" y="2518"/>
                    <a:pt x="1320" y="2501"/>
                    <a:pt x="1303" y="2487"/>
                  </a:cubicBezTo>
                  <a:cubicBezTo>
                    <a:pt x="1235" y="2429"/>
                    <a:pt x="1170" y="2368"/>
                    <a:pt x="1113" y="2307"/>
                  </a:cubicBezTo>
                  <a:cubicBezTo>
                    <a:pt x="994" y="2181"/>
                    <a:pt x="884" y="2052"/>
                    <a:pt x="793" y="1919"/>
                  </a:cubicBezTo>
                  <a:cubicBezTo>
                    <a:pt x="606" y="1657"/>
                    <a:pt x="469" y="1389"/>
                    <a:pt x="398" y="1140"/>
                  </a:cubicBezTo>
                  <a:cubicBezTo>
                    <a:pt x="327" y="889"/>
                    <a:pt x="327" y="654"/>
                    <a:pt x="391" y="477"/>
                  </a:cubicBezTo>
                  <a:cubicBezTo>
                    <a:pt x="446" y="297"/>
                    <a:pt x="548" y="178"/>
                    <a:pt x="619" y="106"/>
                  </a:cubicBezTo>
                  <a:cubicBezTo>
                    <a:pt x="656" y="68"/>
                    <a:pt x="687" y="45"/>
                    <a:pt x="708" y="28"/>
                  </a:cubicBezTo>
                  <a:cubicBezTo>
                    <a:pt x="728" y="11"/>
                    <a:pt x="738"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6"/>
            <p:cNvSpPr/>
            <p:nvPr/>
          </p:nvSpPr>
          <p:spPr>
            <a:xfrm>
              <a:off x="539227" y="582353"/>
              <a:ext cx="136529" cy="197023"/>
            </a:xfrm>
            <a:custGeom>
              <a:avLst/>
              <a:gdLst/>
              <a:ahLst/>
              <a:cxnLst/>
              <a:rect l="l" t="t" r="r" b="b"/>
              <a:pathLst>
                <a:path w="3110" h="4488" extrusionOk="0">
                  <a:moveTo>
                    <a:pt x="3109" y="1"/>
                  </a:moveTo>
                  <a:cubicBezTo>
                    <a:pt x="3109" y="1"/>
                    <a:pt x="3103" y="28"/>
                    <a:pt x="3092" y="79"/>
                  </a:cubicBezTo>
                  <a:cubicBezTo>
                    <a:pt x="3086" y="107"/>
                    <a:pt x="3075" y="137"/>
                    <a:pt x="3062" y="175"/>
                  </a:cubicBezTo>
                  <a:cubicBezTo>
                    <a:pt x="3058" y="195"/>
                    <a:pt x="3048" y="212"/>
                    <a:pt x="3042" y="232"/>
                  </a:cubicBezTo>
                  <a:cubicBezTo>
                    <a:pt x="3031" y="253"/>
                    <a:pt x="3024" y="277"/>
                    <a:pt x="3014" y="297"/>
                  </a:cubicBezTo>
                  <a:cubicBezTo>
                    <a:pt x="2932" y="481"/>
                    <a:pt x="2766" y="712"/>
                    <a:pt x="2507" y="926"/>
                  </a:cubicBezTo>
                  <a:cubicBezTo>
                    <a:pt x="2442" y="980"/>
                    <a:pt x="2371" y="1035"/>
                    <a:pt x="2300" y="1086"/>
                  </a:cubicBezTo>
                  <a:cubicBezTo>
                    <a:pt x="2225" y="1137"/>
                    <a:pt x="2144" y="1184"/>
                    <a:pt x="2058" y="1233"/>
                  </a:cubicBezTo>
                  <a:cubicBezTo>
                    <a:pt x="1891" y="1327"/>
                    <a:pt x="1704" y="1416"/>
                    <a:pt x="1514" y="1518"/>
                  </a:cubicBezTo>
                  <a:cubicBezTo>
                    <a:pt x="1320" y="1613"/>
                    <a:pt x="1116" y="1719"/>
                    <a:pt x="919" y="1851"/>
                  </a:cubicBezTo>
                  <a:cubicBezTo>
                    <a:pt x="891" y="1869"/>
                    <a:pt x="868" y="1886"/>
                    <a:pt x="844" y="1903"/>
                  </a:cubicBezTo>
                  <a:cubicBezTo>
                    <a:pt x="820" y="1923"/>
                    <a:pt x="792" y="1940"/>
                    <a:pt x="769" y="1957"/>
                  </a:cubicBezTo>
                  <a:cubicBezTo>
                    <a:pt x="745" y="1977"/>
                    <a:pt x="721" y="1994"/>
                    <a:pt x="698" y="2015"/>
                  </a:cubicBezTo>
                  <a:lnTo>
                    <a:pt x="626" y="2079"/>
                  </a:lnTo>
                  <a:cubicBezTo>
                    <a:pt x="534" y="2164"/>
                    <a:pt x="450" y="2256"/>
                    <a:pt x="368" y="2358"/>
                  </a:cubicBezTo>
                  <a:cubicBezTo>
                    <a:pt x="293" y="2460"/>
                    <a:pt x="225" y="2572"/>
                    <a:pt x="167" y="2692"/>
                  </a:cubicBezTo>
                  <a:cubicBezTo>
                    <a:pt x="112" y="2811"/>
                    <a:pt x="68" y="2936"/>
                    <a:pt x="45" y="3073"/>
                  </a:cubicBezTo>
                  <a:cubicBezTo>
                    <a:pt x="1" y="3338"/>
                    <a:pt x="37" y="3627"/>
                    <a:pt x="167" y="3862"/>
                  </a:cubicBezTo>
                  <a:cubicBezTo>
                    <a:pt x="293" y="4097"/>
                    <a:pt x="486" y="4270"/>
                    <a:pt x="698" y="4372"/>
                  </a:cubicBezTo>
                  <a:cubicBezTo>
                    <a:pt x="860" y="4451"/>
                    <a:pt x="1033" y="4487"/>
                    <a:pt x="1195" y="4487"/>
                  </a:cubicBezTo>
                  <a:cubicBezTo>
                    <a:pt x="1244" y="4487"/>
                    <a:pt x="1291" y="4484"/>
                    <a:pt x="1337" y="4478"/>
                  </a:cubicBezTo>
                  <a:cubicBezTo>
                    <a:pt x="1436" y="4467"/>
                    <a:pt x="1531" y="4437"/>
                    <a:pt x="1616" y="4393"/>
                  </a:cubicBezTo>
                  <a:cubicBezTo>
                    <a:pt x="1698" y="4348"/>
                    <a:pt x="1766" y="4291"/>
                    <a:pt x="1820" y="4226"/>
                  </a:cubicBezTo>
                  <a:cubicBezTo>
                    <a:pt x="1874" y="4161"/>
                    <a:pt x="1908" y="4090"/>
                    <a:pt x="1929" y="4026"/>
                  </a:cubicBezTo>
                  <a:cubicBezTo>
                    <a:pt x="1949" y="3957"/>
                    <a:pt x="1956" y="3896"/>
                    <a:pt x="1956" y="3842"/>
                  </a:cubicBezTo>
                  <a:cubicBezTo>
                    <a:pt x="1953" y="3787"/>
                    <a:pt x="1946" y="3736"/>
                    <a:pt x="1932" y="3699"/>
                  </a:cubicBezTo>
                  <a:cubicBezTo>
                    <a:pt x="1926" y="3679"/>
                    <a:pt x="1915" y="3661"/>
                    <a:pt x="1908" y="3644"/>
                  </a:cubicBezTo>
                  <a:cubicBezTo>
                    <a:pt x="1902" y="3627"/>
                    <a:pt x="1895" y="3613"/>
                    <a:pt x="1888" y="3603"/>
                  </a:cubicBezTo>
                  <a:cubicBezTo>
                    <a:pt x="1878" y="3590"/>
                    <a:pt x="1871" y="3580"/>
                    <a:pt x="1868" y="3572"/>
                  </a:cubicBezTo>
                  <a:cubicBezTo>
                    <a:pt x="1861" y="3563"/>
                    <a:pt x="1854" y="3556"/>
                    <a:pt x="1850" y="3552"/>
                  </a:cubicBezTo>
                  <a:cubicBezTo>
                    <a:pt x="1841" y="3542"/>
                    <a:pt x="1837" y="3536"/>
                    <a:pt x="1837" y="3536"/>
                  </a:cubicBezTo>
                  <a:lnTo>
                    <a:pt x="1837" y="3536"/>
                  </a:lnTo>
                  <a:cubicBezTo>
                    <a:pt x="1837" y="3536"/>
                    <a:pt x="1837" y="3542"/>
                    <a:pt x="1844" y="3556"/>
                  </a:cubicBezTo>
                  <a:cubicBezTo>
                    <a:pt x="1847" y="3563"/>
                    <a:pt x="1850" y="3569"/>
                    <a:pt x="1854" y="3580"/>
                  </a:cubicBezTo>
                  <a:cubicBezTo>
                    <a:pt x="1858" y="3590"/>
                    <a:pt x="1861" y="3600"/>
                    <a:pt x="1864" y="3613"/>
                  </a:cubicBezTo>
                  <a:cubicBezTo>
                    <a:pt x="1878" y="3661"/>
                    <a:pt x="1882" y="3743"/>
                    <a:pt x="1858" y="3831"/>
                  </a:cubicBezTo>
                  <a:cubicBezTo>
                    <a:pt x="1844" y="3872"/>
                    <a:pt x="1827" y="3919"/>
                    <a:pt x="1797" y="3964"/>
                  </a:cubicBezTo>
                  <a:cubicBezTo>
                    <a:pt x="1766" y="4008"/>
                    <a:pt x="1728" y="4049"/>
                    <a:pt x="1681" y="4079"/>
                  </a:cubicBezTo>
                  <a:cubicBezTo>
                    <a:pt x="1585" y="4148"/>
                    <a:pt x="1456" y="4181"/>
                    <a:pt x="1317" y="4181"/>
                  </a:cubicBezTo>
                  <a:cubicBezTo>
                    <a:pt x="1174" y="4178"/>
                    <a:pt x="1021" y="4128"/>
                    <a:pt x="891" y="4035"/>
                  </a:cubicBezTo>
                  <a:cubicBezTo>
                    <a:pt x="759" y="3944"/>
                    <a:pt x="646" y="3808"/>
                    <a:pt x="582" y="3658"/>
                  </a:cubicBezTo>
                  <a:lnTo>
                    <a:pt x="572" y="3627"/>
                  </a:lnTo>
                  <a:lnTo>
                    <a:pt x="561" y="3600"/>
                  </a:lnTo>
                  <a:cubicBezTo>
                    <a:pt x="552" y="3580"/>
                    <a:pt x="548" y="3559"/>
                    <a:pt x="544" y="3542"/>
                  </a:cubicBezTo>
                  <a:cubicBezTo>
                    <a:pt x="538" y="3522"/>
                    <a:pt x="534" y="3501"/>
                    <a:pt x="531" y="3481"/>
                  </a:cubicBezTo>
                  <a:cubicBezTo>
                    <a:pt x="527" y="3470"/>
                    <a:pt x="527" y="3461"/>
                    <a:pt x="524" y="3450"/>
                  </a:cubicBezTo>
                  <a:lnTo>
                    <a:pt x="521" y="3416"/>
                  </a:lnTo>
                  <a:cubicBezTo>
                    <a:pt x="514" y="3335"/>
                    <a:pt x="517" y="3246"/>
                    <a:pt x="534" y="3158"/>
                  </a:cubicBezTo>
                  <a:cubicBezTo>
                    <a:pt x="568" y="2981"/>
                    <a:pt x="636" y="2794"/>
                    <a:pt x="752" y="2627"/>
                  </a:cubicBezTo>
                  <a:cubicBezTo>
                    <a:pt x="803" y="2542"/>
                    <a:pt x="864" y="2460"/>
                    <a:pt x="932" y="2382"/>
                  </a:cubicBezTo>
                  <a:lnTo>
                    <a:pt x="987" y="2327"/>
                  </a:lnTo>
                  <a:cubicBezTo>
                    <a:pt x="1004" y="2307"/>
                    <a:pt x="1024" y="2291"/>
                    <a:pt x="1041" y="2274"/>
                  </a:cubicBezTo>
                  <a:cubicBezTo>
                    <a:pt x="1058" y="2253"/>
                    <a:pt x="1078" y="2236"/>
                    <a:pt x="1099" y="2216"/>
                  </a:cubicBezTo>
                  <a:cubicBezTo>
                    <a:pt x="1116" y="2198"/>
                    <a:pt x="1136" y="2181"/>
                    <a:pt x="1157" y="2161"/>
                  </a:cubicBezTo>
                  <a:cubicBezTo>
                    <a:pt x="1313" y="2018"/>
                    <a:pt x="1490" y="1892"/>
                    <a:pt x="1664" y="1767"/>
                  </a:cubicBezTo>
                  <a:cubicBezTo>
                    <a:pt x="1837" y="1644"/>
                    <a:pt x="2011" y="1522"/>
                    <a:pt x="2171" y="1399"/>
                  </a:cubicBezTo>
                  <a:cubicBezTo>
                    <a:pt x="2327" y="1273"/>
                    <a:pt x="2473" y="1148"/>
                    <a:pt x="2596" y="1021"/>
                  </a:cubicBezTo>
                  <a:cubicBezTo>
                    <a:pt x="2718" y="895"/>
                    <a:pt x="2817" y="766"/>
                    <a:pt x="2891" y="644"/>
                  </a:cubicBezTo>
                  <a:cubicBezTo>
                    <a:pt x="2963" y="521"/>
                    <a:pt x="3014" y="409"/>
                    <a:pt x="3045" y="311"/>
                  </a:cubicBezTo>
                  <a:cubicBezTo>
                    <a:pt x="3055" y="286"/>
                    <a:pt x="3058" y="263"/>
                    <a:pt x="3065" y="242"/>
                  </a:cubicBezTo>
                  <a:cubicBezTo>
                    <a:pt x="3072" y="219"/>
                    <a:pt x="3078" y="198"/>
                    <a:pt x="3082" y="181"/>
                  </a:cubicBezTo>
                  <a:cubicBezTo>
                    <a:pt x="3089" y="140"/>
                    <a:pt x="3096" y="110"/>
                    <a:pt x="3099" y="82"/>
                  </a:cubicBezTo>
                  <a:cubicBezTo>
                    <a:pt x="3106" y="28"/>
                    <a:pt x="3109" y="1"/>
                    <a:pt x="3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6"/>
            <p:cNvSpPr/>
            <p:nvPr/>
          </p:nvSpPr>
          <p:spPr>
            <a:xfrm>
              <a:off x="505731" y="503068"/>
              <a:ext cx="113306" cy="147504"/>
            </a:xfrm>
            <a:custGeom>
              <a:avLst/>
              <a:gdLst/>
              <a:ahLst/>
              <a:cxnLst/>
              <a:rect l="l" t="t" r="r" b="b"/>
              <a:pathLst>
                <a:path w="2581" h="3360" extrusionOk="0">
                  <a:moveTo>
                    <a:pt x="1715" y="1"/>
                  </a:moveTo>
                  <a:cubicBezTo>
                    <a:pt x="1569" y="1"/>
                    <a:pt x="1413" y="11"/>
                    <a:pt x="1246" y="48"/>
                  </a:cubicBezTo>
                  <a:cubicBezTo>
                    <a:pt x="1083" y="86"/>
                    <a:pt x="913" y="150"/>
                    <a:pt x="753" y="255"/>
                  </a:cubicBezTo>
                  <a:cubicBezTo>
                    <a:pt x="593" y="354"/>
                    <a:pt x="443" y="491"/>
                    <a:pt x="324" y="657"/>
                  </a:cubicBezTo>
                  <a:cubicBezTo>
                    <a:pt x="205" y="820"/>
                    <a:pt x="117" y="1007"/>
                    <a:pt x="62" y="1202"/>
                  </a:cubicBezTo>
                  <a:cubicBezTo>
                    <a:pt x="52" y="1252"/>
                    <a:pt x="39" y="1304"/>
                    <a:pt x="32" y="1351"/>
                  </a:cubicBezTo>
                  <a:cubicBezTo>
                    <a:pt x="25" y="1403"/>
                    <a:pt x="15" y="1450"/>
                    <a:pt x="12" y="1500"/>
                  </a:cubicBezTo>
                  <a:cubicBezTo>
                    <a:pt x="1" y="1599"/>
                    <a:pt x="1" y="1701"/>
                    <a:pt x="12" y="1800"/>
                  </a:cubicBezTo>
                  <a:cubicBezTo>
                    <a:pt x="25" y="1994"/>
                    <a:pt x="73" y="2185"/>
                    <a:pt x="144" y="2354"/>
                  </a:cubicBezTo>
                  <a:cubicBezTo>
                    <a:pt x="212" y="2525"/>
                    <a:pt x="307" y="2678"/>
                    <a:pt x="412" y="2807"/>
                  </a:cubicBezTo>
                  <a:cubicBezTo>
                    <a:pt x="519" y="2937"/>
                    <a:pt x="637" y="3042"/>
                    <a:pt x="756" y="3123"/>
                  </a:cubicBezTo>
                  <a:cubicBezTo>
                    <a:pt x="872" y="3205"/>
                    <a:pt x="995" y="3260"/>
                    <a:pt x="1103" y="3293"/>
                  </a:cubicBezTo>
                  <a:cubicBezTo>
                    <a:pt x="1158" y="3314"/>
                    <a:pt x="1208" y="3321"/>
                    <a:pt x="1257" y="3334"/>
                  </a:cubicBezTo>
                  <a:cubicBezTo>
                    <a:pt x="1280" y="3337"/>
                    <a:pt x="1304" y="3341"/>
                    <a:pt x="1328" y="3345"/>
                  </a:cubicBezTo>
                  <a:cubicBezTo>
                    <a:pt x="1348" y="3348"/>
                    <a:pt x="1368" y="3351"/>
                    <a:pt x="1389" y="3351"/>
                  </a:cubicBezTo>
                  <a:cubicBezTo>
                    <a:pt x="1430" y="3355"/>
                    <a:pt x="1464" y="3355"/>
                    <a:pt x="1494" y="3358"/>
                  </a:cubicBezTo>
                  <a:cubicBezTo>
                    <a:pt x="1505" y="3359"/>
                    <a:pt x="1514" y="3360"/>
                    <a:pt x="1524" y="3360"/>
                  </a:cubicBezTo>
                  <a:cubicBezTo>
                    <a:pt x="1542" y="3360"/>
                    <a:pt x="1559" y="3358"/>
                    <a:pt x="1573" y="3358"/>
                  </a:cubicBezTo>
                  <a:lnTo>
                    <a:pt x="1637" y="3358"/>
                  </a:lnTo>
                  <a:cubicBezTo>
                    <a:pt x="1637" y="3358"/>
                    <a:pt x="1613" y="3355"/>
                    <a:pt x="1573" y="3348"/>
                  </a:cubicBezTo>
                  <a:cubicBezTo>
                    <a:pt x="1555" y="3345"/>
                    <a:pt x="1528" y="3337"/>
                    <a:pt x="1502" y="3328"/>
                  </a:cubicBezTo>
                  <a:cubicBezTo>
                    <a:pt x="1471" y="3321"/>
                    <a:pt x="1440" y="3307"/>
                    <a:pt x="1403" y="3293"/>
                  </a:cubicBezTo>
                  <a:cubicBezTo>
                    <a:pt x="1368" y="3280"/>
                    <a:pt x="1328" y="3263"/>
                    <a:pt x="1287" y="3243"/>
                  </a:cubicBezTo>
                  <a:cubicBezTo>
                    <a:pt x="1249" y="3219"/>
                    <a:pt x="1205" y="3199"/>
                    <a:pt x="1161" y="3168"/>
                  </a:cubicBezTo>
                  <a:cubicBezTo>
                    <a:pt x="1141" y="3154"/>
                    <a:pt x="1117" y="3141"/>
                    <a:pt x="1097" y="3123"/>
                  </a:cubicBezTo>
                  <a:cubicBezTo>
                    <a:pt x="1073" y="3106"/>
                    <a:pt x="1053" y="3089"/>
                    <a:pt x="1029" y="3072"/>
                  </a:cubicBezTo>
                  <a:cubicBezTo>
                    <a:pt x="988" y="3035"/>
                    <a:pt x="940" y="2998"/>
                    <a:pt x="899" y="2950"/>
                  </a:cubicBezTo>
                  <a:cubicBezTo>
                    <a:pt x="811" y="2865"/>
                    <a:pt x="732" y="2756"/>
                    <a:pt x="665" y="2634"/>
                  </a:cubicBezTo>
                  <a:cubicBezTo>
                    <a:pt x="600" y="2511"/>
                    <a:pt x="549" y="2375"/>
                    <a:pt x="511" y="2229"/>
                  </a:cubicBezTo>
                  <a:cubicBezTo>
                    <a:pt x="474" y="2086"/>
                    <a:pt x="457" y="1933"/>
                    <a:pt x="457" y="1780"/>
                  </a:cubicBezTo>
                  <a:lnTo>
                    <a:pt x="461" y="1722"/>
                  </a:lnTo>
                  <a:cubicBezTo>
                    <a:pt x="461" y="1701"/>
                    <a:pt x="464" y="1684"/>
                    <a:pt x="464" y="1664"/>
                  </a:cubicBezTo>
                  <a:cubicBezTo>
                    <a:pt x="464" y="1647"/>
                    <a:pt x="464" y="1627"/>
                    <a:pt x="467" y="1607"/>
                  </a:cubicBezTo>
                  <a:lnTo>
                    <a:pt x="474" y="1552"/>
                  </a:lnTo>
                  <a:cubicBezTo>
                    <a:pt x="478" y="1511"/>
                    <a:pt x="484" y="1474"/>
                    <a:pt x="491" y="1436"/>
                  </a:cubicBezTo>
                  <a:cubicBezTo>
                    <a:pt x="498" y="1398"/>
                    <a:pt x="511" y="1365"/>
                    <a:pt x="519" y="1327"/>
                  </a:cubicBezTo>
                  <a:cubicBezTo>
                    <a:pt x="555" y="1181"/>
                    <a:pt x="621" y="1042"/>
                    <a:pt x="698" y="919"/>
                  </a:cubicBezTo>
                  <a:cubicBezTo>
                    <a:pt x="780" y="797"/>
                    <a:pt x="882" y="688"/>
                    <a:pt x="995" y="599"/>
                  </a:cubicBezTo>
                  <a:cubicBezTo>
                    <a:pt x="1106" y="511"/>
                    <a:pt x="1229" y="436"/>
                    <a:pt x="1355" y="382"/>
                  </a:cubicBezTo>
                  <a:cubicBezTo>
                    <a:pt x="1481" y="324"/>
                    <a:pt x="1607" y="286"/>
                    <a:pt x="1729" y="266"/>
                  </a:cubicBezTo>
                  <a:cubicBezTo>
                    <a:pt x="1852" y="249"/>
                    <a:pt x="1968" y="239"/>
                    <a:pt x="2070" y="239"/>
                  </a:cubicBezTo>
                  <a:cubicBezTo>
                    <a:pt x="2124" y="239"/>
                    <a:pt x="2172" y="242"/>
                    <a:pt x="2216" y="246"/>
                  </a:cubicBezTo>
                  <a:cubicBezTo>
                    <a:pt x="2260" y="249"/>
                    <a:pt x="2304" y="255"/>
                    <a:pt x="2342" y="263"/>
                  </a:cubicBezTo>
                  <a:cubicBezTo>
                    <a:pt x="2379" y="269"/>
                    <a:pt x="2413" y="276"/>
                    <a:pt x="2444" y="280"/>
                  </a:cubicBezTo>
                  <a:cubicBezTo>
                    <a:pt x="2471" y="286"/>
                    <a:pt x="2494" y="293"/>
                    <a:pt x="2515" y="300"/>
                  </a:cubicBezTo>
                  <a:cubicBezTo>
                    <a:pt x="2556" y="310"/>
                    <a:pt x="2580" y="317"/>
                    <a:pt x="2580" y="317"/>
                  </a:cubicBezTo>
                  <a:cubicBezTo>
                    <a:pt x="2580" y="317"/>
                    <a:pt x="2560" y="304"/>
                    <a:pt x="2525" y="280"/>
                  </a:cubicBezTo>
                  <a:cubicBezTo>
                    <a:pt x="2508" y="266"/>
                    <a:pt x="2488" y="249"/>
                    <a:pt x="2464" y="232"/>
                  </a:cubicBezTo>
                  <a:cubicBezTo>
                    <a:pt x="2437" y="215"/>
                    <a:pt x="2406" y="198"/>
                    <a:pt x="2372" y="178"/>
                  </a:cubicBezTo>
                  <a:cubicBezTo>
                    <a:pt x="2335" y="161"/>
                    <a:pt x="2294" y="140"/>
                    <a:pt x="2249" y="120"/>
                  </a:cubicBezTo>
                  <a:cubicBezTo>
                    <a:pt x="2202" y="103"/>
                    <a:pt x="2155" y="82"/>
                    <a:pt x="2097" y="65"/>
                  </a:cubicBezTo>
                  <a:cubicBezTo>
                    <a:pt x="1988" y="31"/>
                    <a:pt x="1858" y="4"/>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6"/>
            <p:cNvSpPr/>
            <p:nvPr/>
          </p:nvSpPr>
          <p:spPr>
            <a:xfrm>
              <a:off x="520701" y="666291"/>
              <a:ext cx="64709" cy="100663"/>
            </a:xfrm>
            <a:custGeom>
              <a:avLst/>
              <a:gdLst/>
              <a:ahLst/>
              <a:cxnLst/>
              <a:rect l="l" t="t" r="r" b="b"/>
              <a:pathLst>
                <a:path w="1474" h="2293" extrusionOk="0">
                  <a:moveTo>
                    <a:pt x="1293" y="1"/>
                  </a:moveTo>
                  <a:cubicBezTo>
                    <a:pt x="1232" y="4"/>
                    <a:pt x="1161" y="4"/>
                    <a:pt x="1079" y="7"/>
                  </a:cubicBezTo>
                  <a:cubicBezTo>
                    <a:pt x="997" y="11"/>
                    <a:pt x="905" y="21"/>
                    <a:pt x="806" y="38"/>
                  </a:cubicBezTo>
                  <a:cubicBezTo>
                    <a:pt x="756" y="45"/>
                    <a:pt x="704" y="55"/>
                    <a:pt x="650" y="68"/>
                  </a:cubicBezTo>
                  <a:cubicBezTo>
                    <a:pt x="596" y="79"/>
                    <a:pt x="538" y="96"/>
                    <a:pt x="476" y="117"/>
                  </a:cubicBezTo>
                  <a:cubicBezTo>
                    <a:pt x="418" y="140"/>
                    <a:pt x="357" y="170"/>
                    <a:pt x="300" y="219"/>
                  </a:cubicBezTo>
                  <a:cubicBezTo>
                    <a:pt x="239" y="263"/>
                    <a:pt x="184" y="330"/>
                    <a:pt x="157" y="412"/>
                  </a:cubicBezTo>
                  <a:cubicBezTo>
                    <a:pt x="123" y="508"/>
                    <a:pt x="123" y="613"/>
                    <a:pt x="160" y="712"/>
                  </a:cubicBezTo>
                  <a:cubicBezTo>
                    <a:pt x="181" y="759"/>
                    <a:pt x="205" y="811"/>
                    <a:pt x="242" y="851"/>
                  </a:cubicBezTo>
                  <a:cubicBezTo>
                    <a:pt x="263" y="872"/>
                    <a:pt x="283" y="892"/>
                    <a:pt x="307" y="909"/>
                  </a:cubicBezTo>
                  <a:lnTo>
                    <a:pt x="313" y="916"/>
                  </a:lnTo>
                  <a:lnTo>
                    <a:pt x="320" y="919"/>
                  </a:lnTo>
                  <a:lnTo>
                    <a:pt x="320" y="922"/>
                  </a:lnTo>
                  <a:lnTo>
                    <a:pt x="316" y="922"/>
                  </a:lnTo>
                  <a:lnTo>
                    <a:pt x="316" y="926"/>
                  </a:lnTo>
                  <a:lnTo>
                    <a:pt x="320" y="926"/>
                  </a:lnTo>
                  <a:lnTo>
                    <a:pt x="310" y="933"/>
                  </a:lnTo>
                  <a:lnTo>
                    <a:pt x="296" y="953"/>
                  </a:lnTo>
                  <a:cubicBezTo>
                    <a:pt x="252" y="1001"/>
                    <a:pt x="211" y="1052"/>
                    <a:pt x="174" y="1106"/>
                  </a:cubicBezTo>
                  <a:cubicBezTo>
                    <a:pt x="137" y="1164"/>
                    <a:pt x="102" y="1222"/>
                    <a:pt x="76" y="1286"/>
                  </a:cubicBezTo>
                  <a:cubicBezTo>
                    <a:pt x="62" y="1318"/>
                    <a:pt x="51" y="1351"/>
                    <a:pt x="38" y="1382"/>
                  </a:cubicBezTo>
                  <a:cubicBezTo>
                    <a:pt x="31" y="1415"/>
                    <a:pt x="21" y="1450"/>
                    <a:pt x="18" y="1484"/>
                  </a:cubicBezTo>
                  <a:cubicBezTo>
                    <a:pt x="4" y="1558"/>
                    <a:pt x="0" y="1637"/>
                    <a:pt x="14" y="1709"/>
                  </a:cubicBezTo>
                  <a:cubicBezTo>
                    <a:pt x="24" y="1780"/>
                    <a:pt x="41" y="1844"/>
                    <a:pt x="65" y="1902"/>
                  </a:cubicBezTo>
                  <a:cubicBezTo>
                    <a:pt x="79" y="1933"/>
                    <a:pt x="92" y="1963"/>
                    <a:pt x="109" y="1991"/>
                  </a:cubicBezTo>
                  <a:cubicBezTo>
                    <a:pt x="123" y="2021"/>
                    <a:pt x="140" y="2048"/>
                    <a:pt x="160" y="2076"/>
                  </a:cubicBezTo>
                  <a:cubicBezTo>
                    <a:pt x="198" y="2127"/>
                    <a:pt x="239" y="2171"/>
                    <a:pt x="286" y="2208"/>
                  </a:cubicBezTo>
                  <a:cubicBezTo>
                    <a:pt x="334" y="2246"/>
                    <a:pt x="391" y="2277"/>
                    <a:pt x="453" y="2287"/>
                  </a:cubicBezTo>
                  <a:cubicBezTo>
                    <a:pt x="471" y="2291"/>
                    <a:pt x="490" y="2293"/>
                    <a:pt x="509" y="2293"/>
                  </a:cubicBezTo>
                  <a:cubicBezTo>
                    <a:pt x="549" y="2293"/>
                    <a:pt x="587" y="2284"/>
                    <a:pt x="619" y="2273"/>
                  </a:cubicBezTo>
                  <a:cubicBezTo>
                    <a:pt x="671" y="2256"/>
                    <a:pt x="708" y="2225"/>
                    <a:pt x="735" y="2195"/>
                  </a:cubicBezTo>
                  <a:cubicBezTo>
                    <a:pt x="762" y="2164"/>
                    <a:pt x="783" y="2134"/>
                    <a:pt x="796" y="2109"/>
                  </a:cubicBezTo>
                  <a:cubicBezTo>
                    <a:pt x="823" y="2052"/>
                    <a:pt x="837" y="2007"/>
                    <a:pt x="847" y="1977"/>
                  </a:cubicBezTo>
                  <a:cubicBezTo>
                    <a:pt x="854" y="1943"/>
                    <a:pt x="861" y="1930"/>
                    <a:pt x="861" y="1930"/>
                  </a:cubicBezTo>
                  <a:lnTo>
                    <a:pt x="861" y="1930"/>
                  </a:lnTo>
                  <a:cubicBezTo>
                    <a:pt x="861" y="1930"/>
                    <a:pt x="847" y="1940"/>
                    <a:pt x="827" y="1967"/>
                  </a:cubicBezTo>
                  <a:cubicBezTo>
                    <a:pt x="806" y="1991"/>
                    <a:pt x="776" y="2025"/>
                    <a:pt x="735" y="2059"/>
                  </a:cubicBezTo>
                  <a:cubicBezTo>
                    <a:pt x="698" y="2096"/>
                    <a:pt x="640" y="2134"/>
                    <a:pt x="582" y="2137"/>
                  </a:cubicBezTo>
                  <a:cubicBezTo>
                    <a:pt x="579" y="2137"/>
                    <a:pt x="576" y="2137"/>
                    <a:pt x="572" y="2137"/>
                  </a:cubicBezTo>
                  <a:cubicBezTo>
                    <a:pt x="519" y="2137"/>
                    <a:pt x="470" y="2111"/>
                    <a:pt x="418" y="2059"/>
                  </a:cubicBezTo>
                  <a:cubicBezTo>
                    <a:pt x="391" y="2032"/>
                    <a:pt x="368" y="1998"/>
                    <a:pt x="351" y="1957"/>
                  </a:cubicBezTo>
                  <a:cubicBezTo>
                    <a:pt x="330" y="1916"/>
                    <a:pt x="316" y="1878"/>
                    <a:pt x="307" y="1828"/>
                  </a:cubicBezTo>
                  <a:cubicBezTo>
                    <a:pt x="296" y="1780"/>
                    <a:pt x="289" y="1729"/>
                    <a:pt x="289" y="1681"/>
                  </a:cubicBezTo>
                  <a:cubicBezTo>
                    <a:pt x="289" y="1633"/>
                    <a:pt x="296" y="1589"/>
                    <a:pt x="307" y="1542"/>
                  </a:cubicBezTo>
                  <a:cubicBezTo>
                    <a:pt x="313" y="1522"/>
                    <a:pt x="320" y="1501"/>
                    <a:pt x="327" y="1481"/>
                  </a:cubicBezTo>
                  <a:cubicBezTo>
                    <a:pt x="337" y="1460"/>
                    <a:pt x="344" y="1440"/>
                    <a:pt x="357" y="1415"/>
                  </a:cubicBezTo>
                  <a:cubicBezTo>
                    <a:pt x="378" y="1375"/>
                    <a:pt x="405" y="1334"/>
                    <a:pt x="436" y="1293"/>
                  </a:cubicBezTo>
                  <a:cubicBezTo>
                    <a:pt x="467" y="1252"/>
                    <a:pt x="500" y="1215"/>
                    <a:pt x="538" y="1175"/>
                  </a:cubicBezTo>
                  <a:lnTo>
                    <a:pt x="552" y="1161"/>
                  </a:lnTo>
                  <a:lnTo>
                    <a:pt x="561" y="1150"/>
                  </a:lnTo>
                  <a:cubicBezTo>
                    <a:pt x="569" y="1144"/>
                    <a:pt x="572" y="1140"/>
                    <a:pt x="578" y="1134"/>
                  </a:cubicBezTo>
                  <a:lnTo>
                    <a:pt x="643" y="1073"/>
                  </a:lnTo>
                  <a:cubicBezTo>
                    <a:pt x="688" y="1028"/>
                    <a:pt x="735" y="987"/>
                    <a:pt x="779" y="946"/>
                  </a:cubicBezTo>
                  <a:cubicBezTo>
                    <a:pt x="765" y="922"/>
                    <a:pt x="752" y="895"/>
                    <a:pt x="735" y="872"/>
                  </a:cubicBezTo>
                  <a:cubicBezTo>
                    <a:pt x="725" y="851"/>
                    <a:pt x="712" y="834"/>
                    <a:pt x="701" y="814"/>
                  </a:cubicBezTo>
                  <a:lnTo>
                    <a:pt x="701" y="811"/>
                  </a:lnTo>
                  <a:lnTo>
                    <a:pt x="698" y="811"/>
                  </a:lnTo>
                  <a:cubicBezTo>
                    <a:pt x="698" y="807"/>
                    <a:pt x="694" y="807"/>
                    <a:pt x="694" y="803"/>
                  </a:cubicBezTo>
                  <a:cubicBezTo>
                    <a:pt x="684" y="790"/>
                    <a:pt x="657" y="753"/>
                    <a:pt x="606" y="668"/>
                  </a:cubicBezTo>
                  <a:lnTo>
                    <a:pt x="552" y="677"/>
                  </a:lnTo>
                  <a:cubicBezTo>
                    <a:pt x="549" y="679"/>
                    <a:pt x="548" y="679"/>
                    <a:pt x="547" y="679"/>
                  </a:cubicBezTo>
                  <a:cubicBezTo>
                    <a:pt x="545" y="679"/>
                    <a:pt x="544" y="677"/>
                    <a:pt x="541" y="677"/>
                  </a:cubicBezTo>
                  <a:lnTo>
                    <a:pt x="531" y="677"/>
                  </a:lnTo>
                  <a:lnTo>
                    <a:pt x="514" y="674"/>
                  </a:lnTo>
                  <a:lnTo>
                    <a:pt x="500" y="671"/>
                  </a:lnTo>
                  <a:lnTo>
                    <a:pt x="490" y="671"/>
                  </a:lnTo>
                  <a:lnTo>
                    <a:pt x="484" y="668"/>
                  </a:lnTo>
                  <a:cubicBezTo>
                    <a:pt x="484" y="668"/>
                    <a:pt x="480" y="668"/>
                    <a:pt x="476" y="664"/>
                  </a:cubicBezTo>
                  <a:lnTo>
                    <a:pt x="473" y="664"/>
                  </a:lnTo>
                  <a:cubicBezTo>
                    <a:pt x="467" y="660"/>
                    <a:pt x="456" y="654"/>
                    <a:pt x="449" y="651"/>
                  </a:cubicBezTo>
                  <a:cubicBezTo>
                    <a:pt x="436" y="640"/>
                    <a:pt x="423" y="624"/>
                    <a:pt x="409" y="606"/>
                  </a:cubicBezTo>
                  <a:cubicBezTo>
                    <a:pt x="391" y="569"/>
                    <a:pt x="385" y="525"/>
                    <a:pt x="391" y="487"/>
                  </a:cubicBezTo>
                  <a:cubicBezTo>
                    <a:pt x="402" y="450"/>
                    <a:pt x="418" y="415"/>
                    <a:pt x="449" y="382"/>
                  </a:cubicBezTo>
                  <a:cubicBezTo>
                    <a:pt x="476" y="348"/>
                    <a:pt x="517" y="321"/>
                    <a:pt x="561" y="293"/>
                  </a:cubicBezTo>
                  <a:cubicBezTo>
                    <a:pt x="647" y="242"/>
                    <a:pt x="749" y="208"/>
                    <a:pt x="841" y="178"/>
                  </a:cubicBezTo>
                  <a:cubicBezTo>
                    <a:pt x="1024" y="120"/>
                    <a:pt x="1184" y="65"/>
                    <a:pt x="1296" y="41"/>
                  </a:cubicBezTo>
                  <a:cubicBezTo>
                    <a:pt x="1351" y="28"/>
                    <a:pt x="1398" y="18"/>
                    <a:pt x="1429" y="15"/>
                  </a:cubicBezTo>
                  <a:cubicBezTo>
                    <a:pt x="1459" y="7"/>
                    <a:pt x="1473" y="7"/>
                    <a:pt x="1473" y="7"/>
                  </a:cubicBezTo>
                  <a:cubicBezTo>
                    <a:pt x="1473" y="7"/>
                    <a:pt x="1409" y="4"/>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6"/>
            <p:cNvSpPr/>
            <p:nvPr/>
          </p:nvSpPr>
          <p:spPr>
            <a:xfrm>
              <a:off x="657628" y="443583"/>
              <a:ext cx="182975" cy="97282"/>
            </a:xfrm>
            <a:custGeom>
              <a:avLst/>
              <a:gdLst/>
              <a:ahLst/>
              <a:cxnLst/>
              <a:rect l="l" t="t" r="r" b="b"/>
              <a:pathLst>
                <a:path w="4168" h="2216" extrusionOk="0">
                  <a:moveTo>
                    <a:pt x="2840" y="0"/>
                  </a:moveTo>
                  <a:cubicBezTo>
                    <a:pt x="2754" y="0"/>
                    <a:pt x="2670" y="7"/>
                    <a:pt x="2590" y="18"/>
                  </a:cubicBezTo>
                  <a:cubicBezTo>
                    <a:pt x="2467" y="32"/>
                    <a:pt x="2348" y="59"/>
                    <a:pt x="2235" y="94"/>
                  </a:cubicBezTo>
                  <a:cubicBezTo>
                    <a:pt x="2008" y="158"/>
                    <a:pt x="1807" y="250"/>
                    <a:pt x="1617" y="342"/>
                  </a:cubicBezTo>
                  <a:cubicBezTo>
                    <a:pt x="1524" y="390"/>
                    <a:pt x="1430" y="437"/>
                    <a:pt x="1348" y="485"/>
                  </a:cubicBezTo>
                  <a:cubicBezTo>
                    <a:pt x="1263" y="533"/>
                    <a:pt x="1181" y="580"/>
                    <a:pt x="1100" y="621"/>
                  </a:cubicBezTo>
                  <a:cubicBezTo>
                    <a:pt x="943" y="706"/>
                    <a:pt x="797" y="778"/>
                    <a:pt x="661" y="825"/>
                  </a:cubicBezTo>
                  <a:cubicBezTo>
                    <a:pt x="533" y="870"/>
                    <a:pt x="417" y="893"/>
                    <a:pt x="316" y="893"/>
                  </a:cubicBezTo>
                  <a:cubicBezTo>
                    <a:pt x="309" y="893"/>
                    <a:pt x="303" y="893"/>
                    <a:pt x="296" y="893"/>
                  </a:cubicBezTo>
                  <a:cubicBezTo>
                    <a:pt x="290" y="893"/>
                    <a:pt x="284" y="893"/>
                    <a:pt x="277" y="893"/>
                  </a:cubicBezTo>
                  <a:cubicBezTo>
                    <a:pt x="184" y="893"/>
                    <a:pt x="110" y="871"/>
                    <a:pt x="62" y="855"/>
                  </a:cubicBezTo>
                  <a:cubicBezTo>
                    <a:pt x="34" y="845"/>
                    <a:pt x="14" y="839"/>
                    <a:pt x="1" y="832"/>
                  </a:cubicBezTo>
                  <a:lnTo>
                    <a:pt x="1" y="832"/>
                  </a:lnTo>
                  <a:cubicBezTo>
                    <a:pt x="14" y="839"/>
                    <a:pt x="31" y="852"/>
                    <a:pt x="59" y="863"/>
                  </a:cubicBezTo>
                  <a:cubicBezTo>
                    <a:pt x="109" y="886"/>
                    <a:pt x="188" y="921"/>
                    <a:pt x="296" y="930"/>
                  </a:cubicBezTo>
                  <a:cubicBezTo>
                    <a:pt x="327" y="934"/>
                    <a:pt x="359" y="936"/>
                    <a:pt x="393" y="936"/>
                  </a:cubicBezTo>
                  <a:cubicBezTo>
                    <a:pt x="479" y="936"/>
                    <a:pt x="577" y="924"/>
                    <a:pt x="681" y="900"/>
                  </a:cubicBezTo>
                  <a:cubicBezTo>
                    <a:pt x="830" y="869"/>
                    <a:pt x="990" y="811"/>
                    <a:pt x="1157" y="740"/>
                  </a:cubicBezTo>
                  <a:cubicBezTo>
                    <a:pt x="1239" y="703"/>
                    <a:pt x="1328" y="665"/>
                    <a:pt x="1416" y="624"/>
                  </a:cubicBezTo>
                  <a:cubicBezTo>
                    <a:pt x="1504" y="587"/>
                    <a:pt x="1596" y="546"/>
                    <a:pt x="1692" y="512"/>
                  </a:cubicBezTo>
                  <a:cubicBezTo>
                    <a:pt x="1882" y="437"/>
                    <a:pt x="2086" y="365"/>
                    <a:pt x="2293" y="315"/>
                  </a:cubicBezTo>
                  <a:cubicBezTo>
                    <a:pt x="2464" y="271"/>
                    <a:pt x="2642" y="242"/>
                    <a:pt x="2821" y="242"/>
                  </a:cubicBezTo>
                  <a:cubicBezTo>
                    <a:pt x="2863" y="242"/>
                    <a:pt x="2905" y="244"/>
                    <a:pt x="2947" y="247"/>
                  </a:cubicBezTo>
                  <a:cubicBezTo>
                    <a:pt x="3164" y="263"/>
                    <a:pt x="3382" y="329"/>
                    <a:pt x="3565" y="444"/>
                  </a:cubicBezTo>
                  <a:cubicBezTo>
                    <a:pt x="3658" y="502"/>
                    <a:pt x="3736" y="570"/>
                    <a:pt x="3794" y="659"/>
                  </a:cubicBezTo>
                  <a:cubicBezTo>
                    <a:pt x="3858" y="743"/>
                    <a:pt x="3896" y="845"/>
                    <a:pt x="3920" y="948"/>
                  </a:cubicBezTo>
                  <a:cubicBezTo>
                    <a:pt x="3964" y="1158"/>
                    <a:pt x="3940" y="1383"/>
                    <a:pt x="3868" y="1577"/>
                  </a:cubicBezTo>
                  <a:cubicBezTo>
                    <a:pt x="3831" y="1676"/>
                    <a:pt x="3780" y="1764"/>
                    <a:pt x="3719" y="1842"/>
                  </a:cubicBezTo>
                  <a:cubicBezTo>
                    <a:pt x="3658" y="1917"/>
                    <a:pt x="3582" y="1978"/>
                    <a:pt x="3501" y="2015"/>
                  </a:cubicBezTo>
                  <a:cubicBezTo>
                    <a:pt x="3418" y="2056"/>
                    <a:pt x="3331" y="2074"/>
                    <a:pt x="3244" y="2074"/>
                  </a:cubicBezTo>
                  <a:cubicBezTo>
                    <a:pt x="3156" y="2074"/>
                    <a:pt x="3070" y="2055"/>
                    <a:pt x="2991" y="2023"/>
                  </a:cubicBezTo>
                  <a:cubicBezTo>
                    <a:pt x="2950" y="2009"/>
                    <a:pt x="2916" y="1992"/>
                    <a:pt x="2882" y="1971"/>
                  </a:cubicBezTo>
                  <a:cubicBezTo>
                    <a:pt x="2865" y="1962"/>
                    <a:pt x="2848" y="1951"/>
                    <a:pt x="2831" y="1941"/>
                  </a:cubicBezTo>
                  <a:cubicBezTo>
                    <a:pt x="2818" y="1927"/>
                    <a:pt x="2804" y="1913"/>
                    <a:pt x="2790" y="1904"/>
                  </a:cubicBezTo>
                  <a:cubicBezTo>
                    <a:pt x="2733" y="1852"/>
                    <a:pt x="2688" y="1794"/>
                    <a:pt x="2654" y="1733"/>
                  </a:cubicBezTo>
                  <a:cubicBezTo>
                    <a:pt x="2620" y="1672"/>
                    <a:pt x="2596" y="1610"/>
                    <a:pt x="2579" y="1553"/>
                  </a:cubicBezTo>
                  <a:cubicBezTo>
                    <a:pt x="2565" y="1495"/>
                    <a:pt x="2559" y="1437"/>
                    <a:pt x="2562" y="1386"/>
                  </a:cubicBezTo>
                  <a:cubicBezTo>
                    <a:pt x="2559" y="1288"/>
                    <a:pt x="2582" y="1206"/>
                    <a:pt x="2606" y="1155"/>
                  </a:cubicBezTo>
                  <a:cubicBezTo>
                    <a:pt x="2617" y="1128"/>
                    <a:pt x="2626" y="1111"/>
                    <a:pt x="2634" y="1097"/>
                  </a:cubicBezTo>
                  <a:cubicBezTo>
                    <a:pt x="2640" y="1084"/>
                    <a:pt x="2644" y="1080"/>
                    <a:pt x="2644" y="1080"/>
                  </a:cubicBezTo>
                  <a:lnTo>
                    <a:pt x="2644" y="1080"/>
                  </a:lnTo>
                  <a:cubicBezTo>
                    <a:pt x="2644" y="1080"/>
                    <a:pt x="2640" y="1084"/>
                    <a:pt x="2631" y="1097"/>
                  </a:cubicBezTo>
                  <a:cubicBezTo>
                    <a:pt x="2623" y="1108"/>
                    <a:pt x="2606" y="1125"/>
                    <a:pt x="2593" y="1148"/>
                  </a:cubicBezTo>
                  <a:cubicBezTo>
                    <a:pt x="2562" y="1196"/>
                    <a:pt x="2524" y="1274"/>
                    <a:pt x="2511" y="1383"/>
                  </a:cubicBezTo>
                  <a:cubicBezTo>
                    <a:pt x="2504" y="1437"/>
                    <a:pt x="2504" y="1499"/>
                    <a:pt x="2515" y="1566"/>
                  </a:cubicBezTo>
                  <a:cubicBezTo>
                    <a:pt x="2524" y="1631"/>
                    <a:pt x="2542" y="1703"/>
                    <a:pt x="2573" y="1774"/>
                  </a:cubicBezTo>
                  <a:cubicBezTo>
                    <a:pt x="2606" y="1846"/>
                    <a:pt x="2651" y="1917"/>
                    <a:pt x="2712" y="1982"/>
                  </a:cubicBezTo>
                  <a:cubicBezTo>
                    <a:pt x="2725" y="1998"/>
                    <a:pt x="2742" y="2012"/>
                    <a:pt x="2760" y="2029"/>
                  </a:cubicBezTo>
                  <a:cubicBezTo>
                    <a:pt x="2777" y="2043"/>
                    <a:pt x="2797" y="2056"/>
                    <a:pt x="2814" y="2073"/>
                  </a:cubicBezTo>
                  <a:cubicBezTo>
                    <a:pt x="2855" y="2097"/>
                    <a:pt x="2899" y="2125"/>
                    <a:pt x="2943" y="2141"/>
                  </a:cubicBezTo>
                  <a:cubicBezTo>
                    <a:pt x="2984" y="2162"/>
                    <a:pt x="3031" y="2175"/>
                    <a:pt x="3083" y="2189"/>
                  </a:cubicBezTo>
                  <a:cubicBezTo>
                    <a:pt x="3107" y="2196"/>
                    <a:pt x="3130" y="2199"/>
                    <a:pt x="3157" y="2206"/>
                  </a:cubicBezTo>
                  <a:cubicBezTo>
                    <a:pt x="3182" y="2213"/>
                    <a:pt x="3209" y="2213"/>
                    <a:pt x="3236" y="2213"/>
                  </a:cubicBezTo>
                  <a:cubicBezTo>
                    <a:pt x="3256" y="2215"/>
                    <a:pt x="3276" y="2216"/>
                    <a:pt x="3296" y="2216"/>
                  </a:cubicBezTo>
                  <a:cubicBezTo>
                    <a:pt x="3386" y="2216"/>
                    <a:pt x="3477" y="2198"/>
                    <a:pt x="3565" y="2158"/>
                  </a:cubicBezTo>
                  <a:cubicBezTo>
                    <a:pt x="3671" y="2114"/>
                    <a:pt x="3766" y="2039"/>
                    <a:pt x="3848" y="1951"/>
                  </a:cubicBezTo>
                  <a:cubicBezTo>
                    <a:pt x="3926" y="1863"/>
                    <a:pt x="3991" y="1757"/>
                    <a:pt x="4039" y="1645"/>
                  </a:cubicBezTo>
                  <a:cubicBezTo>
                    <a:pt x="4134" y="1420"/>
                    <a:pt x="4168" y="1161"/>
                    <a:pt x="4116" y="907"/>
                  </a:cubicBezTo>
                  <a:cubicBezTo>
                    <a:pt x="4093" y="781"/>
                    <a:pt x="4042" y="655"/>
                    <a:pt x="3974" y="539"/>
                  </a:cubicBezTo>
                  <a:cubicBezTo>
                    <a:pt x="3903" y="427"/>
                    <a:pt x="3800" y="325"/>
                    <a:pt x="3695" y="250"/>
                  </a:cubicBezTo>
                  <a:cubicBezTo>
                    <a:pt x="3586" y="172"/>
                    <a:pt x="3467" y="114"/>
                    <a:pt x="3341" y="76"/>
                  </a:cubicBezTo>
                  <a:cubicBezTo>
                    <a:pt x="3215" y="36"/>
                    <a:pt x="3089" y="15"/>
                    <a:pt x="2964" y="5"/>
                  </a:cubicBezTo>
                  <a:cubicBezTo>
                    <a:pt x="2922" y="2"/>
                    <a:pt x="2881" y="0"/>
                    <a:pt x="2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6"/>
            <p:cNvSpPr/>
            <p:nvPr/>
          </p:nvSpPr>
          <p:spPr>
            <a:xfrm>
              <a:off x="803554" y="404072"/>
              <a:ext cx="142499" cy="72215"/>
            </a:xfrm>
            <a:custGeom>
              <a:avLst/>
              <a:gdLst/>
              <a:ahLst/>
              <a:cxnLst/>
              <a:rect l="l" t="t" r="r" b="b"/>
              <a:pathLst>
                <a:path w="3246" h="1645" extrusionOk="0">
                  <a:moveTo>
                    <a:pt x="0" y="0"/>
                  </a:moveTo>
                  <a:cubicBezTo>
                    <a:pt x="0" y="0"/>
                    <a:pt x="21" y="4"/>
                    <a:pt x="54" y="7"/>
                  </a:cubicBezTo>
                  <a:cubicBezTo>
                    <a:pt x="72" y="11"/>
                    <a:pt x="92" y="14"/>
                    <a:pt x="119" y="17"/>
                  </a:cubicBezTo>
                  <a:cubicBezTo>
                    <a:pt x="143" y="20"/>
                    <a:pt x="174" y="28"/>
                    <a:pt x="205" y="34"/>
                  </a:cubicBezTo>
                  <a:cubicBezTo>
                    <a:pt x="334" y="61"/>
                    <a:pt x="514" y="116"/>
                    <a:pt x="711" y="208"/>
                  </a:cubicBezTo>
                  <a:cubicBezTo>
                    <a:pt x="813" y="256"/>
                    <a:pt x="915" y="317"/>
                    <a:pt x="1021" y="388"/>
                  </a:cubicBezTo>
                  <a:cubicBezTo>
                    <a:pt x="1123" y="460"/>
                    <a:pt x="1225" y="541"/>
                    <a:pt x="1320" y="637"/>
                  </a:cubicBezTo>
                  <a:cubicBezTo>
                    <a:pt x="1419" y="732"/>
                    <a:pt x="1507" y="841"/>
                    <a:pt x="1588" y="956"/>
                  </a:cubicBezTo>
                  <a:cubicBezTo>
                    <a:pt x="1667" y="1075"/>
                    <a:pt x="1745" y="1212"/>
                    <a:pt x="1861" y="1334"/>
                  </a:cubicBezTo>
                  <a:cubicBezTo>
                    <a:pt x="1976" y="1453"/>
                    <a:pt x="2123" y="1551"/>
                    <a:pt x="2279" y="1603"/>
                  </a:cubicBezTo>
                  <a:cubicBezTo>
                    <a:pt x="2368" y="1630"/>
                    <a:pt x="2460" y="1645"/>
                    <a:pt x="2550" y="1645"/>
                  </a:cubicBezTo>
                  <a:cubicBezTo>
                    <a:pt x="2626" y="1645"/>
                    <a:pt x="2701" y="1634"/>
                    <a:pt x="2772" y="1612"/>
                  </a:cubicBezTo>
                  <a:cubicBezTo>
                    <a:pt x="2851" y="1592"/>
                    <a:pt x="2926" y="1555"/>
                    <a:pt x="2990" y="1507"/>
                  </a:cubicBezTo>
                  <a:cubicBezTo>
                    <a:pt x="3055" y="1460"/>
                    <a:pt x="3109" y="1399"/>
                    <a:pt x="3150" y="1334"/>
                  </a:cubicBezTo>
                  <a:cubicBezTo>
                    <a:pt x="3225" y="1198"/>
                    <a:pt x="3246" y="1052"/>
                    <a:pt x="3218" y="926"/>
                  </a:cubicBezTo>
                  <a:cubicBezTo>
                    <a:pt x="3194" y="796"/>
                    <a:pt x="3116" y="691"/>
                    <a:pt x="3024" y="640"/>
                  </a:cubicBezTo>
                  <a:cubicBezTo>
                    <a:pt x="2969" y="606"/>
                    <a:pt x="2909" y="590"/>
                    <a:pt x="2856" y="590"/>
                  </a:cubicBezTo>
                  <a:cubicBezTo>
                    <a:pt x="2824" y="590"/>
                    <a:pt x="2794" y="596"/>
                    <a:pt x="2769" y="606"/>
                  </a:cubicBezTo>
                  <a:cubicBezTo>
                    <a:pt x="2701" y="633"/>
                    <a:pt x="2667" y="681"/>
                    <a:pt x="2650" y="711"/>
                  </a:cubicBezTo>
                  <a:cubicBezTo>
                    <a:pt x="2643" y="728"/>
                    <a:pt x="2640" y="742"/>
                    <a:pt x="2637" y="752"/>
                  </a:cubicBezTo>
                  <a:cubicBezTo>
                    <a:pt x="2637" y="759"/>
                    <a:pt x="2633" y="766"/>
                    <a:pt x="2633" y="766"/>
                  </a:cubicBezTo>
                  <a:cubicBezTo>
                    <a:pt x="2633" y="766"/>
                    <a:pt x="2637" y="763"/>
                    <a:pt x="2640" y="752"/>
                  </a:cubicBezTo>
                  <a:cubicBezTo>
                    <a:pt x="2643" y="745"/>
                    <a:pt x="2650" y="732"/>
                    <a:pt x="2660" y="718"/>
                  </a:cubicBezTo>
                  <a:cubicBezTo>
                    <a:pt x="2681" y="691"/>
                    <a:pt x="2722" y="657"/>
                    <a:pt x="2783" y="647"/>
                  </a:cubicBezTo>
                  <a:cubicBezTo>
                    <a:pt x="2794" y="644"/>
                    <a:pt x="2805" y="643"/>
                    <a:pt x="2816" y="643"/>
                  </a:cubicBezTo>
                  <a:cubicBezTo>
                    <a:pt x="2868" y="643"/>
                    <a:pt x="2926" y="667"/>
                    <a:pt x="2973" y="711"/>
                  </a:cubicBezTo>
                  <a:cubicBezTo>
                    <a:pt x="3034" y="766"/>
                    <a:pt x="3075" y="847"/>
                    <a:pt x="3082" y="946"/>
                  </a:cubicBezTo>
                  <a:cubicBezTo>
                    <a:pt x="3089" y="1041"/>
                    <a:pt x="3062" y="1150"/>
                    <a:pt x="2997" y="1235"/>
                  </a:cubicBezTo>
                  <a:cubicBezTo>
                    <a:pt x="2963" y="1276"/>
                    <a:pt x="2926" y="1310"/>
                    <a:pt x="2878" y="1341"/>
                  </a:cubicBezTo>
                  <a:cubicBezTo>
                    <a:pt x="2827" y="1372"/>
                    <a:pt x="2776" y="1392"/>
                    <a:pt x="2718" y="1405"/>
                  </a:cubicBezTo>
                  <a:cubicBezTo>
                    <a:pt x="2674" y="1416"/>
                    <a:pt x="2626" y="1420"/>
                    <a:pt x="2578" y="1420"/>
                  </a:cubicBezTo>
                  <a:cubicBezTo>
                    <a:pt x="2563" y="1420"/>
                    <a:pt x="2549" y="1420"/>
                    <a:pt x="2535" y="1419"/>
                  </a:cubicBezTo>
                  <a:cubicBezTo>
                    <a:pt x="2473" y="1419"/>
                    <a:pt x="2409" y="1408"/>
                    <a:pt x="2348" y="1388"/>
                  </a:cubicBezTo>
                  <a:cubicBezTo>
                    <a:pt x="2225" y="1351"/>
                    <a:pt x="2106" y="1283"/>
                    <a:pt x="2014" y="1184"/>
                  </a:cubicBezTo>
                  <a:cubicBezTo>
                    <a:pt x="1922" y="1089"/>
                    <a:pt x="1844" y="963"/>
                    <a:pt x="1752" y="841"/>
                  </a:cubicBezTo>
                  <a:cubicBezTo>
                    <a:pt x="1660" y="714"/>
                    <a:pt x="1555" y="603"/>
                    <a:pt x="1442" y="504"/>
                  </a:cubicBezTo>
                  <a:cubicBezTo>
                    <a:pt x="1334" y="408"/>
                    <a:pt x="1214" y="327"/>
                    <a:pt x="1095" y="262"/>
                  </a:cubicBezTo>
                  <a:cubicBezTo>
                    <a:pt x="980" y="201"/>
                    <a:pt x="864" y="147"/>
                    <a:pt x="752" y="109"/>
                  </a:cubicBezTo>
                  <a:cubicBezTo>
                    <a:pt x="534" y="31"/>
                    <a:pt x="340" y="11"/>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6"/>
            <p:cNvSpPr/>
            <p:nvPr/>
          </p:nvSpPr>
          <p:spPr>
            <a:xfrm>
              <a:off x="866552" y="451880"/>
              <a:ext cx="73401" cy="85912"/>
            </a:xfrm>
            <a:custGeom>
              <a:avLst/>
              <a:gdLst/>
              <a:ahLst/>
              <a:cxnLst/>
              <a:rect l="l" t="t" r="r" b="b"/>
              <a:pathLst>
                <a:path w="1672" h="1957" extrusionOk="0">
                  <a:moveTo>
                    <a:pt x="1" y="0"/>
                  </a:moveTo>
                  <a:cubicBezTo>
                    <a:pt x="1" y="0"/>
                    <a:pt x="15" y="7"/>
                    <a:pt x="35" y="27"/>
                  </a:cubicBezTo>
                  <a:cubicBezTo>
                    <a:pt x="51" y="44"/>
                    <a:pt x="82" y="71"/>
                    <a:pt x="113" y="112"/>
                  </a:cubicBezTo>
                  <a:cubicBezTo>
                    <a:pt x="178" y="187"/>
                    <a:pt x="260" y="310"/>
                    <a:pt x="313" y="470"/>
                  </a:cubicBezTo>
                  <a:cubicBezTo>
                    <a:pt x="341" y="548"/>
                    <a:pt x="365" y="633"/>
                    <a:pt x="378" y="732"/>
                  </a:cubicBezTo>
                  <a:cubicBezTo>
                    <a:pt x="392" y="826"/>
                    <a:pt x="402" y="928"/>
                    <a:pt x="419" y="1038"/>
                  </a:cubicBezTo>
                  <a:cubicBezTo>
                    <a:pt x="436" y="1146"/>
                    <a:pt x="453" y="1262"/>
                    <a:pt x="494" y="1381"/>
                  </a:cubicBezTo>
                  <a:cubicBezTo>
                    <a:pt x="531" y="1497"/>
                    <a:pt x="593" y="1613"/>
                    <a:pt x="674" y="1715"/>
                  </a:cubicBezTo>
                  <a:cubicBezTo>
                    <a:pt x="759" y="1813"/>
                    <a:pt x="872" y="1902"/>
                    <a:pt x="1007" y="1939"/>
                  </a:cubicBezTo>
                  <a:cubicBezTo>
                    <a:pt x="1028" y="1942"/>
                    <a:pt x="1045" y="1946"/>
                    <a:pt x="1062" y="1949"/>
                  </a:cubicBezTo>
                  <a:lnTo>
                    <a:pt x="1113" y="1956"/>
                  </a:lnTo>
                  <a:cubicBezTo>
                    <a:pt x="1147" y="1956"/>
                    <a:pt x="1185" y="1956"/>
                    <a:pt x="1219" y="1949"/>
                  </a:cubicBezTo>
                  <a:cubicBezTo>
                    <a:pt x="1290" y="1939"/>
                    <a:pt x="1354" y="1915"/>
                    <a:pt x="1409" y="1881"/>
                  </a:cubicBezTo>
                  <a:cubicBezTo>
                    <a:pt x="1525" y="1813"/>
                    <a:pt x="1610" y="1707"/>
                    <a:pt x="1647" y="1592"/>
                  </a:cubicBezTo>
                  <a:cubicBezTo>
                    <a:pt x="1664" y="1534"/>
                    <a:pt x="1671" y="1476"/>
                    <a:pt x="1671" y="1418"/>
                  </a:cubicBezTo>
                  <a:cubicBezTo>
                    <a:pt x="1668" y="1360"/>
                    <a:pt x="1654" y="1306"/>
                    <a:pt x="1630" y="1258"/>
                  </a:cubicBezTo>
                  <a:cubicBezTo>
                    <a:pt x="1607" y="1211"/>
                    <a:pt x="1569" y="1170"/>
                    <a:pt x="1525" y="1143"/>
                  </a:cubicBezTo>
                  <a:cubicBezTo>
                    <a:pt x="1489" y="1121"/>
                    <a:pt x="1449" y="1110"/>
                    <a:pt x="1412" y="1110"/>
                  </a:cubicBezTo>
                  <a:cubicBezTo>
                    <a:pt x="1403" y="1110"/>
                    <a:pt x="1394" y="1111"/>
                    <a:pt x="1385" y="1112"/>
                  </a:cubicBezTo>
                  <a:cubicBezTo>
                    <a:pt x="1341" y="1119"/>
                    <a:pt x="1304" y="1140"/>
                    <a:pt x="1276" y="1160"/>
                  </a:cubicBezTo>
                  <a:cubicBezTo>
                    <a:pt x="1249" y="1184"/>
                    <a:pt x="1229" y="1204"/>
                    <a:pt x="1215" y="1225"/>
                  </a:cubicBezTo>
                  <a:cubicBezTo>
                    <a:pt x="1181" y="1269"/>
                    <a:pt x="1167" y="1306"/>
                    <a:pt x="1153" y="1330"/>
                  </a:cubicBezTo>
                  <a:cubicBezTo>
                    <a:pt x="1140" y="1357"/>
                    <a:pt x="1137" y="1371"/>
                    <a:pt x="1137" y="1371"/>
                  </a:cubicBezTo>
                  <a:cubicBezTo>
                    <a:pt x="1137" y="1371"/>
                    <a:pt x="1144" y="1357"/>
                    <a:pt x="1161" y="1337"/>
                  </a:cubicBezTo>
                  <a:cubicBezTo>
                    <a:pt x="1181" y="1316"/>
                    <a:pt x="1208" y="1286"/>
                    <a:pt x="1246" y="1255"/>
                  </a:cubicBezTo>
                  <a:cubicBezTo>
                    <a:pt x="1278" y="1226"/>
                    <a:pt x="1329" y="1197"/>
                    <a:pt x="1381" y="1197"/>
                  </a:cubicBezTo>
                  <a:cubicBezTo>
                    <a:pt x="1383" y="1197"/>
                    <a:pt x="1386" y="1197"/>
                    <a:pt x="1389" y="1197"/>
                  </a:cubicBezTo>
                  <a:cubicBezTo>
                    <a:pt x="1416" y="1201"/>
                    <a:pt x="1439" y="1214"/>
                    <a:pt x="1460" y="1235"/>
                  </a:cubicBezTo>
                  <a:cubicBezTo>
                    <a:pt x="1477" y="1252"/>
                    <a:pt x="1494" y="1279"/>
                    <a:pt x="1505" y="1313"/>
                  </a:cubicBezTo>
                  <a:cubicBezTo>
                    <a:pt x="1514" y="1344"/>
                    <a:pt x="1518" y="1381"/>
                    <a:pt x="1514" y="1418"/>
                  </a:cubicBezTo>
                  <a:cubicBezTo>
                    <a:pt x="1511" y="1452"/>
                    <a:pt x="1497" y="1490"/>
                    <a:pt x="1480" y="1528"/>
                  </a:cubicBezTo>
                  <a:cubicBezTo>
                    <a:pt x="1439" y="1595"/>
                    <a:pt x="1382" y="1657"/>
                    <a:pt x="1307" y="1701"/>
                  </a:cubicBezTo>
                  <a:cubicBezTo>
                    <a:pt x="1269" y="1721"/>
                    <a:pt x="1229" y="1735"/>
                    <a:pt x="1188" y="1741"/>
                  </a:cubicBezTo>
                  <a:cubicBezTo>
                    <a:pt x="1174" y="1741"/>
                    <a:pt x="1161" y="1743"/>
                    <a:pt x="1147" y="1743"/>
                  </a:cubicBezTo>
                  <a:cubicBezTo>
                    <a:pt x="1140" y="1743"/>
                    <a:pt x="1133" y="1743"/>
                    <a:pt x="1127" y="1741"/>
                  </a:cubicBezTo>
                  <a:lnTo>
                    <a:pt x="1092" y="1738"/>
                  </a:lnTo>
                  <a:cubicBezTo>
                    <a:pt x="1082" y="1738"/>
                    <a:pt x="1072" y="1735"/>
                    <a:pt x="1062" y="1732"/>
                  </a:cubicBezTo>
                  <a:cubicBezTo>
                    <a:pt x="977" y="1711"/>
                    <a:pt x="896" y="1657"/>
                    <a:pt x="827" y="1581"/>
                  </a:cubicBezTo>
                  <a:cubicBezTo>
                    <a:pt x="759" y="1507"/>
                    <a:pt x="704" y="1415"/>
                    <a:pt x="668" y="1316"/>
                  </a:cubicBezTo>
                  <a:cubicBezTo>
                    <a:pt x="630" y="1221"/>
                    <a:pt x="607" y="1112"/>
                    <a:pt x="582" y="1010"/>
                  </a:cubicBezTo>
                  <a:cubicBezTo>
                    <a:pt x="538" y="799"/>
                    <a:pt x="491" y="589"/>
                    <a:pt x="402" y="429"/>
                  </a:cubicBezTo>
                  <a:cubicBezTo>
                    <a:pt x="317" y="269"/>
                    <a:pt x="208" y="163"/>
                    <a:pt x="130" y="95"/>
                  </a:cubicBezTo>
                  <a:cubicBezTo>
                    <a:pt x="89" y="61"/>
                    <a:pt x="59" y="38"/>
                    <a:pt x="35" y="24"/>
                  </a:cubicBezTo>
                  <a:cubicBezTo>
                    <a:pt x="15"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6"/>
            <p:cNvSpPr/>
            <p:nvPr/>
          </p:nvSpPr>
          <p:spPr>
            <a:xfrm>
              <a:off x="899873" y="410833"/>
              <a:ext cx="36174" cy="41222"/>
            </a:xfrm>
            <a:custGeom>
              <a:avLst/>
              <a:gdLst/>
              <a:ahLst/>
              <a:cxnLst/>
              <a:rect l="l" t="t" r="r" b="b"/>
              <a:pathLst>
                <a:path w="824" h="939" extrusionOk="0">
                  <a:moveTo>
                    <a:pt x="467" y="1"/>
                  </a:moveTo>
                  <a:cubicBezTo>
                    <a:pt x="455" y="1"/>
                    <a:pt x="442" y="1"/>
                    <a:pt x="429" y="3"/>
                  </a:cubicBezTo>
                  <a:cubicBezTo>
                    <a:pt x="368" y="9"/>
                    <a:pt x="306" y="26"/>
                    <a:pt x="248" y="61"/>
                  </a:cubicBezTo>
                  <a:cubicBezTo>
                    <a:pt x="187" y="95"/>
                    <a:pt x="137" y="146"/>
                    <a:pt x="99" y="204"/>
                  </a:cubicBezTo>
                  <a:cubicBezTo>
                    <a:pt x="58" y="262"/>
                    <a:pt x="34" y="326"/>
                    <a:pt x="14" y="394"/>
                  </a:cubicBezTo>
                  <a:cubicBezTo>
                    <a:pt x="0" y="462"/>
                    <a:pt x="0" y="533"/>
                    <a:pt x="11" y="601"/>
                  </a:cubicBezTo>
                  <a:cubicBezTo>
                    <a:pt x="24" y="670"/>
                    <a:pt x="52" y="734"/>
                    <a:pt x="92" y="789"/>
                  </a:cubicBezTo>
                  <a:cubicBezTo>
                    <a:pt x="133" y="843"/>
                    <a:pt x="184" y="884"/>
                    <a:pt x="242" y="911"/>
                  </a:cubicBezTo>
                  <a:cubicBezTo>
                    <a:pt x="269" y="921"/>
                    <a:pt x="300" y="932"/>
                    <a:pt x="330" y="935"/>
                  </a:cubicBezTo>
                  <a:cubicBezTo>
                    <a:pt x="346" y="937"/>
                    <a:pt x="363" y="939"/>
                    <a:pt x="379" y="939"/>
                  </a:cubicBezTo>
                  <a:cubicBezTo>
                    <a:pt x="392" y="939"/>
                    <a:pt x="404" y="938"/>
                    <a:pt x="415" y="935"/>
                  </a:cubicBezTo>
                  <a:cubicBezTo>
                    <a:pt x="466" y="928"/>
                    <a:pt x="507" y="904"/>
                    <a:pt x="537" y="877"/>
                  </a:cubicBezTo>
                  <a:cubicBezTo>
                    <a:pt x="568" y="850"/>
                    <a:pt x="586" y="822"/>
                    <a:pt x="599" y="799"/>
                  </a:cubicBezTo>
                  <a:cubicBezTo>
                    <a:pt x="609" y="772"/>
                    <a:pt x="609" y="751"/>
                    <a:pt x="612" y="738"/>
                  </a:cubicBezTo>
                  <a:lnTo>
                    <a:pt x="612" y="720"/>
                  </a:lnTo>
                  <a:cubicBezTo>
                    <a:pt x="612" y="720"/>
                    <a:pt x="612" y="720"/>
                    <a:pt x="612" y="720"/>
                  </a:cubicBezTo>
                  <a:cubicBezTo>
                    <a:pt x="608" y="720"/>
                    <a:pt x="601" y="749"/>
                    <a:pt x="565" y="772"/>
                  </a:cubicBezTo>
                  <a:cubicBezTo>
                    <a:pt x="548" y="785"/>
                    <a:pt x="524" y="795"/>
                    <a:pt x="497" y="799"/>
                  </a:cubicBezTo>
                  <a:cubicBezTo>
                    <a:pt x="487" y="800"/>
                    <a:pt x="476" y="801"/>
                    <a:pt x="466" y="801"/>
                  </a:cubicBezTo>
                  <a:cubicBezTo>
                    <a:pt x="448" y="801"/>
                    <a:pt x="429" y="798"/>
                    <a:pt x="412" y="792"/>
                  </a:cubicBezTo>
                  <a:cubicBezTo>
                    <a:pt x="399" y="789"/>
                    <a:pt x="388" y="785"/>
                    <a:pt x="378" y="775"/>
                  </a:cubicBezTo>
                  <a:cubicBezTo>
                    <a:pt x="364" y="769"/>
                    <a:pt x="354" y="758"/>
                    <a:pt x="344" y="748"/>
                  </a:cubicBezTo>
                  <a:cubicBezTo>
                    <a:pt x="323" y="724"/>
                    <a:pt x="306" y="697"/>
                    <a:pt x="297" y="667"/>
                  </a:cubicBezTo>
                  <a:cubicBezTo>
                    <a:pt x="283" y="632"/>
                    <a:pt x="276" y="601"/>
                    <a:pt x="276" y="564"/>
                  </a:cubicBezTo>
                  <a:cubicBezTo>
                    <a:pt x="272" y="530"/>
                    <a:pt x="279" y="496"/>
                    <a:pt x="289" y="458"/>
                  </a:cubicBezTo>
                  <a:cubicBezTo>
                    <a:pt x="297" y="425"/>
                    <a:pt x="313" y="391"/>
                    <a:pt x="333" y="364"/>
                  </a:cubicBezTo>
                  <a:cubicBezTo>
                    <a:pt x="354" y="336"/>
                    <a:pt x="378" y="309"/>
                    <a:pt x="402" y="289"/>
                  </a:cubicBezTo>
                  <a:cubicBezTo>
                    <a:pt x="449" y="251"/>
                    <a:pt x="510" y="213"/>
                    <a:pt x="575" y="204"/>
                  </a:cubicBezTo>
                  <a:cubicBezTo>
                    <a:pt x="609" y="197"/>
                    <a:pt x="639" y="193"/>
                    <a:pt x="670" y="186"/>
                  </a:cubicBezTo>
                  <a:cubicBezTo>
                    <a:pt x="678" y="186"/>
                    <a:pt x="687" y="185"/>
                    <a:pt x="695" y="185"/>
                  </a:cubicBezTo>
                  <a:cubicBezTo>
                    <a:pt x="715" y="185"/>
                    <a:pt x="734" y="187"/>
                    <a:pt x="749" y="190"/>
                  </a:cubicBezTo>
                  <a:cubicBezTo>
                    <a:pt x="772" y="190"/>
                    <a:pt x="793" y="193"/>
                    <a:pt x="803" y="197"/>
                  </a:cubicBezTo>
                  <a:cubicBezTo>
                    <a:pt x="817" y="200"/>
                    <a:pt x="823" y="204"/>
                    <a:pt x="823" y="204"/>
                  </a:cubicBezTo>
                  <a:cubicBezTo>
                    <a:pt x="823" y="204"/>
                    <a:pt x="820" y="197"/>
                    <a:pt x="813" y="183"/>
                  </a:cubicBezTo>
                  <a:cubicBezTo>
                    <a:pt x="807" y="173"/>
                    <a:pt x="796" y="156"/>
                    <a:pt x="779" y="136"/>
                  </a:cubicBezTo>
                  <a:cubicBezTo>
                    <a:pt x="762" y="115"/>
                    <a:pt x="738" y="91"/>
                    <a:pt x="708" y="71"/>
                  </a:cubicBezTo>
                  <a:cubicBezTo>
                    <a:pt x="677" y="47"/>
                    <a:pt x="636" y="26"/>
                    <a:pt x="589" y="17"/>
                  </a:cubicBezTo>
                  <a:cubicBezTo>
                    <a:pt x="552" y="8"/>
                    <a:pt x="511"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6"/>
            <p:cNvSpPr/>
            <p:nvPr/>
          </p:nvSpPr>
          <p:spPr>
            <a:xfrm>
              <a:off x="900883" y="491874"/>
              <a:ext cx="25769" cy="29940"/>
            </a:xfrm>
            <a:custGeom>
              <a:avLst/>
              <a:gdLst/>
              <a:ahLst/>
              <a:cxnLst/>
              <a:rect l="l" t="t" r="r" b="b"/>
              <a:pathLst>
                <a:path w="587" h="682" extrusionOk="0">
                  <a:moveTo>
                    <a:pt x="289" y="0"/>
                  </a:moveTo>
                  <a:cubicBezTo>
                    <a:pt x="247" y="0"/>
                    <a:pt x="201" y="9"/>
                    <a:pt x="154" y="34"/>
                  </a:cubicBezTo>
                  <a:cubicBezTo>
                    <a:pt x="127" y="48"/>
                    <a:pt x="103" y="66"/>
                    <a:pt x="79" y="92"/>
                  </a:cubicBezTo>
                  <a:cubicBezTo>
                    <a:pt x="56" y="116"/>
                    <a:pt x="38" y="147"/>
                    <a:pt x="25" y="177"/>
                  </a:cubicBezTo>
                  <a:cubicBezTo>
                    <a:pt x="1" y="242"/>
                    <a:pt x="1" y="306"/>
                    <a:pt x="8" y="361"/>
                  </a:cubicBezTo>
                  <a:cubicBezTo>
                    <a:pt x="18" y="416"/>
                    <a:pt x="38" y="463"/>
                    <a:pt x="65" y="507"/>
                  </a:cubicBezTo>
                  <a:cubicBezTo>
                    <a:pt x="93" y="548"/>
                    <a:pt x="123" y="589"/>
                    <a:pt x="164" y="617"/>
                  </a:cubicBezTo>
                  <a:cubicBezTo>
                    <a:pt x="205" y="647"/>
                    <a:pt x="253" y="667"/>
                    <a:pt x="297" y="674"/>
                  </a:cubicBezTo>
                  <a:cubicBezTo>
                    <a:pt x="321" y="678"/>
                    <a:pt x="345" y="681"/>
                    <a:pt x="365" y="681"/>
                  </a:cubicBezTo>
                  <a:cubicBezTo>
                    <a:pt x="389" y="678"/>
                    <a:pt x="409" y="674"/>
                    <a:pt x="426" y="670"/>
                  </a:cubicBezTo>
                  <a:cubicBezTo>
                    <a:pt x="464" y="661"/>
                    <a:pt x="494" y="644"/>
                    <a:pt x="514" y="623"/>
                  </a:cubicBezTo>
                  <a:cubicBezTo>
                    <a:pt x="535" y="603"/>
                    <a:pt x="552" y="582"/>
                    <a:pt x="559" y="565"/>
                  </a:cubicBezTo>
                  <a:cubicBezTo>
                    <a:pt x="569" y="545"/>
                    <a:pt x="572" y="531"/>
                    <a:pt x="572" y="521"/>
                  </a:cubicBezTo>
                  <a:cubicBezTo>
                    <a:pt x="572" y="511"/>
                    <a:pt x="576" y="507"/>
                    <a:pt x="576" y="507"/>
                  </a:cubicBezTo>
                  <a:lnTo>
                    <a:pt x="576" y="507"/>
                  </a:lnTo>
                  <a:cubicBezTo>
                    <a:pt x="576" y="507"/>
                    <a:pt x="572" y="511"/>
                    <a:pt x="563" y="518"/>
                  </a:cubicBezTo>
                  <a:cubicBezTo>
                    <a:pt x="555" y="521"/>
                    <a:pt x="545" y="528"/>
                    <a:pt x="528" y="531"/>
                  </a:cubicBezTo>
                  <a:cubicBezTo>
                    <a:pt x="516" y="537"/>
                    <a:pt x="501" y="540"/>
                    <a:pt x="485" y="540"/>
                  </a:cubicBezTo>
                  <a:cubicBezTo>
                    <a:pt x="464" y="540"/>
                    <a:pt x="441" y="535"/>
                    <a:pt x="420" y="528"/>
                  </a:cubicBezTo>
                  <a:cubicBezTo>
                    <a:pt x="379" y="518"/>
                    <a:pt x="358" y="480"/>
                    <a:pt x="338" y="443"/>
                  </a:cubicBezTo>
                  <a:cubicBezTo>
                    <a:pt x="327" y="422"/>
                    <a:pt x="318" y="402"/>
                    <a:pt x="310" y="378"/>
                  </a:cubicBezTo>
                  <a:cubicBezTo>
                    <a:pt x="304" y="358"/>
                    <a:pt x="297" y="334"/>
                    <a:pt x="297" y="314"/>
                  </a:cubicBezTo>
                  <a:cubicBezTo>
                    <a:pt x="294" y="297"/>
                    <a:pt x="294" y="283"/>
                    <a:pt x="297" y="279"/>
                  </a:cubicBezTo>
                  <a:cubicBezTo>
                    <a:pt x="297" y="273"/>
                    <a:pt x="294" y="273"/>
                    <a:pt x="300" y="259"/>
                  </a:cubicBezTo>
                  <a:cubicBezTo>
                    <a:pt x="307" y="252"/>
                    <a:pt x="318" y="239"/>
                    <a:pt x="335" y="229"/>
                  </a:cubicBezTo>
                  <a:cubicBezTo>
                    <a:pt x="345" y="221"/>
                    <a:pt x="355" y="218"/>
                    <a:pt x="362" y="212"/>
                  </a:cubicBezTo>
                  <a:cubicBezTo>
                    <a:pt x="371" y="208"/>
                    <a:pt x="385" y="204"/>
                    <a:pt x="396" y="204"/>
                  </a:cubicBezTo>
                  <a:cubicBezTo>
                    <a:pt x="433" y="196"/>
                    <a:pt x="478" y="187"/>
                    <a:pt x="511" y="187"/>
                  </a:cubicBezTo>
                  <a:cubicBezTo>
                    <a:pt x="517" y="187"/>
                    <a:pt x="523" y="187"/>
                    <a:pt x="528" y="188"/>
                  </a:cubicBezTo>
                  <a:cubicBezTo>
                    <a:pt x="566" y="181"/>
                    <a:pt x="586" y="181"/>
                    <a:pt x="586" y="181"/>
                  </a:cubicBezTo>
                  <a:cubicBezTo>
                    <a:pt x="586" y="181"/>
                    <a:pt x="572" y="163"/>
                    <a:pt x="552" y="133"/>
                  </a:cubicBezTo>
                  <a:cubicBezTo>
                    <a:pt x="525" y="110"/>
                    <a:pt x="491" y="58"/>
                    <a:pt x="426" y="31"/>
                  </a:cubicBezTo>
                  <a:cubicBezTo>
                    <a:pt x="391" y="16"/>
                    <a:pt x="344"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6"/>
            <p:cNvSpPr/>
            <p:nvPr/>
          </p:nvSpPr>
          <p:spPr>
            <a:xfrm>
              <a:off x="869537" y="547145"/>
              <a:ext cx="35471" cy="66991"/>
            </a:xfrm>
            <a:custGeom>
              <a:avLst/>
              <a:gdLst/>
              <a:ahLst/>
              <a:cxnLst/>
              <a:rect l="l" t="t" r="r" b="b"/>
              <a:pathLst>
                <a:path w="808" h="1526" extrusionOk="0">
                  <a:moveTo>
                    <a:pt x="539" y="0"/>
                  </a:moveTo>
                  <a:cubicBezTo>
                    <a:pt x="490" y="3"/>
                    <a:pt x="432" y="11"/>
                    <a:pt x="378" y="38"/>
                  </a:cubicBezTo>
                  <a:cubicBezTo>
                    <a:pt x="324" y="61"/>
                    <a:pt x="266" y="96"/>
                    <a:pt x="212" y="140"/>
                  </a:cubicBezTo>
                  <a:cubicBezTo>
                    <a:pt x="157" y="184"/>
                    <a:pt x="103" y="242"/>
                    <a:pt x="69" y="313"/>
                  </a:cubicBezTo>
                  <a:cubicBezTo>
                    <a:pt x="35" y="385"/>
                    <a:pt x="11" y="470"/>
                    <a:pt x="4" y="548"/>
                  </a:cubicBezTo>
                  <a:cubicBezTo>
                    <a:pt x="4" y="568"/>
                    <a:pt x="0" y="589"/>
                    <a:pt x="4" y="609"/>
                  </a:cubicBezTo>
                  <a:lnTo>
                    <a:pt x="4" y="636"/>
                  </a:lnTo>
                  <a:cubicBezTo>
                    <a:pt x="4" y="647"/>
                    <a:pt x="8" y="656"/>
                    <a:pt x="8" y="667"/>
                  </a:cubicBezTo>
                  <a:cubicBezTo>
                    <a:pt x="8" y="688"/>
                    <a:pt x="8" y="708"/>
                    <a:pt x="11" y="728"/>
                  </a:cubicBezTo>
                  <a:cubicBezTo>
                    <a:pt x="14" y="745"/>
                    <a:pt x="18" y="766"/>
                    <a:pt x="21" y="786"/>
                  </a:cubicBezTo>
                  <a:cubicBezTo>
                    <a:pt x="55" y="939"/>
                    <a:pt x="113" y="1075"/>
                    <a:pt x="195" y="1187"/>
                  </a:cubicBezTo>
                  <a:cubicBezTo>
                    <a:pt x="276" y="1300"/>
                    <a:pt x="375" y="1385"/>
                    <a:pt x="467" y="1443"/>
                  </a:cubicBezTo>
                  <a:cubicBezTo>
                    <a:pt x="511" y="1473"/>
                    <a:pt x="559" y="1493"/>
                    <a:pt x="600" y="1504"/>
                  </a:cubicBezTo>
                  <a:cubicBezTo>
                    <a:pt x="644" y="1517"/>
                    <a:pt x="681" y="1521"/>
                    <a:pt x="712" y="1524"/>
                  </a:cubicBezTo>
                  <a:cubicBezTo>
                    <a:pt x="721" y="1525"/>
                    <a:pt x="729" y="1526"/>
                    <a:pt x="737" y="1526"/>
                  </a:cubicBezTo>
                  <a:cubicBezTo>
                    <a:pt x="756" y="1526"/>
                    <a:pt x="771" y="1523"/>
                    <a:pt x="783" y="1521"/>
                  </a:cubicBezTo>
                  <a:lnTo>
                    <a:pt x="807" y="1521"/>
                  </a:lnTo>
                  <a:cubicBezTo>
                    <a:pt x="807" y="1521"/>
                    <a:pt x="796" y="1517"/>
                    <a:pt x="783" y="1514"/>
                  </a:cubicBezTo>
                  <a:cubicBezTo>
                    <a:pt x="770" y="1510"/>
                    <a:pt x="746" y="1501"/>
                    <a:pt x="722" y="1490"/>
                  </a:cubicBezTo>
                  <a:cubicBezTo>
                    <a:pt x="667" y="1466"/>
                    <a:pt x="606" y="1412"/>
                    <a:pt x="548" y="1344"/>
                  </a:cubicBezTo>
                  <a:cubicBezTo>
                    <a:pt x="487" y="1276"/>
                    <a:pt x="436" y="1177"/>
                    <a:pt x="392" y="1075"/>
                  </a:cubicBezTo>
                  <a:cubicBezTo>
                    <a:pt x="347" y="973"/>
                    <a:pt x="307" y="861"/>
                    <a:pt x="310" y="749"/>
                  </a:cubicBezTo>
                  <a:lnTo>
                    <a:pt x="310" y="708"/>
                  </a:lnTo>
                  <a:lnTo>
                    <a:pt x="310" y="667"/>
                  </a:lnTo>
                  <a:cubicBezTo>
                    <a:pt x="310" y="653"/>
                    <a:pt x="314" y="639"/>
                    <a:pt x="317" y="630"/>
                  </a:cubicBezTo>
                  <a:cubicBezTo>
                    <a:pt x="321" y="616"/>
                    <a:pt x="324" y="603"/>
                    <a:pt x="327" y="592"/>
                  </a:cubicBezTo>
                  <a:cubicBezTo>
                    <a:pt x="341" y="541"/>
                    <a:pt x="351" y="501"/>
                    <a:pt x="368" y="460"/>
                  </a:cubicBezTo>
                  <a:lnTo>
                    <a:pt x="399" y="399"/>
                  </a:lnTo>
                  <a:cubicBezTo>
                    <a:pt x="402" y="388"/>
                    <a:pt x="409" y="378"/>
                    <a:pt x="412" y="367"/>
                  </a:cubicBezTo>
                  <a:cubicBezTo>
                    <a:pt x="419" y="358"/>
                    <a:pt x="423" y="347"/>
                    <a:pt x="429" y="337"/>
                  </a:cubicBezTo>
                  <a:cubicBezTo>
                    <a:pt x="450" y="296"/>
                    <a:pt x="473" y="262"/>
                    <a:pt x="504" y="231"/>
                  </a:cubicBezTo>
                  <a:cubicBezTo>
                    <a:pt x="531" y="204"/>
                    <a:pt x="562" y="181"/>
                    <a:pt x="589" y="154"/>
                  </a:cubicBezTo>
                  <a:cubicBezTo>
                    <a:pt x="603" y="140"/>
                    <a:pt x="616" y="129"/>
                    <a:pt x="630" y="119"/>
                  </a:cubicBezTo>
                  <a:cubicBezTo>
                    <a:pt x="644" y="113"/>
                    <a:pt x="657" y="102"/>
                    <a:pt x="671" y="99"/>
                  </a:cubicBezTo>
                  <a:cubicBezTo>
                    <a:pt x="685" y="88"/>
                    <a:pt x="694" y="85"/>
                    <a:pt x="705" y="78"/>
                  </a:cubicBezTo>
                  <a:cubicBezTo>
                    <a:pt x="715" y="75"/>
                    <a:pt x="725" y="72"/>
                    <a:pt x="732" y="68"/>
                  </a:cubicBezTo>
                  <a:cubicBezTo>
                    <a:pt x="749" y="61"/>
                    <a:pt x="756" y="58"/>
                    <a:pt x="756" y="58"/>
                  </a:cubicBezTo>
                  <a:cubicBezTo>
                    <a:pt x="756" y="58"/>
                    <a:pt x="749" y="55"/>
                    <a:pt x="735" y="47"/>
                  </a:cubicBezTo>
                  <a:cubicBezTo>
                    <a:pt x="725" y="41"/>
                    <a:pt x="718" y="38"/>
                    <a:pt x="705" y="31"/>
                  </a:cubicBezTo>
                  <a:cubicBezTo>
                    <a:pt x="691" y="27"/>
                    <a:pt x="677" y="21"/>
                    <a:pt x="664" y="17"/>
                  </a:cubicBezTo>
                  <a:cubicBezTo>
                    <a:pt x="647" y="14"/>
                    <a:pt x="630" y="11"/>
                    <a:pt x="606" y="7"/>
                  </a:cubicBezTo>
                  <a:cubicBezTo>
                    <a:pt x="586" y="3"/>
                    <a:pt x="565" y="3"/>
                    <a:pt x="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6"/>
            <p:cNvSpPr/>
            <p:nvPr/>
          </p:nvSpPr>
          <p:spPr>
            <a:xfrm>
              <a:off x="575796" y="565056"/>
              <a:ext cx="42320" cy="44602"/>
            </a:xfrm>
            <a:custGeom>
              <a:avLst/>
              <a:gdLst/>
              <a:ahLst/>
              <a:cxnLst/>
              <a:rect l="l" t="t" r="r" b="b"/>
              <a:pathLst>
                <a:path w="964" h="1016" extrusionOk="0">
                  <a:moveTo>
                    <a:pt x="385" y="0"/>
                  </a:moveTo>
                  <a:cubicBezTo>
                    <a:pt x="324" y="0"/>
                    <a:pt x="256" y="17"/>
                    <a:pt x="195" y="52"/>
                  </a:cubicBezTo>
                  <a:cubicBezTo>
                    <a:pt x="160" y="72"/>
                    <a:pt x="133" y="96"/>
                    <a:pt x="106" y="123"/>
                  </a:cubicBezTo>
                  <a:cubicBezTo>
                    <a:pt x="82" y="150"/>
                    <a:pt x="58" y="187"/>
                    <a:pt x="45" y="222"/>
                  </a:cubicBezTo>
                  <a:cubicBezTo>
                    <a:pt x="11" y="293"/>
                    <a:pt x="0" y="374"/>
                    <a:pt x="4" y="449"/>
                  </a:cubicBezTo>
                  <a:cubicBezTo>
                    <a:pt x="8" y="524"/>
                    <a:pt x="25" y="599"/>
                    <a:pt x="55" y="667"/>
                  </a:cubicBezTo>
                  <a:cubicBezTo>
                    <a:pt x="119" y="800"/>
                    <a:pt x="225" y="909"/>
                    <a:pt x="351" y="963"/>
                  </a:cubicBezTo>
                  <a:cubicBezTo>
                    <a:pt x="413" y="994"/>
                    <a:pt x="477" y="1011"/>
                    <a:pt x="538" y="1014"/>
                  </a:cubicBezTo>
                  <a:cubicBezTo>
                    <a:pt x="549" y="1015"/>
                    <a:pt x="559" y="1015"/>
                    <a:pt x="570" y="1015"/>
                  </a:cubicBezTo>
                  <a:cubicBezTo>
                    <a:pt x="617" y="1015"/>
                    <a:pt x="662" y="1010"/>
                    <a:pt x="702" y="1004"/>
                  </a:cubicBezTo>
                  <a:cubicBezTo>
                    <a:pt x="749" y="997"/>
                    <a:pt x="793" y="977"/>
                    <a:pt x="827" y="956"/>
                  </a:cubicBezTo>
                  <a:cubicBezTo>
                    <a:pt x="862" y="936"/>
                    <a:pt x="885" y="912"/>
                    <a:pt x="909" y="895"/>
                  </a:cubicBezTo>
                  <a:cubicBezTo>
                    <a:pt x="926" y="875"/>
                    <a:pt x="939" y="858"/>
                    <a:pt x="950" y="848"/>
                  </a:cubicBezTo>
                  <a:cubicBezTo>
                    <a:pt x="956" y="837"/>
                    <a:pt x="964" y="831"/>
                    <a:pt x="964" y="831"/>
                  </a:cubicBezTo>
                  <a:lnTo>
                    <a:pt x="939" y="831"/>
                  </a:lnTo>
                  <a:cubicBezTo>
                    <a:pt x="926" y="831"/>
                    <a:pt x="906" y="831"/>
                    <a:pt x="882" y="823"/>
                  </a:cubicBezTo>
                  <a:cubicBezTo>
                    <a:pt x="857" y="823"/>
                    <a:pt x="831" y="817"/>
                    <a:pt x="800" y="810"/>
                  </a:cubicBezTo>
                  <a:cubicBezTo>
                    <a:pt x="769" y="800"/>
                    <a:pt x="735" y="787"/>
                    <a:pt x="705" y="779"/>
                  </a:cubicBezTo>
                  <a:cubicBezTo>
                    <a:pt x="674" y="769"/>
                    <a:pt x="640" y="752"/>
                    <a:pt x="609" y="735"/>
                  </a:cubicBezTo>
                  <a:cubicBezTo>
                    <a:pt x="582" y="715"/>
                    <a:pt x="555" y="691"/>
                    <a:pt x="528" y="671"/>
                  </a:cubicBezTo>
                  <a:cubicBezTo>
                    <a:pt x="480" y="623"/>
                    <a:pt x="433" y="565"/>
                    <a:pt x="408" y="501"/>
                  </a:cubicBezTo>
                  <a:cubicBezTo>
                    <a:pt x="392" y="473"/>
                    <a:pt x="378" y="440"/>
                    <a:pt x="372" y="412"/>
                  </a:cubicBezTo>
                  <a:cubicBezTo>
                    <a:pt x="364" y="382"/>
                    <a:pt x="361" y="354"/>
                    <a:pt x="361" y="330"/>
                  </a:cubicBezTo>
                  <a:lnTo>
                    <a:pt x="361" y="297"/>
                  </a:lnTo>
                  <a:cubicBezTo>
                    <a:pt x="364" y="283"/>
                    <a:pt x="368" y="272"/>
                    <a:pt x="372" y="259"/>
                  </a:cubicBezTo>
                  <a:cubicBezTo>
                    <a:pt x="378" y="235"/>
                    <a:pt x="395" y="215"/>
                    <a:pt x="413" y="201"/>
                  </a:cubicBezTo>
                  <a:cubicBezTo>
                    <a:pt x="433" y="191"/>
                    <a:pt x="460" y="177"/>
                    <a:pt x="487" y="174"/>
                  </a:cubicBezTo>
                  <a:cubicBezTo>
                    <a:pt x="500" y="171"/>
                    <a:pt x="514" y="170"/>
                    <a:pt x="526" y="170"/>
                  </a:cubicBezTo>
                  <a:cubicBezTo>
                    <a:pt x="543" y="170"/>
                    <a:pt x="558" y="172"/>
                    <a:pt x="572" y="174"/>
                  </a:cubicBezTo>
                  <a:cubicBezTo>
                    <a:pt x="596" y="177"/>
                    <a:pt x="617" y="177"/>
                    <a:pt x="630" y="181"/>
                  </a:cubicBezTo>
                  <a:cubicBezTo>
                    <a:pt x="644" y="184"/>
                    <a:pt x="650" y="184"/>
                    <a:pt x="650" y="184"/>
                  </a:cubicBezTo>
                  <a:cubicBezTo>
                    <a:pt x="650" y="184"/>
                    <a:pt x="644" y="181"/>
                    <a:pt x="637" y="170"/>
                  </a:cubicBezTo>
                  <a:cubicBezTo>
                    <a:pt x="626" y="160"/>
                    <a:pt x="617" y="140"/>
                    <a:pt x="599" y="120"/>
                  </a:cubicBezTo>
                  <a:cubicBezTo>
                    <a:pt x="582" y="102"/>
                    <a:pt x="559" y="79"/>
                    <a:pt x="528" y="52"/>
                  </a:cubicBezTo>
                  <a:cubicBezTo>
                    <a:pt x="511" y="41"/>
                    <a:pt x="490" y="27"/>
                    <a:pt x="466" y="17"/>
                  </a:cubicBezTo>
                  <a:cubicBezTo>
                    <a:pt x="443" y="7"/>
                    <a:pt x="41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6"/>
            <p:cNvSpPr/>
            <p:nvPr/>
          </p:nvSpPr>
          <p:spPr>
            <a:xfrm>
              <a:off x="881171" y="570412"/>
              <a:ext cx="93726" cy="83278"/>
            </a:xfrm>
            <a:custGeom>
              <a:avLst/>
              <a:gdLst/>
              <a:ahLst/>
              <a:cxnLst/>
              <a:rect l="l" t="t" r="r" b="b"/>
              <a:pathLst>
                <a:path w="2135" h="1897" extrusionOk="0">
                  <a:moveTo>
                    <a:pt x="1730" y="0"/>
                  </a:moveTo>
                  <a:cubicBezTo>
                    <a:pt x="1682" y="0"/>
                    <a:pt x="1639" y="9"/>
                    <a:pt x="1603" y="21"/>
                  </a:cubicBezTo>
                  <a:cubicBezTo>
                    <a:pt x="1549" y="48"/>
                    <a:pt x="1514" y="82"/>
                    <a:pt x="1498" y="109"/>
                  </a:cubicBezTo>
                  <a:cubicBezTo>
                    <a:pt x="1487" y="123"/>
                    <a:pt x="1484" y="134"/>
                    <a:pt x="1481" y="140"/>
                  </a:cubicBezTo>
                  <a:cubicBezTo>
                    <a:pt x="1481" y="150"/>
                    <a:pt x="1478" y="154"/>
                    <a:pt x="1478" y="154"/>
                  </a:cubicBezTo>
                  <a:cubicBezTo>
                    <a:pt x="1478" y="154"/>
                    <a:pt x="1481" y="150"/>
                    <a:pt x="1484" y="144"/>
                  </a:cubicBezTo>
                  <a:cubicBezTo>
                    <a:pt x="1491" y="137"/>
                    <a:pt x="1498" y="126"/>
                    <a:pt x="1508" y="120"/>
                  </a:cubicBezTo>
                  <a:cubicBezTo>
                    <a:pt x="1532" y="100"/>
                    <a:pt x="1569" y="79"/>
                    <a:pt x="1621" y="73"/>
                  </a:cubicBezTo>
                  <a:cubicBezTo>
                    <a:pt x="1630" y="71"/>
                    <a:pt x="1640" y="70"/>
                    <a:pt x="1651" y="70"/>
                  </a:cubicBezTo>
                  <a:cubicBezTo>
                    <a:pt x="1693" y="70"/>
                    <a:pt x="1744" y="83"/>
                    <a:pt x="1790" y="109"/>
                  </a:cubicBezTo>
                  <a:cubicBezTo>
                    <a:pt x="1817" y="126"/>
                    <a:pt x="1845" y="150"/>
                    <a:pt x="1861" y="175"/>
                  </a:cubicBezTo>
                  <a:cubicBezTo>
                    <a:pt x="1882" y="205"/>
                    <a:pt x="1896" y="239"/>
                    <a:pt x="1906" y="277"/>
                  </a:cubicBezTo>
                  <a:cubicBezTo>
                    <a:pt x="1927" y="348"/>
                    <a:pt x="1919" y="440"/>
                    <a:pt x="1892" y="528"/>
                  </a:cubicBezTo>
                  <a:cubicBezTo>
                    <a:pt x="1882" y="572"/>
                    <a:pt x="1865" y="620"/>
                    <a:pt x="1845" y="665"/>
                  </a:cubicBezTo>
                  <a:cubicBezTo>
                    <a:pt x="1821" y="709"/>
                    <a:pt x="1797" y="753"/>
                    <a:pt x="1770" y="793"/>
                  </a:cubicBezTo>
                  <a:cubicBezTo>
                    <a:pt x="1750" y="820"/>
                    <a:pt x="1726" y="848"/>
                    <a:pt x="1702" y="872"/>
                  </a:cubicBezTo>
                  <a:cubicBezTo>
                    <a:pt x="1678" y="896"/>
                    <a:pt x="1651" y="919"/>
                    <a:pt x="1624" y="936"/>
                  </a:cubicBezTo>
                  <a:cubicBezTo>
                    <a:pt x="1596" y="957"/>
                    <a:pt x="1566" y="974"/>
                    <a:pt x="1532" y="984"/>
                  </a:cubicBezTo>
                  <a:cubicBezTo>
                    <a:pt x="1525" y="987"/>
                    <a:pt x="1519" y="991"/>
                    <a:pt x="1508" y="994"/>
                  </a:cubicBezTo>
                  <a:lnTo>
                    <a:pt x="1494" y="998"/>
                  </a:lnTo>
                  <a:cubicBezTo>
                    <a:pt x="1494" y="998"/>
                    <a:pt x="1487" y="998"/>
                    <a:pt x="1484" y="1001"/>
                  </a:cubicBezTo>
                  <a:lnTo>
                    <a:pt x="1470" y="1004"/>
                  </a:lnTo>
                  <a:cubicBezTo>
                    <a:pt x="1461" y="1004"/>
                    <a:pt x="1453" y="1007"/>
                    <a:pt x="1443" y="1007"/>
                  </a:cubicBezTo>
                  <a:lnTo>
                    <a:pt x="1409" y="1011"/>
                  </a:lnTo>
                  <a:cubicBezTo>
                    <a:pt x="1402" y="1012"/>
                    <a:pt x="1395" y="1013"/>
                    <a:pt x="1387" y="1013"/>
                  </a:cubicBezTo>
                  <a:cubicBezTo>
                    <a:pt x="1368" y="1013"/>
                    <a:pt x="1347" y="1010"/>
                    <a:pt x="1327" y="1007"/>
                  </a:cubicBezTo>
                  <a:cubicBezTo>
                    <a:pt x="1307" y="1052"/>
                    <a:pt x="1294" y="1086"/>
                    <a:pt x="1287" y="1103"/>
                  </a:cubicBezTo>
                  <a:lnTo>
                    <a:pt x="1280" y="1123"/>
                  </a:lnTo>
                  <a:lnTo>
                    <a:pt x="1277" y="1130"/>
                  </a:lnTo>
                  <a:cubicBezTo>
                    <a:pt x="1277" y="1130"/>
                    <a:pt x="1274" y="1134"/>
                    <a:pt x="1274" y="1137"/>
                  </a:cubicBezTo>
                  <a:cubicBezTo>
                    <a:pt x="1270" y="1150"/>
                    <a:pt x="1256" y="1185"/>
                    <a:pt x="1229" y="1256"/>
                  </a:cubicBezTo>
                  <a:lnTo>
                    <a:pt x="1270" y="1297"/>
                  </a:lnTo>
                  <a:lnTo>
                    <a:pt x="1283" y="1331"/>
                  </a:lnTo>
                  <a:lnTo>
                    <a:pt x="1283" y="1341"/>
                  </a:lnTo>
                  <a:cubicBezTo>
                    <a:pt x="1287" y="1341"/>
                    <a:pt x="1287" y="1348"/>
                    <a:pt x="1287" y="1348"/>
                  </a:cubicBezTo>
                  <a:lnTo>
                    <a:pt x="1287" y="1351"/>
                  </a:lnTo>
                  <a:lnTo>
                    <a:pt x="1287" y="1365"/>
                  </a:lnTo>
                  <a:cubicBezTo>
                    <a:pt x="1290" y="1382"/>
                    <a:pt x="1290" y="1395"/>
                    <a:pt x="1287" y="1412"/>
                  </a:cubicBezTo>
                  <a:cubicBezTo>
                    <a:pt x="1283" y="1426"/>
                    <a:pt x="1280" y="1443"/>
                    <a:pt x="1274" y="1456"/>
                  </a:cubicBezTo>
                  <a:cubicBezTo>
                    <a:pt x="1274" y="1464"/>
                    <a:pt x="1270" y="1467"/>
                    <a:pt x="1266" y="1474"/>
                  </a:cubicBezTo>
                  <a:cubicBezTo>
                    <a:pt x="1263" y="1481"/>
                    <a:pt x="1260" y="1491"/>
                    <a:pt x="1256" y="1497"/>
                  </a:cubicBezTo>
                  <a:cubicBezTo>
                    <a:pt x="1225" y="1552"/>
                    <a:pt x="1161" y="1603"/>
                    <a:pt x="1090" y="1634"/>
                  </a:cubicBezTo>
                  <a:cubicBezTo>
                    <a:pt x="1021" y="1661"/>
                    <a:pt x="941" y="1673"/>
                    <a:pt x="861" y="1673"/>
                  </a:cubicBezTo>
                  <a:cubicBezTo>
                    <a:pt x="842" y="1673"/>
                    <a:pt x="823" y="1672"/>
                    <a:pt x="804" y="1671"/>
                  </a:cubicBezTo>
                  <a:cubicBezTo>
                    <a:pt x="702" y="1665"/>
                    <a:pt x="600" y="1654"/>
                    <a:pt x="508" y="1634"/>
                  </a:cubicBezTo>
                  <a:cubicBezTo>
                    <a:pt x="420" y="1613"/>
                    <a:pt x="338" y="1589"/>
                    <a:pt x="269" y="1558"/>
                  </a:cubicBezTo>
                  <a:cubicBezTo>
                    <a:pt x="202" y="1528"/>
                    <a:pt x="144" y="1494"/>
                    <a:pt x="103" y="1456"/>
                  </a:cubicBezTo>
                  <a:cubicBezTo>
                    <a:pt x="62" y="1423"/>
                    <a:pt x="38" y="1385"/>
                    <a:pt x="25" y="1358"/>
                  </a:cubicBezTo>
                  <a:cubicBezTo>
                    <a:pt x="11" y="1331"/>
                    <a:pt x="1" y="1318"/>
                    <a:pt x="1" y="1318"/>
                  </a:cubicBezTo>
                  <a:lnTo>
                    <a:pt x="1" y="1318"/>
                  </a:lnTo>
                  <a:cubicBezTo>
                    <a:pt x="1" y="1318"/>
                    <a:pt x="8" y="1334"/>
                    <a:pt x="18" y="1362"/>
                  </a:cubicBezTo>
                  <a:cubicBezTo>
                    <a:pt x="29" y="1389"/>
                    <a:pt x="45" y="1433"/>
                    <a:pt x="79" y="1481"/>
                  </a:cubicBezTo>
                  <a:cubicBezTo>
                    <a:pt x="147" y="1572"/>
                    <a:pt x="280" y="1688"/>
                    <a:pt x="467" y="1767"/>
                  </a:cubicBezTo>
                  <a:cubicBezTo>
                    <a:pt x="511" y="1783"/>
                    <a:pt x="559" y="1803"/>
                    <a:pt x="610" y="1824"/>
                  </a:cubicBezTo>
                  <a:cubicBezTo>
                    <a:pt x="661" y="1841"/>
                    <a:pt x="715" y="1858"/>
                    <a:pt x="773" y="1872"/>
                  </a:cubicBezTo>
                  <a:cubicBezTo>
                    <a:pt x="831" y="1885"/>
                    <a:pt x="896" y="1896"/>
                    <a:pt x="960" y="1896"/>
                  </a:cubicBezTo>
                  <a:cubicBezTo>
                    <a:pt x="971" y="1896"/>
                    <a:pt x="981" y="1896"/>
                    <a:pt x="992" y="1896"/>
                  </a:cubicBezTo>
                  <a:cubicBezTo>
                    <a:pt x="1049" y="1896"/>
                    <a:pt x="1111" y="1889"/>
                    <a:pt x="1167" y="1872"/>
                  </a:cubicBezTo>
                  <a:cubicBezTo>
                    <a:pt x="1229" y="1855"/>
                    <a:pt x="1287" y="1831"/>
                    <a:pt x="1341" y="1794"/>
                  </a:cubicBezTo>
                  <a:cubicBezTo>
                    <a:pt x="1399" y="1759"/>
                    <a:pt x="1450" y="1712"/>
                    <a:pt x="1491" y="1651"/>
                  </a:cubicBezTo>
                  <a:cubicBezTo>
                    <a:pt x="1505" y="1637"/>
                    <a:pt x="1511" y="1620"/>
                    <a:pt x="1522" y="1603"/>
                  </a:cubicBezTo>
                  <a:cubicBezTo>
                    <a:pt x="1528" y="1586"/>
                    <a:pt x="1539" y="1569"/>
                    <a:pt x="1545" y="1552"/>
                  </a:cubicBezTo>
                  <a:cubicBezTo>
                    <a:pt x="1559" y="1514"/>
                    <a:pt x="1563" y="1477"/>
                    <a:pt x="1566" y="1440"/>
                  </a:cubicBezTo>
                  <a:cubicBezTo>
                    <a:pt x="1569" y="1403"/>
                    <a:pt x="1569" y="1365"/>
                    <a:pt x="1563" y="1327"/>
                  </a:cubicBezTo>
                  <a:cubicBezTo>
                    <a:pt x="1563" y="1318"/>
                    <a:pt x="1559" y="1307"/>
                    <a:pt x="1555" y="1300"/>
                  </a:cubicBezTo>
                  <a:lnTo>
                    <a:pt x="1552" y="1280"/>
                  </a:lnTo>
                  <a:lnTo>
                    <a:pt x="1552" y="1277"/>
                  </a:lnTo>
                  <a:lnTo>
                    <a:pt x="1552" y="1273"/>
                  </a:lnTo>
                  <a:lnTo>
                    <a:pt x="1559" y="1273"/>
                  </a:lnTo>
                  <a:lnTo>
                    <a:pt x="1590" y="1266"/>
                  </a:lnTo>
                  <a:cubicBezTo>
                    <a:pt x="1603" y="1263"/>
                    <a:pt x="1616" y="1256"/>
                    <a:pt x="1630" y="1252"/>
                  </a:cubicBezTo>
                  <a:cubicBezTo>
                    <a:pt x="1685" y="1232"/>
                    <a:pt x="1736" y="1208"/>
                    <a:pt x="1784" y="1175"/>
                  </a:cubicBezTo>
                  <a:cubicBezTo>
                    <a:pt x="1879" y="1114"/>
                    <a:pt x="1950" y="1032"/>
                    <a:pt x="2001" y="943"/>
                  </a:cubicBezTo>
                  <a:cubicBezTo>
                    <a:pt x="2039" y="882"/>
                    <a:pt x="2066" y="820"/>
                    <a:pt x="2086" y="756"/>
                  </a:cubicBezTo>
                  <a:cubicBezTo>
                    <a:pt x="2106" y="695"/>
                    <a:pt x="2120" y="630"/>
                    <a:pt x="2123" y="566"/>
                  </a:cubicBezTo>
                  <a:cubicBezTo>
                    <a:pt x="2134" y="440"/>
                    <a:pt x="2114" y="318"/>
                    <a:pt x="2062" y="211"/>
                  </a:cubicBezTo>
                  <a:cubicBezTo>
                    <a:pt x="2039" y="161"/>
                    <a:pt x="2004" y="117"/>
                    <a:pt x="1963" y="79"/>
                  </a:cubicBezTo>
                  <a:cubicBezTo>
                    <a:pt x="1919" y="42"/>
                    <a:pt x="1872" y="21"/>
                    <a:pt x="1828" y="11"/>
                  </a:cubicBezTo>
                  <a:cubicBezTo>
                    <a:pt x="1794" y="3"/>
                    <a:pt x="1761" y="0"/>
                    <a:pt x="1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6"/>
            <p:cNvSpPr/>
            <p:nvPr/>
          </p:nvSpPr>
          <p:spPr>
            <a:xfrm>
              <a:off x="435884" y="368952"/>
              <a:ext cx="171912" cy="132227"/>
            </a:xfrm>
            <a:custGeom>
              <a:avLst/>
              <a:gdLst/>
              <a:ahLst/>
              <a:cxnLst/>
              <a:rect l="l" t="t" r="r" b="b"/>
              <a:pathLst>
                <a:path w="3916" h="3012" extrusionOk="0">
                  <a:moveTo>
                    <a:pt x="596" y="1"/>
                  </a:moveTo>
                  <a:cubicBezTo>
                    <a:pt x="566" y="1"/>
                    <a:pt x="531" y="4"/>
                    <a:pt x="493" y="11"/>
                  </a:cubicBezTo>
                  <a:cubicBezTo>
                    <a:pt x="408" y="38"/>
                    <a:pt x="306" y="82"/>
                    <a:pt x="215" y="171"/>
                  </a:cubicBezTo>
                  <a:cubicBezTo>
                    <a:pt x="167" y="212"/>
                    <a:pt x="122" y="266"/>
                    <a:pt x="85" y="331"/>
                  </a:cubicBezTo>
                  <a:cubicBezTo>
                    <a:pt x="48" y="396"/>
                    <a:pt x="20" y="470"/>
                    <a:pt x="11" y="555"/>
                  </a:cubicBezTo>
                  <a:cubicBezTo>
                    <a:pt x="7" y="576"/>
                    <a:pt x="3" y="596"/>
                    <a:pt x="3" y="616"/>
                  </a:cubicBezTo>
                  <a:cubicBezTo>
                    <a:pt x="3" y="641"/>
                    <a:pt x="0" y="661"/>
                    <a:pt x="0" y="682"/>
                  </a:cubicBezTo>
                  <a:cubicBezTo>
                    <a:pt x="0" y="702"/>
                    <a:pt x="3" y="722"/>
                    <a:pt x="3" y="743"/>
                  </a:cubicBezTo>
                  <a:cubicBezTo>
                    <a:pt x="3" y="767"/>
                    <a:pt x="7" y="787"/>
                    <a:pt x="11" y="807"/>
                  </a:cubicBezTo>
                  <a:cubicBezTo>
                    <a:pt x="20" y="896"/>
                    <a:pt x="41" y="980"/>
                    <a:pt x="75" y="1062"/>
                  </a:cubicBezTo>
                  <a:cubicBezTo>
                    <a:pt x="136" y="1233"/>
                    <a:pt x="235" y="1389"/>
                    <a:pt x="354" y="1525"/>
                  </a:cubicBezTo>
                  <a:cubicBezTo>
                    <a:pt x="589" y="1800"/>
                    <a:pt x="898" y="2032"/>
                    <a:pt x="1248" y="2185"/>
                  </a:cubicBezTo>
                  <a:cubicBezTo>
                    <a:pt x="1422" y="2256"/>
                    <a:pt x="1606" y="2310"/>
                    <a:pt x="1779" y="2348"/>
                  </a:cubicBezTo>
                  <a:cubicBezTo>
                    <a:pt x="1956" y="2385"/>
                    <a:pt x="2130" y="2412"/>
                    <a:pt x="2293" y="2433"/>
                  </a:cubicBezTo>
                  <a:cubicBezTo>
                    <a:pt x="2457" y="2457"/>
                    <a:pt x="2613" y="2478"/>
                    <a:pt x="2763" y="2491"/>
                  </a:cubicBezTo>
                  <a:cubicBezTo>
                    <a:pt x="2837" y="2501"/>
                    <a:pt x="2909" y="2519"/>
                    <a:pt x="2977" y="2532"/>
                  </a:cubicBezTo>
                  <a:cubicBezTo>
                    <a:pt x="3044" y="2549"/>
                    <a:pt x="3110" y="2566"/>
                    <a:pt x="3171" y="2586"/>
                  </a:cubicBezTo>
                  <a:cubicBezTo>
                    <a:pt x="3416" y="2665"/>
                    <a:pt x="3609" y="2767"/>
                    <a:pt x="3732" y="2858"/>
                  </a:cubicBezTo>
                  <a:cubicBezTo>
                    <a:pt x="3793" y="2902"/>
                    <a:pt x="3840" y="2940"/>
                    <a:pt x="3871" y="2968"/>
                  </a:cubicBezTo>
                  <a:cubicBezTo>
                    <a:pt x="3902" y="2998"/>
                    <a:pt x="3915" y="3012"/>
                    <a:pt x="3915" y="3012"/>
                  </a:cubicBezTo>
                  <a:cubicBezTo>
                    <a:pt x="3915" y="3012"/>
                    <a:pt x="3902" y="2995"/>
                    <a:pt x="3875" y="2963"/>
                  </a:cubicBezTo>
                  <a:cubicBezTo>
                    <a:pt x="3848" y="2933"/>
                    <a:pt x="3807" y="2889"/>
                    <a:pt x="3752" y="2834"/>
                  </a:cubicBezTo>
                  <a:cubicBezTo>
                    <a:pt x="3694" y="2784"/>
                    <a:pt x="3620" y="2723"/>
                    <a:pt x="3531" y="2661"/>
                  </a:cubicBezTo>
                  <a:cubicBezTo>
                    <a:pt x="3440" y="2600"/>
                    <a:pt x="3334" y="2539"/>
                    <a:pt x="3212" y="2481"/>
                  </a:cubicBezTo>
                  <a:cubicBezTo>
                    <a:pt x="3151" y="2453"/>
                    <a:pt x="3085" y="2423"/>
                    <a:pt x="3021" y="2396"/>
                  </a:cubicBezTo>
                  <a:cubicBezTo>
                    <a:pt x="2953" y="2365"/>
                    <a:pt x="2881" y="2341"/>
                    <a:pt x="2810" y="2310"/>
                  </a:cubicBezTo>
                  <a:cubicBezTo>
                    <a:pt x="2670" y="2249"/>
                    <a:pt x="2514" y="2199"/>
                    <a:pt x="2358" y="2147"/>
                  </a:cubicBezTo>
                  <a:cubicBezTo>
                    <a:pt x="2044" y="2045"/>
                    <a:pt x="1722" y="1940"/>
                    <a:pt x="1443" y="1780"/>
                  </a:cubicBezTo>
                  <a:cubicBezTo>
                    <a:pt x="1300" y="1705"/>
                    <a:pt x="1167" y="1613"/>
                    <a:pt x="1041" y="1522"/>
                  </a:cubicBezTo>
                  <a:cubicBezTo>
                    <a:pt x="915" y="1426"/>
                    <a:pt x="796" y="1321"/>
                    <a:pt x="691" y="1219"/>
                  </a:cubicBezTo>
                  <a:cubicBezTo>
                    <a:pt x="589" y="1114"/>
                    <a:pt x="500" y="1008"/>
                    <a:pt x="436" y="899"/>
                  </a:cubicBezTo>
                  <a:cubicBezTo>
                    <a:pt x="408" y="845"/>
                    <a:pt x="381" y="793"/>
                    <a:pt x="367" y="739"/>
                  </a:cubicBezTo>
                  <a:cubicBezTo>
                    <a:pt x="361" y="726"/>
                    <a:pt x="358" y="712"/>
                    <a:pt x="354" y="698"/>
                  </a:cubicBezTo>
                  <a:cubicBezTo>
                    <a:pt x="354" y="685"/>
                    <a:pt x="350" y="671"/>
                    <a:pt x="347" y="657"/>
                  </a:cubicBezTo>
                  <a:cubicBezTo>
                    <a:pt x="347" y="647"/>
                    <a:pt x="344" y="633"/>
                    <a:pt x="344" y="620"/>
                  </a:cubicBezTo>
                  <a:cubicBezTo>
                    <a:pt x="340" y="607"/>
                    <a:pt x="340" y="596"/>
                    <a:pt x="340" y="583"/>
                  </a:cubicBezTo>
                  <a:cubicBezTo>
                    <a:pt x="340" y="396"/>
                    <a:pt x="425" y="195"/>
                    <a:pt x="541" y="117"/>
                  </a:cubicBezTo>
                  <a:cubicBezTo>
                    <a:pt x="595" y="73"/>
                    <a:pt x="650" y="49"/>
                    <a:pt x="687" y="38"/>
                  </a:cubicBezTo>
                  <a:cubicBezTo>
                    <a:pt x="708" y="35"/>
                    <a:pt x="725" y="32"/>
                    <a:pt x="735" y="32"/>
                  </a:cubicBezTo>
                  <a:cubicBezTo>
                    <a:pt x="745" y="29"/>
                    <a:pt x="752" y="29"/>
                    <a:pt x="752" y="29"/>
                  </a:cubicBezTo>
                  <a:cubicBezTo>
                    <a:pt x="752" y="29"/>
                    <a:pt x="745" y="24"/>
                    <a:pt x="735" y="21"/>
                  </a:cubicBezTo>
                  <a:cubicBezTo>
                    <a:pt x="725" y="21"/>
                    <a:pt x="711" y="15"/>
                    <a:pt x="687" y="11"/>
                  </a:cubicBezTo>
                  <a:cubicBezTo>
                    <a:pt x="665" y="5"/>
                    <a:pt x="634"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6"/>
            <p:cNvSpPr/>
            <p:nvPr/>
          </p:nvSpPr>
          <p:spPr>
            <a:xfrm>
              <a:off x="477546" y="347572"/>
              <a:ext cx="83673" cy="103736"/>
            </a:xfrm>
            <a:custGeom>
              <a:avLst/>
              <a:gdLst/>
              <a:ahLst/>
              <a:cxnLst/>
              <a:rect l="l" t="t" r="r" b="b"/>
              <a:pathLst>
                <a:path w="1906" h="2363" extrusionOk="0">
                  <a:moveTo>
                    <a:pt x="752" y="87"/>
                  </a:moveTo>
                  <a:cubicBezTo>
                    <a:pt x="752" y="87"/>
                    <a:pt x="752" y="87"/>
                    <a:pt x="752" y="87"/>
                  </a:cubicBezTo>
                  <a:cubicBezTo>
                    <a:pt x="752" y="87"/>
                    <a:pt x="752" y="87"/>
                    <a:pt x="752" y="87"/>
                  </a:cubicBezTo>
                  <a:cubicBezTo>
                    <a:pt x="752" y="87"/>
                    <a:pt x="752" y="87"/>
                    <a:pt x="752" y="87"/>
                  </a:cubicBezTo>
                  <a:close/>
                  <a:moveTo>
                    <a:pt x="522" y="0"/>
                  </a:moveTo>
                  <a:cubicBezTo>
                    <a:pt x="486" y="0"/>
                    <a:pt x="446" y="4"/>
                    <a:pt x="405" y="15"/>
                  </a:cubicBezTo>
                  <a:cubicBezTo>
                    <a:pt x="365" y="26"/>
                    <a:pt x="324" y="42"/>
                    <a:pt x="283" y="66"/>
                  </a:cubicBezTo>
                  <a:cubicBezTo>
                    <a:pt x="242" y="90"/>
                    <a:pt x="201" y="120"/>
                    <a:pt x="167" y="164"/>
                  </a:cubicBezTo>
                  <a:cubicBezTo>
                    <a:pt x="161" y="175"/>
                    <a:pt x="150" y="185"/>
                    <a:pt x="143" y="195"/>
                  </a:cubicBezTo>
                  <a:cubicBezTo>
                    <a:pt x="136" y="209"/>
                    <a:pt x="126" y="219"/>
                    <a:pt x="120" y="230"/>
                  </a:cubicBezTo>
                  <a:cubicBezTo>
                    <a:pt x="106" y="253"/>
                    <a:pt x="92" y="277"/>
                    <a:pt x="79" y="304"/>
                  </a:cubicBezTo>
                  <a:cubicBezTo>
                    <a:pt x="54" y="355"/>
                    <a:pt x="38" y="409"/>
                    <a:pt x="24" y="467"/>
                  </a:cubicBezTo>
                  <a:cubicBezTo>
                    <a:pt x="0" y="583"/>
                    <a:pt x="0" y="709"/>
                    <a:pt x="21" y="825"/>
                  </a:cubicBezTo>
                  <a:cubicBezTo>
                    <a:pt x="38" y="944"/>
                    <a:pt x="75" y="1059"/>
                    <a:pt x="126" y="1172"/>
                  </a:cubicBezTo>
                  <a:cubicBezTo>
                    <a:pt x="174" y="1284"/>
                    <a:pt x="238" y="1389"/>
                    <a:pt x="310" y="1491"/>
                  </a:cubicBezTo>
                  <a:cubicBezTo>
                    <a:pt x="347" y="1543"/>
                    <a:pt x="392" y="1587"/>
                    <a:pt x="436" y="1631"/>
                  </a:cubicBezTo>
                  <a:cubicBezTo>
                    <a:pt x="459" y="1651"/>
                    <a:pt x="480" y="1672"/>
                    <a:pt x="503" y="1692"/>
                  </a:cubicBezTo>
                  <a:cubicBezTo>
                    <a:pt x="528" y="1712"/>
                    <a:pt x="555" y="1730"/>
                    <a:pt x="579" y="1747"/>
                  </a:cubicBezTo>
                  <a:cubicBezTo>
                    <a:pt x="681" y="1814"/>
                    <a:pt x="783" y="1876"/>
                    <a:pt x="885" y="1920"/>
                  </a:cubicBezTo>
                  <a:cubicBezTo>
                    <a:pt x="939" y="1940"/>
                    <a:pt x="987" y="1957"/>
                    <a:pt x="1038" y="1971"/>
                  </a:cubicBezTo>
                  <a:cubicBezTo>
                    <a:pt x="1089" y="1985"/>
                    <a:pt x="1136" y="1998"/>
                    <a:pt x="1184" y="2012"/>
                  </a:cubicBezTo>
                  <a:cubicBezTo>
                    <a:pt x="1232" y="2022"/>
                    <a:pt x="1272" y="2039"/>
                    <a:pt x="1317" y="2053"/>
                  </a:cubicBezTo>
                  <a:cubicBezTo>
                    <a:pt x="1357" y="2067"/>
                    <a:pt x="1398" y="2083"/>
                    <a:pt x="1436" y="2097"/>
                  </a:cubicBezTo>
                  <a:cubicBezTo>
                    <a:pt x="1511" y="2128"/>
                    <a:pt x="1579" y="2158"/>
                    <a:pt x="1640" y="2185"/>
                  </a:cubicBezTo>
                  <a:cubicBezTo>
                    <a:pt x="1667" y="2199"/>
                    <a:pt x="1695" y="2216"/>
                    <a:pt x="1721" y="2230"/>
                  </a:cubicBezTo>
                  <a:cubicBezTo>
                    <a:pt x="1745" y="2243"/>
                    <a:pt x="1766" y="2257"/>
                    <a:pt x="1786" y="2271"/>
                  </a:cubicBezTo>
                  <a:cubicBezTo>
                    <a:pt x="1806" y="2284"/>
                    <a:pt x="1824" y="2294"/>
                    <a:pt x="1841" y="2304"/>
                  </a:cubicBezTo>
                  <a:cubicBezTo>
                    <a:pt x="1855" y="2318"/>
                    <a:pt x="1868" y="2328"/>
                    <a:pt x="1878" y="2335"/>
                  </a:cubicBezTo>
                  <a:cubicBezTo>
                    <a:pt x="1895" y="2352"/>
                    <a:pt x="1905" y="2362"/>
                    <a:pt x="1905" y="2362"/>
                  </a:cubicBezTo>
                  <a:cubicBezTo>
                    <a:pt x="1905" y="2362"/>
                    <a:pt x="1899" y="2348"/>
                    <a:pt x="1881" y="2332"/>
                  </a:cubicBezTo>
                  <a:cubicBezTo>
                    <a:pt x="1871" y="2321"/>
                    <a:pt x="1861" y="2308"/>
                    <a:pt x="1850" y="2294"/>
                  </a:cubicBezTo>
                  <a:cubicBezTo>
                    <a:pt x="1837" y="2281"/>
                    <a:pt x="1824" y="2263"/>
                    <a:pt x="1806" y="2246"/>
                  </a:cubicBezTo>
                  <a:cubicBezTo>
                    <a:pt x="1739" y="2179"/>
                    <a:pt x="1633" y="2080"/>
                    <a:pt x="1497" y="1985"/>
                  </a:cubicBezTo>
                  <a:cubicBezTo>
                    <a:pt x="1463" y="1961"/>
                    <a:pt x="1429" y="1934"/>
                    <a:pt x="1392" y="1910"/>
                  </a:cubicBezTo>
                  <a:cubicBezTo>
                    <a:pt x="1354" y="1883"/>
                    <a:pt x="1317" y="1855"/>
                    <a:pt x="1279" y="1825"/>
                  </a:cubicBezTo>
                  <a:cubicBezTo>
                    <a:pt x="1242" y="1794"/>
                    <a:pt x="1208" y="1761"/>
                    <a:pt x="1170" y="1730"/>
                  </a:cubicBezTo>
                  <a:cubicBezTo>
                    <a:pt x="1133" y="1695"/>
                    <a:pt x="1095" y="1665"/>
                    <a:pt x="1062" y="1631"/>
                  </a:cubicBezTo>
                  <a:cubicBezTo>
                    <a:pt x="987" y="1566"/>
                    <a:pt x="916" y="1505"/>
                    <a:pt x="858" y="1434"/>
                  </a:cubicBezTo>
                  <a:cubicBezTo>
                    <a:pt x="841" y="1414"/>
                    <a:pt x="827" y="1396"/>
                    <a:pt x="814" y="1376"/>
                  </a:cubicBezTo>
                  <a:cubicBezTo>
                    <a:pt x="796" y="1359"/>
                    <a:pt x="783" y="1342"/>
                    <a:pt x="765" y="1321"/>
                  </a:cubicBezTo>
                  <a:cubicBezTo>
                    <a:pt x="752" y="1304"/>
                    <a:pt x="739" y="1284"/>
                    <a:pt x="725" y="1267"/>
                  </a:cubicBezTo>
                  <a:lnTo>
                    <a:pt x="684" y="1209"/>
                  </a:lnTo>
                  <a:cubicBezTo>
                    <a:pt x="623" y="1138"/>
                    <a:pt x="572" y="1056"/>
                    <a:pt x="528" y="974"/>
                  </a:cubicBezTo>
                  <a:cubicBezTo>
                    <a:pt x="483" y="896"/>
                    <a:pt x="446" y="808"/>
                    <a:pt x="415" y="729"/>
                  </a:cubicBezTo>
                  <a:cubicBezTo>
                    <a:pt x="388" y="648"/>
                    <a:pt x="365" y="573"/>
                    <a:pt x="357" y="502"/>
                  </a:cubicBezTo>
                  <a:cubicBezTo>
                    <a:pt x="354" y="464"/>
                    <a:pt x="354" y="430"/>
                    <a:pt x="357" y="396"/>
                  </a:cubicBezTo>
                  <a:cubicBezTo>
                    <a:pt x="361" y="382"/>
                    <a:pt x="365" y="365"/>
                    <a:pt x="368" y="352"/>
                  </a:cubicBezTo>
                  <a:cubicBezTo>
                    <a:pt x="368" y="342"/>
                    <a:pt x="371" y="335"/>
                    <a:pt x="374" y="328"/>
                  </a:cubicBezTo>
                  <a:cubicBezTo>
                    <a:pt x="374" y="321"/>
                    <a:pt x="378" y="315"/>
                    <a:pt x="381" y="311"/>
                  </a:cubicBezTo>
                  <a:cubicBezTo>
                    <a:pt x="405" y="257"/>
                    <a:pt x="439" y="209"/>
                    <a:pt x="480" y="169"/>
                  </a:cubicBezTo>
                  <a:cubicBezTo>
                    <a:pt x="521" y="128"/>
                    <a:pt x="565" y="103"/>
                    <a:pt x="610" y="93"/>
                  </a:cubicBezTo>
                  <a:cubicBezTo>
                    <a:pt x="638" y="81"/>
                    <a:pt x="664" y="78"/>
                    <a:pt x="686" y="78"/>
                  </a:cubicBezTo>
                  <a:cubicBezTo>
                    <a:pt x="696" y="78"/>
                    <a:pt x="704" y="79"/>
                    <a:pt x="712" y="80"/>
                  </a:cubicBezTo>
                  <a:cubicBezTo>
                    <a:pt x="735" y="82"/>
                    <a:pt x="749" y="86"/>
                    <a:pt x="752" y="87"/>
                  </a:cubicBezTo>
                  <a:lnTo>
                    <a:pt x="752" y="87"/>
                  </a:lnTo>
                  <a:cubicBezTo>
                    <a:pt x="747" y="82"/>
                    <a:pt x="710" y="36"/>
                    <a:pt x="610" y="9"/>
                  </a:cubicBezTo>
                  <a:cubicBezTo>
                    <a:pt x="584" y="4"/>
                    <a:pt x="554"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6"/>
            <p:cNvSpPr/>
            <p:nvPr/>
          </p:nvSpPr>
          <p:spPr>
            <a:xfrm>
              <a:off x="509945" y="357055"/>
              <a:ext cx="32442" cy="48246"/>
            </a:xfrm>
            <a:custGeom>
              <a:avLst/>
              <a:gdLst/>
              <a:ahLst/>
              <a:cxnLst/>
              <a:rect l="l" t="t" r="r" b="b"/>
              <a:pathLst>
                <a:path w="739" h="1099" extrusionOk="0">
                  <a:moveTo>
                    <a:pt x="353" y="1"/>
                  </a:moveTo>
                  <a:cubicBezTo>
                    <a:pt x="319" y="1"/>
                    <a:pt x="281" y="8"/>
                    <a:pt x="245" y="24"/>
                  </a:cubicBezTo>
                  <a:cubicBezTo>
                    <a:pt x="201" y="47"/>
                    <a:pt x="150" y="75"/>
                    <a:pt x="106" y="122"/>
                  </a:cubicBezTo>
                  <a:cubicBezTo>
                    <a:pt x="82" y="143"/>
                    <a:pt x="62" y="170"/>
                    <a:pt x="45" y="204"/>
                  </a:cubicBezTo>
                  <a:cubicBezTo>
                    <a:pt x="38" y="218"/>
                    <a:pt x="31" y="238"/>
                    <a:pt x="24" y="255"/>
                  </a:cubicBezTo>
                  <a:cubicBezTo>
                    <a:pt x="21" y="272"/>
                    <a:pt x="18" y="286"/>
                    <a:pt x="14" y="303"/>
                  </a:cubicBezTo>
                  <a:cubicBezTo>
                    <a:pt x="1" y="367"/>
                    <a:pt x="1" y="435"/>
                    <a:pt x="14" y="496"/>
                  </a:cubicBezTo>
                  <a:cubicBezTo>
                    <a:pt x="27" y="557"/>
                    <a:pt x="51" y="612"/>
                    <a:pt x="79" y="660"/>
                  </a:cubicBezTo>
                  <a:cubicBezTo>
                    <a:pt x="92" y="683"/>
                    <a:pt x="109" y="708"/>
                    <a:pt x="123" y="728"/>
                  </a:cubicBezTo>
                  <a:cubicBezTo>
                    <a:pt x="133" y="738"/>
                    <a:pt x="140" y="749"/>
                    <a:pt x="147" y="758"/>
                  </a:cubicBezTo>
                  <a:lnTo>
                    <a:pt x="174" y="785"/>
                  </a:lnTo>
                  <a:cubicBezTo>
                    <a:pt x="191" y="806"/>
                    <a:pt x="208" y="823"/>
                    <a:pt x="225" y="843"/>
                  </a:cubicBezTo>
                  <a:cubicBezTo>
                    <a:pt x="242" y="860"/>
                    <a:pt x="255" y="878"/>
                    <a:pt x="276" y="895"/>
                  </a:cubicBezTo>
                  <a:cubicBezTo>
                    <a:pt x="341" y="966"/>
                    <a:pt x="423" y="1014"/>
                    <a:pt x="490" y="1051"/>
                  </a:cubicBezTo>
                  <a:cubicBezTo>
                    <a:pt x="561" y="1088"/>
                    <a:pt x="630" y="1091"/>
                    <a:pt x="671" y="1099"/>
                  </a:cubicBezTo>
                  <a:lnTo>
                    <a:pt x="698" y="1099"/>
                  </a:lnTo>
                  <a:cubicBezTo>
                    <a:pt x="708" y="1096"/>
                    <a:pt x="715" y="1096"/>
                    <a:pt x="721" y="1096"/>
                  </a:cubicBezTo>
                  <a:lnTo>
                    <a:pt x="739" y="1096"/>
                  </a:lnTo>
                  <a:cubicBezTo>
                    <a:pt x="739" y="1096"/>
                    <a:pt x="732" y="1091"/>
                    <a:pt x="721" y="1085"/>
                  </a:cubicBezTo>
                  <a:cubicBezTo>
                    <a:pt x="718" y="1085"/>
                    <a:pt x="712" y="1082"/>
                    <a:pt x="704" y="1078"/>
                  </a:cubicBezTo>
                  <a:cubicBezTo>
                    <a:pt x="698" y="1071"/>
                    <a:pt x="691" y="1068"/>
                    <a:pt x="681" y="1061"/>
                  </a:cubicBezTo>
                  <a:cubicBezTo>
                    <a:pt x="650" y="1041"/>
                    <a:pt x="613" y="1000"/>
                    <a:pt x="579" y="949"/>
                  </a:cubicBezTo>
                  <a:cubicBezTo>
                    <a:pt x="541" y="898"/>
                    <a:pt x="517" y="826"/>
                    <a:pt x="494" y="752"/>
                  </a:cubicBezTo>
                  <a:cubicBezTo>
                    <a:pt x="487" y="735"/>
                    <a:pt x="484" y="714"/>
                    <a:pt x="476" y="697"/>
                  </a:cubicBezTo>
                  <a:cubicBezTo>
                    <a:pt x="473" y="687"/>
                    <a:pt x="470" y="677"/>
                    <a:pt x="467" y="667"/>
                  </a:cubicBezTo>
                  <a:lnTo>
                    <a:pt x="463" y="636"/>
                  </a:lnTo>
                  <a:lnTo>
                    <a:pt x="456" y="602"/>
                  </a:lnTo>
                  <a:cubicBezTo>
                    <a:pt x="456" y="592"/>
                    <a:pt x="453" y="585"/>
                    <a:pt x="453" y="575"/>
                  </a:cubicBezTo>
                  <a:cubicBezTo>
                    <a:pt x="446" y="554"/>
                    <a:pt x="446" y="534"/>
                    <a:pt x="443" y="517"/>
                  </a:cubicBezTo>
                  <a:cubicBezTo>
                    <a:pt x="436" y="479"/>
                    <a:pt x="432" y="449"/>
                    <a:pt x="432" y="422"/>
                  </a:cubicBezTo>
                  <a:cubicBezTo>
                    <a:pt x="429" y="394"/>
                    <a:pt x="426" y="374"/>
                    <a:pt x="423" y="357"/>
                  </a:cubicBezTo>
                  <a:lnTo>
                    <a:pt x="423" y="344"/>
                  </a:lnTo>
                  <a:cubicBezTo>
                    <a:pt x="423" y="340"/>
                    <a:pt x="419" y="336"/>
                    <a:pt x="419" y="333"/>
                  </a:cubicBezTo>
                  <a:cubicBezTo>
                    <a:pt x="415" y="330"/>
                    <a:pt x="412" y="320"/>
                    <a:pt x="412" y="309"/>
                  </a:cubicBezTo>
                  <a:cubicBezTo>
                    <a:pt x="405" y="289"/>
                    <a:pt x="409" y="262"/>
                    <a:pt x="415" y="245"/>
                  </a:cubicBezTo>
                  <a:cubicBezTo>
                    <a:pt x="423" y="224"/>
                    <a:pt x="429" y="197"/>
                    <a:pt x="439" y="177"/>
                  </a:cubicBezTo>
                  <a:cubicBezTo>
                    <a:pt x="450" y="157"/>
                    <a:pt x="463" y="136"/>
                    <a:pt x="480" y="129"/>
                  </a:cubicBezTo>
                  <a:cubicBezTo>
                    <a:pt x="494" y="112"/>
                    <a:pt x="511" y="105"/>
                    <a:pt x="525" y="102"/>
                  </a:cubicBezTo>
                  <a:cubicBezTo>
                    <a:pt x="534" y="99"/>
                    <a:pt x="541" y="95"/>
                    <a:pt x="541" y="95"/>
                  </a:cubicBezTo>
                  <a:cubicBezTo>
                    <a:pt x="541" y="95"/>
                    <a:pt x="538" y="91"/>
                    <a:pt x="531" y="82"/>
                  </a:cubicBezTo>
                  <a:cubicBezTo>
                    <a:pt x="528" y="75"/>
                    <a:pt x="521" y="68"/>
                    <a:pt x="514" y="61"/>
                  </a:cubicBezTo>
                  <a:cubicBezTo>
                    <a:pt x="508" y="55"/>
                    <a:pt x="497" y="44"/>
                    <a:pt x="487" y="37"/>
                  </a:cubicBezTo>
                  <a:cubicBezTo>
                    <a:pt x="463" y="24"/>
                    <a:pt x="429" y="10"/>
                    <a:pt x="385" y="3"/>
                  </a:cubicBezTo>
                  <a:cubicBezTo>
                    <a:pt x="375" y="2"/>
                    <a:pt x="364"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6"/>
            <p:cNvSpPr/>
            <p:nvPr/>
          </p:nvSpPr>
          <p:spPr>
            <a:xfrm>
              <a:off x="643316" y="487396"/>
              <a:ext cx="92761" cy="247508"/>
            </a:xfrm>
            <a:custGeom>
              <a:avLst/>
              <a:gdLst/>
              <a:ahLst/>
              <a:cxnLst/>
              <a:rect l="l" t="t" r="r" b="b"/>
              <a:pathLst>
                <a:path w="2113" h="5638" extrusionOk="0">
                  <a:moveTo>
                    <a:pt x="0" y="0"/>
                  </a:moveTo>
                  <a:lnTo>
                    <a:pt x="0" y="0"/>
                  </a:lnTo>
                  <a:cubicBezTo>
                    <a:pt x="0" y="0"/>
                    <a:pt x="31" y="17"/>
                    <a:pt x="89" y="52"/>
                  </a:cubicBezTo>
                  <a:cubicBezTo>
                    <a:pt x="146" y="82"/>
                    <a:pt x="235" y="133"/>
                    <a:pt x="340" y="198"/>
                  </a:cubicBezTo>
                  <a:cubicBezTo>
                    <a:pt x="449" y="262"/>
                    <a:pt x="578" y="344"/>
                    <a:pt x="721" y="446"/>
                  </a:cubicBezTo>
                  <a:cubicBezTo>
                    <a:pt x="861" y="548"/>
                    <a:pt x="1018" y="667"/>
                    <a:pt x="1170" y="810"/>
                  </a:cubicBezTo>
                  <a:cubicBezTo>
                    <a:pt x="1249" y="882"/>
                    <a:pt x="1324" y="959"/>
                    <a:pt x="1398" y="1048"/>
                  </a:cubicBezTo>
                  <a:cubicBezTo>
                    <a:pt x="1467" y="1133"/>
                    <a:pt x="1534" y="1229"/>
                    <a:pt x="1592" y="1331"/>
                  </a:cubicBezTo>
                  <a:cubicBezTo>
                    <a:pt x="1707" y="1535"/>
                    <a:pt x="1796" y="1769"/>
                    <a:pt x="1830" y="2017"/>
                  </a:cubicBezTo>
                  <a:cubicBezTo>
                    <a:pt x="1830" y="2049"/>
                    <a:pt x="1834" y="2079"/>
                    <a:pt x="1837" y="2110"/>
                  </a:cubicBezTo>
                  <a:cubicBezTo>
                    <a:pt x="1837" y="2140"/>
                    <a:pt x="1837" y="2171"/>
                    <a:pt x="1841" y="2201"/>
                  </a:cubicBezTo>
                  <a:cubicBezTo>
                    <a:pt x="1837" y="2235"/>
                    <a:pt x="1837" y="2266"/>
                    <a:pt x="1837" y="2297"/>
                  </a:cubicBezTo>
                  <a:cubicBezTo>
                    <a:pt x="1834" y="2327"/>
                    <a:pt x="1827" y="2358"/>
                    <a:pt x="1827" y="2388"/>
                  </a:cubicBezTo>
                  <a:cubicBezTo>
                    <a:pt x="1806" y="2511"/>
                    <a:pt x="1769" y="2633"/>
                    <a:pt x="1712" y="2746"/>
                  </a:cubicBezTo>
                  <a:cubicBezTo>
                    <a:pt x="1599" y="2977"/>
                    <a:pt x="1409" y="3178"/>
                    <a:pt x="1205" y="3372"/>
                  </a:cubicBezTo>
                  <a:cubicBezTo>
                    <a:pt x="1000" y="3569"/>
                    <a:pt x="779" y="3760"/>
                    <a:pt x="585" y="3984"/>
                  </a:cubicBezTo>
                  <a:cubicBezTo>
                    <a:pt x="487" y="4099"/>
                    <a:pt x="398" y="4225"/>
                    <a:pt x="330" y="4361"/>
                  </a:cubicBezTo>
                  <a:cubicBezTo>
                    <a:pt x="266" y="4501"/>
                    <a:pt x="218" y="4654"/>
                    <a:pt x="214" y="4810"/>
                  </a:cubicBezTo>
                  <a:cubicBezTo>
                    <a:pt x="211" y="4892"/>
                    <a:pt x="222" y="4970"/>
                    <a:pt x="242" y="5046"/>
                  </a:cubicBezTo>
                  <a:cubicBezTo>
                    <a:pt x="258" y="5123"/>
                    <a:pt x="293" y="5195"/>
                    <a:pt x="333" y="5263"/>
                  </a:cubicBezTo>
                  <a:cubicBezTo>
                    <a:pt x="418" y="5396"/>
                    <a:pt x="541" y="5490"/>
                    <a:pt x="671" y="5548"/>
                  </a:cubicBezTo>
                  <a:cubicBezTo>
                    <a:pt x="735" y="5579"/>
                    <a:pt x="800" y="5600"/>
                    <a:pt x="867" y="5613"/>
                  </a:cubicBezTo>
                  <a:cubicBezTo>
                    <a:pt x="932" y="5627"/>
                    <a:pt x="997" y="5637"/>
                    <a:pt x="1062" y="5637"/>
                  </a:cubicBezTo>
                  <a:cubicBezTo>
                    <a:pt x="1072" y="5638"/>
                    <a:pt x="1082" y="5638"/>
                    <a:pt x="1093" y="5638"/>
                  </a:cubicBezTo>
                  <a:cubicBezTo>
                    <a:pt x="1210" y="5638"/>
                    <a:pt x="1322" y="5621"/>
                    <a:pt x="1426" y="5589"/>
                  </a:cubicBezTo>
                  <a:cubicBezTo>
                    <a:pt x="1483" y="5576"/>
                    <a:pt x="1534" y="5552"/>
                    <a:pt x="1585" y="5525"/>
                  </a:cubicBezTo>
                  <a:cubicBezTo>
                    <a:pt x="1636" y="5498"/>
                    <a:pt x="1684" y="5470"/>
                    <a:pt x="1725" y="5437"/>
                  </a:cubicBezTo>
                  <a:cubicBezTo>
                    <a:pt x="1814" y="5368"/>
                    <a:pt x="1878" y="5290"/>
                    <a:pt x="1925" y="5205"/>
                  </a:cubicBezTo>
                  <a:cubicBezTo>
                    <a:pt x="1973" y="5117"/>
                    <a:pt x="1990" y="5028"/>
                    <a:pt x="1993" y="4947"/>
                  </a:cubicBezTo>
                  <a:cubicBezTo>
                    <a:pt x="1997" y="4865"/>
                    <a:pt x="1987" y="4790"/>
                    <a:pt x="1966" y="4726"/>
                  </a:cubicBezTo>
                  <a:cubicBezTo>
                    <a:pt x="1922" y="4600"/>
                    <a:pt x="1844" y="4521"/>
                    <a:pt x="1783" y="4490"/>
                  </a:cubicBezTo>
                  <a:cubicBezTo>
                    <a:pt x="1769" y="4481"/>
                    <a:pt x="1756" y="4474"/>
                    <a:pt x="1742" y="4470"/>
                  </a:cubicBezTo>
                  <a:cubicBezTo>
                    <a:pt x="1732" y="4463"/>
                    <a:pt x="1721" y="4460"/>
                    <a:pt x="1712" y="4460"/>
                  </a:cubicBezTo>
                  <a:cubicBezTo>
                    <a:pt x="1695" y="4454"/>
                    <a:pt x="1687" y="4450"/>
                    <a:pt x="1687" y="4450"/>
                  </a:cubicBezTo>
                  <a:lnTo>
                    <a:pt x="1687" y="4450"/>
                  </a:lnTo>
                  <a:cubicBezTo>
                    <a:pt x="1687" y="4450"/>
                    <a:pt x="1695" y="4454"/>
                    <a:pt x="1712" y="4463"/>
                  </a:cubicBezTo>
                  <a:cubicBezTo>
                    <a:pt x="1718" y="4467"/>
                    <a:pt x="1728" y="4470"/>
                    <a:pt x="1738" y="4477"/>
                  </a:cubicBezTo>
                  <a:cubicBezTo>
                    <a:pt x="1748" y="4484"/>
                    <a:pt x="1762" y="4494"/>
                    <a:pt x="1776" y="4504"/>
                  </a:cubicBezTo>
                  <a:cubicBezTo>
                    <a:pt x="1827" y="4542"/>
                    <a:pt x="1888" y="4623"/>
                    <a:pt x="1905" y="4743"/>
                  </a:cubicBezTo>
                  <a:cubicBezTo>
                    <a:pt x="1919" y="4801"/>
                    <a:pt x="1919" y="4868"/>
                    <a:pt x="1905" y="4936"/>
                  </a:cubicBezTo>
                  <a:cubicBezTo>
                    <a:pt x="1895" y="5005"/>
                    <a:pt x="1867" y="5079"/>
                    <a:pt x="1820" y="5140"/>
                  </a:cubicBezTo>
                  <a:cubicBezTo>
                    <a:pt x="1728" y="5270"/>
                    <a:pt x="1565" y="5365"/>
                    <a:pt x="1378" y="5413"/>
                  </a:cubicBezTo>
                  <a:cubicBezTo>
                    <a:pt x="1311" y="5430"/>
                    <a:pt x="1239" y="5438"/>
                    <a:pt x="1167" y="5438"/>
                  </a:cubicBezTo>
                  <a:cubicBezTo>
                    <a:pt x="1136" y="5438"/>
                    <a:pt x="1105" y="5436"/>
                    <a:pt x="1075" y="5433"/>
                  </a:cubicBezTo>
                  <a:cubicBezTo>
                    <a:pt x="1021" y="5426"/>
                    <a:pt x="969" y="5416"/>
                    <a:pt x="919" y="5402"/>
                  </a:cubicBezTo>
                  <a:cubicBezTo>
                    <a:pt x="867" y="5388"/>
                    <a:pt x="820" y="5368"/>
                    <a:pt x="773" y="5344"/>
                  </a:cubicBezTo>
                  <a:cubicBezTo>
                    <a:pt x="680" y="5294"/>
                    <a:pt x="599" y="5222"/>
                    <a:pt x="548" y="5130"/>
                  </a:cubicBezTo>
                  <a:cubicBezTo>
                    <a:pt x="497" y="5041"/>
                    <a:pt x="473" y="4933"/>
                    <a:pt x="476" y="4821"/>
                  </a:cubicBezTo>
                  <a:cubicBezTo>
                    <a:pt x="483" y="4708"/>
                    <a:pt x="520" y="4597"/>
                    <a:pt x="578" y="4487"/>
                  </a:cubicBezTo>
                  <a:cubicBezTo>
                    <a:pt x="636" y="4375"/>
                    <a:pt x="711" y="4270"/>
                    <a:pt x="800" y="4171"/>
                  </a:cubicBezTo>
                  <a:cubicBezTo>
                    <a:pt x="977" y="3967"/>
                    <a:pt x="1191" y="3783"/>
                    <a:pt x="1405" y="3579"/>
                  </a:cubicBezTo>
                  <a:cubicBezTo>
                    <a:pt x="1511" y="3477"/>
                    <a:pt x="1613" y="3372"/>
                    <a:pt x="1707" y="3253"/>
                  </a:cubicBezTo>
                  <a:cubicBezTo>
                    <a:pt x="1806" y="3137"/>
                    <a:pt x="1891" y="3008"/>
                    <a:pt x="1960" y="2868"/>
                  </a:cubicBezTo>
                  <a:cubicBezTo>
                    <a:pt x="2027" y="2729"/>
                    <a:pt x="2075" y="2579"/>
                    <a:pt x="2092" y="2426"/>
                  </a:cubicBezTo>
                  <a:cubicBezTo>
                    <a:pt x="2112" y="2273"/>
                    <a:pt x="2106" y="2123"/>
                    <a:pt x="2079" y="1980"/>
                  </a:cubicBezTo>
                  <a:cubicBezTo>
                    <a:pt x="2027" y="1691"/>
                    <a:pt x="1908" y="1436"/>
                    <a:pt x="1759" y="1225"/>
                  </a:cubicBezTo>
                  <a:cubicBezTo>
                    <a:pt x="1687" y="1119"/>
                    <a:pt x="1605" y="1021"/>
                    <a:pt x="1520" y="936"/>
                  </a:cubicBezTo>
                  <a:cubicBezTo>
                    <a:pt x="1436" y="851"/>
                    <a:pt x="1351" y="772"/>
                    <a:pt x="1266" y="705"/>
                  </a:cubicBezTo>
                  <a:cubicBezTo>
                    <a:pt x="1092" y="565"/>
                    <a:pt x="922" y="457"/>
                    <a:pt x="765" y="375"/>
                  </a:cubicBezTo>
                  <a:cubicBezTo>
                    <a:pt x="609" y="290"/>
                    <a:pt x="473" y="221"/>
                    <a:pt x="357" y="168"/>
                  </a:cubicBezTo>
                  <a:cubicBezTo>
                    <a:pt x="129" y="6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6"/>
            <p:cNvSpPr/>
            <p:nvPr/>
          </p:nvSpPr>
          <p:spPr>
            <a:xfrm>
              <a:off x="619258" y="559964"/>
              <a:ext cx="87098" cy="187497"/>
            </a:xfrm>
            <a:custGeom>
              <a:avLst/>
              <a:gdLst/>
              <a:ahLst/>
              <a:cxnLst/>
              <a:rect l="l" t="t" r="r" b="b"/>
              <a:pathLst>
                <a:path w="1984" h="4271" extrusionOk="0">
                  <a:moveTo>
                    <a:pt x="1677" y="0"/>
                  </a:moveTo>
                  <a:cubicBezTo>
                    <a:pt x="1677" y="0"/>
                    <a:pt x="1688" y="18"/>
                    <a:pt x="1712" y="52"/>
                  </a:cubicBezTo>
                  <a:cubicBezTo>
                    <a:pt x="1735" y="86"/>
                    <a:pt x="1766" y="137"/>
                    <a:pt x="1793" y="204"/>
                  </a:cubicBezTo>
                  <a:cubicBezTo>
                    <a:pt x="1824" y="273"/>
                    <a:pt x="1844" y="361"/>
                    <a:pt x="1841" y="457"/>
                  </a:cubicBezTo>
                  <a:cubicBezTo>
                    <a:pt x="1837" y="504"/>
                    <a:pt x="1831" y="556"/>
                    <a:pt x="1814" y="606"/>
                  </a:cubicBezTo>
                  <a:cubicBezTo>
                    <a:pt x="1800" y="658"/>
                    <a:pt x="1779" y="708"/>
                    <a:pt x="1753" y="763"/>
                  </a:cubicBezTo>
                  <a:cubicBezTo>
                    <a:pt x="1698" y="871"/>
                    <a:pt x="1619" y="977"/>
                    <a:pt x="1521" y="1082"/>
                  </a:cubicBezTo>
                  <a:cubicBezTo>
                    <a:pt x="1426" y="1184"/>
                    <a:pt x="1313" y="1290"/>
                    <a:pt x="1194" y="1399"/>
                  </a:cubicBezTo>
                  <a:cubicBezTo>
                    <a:pt x="1076" y="1504"/>
                    <a:pt x="946" y="1613"/>
                    <a:pt x="820" y="1729"/>
                  </a:cubicBezTo>
                  <a:cubicBezTo>
                    <a:pt x="691" y="1845"/>
                    <a:pt x="558" y="1967"/>
                    <a:pt x="432" y="2103"/>
                  </a:cubicBezTo>
                  <a:cubicBezTo>
                    <a:pt x="316" y="2245"/>
                    <a:pt x="205" y="2399"/>
                    <a:pt x="123" y="2576"/>
                  </a:cubicBezTo>
                  <a:cubicBezTo>
                    <a:pt x="41" y="2749"/>
                    <a:pt x="1" y="2947"/>
                    <a:pt x="21" y="3134"/>
                  </a:cubicBezTo>
                  <a:cubicBezTo>
                    <a:pt x="31" y="3229"/>
                    <a:pt x="51" y="3317"/>
                    <a:pt x="85" y="3399"/>
                  </a:cubicBezTo>
                  <a:cubicBezTo>
                    <a:pt x="92" y="3419"/>
                    <a:pt x="99" y="3440"/>
                    <a:pt x="109" y="3460"/>
                  </a:cubicBezTo>
                  <a:cubicBezTo>
                    <a:pt x="120" y="3477"/>
                    <a:pt x="126" y="3498"/>
                    <a:pt x="137" y="3515"/>
                  </a:cubicBezTo>
                  <a:cubicBezTo>
                    <a:pt x="153" y="3556"/>
                    <a:pt x="178" y="3589"/>
                    <a:pt x="198" y="3624"/>
                  </a:cubicBezTo>
                  <a:cubicBezTo>
                    <a:pt x="219" y="3658"/>
                    <a:pt x="239" y="3691"/>
                    <a:pt x="263" y="3722"/>
                  </a:cubicBezTo>
                  <a:cubicBezTo>
                    <a:pt x="286" y="3753"/>
                    <a:pt x="307" y="3784"/>
                    <a:pt x="330" y="3811"/>
                  </a:cubicBezTo>
                  <a:cubicBezTo>
                    <a:pt x="378" y="3869"/>
                    <a:pt x="432" y="3919"/>
                    <a:pt x="484" y="3967"/>
                  </a:cubicBezTo>
                  <a:cubicBezTo>
                    <a:pt x="586" y="4059"/>
                    <a:pt x="698" y="4120"/>
                    <a:pt x="800" y="4164"/>
                  </a:cubicBezTo>
                  <a:cubicBezTo>
                    <a:pt x="902" y="4205"/>
                    <a:pt x="994" y="4233"/>
                    <a:pt x="1068" y="4246"/>
                  </a:cubicBezTo>
                  <a:cubicBezTo>
                    <a:pt x="1106" y="4256"/>
                    <a:pt x="1144" y="4256"/>
                    <a:pt x="1170" y="4263"/>
                  </a:cubicBezTo>
                  <a:cubicBezTo>
                    <a:pt x="1201" y="4263"/>
                    <a:pt x="1228" y="4266"/>
                    <a:pt x="1249" y="4266"/>
                  </a:cubicBezTo>
                  <a:cubicBezTo>
                    <a:pt x="1290" y="4270"/>
                    <a:pt x="1310" y="4270"/>
                    <a:pt x="1310" y="4270"/>
                  </a:cubicBezTo>
                  <a:cubicBezTo>
                    <a:pt x="1310" y="4270"/>
                    <a:pt x="1290" y="4266"/>
                    <a:pt x="1249" y="4260"/>
                  </a:cubicBezTo>
                  <a:cubicBezTo>
                    <a:pt x="1228" y="4253"/>
                    <a:pt x="1205" y="4246"/>
                    <a:pt x="1178" y="4239"/>
                  </a:cubicBezTo>
                  <a:cubicBezTo>
                    <a:pt x="1147" y="4233"/>
                    <a:pt x="1117" y="4222"/>
                    <a:pt x="1079" y="4209"/>
                  </a:cubicBezTo>
                  <a:cubicBezTo>
                    <a:pt x="939" y="4158"/>
                    <a:pt x="745" y="4049"/>
                    <a:pt x="575" y="3869"/>
                  </a:cubicBezTo>
                  <a:cubicBezTo>
                    <a:pt x="412" y="3691"/>
                    <a:pt x="255" y="3409"/>
                    <a:pt x="272" y="3127"/>
                  </a:cubicBezTo>
                  <a:cubicBezTo>
                    <a:pt x="283" y="2845"/>
                    <a:pt x="463" y="2576"/>
                    <a:pt x="694" y="2338"/>
                  </a:cubicBezTo>
                  <a:cubicBezTo>
                    <a:pt x="912" y="2090"/>
                    <a:pt x="1181" y="1862"/>
                    <a:pt x="1409" y="1617"/>
                  </a:cubicBezTo>
                  <a:cubicBezTo>
                    <a:pt x="1643" y="1378"/>
                    <a:pt x="1837" y="1110"/>
                    <a:pt x="1933" y="837"/>
                  </a:cubicBezTo>
                  <a:cubicBezTo>
                    <a:pt x="1957" y="769"/>
                    <a:pt x="1974" y="702"/>
                    <a:pt x="1977" y="633"/>
                  </a:cubicBezTo>
                  <a:cubicBezTo>
                    <a:pt x="1984" y="569"/>
                    <a:pt x="1980" y="504"/>
                    <a:pt x="1966" y="446"/>
                  </a:cubicBezTo>
                  <a:cubicBezTo>
                    <a:pt x="1943" y="331"/>
                    <a:pt x="1895" y="239"/>
                    <a:pt x="1851" y="174"/>
                  </a:cubicBezTo>
                  <a:cubicBezTo>
                    <a:pt x="1800" y="110"/>
                    <a:pt x="1756" y="69"/>
                    <a:pt x="1725" y="41"/>
                  </a:cubicBezTo>
                  <a:cubicBezTo>
                    <a:pt x="1695" y="14"/>
                    <a:pt x="1677"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6"/>
            <p:cNvSpPr/>
            <p:nvPr/>
          </p:nvSpPr>
          <p:spPr>
            <a:xfrm>
              <a:off x="580143" y="685124"/>
              <a:ext cx="44822" cy="71338"/>
            </a:xfrm>
            <a:custGeom>
              <a:avLst/>
              <a:gdLst/>
              <a:ahLst/>
              <a:cxnLst/>
              <a:rect l="l" t="t" r="r" b="b"/>
              <a:pathLst>
                <a:path w="1021" h="1625" extrusionOk="0">
                  <a:moveTo>
                    <a:pt x="626" y="0"/>
                  </a:moveTo>
                  <a:cubicBezTo>
                    <a:pt x="626" y="0"/>
                    <a:pt x="616" y="4"/>
                    <a:pt x="599" y="14"/>
                  </a:cubicBezTo>
                  <a:cubicBezTo>
                    <a:pt x="579" y="24"/>
                    <a:pt x="551" y="38"/>
                    <a:pt x="518" y="58"/>
                  </a:cubicBezTo>
                  <a:cubicBezTo>
                    <a:pt x="452" y="99"/>
                    <a:pt x="347" y="157"/>
                    <a:pt x="259" y="266"/>
                  </a:cubicBezTo>
                  <a:cubicBezTo>
                    <a:pt x="215" y="317"/>
                    <a:pt x="171" y="378"/>
                    <a:pt x="126" y="449"/>
                  </a:cubicBezTo>
                  <a:cubicBezTo>
                    <a:pt x="85" y="521"/>
                    <a:pt x="48" y="603"/>
                    <a:pt x="28" y="697"/>
                  </a:cubicBezTo>
                  <a:lnTo>
                    <a:pt x="20" y="735"/>
                  </a:lnTo>
                  <a:cubicBezTo>
                    <a:pt x="17" y="746"/>
                    <a:pt x="14" y="759"/>
                    <a:pt x="14" y="769"/>
                  </a:cubicBezTo>
                  <a:cubicBezTo>
                    <a:pt x="11" y="796"/>
                    <a:pt x="7" y="820"/>
                    <a:pt x="3" y="844"/>
                  </a:cubicBezTo>
                  <a:cubicBezTo>
                    <a:pt x="3" y="898"/>
                    <a:pt x="0" y="950"/>
                    <a:pt x="11" y="1000"/>
                  </a:cubicBezTo>
                  <a:cubicBezTo>
                    <a:pt x="14" y="1055"/>
                    <a:pt x="31" y="1109"/>
                    <a:pt x="44" y="1160"/>
                  </a:cubicBezTo>
                  <a:cubicBezTo>
                    <a:pt x="51" y="1187"/>
                    <a:pt x="65" y="1211"/>
                    <a:pt x="75" y="1235"/>
                  </a:cubicBezTo>
                  <a:cubicBezTo>
                    <a:pt x="85" y="1262"/>
                    <a:pt x="96" y="1286"/>
                    <a:pt x="109" y="1310"/>
                  </a:cubicBezTo>
                  <a:lnTo>
                    <a:pt x="150" y="1378"/>
                  </a:lnTo>
                  <a:cubicBezTo>
                    <a:pt x="157" y="1388"/>
                    <a:pt x="167" y="1402"/>
                    <a:pt x="177" y="1412"/>
                  </a:cubicBezTo>
                  <a:cubicBezTo>
                    <a:pt x="187" y="1426"/>
                    <a:pt x="194" y="1436"/>
                    <a:pt x="207" y="1449"/>
                  </a:cubicBezTo>
                  <a:cubicBezTo>
                    <a:pt x="228" y="1470"/>
                    <a:pt x="248" y="1493"/>
                    <a:pt x="273" y="1514"/>
                  </a:cubicBezTo>
                  <a:cubicBezTo>
                    <a:pt x="296" y="1531"/>
                    <a:pt x="323" y="1548"/>
                    <a:pt x="350" y="1562"/>
                  </a:cubicBezTo>
                  <a:cubicBezTo>
                    <a:pt x="405" y="1592"/>
                    <a:pt x="466" y="1613"/>
                    <a:pt x="531" y="1619"/>
                  </a:cubicBezTo>
                  <a:cubicBezTo>
                    <a:pt x="551" y="1623"/>
                    <a:pt x="573" y="1624"/>
                    <a:pt x="594" y="1624"/>
                  </a:cubicBezTo>
                  <a:cubicBezTo>
                    <a:pt x="639" y="1624"/>
                    <a:pt x="684" y="1617"/>
                    <a:pt x="722" y="1603"/>
                  </a:cubicBezTo>
                  <a:cubicBezTo>
                    <a:pt x="776" y="1586"/>
                    <a:pt x="830" y="1555"/>
                    <a:pt x="874" y="1517"/>
                  </a:cubicBezTo>
                  <a:cubicBezTo>
                    <a:pt x="915" y="1476"/>
                    <a:pt x="953" y="1436"/>
                    <a:pt x="973" y="1388"/>
                  </a:cubicBezTo>
                  <a:cubicBezTo>
                    <a:pt x="1017" y="1297"/>
                    <a:pt x="1021" y="1204"/>
                    <a:pt x="1011" y="1129"/>
                  </a:cubicBezTo>
                  <a:cubicBezTo>
                    <a:pt x="1000" y="1052"/>
                    <a:pt x="970" y="991"/>
                    <a:pt x="932" y="942"/>
                  </a:cubicBezTo>
                  <a:cubicBezTo>
                    <a:pt x="898" y="895"/>
                    <a:pt x="854" y="864"/>
                    <a:pt x="820" y="844"/>
                  </a:cubicBezTo>
                  <a:cubicBezTo>
                    <a:pt x="786" y="823"/>
                    <a:pt x="758" y="817"/>
                    <a:pt x="738" y="810"/>
                  </a:cubicBezTo>
                  <a:cubicBezTo>
                    <a:pt x="718" y="807"/>
                    <a:pt x="708" y="803"/>
                    <a:pt x="708" y="803"/>
                  </a:cubicBezTo>
                  <a:lnTo>
                    <a:pt x="708" y="803"/>
                  </a:lnTo>
                  <a:cubicBezTo>
                    <a:pt x="708" y="803"/>
                    <a:pt x="718" y="807"/>
                    <a:pt x="735" y="820"/>
                  </a:cubicBezTo>
                  <a:cubicBezTo>
                    <a:pt x="749" y="831"/>
                    <a:pt x="769" y="851"/>
                    <a:pt x="789" y="881"/>
                  </a:cubicBezTo>
                  <a:cubicBezTo>
                    <a:pt x="810" y="909"/>
                    <a:pt x="824" y="950"/>
                    <a:pt x="834" y="991"/>
                  </a:cubicBezTo>
                  <a:cubicBezTo>
                    <a:pt x="844" y="1035"/>
                    <a:pt x="840" y="1085"/>
                    <a:pt x="834" y="1133"/>
                  </a:cubicBezTo>
                  <a:cubicBezTo>
                    <a:pt x="830" y="1181"/>
                    <a:pt x="807" y="1231"/>
                    <a:pt x="772" y="1259"/>
                  </a:cubicBezTo>
                  <a:cubicBezTo>
                    <a:pt x="750" y="1281"/>
                    <a:pt x="723" y="1289"/>
                    <a:pt x="693" y="1289"/>
                  </a:cubicBezTo>
                  <a:cubicBezTo>
                    <a:pt x="683" y="1289"/>
                    <a:pt x="672" y="1288"/>
                    <a:pt x="661" y="1286"/>
                  </a:cubicBezTo>
                  <a:cubicBezTo>
                    <a:pt x="640" y="1283"/>
                    <a:pt x="629" y="1276"/>
                    <a:pt x="616" y="1266"/>
                  </a:cubicBezTo>
                  <a:cubicBezTo>
                    <a:pt x="599" y="1256"/>
                    <a:pt x="585" y="1242"/>
                    <a:pt x="572" y="1225"/>
                  </a:cubicBezTo>
                  <a:cubicBezTo>
                    <a:pt x="565" y="1218"/>
                    <a:pt x="562" y="1208"/>
                    <a:pt x="554" y="1201"/>
                  </a:cubicBezTo>
                  <a:cubicBezTo>
                    <a:pt x="548" y="1191"/>
                    <a:pt x="541" y="1184"/>
                    <a:pt x="534" y="1174"/>
                  </a:cubicBezTo>
                  <a:lnTo>
                    <a:pt x="527" y="1160"/>
                  </a:lnTo>
                  <a:cubicBezTo>
                    <a:pt x="524" y="1157"/>
                    <a:pt x="521" y="1154"/>
                    <a:pt x="518" y="1146"/>
                  </a:cubicBezTo>
                  <a:lnTo>
                    <a:pt x="500" y="1106"/>
                  </a:lnTo>
                  <a:cubicBezTo>
                    <a:pt x="490" y="1093"/>
                    <a:pt x="487" y="1079"/>
                    <a:pt x="483" y="1065"/>
                  </a:cubicBezTo>
                  <a:cubicBezTo>
                    <a:pt x="477" y="1052"/>
                    <a:pt x="469" y="1038"/>
                    <a:pt x="466" y="1024"/>
                  </a:cubicBezTo>
                  <a:cubicBezTo>
                    <a:pt x="460" y="997"/>
                    <a:pt x="449" y="970"/>
                    <a:pt x="446" y="939"/>
                  </a:cubicBezTo>
                  <a:cubicBezTo>
                    <a:pt x="439" y="912"/>
                    <a:pt x="439" y="884"/>
                    <a:pt x="436" y="854"/>
                  </a:cubicBezTo>
                  <a:lnTo>
                    <a:pt x="436" y="810"/>
                  </a:lnTo>
                  <a:lnTo>
                    <a:pt x="436" y="790"/>
                  </a:lnTo>
                  <a:lnTo>
                    <a:pt x="436" y="766"/>
                  </a:lnTo>
                  <a:cubicBezTo>
                    <a:pt x="439" y="752"/>
                    <a:pt x="439" y="735"/>
                    <a:pt x="439" y="721"/>
                  </a:cubicBezTo>
                  <a:cubicBezTo>
                    <a:pt x="443" y="705"/>
                    <a:pt x="446" y="691"/>
                    <a:pt x="446" y="674"/>
                  </a:cubicBezTo>
                  <a:cubicBezTo>
                    <a:pt x="446" y="660"/>
                    <a:pt x="449" y="644"/>
                    <a:pt x="452" y="630"/>
                  </a:cubicBezTo>
                  <a:cubicBezTo>
                    <a:pt x="456" y="613"/>
                    <a:pt x="456" y="599"/>
                    <a:pt x="460" y="582"/>
                  </a:cubicBezTo>
                  <a:cubicBezTo>
                    <a:pt x="466" y="551"/>
                    <a:pt x="473" y="521"/>
                    <a:pt x="480" y="493"/>
                  </a:cubicBezTo>
                  <a:cubicBezTo>
                    <a:pt x="490" y="463"/>
                    <a:pt x="497" y="432"/>
                    <a:pt x="507" y="405"/>
                  </a:cubicBezTo>
                  <a:cubicBezTo>
                    <a:pt x="541" y="297"/>
                    <a:pt x="562" y="187"/>
                    <a:pt x="592" y="116"/>
                  </a:cubicBezTo>
                  <a:cubicBezTo>
                    <a:pt x="599" y="79"/>
                    <a:pt x="609" y="52"/>
                    <a:pt x="616" y="31"/>
                  </a:cubicBezTo>
                  <a:cubicBezTo>
                    <a:pt x="623" y="11"/>
                    <a:pt x="62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6"/>
            <p:cNvSpPr/>
            <p:nvPr/>
          </p:nvSpPr>
          <p:spPr>
            <a:xfrm>
              <a:off x="765185" y="478704"/>
              <a:ext cx="48861" cy="61680"/>
            </a:xfrm>
            <a:custGeom>
              <a:avLst/>
              <a:gdLst/>
              <a:ahLst/>
              <a:cxnLst/>
              <a:rect l="l" t="t" r="r" b="b"/>
              <a:pathLst>
                <a:path w="1113" h="1405" extrusionOk="0">
                  <a:moveTo>
                    <a:pt x="567" y="0"/>
                  </a:moveTo>
                  <a:cubicBezTo>
                    <a:pt x="470" y="0"/>
                    <a:pt x="369" y="34"/>
                    <a:pt x="286" y="90"/>
                  </a:cubicBezTo>
                  <a:cubicBezTo>
                    <a:pt x="242" y="121"/>
                    <a:pt x="201" y="157"/>
                    <a:pt x="163" y="198"/>
                  </a:cubicBezTo>
                  <a:cubicBezTo>
                    <a:pt x="129" y="239"/>
                    <a:pt x="95" y="284"/>
                    <a:pt x="71" y="331"/>
                  </a:cubicBezTo>
                  <a:cubicBezTo>
                    <a:pt x="47" y="379"/>
                    <a:pt x="27" y="430"/>
                    <a:pt x="17" y="484"/>
                  </a:cubicBezTo>
                  <a:cubicBezTo>
                    <a:pt x="3" y="535"/>
                    <a:pt x="0" y="593"/>
                    <a:pt x="0" y="644"/>
                  </a:cubicBezTo>
                  <a:cubicBezTo>
                    <a:pt x="0" y="749"/>
                    <a:pt x="30" y="848"/>
                    <a:pt x="68" y="933"/>
                  </a:cubicBezTo>
                  <a:cubicBezTo>
                    <a:pt x="150" y="1107"/>
                    <a:pt x="275" y="1223"/>
                    <a:pt x="388" y="1304"/>
                  </a:cubicBezTo>
                  <a:cubicBezTo>
                    <a:pt x="446" y="1345"/>
                    <a:pt x="507" y="1375"/>
                    <a:pt x="564" y="1389"/>
                  </a:cubicBezTo>
                  <a:cubicBezTo>
                    <a:pt x="603" y="1401"/>
                    <a:pt x="641" y="1405"/>
                    <a:pt x="673" y="1405"/>
                  </a:cubicBezTo>
                  <a:cubicBezTo>
                    <a:pt x="689" y="1405"/>
                    <a:pt x="704" y="1404"/>
                    <a:pt x="718" y="1402"/>
                  </a:cubicBezTo>
                  <a:cubicBezTo>
                    <a:pt x="762" y="1393"/>
                    <a:pt x="789" y="1379"/>
                    <a:pt x="806" y="1366"/>
                  </a:cubicBezTo>
                  <a:cubicBezTo>
                    <a:pt x="817" y="1358"/>
                    <a:pt x="823" y="1352"/>
                    <a:pt x="826" y="1348"/>
                  </a:cubicBezTo>
                  <a:cubicBezTo>
                    <a:pt x="830" y="1345"/>
                    <a:pt x="834" y="1345"/>
                    <a:pt x="834" y="1345"/>
                  </a:cubicBezTo>
                  <a:lnTo>
                    <a:pt x="823" y="1345"/>
                  </a:lnTo>
                  <a:cubicBezTo>
                    <a:pt x="820" y="1345"/>
                    <a:pt x="813" y="1348"/>
                    <a:pt x="803" y="1348"/>
                  </a:cubicBezTo>
                  <a:cubicBezTo>
                    <a:pt x="798" y="1349"/>
                    <a:pt x="793" y="1350"/>
                    <a:pt x="787" y="1350"/>
                  </a:cubicBezTo>
                  <a:cubicBezTo>
                    <a:pt x="768" y="1350"/>
                    <a:pt x="745" y="1345"/>
                    <a:pt x="721" y="1335"/>
                  </a:cubicBezTo>
                  <a:cubicBezTo>
                    <a:pt x="691" y="1328"/>
                    <a:pt x="657" y="1308"/>
                    <a:pt x="619" y="1277"/>
                  </a:cubicBezTo>
                  <a:cubicBezTo>
                    <a:pt x="585" y="1246"/>
                    <a:pt x="551" y="1209"/>
                    <a:pt x="514" y="1165"/>
                  </a:cubicBezTo>
                  <a:cubicBezTo>
                    <a:pt x="435" y="1076"/>
                    <a:pt x="364" y="957"/>
                    <a:pt x="327" y="831"/>
                  </a:cubicBezTo>
                  <a:cubicBezTo>
                    <a:pt x="319" y="801"/>
                    <a:pt x="313" y="770"/>
                    <a:pt x="310" y="739"/>
                  </a:cubicBezTo>
                  <a:cubicBezTo>
                    <a:pt x="306" y="705"/>
                    <a:pt x="303" y="675"/>
                    <a:pt x="303" y="644"/>
                  </a:cubicBezTo>
                  <a:cubicBezTo>
                    <a:pt x="303" y="614"/>
                    <a:pt x="306" y="586"/>
                    <a:pt x="316" y="556"/>
                  </a:cubicBezTo>
                  <a:cubicBezTo>
                    <a:pt x="323" y="525"/>
                    <a:pt x="333" y="498"/>
                    <a:pt x="347" y="471"/>
                  </a:cubicBezTo>
                  <a:cubicBezTo>
                    <a:pt x="360" y="440"/>
                    <a:pt x="377" y="416"/>
                    <a:pt x="394" y="389"/>
                  </a:cubicBezTo>
                  <a:cubicBezTo>
                    <a:pt x="412" y="366"/>
                    <a:pt x="432" y="345"/>
                    <a:pt x="456" y="325"/>
                  </a:cubicBezTo>
                  <a:cubicBezTo>
                    <a:pt x="500" y="290"/>
                    <a:pt x="548" y="267"/>
                    <a:pt x="602" y="259"/>
                  </a:cubicBezTo>
                  <a:cubicBezTo>
                    <a:pt x="618" y="257"/>
                    <a:pt x="635" y="256"/>
                    <a:pt x="652" y="256"/>
                  </a:cubicBezTo>
                  <a:cubicBezTo>
                    <a:pt x="691" y="256"/>
                    <a:pt x="731" y="261"/>
                    <a:pt x="768" y="273"/>
                  </a:cubicBezTo>
                  <a:cubicBezTo>
                    <a:pt x="826" y="294"/>
                    <a:pt x="878" y="325"/>
                    <a:pt x="915" y="361"/>
                  </a:cubicBezTo>
                  <a:cubicBezTo>
                    <a:pt x="956" y="402"/>
                    <a:pt x="990" y="443"/>
                    <a:pt x="1017" y="484"/>
                  </a:cubicBezTo>
                  <a:cubicBezTo>
                    <a:pt x="1041" y="525"/>
                    <a:pt x="1061" y="566"/>
                    <a:pt x="1071" y="600"/>
                  </a:cubicBezTo>
                  <a:cubicBezTo>
                    <a:pt x="1085" y="637"/>
                    <a:pt x="1092" y="664"/>
                    <a:pt x="1095" y="685"/>
                  </a:cubicBezTo>
                  <a:cubicBezTo>
                    <a:pt x="1099" y="702"/>
                    <a:pt x="1102" y="716"/>
                    <a:pt x="1102" y="716"/>
                  </a:cubicBezTo>
                  <a:cubicBezTo>
                    <a:pt x="1102" y="716"/>
                    <a:pt x="1102" y="702"/>
                    <a:pt x="1106" y="685"/>
                  </a:cubicBezTo>
                  <a:cubicBezTo>
                    <a:pt x="1106" y="664"/>
                    <a:pt x="1109" y="634"/>
                    <a:pt x="1112" y="597"/>
                  </a:cubicBezTo>
                  <a:cubicBezTo>
                    <a:pt x="1109" y="556"/>
                    <a:pt x="1109" y="508"/>
                    <a:pt x="1099" y="454"/>
                  </a:cubicBezTo>
                  <a:cubicBezTo>
                    <a:pt x="1088" y="399"/>
                    <a:pt x="1071" y="334"/>
                    <a:pt x="1030" y="273"/>
                  </a:cubicBezTo>
                  <a:cubicBezTo>
                    <a:pt x="993" y="212"/>
                    <a:pt x="939" y="148"/>
                    <a:pt x="867" y="96"/>
                  </a:cubicBezTo>
                  <a:cubicBezTo>
                    <a:pt x="830" y="69"/>
                    <a:pt x="789" y="45"/>
                    <a:pt x="745" y="28"/>
                  </a:cubicBezTo>
                  <a:cubicBezTo>
                    <a:pt x="701" y="11"/>
                    <a:pt x="650" y="1"/>
                    <a:pt x="595" y="1"/>
                  </a:cubicBezTo>
                  <a:cubicBezTo>
                    <a:pt x="586" y="1"/>
                    <a:pt x="576"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6"/>
            <p:cNvSpPr/>
            <p:nvPr/>
          </p:nvSpPr>
          <p:spPr>
            <a:xfrm>
              <a:off x="482331" y="502454"/>
              <a:ext cx="51978" cy="111769"/>
            </a:xfrm>
            <a:custGeom>
              <a:avLst/>
              <a:gdLst/>
              <a:ahLst/>
              <a:cxnLst/>
              <a:rect l="l" t="t" r="r" b="b"/>
              <a:pathLst>
                <a:path w="1184" h="2546" extrusionOk="0">
                  <a:moveTo>
                    <a:pt x="1184" y="1"/>
                  </a:moveTo>
                  <a:lnTo>
                    <a:pt x="1184" y="1"/>
                  </a:lnTo>
                  <a:cubicBezTo>
                    <a:pt x="1184" y="1"/>
                    <a:pt x="1174" y="4"/>
                    <a:pt x="1154" y="15"/>
                  </a:cubicBezTo>
                  <a:cubicBezTo>
                    <a:pt x="1133" y="21"/>
                    <a:pt x="1099" y="29"/>
                    <a:pt x="1061" y="45"/>
                  </a:cubicBezTo>
                  <a:cubicBezTo>
                    <a:pt x="1041" y="52"/>
                    <a:pt x="1017" y="59"/>
                    <a:pt x="994" y="69"/>
                  </a:cubicBezTo>
                  <a:cubicBezTo>
                    <a:pt x="970" y="79"/>
                    <a:pt x="945" y="90"/>
                    <a:pt x="919" y="100"/>
                  </a:cubicBezTo>
                  <a:cubicBezTo>
                    <a:pt x="864" y="127"/>
                    <a:pt x="799" y="151"/>
                    <a:pt x="741" y="195"/>
                  </a:cubicBezTo>
                  <a:cubicBezTo>
                    <a:pt x="619" y="277"/>
                    <a:pt x="480" y="385"/>
                    <a:pt x="358" y="532"/>
                  </a:cubicBezTo>
                  <a:cubicBezTo>
                    <a:pt x="300" y="603"/>
                    <a:pt x="245" y="685"/>
                    <a:pt x="198" y="773"/>
                  </a:cubicBezTo>
                  <a:cubicBezTo>
                    <a:pt x="154" y="861"/>
                    <a:pt x="113" y="957"/>
                    <a:pt x="78" y="1052"/>
                  </a:cubicBezTo>
                  <a:cubicBezTo>
                    <a:pt x="52" y="1151"/>
                    <a:pt x="31" y="1249"/>
                    <a:pt x="17" y="1348"/>
                  </a:cubicBezTo>
                  <a:cubicBezTo>
                    <a:pt x="7" y="1447"/>
                    <a:pt x="0" y="1546"/>
                    <a:pt x="7" y="1641"/>
                  </a:cubicBezTo>
                  <a:cubicBezTo>
                    <a:pt x="17" y="1828"/>
                    <a:pt x="72" y="1998"/>
                    <a:pt x="123" y="2137"/>
                  </a:cubicBezTo>
                  <a:cubicBezTo>
                    <a:pt x="174" y="2277"/>
                    <a:pt x="248" y="2376"/>
                    <a:pt x="296" y="2444"/>
                  </a:cubicBezTo>
                  <a:cubicBezTo>
                    <a:pt x="320" y="2478"/>
                    <a:pt x="344" y="2505"/>
                    <a:pt x="358" y="2522"/>
                  </a:cubicBezTo>
                  <a:cubicBezTo>
                    <a:pt x="374" y="2539"/>
                    <a:pt x="381" y="2546"/>
                    <a:pt x="381" y="2546"/>
                  </a:cubicBezTo>
                  <a:cubicBezTo>
                    <a:pt x="381" y="2546"/>
                    <a:pt x="378" y="2535"/>
                    <a:pt x="371" y="2515"/>
                  </a:cubicBezTo>
                  <a:cubicBezTo>
                    <a:pt x="364" y="2491"/>
                    <a:pt x="354" y="2461"/>
                    <a:pt x="347" y="2420"/>
                  </a:cubicBezTo>
                  <a:cubicBezTo>
                    <a:pt x="320" y="2341"/>
                    <a:pt x="303" y="2226"/>
                    <a:pt x="279" y="2093"/>
                  </a:cubicBezTo>
                  <a:cubicBezTo>
                    <a:pt x="259" y="1960"/>
                    <a:pt x="259" y="1800"/>
                    <a:pt x="265" y="1637"/>
                  </a:cubicBezTo>
                  <a:cubicBezTo>
                    <a:pt x="272" y="1555"/>
                    <a:pt x="283" y="1474"/>
                    <a:pt x="296" y="1389"/>
                  </a:cubicBezTo>
                  <a:cubicBezTo>
                    <a:pt x="309" y="1307"/>
                    <a:pt x="330" y="1222"/>
                    <a:pt x="358" y="1141"/>
                  </a:cubicBezTo>
                  <a:cubicBezTo>
                    <a:pt x="385" y="1059"/>
                    <a:pt x="415" y="977"/>
                    <a:pt x="449" y="899"/>
                  </a:cubicBezTo>
                  <a:cubicBezTo>
                    <a:pt x="487" y="825"/>
                    <a:pt x="527" y="750"/>
                    <a:pt x="568" y="678"/>
                  </a:cubicBezTo>
                  <a:cubicBezTo>
                    <a:pt x="653" y="539"/>
                    <a:pt x="741" y="409"/>
                    <a:pt x="837" y="310"/>
                  </a:cubicBezTo>
                  <a:cubicBezTo>
                    <a:pt x="851" y="297"/>
                    <a:pt x="861" y="287"/>
                    <a:pt x="871" y="277"/>
                  </a:cubicBezTo>
                  <a:cubicBezTo>
                    <a:pt x="884" y="263"/>
                    <a:pt x="895" y="249"/>
                    <a:pt x="905" y="239"/>
                  </a:cubicBezTo>
                  <a:cubicBezTo>
                    <a:pt x="925" y="216"/>
                    <a:pt x="950" y="195"/>
                    <a:pt x="966" y="175"/>
                  </a:cubicBezTo>
                  <a:cubicBezTo>
                    <a:pt x="1007" y="137"/>
                    <a:pt x="1044" y="103"/>
                    <a:pt x="1079" y="79"/>
                  </a:cubicBezTo>
                  <a:cubicBezTo>
                    <a:pt x="1109" y="52"/>
                    <a:pt x="1137" y="35"/>
                    <a:pt x="1157" y="21"/>
                  </a:cubicBezTo>
                  <a:cubicBezTo>
                    <a:pt x="1174" y="8"/>
                    <a:pt x="1184"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6"/>
            <p:cNvSpPr/>
            <p:nvPr/>
          </p:nvSpPr>
          <p:spPr>
            <a:xfrm>
              <a:off x="424821" y="374659"/>
              <a:ext cx="109223" cy="101936"/>
            </a:xfrm>
            <a:custGeom>
              <a:avLst/>
              <a:gdLst/>
              <a:ahLst/>
              <a:cxnLst/>
              <a:rect l="l" t="t" r="r" b="b"/>
              <a:pathLst>
                <a:path w="2488" h="2322" extrusionOk="0">
                  <a:moveTo>
                    <a:pt x="293" y="1"/>
                  </a:moveTo>
                  <a:lnTo>
                    <a:pt x="290" y="4"/>
                  </a:lnTo>
                  <a:cubicBezTo>
                    <a:pt x="280" y="7"/>
                    <a:pt x="272" y="7"/>
                    <a:pt x="266" y="10"/>
                  </a:cubicBezTo>
                  <a:cubicBezTo>
                    <a:pt x="259" y="14"/>
                    <a:pt x="249" y="17"/>
                    <a:pt x="242" y="17"/>
                  </a:cubicBezTo>
                  <a:lnTo>
                    <a:pt x="225" y="28"/>
                  </a:lnTo>
                  <a:cubicBezTo>
                    <a:pt x="211" y="31"/>
                    <a:pt x="201" y="37"/>
                    <a:pt x="191" y="48"/>
                  </a:cubicBezTo>
                  <a:cubicBezTo>
                    <a:pt x="178" y="54"/>
                    <a:pt x="167" y="62"/>
                    <a:pt x="157" y="72"/>
                  </a:cubicBezTo>
                  <a:cubicBezTo>
                    <a:pt x="112" y="106"/>
                    <a:pt x="79" y="153"/>
                    <a:pt x="51" y="208"/>
                  </a:cubicBezTo>
                  <a:cubicBezTo>
                    <a:pt x="28" y="262"/>
                    <a:pt x="10" y="323"/>
                    <a:pt x="4" y="388"/>
                  </a:cubicBezTo>
                  <a:cubicBezTo>
                    <a:pt x="1" y="453"/>
                    <a:pt x="7" y="521"/>
                    <a:pt x="28" y="585"/>
                  </a:cubicBezTo>
                  <a:cubicBezTo>
                    <a:pt x="48" y="650"/>
                    <a:pt x="79" y="715"/>
                    <a:pt x="116" y="772"/>
                  </a:cubicBezTo>
                  <a:cubicBezTo>
                    <a:pt x="153" y="833"/>
                    <a:pt x="198" y="891"/>
                    <a:pt x="245" y="943"/>
                  </a:cubicBezTo>
                  <a:cubicBezTo>
                    <a:pt x="252" y="952"/>
                    <a:pt x="263" y="960"/>
                    <a:pt x="269" y="970"/>
                  </a:cubicBezTo>
                  <a:cubicBezTo>
                    <a:pt x="276" y="976"/>
                    <a:pt x="280" y="984"/>
                    <a:pt x="286" y="990"/>
                  </a:cubicBezTo>
                  <a:cubicBezTo>
                    <a:pt x="293" y="993"/>
                    <a:pt x="293" y="997"/>
                    <a:pt x="293" y="997"/>
                  </a:cubicBezTo>
                  <a:lnTo>
                    <a:pt x="290" y="997"/>
                  </a:lnTo>
                  <a:lnTo>
                    <a:pt x="286" y="1001"/>
                  </a:lnTo>
                  <a:lnTo>
                    <a:pt x="276" y="1007"/>
                  </a:lnTo>
                  <a:cubicBezTo>
                    <a:pt x="266" y="1014"/>
                    <a:pt x="259" y="1021"/>
                    <a:pt x="252" y="1024"/>
                  </a:cubicBezTo>
                  <a:cubicBezTo>
                    <a:pt x="228" y="1051"/>
                    <a:pt x="208" y="1086"/>
                    <a:pt x="198" y="1119"/>
                  </a:cubicBezTo>
                  <a:cubicBezTo>
                    <a:pt x="184" y="1153"/>
                    <a:pt x="181" y="1191"/>
                    <a:pt x="184" y="1228"/>
                  </a:cubicBezTo>
                  <a:cubicBezTo>
                    <a:pt x="188" y="1262"/>
                    <a:pt x="198" y="1296"/>
                    <a:pt x="214" y="1327"/>
                  </a:cubicBezTo>
                  <a:cubicBezTo>
                    <a:pt x="242" y="1392"/>
                    <a:pt x="283" y="1446"/>
                    <a:pt x="330" y="1494"/>
                  </a:cubicBezTo>
                  <a:cubicBezTo>
                    <a:pt x="374" y="1541"/>
                    <a:pt x="429" y="1582"/>
                    <a:pt x="484" y="1619"/>
                  </a:cubicBezTo>
                  <a:cubicBezTo>
                    <a:pt x="528" y="1646"/>
                    <a:pt x="572" y="1674"/>
                    <a:pt x="619" y="1695"/>
                  </a:cubicBezTo>
                  <a:cubicBezTo>
                    <a:pt x="668" y="1715"/>
                    <a:pt x="715" y="1731"/>
                    <a:pt x="766" y="1742"/>
                  </a:cubicBezTo>
                  <a:cubicBezTo>
                    <a:pt x="814" y="1756"/>
                    <a:pt x="864" y="1762"/>
                    <a:pt x="916" y="1766"/>
                  </a:cubicBezTo>
                  <a:cubicBezTo>
                    <a:pt x="926" y="1769"/>
                    <a:pt x="939" y="1769"/>
                    <a:pt x="953" y="1769"/>
                  </a:cubicBezTo>
                  <a:lnTo>
                    <a:pt x="987" y="1769"/>
                  </a:lnTo>
                  <a:lnTo>
                    <a:pt x="984" y="1772"/>
                  </a:lnTo>
                  <a:lnTo>
                    <a:pt x="984" y="1776"/>
                  </a:lnTo>
                  <a:lnTo>
                    <a:pt x="984" y="1780"/>
                  </a:lnTo>
                  <a:lnTo>
                    <a:pt x="977" y="1800"/>
                  </a:lnTo>
                  <a:cubicBezTo>
                    <a:pt x="970" y="1830"/>
                    <a:pt x="970" y="1858"/>
                    <a:pt x="974" y="1888"/>
                  </a:cubicBezTo>
                  <a:cubicBezTo>
                    <a:pt x="977" y="1915"/>
                    <a:pt x="980" y="1943"/>
                    <a:pt x="990" y="1966"/>
                  </a:cubicBezTo>
                  <a:cubicBezTo>
                    <a:pt x="1001" y="1993"/>
                    <a:pt x="1010" y="2017"/>
                    <a:pt x="1024" y="2042"/>
                  </a:cubicBezTo>
                  <a:cubicBezTo>
                    <a:pt x="1065" y="2109"/>
                    <a:pt x="1126" y="2157"/>
                    <a:pt x="1188" y="2191"/>
                  </a:cubicBezTo>
                  <a:cubicBezTo>
                    <a:pt x="1252" y="2225"/>
                    <a:pt x="1317" y="2246"/>
                    <a:pt x="1382" y="2266"/>
                  </a:cubicBezTo>
                  <a:cubicBezTo>
                    <a:pt x="1508" y="2296"/>
                    <a:pt x="1633" y="2317"/>
                    <a:pt x="1745" y="2320"/>
                  </a:cubicBezTo>
                  <a:cubicBezTo>
                    <a:pt x="1771" y="2321"/>
                    <a:pt x="1796" y="2322"/>
                    <a:pt x="1820" y="2322"/>
                  </a:cubicBezTo>
                  <a:cubicBezTo>
                    <a:pt x="2018" y="2322"/>
                    <a:pt x="2181" y="2286"/>
                    <a:pt x="2293" y="2252"/>
                  </a:cubicBezTo>
                  <a:cubicBezTo>
                    <a:pt x="2358" y="2235"/>
                    <a:pt x="2406" y="2215"/>
                    <a:pt x="2439" y="2201"/>
                  </a:cubicBezTo>
                  <a:cubicBezTo>
                    <a:pt x="2470" y="2191"/>
                    <a:pt x="2487" y="2184"/>
                    <a:pt x="2487" y="2184"/>
                  </a:cubicBezTo>
                  <a:lnTo>
                    <a:pt x="2487" y="2184"/>
                  </a:lnTo>
                  <a:cubicBezTo>
                    <a:pt x="2487" y="2184"/>
                    <a:pt x="2470" y="2188"/>
                    <a:pt x="2436" y="2201"/>
                  </a:cubicBezTo>
                  <a:cubicBezTo>
                    <a:pt x="2402" y="2211"/>
                    <a:pt x="2354" y="2225"/>
                    <a:pt x="2290" y="2238"/>
                  </a:cubicBezTo>
                  <a:cubicBezTo>
                    <a:pt x="2191" y="2262"/>
                    <a:pt x="2057" y="2282"/>
                    <a:pt x="1899" y="2282"/>
                  </a:cubicBezTo>
                  <a:cubicBezTo>
                    <a:pt x="1851" y="2282"/>
                    <a:pt x="1801" y="2280"/>
                    <a:pt x="1749" y="2276"/>
                  </a:cubicBezTo>
                  <a:cubicBezTo>
                    <a:pt x="1637" y="2266"/>
                    <a:pt x="1517" y="2246"/>
                    <a:pt x="1395" y="2211"/>
                  </a:cubicBezTo>
                  <a:cubicBezTo>
                    <a:pt x="1334" y="2191"/>
                    <a:pt x="1273" y="2171"/>
                    <a:pt x="1219" y="2140"/>
                  </a:cubicBezTo>
                  <a:cubicBezTo>
                    <a:pt x="1161" y="2106"/>
                    <a:pt x="1109" y="2065"/>
                    <a:pt x="1076" y="2011"/>
                  </a:cubicBezTo>
                  <a:cubicBezTo>
                    <a:pt x="1055" y="1973"/>
                    <a:pt x="1038" y="1929"/>
                    <a:pt x="1038" y="1882"/>
                  </a:cubicBezTo>
                  <a:cubicBezTo>
                    <a:pt x="1038" y="1861"/>
                    <a:pt x="1038" y="1837"/>
                    <a:pt x="1045" y="1817"/>
                  </a:cubicBezTo>
                  <a:lnTo>
                    <a:pt x="1051" y="1800"/>
                  </a:lnTo>
                  <a:lnTo>
                    <a:pt x="1055" y="1797"/>
                  </a:lnTo>
                  <a:lnTo>
                    <a:pt x="1059" y="1786"/>
                  </a:lnTo>
                  <a:lnTo>
                    <a:pt x="1068" y="1769"/>
                  </a:lnTo>
                  <a:lnTo>
                    <a:pt x="1072" y="1762"/>
                  </a:lnTo>
                  <a:lnTo>
                    <a:pt x="1079" y="1752"/>
                  </a:lnTo>
                  <a:lnTo>
                    <a:pt x="1096" y="1731"/>
                  </a:lnTo>
                  <a:cubicBezTo>
                    <a:pt x="1106" y="1718"/>
                    <a:pt x="1117" y="1704"/>
                    <a:pt x="1126" y="1691"/>
                  </a:cubicBezTo>
                  <a:lnTo>
                    <a:pt x="957" y="1691"/>
                  </a:lnTo>
                  <a:cubicBezTo>
                    <a:pt x="943" y="1691"/>
                    <a:pt x="933" y="1691"/>
                    <a:pt x="922" y="1687"/>
                  </a:cubicBezTo>
                  <a:cubicBezTo>
                    <a:pt x="875" y="1684"/>
                    <a:pt x="831" y="1677"/>
                    <a:pt x="786" y="1664"/>
                  </a:cubicBezTo>
                  <a:cubicBezTo>
                    <a:pt x="739" y="1654"/>
                    <a:pt x="695" y="1640"/>
                    <a:pt x="650" y="1619"/>
                  </a:cubicBezTo>
                  <a:cubicBezTo>
                    <a:pt x="610" y="1602"/>
                    <a:pt x="566" y="1579"/>
                    <a:pt x="528" y="1552"/>
                  </a:cubicBezTo>
                  <a:cubicBezTo>
                    <a:pt x="477" y="1521"/>
                    <a:pt x="429" y="1480"/>
                    <a:pt x="385" y="1439"/>
                  </a:cubicBezTo>
                  <a:cubicBezTo>
                    <a:pt x="344" y="1395"/>
                    <a:pt x="307" y="1348"/>
                    <a:pt x="283" y="1296"/>
                  </a:cubicBezTo>
                  <a:cubicBezTo>
                    <a:pt x="272" y="1273"/>
                    <a:pt x="266" y="1246"/>
                    <a:pt x="263" y="1218"/>
                  </a:cubicBezTo>
                  <a:cubicBezTo>
                    <a:pt x="259" y="1194"/>
                    <a:pt x="263" y="1170"/>
                    <a:pt x="272" y="1147"/>
                  </a:cubicBezTo>
                  <a:cubicBezTo>
                    <a:pt x="280" y="1123"/>
                    <a:pt x="296" y="1103"/>
                    <a:pt x="310" y="1086"/>
                  </a:cubicBezTo>
                  <a:cubicBezTo>
                    <a:pt x="317" y="1082"/>
                    <a:pt x="321" y="1078"/>
                    <a:pt x="324" y="1075"/>
                  </a:cubicBezTo>
                  <a:cubicBezTo>
                    <a:pt x="327" y="1072"/>
                    <a:pt x="327" y="1072"/>
                    <a:pt x="334" y="1068"/>
                  </a:cubicBezTo>
                  <a:lnTo>
                    <a:pt x="351" y="1062"/>
                  </a:lnTo>
                  <a:cubicBezTo>
                    <a:pt x="357" y="1058"/>
                    <a:pt x="368" y="1058"/>
                    <a:pt x="374" y="1055"/>
                  </a:cubicBezTo>
                  <a:lnTo>
                    <a:pt x="402" y="1048"/>
                  </a:lnTo>
                  <a:lnTo>
                    <a:pt x="456" y="1037"/>
                  </a:lnTo>
                  <a:cubicBezTo>
                    <a:pt x="419" y="1007"/>
                    <a:pt x="388" y="973"/>
                    <a:pt x="354" y="946"/>
                  </a:cubicBezTo>
                  <a:lnTo>
                    <a:pt x="324" y="915"/>
                  </a:lnTo>
                  <a:lnTo>
                    <a:pt x="303" y="891"/>
                  </a:lnTo>
                  <a:cubicBezTo>
                    <a:pt x="205" y="792"/>
                    <a:pt x="126" y="684"/>
                    <a:pt x="85" y="565"/>
                  </a:cubicBezTo>
                  <a:cubicBezTo>
                    <a:pt x="45" y="450"/>
                    <a:pt x="59" y="327"/>
                    <a:pt x="99" y="228"/>
                  </a:cubicBezTo>
                  <a:cubicBezTo>
                    <a:pt x="123" y="180"/>
                    <a:pt x="153" y="139"/>
                    <a:pt x="188" y="106"/>
                  </a:cubicBezTo>
                  <a:cubicBezTo>
                    <a:pt x="198" y="99"/>
                    <a:pt x="205" y="92"/>
                    <a:pt x="214" y="85"/>
                  </a:cubicBezTo>
                  <a:cubicBezTo>
                    <a:pt x="225" y="78"/>
                    <a:pt x="235" y="72"/>
                    <a:pt x="245" y="65"/>
                  </a:cubicBezTo>
                  <a:lnTo>
                    <a:pt x="259" y="58"/>
                  </a:lnTo>
                  <a:cubicBezTo>
                    <a:pt x="266" y="54"/>
                    <a:pt x="266" y="54"/>
                    <a:pt x="269" y="51"/>
                  </a:cubicBezTo>
                  <a:lnTo>
                    <a:pt x="280" y="48"/>
                  </a:lnTo>
                  <a:lnTo>
                    <a:pt x="286" y="48"/>
                  </a:lnTo>
                  <a:lnTo>
                    <a:pt x="290" y="51"/>
                  </a:lnTo>
                  <a:cubicBezTo>
                    <a:pt x="296" y="58"/>
                    <a:pt x="317" y="78"/>
                    <a:pt x="330" y="95"/>
                  </a:cubicBezTo>
                  <a:cubicBezTo>
                    <a:pt x="344" y="109"/>
                    <a:pt x="357" y="126"/>
                    <a:pt x="368" y="139"/>
                  </a:cubicBezTo>
                  <a:cubicBezTo>
                    <a:pt x="395" y="170"/>
                    <a:pt x="415" y="201"/>
                    <a:pt x="432" y="228"/>
                  </a:cubicBezTo>
                  <a:cubicBezTo>
                    <a:pt x="470" y="282"/>
                    <a:pt x="494" y="330"/>
                    <a:pt x="511" y="361"/>
                  </a:cubicBezTo>
                  <a:cubicBezTo>
                    <a:pt x="525" y="392"/>
                    <a:pt x="531" y="412"/>
                    <a:pt x="531" y="412"/>
                  </a:cubicBezTo>
                  <a:cubicBezTo>
                    <a:pt x="531" y="412"/>
                    <a:pt x="528" y="392"/>
                    <a:pt x="514" y="357"/>
                  </a:cubicBezTo>
                  <a:cubicBezTo>
                    <a:pt x="500" y="327"/>
                    <a:pt x="480" y="279"/>
                    <a:pt x="450" y="218"/>
                  </a:cubicBezTo>
                  <a:cubicBezTo>
                    <a:pt x="432" y="191"/>
                    <a:pt x="412" y="156"/>
                    <a:pt x="392" y="126"/>
                  </a:cubicBezTo>
                  <a:cubicBezTo>
                    <a:pt x="378" y="109"/>
                    <a:pt x="368" y="92"/>
                    <a:pt x="354" y="75"/>
                  </a:cubicBezTo>
                  <a:cubicBezTo>
                    <a:pt x="341" y="54"/>
                    <a:pt x="330" y="41"/>
                    <a:pt x="307" y="14"/>
                  </a:cubicBezTo>
                  <a:lnTo>
                    <a:pt x="296" y="7"/>
                  </a:lnTo>
                  <a:cubicBezTo>
                    <a:pt x="296" y="4"/>
                    <a:pt x="296" y="4"/>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6"/>
            <p:cNvSpPr/>
            <p:nvPr/>
          </p:nvSpPr>
          <p:spPr>
            <a:xfrm>
              <a:off x="627468" y="318510"/>
              <a:ext cx="91005" cy="102463"/>
            </a:xfrm>
            <a:custGeom>
              <a:avLst/>
              <a:gdLst/>
              <a:ahLst/>
              <a:cxnLst/>
              <a:rect l="l" t="t" r="r" b="b"/>
              <a:pathLst>
                <a:path w="2073" h="2334" extrusionOk="0">
                  <a:moveTo>
                    <a:pt x="864" y="0"/>
                  </a:moveTo>
                  <a:cubicBezTo>
                    <a:pt x="836" y="0"/>
                    <a:pt x="809" y="3"/>
                    <a:pt x="783" y="7"/>
                  </a:cubicBezTo>
                  <a:cubicBezTo>
                    <a:pt x="718" y="21"/>
                    <a:pt x="657" y="44"/>
                    <a:pt x="603" y="68"/>
                  </a:cubicBezTo>
                  <a:cubicBezTo>
                    <a:pt x="374" y="164"/>
                    <a:pt x="225" y="306"/>
                    <a:pt x="129" y="412"/>
                  </a:cubicBezTo>
                  <a:cubicBezTo>
                    <a:pt x="85" y="463"/>
                    <a:pt x="52" y="507"/>
                    <a:pt x="32" y="537"/>
                  </a:cubicBezTo>
                  <a:cubicBezTo>
                    <a:pt x="11" y="572"/>
                    <a:pt x="1" y="586"/>
                    <a:pt x="1" y="586"/>
                  </a:cubicBezTo>
                  <a:cubicBezTo>
                    <a:pt x="1" y="586"/>
                    <a:pt x="11" y="572"/>
                    <a:pt x="35" y="541"/>
                  </a:cubicBezTo>
                  <a:cubicBezTo>
                    <a:pt x="58" y="511"/>
                    <a:pt x="93" y="470"/>
                    <a:pt x="143" y="418"/>
                  </a:cubicBezTo>
                  <a:cubicBezTo>
                    <a:pt x="239" y="324"/>
                    <a:pt x="399" y="198"/>
                    <a:pt x="619" y="116"/>
                  </a:cubicBezTo>
                  <a:cubicBezTo>
                    <a:pt x="674" y="96"/>
                    <a:pt x="735" y="75"/>
                    <a:pt x="793" y="68"/>
                  </a:cubicBezTo>
                  <a:cubicBezTo>
                    <a:pt x="810" y="66"/>
                    <a:pt x="828" y="65"/>
                    <a:pt x="845" y="65"/>
                  </a:cubicBezTo>
                  <a:cubicBezTo>
                    <a:pt x="889" y="65"/>
                    <a:pt x="932" y="72"/>
                    <a:pt x="966" y="92"/>
                  </a:cubicBezTo>
                  <a:cubicBezTo>
                    <a:pt x="1018" y="123"/>
                    <a:pt x="1059" y="173"/>
                    <a:pt x="1052" y="228"/>
                  </a:cubicBezTo>
                  <a:cubicBezTo>
                    <a:pt x="1045" y="286"/>
                    <a:pt x="1001" y="341"/>
                    <a:pt x="957" y="402"/>
                  </a:cubicBezTo>
                  <a:cubicBezTo>
                    <a:pt x="950" y="408"/>
                    <a:pt x="943" y="415"/>
                    <a:pt x="939" y="426"/>
                  </a:cubicBezTo>
                  <a:lnTo>
                    <a:pt x="933" y="432"/>
                  </a:lnTo>
                  <a:lnTo>
                    <a:pt x="933" y="435"/>
                  </a:lnTo>
                  <a:lnTo>
                    <a:pt x="930" y="439"/>
                  </a:lnTo>
                  <a:lnTo>
                    <a:pt x="916" y="463"/>
                  </a:lnTo>
                  <a:cubicBezTo>
                    <a:pt x="909" y="476"/>
                    <a:pt x="902" y="493"/>
                    <a:pt x="895" y="507"/>
                  </a:cubicBezTo>
                  <a:lnTo>
                    <a:pt x="881" y="555"/>
                  </a:lnTo>
                  <a:cubicBezTo>
                    <a:pt x="879" y="567"/>
                    <a:pt x="865" y="587"/>
                    <a:pt x="881" y="587"/>
                  </a:cubicBezTo>
                  <a:cubicBezTo>
                    <a:pt x="883" y="587"/>
                    <a:pt x="885" y="586"/>
                    <a:pt x="889" y="586"/>
                  </a:cubicBezTo>
                  <a:lnTo>
                    <a:pt x="936" y="582"/>
                  </a:lnTo>
                  <a:lnTo>
                    <a:pt x="987" y="582"/>
                  </a:lnTo>
                  <a:cubicBezTo>
                    <a:pt x="994" y="578"/>
                    <a:pt x="1004" y="578"/>
                    <a:pt x="1014" y="578"/>
                  </a:cubicBezTo>
                  <a:lnTo>
                    <a:pt x="1028" y="578"/>
                  </a:lnTo>
                  <a:cubicBezTo>
                    <a:pt x="1052" y="576"/>
                    <a:pt x="1077" y="575"/>
                    <a:pt x="1102" y="575"/>
                  </a:cubicBezTo>
                  <a:cubicBezTo>
                    <a:pt x="1152" y="575"/>
                    <a:pt x="1202" y="580"/>
                    <a:pt x="1252" y="589"/>
                  </a:cubicBezTo>
                  <a:cubicBezTo>
                    <a:pt x="1399" y="613"/>
                    <a:pt x="1548" y="667"/>
                    <a:pt x="1674" y="749"/>
                  </a:cubicBezTo>
                  <a:cubicBezTo>
                    <a:pt x="1739" y="790"/>
                    <a:pt x="1800" y="837"/>
                    <a:pt x="1851" y="892"/>
                  </a:cubicBezTo>
                  <a:cubicBezTo>
                    <a:pt x="1905" y="946"/>
                    <a:pt x="1957" y="1004"/>
                    <a:pt x="1970" y="1062"/>
                  </a:cubicBezTo>
                  <a:cubicBezTo>
                    <a:pt x="1974" y="1092"/>
                    <a:pt x="1970" y="1123"/>
                    <a:pt x="1960" y="1150"/>
                  </a:cubicBezTo>
                  <a:cubicBezTo>
                    <a:pt x="1950" y="1173"/>
                    <a:pt x="1930" y="1198"/>
                    <a:pt x="1902" y="1218"/>
                  </a:cubicBezTo>
                  <a:cubicBezTo>
                    <a:pt x="1875" y="1239"/>
                    <a:pt x="1844" y="1255"/>
                    <a:pt x="1814" y="1269"/>
                  </a:cubicBezTo>
                  <a:cubicBezTo>
                    <a:pt x="1797" y="1275"/>
                    <a:pt x="1779" y="1280"/>
                    <a:pt x="1762" y="1286"/>
                  </a:cubicBezTo>
                  <a:lnTo>
                    <a:pt x="1739" y="1293"/>
                  </a:lnTo>
                  <a:cubicBezTo>
                    <a:pt x="1718" y="1296"/>
                    <a:pt x="1701" y="1300"/>
                    <a:pt x="1685" y="1303"/>
                  </a:cubicBezTo>
                  <a:cubicBezTo>
                    <a:pt x="1660" y="1310"/>
                    <a:pt x="1633" y="1310"/>
                    <a:pt x="1610" y="1313"/>
                  </a:cubicBezTo>
                  <a:cubicBezTo>
                    <a:pt x="1586" y="1316"/>
                    <a:pt x="1562" y="1320"/>
                    <a:pt x="1545" y="1324"/>
                  </a:cubicBezTo>
                  <a:cubicBezTo>
                    <a:pt x="1596" y="1364"/>
                    <a:pt x="1647" y="1405"/>
                    <a:pt x="1695" y="1446"/>
                  </a:cubicBezTo>
                  <a:cubicBezTo>
                    <a:pt x="1708" y="1456"/>
                    <a:pt x="1721" y="1470"/>
                    <a:pt x="1735" y="1480"/>
                  </a:cubicBezTo>
                  <a:cubicBezTo>
                    <a:pt x="1746" y="1490"/>
                    <a:pt x="1759" y="1504"/>
                    <a:pt x="1770" y="1514"/>
                  </a:cubicBezTo>
                  <a:cubicBezTo>
                    <a:pt x="1817" y="1558"/>
                    <a:pt x="1858" y="1602"/>
                    <a:pt x="1892" y="1653"/>
                  </a:cubicBezTo>
                  <a:cubicBezTo>
                    <a:pt x="1930" y="1701"/>
                    <a:pt x="1957" y="1752"/>
                    <a:pt x="1974" y="1803"/>
                  </a:cubicBezTo>
                  <a:cubicBezTo>
                    <a:pt x="1994" y="1854"/>
                    <a:pt x="2004" y="1908"/>
                    <a:pt x="2004" y="1960"/>
                  </a:cubicBezTo>
                  <a:cubicBezTo>
                    <a:pt x="2007" y="2071"/>
                    <a:pt x="1966" y="2178"/>
                    <a:pt x="1899" y="2239"/>
                  </a:cubicBezTo>
                  <a:cubicBezTo>
                    <a:pt x="1840" y="2292"/>
                    <a:pt x="1765" y="2311"/>
                    <a:pt x="1705" y="2311"/>
                  </a:cubicBezTo>
                  <a:cubicBezTo>
                    <a:pt x="1695" y="2311"/>
                    <a:pt x="1686" y="2311"/>
                    <a:pt x="1677" y="2310"/>
                  </a:cubicBezTo>
                  <a:cubicBezTo>
                    <a:pt x="1644" y="2310"/>
                    <a:pt x="1613" y="2300"/>
                    <a:pt x="1589" y="2289"/>
                  </a:cubicBezTo>
                  <a:cubicBezTo>
                    <a:pt x="1566" y="2280"/>
                    <a:pt x="1545" y="2266"/>
                    <a:pt x="1531" y="2255"/>
                  </a:cubicBezTo>
                  <a:cubicBezTo>
                    <a:pt x="1525" y="2249"/>
                    <a:pt x="1517" y="2242"/>
                    <a:pt x="1514" y="2239"/>
                  </a:cubicBezTo>
                  <a:cubicBezTo>
                    <a:pt x="1511" y="2231"/>
                    <a:pt x="1508" y="2228"/>
                    <a:pt x="1504" y="2225"/>
                  </a:cubicBezTo>
                  <a:cubicBezTo>
                    <a:pt x="1497" y="2214"/>
                    <a:pt x="1494" y="2211"/>
                    <a:pt x="1494" y="2211"/>
                  </a:cubicBezTo>
                  <a:lnTo>
                    <a:pt x="1494" y="2211"/>
                  </a:lnTo>
                  <a:cubicBezTo>
                    <a:pt x="1494" y="2211"/>
                    <a:pt x="1497" y="2218"/>
                    <a:pt x="1501" y="2225"/>
                  </a:cubicBezTo>
                  <a:cubicBezTo>
                    <a:pt x="1504" y="2228"/>
                    <a:pt x="1508" y="2235"/>
                    <a:pt x="1511" y="2239"/>
                  </a:cubicBezTo>
                  <a:cubicBezTo>
                    <a:pt x="1517" y="2245"/>
                    <a:pt x="1521" y="2252"/>
                    <a:pt x="1528" y="2259"/>
                  </a:cubicBezTo>
                  <a:cubicBezTo>
                    <a:pt x="1542" y="2272"/>
                    <a:pt x="1558" y="2286"/>
                    <a:pt x="1586" y="2300"/>
                  </a:cubicBezTo>
                  <a:cubicBezTo>
                    <a:pt x="1610" y="2313"/>
                    <a:pt x="1640" y="2324"/>
                    <a:pt x="1674" y="2330"/>
                  </a:cubicBezTo>
                  <a:cubicBezTo>
                    <a:pt x="1690" y="2333"/>
                    <a:pt x="1706" y="2334"/>
                    <a:pt x="1723" y="2334"/>
                  </a:cubicBezTo>
                  <a:cubicBezTo>
                    <a:pt x="1786" y="2334"/>
                    <a:pt x="1858" y="2316"/>
                    <a:pt x="1922" y="2266"/>
                  </a:cubicBezTo>
                  <a:cubicBezTo>
                    <a:pt x="2007" y="2201"/>
                    <a:pt x="2059" y="2085"/>
                    <a:pt x="2059" y="1960"/>
                  </a:cubicBezTo>
                  <a:cubicBezTo>
                    <a:pt x="2062" y="1902"/>
                    <a:pt x="2052" y="1844"/>
                    <a:pt x="2035" y="1782"/>
                  </a:cubicBezTo>
                  <a:cubicBezTo>
                    <a:pt x="2015" y="1725"/>
                    <a:pt x="1987" y="1667"/>
                    <a:pt x="1950" y="1613"/>
                  </a:cubicBezTo>
                  <a:cubicBezTo>
                    <a:pt x="1916" y="1558"/>
                    <a:pt x="1872" y="1507"/>
                    <a:pt x="1824" y="1459"/>
                  </a:cubicBezTo>
                  <a:cubicBezTo>
                    <a:pt x="1814" y="1446"/>
                    <a:pt x="1800" y="1432"/>
                    <a:pt x="1790" y="1422"/>
                  </a:cubicBezTo>
                  <a:cubicBezTo>
                    <a:pt x="1776" y="1412"/>
                    <a:pt x="1766" y="1402"/>
                    <a:pt x="1753" y="1388"/>
                  </a:cubicBezTo>
                  <a:cubicBezTo>
                    <a:pt x="1749" y="1385"/>
                    <a:pt x="1746" y="1382"/>
                    <a:pt x="1746" y="1378"/>
                  </a:cubicBezTo>
                  <a:lnTo>
                    <a:pt x="1759" y="1378"/>
                  </a:lnTo>
                  <a:lnTo>
                    <a:pt x="1787" y="1371"/>
                  </a:lnTo>
                  <a:cubicBezTo>
                    <a:pt x="1807" y="1364"/>
                    <a:pt x="1828" y="1361"/>
                    <a:pt x="1844" y="1351"/>
                  </a:cubicBezTo>
                  <a:cubicBezTo>
                    <a:pt x="1885" y="1337"/>
                    <a:pt x="1922" y="1320"/>
                    <a:pt x="1957" y="1293"/>
                  </a:cubicBezTo>
                  <a:cubicBezTo>
                    <a:pt x="1994" y="1266"/>
                    <a:pt x="2024" y="1231"/>
                    <a:pt x="2045" y="1187"/>
                  </a:cubicBezTo>
                  <a:cubicBezTo>
                    <a:pt x="2065" y="1143"/>
                    <a:pt x="2073" y="1092"/>
                    <a:pt x="2062" y="1044"/>
                  </a:cubicBezTo>
                  <a:cubicBezTo>
                    <a:pt x="2052" y="997"/>
                    <a:pt x="2028" y="956"/>
                    <a:pt x="2004" y="919"/>
                  </a:cubicBezTo>
                  <a:cubicBezTo>
                    <a:pt x="1980" y="881"/>
                    <a:pt x="1950" y="854"/>
                    <a:pt x="1922" y="823"/>
                  </a:cubicBezTo>
                  <a:cubicBezTo>
                    <a:pt x="1861" y="765"/>
                    <a:pt x="1797" y="711"/>
                    <a:pt x="1729" y="667"/>
                  </a:cubicBezTo>
                  <a:cubicBezTo>
                    <a:pt x="1586" y="575"/>
                    <a:pt x="1426" y="520"/>
                    <a:pt x="1266" y="497"/>
                  </a:cubicBezTo>
                  <a:cubicBezTo>
                    <a:pt x="1212" y="488"/>
                    <a:pt x="1157" y="485"/>
                    <a:pt x="1103" y="485"/>
                  </a:cubicBezTo>
                  <a:cubicBezTo>
                    <a:pt x="1075" y="485"/>
                    <a:pt x="1048" y="486"/>
                    <a:pt x="1021" y="487"/>
                  </a:cubicBezTo>
                  <a:lnTo>
                    <a:pt x="1007" y="490"/>
                  </a:lnTo>
                  <a:lnTo>
                    <a:pt x="1001" y="490"/>
                  </a:lnTo>
                  <a:cubicBezTo>
                    <a:pt x="1001" y="487"/>
                    <a:pt x="1001" y="487"/>
                    <a:pt x="1004" y="484"/>
                  </a:cubicBezTo>
                  <a:lnTo>
                    <a:pt x="1004" y="479"/>
                  </a:lnTo>
                  <a:lnTo>
                    <a:pt x="1007" y="476"/>
                  </a:lnTo>
                  <a:lnTo>
                    <a:pt x="1011" y="473"/>
                  </a:lnTo>
                  <a:cubicBezTo>
                    <a:pt x="1014" y="463"/>
                    <a:pt x="1021" y="456"/>
                    <a:pt x="1024" y="449"/>
                  </a:cubicBezTo>
                  <a:cubicBezTo>
                    <a:pt x="1045" y="418"/>
                    <a:pt x="1068" y="388"/>
                    <a:pt x="1089" y="354"/>
                  </a:cubicBezTo>
                  <a:cubicBezTo>
                    <a:pt x="1109" y="320"/>
                    <a:pt x="1126" y="279"/>
                    <a:pt x="1130" y="235"/>
                  </a:cubicBezTo>
                  <a:cubicBezTo>
                    <a:pt x="1130" y="190"/>
                    <a:pt x="1117" y="143"/>
                    <a:pt x="1093" y="109"/>
                  </a:cubicBezTo>
                  <a:cubicBezTo>
                    <a:pt x="1068" y="75"/>
                    <a:pt x="1035" y="51"/>
                    <a:pt x="1001" y="30"/>
                  </a:cubicBezTo>
                  <a:cubicBezTo>
                    <a:pt x="957" y="8"/>
                    <a:pt x="910"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6"/>
            <p:cNvSpPr/>
            <p:nvPr/>
          </p:nvSpPr>
          <p:spPr>
            <a:xfrm>
              <a:off x="824583" y="533536"/>
              <a:ext cx="69933" cy="117257"/>
            </a:xfrm>
            <a:custGeom>
              <a:avLst/>
              <a:gdLst/>
              <a:ahLst/>
              <a:cxnLst/>
              <a:rect l="l" t="t" r="r" b="b"/>
              <a:pathLst>
                <a:path w="1593" h="2671" extrusionOk="0">
                  <a:moveTo>
                    <a:pt x="1528" y="2362"/>
                  </a:moveTo>
                  <a:cubicBezTo>
                    <a:pt x="1527" y="2362"/>
                    <a:pt x="1529" y="2363"/>
                    <a:pt x="1532" y="2366"/>
                  </a:cubicBezTo>
                  <a:lnTo>
                    <a:pt x="1532" y="2366"/>
                  </a:lnTo>
                  <a:cubicBezTo>
                    <a:pt x="1530" y="2363"/>
                    <a:pt x="1528" y="2362"/>
                    <a:pt x="1528" y="2362"/>
                  </a:cubicBezTo>
                  <a:close/>
                  <a:moveTo>
                    <a:pt x="1532" y="2366"/>
                  </a:moveTo>
                  <a:cubicBezTo>
                    <a:pt x="1534" y="2367"/>
                    <a:pt x="1536" y="2369"/>
                    <a:pt x="1538" y="2372"/>
                  </a:cubicBezTo>
                  <a:cubicBezTo>
                    <a:pt x="1538" y="2372"/>
                    <a:pt x="1539" y="2372"/>
                    <a:pt x="1539" y="2372"/>
                  </a:cubicBezTo>
                  <a:lnTo>
                    <a:pt x="1539" y="2372"/>
                  </a:lnTo>
                  <a:cubicBezTo>
                    <a:pt x="1536" y="2369"/>
                    <a:pt x="1534" y="2367"/>
                    <a:pt x="1532" y="2366"/>
                  </a:cubicBezTo>
                  <a:close/>
                  <a:moveTo>
                    <a:pt x="739" y="1"/>
                  </a:moveTo>
                  <a:cubicBezTo>
                    <a:pt x="735" y="8"/>
                    <a:pt x="729" y="21"/>
                    <a:pt x="718" y="35"/>
                  </a:cubicBezTo>
                  <a:cubicBezTo>
                    <a:pt x="698" y="65"/>
                    <a:pt x="668" y="106"/>
                    <a:pt x="620" y="150"/>
                  </a:cubicBezTo>
                  <a:cubicBezTo>
                    <a:pt x="572" y="194"/>
                    <a:pt x="508" y="242"/>
                    <a:pt x="429" y="293"/>
                  </a:cubicBezTo>
                  <a:cubicBezTo>
                    <a:pt x="354" y="344"/>
                    <a:pt x="266" y="402"/>
                    <a:pt x="181" y="480"/>
                  </a:cubicBezTo>
                  <a:cubicBezTo>
                    <a:pt x="140" y="521"/>
                    <a:pt x="100" y="569"/>
                    <a:pt x="68" y="627"/>
                  </a:cubicBezTo>
                  <a:cubicBezTo>
                    <a:pt x="35" y="684"/>
                    <a:pt x="15" y="749"/>
                    <a:pt x="7" y="820"/>
                  </a:cubicBezTo>
                  <a:cubicBezTo>
                    <a:pt x="1" y="888"/>
                    <a:pt x="15" y="966"/>
                    <a:pt x="62" y="1035"/>
                  </a:cubicBezTo>
                  <a:cubicBezTo>
                    <a:pt x="106" y="1103"/>
                    <a:pt x="181" y="1144"/>
                    <a:pt x="263" y="1158"/>
                  </a:cubicBezTo>
                  <a:cubicBezTo>
                    <a:pt x="283" y="1161"/>
                    <a:pt x="300" y="1161"/>
                    <a:pt x="317" y="1161"/>
                  </a:cubicBezTo>
                  <a:lnTo>
                    <a:pt x="334" y="1158"/>
                  </a:lnTo>
                  <a:lnTo>
                    <a:pt x="344" y="1158"/>
                  </a:lnTo>
                  <a:lnTo>
                    <a:pt x="341" y="1161"/>
                  </a:lnTo>
                  <a:lnTo>
                    <a:pt x="341" y="1164"/>
                  </a:lnTo>
                  <a:cubicBezTo>
                    <a:pt x="340" y="1164"/>
                    <a:pt x="340" y="1164"/>
                    <a:pt x="340" y="1164"/>
                  </a:cubicBezTo>
                  <a:lnTo>
                    <a:pt x="340" y="1164"/>
                  </a:lnTo>
                  <a:cubicBezTo>
                    <a:pt x="339" y="1164"/>
                    <a:pt x="340" y="1165"/>
                    <a:pt x="338" y="1171"/>
                  </a:cubicBezTo>
                  <a:cubicBezTo>
                    <a:pt x="327" y="1194"/>
                    <a:pt x="321" y="1219"/>
                    <a:pt x="310" y="1242"/>
                  </a:cubicBezTo>
                  <a:cubicBezTo>
                    <a:pt x="293" y="1290"/>
                    <a:pt x="280" y="1341"/>
                    <a:pt x="266" y="1392"/>
                  </a:cubicBezTo>
                  <a:cubicBezTo>
                    <a:pt x="242" y="1494"/>
                    <a:pt x="222" y="1599"/>
                    <a:pt x="219" y="1709"/>
                  </a:cubicBezTo>
                  <a:cubicBezTo>
                    <a:pt x="215" y="1790"/>
                    <a:pt x="222" y="1872"/>
                    <a:pt x="246" y="1949"/>
                  </a:cubicBezTo>
                  <a:cubicBezTo>
                    <a:pt x="269" y="2028"/>
                    <a:pt x="313" y="2106"/>
                    <a:pt x="371" y="2164"/>
                  </a:cubicBezTo>
                  <a:cubicBezTo>
                    <a:pt x="433" y="2222"/>
                    <a:pt x="508" y="2266"/>
                    <a:pt x="596" y="2276"/>
                  </a:cubicBezTo>
                  <a:cubicBezTo>
                    <a:pt x="607" y="2277"/>
                    <a:pt x="618" y="2278"/>
                    <a:pt x="628" y="2278"/>
                  </a:cubicBezTo>
                  <a:cubicBezTo>
                    <a:pt x="705" y="2278"/>
                    <a:pt x="777" y="2246"/>
                    <a:pt x="831" y="2198"/>
                  </a:cubicBezTo>
                  <a:cubicBezTo>
                    <a:pt x="838" y="2191"/>
                    <a:pt x="844" y="2185"/>
                    <a:pt x="851" y="2178"/>
                  </a:cubicBezTo>
                  <a:lnTo>
                    <a:pt x="861" y="2171"/>
                  </a:lnTo>
                  <a:cubicBezTo>
                    <a:pt x="864" y="2167"/>
                    <a:pt x="864" y="2167"/>
                    <a:pt x="864" y="2164"/>
                  </a:cubicBezTo>
                  <a:cubicBezTo>
                    <a:pt x="869" y="2161"/>
                    <a:pt x="869" y="2158"/>
                    <a:pt x="869" y="2158"/>
                  </a:cubicBezTo>
                  <a:cubicBezTo>
                    <a:pt x="872" y="2154"/>
                    <a:pt x="872" y="2150"/>
                    <a:pt x="872" y="2144"/>
                  </a:cubicBezTo>
                  <a:cubicBezTo>
                    <a:pt x="874" y="2141"/>
                    <a:pt x="875" y="2131"/>
                    <a:pt x="875" y="2131"/>
                  </a:cubicBezTo>
                  <a:cubicBezTo>
                    <a:pt x="875" y="2131"/>
                    <a:pt x="875" y="2132"/>
                    <a:pt x="875" y="2133"/>
                  </a:cubicBezTo>
                  <a:cubicBezTo>
                    <a:pt x="875" y="2137"/>
                    <a:pt x="878" y="2140"/>
                    <a:pt x="878" y="2147"/>
                  </a:cubicBezTo>
                  <a:cubicBezTo>
                    <a:pt x="882" y="2150"/>
                    <a:pt x="882" y="2154"/>
                    <a:pt x="885" y="2161"/>
                  </a:cubicBezTo>
                  <a:cubicBezTo>
                    <a:pt x="885" y="2167"/>
                    <a:pt x="889" y="2174"/>
                    <a:pt x="892" y="2181"/>
                  </a:cubicBezTo>
                  <a:cubicBezTo>
                    <a:pt x="896" y="2191"/>
                    <a:pt x="899" y="2202"/>
                    <a:pt x="902" y="2212"/>
                  </a:cubicBezTo>
                  <a:cubicBezTo>
                    <a:pt x="919" y="2249"/>
                    <a:pt x="936" y="2287"/>
                    <a:pt x="957" y="2321"/>
                  </a:cubicBezTo>
                  <a:cubicBezTo>
                    <a:pt x="994" y="2389"/>
                    <a:pt x="1035" y="2450"/>
                    <a:pt x="1079" y="2505"/>
                  </a:cubicBezTo>
                  <a:cubicBezTo>
                    <a:pt x="1158" y="2593"/>
                    <a:pt x="1252" y="2657"/>
                    <a:pt x="1354" y="2668"/>
                  </a:cubicBezTo>
                  <a:cubicBezTo>
                    <a:pt x="1367" y="2670"/>
                    <a:pt x="1379" y="2670"/>
                    <a:pt x="1391" y="2670"/>
                  </a:cubicBezTo>
                  <a:cubicBezTo>
                    <a:pt x="1402" y="2670"/>
                    <a:pt x="1414" y="2670"/>
                    <a:pt x="1426" y="2668"/>
                  </a:cubicBezTo>
                  <a:cubicBezTo>
                    <a:pt x="1450" y="2661"/>
                    <a:pt x="1470" y="2654"/>
                    <a:pt x="1487" y="2640"/>
                  </a:cubicBezTo>
                  <a:cubicBezTo>
                    <a:pt x="1525" y="2616"/>
                    <a:pt x="1549" y="2586"/>
                    <a:pt x="1566" y="2555"/>
                  </a:cubicBezTo>
                  <a:cubicBezTo>
                    <a:pt x="1593" y="2491"/>
                    <a:pt x="1586" y="2429"/>
                    <a:pt x="1566" y="2398"/>
                  </a:cubicBezTo>
                  <a:cubicBezTo>
                    <a:pt x="1563" y="2392"/>
                    <a:pt x="1555" y="2385"/>
                    <a:pt x="1552" y="2382"/>
                  </a:cubicBezTo>
                  <a:cubicBezTo>
                    <a:pt x="1549" y="2375"/>
                    <a:pt x="1543" y="2372"/>
                    <a:pt x="1539" y="2372"/>
                  </a:cubicBezTo>
                  <a:lnTo>
                    <a:pt x="1539" y="2372"/>
                  </a:lnTo>
                  <a:cubicBezTo>
                    <a:pt x="1546" y="2378"/>
                    <a:pt x="1554" y="2388"/>
                    <a:pt x="1563" y="2403"/>
                  </a:cubicBezTo>
                  <a:cubicBezTo>
                    <a:pt x="1576" y="2433"/>
                    <a:pt x="1579" y="2491"/>
                    <a:pt x="1545" y="2545"/>
                  </a:cubicBezTo>
                  <a:cubicBezTo>
                    <a:pt x="1528" y="2572"/>
                    <a:pt x="1505" y="2596"/>
                    <a:pt x="1474" y="2613"/>
                  </a:cubicBezTo>
                  <a:cubicBezTo>
                    <a:pt x="1452" y="2628"/>
                    <a:pt x="1425" y="2632"/>
                    <a:pt x="1395" y="2632"/>
                  </a:cubicBezTo>
                  <a:cubicBezTo>
                    <a:pt x="1383" y="2632"/>
                    <a:pt x="1371" y="2631"/>
                    <a:pt x="1358" y="2630"/>
                  </a:cubicBezTo>
                  <a:cubicBezTo>
                    <a:pt x="1277" y="2613"/>
                    <a:pt x="1191" y="2549"/>
                    <a:pt x="1127" y="2464"/>
                  </a:cubicBezTo>
                  <a:cubicBezTo>
                    <a:pt x="1086" y="2412"/>
                    <a:pt x="1048" y="2354"/>
                    <a:pt x="1018" y="2290"/>
                  </a:cubicBezTo>
                  <a:cubicBezTo>
                    <a:pt x="1001" y="2256"/>
                    <a:pt x="987" y="2222"/>
                    <a:pt x="974" y="2185"/>
                  </a:cubicBezTo>
                  <a:cubicBezTo>
                    <a:pt x="971" y="2174"/>
                    <a:pt x="967" y="2167"/>
                    <a:pt x="963" y="2158"/>
                  </a:cubicBezTo>
                  <a:lnTo>
                    <a:pt x="960" y="2144"/>
                  </a:lnTo>
                  <a:lnTo>
                    <a:pt x="957" y="2130"/>
                  </a:lnTo>
                  <a:lnTo>
                    <a:pt x="953" y="2117"/>
                  </a:lnTo>
                  <a:cubicBezTo>
                    <a:pt x="950" y="2100"/>
                    <a:pt x="943" y="2079"/>
                    <a:pt x="940" y="2059"/>
                  </a:cubicBezTo>
                  <a:cubicBezTo>
                    <a:pt x="936" y="2038"/>
                    <a:pt x="933" y="2015"/>
                    <a:pt x="926" y="1994"/>
                  </a:cubicBezTo>
                  <a:cubicBezTo>
                    <a:pt x="919" y="1990"/>
                    <a:pt x="913" y="1990"/>
                    <a:pt x="902" y="1987"/>
                  </a:cubicBezTo>
                  <a:cubicBezTo>
                    <a:pt x="899" y="1984"/>
                    <a:pt x="892" y="1980"/>
                    <a:pt x="889" y="1980"/>
                  </a:cubicBezTo>
                  <a:cubicBezTo>
                    <a:pt x="886" y="1977"/>
                    <a:pt x="884" y="1976"/>
                    <a:pt x="884" y="1976"/>
                  </a:cubicBezTo>
                  <a:lnTo>
                    <a:pt x="884" y="1976"/>
                  </a:lnTo>
                  <a:cubicBezTo>
                    <a:pt x="883" y="1976"/>
                    <a:pt x="887" y="1982"/>
                    <a:pt x="882" y="1984"/>
                  </a:cubicBezTo>
                  <a:cubicBezTo>
                    <a:pt x="882" y="1987"/>
                    <a:pt x="864" y="1990"/>
                    <a:pt x="834" y="1998"/>
                  </a:cubicBezTo>
                  <a:cubicBezTo>
                    <a:pt x="831" y="2015"/>
                    <a:pt x="824" y="2035"/>
                    <a:pt x="820" y="2056"/>
                  </a:cubicBezTo>
                  <a:cubicBezTo>
                    <a:pt x="817" y="2059"/>
                    <a:pt x="817" y="2065"/>
                    <a:pt x="817" y="2072"/>
                  </a:cubicBezTo>
                  <a:lnTo>
                    <a:pt x="811" y="2079"/>
                  </a:lnTo>
                  <a:cubicBezTo>
                    <a:pt x="807" y="2083"/>
                    <a:pt x="803" y="2086"/>
                    <a:pt x="800" y="2092"/>
                  </a:cubicBezTo>
                  <a:cubicBezTo>
                    <a:pt x="797" y="2096"/>
                    <a:pt x="793" y="2103"/>
                    <a:pt x="790" y="2106"/>
                  </a:cubicBezTo>
                  <a:lnTo>
                    <a:pt x="783" y="2113"/>
                  </a:lnTo>
                  <a:cubicBezTo>
                    <a:pt x="780" y="2117"/>
                    <a:pt x="776" y="2123"/>
                    <a:pt x="770" y="2127"/>
                  </a:cubicBezTo>
                  <a:cubicBezTo>
                    <a:pt x="731" y="2160"/>
                    <a:pt x="679" y="2179"/>
                    <a:pt x="628" y="2179"/>
                  </a:cubicBezTo>
                  <a:cubicBezTo>
                    <a:pt x="621" y="2179"/>
                    <a:pt x="614" y="2179"/>
                    <a:pt x="606" y="2178"/>
                  </a:cubicBezTo>
                  <a:cubicBezTo>
                    <a:pt x="549" y="2167"/>
                    <a:pt x="491" y="2137"/>
                    <a:pt x="443" y="2089"/>
                  </a:cubicBezTo>
                  <a:cubicBezTo>
                    <a:pt x="395" y="2045"/>
                    <a:pt x="365" y="1987"/>
                    <a:pt x="344" y="1923"/>
                  </a:cubicBezTo>
                  <a:cubicBezTo>
                    <a:pt x="324" y="1855"/>
                    <a:pt x="321" y="1786"/>
                    <a:pt x="321" y="1715"/>
                  </a:cubicBezTo>
                  <a:cubicBezTo>
                    <a:pt x="327" y="1616"/>
                    <a:pt x="344" y="1514"/>
                    <a:pt x="365" y="1416"/>
                  </a:cubicBezTo>
                  <a:cubicBezTo>
                    <a:pt x="379" y="1368"/>
                    <a:pt x="392" y="1321"/>
                    <a:pt x="406" y="1273"/>
                  </a:cubicBezTo>
                  <a:cubicBezTo>
                    <a:pt x="415" y="1252"/>
                    <a:pt x="423" y="1229"/>
                    <a:pt x="433" y="1205"/>
                  </a:cubicBezTo>
                  <a:cubicBezTo>
                    <a:pt x="433" y="1202"/>
                    <a:pt x="440" y="1188"/>
                    <a:pt x="443" y="1178"/>
                  </a:cubicBezTo>
                  <a:lnTo>
                    <a:pt x="460" y="1144"/>
                  </a:lnTo>
                  <a:cubicBezTo>
                    <a:pt x="470" y="1120"/>
                    <a:pt x="481" y="1096"/>
                    <a:pt x="491" y="1076"/>
                  </a:cubicBezTo>
                  <a:cubicBezTo>
                    <a:pt x="481" y="1065"/>
                    <a:pt x="477" y="1062"/>
                    <a:pt x="470" y="1059"/>
                  </a:cubicBezTo>
                  <a:lnTo>
                    <a:pt x="460" y="1051"/>
                  </a:lnTo>
                  <a:lnTo>
                    <a:pt x="456" y="1048"/>
                  </a:lnTo>
                  <a:lnTo>
                    <a:pt x="453" y="1045"/>
                  </a:lnTo>
                  <a:cubicBezTo>
                    <a:pt x="451" y="1045"/>
                    <a:pt x="450" y="1043"/>
                    <a:pt x="450" y="1043"/>
                  </a:cubicBezTo>
                  <a:cubicBezTo>
                    <a:pt x="450" y="1043"/>
                    <a:pt x="450" y="1044"/>
                    <a:pt x="450" y="1045"/>
                  </a:cubicBezTo>
                  <a:lnTo>
                    <a:pt x="446" y="1045"/>
                  </a:lnTo>
                  <a:lnTo>
                    <a:pt x="443" y="1042"/>
                  </a:lnTo>
                  <a:cubicBezTo>
                    <a:pt x="440" y="1042"/>
                    <a:pt x="436" y="1042"/>
                    <a:pt x="433" y="1038"/>
                  </a:cubicBezTo>
                  <a:lnTo>
                    <a:pt x="426" y="1035"/>
                  </a:lnTo>
                  <a:lnTo>
                    <a:pt x="420" y="1031"/>
                  </a:lnTo>
                  <a:lnTo>
                    <a:pt x="399" y="1021"/>
                  </a:lnTo>
                  <a:cubicBezTo>
                    <a:pt x="389" y="1031"/>
                    <a:pt x="389" y="1031"/>
                    <a:pt x="382" y="1035"/>
                  </a:cubicBezTo>
                  <a:lnTo>
                    <a:pt x="368" y="1042"/>
                  </a:lnTo>
                  <a:cubicBezTo>
                    <a:pt x="358" y="1048"/>
                    <a:pt x="351" y="1051"/>
                    <a:pt x="341" y="1059"/>
                  </a:cubicBezTo>
                  <a:lnTo>
                    <a:pt x="334" y="1062"/>
                  </a:lnTo>
                  <a:lnTo>
                    <a:pt x="331" y="1062"/>
                  </a:lnTo>
                  <a:cubicBezTo>
                    <a:pt x="327" y="1064"/>
                    <a:pt x="326" y="1064"/>
                    <a:pt x="324" y="1064"/>
                  </a:cubicBezTo>
                  <a:cubicBezTo>
                    <a:pt x="323" y="1064"/>
                    <a:pt x="322" y="1064"/>
                    <a:pt x="321" y="1065"/>
                  </a:cubicBezTo>
                  <a:lnTo>
                    <a:pt x="277" y="1065"/>
                  </a:lnTo>
                  <a:cubicBezTo>
                    <a:pt x="219" y="1062"/>
                    <a:pt x="161" y="1031"/>
                    <a:pt x="126" y="987"/>
                  </a:cubicBezTo>
                  <a:cubicBezTo>
                    <a:pt x="93" y="943"/>
                    <a:pt x="76" y="882"/>
                    <a:pt x="79" y="824"/>
                  </a:cubicBezTo>
                  <a:cubicBezTo>
                    <a:pt x="79" y="766"/>
                    <a:pt x="96" y="704"/>
                    <a:pt x="120" y="654"/>
                  </a:cubicBezTo>
                  <a:cubicBezTo>
                    <a:pt x="147" y="602"/>
                    <a:pt x="181" y="558"/>
                    <a:pt x="219" y="517"/>
                  </a:cubicBezTo>
                  <a:cubicBezTo>
                    <a:pt x="293" y="436"/>
                    <a:pt x="375" y="375"/>
                    <a:pt x="450" y="317"/>
                  </a:cubicBezTo>
                  <a:cubicBezTo>
                    <a:pt x="522" y="263"/>
                    <a:pt x="583" y="208"/>
                    <a:pt x="627" y="157"/>
                  </a:cubicBezTo>
                  <a:cubicBezTo>
                    <a:pt x="674" y="109"/>
                    <a:pt x="701" y="65"/>
                    <a:pt x="722" y="35"/>
                  </a:cubicBezTo>
                  <a:cubicBezTo>
                    <a:pt x="729" y="21"/>
                    <a:pt x="735" y="8"/>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6"/>
            <p:cNvSpPr/>
            <p:nvPr/>
          </p:nvSpPr>
          <p:spPr>
            <a:xfrm>
              <a:off x="673037" y="672130"/>
              <a:ext cx="62470" cy="60538"/>
            </a:xfrm>
            <a:custGeom>
              <a:avLst/>
              <a:gdLst/>
              <a:ahLst/>
              <a:cxnLst/>
              <a:rect l="l" t="t" r="r" b="b"/>
              <a:pathLst>
                <a:path w="1423" h="1379" extrusionOk="0">
                  <a:moveTo>
                    <a:pt x="854" y="497"/>
                  </a:moveTo>
                  <a:lnTo>
                    <a:pt x="854" y="497"/>
                  </a:lnTo>
                  <a:cubicBezTo>
                    <a:pt x="854" y="497"/>
                    <a:pt x="854" y="497"/>
                    <a:pt x="854" y="497"/>
                  </a:cubicBezTo>
                  <a:lnTo>
                    <a:pt x="854" y="497"/>
                  </a:lnTo>
                  <a:cubicBezTo>
                    <a:pt x="854" y="497"/>
                    <a:pt x="854" y="497"/>
                    <a:pt x="854" y="497"/>
                  </a:cubicBezTo>
                  <a:close/>
                  <a:moveTo>
                    <a:pt x="801" y="0"/>
                  </a:moveTo>
                  <a:cubicBezTo>
                    <a:pt x="668" y="0"/>
                    <a:pt x="538" y="45"/>
                    <a:pt x="435" y="133"/>
                  </a:cubicBezTo>
                  <a:cubicBezTo>
                    <a:pt x="377" y="180"/>
                    <a:pt x="330" y="246"/>
                    <a:pt x="300" y="313"/>
                  </a:cubicBezTo>
                  <a:cubicBezTo>
                    <a:pt x="272" y="381"/>
                    <a:pt x="259" y="453"/>
                    <a:pt x="262" y="521"/>
                  </a:cubicBezTo>
                  <a:cubicBezTo>
                    <a:pt x="265" y="593"/>
                    <a:pt x="283" y="660"/>
                    <a:pt x="316" y="718"/>
                  </a:cubicBezTo>
                  <a:cubicBezTo>
                    <a:pt x="350" y="780"/>
                    <a:pt x="402" y="824"/>
                    <a:pt x="452" y="854"/>
                  </a:cubicBezTo>
                  <a:cubicBezTo>
                    <a:pt x="507" y="887"/>
                    <a:pt x="566" y="903"/>
                    <a:pt x="623" y="903"/>
                  </a:cubicBezTo>
                  <a:cubicBezTo>
                    <a:pt x="676" y="903"/>
                    <a:pt x="728" y="889"/>
                    <a:pt x="769" y="864"/>
                  </a:cubicBezTo>
                  <a:cubicBezTo>
                    <a:pt x="813" y="841"/>
                    <a:pt x="843" y="807"/>
                    <a:pt x="864" y="772"/>
                  </a:cubicBezTo>
                  <a:cubicBezTo>
                    <a:pt x="884" y="739"/>
                    <a:pt x="895" y="704"/>
                    <a:pt x="901" y="674"/>
                  </a:cubicBezTo>
                  <a:cubicBezTo>
                    <a:pt x="908" y="609"/>
                    <a:pt x="895" y="562"/>
                    <a:pt x="878" y="535"/>
                  </a:cubicBezTo>
                  <a:cubicBezTo>
                    <a:pt x="865" y="509"/>
                    <a:pt x="853" y="499"/>
                    <a:pt x="854" y="497"/>
                  </a:cubicBezTo>
                  <a:lnTo>
                    <a:pt x="854" y="497"/>
                  </a:lnTo>
                  <a:cubicBezTo>
                    <a:pt x="852" y="499"/>
                    <a:pt x="861" y="513"/>
                    <a:pt x="864" y="541"/>
                  </a:cubicBezTo>
                  <a:cubicBezTo>
                    <a:pt x="867" y="568"/>
                    <a:pt x="861" y="609"/>
                    <a:pt x="837" y="654"/>
                  </a:cubicBezTo>
                  <a:cubicBezTo>
                    <a:pt x="820" y="698"/>
                    <a:pt x="772" y="742"/>
                    <a:pt x="721" y="752"/>
                  </a:cubicBezTo>
                  <a:cubicBezTo>
                    <a:pt x="709" y="755"/>
                    <a:pt x="696" y="757"/>
                    <a:pt x="682" y="757"/>
                  </a:cubicBezTo>
                  <a:cubicBezTo>
                    <a:pt x="638" y="757"/>
                    <a:pt x="589" y="739"/>
                    <a:pt x="548" y="708"/>
                  </a:cubicBezTo>
                  <a:cubicBezTo>
                    <a:pt x="520" y="687"/>
                    <a:pt x="500" y="660"/>
                    <a:pt x="487" y="629"/>
                  </a:cubicBezTo>
                  <a:cubicBezTo>
                    <a:pt x="473" y="599"/>
                    <a:pt x="470" y="562"/>
                    <a:pt x="473" y="524"/>
                  </a:cubicBezTo>
                  <a:cubicBezTo>
                    <a:pt x="476" y="486"/>
                    <a:pt x="490" y="446"/>
                    <a:pt x="510" y="412"/>
                  </a:cubicBezTo>
                  <a:cubicBezTo>
                    <a:pt x="531" y="381"/>
                    <a:pt x="558" y="351"/>
                    <a:pt x="589" y="327"/>
                  </a:cubicBezTo>
                  <a:cubicBezTo>
                    <a:pt x="644" y="288"/>
                    <a:pt x="717" y="265"/>
                    <a:pt x="789" y="265"/>
                  </a:cubicBezTo>
                  <a:cubicBezTo>
                    <a:pt x="806" y="265"/>
                    <a:pt x="823" y="267"/>
                    <a:pt x="840" y="269"/>
                  </a:cubicBezTo>
                  <a:cubicBezTo>
                    <a:pt x="884" y="273"/>
                    <a:pt x="925" y="286"/>
                    <a:pt x="963" y="310"/>
                  </a:cubicBezTo>
                  <a:cubicBezTo>
                    <a:pt x="1000" y="334"/>
                    <a:pt x="1035" y="364"/>
                    <a:pt x="1061" y="402"/>
                  </a:cubicBezTo>
                  <a:cubicBezTo>
                    <a:pt x="1116" y="473"/>
                    <a:pt x="1150" y="572"/>
                    <a:pt x="1150" y="664"/>
                  </a:cubicBezTo>
                  <a:cubicBezTo>
                    <a:pt x="1150" y="759"/>
                    <a:pt x="1119" y="851"/>
                    <a:pt x="1068" y="932"/>
                  </a:cubicBezTo>
                  <a:cubicBezTo>
                    <a:pt x="1014" y="1011"/>
                    <a:pt x="942" y="1078"/>
                    <a:pt x="864" y="1130"/>
                  </a:cubicBezTo>
                  <a:cubicBezTo>
                    <a:pt x="786" y="1177"/>
                    <a:pt x="697" y="1208"/>
                    <a:pt x="609" y="1225"/>
                  </a:cubicBezTo>
                  <a:cubicBezTo>
                    <a:pt x="463" y="1248"/>
                    <a:pt x="326" y="1268"/>
                    <a:pt x="222" y="1268"/>
                  </a:cubicBezTo>
                  <a:cubicBezTo>
                    <a:pt x="202" y="1268"/>
                    <a:pt x="184" y="1268"/>
                    <a:pt x="167" y="1266"/>
                  </a:cubicBezTo>
                  <a:cubicBezTo>
                    <a:pt x="112" y="1266"/>
                    <a:pt x="71" y="1259"/>
                    <a:pt x="41" y="1256"/>
                  </a:cubicBezTo>
                  <a:cubicBezTo>
                    <a:pt x="14" y="1249"/>
                    <a:pt x="0" y="1242"/>
                    <a:pt x="0" y="1242"/>
                  </a:cubicBezTo>
                  <a:lnTo>
                    <a:pt x="0" y="1242"/>
                  </a:lnTo>
                  <a:cubicBezTo>
                    <a:pt x="0" y="1242"/>
                    <a:pt x="14" y="1249"/>
                    <a:pt x="41" y="1262"/>
                  </a:cubicBezTo>
                  <a:cubicBezTo>
                    <a:pt x="68" y="1276"/>
                    <a:pt x="109" y="1293"/>
                    <a:pt x="160" y="1310"/>
                  </a:cubicBezTo>
                  <a:cubicBezTo>
                    <a:pt x="214" y="1323"/>
                    <a:pt x="283" y="1337"/>
                    <a:pt x="361" y="1354"/>
                  </a:cubicBezTo>
                  <a:cubicBezTo>
                    <a:pt x="427" y="1367"/>
                    <a:pt x="508" y="1379"/>
                    <a:pt x="595" y="1379"/>
                  </a:cubicBezTo>
                  <a:cubicBezTo>
                    <a:pt x="606" y="1379"/>
                    <a:pt x="616" y="1378"/>
                    <a:pt x="626" y="1378"/>
                  </a:cubicBezTo>
                  <a:cubicBezTo>
                    <a:pt x="728" y="1375"/>
                    <a:pt x="840" y="1361"/>
                    <a:pt x="956" y="1314"/>
                  </a:cubicBezTo>
                  <a:cubicBezTo>
                    <a:pt x="1071" y="1266"/>
                    <a:pt x="1184" y="1188"/>
                    <a:pt x="1269" y="1078"/>
                  </a:cubicBezTo>
                  <a:cubicBezTo>
                    <a:pt x="1354" y="970"/>
                    <a:pt x="1415" y="824"/>
                    <a:pt x="1418" y="667"/>
                  </a:cubicBezTo>
                  <a:cubicBezTo>
                    <a:pt x="1422" y="514"/>
                    <a:pt x="1374" y="361"/>
                    <a:pt x="1279" y="232"/>
                  </a:cubicBezTo>
                  <a:cubicBezTo>
                    <a:pt x="1231" y="171"/>
                    <a:pt x="1170" y="116"/>
                    <a:pt x="1099" y="75"/>
                  </a:cubicBezTo>
                  <a:cubicBezTo>
                    <a:pt x="1027" y="34"/>
                    <a:pt x="946" y="11"/>
                    <a:pt x="867" y="4"/>
                  </a:cubicBezTo>
                  <a:cubicBezTo>
                    <a:pt x="845" y="2"/>
                    <a:pt x="823"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6"/>
            <p:cNvSpPr/>
            <p:nvPr/>
          </p:nvSpPr>
          <p:spPr>
            <a:xfrm>
              <a:off x="745737" y="335148"/>
              <a:ext cx="821676" cy="194082"/>
            </a:xfrm>
            <a:custGeom>
              <a:avLst/>
              <a:gdLst/>
              <a:ahLst/>
              <a:cxnLst/>
              <a:rect l="l" t="t" r="r" b="b"/>
              <a:pathLst>
                <a:path w="18717" h="4421" extrusionOk="0">
                  <a:moveTo>
                    <a:pt x="5284" y="1"/>
                  </a:moveTo>
                  <a:cubicBezTo>
                    <a:pt x="5231" y="1"/>
                    <a:pt x="5178" y="3"/>
                    <a:pt x="5124" y="3"/>
                  </a:cubicBezTo>
                  <a:cubicBezTo>
                    <a:pt x="5098" y="2"/>
                    <a:pt x="5073" y="2"/>
                    <a:pt x="5048" y="2"/>
                  </a:cubicBezTo>
                  <a:cubicBezTo>
                    <a:pt x="4914" y="2"/>
                    <a:pt x="4783" y="10"/>
                    <a:pt x="4654" y="12"/>
                  </a:cubicBezTo>
                  <a:cubicBezTo>
                    <a:pt x="4576" y="16"/>
                    <a:pt x="4501" y="23"/>
                    <a:pt x="4423" y="29"/>
                  </a:cubicBezTo>
                  <a:cubicBezTo>
                    <a:pt x="4348" y="33"/>
                    <a:pt x="4273" y="36"/>
                    <a:pt x="4199" y="47"/>
                  </a:cubicBezTo>
                  <a:cubicBezTo>
                    <a:pt x="4052" y="64"/>
                    <a:pt x="3905" y="77"/>
                    <a:pt x="3763" y="94"/>
                  </a:cubicBezTo>
                  <a:cubicBezTo>
                    <a:pt x="3692" y="100"/>
                    <a:pt x="3620" y="111"/>
                    <a:pt x="3549" y="118"/>
                  </a:cubicBezTo>
                  <a:cubicBezTo>
                    <a:pt x="3481" y="132"/>
                    <a:pt x="3412" y="141"/>
                    <a:pt x="3345" y="152"/>
                  </a:cubicBezTo>
                  <a:cubicBezTo>
                    <a:pt x="3069" y="196"/>
                    <a:pt x="2811" y="254"/>
                    <a:pt x="2569" y="318"/>
                  </a:cubicBezTo>
                  <a:cubicBezTo>
                    <a:pt x="2508" y="332"/>
                    <a:pt x="2450" y="353"/>
                    <a:pt x="2389" y="370"/>
                  </a:cubicBezTo>
                  <a:cubicBezTo>
                    <a:pt x="2331" y="386"/>
                    <a:pt x="2273" y="403"/>
                    <a:pt x="2216" y="421"/>
                  </a:cubicBezTo>
                  <a:cubicBezTo>
                    <a:pt x="2158" y="438"/>
                    <a:pt x="2103" y="458"/>
                    <a:pt x="2048" y="478"/>
                  </a:cubicBezTo>
                  <a:cubicBezTo>
                    <a:pt x="1994" y="496"/>
                    <a:pt x="1940" y="516"/>
                    <a:pt x="1889" y="533"/>
                  </a:cubicBezTo>
                  <a:cubicBezTo>
                    <a:pt x="1467" y="686"/>
                    <a:pt x="1117" y="863"/>
                    <a:pt x="837" y="1016"/>
                  </a:cubicBezTo>
                  <a:cubicBezTo>
                    <a:pt x="698" y="1097"/>
                    <a:pt x="572" y="1169"/>
                    <a:pt x="470" y="1240"/>
                  </a:cubicBezTo>
                  <a:cubicBezTo>
                    <a:pt x="368" y="1309"/>
                    <a:pt x="280" y="1366"/>
                    <a:pt x="211" y="1417"/>
                  </a:cubicBezTo>
                  <a:cubicBezTo>
                    <a:pt x="76" y="1519"/>
                    <a:pt x="1" y="1574"/>
                    <a:pt x="1" y="1574"/>
                  </a:cubicBezTo>
                  <a:cubicBezTo>
                    <a:pt x="1" y="1574"/>
                    <a:pt x="79" y="1526"/>
                    <a:pt x="222" y="1434"/>
                  </a:cubicBezTo>
                  <a:cubicBezTo>
                    <a:pt x="293" y="1383"/>
                    <a:pt x="385" y="1332"/>
                    <a:pt x="490" y="1271"/>
                  </a:cubicBezTo>
                  <a:cubicBezTo>
                    <a:pt x="596" y="1207"/>
                    <a:pt x="726" y="1145"/>
                    <a:pt x="864" y="1070"/>
                  </a:cubicBezTo>
                  <a:cubicBezTo>
                    <a:pt x="1150" y="928"/>
                    <a:pt x="1504" y="771"/>
                    <a:pt x="1922" y="635"/>
                  </a:cubicBezTo>
                  <a:cubicBezTo>
                    <a:pt x="2028" y="601"/>
                    <a:pt x="2137" y="567"/>
                    <a:pt x="2249" y="536"/>
                  </a:cubicBezTo>
                  <a:cubicBezTo>
                    <a:pt x="2307" y="523"/>
                    <a:pt x="2365" y="505"/>
                    <a:pt x="2423" y="492"/>
                  </a:cubicBezTo>
                  <a:cubicBezTo>
                    <a:pt x="2481" y="478"/>
                    <a:pt x="2538" y="461"/>
                    <a:pt x="2599" y="447"/>
                  </a:cubicBezTo>
                  <a:cubicBezTo>
                    <a:pt x="2660" y="434"/>
                    <a:pt x="2722" y="424"/>
                    <a:pt x="2783" y="411"/>
                  </a:cubicBezTo>
                  <a:cubicBezTo>
                    <a:pt x="2814" y="403"/>
                    <a:pt x="2848" y="397"/>
                    <a:pt x="2878" y="390"/>
                  </a:cubicBezTo>
                  <a:cubicBezTo>
                    <a:pt x="2909" y="383"/>
                    <a:pt x="2943" y="380"/>
                    <a:pt x="2974" y="373"/>
                  </a:cubicBezTo>
                  <a:cubicBezTo>
                    <a:pt x="3103" y="353"/>
                    <a:pt x="3232" y="329"/>
                    <a:pt x="3368" y="315"/>
                  </a:cubicBezTo>
                  <a:cubicBezTo>
                    <a:pt x="3433" y="305"/>
                    <a:pt x="3501" y="298"/>
                    <a:pt x="3572" y="288"/>
                  </a:cubicBezTo>
                  <a:cubicBezTo>
                    <a:pt x="3640" y="281"/>
                    <a:pt x="3709" y="278"/>
                    <a:pt x="3780" y="271"/>
                  </a:cubicBezTo>
                  <a:cubicBezTo>
                    <a:pt x="3919" y="254"/>
                    <a:pt x="4062" y="257"/>
                    <a:pt x="4208" y="251"/>
                  </a:cubicBezTo>
                  <a:cubicBezTo>
                    <a:pt x="4283" y="251"/>
                    <a:pt x="4355" y="254"/>
                    <a:pt x="4430" y="254"/>
                  </a:cubicBezTo>
                  <a:cubicBezTo>
                    <a:pt x="4505" y="257"/>
                    <a:pt x="4579" y="257"/>
                    <a:pt x="4654" y="261"/>
                  </a:cubicBezTo>
                  <a:cubicBezTo>
                    <a:pt x="4804" y="271"/>
                    <a:pt x="4957" y="274"/>
                    <a:pt x="5110" y="292"/>
                  </a:cubicBezTo>
                  <a:cubicBezTo>
                    <a:pt x="5188" y="298"/>
                    <a:pt x="5266" y="305"/>
                    <a:pt x="5345" y="315"/>
                  </a:cubicBezTo>
                  <a:cubicBezTo>
                    <a:pt x="5423" y="325"/>
                    <a:pt x="5502" y="336"/>
                    <a:pt x="5579" y="345"/>
                  </a:cubicBezTo>
                  <a:cubicBezTo>
                    <a:pt x="5657" y="356"/>
                    <a:pt x="5736" y="373"/>
                    <a:pt x="5814" y="386"/>
                  </a:cubicBezTo>
                  <a:cubicBezTo>
                    <a:pt x="5893" y="403"/>
                    <a:pt x="5974" y="414"/>
                    <a:pt x="6053" y="431"/>
                  </a:cubicBezTo>
                  <a:cubicBezTo>
                    <a:pt x="6130" y="447"/>
                    <a:pt x="6209" y="468"/>
                    <a:pt x="6290" y="482"/>
                  </a:cubicBezTo>
                  <a:cubicBezTo>
                    <a:pt x="6372" y="499"/>
                    <a:pt x="6450" y="519"/>
                    <a:pt x="6532" y="540"/>
                  </a:cubicBezTo>
                  <a:cubicBezTo>
                    <a:pt x="6569" y="550"/>
                    <a:pt x="6610" y="557"/>
                    <a:pt x="6651" y="567"/>
                  </a:cubicBezTo>
                  <a:cubicBezTo>
                    <a:pt x="6692" y="574"/>
                    <a:pt x="6733" y="584"/>
                    <a:pt x="6774" y="594"/>
                  </a:cubicBezTo>
                  <a:cubicBezTo>
                    <a:pt x="6852" y="611"/>
                    <a:pt x="6934" y="631"/>
                    <a:pt x="7015" y="648"/>
                  </a:cubicBezTo>
                  <a:lnTo>
                    <a:pt x="7260" y="710"/>
                  </a:lnTo>
                  <a:cubicBezTo>
                    <a:pt x="7342" y="730"/>
                    <a:pt x="7423" y="754"/>
                    <a:pt x="7505" y="778"/>
                  </a:cubicBezTo>
                  <a:cubicBezTo>
                    <a:pt x="7587" y="802"/>
                    <a:pt x="7672" y="825"/>
                    <a:pt x="7753" y="849"/>
                  </a:cubicBezTo>
                  <a:cubicBezTo>
                    <a:pt x="7835" y="876"/>
                    <a:pt x="7916" y="904"/>
                    <a:pt x="7998" y="931"/>
                  </a:cubicBezTo>
                  <a:cubicBezTo>
                    <a:pt x="8325" y="1039"/>
                    <a:pt x="8651" y="1162"/>
                    <a:pt x="8975" y="1301"/>
                  </a:cubicBezTo>
                  <a:cubicBezTo>
                    <a:pt x="9298" y="1441"/>
                    <a:pt x="9617" y="1595"/>
                    <a:pt x="9931" y="1758"/>
                  </a:cubicBezTo>
                  <a:cubicBezTo>
                    <a:pt x="10243" y="1928"/>
                    <a:pt x="10553" y="2101"/>
                    <a:pt x="10856" y="2292"/>
                  </a:cubicBezTo>
                  <a:cubicBezTo>
                    <a:pt x="11162" y="2482"/>
                    <a:pt x="11465" y="2680"/>
                    <a:pt x="11771" y="2880"/>
                  </a:cubicBezTo>
                  <a:cubicBezTo>
                    <a:pt x="12077" y="3077"/>
                    <a:pt x="12386" y="3271"/>
                    <a:pt x="12702" y="3452"/>
                  </a:cubicBezTo>
                  <a:cubicBezTo>
                    <a:pt x="12862" y="3543"/>
                    <a:pt x="13026" y="3628"/>
                    <a:pt x="13186" y="3710"/>
                  </a:cubicBezTo>
                  <a:cubicBezTo>
                    <a:pt x="13349" y="3791"/>
                    <a:pt x="13515" y="3870"/>
                    <a:pt x="13682" y="3942"/>
                  </a:cubicBezTo>
                  <a:cubicBezTo>
                    <a:pt x="13849" y="4013"/>
                    <a:pt x="14016" y="4080"/>
                    <a:pt x="14186" y="4138"/>
                  </a:cubicBezTo>
                  <a:cubicBezTo>
                    <a:pt x="14355" y="4196"/>
                    <a:pt x="14526" y="4248"/>
                    <a:pt x="14699" y="4289"/>
                  </a:cubicBezTo>
                  <a:cubicBezTo>
                    <a:pt x="14740" y="4298"/>
                    <a:pt x="14784" y="4309"/>
                    <a:pt x="14829" y="4319"/>
                  </a:cubicBezTo>
                  <a:cubicBezTo>
                    <a:pt x="14870" y="4325"/>
                    <a:pt x="14914" y="4336"/>
                    <a:pt x="14958" y="4343"/>
                  </a:cubicBezTo>
                  <a:cubicBezTo>
                    <a:pt x="15043" y="4360"/>
                    <a:pt x="15131" y="4377"/>
                    <a:pt x="15217" y="4383"/>
                  </a:cubicBezTo>
                  <a:cubicBezTo>
                    <a:pt x="15305" y="4397"/>
                    <a:pt x="15390" y="4404"/>
                    <a:pt x="15475" y="4411"/>
                  </a:cubicBezTo>
                  <a:cubicBezTo>
                    <a:pt x="15519" y="4414"/>
                    <a:pt x="15564" y="4414"/>
                    <a:pt x="15605" y="4418"/>
                  </a:cubicBezTo>
                  <a:cubicBezTo>
                    <a:pt x="15649" y="4418"/>
                    <a:pt x="15693" y="4421"/>
                    <a:pt x="15734" y="4421"/>
                  </a:cubicBezTo>
                  <a:lnTo>
                    <a:pt x="15863" y="4421"/>
                  </a:lnTo>
                  <a:cubicBezTo>
                    <a:pt x="15907" y="4418"/>
                    <a:pt x="15952" y="4418"/>
                    <a:pt x="15992" y="4414"/>
                  </a:cubicBezTo>
                  <a:cubicBezTo>
                    <a:pt x="16077" y="4407"/>
                    <a:pt x="16162" y="4400"/>
                    <a:pt x="16247" y="4387"/>
                  </a:cubicBezTo>
                  <a:cubicBezTo>
                    <a:pt x="16414" y="4360"/>
                    <a:pt x="16574" y="4322"/>
                    <a:pt x="16730" y="4278"/>
                  </a:cubicBezTo>
                  <a:cubicBezTo>
                    <a:pt x="17040" y="4187"/>
                    <a:pt x="17332" y="4064"/>
                    <a:pt x="17597" y="3911"/>
                  </a:cubicBezTo>
                  <a:cubicBezTo>
                    <a:pt x="17730" y="3836"/>
                    <a:pt x="17856" y="3754"/>
                    <a:pt x="17972" y="3662"/>
                  </a:cubicBezTo>
                  <a:cubicBezTo>
                    <a:pt x="18091" y="3574"/>
                    <a:pt x="18200" y="3476"/>
                    <a:pt x="18295" y="3370"/>
                  </a:cubicBezTo>
                  <a:cubicBezTo>
                    <a:pt x="18393" y="3261"/>
                    <a:pt x="18478" y="3149"/>
                    <a:pt x="18544" y="3026"/>
                  </a:cubicBezTo>
                  <a:cubicBezTo>
                    <a:pt x="18611" y="2904"/>
                    <a:pt x="18659" y="2774"/>
                    <a:pt x="18686" y="2642"/>
                  </a:cubicBezTo>
                  <a:cubicBezTo>
                    <a:pt x="18717" y="2513"/>
                    <a:pt x="18717" y="2380"/>
                    <a:pt x="18707" y="2257"/>
                  </a:cubicBezTo>
                  <a:cubicBezTo>
                    <a:pt x="18696" y="2132"/>
                    <a:pt x="18662" y="2009"/>
                    <a:pt x="18615" y="1904"/>
                  </a:cubicBezTo>
                  <a:cubicBezTo>
                    <a:pt x="18519" y="1686"/>
                    <a:pt x="18370" y="1519"/>
                    <a:pt x="18203" y="1403"/>
                  </a:cubicBezTo>
                  <a:cubicBezTo>
                    <a:pt x="18037" y="1292"/>
                    <a:pt x="17856" y="1234"/>
                    <a:pt x="17693" y="1220"/>
                  </a:cubicBezTo>
                  <a:cubicBezTo>
                    <a:pt x="17659" y="1217"/>
                    <a:pt x="17626" y="1216"/>
                    <a:pt x="17594" y="1216"/>
                  </a:cubicBezTo>
                  <a:cubicBezTo>
                    <a:pt x="17470" y="1216"/>
                    <a:pt x="17358" y="1235"/>
                    <a:pt x="17261" y="1264"/>
                  </a:cubicBezTo>
                  <a:cubicBezTo>
                    <a:pt x="17142" y="1301"/>
                    <a:pt x="17046" y="1353"/>
                    <a:pt x="16975" y="1400"/>
                  </a:cubicBezTo>
                  <a:cubicBezTo>
                    <a:pt x="16955" y="1411"/>
                    <a:pt x="16941" y="1421"/>
                    <a:pt x="16924" y="1434"/>
                  </a:cubicBezTo>
                  <a:cubicBezTo>
                    <a:pt x="16911" y="1444"/>
                    <a:pt x="16897" y="1455"/>
                    <a:pt x="16883" y="1465"/>
                  </a:cubicBezTo>
                  <a:cubicBezTo>
                    <a:pt x="16859" y="1488"/>
                    <a:pt x="16836" y="1506"/>
                    <a:pt x="16822" y="1523"/>
                  </a:cubicBezTo>
                  <a:cubicBezTo>
                    <a:pt x="16839" y="1509"/>
                    <a:pt x="16863" y="1492"/>
                    <a:pt x="16886" y="1472"/>
                  </a:cubicBezTo>
                  <a:cubicBezTo>
                    <a:pt x="16900" y="1461"/>
                    <a:pt x="16914" y="1455"/>
                    <a:pt x="16931" y="1444"/>
                  </a:cubicBezTo>
                  <a:cubicBezTo>
                    <a:pt x="16938" y="1438"/>
                    <a:pt x="16948" y="1431"/>
                    <a:pt x="16955" y="1427"/>
                  </a:cubicBezTo>
                  <a:cubicBezTo>
                    <a:pt x="16965" y="1421"/>
                    <a:pt x="16972" y="1417"/>
                    <a:pt x="16982" y="1411"/>
                  </a:cubicBezTo>
                  <a:cubicBezTo>
                    <a:pt x="17057" y="1370"/>
                    <a:pt x="17152" y="1325"/>
                    <a:pt x="17271" y="1298"/>
                  </a:cubicBezTo>
                  <a:cubicBezTo>
                    <a:pt x="17344" y="1282"/>
                    <a:pt x="17427" y="1271"/>
                    <a:pt x="17515" y="1271"/>
                  </a:cubicBezTo>
                  <a:cubicBezTo>
                    <a:pt x="17570" y="1271"/>
                    <a:pt x="17627" y="1275"/>
                    <a:pt x="17686" y="1284"/>
                  </a:cubicBezTo>
                  <a:cubicBezTo>
                    <a:pt x="17839" y="1305"/>
                    <a:pt x="18002" y="1366"/>
                    <a:pt x="18148" y="1482"/>
                  </a:cubicBezTo>
                  <a:cubicBezTo>
                    <a:pt x="18295" y="1595"/>
                    <a:pt x="18421" y="1754"/>
                    <a:pt x="18492" y="1951"/>
                  </a:cubicBezTo>
                  <a:cubicBezTo>
                    <a:pt x="18530" y="2050"/>
                    <a:pt x="18553" y="2155"/>
                    <a:pt x="18553" y="2268"/>
                  </a:cubicBezTo>
                  <a:cubicBezTo>
                    <a:pt x="18557" y="2377"/>
                    <a:pt x="18550" y="2493"/>
                    <a:pt x="18519" y="2604"/>
                  </a:cubicBezTo>
                  <a:cubicBezTo>
                    <a:pt x="18489" y="2717"/>
                    <a:pt x="18442" y="2826"/>
                    <a:pt x="18380" y="2931"/>
                  </a:cubicBezTo>
                  <a:cubicBezTo>
                    <a:pt x="18315" y="3036"/>
                    <a:pt x="18237" y="3135"/>
                    <a:pt x="18145" y="3227"/>
                  </a:cubicBezTo>
                  <a:cubicBezTo>
                    <a:pt x="18057" y="3322"/>
                    <a:pt x="17952" y="3407"/>
                    <a:pt x="17842" y="3489"/>
                  </a:cubicBezTo>
                  <a:cubicBezTo>
                    <a:pt x="17730" y="3567"/>
                    <a:pt x="17611" y="3639"/>
                    <a:pt x="17482" y="3703"/>
                  </a:cubicBezTo>
                  <a:cubicBezTo>
                    <a:pt x="17230" y="3836"/>
                    <a:pt x="16952" y="3942"/>
                    <a:pt x="16659" y="4013"/>
                  </a:cubicBezTo>
                  <a:cubicBezTo>
                    <a:pt x="16509" y="4050"/>
                    <a:pt x="16360" y="4080"/>
                    <a:pt x="16206" y="4098"/>
                  </a:cubicBezTo>
                  <a:cubicBezTo>
                    <a:pt x="16131" y="4108"/>
                    <a:pt x="16054" y="4111"/>
                    <a:pt x="15978" y="4115"/>
                  </a:cubicBezTo>
                  <a:cubicBezTo>
                    <a:pt x="15941" y="4118"/>
                    <a:pt x="15903" y="4118"/>
                    <a:pt x="15863" y="4118"/>
                  </a:cubicBezTo>
                  <a:cubicBezTo>
                    <a:pt x="15822" y="4115"/>
                    <a:pt x="15784" y="4111"/>
                    <a:pt x="15743" y="4111"/>
                  </a:cubicBezTo>
                  <a:cubicBezTo>
                    <a:pt x="15707" y="4111"/>
                    <a:pt x="15666" y="4105"/>
                    <a:pt x="15625" y="4101"/>
                  </a:cubicBezTo>
                  <a:cubicBezTo>
                    <a:pt x="15587" y="4098"/>
                    <a:pt x="15547" y="4094"/>
                    <a:pt x="15509" y="4088"/>
                  </a:cubicBezTo>
                  <a:cubicBezTo>
                    <a:pt x="15427" y="4077"/>
                    <a:pt x="15349" y="4067"/>
                    <a:pt x="15271" y="4050"/>
                  </a:cubicBezTo>
                  <a:cubicBezTo>
                    <a:pt x="15189" y="4036"/>
                    <a:pt x="15111" y="4016"/>
                    <a:pt x="15033" y="3999"/>
                  </a:cubicBezTo>
                  <a:cubicBezTo>
                    <a:pt x="14992" y="3992"/>
                    <a:pt x="14951" y="3978"/>
                    <a:pt x="14914" y="3969"/>
                  </a:cubicBezTo>
                  <a:cubicBezTo>
                    <a:pt x="14873" y="3958"/>
                    <a:pt x="14832" y="3948"/>
                    <a:pt x="14795" y="3934"/>
                  </a:cubicBezTo>
                  <a:cubicBezTo>
                    <a:pt x="14635" y="3890"/>
                    <a:pt x="14478" y="3829"/>
                    <a:pt x="14322" y="3768"/>
                  </a:cubicBezTo>
                  <a:cubicBezTo>
                    <a:pt x="14165" y="3707"/>
                    <a:pt x="14013" y="3636"/>
                    <a:pt x="13859" y="3560"/>
                  </a:cubicBezTo>
                  <a:cubicBezTo>
                    <a:pt x="13553" y="3407"/>
                    <a:pt x="13253" y="3227"/>
                    <a:pt x="12961" y="3033"/>
                  </a:cubicBezTo>
                  <a:cubicBezTo>
                    <a:pt x="12666" y="2840"/>
                    <a:pt x="12369" y="2635"/>
                    <a:pt x="12074" y="2424"/>
                  </a:cubicBezTo>
                  <a:cubicBezTo>
                    <a:pt x="11774" y="2220"/>
                    <a:pt x="11471" y="2013"/>
                    <a:pt x="11162" y="1808"/>
                  </a:cubicBezTo>
                  <a:cubicBezTo>
                    <a:pt x="11005" y="1710"/>
                    <a:pt x="10845" y="1611"/>
                    <a:pt x="10682" y="1519"/>
                  </a:cubicBezTo>
                  <a:cubicBezTo>
                    <a:pt x="10522" y="1424"/>
                    <a:pt x="10359" y="1336"/>
                    <a:pt x="10192" y="1251"/>
                  </a:cubicBezTo>
                  <a:cubicBezTo>
                    <a:pt x="9862" y="1084"/>
                    <a:pt x="9522" y="931"/>
                    <a:pt x="9182" y="794"/>
                  </a:cubicBezTo>
                  <a:cubicBezTo>
                    <a:pt x="8841" y="659"/>
                    <a:pt x="8498" y="540"/>
                    <a:pt x="8155" y="434"/>
                  </a:cubicBezTo>
                  <a:cubicBezTo>
                    <a:pt x="7811" y="332"/>
                    <a:pt x="7467" y="243"/>
                    <a:pt x="7124" y="169"/>
                  </a:cubicBezTo>
                  <a:cubicBezTo>
                    <a:pt x="6783" y="94"/>
                    <a:pt x="6440" y="53"/>
                    <a:pt x="6107" y="29"/>
                  </a:cubicBezTo>
                  <a:cubicBezTo>
                    <a:pt x="6022" y="23"/>
                    <a:pt x="5937" y="23"/>
                    <a:pt x="5855" y="16"/>
                  </a:cubicBezTo>
                  <a:cubicBezTo>
                    <a:pt x="5773" y="12"/>
                    <a:pt x="5692" y="9"/>
                    <a:pt x="5610" y="9"/>
                  </a:cubicBezTo>
                  <a:cubicBezTo>
                    <a:pt x="5525" y="9"/>
                    <a:pt x="5447" y="3"/>
                    <a:pt x="5365" y="3"/>
                  </a:cubicBezTo>
                  <a:cubicBezTo>
                    <a:pt x="5338" y="1"/>
                    <a:pt x="5311" y="1"/>
                    <a:pt x="5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6"/>
            <p:cNvSpPr/>
            <p:nvPr/>
          </p:nvSpPr>
          <p:spPr>
            <a:xfrm>
              <a:off x="422275" y="666028"/>
              <a:ext cx="219851" cy="574080"/>
            </a:xfrm>
            <a:custGeom>
              <a:avLst/>
              <a:gdLst/>
              <a:ahLst/>
              <a:cxnLst/>
              <a:rect l="l" t="t" r="r" b="b"/>
              <a:pathLst>
                <a:path w="5008" h="13077" extrusionOk="0">
                  <a:moveTo>
                    <a:pt x="2354" y="0"/>
                  </a:moveTo>
                  <a:lnTo>
                    <a:pt x="2354" y="0"/>
                  </a:lnTo>
                  <a:cubicBezTo>
                    <a:pt x="2354" y="0"/>
                    <a:pt x="2277" y="24"/>
                    <a:pt x="2127" y="74"/>
                  </a:cubicBezTo>
                  <a:cubicBezTo>
                    <a:pt x="1977" y="129"/>
                    <a:pt x="1759" y="217"/>
                    <a:pt x="1511" y="381"/>
                  </a:cubicBezTo>
                  <a:cubicBezTo>
                    <a:pt x="1263" y="548"/>
                    <a:pt x="987" y="789"/>
                    <a:pt x="732" y="1119"/>
                  </a:cubicBezTo>
                  <a:cubicBezTo>
                    <a:pt x="715" y="1140"/>
                    <a:pt x="698" y="1160"/>
                    <a:pt x="681" y="1184"/>
                  </a:cubicBezTo>
                  <a:cubicBezTo>
                    <a:pt x="668" y="1204"/>
                    <a:pt x="654" y="1228"/>
                    <a:pt x="637" y="1248"/>
                  </a:cubicBezTo>
                  <a:cubicBezTo>
                    <a:pt x="606" y="1292"/>
                    <a:pt x="575" y="1337"/>
                    <a:pt x="545" y="1385"/>
                  </a:cubicBezTo>
                  <a:cubicBezTo>
                    <a:pt x="490" y="1483"/>
                    <a:pt x="429" y="1578"/>
                    <a:pt x="379" y="1687"/>
                  </a:cubicBezTo>
                  <a:cubicBezTo>
                    <a:pt x="324" y="1789"/>
                    <a:pt x="280" y="1905"/>
                    <a:pt x="232" y="2017"/>
                  </a:cubicBezTo>
                  <a:cubicBezTo>
                    <a:pt x="211" y="2079"/>
                    <a:pt x="191" y="2136"/>
                    <a:pt x="170" y="2197"/>
                  </a:cubicBezTo>
                  <a:cubicBezTo>
                    <a:pt x="167" y="2211"/>
                    <a:pt x="161" y="2228"/>
                    <a:pt x="157" y="2242"/>
                  </a:cubicBezTo>
                  <a:lnTo>
                    <a:pt x="143" y="2289"/>
                  </a:lnTo>
                  <a:cubicBezTo>
                    <a:pt x="137" y="2320"/>
                    <a:pt x="126" y="2351"/>
                    <a:pt x="120" y="2381"/>
                  </a:cubicBezTo>
                  <a:cubicBezTo>
                    <a:pt x="55" y="2636"/>
                    <a:pt x="18" y="2905"/>
                    <a:pt x="7" y="3187"/>
                  </a:cubicBezTo>
                  <a:cubicBezTo>
                    <a:pt x="1" y="3467"/>
                    <a:pt x="21" y="3759"/>
                    <a:pt x="76" y="4051"/>
                  </a:cubicBezTo>
                  <a:cubicBezTo>
                    <a:pt x="181" y="4640"/>
                    <a:pt x="412" y="5238"/>
                    <a:pt x="759" y="5789"/>
                  </a:cubicBezTo>
                  <a:cubicBezTo>
                    <a:pt x="933" y="6062"/>
                    <a:pt x="1137" y="6331"/>
                    <a:pt x="1362" y="6572"/>
                  </a:cubicBezTo>
                  <a:cubicBezTo>
                    <a:pt x="1586" y="6820"/>
                    <a:pt x="1828" y="7051"/>
                    <a:pt x="2076" y="7276"/>
                  </a:cubicBezTo>
                  <a:cubicBezTo>
                    <a:pt x="2569" y="7725"/>
                    <a:pt x="3086" y="8150"/>
                    <a:pt x="3528" y="8634"/>
                  </a:cubicBezTo>
                  <a:cubicBezTo>
                    <a:pt x="3750" y="8871"/>
                    <a:pt x="3957" y="9127"/>
                    <a:pt x="4127" y="9395"/>
                  </a:cubicBezTo>
                  <a:cubicBezTo>
                    <a:pt x="4216" y="9528"/>
                    <a:pt x="4290" y="9671"/>
                    <a:pt x="4359" y="9810"/>
                  </a:cubicBezTo>
                  <a:cubicBezTo>
                    <a:pt x="4423" y="9953"/>
                    <a:pt x="4481" y="10103"/>
                    <a:pt x="4522" y="10249"/>
                  </a:cubicBezTo>
                  <a:cubicBezTo>
                    <a:pt x="4610" y="10542"/>
                    <a:pt x="4640" y="10851"/>
                    <a:pt x="4617" y="11151"/>
                  </a:cubicBezTo>
                  <a:cubicBezTo>
                    <a:pt x="4613" y="11188"/>
                    <a:pt x="4610" y="11226"/>
                    <a:pt x="4603" y="11263"/>
                  </a:cubicBezTo>
                  <a:cubicBezTo>
                    <a:pt x="4599" y="11300"/>
                    <a:pt x="4593" y="11338"/>
                    <a:pt x="4586" y="11375"/>
                  </a:cubicBezTo>
                  <a:lnTo>
                    <a:pt x="4579" y="11430"/>
                  </a:lnTo>
                  <a:lnTo>
                    <a:pt x="4566" y="11484"/>
                  </a:lnTo>
                  <a:cubicBezTo>
                    <a:pt x="4555" y="11518"/>
                    <a:pt x="4549" y="11556"/>
                    <a:pt x="4538" y="11590"/>
                  </a:cubicBezTo>
                  <a:cubicBezTo>
                    <a:pt x="4497" y="11733"/>
                    <a:pt x="4443" y="11868"/>
                    <a:pt x="4375" y="11994"/>
                  </a:cubicBezTo>
                  <a:cubicBezTo>
                    <a:pt x="4359" y="12025"/>
                    <a:pt x="4338" y="12055"/>
                    <a:pt x="4321" y="12086"/>
                  </a:cubicBezTo>
                  <a:cubicBezTo>
                    <a:pt x="4310" y="12100"/>
                    <a:pt x="4301" y="12116"/>
                    <a:pt x="4290" y="12130"/>
                  </a:cubicBezTo>
                  <a:lnTo>
                    <a:pt x="4260" y="12171"/>
                  </a:lnTo>
                  <a:lnTo>
                    <a:pt x="4229" y="12215"/>
                  </a:lnTo>
                  <a:cubicBezTo>
                    <a:pt x="4219" y="12229"/>
                    <a:pt x="4208" y="12243"/>
                    <a:pt x="4195" y="12256"/>
                  </a:cubicBezTo>
                  <a:cubicBezTo>
                    <a:pt x="4175" y="12284"/>
                    <a:pt x="4150" y="12307"/>
                    <a:pt x="4127" y="12334"/>
                  </a:cubicBezTo>
                  <a:cubicBezTo>
                    <a:pt x="4117" y="12348"/>
                    <a:pt x="4103" y="12361"/>
                    <a:pt x="4089" y="12372"/>
                  </a:cubicBezTo>
                  <a:lnTo>
                    <a:pt x="4052" y="12406"/>
                  </a:lnTo>
                  <a:cubicBezTo>
                    <a:pt x="4028" y="12430"/>
                    <a:pt x="4001" y="12457"/>
                    <a:pt x="3974" y="12477"/>
                  </a:cubicBezTo>
                  <a:cubicBezTo>
                    <a:pt x="3923" y="12518"/>
                    <a:pt x="3869" y="12556"/>
                    <a:pt x="3811" y="12586"/>
                  </a:cubicBezTo>
                  <a:cubicBezTo>
                    <a:pt x="3589" y="12711"/>
                    <a:pt x="3331" y="12770"/>
                    <a:pt x="3083" y="12770"/>
                  </a:cubicBezTo>
                  <a:cubicBezTo>
                    <a:pt x="3068" y="12770"/>
                    <a:pt x="3053" y="12770"/>
                    <a:pt x="3038" y="12770"/>
                  </a:cubicBezTo>
                  <a:cubicBezTo>
                    <a:pt x="2905" y="12766"/>
                    <a:pt x="2776" y="12746"/>
                    <a:pt x="2654" y="12708"/>
                  </a:cubicBezTo>
                  <a:cubicBezTo>
                    <a:pt x="2535" y="12672"/>
                    <a:pt x="2420" y="12620"/>
                    <a:pt x="2318" y="12552"/>
                  </a:cubicBezTo>
                  <a:cubicBezTo>
                    <a:pt x="2215" y="12484"/>
                    <a:pt x="2127" y="12402"/>
                    <a:pt x="2059" y="12311"/>
                  </a:cubicBezTo>
                  <a:cubicBezTo>
                    <a:pt x="1991" y="12215"/>
                    <a:pt x="1936" y="12113"/>
                    <a:pt x="1905" y="12005"/>
                  </a:cubicBezTo>
                  <a:cubicBezTo>
                    <a:pt x="1872" y="11899"/>
                    <a:pt x="1858" y="11787"/>
                    <a:pt x="1869" y="11681"/>
                  </a:cubicBezTo>
                  <a:cubicBezTo>
                    <a:pt x="1875" y="11576"/>
                    <a:pt x="1902" y="11477"/>
                    <a:pt x="1953" y="11396"/>
                  </a:cubicBezTo>
                  <a:cubicBezTo>
                    <a:pt x="2004" y="11311"/>
                    <a:pt x="2073" y="11243"/>
                    <a:pt x="2154" y="11195"/>
                  </a:cubicBezTo>
                  <a:cubicBezTo>
                    <a:pt x="2236" y="11144"/>
                    <a:pt x="2327" y="11113"/>
                    <a:pt x="2416" y="11096"/>
                  </a:cubicBezTo>
                  <a:cubicBezTo>
                    <a:pt x="2457" y="11088"/>
                    <a:pt x="2499" y="11085"/>
                    <a:pt x="2539" y="11085"/>
                  </a:cubicBezTo>
                  <a:cubicBezTo>
                    <a:pt x="2678" y="11085"/>
                    <a:pt x="2809" y="11127"/>
                    <a:pt x="2909" y="11195"/>
                  </a:cubicBezTo>
                  <a:cubicBezTo>
                    <a:pt x="2977" y="11239"/>
                    <a:pt x="3028" y="11297"/>
                    <a:pt x="3069" y="11361"/>
                  </a:cubicBezTo>
                  <a:cubicBezTo>
                    <a:pt x="3079" y="11375"/>
                    <a:pt x="3089" y="11392"/>
                    <a:pt x="3096" y="11409"/>
                  </a:cubicBezTo>
                  <a:cubicBezTo>
                    <a:pt x="3106" y="11427"/>
                    <a:pt x="3114" y="11443"/>
                    <a:pt x="3120" y="11460"/>
                  </a:cubicBezTo>
                  <a:cubicBezTo>
                    <a:pt x="3134" y="11491"/>
                    <a:pt x="3140" y="11525"/>
                    <a:pt x="3150" y="11559"/>
                  </a:cubicBezTo>
                  <a:cubicBezTo>
                    <a:pt x="3185" y="11695"/>
                    <a:pt x="3178" y="11824"/>
                    <a:pt x="3154" y="11929"/>
                  </a:cubicBezTo>
                  <a:cubicBezTo>
                    <a:pt x="3130" y="12039"/>
                    <a:pt x="3086" y="12127"/>
                    <a:pt x="3042" y="12188"/>
                  </a:cubicBezTo>
                  <a:cubicBezTo>
                    <a:pt x="3018" y="12218"/>
                    <a:pt x="3001" y="12249"/>
                    <a:pt x="2977" y="12270"/>
                  </a:cubicBezTo>
                  <a:cubicBezTo>
                    <a:pt x="2957" y="12290"/>
                    <a:pt x="2940" y="12307"/>
                    <a:pt x="2923" y="12320"/>
                  </a:cubicBezTo>
                  <a:cubicBezTo>
                    <a:pt x="2892" y="12345"/>
                    <a:pt x="2875" y="12358"/>
                    <a:pt x="2875" y="12358"/>
                  </a:cubicBezTo>
                  <a:cubicBezTo>
                    <a:pt x="2875" y="12358"/>
                    <a:pt x="2892" y="12348"/>
                    <a:pt x="2926" y="12325"/>
                  </a:cubicBezTo>
                  <a:cubicBezTo>
                    <a:pt x="2943" y="12314"/>
                    <a:pt x="2963" y="12297"/>
                    <a:pt x="2987" y="12280"/>
                  </a:cubicBezTo>
                  <a:cubicBezTo>
                    <a:pt x="3011" y="12259"/>
                    <a:pt x="3035" y="12232"/>
                    <a:pt x="3062" y="12205"/>
                  </a:cubicBezTo>
                  <a:cubicBezTo>
                    <a:pt x="3114" y="12144"/>
                    <a:pt x="3167" y="12059"/>
                    <a:pt x="3208" y="11947"/>
                  </a:cubicBezTo>
                  <a:cubicBezTo>
                    <a:pt x="3243" y="11835"/>
                    <a:pt x="3266" y="11695"/>
                    <a:pt x="3243" y="11542"/>
                  </a:cubicBezTo>
                  <a:cubicBezTo>
                    <a:pt x="3236" y="11504"/>
                    <a:pt x="3229" y="11463"/>
                    <a:pt x="3216" y="11422"/>
                  </a:cubicBezTo>
                  <a:cubicBezTo>
                    <a:pt x="3205" y="11406"/>
                    <a:pt x="3202" y="11386"/>
                    <a:pt x="3191" y="11365"/>
                  </a:cubicBezTo>
                  <a:cubicBezTo>
                    <a:pt x="3185" y="11345"/>
                    <a:pt x="3175" y="11324"/>
                    <a:pt x="3164" y="11307"/>
                  </a:cubicBezTo>
                  <a:cubicBezTo>
                    <a:pt x="3123" y="11229"/>
                    <a:pt x="3065" y="11154"/>
                    <a:pt x="2987" y="11089"/>
                  </a:cubicBezTo>
                  <a:cubicBezTo>
                    <a:pt x="2858" y="10986"/>
                    <a:pt x="2677" y="10921"/>
                    <a:pt x="2484" y="10921"/>
                  </a:cubicBezTo>
                  <a:cubicBezTo>
                    <a:pt x="2455" y="10921"/>
                    <a:pt x="2425" y="10923"/>
                    <a:pt x="2395" y="10926"/>
                  </a:cubicBezTo>
                  <a:cubicBezTo>
                    <a:pt x="2283" y="10937"/>
                    <a:pt x="2167" y="10970"/>
                    <a:pt x="2059" y="11028"/>
                  </a:cubicBezTo>
                  <a:cubicBezTo>
                    <a:pt x="1950" y="11083"/>
                    <a:pt x="1851" y="11171"/>
                    <a:pt x="1776" y="11284"/>
                  </a:cubicBezTo>
                  <a:cubicBezTo>
                    <a:pt x="1701" y="11392"/>
                    <a:pt x="1660" y="11525"/>
                    <a:pt x="1644" y="11661"/>
                  </a:cubicBezTo>
                  <a:cubicBezTo>
                    <a:pt x="1627" y="11794"/>
                    <a:pt x="1640" y="11933"/>
                    <a:pt x="1674" y="12069"/>
                  </a:cubicBezTo>
                  <a:cubicBezTo>
                    <a:pt x="1709" y="12205"/>
                    <a:pt x="1770" y="12338"/>
                    <a:pt x="1855" y="12457"/>
                  </a:cubicBezTo>
                  <a:cubicBezTo>
                    <a:pt x="1936" y="12579"/>
                    <a:pt x="2042" y="12685"/>
                    <a:pt x="2164" y="12774"/>
                  </a:cubicBezTo>
                  <a:cubicBezTo>
                    <a:pt x="2287" y="12862"/>
                    <a:pt x="2423" y="12930"/>
                    <a:pt x="2566" y="12981"/>
                  </a:cubicBezTo>
                  <a:cubicBezTo>
                    <a:pt x="2712" y="13032"/>
                    <a:pt x="2865" y="13063"/>
                    <a:pt x="3021" y="13072"/>
                  </a:cubicBezTo>
                  <a:cubicBezTo>
                    <a:pt x="3067" y="13075"/>
                    <a:pt x="3112" y="13077"/>
                    <a:pt x="3158" y="13077"/>
                  </a:cubicBezTo>
                  <a:cubicBezTo>
                    <a:pt x="3272" y="13077"/>
                    <a:pt x="3387" y="13067"/>
                    <a:pt x="3501" y="13045"/>
                  </a:cubicBezTo>
                  <a:cubicBezTo>
                    <a:pt x="3579" y="13032"/>
                    <a:pt x="3661" y="13008"/>
                    <a:pt x="3739" y="12984"/>
                  </a:cubicBezTo>
                  <a:cubicBezTo>
                    <a:pt x="3817" y="12957"/>
                    <a:pt x="3896" y="12923"/>
                    <a:pt x="3971" y="12885"/>
                  </a:cubicBezTo>
                  <a:cubicBezTo>
                    <a:pt x="4277" y="12725"/>
                    <a:pt x="4511" y="12467"/>
                    <a:pt x="4688" y="12171"/>
                  </a:cubicBezTo>
                  <a:cubicBezTo>
                    <a:pt x="4773" y="12022"/>
                    <a:pt x="4841" y="11862"/>
                    <a:pt x="4892" y="11695"/>
                  </a:cubicBezTo>
                  <a:cubicBezTo>
                    <a:pt x="4906" y="11654"/>
                    <a:pt x="4916" y="11613"/>
                    <a:pt x="4926" y="11569"/>
                  </a:cubicBezTo>
                  <a:lnTo>
                    <a:pt x="4943" y="11508"/>
                  </a:lnTo>
                  <a:lnTo>
                    <a:pt x="4954" y="11443"/>
                  </a:lnTo>
                  <a:cubicBezTo>
                    <a:pt x="4964" y="11402"/>
                    <a:pt x="4971" y="11358"/>
                    <a:pt x="4977" y="11314"/>
                  </a:cubicBezTo>
                  <a:cubicBezTo>
                    <a:pt x="4984" y="11273"/>
                    <a:pt x="4987" y="11229"/>
                    <a:pt x="4995" y="11185"/>
                  </a:cubicBezTo>
                  <a:cubicBezTo>
                    <a:pt x="4998" y="11144"/>
                    <a:pt x="4998" y="11100"/>
                    <a:pt x="5001" y="11055"/>
                  </a:cubicBezTo>
                  <a:cubicBezTo>
                    <a:pt x="5004" y="11011"/>
                    <a:pt x="5008" y="10967"/>
                    <a:pt x="5004" y="10923"/>
                  </a:cubicBezTo>
                  <a:lnTo>
                    <a:pt x="5004" y="10794"/>
                  </a:lnTo>
                  <a:cubicBezTo>
                    <a:pt x="5001" y="10749"/>
                    <a:pt x="4998" y="10705"/>
                    <a:pt x="4995" y="10661"/>
                  </a:cubicBezTo>
                  <a:cubicBezTo>
                    <a:pt x="4977" y="10488"/>
                    <a:pt x="4946" y="10311"/>
                    <a:pt x="4896" y="10141"/>
                  </a:cubicBezTo>
                  <a:cubicBezTo>
                    <a:pt x="4848" y="9970"/>
                    <a:pt x="4787" y="9807"/>
                    <a:pt x="4712" y="9647"/>
                  </a:cubicBezTo>
                  <a:cubicBezTo>
                    <a:pt x="4637" y="9488"/>
                    <a:pt x="4555" y="9331"/>
                    <a:pt x="4461" y="9185"/>
                  </a:cubicBezTo>
                  <a:cubicBezTo>
                    <a:pt x="4277" y="8888"/>
                    <a:pt x="4056" y="8616"/>
                    <a:pt x="3821" y="8361"/>
                  </a:cubicBezTo>
                  <a:cubicBezTo>
                    <a:pt x="3351" y="7855"/>
                    <a:pt x="2820" y="7426"/>
                    <a:pt x="2331" y="6990"/>
                  </a:cubicBezTo>
                  <a:cubicBezTo>
                    <a:pt x="2086" y="6773"/>
                    <a:pt x="1848" y="6555"/>
                    <a:pt x="1633" y="6324"/>
                  </a:cubicBezTo>
                  <a:cubicBezTo>
                    <a:pt x="1525" y="6208"/>
                    <a:pt x="1420" y="6092"/>
                    <a:pt x="1324" y="5970"/>
                  </a:cubicBezTo>
                  <a:cubicBezTo>
                    <a:pt x="1277" y="5908"/>
                    <a:pt x="1228" y="5850"/>
                    <a:pt x="1184" y="5786"/>
                  </a:cubicBezTo>
                  <a:cubicBezTo>
                    <a:pt x="1137" y="5725"/>
                    <a:pt x="1093" y="5664"/>
                    <a:pt x="1052" y="5599"/>
                  </a:cubicBezTo>
                  <a:cubicBezTo>
                    <a:pt x="715" y="5092"/>
                    <a:pt x="477" y="4541"/>
                    <a:pt x="354" y="3997"/>
                  </a:cubicBezTo>
                  <a:cubicBezTo>
                    <a:pt x="293" y="3721"/>
                    <a:pt x="259" y="3453"/>
                    <a:pt x="256" y="3187"/>
                  </a:cubicBezTo>
                  <a:cubicBezTo>
                    <a:pt x="252" y="2925"/>
                    <a:pt x="280" y="2671"/>
                    <a:pt x="330" y="2432"/>
                  </a:cubicBezTo>
                  <a:cubicBezTo>
                    <a:pt x="338" y="2401"/>
                    <a:pt x="344" y="2371"/>
                    <a:pt x="351" y="2344"/>
                  </a:cubicBezTo>
                  <a:lnTo>
                    <a:pt x="358" y="2299"/>
                  </a:lnTo>
                  <a:cubicBezTo>
                    <a:pt x="361" y="2283"/>
                    <a:pt x="368" y="2269"/>
                    <a:pt x="371" y="2255"/>
                  </a:cubicBezTo>
                  <a:cubicBezTo>
                    <a:pt x="388" y="2197"/>
                    <a:pt x="406" y="2140"/>
                    <a:pt x="419" y="2085"/>
                  </a:cubicBezTo>
                  <a:cubicBezTo>
                    <a:pt x="460" y="1973"/>
                    <a:pt x="497" y="1864"/>
                    <a:pt x="542" y="1762"/>
                  </a:cubicBezTo>
                  <a:cubicBezTo>
                    <a:pt x="586" y="1660"/>
                    <a:pt x="637" y="1561"/>
                    <a:pt x="685" y="1466"/>
                  </a:cubicBezTo>
                  <a:cubicBezTo>
                    <a:pt x="712" y="1421"/>
                    <a:pt x="739" y="1377"/>
                    <a:pt x="766" y="1330"/>
                  </a:cubicBezTo>
                  <a:cubicBezTo>
                    <a:pt x="776" y="1310"/>
                    <a:pt x="790" y="1286"/>
                    <a:pt x="803" y="1266"/>
                  </a:cubicBezTo>
                  <a:cubicBezTo>
                    <a:pt x="817" y="1245"/>
                    <a:pt x="831" y="1225"/>
                    <a:pt x="848" y="1204"/>
                  </a:cubicBezTo>
                  <a:cubicBezTo>
                    <a:pt x="1068" y="867"/>
                    <a:pt x="1321" y="616"/>
                    <a:pt x="1552" y="439"/>
                  </a:cubicBezTo>
                  <a:cubicBezTo>
                    <a:pt x="1783" y="258"/>
                    <a:pt x="1991" y="156"/>
                    <a:pt x="2130" y="88"/>
                  </a:cubicBezTo>
                  <a:cubicBezTo>
                    <a:pt x="2202" y="58"/>
                    <a:pt x="2260" y="38"/>
                    <a:pt x="2297" y="21"/>
                  </a:cubicBezTo>
                  <a:cubicBezTo>
                    <a:pt x="2338" y="7"/>
                    <a:pt x="2354" y="0"/>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6"/>
            <p:cNvSpPr/>
            <p:nvPr/>
          </p:nvSpPr>
          <p:spPr>
            <a:xfrm>
              <a:off x="405110" y="1116448"/>
              <a:ext cx="218403" cy="649896"/>
            </a:xfrm>
            <a:custGeom>
              <a:avLst/>
              <a:gdLst/>
              <a:ahLst/>
              <a:cxnLst/>
              <a:rect l="l" t="t" r="r" b="b"/>
              <a:pathLst>
                <a:path w="4975" h="14804" extrusionOk="0">
                  <a:moveTo>
                    <a:pt x="2716" y="0"/>
                  </a:moveTo>
                  <a:cubicBezTo>
                    <a:pt x="2604" y="0"/>
                    <a:pt x="2486" y="13"/>
                    <a:pt x="2365" y="37"/>
                  </a:cubicBezTo>
                  <a:cubicBezTo>
                    <a:pt x="1984" y="112"/>
                    <a:pt x="1582" y="313"/>
                    <a:pt x="1222" y="622"/>
                  </a:cubicBezTo>
                  <a:cubicBezTo>
                    <a:pt x="1041" y="779"/>
                    <a:pt x="872" y="962"/>
                    <a:pt x="718" y="1167"/>
                  </a:cubicBezTo>
                  <a:cubicBezTo>
                    <a:pt x="565" y="1374"/>
                    <a:pt x="432" y="1605"/>
                    <a:pt x="324" y="1856"/>
                  </a:cubicBezTo>
                  <a:cubicBezTo>
                    <a:pt x="214" y="2109"/>
                    <a:pt x="130" y="2377"/>
                    <a:pt x="76" y="2663"/>
                  </a:cubicBezTo>
                  <a:cubicBezTo>
                    <a:pt x="21" y="2945"/>
                    <a:pt x="1" y="3241"/>
                    <a:pt x="10" y="3541"/>
                  </a:cubicBezTo>
                  <a:cubicBezTo>
                    <a:pt x="24" y="3840"/>
                    <a:pt x="65" y="4139"/>
                    <a:pt x="140" y="4439"/>
                  </a:cubicBezTo>
                  <a:cubicBezTo>
                    <a:pt x="211" y="4738"/>
                    <a:pt x="310" y="5031"/>
                    <a:pt x="432" y="5316"/>
                  </a:cubicBezTo>
                  <a:cubicBezTo>
                    <a:pt x="555" y="5602"/>
                    <a:pt x="704" y="5881"/>
                    <a:pt x="872" y="6150"/>
                  </a:cubicBezTo>
                  <a:cubicBezTo>
                    <a:pt x="1038" y="6415"/>
                    <a:pt x="1225" y="6670"/>
                    <a:pt x="1423" y="6912"/>
                  </a:cubicBezTo>
                  <a:cubicBezTo>
                    <a:pt x="1623" y="7153"/>
                    <a:pt x="1831" y="7381"/>
                    <a:pt x="2042" y="7606"/>
                  </a:cubicBezTo>
                  <a:cubicBezTo>
                    <a:pt x="2252" y="7827"/>
                    <a:pt x="2460" y="8048"/>
                    <a:pt x="2668" y="8265"/>
                  </a:cubicBezTo>
                  <a:cubicBezTo>
                    <a:pt x="2872" y="8486"/>
                    <a:pt x="3069" y="8704"/>
                    <a:pt x="3249" y="8929"/>
                  </a:cubicBezTo>
                  <a:cubicBezTo>
                    <a:pt x="3433" y="9153"/>
                    <a:pt x="3603" y="9384"/>
                    <a:pt x="3756" y="9620"/>
                  </a:cubicBezTo>
                  <a:cubicBezTo>
                    <a:pt x="3909" y="9854"/>
                    <a:pt x="4045" y="10092"/>
                    <a:pt x="4167" y="10334"/>
                  </a:cubicBezTo>
                  <a:cubicBezTo>
                    <a:pt x="4287" y="10576"/>
                    <a:pt x="4392" y="10816"/>
                    <a:pt x="4477" y="11061"/>
                  </a:cubicBezTo>
                  <a:cubicBezTo>
                    <a:pt x="4562" y="11303"/>
                    <a:pt x="4627" y="11545"/>
                    <a:pt x="4668" y="11780"/>
                  </a:cubicBezTo>
                  <a:cubicBezTo>
                    <a:pt x="4712" y="12017"/>
                    <a:pt x="4736" y="12249"/>
                    <a:pt x="4736" y="12474"/>
                  </a:cubicBezTo>
                  <a:cubicBezTo>
                    <a:pt x="4739" y="12698"/>
                    <a:pt x="4722" y="12912"/>
                    <a:pt x="4692" y="13113"/>
                  </a:cubicBezTo>
                  <a:cubicBezTo>
                    <a:pt x="4688" y="13137"/>
                    <a:pt x="4684" y="13164"/>
                    <a:pt x="4681" y="13188"/>
                  </a:cubicBezTo>
                  <a:cubicBezTo>
                    <a:pt x="4678" y="13212"/>
                    <a:pt x="4671" y="13239"/>
                    <a:pt x="4668" y="13262"/>
                  </a:cubicBezTo>
                  <a:cubicBezTo>
                    <a:pt x="4657" y="13311"/>
                    <a:pt x="4648" y="13358"/>
                    <a:pt x="4637" y="13405"/>
                  </a:cubicBezTo>
                  <a:cubicBezTo>
                    <a:pt x="4613" y="13498"/>
                    <a:pt x="4586" y="13589"/>
                    <a:pt x="4555" y="13674"/>
                  </a:cubicBezTo>
                  <a:cubicBezTo>
                    <a:pt x="4433" y="14014"/>
                    <a:pt x="4252" y="14286"/>
                    <a:pt x="4059" y="14463"/>
                  </a:cubicBezTo>
                  <a:cubicBezTo>
                    <a:pt x="3872" y="14647"/>
                    <a:pt x="3674" y="14732"/>
                    <a:pt x="3538" y="14769"/>
                  </a:cubicBezTo>
                  <a:cubicBezTo>
                    <a:pt x="3470" y="14787"/>
                    <a:pt x="3416" y="14796"/>
                    <a:pt x="3378" y="14801"/>
                  </a:cubicBezTo>
                  <a:cubicBezTo>
                    <a:pt x="3341" y="14804"/>
                    <a:pt x="3321" y="14804"/>
                    <a:pt x="3321" y="14804"/>
                  </a:cubicBezTo>
                  <a:lnTo>
                    <a:pt x="3378" y="14804"/>
                  </a:lnTo>
                  <a:cubicBezTo>
                    <a:pt x="3416" y="14804"/>
                    <a:pt x="3470" y="14801"/>
                    <a:pt x="3541" y="14790"/>
                  </a:cubicBezTo>
                  <a:cubicBezTo>
                    <a:pt x="3684" y="14766"/>
                    <a:pt x="3896" y="14694"/>
                    <a:pt x="4113" y="14525"/>
                  </a:cubicBezTo>
                  <a:cubicBezTo>
                    <a:pt x="4324" y="14351"/>
                    <a:pt x="4541" y="14082"/>
                    <a:pt x="4698" y="13732"/>
                  </a:cubicBezTo>
                  <a:cubicBezTo>
                    <a:pt x="4739" y="13644"/>
                    <a:pt x="4776" y="13551"/>
                    <a:pt x="4807" y="13453"/>
                  </a:cubicBezTo>
                  <a:cubicBezTo>
                    <a:pt x="4821" y="13405"/>
                    <a:pt x="4834" y="13355"/>
                    <a:pt x="4848" y="13303"/>
                  </a:cubicBezTo>
                  <a:cubicBezTo>
                    <a:pt x="4855" y="13280"/>
                    <a:pt x="4861" y="13253"/>
                    <a:pt x="4868" y="13225"/>
                  </a:cubicBezTo>
                  <a:cubicBezTo>
                    <a:pt x="4875" y="13201"/>
                    <a:pt x="4879" y="13174"/>
                    <a:pt x="4885" y="13147"/>
                  </a:cubicBezTo>
                  <a:cubicBezTo>
                    <a:pt x="4929" y="12939"/>
                    <a:pt x="4960" y="12711"/>
                    <a:pt x="4967" y="12477"/>
                  </a:cubicBezTo>
                  <a:cubicBezTo>
                    <a:pt x="4974" y="12239"/>
                    <a:pt x="4960" y="11994"/>
                    <a:pt x="4926" y="11739"/>
                  </a:cubicBezTo>
                  <a:cubicBezTo>
                    <a:pt x="4892" y="11487"/>
                    <a:pt x="4834" y="11229"/>
                    <a:pt x="4759" y="10970"/>
                  </a:cubicBezTo>
                  <a:cubicBezTo>
                    <a:pt x="4681" y="10711"/>
                    <a:pt x="4582" y="10449"/>
                    <a:pt x="4467" y="10191"/>
                  </a:cubicBezTo>
                  <a:cubicBezTo>
                    <a:pt x="4351" y="9932"/>
                    <a:pt x="4212" y="9678"/>
                    <a:pt x="4059" y="9425"/>
                  </a:cubicBezTo>
                  <a:cubicBezTo>
                    <a:pt x="3905" y="9174"/>
                    <a:pt x="3736" y="8929"/>
                    <a:pt x="3552" y="8691"/>
                  </a:cubicBezTo>
                  <a:cubicBezTo>
                    <a:pt x="3365" y="8449"/>
                    <a:pt x="3164" y="8221"/>
                    <a:pt x="2960" y="7997"/>
                  </a:cubicBezTo>
                  <a:cubicBezTo>
                    <a:pt x="2549" y="7548"/>
                    <a:pt x="2113" y="7119"/>
                    <a:pt x="1729" y="6657"/>
                  </a:cubicBezTo>
                  <a:cubicBezTo>
                    <a:pt x="1535" y="6428"/>
                    <a:pt x="1354" y="6191"/>
                    <a:pt x="1194" y="5943"/>
                  </a:cubicBezTo>
                  <a:cubicBezTo>
                    <a:pt x="1035" y="5694"/>
                    <a:pt x="892" y="5436"/>
                    <a:pt x="770" y="5170"/>
                  </a:cubicBezTo>
                  <a:cubicBezTo>
                    <a:pt x="525" y="4640"/>
                    <a:pt x="382" y="4075"/>
                    <a:pt x="351" y="3523"/>
                  </a:cubicBezTo>
                  <a:cubicBezTo>
                    <a:pt x="316" y="2972"/>
                    <a:pt x="405" y="2438"/>
                    <a:pt x="589" y="1966"/>
                  </a:cubicBezTo>
                  <a:cubicBezTo>
                    <a:pt x="677" y="1731"/>
                    <a:pt x="790" y="1506"/>
                    <a:pt x="919" y="1309"/>
                  </a:cubicBezTo>
                  <a:cubicBezTo>
                    <a:pt x="1051" y="1109"/>
                    <a:pt x="1201" y="931"/>
                    <a:pt x="1361" y="779"/>
                  </a:cubicBezTo>
                  <a:cubicBezTo>
                    <a:pt x="1521" y="622"/>
                    <a:pt x="1698" y="500"/>
                    <a:pt x="1868" y="394"/>
                  </a:cubicBezTo>
                  <a:cubicBezTo>
                    <a:pt x="2045" y="292"/>
                    <a:pt x="2222" y="214"/>
                    <a:pt x="2395" y="166"/>
                  </a:cubicBezTo>
                  <a:cubicBezTo>
                    <a:pt x="2484" y="142"/>
                    <a:pt x="2569" y="126"/>
                    <a:pt x="2651" y="115"/>
                  </a:cubicBezTo>
                  <a:cubicBezTo>
                    <a:pt x="2713" y="108"/>
                    <a:pt x="2774" y="104"/>
                    <a:pt x="2834" y="104"/>
                  </a:cubicBezTo>
                  <a:cubicBezTo>
                    <a:pt x="2855" y="104"/>
                    <a:pt x="2875" y="104"/>
                    <a:pt x="2896" y="105"/>
                  </a:cubicBezTo>
                  <a:cubicBezTo>
                    <a:pt x="3051" y="112"/>
                    <a:pt x="3194" y="149"/>
                    <a:pt x="3314" y="200"/>
                  </a:cubicBezTo>
                  <a:cubicBezTo>
                    <a:pt x="3436" y="248"/>
                    <a:pt x="3535" y="313"/>
                    <a:pt x="3616" y="377"/>
                  </a:cubicBezTo>
                  <a:cubicBezTo>
                    <a:pt x="3695" y="442"/>
                    <a:pt x="3756" y="506"/>
                    <a:pt x="3797" y="564"/>
                  </a:cubicBezTo>
                  <a:cubicBezTo>
                    <a:pt x="3841" y="622"/>
                    <a:pt x="3868" y="669"/>
                    <a:pt x="3882" y="704"/>
                  </a:cubicBezTo>
                  <a:cubicBezTo>
                    <a:pt x="3899" y="734"/>
                    <a:pt x="3905" y="754"/>
                    <a:pt x="3905" y="754"/>
                  </a:cubicBezTo>
                  <a:cubicBezTo>
                    <a:pt x="3905" y="754"/>
                    <a:pt x="3899" y="734"/>
                    <a:pt x="3885" y="700"/>
                  </a:cubicBezTo>
                  <a:cubicBezTo>
                    <a:pt x="3872" y="666"/>
                    <a:pt x="3847" y="615"/>
                    <a:pt x="3811" y="554"/>
                  </a:cubicBezTo>
                  <a:cubicBezTo>
                    <a:pt x="3770" y="496"/>
                    <a:pt x="3715" y="421"/>
                    <a:pt x="3640" y="350"/>
                  </a:cubicBezTo>
                  <a:cubicBezTo>
                    <a:pt x="3562" y="278"/>
                    <a:pt x="3464" y="203"/>
                    <a:pt x="3341" y="142"/>
                  </a:cubicBezTo>
                  <a:cubicBezTo>
                    <a:pt x="3215" y="81"/>
                    <a:pt x="3069" y="33"/>
                    <a:pt x="2902" y="13"/>
                  </a:cubicBezTo>
                  <a:cubicBezTo>
                    <a:pt x="2842" y="4"/>
                    <a:pt x="2780" y="0"/>
                    <a:pt x="2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6"/>
            <p:cNvSpPr/>
            <p:nvPr/>
          </p:nvSpPr>
          <p:spPr>
            <a:xfrm>
              <a:off x="1392221" y="384317"/>
              <a:ext cx="179068" cy="143904"/>
            </a:xfrm>
            <a:custGeom>
              <a:avLst/>
              <a:gdLst/>
              <a:ahLst/>
              <a:cxnLst/>
              <a:rect l="l" t="t" r="r" b="b"/>
              <a:pathLst>
                <a:path w="4079" h="3278" extrusionOk="0">
                  <a:moveTo>
                    <a:pt x="2751" y="1"/>
                  </a:moveTo>
                  <a:cubicBezTo>
                    <a:pt x="2741" y="1"/>
                    <a:pt x="2731" y="1"/>
                    <a:pt x="2722" y="1"/>
                  </a:cubicBezTo>
                  <a:cubicBezTo>
                    <a:pt x="2600" y="1"/>
                    <a:pt x="2487" y="18"/>
                    <a:pt x="2382" y="52"/>
                  </a:cubicBezTo>
                  <a:cubicBezTo>
                    <a:pt x="2276" y="83"/>
                    <a:pt x="2181" y="134"/>
                    <a:pt x="2099" y="192"/>
                  </a:cubicBezTo>
                  <a:cubicBezTo>
                    <a:pt x="2017" y="250"/>
                    <a:pt x="1956" y="314"/>
                    <a:pt x="1902" y="382"/>
                  </a:cubicBezTo>
                  <a:cubicBezTo>
                    <a:pt x="1800" y="519"/>
                    <a:pt x="1752" y="654"/>
                    <a:pt x="1719" y="764"/>
                  </a:cubicBezTo>
                  <a:cubicBezTo>
                    <a:pt x="1695" y="879"/>
                    <a:pt x="1691" y="964"/>
                    <a:pt x="1691" y="1026"/>
                  </a:cubicBezTo>
                  <a:cubicBezTo>
                    <a:pt x="1691" y="1053"/>
                    <a:pt x="1695" y="1076"/>
                    <a:pt x="1695" y="1090"/>
                  </a:cubicBezTo>
                  <a:lnTo>
                    <a:pt x="1695" y="1114"/>
                  </a:lnTo>
                  <a:cubicBezTo>
                    <a:pt x="1695" y="1114"/>
                    <a:pt x="1695" y="1107"/>
                    <a:pt x="1698" y="1090"/>
                  </a:cubicBezTo>
                  <a:cubicBezTo>
                    <a:pt x="1701" y="1076"/>
                    <a:pt x="1705" y="1056"/>
                    <a:pt x="1711" y="1029"/>
                  </a:cubicBezTo>
                  <a:cubicBezTo>
                    <a:pt x="1728" y="971"/>
                    <a:pt x="1759" y="893"/>
                    <a:pt x="1821" y="808"/>
                  </a:cubicBezTo>
                  <a:cubicBezTo>
                    <a:pt x="1848" y="764"/>
                    <a:pt x="1882" y="719"/>
                    <a:pt x="1923" y="675"/>
                  </a:cubicBezTo>
                  <a:cubicBezTo>
                    <a:pt x="1967" y="630"/>
                    <a:pt x="2014" y="590"/>
                    <a:pt x="2069" y="552"/>
                  </a:cubicBezTo>
                  <a:cubicBezTo>
                    <a:pt x="2181" y="478"/>
                    <a:pt x="2314" y="423"/>
                    <a:pt x="2463" y="406"/>
                  </a:cubicBezTo>
                  <a:cubicBezTo>
                    <a:pt x="2492" y="402"/>
                    <a:pt x="2523" y="400"/>
                    <a:pt x="2553" y="400"/>
                  </a:cubicBezTo>
                  <a:cubicBezTo>
                    <a:pt x="2675" y="400"/>
                    <a:pt x="2805" y="432"/>
                    <a:pt x="2920" y="495"/>
                  </a:cubicBezTo>
                  <a:cubicBezTo>
                    <a:pt x="2936" y="505"/>
                    <a:pt x="2953" y="511"/>
                    <a:pt x="2970" y="522"/>
                  </a:cubicBezTo>
                  <a:cubicBezTo>
                    <a:pt x="2987" y="532"/>
                    <a:pt x="3004" y="546"/>
                    <a:pt x="3018" y="556"/>
                  </a:cubicBezTo>
                  <a:cubicBezTo>
                    <a:pt x="3035" y="569"/>
                    <a:pt x="3049" y="583"/>
                    <a:pt x="3066" y="593"/>
                  </a:cubicBezTo>
                  <a:cubicBezTo>
                    <a:pt x="3079" y="607"/>
                    <a:pt x="3096" y="621"/>
                    <a:pt x="3110" y="638"/>
                  </a:cubicBezTo>
                  <a:cubicBezTo>
                    <a:pt x="3168" y="695"/>
                    <a:pt x="3226" y="770"/>
                    <a:pt x="3280" y="855"/>
                  </a:cubicBezTo>
                  <a:cubicBezTo>
                    <a:pt x="3385" y="1032"/>
                    <a:pt x="3474" y="1213"/>
                    <a:pt x="3484" y="1379"/>
                  </a:cubicBezTo>
                  <a:cubicBezTo>
                    <a:pt x="3498" y="1546"/>
                    <a:pt x="3446" y="1723"/>
                    <a:pt x="3341" y="1889"/>
                  </a:cubicBezTo>
                  <a:cubicBezTo>
                    <a:pt x="3239" y="2059"/>
                    <a:pt x="3089" y="2216"/>
                    <a:pt x="2923" y="2345"/>
                  </a:cubicBezTo>
                  <a:cubicBezTo>
                    <a:pt x="2882" y="2376"/>
                    <a:pt x="2834" y="2406"/>
                    <a:pt x="2790" y="2437"/>
                  </a:cubicBezTo>
                  <a:cubicBezTo>
                    <a:pt x="2769" y="2450"/>
                    <a:pt x="2746" y="2467"/>
                    <a:pt x="2722" y="2481"/>
                  </a:cubicBezTo>
                  <a:cubicBezTo>
                    <a:pt x="2698" y="2495"/>
                    <a:pt x="2678" y="2508"/>
                    <a:pt x="2654" y="2522"/>
                  </a:cubicBezTo>
                  <a:cubicBezTo>
                    <a:pt x="2630" y="2536"/>
                    <a:pt x="2606" y="2549"/>
                    <a:pt x="2582" y="2563"/>
                  </a:cubicBezTo>
                  <a:cubicBezTo>
                    <a:pt x="2559" y="2577"/>
                    <a:pt x="2535" y="2587"/>
                    <a:pt x="2511" y="2600"/>
                  </a:cubicBezTo>
                  <a:cubicBezTo>
                    <a:pt x="2463" y="2624"/>
                    <a:pt x="2416" y="2651"/>
                    <a:pt x="2368" y="2671"/>
                  </a:cubicBezTo>
                  <a:cubicBezTo>
                    <a:pt x="1981" y="2849"/>
                    <a:pt x="1573" y="2951"/>
                    <a:pt x="1218" y="2988"/>
                  </a:cubicBezTo>
                  <a:cubicBezTo>
                    <a:pt x="896" y="3025"/>
                    <a:pt x="614" y="3043"/>
                    <a:pt x="405" y="3043"/>
                  </a:cubicBezTo>
                  <a:cubicBezTo>
                    <a:pt x="382" y="3043"/>
                    <a:pt x="361" y="3042"/>
                    <a:pt x="341" y="3042"/>
                  </a:cubicBezTo>
                  <a:cubicBezTo>
                    <a:pt x="287" y="3042"/>
                    <a:pt x="235" y="3042"/>
                    <a:pt x="194" y="3046"/>
                  </a:cubicBezTo>
                  <a:cubicBezTo>
                    <a:pt x="154" y="3042"/>
                    <a:pt x="116" y="3042"/>
                    <a:pt x="89" y="3042"/>
                  </a:cubicBezTo>
                  <a:cubicBezTo>
                    <a:pt x="31" y="3042"/>
                    <a:pt x="1" y="3039"/>
                    <a:pt x="1" y="3039"/>
                  </a:cubicBezTo>
                  <a:lnTo>
                    <a:pt x="1" y="3039"/>
                  </a:lnTo>
                  <a:cubicBezTo>
                    <a:pt x="1" y="3039"/>
                    <a:pt x="28" y="3049"/>
                    <a:pt x="86" y="3067"/>
                  </a:cubicBezTo>
                  <a:cubicBezTo>
                    <a:pt x="113" y="3073"/>
                    <a:pt x="147" y="3083"/>
                    <a:pt x="188" y="3097"/>
                  </a:cubicBezTo>
                  <a:cubicBezTo>
                    <a:pt x="229" y="3107"/>
                    <a:pt x="276" y="3120"/>
                    <a:pt x="327" y="3134"/>
                  </a:cubicBezTo>
                  <a:cubicBezTo>
                    <a:pt x="381" y="3148"/>
                    <a:pt x="439" y="3161"/>
                    <a:pt x="504" y="3175"/>
                  </a:cubicBezTo>
                  <a:cubicBezTo>
                    <a:pt x="568" y="3189"/>
                    <a:pt x="640" y="3202"/>
                    <a:pt x="715" y="3216"/>
                  </a:cubicBezTo>
                  <a:cubicBezTo>
                    <a:pt x="790" y="3233"/>
                    <a:pt x="871" y="3243"/>
                    <a:pt x="956" y="3254"/>
                  </a:cubicBezTo>
                  <a:cubicBezTo>
                    <a:pt x="997" y="3260"/>
                    <a:pt x="1042" y="3263"/>
                    <a:pt x="1089" y="3267"/>
                  </a:cubicBezTo>
                  <a:cubicBezTo>
                    <a:pt x="1133" y="3271"/>
                    <a:pt x="1181" y="3274"/>
                    <a:pt x="1229" y="3274"/>
                  </a:cubicBezTo>
                  <a:cubicBezTo>
                    <a:pt x="1288" y="3276"/>
                    <a:pt x="1350" y="3277"/>
                    <a:pt x="1412" y="3277"/>
                  </a:cubicBezTo>
                  <a:cubicBezTo>
                    <a:pt x="1550" y="3277"/>
                    <a:pt x="1696" y="3272"/>
                    <a:pt x="1848" y="3260"/>
                  </a:cubicBezTo>
                  <a:cubicBezTo>
                    <a:pt x="2069" y="3243"/>
                    <a:pt x="2303" y="3202"/>
                    <a:pt x="2538" y="3124"/>
                  </a:cubicBezTo>
                  <a:cubicBezTo>
                    <a:pt x="2600" y="3107"/>
                    <a:pt x="2658" y="3083"/>
                    <a:pt x="2719" y="3063"/>
                  </a:cubicBezTo>
                  <a:cubicBezTo>
                    <a:pt x="2749" y="3049"/>
                    <a:pt x="2777" y="3039"/>
                    <a:pt x="2807" y="3026"/>
                  </a:cubicBezTo>
                  <a:cubicBezTo>
                    <a:pt x="2838" y="3015"/>
                    <a:pt x="2865" y="3001"/>
                    <a:pt x="2895" y="2988"/>
                  </a:cubicBezTo>
                  <a:cubicBezTo>
                    <a:pt x="2923" y="2974"/>
                    <a:pt x="2953" y="2960"/>
                    <a:pt x="2984" y="2944"/>
                  </a:cubicBezTo>
                  <a:cubicBezTo>
                    <a:pt x="3011" y="2930"/>
                    <a:pt x="3042" y="2913"/>
                    <a:pt x="3069" y="2896"/>
                  </a:cubicBezTo>
                  <a:cubicBezTo>
                    <a:pt x="3127" y="2866"/>
                    <a:pt x="3185" y="2835"/>
                    <a:pt x="3242" y="2794"/>
                  </a:cubicBezTo>
                  <a:cubicBezTo>
                    <a:pt x="3467" y="2641"/>
                    <a:pt x="3675" y="2447"/>
                    <a:pt x="3838" y="2202"/>
                  </a:cubicBezTo>
                  <a:cubicBezTo>
                    <a:pt x="3916" y="2076"/>
                    <a:pt x="3981" y="1940"/>
                    <a:pt x="4022" y="1791"/>
                  </a:cubicBezTo>
                  <a:cubicBezTo>
                    <a:pt x="4063" y="1641"/>
                    <a:pt x="4079" y="1478"/>
                    <a:pt x="4058" y="1321"/>
                  </a:cubicBezTo>
                  <a:cubicBezTo>
                    <a:pt x="4045" y="1161"/>
                    <a:pt x="3994" y="1018"/>
                    <a:pt x="3936" y="889"/>
                  </a:cubicBezTo>
                  <a:cubicBezTo>
                    <a:pt x="3875" y="760"/>
                    <a:pt x="3800" y="651"/>
                    <a:pt x="3725" y="546"/>
                  </a:cubicBezTo>
                  <a:cubicBezTo>
                    <a:pt x="3647" y="443"/>
                    <a:pt x="3559" y="341"/>
                    <a:pt x="3453" y="253"/>
                  </a:cubicBezTo>
                  <a:cubicBezTo>
                    <a:pt x="3426" y="230"/>
                    <a:pt x="3399" y="209"/>
                    <a:pt x="3369" y="192"/>
                  </a:cubicBezTo>
                  <a:cubicBezTo>
                    <a:pt x="3338" y="172"/>
                    <a:pt x="3311" y="151"/>
                    <a:pt x="3280" y="137"/>
                  </a:cubicBezTo>
                  <a:cubicBezTo>
                    <a:pt x="3249" y="120"/>
                    <a:pt x="3218" y="103"/>
                    <a:pt x="3188" y="90"/>
                  </a:cubicBezTo>
                  <a:cubicBezTo>
                    <a:pt x="3157" y="76"/>
                    <a:pt x="3127" y="66"/>
                    <a:pt x="3093" y="56"/>
                  </a:cubicBezTo>
                  <a:cubicBezTo>
                    <a:pt x="2977" y="18"/>
                    <a:pt x="2861" y="1"/>
                    <a:pt x="2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6"/>
            <p:cNvSpPr/>
            <p:nvPr/>
          </p:nvSpPr>
          <p:spPr>
            <a:xfrm>
              <a:off x="506784" y="1136950"/>
              <a:ext cx="74586" cy="74235"/>
            </a:xfrm>
            <a:custGeom>
              <a:avLst/>
              <a:gdLst/>
              <a:ahLst/>
              <a:cxnLst/>
              <a:rect l="l" t="t" r="r" b="b"/>
              <a:pathLst>
                <a:path w="1699" h="1691" extrusionOk="0">
                  <a:moveTo>
                    <a:pt x="736" y="1"/>
                  </a:moveTo>
                  <a:cubicBezTo>
                    <a:pt x="646" y="1"/>
                    <a:pt x="557" y="16"/>
                    <a:pt x="477" y="46"/>
                  </a:cubicBezTo>
                  <a:cubicBezTo>
                    <a:pt x="362" y="87"/>
                    <a:pt x="270" y="155"/>
                    <a:pt x="195" y="219"/>
                  </a:cubicBezTo>
                  <a:cubicBezTo>
                    <a:pt x="120" y="287"/>
                    <a:pt x="73" y="366"/>
                    <a:pt x="46" y="437"/>
                  </a:cubicBezTo>
                  <a:cubicBezTo>
                    <a:pt x="18" y="512"/>
                    <a:pt x="8" y="580"/>
                    <a:pt x="1" y="631"/>
                  </a:cubicBezTo>
                  <a:lnTo>
                    <a:pt x="1" y="669"/>
                  </a:lnTo>
                  <a:cubicBezTo>
                    <a:pt x="5" y="679"/>
                    <a:pt x="5" y="689"/>
                    <a:pt x="8" y="700"/>
                  </a:cubicBezTo>
                  <a:cubicBezTo>
                    <a:pt x="8" y="720"/>
                    <a:pt x="11" y="736"/>
                    <a:pt x="15" y="750"/>
                  </a:cubicBezTo>
                  <a:cubicBezTo>
                    <a:pt x="21" y="777"/>
                    <a:pt x="25" y="791"/>
                    <a:pt x="25" y="791"/>
                  </a:cubicBezTo>
                  <a:cubicBezTo>
                    <a:pt x="25" y="791"/>
                    <a:pt x="32" y="777"/>
                    <a:pt x="46" y="753"/>
                  </a:cubicBezTo>
                  <a:cubicBezTo>
                    <a:pt x="49" y="744"/>
                    <a:pt x="59" y="730"/>
                    <a:pt x="69" y="716"/>
                  </a:cubicBezTo>
                  <a:cubicBezTo>
                    <a:pt x="76" y="709"/>
                    <a:pt x="82" y="703"/>
                    <a:pt x="90" y="692"/>
                  </a:cubicBezTo>
                  <a:cubicBezTo>
                    <a:pt x="96" y="686"/>
                    <a:pt x="103" y="679"/>
                    <a:pt x="110" y="669"/>
                  </a:cubicBezTo>
                  <a:cubicBezTo>
                    <a:pt x="137" y="634"/>
                    <a:pt x="175" y="601"/>
                    <a:pt x="225" y="573"/>
                  </a:cubicBezTo>
                  <a:cubicBezTo>
                    <a:pt x="273" y="543"/>
                    <a:pt x="327" y="522"/>
                    <a:pt x="385" y="499"/>
                  </a:cubicBezTo>
                  <a:cubicBezTo>
                    <a:pt x="426" y="483"/>
                    <a:pt x="472" y="476"/>
                    <a:pt x="519" y="476"/>
                  </a:cubicBezTo>
                  <a:cubicBezTo>
                    <a:pt x="534" y="476"/>
                    <a:pt x="550" y="476"/>
                    <a:pt x="566" y="478"/>
                  </a:cubicBezTo>
                  <a:cubicBezTo>
                    <a:pt x="624" y="488"/>
                    <a:pt x="678" y="508"/>
                    <a:pt x="735" y="532"/>
                  </a:cubicBezTo>
                  <a:cubicBezTo>
                    <a:pt x="790" y="560"/>
                    <a:pt x="845" y="597"/>
                    <a:pt x="892" y="642"/>
                  </a:cubicBezTo>
                  <a:cubicBezTo>
                    <a:pt x="916" y="665"/>
                    <a:pt x="940" y="689"/>
                    <a:pt x="960" y="713"/>
                  </a:cubicBezTo>
                  <a:cubicBezTo>
                    <a:pt x="980" y="740"/>
                    <a:pt x="998" y="767"/>
                    <a:pt x="1015" y="794"/>
                  </a:cubicBezTo>
                  <a:cubicBezTo>
                    <a:pt x="1049" y="849"/>
                    <a:pt x="1076" y="910"/>
                    <a:pt x="1090" y="968"/>
                  </a:cubicBezTo>
                  <a:cubicBezTo>
                    <a:pt x="1100" y="1026"/>
                    <a:pt x="1103" y="1077"/>
                    <a:pt x="1100" y="1124"/>
                  </a:cubicBezTo>
                  <a:cubicBezTo>
                    <a:pt x="1093" y="1162"/>
                    <a:pt x="1082" y="1216"/>
                    <a:pt x="1055" y="1260"/>
                  </a:cubicBezTo>
                  <a:cubicBezTo>
                    <a:pt x="1042" y="1281"/>
                    <a:pt x="1029" y="1301"/>
                    <a:pt x="1008" y="1318"/>
                  </a:cubicBezTo>
                  <a:cubicBezTo>
                    <a:pt x="991" y="1332"/>
                    <a:pt x="971" y="1345"/>
                    <a:pt x="950" y="1353"/>
                  </a:cubicBezTo>
                  <a:cubicBezTo>
                    <a:pt x="926" y="1366"/>
                    <a:pt x="896" y="1372"/>
                    <a:pt x="864" y="1372"/>
                  </a:cubicBezTo>
                  <a:cubicBezTo>
                    <a:pt x="845" y="1372"/>
                    <a:pt x="826" y="1370"/>
                    <a:pt x="807" y="1366"/>
                  </a:cubicBezTo>
                  <a:cubicBezTo>
                    <a:pt x="756" y="1356"/>
                    <a:pt x="712" y="1332"/>
                    <a:pt x="685" y="1301"/>
                  </a:cubicBezTo>
                  <a:cubicBezTo>
                    <a:pt x="654" y="1274"/>
                    <a:pt x="633" y="1243"/>
                    <a:pt x="624" y="1220"/>
                  </a:cubicBezTo>
                  <a:cubicBezTo>
                    <a:pt x="617" y="1210"/>
                    <a:pt x="613" y="1199"/>
                    <a:pt x="613" y="1193"/>
                  </a:cubicBezTo>
                  <a:cubicBezTo>
                    <a:pt x="613" y="1185"/>
                    <a:pt x="610" y="1182"/>
                    <a:pt x="610" y="1182"/>
                  </a:cubicBezTo>
                  <a:lnTo>
                    <a:pt x="610" y="1182"/>
                  </a:lnTo>
                  <a:cubicBezTo>
                    <a:pt x="610" y="1182"/>
                    <a:pt x="613" y="1196"/>
                    <a:pt x="603" y="1223"/>
                  </a:cubicBezTo>
                  <a:cubicBezTo>
                    <a:pt x="597" y="1247"/>
                    <a:pt x="593" y="1287"/>
                    <a:pt x="600" y="1342"/>
                  </a:cubicBezTo>
                  <a:cubicBezTo>
                    <a:pt x="613" y="1397"/>
                    <a:pt x="637" y="1461"/>
                    <a:pt x="688" y="1526"/>
                  </a:cubicBezTo>
                  <a:cubicBezTo>
                    <a:pt x="715" y="1560"/>
                    <a:pt x="746" y="1590"/>
                    <a:pt x="790" y="1621"/>
                  </a:cubicBezTo>
                  <a:cubicBezTo>
                    <a:pt x="831" y="1648"/>
                    <a:pt x="882" y="1672"/>
                    <a:pt x="944" y="1682"/>
                  </a:cubicBezTo>
                  <a:cubicBezTo>
                    <a:pt x="973" y="1688"/>
                    <a:pt x="1003" y="1690"/>
                    <a:pt x="1034" y="1690"/>
                  </a:cubicBezTo>
                  <a:cubicBezTo>
                    <a:pt x="1125" y="1690"/>
                    <a:pt x="1222" y="1668"/>
                    <a:pt x="1311" y="1625"/>
                  </a:cubicBezTo>
                  <a:cubicBezTo>
                    <a:pt x="1433" y="1563"/>
                    <a:pt x="1545" y="1468"/>
                    <a:pt x="1610" y="1322"/>
                  </a:cubicBezTo>
                  <a:cubicBezTo>
                    <a:pt x="1678" y="1185"/>
                    <a:pt x="1699" y="1029"/>
                    <a:pt x="1682" y="883"/>
                  </a:cubicBezTo>
                  <a:cubicBezTo>
                    <a:pt x="1668" y="736"/>
                    <a:pt x="1620" y="601"/>
                    <a:pt x="1545" y="471"/>
                  </a:cubicBezTo>
                  <a:cubicBezTo>
                    <a:pt x="1508" y="410"/>
                    <a:pt x="1460" y="356"/>
                    <a:pt x="1413" y="304"/>
                  </a:cubicBezTo>
                  <a:cubicBezTo>
                    <a:pt x="1362" y="254"/>
                    <a:pt x="1307" y="206"/>
                    <a:pt x="1253" y="169"/>
                  </a:cubicBezTo>
                  <a:cubicBezTo>
                    <a:pt x="1137" y="87"/>
                    <a:pt x="1005" y="33"/>
                    <a:pt x="869" y="12"/>
                  </a:cubicBezTo>
                  <a:cubicBezTo>
                    <a:pt x="825" y="4"/>
                    <a:pt x="780"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6"/>
            <p:cNvSpPr/>
            <p:nvPr/>
          </p:nvSpPr>
          <p:spPr>
            <a:xfrm>
              <a:off x="416129" y="1303070"/>
              <a:ext cx="203038" cy="379647"/>
            </a:xfrm>
            <a:custGeom>
              <a:avLst/>
              <a:gdLst/>
              <a:ahLst/>
              <a:cxnLst/>
              <a:rect l="l" t="t" r="r" b="b"/>
              <a:pathLst>
                <a:path w="4625" h="8648" extrusionOk="0">
                  <a:moveTo>
                    <a:pt x="15" y="1"/>
                  </a:moveTo>
                  <a:cubicBezTo>
                    <a:pt x="15" y="2"/>
                    <a:pt x="12" y="49"/>
                    <a:pt x="8" y="136"/>
                  </a:cubicBezTo>
                  <a:cubicBezTo>
                    <a:pt x="4" y="181"/>
                    <a:pt x="4" y="235"/>
                    <a:pt x="1" y="304"/>
                  </a:cubicBezTo>
                  <a:lnTo>
                    <a:pt x="1" y="524"/>
                  </a:lnTo>
                  <a:cubicBezTo>
                    <a:pt x="8" y="858"/>
                    <a:pt x="35" y="1337"/>
                    <a:pt x="164" y="1896"/>
                  </a:cubicBezTo>
                  <a:cubicBezTo>
                    <a:pt x="229" y="2174"/>
                    <a:pt x="310" y="2477"/>
                    <a:pt x="433" y="2783"/>
                  </a:cubicBezTo>
                  <a:cubicBezTo>
                    <a:pt x="491" y="2937"/>
                    <a:pt x="563" y="3092"/>
                    <a:pt x="651" y="3243"/>
                  </a:cubicBezTo>
                  <a:cubicBezTo>
                    <a:pt x="671" y="3283"/>
                    <a:pt x="695" y="3317"/>
                    <a:pt x="719" y="3355"/>
                  </a:cubicBezTo>
                  <a:cubicBezTo>
                    <a:pt x="743" y="3392"/>
                    <a:pt x="767" y="3430"/>
                    <a:pt x="794" y="3467"/>
                  </a:cubicBezTo>
                  <a:cubicBezTo>
                    <a:pt x="848" y="3538"/>
                    <a:pt x="906" y="3610"/>
                    <a:pt x="968" y="3675"/>
                  </a:cubicBezTo>
                  <a:cubicBezTo>
                    <a:pt x="1049" y="3763"/>
                    <a:pt x="1141" y="3844"/>
                    <a:pt x="1243" y="3912"/>
                  </a:cubicBezTo>
                  <a:cubicBezTo>
                    <a:pt x="1345" y="3984"/>
                    <a:pt x="1461" y="4042"/>
                    <a:pt x="1586" y="4072"/>
                  </a:cubicBezTo>
                  <a:cubicBezTo>
                    <a:pt x="1651" y="4089"/>
                    <a:pt x="1715" y="4100"/>
                    <a:pt x="1784" y="4100"/>
                  </a:cubicBezTo>
                  <a:cubicBezTo>
                    <a:pt x="1852" y="4100"/>
                    <a:pt x="1920" y="4089"/>
                    <a:pt x="1984" y="4069"/>
                  </a:cubicBezTo>
                  <a:cubicBezTo>
                    <a:pt x="2049" y="4052"/>
                    <a:pt x="2114" y="4022"/>
                    <a:pt x="2172" y="3984"/>
                  </a:cubicBezTo>
                  <a:cubicBezTo>
                    <a:pt x="2185" y="3973"/>
                    <a:pt x="2199" y="3964"/>
                    <a:pt x="2213" y="3953"/>
                  </a:cubicBezTo>
                  <a:cubicBezTo>
                    <a:pt x="2226" y="3943"/>
                    <a:pt x="2240" y="3929"/>
                    <a:pt x="2253" y="3919"/>
                  </a:cubicBezTo>
                  <a:lnTo>
                    <a:pt x="2274" y="3899"/>
                  </a:lnTo>
                  <a:lnTo>
                    <a:pt x="2274" y="3896"/>
                  </a:lnTo>
                  <a:lnTo>
                    <a:pt x="2277" y="3896"/>
                  </a:lnTo>
                  <a:lnTo>
                    <a:pt x="2277" y="3906"/>
                  </a:lnTo>
                  <a:lnTo>
                    <a:pt x="2277" y="3912"/>
                  </a:lnTo>
                  <a:lnTo>
                    <a:pt x="2280" y="3933"/>
                  </a:lnTo>
                  <a:cubicBezTo>
                    <a:pt x="2284" y="3981"/>
                    <a:pt x="2290" y="4025"/>
                    <a:pt x="2294" y="4072"/>
                  </a:cubicBezTo>
                  <a:cubicBezTo>
                    <a:pt x="2307" y="4164"/>
                    <a:pt x="2321" y="4256"/>
                    <a:pt x="2338" y="4351"/>
                  </a:cubicBezTo>
                  <a:cubicBezTo>
                    <a:pt x="2403" y="4729"/>
                    <a:pt x="2505" y="5103"/>
                    <a:pt x="2645" y="5457"/>
                  </a:cubicBezTo>
                  <a:cubicBezTo>
                    <a:pt x="2712" y="5634"/>
                    <a:pt x="2797" y="5807"/>
                    <a:pt x="2910" y="5964"/>
                  </a:cubicBezTo>
                  <a:cubicBezTo>
                    <a:pt x="2968" y="6039"/>
                    <a:pt x="3032" y="6110"/>
                    <a:pt x="3107" y="6171"/>
                  </a:cubicBezTo>
                  <a:cubicBezTo>
                    <a:pt x="3124" y="6188"/>
                    <a:pt x="3144" y="6202"/>
                    <a:pt x="3165" y="6215"/>
                  </a:cubicBezTo>
                  <a:cubicBezTo>
                    <a:pt x="3185" y="6229"/>
                    <a:pt x="3205" y="6243"/>
                    <a:pt x="3226" y="6256"/>
                  </a:cubicBezTo>
                  <a:cubicBezTo>
                    <a:pt x="3267" y="6280"/>
                    <a:pt x="3311" y="6300"/>
                    <a:pt x="3356" y="6317"/>
                  </a:cubicBezTo>
                  <a:cubicBezTo>
                    <a:pt x="3451" y="6355"/>
                    <a:pt x="3555" y="6374"/>
                    <a:pt x="3655" y="6374"/>
                  </a:cubicBezTo>
                  <a:cubicBezTo>
                    <a:pt x="3693" y="6374"/>
                    <a:pt x="3730" y="6371"/>
                    <a:pt x="3767" y="6365"/>
                  </a:cubicBezTo>
                  <a:cubicBezTo>
                    <a:pt x="3835" y="6355"/>
                    <a:pt x="3896" y="6334"/>
                    <a:pt x="3954" y="6307"/>
                  </a:cubicBezTo>
                  <a:lnTo>
                    <a:pt x="3971" y="6297"/>
                  </a:lnTo>
                  <a:lnTo>
                    <a:pt x="3974" y="6294"/>
                  </a:lnTo>
                  <a:cubicBezTo>
                    <a:pt x="3978" y="6290"/>
                    <a:pt x="3981" y="6290"/>
                    <a:pt x="3981" y="6287"/>
                  </a:cubicBezTo>
                  <a:cubicBezTo>
                    <a:pt x="3988" y="6284"/>
                    <a:pt x="3992" y="6280"/>
                    <a:pt x="3998" y="6273"/>
                  </a:cubicBezTo>
                  <a:lnTo>
                    <a:pt x="3998" y="6311"/>
                  </a:lnTo>
                  <a:cubicBezTo>
                    <a:pt x="3995" y="6361"/>
                    <a:pt x="3988" y="6419"/>
                    <a:pt x="3981" y="6474"/>
                  </a:cubicBezTo>
                  <a:cubicBezTo>
                    <a:pt x="3971" y="6583"/>
                    <a:pt x="3961" y="6685"/>
                    <a:pt x="3951" y="6787"/>
                  </a:cubicBezTo>
                  <a:cubicBezTo>
                    <a:pt x="3930" y="6988"/>
                    <a:pt x="3910" y="7174"/>
                    <a:pt x="3893" y="7355"/>
                  </a:cubicBezTo>
                  <a:cubicBezTo>
                    <a:pt x="3879" y="7498"/>
                    <a:pt x="3862" y="7634"/>
                    <a:pt x="3852" y="7763"/>
                  </a:cubicBezTo>
                  <a:cubicBezTo>
                    <a:pt x="3838" y="7892"/>
                    <a:pt x="3835" y="8019"/>
                    <a:pt x="3849" y="8137"/>
                  </a:cubicBezTo>
                  <a:cubicBezTo>
                    <a:pt x="3855" y="8195"/>
                    <a:pt x="3866" y="8253"/>
                    <a:pt x="3882" y="8308"/>
                  </a:cubicBezTo>
                  <a:cubicBezTo>
                    <a:pt x="3903" y="8358"/>
                    <a:pt x="3927" y="8410"/>
                    <a:pt x="3954" y="8451"/>
                  </a:cubicBezTo>
                  <a:cubicBezTo>
                    <a:pt x="3981" y="8495"/>
                    <a:pt x="4019" y="8532"/>
                    <a:pt x="4056" y="8562"/>
                  </a:cubicBezTo>
                  <a:cubicBezTo>
                    <a:pt x="4066" y="8570"/>
                    <a:pt x="4076" y="8573"/>
                    <a:pt x="4086" y="8580"/>
                  </a:cubicBezTo>
                  <a:cubicBezTo>
                    <a:pt x="4097" y="8586"/>
                    <a:pt x="4107" y="8593"/>
                    <a:pt x="4117" y="8597"/>
                  </a:cubicBezTo>
                  <a:cubicBezTo>
                    <a:pt x="4138" y="8606"/>
                    <a:pt x="4158" y="8614"/>
                    <a:pt x="4179" y="8624"/>
                  </a:cubicBezTo>
                  <a:cubicBezTo>
                    <a:pt x="4229" y="8641"/>
                    <a:pt x="4278" y="8647"/>
                    <a:pt x="4324" y="8647"/>
                  </a:cubicBezTo>
                  <a:cubicBezTo>
                    <a:pt x="4352" y="8647"/>
                    <a:pt x="4378" y="8645"/>
                    <a:pt x="4403" y="8641"/>
                  </a:cubicBezTo>
                  <a:cubicBezTo>
                    <a:pt x="4468" y="8627"/>
                    <a:pt x="4519" y="8600"/>
                    <a:pt x="4552" y="8570"/>
                  </a:cubicBezTo>
                  <a:cubicBezTo>
                    <a:pt x="4587" y="8539"/>
                    <a:pt x="4604" y="8508"/>
                    <a:pt x="4610" y="8488"/>
                  </a:cubicBezTo>
                  <a:cubicBezTo>
                    <a:pt x="4621" y="8464"/>
                    <a:pt x="4624" y="8454"/>
                    <a:pt x="4624" y="8454"/>
                  </a:cubicBezTo>
                  <a:lnTo>
                    <a:pt x="4624" y="8454"/>
                  </a:lnTo>
                  <a:cubicBezTo>
                    <a:pt x="4624" y="8454"/>
                    <a:pt x="4621" y="8464"/>
                    <a:pt x="4610" y="8484"/>
                  </a:cubicBezTo>
                  <a:cubicBezTo>
                    <a:pt x="4601" y="8508"/>
                    <a:pt x="4580" y="8535"/>
                    <a:pt x="4549" y="8562"/>
                  </a:cubicBezTo>
                  <a:cubicBezTo>
                    <a:pt x="4512" y="8590"/>
                    <a:pt x="4464" y="8614"/>
                    <a:pt x="4400" y="8624"/>
                  </a:cubicBezTo>
                  <a:cubicBezTo>
                    <a:pt x="4385" y="8625"/>
                    <a:pt x="4370" y="8626"/>
                    <a:pt x="4353" y="8626"/>
                  </a:cubicBezTo>
                  <a:cubicBezTo>
                    <a:pt x="4302" y="8626"/>
                    <a:pt x="4245" y="8617"/>
                    <a:pt x="4185" y="8597"/>
                  </a:cubicBezTo>
                  <a:cubicBezTo>
                    <a:pt x="4168" y="8586"/>
                    <a:pt x="4148" y="8580"/>
                    <a:pt x="4131" y="8570"/>
                  </a:cubicBezTo>
                  <a:cubicBezTo>
                    <a:pt x="4111" y="8559"/>
                    <a:pt x="4094" y="8549"/>
                    <a:pt x="4076" y="8535"/>
                  </a:cubicBezTo>
                  <a:cubicBezTo>
                    <a:pt x="4042" y="8504"/>
                    <a:pt x="4012" y="8474"/>
                    <a:pt x="3988" y="8430"/>
                  </a:cubicBezTo>
                  <a:cubicBezTo>
                    <a:pt x="3961" y="8389"/>
                    <a:pt x="3943" y="8341"/>
                    <a:pt x="3927" y="8294"/>
                  </a:cubicBezTo>
                  <a:cubicBezTo>
                    <a:pt x="3913" y="8243"/>
                    <a:pt x="3903" y="8188"/>
                    <a:pt x="3899" y="8130"/>
                  </a:cubicBezTo>
                  <a:cubicBezTo>
                    <a:pt x="3890" y="8019"/>
                    <a:pt x="3899" y="7896"/>
                    <a:pt x="3916" y="7770"/>
                  </a:cubicBezTo>
                  <a:cubicBezTo>
                    <a:pt x="3934" y="7641"/>
                    <a:pt x="3951" y="7504"/>
                    <a:pt x="3968" y="7361"/>
                  </a:cubicBezTo>
                  <a:cubicBezTo>
                    <a:pt x="4015" y="6970"/>
                    <a:pt x="4070" y="6535"/>
                    <a:pt x="4134" y="6018"/>
                  </a:cubicBezTo>
                  <a:lnTo>
                    <a:pt x="4134" y="6018"/>
                  </a:lnTo>
                  <a:cubicBezTo>
                    <a:pt x="4097" y="6052"/>
                    <a:pt x="4059" y="6086"/>
                    <a:pt x="4019" y="6121"/>
                  </a:cubicBezTo>
                  <a:cubicBezTo>
                    <a:pt x="3998" y="6137"/>
                    <a:pt x="3974" y="6161"/>
                    <a:pt x="3954" y="6171"/>
                  </a:cubicBezTo>
                  <a:cubicBezTo>
                    <a:pt x="3943" y="6182"/>
                    <a:pt x="3934" y="6185"/>
                    <a:pt x="3920" y="6192"/>
                  </a:cubicBezTo>
                  <a:lnTo>
                    <a:pt x="3903" y="6202"/>
                  </a:lnTo>
                  <a:cubicBezTo>
                    <a:pt x="3855" y="6223"/>
                    <a:pt x="3805" y="6239"/>
                    <a:pt x="3750" y="6249"/>
                  </a:cubicBezTo>
                  <a:cubicBezTo>
                    <a:pt x="3722" y="6253"/>
                    <a:pt x="3694" y="6255"/>
                    <a:pt x="3665" y="6255"/>
                  </a:cubicBezTo>
                  <a:cubicBezTo>
                    <a:pt x="3577" y="6255"/>
                    <a:pt x="3486" y="6239"/>
                    <a:pt x="3400" y="6205"/>
                  </a:cubicBezTo>
                  <a:cubicBezTo>
                    <a:pt x="3243" y="6147"/>
                    <a:pt x="3117" y="6028"/>
                    <a:pt x="3012" y="5889"/>
                  </a:cubicBezTo>
                  <a:cubicBezTo>
                    <a:pt x="2910" y="5746"/>
                    <a:pt x="2831" y="5579"/>
                    <a:pt x="2764" y="5409"/>
                  </a:cubicBezTo>
                  <a:cubicBezTo>
                    <a:pt x="2631" y="5062"/>
                    <a:pt x="2529" y="4698"/>
                    <a:pt x="2464" y="4328"/>
                  </a:cubicBezTo>
                  <a:cubicBezTo>
                    <a:pt x="2450" y="4235"/>
                    <a:pt x="2437" y="4147"/>
                    <a:pt x="2427" y="4055"/>
                  </a:cubicBezTo>
                  <a:cubicBezTo>
                    <a:pt x="2420" y="4011"/>
                    <a:pt x="2417" y="3964"/>
                    <a:pt x="2413" y="3919"/>
                  </a:cubicBezTo>
                  <a:lnTo>
                    <a:pt x="2409" y="3906"/>
                  </a:lnTo>
                  <a:lnTo>
                    <a:pt x="2409" y="3875"/>
                  </a:lnTo>
                  <a:cubicBezTo>
                    <a:pt x="2406" y="3855"/>
                    <a:pt x="2406" y="3835"/>
                    <a:pt x="2403" y="3810"/>
                  </a:cubicBezTo>
                  <a:cubicBezTo>
                    <a:pt x="2400" y="3769"/>
                    <a:pt x="2396" y="3728"/>
                    <a:pt x="2392" y="3688"/>
                  </a:cubicBezTo>
                  <a:cubicBezTo>
                    <a:pt x="2372" y="3684"/>
                    <a:pt x="2348" y="3681"/>
                    <a:pt x="2328" y="3678"/>
                  </a:cubicBezTo>
                  <a:lnTo>
                    <a:pt x="2324" y="3678"/>
                  </a:lnTo>
                  <a:cubicBezTo>
                    <a:pt x="2318" y="3678"/>
                    <a:pt x="2315" y="3678"/>
                    <a:pt x="2311" y="3675"/>
                  </a:cubicBezTo>
                  <a:cubicBezTo>
                    <a:pt x="2294" y="3675"/>
                    <a:pt x="2280" y="3671"/>
                    <a:pt x="2263" y="3671"/>
                  </a:cubicBezTo>
                  <a:cubicBezTo>
                    <a:pt x="2253" y="3695"/>
                    <a:pt x="2243" y="3708"/>
                    <a:pt x="2236" y="3725"/>
                  </a:cubicBezTo>
                  <a:lnTo>
                    <a:pt x="2205" y="3773"/>
                  </a:lnTo>
                  <a:cubicBezTo>
                    <a:pt x="2202" y="3783"/>
                    <a:pt x="2195" y="3786"/>
                    <a:pt x="2192" y="3794"/>
                  </a:cubicBezTo>
                  <a:cubicBezTo>
                    <a:pt x="2188" y="3797"/>
                    <a:pt x="2185" y="3800"/>
                    <a:pt x="2185" y="3804"/>
                  </a:cubicBezTo>
                  <a:lnTo>
                    <a:pt x="2178" y="3810"/>
                  </a:lnTo>
                  <a:lnTo>
                    <a:pt x="2164" y="3824"/>
                  </a:lnTo>
                  <a:cubicBezTo>
                    <a:pt x="2155" y="3835"/>
                    <a:pt x="2144" y="3844"/>
                    <a:pt x="2131" y="3851"/>
                  </a:cubicBezTo>
                  <a:cubicBezTo>
                    <a:pt x="2120" y="3862"/>
                    <a:pt x="2111" y="3868"/>
                    <a:pt x="2100" y="3875"/>
                  </a:cubicBezTo>
                  <a:cubicBezTo>
                    <a:pt x="2053" y="3909"/>
                    <a:pt x="2001" y="3933"/>
                    <a:pt x="1947" y="3950"/>
                  </a:cubicBezTo>
                  <a:cubicBezTo>
                    <a:pt x="1891" y="3968"/>
                    <a:pt x="1832" y="3976"/>
                    <a:pt x="1773" y="3976"/>
                  </a:cubicBezTo>
                  <a:cubicBezTo>
                    <a:pt x="1721" y="3976"/>
                    <a:pt x="1668" y="3970"/>
                    <a:pt x="1617" y="3957"/>
                  </a:cubicBezTo>
                  <a:cubicBezTo>
                    <a:pt x="1505" y="3929"/>
                    <a:pt x="1403" y="3882"/>
                    <a:pt x="1307" y="3821"/>
                  </a:cubicBezTo>
                  <a:cubicBezTo>
                    <a:pt x="1213" y="3756"/>
                    <a:pt x="1124" y="3681"/>
                    <a:pt x="1045" y="3603"/>
                  </a:cubicBezTo>
                  <a:cubicBezTo>
                    <a:pt x="800" y="3355"/>
                    <a:pt x="634" y="3052"/>
                    <a:pt x="505" y="2753"/>
                  </a:cubicBezTo>
                  <a:cubicBezTo>
                    <a:pt x="382" y="2453"/>
                    <a:pt x="290" y="2157"/>
                    <a:pt x="219" y="1882"/>
                  </a:cubicBezTo>
                  <a:cubicBezTo>
                    <a:pt x="83" y="1331"/>
                    <a:pt x="32" y="855"/>
                    <a:pt x="18" y="524"/>
                  </a:cubicBezTo>
                  <a:cubicBezTo>
                    <a:pt x="8" y="357"/>
                    <a:pt x="8" y="225"/>
                    <a:pt x="12" y="136"/>
                  </a:cubicBezTo>
                  <a:cubicBezTo>
                    <a:pt x="12" y="49"/>
                    <a:pt x="15" y="2"/>
                    <a:pt x="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6"/>
            <p:cNvSpPr/>
            <p:nvPr/>
          </p:nvSpPr>
          <p:spPr>
            <a:xfrm>
              <a:off x="503535" y="1620691"/>
              <a:ext cx="116379" cy="158699"/>
            </a:xfrm>
            <a:custGeom>
              <a:avLst/>
              <a:gdLst/>
              <a:ahLst/>
              <a:cxnLst/>
              <a:rect l="l" t="t" r="r" b="b"/>
              <a:pathLst>
                <a:path w="2651" h="3615" extrusionOk="0">
                  <a:moveTo>
                    <a:pt x="2503" y="1"/>
                  </a:moveTo>
                  <a:lnTo>
                    <a:pt x="2503" y="82"/>
                  </a:lnTo>
                  <a:cubicBezTo>
                    <a:pt x="2503" y="137"/>
                    <a:pt x="2503" y="215"/>
                    <a:pt x="2500" y="314"/>
                  </a:cubicBezTo>
                  <a:cubicBezTo>
                    <a:pt x="2494" y="514"/>
                    <a:pt x="2480" y="800"/>
                    <a:pt x="2436" y="1134"/>
                  </a:cubicBezTo>
                  <a:cubicBezTo>
                    <a:pt x="2426" y="1216"/>
                    <a:pt x="2412" y="1300"/>
                    <a:pt x="2395" y="1389"/>
                  </a:cubicBezTo>
                  <a:cubicBezTo>
                    <a:pt x="2378" y="1478"/>
                    <a:pt x="2354" y="1566"/>
                    <a:pt x="2330" y="1657"/>
                  </a:cubicBezTo>
                  <a:cubicBezTo>
                    <a:pt x="2307" y="1746"/>
                    <a:pt x="2276" y="1838"/>
                    <a:pt x="2242" y="1927"/>
                  </a:cubicBezTo>
                  <a:cubicBezTo>
                    <a:pt x="2208" y="2018"/>
                    <a:pt x="2167" y="2106"/>
                    <a:pt x="2123" y="2195"/>
                  </a:cubicBezTo>
                  <a:cubicBezTo>
                    <a:pt x="2109" y="2216"/>
                    <a:pt x="2099" y="2236"/>
                    <a:pt x="2085" y="2260"/>
                  </a:cubicBezTo>
                  <a:cubicBezTo>
                    <a:pt x="2075" y="2280"/>
                    <a:pt x="2062" y="2301"/>
                    <a:pt x="2048" y="2324"/>
                  </a:cubicBezTo>
                  <a:cubicBezTo>
                    <a:pt x="2038" y="2345"/>
                    <a:pt x="2024" y="2365"/>
                    <a:pt x="2010" y="2385"/>
                  </a:cubicBezTo>
                  <a:cubicBezTo>
                    <a:pt x="1997" y="2406"/>
                    <a:pt x="1987" y="2430"/>
                    <a:pt x="1970" y="2450"/>
                  </a:cubicBezTo>
                  <a:cubicBezTo>
                    <a:pt x="1916" y="2532"/>
                    <a:pt x="1854" y="2610"/>
                    <a:pt x="1789" y="2685"/>
                  </a:cubicBezTo>
                  <a:cubicBezTo>
                    <a:pt x="1725" y="2756"/>
                    <a:pt x="1650" y="2825"/>
                    <a:pt x="1575" y="2886"/>
                  </a:cubicBezTo>
                  <a:cubicBezTo>
                    <a:pt x="1497" y="2943"/>
                    <a:pt x="1415" y="2994"/>
                    <a:pt x="1330" y="3035"/>
                  </a:cubicBezTo>
                  <a:cubicBezTo>
                    <a:pt x="1245" y="3079"/>
                    <a:pt x="1164" y="3106"/>
                    <a:pt x="1089" y="3117"/>
                  </a:cubicBezTo>
                  <a:cubicBezTo>
                    <a:pt x="1071" y="3119"/>
                    <a:pt x="1054" y="3120"/>
                    <a:pt x="1038" y="3120"/>
                  </a:cubicBezTo>
                  <a:cubicBezTo>
                    <a:pt x="983" y="3120"/>
                    <a:pt x="933" y="3109"/>
                    <a:pt x="881" y="3093"/>
                  </a:cubicBezTo>
                  <a:cubicBezTo>
                    <a:pt x="844" y="3083"/>
                    <a:pt x="809" y="3062"/>
                    <a:pt x="776" y="3042"/>
                  </a:cubicBezTo>
                  <a:cubicBezTo>
                    <a:pt x="742" y="3021"/>
                    <a:pt x="707" y="2998"/>
                    <a:pt x="677" y="2971"/>
                  </a:cubicBezTo>
                  <a:lnTo>
                    <a:pt x="585" y="2879"/>
                  </a:lnTo>
                  <a:cubicBezTo>
                    <a:pt x="572" y="2861"/>
                    <a:pt x="558" y="2845"/>
                    <a:pt x="544" y="2825"/>
                  </a:cubicBezTo>
                  <a:cubicBezTo>
                    <a:pt x="531" y="2808"/>
                    <a:pt x="517" y="2790"/>
                    <a:pt x="503" y="2773"/>
                  </a:cubicBezTo>
                  <a:cubicBezTo>
                    <a:pt x="497" y="2763"/>
                    <a:pt x="493" y="2753"/>
                    <a:pt x="487" y="2743"/>
                  </a:cubicBezTo>
                  <a:cubicBezTo>
                    <a:pt x="480" y="2732"/>
                    <a:pt x="476" y="2726"/>
                    <a:pt x="470" y="2715"/>
                  </a:cubicBezTo>
                  <a:lnTo>
                    <a:pt x="439" y="2654"/>
                  </a:lnTo>
                  <a:cubicBezTo>
                    <a:pt x="422" y="2616"/>
                    <a:pt x="405" y="2572"/>
                    <a:pt x="391" y="2532"/>
                  </a:cubicBezTo>
                  <a:cubicBezTo>
                    <a:pt x="364" y="2450"/>
                    <a:pt x="347" y="2372"/>
                    <a:pt x="347" y="2297"/>
                  </a:cubicBezTo>
                  <a:cubicBezTo>
                    <a:pt x="337" y="2141"/>
                    <a:pt x="422" y="2029"/>
                    <a:pt x="534" y="1967"/>
                  </a:cubicBezTo>
                  <a:cubicBezTo>
                    <a:pt x="611" y="1927"/>
                    <a:pt x="692" y="1906"/>
                    <a:pt x="769" y="1906"/>
                  </a:cubicBezTo>
                  <a:cubicBezTo>
                    <a:pt x="808" y="1906"/>
                    <a:pt x="846" y="1911"/>
                    <a:pt x="881" y="1923"/>
                  </a:cubicBezTo>
                  <a:cubicBezTo>
                    <a:pt x="987" y="1950"/>
                    <a:pt x="1075" y="2025"/>
                    <a:pt x="1126" y="2100"/>
                  </a:cubicBezTo>
                  <a:cubicBezTo>
                    <a:pt x="1153" y="2137"/>
                    <a:pt x="1174" y="2175"/>
                    <a:pt x="1187" y="2208"/>
                  </a:cubicBezTo>
                  <a:cubicBezTo>
                    <a:pt x="1201" y="2243"/>
                    <a:pt x="1211" y="2274"/>
                    <a:pt x="1218" y="2297"/>
                  </a:cubicBezTo>
                  <a:cubicBezTo>
                    <a:pt x="1218" y="2310"/>
                    <a:pt x="1222" y="2324"/>
                    <a:pt x="1222" y="2335"/>
                  </a:cubicBezTo>
                  <a:cubicBezTo>
                    <a:pt x="1225" y="2341"/>
                    <a:pt x="1225" y="2351"/>
                    <a:pt x="1225" y="2358"/>
                  </a:cubicBezTo>
                  <a:cubicBezTo>
                    <a:pt x="1225" y="2372"/>
                    <a:pt x="1228" y="2379"/>
                    <a:pt x="1228" y="2379"/>
                  </a:cubicBezTo>
                  <a:cubicBezTo>
                    <a:pt x="1228" y="2379"/>
                    <a:pt x="1228" y="2372"/>
                    <a:pt x="1232" y="2358"/>
                  </a:cubicBezTo>
                  <a:cubicBezTo>
                    <a:pt x="1235" y="2351"/>
                    <a:pt x="1238" y="2345"/>
                    <a:pt x="1238" y="2335"/>
                  </a:cubicBezTo>
                  <a:cubicBezTo>
                    <a:pt x="1242" y="2324"/>
                    <a:pt x="1242" y="2310"/>
                    <a:pt x="1245" y="2297"/>
                  </a:cubicBezTo>
                  <a:cubicBezTo>
                    <a:pt x="1255" y="2243"/>
                    <a:pt x="1255" y="2158"/>
                    <a:pt x="1225" y="2052"/>
                  </a:cubicBezTo>
                  <a:cubicBezTo>
                    <a:pt x="1205" y="2001"/>
                    <a:pt x="1177" y="1943"/>
                    <a:pt x="1136" y="1889"/>
                  </a:cubicBezTo>
                  <a:cubicBezTo>
                    <a:pt x="1095" y="1834"/>
                    <a:pt x="1041" y="1780"/>
                    <a:pt x="966" y="1736"/>
                  </a:cubicBezTo>
                  <a:cubicBezTo>
                    <a:pt x="886" y="1686"/>
                    <a:pt x="786" y="1658"/>
                    <a:pt x="680" y="1658"/>
                  </a:cubicBezTo>
                  <a:cubicBezTo>
                    <a:pt x="592" y="1658"/>
                    <a:pt x="500" y="1677"/>
                    <a:pt x="412" y="1718"/>
                  </a:cubicBezTo>
                  <a:cubicBezTo>
                    <a:pt x="364" y="1743"/>
                    <a:pt x="316" y="1770"/>
                    <a:pt x="272" y="1804"/>
                  </a:cubicBezTo>
                  <a:cubicBezTo>
                    <a:pt x="228" y="1841"/>
                    <a:pt x="187" y="1882"/>
                    <a:pt x="153" y="1930"/>
                  </a:cubicBezTo>
                  <a:cubicBezTo>
                    <a:pt x="115" y="1980"/>
                    <a:pt x="89" y="2035"/>
                    <a:pt x="68" y="2090"/>
                  </a:cubicBezTo>
                  <a:cubicBezTo>
                    <a:pt x="44" y="2147"/>
                    <a:pt x="27" y="2205"/>
                    <a:pt x="18" y="2266"/>
                  </a:cubicBezTo>
                  <a:cubicBezTo>
                    <a:pt x="0" y="2385"/>
                    <a:pt x="7" y="2508"/>
                    <a:pt x="27" y="2624"/>
                  </a:cubicBezTo>
                  <a:cubicBezTo>
                    <a:pt x="48" y="2739"/>
                    <a:pt x="89" y="2855"/>
                    <a:pt x="143" y="2968"/>
                  </a:cubicBezTo>
                  <a:cubicBezTo>
                    <a:pt x="194" y="3083"/>
                    <a:pt x="262" y="3192"/>
                    <a:pt x="354" y="3290"/>
                  </a:cubicBezTo>
                  <a:cubicBezTo>
                    <a:pt x="398" y="3341"/>
                    <a:pt x="449" y="3389"/>
                    <a:pt x="507" y="3433"/>
                  </a:cubicBezTo>
                  <a:cubicBezTo>
                    <a:pt x="565" y="3474"/>
                    <a:pt x="626" y="3511"/>
                    <a:pt x="698" y="3542"/>
                  </a:cubicBezTo>
                  <a:cubicBezTo>
                    <a:pt x="800" y="3591"/>
                    <a:pt x="920" y="3614"/>
                    <a:pt x="1036" y="3614"/>
                  </a:cubicBezTo>
                  <a:cubicBezTo>
                    <a:pt x="1075" y="3614"/>
                    <a:pt x="1113" y="3612"/>
                    <a:pt x="1150" y="3607"/>
                  </a:cubicBezTo>
                  <a:cubicBezTo>
                    <a:pt x="1299" y="3586"/>
                    <a:pt x="1436" y="3535"/>
                    <a:pt x="1555" y="3478"/>
                  </a:cubicBezTo>
                  <a:cubicBezTo>
                    <a:pt x="1671" y="3412"/>
                    <a:pt x="1779" y="3341"/>
                    <a:pt x="1878" y="3257"/>
                  </a:cubicBezTo>
                  <a:cubicBezTo>
                    <a:pt x="1977" y="3172"/>
                    <a:pt x="2065" y="3079"/>
                    <a:pt x="2143" y="2981"/>
                  </a:cubicBezTo>
                  <a:cubicBezTo>
                    <a:pt x="2296" y="2784"/>
                    <a:pt x="2415" y="2569"/>
                    <a:pt x="2490" y="2351"/>
                  </a:cubicBezTo>
                  <a:cubicBezTo>
                    <a:pt x="2572" y="2137"/>
                    <a:pt x="2613" y="1916"/>
                    <a:pt x="2633" y="1712"/>
                  </a:cubicBezTo>
                  <a:cubicBezTo>
                    <a:pt x="2640" y="1610"/>
                    <a:pt x="2646" y="1511"/>
                    <a:pt x="2650" y="1416"/>
                  </a:cubicBezTo>
                  <a:cubicBezTo>
                    <a:pt x="2650" y="1321"/>
                    <a:pt x="2646" y="1229"/>
                    <a:pt x="2646" y="1140"/>
                  </a:cubicBezTo>
                  <a:cubicBezTo>
                    <a:pt x="2640" y="967"/>
                    <a:pt x="2619" y="811"/>
                    <a:pt x="2602" y="671"/>
                  </a:cubicBezTo>
                  <a:cubicBezTo>
                    <a:pt x="2585" y="531"/>
                    <a:pt x="2561" y="409"/>
                    <a:pt x="2548" y="310"/>
                  </a:cubicBezTo>
                  <a:cubicBezTo>
                    <a:pt x="2517" y="113"/>
                    <a:pt x="2503" y="1"/>
                    <a:pt x="2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6"/>
            <p:cNvSpPr/>
            <p:nvPr/>
          </p:nvSpPr>
          <p:spPr>
            <a:xfrm>
              <a:off x="468854" y="1650236"/>
              <a:ext cx="100882" cy="142543"/>
            </a:xfrm>
            <a:custGeom>
              <a:avLst/>
              <a:gdLst/>
              <a:ahLst/>
              <a:cxnLst/>
              <a:rect l="l" t="t" r="r" b="b"/>
              <a:pathLst>
                <a:path w="2298" h="3247" extrusionOk="0">
                  <a:moveTo>
                    <a:pt x="681" y="1821"/>
                  </a:moveTo>
                  <a:lnTo>
                    <a:pt x="681" y="1825"/>
                  </a:lnTo>
                  <a:cubicBezTo>
                    <a:pt x="685" y="1825"/>
                    <a:pt x="681" y="1825"/>
                    <a:pt x="681" y="1821"/>
                  </a:cubicBezTo>
                  <a:close/>
                  <a:moveTo>
                    <a:pt x="1360" y="0"/>
                  </a:moveTo>
                  <a:cubicBezTo>
                    <a:pt x="1328" y="0"/>
                    <a:pt x="1296" y="3"/>
                    <a:pt x="1263" y="9"/>
                  </a:cubicBezTo>
                  <a:cubicBezTo>
                    <a:pt x="1208" y="15"/>
                    <a:pt x="1150" y="29"/>
                    <a:pt x="1097" y="53"/>
                  </a:cubicBezTo>
                  <a:cubicBezTo>
                    <a:pt x="991" y="97"/>
                    <a:pt x="889" y="165"/>
                    <a:pt x="808" y="254"/>
                  </a:cubicBezTo>
                  <a:cubicBezTo>
                    <a:pt x="722" y="342"/>
                    <a:pt x="654" y="444"/>
                    <a:pt x="603" y="556"/>
                  </a:cubicBezTo>
                  <a:cubicBezTo>
                    <a:pt x="555" y="662"/>
                    <a:pt x="522" y="774"/>
                    <a:pt x="505" y="889"/>
                  </a:cubicBezTo>
                  <a:cubicBezTo>
                    <a:pt x="487" y="1009"/>
                    <a:pt x="487" y="1127"/>
                    <a:pt x="497" y="1246"/>
                  </a:cubicBezTo>
                  <a:cubicBezTo>
                    <a:pt x="511" y="1362"/>
                    <a:pt x="538" y="1481"/>
                    <a:pt x="579" y="1597"/>
                  </a:cubicBezTo>
                  <a:cubicBezTo>
                    <a:pt x="590" y="1624"/>
                    <a:pt x="603" y="1651"/>
                    <a:pt x="613" y="1682"/>
                  </a:cubicBezTo>
                  <a:cubicBezTo>
                    <a:pt x="627" y="1709"/>
                    <a:pt x="637" y="1736"/>
                    <a:pt x="651" y="1764"/>
                  </a:cubicBezTo>
                  <a:lnTo>
                    <a:pt x="678" y="1818"/>
                  </a:lnTo>
                  <a:lnTo>
                    <a:pt x="681" y="1821"/>
                  </a:lnTo>
                  <a:lnTo>
                    <a:pt x="681" y="1821"/>
                  </a:lnTo>
                  <a:lnTo>
                    <a:pt x="681" y="1821"/>
                  </a:lnTo>
                  <a:lnTo>
                    <a:pt x="685" y="1825"/>
                  </a:lnTo>
                  <a:lnTo>
                    <a:pt x="681" y="1825"/>
                  </a:lnTo>
                  <a:cubicBezTo>
                    <a:pt x="683" y="1826"/>
                    <a:pt x="684" y="1826"/>
                    <a:pt x="684" y="1826"/>
                  </a:cubicBezTo>
                  <a:cubicBezTo>
                    <a:pt x="683" y="1826"/>
                    <a:pt x="648" y="1810"/>
                    <a:pt x="627" y="1801"/>
                  </a:cubicBezTo>
                  <a:cubicBezTo>
                    <a:pt x="569" y="1784"/>
                    <a:pt x="505" y="1770"/>
                    <a:pt x="443" y="1770"/>
                  </a:cubicBezTo>
                  <a:cubicBezTo>
                    <a:pt x="379" y="1774"/>
                    <a:pt x="314" y="1791"/>
                    <a:pt x="260" y="1821"/>
                  </a:cubicBezTo>
                  <a:cubicBezTo>
                    <a:pt x="202" y="1852"/>
                    <a:pt x="154" y="1893"/>
                    <a:pt x="117" y="1940"/>
                  </a:cubicBezTo>
                  <a:cubicBezTo>
                    <a:pt x="79" y="1988"/>
                    <a:pt x="48" y="2039"/>
                    <a:pt x="32" y="2097"/>
                  </a:cubicBezTo>
                  <a:cubicBezTo>
                    <a:pt x="12" y="2155"/>
                    <a:pt x="4" y="2213"/>
                    <a:pt x="1" y="2270"/>
                  </a:cubicBezTo>
                  <a:cubicBezTo>
                    <a:pt x="1" y="2386"/>
                    <a:pt x="25" y="2499"/>
                    <a:pt x="69" y="2597"/>
                  </a:cubicBezTo>
                  <a:cubicBezTo>
                    <a:pt x="120" y="2716"/>
                    <a:pt x="191" y="2818"/>
                    <a:pt x="277" y="2903"/>
                  </a:cubicBezTo>
                  <a:cubicBezTo>
                    <a:pt x="362" y="2988"/>
                    <a:pt x="461" y="3053"/>
                    <a:pt x="563" y="3104"/>
                  </a:cubicBezTo>
                  <a:cubicBezTo>
                    <a:pt x="665" y="3155"/>
                    <a:pt x="767" y="3188"/>
                    <a:pt x="872" y="3213"/>
                  </a:cubicBezTo>
                  <a:cubicBezTo>
                    <a:pt x="974" y="3237"/>
                    <a:pt x="1076" y="3246"/>
                    <a:pt x="1175" y="3246"/>
                  </a:cubicBezTo>
                  <a:cubicBezTo>
                    <a:pt x="1372" y="3246"/>
                    <a:pt x="1549" y="3202"/>
                    <a:pt x="1695" y="3144"/>
                  </a:cubicBezTo>
                  <a:cubicBezTo>
                    <a:pt x="1767" y="3117"/>
                    <a:pt x="1835" y="3083"/>
                    <a:pt x="1893" y="3053"/>
                  </a:cubicBezTo>
                  <a:cubicBezTo>
                    <a:pt x="1954" y="3019"/>
                    <a:pt x="2004" y="2984"/>
                    <a:pt x="2053" y="2951"/>
                  </a:cubicBezTo>
                  <a:cubicBezTo>
                    <a:pt x="2141" y="2886"/>
                    <a:pt x="2205" y="2825"/>
                    <a:pt x="2249" y="2784"/>
                  </a:cubicBezTo>
                  <a:cubicBezTo>
                    <a:pt x="2270" y="2764"/>
                    <a:pt x="2287" y="2744"/>
                    <a:pt x="2297" y="2733"/>
                  </a:cubicBezTo>
                  <a:lnTo>
                    <a:pt x="2297" y="2733"/>
                  </a:lnTo>
                  <a:cubicBezTo>
                    <a:pt x="2284" y="2744"/>
                    <a:pt x="2270" y="2760"/>
                    <a:pt x="2246" y="2780"/>
                  </a:cubicBezTo>
                  <a:cubicBezTo>
                    <a:pt x="2202" y="2821"/>
                    <a:pt x="2137" y="2879"/>
                    <a:pt x="2042" y="2937"/>
                  </a:cubicBezTo>
                  <a:cubicBezTo>
                    <a:pt x="1950" y="2998"/>
                    <a:pt x="1828" y="3063"/>
                    <a:pt x="1681" y="3111"/>
                  </a:cubicBezTo>
                  <a:cubicBezTo>
                    <a:pt x="1543" y="3156"/>
                    <a:pt x="1381" y="3189"/>
                    <a:pt x="1205" y="3189"/>
                  </a:cubicBezTo>
                  <a:cubicBezTo>
                    <a:pt x="1195" y="3189"/>
                    <a:pt x="1185" y="3189"/>
                    <a:pt x="1175" y="3188"/>
                  </a:cubicBezTo>
                  <a:cubicBezTo>
                    <a:pt x="1083" y="3182"/>
                    <a:pt x="984" y="3172"/>
                    <a:pt x="889" y="3144"/>
                  </a:cubicBezTo>
                  <a:cubicBezTo>
                    <a:pt x="790" y="3121"/>
                    <a:pt x="692" y="3083"/>
                    <a:pt x="599" y="3033"/>
                  </a:cubicBezTo>
                  <a:cubicBezTo>
                    <a:pt x="409" y="2937"/>
                    <a:pt x="239" y="2774"/>
                    <a:pt x="154" y="2563"/>
                  </a:cubicBezTo>
                  <a:cubicBezTo>
                    <a:pt x="114" y="2471"/>
                    <a:pt x="93" y="2372"/>
                    <a:pt x="96" y="2274"/>
                  </a:cubicBezTo>
                  <a:cubicBezTo>
                    <a:pt x="100" y="2175"/>
                    <a:pt x="130" y="2077"/>
                    <a:pt x="195" y="2001"/>
                  </a:cubicBezTo>
                  <a:cubicBezTo>
                    <a:pt x="258" y="1930"/>
                    <a:pt x="342" y="1882"/>
                    <a:pt x="434" y="1882"/>
                  </a:cubicBezTo>
                  <a:cubicBezTo>
                    <a:pt x="437" y="1882"/>
                    <a:pt x="440" y="1882"/>
                    <a:pt x="443" y="1882"/>
                  </a:cubicBezTo>
                  <a:cubicBezTo>
                    <a:pt x="491" y="1882"/>
                    <a:pt x="538" y="1893"/>
                    <a:pt x="586" y="1910"/>
                  </a:cubicBezTo>
                  <a:cubicBezTo>
                    <a:pt x="613" y="1923"/>
                    <a:pt x="620" y="1923"/>
                    <a:pt x="685" y="1957"/>
                  </a:cubicBezTo>
                  <a:cubicBezTo>
                    <a:pt x="709" y="1974"/>
                    <a:pt x="736" y="1984"/>
                    <a:pt x="763" y="2005"/>
                  </a:cubicBezTo>
                  <a:lnTo>
                    <a:pt x="803" y="2036"/>
                  </a:lnTo>
                  <a:lnTo>
                    <a:pt x="852" y="2066"/>
                  </a:lnTo>
                  <a:cubicBezTo>
                    <a:pt x="861" y="2053"/>
                    <a:pt x="879" y="2039"/>
                    <a:pt x="892" y="2022"/>
                  </a:cubicBezTo>
                  <a:lnTo>
                    <a:pt x="896" y="2019"/>
                  </a:lnTo>
                  <a:lnTo>
                    <a:pt x="910" y="2005"/>
                  </a:lnTo>
                  <a:lnTo>
                    <a:pt x="916" y="1995"/>
                  </a:lnTo>
                  <a:cubicBezTo>
                    <a:pt x="919" y="1992"/>
                    <a:pt x="919" y="1992"/>
                    <a:pt x="923" y="1988"/>
                  </a:cubicBezTo>
                  <a:lnTo>
                    <a:pt x="933" y="1978"/>
                  </a:lnTo>
                  <a:lnTo>
                    <a:pt x="858" y="1886"/>
                  </a:lnTo>
                  <a:cubicBezTo>
                    <a:pt x="855" y="1879"/>
                    <a:pt x="844" y="1872"/>
                    <a:pt x="841" y="1866"/>
                  </a:cubicBezTo>
                  <a:lnTo>
                    <a:pt x="831" y="1849"/>
                  </a:lnTo>
                  <a:lnTo>
                    <a:pt x="808" y="1814"/>
                  </a:lnTo>
                  <a:lnTo>
                    <a:pt x="787" y="1780"/>
                  </a:lnTo>
                  <a:cubicBezTo>
                    <a:pt x="780" y="1770"/>
                    <a:pt x="770" y="1753"/>
                    <a:pt x="770" y="1750"/>
                  </a:cubicBezTo>
                  <a:lnTo>
                    <a:pt x="750" y="1712"/>
                  </a:lnTo>
                  <a:cubicBezTo>
                    <a:pt x="736" y="1689"/>
                    <a:pt x="726" y="1662"/>
                    <a:pt x="712" y="1637"/>
                  </a:cubicBezTo>
                  <a:cubicBezTo>
                    <a:pt x="701" y="1610"/>
                    <a:pt x="692" y="1587"/>
                    <a:pt x="681" y="1560"/>
                  </a:cubicBezTo>
                  <a:cubicBezTo>
                    <a:pt x="640" y="1454"/>
                    <a:pt x="613" y="1345"/>
                    <a:pt x="599" y="1233"/>
                  </a:cubicBezTo>
                  <a:cubicBezTo>
                    <a:pt x="586" y="1124"/>
                    <a:pt x="590" y="1012"/>
                    <a:pt x="603" y="903"/>
                  </a:cubicBezTo>
                  <a:cubicBezTo>
                    <a:pt x="616" y="797"/>
                    <a:pt x="648" y="695"/>
                    <a:pt x="692" y="596"/>
                  </a:cubicBezTo>
                  <a:cubicBezTo>
                    <a:pt x="783" y="389"/>
                    <a:pt x="940" y="213"/>
                    <a:pt x="1130" y="134"/>
                  </a:cubicBezTo>
                  <a:cubicBezTo>
                    <a:pt x="1178" y="114"/>
                    <a:pt x="1229" y="100"/>
                    <a:pt x="1277" y="90"/>
                  </a:cubicBezTo>
                  <a:cubicBezTo>
                    <a:pt x="1307" y="86"/>
                    <a:pt x="1338" y="83"/>
                    <a:pt x="1368" y="83"/>
                  </a:cubicBezTo>
                  <a:cubicBezTo>
                    <a:pt x="1387" y="83"/>
                    <a:pt x="1405" y="84"/>
                    <a:pt x="1423" y="86"/>
                  </a:cubicBezTo>
                  <a:cubicBezTo>
                    <a:pt x="1518" y="97"/>
                    <a:pt x="1610" y="131"/>
                    <a:pt x="1681" y="182"/>
                  </a:cubicBezTo>
                  <a:cubicBezTo>
                    <a:pt x="1701" y="196"/>
                    <a:pt x="1719" y="209"/>
                    <a:pt x="1736" y="222"/>
                  </a:cubicBezTo>
                  <a:cubicBezTo>
                    <a:pt x="1750" y="240"/>
                    <a:pt x="1767" y="254"/>
                    <a:pt x="1780" y="270"/>
                  </a:cubicBezTo>
                  <a:cubicBezTo>
                    <a:pt x="1808" y="301"/>
                    <a:pt x="1828" y="338"/>
                    <a:pt x="1841" y="376"/>
                  </a:cubicBezTo>
                  <a:cubicBezTo>
                    <a:pt x="1848" y="392"/>
                    <a:pt x="1858" y="413"/>
                    <a:pt x="1858" y="433"/>
                  </a:cubicBezTo>
                  <a:cubicBezTo>
                    <a:pt x="1865" y="450"/>
                    <a:pt x="1869" y="471"/>
                    <a:pt x="1869" y="491"/>
                  </a:cubicBezTo>
                  <a:cubicBezTo>
                    <a:pt x="1872" y="529"/>
                    <a:pt x="1869" y="566"/>
                    <a:pt x="1862" y="604"/>
                  </a:cubicBezTo>
                  <a:cubicBezTo>
                    <a:pt x="1848" y="678"/>
                    <a:pt x="1828" y="747"/>
                    <a:pt x="1804" y="811"/>
                  </a:cubicBezTo>
                  <a:cubicBezTo>
                    <a:pt x="1780" y="872"/>
                    <a:pt x="1756" y="927"/>
                    <a:pt x="1729" y="974"/>
                  </a:cubicBezTo>
                  <a:cubicBezTo>
                    <a:pt x="1671" y="1070"/>
                    <a:pt x="1607" y="1131"/>
                    <a:pt x="1552" y="1158"/>
                  </a:cubicBezTo>
                  <a:cubicBezTo>
                    <a:pt x="1546" y="1161"/>
                    <a:pt x="1542" y="1165"/>
                    <a:pt x="1535" y="1168"/>
                  </a:cubicBezTo>
                  <a:cubicBezTo>
                    <a:pt x="1528" y="1172"/>
                    <a:pt x="1522" y="1172"/>
                    <a:pt x="1518" y="1175"/>
                  </a:cubicBezTo>
                  <a:cubicBezTo>
                    <a:pt x="1508" y="1179"/>
                    <a:pt x="1497" y="1182"/>
                    <a:pt x="1491" y="1185"/>
                  </a:cubicBezTo>
                  <a:cubicBezTo>
                    <a:pt x="1497" y="1185"/>
                    <a:pt x="1508" y="1182"/>
                    <a:pt x="1518" y="1179"/>
                  </a:cubicBezTo>
                  <a:cubicBezTo>
                    <a:pt x="1525" y="1175"/>
                    <a:pt x="1532" y="1175"/>
                    <a:pt x="1538" y="1172"/>
                  </a:cubicBezTo>
                  <a:cubicBezTo>
                    <a:pt x="1542" y="1168"/>
                    <a:pt x="1549" y="1168"/>
                    <a:pt x="1555" y="1165"/>
                  </a:cubicBezTo>
                  <a:cubicBezTo>
                    <a:pt x="1613" y="1141"/>
                    <a:pt x="1685" y="1083"/>
                    <a:pt x="1750" y="988"/>
                  </a:cubicBezTo>
                  <a:cubicBezTo>
                    <a:pt x="1780" y="940"/>
                    <a:pt x="1811" y="886"/>
                    <a:pt x="1838" y="825"/>
                  </a:cubicBezTo>
                  <a:cubicBezTo>
                    <a:pt x="1865" y="760"/>
                    <a:pt x="1893" y="692"/>
                    <a:pt x="1910" y="614"/>
                  </a:cubicBezTo>
                  <a:cubicBezTo>
                    <a:pt x="1919" y="573"/>
                    <a:pt x="1926" y="532"/>
                    <a:pt x="1926" y="488"/>
                  </a:cubicBezTo>
                  <a:cubicBezTo>
                    <a:pt x="1926" y="467"/>
                    <a:pt x="1923" y="444"/>
                    <a:pt x="1919" y="420"/>
                  </a:cubicBezTo>
                  <a:cubicBezTo>
                    <a:pt x="1916" y="400"/>
                    <a:pt x="1910" y="376"/>
                    <a:pt x="1902" y="351"/>
                  </a:cubicBezTo>
                  <a:cubicBezTo>
                    <a:pt x="1885" y="307"/>
                    <a:pt x="1865" y="267"/>
                    <a:pt x="1831" y="226"/>
                  </a:cubicBezTo>
                  <a:cubicBezTo>
                    <a:pt x="1817" y="205"/>
                    <a:pt x="1800" y="188"/>
                    <a:pt x="1783" y="172"/>
                  </a:cubicBezTo>
                  <a:cubicBezTo>
                    <a:pt x="1763" y="155"/>
                    <a:pt x="1746" y="138"/>
                    <a:pt x="1726" y="124"/>
                  </a:cubicBezTo>
                  <a:cubicBezTo>
                    <a:pt x="1644" y="62"/>
                    <a:pt x="1542" y="22"/>
                    <a:pt x="1433" y="5"/>
                  </a:cubicBezTo>
                  <a:cubicBezTo>
                    <a:pt x="1409" y="2"/>
                    <a:pt x="1385" y="0"/>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6"/>
            <p:cNvSpPr/>
            <p:nvPr/>
          </p:nvSpPr>
          <p:spPr>
            <a:xfrm>
              <a:off x="571757" y="1009770"/>
              <a:ext cx="1580" cy="2853"/>
            </a:xfrm>
            <a:custGeom>
              <a:avLst/>
              <a:gdLst/>
              <a:ahLst/>
              <a:cxnLst/>
              <a:rect l="l" t="t" r="r" b="b"/>
              <a:pathLst>
                <a:path w="36" h="65" extrusionOk="0">
                  <a:moveTo>
                    <a:pt x="4" y="0"/>
                  </a:moveTo>
                  <a:lnTo>
                    <a:pt x="4" y="4"/>
                  </a:lnTo>
                  <a:cubicBezTo>
                    <a:pt x="7" y="8"/>
                    <a:pt x="4" y="11"/>
                    <a:pt x="4" y="14"/>
                  </a:cubicBezTo>
                  <a:cubicBezTo>
                    <a:pt x="7" y="17"/>
                    <a:pt x="4" y="21"/>
                    <a:pt x="4" y="21"/>
                  </a:cubicBezTo>
                  <a:lnTo>
                    <a:pt x="4" y="31"/>
                  </a:lnTo>
                  <a:lnTo>
                    <a:pt x="4" y="41"/>
                  </a:lnTo>
                  <a:lnTo>
                    <a:pt x="4" y="48"/>
                  </a:lnTo>
                  <a:cubicBezTo>
                    <a:pt x="4" y="52"/>
                    <a:pt x="4" y="55"/>
                    <a:pt x="1" y="58"/>
                  </a:cubicBezTo>
                  <a:lnTo>
                    <a:pt x="1" y="61"/>
                  </a:lnTo>
                  <a:lnTo>
                    <a:pt x="4" y="61"/>
                  </a:lnTo>
                  <a:cubicBezTo>
                    <a:pt x="6" y="64"/>
                    <a:pt x="8" y="65"/>
                    <a:pt x="11" y="65"/>
                  </a:cubicBezTo>
                  <a:cubicBezTo>
                    <a:pt x="14" y="65"/>
                    <a:pt x="16" y="64"/>
                    <a:pt x="18" y="61"/>
                  </a:cubicBezTo>
                  <a:cubicBezTo>
                    <a:pt x="21" y="58"/>
                    <a:pt x="24" y="55"/>
                    <a:pt x="28" y="52"/>
                  </a:cubicBezTo>
                  <a:cubicBezTo>
                    <a:pt x="31" y="45"/>
                    <a:pt x="35" y="38"/>
                    <a:pt x="35" y="35"/>
                  </a:cubicBezTo>
                  <a:cubicBezTo>
                    <a:pt x="35" y="28"/>
                    <a:pt x="35" y="21"/>
                    <a:pt x="31" y="14"/>
                  </a:cubicBezTo>
                  <a:cubicBezTo>
                    <a:pt x="28" y="11"/>
                    <a:pt x="24" y="8"/>
                    <a:pt x="21" y="4"/>
                  </a:cubicBezTo>
                  <a:cubicBezTo>
                    <a:pt x="15" y="0"/>
                    <a:pt x="11" y="0"/>
                    <a:pt x="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6"/>
            <p:cNvSpPr/>
            <p:nvPr/>
          </p:nvSpPr>
          <p:spPr>
            <a:xfrm>
              <a:off x="554285" y="1012009"/>
              <a:ext cx="105492" cy="93990"/>
            </a:xfrm>
            <a:custGeom>
              <a:avLst/>
              <a:gdLst/>
              <a:ahLst/>
              <a:cxnLst/>
              <a:rect l="l" t="t" r="r" b="b"/>
              <a:pathLst>
                <a:path w="2403" h="2141" extrusionOk="0">
                  <a:moveTo>
                    <a:pt x="0" y="1"/>
                  </a:moveTo>
                  <a:cubicBezTo>
                    <a:pt x="0" y="1"/>
                    <a:pt x="52" y="31"/>
                    <a:pt x="147" y="89"/>
                  </a:cubicBezTo>
                  <a:cubicBezTo>
                    <a:pt x="239" y="147"/>
                    <a:pt x="368" y="232"/>
                    <a:pt x="528" y="334"/>
                  </a:cubicBezTo>
                  <a:cubicBezTo>
                    <a:pt x="688" y="433"/>
                    <a:pt x="868" y="552"/>
                    <a:pt x="1069" y="671"/>
                  </a:cubicBezTo>
                  <a:cubicBezTo>
                    <a:pt x="1171" y="732"/>
                    <a:pt x="1273" y="793"/>
                    <a:pt x="1382" y="855"/>
                  </a:cubicBezTo>
                  <a:cubicBezTo>
                    <a:pt x="1487" y="916"/>
                    <a:pt x="1596" y="977"/>
                    <a:pt x="1699" y="1042"/>
                  </a:cubicBezTo>
                  <a:cubicBezTo>
                    <a:pt x="1804" y="1106"/>
                    <a:pt x="1903" y="1174"/>
                    <a:pt x="1994" y="1249"/>
                  </a:cubicBezTo>
                  <a:cubicBezTo>
                    <a:pt x="2082" y="1327"/>
                    <a:pt x="2164" y="1409"/>
                    <a:pt x="2219" y="1500"/>
                  </a:cubicBezTo>
                  <a:cubicBezTo>
                    <a:pt x="2246" y="1545"/>
                    <a:pt x="2266" y="1593"/>
                    <a:pt x="2280" y="1640"/>
                  </a:cubicBezTo>
                  <a:cubicBezTo>
                    <a:pt x="2290" y="1688"/>
                    <a:pt x="2297" y="1739"/>
                    <a:pt x="2290" y="1786"/>
                  </a:cubicBezTo>
                  <a:cubicBezTo>
                    <a:pt x="2283" y="1882"/>
                    <a:pt x="2239" y="1963"/>
                    <a:pt x="2171" y="2011"/>
                  </a:cubicBezTo>
                  <a:cubicBezTo>
                    <a:pt x="2137" y="2035"/>
                    <a:pt x="2099" y="2056"/>
                    <a:pt x="2062" y="2065"/>
                  </a:cubicBezTo>
                  <a:cubicBezTo>
                    <a:pt x="2025" y="2076"/>
                    <a:pt x="1988" y="2083"/>
                    <a:pt x="1950" y="2086"/>
                  </a:cubicBezTo>
                  <a:cubicBezTo>
                    <a:pt x="1929" y="2088"/>
                    <a:pt x="1909" y="2089"/>
                    <a:pt x="1889" y="2089"/>
                  </a:cubicBezTo>
                  <a:cubicBezTo>
                    <a:pt x="1841" y="2089"/>
                    <a:pt x="1798" y="2084"/>
                    <a:pt x="1760" y="2079"/>
                  </a:cubicBezTo>
                  <a:cubicBezTo>
                    <a:pt x="1705" y="2072"/>
                    <a:pt x="1664" y="2062"/>
                    <a:pt x="1633" y="2059"/>
                  </a:cubicBezTo>
                  <a:cubicBezTo>
                    <a:pt x="1606" y="2052"/>
                    <a:pt x="1589" y="2048"/>
                    <a:pt x="1589" y="2048"/>
                  </a:cubicBezTo>
                  <a:lnTo>
                    <a:pt x="1589" y="2048"/>
                  </a:lnTo>
                  <a:cubicBezTo>
                    <a:pt x="1589" y="2048"/>
                    <a:pt x="1606" y="2056"/>
                    <a:pt x="1633" y="2065"/>
                  </a:cubicBezTo>
                  <a:cubicBezTo>
                    <a:pt x="1661" y="2076"/>
                    <a:pt x="1702" y="2089"/>
                    <a:pt x="1752" y="2106"/>
                  </a:cubicBezTo>
                  <a:cubicBezTo>
                    <a:pt x="1807" y="2120"/>
                    <a:pt x="1872" y="2133"/>
                    <a:pt x="1953" y="2141"/>
                  </a:cubicBezTo>
                  <a:cubicBezTo>
                    <a:pt x="1991" y="2141"/>
                    <a:pt x="2035" y="2141"/>
                    <a:pt x="2079" y="2130"/>
                  </a:cubicBezTo>
                  <a:cubicBezTo>
                    <a:pt x="2123" y="2123"/>
                    <a:pt x="2171" y="2106"/>
                    <a:pt x="2215" y="2076"/>
                  </a:cubicBezTo>
                  <a:cubicBezTo>
                    <a:pt x="2259" y="2048"/>
                    <a:pt x="2300" y="2011"/>
                    <a:pt x="2331" y="1963"/>
                  </a:cubicBezTo>
                  <a:cubicBezTo>
                    <a:pt x="2361" y="1913"/>
                    <a:pt x="2382" y="1858"/>
                    <a:pt x="2392" y="1800"/>
                  </a:cubicBezTo>
                  <a:cubicBezTo>
                    <a:pt x="2402" y="1739"/>
                    <a:pt x="2402" y="1678"/>
                    <a:pt x="2392" y="1616"/>
                  </a:cubicBezTo>
                  <a:cubicBezTo>
                    <a:pt x="2379" y="1555"/>
                    <a:pt x="2355" y="1494"/>
                    <a:pt x="2324" y="1439"/>
                  </a:cubicBezTo>
                  <a:cubicBezTo>
                    <a:pt x="2266" y="1327"/>
                    <a:pt x="2174" y="1232"/>
                    <a:pt x="2079" y="1147"/>
                  </a:cubicBezTo>
                  <a:cubicBezTo>
                    <a:pt x="1984" y="1065"/>
                    <a:pt x="1878" y="990"/>
                    <a:pt x="1770" y="926"/>
                  </a:cubicBezTo>
                  <a:cubicBezTo>
                    <a:pt x="1661" y="858"/>
                    <a:pt x="1552" y="797"/>
                    <a:pt x="1446" y="739"/>
                  </a:cubicBezTo>
                  <a:cubicBezTo>
                    <a:pt x="1338" y="681"/>
                    <a:pt x="1232" y="623"/>
                    <a:pt x="1127" y="569"/>
                  </a:cubicBezTo>
                  <a:cubicBezTo>
                    <a:pt x="923" y="456"/>
                    <a:pt x="725" y="365"/>
                    <a:pt x="559" y="280"/>
                  </a:cubicBezTo>
                  <a:cubicBezTo>
                    <a:pt x="392" y="194"/>
                    <a:pt x="249" y="130"/>
                    <a:pt x="154" y="79"/>
                  </a:cubicBezTo>
                  <a:cubicBezTo>
                    <a:pt x="55" y="3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6"/>
            <p:cNvSpPr/>
            <p:nvPr/>
          </p:nvSpPr>
          <p:spPr>
            <a:xfrm>
              <a:off x="590108" y="1102664"/>
              <a:ext cx="78318" cy="145836"/>
            </a:xfrm>
            <a:custGeom>
              <a:avLst/>
              <a:gdLst/>
              <a:ahLst/>
              <a:cxnLst/>
              <a:rect l="l" t="t" r="r" b="b"/>
              <a:pathLst>
                <a:path w="1784" h="3322" extrusionOk="0">
                  <a:moveTo>
                    <a:pt x="1049" y="1975"/>
                  </a:moveTo>
                  <a:lnTo>
                    <a:pt x="1049" y="1975"/>
                  </a:lnTo>
                  <a:cubicBezTo>
                    <a:pt x="1049" y="1976"/>
                    <a:pt x="1049" y="1978"/>
                    <a:pt x="1049" y="1980"/>
                  </a:cubicBezTo>
                  <a:lnTo>
                    <a:pt x="1049" y="1980"/>
                  </a:lnTo>
                  <a:lnTo>
                    <a:pt x="1049" y="1980"/>
                  </a:lnTo>
                  <a:cubicBezTo>
                    <a:pt x="1049" y="1978"/>
                    <a:pt x="1049" y="1976"/>
                    <a:pt x="1049" y="1975"/>
                  </a:cubicBezTo>
                  <a:close/>
                  <a:moveTo>
                    <a:pt x="770" y="0"/>
                  </a:moveTo>
                  <a:cubicBezTo>
                    <a:pt x="770" y="1"/>
                    <a:pt x="787" y="11"/>
                    <a:pt x="821" y="35"/>
                  </a:cubicBezTo>
                  <a:cubicBezTo>
                    <a:pt x="855" y="55"/>
                    <a:pt x="903" y="89"/>
                    <a:pt x="957" y="137"/>
                  </a:cubicBezTo>
                  <a:cubicBezTo>
                    <a:pt x="1012" y="187"/>
                    <a:pt x="1076" y="249"/>
                    <a:pt x="1144" y="327"/>
                  </a:cubicBezTo>
                  <a:cubicBezTo>
                    <a:pt x="1209" y="405"/>
                    <a:pt x="1274" y="501"/>
                    <a:pt x="1341" y="606"/>
                  </a:cubicBezTo>
                  <a:cubicBezTo>
                    <a:pt x="1409" y="711"/>
                    <a:pt x="1470" y="834"/>
                    <a:pt x="1525" y="966"/>
                  </a:cubicBezTo>
                  <a:cubicBezTo>
                    <a:pt x="1583" y="1099"/>
                    <a:pt x="1634" y="1239"/>
                    <a:pt x="1647" y="1388"/>
                  </a:cubicBezTo>
                  <a:cubicBezTo>
                    <a:pt x="1654" y="1463"/>
                    <a:pt x="1651" y="1538"/>
                    <a:pt x="1630" y="1610"/>
                  </a:cubicBezTo>
                  <a:cubicBezTo>
                    <a:pt x="1613" y="1681"/>
                    <a:pt x="1580" y="1749"/>
                    <a:pt x="1532" y="1803"/>
                  </a:cubicBezTo>
                  <a:cubicBezTo>
                    <a:pt x="1508" y="1831"/>
                    <a:pt x="1484" y="1858"/>
                    <a:pt x="1454" y="1875"/>
                  </a:cubicBezTo>
                  <a:cubicBezTo>
                    <a:pt x="1423" y="1895"/>
                    <a:pt x="1393" y="1909"/>
                    <a:pt x="1358" y="1919"/>
                  </a:cubicBezTo>
                  <a:cubicBezTo>
                    <a:pt x="1338" y="1925"/>
                    <a:pt x="1316" y="1927"/>
                    <a:pt x="1293" y="1927"/>
                  </a:cubicBezTo>
                  <a:cubicBezTo>
                    <a:pt x="1246" y="1927"/>
                    <a:pt x="1198" y="1916"/>
                    <a:pt x="1154" y="1895"/>
                  </a:cubicBezTo>
                  <a:cubicBezTo>
                    <a:pt x="1148" y="1892"/>
                    <a:pt x="1141" y="1889"/>
                    <a:pt x="1134" y="1885"/>
                  </a:cubicBezTo>
                  <a:lnTo>
                    <a:pt x="1127" y="1881"/>
                  </a:lnTo>
                  <a:lnTo>
                    <a:pt x="1120" y="1878"/>
                  </a:lnTo>
                  <a:lnTo>
                    <a:pt x="1110" y="1868"/>
                  </a:lnTo>
                  <a:cubicBezTo>
                    <a:pt x="1096" y="1858"/>
                    <a:pt x="1083" y="1844"/>
                    <a:pt x="1069" y="1834"/>
                  </a:cubicBezTo>
                  <a:cubicBezTo>
                    <a:pt x="1069" y="1834"/>
                    <a:pt x="1062" y="1823"/>
                    <a:pt x="1059" y="1817"/>
                  </a:cubicBezTo>
                  <a:lnTo>
                    <a:pt x="1049" y="1796"/>
                  </a:lnTo>
                  <a:cubicBezTo>
                    <a:pt x="1042" y="1783"/>
                    <a:pt x="1035" y="1770"/>
                    <a:pt x="1029" y="1756"/>
                  </a:cubicBezTo>
                  <a:cubicBezTo>
                    <a:pt x="1012" y="1759"/>
                    <a:pt x="998" y="1759"/>
                    <a:pt x="985" y="1762"/>
                  </a:cubicBezTo>
                  <a:lnTo>
                    <a:pt x="974" y="1766"/>
                  </a:lnTo>
                  <a:lnTo>
                    <a:pt x="957" y="1766"/>
                  </a:lnTo>
                  <a:cubicBezTo>
                    <a:pt x="940" y="1770"/>
                    <a:pt x="923" y="1773"/>
                    <a:pt x="906" y="1779"/>
                  </a:cubicBezTo>
                  <a:cubicBezTo>
                    <a:pt x="916" y="1881"/>
                    <a:pt x="927" y="2018"/>
                    <a:pt x="930" y="2045"/>
                  </a:cubicBezTo>
                  <a:cubicBezTo>
                    <a:pt x="933" y="2099"/>
                    <a:pt x="936" y="2150"/>
                    <a:pt x="936" y="2205"/>
                  </a:cubicBezTo>
                  <a:cubicBezTo>
                    <a:pt x="940" y="2307"/>
                    <a:pt x="936" y="2406"/>
                    <a:pt x="923" y="2504"/>
                  </a:cubicBezTo>
                  <a:cubicBezTo>
                    <a:pt x="903" y="2654"/>
                    <a:pt x="862" y="2797"/>
                    <a:pt x="797" y="2919"/>
                  </a:cubicBezTo>
                  <a:cubicBezTo>
                    <a:pt x="763" y="2980"/>
                    <a:pt x="726" y="3035"/>
                    <a:pt x="682" y="3082"/>
                  </a:cubicBezTo>
                  <a:cubicBezTo>
                    <a:pt x="638" y="3130"/>
                    <a:pt x="589" y="3175"/>
                    <a:pt x="539" y="3205"/>
                  </a:cubicBezTo>
                  <a:cubicBezTo>
                    <a:pt x="487" y="3236"/>
                    <a:pt x="437" y="3252"/>
                    <a:pt x="382" y="3259"/>
                  </a:cubicBezTo>
                  <a:cubicBezTo>
                    <a:pt x="372" y="3261"/>
                    <a:pt x="361" y="3261"/>
                    <a:pt x="351" y="3261"/>
                  </a:cubicBezTo>
                  <a:cubicBezTo>
                    <a:pt x="311" y="3261"/>
                    <a:pt x="272" y="3252"/>
                    <a:pt x="239" y="3236"/>
                  </a:cubicBezTo>
                  <a:cubicBezTo>
                    <a:pt x="195" y="3215"/>
                    <a:pt x="158" y="3188"/>
                    <a:pt x="127" y="3157"/>
                  </a:cubicBezTo>
                  <a:cubicBezTo>
                    <a:pt x="96" y="3126"/>
                    <a:pt x="73" y="3093"/>
                    <a:pt x="59" y="3062"/>
                  </a:cubicBezTo>
                  <a:cubicBezTo>
                    <a:pt x="25" y="2997"/>
                    <a:pt x="11" y="2939"/>
                    <a:pt x="11" y="2899"/>
                  </a:cubicBezTo>
                  <a:cubicBezTo>
                    <a:pt x="8" y="2881"/>
                    <a:pt x="11" y="2864"/>
                    <a:pt x="11" y="2855"/>
                  </a:cubicBezTo>
                  <a:lnTo>
                    <a:pt x="11" y="2841"/>
                  </a:lnTo>
                  <a:cubicBezTo>
                    <a:pt x="11" y="2841"/>
                    <a:pt x="11" y="2844"/>
                    <a:pt x="8" y="2855"/>
                  </a:cubicBezTo>
                  <a:cubicBezTo>
                    <a:pt x="8" y="2864"/>
                    <a:pt x="5" y="2881"/>
                    <a:pt x="5" y="2899"/>
                  </a:cubicBezTo>
                  <a:cubicBezTo>
                    <a:pt x="1" y="2939"/>
                    <a:pt x="8" y="3001"/>
                    <a:pt x="35" y="3073"/>
                  </a:cubicBezTo>
                  <a:cubicBezTo>
                    <a:pt x="49" y="3106"/>
                    <a:pt x="73" y="3144"/>
                    <a:pt x="100" y="3181"/>
                  </a:cubicBezTo>
                  <a:cubicBezTo>
                    <a:pt x="131" y="3215"/>
                    <a:pt x="168" y="3252"/>
                    <a:pt x="216" y="3280"/>
                  </a:cubicBezTo>
                  <a:cubicBezTo>
                    <a:pt x="259" y="3305"/>
                    <a:pt x="314" y="3321"/>
                    <a:pt x="373" y="3321"/>
                  </a:cubicBezTo>
                  <a:cubicBezTo>
                    <a:pt x="378" y="3321"/>
                    <a:pt x="383" y="3321"/>
                    <a:pt x="389" y="3321"/>
                  </a:cubicBezTo>
                  <a:cubicBezTo>
                    <a:pt x="450" y="3321"/>
                    <a:pt x="518" y="3300"/>
                    <a:pt x="576" y="3269"/>
                  </a:cubicBezTo>
                  <a:cubicBezTo>
                    <a:pt x="638" y="3236"/>
                    <a:pt x="691" y="3195"/>
                    <a:pt x="743" y="3144"/>
                  </a:cubicBezTo>
                  <a:cubicBezTo>
                    <a:pt x="794" y="3093"/>
                    <a:pt x="842" y="3032"/>
                    <a:pt x="883" y="2966"/>
                  </a:cubicBezTo>
                  <a:cubicBezTo>
                    <a:pt x="960" y="2837"/>
                    <a:pt x="1015" y="2681"/>
                    <a:pt x="1038" y="2517"/>
                  </a:cubicBezTo>
                  <a:cubicBezTo>
                    <a:pt x="1056" y="2415"/>
                    <a:pt x="1059" y="2310"/>
                    <a:pt x="1059" y="2201"/>
                  </a:cubicBezTo>
                  <a:cubicBezTo>
                    <a:pt x="1059" y="2130"/>
                    <a:pt x="1052" y="2018"/>
                    <a:pt x="1049" y="1983"/>
                  </a:cubicBezTo>
                  <a:lnTo>
                    <a:pt x="1052" y="1983"/>
                  </a:lnTo>
                  <a:lnTo>
                    <a:pt x="1059" y="1987"/>
                  </a:lnTo>
                  <a:lnTo>
                    <a:pt x="1073" y="1997"/>
                  </a:lnTo>
                  <a:cubicBezTo>
                    <a:pt x="1079" y="2001"/>
                    <a:pt x="1090" y="2007"/>
                    <a:pt x="1100" y="2011"/>
                  </a:cubicBezTo>
                  <a:cubicBezTo>
                    <a:pt x="1157" y="2040"/>
                    <a:pt x="1222" y="2054"/>
                    <a:pt x="1286" y="2054"/>
                  </a:cubicBezTo>
                  <a:cubicBezTo>
                    <a:pt x="1321" y="2054"/>
                    <a:pt x="1355" y="2050"/>
                    <a:pt x="1389" y="2041"/>
                  </a:cubicBezTo>
                  <a:cubicBezTo>
                    <a:pt x="1491" y="2018"/>
                    <a:pt x="1569" y="1956"/>
                    <a:pt x="1630" y="1881"/>
                  </a:cubicBezTo>
                  <a:cubicBezTo>
                    <a:pt x="1750" y="1735"/>
                    <a:pt x="1784" y="1542"/>
                    <a:pt x="1760" y="1374"/>
                  </a:cubicBezTo>
                  <a:cubicBezTo>
                    <a:pt x="1740" y="1208"/>
                    <a:pt x="1674" y="1058"/>
                    <a:pt x="1610" y="929"/>
                  </a:cubicBezTo>
                  <a:cubicBezTo>
                    <a:pt x="1542" y="796"/>
                    <a:pt x="1474" y="674"/>
                    <a:pt x="1399" y="569"/>
                  </a:cubicBezTo>
                  <a:cubicBezTo>
                    <a:pt x="1250" y="358"/>
                    <a:pt x="1087" y="211"/>
                    <a:pt x="967" y="123"/>
                  </a:cubicBezTo>
                  <a:cubicBezTo>
                    <a:pt x="906" y="82"/>
                    <a:pt x="858" y="52"/>
                    <a:pt x="825" y="31"/>
                  </a:cubicBezTo>
                  <a:cubicBezTo>
                    <a:pt x="787" y="11"/>
                    <a:pt x="770" y="1"/>
                    <a:pt x="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6"/>
            <p:cNvSpPr/>
            <p:nvPr/>
          </p:nvSpPr>
          <p:spPr>
            <a:xfrm>
              <a:off x="1191945" y="408550"/>
              <a:ext cx="378023" cy="149699"/>
            </a:xfrm>
            <a:custGeom>
              <a:avLst/>
              <a:gdLst/>
              <a:ahLst/>
              <a:cxnLst/>
              <a:rect l="l" t="t" r="r" b="b"/>
              <a:pathLst>
                <a:path w="8611" h="3410" extrusionOk="0">
                  <a:moveTo>
                    <a:pt x="1" y="0"/>
                  </a:moveTo>
                  <a:lnTo>
                    <a:pt x="1" y="0"/>
                  </a:lnTo>
                  <a:cubicBezTo>
                    <a:pt x="1" y="0"/>
                    <a:pt x="25" y="45"/>
                    <a:pt x="76" y="127"/>
                  </a:cubicBezTo>
                  <a:cubicBezTo>
                    <a:pt x="127" y="208"/>
                    <a:pt x="198" y="327"/>
                    <a:pt x="297" y="474"/>
                  </a:cubicBezTo>
                  <a:cubicBezTo>
                    <a:pt x="494" y="769"/>
                    <a:pt x="790" y="1184"/>
                    <a:pt x="1191" y="1640"/>
                  </a:cubicBezTo>
                  <a:cubicBezTo>
                    <a:pt x="1290" y="1755"/>
                    <a:pt x="1399" y="1875"/>
                    <a:pt x="1511" y="1994"/>
                  </a:cubicBezTo>
                  <a:cubicBezTo>
                    <a:pt x="1569" y="2052"/>
                    <a:pt x="1627" y="2113"/>
                    <a:pt x="1685" y="2174"/>
                  </a:cubicBezTo>
                  <a:cubicBezTo>
                    <a:pt x="1746" y="2232"/>
                    <a:pt x="1808" y="2293"/>
                    <a:pt x="1875" y="2351"/>
                  </a:cubicBezTo>
                  <a:cubicBezTo>
                    <a:pt x="1946" y="2408"/>
                    <a:pt x="2021" y="2460"/>
                    <a:pt x="2110" y="2497"/>
                  </a:cubicBezTo>
                  <a:cubicBezTo>
                    <a:pt x="2182" y="2525"/>
                    <a:pt x="2260" y="2541"/>
                    <a:pt x="2340" y="2541"/>
                  </a:cubicBezTo>
                  <a:cubicBezTo>
                    <a:pt x="2358" y="2541"/>
                    <a:pt x="2377" y="2540"/>
                    <a:pt x="2395" y="2538"/>
                  </a:cubicBezTo>
                  <a:cubicBezTo>
                    <a:pt x="2494" y="2524"/>
                    <a:pt x="2599" y="2484"/>
                    <a:pt x="2668" y="2402"/>
                  </a:cubicBezTo>
                  <a:cubicBezTo>
                    <a:pt x="2739" y="2320"/>
                    <a:pt x="2770" y="2215"/>
                    <a:pt x="2777" y="2113"/>
                  </a:cubicBezTo>
                  <a:cubicBezTo>
                    <a:pt x="2780" y="2072"/>
                    <a:pt x="2780" y="2031"/>
                    <a:pt x="2780" y="1990"/>
                  </a:cubicBezTo>
                  <a:lnTo>
                    <a:pt x="2777" y="1980"/>
                  </a:lnTo>
                  <a:lnTo>
                    <a:pt x="2777" y="1977"/>
                  </a:lnTo>
                  <a:lnTo>
                    <a:pt x="2777" y="1970"/>
                  </a:lnTo>
                  <a:lnTo>
                    <a:pt x="2777" y="1959"/>
                  </a:lnTo>
                  <a:cubicBezTo>
                    <a:pt x="2777" y="1964"/>
                    <a:pt x="2780" y="1964"/>
                    <a:pt x="2783" y="1967"/>
                  </a:cubicBezTo>
                  <a:lnTo>
                    <a:pt x="2783" y="1973"/>
                  </a:lnTo>
                  <a:lnTo>
                    <a:pt x="2787" y="1977"/>
                  </a:lnTo>
                  <a:lnTo>
                    <a:pt x="2787" y="1980"/>
                  </a:lnTo>
                  <a:lnTo>
                    <a:pt x="2817" y="2021"/>
                  </a:lnTo>
                  <a:cubicBezTo>
                    <a:pt x="2828" y="2035"/>
                    <a:pt x="2838" y="2052"/>
                    <a:pt x="2852" y="2066"/>
                  </a:cubicBezTo>
                  <a:cubicBezTo>
                    <a:pt x="2899" y="2127"/>
                    <a:pt x="2946" y="2188"/>
                    <a:pt x="2998" y="2242"/>
                  </a:cubicBezTo>
                  <a:cubicBezTo>
                    <a:pt x="3100" y="2361"/>
                    <a:pt x="3209" y="2470"/>
                    <a:pt x="3328" y="2576"/>
                  </a:cubicBezTo>
                  <a:cubicBezTo>
                    <a:pt x="3389" y="2630"/>
                    <a:pt x="3447" y="2681"/>
                    <a:pt x="3511" y="2728"/>
                  </a:cubicBezTo>
                  <a:cubicBezTo>
                    <a:pt x="3573" y="2780"/>
                    <a:pt x="3637" y="2824"/>
                    <a:pt x="3706" y="2868"/>
                  </a:cubicBezTo>
                  <a:cubicBezTo>
                    <a:pt x="3736" y="2892"/>
                    <a:pt x="3770" y="2912"/>
                    <a:pt x="3804" y="2933"/>
                  </a:cubicBezTo>
                  <a:cubicBezTo>
                    <a:pt x="3838" y="2956"/>
                    <a:pt x="3872" y="2977"/>
                    <a:pt x="3906" y="2997"/>
                  </a:cubicBezTo>
                  <a:lnTo>
                    <a:pt x="4012" y="3055"/>
                  </a:lnTo>
                  <a:lnTo>
                    <a:pt x="4120" y="3110"/>
                  </a:lnTo>
                  <a:cubicBezTo>
                    <a:pt x="4138" y="3120"/>
                    <a:pt x="4155" y="3130"/>
                    <a:pt x="4175" y="3137"/>
                  </a:cubicBezTo>
                  <a:lnTo>
                    <a:pt x="4232" y="3164"/>
                  </a:lnTo>
                  <a:cubicBezTo>
                    <a:pt x="4270" y="3181"/>
                    <a:pt x="4307" y="3198"/>
                    <a:pt x="4345" y="3215"/>
                  </a:cubicBezTo>
                  <a:cubicBezTo>
                    <a:pt x="4423" y="3242"/>
                    <a:pt x="4498" y="3276"/>
                    <a:pt x="4576" y="3300"/>
                  </a:cubicBezTo>
                  <a:cubicBezTo>
                    <a:pt x="4654" y="3327"/>
                    <a:pt x="4736" y="3347"/>
                    <a:pt x="4814" y="3368"/>
                  </a:cubicBezTo>
                  <a:cubicBezTo>
                    <a:pt x="4896" y="3392"/>
                    <a:pt x="4978" y="3405"/>
                    <a:pt x="5063" y="3409"/>
                  </a:cubicBezTo>
                  <a:cubicBezTo>
                    <a:pt x="5074" y="3409"/>
                    <a:pt x="5086" y="3409"/>
                    <a:pt x="5097" y="3409"/>
                  </a:cubicBezTo>
                  <a:cubicBezTo>
                    <a:pt x="5174" y="3409"/>
                    <a:pt x="5251" y="3397"/>
                    <a:pt x="5325" y="3361"/>
                  </a:cubicBezTo>
                  <a:cubicBezTo>
                    <a:pt x="5410" y="3324"/>
                    <a:pt x="5477" y="3249"/>
                    <a:pt x="5512" y="3160"/>
                  </a:cubicBezTo>
                  <a:cubicBezTo>
                    <a:pt x="5543" y="3075"/>
                    <a:pt x="5543" y="2984"/>
                    <a:pt x="5532" y="2902"/>
                  </a:cubicBezTo>
                  <a:cubicBezTo>
                    <a:pt x="5525" y="2882"/>
                    <a:pt x="5522" y="2862"/>
                    <a:pt x="5515" y="2841"/>
                  </a:cubicBezTo>
                  <a:lnTo>
                    <a:pt x="5508" y="2813"/>
                  </a:lnTo>
                  <a:lnTo>
                    <a:pt x="5508" y="2807"/>
                  </a:lnTo>
                  <a:lnTo>
                    <a:pt x="5505" y="2804"/>
                  </a:lnTo>
                  <a:lnTo>
                    <a:pt x="5505" y="2800"/>
                  </a:lnTo>
                  <a:lnTo>
                    <a:pt x="5502" y="2800"/>
                  </a:lnTo>
                  <a:lnTo>
                    <a:pt x="5502" y="2796"/>
                  </a:lnTo>
                  <a:lnTo>
                    <a:pt x="5505" y="2800"/>
                  </a:lnTo>
                  <a:lnTo>
                    <a:pt x="5512" y="2800"/>
                  </a:lnTo>
                  <a:cubicBezTo>
                    <a:pt x="5525" y="2807"/>
                    <a:pt x="5539" y="2813"/>
                    <a:pt x="5549" y="2817"/>
                  </a:cubicBezTo>
                  <a:cubicBezTo>
                    <a:pt x="5570" y="2827"/>
                    <a:pt x="5587" y="2834"/>
                    <a:pt x="5604" y="2841"/>
                  </a:cubicBezTo>
                  <a:cubicBezTo>
                    <a:pt x="5678" y="2871"/>
                    <a:pt x="5747" y="2898"/>
                    <a:pt x="5818" y="2923"/>
                  </a:cubicBezTo>
                  <a:cubicBezTo>
                    <a:pt x="6182" y="3052"/>
                    <a:pt x="6549" y="3123"/>
                    <a:pt x="6903" y="3140"/>
                  </a:cubicBezTo>
                  <a:cubicBezTo>
                    <a:pt x="6984" y="3145"/>
                    <a:pt x="7065" y="3148"/>
                    <a:pt x="7145" y="3148"/>
                  </a:cubicBezTo>
                  <a:cubicBezTo>
                    <a:pt x="7236" y="3148"/>
                    <a:pt x="7326" y="3144"/>
                    <a:pt x="7413" y="3137"/>
                  </a:cubicBezTo>
                  <a:cubicBezTo>
                    <a:pt x="7580" y="3123"/>
                    <a:pt x="7740" y="3096"/>
                    <a:pt x="7886" y="3052"/>
                  </a:cubicBezTo>
                  <a:cubicBezTo>
                    <a:pt x="8036" y="3008"/>
                    <a:pt x="8171" y="2939"/>
                    <a:pt x="8284" y="2851"/>
                  </a:cubicBezTo>
                  <a:cubicBezTo>
                    <a:pt x="8396" y="2760"/>
                    <a:pt x="8482" y="2650"/>
                    <a:pt x="8536" y="2535"/>
                  </a:cubicBezTo>
                  <a:cubicBezTo>
                    <a:pt x="8590" y="2422"/>
                    <a:pt x="8611" y="2300"/>
                    <a:pt x="8600" y="2191"/>
                  </a:cubicBezTo>
                  <a:cubicBezTo>
                    <a:pt x="8600" y="2164"/>
                    <a:pt x="8594" y="2137"/>
                    <a:pt x="8587" y="2110"/>
                  </a:cubicBezTo>
                  <a:cubicBezTo>
                    <a:pt x="8580" y="2086"/>
                    <a:pt x="8576" y="2058"/>
                    <a:pt x="8563" y="2038"/>
                  </a:cubicBezTo>
                  <a:cubicBezTo>
                    <a:pt x="8546" y="1990"/>
                    <a:pt x="8522" y="1950"/>
                    <a:pt x="8495" y="1912"/>
                  </a:cubicBezTo>
                  <a:cubicBezTo>
                    <a:pt x="8441" y="1841"/>
                    <a:pt x="8376" y="1786"/>
                    <a:pt x="8318" y="1752"/>
                  </a:cubicBezTo>
                  <a:cubicBezTo>
                    <a:pt x="8257" y="1719"/>
                    <a:pt x="8199" y="1705"/>
                    <a:pt x="8151" y="1698"/>
                  </a:cubicBezTo>
                  <a:cubicBezTo>
                    <a:pt x="8127" y="1694"/>
                    <a:pt x="8107" y="1691"/>
                    <a:pt x="8087" y="1691"/>
                  </a:cubicBezTo>
                  <a:cubicBezTo>
                    <a:pt x="8069" y="1694"/>
                    <a:pt x="8056" y="1694"/>
                    <a:pt x="8042" y="1694"/>
                  </a:cubicBezTo>
                  <a:cubicBezTo>
                    <a:pt x="8019" y="1701"/>
                    <a:pt x="8005" y="1701"/>
                    <a:pt x="8005" y="1701"/>
                  </a:cubicBezTo>
                  <a:cubicBezTo>
                    <a:pt x="8005" y="1701"/>
                    <a:pt x="8019" y="1701"/>
                    <a:pt x="8042" y="1698"/>
                  </a:cubicBezTo>
                  <a:cubicBezTo>
                    <a:pt x="8056" y="1694"/>
                    <a:pt x="8069" y="1694"/>
                    <a:pt x="8087" y="1694"/>
                  </a:cubicBezTo>
                  <a:cubicBezTo>
                    <a:pt x="8107" y="1694"/>
                    <a:pt x="8127" y="1698"/>
                    <a:pt x="8151" y="1701"/>
                  </a:cubicBezTo>
                  <a:cubicBezTo>
                    <a:pt x="8196" y="1711"/>
                    <a:pt x="8253" y="1728"/>
                    <a:pt x="8311" y="1766"/>
                  </a:cubicBezTo>
                  <a:cubicBezTo>
                    <a:pt x="8369" y="1800"/>
                    <a:pt x="8427" y="1854"/>
                    <a:pt x="8478" y="1926"/>
                  </a:cubicBezTo>
                  <a:cubicBezTo>
                    <a:pt x="8502" y="1964"/>
                    <a:pt x="8526" y="2000"/>
                    <a:pt x="8539" y="2048"/>
                  </a:cubicBezTo>
                  <a:cubicBezTo>
                    <a:pt x="8549" y="2069"/>
                    <a:pt x="8553" y="2093"/>
                    <a:pt x="8559" y="2116"/>
                  </a:cubicBezTo>
                  <a:cubicBezTo>
                    <a:pt x="8563" y="2140"/>
                    <a:pt x="8567" y="2168"/>
                    <a:pt x="8567" y="2191"/>
                  </a:cubicBezTo>
                  <a:cubicBezTo>
                    <a:pt x="8573" y="2297"/>
                    <a:pt x="8549" y="2408"/>
                    <a:pt x="8495" y="2518"/>
                  </a:cubicBezTo>
                  <a:cubicBezTo>
                    <a:pt x="8441" y="2623"/>
                    <a:pt x="8355" y="2725"/>
                    <a:pt x="8250" y="2804"/>
                  </a:cubicBezTo>
                  <a:cubicBezTo>
                    <a:pt x="8141" y="2885"/>
                    <a:pt x="8012" y="2946"/>
                    <a:pt x="7869" y="2987"/>
                  </a:cubicBezTo>
                  <a:cubicBezTo>
                    <a:pt x="7726" y="3028"/>
                    <a:pt x="7570" y="3052"/>
                    <a:pt x="7410" y="3062"/>
                  </a:cubicBezTo>
                  <a:cubicBezTo>
                    <a:pt x="7340" y="3066"/>
                    <a:pt x="7270" y="3068"/>
                    <a:pt x="7200" y="3068"/>
                  </a:cubicBezTo>
                  <a:cubicBezTo>
                    <a:pt x="7104" y="3068"/>
                    <a:pt x="7006" y="3064"/>
                    <a:pt x="6906" y="3058"/>
                  </a:cubicBezTo>
                  <a:cubicBezTo>
                    <a:pt x="6563" y="3031"/>
                    <a:pt x="6206" y="2960"/>
                    <a:pt x="5852" y="2831"/>
                  </a:cubicBezTo>
                  <a:cubicBezTo>
                    <a:pt x="5780" y="2807"/>
                    <a:pt x="5712" y="2780"/>
                    <a:pt x="5645" y="2749"/>
                  </a:cubicBezTo>
                  <a:cubicBezTo>
                    <a:pt x="5628" y="2742"/>
                    <a:pt x="5607" y="2735"/>
                    <a:pt x="5590" y="2725"/>
                  </a:cubicBezTo>
                  <a:lnTo>
                    <a:pt x="5563" y="2715"/>
                  </a:lnTo>
                  <a:lnTo>
                    <a:pt x="5546" y="2708"/>
                  </a:lnTo>
                  <a:lnTo>
                    <a:pt x="5522" y="2694"/>
                  </a:lnTo>
                  <a:cubicBezTo>
                    <a:pt x="5485" y="2678"/>
                    <a:pt x="5450" y="2661"/>
                    <a:pt x="5413" y="2640"/>
                  </a:cubicBezTo>
                  <a:cubicBezTo>
                    <a:pt x="5375" y="2623"/>
                    <a:pt x="5339" y="2603"/>
                    <a:pt x="5298" y="2582"/>
                  </a:cubicBezTo>
                  <a:lnTo>
                    <a:pt x="5298" y="2582"/>
                  </a:lnTo>
                  <a:cubicBezTo>
                    <a:pt x="5314" y="2620"/>
                    <a:pt x="5325" y="2647"/>
                    <a:pt x="5342" y="2684"/>
                  </a:cubicBezTo>
                  <a:cubicBezTo>
                    <a:pt x="5359" y="2719"/>
                    <a:pt x="5372" y="2755"/>
                    <a:pt x="5383" y="2790"/>
                  </a:cubicBezTo>
                  <a:lnTo>
                    <a:pt x="5400" y="2837"/>
                  </a:lnTo>
                  <a:lnTo>
                    <a:pt x="5403" y="2848"/>
                  </a:lnTo>
                  <a:lnTo>
                    <a:pt x="5403" y="2854"/>
                  </a:lnTo>
                  <a:lnTo>
                    <a:pt x="5406" y="2868"/>
                  </a:lnTo>
                  <a:cubicBezTo>
                    <a:pt x="5410" y="2885"/>
                    <a:pt x="5413" y="2902"/>
                    <a:pt x="5416" y="2919"/>
                  </a:cubicBezTo>
                  <a:cubicBezTo>
                    <a:pt x="5427" y="2991"/>
                    <a:pt x="5427" y="3062"/>
                    <a:pt x="5403" y="3120"/>
                  </a:cubicBezTo>
                  <a:cubicBezTo>
                    <a:pt x="5379" y="3181"/>
                    <a:pt x="5334" y="3232"/>
                    <a:pt x="5273" y="3259"/>
                  </a:cubicBezTo>
                  <a:cubicBezTo>
                    <a:pt x="5223" y="3286"/>
                    <a:pt x="5159" y="3297"/>
                    <a:pt x="5095" y="3297"/>
                  </a:cubicBezTo>
                  <a:cubicBezTo>
                    <a:pt x="5086" y="3297"/>
                    <a:pt x="5078" y="3297"/>
                    <a:pt x="5069" y="3297"/>
                  </a:cubicBezTo>
                  <a:cubicBezTo>
                    <a:pt x="4995" y="3293"/>
                    <a:pt x="4916" y="3280"/>
                    <a:pt x="4841" y="3262"/>
                  </a:cubicBezTo>
                  <a:cubicBezTo>
                    <a:pt x="4767" y="3239"/>
                    <a:pt x="4689" y="3222"/>
                    <a:pt x="4614" y="3195"/>
                  </a:cubicBezTo>
                  <a:cubicBezTo>
                    <a:pt x="4535" y="3171"/>
                    <a:pt x="4461" y="3140"/>
                    <a:pt x="4386" y="3110"/>
                  </a:cubicBezTo>
                  <a:cubicBezTo>
                    <a:pt x="4351" y="3096"/>
                    <a:pt x="4314" y="3079"/>
                    <a:pt x="4277" y="3062"/>
                  </a:cubicBezTo>
                  <a:lnTo>
                    <a:pt x="4222" y="3038"/>
                  </a:lnTo>
                  <a:cubicBezTo>
                    <a:pt x="4205" y="3028"/>
                    <a:pt x="4185" y="3021"/>
                    <a:pt x="4168" y="3011"/>
                  </a:cubicBezTo>
                  <a:lnTo>
                    <a:pt x="4066" y="2960"/>
                  </a:lnTo>
                  <a:lnTo>
                    <a:pt x="3964" y="2902"/>
                  </a:lnTo>
                  <a:cubicBezTo>
                    <a:pt x="3930" y="2882"/>
                    <a:pt x="3896" y="2862"/>
                    <a:pt x="3862" y="2841"/>
                  </a:cubicBezTo>
                  <a:cubicBezTo>
                    <a:pt x="3831" y="2821"/>
                    <a:pt x="3797" y="2800"/>
                    <a:pt x="3763" y="2780"/>
                  </a:cubicBezTo>
                  <a:cubicBezTo>
                    <a:pt x="3702" y="2735"/>
                    <a:pt x="3637" y="2691"/>
                    <a:pt x="3576" y="2644"/>
                  </a:cubicBezTo>
                  <a:cubicBezTo>
                    <a:pt x="3515" y="2596"/>
                    <a:pt x="3457" y="2548"/>
                    <a:pt x="3400" y="2497"/>
                  </a:cubicBezTo>
                  <a:cubicBezTo>
                    <a:pt x="3284" y="2395"/>
                    <a:pt x="3175" y="2290"/>
                    <a:pt x="3076" y="2174"/>
                  </a:cubicBezTo>
                  <a:cubicBezTo>
                    <a:pt x="3025" y="2119"/>
                    <a:pt x="2981" y="2061"/>
                    <a:pt x="2933" y="2004"/>
                  </a:cubicBezTo>
                  <a:cubicBezTo>
                    <a:pt x="2923" y="1987"/>
                    <a:pt x="2910" y="1973"/>
                    <a:pt x="2899" y="1959"/>
                  </a:cubicBezTo>
                  <a:lnTo>
                    <a:pt x="2865" y="1909"/>
                  </a:lnTo>
                  <a:cubicBezTo>
                    <a:pt x="2844" y="1878"/>
                    <a:pt x="2821" y="1851"/>
                    <a:pt x="2800" y="1813"/>
                  </a:cubicBezTo>
                  <a:lnTo>
                    <a:pt x="2770" y="1763"/>
                  </a:lnTo>
                  <a:lnTo>
                    <a:pt x="2739" y="1719"/>
                  </a:lnTo>
                  <a:cubicBezTo>
                    <a:pt x="2719" y="1722"/>
                    <a:pt x="2698" y="1722"/>
                    <a:pt x="2681" y="1725"/>
                  </a:cubicBezTo>
                  <a:cubicBezTo>
                    <a:pt x="2675" y="1732"/>
                    <a:pt x="2665" y="1742"/>
                    <a:pt x="2634" y="1759"/>
                  </a:cubicBezTo>
                  <a:cubicBezTo>
                    <a:pt x="2640" y="1783"/>
                    <a:pt x="2644" y="1804"/>
                    <a:pt x="2651" y="1827"/>
                  </a:cubicBezTo>
                  <a:cubicBezTo>
                    <a:pt x="2654" y="1851"/>
                    <a:pt x="2657" y="1871"/>
                    <a:pt x="2661" y="1892"/>
                  </a:cubicBezTo>
                  <a:cubicBezTo>
                    <a:pt x="2665" y="1912"/>
                    <a:pt x="2668" y="1932"/>
                    <a:pt x="2671" y="1953"/>
                  </a:cubicBezTo>
                  <a:cubicBezTo>
                    <a:pt x="2671" y="1959"/>
                    <a:pt x="2671" y="1970"/>
                    <a:pt x="2675" y="1980"/>
                  </a:cubicBezTo>
                  <a:lnTo>
                    <a:pt x="2675" y="1997"/>
                  </a:lnTo>
                  <a:cubicBezTo>
                    <a:pt x="2678" y="2035"/>
                    <a:pt x="2678" y="2072"/>
                    <a:pt x="2678" y="2106"/>
                  </a:cubicBezTo>
                  <a:cubicBezTo>
                    <a:pt x="2675" y="2195"/>
                    <a:pt x="2648" y="2276"/>
                    <a:pt x="2596" y="2341"/>
                  </a:cubicBezTo>
                  <a:cubicBezTo>
                    <a:pt x="2546" y="2402"/>
                    <a:pt x="2467" y="2439"/>
                    <a:pt x="2386" y="2453"/>
                  </a:cubicBezTo>
                  <a:cubicBezTo>
                    <a:pt x="2368" y="2455"/>
                    <a:pt x="2350" y="2457"/>
                    <a:pt x="2332" y="2457"/>
                  </a:cubicBezTo>
                  <a:cubicBezTo>
                    <a:pt x="2267" y="2457"/>
                    <a:pt x="2202" y="2443"/>
                    <a:pt x="2141" y="2422"/>
                  </a:cubicBezTo>
                  <a:cubicBezTo>
                    <a:pt x="2062" y="2392"/>
                    <a:pt x="1991" y="2344"/>
                    <a:pt x="1923" y="2293"/>
                  </a:cubicBezTo>
                  <a:cubicBezTo>
                    <a:pt x="1858" y="2239"/>
                    <a:pt x="1797" y="2181"/>
                    <a:pt x="1736" y="2123"/>
                  </a:cubicBezTo>
                  <a:cubicBezTo>
                    <a:pt x="1674" y="2066"/>
                    <a:pt x="1613" y="2008"/>
                    <a:pt x="1559" y="1950"/>
                  </a:cubicBezTo>
                  <a:cubicBezTo>
                    <a:pt x="1443" y="1834"/>
                    <a:pt x="1334" y="1719"/>
                    <a:pt x="1232" y="1606"/>
                  </a:cubicBezTo>
                  <a:cubicBezTo>
                    <a:pt x="824" y="1157"/>
                    <a:pt x="514" y="755"/>
                    <a:pt x="310" y="463"/>
                  </a:cubicBezTo>
                  <a:cubicBezTo>
                    <a:pt x="208" y="320"/>
                    <a:pt x="130" y="204"/>
                    <a:pt x="79" y="123"/>
                  </a:cubicBezTo>
                  <a:cubicBezTo>
                    <a:pt x="28"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6"/>
            <p:cNvSpPr/>
            <p:nvPr/>
          </p:nvSpPr>
          <p:spPr>
            <a:xfrm>
              <a:off x="1473306" y="419526"/>
              <a:ext cx="59177" cy="52460"/>
            </a:xfrm>
            <a:custGeom>
              <a:avLst/>
              <a:gdLst/>
              <a:ahLst/>
              <a:cxnLst/>
              <a:rect l="l" t="t" r="r" b="b"/>
              <a:pathLst>
                <a:path w="1348" h="1195" extrusionOk="0">
                  <a:moveTo>
                    <a:pt x="630" y="1"/>
                  </a:moveTo>
                  <a:cubicBezTo>
                    <a:pt x="555" y="1"/>
                    <a:pt x="478" y="12"/>
                    <a:pt x="402" y="36"/>
                  </a:cubicBezTo>
                  <a:cubicBezTo>
                    <a:pt x="334" y="56"/>
                    <a:pt x="266" y="87"/>
                    <a:pt x="201" y="131"/>
                  </a:cubicBezTo>
                  <a:cubicBezTo>
                    <a:pt x="140" y="175"/>
                    <a:pt x="82" y="237"/>
                    <a:pt x="52" y="312"/>
                  </a:cubicBezTo>
                  <a:cubicBezTo>
                    <a:pt x="18" y="387"/>
                    <a:pt x="7" y="464"/>
                    <a:pt x="4" y="543"/>
                  </a:cubicBezTo>
                  <a:cubicBezTo>
                    <a:pt x="1" y="621"/>
                    <a:pt x="11" y="700"/>
                    <a:pt x="32" y="775"/>
                  </a:cubicBezTo>
                  <a:cubicBezTo>
                    <a:pt x="55" y="849"/>
                    <a:pt x="89" y="921"/>
                    <a:pt x="140" y="985"/>
                  </a:cubicBezTo>
                  <a:cubicBezTo>
                    <a:pt x="188" y="1047"/>
                    <a:pt x="249" y="1101"/>
                    <a:pt x="321" y="1138"/>
                  </a:cubicBezTo>
                  <a:cubicBezTo>
                    <a:pt x="393" y="1175"/>
                    <a:pt x="474" y="1195"/>
                    <a:pt x="555" y="1195"/>
                  </a:cubicBezTo>
                  <a:cubicBezTo>
                    <a:pt x="631" y="1195"/>
                    <a:pt x="706" y="1178"/>
                    <a:pt x="773" y="1142"/>
                  </a:cubicBezTo>
                  <a:cubicBezTo>
                    <a:pt x="844" y="1108"/>
                    <a:pt x="899" y="1047"/>
                    <a:pt x="936" y="982"/>
                  </a:cubicBezTo>
                  <a:cubicBezTo>
                    <a:pt x="971" y="918"/>
                    <a:pt x="987" y="846"/>
                    <a:pt x="984" y="775"/>
                  </a:cubicBezTo>
                  <a:cubicBezTo>
                    <a:pt x="987" y="740"/>
                    <a:pt x="977" y="703"/>
                    <a:pt x="971" y="673"/>
                  </a:cubicBezTo>
                  <a:cubicBezTo>
                    <a:pt x="957" y="638"/>
                    <a:pt x="943" y="607"/>
                    <a:pt x="922" y="580"/>
                  </a:cubicBezTo>
                  <a:cubicBezTo>
                    <a:pt x="885" y="526"/>
                    <a:pt x="831" y="485"/>
                    <a:pt x="779" y="461"/>
                  </a:cubicBezTo>
                  <a:cubicBezTo>
                    <a:pt x="729" y="434"/>
                    <a:pt x="671" y="417"/>
                    <a:pt x="616" y="417"/>
                  </a:cubicBezTo>
                  <a:cubicBezTo>
                    <a:pt x="558" y="417"/>
                    <a:pt x="504" y="441"/>
                    <a:pt x="470" y="478"/>
                  </a:cubicBezTo>
                  <a:cubicBezTo>
                    <a:pt x="440" y="519"/>
                    <a:pt x="426" y="563"/>
                    <a:pt x="423" y="604"/>
                  </a:cubicBezTo>
                  <a:cubicBezTo>
                    <a:pt x="419" y="645"/>
                    <a:pt x="426" y="682"/>
                    <a:pt x="436" y="713"/>
                  </a:cubicBezTo>
                  <a:cubicBezTo>
                    <a:pt x="460" y="778"/>
                    <a:pt x="501" y="815"/>
                    <a:pt x="535" y="829"/>
                  </a:cubicBezTo>
                  <a:cubicBezTo>
                    <a:pt x="552" y="836"/>
                    <a:pt x="562" y="836"/>
                    <a:pt x="572" y="836"/>
                  </a:cubicBezTo>
                  <a:cubicBezTo>
                    <a:pt x="566" y="832"/>
                    <a:pt x="552" y="829"/>
                    <a:pt x="538" y="822"/>
                  </a:cubicBezTo>
                  <a:cubicBezTo>
                    <a:pt x="508" y="805"/>
                    <a:pt x="473" y="767"/>
                    <a:pt x="460" y="706"/>
                  </a:cubicBezTo>
                  <a:cubicBezTo>
                    <a:pt x="450" y="679"/>
                    <a:pt x="450" y="645"/>
                    <a:pt x="453" y="607"/>
                  </a:cubicBezTo>
                  <a:cubicBezTo>
                    <a:pt x="460" y="574"/>
                    <a:pt x="477" y="536"/>
                    <a:pt x="504" y="509"/>
                  </a:cubicBezTo>
                  <a:cubicBezTo>
                    <a:pt x="529" y="484"/>
                    <a:pt x="564" y="471"/>
                    <a:pt x="601" y="471"/>
                  </a:cubicBezTo>
                  <a:cubicBezTo>
                    <a:pt x="605" y="471"/>
                    <a:pt x="609" y="471"/>
                    <a:pt x="613" y="472"/>
                  </a:cubicBezTo>
                  <a:cubicBezTo>
                    <a:pt x="657" y="475"/>
                    <a:pt x="705" y="495"/>
                    <a:pt x="749" y="519"/>
                  </a:cubicBezTo>
                  <a:cubicBezTo>
                    <a:pt x="790" y="546"/>
                    <a:pt x="831" y="580"/>
                    <a:pt x="858" y="624"/>
                  </a:cubicBezTo>
                  <a:cubicBezTo>
                    <a:pt x="872" y="645"/>
                    <a:pt x="878" y="669"/>
                    <a:pt x="885" y="696"/>
                  </a:cubicBezTo>
                  <a:cubicBezTo>
                    <a:pt x="892" y="720"/>
                    <a:pt x="895" y="747"/>
                    <a:pt x="892" y="775"/>
                  </a:cubicBezTo>
                  <a:cubicBezTo>
                    <a:pt x="889" y="883"/>
                    <a:pt x="828" y="999"/>
                    <a:pt x="726" y="1053"/>
                  </a:cubicBezTo>
                  <a:cubicBezTo>
                    <a:pt x="678" y="1078"/>
                    <a:pt x="622" y="1091"/>
                    <a:pt x="564" y="1091"/>
                  </a:cubicBezTo>
                  <a:cubicBezTo>
                    <a:pt x="497" y="1091"/>
                    <a:pt x="428" y="1074"/>
                    <a:pt x="368" y="1043"/>
                  </a:cubicBezTo>
                  <a:cubicBezTo>
                    <a:pt x="252" y="989"/>
                    <a:pt x="170" y="873"/>
                    <a:pt x="134" y="744"/>
                  </a:cubicBezTo>
                  <a:cubicBezTo>
                    <a:pt x="113" y="679"/>
                    <a:pt x="106" y="611"/>
                    <a:pt x="106" y="546"/>
                  </a:cubicBezTo>
                  <a:cubicBezTo>
                    <a:pt x="106" y="478"/>
                    <a:pt x="120" y="411"/>
                    <a:pt x="144" y="353"/>
                  </a:cubicBezTo>
                  <a:cubicBezTo>
                    <a:pt x="191" y="237"/>
                    <a:pt x="310" y="162"/>
                    <a:pt x="429" y="122"/>
                  </a:cubicBezTo>
                  <a:cubicBezTo>
                    <a:pt x="508" y="95"/>
                    <a:pt x="590" y="83"/>
                    <a:pt x="669" y="83"/>
                  </a:cubicBezTo>
                  <a:cubicBezTo>
                    <a:pt x="713" y="83"/>
                    <a:pt x="756" y="87"/>
                    <a:pt x="797" y="94"/>
                  </a:cubicBezTo>
                  <a:cubicBezTo>
                    <a:pt x="916" y="114"/>
                    <a:pt x="1021" y="166"/>
                    <a:pt x="1100" y="233"/>
                  </a:cubicBezTo>
                  <a:cubicBezTo>
                    <a:pt x="1181" y="298"/>
                    <a:pt x="1236" y="380"/>
                    <a:pt x="1273" y="458"/>
                  </a:cubicBezTo>
                  <a:cubicBezTo>
                    <a:pt x="1310" y="536"/>
                    <a:pt x="1327" y="611"/>
                    <a:pt x="1331" y="676"/>
                  </a:cubicBezTo>
                  <a:cubicBezTo>
                    <a:pt x="1338" y="737"/>
                    <a:pt x="1331" y="788"/>
                    <a:pt x="1327" y="822"/>
                  </a:cubicBezTo>
                  <a:cubicBezTo>
                    <a:pt x="1321" y="856"/>
                    <a:pt x="1317" y="873"/>
                    <a:pt x="1317" y="873"/>
                  </a:cubicBezTo>
                  <a:cubicBezTo>
                    <a:pt x="1317" y="873"/>
                    <a:pt x="1321" y="856"/>
                    <a:pt x="1331" y="822"/>
                  </a:cubicBezTo>
                  <a:cubicBezTo>
                    <a:pt x="1338" y="788"/>
                    <a:pt x="1348" y="740"/>
                    <a:pt x="1348" y="676"/>
                  </a:cubicBezTo>
                  <a:cubicBezTo>
                    <a:pt x="1348" y="611"/>
                    <a:pt x="1338" y="530"/>
                    <a:pt x="1307" y="444"/>
                  </a:cubicBezTo>
                  <a:cubicBezTo>
                    <a:pt x="1277" y="359"/>
                    <a:pt x="1222" y="268"/>
                    <a:pt x="1137" y="189"/>
                  </a:cubicBezTo>
                  <a:cubicBezTo>
                    <a:pt x="1055" y="111"/>
                    <a:pt x="939" y="50"/>
                    <a:pt x="814" y="23"/>
                  </a:cubicBezTo>
                  <a:cubicBezTo>
                    <a:pt x="755" y="9"/>
                    <a:pt x="693"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6"/>
            <p:cNvSpPr/>
            <p:nvPr/>
          </p:nvSpPr>
          <p:spPr>
            <a:xfrm>
              <a:off x="952422" y="311925"/>
              <a:ext cx="455638" cy="189692"/>
            </a:xfrm>
            <a:custGeom>
              <a:avLst/>
              <a:gdLst/>
              <a:ahLst/>
              <a:cxnLst/>
              <a:rect l="l" t="t" r="r" b="b"/>
              <a:pathLst>
                <a:path w="10379" h="4321" extrusionOk="0">
                  <a:moveTo>
                    <a:pt x="1232" y="1"/>
                  </a:moveTo>
                  <a:cubicBezTo>
                    <a:pt x="1174" y="1"/>
                    <a:pt x="1116" y="4"/>
                    <a:pt x="1062" y="4"/>
                  </a:cubicBezTo>
                  <a:lnTo>
                    <a:pt x="902" y="4"/>
                  </a:lnTo>
                  <a:cubicBezTo>
                    <a:pt x="851" y="4"/>
                    <a:pt x="800" y="4"/>
                    <a:pt x="753" y="7"/>
                  </a:cubicBezTo>
                  <a:cubicBezTo>
                    <a:pt x="657" y="14"/>
                    <a:pt x="572" y="17"/>
                    <a:pt x="494" y="21"/>
                  </a:cubicBezTo>
                  <a:cubicBezTo>
                    <a:pt x="412" y="25"/>
                    <a:pt x="345" y="31"/>
                    <a:pt x="283" y="38"/>
                  </a:cubicBezTo>
                  <a:cubicBezTo>
                    <a:pt x="222" y="45"/>
                    <a:pt x="171" y="51"/>
                    <a:pt x="130" y="55"/>
                  </a:cubicBezTo>
                  <a:cubicBezTo>
                    <a:pt x="45" y="62"/>
                    <a:pt x="1" y="65"/>
                    <a:pt x="1" y="65"/>
                  </a:cubicBezTo>
                  <a:cubicBezTo>
                    <a:pt x="1" y="65"/>
                    <a:pt x="45" y="69"/>
                    <a:pt x="130" y="69"/>
                  </a:cubicBezTo>
                  <a:lnTo>
                    <a:pt x="283" y="69"/>
                  </a:lnTo>
                  <a:cubicBezTo>
                    <a:pt x="345" y="72"/>
                    <a:pt x="416" y="72"/>
                    <a:pt x="494" y="75"/>
                  </a:cubicBezTo>
                  <a:cubicBezTo>
                    <a:pt x="572" y="78"/>
                    <a:pt x="657" y="82"/>
                    <a:pt x="753" y="86"/>
                  </a:cubicBezTo>
                  <a:cubicBezTo>
                    <a:pt x="800" y="89"/>
                    <a:pt x="847" y="92"/>
                    <a:pt x="899" y="96"/>
                  </a:cubicBezTo>
                  <a:cubicBezTo>
                    <a:pt x="949" y="103"/>
                    <a:pt x="1004" y="106"/>
                    <a:pt x="1055" y="109"/>
                  </a:cubicBezTo>
                  <a:cubicBezTo>
                    <a:pt x="1110" y="113"/>
                    <a:pt x="1167" y="119"/>
                    <a:pt x="1225" y="123"/>
                  </a:cubicBezTo>
                  <a:cubicBezTo>
                    <a:pt x="1283" y="130"/>
                    <a:pt x="1341" y="136"/>
                    <a:pt x="1402" y="144"/>
                  </a:cubicBezTo>
                  <a:cubicBezTo>
                    <a:pt x="1463" y="150"/>
                    <a:pt x="1524" y="157"/>
                    <a:pt x="1590" y="164"/>
                  </a:cubicBezTo>
                  <a:cubicBezTo>
                    <a:pt x="1651" y="171"/>
                    <a:pt x="1715" y="180"/>
                    <a:pt x="1783" y="191"/>
                  </a:cubicBezTo>
                  <a:cubicBezTo>
                    <a:pt x="2310" y="259"/>
                    <a:pt x="2923" y="392"/>
                    <a:pt x="3559" y="582"/>
                  </a:cubicBezTo>
                  <a:cubicBezTo>
                    <a:pt x="3637" y="606"/>
                    <a:pt x="3719" y="637"/>
                    <a:pt x="3797" y="661"/>
                  </a:cubicBezTo>
                  <a:cubicBezTo>
                    <a:pt x="3838" y="674"/>
                    <a:pt x="3879" y="687"/>
                    <a:pt x="3920" y="701"/>
                  </a:cubicBezTo>
                  <a:lnTo>
                    <a:pt x="3978" y="722"/>
                  </a:lnTo>
                  <a:lnTo>
                    <a:pt x="4039" y="742"/>
                  </a:lnTo>
                  <a:cubicBezTo>
                    <a:pt x="4198" y="803"/>
                    <a:pt x="4361" y="861"/>
                    <a:pt x="4521" y="929"/>
                  </a:cubicBezTo>
                  <a:cubicBezTo>
                    <a:pt x="4848" y="1055"/>
                    <a:pt x="5168" y="1212"/>
                    <a:pt x="5481" y="1372"/>
                  </a:cubicBezTo>
                  <a:cubicBezTo>
                    <a:pt x="5637" y="1457"/>
                    <a:pt x="5794" y="1535"/>
                    <a:pt x="5947" y="1630"/>
                  </a:cubicBezTo>
                  <a:cubicBezTo>
                    <a:pt x="6022" y="1674"/>
                    <a:pt x="6096" y="1719"/>
                    <a:pt x="6171" y="1763"/>
                  </a:cubicBezTo>
                  <a:cubicBezTo>
                    <a:pt x="6246" y="1810"/>
                    <a:pt x="6321" y="1858"/>
                    <a:pt x="6396" y="1902"/>
                  </a:cubicBezTo>
                  <a:cubicBezTo>
                    <a:pt x="6688" y="2092"/>
                    <a:pt x="6974" y="2287"/>
                    <a:pt x="7246" y="2480"/>
                  </a:cubicBezTo>
                  <a:cubicBezTo>
                    <a:pt x="7794" y="2868"/>
                    <a:pt x="8311" y="3232"/>
                    <a:pt x="8767" y="3521"/>
                  </a:cubicBezTo>
                  <a:cubicBezTo>
                    <a:pt x="9226" y="3810"/>
                    <a:pt x="9631" y="4011"/>
                    <a:pt x="9920" y="4137"/>
                  </a:cubicBezTo>
                  <a:cubicBezTo>
                    <a:pt x="9991" y="4168"/>
                    <a:pt x="10056" y="4198"/>
                    <a:pt x="10114" y="4218"/>
                  </a:cubicBezTo>
                  <a:cubicBezTo>
                    <a:pt x="10172" y="4239"/>
                    <a:pt x="10219" y="4259"/>
                    <a:pt x="10257" y="4273"/>
                  </a:cubicBezTo>
                  <a:cubicBezTo>
                    <a:pt x="10338" y="4303"/>
                    <a:pt x="10379" y="4320"/>
                    <a:pt x="10379" y="4320"/>
                  </a:cubicBezTo>
                  <a:cubicBezTo>
                    <a:pt x="10379" y="4320"/>
                    <a:pt x="10338" y="4300"/>
                    <a:pt x="10260" y="4267"/>
                  </a:cubicBezTo>
                  <a:cubicBezTo>
                    <a:pt x="10223" y="4246"/>
                    <a:pt x="10175" y="4226"/>
                    <a:pt x="10121" y="4198"/>
                  </a:cubicBezTo>
                  <a:cubicBezTo>
                    <a:pt x="10066" y="4174"/>
                    <a:pt x="10005" y="4140"/>
                    <a:pt x="9937" y="4103"/>
                  </a:cubicBezTo>
                  <a:cubicBezTo>
                    <a:pt x="9900" y="4086"/>
                    <a:pt x="9865" y="4066"/>
                    <a:pt x="9825" y="4045"/>
                  </a:cubicBezTo>
                  <a:cubicBezTo>
                    <a:pt x="9787" y="4025"/>
                    <a:pt x="9750" y="4001"/>
                    <a:pt x="9709" y="3977"/>
                  </a:cubicBezTo>
                  <a:cubicBezTo>
                    <a:pt x="9668" y="3953"/>
                    <a:pt x="9624" y="3929"/>
                    <a:pt x="9583" y="3906"/>
                  </a:cubicBezTo>
                  <a:cubicBezTo>
                    <a:pt x="9539" y="3879"/>
                    <a:pt x="9495" y="3848"/>
                    <a:pt x="9447" y="3821"/>
                  </a:cubicBezTo>
                  <a:cubicBezTo>
                    <a:pt x="9403" y="3790"/>
                    <a:pt x="9355" y="3763"/>
                    <a:pt x="9305" y="3729"/>
                  </a:cubicBezTo>
                  <a:cubicBezTo>
                    <a:pt x="9256" y="3698"/>
                    <a:pt x="9209" y="3664"/>
                    <a:pt x="9158" y="3630"/>
                  </a:cubicBezTo>
                  <a:cubicBezTo>
                    <a:pt x="9056" y="3562"/>
                    <a:pt x="8950" y="3487"/>
                    <a:pt x="8842" y="3413"/>
                  </a:cubicBezTo>
                  <a:cubicBezTo>
                    <a:pt x="8402" y="3103"/>
                    <a:pt x="7920" y="2705"/>
                    <a:pt x="7386" y="2293"/>
                  </a:cubicBezTo>
                  <a:cubicBezTo>
                    <a:pt x="7117" y="2089"/>
                    <a:pt x="6838" y="1879"/>
                    <a:pt x="6542" y="1678"/>
                  </a:cubicBezTo>
                  <a:cubicBezTo>
                    <a:pt x="6468" y="1630"/>
                    <a:pt x="6392" y="1579"/>
                    <a:pt x="6317" y="1532"/>
                  </a:cubicBezTo>
                  <a:cubicBezTo>
                    <a:pt x="6239" y="1483"/>
                    <a:pt x="6161" y="1439"/>
                    <a:pt x="6086" y="1392"/>
                  </a:cubicBezTo>
                  <a:cubicBezTo>
                    <a:pt x="5930" y="1296"/>
                    <a:pt x="5770" y="1212"/>
                    <a:pt x="5610" y="1123"/>
                  </a:cubicBezTo>
                  <a:cubicBezTo>
                    <a:pt x="5287" y="960"/>
                    <a:pt x="4957" y="807"/>
                    <a:pt x="4623" y="678"/>
                  </a:cubicBezTo>
                  <a:cubicBezTo>
                    <a:pt x="4457" y="609"/>
                    <a:pt x="4287" y="555"/>
                    <a:pt x="4124" y="497"/>
                  </a:cubicBezTo>
                  <a:lnTo>
                    <a:pt x="4062" y="477"/>
                  </a:lnTo>
                  <a:lnTo>
                    <a:pt x="3998" y="456"/>
                  </a:lnTo>
                  <a:cubicBezTo>
                    <a:pt x="3957" y="446"/>
                    <a:pt x="3916" y="433"/>
                    <a:pt x="3871" y="419"/>
                  </a:cubicBezTo>
                  <a:cubicBezTo>
                    <a:pt x="3790" y="395"/>
                    <a:pt x="3708" y="372"/>
                    <a:pt x="3626" y="348"/>
                  </a:cubicBezTo>
                  <a:cubicBezTo>
                    <a:pt x="2970" y="171"/>
                    <a:pt x="2341" y="78"/>
                    <a:pt x="1800" y="31"/>
                  </a:cubicBezTo>
                  <a:cubicBezTo>
                    <a:pt x="1732" y="28"/>
                    <a:pt x="1667" y="17"/>
                    <a:pt x="1603" y="14"/>
                  </a:cubicBezTo>
                  <a:cubicBezTo>
                    <a:pt x="1535" y="14"/>
                    <a:pt x="1474" y="11"/>
                    <a:pt x="1412" y="7"/>
                  </a:cubicBezTo>
                  <a:cubicBezTo>
                    <a:pt x="1351" y="7"/>
                    <a:pt x="1290" y="4"/>
                    <a:pt x="1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6"/>
            <p:cNvSpPr/>
            <p:nvPr/>
          </p:nvSpPr>
          <p:spPr>
            <a:xfrm>
              <a:off x="1184351" y="341953"/>
              <a:ext cx="219719" cy="139821"/>
            </a:xfrm>
            <a:custGeom>
              <a:avLst/>
              <a:gdLst/>
              <a:ahLst/>
              <a:cxnLst/>
              <a:rect l="l" t="t" r="r" b="b"/>
              <a:pathLst>
                <a:path w="5005" h="3185" extrusionOk="0">
                  <a:moveTo>
                    <a:pt x="1" y="0"/>
                  </a:moveTo>
                  <a:cubicBezTo>
                    <a:pt x="1" y="0"/>
                    <a:pt x="21" y="11"/>
                    <a:pt x="62" y="27"/>
                  </a:cubicBezTo>
                  <a:cubicBezTo>
                    <a:pt x="103" y="44"/>
                    <a:pt x="160" y="72"/>
                    <a:pt x="235" y="109"/>
                  </a:cubicBezTo>
                  <a:cubicBezTo>
                    <a:pt x="381" y="174"/>
                    <a:pt x="589" y="283"/>
                    <a:pt x="838" y="408"/>
                  </a:cubicBezTo>
                  <a:cubicBezTo>
                    <a:pt x="1086" y="534"/>
                    <a:pt x="1361" y="701"/>
                    <a:pt x="1654" y="888"/>
                  </a:cubicBezTo>
                  <a:cubicBezTo>
                    <a:pt x="1943" y="1075"/>
                    <a:pt x="2246" y="1286"/>
                    <a:pt x="2532" y="1517"/>
                  </a:cubicBezTo>
                  <a:cubicBezTo>
                    <a:pt x="2824" y="1746"/>
                    <a:pt x="3110" y="1983"/>
                    <a:pt x="3389" y="2198"/>
                  </a:cubicBezTo>
                  <a:cubicBezTo>
                    <a:pt x="3664" y="2415"/>
                    <a:pt x="3933" y="2606"/>
                    <a:pt x="4171" y="2759"/>
                  </a:cubicBezTo>
                  <a:cubicBezTo>
                    <a:pt x="4409" y="2912"/>
                    <a:pt x="4620" y="3018"/>
                    <a:pt x="4769" y="3085"/>
                  </a:cubicBezTo>
                  <a:cubicBezTo>
                    <a:pt x="4804" y="3103"/>
                    <a:pt x="4838" y="3116"/>
                    <a:pt x="4868" y="3129"/>
                  </a:cubicBezTo>
                  <a:cubicBezTo>
                    <a:pt x="4899" y="3140"/>
                    <a:pt x="4923" y="3150"/>
                    <a:pt x="4943" y="3160"/>
                  </a:cubicBezTo>
                  <a:cubicBezTo>
                    <a:pt x="4984" y="3178"/>
                    <a:pt x="5005" y="3184"/>
                    <a:pt x="5005" y="3184"/>
                  </a:cubicBezTo>
                  <a:cubicBezTo>
                    <a:pt x="5005" y="3184"/>
                    <a:pt x="4984" y="3174"/>
                    <a:pt x="4947" y="3154"/>
                  </a:cubicBezTo>
                  <a:cubicBezTo>
                    <a:pt x="4929" y="3140"/>
                    <a:pt x="4906" y="3126"/>
                    <a:pt x="4879" y="3113"/>
                  </a:cubicBezTo>
                  <a:cubicBezTo>
                    <a:pt x="4851" y="3096"/>
                    <a:pt x="4818" y="3079"/>
                    <a:pt x="4783" y="3055"/>
                  </a:cubicBezTo>
                  <a:cubicBezTo>
                    <a:pt x="4644" y="2974"/>
                    <a:pt x="4453" y="2837"/>
                    <a:pt x="4232" y="2671"/>
                  </a:cubicBezTo>
                  <a:cubicBezTo>
                    <a:pt x="4011" y="2501"/>
                    <a:pt x="3769" y="2286"/>
                    <a:pt x="3511" y="2052"/>
                  </a:cubicBezTo>
                  <a:cubicBezTo>
                    <a:pt x="3253" y="1817"/>
                    <a:pt x="2977" y="1565"/>
                    <a:pt x="2681" y="1327"/>
                  </a:cubicBezTo>
                  <a:cubicBezTo>
                    <a:pt x="2389" y="1093"/>
                    <a:pt x="2075" y="875"/>
                    <a:pt x="1766" y="701"/>
                  </a:cubicBezTo>
                  <a:cubicBezTo>
                    <a:pt x="1460" y="521"/>
                    <a:pt x="1157" y="388"/>
                    <a:pt x="895" y="279"/>
                  </a:cubicBezTo>
                  <a:cubicBezTo>
                    <a:pt x="637" y="170"/>
                    <a:pt x="409" y="109"/>
                    <a:pt x="249" y="61"/>
                  </a:cubicBezTo>
                  <a:cubicBezTo>
                    <a:pt x="171" y="41"/>
                    <a:pt x="109" y="27"/>
                    <a:pt x="65" y="17"/>
                  </a:cubicBezTo>
                  <a:cubicBezTo>
                    <a:pt x="24"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6"/>
            <p:cNvSpPr/>
            <p:nvPr/>
          </p:nvSpPr>
          <p:spPr>
            <a:xfrm>
              <a:off x="475439" y="690963"/>
              <a:ext cx="61416" cy="279116"/>
            </a:xfrm>
            <a:custGeom>
              <a:avLst/>
              <a:gdLst/>
              <a:ahLst/>
              <a:cxnLst/>
              <a:rect l="l" t="t" r="r" b="b"/>
              <a:pathLst>
                <a:path w="1399" h="6358" extrusionOk="0">
                  <a:moveTo>
                    <a:pt x="964" y="0"/>
                  </a:moveTo>
                  <a:cubicBezTo>
                    <a:pt x="964" y="0"/>
                    <a:pt x="950" y="21"/>
                    <a:pt x="923" y="62"/>
                  </a:cubicBezTo>
                  <a:cubicBezTo>
                    <a:pt x="895" y="106"/>
                    <a:pt x="851" y="164"/>
                    <a:pt x="800" y="241"/>
                  </a:cubicBezTo>
                  <a:cubicBezTo>
                    <a:pt x="705" y="401"/>
                    <a:pt x="559" y="629"/>
                    <a:pt x="426" y="925"/>
                  </a:cubicBezTo>
                  <a:cubicBezTo>
                    <a:pt x="395" y="1000"/>
                    <a:pt x="361" y="1075"/>
                    <a:pt x="331" y="1156"/>
                  </a:cubicBezTo>
                  <a:cubicBezTo>
                    <a:pt x="300" y="1241"/>
                    <a:pt x="266" y="1323"/>
                    <a:pt x="239" y="1415"/>
                  </a:cubicBezTo>
                  <a:cubicBezTo>
                    <a:pt x="177" y="1588"/>
                    <a:pt x="127" y="1783"/>
                    <a:pt x="89" y="1983"/>
                  </a:cubicBezTo>
                  <a:cubicBezTo>
                    <a:pt x="69" y="2082"/>
                    <a:pt x="52" y="2184"/>
                    <a:pt x="38" y="2290"/>
                  </a:cubicBezTo>
                  <a:cubicBezTo>
                    <a:pt x="21" y="2395"/>
                    <a:pt x="17" y="2500"/>
                    <a:pt x="8" y="2605"/>
                  </a:cubicBezTo>
                  <a:cubicBezTo>
                    <a:pt x="0" y="2823"/>
                    <a:pt x="0" y="3041"/>
                    <a:pt x="14" y="3259"/>
                  </a:cubicBezTo>
                  <a:cubicBezTo>
                    <a:pt x="35" y="3477"/>
                    <a:pt x="66" y="3695"/>
                    <a:pt x="106" y="3905"/>
                  </a:cubicBezTo>
                  <a:cubicBezTo>
                    <a:pt x="151" y="4113"/>
                    <a:pt x="201" y="4320"/>
                    <a:pt x="266" y="4514"/>
                  </a:cubicBezTo>
                  <a:cubicBezTo>
                    <a:pt x="392" y="4902"/>
                    <a:pt x="572" y="5242"/>
                    <a:pt x="735" y="5521"/>
                  </a:cubicBezTo>
                  <a:cubicBezTo>
                    <a:pt x="898" y="5800"/>
                    <a:pt x="1076" y="6004"/>
                    <a:pt x="1198" y="6147"/>
                  </a:cubicBezTo>
                  <a:cubicBezTo>
                    <a:pt x="1259" y="6218"/>
                    <a:pt x="1314" y="6266"/>
                    <a:pt x="1347" y="6303"/>
                  </a:cubicBezTo>
                  <a:cubicBezTo>
                    <a:pt x="1382" y="6337"/>
                    <a:pt x="1399" y="6358"/>
                    <a:pt x="1399" y="6358"/>
                  </a:cubicBezTo>
                  <a:cubicBezTo>
                    <a:pt x="1399" y="6358"/>
                    <a:pt x="1385" y="6334"/>
                    <a:pt x="1361" y="6293"/>
                  </a:cubicBezTo>
                  <a:cubicBezTo>
                    <a:pt x="1334" y="6249"/>
                    <a:pt x="1294" y="6188"/>
                    <a:pt x="1249" y="6106"/>
                  </a:cubicBezTo>
                  <a:cubicBezTo>
                    <a:pt x="1154" y="5949"/>
                    <a:pt x="1038" y="5711"/>
                    <a:pt x="909" y="5429"/>
                  </a:cubicBezTo>
                  <a:cubicBezTo>
                    <a:pt x="780" y="5144"/>
                    <a:pt x="667" y="4797"/>
                    <a:pt x="572" y="4422"/>
                  </a:cubicBezTo>
                  <a:cubicBezTo>
                    <a:pt x="528" y="4235"/>
                    <a:pt x="487" y="4042"/>
                    <a:pt x="457" y="3841"/>
                  </a:cubicBezTo>
                  <a:cubicBezTo>
                    <a:pt x="426" y="3643"/>
                    <a:pt x="402" y="3439"/>
                    <a:pt x="392" y="3232"/>
                  </a:cubicBezTo>
                  <a:cubicBezTo>
                    <a:pt x="378" y="3028"/>
                    <a:pt x="375" y="2823"/>
                    <a:pt x="378" y="2623"/>
                  </a:cubicBezTo>
                  <a:cubicBezTo>
                    <a:pt x="388" y="2422"/>
                    <a:pt x="395" y="2221"/>
                    <a:pt x="413" y="2031"/>
                  </a:cubicBezTo>
                  <a:cubicBezTo>
                    <a:pt x="419" y="1980"/>
                    <a:pt x="426" y="1935"/>
                    <a:pt x="429" y="1888"/>
                  </a:cubicBezTo>
                  <a:cubicBezTo>
                    <a:pt x="436" y="1841"/>
                    <a:pt x="440" y="1792"/>
                    <a:pt x="446" y="1748"/>
                  </a:cubicBezTo>
                  <a:cubicBezTo>
                    <a:pt x="453" y="1701"/>
                    <a:pt x="460" y="1654"/>
                    <a:pt x="466" y="1609"/>
                  </a:cubicBezTo>
                  <a:cubicBezTo>
                    <a:pt x="470" y="1565"/>
                    <a:pt x="480" y="1520"/>
                    <a:pt x="487" y="1476"/>
                  </a:cubicBezTo>
                  <a:cubicBezTo>
                    <a:pt x="501" y="1388"/>
                    <a:pt x="518" y="1303"/>
                    <a:pt x="535" y="1221"/>
                  </a:cubicBezTo>
                  <a:cubicBezTo>
                    <a:pt x="555" y="1139"/>
                    <a:pt x="576" y="1062"/>
                    <a:pt x="592" y="983"/>
                  </a:cubicBezTo>
                  <a:cubicBezTo>
                    <a:pt x="674" y="680"/>
                    <a:pt x="763" y="432"/>
                    <a:pt x="841" y="262"/>
                  </a:cubicBezTo>
                  <a:cubicBezTo>
                    <a:pt x="875" y="177"/>
                    <a:pt x="909" y="112"/>
                    <a:pt x="929" y="68"/>
                  </a:cubicBezTo>
                  <a:cubicBezTo>
                    <a:pt x="953" y="24"/>
                    <a:pt x="964" y="0"/>
                    <a:pt x="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6"/>
            <p:cNvSpPr/>
            <p:nvPr/>
          </p:nvSpPr>
          <p:spPr>
            <a:xfrm>
              <a:off x="451689" y="748297"/>
              <a:ext cx="17999" cy="125642"/>
            </a:xfrm>
            <a:custGeom>
              <a:avLst/>
              <a:gdLst/>
              <a:ahLst/>
              <a:cxnLst/>
              <a:rect l="l" t="t" r="r" b="b"/>
              <a:pathLst>
                <a:path w="410" h="2862" extrusionOk="0">
                  <a:moveTo>
                    <a:pt x="409" y="1"/>
                  </a:moveTo>
                  <a:lnTo>
                    <a:pt x="409" y="1"/>
                  </a:lnTo>
                  <a:cubicBezTo>
                    <a:pt x="409" y="1"/>
                    <a:pt x="389" y="41"/>
                    <a:pt x="351" y="112"/>
                  </a:cubicBezTo>
                  <a:cubicBezTo>
                    <a:pt x="334" y="150"/>
                    <a:pt x="310" y="194"/>
                    <a:pt x="287" y="246"/>
                  </a:cubicBezTo>
                  <a:cubicBezTo>
                    <a:pt x="276" y="272"/>
                    <a:pt x="263" y="299"/>
                    <a:pt x="249" y="327"/>
                  </a:cubicBezTo>
                  <a:cubicBezTo>
                    <a:pt x="239" y="357"/>
                    <a:pt x="225" y="388"/>
                    <a:pt x="215" y="422"/>
                  </a:cubicBezTo>
                  <a:cubicBezTo>
                    <a:pt x="167" y="552"/>
                    <a:pt x="113" y="708"/>
                    <a:pt x="72" y="881"/>
                  </a:cubicBezTo>
                  <a:cubicBezTo>
                    <a:pt x="31" y="1051"/>
                    <a:pt x="15" y="1242"/>
                    <a:pt x="4" y="1429"/>
                  </a:cubicBezTo>
                  <a:cubicBezTo>
                    <a:pt x="4" y="1524"/>
                    <a:pt x="1" y="1620"/>
                    <a:pt x="11" y="1711"/>
                  </a:cubicBezTo>
                  <a:cubicBezTo>
                    <a:pt x="18" y="1803"/>
                    <a:pt x="31" y="1895"/>
                    <a:pt x="48" y="1980"/>
                  </a:cubicBezTo>
                  <a:cubicBezTo>
                    <a:pt x="79" y="2153"/>
                    <a:pt x="137" y="2313"/>
                    <a:pt x="185" y="2442"/>
                  </a:cubicBezTo>
                  <a:cubicBezTo>
                    <a:pt x="194" y="2477"/>
                    <a:pt x="208" y="2507"/>
                    <a:pt x="222" y="2538"/>
                  </a:cubicBezTo>
                  <a:cubicBezTo>
                    <a:pt x="235" y="2565"/>
                    <a:pt x="249" y="2593"/>
                    <a:pt x="263" y="2620"/>
                  </a:cubicBezTo>
                  <a:cubicBezTo>
                    <a:pt x="276" y="2643"/>
                    <a:pt x="287" y="2667"/>
                    <a:pt x="300" y="2691"/>
                  </a:cubicBezTo>
                  <a:cubicBezTo>
                    <a:pt x="310" y="2711"/>
                    <a:pt x="324" y="2731"/>
                    <a:pt x="331" y="2749"/>
                  </a:cubicBezTo>
                  <a:cubicBezTo>
                    <a:pt x="375" y="2820"/>
                    <a:pt x="395" y="2861"/>
                    <a:pt x="395" y="2861"/>
                  </a:cubicBezTo>
                  <a:cubicBezTo>
                    <a:pt x="395" y="2861"/>
                    <a:pt x="389" y="2813"/>
                    <a:pt x="378" y="2736"/>
                  </a:cubicBezTo>
                  <a:cubicBezTo>
                    <a:pt x="372" y="2695"/>
                    <a:pt x="368" y="2647"/>
                    <a:pt x="365" y="2589"/>
                  </a:cubicBezTo>
                  <a:cubicBezTo>
                    <a:pt x="362" y="2562"/>
                    <a:pt x="358" y="2531"/>
                    <a:pt x="358" y="2500"/>
                  </a:cubicBezTo>
                  <a:cubicBezTo>
                    <a:pt x="354" y="2470"/>
                    <a:pt x="351" y="2439"/>
                    <a:pt x="348" y="2405"/>
                  </a:cubicBezTo>
                  <a:cubicBezTo>
                    <a:pt x="327" y="2273"/>
                    <a:pt x="327" y="2113"/>
                    <a:pt x="314" y="1949"/>
                  </a:cubicBezTo>
                  <a:cubicBezTo>
                    <a:pt x="314" y="1864"/>
                    <a:pt x="307" y="1780"/>
                    <a:pt x="304" y="1695"/>
                  </a:cubicBezTo>
                  <a:cubicBezTo>
                    <a:pt x="300" y="1606"/>
                    <a:pt x="296" y="1517"/>
                    <a:pt x="296" y="1429"/>
                  </a:cubicBezTo>
                  <a:cubicBezTo>
                    <a:pt x="290" y="1255"/>
                    <a:pt x="293" y="1078"/>
                    <a:pt x="300" y="912"/>
                  </a:cubicBezTo>
                  <a:cubicBezTo>
                    <a:pt x="310" y="745"/>
                    <a:pt x="310" y="585"/>
                    <a:pt x="334" y="453"/>
                  </a:cubicBezTo>
                  <a:cubicBezTo>
                    <a:pt x="337" y="419"/>
                    <a:pt x="341" y="384"/>
                    <a:pt x="348" y="354"/>
                  </a:cubicBezTo>
                  <a:cubicBezTo>
                    <a:pt x="351" y="323"/>
                    <a:pt x="354" y="296"/>
                    <a:pt x="362" y="266"/>
                  </a:cubicBezTo>
                  <a:cubicBezTo>
                    <a:pt x="365" y="238"/>
                    <a:pt x="368" y="214"/>
                    <a:pt x="372" y="191"/>
                  </a:cubicBezTo>
                  <a:cubicBezTo>
                    <a:pt x="375" y="167"/>
                    <a:pt x="378" y="143"/>
                    <a:pt x="385" y="126"/>
                  </a:cubicBezTo>
                  <a:cubicBezTo>
                    <a:pt x="398" y="45"/>
                    <a:pt x="409"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6"/>
            <p:cNvSpPr/>
            <p:nvPr/>
          </p:nvSpPr>
          <p:spPr>
            <a:xfrm>
              <a:off x="482902" y="1144150"/>
              <a:ext cx="215681" cy="240440"/>
            </a:xfrm>
            <a:custGeom>
              <a:avLst/>
              <a:gdLst/>
              <a:ahLst/>
              <a:cxnLst/>
              <a:rect l="l" t="t" r="r" b="b"/>
              <a:pathLst>
                <a:path w="4913" h="5477" extrusionOk="0">
                  <a:moveTo>
                    <a:pt x="1409" y="1"/>
                  </a:moveTo>
                  <a:cubicBezTo>
                    <a:pt x="1409" y="1"/>
                    <a:pt x="1402" y="5"/>
                    <a:pt x="1381" y="5"/>
                  </a:cubicBezTo>
                  <a:cubicBezTo>
                    <a:pt x="1365" y="5"/>
                    <a:pt x="1341" y="5"/>
                    <a:pt x="1307" y="11"/>
                  </a:cubicBezTo>
                  <a:cubicBezTo>
                    <a:pt x="1239" y="18"/>
                    <a:pt x="1137" y="35"/>
                    <a:pt x="1014" y="79"/>
                  </a:cubicBezTo>
                  <a:cubicBezTo>
                    <a:pt x="896" y="127"/>
                    <a:pt x="756" y="202"/>
                    <a:pt x="613" y="321"/>
                  </a:cubicBezTo>
                  <a:cubicBezTo>
                    <a:pt x="470" y="437"/>
                    <a:pt x="334" y="603"/>
                    <a:pt x="232" y="811"/>
                  </a:cubicBezTo>
                  <a:cubicBezTo>
                    <a:pt x="133" y="1015"/>
                    <a:pt x="62" y="1256"/>
                    <a:pt x="31" y="1518"/>
                  </a:cubicBezTo>
                  <a:cubicBezTo>
                    <a:pt x="1" y="1776"/>
                    <a:pt x="7" y="2052"/>
                    <a:pt x="48" y="2335"/>
                  </a:cubicBezTo>
                  <a:cubicBezTo>
                    <a:pt x="86" y="2613"/>
                    <a:pt x="157" y="2899"/>
                    <a:pt x="266" y="3178"/>
                  </a:cubicBezTo>
                  <a:cubicBezTo>
                    <a:pt x="375" y="3454"/>
                    <a:pt x="521" y="3720"/>
                    <a:pt x="695" y="3968"/>
                  </a:cubicBezTo>
                  <a:lnTo>
                    <a:pt x="763" y="4059"/>
                  </a:lnTo>
                  <a:cubicBezTo>
                    <a:pt x="783" y="4090"/>
                    <a:pt x="807" y="4117"/>
                    <a:pt x="830" y="4148"/>
                  </a:cubicBezTo>
                  <a:lnTo>
                    <a:pt x="902" y="4236"/>
                  </a:lnTo>
                  <a:lnTo>
                    <a:pt x="977" y="4321"/>
                  </a:lnTo>
                  <a:lnTo>
                    <a:pt x="1052" y="4403"/>
                  </a:lnTo>
                  <a:lnTo>
                    <a:pt x="1130" y="4484"/>
                  </a:lnTo>
                  <a:cubicBezTo>
                    <a:pt x="1157" y="4511"/>
                    <a:pt x="1185" y="4539"/>
                    <a:pt x="1212" y="4563"/>
                  </a:cubicBezTo>
                  <a:lnTo>
                    <a:pt x="1293" y="4638"/>
                  </a:lnTo>
                  <a:cubicBezTo>
                    <a:pt x="1518" y="4835"/>
                    <a:pt x="1763" y="5001"/>
                    <a:pt x="2014" y="5128"/>
                  </a:cubicBezTo>
                  <a:cubicBezTo>
                    <a:pt x="2270" y="5254"/>
                    <a:pt x="2529" y="5338"/>
                    <a:pt x="2780" y="5393"/>
                  </a:cubicBezTo>
                  <a:cubicBezTo>
                    <a:pt x="3031" y="5447"/>
                    <a:pt x="3273" y="5475"/>
                    <a:pt x="3498" y="5475"/>
                  </a:cubicBezTo>
                  <a:cubicBezTo>
                    <a:pt x="3513" y="5476"/>
                    <a:pt x="3529" y="5476"/>
                    <a:pt x="3544" y="5476"/>
                  </a:cubicBezTo>
                  <a:cubicBezTo>
                    <a:pt x="3583" y="5476"/>
                    <a:pt x="3622" y="5474"/>
                    <a:pt x="3661" y="5471"/>
                  </a:cubicBezTo>
                  <a:cubicBezTo>
                    <a:pt x="3688" y="5471"/>
                    <a:pt x="3712" y="5471"/>
                    <a:pt x="3739" y="5467"/>
                  </a:cubicBezTo>
                  <a:cubicBezTo>
                    <a:pt x="3766" y="5464"/>
                    <a:pt x="3790" y="5464"/>
                    <a:pt x="3814" y="5461"/>
                  </a:cubicBezTo>
                  <a:cubicBezTo>
                    <a:pt x="3865" y="5454"/>
                    <a:pt x="3916" y="5450"/>
                    <a:pt x="3964" y="5444"/>
                  </a:cubicBezTo>
                  <a:cubicBezTo>
                    <a:pt x="4011" y="5434"/>
                    <a:pt x="4055" y="5427"/>
                    <a:pt x="4100" y="5420"/>
                  </a:cubicBezTo>
                  <a:cubicBezTo>
                    <a:pt x="4144" y="5414"/>
                    <a:pt x="4185" y="5400"/>
                    <a:pt x="4226" y="5389"/>
                  </a:cubicBezTo>
                  <a:cubicBezTo>
                    <a:pt x="4267" y="5379"/>
                    <a:pt x="4307" y="5369"/>
                    <a:pt x="4345" y="5359"/>
                  </a:cubicBezTo>
                  <a:cubicBezTo>
                    <a:pt x="4419" y="5335"/>
                    <a:pt x="4488" y="5315"/>
                    <a:pt x="4549" y="5294"/>
                  </a:cubicBezTo>
                  <a:cubicBezTo>
                    <a:pt x="4606" y="5271"/>
                    <a:pt x="4661" y="5250"/>
                    <a:pt x="4705" y="5230"/>
                  </a:cubicBezTo>
                  <a:cubicBezTo>
                    <a:pt x="4753" y="5213"/>
                    <a:pt x="4787" y="5189"/>
                    <a:pt x="4821" y="5175"/>
                  </a:cubicBezTo>
                  <a:cubicBezTo>
                    <a:pt x="4879" y="5144"/>
                    <a:pt x="4912" y="5128"/>
                    <a:pt x="4912" y="5128"/>
                  </a:cubicBezTo>
                  <a:lnTo>
                    <a:pt x="4912" y="5128"/>
                  </a:lnTo>
                  <a:cubicBezTo>
                    <a:pt x="4912" y="5128"/>
                    <a:pt x="4879" y="5141"/>
                    <a:pt x="4814" y="5161"/>
                  </a:cubicBezTo>
                  <a:cubicBezTo>
                    <a:pt x="4780" y="5172"/>
                    <a:pt x="4743" y="5189"/>
                    <a:pt x="4695" y="5199"/>
                  </a:cubicBezTo>
                  <a:cubicBezTo>
                    <a:pt x="4647" y="5213"/>
                    <a:pt x="4593" y="5226"/>
                    <a:pt x="4532" y="5243"/>
                  </a:cubicBezTo>
                  <a:cubicBezTo>
                    <a:pt x="4342" y="5290"/>
                    <a:pt x="4083" y="5324"/>
                    <a:pt x="3779" y="5324"/>
                  </a:cubicBezTo>
                  <a:cubicBezTo>
                    <a:pt x="3691" y="5324"/>
                    <a:pt x="3599" y="5321"/>
                    <a:pt x="3504" y="5315"/>
                  </a:cubicBezTo>
                  <a:cubicBezTo>
                    <a:pt x="3080" y="5284"/>
                    <a:pt x="2593" y="5148"/>
                    <a:pt x="2137" y="4896"/>
                  </a:cubicBezTo>
                  <a:cubicBezTo>
                    <a:pt x="1909" y="4770"/>
                    <a:pt x="1688" y="4610"/>
                    <a:pt x="1488" y="4423"/>
                  </a:cubicBezTo>
                  <a:lnTo>
                    <a:pt x="1413" y="4355"/>
                  </a:lnTo>
                  <a:cubicBezTo>
                    <a:pt x="1389" y="4332"/>
                    <a:pt x="1365" y="4304"/>
                    <a:pt x="1341" y="4280"/>
                  </a:cubicBezTo>
                  <a:lnTo>
                    <a:pt x="1270" y="4205"/>
                  </a:lnTo>
                  <a:lnTo>
                    <a:pt x="1202" y="4128"/>
                  </a:lnTo>
                  <a:cubicBezTo>
                    <a:pt x="1177" y="4100"/>
                    <a:pt x="1154" y="4073"/>
                    <a:pt x="1133" y="4046"/>
                  </a:cubicBezTo>
                  <a:lnTo>
                    <a:pt x="1072" y="3964"/>
                  </a:lnTo>
                  <a:cubicBezTo>
                    <a:pt x="1052" y="3933"/>
                    <a:pt x="1031" y="3906"/>
                    <a:pt x="1011" y="3879"/>
                  </a:cubicBezTo>
                  <a:lnTo>
                    <a:pt x="953" y="3791"/>
                  </a:lnTo>
                  <a:cubicBezTo>
                    <a:pt x="800" y="3559"/>
                    <a:pt x="674" y="3311"/>
                    <a:pt x="576" y="3056"/>
                  </a:cubicBezTo>
                  <a:cubicBezTo>
                    <a:pt x="474" y="2801"/>
                    <a:pt x="395" y="2542"/>
                    <a:pt x="348" y="2283"/>
                  </a:cubicBezTo>
                  <a:cubicBezTo>
                    <a:pt x="300" y="2029"/>
                    <a:pt x="273" y="1773"/>
                    <a:pt x="279" y="1536"/>
                  </a:cubicBezTo>
                  <a:cubicBezTo>
                    <a:pt x="283" y="1416"/>
                    <a:pt x="296" y="1304"/>
                    <a:pt x="314" y="1192"/>
                  </a:cubicBezTo>
                  <a:cubicBezTo>
                    <a:pt x="334" y="1083"/>
                    <a:pt x="361" y="977"/>
                    <a:pt x="399" y="883"/>
                  </a:cubicBezTo>
                  <a:cubicBezTo>
                    <a:pt x="474" y="688"/>
                    <a:pt x="576" y="528"/>
                    <a:pt x="688" y="399"/>
                  </a:cubicBezTo>
                  <a:cubicBezTo>
                    <a:pt x="803" y="270"/>
                    <a:pt x="926" y="178"/>
                    <a:pt x="1035" y="123"/>
                  </a:cubicBezTo>
                  <a:cubicBezTo>
                    <a:pt x="1144" y="62"/>
                    <a:pt x="1243" y="32"/>
                    <a:pt x="1307" y="18"/>
                  </a:cubicBezTo>
                  <a:cubicBezTo>
                    <a:pt x="1341" y="11"/>
                    <a:pt x="1365" y="8"/>
                    <a:pt x="1386" y="8"/>
                  </a:cubicBezTo>
                  <a:cubicBezTo>
                    <a:pt x="1402" y="5"/>
                    <a:pt x="1409"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6"/>
            <p:cNvSpPr/>
            <p:nvPr/>
          </p:nvSpPr>
          <p:spPr>
            <a:xfrm>
              <a:off x="457966" y="1143886"/>
              <a:ext cx="111462" cy="275868"/>
            </a:xfrm>
            <a:custGeom>
              <a:avLst/>
              <a:gdLst/>
              <a:ahLst/>
              <a:cxnLst/>
              <a:rect l="l" t="t" r="r" b="b"/>
              <a:pathLst>
                <a:path w="2539" h="6284" extrusionOk="0">
                  <a:moveTo>
                    <a:pt x="1878" y="0"/>
                  </a:moveTo>
                  <a:lnTo>
                    <a:pt x="1878" y="0"/>
                  </a:lnTo>
                  <a:cubicBezTo>
                    <a:pt x="1878" y="0"/>
                    <a:pt x="1847" y="7"/>
                    <a:pt x="1790" y="17"/>
                  </a:cubicBezTo>
                  <a:cubicBezTo>
                    <a:pt x="1759" y="21"/>
                    <a:pt x="1725" y="31"/>
                    <a:pt x="1681" y="41"/>
                  </a:cubicBezTo>
                  <a:cubicBezTo>
                    <a:pt x="1660" y="48"/>
                    <a:pt x="1640" y="52"/>
                    <a:pt x="1616" y="61"/>
                  </a:cubicBezTo>
                  <a:cubicBezTo>
                    <a:pt x="1593" y="68"/>
                    <a:pt x="1569" y="75"/>
                    <a:pt x="1541" y="85"/>
                  </a:cubicBezTo>
                  <a:cubicBezTo>
                    <a:pt x="1436" y="126"/>
                    <a:pt x="1310" y="174"/>
                    <a:pt x="1174" y="256"/>
                  </a:cubicBezTo>
                  <a:cubicBezTo>
                    <a:pt x="1042" y="333"/>
                    <a:pt x="896" y="443"/>
                    <a:pt x="759" y="578"/>
                  </a:cubicBezTo>
                  <a:cubicBezTo>
                    <a:pt x="620" y="715"/>
                    <a:pt x="487" y="881"/>
                    <a:pt x="375" y="1075"/>
                  </a:cubicBezTo>
                  <a:cubicBezTo>
                    <a:pt x="260" y="1269"/>
                    <a:pt x="167" y="1493"/>
                    <a:pt x="106" y="1729"/>
                  </a:cubicBezTo>
                  <a:cubicBezTo>
                    <a:pt x="42" y="1966"/>
                    <a:pt x="7" y="2218"/>
                    <a:pt x="1" y="2476"/>
                  </a:cubicBezTo>
                  <a:cubicBezTo>
                    <a:pt x="1" y="2603"/>
                    <a:pt x="4" y="2732"/>
                    <a:pt x="15" y="2861"/>
                  </a:cubicBezTo>
                  <a:cubicBezTo>
                    <a:pt x="24" y="2991"/>
                    <a:pt x="42" y="3120"/>
                    <a:pt x="62" y="3245"/>
                  </a:cubicBezTo>
                  <a:cubicBezTo>
                    <a:pt x="72" y="3310"/>
                    <a:pt x="89" y="3371"/>
                    <a:pt x="103" y="3436"/>
                  </a:cubicBezTo>
                  <a:cubicBezTo>
                    <a:pt x="120" y="3497"/>
                    <a:pt x="133" y="3562"/>
                    <a:pt x="150" y="3623"/>
                  </a:cubicBezTo>
                  <a:cubicBezTo>
                    <a:pt x="171" y="3685"/>
                    <a:pt x="188" y="3746"/>
                    <a:pt x="208" y="3807"/>
                  </a:cubicBezTo>
                  <a:cubicBezTo>
                    <a:pt x="229" y="3868"/>
                    <a:pt x="249" y="3930"/>
                    <a:pt x="273" y="3987"/>
                  </a:cubicBezTo>
                  <a:cubicBezTo>
                    <a:pt x="293" y="4048"/>
                    <a:pt x="321" y="4106"/>
                    <a:pt x="344" y="4164"/>
                  </a:cubicBezTo>
                  <a:cubicBezTo>
                    <a:pt x="368" y="4222"/>
                    <a:pt x="392" y="4280"/>
                    <a:pt x="423" y="4334"/>
                  </a:cubicBezTo>
                  <a:cubicBezTo>
                    <a:pt x="450" y="4392"/>
                    <a:pt x="477" y="4446"/>
                    <a:pt x="504" y="4501"/>
                  </a:cubicBezTo>
                  <a:cubicBezTo>
                    <a:pt x="535" y="4555"/>
                    <a:pt x="566" y="4606"/>
                    <a:pt x="596" y="4657"/>
                  </a:cubicBezTo>
                  <a:cubicBezTo>
                    <a:pt x="613" y="4685"/>
                    <a:pt x="627" y="4712"/>
                    <a:pt x="643" y="4735"/>
                  </a:cubicBezTo>
                  <a:cubicBezTo>
                    <a:pt x="660" y="4759"/>
                    <a:pt x="678" y="4787"/>
                    <a:pt x="695" y="4811"/>
                  </a:cubicBezTo>
                  <a:cubicBezTo>
                    <a:pt x="725" y="4858"/>
                    <a:pt x="759" y="4909"/>
                    <a:pt x="793" y="4953"/>
                  </a:cubicBezTo>
                  <a:cubicBezTo>
                    <a:pt x="864" y="5045"/>
                    <a:pt x="929" y="5137"/>
                    <a:pt x="1004" y="5219"/>
                  </a:cubicBezTo>
                  <a:cubicBezTo>
                    <a:pt x="1042" y="5260"/>
                    <a:pt x="1076" y="5304"/>
                    <a:pt x="1113" y="5341"/>
                  </a:cubicBezTo>
                  <a:cubicBezTo>
                    <a:pt x="1150" y="5379"/>
                    <a:pt x="1188" y="5415"/>
                    <a:pt x="1225" y="5453"/>
                  </a:cubicBezTo>
                  <a:cubicBezTo>
                    <a:pt x="1242" y="5470"/>
                    <a:pt x="1263" y="5491"/>
                    <a:pt x="1280" y="5508"/>
                  </a:cubicBezTo>
                  <a:cubicBezTo>
                    <a:pt x="1296" y="5525"/>
                    <a:pt x="1317" y="5542"/>
                    <a:pt x="1334" y="5558"/>
                  </a:cubicBezTo>
                  <a:cubicBezTo>
                    <a:pt x="1371" y="5593"/>
                    <a:pt x="1409" y="5624"/>
                    <a:pt x="1443" y="5657"/>
                  </a:cubicBezTo>
                  <a:cubicBezTo>
                    <a:pt x="1518" y="5718"/>
                    <a:pt x="1589" y="5773"/>
                    <a:pt x="1660" y="5828"/>
                  </a:cubicBezTo>
                  <a:cubicBezTo>
                    <a:pt x="1732" y="5875"/>
                    <a:pt x="1800" y="5919"/>
                    <a:pt x="1865" y="5963"/>
                  </a:cubicBezTo>
                  <a:cubicBezTo>
                    <a:pt x="1933" y="6001"/>
                    <a:pt x="1994" y="6035"/>
                    <a:pt x="2056" y="6069"/>
                  </a:cubicBezTo>
                  <a:cubicBezTo>
                    <a:pt x="2083" y="6086"/>
                    <a:pt x="2113" y="6100"/>
                    <a:pt x="2141" y="6113"/>
                  </a:cubicBezTo>
                  <a:cubicBezTo>
                    <a:pt x="2167" y="6127"/>
                    <a:pt x="2194" y="6137"/>
                    <a:pt x="2219" y="6150"/>
                  </a:cubicBezTo>
                  <a:cubicBezTo>
                    <a:pt x="2317" y="6198"/>
                    <a:pt x="2399" y="6225"/>
                    <a:pt x="2453" y="6249"/>
                  </a:cubicBezTo>
                  <a:cubicBezTo>
                    <a:pt x="2508" y="6269"/>
                    <a:pt x="2538" y="6283"/>
                    <a:pt x="2538" y="6283"/>
                  </a:cubicBezTo>
                  <a:cubicBezTo>
                    <a:pt x="2538" y="6283"/>
                    <a:pt x="2511" y="6266"/>
                    <a:pt x="2460" y="6239"/>
                  </a:cubicBezTo>
                  <a:cubicBezTo>
                    <a:pt x="2409" y="6208"/>
                    <a:pt x="2331" y="6171"/>
                    <a:pt x="2239" y="6109"/>
                  </a:cubicBezTo>
                  <a:cubicBezTo>
                    <a:pt x="2052" y="5998"/>
                    <a:pt x="1803" y="5811"/>
                    <a:pt x="1541" y="5549"/>
                  </a:cubicBezTo>
                  <a:cubicBezTo>
                    <a:pt x="1511" y="5514"/>
                    <a:pt x="1477" y="5484"/>
                    <a:pt x="1443" y="5446"/>
                  </a:cubicBezTo>
                  <a:cubicBezTo>
                    <a:pt x="1429" y="5429"/>
                    <a:pt x="1412" y="5412"/>
                    <a:pt x="1395" y="5395"/>
                  </a:cubicBezTo>
                  <a:cubicBezTo>
                    <a:pt x="1378" y="5375"/>
                    <a:pt x="1365" y="5358"/>
                    <a:pt x="1348" y="5338"/>
                  </a:cubicBezTo>
                  <a:cubicBezTo>
                    <a:pt x="1314" y="5300"/>
                    <a:pt x="1283" y="5263"/>
                    <a:pt x="1249" y="5222"/>
                  </a:cubicBezTo>
                  <a:cubicBezTo>
                    <a:pt x="1219" y="5184"/>
                    <a:pt x="1188" y="5140"/>
                    <a:pt x="1158" y="5100"/>
                  </a:cubicBezTo>
                  <a:cubicBezTo>
                    <a:pt x="1092" y="5015"/>
                    <a:pt x="1035" y="4922"/>
                    <a:pt x="974" y="4831"/>
                  </a:cubicBezTo>
                  <a:cubicBezTo>
                    <a:pt x="943" y="4787"/>
                    <a:pt x="919" y="4735"/>
                    <a:pt x="888" y="4688"/>
                  </a:cubicBezTo>
                  <a:cubicBezTo>
                    <a:pt x="875" y="4664"/>
                    <a:pt x="861" y="4640"/>
                    <a:pt x="847" y="4616"/>
                  </a:cubicBezTo>
                  <a:cubicBezTo>
                    <a:pt x="831" y="4589"/>
                    <a:pt x="820" y="4566"/>
                    <a:pt x="807" y="4538"/>
                  </a:cubicBezTo>
                  <a:cubicBezTo>
                    <a:pt x="780" y="4490"/>
                    <a:pt x="753" y="4436"/>
                    <a:pt x="729" y="4385"/>
                  </a:cubicBezTo>
                  <a:cubicBezTo>
                    <a:pt x="704" y="4334"/>
                    <a:pt x="681" y="4280"/>
                    <a:pt x="654" y="4225"/>
                  </a:cubicBezTo>
                  <a:cubicBezTo>
                    <a:pt x="630" y="4175"/>
                    <a:pt x="610" y="4120"/>
                    <a:pt x="589" y="4062"/>
                  </a:cubicBezTo>
                  <a:cubicBezTo>
                    <a:pt x="569" y="4007"/>
                    <a:pt x="541" y="3953"/>
                    <a:pt x="525" y="3895"/>
                  </a:cubicBezTo>
                  <a:cubicBezTo>
                    <a:pt x="508" y="3841"/>
                    <a:pt x="487" y="3783"/>
                    <a:pt x="470" y="3726"/>
                  </a:cubicBezTo>
                  <a:cubicBezTo>
                    <a:pt x="453" y="3668"/>
                    <a:pt x="439" y="3610"/>
                    <a:pt x="423" y="3552"/>
                  </a:cubicBezTo>
                  <a:cubicBezTo>
                    <a:pt x="406" y="3494"/>
                    <a:pt x="395" y="3432"/>
                    <a:pt x="382" y="3374"/>
                  </a:cubicBezTo>
                  <a:cubicBezTo>
                    <a:pt x="371" y="3317"/>
                    <a:pt x="354" y="3256"/>
                    <a:pt x="348" y="3198"/>
                  </a:cubicBezTo>
                  <a:cubicBezTo>
                    <a:pt x="263" y="2718"/>
                    <a:pt x="266" y="2231"/>
                    <a:pt x="362" y="1790"/>
                  </a:cubicBezTo>
                  <a:cubicBezTo>
                    <a:pt x="409" y="1572"/>
                    <a:pt x="477" y="1364"/>
                    <a:pt x="566" y="1181"/>
                  </a:cubicBezTo>
                  <a:cubicBezTo>
                    <a:pt x="579" y="1157"/>
                    <a:pt x="589" y="1133"/>
                    <a:pt x="599" y="1113"/>
                  </a:cubicBezTo>
                  <a:cubicBezTo>
                    <a:pt x="613" y="1089"/>
                    <a:pt x="627" y="1065"/>
                    <a:pt x="637" y="1044"/>
                  </a:cubicBezTo>
                  <a:cubicBezTo>
                    <a:pt x="660" y="1000"/>
                    <a:pt x="688" y="960"/>
                    <a:pt x="715" y="919"/>
                  </a:cubicBezTo>
                  <a:cubicBezTo>
                    <a:pt x="739" y="878"/>
                    <a:pt x="770" y="837"/>
                    <a:pt x="793" y="800"/>
                  </a:cubicBezTo>
                  <a:cubicBezTo>
                    <a:pt x="824" y="762"/>
                    <a:pt x="851" y="725"/>
                    <a:pt x="878" y="691"/>
                  </a:cubicBezTo>
                  <a:cubicBezTo>
                    <a:pt x="1113" y="412"/>
                    <a:pt x="1365" y="225"/>
                    <a:pt x="1558" y="129"/>
                  </a:cubicBezTo>
                  <a:cubicBezTo>
                    <a:pt x="1582" y="116"/>
                    <a:pt x="1607" y="106"/>
                    <a:pt x="1627" y="93"/>
                  </a:cubicBezTo>
                  <a:cubicBezTo>
                    <a:pt x="1651" y="82"/>
                    <a:pt x="1671" y="75"/>
                    <a:pt x="1692" y="65"/>
                  </a:cubicBezTo>
                  <a:cubicBezTo>
                    <a:pt x="1729" y="48"/>
                    <a:pt x="1763" y="35"/>
                    <a:pt x="1790" y="27"/>
                  </a:cubicBezTo>
                  <a:cubicBezTo>
                    <a:pt x="1847" y="11"/>
                    <a:pt x="1878" y="0"/>
                    <a:pt x="1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6"/>
            <p:cNvSpPr/>
            <p:nvPr/>
          </p:nvSpPr>
          <p:spPr>
            <a:xfrm>
              <a:off x="626414" y="1306538"/>
              <a:ext cx="95175" cy="55577"/>
            </a:xfrm>
            <a:custGeom>
              <a:avLst/>
              <a:gdLst/>
              <a:ahLst/>
              <a:cxnLst/>
              <a:rect l="l" t="t" r="r" b="b"/>
              <a:pathLst>
                <a:path w="2168" h="1266" extrusionOk="0">
                  <a:moveTo>
                    <a:pt x="2168" y="0"/>
                  </a:moveTo>
                  <a:lnTo>
                    <a:pt x="2168" y="0"/>
                  </a:lnTo>
                  <a:cubicBezTo>
                    <a:pt x="2168" y="0"/>
                    <a:pt x="2133" y="27"/>
                    <a:pt x="2069" y="71"/>
                  </a:cubicBezTo>
                  <a:cubicBezTo>
                    <a:pt x="2056" y="82"/>
                    <a:pt x="2042" y="95"/>
                    <a:pt x="2021" y="109"/>
                  </a:cubicBezTo>
                  <a:cubicBezTo>
                    <a:pt x="2004" y="118"/>
                    <a:pt x="1984" y="132"/>
                    <a:pt x="1960" y="146"/>
                  </a:cubicBezTo>
                  <a:cubicBezTo>
                    <a:pt x="1940" y="159"/>
                    <a:pt x="1916" y="173"/>
                    <a:pt x="1892" y="187"/>
                  </a:cubicBezTo>
                  <a:cubicBezTo>
                    <a:pt x="1872" y="204"/>
                    <a:pt x="1844" y="217"/>
                    <a:pt x="1824" y="234"/>
                  </a:cubicBezTo>
                  <a:cubicBezTo>
                    <a:pt x="1800" y="252"/>
                    <a:pt x="1777" y="269"/>
                    <a:pt x="1750" y="286"/>
                  </a:cubicBezTo>
                  <a:cubicBezTo>
                    <a:pt x="1722" y="299"/>
                    <a:pt x="1695" y="313"/>
                    <a:pt x="1664" y="330"/>
                  </a:cubicBezTo>
                  <a:cubicBezTo>
                    <a:pt x="1651" y="336"/>
                    <a:pt x="1637" y="347"/>
                    <a:pt x="1623" y="354"/>
                  </a:cubicBezTo>
                  <a:cubicBezTo>
                    <a:pt x="1610" y="360"/>
                    <a:pt x="1596" y="367"/>
                    <a:pt x="1579" y="377"/>
                  </a:cubicBezTo>
                  <a:cubicBezTo>
                    <a:pt x="1552" y="391"/>
                    <a:pt x="1525" y="408"/>
                    <a:pt x="1494" y="425"/>
                  </a:cubicBezTo>
                  <a:cubicBezTo>
                    <a:pt x="1375" y="486"/>
                    <a:pt x="1263" y="564"/>
                    <a:pt x="1137" y="625"/>
                  </a:cubicBezTo>
                  <a:cubicBezTo>
                    <a:pt x="1076" y="660"/>
                    <a:pt x="1015" y="694"/>
                    <a:pt x="949" y="721"/>
                  </a:cubicBezTo>
                  <a:cubicBezTo>
                    <a:pt x="933" y="728"/>
                    <a:pt x="919" y="738"/>
                    <a:pt x="902" y="745"/>
                  </a:cubicBezTo>
                  <a:cubicBezTo>
                    <a:pt x="888" y="751"/>
                    <a:pt x="872" y="759"/>
                    <a:pt x="855" y="768"/>
                  </a:cubicBezTo>
                  <a:cubicBezTo>
                    <a:pt x="824" y="782"/>
                    <a:pt x="794" y="796"/>
                    <a:pt x="763" y="812"/>
                  </a:cubicBezTo>
                  <a:cubicBezTo>
                    <a:pt x="732" y="826"/>
                    <a:pt x="701" y="840"/>
                    <a:pt x="671" y="853"/>
                  </a:cubicBezTo>
                  <a:cubicBezTo>
                    <a:pt x="654" y="861"/>
                    <a:pt x="640" y="870"/>
                    <a:pt x="623" y="878"/>
                  </a:cubicBezTo>
                  <a:cubicBezTo>
                    <a:pt x="610" y="884"/>
                    <a:pt x="593" y="888"/>
                    <a:pt x="579" y="894"/>
                  </a:cubicBezTo>
                  <a:cubicBezTo>
                    <a:pt x="549" y="905"/>
                    <a:pt x="518" y="922"/>
                    <a:pt x="491" y="932"/>
                  </a:cubicBezTo>
                  <a:cubicBezTo>
                    <a:pt x="460" y="946"/>
                    <a:pt x="429" y="952"/>
                    <a:pt x="403" y="959"/>
                  </a:cubicBezTo>
                  <a:cubicBezTo>
                    <a:pt x="375" y="969"/>
                    <a:pt x="348" y="976"/>
                    <a:pt x="321" y="986"/>
                  </a:cubicBezTo>
                  <a:cubicBezTo>
                    <a:pt x="293" y="993"/>
                    <a:pt x="266" y="1000"/>
                    <a:pt x="242" y="1003"/>
                  </a:cubicBezTo>
                  <a:cubicBezTo>
                    <a:pt x="194" y="1017"/>
                    <a:pt x="150" y="1027"/>
                    <a:pt x="117" y="1030"/>
                  </a:cubicBezTo>
                  <a:cubicBezTo>
                    <a:pt x="79" y="1037"/>
                    <a:pt x="51" y="1041"/>
                    <a:pt x="31" y="1041"/>
                  </a:cubicBezTo>
                  <a:lnTo>
                    <a:pt x="1" y="1041"/>
                  </a:lnTo>
                  <a:cubicBezTo>
                    <a:pt x="1" y="1041"/>
                    <a:pt x="11" y="1044"/>
                    <a:pt x="28" y="1051"/>
                  </a:cubicBezTo>
                  <a:cubicBezTo>
                    <a:pt x="48" y="1061"/>
                    <a:pt x="72" y="1071"/>
                    <a:pt x="106" y="1092"/>
                  </a:cubicBezTo>
                  <a:cubicBezTo>
                    <a:pt x="117" y="1095"/>
                    <a:pt x="123" y="1098"/>
                    <a:pt x="133" y="1106"/>
                  </a:cubicBezTo>
                  <a:cubicBezTo>
                    <a:pt x="144" y="1109"/>
                    <a:pt x="150" y="1115"/>
                    <a:pt x="164" y="1119"/>
                  </a:cubicBezTo>
                  <a:cubicBezTo>
                    <a:pt x="185" y="1129"/>
                    <a:pt x="208" y="1139"/>
                    <a:pt x="232" y="1150"/>
                  </a:cubicBezTo>
                  <a:cubicBezTo>
                    <a:pt x="256" y="1159"/>
                    <a:pt x="283" y="1170"/>
                    <a:pt x="310" y="1180"/>
                  </a:cubicBezTo>
                  <a:cubicBezTo>
                    <a:pt x="341" y="1190"/>
                    <a:pt x="371" y="1200"/>
                    <a:pt x="403" y="1208"/>
                  </a:cubicBezTo>
                  <a:cubicBezTo>
                    <a:pt x="436" y="1214"/>
                    <a:pt x="470" y="1225"/>
                    <a:pt x="505" y="1231"/>
                  </a:cubicBezTo>
                  <a:cubicBezTo>
                    <a:pt x="541" y="1238"/>
                    <a:pt x="579" y="1245"/>
                    <a:pt x="616" y="1252"/>
                  </a:cubicBezTo>
                  <a:cubicBezTo>
                    <a:pt x="637" y="1255"/>
                    <a:pt x="657" y="1258"/>
                    <a:pt x="674" y="1258"/>
                  </a:cubicBezTo>
                  <a:cubicBezTo>
                    <a:pt x="695" y="1261"/>
                    <a:pt x="715" y="1261"/>
                    <a:pt x="736" y="1261"/>
                  </a:cubicBezTo>
                  <a:cubicBezTo>
                    <a:pt x="776" y="1266"/>
                    <a:pt x="820" y="1266"/>
                    <a:pt x="861" y="1266"/>
                  </a:cubicBezTo>
                  <a:cubicBezTo>
                    <a:pt x="1035" y="1261"/>
                    <a:pt x="1212" y="1208"/>
                    <a:pt x="1385" y="1143"/>
                  </a:cubicBezTo>
                  <a:cubicBezTo>
                    <a:pt x="1549" y="1057"/>
                    <a:pt x="1709" y="963"/>
                    <a:pt x="1827" y="837"/>
                  </a:cubicBezTo>
                  <a:cubicBezTo>
                    <a:pt x="1946" y="710"/>
                    <a:pt x="2025" y="564"/>
                    <a:pt x="2079" y="442"/>
                  </a:cubicBezTo>
                  <a:cubicBezTo>
                    <a:pt x="2097" y="412"/>
                    <a:pt x="2106" y="381"/>
                    <a:pt x="2117" y="350"/>
                  </a:cubicBezTo>
                  <a:cubicBezTo>
                    <a:pt x="2127" y="319"/>
                    <a:pt x="2130" y="289"/>
                    <a:pt x="2137" y="261"/>
                  </a:cubicBezTo>
                  <a:cubicBezTo>
                    <a:pt x="2144" y="234"/>
                    <a:pt x="2147" y="211"/>
                    <a:pt x="2150" y="187"/>
                  </a:cubicBezTo>
                  <a:cubicBezTo>
                    <a:pt x="2154" y="163"/>
                    <a:pt x="2158" y="139"/>
                    <a:pt x="2161" y="123"/>
                  </a:cubicBezTo>
                  <a:cubicBezTo>
                    <a:pt x="2164" y="41"/>
                    <a:pt x="2168"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6"/>
            <p:cNvSpPr/>
            <p:nvPr/>
          </p:nvSpPr>
          <p:spPr>
            <a:xfrm>
              <a:off x="601610" y="1316065"/>
              <a:ext cx="47851" cy="33101"/>
            </a:xfrm>
            <a:custGeom>
              <a:avLst/>
              <a:gdLst/>
              <a:ahLst/>
              <a:cxnLst/>
              <a:rect l="l" t="t" r="r" b="b"/>
              <a:pathLst>
                <a:path w="1090" h="754" extrusionOk="0">
                  <a:moveTo>
                    <a:pt x="1090" y="0"/>
                  </a:moveTo>
                  <a:cubicBezTo>
                    <a:pt x="1090" y="0"/>
                    <a:pt x="1065" y="4"/>
                    <a:pt x="1018" y="8"/>
                  </a:cubicBezTo>
                  <a:cubicBezTo>
                    <a:pt x="977" y="17"/>
                    <a:pt x="902" y="17"/>
                    <a:pt x="841" y="38"/>
                  </a:cubicBezTo>
                  <a:cubicBezTo>
                    <a:pt x="814" y="52"/>
                    <a:pt x="776" y="58"/>
                    <a:pt x="743" y="69"/>
                  </a:cubicBezTo>
                  <a:cubicBezTo>
                    <a:pt x="705" y="79"/>
                    <a:pt x="668" y="89"/>
                    <a:pt x="641" y="110"/>
                  </a:cubicBezTo>
                  <a:cubicBezTo>
                    <a:pt x="576" y="140"/>
                    <a:pt x="518" y="184"/>
                    <a:pt x="461" y="222"/>
                  </a:cubicBezTo>
                  <a:cubicBezTo>
                    <a:pt x="409" y="262"/>
                    <a:pt x="362" y="314"/>
                    <a:pt x="314" y="361"/>
                  </a:cubicBezTo>
                  <a:cubicBezTo>
                    <a:pt x="294" y="385"/>
                    <a:pt x="269" y="408"/>
                    <a:pt x="249" y="436"/>
                  </a:cubicBezTo>
                  <a:cubicBezTo>
                    <a:pt x="225" y="463"/>
                    <a:pt x="205" y="490"/>
                    <a:pt x="181" y="507"/>
                  </a:cubicBezTo>
                  <a:cubicBezTo>
                    <a:pt x="175" y="511"/>
                    <a:pt x="172" y="518"/>
                    <a:pt x="164" y="521"/>
                  </a:cubicBezTo>
                  <a:cubicBezTo>
                    <a:pt x="158" y="528"/>
                    <a:pt x="154" y="531"/>
                    <a:pt x="147" y="538"/>
                  </a:cubicBezTo>
                  <a:cubicBezTo>
                    <a:pt x="137" y="548"/>
                    <a:pt x="123" y="555"/>
                    <a:pt x="114" y="565"/>
                  </a:cubicBezTo>
                  <a:cubicBezTo>
                    <a:pt x="93" y="582"/>
                    <a:pt x="73" y="600"/>
                    <a:pt x="56" y="606"/>
                  </a:cubicBezTo>
                  <a:cubicBezTo>
                    <a:pt x="21" y="626"/>
                    <a:pt x="1" y="633"/>
                    <a:pt x="1" y="633"/>
                  </a:cubicBezTo>
                  <a:cubicBezTo>
                    <a:pt x="1" y="633"/>
                    <a:pt x="21" y="640"/>
                    <a:pt x="59" y="661"/>
                  </a:cubicBezTo>
                  <a:cubicBezTo>
                    <a:pt x="65" y="664"/>
                    <a:pt x="76" y="671"/>
                    <a:pt x="90" y="677"/>
                  </a:cubicBezTo>
                  <a:cubicBezTo>
                    <a:pt x="100" y="681"/>
                    <a:pt x="114" y="688"/>
                    <a:pt x="127" y="694"/>
                  </a:cubicBezTo>
                  <a:cubicBezTo>
                    <a:pt x="154" y="708"/>
                    <a:pt x="188" y="725"/>
                    <a:pt x="225" y="729"/>
                  </a:cubicBezTo>
                  <a:cubicBezTo>
                    <a:pt x="263" y="735"/>
                    <a:pt x="304" y="742"/>
                    <a:pt x="348" y="752"/>
                  </a:cubicBezTo>
                  <a:cubicBezTo>
                    <a:pt x="356" y="753"/>
                    <a:pt x="364" y="754"/>
                    <a:pt x="372" y="754"/>
                  </a:cubicBezTo>
                  <a:cubicBezTo>
                    <a:pt x="387" y="754"/>
                    <a:pt x="403" y="752"/>
                    <a:pt x="416" y="752"/>
                  </a:cubicBezTo>
                  <a:cubicBezTo>
                    <a:pt x="440" y="752"/>
                    <a:pt x="464" y="752"/>
                    <a:pt x="487" y="746"/>
                  </a:cubicBezTo>
                  <a:cubicBezTo>
                    <a:pt x="583" y="735"/>
                    <a:pt x="674" y="697"/>
                    <a:pt x="756" y="650"/>
                  </a:cubicBezTo>
                  <a:cubicBezTo>
                    <a:pt x="834" y="595"/>
                    <a:pt x="902" y="538"/>
                    <a:pt x="954" y="466"/>
                  </a:cubicBezTo>
                  <a:cubicBezTo>
                    <a:pt x="981" y="436"/>
                    <a:pt x="1001" y="395"/>
                    <a:pt x="1015" y="358"/>
                  </a:cubicBezTo>
                  <a:cubicBezTo>
                    <a:pt x="1029" y="320"/>
                    <a:pt x="1042" y="286"/>
                    <a:pt x="1056" y="253"/>
                  </a:cubicBezTo>
                  <a:cubicBezTo>
                    <a:pt x="1079" y="187"/>
                    <a:pt x="1079" y="113"/>
                    <a:pt x="1086" y="72"/>
                  </a:cubicBezTo>
                  <a:cubicBezTo>
                    <a:pt x="1090" y="24"/>
                    <a:pt x="1090"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6"/>
            <p:cNvSpPr/>
            <p:nvPr/>
          </p:nvSpPr>
          <p:spPr>
            <a:xfrm>
              <a:off x="578343" y="1319357"/>
              <a:ext cx="29325" cy="21994"/>
            </a:xfrm>
            <a:custGeom>
              <a:avLst/>
              <a:gdLst/>
              <a:ahLst/>
              <a:cxnLst/>
              <a:rect l="l" t="t" r="r" b="b"/>
              <a:pathLst>
                <a:path w="668" h="501" extrusionOk="0">
                  <a:moveTo>
                    <a:pt x="55" y="327"/>
                  </a:moveTo>
                  <a:cubicBezTo>
                    <a:pt x="57" y="327"/>
                    <a:pt x="56" y="327"/>
                    <a:pt x="55" y="328"/>
                  </a:cubicBezTo>
                  <a:lnTo>
                    <a:pt x="55" y="328"/>
                  </a:lnTo>
                  <a:lnTo>
                    <a:pt x="55" y="327"/>
                  </a:lnTo>
                  <a:close/>
                  <a:moveTo>
                    <a:pt x="469" y="0"/>
                  </a:moveTo>
                  <a:cubicBezTo>
                    <a:pt x="466" y="0"/>
                    <a:pt x="463" y="0"/>
                    <a:pt x="460" y="0"/>
                  </a:cubicBezTo>
                  <a:cubicBezTo>
                    <a:pt x="451" y="2"/>
                    <a:pt x="442" y="2"/>
                    <a:pt x="432" y="2"/>
                  </a:cubicBezTo>
                  <a:cubicBezTo>
                    <a:pt x="414" y="2"/>
                    <a:pt x="395" y="1"/>
                    <a:pt x="377" y="1"/>
                  </a:cubicBezTo>
                  <a:cubicBezTo>
                    <a:pt x="360" y="1"/>
                    <a:pt x="344" y="2"/>
                    <a:pt x="330" y="7"/>
                  </a:cubicBezTo>
                  <a:cubicBezTo>
                    <a:pt x="289" y="14"/>
                    <a:pt x="259" y="35"/>
                    <a:pt x="221" y="51"/>
                  </a:cubicBezTo>
                  <a:cubicBezTo>
                    <a:pt x="208" y="65"/>
                    <a:pt x="195" y="79"/>
                    <a:pt x="177" y="92"/>
                  </a:cubicBezTo>
                  <a:cubicBezTo>
                    <a:pt x="163" y="109"/>
                    <a:pt x="150" y="126"/>
                    <a:pt x="137" y="143"/>
                  </a:cubicBezTo>
                  <a:cubicBezTo>
                    <a:pt x="123" y="160"/>
                    <a:pt x="110" y="181"/>
                    <a:pt x="99" y="204"/>
                  </a:cubicBezTo>
                  <a:cubicBezTo>
                    <a:pt x="85" y="225"/>
                    <a:pt x="72" y="249"/>
                    <a:pt x="69" y="259"/>
                  </a:cubicBezTo>
                  <a:lnTo>
                    <a:pt x="69" y="269"/>
                  </a:lnTo>
                  <a:lnTo>
                    <a:pt x="69" y="276"/>
                  </a:lnTo>
                  <a:lnTo>
                    <a:pt x="69" y="283"/>
                  </a:lnTo>
                  <a:lnTo>
                    <a:pt x="69" y="296"/>
                  </a:lnTo>
                  <a:cubicBezTo>
                    <a:pt x="69" y="303"/>
                    <a:pt x="65" y="307"/>
                    <a:pt x="65" y="310"/>
                  </a:cubicBezTo>
                  <a:cubicBezTo>
                    <a:pt x="62" y="312"/>
                    <a:pt x="65" y="314"/>
                    <a:pt x="65" y="314"/>
                  </a:cubicBezTo>
                  <a:cubicBezTo>
                    <a:pt x="65" y="314"/>
                    <a:pt x="64" y="314"/>
                    <a:pt x="62" y="313"/>
                  </a:cubicBezTo>
                  <a:lnTo>
                    <a:pt x="62" y="313"/>
                  </a:lnTo>
                  <a:cubicBezTo>
                    <a:pt x="62" y="312"/>
                    <a:pt x="63" y="311"/>
                    <a:pt x="63" y="311"/>
                  </a:cubicBezTo>
                  <a:lnTo>
                    <a:pt x="63" y="311"/>
                  </a:lnTo>
                  <a:cubicBezTo>
                    <a:pt x="63" y="311"/>
                    <a:pt x="63" y="312"/>
                    <a:pt x="62" y="313"/>
                  </a:cubicBezTo>
                  <a:lnTo>
                    <a:pt x="62" y="313"/>
                  </a:lnTo>
                  <a:cubicBezTo>
                    <a:pt x="62" y="313"/>
                    <a:pt x="62" y="313"/>
                    <a:pt x="61" y="313"/>
                  </a:cubicBezTo>
                  <a:cubicBezTo>
                    <a:pt x="61" y="314"/>
                    <a:pt x="61" y="315"/>
                    <a:pt x="61" y="315"/>
                  </a:cubicBezTo>
                  <a:cubicBezTo>
                    <a:pt x="61" y="315"/>
                    <a:pt x="61" y="314"/>
                    <a:pt x="61" y="314"/>
                  </a:cubicBezTo>
                  <a:lnTo>
                    <a:pt x="61" y="314"/>
                  </a:lnTo>
                  <a:cubicBezTo>
                    <a:pt x="60" y="317"/>
                    <a:pt x="57" y="322"/>
                    <a:pt x="52" y="330"/>
                  </a:cubicBezTo>
                  <a:cubicBezTo>
                    <a:pt x="52" y="330"/>
                    <a:pt x="48" y="330"/>
                    <a:pt x="44" y="333"/>
                  </a:cubicBezTo>
                  <a:lnTo>
                    <a:pt x="38" y="333"/>
                  </a:lnTo>
                  <a:cubicBezTo>
                    <a:pt x="31" y="330"/>
                    <a:pt x="31" y="324"/>
                    <a:pt x="31" y="320"/>
                  </a:cubicBezTo>
                  <a:cubicBezTo>
                    <a:pt x="28" y="310"/>
                    <a:pt x="31" y="303"/>
                    <a:pt x="35" y="300"/>
                  </a:cubicBezTo>
                  <a:cubicBezTo>
                    <a:pt x="41" y="296"/>
                    <a:pt x="44" y="296"/>
                    <a:pt x="44" y="296"/>
                  </a:cubicBezTo>
                  <a:lnTo>
                    <a:pt x="35" y="296"/>
                  </a:lnTo>
                  <a:cubicBezTo>
                    <a:pt x="28" y="300"/>
                    <a:pt x="21" y="307"/>
                    <a:pt x="17" y="320"/>
                  </a:cubicBezTo>
                  <a:cubicBezTo>
                    <a:pt x="17" y="327"/>
                    <a:pt x="17" y="330"/>
                    <a:pt x="14" y="341"/>
                  </a:cubicBezTo>
                  <a:cubicBezTo>
                    <a:pt x="17" y="344"/>
                    <a:pt x="8" y="354"/>
                    <a:pt x="3" y="368"/>
                  </a:cubicBezTo>
                  <a:cubicBezTo>
                    <a:pt x="3" y="368"/>
                    <a:pt x="2" y="369"/>
                    <a:pt x="1" y="369"/>
                  </a:cubicBezTo>
                  <a:cubicBezTo>
                    <a:pt x="1" y="369"/>
                    <a:pt x="0" y="369"/>
                    <a:pt x="0" y="368"/>
                  </a:cubicBezTo>
                  <a:lnTo>
                    <a:pt x="0" y="371"/>
                  </a:lnTo>
                  <a:lnTo>
                    <a:pt x="3" y="374"/>
                  </a:lnTo>
                  <a:lnTo>
                    <a:pt x="8" y="382"/>
                  </a:lnTo>
                  <a:cubicBezTo>
                    <a:pt x="8" y="385"/>
                    <a:pt x="11" y="388"/>
                    <a:pt x="14" y="395"/>
                  </a:cubicBezTo>
                  <a:cubicBezTo>
                    <a:pt x="14" y="398"/>
                    <a:pt x="24" y="409"/>
                    <a:pt x="31" y="415"/>
                  </a:cubicBezTo>
                  <a:cubicBezTo>
                    <a:pt x="38" y="422"/>
                    <a:pt x="44" y="429"/>
                    <a:pt x="52" y="436"/>
                  </a:cubicBezTo>
                  <a:cubicBezTo>
                    <a:pt x="61" y="443"/>
                    <a:pt x="69" y="446"/>
                    <a:pt x="79" y="449"/>
                  </a:cubicBezTo>
                  <a:cubicBezTo>
                    <a:pt x="89" y="453"/>
                    <a:pt x="96" y="456"/>
                    <a:pt x="106" y="456"/>
                  </a:cubicBezTo>
                  <a:cubicBezTo>
                    <a:pt x="140" y="463"/>
                    <a:pt x="160" y="473"/>
                    <a:pt x="187" y="484"/>
                  </a:cubicBezTo>
                  <a:cubicBezTo>
                    <a:pt x="215" y="490"/>
                    <a:pt x="245" y="500"/>
                    <a:pt x="276" y="500"/>
                  </a:cubicBezTo>
                  <a:cubicBezTo>
                    <a:pt x="303" y="500"/>
                    <a:pt x="334" y="500"/>
                    <a:pt x="361" y="493"/>
                  </a:cubicBezTo>
                  <a:cubicBezTo>
                    <a:pt x="391" y="490"/>
                    <a:pt x="419" y="484"/>
                    <a:pt x="446" y="473"/>
                  </a:cubicBezTo>
                  <a:cubicBezTo>
                    <a:pt x="497" y="443"/>
                    <a:pt x="548" y="412"/>
                    <a:pt x="582" y="368"/>
                  </a:cubicBezTo>
                  <a:cubicBezTo>
                    <a:pt x="620" y="327"/>
                    <a:pt x="633" y="262"/>
                    <a:pt x="650" y="218"/>
                  </a:cubicBezTo>
                  <a:cubicBezTo>
                    <a:pt x="667" y="178"/>
                    <a:pt x="653" y="116"/>
                    <a:pt x="653" y="85"/>
                  </a:cubicBezTo>
                  <a:cubicBezTo>
                    <a:pt x="647" y="44"/>
                    <a:pt x="644" y="27"/>
                    <a:pt x="644" y="27"/>
                  </a:cubicBezTo>
                  <a:cubicBezTo>
                    <a:pt x="644" y="27"/>
                    <a:pt x="623" y="24"/>
                    <a:pt x="586" y="18"/>
                  </a:cubicBezTo>
                  <a:cubicBezTo>
                    <a:pt x="557" y="18"/>
                    <a:pt x="506"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6"/>
            <p:cNvSpPr/>
            <p:nvPr/>
          </p:nvSpPr>
          <p:spPr>
            <a:xfrm>
              <a:off x="484878" y="1383101"/>
              <a:ext cx="191755" cy="177751"/>
            </a:xfrm>
            <a:custGeom>
              <a:avLst/>
              <a:gdLst/>
              <a:ahLst/>
              <a:cxnLst/>
              <a:rect l="l" t="t" r="r" b="b"/>
              <a:pathLst>
                <a:path w="4368" h="4049" extrusionOk="0">
                  <a:moveTo>
                    <a:pt x="0" y="1"/>
                  </a:moveTo>
                  <a:cubicBezTo>
                    <a:pt x="0" y="1"/>
                    <a:pt x="17" y="32"/>
                    <a:pt x="44" y="86"/>
                  </a:cubicBezTo>
                  <a:cubicBezTo>
                    <a:pt x="75" y="144"/>
                    <a:pt x="122" y="222"/>
                    <a:pt x="187" y="321"/>
                  </a:cubicBezTo>
                  <a:cubicBezTo>
                    <a:pt x="255" y="420"/>
                    <a:pt x="344" y="531"/>
                    <a:pt x="459" y="654"/>
                  </a:cubicBezTo>
                  <a:cubicBezTo>
                    <a:pt x="572" y="773"/>
                    <a:pt x="714" y="902"/>
                    <a:pt x="881" y="1021"/>
                  </a:cubicBezTo>
                  <a:cubicBezTo>
                    <a:pt x="1211" y="1263"/>
                    <a:pt x="1643" y="1481"/>
                    <a:pt x="2109" y="1674"/>
                  </a:cubicBezTo>
                  <a:cubicBezTo>
                    <a:pt x="2344" y="1770"/>
                    <a:pt x="2586" y="1869"/>
                    <a:pt x="2823" y="1971"/>
                  </a:cubicBezTo>
                  <a:cubicBezTo>
                    <a:pt x="2946" y="2021"/>
                    <a:pt x="3065" y="2079"/>
                    <a:pt x="3181" y="2137"/>
                  </a:cubicBezTo>
                  <a:cubicBezTo>
                    <a:pt x="3296" y="2195"/>
                    <a:pt x="3412" y="2260"/>
                    <a:pt x="3517" y="2328"/>
                  </a:cubicBezTo>
                  <a:cubicBezTo>
                    <a:pt x="3732" y="2467"/>
                    <a:pt x="3912" y="2640"/>
                    <a:pt x="4018" y="2852"/>
                  </a:cubicBezTo>
                  <a:cubicBezTo>
                    <a:pt x="4126" y="3062"/>
                    <a:pt x="4153" y="3304"/>
                    <a:pt x="4068" y="3497"/>
                  </a:cubicBezTo>
                  <a:cubicBezTo>
                    <a:pt x="4048" y="3546"/>
                    <a:pt x="4021" y="3593"/>
                    <a:pt x="3987" y="3634"/>
                  </a:cubicBezTo>
                  <a:cubicBezTo>
                    <a:pt x="3956" y="3675"/>
                    <a:pt x="3922" y="3712"/>
                    <a:pt x="3881" y="3742"/>
                  </a:cubicBezTo>
                  <a:cubicBezTo>
                    <a:pt x="3840" y="3773"/>
                    <a:pt x="3800" y="3800"/>
                    <a:pt x="3755" y="3817"/>
                  </a:cubicBezTo>
                  <a:cubicBezTo>
                    <a:pt x="3708" y="3835"/>
                    <a:pt x="3660" y="3848"/>
                    <a:pt x="3616" y="3848"/>
                  </a:cubicBezTo>
                  <a:cubicBezTo>
                    <a:pt x="3609" y="3849"/>
                    <a:pt x="3601" y="3849"/>
                    <a:pt x="3594" y="3849"/>
                  </a:cubicBezTo>
                  <a:cubicBezTo>
                    <a:pt x="3556" y="3849"/>
                    <a:pt x="3517" y="3843"/>
                    <a:pt x="3480" y="3835"/>
                  </a:cubicBezTo>
                  <a:cubicBezTo>
                    <a:pt x="3435" y="3821"/>
                    <a:pt x="3391" y="3800"/>
                    <a:pt x="3351" y="3777"/>
                  </a:cubicBezTo>
                  <a:cubicBezTo>
                    <a:pt x="3275" y="3726"/>
                    <a:pt x="3211" y="3654"/>
                    <a:pt x="3181" y="3573"/>
                  </a:cubicBezTo>
                  <a:cubicBezTo>
                    <a:pt x="3170" y="3555"/>
                    <a:pt x="3167" y="3535"/>
                    <a:pt x="3164" y="3515"/>
                  </a:cubicBezTo>
                  <a:cubicBezTo>
                    <a:pt x="3160" y="3505"/>
                    <a:pt x="3160" y="3494"/>
                    <a:pt x="3160" y="3484"/>
                  </a:cubicBezTo>
                  <a:cubicBezTo>
                    <a:pt x="3157" y="3474"/>
                    <a:pt x="3157" y="3464"/>
                    <a:pt x="3157" y="3453"/>
                  </a:cubicBezTo>
                  <a:cubicBezTo>
                    <a:pt x="3157" y="3413"/>
                    <a:pt x="3164" y="3372"/>
                    <a:pt x="3177" y="3338"/>
                  </a:cubicBezTo>
                  <a:cubicBezTo>
                    <a:pt x="3191" y="3304"/>
                    <a:pt x="3211" y="3270"/>
                    <a:pt x="3235" y="3249"/>
                  </a:cubicBezTo>
                  <a:cubicBezTo>
                    <a:pt x="3259" y="3226"/>
                    <a:pt x="3286" y="3212"/>
                    <a:pt x="3320" y="3202"/>
                  </a:cubicBezTo>
                  <a:cubicBezTo>
                    <a:pt x="3344" y="3194"/>
                    <a:pt x="3368" y="3191"/>
                    <a:pt x="3391" y="3191"/>
                  </a:cubicBezTo>
                  <a:cubicBezTo>
                    <a:pt x="3433" y="3191"/>
                    <a:pt x="3473" y="3201"/>
                    <a:pt x="3507" y="3219"/>
                  </a:cubicBezTo>
                  <a:cubicBezTo>
                    <a:pt x="3534" y="3232"/>
                    <a:pt x="3558" y="3253"/>
                    <a:pt x="3575" y="3273"/>
                  </a:cubicBezTo>
                  <a:cubicBezTo>
                    <a:pt x="3592" y="3297"/>
                    <a:pt x="3606" y="3321"/>
                    <a:pt x="3613" y="3345"/>
                  </a:cubicBezTo>
                  <a:cubicBezTo>
                    <a:pt x="3633" y="3395"/>
                    <a:pt x="3633" y="3447"/>
                    <a:pt x="3627" y="3488"/>
                  </a:cubicBezTo>
                  <a:cubicBezTo>
                    <a:pt x="3622" y="3532"/>
                    <a:pt x="3606" y="3566"/>
                    <a:pt x="3592" y="3593"/>
                  </a:cubicBezTo>
                  <a:cubicBezTo>
                    <a:pt x="3578" y="3620"/>
                    <a:pt x="3561" y="3640"/>
                    <a:pt x="3551" y="3651"/>
                  </a:cubicBezTo>
                  <a:cubicBezTo>
                    <a:pt x="3538" y="3661"/>
                    <a:pt x="3531" y="3668"/>
                    <a:pt x="3531" y="3668"/>
                  </a:cubicBezTo>
                  <a:cubicBezTo>
                    <a:pt x="3531" y="3668"/>
                    <a:pt x="3541" y="3665"/>
                    <a:pt x="3551" y="3654"/>
                  </a:cubicBezTo>
                  <a:cubicBezTo>
                    <a:pt x="3565" y="3644"/>
                    <a:pt x="3586" y="3627"/>
                    <a:pt x="3606" y="3604"/>
                  </a:cubicBezTo>
                  <a:cubicBezTo>
                    <a:pt x="3627" y="3576"/>
                    <a:pt x="3647" y="3542"/>
                    <a:pt x="3660" y="3497"/>
                  </a:cubicBezTo>
                  <a:cubicBezTo>
                    <a:pt x="3674" y="3450"/>
                    <a:pt x="3684" y="3392"/>
                    <a:pt x="3671" y="3331"/>
                  </a:cubicBezTo>
                  <a:cubicBezTo>
                    <a:pt x="3663" y="3297"/>
                    <a:pt x="3650" y="3266"/>
                    <a:pt x="3630" y="3232"/>
                  </a:cubicBezTo>
                  <a:cubicBezTo>
                    <a:pt x="3609" y="3202"/>
                    <a:pt x="3582" y="3175"/>
                    <a:pt x="3548" y="3150"/>
                  </a:cubicBezTo>
                  <a:cubicBezTo>
                    <a:pt x="3497" y="3116"/>
                    <a:pt x="3428" y="3091"/>
                    <a:pt x="3355" y="3091"/>
                  </a:cubicBezTo>
                  <a:cubicBezTo>
                    <a:pt x="3335" y="3091"/>
                    <a:pt x="3316" y="3093"/>
                    <a:pt x="3296" y="3097"/>
                  </a:cubicBezTo>
                  <a:cubicBezTo>
                    <a:pt x="3249" y="3103"/>
                    <a:pt x="3198" y="3124"/>
                    <a:pt x="3157" y="3161"/>
                  </a:cubicBezTo>
                  <a:cubicBezTo>
                    <a:pt x="3116" y="3195"/>
                    <a:pt x="3085" y="3239"/>
                    <a:pt x="3062" y="3290"/>
                  </a:cubicBezTo>
                  <a:cubicBezTo>
                    <a:pt x="3021" y="3389"/>
                    <a:pt x="3014" y="3508"/>
                    <a:pt x="3051" y="3620"/>
                  </a:cubicBezTo>
                  <a:cubicBezTo>
                    <a:pt x="3085" y="3733"/>
                    <a:pt x="3160" y="3831"/>
                    <a:pt x="3255" y="3910"/>
                  </a:cubicBezTo>
                  <a:cubicBezTo>
                    <a:pt x="3303" y="3946"/>
                    <a:pt x="3361" y="3981"/>
                    <a:pt x="3418" y="4004"/>
                  </a:cubicBezTo>
                  <a:cubicBezTo>
                    <a:pt x="3480" y="4028"/>
                    <a:pt x="3548" y="4045"/>
                    <a:pt x="3616" y="4048"/>
                  </a:cubicBezTo>
                  <a:cubicBezTo>
                    <a:pt x="3688" y="4048"/>
                    <a:pt x="3755" y="4035"/>
                    <a:pt x="3823" y="4015"/>
                  </a:cubicBezTo>
                  <a:cubicBezTo>
                    <a:pt x="3892" y="3995"/>
                    <a:pt x="3953" y="3960"/>
                    <a:pt x="4010" y="3920"/>
                  </a:cubicBezTo>
                  <a:cubicBezTo>
                    <a:pt x="4068" y="3879"/>
                    <a:pt x="4123" y="3831"/>
                    <a:pt x="4167" y="3777"/>
                  </a:cubicBezTo>
                  <a:cubicBezTo>
                    <a:pt x="4211" y="3719"/>
                    <a:pt x="4252" y="3661"/>
                    <a:pt x="4283" y="3593"/>
                  </a:cubicBezTo>
                  <a:cubicBezTo>
                    <a:pt x="4313" y="3528"/>
                    <a:pt x="4337" y="3457"/>
                    <a:pt x="4351" y="3386"/>
                  </a:cubicBezTo>
                  <a:cubicBezTo>
                    <a:pt x="4365" y="3310"/>
                    <a:pt x="4368" y="3236"/>
                    <a:pt x="4361" y="3161"/>
                  </a:cubicBezTo>
                  <a:cubicBezTo>
                    <a:pt x="4354" y="3015"/>
                    <a:pt x="4310" y="2869"/>
                    <a:pt x="4245" y="2739"/>
                  </a:cubicBezTo>
                  <a:cubicBezTo>
                    <a:pt x="4181" y="2607"/>
                    <a:pt x="4092" y="2488"/>
                    <a:pt x="3990" y="2385"/>
                  </a:cubicBezTo>
                  <a:cubicBezTo>
                    <a:pt x="3888" y="2280"/>
                    <a:pt x="3776" y="2191"/>
                    <a:pt x="3657" y="2117"/>
                  </a:cubicBezTo>
                  <a:cubicBezTo>
                    <a:pt x="3534" y="2039"/>
                    <a:pt x="3412" y="1974"/>
                    <a:pt x="3289" y="1916"/>
                  </a:cubicBezTo>
                  <a:cubicBezTo>
                    <a:pt x="3164" y="1858"/>
                    <a:pt x="3041" y="1803"/>
                    <a:pt x="2915" y="1753"/>
                  </a:cubicBezTo>
                  <a:cubicBezTo>
                    <a:pt x="2670" y="1651"/>
                    <a:pt x="2426" y="1558"/>
                    <a:pt x="2190" y="1470"/>
                  </a:cubicBezTo>
                  <a:cubicBezTo>
                    <a:pt x="1956" y="1379"/>
                    <a:pt x="1732" y="1293"/>
                    <a:pt x="1524" y="1198"/>
                  </a:cubicBezTo>
                  <a:cubicBezTo>
                    <a:pt x="1316" y="1106"/>
                    <a:pt x="1126" y="1007"/>
                    <a:pt x="956" y="905"/>
                  </a:cubicBezTo>
                  <a:cubicBezTo>
                    <a:pt x="789" y="803"/>
                    <a:pt x="639" y="695"/>
                    <a:pt x="517" y="593"/>
                  </a:cubicBezTo>
                  <a:cubicBezTo>
                    <a:pt x="391" y="491"/>
                    <a:pt x="289" y="389"/>
                    <a:pt x="214" y="300"/>
                  </a:cubicBezTo>
                  <a:cubicBezTo>
                    <a:pt x="140" y="211"/>
                    <a:pt x="85" y="137"/>
                    <a:pt x="51" y="82"/>
                  </a:cubicBezTo>
                  <a:cubicBezTo>
                    <a:pt x="20" y="2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6"/>
            <p:cNvSpPr/>
            <p:nvPr/>
          </p:nvSpPr>
          <p:spPr>
            <a:xfrm>
              <a:off x="617019" y="1566518"/>
              <a:ext cx="95000" cy="164274"/>
            </a:xfrm>
            <a:custGeom>
              <a:avLst/>
              <a:gdLst/>
              <a:ahLst/>
              <a:cxnLst/>
              <a:rect l="l" t="t" r="r" b="b"/>
              <a:pathLst>
                <a:path w="2164" h="3742" extrusionOk="0">
                  <a:moveTo>
                    <a:pt x="0" y="0"/>
                  </a:moveTo>
                  <a:cubicBezTo>
                    <a:pt x="0" y="0"/>
                    <a:pt x="7" y="27"/>
                    <a:pt x="21" y="75"/>
                  </a:cubicBezTo>
                  <a:cubicBezTo>
                    <a:pt x="28" y="99"/>
                    <a:pt x="34" y="126"/>
                    <a:pt x="45" y="160"/>
                  </a:cubicBezTo>
                  <a:cubicBezTo>
                    <a:pt x="55" y="194"/>
                    <a:pt x="65" y="235"/>
                    <a:pt x="78" y="279"/>
                  </a:cubicBezTo>
                  <a:cubicBezTo>
                    <a:pt x="140" y="449"/>
                    <a:pt x="239" y="698"/>
                    <a:pt x="408" y="966"/>
                  </a:cubicBezTo>
                  <a:cubicBezTo>
                    <a:pt x="433" y="1000"/>
                    <a:pt x="453" y="1034"/>
                    <a:pt x="477" y="1068"/>
                  </a:cubicBezTo>
                  <a:cubicBezTo>
                    <a:pt x="501" y="1102"/>
                    <a:pt x="524" y="1136"/>
                    <a:pt x="548" y="1173"/>
                  </a:cubicBezTo>
                  <a:cubicBezTo>
                    <a:pt x="572" y="1208"/>
                    <a:pt x="596" y="1245"/>
                    <a:pt x="623" y="1279"/>
                  </a:cubicBezTo>
                  <a:cubicBezTo>
                    <a:pt x="647" y="1316"/>
                    <a:pt x="674" y="1351"/>
                    <a:pt x="701" y="1388"/>
                  </a:cubicBezTo>
                  <a:cubicBezTo>
                    <a:pt x="813" y="1531"/>
                    <a:pt x="936" y="1677"/>
                    <a:pt x="1069" y="1823"/>
                  </a:cubicBezTo>
                  <a:cubicBezTo>
                    <a:pt x="1198" y="1969"/>
                    <a:pt x="1334" y="2120"/>
                    <a:pt x="1470" y="2269"/>
                  </a:cubicBezTo>
                  <a:cubicBezTo>
                    <a:pt x="1603" y="2419"/>
                    <a:pt x="1728" y="2569"/>
                    <a:pt x="1807" y="2735"/>
                  </a:cubicBezTo>
                  <a:cubicBezTo>
                    <a:pt x="1827" y="2776"/>
                    <a:pt x="1848" y="2817"/>
                    <a:pt x="1857" y="2861"/>
                  </a:cubicBezTo>
                  <a:cubicBezTo>
                    <a:pt x="1865" y="2881"/>
                    <a:pt x="1871" y="2902"/>
                    <a:pt x="1875" y="2925"/>
                  </a:cubicBezTo>
                  <a:cubicBezTo>
                    <a:pt x="1878" y="2946"/>
                    <a:pt x="1885" y="2966"/>
                    <a:pt x="1885" y="2987"/>
                  </a:cubicBezTo>
                  <a:cubicBezTo>
                    <a:pt x="1892" y="3028"/>
                    <a:pt x="1888" y="3068"/>
                    <a:pt x="1885" y="3109"/>
                  </a:cubicBezTo>
                  <a:cubicBezTo>
                    <a:pt x="1878" y="3150"/>
                    <a:pt x="1871" y="3191"/>
                    <a:pt x="1854" y="3228"/>
                  </a:cubicBezTo>
                  <a:cubicBezTo>
                    <a:pt x="1827" y="3307"/>
                    <a:pt x="1780" y="3375"/>
                    <a:pt x="1725" y="3426"/>
                  </a:cubicBezTo>
                  <a:cubicBezTo>
                    <a:pt x="1698" y="3450"/>
                    <a:pt x="1667" y="3467"/>
                    <a:pt x="1633" y="3480"/>
                  </a:cubicBezTo>
                  <a:cubicBezTo>
                    <a:pt x="1626" y="3483"/>
                    <a:pt x="1620" y="3487"/>
                    <a:pt x="1609" y="3490"/>
                  </a:cubicBezTo>
                  <a:cubicBezTo>
                    <a:pt x="1603" y="3490"/>
                    <a:pt x="1592" y="3494"/>
                    <a:pt x="1586" y="3494"/>
                  </a:cubicBezTo>
                  <a:cubicBezTo>
                    <a:pt x="1568" y="3497"/>
                    <a:pt x="1551" y="3500"/>
                    <a:pt x="1535" y="3500"/>
                  </a:cubicBezTo>
                  <a:cubicBezTo>
                    <a:pt x="1533" y="3500"/>
                    <a:pt x="1530" y="3500"/>
                    <a:pt x="1528" y="3500"/>
                  </a:cubicBezTo>
                  <a:cubicBezTo>
                    <a:pt x="1387" y="3500"/>
                    <a:pt x="1230" y="3407"/>
                    <a:pt x="1127" y="3296"/>
                  </a:cubicBezTo>
                  <a:cubicBezTo>
                    <a:pt x="1099" y="3269"/>
                    <a:pt x="1079" y="3238"/>
                    <a:pt x="1058" y="3208"/>
                  </a:cubicBezTo>
                  <a:cubicBezTo>
                    <a:pt x="1038" y="3174"/>
                    <a:pt x="1025" y="3140"/>
                    <a:pt x="1014" y="3109"/>
                  </a:cubicBezTo>
                  <a:cubicBezTo>
                    <a:pt x="1008" y="3075"/>
                    <a:pt x="1000" y="3041"/>
                    <a:pt x="1000" y="3007"/>
                  </a:cubicBezTo>
                  <a:cubicBezTo>
                    <a:pt x="1000" y="2977"/>
                    <a:pt x="1004" y="2946"/>
                    <a:pt x="1014" y="2916"/>
                  </a:cubicBezTo>
                  <a:cubicBezTo>
                    <a:pt x="1058" y="2796"/>
                    <a:pt x="1160" y="2708"/>
                    <a:pt x="1256" y="2701"/>
                  </a:cubicBezTo>
                  <a:cubicBezTo>
                    <a:pt x="1265" y="2699"/>
                    <a:pt x="1275" y="2698"/>
                    <a:pt x="1284" y="2698"/>
                  </a:cubicBezTo>
                  <a:cubicBezTo>
                    <a:pt x="1367" y="2698"/>
                    <a:pt x="1436" y="2763"/>
                    <a:pt x="1466" y="2830"/>
                  </a:cubicBezTo>
                  <a:cubicBezTo>
                    <a:pt x="1487" y="2864"/>
                    <a:pt x="1494" y="2902"/>
                    <a:pt x="1497" y="2936"/>
                  </a:cubicBezTo>
                  <a:cubicBezTo>
                    <a:pt x="1501" y="2966"/>
                    <a:pt x="1490" y="2993"/>
                    <a:pt x="1484" y="3018"/>
                  </a:cubicBezTo>
                  <a:cubicBezTo>
                    <a:pt x="1474" y="3038"/>
                    <a:pt x="1463" y="3054"/>
                    <a:pt x="1457" y="3062"/>
                  </a:cubicBezTo>
                  <a:cubicBezTo>
                    <a:pt x="1446" y="3072"/>
                    <a:pt x="1443" y="3079"/>
                    <a:pt x="1443" y="3079"/>
                  </a:cubicBezTo>
                  <a:cubicBezTo>
                    <a:pt x="1443" y="3079"/>
                    <a:pt x="1446" y="3072"/>
                    <a:pt x="1457" y="3065"/>
                  </a:cubicBezTo>
                  <a:cubicBezTo>
                    <a:pt x="1470" y="3059"/>
                    <a:pt x="1484" y="3045"/>
                    <a:pt x="1501" y="3028"/>
                  </a:cubicBezTo>
                  <a:cubicBezTo>
                    <a:pt x="1504" y="3014"/>
                    <a:pt x="1515" y="3004"/>
                    <a:pt x="1521" y="2990"/>
                  </a:cubicBezTo>
                  <a:cubicBezTo>
                    <a:pt x="1524" y="2980"/>
                    <a:pt x="1528" y="2973"/>
                    <a:pt x="1531" y="2966"/>
                  </a:cubicBezTo>
                  <a:cubicBezTo>
                    <a:pt x="1535" y="2957"/>
                    <a:pt x="1535" y="2946"/>
                    <a:pt x="1538" y="2939"/>
                  </a:cubicBezTo>
                  <a:cubicBezTo>
                    <a:pt x="1545" y="2902"/>
                    <a:pt x="1545" y="2854"/>
                    <a:pt x="1535" y="2806"/>
                  </a:cubicBezTo>
                  <a:cubicBezTo>
                    <a:pt x="1521" y="2756"/>
                    <a:pt x="1497" y="2701"/>
                    <a:pt x="1449" y="2657"/>
                  </a:cubicBezTo>
                  <a:cubicBezTo>
                    <a:pt x="1439" y="2643"/>
                    <a:pt x="1426" y="2633"/>
                    <a:pt x="1412" y="2623"/>
                  </a:cubicBezTo>
                  <a:cubicBezTo>
                    <a:pt x="1395" y="2613"/>
                    <a:pt x="1381" y="2605"/>
                    <a:pt x="1364" y="2596"/>
                  </a:cubicBezTo>
                  <a:cubicBezTo>
                    <a:pt x="1347" y="2589"/>
                    <a:pt x="1327" y="2585"/>
                    <a:pt x="1310" y="2579"/>
                  </a:cubicBezTo>
                  <a:cubicBezTo>
                    <a:pt x="1290" y="2575"/>
                    <a:pt x="1273" y="2572"/>
                    <a:pt x="1252" y="2572"/>
                  </a:cubicBezTo>
                  <a:cubicBezTo>
                    <a:pt x="1212" y="2572"/>
                    <a:pt x="1171" y="2579"/>
                    <a:pt x="1133" y="2592"/>
                  </a:cubicBezTo>
                  <a:cubicBezTo>
                    <a:pt x="1096" y="2605"/>
                    <a:pt x="1055" y="2626"/>
                    <a:pt x="1021" y="2650"/>
                  </a:cubicBezTo>
                  <a:cubicBezTo>
                    <a:pt x="956" y="2701"/>
                    <a:pt x="898" y="2776"/>
                    <a:pt x="868" y="2864"/>
                  </a:cubicBezTo>
                  <a:cubicBezTo>
                    <a:pt x="854" y="2908"/>
                    <a:pt x="841" y="2957"/>
                    <a:pt x="841" y="3004"/>
                  </a:cubicBezTo>
                  <a:cubicBezTo>
                    <a:pt x="837" y="3051"/>
                    <a:pt x="841" y="3103"/>
                    <a:pt x="851" y="3150"/>
                  </a:cubicBezTo>
                  <a:cubicBezTo>
                    <a:pt x="874" y="3246"/>
                    <a:pt x="919" y="3337"/>
                    <a:pt x="980" y="3419"/>
                  </a:cubicBezTo>
                  <a:cubicBezTo>
                    <a:pt x="1038" y="3500"/>
                    <a:pt x="1116" y="3572"/>
                    <a:pt x="1204" y="3630"/>
                  </a:cubicBezTo>
                  <a:cubicBezTo>
                    <a:pt x="1293" y="3687"/>
                    <a:pt x="1402" y="3735"/>
                    <a:pt x="1531" y="3742"/>
                  </a:cubicBezTo>
                  <a:cubicBezTo>
                    <a:pt x="1562" y="3742"/>
                    <a:pt x="1592" y="3739"/>
                    <a:pt x="1623" y="3735"/>
                  </a:cubicBezTo>
                  <a:cubicBezTo>
                    <a:pt x="1640" y="3735"/>
                    <a:pt x="1657" y="3732"/>
                    <a:pt x="1670" y="3728"/>
                  </a:cubicBezTo>
                  <a:cubicBezTo>
                    <a:pt x="1688" y="3721"/>
                    <a:pt x="1705" y="3721"/>
                    <a:pt x="1719" y="3715"/>
                  </a:cubicBezTo>
                  <a:cubicBezTo>
                    <a:pt x="1780" y="3695"/>
                    <a:pt x="1837" y="3660"/>
                    <a:pt x="1888" y="3623"/>
                  </a:cubicBezTo>
                  <a:cubicBezTo>
                    <a:pt x="1936" y="3582"/>
                    <a:pt x="1980" y="3538"/>
                    <a:pt x="2014" y="3487"/>
                  </a:cubicBezTo>
                  <a:cubicBezTo>
                    <a:pt x="2035" y="3459"/>
                    <a:pt x="2048" y="3432"/>
                    <a:pt x="2062" y="3409"/>
                  </a:cubicBezTo>
                  <a:cubicBezTo>
                    <a:pt x="2075" y="3381"/>
                    <a:pt x="2093" y="3354"/>
                    <a:pt x="2102" y="3324"/>
                  </a:cubicBezTo>
                  <a:cubicBezTo>
                    <a:pt x="2127" y="3269"/>
                    <a:pt x="2140" y="3208"/>
                    <a:pt x="2151" y="3147"/>
                  </a:cubicBezTo>
                  <a:cubicBezTo>
                    <a:pt x="2160" y="3086"/>
                    <a:pt x="2164" y="3024"/>
                    <a:pt x="2157" y="2960"/>
                  </a:cubicBezTo>
                  <a:cubicBezTo>
                    <a:pt x="2154" y="2925"/>
                    <a:pt x="2147" y="2899"/>
                    <a:pt x="2143" y="2868"/>
                  </a:cubicBezTo>
                  <a:cubicBezTo>
                    <a:pt x="2137" y="2841"/>
                    <a:pt x="2130" y="2810"/>
                    <a:pt x="2123" y="2783"/>
                  </a:cubicBezTo>
                  <a:cubicBezTo>
                    <a:pt x="2106" y="2725"/>
                    <a:pt x="2082" y="2671"/>
                    <a:pt x="2058" y="2616"/>
                  </a:cubicBezTo>
                  <a:cubicBezTo>
                    <a:pt x="1956" y="2405"/>
                    <a:pt x="1810" y="2238"/>
                    <a:pt x="1667" y="2085"/>
                  </a:cubicBezTo>
                  <a:cubicBezTo>
                    <a:pt x="1528" y="1932"/>
                    <a:pt x="1385" y="1789"/>
                    <a:pt x="1245" y="1654"/>
                  </a:cubicBezTo>
                  <a:cubicBezTo>
                    <a:pt x="1110" y="1514"/>
                    <a:pt x="977" y="1385"/>
                    <a:pt x="854" y="1255"/>
                  </a:cubicBezTo>
                  <a:cubicBezTo>
                    <a:pt x="732" y="1129"/>
                    <a:pt x="617" y="1007"/>
                    <a:pt x="521" y="888"/>
                  </a:cubicBezTo>
                  <a:cubicBezTo>
                    <a:pt x="327" y="650"/>
                    <a:pt x="191" y="429"/>
                    <a:pt x="113" y="266"/>
                  </a:cubicBezTo>
                  <a:cubicBezTo>
                    <a:pt x="92" y="225"/>
                    <a:pt x="75" y="187"/>
                    <a:pt x="58" y="156"/>
                  </a:cubicBezTo>
                  <a:cubicBezTo>
                    <a:pt x="48" y="123"/>
                    <a:pt x="38" y="95"/>
                    <a:pt x="28" y="71"/>
                  </a:cubicBezTo>
                  <a:cubicBezTo>
                    <a:pt x="11" y="24"/>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6"/>
            <p:cNvSpPr/>
            <p:nvPr/>
          </p:nvSpPr>
          <p:spPr>
            <a:xfrm>
              <a:off x="602400" y="1694927"/>
              <a:ext cx="48861" cy="101321"/>
            </a:xfrm>
            <a:custGeom>
              <a:avLst/>
              <a:gdLst/>
              <a:ahLst/>
              <a:cxnLst/>
              <a:rect l="l" t="t" r="r" b="b"/>
              <a:pathLst>
                <a:path w="1113" h="2308" extrusionOk="0">
                  <a:moveTo>
                    <a:pt x="409" y="1723"/>
                  </a:moveTo>
                  <a:lnTo>
                    <a:pt x="409" y="1723"/>
                  </a:lnTo>
                  <a:cubicBezTo>
                    <a:pt x="408" y="1724"/>
                    <a:pt x="408" y="1724"/>
                    <a:pt x="408" y="1725"/>
                  </a:cubicBezTo>
                  <a:lnTo>
                    <a:pt x="408" y="1725"/>
                  </a:lnTo>
                  <a:cubicBezTo>
                    <a:pt x="408" y="1724"/>
                    <a:pt x="408" y="1724"/>
                    <a:pt x="409" y="1723"/>
                  </a:cubicBezTo>
                  <a:close/>
                  <a:moveTo>
                    <a:pt x="408" y="1725"/>
                  </a:moveTo>
                  <a:lnTo>
                    <a:pt x="408" y="1725"/>
                  </a:lnTo>
                  <a:cubicBezTo>
                    <a:pt x="408" y="1725"/>
                    <a:pt x="408" y="1726"/>
                    <a:pt x="408" y="1726"/>
                  </a:cubicBezTo>
                  <a:cubicBezTo>
                    <a:pt x="408" y="1725"/>
                    <a:pt x="408" y="1725"/>
                    <a:pt x="408" y="1725"/>
                  </a:cubicBezTo>
                  <a:close/>
                  <a:moveTo>
                    <a:pt x="861" y="0"/>
                  </a:moveTo>
                  <a:cubicBezTo>
                    <a:pt x="861" y="1"/>
                    <a:pt x="851" y="11"/>
                    <a:pt x="834" y="35"/>
                  </a:cubicBezTo>
                  <a:cubicBezTo>
                    <a:pt x="816" y="55"/>
                    <a:pt x="793" y="89"/>
                    <a:pt x="762" y="134"/>
                  </a:cubicBezTo>
                  <a:cubicBezTo>
                    <a:pt x="711" y="225"/>
                    <a:pt x="643" y="374"/>
                    <a:pt x="629" y="562"/>
                  </a:cubicBezTo>
                  <a:cubicBezTo>
                    <a:pt x="619" y="749"/>
                    <a:pt x="639" y="970"/>
                    <a:pt x="708" y="1195"/>
                  </a:cubicBezTo>
                  <a:cubicBezTo>
                    <a:pt x="738" y="1303"/>
                    <a:pt x="776" y="1412"/>
                    <a:pt x="796" y="1511"/>
                  </a:cubicBezTo>
                  <a:cubicBezTo>
                    <a:pt x="816" y="1613"/>
                    <a:pt x="820" y="1705"/>
                    <a:pt x="793" y="1779"/>
                  </a:cubicBezTo>
                  <a:cubicBezTo>
                    <a:pt x="769" y="1851"/>
                    <a:pt x="714" y="1919"/>
                    <a:pt x="643" y="1960"/>
                  </a:cubicBezTo>
                  <a:cubicBezTo>
                    <a:pt x="581" y="1998"/>
                    <a:pt x="512" y="2016"/>
                    <a:pt x="446" y="2016"/>
                  </a:cubicBezTo>
                  <a:cubicBezTo>
                    <a:pt x="435" y="2016"/>
                    <a:pt x="425" y="2015"/>
                    <a:pt x="415" y="2015"/>
                  </a:cubicBezTo>
                  <a:cubicBezTo>
                    <a:pt x="378" y="2011"/>
                    <a:pt x="340" y="2001"/>
                    <a:pt x="309" y="1987"/>
                  </a:cubicBezTo>
                  <a:cubicBezTo>
                    <a:pt x="279" y="1974"/>
                    <a:pt x="251" y="1953"/>
                    <a:pt x="235" y="1930"/>
                  </a:cubicBezTo>
                  <a:cubicBezTo>
                    <a:pt x="215" y="1905"/>
                    <a:pt x="204" y="1872"/>
                    <a:pt x="198" y="1834"/>
                  </a:cubicBezTo>
                  <a:cubicBezTo>
                    <a:pt x="190" y="1797"/>
                    <a:pt x="190" y="1756"/>
                    <a:pt x="194" y="1721"/>
                  </a:cubicBezTo>
                  <a:cubicBezTo>
                    <a:pt x="201" y="1688"/>
                    <a:pt x="211" y="1660"/>
                    <a:pt x="225" y="1633"/>
                  </a:cubicBezTo>
                  <a:cubicBezTo>
                    <a:pt x="235" y="1613"/>
                    <a:pt x="256" y="1596"/>
                    <a:pt x="279" y="1583"/>
                  </a:cubicBezTo>
                  <a:cubicBezTo>
                    <a:pt x="296" y="1572"/>
                    <a:pt x="315" y="1568"/>
                    <a:pt x="333" y="1568"/>
                  </a:cubicBezTo>
                  <a:cubicBezTo>
                    <a:pt x="357" y="1568"/>
                    <a:pt x="379" y="1577"/>
                    <a:pt x="391" y="1592"/>
                  </a:cubicBezTo>
                  <a:cubicBezTo>
                    <a:pt x="422" y="1619"/>
                    <a:pt x="429" y="1660"/>
                    <a:pt x="425" y="1688"/>
                  </a:cubicBezTo>
                  <a:cubicBezTo>
                    <a:pt x="420" y="1706"/>
                    <a:pt x="411" y="1718"/>
                    <a:pt x="409" y="1723"/>
                  </a:cubicBezTo>
                  <a:lnTo>
                    <a:pt x="409" y="1723"/>
                  </a:lnTo>
                  <a:cubicBezTo>
                    <a:pt x="412" y="1719"/>
                    <a:pt x="426" y="1713"/>
                    <a:pt x="443" y="1695"/>
                  </a:cubicBezTo>
                  <a:cubicBezTo>
                    <a:pt x="460" y="1671"/>
                    <a:pt x="476" y="1619"/>
                    <a:pt x="452" y="1558"/>
                  </a:cubicBezTo>
                  <a:cubicBezTo>
                    <a:pt x="446" y="1542"/>
                    <a:pt x="439" y="1528"/>
                    <a:pt x="422" y="1511"/>
                  </a:cubicBezTo>
                  <a:cubicBezTo>
                    <a:pt x="419" y="1508"/>
                    <a:pt x="415" y="1504"/>
                    <a:pt x="411" y="1501"/>
                  </a:cubicBezTo>
                  <a:lnTo>
                    <a:pt x="402" y="1494"/>
                  </a:lnTo>
                  <a:cubicBezTo>
                    <a:pt x="398" y="1490"/>
                    <a:pt x="391" y="1487"/>
                    <a:pt x="388" y="1484"/>
                  </a:cubicBezTo>
                  <a:cubicBezTo>
                    <a:pt x="385" y="1481"/>
                    <a:pt x="378" y="1481"/>
                    <a:pt x="374" y="1477"/>
                  </a:cubicBezTo>
                  <a:cubicBezTo>
                    <a:pt x="346" y="1465"/>
                    <a:pt x="316" y="1459"/>
                    <a:pt x="285" y="1459"/>
                  </a:cubicBezTo>
                  <a:cubicBezTo>
                    <a:pt x="270" y="1459"/>
                    <a:pt x="256" y="1460"/>
                    <a:pt x="242" y="1463"/>
                  </a:cubicBezTo>
                  <a:cubicBezTo>
                    <a:pt x="194" y="1473"/>
                    <a:pt x="146" y="1501"/>
                    <a:pt x="109" y="1542"/>
                  </a:cubicBezTo>
                  <a:cubicBezTo>
                    <a:pt x="68" y="1579"/>
                    <a:pt x="41" y="1630"/>
                    <a:pt x="27" y="1681"/>
                  </a:cubicBezTo>
                  <a:cubicBezTo>
                    <a:pt x="11" y="1732"/>
                    <a:pt x="3" y="1787"/>
                    <a:pt x="0" y="1844"/>
                  </a:cubicBezTo>
                  <a:cubicBezTo>
                    <a:pt x="0" y="1899"/>
                    <a:pt x="3" y="1966"/>
                    <a:pt x="34" y="2035"/>
                  </a:cubicBezTo>
                  <a:cubicBezTo>
                    <a:pt x="61" y="2103"/>
                    <a:pt x="109" y="2161"/>
                    <a:pt x="167" y="2202"/>
                  </a:cubicBezTo>
                  <a:cubicBezTo>
                    <a:pt x="225" y="2246"/>
                    <a:pt x="292" y="2277"/>
                    <a:pt x="364" y="2293"/>
                  </a:cubicBezTo>
                  <a:cubicBezTo>
                    <a:pt x="405" y="2302"/>
                    <a:pt x="446" y="2307"/>
                    <a:pt x="487" y="2307"/>
                  </a:cubicBezTo>
                  <a:cubicBezTo>
                    <a:pt x="595" y="2307"/>
                    <a:pt x="703" y="2276"/>
                    <a:pt x="796" y="2222"/>
                  </a:cubicBezTo>
                  <a:cubicBezTo>
                    <a:pt x="925" y="2150"/>
                    <a:pt x="1034" y="2028"/>
                    <a:pt x="1085" y="1872"/>
                  </a:cubicBezTo>
                  <a:cubicBezTo>
                    <a:pt x="1105" y="1793"/>
                    <a:pt x="1113" y="1718"/>
                    <a:pt x="1105" y="1644"/>
                  </a:cubicBezTo>
                  <a:cubicBezTo>
                    <a:pt x="1102" y="1572"/>
                    <a:pt x="1088" y="1504"/>
                    <a:pt x="1068" y="1443"/>
                  </a:cubicBezTo>
                  <a:cubicBezTo>
                    <a:pt x="1031" y="1317"/>
                    <a:pt x="980" y="1211"/>
                    <a:pt x="939" y="1113"/>
                  </a:cubicBezTo>
                  <a:cubicBezTo>
                    <a:pt x="857" y="919"/>
                    <a:pt x="796" y="729"/>
                    <a:pt x="779" y="562"/>
                  </a:cubicBezTo>
                  <a:cubicBezTo>
                    <a:pt x="776" y="517"/>
                    <a:pt x="772" y="476"/>
                    <a:pt x="772" y="440"/>
                  </a:cubicBezTo>
                  <a:cubicBezTo>
                    <a:pt x="769" y="419"/>
                    <a:pt x="769" y="402"/>
                    <a:pt x="769" y="385"/>
                  </a:cubicBezTo>
                  <a:cubicBezTo>
                    <a:pt x="769" y="365"/>
                    <a:pt x="769" y="347"/>
                    <a:pt x="772" y="330"/>
                  </a:cubicBezTo>
                  <a:cubicBezTo>
                    <a:pt x="772" y="313"/>
                    <a:pt x="772" y="297"/>
                    <a:pt x="776" y="280"/>
                  </a:cubicBezTo>
                  <a:cubicBezTo>
                    <a:pt x="779" y="263"/>
                    <a:pt x="779" y="249"/>
                    <a:pt x="782" y="232"/>
                  </a:cubicBezTo>
                  <a:cubicBezTo>
                    <a:pt x="786" y="201"/>
                    <a:pt x="796" y="174"/>
                    <a:pt x="799" y="150"/>
                  </a:cubicBezTo>
                  <a:cubicBezTo>
                    <a:pt x="813" y="103"/>
                    <a:pt x="830" y="65"/>
                    <a:pt x="840" y="38"/>
                  </a:cubicBezTo>
                  <a:cubicBezTo>
                    <a:pt x="854" y="14"/>
                    <a:pt x="861" y="1"/>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6"/>
            <p:cNvSpPr/>
            <p:nvPr/>
          </p:nvSpPr>
          <p:spPr>
            <a:xfrm>
              <a:off x="355677" y="921222"/>
              <a:ext cx="249879" cy="268097"/>
            </a:xfrm>
            <a:custGeom>
              <a:avLst/>
              <a:gdLst/>
              <a:ahLst/>
              <a:cxnLst/>
              <a:rect l="l" t="t" r="r" b="b"/>
              <a:pathLst>
                <a:path w="5692" h="6107" extrusionOk="0">
                  <a:moveTo>
                    <a:pt x="1" y="1"/>
                  </a:moveTo>
                  <a:cubicBezTo>
                    <a:pt x="1" y="1"/>
                    <a:pt x="7" y="34"/>
                    <a:pt x="18" y="99"/>
                  </a:cubicBezTo>
                  <a:cubicBezTo>
                    <a:pt x="21" y="116"/>
                    <a:pt x="24" y="136"/>
                    <a:pt x="28" y="157"/>
                  </a:cubicBezTo>
                  <a:cubicBezTo>
                    <a:pt x="31" y="174"/>
                    <a:pt x="34" y="198"/>
                    <a:pt x="42" y="221"/>
                  </a:cubicBezTo>
                  <a:cubicBezTo>
                    <a:pt x="45" y="246"/>
                    <a:pt x="51" y="269"/>
                    <a:pt x="55" y="300"/>
                  </a:cubicBezTo>
                  <a:cubicBezTo>
                    <a:pt x="62" y="327"/>
                    <a:pt x="72" y="354"/>
                    <a:pt x="79" y="384"/>
                  </a:cubicBezTo>
                  <a:cubicBezTo>
                    <a:pt x="113" y="504"/>
                    <a:pt x="164" y="650"/>
                    <a:pt x="235" y="810"/>
                  </a:cubicBezTo>
                  <a:cubicBezTo>
                    <a:pt x="307" y="973"/>
                    <a:pt x="406" y="1150"/>
                    <a:pt x="538" y="1323"/>
                  </a:cubicBezTo>
                  <a:cubicBezTo>
                    <a:pt x="671" y="1500"/>
                    <a:pt x="830" y="1678"/>
                    <a:pt x="1024" y="1841"/>
                  </a:cubicBezTo>
                  <a:cubicBezTo>
                    <a:pt x="1051" y="1861"/>
                    <a:pt x="1075" y="1882"/>
                    <a:pt x="1100" y="1902"/>
                  </a:cubicBezTo>
                  <a:cubicBezTo>
                    <a:pt x="1127" y="1923"/>
                    <a:pt x="1150" y="1940"/>
                    <a:pt x="1177" y="1960"/>
                  </a:cubicBezTo>
                  <a:lnTo>
                    <a:pt x="1218" y="1990"/>
                  </a:lnTo>
                  <a:lnTo>
                    <a:pt x="1259" y="2017"/>
                  </a:lnTo>
                  <a:cubicBezTo>
                    <a:pt x="1287" y="2034"/>
                    <a:pt x="1313" y="2055"/>
                    <a:pt x="1345" y="2072"/>
                  </a:cubicBezTo>
                  <a:cubicBezTo>
                    <a:pt x="1456" y="2144"/>
                    <a:pt x="1576" y="2208"/>
                    <a:pt x="1701" y="2262"/>
                  </a:cubicBezTo>
                  <a:cubicBezTo>
                    <a:pt x="1953" y="2381"/>
                    <a:pt x="2218" y="2470"/>
                    <a:pt x="2483" y="2559"/>
                  </a:cubicBezTo>
                  <a:cubicBezTo>
                    <a:pt x="2749" y="2647"/>
                    <a:pt x="3014" y="2732"/>
                    <a:pt x="3276" y="2834"/>
                  </a:cubicBezTo>
                  <a:cubicBezTo>
                    <a:pt x="3406" y="2882"/>
                    <a:pt x="3532" y="2936"/>
                    <a:pt x="3661" y="2990"/>
                  </a:cubicBezTo>
                  <a:cubicBezTo>
                    <a:pt x="3783" y="3048"/>
                    <a:pt x="3909" y="3106"/>
                    <a:pt x="4025" y="3171"/>
                  </a:cubicBezTo>
                  <a:cubicBezTo>
                    <a:pt x="4086" y="3205"/>
                    <a:pt x="4144" y="3239"/>
                    <a:pt x="4202" y="3273"/>
                  </a:cubicBezTo>
                  <a:cubicBezTo>
                    <a:pt x="4256" y="3310"/>
                    <a:pt x="4314" y="3344"/>
                    <a:pt x="4368" y="3381"/>
                  </a:cubicBezTo>
                  <a:cubicBezTo>
                    <a:pt x="4395" y="3402"/>
                    <a:pt x="4422" y="3419"/>
                    <a:pt x="4450" y="3439"/>
                  </a:cubicBezTo>
                  <a:cubicBezTo>
                    <a:pt x="4477" y="3457"/>
                    <a:pt x="4501" y="3477"/>
                    <a:pt x="4528" y="3497"/>
                  </a:cubicBezTo>
                  <a:cubicBezTo>
                    <a:pt x="4579" y="3535"/>
                    <a:pt x="4626" y="3579"/>
                    <a:pt x="4678" y="3617"/>
                  </a:cubicBezTo>
                  <a:cubicBezTo>
                    <a:pt x="4871" y="3786"/>
                    <a:pt x="5035" y="3967"/>
                    <a:pt x="5168" y="4160"/>
                  </a:cubicBezTo>
                  <a:cubicBezTo>
                    <a:pt x="5297" y="4355"/>
                    <a:pt x="5399" y="4552"/>
                    <a:pt x="5463" y="4749"/>
                  </a:cubicBezTo>
                  <a:cubicBezTo>
                    <a:pt x="5529" y="4943"/>
                    <a:pt x="5565" y="5130"/>
                    <a:pt x="5576" y="5300"/>
                  </a:cubicBezTo>
                  <a:cubicBezTo>
                    <a:pt x="5586" y="5467"/>
                    <a:pt x="5582" y="5617"/>
                    <a:pt x="5556" y="5736"/>
                  </a:cubicBezTo>
                  <a:cubicBezTo>
                    <a:pt x="5549" y="5766"/>
                    <a:pt x="5545" y="5797"/>
                    <a:pt x="5538" y="5821"/>
                  </a:cubicBezTo>
                  <a:cubicBezTo>
                    <a:pt x="5532" y="5848"/>
                    <a:pt x="5525" y="5875"/>
                    <a:pt x="5521" y="5895"/>
                  </a:cubicBezTo>
                  <a:cubicBezTo>
                    <a:pt x="5515" y="5920"/>
                    <a:pt x="5508" y="5940"/>
                    <a:pt x="5501" y="5961"/>
                  </a:cubicBezTo>
                  <a:cubicBezTo>
                    <a:pt x="5494" y="5981"/>
                    <a:pt x="5488" y="5997"/>
                    <a:pt x="5484" y="6011"/>
                  </a:cubicBezTo>
                  <a:cubicBezTo>
                    <a:pt x="5457" y="6076"/>
                    <a:pt x="5447" y="6107"/>
                    <a:pt x="5447" y="6107"/>
                  </a:cubicBezTo>
                  <a:cubicBezTo>
                    <a:pt x="5447" y="6107"/>
                    <a:pt x="5460" y="6076"/>
                    <a:pt x="5494" y="6018"/>
                  </a:cubicBezTo>
                  <a:cubicBezTo>
                    <a:pt x="5501" y="6001"/>
                    <a:pt x="5508" y="5987"/>
                    <a:pt x="5518" y="5967"/>
                  </a:cubicBezTo>
                  <a:cubicBezTo>
                    <a:pt x="5529" y="5950"/>
                    <a:pt x="5535" y="5929"/>
                    <a:pt x="5545" y="5906"/>
                  </a:cubicBezTo>
                  <a:cubicBezTo>
                    <a:pt x="5556" y="5882"/>
                    <a:pt x="5565" y="5858"/>
                    <a:pt x="5576" y="5834"/>
                  </a:cubicBezTo>
                  <a:cubicBezTo>
                    <a:pt x="5586" y="5807"/>
                    <a:pt x="5593" y="5777"/>
                    <a:pt x="5603" y="5749"/>
                  </a:cubicBezTo>
                  <a:cubicBezTo>
                    <a:pt x="5640" y="5627"/>
                    <a:pt x="5671" y="5477"/>
                    <a:pt x="5681" y="5297"/>
                  </a:cubicBezTo>
                  <a:cubicBezTo>
                    <a:pt x="5692" y="5120"/>
                    <a:pt x="5678" y="4916"/>
                    <a:pt x="5623" y="4702"/>
                  </a:cubicBezTo>
                  <a:cubicBezTo>
                    <a:pt x="5569" y="4491"/>
                    <a:pt x="5484" y="4262"/>
                    <a:pt x="5358" y="4042"/>
                  </a:cubicBezTo>
                  <a:cubicBezTo>
                    <a:pt x="5229" y="3821"/>
                    <a:pt x="5059" y="3606"/>
                    <a:pt x="4855" y="3419"/>
                  </a:cubicBezTo>
                  <a:cubicBezTo>
                    <a:pt x="4654" y="3229"/>
                    <a:pt x="4419" y="3062"/>
                    <a:pt x="4171" y="2915"/>
                  </a:cubicBezTo>
                  <a:cubicBezTo>
                    <a:pt x="4048" y="2841"/>
                    <a:pt x="3919" y="2777"/>
                    <a:pt x="3790" y="2711"/>
                  </a:cubicBezTo>
                  <a:cubicBezTo>
                    <a:pt x="3657" y="2650"/>
                    <a:pt x="3524" y="2589"/>
                    <a:pt x="3392" y="2538"/>
                  </a:cubicBezTo>
                  <a:cubicBezTo>
                    <a:pt x="3123" y="2430"/>
                    <a:pt x="2848" y="2341"/>
                    <a:pt x="2579" y="2259"/>
                  </a:cubicBezTo>
                  <a:cubicBezTo>
                    <a:pt x="2314" y="2177"/>
                    <a:pt x="2055" y="2096"/>
                    <a:pt x="1817" y="2001"/>
                  </a:cubicBezTo>
                  <a:cubicBezTo>
                    <a:pt x="1698" y="1950"/>
                    <a:pt x="1585" y="1899"/>
                    <a:pt x="1477" y="1841"/>
                  </a:cubicBezTo>
                  <a:cubicBezTo>
                    <a:pt x="1450" y="1824"/>
                    <a:pt x="1422" y="1810"/>
                    <a:pt x="1398" y="1797"/>
                  </a:cubicBezTo>
                  <a:lnTo>
                    <a:pt x="1358" y="1772"/>
                  </a:lnTo>
                  <a:lnTo>
                    <a:pt x="1320" y="1749"/>
                  </a:lnTo>
                  <a:cubicBezTo>
                    <a:pt x="1296" y="1732"/>
                    <a:pt x="1269" y="1718"/>
                    <a:pt x="1246" y="1701"/>
                  </a:cubicBezTo>
                  <a:cubicBezTo>
                    <a:pt x="1218" y="1684"/>
                    <a:pt x="1198" y="1667"/>
                    <a:pt x="1171" y="1650"/>
                  </a:cubicBezTo>
                  <a:cubicBezTo>
                    <a:pt x="980" y="1518"/>
                    <a:pt x="814" y="1364"/>
                    <a:pt x="678" y="1211"/>
                  </a:cubicBezTo>
                  <a:cubicBezTo>
                    <a:pt x="541" y="1055"/>
                    <a:pt x="429" y="902"/>
                    <a:pt x="340" y="756"/>
                  </a:cubicBezTo>
                  <a:cubicBezTo>
                    <a:pt x="249" y="613"/>
                    <a:pt x="181" y="480"/>
                    <a:pt x="136" y="364"/>
                  </a:cubicBezTo>
                  <a:cubicBezTo>
                    <a:pt x="123" y="337"/>
                    <a:pt x="109" y="310"/>
                    <a:pt x="100" y="282"/>
                  </a:cubicBezTo>
                  <a:cubicBezTo>
                    <a:pt x="89" y="259"/>
                    <a:pt x="82" y="235"/>
                    <a:pt x="72" y="211"/>
                  </a:cubicBezTo>
                  <a:cubicBezTo>
                    <a:pt x="65" y="191"/>
                    <a:pt x="55" y="167"/>
                    <a:pt x="48" y="150"/>
                  </a:cubicBezTo>
                  <a:cubicBezTo>
                    <a:pt x="45" y="130"/>
                    <a:pt x="38" y="113"/>
                    <a:pt x="31" y="95"/>
                  </a:cubicBezTo>
                  <a:cubicBezTo>
                    <a:pt x="14" y="3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6"/>
            <p:cNvSpPr/>
            <p:nvPr/>
          </p:nvSpPr>
          <p:spPr>
            <a:xfrm>
              <a:off x="392422" y="915515"/>
              <a:ext cx="66508" cy="79064"/>
            </a:xfrm>
            <a:custGeom>
              <a:avLst/>
              <a:gdLst/>
              <a:ahLst/>
              <a:cxnLst/>
              <a:rect l="l" t="t" r="r" b="b"/>
              <a:pathLst>
                <a:path w="1515" h="1801" extrusionOk="0">
                  <a:moveTo>
                    <a:pt x="7" y="1"/>
                  </a:moveTo>
                  <a:cubicBezTo>
                    <a:pt x="7" y="1"/>
                    <a:pt x="4" y="45"/>
                    <a:pt x="1" y="117"/>
                  </a:cubicBezTo>
                  <a:cubicBezTo>
                    <a:pt x="4" y="151"/>
                    <a:pt x="4" y="195"/>
                    <a:pt x="7" y="246"/>
                  </a:cubicBezTo>
                  <a:cubicBezTo>
                    <a:pt x="10" y="294"/>
                    <a:pt x="18" y="351"/>
                    <a:pt x="34" y="409"/>
                  </a:cubicBezTo>
                  <a:cubicBezTo>
                    <a:pt x="68" y="522"/>
                    <a:pt x="95" y="665"/>
                    <a:pt x="164" y="797"/>
                  </a:cubicBezTo>
                  <a:cubicBezTo>
                    <a:pt x="181" y="831"/>
                    <a:pt x="197" y="866"/>
                    <a:pt x="214" y="899"/>
                  </a:cubicBezTo>
                  <a:cubicBezTo>
                    <a:pt x="232" y="933"/>
                    <a:pt x="252" y="968"/>
                    <a:pt x="272" y="1001"/>
                  </a:cubicBezTo>
                  <a:cubicBezTo>
                    <a:pt x="316" y="1066"/>
                    <a:pt x="365" y="1131"/>
                    <a:pt x="412" y="1195"/>
                  </a:cubicBezTo>
                  <a:cubicBezTo>
                    <a:pt x="463" y="1253"/>
                    <a:pt x="524" y="1307"/>
                    <a:pt x="582" y="1362"/>
                  </a:cubicBezTo>
                  <a:cubicBezTo>
                    <a:pt x="643" y="1413"/>
                    <a:pt x="698" y="1467"/>
                    <a:pt x="766" y="1501"/>
                  </a:cubicBezTo>
                  <a:cubicBezTo>
                    <a:pt x="885" y="1590"/>
                    <a:pt x="1014" y="1662"/>
                    <a:pt x="1123" y="1715"/>
                  </a:cubicBezTo>
                  <a:cubicBezTo>
                    <a:pt x="1235" y="1770"/>
                    <a:pt x="1340" y="1787"/>
                    <a:pt x="1406" y="1797"/>
                  </a:cubicBezTo>
                  <a:cubicBezTo>
                    <a:pt x="1422" y="1797"/>
                    <a:pt x="1439" y="1797"/>
                    <a:pt x="1453" y="1800"/>
                  </a:cubicBezTo>
                  <a:lnTo>
                    <a:pt x="1514" y="1800"/>
                  </a:lnTo>
                  <a:cubicBezTo>
                    <a:pt x="1514" y="1800"/>
                    <a:pt x="1504" y="1797"/>
                    <a:pt x="1487" y="1790"/>
                  </a:cubicBezTo>
                  <a:cubicBezTo>
                    <a:pt x="1480" y="1787"/>
                    <a:pt x="1470" y="1784"/>
                    <a:pt x="1459" y="1777"/>
                  </a:cubicBezTo>
                  <a:cubicBezTo>
                    <a:pt x="1446" y="1770"/>
                    <a:pt x="1433" y="1764"/>
                    <a:pt x="1419" y="1756"/>
                  </a:cubicBezTo>
                  <a:cubicBezTo>
                    <a:pt x="1361" y="1726"/>
                    <a:pt x="1290" y="1665"/>
                    <a:pt x="1218" y="1583"/>
                  </a:cubicBezTo>
                  <a:cubicBezTo>
                    <a:pt x="1140" y="1508"/>
                    <a:pt x="1075" y="1396"/>
                    <a:pt x="1001" y="1280"/>
                  </a:cubicBezTo>
                  <a:cubicBezTo>
                    <a:pt x="990" y="1263"/>
                    <a:pt x="980" y="1249"/>
                    <a:pt x="973" y="1233"/>
                  </a:cubicBezTo>
                  <a:cubicBezTo>
                    <a:pt x="966" y="1216"/>
                    <a:pt x="957" y="1202"/>
                    <a:pt x="946" y="1185"/>
                  </a:cubicBezTo>
                  <a:cubicBezTo>
                    <a:pt x="929" y="1158"/>
                    <a:pt x="908" y="1127"/>
                    <a:pt x="888" y="1097"/>
                  </a:cubicBezTo>
                  <a:cubicBezTo>
                    <a:pt x="850" y="1039"/>
                    <a:pt x="814" y="974"/>
                    <a:pt x="773" y="916"/>
                  </a:cubicBezTo>
                  <a:cubicBezTo>
                    <a:pt x="752" y="886"/>
                    <a:pt x="732" y="858"/>
                    <a:pt x="708" y="831"/>
                  </a:cubicBezTo>
                  <a:cubicBezTo>
                    <a:pt x="687" y="800"/>
                    <a:pt x="671" y="770"/>
                    <a:pt x="646" y="743"/>
                  </a:cubicBezTo>
                  <a:cubicBezTo>
                    <a:pt x="626" y="715"/>
                    <a:pt x="605" y="688"/>
                    <a:pt x="582" y="661"/>
                  </a:cubicBezTo>
                  <a:cubicBezTo>
                    <a:pt x="561" y="634"/>
                    <a:pt x="541" y="607"/>
                    <a:pt x="517" y="580"/>
                  </a:cubicBezTo>
                  <a:cubicBezTo>
                    <a:pt x="439" y="474"/>
                    <a:pt x="344" y="379"/>
                    <a:pt x="276" y="290"/>
                  </a:cubicBezTo>
                  <a:cubicBezTo>
                    <a:pt x="211" y="202"/>
                    <a:pt x="133" y="134"/>
                    <a:pt x="89" y="79"/>
                  </a:cubicBezTo>
                  <a:cubicBezTo>
                    <a:pt x="34" y="32"/>
                    <a:pt x="7" y="1"/>
                    <a:pt x="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6"/>
            <p:cNvSpPr/>
            <p:nvPr/>
          </p:nvSpPr>
          <p:spPr>
            <a:xfrm>
              <a:off x="462883" y="965298"/>
              <a:ext cx="35471" cy="36744"/>
            </a:xfrm>
            <a:custGeom>
              <a:avLst/>
              <a:gdLst/>
              <a:ahLst/>
              <a:cxnLst/>
              <a:rect l="l" t="t" r="r" b="b"/>
              <a:pathLst>
                <a:path w="808" h="837" extrusionOk="0">
                  <a:moveTo>
                    <a:pt x="49" y="0"/>
                  </a:moveTo>
                  <a:cubicBezTo>
                    <a:pt x="49" y="0"/>
                    <a:pt x="41" y="24"/>
                    <a:pt x="25" y="65"/>
                  </a:cubicBezTo>
                  <a:cubicBezTo>
                    <a:pt x="25" y="82"/>
                    <a:pt x="18" y="109"/>
                    <a:pt x="11" y="136"/>
                  </a:cubicBezTo>
                  <a:cubicBezTo>
                    <a:pt x="8" y="150"/>
                    <a:pt x="5" y="167"/>
                    <a:pt x="5" y="181"/>
                  </a:cubicBezTo>
                  <a:cubicBezTo>
                    <a:pt x="1" y="197"/>
                    <a:pt x="1" y="211"/>
                    <a:pt x="5" y="228"/>
                  </a:cubicBezTo>
                  <a:cubicBezTo>
                    <a:pt x="11" y="289"/>
                    <a:pt x="11" y="371"/>
                    <a:pt x="38" y="446"/>
                  </a:cubicBezTo>
                  <a:cubicBezTo>
                    <a:pt x="45" y="466"/>
                    <a:pt x="52" y="483"/>
                    <a:pt x="62" y="503"/>
                  </a:cubicBezTo>
                  <a:cubicBezTo>
                    <a:pt x="69" y="520"/>
                    <a:pt x="79" y="537"/>
                    <a:pt x="93" y="554"/>
                  </a:cubicBezTo>
                  <a:cubicBezTo>
                    <a:pt x="113" y="589"/>
                    <a:pt x="140" y="619"/>
                    <a:pt x="168" y="653"/>
                  </a:cubicBezTo>
                  <a:cubicBezTo>
                    <a:pt x="198" y="680"/>
                    <a:pt x="225" y="707"/>
                    <a:pt x="259" y="732"/>
                  </a:cubicBezTo>
                  <a:cubicBezTo>
                    <a:pt x="294" y="755"/>
                    <a:pt x="331" y="776"/>
                    <a:pt x="368" y="789"/>
                  </a:cubicBezTo>
                  <a:cubicBezTo>
                    <a:pt x="440" y="820"/>
                    <a:pt x="521" y="826"/>
                    <a:pt x="586" y="834"/>
                  </a:cubicBezTo>
                  <a:cubicBezTo>
                    <a:pt x="595" y="836"/>
                    <a:pt x="605" y="836"/>
                    <a:pt x="615" y="836"/>
                  </a:cubicBezTo>
                  <a:cubicBezTo>
                    <a:pt x="637" y="836"/>
                    <a:pt x="659" y="832"/>
                    <a:pt x="678" y="830"/>
                  </a:cubicBezTo>
                  <a:cubicBezTo>
                    <a:pt x="705" y="826"/>
                    <a:pt x="729" y="823"/>
                    <a:pt x="749" y="823"/>
                  </a:cubicBezTo>
                  <a:cubicBezTo>
                    <a:pt x="787" y="817"/>
                    <a:pt x="807" y="817"/>
                    <a:pt x="807" y="817"/>
                  </a:cubicBezTo>
                  <a:cubicBezTo>
                    <a:pt x="807" y="817"/>
                    <a:pt x="797" y="799"/>
                    <a:pt x="780" y="762"/>
                  </a:cubicBezTo>
                  <a:cubicBezTo>
                    <a:pt x="760" y="735"/>
                    <a:pt x="743" y="677"/>
                    <a:pt x="719" y="622"/>
                  </a:cubicBezTo>
                  <a:cubicBezTo>
                    <a:pt x="691" y="575"/>
                    <a:pt x="671" y="507"/>
                    <a:pt x="641" y="456"/>
                  </a:cubicBezTo>
                  <a:cubicBezTo>
                    <a:pt x="627" y="429"/>
                    <a:pt x="610" y="401"/>
                    <a:pt x="592" y="377"/>
                  </a:cubicBezTo>
                  <a:cubicBezTo>
                    <a:pt x="576" y="354"/>
                    <a:pt x="556" y="330"/>
                    <a:pt x="539" y="306"/>
                  </a:cubicBezTo>
                  <a:cubicBezTo>
                    <a:pt x="518" y="286"/>
                    <a:pt x="495" y="265"/>
                    <a:pt x="474" y="245"/>
                  </a:cubicBezTo>
                  <a:cubicBezTo>
                    <a:pt x="463" y="234"/>
                    <a:pt x="450" y="225"/>
                    <a:pt x="440" y="214"/>
                  </a:cubicBezTo>
                  <a:cubicBezTo>
                    <a:pt x="426" y="204"/>
                    <a:pt x="416" y="197"/>
                    <a:pt x="402" y="190"/>
                  </a:cubicBezTo>
                  <a:cubicBezTo>
                    <a:pt x="355" y="153"/>
                    <a:pt x="286" y="129"/>
                    <a:pt x="242" y="99"/>
                  </a:cubicBezTo>
                  <a:cubicBezTo>
                    <a:pt x="201" y="65"/>
                    <a:pt x="137" y="51"/>
                    <a:pt x="110" y="27"/>
                  </a:cubicBezTo>
                  <a:cubicBezTo>
                    <a:pt x="69" y="13"/>
                    <a:pt x="4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6"/>
            <p:cNvSpPr/>
            <p:nvPr/>
          </p:nvSpPr>
          <p:spPr>
            <a:xfrm>
              <a:off x="847894" y="362806"/>
              <a:ext cx="111594" cy="47719"/>
            </a:xfrm>
            <a:custGeom>
              <a:avLst/>
              <a:gdLst/>
              <a:ahLst/>
              <a:cxnLst/>
              <a:rect l="l" t="t" r="r" b="b"/>
              <a:pathLst>
                <a:path w="2542" h="1087" extrusionOk="0">
                  <a:moveTo>
                    <a:pt x="1040" y="0"/>
                  </a:moveTo>
                  <a:cubicBezTo>
                    <a:pt x="997" y="0"/>
                    <a:pt x="954" y="2"/>
                    <a:pt x="912" y="5"/>
                  </a:cubicBezTo>
                  <a:cubicBezTo>
                    <a:pt x="820" y="12"/>
                    <a:pt x="735" y="26"/>
                    <a:pt x="654" y="42"/>
                  </a:cubicBezTo>
                  <a:cubicBezTo>
                    <a:pt x="616" y="53"/>
                    <a:pt x="575" y="59"/>
                    <a:pt x="538" y="70"/>
                  </a:cubicBezTo>
                  <a:cubicBezTo>
                    <a:pt x="501" y="76"/>
                    <a:pt x="467" y="87"/>
                    <a:pt x="432" y="97"/>
                  </a:cubicBezTo>
                  <a:cubicBezTo>
                    <a:pt x="297" y="131"/>
                    <a:pt x="191" y="189"/>
                    <a:pt x="116" y="216"/>
                  </a:cubicBezTo>
                  <a:cubicBezTo>
                    <a:pt x="44" y="253"/>
                    <a:pt x="0" y="274"/>
                    <a:pt x="0" y="274"/>
                  </a:cubicBezTo>
                  <a:cubicBezTo>
                    <a:pt x="0" y="274"/>
                    <a:pt x="14" y="271"/>
                    <a:pt x="35" y="271"/>
                  </a:cubicBezTo>
                  <a:lnTo>
                    <a:pt x="126" y="271"/>
                  </a:lnTo>
                  <a:cubicBezTo>
                    <a:pt x="136" y="270"/>
                    <a:pt x="146" y="270"/>
                    <a:pt x="156" y="270"/>
                  </a:cubicBezTo>
                  <a:cubicBezTo>
                    <a:pt x="233" y="270"/>
                    <a:pt x="336" y="282"/>
                    <a:pt x="449" y="294"/>
                  </a:cubicBezTo>
                  <a:cubicBezTo>
                    <a:pt x="514" y="301"/>
                    <a:pt x="586" y="311"/>
                    <a:pt x="657" y="324"/>
                  </a:cubicBezTo>
                  <a:cubicBezTo>
                    <a:pt x="732" y="342"/>
                    <a:pt x="807" y="359"/>
                    <a:pt x="881" y="379"/>
                  </a:cubicBezTo>
                  <a:cubicBezTo>
                    <a:pt x="1035" y="417"/>
                    <a:pt x="1195" y="461"/>
                    <a:pt x="1347" y="519"/>
                  </a:cubicBezTo>
                  <a:lnTo>
                    <a:pt x="1405" y="539"/>
                  </a:lnTo>
                  <a:lnTo>
                    <a:pt x="1460" y="560"/>
                  </a:lnTo>
                  <a:cubicBezTo>
                    <a:pt x="1501" y="573"/>
                    <a:pt x="1534" y="590"/>
                    <a:pt x="1572" y="604"/>
                  </a:cubicBezTo>
                  <a:cubicBezTo>
                    <a:pt x="1647" y="634"/>
                    <a:pt x="1721" y="658"/>
                    <a:pt x="1790" y="685"/>
                  </a:cubicBezTo>
                  <a:cubicBezTo>
                    <a:pt x="1858" y="716"/>
                    <a:pt x="1925" y="740"/>
                    <a:pt x="1991" y="767"/>
                  </a:cubicBezTo>
                  <a:cubicBezTo>
                    <a:pt x="2055" y="791"/>
                    <a:pt x="2117" y="814"/>
                    <a:pt x="2170" y="845"/>
                  </a:cubicBezTo>
                  <a:cubicBezTo>
                    <a:pt x="2222" y="879"/>
                    <a:pt x="2272" y="903"/>
                    <a:pt x="2321" y="930"/>
                  </a:cubicBezTo>
                  <a:cubicBezTo>
                    <a:pt x="2344" y="940"/>
                    <a:pt x="2365" y="954"/>
                    <a:pt x="2385" y="968"/>
                  </a:cubicBezTo>
                  <a:cubicBezTo>
                    <a:pt x="2406" y="981"/>
                    <a:pt x="2423" y="991"/>
                    <a:pt x="2440" y="1005"/>
                  </a:cubicBezTo>
                  <a:cubicBezTo>
                    <a:pt x="2473" y="1029"/>
                    <a:pt x="2501" y="1049"/>
                    <a:pt x="2514" y="1062"/>
                  </a:cubicBezTo>
                  <a:cubicBezTo>
                    <a:pt x="2531" y="1076"/>
                    <a:pt x="2542" y="1087"/>
                    <a:pt x="2542" y="1087"/>
                  </a:cubicBezTo>
                  <a:cubicBezTo>
                    <a:pt x="2542" y="1087"/>
                    <a:pt x="2542" y="1073"/>
                    <a:pt x="2538" y="1049"/>
                  </a:cubicBezTo>
                  <a:cubicBezTo>
                    <a:pt x="2538" y="1029"/>
                    <a:pt x="2535" y="995"/>
                    <a:pt x="2528" y="951"/>
                  </a:cubicBezTo>
                  <a:cubicBezTo>
                    <a:pt x="2525" y="930"/>
                    <a:pt x="2517" y="907"/>
                    <a:pt x="2511" y="879"/>
                  </a:cubicBezTo>
                  <a:cubicBezTo>
                    <a:pt x="2504" y="855"/>
                    <a:pt x="2494" y="825"/>
                    <a:pt x="2484" y="797"/>
                  </a:cubicBezTo>
                  <a:cubicBezTo>
                    <a:pt x="2463" y="736"/>
                    <a:pt x="2429" y="671"/>
                    <a:pt x="2385" y="613"/>
                  </a:cubicBezTo>
                  <a:cubicBezTo>
                    <a:pt x="2338" y="552"/>
                    <a:pt x="2286" y="488"/>
                    <a:pt x="2225" y="426"/>
                  </a:cubicBezTo>
                  <a:cubicBezTo>
                    <a:pt x="2164" y="365"/>
                    <a:pt x="2093" y="307"/>
                    <a:pt x="2011" y="260"/>
                  </a:cubicBezTo>
                  <a:cubicBezTo>
                    <a:pt x="1933" y="209"/>
                    <a:pt x="1848" y="164"/>
                    <a:pt x="1759" y="131"/>
                  </a:cubicBezTo>
                  <a:cubicBezTo>
                    <a:pt x="1712" y="114"/>
                    <a:pt x="1667" y="97"/>
                    <a:pt x="1619" y="83"/>
                  </a:cubicBezTo>
                  <a:lnTo>
                    <a:pt x="1548" y="62"/>
                  </a:lnTo>
                  <a:lnTo>
                    <a:pt x="1481" y="46"/>
                  </a:lnTo>
                  <a:cubicBezTo>
                    <a:pt x="1331" y="17"/>
                    <a:pt x="1183"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6"/>
            <p:cNvSpPr/>
            <p:nvPr/>
          </p:nvSpPr>
          <p:spPr>
            <a:xfrm>
              <a:off x="962300" y="364606"/>
              <a:ext cx="76606" cy="85956"/>
            </a:xfrm>
            <a:custGeom>
              <a:avLst/>
              <a:gdLst/>
              <a:ahLst/>
              <a:cxnLst/>
              <a:rect l="l" t="t" r="r" b="b"/>
              <a:pathLst>
                <a:path w="1745" h="1958" extrusionOk="0">
                  <a:moveTo>
                    <a:pt x="0" y="1"/>
                  </a:moveTo>
                  <a:cubicBezTo>
                    <a:pt x="0" y="1"/>
                    <a:pt x="10" y="5"/>
                    <a:pt x="27" y="18"/>
                  </a:cubicBezTo>
                  <a:cubicBezTo>
                    <a:pt x="48" y="29"/>
                    <a:pt x="71" y="42"/>
                    <a:pt x="102" y="66"/>
                  </a:cubicBezTo>
                  <a:cubicBezTo>
                    <a:pt x="167" y="107"/>
                    <a:pt x="252" y="181"/>
                    <a:pt x="354" y="257"/>
                  </a:cubicBezTo>
                  <a:cubicBezTo>
                    <a:pt x="401" y="297"/>
                    <a:pt x="456" y="341"/>
                    <a:pt x="507" y="393"/>
                  </a:cubicBezTo>
                  <a:cubicBezTo>
                    <a:pt x="561" y="440"/>
                    <a:pt x="613" y="495"/>
                    <a:pt x="667" y="546"/>
                  </a:cubicBezTo>
                  <a:cubicBezTo>
                    <a:pt x="721" y="597"/>
                    <a:pt x="776" y="651"/>
                    <a:pt x="830" y="706"/>
                  </a:cubicBezTo>
                  <a:cubicBezTo>
                    <a:pt x="881" y="760"/>
                    <a:pt x="932" y="817"/>
                    <a:pt x="980" y="875"/>
                  </a:cubicBezTo>
                  <a:cubicBezTo>
                    <a:pt x="1034" y="933"/>
                    <a:pt x="1082" y="988"/>
                    <a:pt x="1126" y="1049"/>
                  </a:cubicBezTo>
                  <a:cubicBezTo>
                    <a:pt x="1170" y="1107"/>
                    <a:pt x="1214" y="1164"/>
                    <a:pt x="1255" y="1222"/>
                  </a:cubicBezTo>
                  <a:cubicBezTo>
                    <a:pt x="1330" y="1342"/>
                    <a:pt x="1415" y="1454"/>
                    <a:pt x="1463" y="1563"/>
                  </a:cubicBezTo>
                  <a:cubicBezTo>
                    <a:pt x="1476" y="1590"/>
                    <a:pt x="1490" y="1617"/>
                    <a:pt x="1500" y="1641"/>
                  </a:cubicBezTo>
                  <a:cubicBezTo>
                    <a:pt x="1514" y="1668"/>
                    <a:pt x="1528" y="1692"/>
                    <a:pt x="1538" y="1715"/>
                  </a:cubicBezTo>
                  <a:cubicBezTo>
                    <a:pt x="1548" y="1740"/>
                    <a:pt x="1561" y="1760"/>
                    <a:pt x="1572" y="1784"/>
                  </a:cubicBezTo>
                  <a:cubicBezTo>
                    <a:pt x="1582" y="1804"/>
                    <a:pt x="1589" y="1822"/>
                    <a:pt x="1592" y="1842"/>
                  </a:cubicBezTo>
                  <a:cubicBezTo>
                    <a:pt x="1609" y="1875"/>
                    <a:pt x="1619" y="1906"/>
                    <a:pt x="1626" y="1927"/>
                  </a:cubicBezTo>
                  <a:cubicBezTo>
                    <a:pt x="1633" y="1947"/>
                    <a:pt x="1636" y="1957"/>
                    <a:pt x="1636" y="1957"/>
                  </a:cubicBezTo>
                  <a:cubicBezTo>
                    <a:pt x="1636" y="1957"/>
                    <a:pt x="1643" y="1947"/>
                    <a:pt x="1650" y="1927"/>
                  </a:cubicBezTo>
                  <a:cubicBezTo>
                    <a:pt x="1660" y="1910"/>
                    <a:pt x="1674" y="1879"/>
                    <a:pt x="1687" y="1838"/>
                  </a:cubicBezTo>
                  <a:cubicBezTo>
                    <a:pt x="1698" y="1801"/>
                    <a:pt x="1715" y="1753"/>
                    <a:pt x="1728" y="1695"/>
                  </a:cubicBezTo>
                  <a:cubicBezTo>
                    <a:pt x="1732" y="1668"/>
                    <a:pt x="1738" y="1634"/>
                    <a:pt x="1742" y="1604"/>
                  </a:cubicBezTo>
                  <a:cubicBezTo>
                    <a:pt x="1745" y="1569"/>
                    <a:pt x="1745" y="1536"/>
                    <a:pt x="1742" y="1502"/>
                  </a:cubicBezTo>
                  <a:cubicBezTo>
                    <a:pt x="1735" y="1359"/>
                    <a:pt x="1718" y="1185"/>
                    <a:pt x="1646" y="1018"/>
                  </a:cubicBezTo>
                  <a:cubicBezTo>
                    <a:pt x="1613" y="933"/>
                    <a:pt x="1569" y="852"/>
                    <a:pt x="1517" y="773"/>
                  </a:cubicBezTo>
                  <a:cubicBezTo>
                    <a:pt x="1463" y="692"/>
                    <a:pt x="1401" y="617"/>
                    <a:pt x="1337" y="546"/>
                  </a:cubicBezTo>
                  <a:cubicBezTo>
                    <a:pt x="1269" y="481"/>
                    <a:pt x="1194" y="420"/>
                    <a:pt x="1120" y="365"/>
                  </a:cubicBezTo>
                  <a:cubicBezTo>
                    <a:pt x="1045" y="311"/>
                    <a:pt x="966" y="260"/>
                    <a:pt x="888" y="222"/>
                  </a:cubicBezTo>
                  <a:cubicBezTo>
                    <a:pt x="809" y="185"/>
                    <a:pt x="732" y="154"/>
                    <a:pt x="657" y="131"/>
                  </a:cubicBezTo>
                  <a:cubicBezTo>
                    <a:pt x="582" y="107"/>
                    <a:pt x="511" y="87"/>
                    <a:pt x="442" y="70"/>
                  </a:cubicBezTo>
                  <a:cubicBezTo>
                    <a:pt x="313" y="35"/>
                    <a:pt x="197" y="29"/>
                    <a:pt x="123" y="18"/>
                  </a:cubicBezTo>
                  <a:cubicBezTo>
                    <a:pt x="44" y="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6"/>
            <p:cNvSpPr/>
            <p:nvPr/>
          </p:nvSpPr>
          <p:spPr>
            <a:xfrm>
              <a:off x="1045316" y="380630"/>
              <a:ext cx="51583" cy="74103"/>
            </a:xfrm>
            <a:custGeom>
              <a:avLst/>
              <a:gdLst/>
              <a:ahLst/>
              <a:cxnLst/>
              <a:rect l="l" t="t" r="r" b="b"/>
              <a:pathLst>
                <a:path w="1175" h="1688" extrusionOk="0">
                  <a:moveTo>
                    <a:pt x="0" y="0"/>
                  </a:moveTo>
                  <a:cubicBezTo>
                    <a:pt x="0" y="0"/>
                    <a:pt x="25" y="24"/>
                    <a:pt x="65" y="69"/>
                  </a:cubicBezTo>
                  <a:cubicBezTo>
                    <a:pt x="75" y="78"/>
                    <a:pt x="86" y="89"/>
                    <a:pt x="99" y="102"/>
                  </a:cubicBezTo>
                  <a:cubicBezTo>
                    <a:pt x="110" y="119"/>
                    <a:pt x="123" y="133"/>
                    <a:pt x="133" y="150"/>
                  </a:cubicBezTo>
                  <a:cubicBezTo>
                    <a:pt x="147" y="163"/>
                    <a:pt x="160" y="181"/>
                    <a:pt x="174" y="198"/>
                  </a:cubicBezTo>
                  <a:cubicBezTo>
                    <a:pt x="188" y="218"/>
                    <a:pt x="201" y="235"/>
                    <a:pt x="218" y="256"/>
                  </a:cubicBezTo>
                  <a:cubicBezTo>
                    <a:pt x="232" y="273"/>
                    <a:pt x="249" y="293"/>
                    <a:pt x="262" y="317"/>
                  </a:cubicBezTo>
                  <a:cubicBezTo>
                    <a:pt x="276" y="337"/>
                    <a:pt x="290" y="361"/>
                    <a:pt x="303" y="385"/>
                  </a:cubicBezTo>
                  <a:cubicBezTo>
                    <a:pt x="334" y="429"/>
                    <a:pt x="354" y="487"/>
                    <a:pt x="385" y="531"/>
                  </a:cubicBezTo>
                  <a:cubicBezTo>
                    <a:pt x="416" y="582"/>
                    <a:pt x="446" y="630"/>
                    <a:pt x="474" y="681"/>
                  </a:cubicBezTo>
                  <a:cubicBezTo>
                    <a:pt x="504" y="728"/>
                    <a:pt x="531" y="783"/>
                    <a:pt x="562" y="830"/>
                  </a:cubicBezTo>
                  <a:cubicBezTo>
                    <a:pt x="623" y="929"/>
                    <a:pt x="678" y="1031"/>
                    <a:pt x="735" y="1126"/>
                  </a:cubicBezTo>
                  <a:cubicBezTo>
                    <a:pt x="783" y="1225"/>
                    <a:pt x="861" y="1310"/>
                    <a:pt x="898" y="1395"/>
                  </a:cubicBezTo>
                  <a:cubicBezTo>
                    <a:pt x="909" y="1416"/>
                    <a:pt x="923" y="1436"/>
                    <a:pt x="936" y="1452"/>
                  </a:cubicBezTo>
                  <a:cubicBezTo>
                    <a:pt x="946" y="1473"/>
                    <a:pt x="956" y="1490"/>
                    <a:pt x="970" y="1510"/>
                  </a:cubicBezTo>
                  <a:cubicBezTo>
                    <a:pt x="980" y="1528"/>
                    <a:pt x="994" y="1545"/>
                    <a:pt x="1004" y="1559"/>
                  </a:cubicBezTo>
                  <a:cubicBezTo>
                    <a:pt x="1014" y="1575"/>
                    <a:pt x="1021" y="1589"/>
                    <a:pt x="1028" y="1603"/>
                  </a:cubicBezTo>
                  <a:cubicBezTo>
                    <a:pt x="1061" y="1657"/>
                    <a:pt x="1079" y="1688"/>
                    <a:pt x="1079" y="1688"/>
                  </a:cubicBezTo>
                  <a:cubicBezTo>
                    <a:pt x="1079" y="1688"/>
                    <a:pt x="1092" y="1653"/>
                    <a:pt x="1119" y="1595"/>
                  </a:cubicBezTo>
                  <a:cubicBezTo>
                    <a:pt x="1123" y="1579"/>
                    <a:pt x="1130" y="1562"/>
                    <a:pt x="1133" y="1545"/>
                  </a:cubicBezTo>
                  <a:cubicBezTo>
                    <a:pt x="1140" y="1524"/>
                    <a:pt x="1143" y="1504"/>
                    <a:pt x="1150" y="1483"/>
                  </a:cubicBezTo>
                  <a:cubicBezTo>
                    <a:pt x="1157" y="1460"/>
                    <a:pt x="1164" y="1436"/>
                    <a:pt x="1168" y="1412"/>
                  </a:cubicBezTo>
                  <a:cubicBezTo>
                    <a:pt x="1171" y="1388"/>
                    <a:pt x="1174" y="1361"/>
                    <a:pt x="1174" y="1334"/>
                  </a:cubicBezTo>
                  <a:lnTo>
                    <a:pt x="1174" y="1248"/>
                  </a:lnTo>
                  <a:lnTo>
                    <a:pt x="1174" y="1157"/>
                  </a:lnTo>
                  <a:cubicBezTo>
                    <a:pt x="1174" y="1126"/>
                    <a:pt x="1171" y="1092"/>
                    <a:pt x="1164" y="1061"/>
                  </a:cubicBezTo>
                  <a:cubicBezTo>
                    <a:pt x="1160" y="1028"/>
                    <a:pt x="1154" y="994"/>
                    <a:pt x="1143" y="963"/>
                  </a:cubicBezTo>
                  <a:cubicBezTo>
                    <a:pt x="1110" y="827"/>
                    <a:pt x="1038" y="697"/>
                    <a:pt x="963" y="575"/>
                  </a:cubicBezTo>
                  <a:cubicBezTo>
                    <a:pt x="919" y="518"/>
                    <a:pt x="875" y="456"/>
                    <a:pt x="824" y="408"/>
                  </a:cubicBezTo>
                  <a:cubicBezTo>
                    <a:pt x="772" y="354"/>
                    <a:pt x="719" y="310"/>
                    <a:pt x="664" y="269"/>
                  </a:cubicBezTo>
                  <a:cubicBezTo>
                    <a:pt x="640" y="245"/>
                    <a:pt x="609" y="232"/>
                    <a:pt x="579" y="215"/>
                  </a:cubicBezTo>
                  <a:cubicBezTo>
                    <a:pt x="551" y="198"/>
                    <a:pt x="524" y="181"/>
                    <a:pt x="494" y="171"/>
                  </a:cubicBezTo>
                  <a:cubicBezTo>
                    <a:pt x="466" y="157"/>
                    <a:pt x="439" y="143"/>
                    <a:pt x="412" y="130"/>
                  </a:cubicBezTo>
                  <a:cubicBezTo>
                    <a:pt x="385" y="119"/>
                    <a:pt x="361" y="109"/>
                    <a:pt x="334" y="99"/>
                  </a:cubicBezTo>
                  <a:cubicBezTo>
                    <a:pt x="310" y="85"/>
                    <a:pt x="286" y="78"/>
                    <a:pt x="265" y="69"/>
                  </a:cubicBezTo>
                  <a:cubicBezTo>
                    <a:pt x="242" y="61"/>
                    <a:pt x="218" y="55"/>
                    <a:pt x="198" y="52"/>
                  </a:cubicBezTo>
                  <a:cubicBezTo>
                    <a:pt x="177" y="44"/>
                    <a:pt x="157" y="38"/>
                    <a:pt x="140" y="34"/>
                  </a:cubicBezTo>
                  <a:cubicBezTo>
                    <a:pt x="123" y="28"/>
                    <a:pt x="106" y="24"/>
                    <a:pt x="92" y="20"/>
                  </a:cubicBezTo>
                  <a:cubicBezTo>
                    <a:pt x="31" y="1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6"/>
            <p:cNvSpPr/>
            <p:nvPr/>
          </p:nvSpPr>
          <p:spPr>
            <a:xfrm>
              <a:off x="520832" y="776789"/>
              <a:ext cx="49036" cy="57860"/>
            </a:xfrm>
            <a:custGeom>
              <a:avLst/>
              <a:gdLst/>
              <a:ahLst/>
              <a:cxnLst/>
              <a:rect l="l" t="t" r="r" b="b"/>
              <a:pathLst>
                <a:path w="1117" h="1318" extrusionOk="0">
                  <a:moveTo>
                    <a:pt x="32" y="1"/>
                  </a:moveTo>
                  <a:cubicBezTo>
                    <a:pt x="32" y="1"/>
                    <a:pt x="28" y="32"/>
                    <a:pt x="18" y="86"/>
                  </a:cubicBezTo>
                  <a:cubicBezTo>
                    <a:pt x="15" y="113"/>
                    <a:pt x="11" y="148"/>
                    <a:pt x="4" y="184"/>
                  </a:cubicBezTo>
                  <a:cubicBezTo>
                    <a:pt x="4" y="201"/>
                    <a:pt x="1" y="225"/>
                    <a:pt x="1" y="246"/>
                  </a:cubicBezTo>
                  <a:cubicBezTo>
                    <a:pt x="1" y="266"/>
                    <a:pt x="1" y="290"/>
                    <a:pt x="4" y="311"/>
                  </a:cubicBezTo>
                  <a:cubicBezTo>
                    <a:pt x="7" y="358"/>
                    <a:pt x="15" y="409"/>
                    <a:pt x="18" y="460"/>
                  </a:cubicBezTo>
                  <a:cubicBezTo>
                    <a:pt x="21" y="487"/>
                    <a:pt x="24" y="515"/>
                    <a:pt x="32" y="545"/>
                  </a:cubicBezTo>
                  <a:cubicBezTo>
                    <a:pt x="35" y="572"/>
                    <a:pt x="42" y="600"/>
                    <a:pt x="52" y="627"/>
                  </a:cubicBezTo>
                  <a:cubicBezTo>
                    <a:pt x="86" y="739"/>
                    <a:pt x="147" y="848"/>
                    <a:pt x="215" y="950"/>
                  </a:cubicBezTo>
                  <a:cubicBezTo>
                    <a:pt x="297" y="1042"/>
                    <a:pt x="382" y="1134"/>
                    <a:pt x="484" y="1192"/>
                  </a:cubicBezTo>
                  <a:cubicBezTo>
                    <a:pt x="531" y="1222"/>
                    <a:pt x="583" y="1246"/>
                    <a:pt x="637" y="1260"/>
                  </a:cubicBezTo>
                  <a:cubicBezTo>
                    <a:pt x="691" y="1277"/>
                    <a:pt x="739" y="1291"/>
                    <a:pt x="783" y="1304"/>
                  </a:cubicBezTo>
                  <a:cubicBezTo>
                    <a:pt x="828" y="1317"/>
                    <a:pt x="875" y="1317"/>
                    <a:pt x="916" y="1317"/>
                  </a:cubicBezTo>
                  <a:cubicBezTo>
                    <a:pt x="957" y="1314"/>
                    <a:pt x="994" y="1314"/>
                    <a:pt x="1021" y="1314"/>
                  </a:cubicBezTo>
                  <a:cubicBezTo>
                    <a:pt x="1082" y="1304"/>
                    <a:pt x="1117" y="1300"/>
                    <a:pt x="1117" y="1300"/>
                  </a:cubicBezTo>
                  <a:cubicBezTo>
                    <a:pt x="1117" y="1300"/>
                    <a:pt x="1100" y="1270"/>
                    <a:pt x="1079" y="1212"/>
                  </a:cubicBezTo>
                  <a:cubicBezTo>
                    <a:pt x="1062" y="1192"/>
                    <a:pt x="1048" y="1157"/>
                    <a:pt x="1035" y="1123"/>
                  </a:cubicBezTo>
                  <a:cubicBezTo>
                    <a:pt x="1028" y="1107"/>
                    <a:pt x="1018" y="1086"/>
                    <a:pt x="1011" y="1069"/>
                  </a:cubicBezTo>
                  <a:cubicBezTo>
                    <a:pt x="1001" y="1052"/>
                    <a:pt x="994" y="1032"/>
                    <a:pt x="980" y="1018"/>
                  </a:cubicBezTo>
                  <a:cubicBezTo>
                    <a:pt x="957" y="984"/>
                    <a:pt x="936" y="944"/>
                    <a:pt x="916" y="903"/>
                  </a:cubicBezTo>
                  <a:lnTo>
                    <a:pt x="885" y="842"/>
                  </a:lnTo>
                  <a:cubicBezTo>
                    <a:pt x="875" y="821"/>
                    <a:pt x="861" y="804"/>
                    <a:pt x="848" y="784"/>
                  </a:cubicBezTo>
                  <a:cubicBezTo>
                    <a:pt x="797" y="708"/>
                    <a:pt x="732" y="641"/>
                    <a:pt x="671" y="569"/>
                  </a:cubicBezTo>
                  <a:cubicBezTo>
                    <a:pt x="603" y="504"/>
                    <a:pt x="535" y="437"/>
                    <a:pt x="460" y="375"/>
                  </a:cubicBezTo>
                  <a:cubicBezTo>
                    <a:pt x="392" y="311"/>
                    <a:pt x="304" y="259"/>
                    <a:pt x="249" y="201"/>
                  </a:cubicBezTo>
                  <a:cubicBezTo>
                    <a:pt x="191" y="144"/>
                    <a:pt x="123" y="99"/>
                    <a:pt x="89" y="62"/>
                  </a:cubicBezTo>
                  <a:cubicBezTo>
                    <a:pt x="48" y="25"/>
                    <a:pt x="32" y="1"/>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6"/>
            <p:cNvSpPr/>
            <p:nvPr/>
          </p:nvSpPr>
          <p:spPr>
            <a:xfrm>
              <a:off x="518154" y="830743"/>
              <a:ext cx="30774" cy="42846"/>
            </a:xfrm>
            <a:custGeom>
              <a:avLst/>
              <a:gdLst/>
              <a:ahLst/>
              <a:cxnLst/>
              <a:rect l="l" t="t" r="r" b="b"/>
              <a:pathLst>
                <a:path w="701" h="976" extrusionOk="0">
                  <a:moveTo>
                    <a:pt x="18" y="0"/>
                  </a:moveTo>
                  <a:cubicBezTo>
                    <a:pt x="18" y="0"/>
                    <a:pt x="18" y="21"/>
                    <a:pt x="11" y="54"/>
                  </a:cubicBezTo>
                  <a:cubicBezTo>
                    <a:pt x="11" y="75"/>
                    <a:pt x="7" y="95"/>
                    <a:pt x="7" y="123"/>
                  </a:cubicBezTo>
                  <a:cubicBezTo>
                    <a:pt x="4" y="150"/>
                    <a:pt x="0" y="177"/>
                    <a:pt x="4" y="208"/>
                  </a:cubicBezTo>
                  <a:cubicBezTo>
                    <a:pt x="7" y="238"/>
                    <a:pt x="7" y="275"/>
                    <a:pt x="11" y="313"/>
                  </a:cubicBezTo>
                  <a:cubicBezTo>
                    <a:pt x="14" y="347"/>
                    <a:pt x="21" y="384"/>
                    <a:pt x="31" y="425"/>
                  </a:cubicBezTo>
                  <a:cubicBezTo>
                    <a:pt x="52" y="500"/>
                    <a:pt x="85" y="578"/>
                    <a:pt x="126" y="653"/>
                  </a:cubicBezTo>
                  <a:cubicBezTo>
                    <a:pt x="174" y="721"/>
                    <a:pt x="225" y="786"/>
                    <a:pt x="286" y="833"/>
                  </a:cubicBezTo>
                  <a:cubicBezTo>
                    <a:pt x="317" y="861"/>
                    <a:pt x="351" y="878"/>
                    <a:pt x="385" y="894"/>
                  </a:cubicBezTo>
                  <a:cubicBezTo>
                    <a:pt x="419" y="911"/>
                    <a:pt x="453" y="925"/>
                    <a:pt x="481" y="935"/>
                  </a:cubicBezTo>
                  <a:cubicBezTo>
                    <a:pt x="511" y="949"/>
                    <a:pt x="542" y="956"/>
                    <a:pt x="569" y="960"/>
                  </a:cubicBezTo>
                  <a:cubicBezTo>
                    <a:pt x="596" y="966"/>
                    <a:pt x="619" y="966"/>
                    <a:pt x="640" y="973"/>
                  </a:cubicBezTo>
                  <a:cubicBezTo>
                    <a:pt x="677" y="973"/>
                    <a:pt x="701" y="976"/>
                    <a:pt x="701" y="976"/>
                  </a:cubicBezTo>
                  <a:cubicBezTo>
                    <a:pt x="701" y="976"/>
                    <a:pt x="694" y="952"/>
                    <a:pt x="681" y="915"/>
                  </a:cubicBezTo>
                  <a:cubicBezTo>
                    <a:pt x="674" y="902"/>
                    <a:pt x="667" y="878"/>
                    <a:pt x="657" y="853"/>
                  </a:cubicBezTo>
                  <a:cubicBezTo>
                    <a:pt x="650" y="827"/>
                    <a:pt x="640" y="800"/>
                    <a:pt x="630" y="776"/>
                  </a:cubicBezTo>
                  <a:cubicBezTo>
                    <a:pt x="603" y="724"/>
                    <a:pt x="583" y="657"/>
                    <a:pt x="548" y="602"/>
                  </a:cubicBezTo>
                  <a:cubicBezTo>
                    <a:pt x="517" y="544"/>
                    <a:pt x="473" y="490"/>
                    <a:pt x="432" y="435"/>
                  </a:cubicBezTo>
                  <a:cubicBezTo>
                    <a:pt x="385" y="384"/>
                    <a:pt x="341" y="333"/>
                    <a:pt x="293" y="282"/>
                  </a:cubicBezTo>
                  <a:cubicBezTo>
                    <a:pt x="272" y="258"/>
                    <a:pt x="245" y="235"/>
                    <a:pt x="222" y="214"/>
                  </a:cubicBezTo>
                  <a:cubicBezTo>
                    <a:pt x="211" y="200"/>
                    <a:pt x="198" y="191"/>
                    <a:pt x="187" y="180"/>
                  </a:cubicBezTo>
                  <a:cubicBezTo>
                    <a:pt x="174" y="170"/>
                    <a:pt x="164" y="156"/>
                    <a:pt x="157" y="146"/>
                  </a:cubicBezTo>
                  <a:cubicBezTo>
                    <a:pt x="116" y="106"/>
                    <a:pt x="76" y="68"/>
                    <a:pt x="55" y="41"/>
                  </a:cubicBezTo>
                  <a:cubicBezTo>
                    <a:pt x="27" y="17"/>
                    <a:pt x="18"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6"/>
            <p:cNvSpPr/>
            <p:nvPr/>
          </p:nvSpPr>
          <p:spPr>
            <a:xfrm>
              <a:off x="520393" y="883116"/>
              <a:ext cx="20194" cy="28447"/>
            </a:xfrm>
            <a:custGeom>
              <a:avLst/>
              <a:gdLst/>
              <a:ahLst/>
              <a:cxnLst/>
              <a:rect l="l" t="t" r="r" b="b"/>
              <a:pathLst>
                <a:path w="460" h="648" extrusionOk="0">
                  <a:moveTo>
                    <a:pt x="38" y="1"/>
                  </a:moveTo>
                  <a:cubicBezTo>
                    <a:pt x="38" y="1"/>
                    <a:pt x="34" y="15"/>
                    <a:pt x="28" y="42"/>
                  </a:cubicBezTo>
                  <a:cubicBezTo>
                    <a:pt x="25" y="52"/>
                    <a:pt x="21" y="69"/>
                    <a:pt x="17" y="86"/>
                  </a:cubicBezTo>
                  <a:cubicBezTo>
                    <a:pt x="11" y="106"/>
                    <a:pt x="7" y="127"/>
                    <a:pt x="7" y="147"/>
                  </a:cubicBezTo>
                  <a:cubicBezTo>
                    <a:pt x="11" y="188"/>
                    <a:pt x="1" y="243"/>
                    <a:pt x="11" y="293"/>
                  </a:cubicBezTo>
                  <a:cubicBezTo>
                    <a:pt x="14" y="321"/>
                    <a:pt x="17" y="348"/>
                    <a:pt x="28" y="372"/>
                  </a:cubicBezTo>
                  <a:cubicBezTo>
                    <a:pt x="38" y="395"/>
                    <a:pt x="48" y="420"/>
                    <a:pt x="62" y="443"/>
                  </a:cubicBezTo>
                  <a:cubicBezTo>
                    <a:pt x="92" y="487"/>
                    <a:pt x="123" y="535"/>
                    <a:pt x="167" y="563"/>
                  </a:cubicBezTo>
                  <a:cubicBezTo>
                    <a:pt x="208" y="593"/>
                    <a:pt x="259" y="610"/>
                    <a:pt x="300" y="627"/>
                  </a:cubicBezTo>
                  <a:cubicBezTo>
                    <a:pt x="337" y="644"/>
                    <a:pt x="385" y="640"/>
                    <a:pt x="412" y="648"/>
                  </a:cubicBezTo>
                  <a:lnTo>
                    <a:pt x="456" y="648"/>
                  </a:lnTo>
                  <a:cubicBezTo>
                    <a:pt x="456" y="648"/>
                    <a:pt x="456" y="630"/>
                    <a:pt x="460" y="599"/>
                  </a:cubicBezTo>
                  <a:cubicBezTo>
                    <a:pt x="453" y="576"/>
                    <a:pt x="460" y="528"/>
                    <a:pt x="450" y="491"/>
                  </a:cubicBezTo>
                  <a:cubicBezTo>
                    <a:pt x="439" y="456"/>
                    <a:pt x="439" y="406"/>
                    <a:pt x="425" y="365"/>
                  </a:cubicBezTo>
                  <a:cubicBezTo>
                    <a:pt x="412" y="321"/>
                    <a:pt x="385" y="287"/>
                    <a:pt x="364" y="249"/>
                  </a:cubicBezTo>
                  <a:cubicBezTo>
                    <a:pt x="351" y="232"/>
                    <a:pt x="334" y="216"/>
                    <a:pt x="320" y="198"/>
                  </a:cubicBezTo>
                  <a:cubicBezTo>
                    <a:pt x="307" y="181"/>
                    <a:pt x="287" y="167"/>
                    <a:pt x="270" y="154"/>
                  </a:cubicBezTo>
                  <a:cubicBezTo>
                    <a:pt x="235" y="123"/>
                    <a:pt x="188" y="103"/>
                    <a:pt x="160" y="79"/>
                  </a:cubicBezTo>
                  <a:cubicBezTo>
                    <a:pt x="130" y="52"/>
                    <a:pt x="89" y="38"/>
                    <a:pt x="72" y="21"/>
                  </a:cubicBezTo>
                  <a:cubicBezTo>
                    <a:pt x="48" y="7"/>
                    <a:pt x="38" y="1"/>
                    <a:pt x="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6"/>
            <p:cNvSpPr/>
            <p:nvPr/>
          </p:nvSpPr>
          <p:spPr>
            <a:xfrm>
              <a:off x="1405479" y="355387"/>
              <a:ext cx="65060" cy="133676"/>
            </a:xfrm>
            <a:custGeom>
              <a:avLst/>
              <a:gdLst/>
              <a:ahLst/>
              <a:cxnLst/>
              <a:rect l="l" t="t" r="r" b="b"/>
              <a:pathLst>
                <a:path w="1482" h="3045" extrusionOk="0">
                  <a:moveTo>
                    <a:pt x="1456" y="3003"/>
                  </a:moveTo>
                  <a:cubicBezTo>
                    <a:pt x="1455" y="3003"/>
                    <a:pt x="1455" y="3003"/>
                    <a:pt x="1455" y="3003"/>
                  </a:cubicBezTo>
                  <a:lnTo>
                    <a:pt x="1455" y="3003"/>
                  </a:lnTo>
                  <a:cubicBezTo>
                    <a:pt x="1455" y="3003"/>
                    <a:pt x="1455" y="3003"/>
                    <a:pt x="1456" y="3003"/>
                  </a:cubicBezTo>
                  <a:close/>
                  <a:moveTo>
                    <a:pt x="1455" y="3003"/>
                  </a:moveTo>
                  <a:cubicBezTo>
                    <a:pt x="1454" y="3004"/>
                    <a:pt x="1454" y="3004"/>
                    <a:pt x="1454" y="3004"/>
                  </a:cubicBezTo>
                  <a:lnTo>
                    <a:pt x="1454" y="3004"/>
                  </a:lnTo>
                  <a:lnTo>
                    <a:pt x="1454" y="3004"/>
                  </a:lnTo>
                  <a:cubicBezTo>
                    <a:pt x="1455" y="3004"/>
                    <a:pt x="1455" y="3004"/>
                    <a:pt x="1455" y="3003"/>
                  </a:cubicBezTo>
                  <a:close/>
                  <a:moveTo>
                    <a:pt x="1454" y="3004"/>
                  </a:moveTo>
                  <a:cubicBezTo>
                    <a:pt x="1454" y="3005"/>
                    <a:pt x="1454" y="3006"/>
                    <a:pt x="1454" y="3007"/>
                  </a:cubicBezTo>
                  <a:lnTo>
                    <a:pt x="1457" y="3007"/>
                  </a:lnTo>
                  <a:lnTo>
                    <a:pt x="1454" y="3004"/>
                  </a:lnTo>
                  <a:close/>
                  <a:moveTo>
                    <a:pt x="1464" y="2999"/>
                  </a:moveTo>
                  <a:cubicBezTo>
                    <a:pt x="1463" y="2999"/>
                    <a:pt x="1462" y="3000"/>
                    <a:pt x="1461" y="3001"/>
                  </a:cubicBezTo>
                  <a:cubicBezTo>
                    <a:pt x="1459" y="3001"/>
                    <a:pt x="1457" y="3002"/>
                    <a:pt x="1456" y="3003"/>
                  </a:cubicBezTo>
                  <a:lnTo>
                    <a:pt x="1456" y="3003"/>
                  </a:lnTo>
                  <a:cubicBezTo>
                    <a:pt x="1456" y="3003"/>
                    <a:pt x="1456" y="3003"/>
                    <a:pt x="1457" y="3003"/>
                  </a:cubicBezTo>
                  <a:cubicBezTo>
                    <a:pt x="1457" y="3003"/>
                    <a:pt x="1459" y="3003"/>
                    <a:pt x="1461" y="3004"/>
                  </a:cubicBezTo>
                  <a:cubicBezTo>
                    <a:pt x="1464" y="3007"/>
                    <a:pt x="1467" y="3007"/>
                    <a:pt x="1471" y="3015"/>
                  </a:cubicBezTo>
                  <a:cubicBezTo>
                    <a:pt x="1471" y="3015"/>
                    <a:pt x="1472" y="3015"/>
                    <a:pt x="1472" y="3016"/>
                  </a:cubicBezTo>
                  <a:lnTo>
                    <a:pt x="1472" y="3016"/>
                  </a:lnTo>
                  <a:cubicBezTo>
                    <a:pt x="1473" y="3016"/>
                    <a:pt x="1474" y="3015"/>
                    <a:pt x="1475" y="3015"/>
                  </a:cubicBezTo>
                  <a:cubicBezTo>
                    <a:pt x="1481" y="3011"/>
                    <a:pt x="1478" y="3004"/>
                    <a:pt x="1471" y="3004"/>
                  </a:cubicBezTo>
                  <a:cubicBezTo>
                    <a:pt x="1468" y="3002"/>
                    <a:pt x="1466" y="2999"/>
                    <a:pt x="1464" y="2999"/>
                  </a:cubicBezTo>
                  <a:close/>
                  <a:moveTo>
                    <a:pt x="1192" y="0"/>
                  </a:moveTo>
                  <a:cubicBezTo>
                    <a:pt x="1192" y="0"/>
                    <a:pt x="1178" y="0"/>
                    <a:pt x="1148" y="4"/>
                  </a:cubicBezTo>
                  <a:cubicBezTo>
                    <a:pt x="1131" y="7"/>
                    <a:pt x="1110" y="7"/>
                    <a:pt x="1090" y="7"/>
                  </a:cubicBezTo>
                  <a:cubicBezTo>
                    <a:pt x="1066" y="11"/>
                    <a:pt x="1039" y="17"/>
                    <a:pt x="1008" y="21"/>
                  </a:cubicBezTo>
                  <a:cubicBezTo>
                    <a:pt x="981" y="27"/>
                    <a:pt x="950" y="38"/>
                    <a:pt x="916" y="48"/>
                  </a:cubicBezTo>
                  <a:cubicBezTo>
                    <a:pt x="879" y="58"/>
                    <a:pt x="842" y="72"/>
                    <a:pt x="801" y="85"/>
                  </a:cubicBezTo>
                  <a:cubicBezTo>
                    <a:pt x="760" y="99"/>
                    <a:pt x="719" y="123"/>
                    <a:pt x="679" y="143"/>
                  </a:cubicBezTo>
                  <a:cubicBezTo>
                    <a:pt x="658" y="157"/>
                    <a:pt x="638" y="170"/>
                    <a:pt x="617" y="184"/>
                  </a:cubicBezTo>
                  <a:cubicBezTo>
                    <a:pt x="597" y="201"/>
                    <a:pt x="577" y="215"/>
                    <a:pt x="556" y="231"/>
                  </a:cubicBezTo>
                  <a:cubicBezTo>
                    <a:pt x="475" y="303"/>
                    <a:pt x="393" y="382"/>
                    <a:pt x="311" y="480"/>
                  </a:cubicBezTo>
                  <a:cubicBezTo>
                    <a:pt x="233" y="575"/>
                    <a:pt x="158" y="688"/>
                    <a:pt x="110" y="817"/>
                  </a:cubicBezTo>
                  <a:cubicBezTo>
                    <a:pt x="59" y="942"/>
                    <a:pt x="25" y="1085"/>
                    <a:pt x="12" y="1231"/>
                  </a:cubicBezTo>
                  <a:cubicBezTo>
                    <a:pt x="1" y="1374"/>
                    <a:pt x="8" y="1525"/>
                    <a:pt x="29" y="1667"/>
                  </a:cubicBezTo>
                  <a:cubicBezTo>
                    <a:pt x="56" y="1810"/>
                    <a:pt x="97" y="1946"/>
                    <a:pt x="154" y="2076"/>
                  </a:cubicBezTo>
                  <a:cubicBezTo>
                    <a:pt x="212" y="2201"/>
                    <a:pt x="280" y="2321"/>
                    <a:pt x="359" y="2423"/>
                  </a:cubicBezTo>
                  <a:cubicBezTo>
                    <a:pt x="379" y="2450"/>
                    <a:pt x="399" y="2476"/>
                    <a:pt x="420" y="2501"/>
                  </a:cubicBezTo>
                  <a:cubicBezTo>
                    <a:pt x="440" y="2525"/>
                    <a:pt x="461" y="2548"/>
                    <a:pt x="481" y="2569"/>
                  </a:cubicBezTo>
                  <a:cubicBezTo>
                    <a:pt x="505" y="2592"/>
                    <a:pt x="528" y="2613"/>
                    <a:pt x="549" y="2633"/>
                  </a:cubicBezTo>
                  <a:cubicBezTo>
                    <a:pt x="572" y="2654"/>
                    <a:pt x="597" y="2674"/>
                    <a:pt x="617" y="2691"/>
                  </a:cubicBezTo>
                  <a:cubicBezTo>
                    <a:pt x="665" y="2729"/>
                    <a:pt x="709" y="2762"/>
                    <a:pt x="753" y="2797"/>
                  </a:cubicBezTo>
                  <a:cubicBezTo>
                    <a:pt x="797" y="2828"/>
                    <a:pt x="842" y="2858"/>
                    <a:pt x="883" y="2885"/>
                  </a:cubicBezTo>
                  <a:cubicBezTo>
                    <a:pt x="903" y="2899"/>
                    <a:pt x="927" y="2912"/>
                    <a:pt x="947" y="2922"/>
                  </a:cubicBezTo>
                  <a:cubicBezTo>
                    <a:pt x="971" y="2936"/>
                    <a:pt x="991" y="2946"/>
                    <a:pt x="1012" y="2953"/>
                  </a:cubicBezTo>
                  <a:cubicBezTo>
                    <a:pt x="1056" y="2974"/>
                    <a:pt x="1100" y="2987"/>
                    <a:pt x="1137" y="2997"/>
                  </a:cubicBezTo>
                  <a:cubicBezTo>
                    <a:pt x="1219" y="3021"/>
                    <a:pt x="1287" y="3032"/>
                    <a:pt x="1345" y="3041"/>
                  </a:cubicBezTo>
                  <a:lnTo>
                    <a:pt x="1417" y="3041"/>
                  </a:lnTo>
                  <a:cubicBezTo>
                    <a:pt x="1426" y="3045"/>
                    <a:pt x="1440" y="3045"/>
                    <a:pt x="1450" y="3045"/>
                  </a:cubicBezTo>
                  <a:cubicBezTo>
                    <a:pt x="1457" y="3041"/>
                    <a:pt x="1467" y="3038"/>
                    <a:pt x="1475" y="3032"/>
                  </a:cubicBezTo>
                  <a:cubicBezTo>
                    <a:pt x="1480" y="3025"/>
                    <a:pt x="1476" y="3019"/>
                    <a:pt x="1472" y="3016"/>
                  </a:cubicBezTo>
                  <a:lnTo>
                    <a:pt x="1472" y="3016"/>
                  </a:lnTo>
                  <a:cubicBezTo>
                    <a:pt x="1471" y="3017"/>
                    <a:pt x="1469" y="3017"/>
                    <a:pt x="1467" y="3017"/>
                  </a:cubicBezTo>
                  <a:cubicBezTo>
                    <a:pt x="1463" y="3017"/>
                    <a:pt x="1459" y="3016"/>
                    <a:pt x="1454" y="3015"/>
                  </a:cubicBezTo>
                  <a:cubicBezTo>
                    <a:pt x="1447" y="3011"/>
                    <a:pt x="1440" y="3007"/>
                    <a:pt x="1430" y="3001"/>
                  </a:cubicBezTo>
                  <a:cubicBezTo>
                    <a:pt x="1423" y="2997"/>
                    <a:pt x="1413" y="2991"/>
                    <a:pt x="1399" y="2983"/>
                  </a:cubicBezTo>
                  <a:cubicBezTo>
                    <a:pt x="1389" y="2977"/>
                    <a:pt x="1379" y="2970"/>
                    <a:pt x="1368" y="2963"/>
                  </a:cubicBezTo>
                  <a:cubicBezTo>
                    <a:pt x="1324" y="2939"/>
                    <a:pt x="1277" y="2899"/>
                    <a:pt x="1233" y="2844"/>
                  </a:cubicBezTo>
                  <a:cubicBezTo>
                    <a:pt x="1209" y="2817"/>
                    <a:pt x="1185" y="2790"/>
                    <a:pt x="1164" y="2756"/>
                  </a:cubicBezTo>
                  <a:cubicBezTo>
                    <a:pt x="1151" y="2742"/>
                    <a:pt x="1141" y="2725"/>
                    <a:pt x="1131" y="2708"/>
                  </a:cubicBezTo>
                  <a:cubicBezTo>
                    <a:pt x="1117" y="2691"/>
                    <a:pt x="1107" y="2674"/>
                    <a:pt x="1093" y="2657"/>
                  </a:cubicBezTo>
                  <a:cubicBezTo>
                    <a:pt x="1073" y="2623"/>
                    <a:pt x="1049" y="2586"/>
                    <a:pt x="1029" y="2548"/>
                  </a:cubicBezTo>
                  <a:cubicBezTo>
                    <a:pt x="1008" y="2508"/>
                    <a:pt x="988" y="2463"/>
                    <a:pt x="968" y="2419"/>
                  </a:cubicBezTo>
                  <a:cubicBezTo>
                    <a:pt x="960" y="2395"/>
                    <a:pt x="950" y="2374"/>
                    <a:pt x="944" y="2351"/>
                  </a:cubicBezTo>
                  <a:cubicBezTo>
                    <a:pt x="933" y="2327"/>
                    <a:pt x="927" y="2303"/>
                    <a:pt x="916" y="2280"/>
                  </a:cubicBezTo>
                  <a:cubicBezTo>
                    <a:pt x="903" y="2236"/>
                    <a:pt x="883" y="2187"/>
                    <a:pt x="869" y="2143"/>
                  </a:cubicBezTo>
                  <a:cubicBezTo>
                    <a:pt x="838" y="2048"/>
                    <a:pt x="811" y="1953"/>
                    <a:pt x="790" y="1854"/>
                  </a:cubicBezTo>
                  <a:cubicBezTo>
                    <a:pt x="767" y="1759"/>
                    <a:pt x="750" y="1660"/>
                    <a:pt x="746" y="1565"/>
                  </a:cubicBezTo>
                  <a:cubicBezTo>
                    <a:pt x="732" y="1470"/>
                    <a:pt x="729" y="1374"/>
                    <a:pt x="732" y="1283"/>
                  </a:cubicBezTo>
                  <a:cubicBezTo>
                    <a:pt x="736" y="1191"/>
                    <a:pt x="750" y="1102"/>
                    <a:pt x="764" y="1014"/>
                  </a:cubicBezTo>
                  <a:cubicBezTo>
                    <a:pt x="767" y="991"/>
                    <a:pt x="770" y="970"/>
                    <a:pt x="773" y="946"/>
                  </a:cubicBezTo>
                  <a:cubicBezTo>
                    <a:pt x="777" y="925"/>
                    <a:pt x="781" y="902"/>
                    <a:pt x="784" y="881"/>
                  </a:cubicBezTo>
                  <a:cubicBezTo>
                    <a:pt x="794" y="837"/>
                    <a:pt x="801" y="793"/>
                    <a:pt x="811" y="749"/>
                  </a:cubicBezTo>
                  <a:cubicBezTo>
                    <a:pt x="831" y="664"/>
                    <a:pt x="855" y="582"/>
                    <a:pt x="893" y="511"/>
                  </a:cubicBezTo>
                  <a:cubicBezTo>
                    <a:pt x="903" y="493"/>
                    <a:pt x="910" y="476"/>
                    <a:pt x="919" y="460"/>
                  </a:cubicBezTo>
                  <a:cubicBezTo>
                    <a:pt x="927" y="443"/>
                    <a:pt x="937" y="422"/>
                    <a:pt x="944" y="405"/>
                  </a:cubicBezTo>
                  <a:cubicBezTo>
                    <a:pt x="954" y="388"/>
                    <a:pt x="960" y="371"/>
                    <a:pt x="968" y="354"/>
                  </a:cubicBezTo>
                  <a:cubicBezTo>
                    <a:pt x="974" y="338"/>
                    <a:pt x="985" y="320"/>
                    <a:pt x="991" y="306"/>
                  </a:cubicBezTo>
                  <a:cubicBezTo>
                    <a:pt x="1022" y="242"/>
                    <a:pt x="1056" y="184"/>
                    <a:pt x="1090" y="143"/>
                  </a:cubicBezTo>
                  <a:cubicBezTo>
                    <a:pt x="1103" y="120"/>
                    <a:pt x="1117" y="99"/>
                    <a:pt x="1131" y="82"/>
                  </a:cubicBezTo>
                  <a:cubicBezTo>
                    <a:pt x="1144" y="62"/>
                    <a:pt x="1155" y="48"/>
                    <a:pt x="1164" y="38"/>
                  </a:cubicBezTo>
                  <a:cubicBezTo>
                    <a:pt x="1182" y="14"/>
                    <a:pt x="1192"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6"/>
            <p:cNvSpPr/>
            <p:nvPr/>
          </p:nvSpPr>
          <p:spPr>
            <a:xfrm>
              <a:off x="1358901" y="373518"/>
              <a:ext cx="39949" cy="80161"/>
            </a:xfrm>
            <a:custGeom>
              <a:avLst/>
              <a:gdLst/>
              <a:ahLst/>
              <a:cxnLst/>
              <a:rect l="l" t="t" r="r" b="b"/>
              <a:pathLst>
                <a:path w="910" h="1826" extrusionOk="0">
                  <a:moveTo>
                    <a:pt x="610" y="1"/>
                  </a:moveTo>
                  <a:cubicBezTo>
                    <a:pt x="600" y="1"/>
                    <a:pt x="590" y="1"/>
                    <a:pt x="580" y="2"/>
                  </a:cubicBezTo>
                  <a:cubicBezTo>
                    <a:pt x="562" y="6"/>
                    <a:pt x="542" y="6"/>
                    <a:pt x="518" y="13"/>
                  </a:cubicBezTo>
                  <a:cubicBezTo>
                    <a:pt x="495" y="16"/>
                    <a:pt x="470" y="22"/>
                    <a:pt x="443" y="30"/>
                  </a:cubicBezTo>
                  <a:cubicBezTo>
                    <a:pt x="416" y="40"/>
                    <a:pt x="388" y="50"/>
                    <a:pt x="362" y="63"/>
                  </a:cubicBezTo>
                  <a:cubicBezTo>
                    <a:pt x="335" y="80"/>
                    <a:pt x="307" y="98"/>
                    <a:pt x="283" y="121"/>
                  </a:cubicBezTo>
                  <a:cubicBezTo>
                    <a:pt x="273" y="132"/>
                    <a:pt x="259" y="142"/>
                    <a:pt x="246" y="156"/>
                  </a:cubicBezTo>
                  <a:cubicBezTo>
                    <a:pt x="233" y="165"/>
                    <a:pt x="222" y="179"/>
                    <a:pt x="209" y="193"/>
                  </a:cubicBezTo>
                  <a:cubicBezTo>
                    <a:pt x="198" y="206"/>
                    <a:pt x="184" y="220"/>
                    <a:pt x="171" y="234"/>
                  </a:cubicBezTo>
                  <a:cubicBezTo>
                    <a:pt x="161" y="251"/>
                    <a:pt x="151" y="264"/>
                    <a:pt x="137" y="281"/>
                  </a:cubicBezTo>
                  <a:cubicBezTo>
                    <a:pt x="93" y="343"/>
                    <a:pt x="55" y="418"/>
                    <a:pt x="35" y="496"/>
                  </a:cubicBezTo>
                  <a:cubicBezTo>
                    <a:pt x="11" y="578"/>
                    <a:pt x="1" y="663"/>
                    <a:pt x="1" y="747"/>
                  </a:cubicBezTo>
                  <a:cubicBezTo>
                    <a:pt x="5" y="771"/>
                    <a:pt x="5" y="792"/>
                    <a:pt x="5" y="812"/>
                  </a:cubicBezTo>
                  <a:cubicBezTo>
                    <a:pt x="8" y="836"/>
                    <a:pt x="11" y="856"/>
                    <a:pt x="15" y="880"/>
                  </a:cubicBezTo>
                  <a:cubicBezTo>
                    <a:pt x="21" y="921"/>
                    <a:pt x="35" y="965"/>
                    <a:pt x="46" y="1010"/>
                  </a:cubicBezTo>
                  <a:cubicBezTo>
                    <a:pt x="76" y="1088"/>
                    <a:pt x="110" y="1162"/>
                    <a:pt x="151" y="1231"/>
                  </a:cubicBezTo>
                  <a:cubicBezTo>
                    <a:pt x="195" y="1299"/>
                    <a:pt x="239" y="1360"/>
                    <a:pt x="290" y="1414"/>
                  </a:cubicBezTo>
                  <a:cubicBezTo>
                    <a:pt x="338" y="1468"/>
                    <a:pt x="393" y="1512"/>
                    <a:pt x="446" y="1550"/>
                  </a:cubicBezTo>
                  <a:cubicBezTo>
                    <a:pt x="501" y="1588"/>
                    <a:pt x="552" y="1622"/>
                    <a:pt x="593" y="1652"/>
                  </a:cubicBezTo>
                  <a:cubicBezTo>
                    <a:pt x="682" y="1717"/>
                    <a:pt x="770" y="1751"/>
                    <a:pt x="821" y="1782"/>
                  </a:cubicBezTo>
                  <a:cubicBezTo>
                    <a:pt x="851" y="1795"/>
                    <a:pt x="872" y="1806"/>
                    <a:pt x="886" y="1815"/>
                  </a:cubicBezTo>
                  <a:cubicBezTo>
                    <a:pt x="903" y="1823"/>
                    <a:pt x="909" y="1826"/>
                    <a:pt x="909" y="1826"/>
                  </a:cubicBezTo>
                  <a:cubicBezTo>
                    <a:pt x="909" y="1826"/>
                    <a:pt x="892" y="1795"/>
                    <a:pt x="872" y="1737"/>
                  </a:cubicBezTo>
                  <a:cubicBezTo>
                    <a:pt x="845" y="1683"/>
                    <a:pt x="821" y="1594"/>
                    <a:pt x="784" y="1499"/>
                  </a:cubicBezTo>
                  <a:cubicBezTo>
                    <a:pt x="763" y="1455"/>
                    <a:pt x="749" y="1401"/>
                    <a:pt x="735" y="1346"/>
                  </a:cubicBezTo>
                  <a:cubicBezTo>
                    <a:pt x="729" y="1319"/>
                    <a:pt x="722" y="1292"/>
                    <a:pt x="719" y="1261"/>
                  </a:cubicBezTo>
                  <a:cubicBezTo>
                    <a:pt x="712" y="1234"/>
                    <a:pt x="705" y="1206"/>
                    <a:pt x="699" y="1179"/>
                  </a:cubicBezTo>
                  <a:cubicBezTo>
                    <a:pt x="685" y="1125"/>
                    <a:pt x="674" y="1071"/>
                    <a:pt x="664" y="1016"/>
                  </a:cubicBezTo>
                  <a:cubicBezTo>
                    <a:pt x="654" y="965"/>
                    <a:pt x="651" y="914"/>
                    <a:pt x="647" y="863"/>
                  </a:cubicBezTo>
                  <a:cubicBezTo>
                    <a:pt x="637" y="774"/>
                    <a:pt x="637" y="686"/>
                    <a:pt x="630" y="598"/>
                  </a:cubicBezTo>
                  <a:cubicBezTo>
                    <a:pt x="633" y="557"/>
                    <a:pt x="627" y="512"/>
                    <a:pt x="624" y="468"/>
                  </a:cubicBezTo>
                  <a:lnTo>
                    <a:pt x="624" y="435"/>
                  </a:lnTo>
                  <a:lnTo>
                    <a:pt x="624" y="404"/>
                  </a:lnTo>
                  <a:cubicBezTo>
                    <a:pt x="620" y="380"/>
                    <a:pt x="624" y="363"/>
                    <a:pt x="624" y="343"/>
                  </a:cubicBezTo>
                  <a:cubicBezTo>
                    <a:pt x="627" y="322"/>
                    <a:pt x="630" y="302"/>
                    <a:pt x="630" y="281"/>
                  </a:cubicBezTo>
                  <a:cubicBezTo>
                    <a:pt x="633" y="261"/>
                    <a:pt x="633" y="240"/>
                    <a:pt x="633" y="220"/>
                  </a:cubicBezTo>
                  <a:cubicBezTo>
                    <a:pt x="637" y="200"/>
                    <a:pt x="641" y="179"/>
                    <a:pt x="644" y="159"/>
                  </a:cubicBezTo>
                  <a:cubicBezTo>
                    <a:pt x="647" y="142"/>
                    <a:pt x="654" y="125"/>
                    <a:pt x="658" y="111"/>
                  </a:cubicBezTo>
                  <a:cubicBezTo>
                    <a:pt x="664" y="77"/>
                    <a:pt x="678" y="54"/>
                    <a:pt x="685" y="36"/>
                  </a:cubicBezTo>
                  <a:cubicBezTo>
                    <a:pt x="691" y="16"/>
                    <a:pt x="695" y="9"/>
                    <a:pt x="695" y="9"/>
                  </a:cubicBezTo>
                  <a:cubicBezTo>
                    <a:pt x="695" y="9"/>
                    <a:pt x="685" y="6"/>
                    <a:pt x="668" y="6"/>
                  </a:cubicBezTo>
                  <a:cubicBezTo>
                    <a:pt x="653" y="3"/>
                    <a:pt x="634"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6"/>
            <p:cNvSpPr/>
            <p:nvPr/>
          </p:nvSpPr>
          <p:spPr>
            <a:xfrm>
              <a:off x="1321453" y="377030"/>
              <a:ext cx="24365" cy="26911"/>
            </a:xfrm>
            <a:custGeom>
              <a:avLst/>
              <a:gdLst/>
              <a:ahLst/>
              <a:cxnLst/>
              <a:rect l="l" t="t" r="r" b="b"/>
              <a:pathLst>
                <a:path w="555" h="613" extrusionOk="0">
                  <a:moveTo>
                    <a:pt x="282" y="0"/>
                  </a:moveTo>
                  <a:cubicBezTo>
                    <a:pt x="269" y="4"/>
                    <a:pt x="241" y="4"/>
                    <a:pt x="214" y="11"/>
                  </a:cubicBezTo>
                  <a:cubicBezTo>
                    <a:pt x="201" y="11"/>
                    <a:pt x="187" y="14"/>
                    <a:pt x="174" y="21"/>
                  </a:cubicBezTo>
                  <a:cubicBezTo>
                    <a:pt x="160" y="24"/>
                    <a:pt x="150" y="31"/>
                    <a:pt x="139" y="38"/>
                  </a:cubicBezTo>
                  <a:cubicBezTo>
                    <a:pt x="103" y="69"/>
                    <a:pt x="37" y="110"/>
                    <a:pt x="24" y="167"/>
                  </a:cubicBezTo>
                  <a:cubicBezTo>
                    <a:pt x="1" y="222"/>
                    <a:pt x="10" y="286"/>
                    <a:pt x="21" y="344"/>
                  </a:cubicBezTo>
                  <a:cubicBezTo>
                    <a:pt x="45" y="405"/>
                    <a:pt x="72" y="460"/>
                    <a:pt x="116" y="501"/>
                  </a:cubicBezTo>
                  <a:cubicBezTo>
                    <a:pt x="136" y="521"/>
                    <a:pt x="164" y="538"/>
                    <a:pt x="191" y="552"/>
                  </a:cubicBezTo>
                  <a:cubicBezTo>
                    <a:pt x="218" y="562"/>
                    <a:pt x="241" y="572"/>
                    <a:pt x="262" y="583"/>
                  </a:cubicBezTo>
                  <a:cubicBezTo>
                    <a:pt x="303" y="603"/>
                    <a:pt x="354" y="603"/>
                    <a:pt x="374" y="606"/>
                  </a:cubicBezTo>
                  <a:cubicBezTo>
                    <a:pt x="379" y="606"/>
                    <a:pt x="382" y="605"/>
                    <a:pt x="385" y="605"/>
                  </a:cubicBezTo>
                  <a:cubicBezTo>
                    <a:pt x="396" y="605"/>
                    <a:pt x="399" y="609"/>
                    <a:pt x="405" y="609"/>
                  </a:cubicBezTo>
                  <a:cubicBezTo>
                    <a:pt x="409" y="613"/>
                    <a:pt x="412" y="613"/>
                    <a:pt x="412" y="613"/>
                  </a:cubicBezTo>
                  <a:lnTo>
                    <a:pt x="412" y="606"/>
                  </a:lnTo>
                  <a:cubicBezTo>
                    <a:pt x="412" y="600"/>
                    <a:pt x="405" y="592"/>
                    <a:pt x="412" y="575"/>
                  </a:cubicBezTo>
                  <a:cubicBezTo>
                    <a:pt x="412" y="565"/>
                    <a:pt x="415" y="548"/>
                    <a:pt x="422" y="531"/>
                  </a:cubicBezTo>
                  <a:cubicBezTo>
                    <a:pt x="429" y="521"/>
                    <a:pt x="429" y="514"/>
                    <a:pt x="432" y="504"/>
                  </a:cubicBezTo>
                  <a:cubicBezTo>
                    <a:pt x="436" y="494"/>
                    <a:pt x="439" y="487"/>
                    <a:pt x="439" y="477"/>
                  </a:cubicBezTo>
                  <a:cubicBezTo>
                    <a:pt x="442" y="463"/>
                    <a:pt x="453" y="443"/>
                    <a:pt x="466" y="423"/>
                  </a:cubicBezTo>
                  <a:cubicBezTo>
                    <a:pt x="470" y="412"/>
                    <a:pt x="476" y="405"/>
                    <a:pt x="483" y="396"/>
                  </a:cubicBezTo>
                  <a:cubicBezTo>
                    <a:pt x="490" y="385"/>
                    <a:pt x="494" y="378"/>
                    <a:pt x="497" y="371"/>
                  </a:cubicBezTo>
                  <a:cubicBezTo>
                    <a:pt x="517" y="338"/>
                    <a:pt x="527" y="314"/>
                    <a:pt x="541" y="289"/>
                  </a:cubicBezTo>
                  <a:cubicBezTo>
                    <a:pt x="548" y="269"/>
                    <a:pt x="555" y="249"/>
                    <a:pt x="541" y="228"/>
                  </a:cubicBezTo>
                  <a:cubicBezTo>
                    <a:pt x="538" y="212"/>
                    <a:pt x="486" y="181"/>
                    <a:pt x="473" y="154"/>
                  </a:cubicBezTo>
                  <a:cubicBezTo>
                    <a:pt x="453" y="126"/>
                    <a:pt x="401" y="82"/>
                    <a:pt x="388" y="55"/>
                  </a:cubicBezTo>
                  <a:cubicBezTo>
                    <a:pt x="361" y="21"/>
                    <a:pt x="351" y="4"/>
                    <a:pt x="351" y="4"/>
                  </a:cubicBezTo>
                  <a:cubicBezTo>
                    <a:pt x="351" y="4"/>
                    <a:pt x="327"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6"/>
            <p:cNvSpPr/>
            <p:nvPr/>
          </p:nvSpPr>
          <p:spPr>
            <a:xfrm>
              <a:off x="1496486" y="362367"/>
              <a:ext cx="262259" cy="161991"/>
            </a:xfrm>
            <a:custGeom>
              <a:avLst/>
              <a:gdLst/>
              <a:ahLst/>
              <a:cxnLst/>
              <a:rect l="l" t="t" r="r" b="b"/>
              <a:pathLst>
                <a:path w="5974" h="3690" extrusionOk="0">
                  <a:moveTo>
                    <a:pt x="4010" y="1"/>
                  </a:moveTo>
                  <a:cubicBezTo>
                    <a:pt x="3701" y="1"/>
                    <a:pt x="3390" y="72"/>
                    <a:pt x="3109" y="205"/>
                  </a:cubicBezTo>
                  <a:cubicBezTo>
                    <a:pt x="2817" y="348"/>
                    <a:pt x="2558" y="549"/>
                    <a:pt x="2347" y="787"/>
                  </a:cubicBezTo>
                  <a:cubicBezTo>
                    <a:pt x="2245" y="906"/>
                    <a:pt x="2153" y="1039"/>
                    <a:pt x="2079" y="1171"/>
                  </a:cubicBezTo>
                  <a:cubicBezTo>
                    <a:pt x="2003" y="1304"/>
                    <a:pt x="1942" y="1440"/>
                    <a:pt x="1888" y="1570"/>
                  </a:cubicBezTo>
                  <a:cubicBezTo>
                    <a:pt x="1834" y="1699"/>
                    <a:pt x="1782" y="1824"/>
                    <a:pt x="1732" y="1944"/>
                  </a:cubicBezTo>
                  <a:cubicBezTo>
                    <a:pt x="1704" y="2002"/>
                    <a:pt x="1680" y="2060"/>
                    <a:pt x="1653" y="2117"/>
                  </a:cubicBezTo>
                  <a:cubicBezTo>
                    <a:pt x="1626" y="2171"/>
                    <a:pt x="1599" y="2229"/>
                    <a:pt x="1568" y="2281"/>
                  </a:cubicBezTo>
                  <a:cubicBezTo>
                    <a:pt x="1452" y="2495"/>
                    <a:pt x="1316" y="2682"/>
                    <a:pt x="1170" y="2842"/>
                  </a:cubicBezTo>
                  <a:cubicBezTo>
                    <a:pt x="1024" y="2998"/>
                    <a:pt x="881" y="3138"/>
                    <a:pt x="741" y="3250"/>
                  </a:cubicBezTo>
                  <a:cubicBezTo>
                    <a:pt x="606" y="3362"/>
                    <a:pt x="473" y="3444"/>
                    <a:pt x="364" y="3509"/>
                  </a:cubicBezTo>
                  <a:cubicBezTo>
                    <a:pt x="333" y="3526"/>
                    <a:pt x="309" y="3539"/>
                    <a:pt x="283" y="3553"/>
                  </a:cubicBezTo>
                  <a:cubicBezTo>
                    <a:pt x="259" y="3570"/>
                    <a:pt x="234" y="3580"/>
                    <a:pt x="211" y="3590"/>
                  </a:cubicBezTo>
                  <a:cubicBezTo>
                    <a:pt x="167" y="3614"/>
                    <a:pt x="129" y="3634"/>
                    <a:pt x="99" y="3648"/>
                  </a:cubicBezTo>
                  <a:cubicBezTo>
                    <a:pt x="34" y="3675"/>
                    <a:pt x="0" y="3689"/>
                    <a:pt x="0" y="3689"/>
                  </a:cubicBezTo>
                  <a:cubicBezTo>
                    <a:pt x="0" y="3689"/>
                    <a:pt x="34" y="3678"/>
                    <a:pt x="102" y="3658"/>
                  </a:cubicBezTo>
                  <a:cubicBezTo>
                    <a:pt x="136" y="3648"/>
                    <a:pt x="177" y="3634"/>
                    <a:pt x="225" y="3620"/>
                  </a:cubicBezTo>
                  <a:cubicBezTo>
                    <a:pt x="248" y="3611"/>
                    <a:pt x="272" y="3603"/>
                    <a:pt x="300" y="3594"/>
                  </a:cubicBezTo>
                  <a:cubicBezTo>
                    <a:pt x="327" y="3583"/>
                    <a:pt x="357" y="3570"/>
                    <a:pt x="388" y="3559"/>
                  </a:cubicBezTo>
                  <a:cubicBezTo>
                    <a:pt x="507" y="3509"/>
                    <a:pt x="653" y="3444"/>
                    <a:pt x="813" y="3352"/>
                  </a:cubicBezTo>
                  <a:cubicBezTo>
                    <a:pt x="973" y="3260"/>
                    <a:pt x="1146" y="3141"/>
                    <a:pt x="1316" y="2988"/>
                  </a:cubicBezTo>
                  <a:cubicBezTo>
                    <a:pt x="1487" y="2835"/>
                    <a:pt x="1657" y="2651"/>
                    <a:pt x="1810" y="2433"/>
                  </a:cubicBezTo>
                  <a:cubicBezTo>
                    <a:pt x="1851" y="2379"/>
                    <a:pt x="1888" y="2322"/>
                    <a:pt x="1925" y="2264"/>
                  </a:cubicBezTo>
                  <a:cubicBezTo>
                    <a:pt x="1963" y="2206"/>
                    <a:pt x="1994" y="2148"/>
                    <a:pt x="2027" y="2086"/>
                  </a:cubicBezTo>
                  <a:cubicBezTo>
                    <a:pt x="2092" y="1964"/>
                    <a:pt x="2150" y="1838"/>
                    <a:pt x="2211" y="1716"/>
                  </a:cubicBezTo>
                  <a:cubicBezTo>
                    <a:pt x="2272" y="1597"/>
                    <a:pt x="2333" y="1474"/>
                    <a:pt x="2402" y="1362"/>
                  </a:cubicBezTo>
                  <a:cubicBezTo>
                    <a:pt x="2473" y="1253"/>
                    <a:pt x="2548" y="1148"/>
                    <a:pt x="2639" y="1049"/>
                  </a:cubicBezTo>
                  <a:cubicBezTo>
                    <a:pt x="2820" y="855"/>
                    <a:pt x="3044" y="695"/>
                    <a:pt x="3286" y="583"/>
                  </a:cubicBezTo>
                  <a:cubicBezTo>
                    <a:pt x="3528" y="471"/>
                    <a:pt x="3790" y="406"/>
                    <a:pt x="4048" y="403"/>
                  </a:cubicBezTo>
                  <a:cubicBezTo>
                    <a:pt x="4178" y="403"/>
                    <a:pt x="4310" y="416"/>
                    <a:pt x="4432" y="444"/>
                  </a:cubicBezTo>
                  <a:cubicBezTo>
                    <a:pt x="4561" y="468"/>
                    <a:pt x="4684" y="505"/>
                    <a:pt x="4800" y="552"/>
                  </a:cubicBezTo>
                  <a:cubicBezTo>
                    <a:pt x="4916" y="603"/>
                    <a:pt x="5024" y="664"/>
                    <a:pt x="5126" y="736"/>
                  </a:cubicBezTo>
                  <a:cubicBezTo>
                    <a:pt x="5225" y="804"/>
                    <a:pt x="5313" y="886"/>
                    <a:pt x="5395" y="970"/>
                  </a:cubicBezTo>
                  <a:cubicBezTo>
                    <a:pt x="5555" y="1144"/>
                    <a:pt x="5660" y="1345"/>
                    <a:pt x="5721" y="1542"/>
                  </a:cubicBezTo>
                  <a:cubicBezTo>
                    <a:pt x="5783" y="1743"/>
                    <a:pt x="5806" y="1937"/>
                    <a:pt x="5806" y="2110"/>
                  </a:cubicBezTo>
                  <a:cubicBezTo>
                    <a:pt x="5803" y="2287"/>
                    <a:pt x="5776" y="2437"/>
                    <a:pt x="5735" y="2559"/>
                  </a:cubicBezTo>
                  <a:cubicBezTo>
                    <a:pt x="5729" y="2590"/>
                    <a:pt x="5718" y="2617"/>
                    <a:pt x="5708" y="2644"/>
                  </a:cubicBezTo>
                  <a:cubicBezTo>
                    <a:pt x="5698" y="2672"/>
                    <a:pt x="5691" y="2695"/>
                    <a:pt x="5681" y="2719"/>
                  </a:cubicBezTo>
                  <a:cubicBezTo>
                    <a:pt x="5660" y="2763"/>
                    <a:pt x="5643" y="2804"/>
                    <a:pt x="5627" y="2835"/>
                  </a:cubicBezTo>
                  <a:cubicBezTo>
                    <a:pt x="5592" y="2896"/>
                    <a:pt x="5575" y="2927"/>
                    <a:pt x="5575" y="2927"/>
                  </a:cubicBezTo>
                  <a:cubicBezTo>
                    <a:pt x="5575" y="2927"/>
                    <a:pt x="5599" y="2900"/>
                    <a:pt x="5643" y="2845"/>
                  </a:cubicBezTo>
                  <a:cubicBezTo>
                    <a:pt x="5663" y="2818"/>
                    <a:pt x="5688" y="2780"/>
                    <a:pt x="5715" y="2736"/>
                  </a:cubicBezTo>
                  <a:cubicBezTo>
                    <a:pt x="5732" y="2716"/>
                    <a:pt x="5742" y="2692"/>
                    <a:pt x="5756" y="2664"/>
                  </a:cubicBezTo>
                  <a:cubicBezTo>
                    <a:pt x="5773" y="2641"/>
                    <a:pt x="5786" y="2614"/>
                    <a:pt x="5800" y="2583"/>
                  </a:cubicBezTo>
                  <a:cubicBezTo>
                    <a:pt x="5858" y="2464"/>
                    <a:pt x="5912" y="2308"/>
                    <a:pt x="5939" y="2124"/>
                  </a:cubicBezTo>
                  <a:cubicBezTo>
                    <a:pt x="5970" y="1940"/>
                    <a:pt x="5974" y="1722"/>
                    <a:pt x="5922" y="1491"/>
                  </a:cubicBezTo>
                  <a:cubicBezTo>
                    <a:pt x="5895" y="1379"/>
                    <a:pt x="5861" y="1256"/>
                    <a:pt x="5806" y="1141"/>
                  </a:cubicBezTo>
                  <a:cubicBezTo>
                    <a:pt x="5756" y="1025"/>
                    <a:pt x="5691" y="906"/>
                    <a:pt x="5606" y="797"/>
                  </a:cubicBezTo>
                  <a:cubicBezTo>
                    <a:pt x="5443" y="576"/>
                    <a:pt x="5218" y="383"/>
                    <a:pt x="4953" y="240"/>
                  </a:cubicBezTo>
                  <a:cubicBezTo>
                    <a:pt x="4820" y="168"/>
                    <a:pt x="4674" y="110"/>
                    <a:pt x="4525" y="69"/>
                  </a:cubicBezTo>
                  <a:cubicBezTo>
                    <a:pt x="4371" y="28"/>
                    <a:pt x="4214" y="5"/>
                    <a:pt x="4051" y="1"/>
                  </a:cubicBezTo>
                  <a:cubicBezTo>
                    <a:pt x="4037" y="1"/>
                    <a:pt x="4024" y="1"/>
                    <a:pt x="4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6"/>
            <p:cNvSpPr/>
            <p:nvPr/>
          </p:nvSpPr>
          <p:spPr>
            <a:xfrm>
              <a:off x="298650" y="789652"/>
              <a:ext cx="132183" cy="132754"/>
            </a:xfrm>
            <a:custGeom>
              <a:avLst/>
              <a:gdLst/>
              <a:ahLst/>
              <a:cxnLst/>
              <a:rect l="l" t="t" r="r" b="b"/>
              <a:pathLst>
                <a:path w="3011" h="3024" extrusionOk="0">
                  <a:moveTo>
                    <a:pt x="2946" y="1"/>
                  </a:moveTo>
                  <a:cubicBezTo>
                    <a:pt x="2946" y="1"/>
                    <a:pt x="2950" y="22"/>
                    <a:pt x="2953" y="55"/>
                  </a:cubicBezTo>
                  <a:cubicBezTo>
                    <a:pt x="2959" y="89"/>
                    <a:pt x="2963" y="140"/>
                    <a:pt x="2966" y="205"/>
                  </a:cubicBezTo>
                  <a:cubicBezTo>
                    <a:pt x="2966" y="269"/>
                    <a:pt x="2970" y="351"/>
                    <a:pt x="2959" y="439"/>
                  </a:cubicBezTo>
                  <a:cubicBezTo>
                    <a:pt x="2953" y="531"/>
                    <a:pt x="2939" y="630"/>
                    <a:pt x="2915" y="739"/>
                  </a:cubicBezTo>
                  <a:cubicBezTo>
                    <a:pt x="2868" y="957"/>
                    <a:pt x="2779" y="1198"/>
                    <a:pt x="2639" y="1436"/>
                  </a:cubicBezTo>
                  <a:cubicBezTo>
                    <a:pt x="2504" y="1674"/>
                    <a:pt x="2317" y="1905"/>
                    <a:pt x="2106" y="2106"/>
                  </a:cubicBezTo>
                  <a:cubicBezTo>
                    <a:pt x="1892" y="2310"/>
                    <a:pt x="1653" y="2483"/>
                    <a:pt x="1419" y="2630"/>
                  </a:cubicBezTo>
                  <a:cubicBezTo>
                    <a:pt x="1303" y="2705"/>
                    <a:pt x="1187" y="2769"/>
                    <a:pt x="1072" y="2817"/>
                  </a:cubicBezTo>
                  <a:cubicBezTo>
                    <a:pt x="956" y="2868"/>
                    <a:pt x="843" y="2905"/>
                    <a:pt x="735" y="2929"/>
                  </a:cubicBezTo>
                  <a:cubicBezTo>
                    <a:pt x="559" y="2969"/>
                    <a:pt x="401" y="2982"/>
                    <a:pt x="279" y="2982"/>
                  </a:cubicBezTo>
                  <a:cubicBezTo>
                    <a:pt x="252" y="2982"/>
                    <a:pt x="227" y="2982"/>
                    <a:pt x="204" y="2981"/>
                  </a:cubicBezTo>
                  <a:cubicBezTo>
                    <a:pt x="140" y="2977"/>
                    <a:pt x="88" y="2973"/>
                    <a:pt x="55" y="2970"/>
                  </a:cubicBezTo>
                  <a:cubicBezTo>
                    <a:pt x="17" y="2963"/>
                    <a:pt x="0" y="2963"/>
                    <a:pt x="0" y="2963"/>
                  </a:cubicBezTo>
                  <a:lnTo>
                    <a:pt x="0" y="2963"/>
                  </a:lnTo>
                  <a:cubicBezTo>
                    <a:pt x="0" y="2963"/>
                    <a:pt x="17" y="2967"/>
                    <a:pt x="51" y="2977"/>
                  </a:cubicBezTo>
                  <a:cubicBezTo>
                    <a:pt x="85" y="2984"/>
                    <a:pt x="136" y="2994"/>
                    <a:pt x="201" y="3004"/>
                  </a:cubicBezTo>
                  <a:cubicBezTo>
                    <a:pt x="275" y="3014"/>
                    <a:pt x="367" y="3023"/>
                    <a:pt x="474" y="3023"/>
                  </a:cubicBezTo>
                  <a:cubicBezTo>
                    <a:pt x="557" y="3023"/>
                    <a:pt x="650" y="3018"/>
                    <a:pt x="749" y="3001"/>
                  </a:cubicBezTo>
                  <a:cubicBezTo>
                    <a:pt x="860" y="2981"/>
                    <a:pt x="983" y="2953"/>
                    <a:pt x="1105" y="2909"/>
                  </a:cubicBezTo>
                  <a:cubicBezTo>
                    <a:pt x="1231" y="2861"/>
                    <a:pt x="1354" y="2800"/>
                    <a:pt x="1476" y="2728"/>
                  </a:cubicBezTo>
                  <a:cubicBezTo>
                    <a:pt x="1725" y="2585"/>
                    <a:pt x="1970" y="2406"/>
                    <a:pt x="2190" y="2194"/>
                  </a:cubicBezTo>
                  <a:cubicBezTo>
                    <a:pt x="2408" y="1984"/>
                    <a:pt x="2595" y="1739"/>
                    <a:pt x="2728" y="1487"/>
                  </a:cubicBezTo>
                  <a:cubicBezTo>
                    <a:pt x="2864" y="1232"/>
                    <a:pt x="2939" y="973"/>
                    <a:pt x="2973" y="749"/>
                  </a:cubicBezTo>
                  <a:cubicBezTo>
                    <a:pt x="3011" y="524"/>
                    <a:pt x="2997" y="334"/>
                    <a:pt x="2980" y="205"/>
                  </a:cubicBezTo>
                  <a:cubicBezTo>
                    <a:pt x="2973" y="140"/>
                    <a:pt x="2963" y="89"/>
                    <a:pt x="2956" y="55"/>
                  </a:cubicBezTo>
                  <a:cubicBezTo>
                    <a:pt x="2950" y="22"/>
                    <a:pt x="2946" y="1"/>
                    <a:pt x="2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6"/>
            <p:cNvSpPr/>
            <p:nvPr/>
          </p:nvSpPr>
          <p:spPr>
            <a:xfrm>
              <a:off x="343912" y="763838"/>
              <a:ext cx="88722" cy="61241"/>
            </a:xfrm>
            <a:custGeom>
              <a:avLst/>
              <a:gdLst/>
              <a:ahLst/>
              <a:cxnLst/>
              <a:rect l="l" t="t" r="r" b="b"/>
              <a:pathLst>
                <a:path w="2021" h="1395" extrusionOk="0">
                  <a:moveTo>
                    <a:pt x="2021" y="0"/>
                  </a:moveTo>
                  <a:cubicBezTo>
                    <a:pt x="2021" y="0"/>
                    <a:pt x="2017" y="10"/>
                    <a:pt x="2013" y="30"/>
                  </a:cubicBezTo>
                  <a:cubicBezTo>
                    <a:pt x="2010" y="51"/>
                    <a:pt x="2007" y="82"/>
                    <a:pt x="1996" y="116"/>
                  </a:cubicBezTo>
                  <a:cubicBezTo>
                    <a:pt x="1983" y="190"/>
                    <a:pt x="1949" y="292"/>
                    <a:pt x="1894" y="408"/>
                  </a:cubicBezTo>
                  <a:cubicBezTo>
                    <a:pt x="1844" y="524"/>
                    <a:pt x="1762" y="650"/>
                    <a:pt x="1663" y="769"/>
                  </a:cubicBezTo>
                  <a:cubicBezTo>
                    <a:pt x="1613" y="830"/>
                    <a:pt x="1555" y="888"/>
                    <a:pt x="1493" y="942"/>
                  </a:cubicBezTo>
                  <a:cubicBezTo>
                    <a:pt x="1432" y="994"/>
                    <a:pt x="1364" y="1044"/>
                    <a:pt x="1296" y="1088"/>
                  </a:cubicBezTo>
                  <a:cubicBezTo>
                    <a:pt x="1225" y="1132"/>
                    <a:pt x="1150" y="1170"/>
                    <a:pt x="1075" y="1201"/>
                  </a:cubicBezTo>
                  <a:cubicBezTo>
                    <a:pt x="1000" y="1231"/>
                    <a:pt x="925" y="1255"/>
                    <a:pt x="847" y="1275"/>
                  </a:cubicBezTo>
                  <a:cubicBezTo>
                    <a:pt x="697" y="1313"/>
                    <a:pt x="547" y="1327"/>
                    <a:pt x="421" y="1327"/>
                  </a:cubicBezTo>
                  <a:cubicBezTo>
                    <a:pt x="296" y="1320"/>
                    <a:pt x="190" y="1310"/>
                    <a:pt x="115" y="1292"/>
                  </a:cubicBezTo>
                  <a:cubicBezTo>
                    <a:pt x="78" y="1286"/>
                    <a:pt x="51" y="1275"/>
                    <a:pt x="30" y="1272"/>
                  </a:cubicBezTo>
                  <a:cubicBezTo>
                    <a:pt x="13" y="1269"/>
                    <a:pt x="0" y="1266"/>
                    <a:pt x="0" y="1266"/>
                  </a:cubicBezTo>
                  <a:lnTo>
                    <a:pt x="0" y="1266"/>
                  </a:lnTo>
                  <a:cubicBezTo>
                    <a:pt x="0" y="1266"/>
                    <a:pt x="10" y="1269"/>
                    <a:pt x="30" y="1275"/>
                  </a:cubicBezTo>
                  <a:cubicBezTo>
                    <a:pt x="47" y="1286"/>
                    <a:pt x="74" y="1300"/>
                    <a:pt x="112" y="1310"/>
                  </a:cubicBezTo>
                  <a:cubicBezTo>
                    <a:pt x="184" y="1337"/>
                    <a:pt x="286" y="1371"/>
                    <a:pt x="418" y="1385"/>
                  </a:cubicBezTo>
                  <a:cubicBezTo>
                    <a:pt x="475" y="1390"/>
                    <a:pt x="538" y="1395"/>
                    <a:pt x="604" y="1395"/>
                  </a:cubicBezTo>
                  <a:cubicBezTo>
                    <a:pt x="687" y="1395"/>
                    <a:pt x="776" y="1388"/>
                    <a:pt x="867" y="1371"/>
                  </a:cubicBezTo>
                  <a:cubicBezTo>
                    <a:pt x="949" y="1354"/>
                    <a:pt x="1034" y="1330"/>
                    <a:pt x="1115" y="1300"/>
                  </a:cubicBezTo>
                  <a:cubicBezTo>
                    <a:pt x="1197" y="1266"/>
                    <a:pt x="1275" y="1225"/>
                    <a:pt x="1354" y="1181"/>
                  </a:cubicBezTo>
                  <a:cubicBezTo>
                    <a:pt x="1429" y="1129"/>
                    <a:pt x="1500" y="1075"/>
                    <a:pt x="1561" y="1017"/>
                  </a:cubicBezTo>
                  <a:cubicBezTo>
                    <a:pt x="1626" y="956"/>
                    <a:pt x="1684" y="892"/>
                    <a:pt x="1731" y="823"/>
                  </a:cubicBezTo>
                  <a:cubicBezTo>
                    <a:pt x="1833" y="691"/>
                    <a:pt x="1898" y="548"/>
                    <a:pt x="1942" y="425"/>
                  </a:cubicBezTo>
                  <a:cubicBezTo>
                    <a:pt x="1983" y="303"/>
                    <a:pt x="2000" y="194"/>
                    <a:pt x="2010" y="119"/>
                  </a:cubicBezTo>
                  <a:cubicBezTo>
                    <a:pt x="2013" y="82"/>
                    <a:pt x="2013" y="51"/>
                    <a:pt x="2017" y="30"/>
                  </a:cubicBezTo>
                  <a:cubicBezTo>
                    <a:pt x="2017" y="10"/>
                    <a:pt x="2021"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6"/>
            <p:cNvSpPr/>
            <p:nvPr/>
          </p:nvSpPr>
          <p:spPr>
            <a:xfrm>
              <a:off x="334166" y="838338"/>
              <a:ext cx="57685" cy="10799"/>
            </a:xfrm>
            <a:custGeom>
              <a:avLst/>
              <a:gdLst/>
              <a:ahLst/>
              <a:cxnLst/>
              <a:rect l="l" t="t" r="r" b="b"/>
              <a:pathLst>
                <a:path w="1314" h="246" extrusionOk="0">
                  <a:moveTo>
                    <a:pt x="1314" y="0"/>
                  </a:moveTo>
                  <a:lnTo>
                    <a:pt x="1314" y="0"/>
                  </a:lnTo>
                  <a:cubicBezTo>
                    <a:pt x="1314" y="0"/>
                    <a:pt x="1293" y="11"/>
                    <a:pt x="1259" y="27"/>
                  </a:cubicBezTo>
                  <a:cubicBezTo>
                    <a:pt x="1243" y="35"/>
                    <a:pt x="1218" y="44"/>
                    <a:pt x="1194" y="52"/>
                  </a:cubicBezTo>
                  <a:cubicBezTo>
                    <a:pt x="1185" y="58"/>
                    <a:pt x="1171" y="62"/>
                    <a:pt x="1157" y="68"/>
                  </a:cubicBezTo>
                  <a:cubicBezTo>
                    <a:pt x="1144" y="72"/>
                    <a:pt x="1127" y="76"/>
                    <a:pt x="1113" y="82"/>
                  </a:cubicBezTo>
                  <a:cubicBezTo>
                    <a:pt x="1052" y="102"/>
                    <a:pt x="977" y="116"/>
                    <a:pt x="902" y="129"/>
                  </a:cubicBezTo>
                  <a:cubicBezTo>
                    <a:pt x="824" y="140"/>
                    <a:pt x="739" y="147"/>
                    <a:pt x="657" y="147"/>
                  </a:cubicBezTo>
                  <a:cubicBezTo>
                    <a:pt x="572" y="147"/>
                    <a:pt x="491" y="140"/>
                    <a:pt x="412" y="126"/>
                  </a:cubicBezTo>
                  <a:cubicBezTo>
                    <a:pt x="337" y="113"/>
                    <a:pt x="263" y="102"/>
                    <a:pt x="202" y="79"/>
                  </a:cubicBezTo>
                  <a:cubicBezTo>
                    <a:pt x="188" y="76"/>
                    <a:pt x="174" y="68"/>
                    <a:pt x="161" y="65"/>
                  </a:cubicBezTo>
                  <a:cubicBezTo>
                    <a:pt x="144" y="62"/>
                    <a:pt x="133" y="55"/>
                    <a:pt x="120" y="52"/>
                  </a:cubicBezTo>
                  <a:cubicBezTo>
                    <a:pt x="96" y="41"/>
                    <a:pt x="72" y="35"/>
                    <a:pt x="55" y="27"/>
                  </a:cubicBezTo>
                  <a:cubicBezTo>
                    <a:pt x="21" y="11"/>
                    <a:pt x="1" y="4"/>
                    <a:pt x="1" y="4"/>
                  </a:cubicBezTo>
                  <a:lnTo>
                    <a:pt x="1" y="4"/>
                  </a:lnTo>
                  <a:cubicBezTo>
                    <a:pt x="1" y="4"/>
                    <a:pt x="18" y="18"/>
                    <a:pt x="48" y="41"/>
                  </a:cubicBezTo>
                  <a:cubicBezTo>
                    <a:pt x="62" y="55"/>
                    <a:pt x="83" y="68"/>
                    <a:pt x="103" y="82"/>
                  </a:cubicBezTo>
                  <a:cubicBezTo>
                    <a:pt x="116" y="89"/>
                    <a:pt x="127" y="99"/>
                    <a:pt x="140" y="106"/>
                  </a:cubicBezTo>
                  <a:cubicBezTo>
                    <a:pt x="154" y="116"/>
                    <a:pt x="167" y="123"/>
                    <a:pt x="181" y="129"/>
                  </a:cubicBezTo>
                  <a:cubicBezTo>
                    <a:pt x="243" y="160"/>
                    <a:pt x="314" y="191"/>
                    <a:pt x="395" y="211"/>
                  </a:cubicBezTo>
                  <a:cubicBezTo>
                    <a:pt x="477" y="231"/>
                    <a:pt x="565" y="245"/>
                    <a:pt x="657" y="245"/>
                  </a:cubicBezTo>
                  <a:cubicBezTo>
                    <a:pt x="745" y="242"/>
                    <a:pt x="838" y="228"/>
                    <a:pt x="919" y="208"/>
                  </a:cubicBezTo>
                  <a:cubicBezTo>
                    <a:pt x="998" y="184"/>
                    <a:pt x="1072" y="157"/>
                    <a:pt x="1130" y="123"/>
                  </a:cubicBezTo>
                  <a:cubicBezTo>
                    <a:pt x="1144" y="116"/>
                    <a:pt x="1161" y="109"/>
                    <a:pt x="1171" y="102"/>
                  </a:cubicBezTo>
                  <a:cubicBezTo>
                    <a:pt x="1185" y="93"/>
                    <a:pt x="1198" y="85"/>
                    <a:pt x="1208" y="79"/>
                  </a:cubicBezTo>
                  <a:cubicBezTo>
                    <a:pt x="1232" y="62"/>
                    <a:pt x="1249" y="52"/>
                    <a:pt x="1266" y="38"/>
                  </a:cubicBezTo>
                  <a:cubicBezTo>
                    <a:pt x="1293" y="14"/>
                    <a:pt x="1314"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6"/>
            <p:cNvSpPr/>
            <p:nvPr/>
          </p:nvSpPr>
          <p:spPr>
            <a:xfrm>
              <a:off x="325517" y="868805"/>
              <a:ext cx="41398" cy="6673"/>
            </a:xfrm>
            <a:custGeom>
              <a:avLst/>
              <a:gdLst/>
              <a:ahLst/>
              <a:cxnLst/>
              <a:rect l="l" t="t" r="r" b="b"/>
              <a:pathLst>
                <a:path w="943" h="152" extrusionOk="0">
                  <a:moveTo>
                    <a:pt x="942" y="0"/>
                  </a:moveTo>
                  <a:cubicBezTo>
                    <a:pt x="942" y="0"/>
                    <a:pt x="929" y="4"/>
                    <a:pt x="902" y="11"/>
                  </a:cubicBezTo>
                  <a:cubicBezTo>
                    <a:pt x="889" y="14"/>
                    <a:pt x="875" y="21"/>
                    <a:pt x="858" y="24"/>
                  </a:cubicBezTo>
                  <a:cubicBezTo>
                    <a:pt x="837" y="27"/>
                    <a:pt x="817" y="31"/>
                    <a:pt x="796" y="38"/>
                  </a:cubicBezTo>
                  <a:cubicBezTo>
                    <a:pt x="752" y="48"/>
                    <a:pt x="701" y="55"/>
                    <a:pt x="647" y="62"/>
                  </a:cubicBezTo>
                  <a:cubicBezTo>
                    <a:pt x="592" y="68"/>
                    <a:pt x="531" y="75"/>
                    <a:pt x="473" y="75"/>
                  </a:cubicBezTo>
                  <a:cubicBezTo>
                    <a:pt x="456" y="76"/>
                    <a:pt x="439" y="77"/>
                    <a:pt x="422" y="77"/>
                  </a:cubicBezTo>
                  <a:cubicBezTo>
                    <a:pt x="382" y="77"/>
                    <a:pt x="342" y="74"/>
                    <a:pt x="303" y="72"/>
                  </a:cubicBezTo>
                  <a:cubicBezTo>
                    <a:pt x="245" y="68"/>
                    <a:pt x="195" y="68"/>
                    <a:pt x="150" y="58"/>
                  </a:cubicBezTo>
                  <a:cubicBezTo>
                    <a:pt x="129" y="55"/>
                    <a:pt x="109" y="52"/>
                    <a:pt x="88" y="52"/>
                  </a:cubicBezTo>
                  <a:cubicBezTo>
                    <a:pt x="72" y="48"/>
                    <a:pt x="55" y="44"/>
                    <a:pt x="41" y="41"/>
                  </a:cubicBezTo>
                  <a:cubicBezTo>
                    <a:pt x="17" y="38"/>
                    <a:pt x="0" y="35"/>
                    <a:pt x="0" y="35"/>
                  </a:cubicBezTo>
                  <a:lnTo>
                    <a:pt x="0" y="35"/>
                  </a:lnTo>
                  <a:cubicBezTo>
                    <a:pt x="0" y="35"/>
                    <a:pt x="14" y="41"/>
                    <a:pt x="38" y="55"/>
                  </a:cubicBezTo>
                  <a:cubicBezTo>
                    <a:pt x="52" y="62"/>
                    <a:pt x="65" y="68"/>
                    <a:pt x="82" y="79"/>
                  </a:cubicBezTo>
                  <a:cubicBezTo>
                    <a:pt x="99" y="85"/>
                    <a:pt x="119" y="96"/>
                    <a:pt x="140" y="102"/>
                  </a:cubicBezTo>
                  <a:cubicBezTo>
                    <a:pt x="184" y="116"/>
                    <a:pt x="235" y="133"/>
                    <a:pt x="293" y="143"/>
                  </a:cubicBezTo>
                  <a:cubicBezTo>
                    <a:pt x="334" y="148"/>
                    <a:pt x="380" y="151"/>
                    <a:pt x="425" y="151"/>
                  </a:cubicBezTo>
                  <a:cubicBezTo>
                    <a:pt x="442" y="151"/>
                    <a:pt x="459" y="151"/>
                    <a:pt x="476" y="150"/>
                  </a:cubicBezTo>
                  <a:cubicBezTo>
                    <a:pt x="537" y="146"/>
                    <a:pt x="603" y="140"/>
                    <a:pt x="657" y="126"/>
                  </a:cubicBezTo>
                  <a:cubicBezTo>
                    <a:pt x="715" y="113"/>
                    <a:pt x="766" y="93"/>
                    <a:pt x="807" y="75"/>
                  </a:cubicBezTo>
                  <a:cubicBezTo>
                    <a:pt x="831" y="65"/>
                    <a:pt x="848" y="55"/>
                    <a:pt x="864" y="44"/>
                  </a:cubicBezTo>
                  <a:cubicBezTo>
                    <a:pt x="881" y="38"/>
                    <a:pt x="895" y="27"/>
                    <a:pt x="909" y="21"/>
                  </a:cubicBezTo>
                  <a:cubicBezTo>
                    <a:pt x="929" y="7"/>
                    <a:pt x="942"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6"/>
            <p:cNvSpPr/>
            <p:nvPr/>
          </p:nvSpPr>
          <p:spPr>
            <a:xfrm>
              <a:off x="311469" y="893740"/>
              <a:ext cx="37227" cy="5092"/>
            </a:xfrm>
            <a:custGeom>
              <a:avLst/>
              <a:gdLst/>
              <a:ahLst/>
              <a:cxnLst/>
              <a:rect l="l" t="t" r="r" b="b"/>
              <a:pathLst>
                <a:path w="848" h="116" extrusionOk="0">
                  <a:moveTo>
                    <a:pt x="848" y="1"/>
                  </a:moveTo>
                  <a:cubicBezTo>
                    <a:pt x="848" y="1"/>
                    <a:pt x="834" y="1"/>
                    <a:pt x="810" y="4"/>
                  </a:cubicBezTo>
                  <a:cubicBezTo>
                    <a:pt x="786" y="7"/>
                    <a:pt x="752" y="7"/>
                    <a:pt x="711" y="14"/>
                  </a:cubicBezTo>
                  <a:cubicBezTo>
                    <a:pt x="674" y="18"/>
                    <a:pt x="626" y="21"/>
                    <a:pt x="579" y="24"/>
                  </a:cubicBezTo>
                  <a:cubicBezTo>
                    <a:pt x="528" y="28"/>
                    <a:pt x="477" y="31"/>
                    <a:pt x="426" y="31"/>
                  </a:cubicBezTo>
                  <a:cubicBezTo>
                    <a:pt x="372" y="35"/>
                    <a:pt x="320" y="35"/>
                    <a:pt x="270" y="38"/>
                  </a:cubicBezTo>
                  <a:cubicBezTo>
                    <a:pt x="222" y="38"/>
                    <a:pt x="174" y="41"/>
                    <a:pt x="137" y="41"/>
                  </a:cubicBezTo>
                  <a:lnTo>
                    <a:pt x="0" y="41"/>
                  </a:lnTo>
                  <a:cubicBezTo>
                    <a:pt x="0" y="41"/>
                    <a:pt x="14" y="48"/>
                    <a:pt x="35" y="55"/>
                  </a:cubicBezTo>
                  <a:cubicBezTo>
                    <a:pt x="58" y="62"/>
                    <a:pt x="89" y="76"/>
                    <a:pt x="130" y="85"/>
                  </a:cubicBezTo>
                  <a:cubicBezTo>
                    <a:pt x="171" y="92"/>
                    <a:pt x="215" y="106"/>
                    <a:pt x="266" y="109"/>
                  </a:cubicBezTo>
                  <a:cubicBezTo>
                    <a:pt x="295" y="113"/>
                    <a:pt x="327" y="115"/>
                    <a:pt x="358" y="115"/>
                  </a:cubicBezTo>
                  <a:cubicBezTo>
                    <a:pt x="382" y="115"/>
                    <a:pt x="406" y="114"/>
                    <a:pt x="429" y="112"/>
                  </a:cubicBezTo>
                  <a:cubicBezTo>
                    <a:pt x="484" y="109"/>
                    <a:pt x="538" y="103"/>
                    <a:pt x="586" y="92"/>
                  </a:cubicBezTo>
                  <a:cubicBezTo>
                    <a:pt x="637" y="82"/>
                    <a:pt x="684" y="65"/>
                    <a:pt x="722" y="55"/>
                  </a:cubicBezTo>
                  <a:cubicBezTo>
                    <a:pt x="760" y="41"/>
                    <a:pt x="793" y="28"/>
                    <a:pt x="813" y="18"/>
                  </a:cubicBezTo>
                  <a:cubicBezTo>
                    <a:pt x="834" y="7"/>
                    <a:pt x="848" y="1"/>
                    <a:pt x="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6"/>
            <p:cNvSpPr/>
            <p:nvPr/>
          </p:nvSpPr>
          <p:spPr>
            <a:xfrm>
              <a:off x="428245" y="570895"/>
              <a:ext cx="119364" cy="87844"/>
            </a:xfrm>
            <a:custGeom>
              <a:avLst/>
              <a:gdLst/>
              <a:ahLst/>
              <a:cxnLst/>
              <a:rect l="l" t="t" r="r" b="b"/>
              <a:pathLst>
                <a:path w="2719" h="2001" extrusionOk="0">
                  <a:moveTo>
                    <a:pt x="1" y="0"/>
                  </a:moveTo>
                  <a:cubicBezTo>
                    <a:pt x="1" y="0"/>
                    <a:pt x="28" y="48"/>
                    <a:pt x="79" y="126"/>
                  </a:cubicBezTo>
                  <a:cubicBezTo>
                    <a:pt x="133" y="208"/>
                    <a:pt x="205" y="320"/>
                    <a:pt x="304" y="453"/>
                  </a:cubicBezTo>
                  <a:cubicBezTo>
                    <a:pt x="402" y="582"/>
                    <a:pt x="521" y="731"/>
                    <a:pt x="664" y="881"/>
                  </a:cubicBezTo>
                  <a:cubicBezTo>
                    <a:pt x="732" y="956"/>
                    <a:pt x="807" y="1027"/>
                    <a:pt x="885" y="1103"/>
                  </a:cubicBezTo>
                  <a:cubicBezTo>
                    <a:pt x="967" y="1174"/>
                    <a:pt x="1048" y="1245"/>
                    <a:pt x="1133" y="1313"/>
                  </a:cubicBezTo>
                  <a:cubicBezTo>
                    <a:pt x="1222" y="1381"/>
                    <a:pt x="1310" y="1445"/>
                    <a:pt x="1399" y="1503"/>
                  </a:cubicBezTo>
                  <a:cubicBezTo>
                    <a:pt x="1491" y="1561"/>
                    <a:pt x="1582" y="1616"/>
                    <a:pt x="1675" y="1663"/>
                  </a:cubicBezTo>
                  <a:cubicBezTo>
                    <a:pt x="1855" y="1762"/>
                    <a:pt x="2031" y="1830"/>
                    <a:pt x="2188" y="1885"/>
                  </a:cubicBezTo>
                  <a:cubicBezTo>
                    <a:pt x="2345" y="1935"/>
                    <a:pt x="2477" y="1963"/>
                    <a:pt x="2573" y="1976"/>
                  </a:cubicBezTo>
                  <a:cubicBezTo>
                    <a:pt x="2617" y="1987"/>
                    <a:pt x="2654" y="1990"/>
                    <a:pt x="2681" y="1993"/>
                  </a:cubicBezTo>
                  <a:cubicBezTo>
                    <a:pt x="2705" y="1996"/>
                    <a:pt x="2719" y="2001"/>
                    <a:pt x="2719" y="2001"/>
                  </a:cubicBezTo>
                  <a:cubicBezTo>
                    <a:pt x="2719" y="2001"/>
                    <a:pt x="2705" y="1996"/>
                    <a:pt x="2681" y="1990"/>
                  </a:cubicBezTo>
                  <a:cubicBezTo>
                    <a:pt x="2654" y="1987"/>
                    <a:pt x="2620" y="1980"/>
                    <a:pt x="2573" y="1966"/>
                  </a:cubicBezTo>
                  <a:cubicBezTo>
                    <a:pt x="2480" y="1946"/>
                    <a:pt x="2351" y="1908"/>
                    <a:pt x="2202" y="1850"/>
                  </a:cubicBezTo>
                  <a:cubicBezTo>
                    <a:pt x="2048" y="1792"/>
                    <a:pt x="1879" y="1711"/>
                    <a:pt x="1705" y="1609"/>
                  </a:cubicBezTo>
                  <a:cubicBezTo>
                    <a:pt x="1617" y="1558"/>
                    <a:pt x="1532" y="1500"/>
                    <a:pt x="1443" y="1442"/>
                  </a:cubicBezTo>
                  <a:cubicBezTo>
                    <a:pt x="1355" y="1381"/>
                    <a:pt x="1270" y="1316"/>
                    <a:pt x="1185" y="1249"/>
                  </a:cubicBezTo>
                  <a:cubicBezTo>
                    <a:pt x="1103" y="1184"/>
                    <a:pt x="1021" y="1112"/>
                    <a:pt x="943" y="1041"/>
                  </a:cubicBezTo>
                  <a:cubicBezTo>
                    <a:pt x="865" y="969"/>
                    <a:pt x="790" y="898"/>
                    <a:pt x="719" y="827"/>
                  </a:cubicBezTo>
                  <a:cubicBezTo>
                    <a:pt x="576" y="684"/>
                    <a:pt x="450" y="544"/>
                    <a:pt x="345" y="418"/>
                  </a:cubicBezTo>
                  <a:cubicBezTo>
                    <a:pt x="239" y="296"/>
                    <a:pt x="150" y="194"/>
                    <a:pt x="92" y="119"/>
                  </a:cubicBezTo>
                  <a:cubicBezTo>
                    <a:pt x="31"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6"/>
            <p:cNvSpPr/>
            <p:nvPr/>
          </p:nvSpPr>
          <p:spPr>
            <a:xfrm>
              <a:off x="450328" y="619098"/>
              <a:ext cx="57114" cy="43373"/>
            </a:xfrm>
            <a:custGeom>
              <a:avLst/>
              <a:gdLst/>
              <a:ahLst/>
              <a:cxnLst/>
              <a:rect l="l" t="t" r="r" b="b"/>
              <a:pathLst>
                <a:path w="1301" h="988" extrusionOk="0">
                  <a:moveTo>
                    <a:pt x="1" y="0"/>
                  </a:moveTo>
                  <a:cubicBezTo>
                    <a:pt x="1" y="0"/>
                    <a:pt x="15" y="25"/>
                    <a:pt x="38" y="62"/>
                  </a:cubicBezTo>
                  <a:cubicBezTo>
                    <a:pt x="52" y="82"/>
                    <a:pt x="66" y="107"/>
                    <a:pt x="82" y="134"/>
                  </a:cubicBezTo>
                  <a:cubicBezTo>
                    <a:pt x="103" y="157"/>
                    <a:pt x="123" y="188"/>
                    <a:pt x="148" y="218"/>
                  </a:cubicBezTo>
                  <a:cubicBezTo>
                    <a:pt x="195" y="280"/>
                    <a:pt x="256" y="347"/>
                    <a:pt x="324" y="419"/>
                  </a:cubicBezTo>
                  <a:cubicBezTo>
                    <a:pt x="396" y="487"/>
                    <a:pt x="474" y="556"/>
                    <a:pt x="556" y="620"/>
                  </a:cubicBezTo>
                  <a:cubicBezTo>
                    <a:pt x="641" y="681"/>
                    <a:pt x="729" y="739"/>
                    <a:pt x="814" y="787"/>
                  </a:cubicBezTo>
                  <a:cubicBezTo>
                    <a:pt x="903" y="831"/>
                    <a:pt x="985" y="872"/>
                    <a:pt x="1056" y="903"/>
                  </a:cubicBezTo>
                  <a:cubicBezTo>
                    <a:pt x="1093" y="916"/>
                    <a:pt x="1123" y="930"/>
                    <a:pt x="1154" y="939"/>
                  </a:cubicBezTo>
                  <a:cubicBezTo>
                    <a:pt x="1185" y="950"/>
                    <a:pt x="1212" y="960"/>
                    <a:pt x="1233" y="967"/>
                  </a:cubicBezTo>
                  <a:cubicBezTo>
                    <a:pt x="1277" y="980"/>
                    <a:pt x="1301" y="987"/>
                    <a:pt x="1301" y="987"/>
                  </a:cubicBezTo>
                  <a:cubicBezTo>
                    <a:pt x="1301" y="987"/>
                    <a:pt x="1277" y="977"/>
                    <a:pt x="1236" y="956"/>
                  </a:cubicBezTo>
                  <a:cubicBezTo>
                    <a:pt x="1216" y="947"/>
                    <a:pt x="1192" y="936"/>
                    <a:pt x="1164" y="919"/>
                  </a:cubicBezTo>
                  <a:cubicBezTo>
                    <a:pt x="1137" y="906"/>
                    <a:pt x="1103" y="889"/>
                    <a:pt x="1073" y="872"/>
                  </a:cubicBezTo>
                  <a:cubicBezTo>
                    <a:pt x="1001" y="834"/>
                    <a:pt x="927" y="787"/>
                    <a:pt x="845" y="735"/>
                  </a:cubicBezTo>
                  <a:cubicBezTo>
                    <a:pt x="767" y="681"/>
                    <a:pt x="682" y="623"/>
                    <a:pt x="603" y="559"/>
                  </a:cubicBezTo>
                  <a:cubicBezTo>
                    <a:pt x="522" y="498"/>
                    <a:pt x="443" y="433"/>
                    <a:pt x="372" y="368"/>
                  </a:cubicBezTo>
                  <a:cubicBezTo>
                    <a:pt x="300" y="303"/>
                    <a:pt x="233" y="245"/>
                    <a:pt x="181" y="188"/>
                  </a:cubicBezTo>
                  <a:cubicBezTo>
                    <a:pt x="154" y="160"/>
                    <a:pt x="131" y="137"/>
                    <a:pt x="107" y="113"/>
                  </a:cubicBezTo>
                  <a:cubicBezTo>
                    <a:pt x="87" y="93"/>
                    <a:pt x="66" y="72"/>
                    <a:pt x="52" y="55"/>
                  </a:cubicBezTo>
                  <a:cubicBezTo>
                    <a:pt x="21" y="21"/>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6"/>
            <p:cNvSpPr/>
            <p:nvPr/>
          </p:nvSpPr>
          <p:spPr>
            <a:xfrm>
              <a:off x="463059" y="652243"/>
              <a:ext cx="17077" cy="14575"/>
            </a:xfrm>
            <a:custGeom>
              <a:avLst/>
              <a:gdLst/>
              <a:ahLst/>
              <a:cxnLst/>
              <a:rect l="l" t="t" r="r" b="b"/>
              <a:pathLst>
                <a:path w="389" h="332" extrusionOk="0">
                  <a:moveTo>
                    <a:pt x="1" y="1"/>
                  </a:moveTo>
                  <a:cubicBezTo>
                    <a:pt x="1" y="1"/>
                    <a:pt x="4" y="8"/>
                    <a:pt x="10" y="21"/>
                  </a:cubicBezTo>
                  <a:cubicBezTo>
                    <a:pt x="21" y="32"/>
                    <a:pt x="31" y="52"/>
                    <a:pt x="48" y="69"/>
                  </a:cubicBezTo>
                  <a:cubicBezTo>
                    <a:pt x="65" y="86"/>
                    <a:pt x="82" y="110"/>
                    <a:pt x="103" y="130"/>
                  </a:cubicBezTo>
                  <a:cubicBezTo>
                    <a:pt x="126" y="151"/>
                    <a:pt x="150" y="171"/>
                    <a:pt x="174" y="192"/>
                  </a:cubicBezTo>
                  <a:cubicBezTo>
                    <a:pt x="201" y="209"/>
                    <a:pt x="225" y="229"/>
                    <a:pt x="252" y="246"/>
                  </a:cubicBezTo>
                  <a:cubicBezTo>
                    <a:pt x="276" y="259"/>
                    <a:pt x="299" y="277"/>
                    <a:pt x="320" y="286"/>
                  </a:cubicBezTo>
                  <a:cubicBezTo>
                    <a:pt x="340" y="300"/>
                    <a:pt x="357" y="311"/>
                    <a:pt x="371" y="317"/>
                  </a:cubicBezTo>
                  <a:cubicBezTo>
                    <a:pt x="381" y="324"/>
                    <a:pt x="388" y="331"/>
                    <a:pt x="388" y="331"/>
                  </a:cubicBezTo>
                  <a:cubicBezTo>
                    <a:pt x="388" y="331"/>
                    <a:pt x="384" y="324"/>
                    <a:pt x="375" y="314"/>
                  </a:cubicBezTo>
                  <a:cubicBezTo>
                    <a:pt x="364" y="304"/>
                    <a:pt x="354" y="286"/>
                    <a:pt x="337" y="270"/>
                  </a:cubicBezTo>
                  <a:cubicBezTo>
                    <a:pt x="320" y="250"/>
                    <a:pt x="303" y="229"/>
                    <a:pt x="282" y="209"/>
                  </a:cubicBezTo>
                  <a:cubicBezTo>
                    <a:pt x="262" y="184"/>
                    <a:pt x="238" y="164"/>
                    <a:pt x="215" y="140"/>
                  </a:cubicBezTo>
                  <a:cubicBezTo>
                    <a:pt x="191" y="120"/>
                    <a:pt x="167" y="99"/>
                    <a:pt x="144" y="82"/>
                  </a:cubicBezTo>
                  <a:cubicBezTo>
                    <a:pt x="119" y="66"/>
                    <a:pt x="95" y="52"/>
                    <a:pt x="75" y="38"/>
                  </a:cubicBezTo>
                  <a:cubicBezTo>
                    <a:pt x="55" y="25"/>
                    <a:pt x="34" y="18"/>
                    <a:pt x="21" y="11"/>
                  </a:cubicBezTo>
                  <a:cubicBezTo>
                    <a:pt x="7" y="5"/>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6"/>
            <p:cNvSpPr/>
            <p:nvPr/>
          </p:nvSpPr>
          <p:spPr>
            <a:xfrm>
              <a:off x="374774" y="986634"/>
              <a:ext cx="206418" cy="140392"/>
            </a:xfrm>
            <a:custGeom>
              <a:avLst/>
              <a:gdLst/>
              <a:ahLst/>
              <a:cxnLst/>
              <a:rect l="l" t="t" r="r" b="b"/>
              <a:pathLst>
                <a:path w="4702" h="3198" extrusionOk="0">
                  <a:moveTo>
                    <a:pt x="1" y="1"/>
                  </a:moveTo>
                  <a:lnTo>
                    <a:pt x="1" y="1"/>
                  </a:lnTo>
                  <a:cubicBezTo>
                    <a:pt x="1" y="1"/>
                    <a:pt x="12" y="21"/>
                    <a:pt x="28" y="58"/>
                  </a:cubicBezTo>
                  <a:cubicBezTo>
                    <a:pt x="48" y="99"/>
                    <a:pt x="79" y="153"/>
                    <a:pt x="117" y="221"/>
                  </a:cubicBezTo>
                  <a:cubicBezTo>
                    <a:pt x="161" y="290"/>
                    <a:pt x="216" y="371"/>
                    <a:pt x="287" y="460"/>
                  </a:cubicBezTo>
                  <a:cubicBezTo>
                    <a:pt x="358" y="544"/>
                    <a:pt x="443" y="640"/>
                    <a:pt x="549" y="731"/>
                  </a:cubicBezTo>
                  <a:cubicBezTo>
                    <a:pt x="753" y="915"/>
                    <a:pt x="1025" y="1099"/>
                    <a:pt x="1334" y="1252"/>
                  </a:cubicBezTo>
                  <a:cubicBezTo>
                    <a:pt x="1648" y="1405"/>
                    <a:pt x="1995" y="1527"/>
                    <a:pt x="2338" y="1647"/>
                  </a:cubicBezTo>
                  <a:cubicBezTo>
                    <a:pt x="2685" y="1762"/>
                    <a:pt x="3028" y="1885"/>
                    <a:pt x="3338" y="2025"/>
                  </a:cubicBezTo>
                  <a:cubicBezTo>
                    <a:pt x="3644" y="2167"/>
                    <a:pt x="3920" y="2331"/>
                    <a:pt x="4127" y="2504"/>
                  </a:cubicBezTo>
                  <a:cubicBezTo>
                    <a:pt x="4232" y="2593"/>
                    <a:pt x="4321" y="2678"/>
                    <a:pt x="4396" y="2759"/>
                  </a:cubicBezTo>
                  <a:cubicBezTo>
                    <a:pt x="4433" y="2800"/>
                    <a:pt x="4467" y="2841"/>
                    <a:pt x="4498" y="2879"/>
                  </a:cubicBezTo>
                  <a:cubicBezTo>
                    <a:pt x="4529" y="2915"/>
                    <a:pt x="4552" y="2953"/>
                    <a:pt x="4576" y="2984"/>
                  </a:cubicBezTo>
                  <a:cubicBezTo>
                    <a:pt x="4620" y="3052"/>
                    <a:pt x="4651" y="3103"/>
                    <a:pt x="4672" y="3140"/>
                  </a:cubicBezTo>
                  <a:cubicBezTo>
                    <a:pt x="4692" y="3181"/>
                    <a:pt x="4702" y="3198"/>
                    <a:pt x="4702" y="3198"/>
                  </a:cubicBezTo>
                  <a:cubicBezTo>
                    <a:pt x="4702" y="3198"/>
                    <a:pt x="4692" y="3177"/>
                    <a:pt x="4675" y="3140"/>
                  </a:cubicBezTo>
                  <a:cubicBezTo>
                    <a:pt x="4658" y="3099"/>
                    <a:pt x="4627" y="3045"/>
                    <a:pt x="4587" y="2976"/>
                  </a:cubicBezTo>
                  <a:cubicBezTo>
                    <a:pt x="4505" y="2841"/>
                    <a:pt x="4369" y="2650"/>
                    <a:pt x="4161" y="2466"/>
                  </a:cubicBezTo>
                  <a:cubicBezTo>
                    <a:pt x="3957" y="2279"/>
                    <a:pt x="3689" y="2096"/>
                    <a:pt x="3379" y="1940"/>
                  </a:cubicBezTo>
                  <a:cubicBezTo>
                    <a:pt x="3069" y="1783"/>
                    <a:pt x="2719" y="1660"/>
                    <a:pt x="2375" y="1541"/>
                  </a:cubicBezTo>
                  <a:cubicBezTo>
                    <a:pt x="2032" y="1422"/>
                    <a:pt x="1688" y="1300"/>
                    <a:pt x="1379" y="1160"/>
                  </a:cubicBezTo>
                  <a:cubicBezTo>
                    <a:pt x="1069" y="1021"/>
                    <a:pt x="797" y="858"/>
                    <a:pt x="586" y="687"/>
                  </a:cubicBezTo>
                  <a:cubicBezTo>
                    <a:pt x="372" y="517"/>
                    <a:pt x="222" y="344"/>
                    <a:pt x="130" y="215"/>
                  </a:cubicBezTo>
                  <a:cubicBezTo>
                    <a:pt x="86" y="147"/>
                    <a:pt x="52" y="95"/>
                    <a:pt x="32" y="58"/>
                  </a:cubicBezTo>
                  <a:cubicBezTo>
                    <a:pt x="12" y="2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6"/>
            <p:cNvSpPr/>
            <p:nvPr/>
          </p:nvSpPr>
          <p:spPr>
            <a:xfrm>
              <a:off x="441855" y="1049632"/>
              <a:ext cx="116072" cy="62162"/>
            </a:xfrm>
            <a:custGeom>
              <a:avLst/>
              <a:gdLst/>
              <a:ahLst/>
              <a:cxnLst/>
              <a:rect l="l" t="t" r="r" b="b"/>
              <a:pathLst>
                <a:path w="2644" h="1416" extrusionOk="0">
                  <a:moveTo>
                    <a:pt x="0" y="1"/>
                  </a:moveTo>
                  <a:cubicBezTo>
                    <a:pt x="1" y="1"/>
                    <a:pt x="7" y="8"/>
                    <a:pt x="24" y="25"/>
                  </a:cubicBezTo>
                  <a:cubicBezTo>
                    <a:pt x="38" y="38"/>
                    <a:pt x="58" y="65"/>
                    <a:pt x="89" y="92"/>
                  </a:cubicBezTo>
                  <a:cubicBezTo>
                    <a:pt x="150" y="150"/>
                    <a:pt x="239" y="232"/>
                    <a:pt x="361" y="310"/>
                  </a:cubicBezTo>
                  <a:cubicBezTo>
                    <a:pt x="480" y="385"/>
                    <a:pt x="630" y="467"/>
                    <a:pt x="793" y="538"/>
                  </a:cubicBezTo>
                  <a:cubicBezTo>
                    <a:pt x="956" y="610"/>
                    <a:pt x="1137" y="674"/>
                    <a:pt x="1313" y="739"/>
                  </a:cubicBezTo>
                  <a:cubicBezTo>
                    <a:pt x="1494" y="800"/>
                    <a:pt x="1674" y="858"/>
                    <a:pt x="1837" y="923"/>
                  </a:cubicBezTo>
                  <a:cubicBezTo>
                    <a:pt x="2001" y="990"/>
                    <a:pt x="2150" y="1059"/>
                    <a:pt x="2269" y="1130"/>
                  </a:cubicBezTo>
                  <a:cubicBezTo>
                    <a:pt x="2392" y="1202"/>
                    <a:pt x="2487" y="1273"/>
                    <a:pt x="2548" y="1328"/>
                  </a:cubicBezTo>
                  <a:cubicBezTo>
                    <a:pt x="2579" y="1355"/>
                    <a:pt x="2602" y="1378"/>
                    <a:pt x="2616" y="1392"/>
                  </a:cubicBezTo>
                  <a:cubicBezTo>
                    <a:pt x="2633" y="1409"/>
                    <a:pt x="2643" y="1416"/>
                    <a:pt x="2643" y="1416"/>
                  </a:cubicBezTo>
                  <a:cubicBezTo>
                    <a:pt x="2643" y="1416"/>
                    <a:pt x="2633" y="1409"/>
                    <a:pt x="2619" y="1392"/>
                  </a:cubicBezTo>
                  <a:cubicBezTo>
                    <a:pt x="2606" y="1375"/>
                    <a:pt x="2586" y="1348"/>
                    <a:pt x="2555" y="1321"/>
                  </a:cubicBezTo>
                  <a:cubicBezTo>
                    <a:pt x="2497" y="1260"/>
                    <a:pt x="2409" y="1178"/>
                    <a:pt x="2290" y="1097"/>
                  </a:cubicBezTo>
                  <a:cubicBezTo>
                    <a:pt x="2174" y="1018"/>
                    <a:pt x="2027" y="929"/>
                    <a:pt x="1864" y="855"/>
                  </a:cubicBezTo>
                  <a:cubicBezTo>
                    <a:pt x="1701" y="780"/>
                    <a:pt x="1525" y="712"/>
                    <a:pt x="1347" y="648"/>
                  </a:cubicBezTo>
                  <a:cubicBezTo>
                    <a:pt x="1167" y="586"/>
                    <a:pt x="990" y="525"/>
                    <a:pt x="827" y="460"/>
                  </a:cubicBezTo>
                  <a:cubicBezTo>
                    <a:pt x="660" y="395"/>
                    <a:pt x="511" y="331"/>
                    <a:pt x="388" y="263"/>
                  </a:cubicBezTo>
                  <a:cubicBezTo>
                    <a:pt x="266" y="194"/>
                    <a:pt x="167" y="133"/>
                    <a:pt x="102" y="79"/>
                  </a:cubicBezTo>
                  <a:cubicBezTo>
                    <a:pt x="68" y="56"/>
                    <a:pt x="44" y="35"/>
                    <a:pt x="24" y="21"/>
                  </a:cubicBezTo>
                  <a:cubicBezTo>
                    <a:pt x="7" y="8"/>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6"/>
            <p:cNvSpPr/>
            <p:nvPr/>
          </p:nvSpPr>
          <p:spPr>
            <a:xfrm>
              <a:off x="673432" y="492313"/>
              <a:ext cx="83586" cy="151675"/>
            </a:xfrm>
            <a:custGeom>
              <a:avLst/>
              <a:gdLst/>
              <a:ahLst/>
              <a:cxnLst/>
              <a:rect l="l" t="t" r="r" b="b"/>
              <a:pathLst>
                <a:path w="1904" h="3455" extrusionOk="0">
                  <a:moveTo>
                    <a:pt x="1" y="1"/>
                  </a:moveTo>
                  <a:cubicBezTo>
                    <a:pt x="1" y="1"/>
                    <a:pt x="90" y="21"/>
                    <a:pt x="250" y="59"/>
                  </a:cubicBezTo>
                  <a:cubicBezTo>
                    <a:pt x="406" y="96"/>
                    <a:pt x="634" y="150"/>
                    <a:pt x="889" y="252"/>
                  </a:cubicBezTo>
                  <a:cubicBezTo>
                    <a:pt x="1018" y="304"/>
                    <a:pt x="1151" y="368"/>
                    <a:pt x="1284" y="456"/>
                  </a:cubicBezTo>
                  <a:cubicBezTo>
                    <a:pt x="1413" y="541"/>
                    <a:pt x="1542" y="647"/>
                    <a:pt x="1641" y="783"/>
                  </a:cubicBezTo>
                  <a:cubicBezTo>
                    <a:pt x="1692" y="847"/>
                    <a:pt x="1736" y="923"/>
                    <a:pt x="1764" y="1001"/>
                  </a:cubicBezTo>
                  <a:cubicBezTo>
                    <a:pt x="1794" y="1079"/>
                    <a:pt x="1811" y="1164"/>
                    <a:pt x="1808" y="1249"/>
                  </a:cubicBezTo>
                  <a:cubicBezTo>
                    <a:pt x="1801" y="1416"/>
                    <a:pt x="1706" y="1582"/>
                    <a:pt x="1563" y="1671"/>
                  </a:cubicBezTo>
                  <a:cubicBezTo>
                    <a:pt x="1546" y="1681"/>
                    <a:pt x="1528" y="1688"/>
                    <a:pt x="1511" y="1698"/>
                  </a:cubicBezTo>
                  <a:cubicBezTo>
                    <a:pt x="1491" y="1705"/>
                    <a:pt x="1475" y="1712"/>
                    <a:pt x="1454" y="1715"/>
                  </a:cubicBezTo>
                  <a:lnTo>
                    <a:pt x="1440" y="1719"/>
                  </a:lnTo>
                  <a:lnTo>
                    <a:pt x="1434" y="1722"/>
                  </a:lnTo>
                  <a:lnTo>
                    <a:pt x="1338" y="1722"/>
                  </a:lnTo>
                  <a:cubicBezTo>
                    <a:pt x="1284" y="1722"/>
                    <a:pt x="1236" y="1719"/>
                    <a:pt x="1189" y="1719"/>
                  </a:cubicBezTo>
                  <a:cubicBezTo>
                    <a:pt x="1239" y="1763"/>
                    <a:pt x="1301" y="1811"/>
                    <a:pt x="1352" y="1858"/>
                  </a:cubicBezTo>
                  <a:lnTo>
                    <a:pt x="1373" y="1875"/>
                  </a:lnTo>
                  <a:lnTo>
                    <a:pt x="1389" y="1892"/>
                  </a:lnTo>
                  <a:lnTo>
                    <a:pt x="1409" y="1909"/>
                  </a:lnTo>
                  <a:cubicBezTo>
                    <a:pt x="1420" y="1923"/>
                    <a:pt x="1434" y="1933"/>
                    <a:pt x="1444" y="1946"/>
                  </a:cubicBezTo>
                  <a:cubicBezTo>
                    <a:pt x="1491" y="1994"/>
                    <a:pt x="1532" y="2048"/>
                    <a:pt x="1566" y="2103"/>
                  </a:cubicBezTo>
                  <a:cubicBezTo>
                    <a:pt x="1638" y="2212"/>
                    <a:pt x="1679" y="2337"/>
                    <a:pt x="1675" y="2460"/>
                  </a:cubicBezTo>
                  <a:cubicBezTo>
                    <a:pt x="1675" y="2603"/>
                    <a:pt x="1617" y="2739"/>
                    <a:pt x="1511" y="2811"/>
                  </a:cubicBezTo>
                  <a:cubicBezTo>
                    <a:pt x="1461" y="2848"/>
                    <a:pt x="1399" y="2872"/>
                    <a:pt x="1341" y="2882"/>
                  </a:cubicBezTo>
                  <a:cubicBezTo>
                    <a:pt x="1324" y="2882"/>
                    <a:pt x="1311" y="2885"/>
                    <a:pt x="1297" y="2885"/>
                  </a:cubicBezTo>
                  <a:cubicBezTo>
                    <a:pt x="1291" y="2885"/>
                    <a:pt x="1280" y="2885"/>
                    <a:pt x="1274" y="2882"/>
                  </a:cubicBezTo>
                  <a:lnTo>
                    <a:pt x="1263" y="2882"/>
                  </a:lnTo>
                  <a:cubicBezTo>
                    <a:pt x="1257" y="2882"/>
                    <a:pt x="1250" y="2882"/>
                    <a:pt x="1243" y="2879"/>
                  </a:cubicBezTo>
                  <a:cubicBezTo>
                    <a:pt x="1230" y="2875"/>
                    <a:pt x="1216" y="2872"/>
                    <a:pt x="1202" y="2868"/>
                  </a:cubicBezTo>
                  <a:cubicBezTo>
                    <a:pt x="1192" y="2865"/>
                    <a:pt x="1175" y="2855"/>
                    <a:pt x="1161" y="2852"/>
                  </a:cubicBezTo>
                  <a:cubicBezTo>
                    <a:pt x="1131" y="2838"/>
                    <a:pt x="1107" y="2827"/>
                    <a:pt x="1079" y="2817"/>
                  </a:cubicBezTo>
                  <a:lnTo>
                    <a:pt x="1079" y="2817"/>
                  </a:lnTo>
                  <a:cubicBezTo>
                    <a:pt x="1097" y="2848"/>
                    <a:pt x="1117" y="2882"/>
                    <a:pt x="1134" y="2913"/>
                  </a:cubicBezTo>
                  <a:cubicBezTo>
                    <a:pt x="1144" y="2926"/>
                    <a:pt x="1151" y="2940"/>
                    <a:pt x="1155" y="2954"/>
                  </a:cubicBezTo>
                  <a:cubicBezTo>
                    <a:pt x="1161" y="2967"/>
                    <a:pt x="1168" y="2977"/>
                    <a:pt x="1172" y="2990"/>
                  </a:cubicBezTo>
                  <a:cubicBezTo>
                    <a:pt x="1212" y="3117"/>
                    <a:pt x="1192" y="3246"/>
                    <a:pt x="1128" y="3331"/>
                  </a:cubicBezTo>
                  <a:cubicBezTo>
                    <a:pt x="1093" y="3372"/>
                    <a:pt x="1049" y="3399"/>
                    <a:pt x="1005" y="3413"/>
                  </a:cubicBezTo>
                  <a:cubicBezTo>
                    <a:pt x="970" y="3426"/>
                    <a:pt x="936" y="3431"/>
                    <a:pt x="905" y="3431"/>
                  </a:cubicBezTo>
                  <a:cubicBezTo>
                    <a:pt x="896" y="3431"/>
                    <a:pt x="887" y="3430"/>
                    <a:pt x="879" y="3430"/>
                  </a:cubicBezTo>
                  <a:cubicBezTo>
                    <a:pt x="801" y="3423"/>
                    <a:pt x="743" y="3389"/>
                    <a:pt x="712" y="3358"/>
                  </a:cubicBezTo>
                  <a:cubicBezTo>
                    <a:pt x="699" y="3345"/>
                    <a:pt x="688" y="3331"/>
                    <a:pt x="682" y="3321"/>
                  </a:cubicBezTo>
                  <a:lnTo>
                    <a:pt x="682" y="3321"/>
                  </a:lnTo>
                  <a:cubicBezTo>
                    <a:pt x="685" y="3331"/>
                    <a:pt x="695" y="3345"/>
                    <a:pt x="709" y="3362"/>
                  </a:cubicBezTo>
                  <a:cubicBezTo>
                    <a:pt x="736" y="3395"/>
                    <a:pt x="794" y="3436"/>
                    <a:pt x="875" y="3450"/>
                  </a:cubicBezTo>
                  <a:cubicBezTo>
                    <a:pt x="892" y="3453"/>
                    <a:pt x="910" y="3454"/>
                    <a:pt x="929" y="3454"/>
                  </a:cubicBezTo>
                  <a:cubicBezTo>
                    <a:pt x="956" y="3454"/>
                    <a:pt x="985" y="3451"/>
                    <a:pt x="1015" y="3444"/>
                  </a:cubicBezTo>
                  <a:cubicBezTo>
                    <a:pt x="1062" y="3430"/>
                    <a:pt x="1117" y="3403"/>
                    <a:pt x="1158" y="3355"/>
                  </a:cubicBezTo>
                  <a:cubicBezTo>
                    <a:pt x="1239" y="3266"/>
                    <a:pt x="1274" y="3117"/>
                    <a:pt x="1230" y="2974"/>
                  </a:cubicBezTo>
                  <a:cubicBezTo>
                    <a:pt x="1230" y="2970"/>
                    <a:pt x="1226" y="2964"/>
                    <a:pt x="1222" y="2957"/>
                  </a:cubicBezTo>
                  <a:cubicBezTo>
                    <a:pt x="1222" y="2954"/>
                    <a:pt x="1222" y="2950"/>
                    <a:pt x="1219" y="2946"/>
                  </a:cubicBezTo>
                  <a:cubicBezTo>
                    <a:pt x="1219" y="2943"/>
                    <a:pt x="1216" y="2943"/>
                    <a:pt x="1216" y="2940"/>
                  </a:cubicBezTo>
                  <a:lnTo>
                    <a:pt x="1216" y="2937"/>
                  </a:lnTo>
                  <a:cubicBezTo>
                    <a:pt x="1226" y="2943"/>
                    <a:pt x="1239" y="2946"/>
                    <a:pt x="1250" y="2950"/>
                  </a:cubicBezTo>
                  <a:lnTo>
                    <a:pt x="1257" y="2950"/>
                  </a:lnTo>
                  <a:lnTo>
                    <a:pt x="1270" y="2954"/>
                  </a:lnTo>
                  <a:lnTo>
                    <a:pt x="1348" y="2954"/>
                  </a:lnTo>
                  <a:cubicBezTo>
                    <a:pt x="1420" y="2946"/>
                    <a:pt x="1495" y="2919"/>
                    <a:pt x="1556" y="2879"/>
                  </a:cubicBezTo>
                  <a:cubicBezTo>
                    <a:pt x="1621" y="2835"/>
                    <a:pt x="1679" y="2773"/>
                    <a:pt x="1712" y="2698"/>
                  </a:cubicBezTo>
                  <a:cubicBezTo>
                    <a:pt x="1750" y="2627"/>
                    <a:pt x="1767" y="2546"/>
                    <a:pt x="1770" y="2464"/>
                  </a:cubicBezTo>
                  <a:cubicBezTo>
                    <a:pt x="1773" y="2321"/>
                    <a:pt x="1729" y="2174"/>
                    <a:pt x="1651" y="2052"/>
                  </a:cubicBezTo>
                  <a:cubicBezTo>
                    <a:pt x="1610" y="1990"/>
                    <a:pt x="1566" y="1933"/>
                    <a:pt x="1515" y="1879"/>
                  </a:cubicBezTo>
                  <a:cubicBezTo>
                    <a:pt x="1502" y="1865"/>
                    <a:pt x="1491" y="1852"/>
                    <a:pt x="1478" y="1838"/>
                  </a:cubicBezTo>
                  <a:lnTo>
                    <a:pt x="1454" y="1817"/>
                  </a:lnTo>
                  <a:cubicBezTo>
                    <a:pt x="1455" y="1817"/>
                    <a:pt x="1455" y="1817"/>
                    <a:pt x="1455" y="1816"/>
                  </a:cubicBezTo>
                  <a:lnTo>
                    <a:pt x="1455" y="1816"/>
                  </a:lnTo>
                  <a:cubicBezTo>
                    <a:pt x="1456" y="1816"/>
                    <a:pt x="1462" y="1815"/>
                    <a:pt x="1478" y="1811"/>
                  </a:cubicBezTo>
                  <a:cubicBezTo>
                    <a:pt x="1502" y="1807"/>
                    <a:pt x="1525" y="1797"/>
                    <a:pt x="1549" y="1786"/>
                  </a:cubicBezTo>
                  <a:cubicBezTo>
                    <a:pt x="1569" y="1777"/>
                    <a:pt x="1593" y="1766"/>
                    <a:pt x="1613" y="1753"/>
                  </a:cubicBezTo>
                  <a:cubicBezTo>
                    <a:pt x="1699" y="1698"/>
                    <a:pt x="1770" y="1623"/>
                    <a:pt x="1817" y="1535"/>
                  </a:cubicBezTo>
                  <a:cubicBezTo>
                    <a:pt x="1869" y="1450"/>
                    <a:pt x="1899" y="1351"/>
                    <a:pt x="1899" y="1252"/>
                  </a:cubicBezTo>
                  <a:cubicBezTo>
                    <a:pt x="1903" y="1154"/>
                    <a:pt x="1883" y="1056"/>
                    <a:pt x="1848" y="970"/>
                  </a:cubicBezTo>
                  <a:cubicBezTo>
                    <a:pt x="1814" y="882"/>
                    <a:pt x="1767" y="800"/>
                    <a:pt x="1709" y="729"/>
                  </a:cubicBezTo>
                  <a:cubicBezTo>
                    <a:pt x="1654" y="657"/>
                    <a:pt x="1593" y="596"/>
                    <a:pt x="1525" y="538"/>
                  </a:cubicBezTo>
                  <a:cubicBezTo>
                    <a:pt x="1457" y="484"/>
                    <a:pt x="1389" y="439"/>
                    <a:pt x="1321" y="395"/>
                  </a:cubicBezTo>
                  <a:cubicBezTo>
                    <a:pt x="1181" y="314"/>
                    <a:pt x="1039" y="252"/>
                    <a:pt x="906" y="205"/>
                  </a:cubicBezTo>
                  <a:cubicBezTo>
                    <a:pt x="641" y="113"/>
                    <a:pt x="409" y="76"/>
                    <a:pt x="253" y="45"/>
                  </a:cubicBezTo>
                  <a:cubicBezTo>
                    <a:pt x="90" y="18"/>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47"/>
          <p:cNvSpPr txBox="1">
            <a:spLocks noGrp="1"/>
          </p:cNvSpPr>
          <p:nvPr>
            <p:ph type="title" idx="8"/>
          </p:nvPr>
        </p:nvSpPr>
        <p:spPr>
          <a:xfrm>
            <a:off x="720000" y="416600"/>
            <a:ext cx="77040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Moby-Dick symbolism</a:t>
            </a:r>
            <a:endParaRPr/>
          </a:p>
        </p:txBody>
      </p:sp>
      <p:sp>
        <p:nvSpPr>
          <p:cNvPr id="901" name="Google Shape;901;p47"/>
          <p:cNvSpPr txBox="1">
            <a:spLocks noGrp="1"/>
          </p:cNvSpPr>
          <p:nvPr>
            <p:ph type="title"/>
          </p:nvPr>
        </p:nvSpPr>
        <p:spPr>
          <a:xfrm>
            <a:off x="721075" y="1659750"/>
            <a:ext cx="37254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gold doubloon</a:t>
            </a:r>
            <a:endParaRPr/>
          </a:p>
        </p:txBody>
      </p:sp>
      <p:sp>
        <p:nvSpPr>
          <p:cNvPr id="902" name="Google Shape;902;p47"/>
          <p:cNvSpPr txBox="1">
            <a:spLocks noGrp="1"/>
          </p:cNvSpPr>
          <p:nvPr>
            <p:ph type="subTitle" idx="1"/>
          </p:nvPr>
        </p:nvSpPr>
        <p:spPr>
          <a:xfrm>
            <a:off x="1594675" y="2155375"/>
            <a:ext cx="19782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903" name="Google Shape;903;p47"/>
          <p:cNvSpPr txBox="1">
            <a:spLocks noGrp="1"/>
          </p:cNvSpPr>
          <p:nvPr>
            <p:ph type="title" idx="2"/>
          </p:nvPr>
        </p:nvSpPr>
        <p:spPr>
          <a:xfrm>
            <a:off x="4705250" y="1659750"/>
            <a:ext cx="37254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Sexual identity</a:t>
            </a:r>
            <a:endParaRPr/>
          </a:p>
        </p:txBody>
      </p:sp>
      <p:sp>
        <p:nvSpPr>
          <p:cNvPr id="904" name="Google Shape;904;p47"/>
          <p:cNvSpPr txBox="1">
            <a:spLocks noGrp="1"/>
          </p:cNvSpPr>
          <p:nvPr>
            <p:ph type="subTitle" idx="3"/>
          </p:nvPr>
        </p:nvSpPr>
        <p:spPr>
          <a:xfrm>
            <a:off x="5578974" y="2155375"/>
            <a:ext cx="19782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905" name="Google Shape;905;p47"/>
          <p:cNvSpPr txBox="1">
            <a:spLocks noGrp="1"/>
          </p:cNvSpPr>
          <p:nvPr>
            <p:ph type="title" idx="4"/>
          </p:nvPr>
        </p:nvSpPr>
        <p:spPr>
          <a:xfrm>
            <a:off x="721075" y="3441775"/>
            <a:ext cx="37254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 Whale Moby Dick</a:t>
            </a:r>
            <a:endParaRPr/>
          </a:p>
        </p:txBody>
      </p:sp>
      <p:sp>
        <p:nvSpPr>
          <p:cNvPr id="906" name="Google Shape;906;p47"/>
          <p:cNvSpPr txBox="1">
            <a:spLocks noGrp="1"/>
          </p:cNvSpPr>
          <p:nvPr>
            <p:ph type="subTitle" idx="5"/>
          </p:nvPr>
        </p:nvSpPr>
        <p:spPr>
          <a:xfrm>
            <a:off x="1594675" y="3937400"/>
            <a:ext cx="19782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very cold place</a:t>
            </a:r>
            <a:endParaRPr/>
          </a:p>
        </p:txBody>
      </p:sp>
      <p:sp>
        <p:nvSpPr>
          <p:cNvPr id="907" name="Google Shape;907;p47"/>
          <p:cNvSpPr txBox="1">
            <a:spLocks noGrp="1"/>
          </p:cNvSpPr>
          <p:nvPr>
            <p:ph type="title" idx="6"/>
          </p:nvPr>
        </p:nvSpPr>
        <p:spPr>
          <a:xfrm>
            <a:off x="4705375" y="3441775"/>
            <a:ext cx="37254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Queequeg’s Coffin</a:t>
            </a:r>
            <a:endParaRPr/>
          </a:p>
        </p:txBody>
      </p:sp>
      <p:sp>
        <p:nvSpPr>
          <p:cNvPr id="908" name="Google Shape;908;p47"/>
          <p:cNvSpPr txBox="1">
            <a:spLocks noGrp="1"/>
          </p:cNvSpPr>
          <p:nvPr>
            <p:ph type="subTitle" idx="7"/>
          </p:nvPr>
        </p:nvSpPr>
        <p:spPr>
          <a:xfrm>
            <a:off x="5578974" y="3937400"/>
            <a:ext cx="19782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grpSp>
        <p:nvGrpSpPr>
          <p:cNvPr id="909" name="Google Shape;909;p47"/>
          <p:cNvGrpSpPr/>
          <p:nvPr/>
        </p:nvGrpSpPr>
        <p:grpSpPr>
          <a:xfrm>
            <a:off x="6440878" y="3182849"/>
            <a:ext cx="254125" cy="317756"/>
            <a:chOff x="5626035" y="1281416"/>
            <a:chExt cx="303869" cy="379003"/>
          </a:xfrm>
        </p:grpSpPr>
        <p:sp>
          <p:nvSpPr>
            <p:cNvPr id="910" name="Google Shape;910;p47"/>
            <p:cNvSpPr/>
            <p:nvPr/>
          </p:nvSpPr>
          <p:spPr>
            <a:xfrm>
              <a:off x="5756414" y="1355936"/>
              <a:ext cx="30175" cy="11226"/>
            </a:xfrm>
            <a:custGeom>
              <a:avLst/>
              <a:gdLst/>
              <a:ahLst/>
              <a:cxnLst/>
              <a:rect l="l" t="t" r="r" b="b"/>
              <a:pathLst>
                <a:path w="1038" h="384" extrusionOk="0">
                  <a:moveTo>
                    <a:pt x="208" y="0"/>
                  </a:moveTo>
                  <a:cubicBezTo>
                    <a:pt x="107" y="0"/>
                    <a:pt x="16" y="77"/>
                    <a:pt x="9" y="181"/>
                  </a:cubicBezTo>
                  <a:cubicBezTo>
                    <a:pt x="1" y="292"/>
                    <a:pt x="90" y="384"/>
                    <a:pt x="200" y="384"/>
                  </a:cubicBezTo>
                  <a:lnTo>
                    <a:pt x="831" y="384"/>
                  </a:lnTo>
                  <a:cubicBezTo>
                    <a:pt x="932" y="384"/>
                    <a:pt x="1022" y="307"/>
                    <a:pt x="1030" y="204"/>
                  </a:cubicBezTo>
                  <a:cubicBezTo>
                    <a:pt x="1038" y="92"/>
                    <a:pt x="950" y="0"/>
                    <a:pt x="8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5690018" y="1355936"/>
              <a:ext cx="59216" cy="11226"/>
            </a:xfrm>
            <a:custGeom>
              <a:avLst/>
              <a:gdLst/>
              <a:ahLst/>
              <a:cxnLst/>
              <a:rect l="l" t="t" r="r" b="b"/>
              <a:pathLst>
                <a:path w="2037" h="384" extrusionOk="0">
                  <a:moveTo>
                    <a:pt x="208" y="0"/>
                  </a:moveTo>
                  <a:cubicBezTo>
                    <a:pt x="107" y="0"/>
                    <a:pt x="16" y="77"/>
                    <a:pt x="9" y="181"/>
                  </a:cubicBezTo>
                  <a:cubicBezTo>
                    <a:pt x="1" y="292"/>
                    <a:pt x="90" y="384"/>
                    <a:pt x="200" y="384"/>
                  </a:cubicBezTo>
                  <a:lnTo>
                    <a:pt x="1831" y="384"/>
                  </a:lnTo>
                  <a:cubicBezTo>
                    <a:pt x="1932" y="384"/>
                    <a:pt x="2023" y="307"/>
                    <a:pt x="2030" y="204"/>
                  </a:cubicBezTo>
                  <a:cubicBezTo>
                    <a:pt x="2036" y="92"/>
                    <a:pt x="1947" y="0"/>
                    <a:pt x="18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7"/>
            <p:cNvSpPr/>
            <p:nvPr/>
          </p:nvSpPr>
          <p:spPr>
            <a:xfrm>
              <a:off x="5690164" y="1389557"/>
              <a:ext cx="96309" cy="11255"/>
            </a:xfrm>
            <a:custGeom>
              <a:avLst/>
              <a:gdLst/>
              <a:ahLst/>
              <a:cxnLst/>
              <a:rect l="l" t="t" r="r" b="b"/>
              <a:pathLst>
                <a:path w="3313" h="385" extrusionOk="0">
                  <a:moveTo>
                    <a:pt x="208" y="1"/>
                  </a:moveTo>
                  <a:cubicBezTo>
                    <a:pt x="106" y="1"/>
                    <a:pt x="16" y="78"/>
                    <a:pt x="8" y="182"/>
                  </a:cubicBezTo>
                  <a:cubicBezTo>
                    <a:pt x="0" y="292"/>
                    <a:pt x="88" y="384"/>
                    <a:pt x="200" y="384"/>
                  </a:cubicBezTo>
                  <a:lnTo>
                    <a:pt x="3107" y="384"/>
                  </a:lnTo>
                  <a:cubicBezTo>
                    <a:pt x="3208" y="384"/>
                    <a:pt x="3298" y="308"/>
                    <a:pt x="3306" y="205"/>
                  </a:cubicBezTo>
                  <a:cubicBezTo>
                    <a:pt x="3312" y="93"/>
                    <a:pt x="3223" y="1"/>
                    <a:pt x="3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p:cNvSpPr/>
            <p:nvPr/>
          </p:nvSpPr>
          <p:spPr>
            <a:xfrm>
              <a:off x="5749205" y="1457382"/>
              <a:ext cx="119303" cy="11226"/>
            </a:xfrm>
            <a:custGeom>
              <a:avLst/>
              <a:gdLst/>
              <a:ahLst/>
              <a:cxnLst/>
              <a:rect l="l" t="t" r="r" b="b"/>
              <a:pathLst>
                <a:path w="4104" h="384" extrusionOk="0">
                  <a:moveTo>
                    <a:pt x="207" y="0"/>
                  </a:moveTo>
                  <a:cubicBezTo>
                    <a:pt x="105" y="0"/>
                    <a:pt x="16" y="77"/>
                    <a:pt x="8" y="181"/>
                  </a:cubicBezTo>
                  <a:cubicBezTo>
                    <a:pt x="0" y="293"/>
                    <a:pt x="88" y="384"/>
                    <a:pt x="200" y="384"/>
                  </a:cubicBezTo>
                  <a:lnTo>
                    <a:pt x="3900" y="384"/>
                  </a:lnTo>
                  <a:cubicBezTo>
                    <a:pt x="4001" y="384"/>
                    <a:pt x="4091" y="307"/>
                    <a:pt x="4099" y="204"/>
                  </a:cubicBezTo>
                  <a:cubicBezTo>
                    <a:pt x="4104" y="94"/>
                    <a:pt x="4015" y="0"/>
                    <a:pt x="3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7"/>
            <p:cNvSpPr/>
            <p:nvPr/>
          </p:nvSpPr>
          <p:spPr>
            <a:xfrm>
              <a:off x="5690018" y="1457382"/>
              <a:ext cx="51774" cy="11226"/>
            </a:xfrm>
            <a:custGeom>
              <a:avLst/>
              <a:gdLst/>
              <a:ahLst/>
              <a:cxnLst/>
              <a:rect l="l" t="t" r="r" b="b"/>
              <a:pathLst>
                <a:path w="1781" h="384" extrusionOk="0">
                  <a:moveTo>
                    <a:pt x="208" y="0"/>
                  </a:moveTo>
                  <a:cubicBezTo>
                    <a:pt x="107" y="0"/>
                    <a:pt x="16" y="77"/>
                    <a:pt x="9" y="181"/>
                  </a:cubicBezTo>
                  <a:cubicBezTo>
                    <a:pt x="1" y="293"/>
                    <a:pt x="91" y="384"/>
                    <a:pt x="200" y="384"/>
                  </a:cubicBezTo>
                  <a:lnTo>
                    <a:pt x="1573" y="384"/>
                  </a:lnTo>
                  <a:cubicBezTo>
                    <a:pt x="1674" y="384"/>
                    <a:pt x="1765" y="307"/>
                    <a:pt x="1773" y="204"/>
                  </a:cubicBezTo>
                  <a:cubicBezTo>
                    <a:pt x="1780" y="94"/>
                    <a:pt x="1693" y="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7"/>
            <p:cNvSpPr/>
            <p:nvPr/>
          </p:nvSpPr>
          <p:spPr>
            <a:xfrm>
              <a:off x="5690106" y="1525207"/>
              <a:ext cx="75495" cy="11255"/>
            </a:xfrm>
            <a:custGeom>
              <a:avLst/>
              <a:gdLst/>
              <a:ahLst/>
              <a:cxnLst/>
              <a:rect l="l" t="t" r="r" b="b"/>
              <a:pathLst>
                <a:path w="2597" h="385" extrusionOk="0">
                  <a:moveTo>
                    <a:pt x="208" y="1"/>
                  </a:moveTo>
                  <a:cubicBezTo>
                    <a:pt x="105" y="1"/>
                    <a:pt x="16" y="78"/>
                    <a:pt x="9" y="182"/>
                  </a:cubicBezTo>
                  <a:cubicBezTo>
                    <a:pt x="1" y="292"/>
                    <a:pt x="88" y="384"/>
                    <a:pt x="200" y="384"/>
                  </a:cubicBezTo>
                  <a:lnTo>
                    <a:pt x="2391" y="384"/>
                  </a:lnTo>
                  <a:cubicBezTo>
                    <a:pt x="2494" y="384"/>
                    <a:pt x="2583" y="308"/>
                    <a:pt x="2590" y="203"/>
                  </a:cubicBezTo>
                  <a:cubicBezTo>
                    <a:pt x="2596" y="93"/>
                    <a:pt x="2509" y="1"/>
                    <a:pt x="2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5690164" y="1423791"/>
              <a:ext cx="96309" cy="11226"/>
            </a:xfrm>
            <a:custGeom>
              <a:avLst/>
              <a:gdLst/>
              <a:ahLst/>
              <a:cxnLst/>
              <a:rect l="l" t="t" r="r" b="b"/>
              <a:pathLst>
                <a:path w="3313" h="384" extrusionOk="0">
                  <a:moveTo>
                    <a:pt x="208" y="0"/>
                  </a:moveTo>
                  <a:cubicBezTo>
                    <a:pt x="106" y="0"/>
                    <a:pt x="16" y="77"/>
                    <a:pt x="8" y="180"/>
                  </a:cubicBezTo>
                  <a:cubicBezTo>
                    <a:pt x="0" y="292"/>
                    <a:pt x="88" y="384"/>
                    <a:pt x="200" y="384"/>
                  </a:cubicBezTo>
                  <a:lnTo>
                    <a:pt x="3107" y="384"/>
                  </a:lnTo>
                  <a:cubicBezTo>
                    <a:pt x="3208" y="384"/>
                    <a:pt x="3298" y="307"/>
                    <a:pt x="3306" y="203"/>
                  </a:cubicBezTo>
                  <a:cubicBezTo>
                    <a:pt x="3312" y="92"/>
                    <a:pt x="3223" y="0"/>
                    <a:pt x="3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5690338" y="1491587"/>
              <a:ext cx="178025" cy="11226"/>
            </a:xfrm>
            <a:custGeom>
              <a:avLst/>
              <a:gdLst/>
              <a:ahLst/>
              <a:cxnLst/>
              <a:rect l="l" t="t" r="r" b="b"/>
              <a:pathLst>
                <a:path w="6124" h="384" extrusionOk="0">
                  <a:moveTo>
                    <a:pt x="208" y="0"/>
                  </a:moveTo>
                  <a:cubicBezTo>
                    <a:pt x="105" y="0"/>
                    <a:pt x="16" y="77"/>
                    <a:pt x="8" y="182"/>
                  </a:cubicBezTo>
                  <a:cubicBezTo>
                    <a:pt x="1" y="292"/>
                    <a:pt x="88" y="384"/>
                    <a:pt x="200" y="384"/>
                  </a:cubicBezTo>
                  <a:lnTo>
                    <a:pt x="5918" y="384"/>
                  </a:lnTo>
                  <a:cubicBezTo>
                    <a:pt x="6021" y="384"/>
                    <a:pt x="6110" y="307"/>
                    <a:pt x="6118" y="203"/>
                  </a:cubicBezTo>
                  <a:cubicBezTo>
                    <a:pt x="6124" y="93"/>
                    <a:pt x="6035" y="0"/>
                    <a:pt x="5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7"/>
            <p:cNvSpPr/>
            <p:nvPr/>
          </p:nvSpPr>
          <p:spPr>
            <a:xfrm>
              <a:off x="5626035" y="1281416"/>
              <a:ext cx="303869" cy="379003"/>
            </a:xfrm>
            <a:custGeom>
              <a:avLst/>
              <a:gdLst/>
              <a:ahLst/>
              <a:cxnLst/>
              <a:rect l="l" t="t" r="r" b="b"/>
              <a:pathLst>
                <a:path w="10453" h="12964" extrusionOk="0">
                  <a:moveTo>
                    <a:pt x="1541" y="0"/>
                  </a:moveTo>
                  <a:cubicBezTo>
                    <a:pt x="691" y="0"/>
                    <a:pt x="1" y="687"/>
                    <a:pt x="1" y="1539"/>
                  </a:cubicBezTo>
                  <a:lnTo>
                    <a:pt x="1" y="11423"/>
                  </a:lnTo>
                  <a:cubicBezTo>
                    <a:pt x="1" y="12273"/>
                    <a:pt x="689" y="12963"/>
                    <a:pt x="1541" y="12963"/>
                  </a:cubicBezTo>
                  <a:lnTo>
                    <a:pt x="10252" y="12963"/>
                  </a:lnTo>
                  <a:cubicBezTo>
                    <a:pt x="10362" y="12963"/>
                    <a:pt x="10451" y="12873"/>
                    <a:pt x="10451" y="12764"/>
                  </a:cubicBezTo>
                  <a:lnTo>
                    <a:pt x="10451" y="8792"/>
                  </a:lnTo>
                  <a:cubicBezTo>
                    <a:pt x="10451" y="8786"/>
                    <a:pt x="10448" y="8779"/>
                    <a:pt x="10444" y="8776"/>
                  </a:cubicBezTo>
                  <a:cubicBezTo>
                    <a:pt x="10383" y="8710"/>
                    <a:pt x="10317" y="8683"/>
                    <a:pt x="10258" y="8683"/>
                  </a:cubicBezTo>
                  <a:cubicBezTo>
                    <a:pt x="10153" y="8683"/>
                    <a:pt x="10068" y="8769"/>
                    <a:pt x="10068" y="8875"/>
                  </a:cubicBezTo>
                  <a:lnTo>
                    <a:pt x="10068" y="11425"/>
                  </a:lnTo>
                  <a:cubicBezTo>
                    <a:pt x="10068" y="12061"/>
                    <a:pt x="9551" y="12580"/>
                    <a:pt x="8913" y="12580"/>
                  </a:cubicBezTo>
                  <a:lnTo>
                    <a:pt x="1541" y="12580"/>
                  </a:lnTo>
                  <a:cubicBezTo>
                    <a:pt x="904" y="12580"/>
                    <a:pt x="386" y="12063"/>
                    <a:pt x="386" y="11425"/>
                  </a:cubicBezTo>
                  <a:lnTo>
                    <a:pt x="386" y="1539"/>
                  </a:lnTo>
                  <a:cubicBezTo>
                    <a:pt x="386" y="902"/>
                    <a:pt x="903" y="385"/>
                    <a:pt x="1541" y="385"/>
                  </a:cubicBezTo>
                  <a:lnTo>
                    <a:pt x="8916" y="385"/>
                  </a:lnTo>
                  <a:cubicBezTo>
                    <a:pt x="9552" y="385"/>
                    <a:pt x="10069" y="900"/>
                    <a:pt x="10069" y="1539"/>
                  </a:cubicBezTo>
                  <a:lnTo>
                    <a:pt x="10069" y="8234"/>
                  </a:lnTo>
                  <a:cubicBezTo>
                    <a:pt x="10071" y="8339"/>
                    <a:pt x="10155" y="8425"/>
                    <a:pt x="10262" y="8425"/>
                  </a:cubicBezTo>
                  <a:cubicBezTo>
                    <a:pt x="10271" y="8425"/>
                    <a:pt x="10281" y="8424"/>
                    <a:pt x="10290" y="8423"/>
                  </a:cubicBezTo>
                  <a:cubicBezTo>
                    <a:pt x="10385" y="8409"/>
                    <a:pt x="10453" y="8323"/>
                    <a:pt x="10453" y="8226"/>
                  </a:cubicBezTo>
                  <a:lnTo>
                    <a:pt x="10453" y="1539"/>
                  </a:lnTo>
                  <a:cubicBezTo>
                    <a:pt x="10453" y="690"/>
                    <a:pt x="9764" y="0"/>
                    <a:pt x="89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7"/>
            <p:cNvSpPr/>
            <p:nvPr/>
          </p:nvSpPr>
          <p:spPr>
            <a:xfrm>
              <a:off x="5659524" y="1315037"/>
              <a:ext cx="236455" cy="311733"/>
            </a:xfrm>
            <a:custGeom>
              <a:avLst/>
              <a:gdLst/>
              <a:ahLst/>
              <a:cxnLst/>
              <a:rect l="l" t="t" r="r" b="b"/>
              <a:pathLst>
                <a:path w="8134" h="10663" extrusionOk="0">
                  <a:moveTo>
                    <a:pt x="6810" y="384"/>
                  </a:moveTo>
                  <a:lnTo>
                    <a:pt x="6810" y="3541"/>
                  </a:lnTo>
                  <a:lnTo>
                    <a:pt x="6035" y="3016"/>
                  </a:lnTo>
                  <a:cubicBezTo>
                    <a:pt x="6003" y="2994"/>
                    <a:pt x="5966" y="2983"/>
                    <a:pt x="5928" y="2983"/>
                  </a:cubicBezTo>
                  <a:cubicBezTo>
                    <a:pt x="5891" y="2983"/>
                    <a:pt x="5853" y="2994"/>
                    <a:pt x="5820" y="3016"/>
                  </a:cubicBezTo>
                  <a:lnTo>
                    <a:pt x="5046" y="3541"/>
                  </a:lnTo>
                  <a:lnTo>
                    <a:pt x="5046" y="384"/>
                  </a:lnTo>
                  <a:close/>
                  <a:moveTo>
                    <a:pt x="4644" y="382"/>
                  </a:moveTo>
                  <a:lnTo>
                    <a:pt x="4644" y="3900"/>
                  </a:lnTo>
                  <a:cubicBezTo>
                    <a:pt x="4644" y="3952"/>
                    <a:pt x="4661" y="4001"/>
                    <a:pt x="4698" y="4038"/>
                  </a:cubicBezTo>
                  <a:cubicBezTo>
                    <a:pt x="4737" y="4077"/>
                    <a:pt x="4788" y="4097"/>
                    <a:pt x="4838" y="4097"/>
                  </a:cubicBezTo>
                  <a:cubicBezTo>
                    <a:pt x="4876" y="4097"/>
                    <a:pt x="4913" y="4086"/>
                    <a:pt x="4944" y="4065"/>
                  </a:cubicBezTo>
                  <a:lnTo>
                    <a:pt x="5919" y="3409"/>
                  </a:lnTo>
                  <a:lnTo>
                    <a:pt x="6893" y="4065"/>
                  </a:lnTo>
                  <a:cubicBezTo>
                    <a:pt x="6925" y="4085"/>
                    <a:pt x="6963" y="4098"/>
                    <a:pt x="7000" y="4098"/>
                  </a:cubicBezTo>
                  <a:cubicBezTo>
                    <a:pt x="7047" y="4098"/>
                    <a:pt x="7095" y="4081"/>
                    <a:pt x="7133" y="4042"/>
                  </a:cubicBezTo>
                  <a:cubicBezTo>
                    <a:pt x="7172" y="4006"/>
                    <a:pt x="7192" y="3952"/>
                    <a:pt x="7192" y="3900"/>
                  </a:cubicBezTo>
                  <a:lnTo>
                    <a:pt x="7192" y="389"/>
                  </a:lnTo>
                  <a:cubicBezTo>
                    <a:pt x="7192" y="389"/>
                    <a:pt x="7753" y="677"/>
                    <a:pt x="7747" y="999"/>
                  </a:cubicBezTo>
                  <a:lnTo>
                    <a:pt x="7747" y="8584"/>
                  </a:lnTo>
                  <a:lnTo>
                    <a:pt x="7747" y="8589"/>
                  </a:lnTo>
                  <a:lnTo>
                    <a:pt x="2403" y="8589"/>
                  </a:lnTo>
                  <a:cubicBezTo>
                    <a:pt x="2400" y="8589"/>
                    <a:pt x="2397" y="8589"/>
                    <a:pt x="2395" y="8589"/>
                  </a:cubicBezTo>
                  <a:cubicBezTo>
                    <a:pt x="2293" y="8589"/>
                    <a:pt x="2211" y="8673"/>
                    <a:pt x="2211" y="8776"/>
                  </a:cubicBezTo>
                  <a:cubicBezTo>
                    <a:pt x="2211" y="8880"/>
                    <a:pt x="2403" y="8972"/>
                    <a:pt x="2403" y="8972"/>
                  </a:cubicBezTo>
                  <a:lnTo>
                    <a:pt x="3874" y="8972"/>
                  </a:lnTo>
                  <a:lnTo>
                    <a:pt x="3874" y="10276"/>
                  </a:lnTo>
                  <a:lnTo>
                    <a:pt x="996" y="10276"/>
                  </a:lnTo>
                  <a:cubicBezTo>
                    <a:pt x="659" y="10276"/>
                    <a:pt x="384" y="10003"/>
                    <a:pt x="384" y="9666"/>
                  </a:cubicBezTo>
                  <a:lnTo>
                    <a:pt x="384" y="8972"/>
                  </a:lnTo>
                  <a:lnTo>
                    <a:pt x="1752" y="8972"/>
                  </a:lnTo>
                  <a:cubicBezTo>
                    <a:pt x="1838" y="8972"/>
                    <a:pt x="1917" y="8919"/>
                    <a:pt x="1941" y="8836"/>
                  </a:cubicBezTo>
                  <a:cubicBezTo>
                    <a:pt x="1982" y="8698"/>
                    <a:pt x="1884" y="8570"/>
                    <a:pt x="1760" y="8570"/>
                  </a:cubicBezTo>
                  <a:lnTo>
                    <a:pt x="387" y="8570"/>
                  </a:lnTo>
                  <a:lnTo>
                    <a:pt x="387" y="994"/>
                  </a:lnTo>
                  <a:cubicBezTo>
                    <a:pt x="387" y="657"/>
                    <a:pt x="660" y="382"/>
                    <a:pt x="998" y="382"/>
                  </a:cubicBezTo>
                  <a:close/>
                  <a:moveTo>
                    <a:pt x="7750" y="8972"/>
                  </a:moveTo>
                  <a:lnTo>
                    <a:pt x="7750" y="9666"/>
                  </a:lnTo>
                  <a:cubicBezTo>
                    <a:pt x="7750" y="10003"/>
                    <a:pt x="7475" y="10276"/>
                    <a:pt x="7138" y="10276"/>
                  </a:cubicBezTo>
                  <a:lnTo>
                    <a:pt x="4260" y="10276"/>
                  </a:lnTo>
                  <a:lnTo>
                    <a:pt x="4260" y="8972"/>
                  </a:lnTo>
                  <a:close/>
                  <a:moveTo>
                    <a:pt x="998" y="0"/>
                  </a:moveTo>
                  <a:cubicBezTo>
                    <a:pt x="449" y="0"/>
                    <a:pt x="1" y="447"/>
                    <a:pt x="1" y="998"/>
                  </a:cubicBezTo>
                  <a:lnTo>
                    <a:pt x="1" y="9666"/>
                  </a:lnTo>
                  <a:cubicBezTo>
                    <a:pt x="1" y="10216"/>
                    <a:pt x="449" y="10663"/>
                    <a:pt x="998" y="10663"/>
                  </a:cubicBezTo>
                  <a:lnTo>
                    <a:pt x="7136" y="10663"/>
                  </a:lnTo>
                  <a:cubicBezTo>
                    <a:pt x="7687" y="10663"/>
                    <a:pt x="8133" y="10216"/>
                    <a:pt x="8133" y="9666"/>
                  </a:cubicBezTo>
                  <a:lnTo>
                    <a:pt x="8133" y="999"/>
                  </a:lnTo>
                  <a:cubicBezTo>
                    <a:pt x="8133" y="447"/>
                    <a:pt x="7687" y="0"/>
                    <a:pt x="7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7"/>
          <p:cNvGrpSpPr/>
          <p:nvPr/>
        </p:nvGrpSpPr>
        <p:grpSpPr>
          <a:xfrm>
            <a:off x="2439365" y="1418181"/>
            <a:ext cx="288822" cy="317769"/>
            <a:chOff x="2361503" y="1889037"/>
            <a:chExt cx="344450" cy="378973"/>
          </a:xfrm>
        </p:grpSpPr>
        <p:sp>
          <p:nvSpPr>
            <p:cNvPr id="921" name="Google Shape;921;p47"/>
            <p:cNvSpPr/>
            <p:nvPr/>
          </p:nvSpPr>
          <p:spPr>
            <a:xfrm>
              <a:off x="2361503" y="1889095"/>
              <a:ext cx="293229" cy="378915"/>
            </a:xfrm>
            <a:custGeom>
              <a:avLst/>
              <a:gdLst/>
              <a:ahLst/>
              <a:cxnLst/>
              <a:rect l="l" t="t" r="r" b="b"/>
              <a:pathLst>
                <a:path w="10087" h="12961" extrusionOk="0">
                  <a:moveTo>
                    <a:pt x="1347" y="0"/>
                  </a:moveTo>
                  <a:cubicBezTo>
                    <a:pt x="603" y="0"/>
                    <a:pt x="0" y="601"/>
                    <a:pt x="0" y="1345"/>
                  </a:cubicBezTo>
                  <a:lnTo>
                    <a:pt x="0" y="11613"/>
                  </a:lnTo>
                  <a:cubicBezTo>
                    <a:pt x="0" y="11819"/>
                    <a:pt x="45" y="12017"/>
                    <a:pt x="135" y="12198"/>
                  </a:cubicBezTo>
                  <a:cubicBezTo>
                    <a:pt x="359" y="12661"/>
                    <a:pt x="835" y="12960"/>
                    <a:pt x="1347" y="12960"/>
                  </a:cubicBezTo>
                  <a:lnTo>
                    <a:pt x="8906" y="12960"/>
                  </a:lnTo>
                  <a:cubicBezTo>
                    <a:pt x="9558" y="12960"/>
                    <a:pt x="10086" y="12433"/>
                    <a:pt x="10086" y="11781"/>
                  </a:cubicBezTo>
                  <a:lnTo>
                    <a:pt x="10086" y="10794"/>
                  </a:lnTo>
                  <a:cubicBezTo>
                    <a:pt x="10087" y="10688"/>
                    <a:pt x="10002" y="10601"/>
                    <a:pt x="9896" y="10601"/>
                  </a:cubicBezTo>
                  <a:cubicBezTo>
                    <a:pt x="9838" y="10601"/>
                    <a:pt x="9775" y="10626"/>
                    <a:pt x="9716" y="10687"/>
                  </a:cubicBezTo>
                  <a:cubicBezTo>
                    <a:pt x="9707" y="10698"/>
                    <a:pt x="9702" y="10708"/>
                    <a:pt x="9702" y="10722"/>
                  </a:cubicBezTo>
                  <a:lnTo>
                    <a:pt x="9702" y="12377"/>
                  </a:lnTo>
                  <a:cubicBezTo>
                    <a:pt x="9702" y="12488"/>
                    <a:pt x="9612" y="12577"/>
                    <a:pt x="9503" y="12577"/>
                  </a:cubicBezTo>
                  <a:lnTo>
                    <a:pt x="1381" y="12577"/>
                  </a:lnTo>
                  <a:cubicBezTo>
                    <a:pt x="1017" y="12577"/>
                    <a:pt x="677" y="12362"/>
                    <a:pt x="519" y="12029"/>
                  </a:cubicBezTo>
                  <a:cubicBezTo>
                    <a:pt x="454" y="11897"/>
                    <a:pt x="424" y="11756"/>
                    <a:pt x="424" y="11607"/>
                  </a:cubicBezTo>
                  <a:cubicBezTo>
                    <a:pt x="424" y="11350"/>
                    <a:pt x="523" y="11106"/>
                    <a:pt x="704" y="10923"/>
                  </a:cubicBezTo>
                  <a:cubicBezTo>
                    <a:pt x="884" y="10741"/>
                    <a:pt x="1126" y="10639"/>
                    <a:pt x="1381" y="10639"/>
                  </a:cubicBezTo>
                  <a:lnTo>
                    <a:pt x="5762" y="10639"/>
                  </a:lnTo>
                  <a:cubicBezTo>
                    <a:pt x="5864" y="10639"/>
                    <a:pt x="5953" y="10563"/>
                    <a:pt x="5961" y="10460"/>
                  </a:cubicBezTo>
                  <a:cubicBezTo>
                    <a:pt x="5969" y="10348"/>
                    <a:pt x="5881" y="10256"/>
                    <a:pt x="5769" y="10256"/>
                  </a:cubicBezTo>
                  <a:lnTo>
                    <a:pt x="1342" y="10256"/>
                  </a:lnTo>
                  <a:cubicBezTo>
                    <a:pt x="983" y="10256"/>
                    <a:pt x="649" y="10395"/>
                    <a:pt x="393" y="10649"/>
                  </a:cubicBezTo>
                  <a:lnTo>
                    <a:pt x="384" y="10659"/>
                  </a:lnTo>
                  <a:lnTo>
                    <a:pt x="384" y="583"/>
                  </a:lnTo>
                  <a:cubicBezTo>
                    <a:pt x="384" y="471"/>
                    <a:pt x="474" y="384"/>
                    <a:pt x="583" y="384"/>
                  </a:cubicBezTo>
                  <a:lnTo>
                    <a:pt x="2543" y="384"/>
                  </a:lnTo>
                  <a:cubicBezTo>
                    <a:pt x="2553" y="384"/>
                    <a:pt x="2563" y="379"/>
                    <a:pt x="2571" y="371"/>
                  </a:cubicBezTo>
                  <a:cubicBezTo>
                    <a:pt x="2746" y="206"/>
                    <a:pt x="2631" y="0"/>
                    <a:pt x="2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7"/>
            <p:cNvSpPr/>
            <p:nvPr/>
          </p:nvSpPr>
          <p:spPr>
            <a:xfrm>
              <a:off x="2446533" y="1889037"/>
              <a:ext cx="205757" cy="27919"/>
            </a:xfrm>
            <a:custGeom>
              <a:avLst/>
              <a:gdLst/>
              <a:ahLst/>
              <a:cxnLst/>
              <a:rect l="l" t="t" r="r" b="b"/>
              <a:pathLst>
                <a:path w="7078" h="955" extrusionOk="0">
                  <a:moveTo>
                    <a:pt x="209" y="1"/>
                  </a:moveTo>
                  <a:cubicBezTo>
                    <a:pt x="106" y="1"/>
                    <a:pt x="17" y="77"/>
                    <a:pt x="10" y="180"/>
                  </a:cubicBezTo>
                  <a:cubicBezTo>
                    <a:pt x="0" y="292"/>
                    <a:pt x="89" y="384"/>
                    <a:pt x="201" y="384"/>
                  </a:cubicBezTo>
                  <a:lnTo>
                    <a:pt x="5986" y="384"/>
                  </a:lnTo>
                  <a:cubicBezTo>
                    <a:pt x="6289" y="384"/>
                    <a:pt x="6555" y="570"/>
                    <a:pt x="6685" y="846"/>
                  </a:cubicBezTo>
                  <a:cubicBezTo>
                    <a:pt x="6717" y="915"/>
                    <a:pt x="6786" y="955"/>
                    <a:pt x="6860" y="955"/>
                  </a:cubicBezTo>
                  <a:cubicBezTo>
                    <a:pt x="6863" y="955"/>
                    <a:pt x="6865" y="955"/>
                    <a:pt x="6868" y="955"/>
                  </a:cubicBezTo>
                  <a:cubicBezTo>
                    <a:pt x="6894" y="955"/>
                    <a:pt x="6919" y="948"/>
                    <a:pt x="6944" y="938"/>
                  </a:cubicBezTo>
                  <a:cubicBezTo>
                    <a:pt x="7040" y="892"/>
                    <a:pt x="7078" y="775"/>
                    <a:pt x="7032" y="679"/>
                  </a:cubicBezTo>
                  <a:cubicBezTo>
                    <a:pt x="6840" y="266"/>
                    <a:pt x="6423" y="1"/>
                    <a:pt x="59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7"/>
            <p:cNvSpPr/>
            <p:nvPr/>
          </p:nvSpPr>
          <p:spPr>
            <a:xfrm>
              <a:off x="2543016" y="2094003"/>
              <a:ext cx="111745" cy="106182"/>
            </a:xfrm>
            <a:custGeom>
              <a:avLst/>
              <a:gdLst/>
              <a:ahLst/>
              <a:cxnLst/>
              <a:rect l="l" t="t" r="r" b="b"/>
              <a:pathLst>
                <a:path w="3844" h="3632" extrusionOk="0">
                  <a:moveTo>
                    <a:pt x="3653" y="1"/>
                  </a:moveTo>
                  <a:cubicBezTo>
                    <a:pt x="3648" y="1"/>
                    <a:pt x="3644" y="1"/>
                    <a:pt x="3639" y="1"/>
                  </a:cubicBezTo>
                  <a:cubicBezTo>
                    <a:pt x="3536" y="7"/>
                    <a:pt x="3458" y="96"/>
                    <a:pt x="3458" y="201"/>
                  </a:cubicBezTo>
                  <a:lnTo>
                    <a:pt x="3458" y="2457"/>
                  </a:lnTo>
                  <a:cubicBezTo>
                    <a:pt x="3458" y="2785"/>
                    <a:pt x="3263" y="3072"/>
                    <a:pt x="2958" y="3193"/>
                  </a:cubicBezTo>
                  <a:cubicBezTo>
                    <a:pt x="2866" y="3230"/>
                    <a:pt x="2768" y="3248"/>
                    <a:pt x="2667" y="3248"/>
                  </a:cubicBezTo>
                  <a:lnTo>
                    <a:pt x="208" y="3248"/>
                  </a:lnTo>
                  <a:cubicBezTo>
                    <a:pt x="107" y="3248"/>
                    <a:pt x="16" y="3325"/>
                    <a:pt x="8" y="3429"/>
                  </a:cubicBezTo>
                  <a:cubicBezTo>
                    <a:pt x="1" y="3540"/>
                    <a:pt x="90" y="3632"/>
                    <a:pt x="200" y="3632"/>
                  </a:cubicBezTo>
                  <a:lnTo>
                    <a:pt x="2667" y="3632"/>
                  </a:lnTo>
                  <a:cubicBezTo>
                    <a:pt x="2816" y="3632"/>
                    <a:pt x="2961" y="3606"/>
                    <a:pt x="3099" y="3551"/>
                  </a:cubicBezTo>
                  <a:cubicBezTo>
                    <a:pt x="3550" y="3371"/>
                    <a:pt x="3842" y="2942"/>
                    <a:pt x="3842" y="2457"/>
                  </a:cubicBezTo>
                  <a:lnTo>
                    <a:pt x="3842" y="193"/>
                  </a:lnTo>
                  <a:cubicBezTo>
                    <a:pt x="3843" y="85"/>
                    <a:pt x="3757" y="1"/>
                    <a:pt x="36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2386678" y="2208546"/>
              <a:ext cx="249711" cy="40403"/>
            </a:xfrm>
            <a:custGeom>
              <a:avLst/>
              <a:gdLst/>
              <a:ahLst/>
              <a:cxnLst/>
              <a:rect l="l" t="t" r="r" b="b"/>
              <a:pathLst>
                <a:path w="8590" h="1382" extrusionOk="0">
                  <a:moveTo>
                    <a:pt x="8397" y="0"/>
                  </a:moveTo>
                  <a:cubicBezTo>
                    <a:pt x="8342" y="0"/>
                    <a:pt x="8281" y="23"/>
                    <a:pt x="8224" y="79"/>
                  </a:cubicBezTo>
                  <a:cubicBezTo>
                    <a:pt x="8212" y="90"/>
                    <a:pt x="8206" y="108"/>
                    <a:pt x="8206" y="125"/>
                  </a:cubicBezTo>
                  <a:lnTo>
                    <a:pt x="8206" y="921"/>
                  </a:lnTo>
                  <a:cubicBezTo>
                    <a:pt x="8206" y="962"/>
                    <a:pt x="8171" y="998"/>
                    <a:pt x="8129" y="998"/>
                  </a:cubicBezTo>
                  <a:lnTo>
                    <a:pt x="209" y="998"/>
                  </a:lnTo>
                  <a:cubicBezTo>
                    <a:pt x="193" y="998"/>
                    <a:pt x="176" y="1005"/>
                    <a:pt x="163" y="1016"/>
                  </a:cubicBezTo>
                  <a:cubicBezTo>
                    <a:pt x="1" y="1182"/>
                    <a:pt x="116" y="1381"/>
                    <a:pt x="277" y="1381"/>
                  </a:cubicBezTo>
                  <a:lnTo>
                    <a:pt x="8390" y="1381"/>
                  </a:lnTo>
                  <a:cubicBezTo>
                    <a:pt x="8500" y="1381"/>
                    <a:pt x="8589" y="1291"/>
                    <a:pt x="8589" y="1182"/>
                  </a:cubicBezTo>
                  <a:lnTo>
                    <a:pt x="8589" y="192"/>
                  </a:lnTo>
                  <a:cubicBezTo>
                    <a:pt x="8589" y="86"/>
                    <a:pt x="8503" y="0"/>
                    <a:pt x="83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7"/>
            <p:cNvSpPr/>
            <p:nvPr/>
          </p:nvSpPr>
          <p:spPr>
            <a:xfrm>
              <a:off x="2388160" y="2214159"/>
              <a:ext cx="76280" cy="11226"/>
            </a:xfrm>
            <a:custGeom>
              <a:avLst/>
              <a:gdLst/>
              <a:ahLst/>
              <a:cxnLst/>
              <a:rect l="l" t="t" r="r" b="b"/>
              <a:pathLst>
                <a:path w="2624" h="384" extrusionOk="0">
                  <a:moveTo>
                    <a:pt x="208" y="0"/>
                  </a:moveTo>
                  <a:cubicBezTo>
                    <a:pt x="105" y="0"/>
                    <a:pt x="16" y="77"/>
                    <a:pt x="8" y="180"/>
                  </a:cubicBezTo>
                  <a:cubicBezTo>
                    <a:pt x="1" y="292"/>
                    <a:pt x="88" y="384"/>
                    <a:pt x="200" y="384"/>
                  </a:cubicBezTo>
                  <a:lnTo>
                    <a:pt x="2418" y="384"/>
                  </a:lnTo>
                  <a:cubicBezTo>
                    <a:pt x="2519" y="384"/>
                    <a:pt x="2610" y="307"/>
                    <a:pt x="2617" y="203"/>
                  </a:cubicBezTo>
                  <a:cubicBezTo>
                    <a:pt x="2623" y="93"/>
                    <a:pt x="2535" y="0"/>
                    <a:pt x="2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7"/>
            <p:cNvSpPr/>
            <p:nvPr/>
          </p:nvSpPr>
          <p:spPr>
            <a:xfrm>
              <a:off x="2471853" y="2214159"/>
              <a:ext cx="144914" cy="11226"/>
            </a:xfrm>
            <a:custGeom>
              <a:avLst/>
              <a:gdLst/>
              <a:ahLst/>
              <a:cxnLst/>
              <a:rect l="l" t="t" r="r" b="b"/>
              <a:pathLst>
                <a:path w="4985" h="384" extrusionOk="0">
                  <a:moveTo>
                    <a:pt x="208" y="0"/>
                  </a:moveTo>
                  <a:cubicBezTo>
                    <a:pt x="106" y="0"/>
                    <a:pt x="16" y="77"/>
                    <a:pt x="8" y="180"/>
                  </a:cubicBezTo>
                  <a:cubicBezTo>
                    <a:pt x="1" y="292"/>
                    <a:pt x="88" y="384"/>
                    <a:pt x="200" y="384"/>
                  </a:cubicBezTo>
                  <a:lnTo>
                    <a:pt x="4779" y="384"/>
                  </a:lnTo>
                  <a:cubicBezTo>
                    <a:pt x="4880" y="384"/>
                    <a:pt x="4971" y="307"/>
                    <a:pt x="4978" y="203"/>
                  </a:cubicBezTo>
                  <a:cubicBezTo>
                    <a:pt x="4984" y="93"/>
                    <a:pt x="4895" y="0"/>
                    <a:pt x="4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2537464" y="1921224"/>
              <a:ext cx="168490" cy="169475"/>
            </a:xfrm>
            <a:custGeom>
              <a:avLst/>
              <a:gdLst/>
              <a:ahLst/>
              <a:cxnLst/>
              <a:rect l="l" t="t" r="r" b="b"/>
              <a:pathLst>
                <a:path w="5796" h="5797" extrusionOk="0">
                  <a:moveTo>
                    <a:pt x="2898" y="389"/>
                  </a:moveTo>
                  <a:cubicBezTo>
                    <a:pt x="4284" y="389"/>
                    <a:pt x="5410" y="1516"/>
                    <a:pt x="5410" y="2900"/>
                  </a:cubicBezTo>
                  <a:cubicBezTo>
                    <a:pt x="5412" y="4285"/>
                    <a:pt x="4284" y="5413"/>
                    <a:pt x="2898" y="5413"/>
                  </a:cubicBezTo>
                  <a:cubicBezTo>
                    <a:pt x="1511" y="5413"/>
                    <a:pt x="387" y="4285"/>
                    <a:pt x="387" y="2900"/>
                  </a:cubicBezTo>
                  <a:cubicBezTo>
                    <a:pt x="387" y="1515"/>
                    <a:pt x="1514" y="389"/>
                    <a:pt x="2898" y="389"/>
                  </a:cubicBezTo>
                  <a:close/>
                  <a:moveTo>
                    <a:pt x="2898" y="1"/>
                  </a:moveTo>
                  <a:cubicBezTo>
                    <a:pt x="1301" y="1"/>
                    <a:pt x="0" y="1302"/>
                    <a:pt x="0" y="2899"/>
                  </a:cubicBezTo>
                  <a:cubicBezTo>
                    <a:pt x="0" y="4495"/>
                    <a:pt x="1301" y="5796"/>
                    <a:pt x="2898" y="5796"/>
                  </a:cubicBezTo>
                  <a:cubicBezTo>
                    <a:pt x="4494" y="5796"/>
                    <a:pt x="5795" y="4495"/>
                    <a:pt x="5795" y="2899"/>
                  </a:cubicBezTo>
                  <a:cubicBezTo>
                    <a:pt x="5795" y="1302"/>
                    <a:pt x="4494" y="1"/>
                    <a:pt x="28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2599296" y="1944875"/>
              <a:ext cx="44855" cy="45080"/>
            </a:xfrm>
            <a:custGeom>
              <a:avLst/>
              <a:gdLst/>
              <a:ahLst/>
              <a:cxnLst/>
              <a:rect l="l" t="t" r="r" b="b"/>
              <a:pathLst>
                <a:path w="1543" h="1542" extrusionOk="0">
                  <a:moveTo>
                    <a:pt x="771" y="385"/>
                  </a:moveTo>
                  <a:cubicBezTo>
                    <a:pt x="984" y="385"/>
                    <a:pt x="1156" y="557"/>
                    <a:pt x="1156" y="770"/>
                  </a:cubicBezTo>
                  <a:cubicBezTo>
                    <a:pt x="1156" y="984"/>
                    <a:pt x="984" y="1155"/>
                    <a:pt x="771" y="1155"/>
                  </a:cubicBezTo>
                  <a:cubicBezTo>
                    <a:pt x="557" y="1155"/>
                    <a:pt x="386" y="984"/>
                    <a:pt x="386" y="770"/>
                  </a:cubicBezTo>
                  <a:cubicBezTo>
                    <a:pt x="386" y="557"/>
                    <a:pt x="557" y="385"/>
                    <a:pt x="771" y="385"/>
                  </a:cubicBezTo>
                  <a:close/>
                  <a:moveTo>
                    <a:pt x="771" y="0"/>
                  </a:moveTo>
                  <a:cubicBezTo>
                    <a:pt x="346" y="0"/>
                    <a:pt x="1" y="345"/>
                    <a:pt x="1" y="770"/>
                  </a:cubicBezTo>
                  <a:cubicBezTo>
                    <a:pt x="1" y="1197"/>
                    <a:pt x="346" y="1542"/>
                    <a:pt x="771" y="1542"/>
                  </a:cubicBezTo>
                  <a:cubicBezTo>
                    <a:pt x="1197" y="1542"/>
                    <a:pt x="1542" y="1197"/>
                    <a:pt x="1542" y="770"/>
                  </a:cubicBezTo>
                  <a:cubicBezTo>
                    <a:pt x="1542" y="345"/>
                    <a:pt x="1197"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p:nvPr/>
          </p:nvSpPr>
          <p:spPr>
            <a:xfrm>
              <a:off x="2595110" y="1993289"/>
              <a:ext cx="59652" cy="72766"/>
            </a:xfrm>
            <a:custGeom>
              <a:avLst/>
              <a:gdLst/>
              <a:ahLst/>
              <a:cxnLst/>
              <a:rect l="l" t="t" r="r" b="b"/>
              <a:pathLst>
                <a:path w="2052" h="2489" extrusionOk="0">
                  <a:moveTo>
                    <a:pt x="1246" y="386"/>
                  </a:moveTo>
                  <a:lnTo>
                    <a:pt x="1246" y="1747"/>
                  </a:lnTo>
                  <a:cubicBezTo>
                    <a:pt x="1246" y="1852"/>
                    <a:pt x="1333" y="1938"/>
                    <a:pt x="1438" y="1938"/>
                  </a:cubicBezTo>
                  <a:lnTo>
                    <a:pt x="1668" y="1938"/>
                  </a:lnTo>
                  <a:lnTo>
                    <a:pt x="1668" y="2110"/>
                  </a:lnTo>
                  <a:lnTo>
                    <a:pt x="384" y="2110"/>
                  </a:lnTo>
                  <a:lnTo>
                    <a:pt x="384" y="1937"/>
                  </a:lnTo>
                  <a:lnTo>
                    <a:pt x="614" y="1937"/>
                  </a:lnTo>
                  <a:cubicBezTo>
                    <a:pt x="720" y="1937"/>
                    <a:pt x="806" y="1851"/>
                    <a:pt x="806" y="1745"/>
                  </a:cubicBezTo>
                  <a:lnTo>
                    <a:pt x="806" y="749"/>
                  </a:lnTo>
                  <a:cubicBezTo>
                    <a:pt x="806" y="645"/>
                    <a:pt x="720" y="558"/>
                    <a:pt x="614" y="558"/>
                  </a:cubicBezTo>
                  <a:lnTo>
                    <a:pt x="384" y="558"/>
                  </a:lnTo>
                  <a:lnTo>
                    <a:pt x="384" y="386"/>
                  </a:lnTo>
                  <a:close/>
                  <a:moveTo>
                    <a:pt x="211" y="1"/>
                  </a:moveTo>
                  <a:cubicBezTo>
                    <a:pt x="106" y="1"/>
                    <a:pt x="19" y="87"/>
                    <a:pt x="19" y="193"/>
                  </a:cubicBezTo>
                  <a:lnTo>
                    <a:pt x="19" y="746"/>
                  </a:lnTo>
                  <a:cubicBezTo>
                    <a:pt x="19" y="852"/>
                    <a:pt x="106" y="938"/>
                    <a:pt x="211" y="938"/>
                  </a:cubicBezTo>
                  <a:lnTo>
                    <a:pt x="422" y="938"/>
                  </a:lnTo>
                  <a:lnTo>
                    <a:pt x="422" y="1552"/>
                  </a:lnTo>
                  <a:lnTo>
                    <a:pt x="192" y="1552"/>
                  </a:lnTo>
                  <a:cubicBezTo>
                    <a:pt x="86" y="1552"/>
                    <a:pt x="0" y="1638"/>
                    <a:pt x="0" y="1743"/>
                  </a:cubicBezTo>
                  <a:lnTo>
                    <a:pt x="0" y="2297"/>
                  </a:lnTo>
                  <a:cubicBezTo>
                    <a:pt x="0" y="2403"/>
                    <a:pt x="86" y="2489"/>
                    <a:pt x="192" y="2489"/>
                  </a:cubicBezTo>
                  <a:lnTo>
                    <a:pt x="1858" y="2489"/>
                  </a:lnTo>
                  <a:cubicBezTo>
                    <a:pt x="1964" y="2489"/>
                    <a:pt x="2050" y="2403"/>
                    <a:pt x="2050" y="2297"/>
                  </a:cubicBezTo>
                  <a:lnTo>
                    <a:pt x="2050" y="1743"/>
                  </a:lnTo>
                  <a:cubicBezTo>
                    <a:pt x="2051" y="1639"/>
                    <a:pt x="1965" y="1553"/>
                    <a:pt x="1858" y="1553"/>
                  </a:cubicBezTo>
                  <a:lnTo>
                    <a:pt x="1628" y="1553"/>
                  </a:lnTo>
                  <a:lnTo>
                    <a:pt x="1628" y="193"/>
                  </a:lnTo>
                  <a:cubicBezTo>
                    <a:pt x="1628" y="87"/>
                    <a:pt x="1542" y="1"/>
                    <a:pt x="1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47"/>
          <p:cNvGrpSpPr/>
          <p:nvPr/>
        </p:nvGrpSpPr>
        <p:grpSpPr>
          <a:xfrm>
            <a:off x="2417236" y="3183015"/>
            <a:ext cx="333084" cy="334949"/>
            <a:chOff x="4809575" y="2496686"/>
            <a:chExt cx="376834" cy="378944"/>
          </a:xfrm>
        </p:grpSpPr>
        <p:sp>
          <p:nvSpPr>
            <p:cNvPr id="931" name="Google Shape;931;p47"/>
            <p:cNvSpPr/>
            <p:nvPr/>
          </p:nvSpPr>
          <p:spPr>
            <a:xfrm>
              <a:off x="4898529" y="2752434"/>
              <a:ext cx="240525" cy="123109"/>
            </a:xfrm>
            <a:custGeom>
              <a:avLst/>
              <a:gdLst/>
              <a:ahLst/>
              <a:cxnLst/>
              <a:rect l="l" t="t" r="r" b="b"/>
              <a:pathLst>
                <a:path w="8274" h="4211" extrusionOk="0">
                  <a:moveTo>
                    <a:pt x="8082" y="1"/>
                  </a:moveTo>
                  <a:cubicBezTo>
                    <a:pt x="8023" y="1"/>
                    <a:pt x="7959" y="27"/>
                    <a:pt x="7899" y="91"/>
                  </a:cubicBezTo>
                  <a:cubicBezTo>
                    <a:pt x="7891" y="98"/>
                    <a:pt x="7890" y="106"/>
                    <a:pt x="7890" y="114"/>
                  </a:cubicBezTo>
                  <a:lnTo>
                    <a:pt x="7890" y="3692"/>
                  </a:lnTo>
                  <a:cubicBezTo>
                    <a:pt x="7890" y="3766"/>
                    <a:pt x="7828" y="3827"/>
                    <a:pt x="7753" y="3827"/>
                  </a:cubicBezTo>
                  <a:lnTo>
                    <a:pt x="202" y="3827"/>
                  </a:lnTo>
                  <a:cubicBezTo>
                    <a:pt x="196" y="3827"/>
                    <a:pt x="185" y="3832"/>
                    <a:pt x="179" y="3838"/>
                  </a:cubicBezTo>
                  <a:cubicBezTo>
                    <a:pt x="1" y="4004"/>
                    <a:pt x="116" y="4211"/>
                    <a:pt x="282" y="4211"/>
                  </a:cubicBezTo>
                  <a:lnTo>
                    <a:pt x="8074" y="4211"/>
                  </a:lnTo>
                  <a:cubicBezTo>
                    <a:pt x="8184" y="4211"/>
                    <a:pt x="8273" y="4122"/>
                    <a:pt x="8273" y="4011"/>
                  </a:cubicBezTo>
                  <a:lnTo>
                    <a:pt x="8273" y="192"/>
                  </a:lnTo>
                  <a:cubicBezTo>
                    <a:pt x="8273" y="86"/>
                    <a:pt x="8188" y="1"/>
                    <a:pt x="80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4979460" y="2690602"/>
              <a:ext cx="11977" cy="11255"/>
            </a:xfrm>
            <a:custGeom>
              <a:avLst/>
              <a:gdLst/>
              <a:ahLst/>
              <a:cxnLst/>
              <a:rect l="l" t="t" r="r" b="b"/>
              <a:pathLst>
                <a:path w="412" h="385" extrusionOk="0">
                  <a:moveTo>
                    <a:pt x="206" y="1"/>
                  </a:moveTo>
                  <a:cubicBezTo>
                    <a:pt x="111" y="1"/>
                    <a:pt x="29" y="69"/>
                    <a:pt x="16" y="165"/>
                  </a:cubicBezTo>
                  <a:cubicBezTo>
                    <a:pt x="1" y="271"/>
                    <a:pt x="75" y="369"/>
                    <a:pt x="180" y="382"/>
                  </a:cubicBezTo>
                  <a:cubicBezTo>
                    <a:pt x="190" y="385"/>
                    <a:pt x="199" y="385"/>
                    <a:pt x="206" y="385"/>
                  </a:cubicBezTo>
                  <a:cubicBezTo>
                    <a:pt x="300" y="385"/>
                    <a:pt x="383" y="316"/>
                    <a:pt x="397" y="219"/>
                  </a:cubicBezTo>
                  <a:cubicBezTo>
                    <a:pt x="412" y="113"/>
                    <a:pt x="338" y="17"/>
                    <a:pt x="234" y="3"/>
                  </a:cubicBezTo>
                  <a:cubicBezTo>
                    <a:pt x="225" y="1"/>
                    <a:pt x="215"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4957164" y="2690602"/>
              <a:ext cx="12006" cy="11314"/>
            </a:xfrm>
            <a:custGeom>
              <a:avLst/>
              <a:gdLst/>
              <a:ahLst/>
              <a:cxnLst/>
              <a:rect l="l" t="t" r="r" b="b"/>
              <a:pathLst>
                <a:path w="413" h="387" extrusionOk="0">
                  <a:moveTo>
                    <a:pt x="208" y="1"/>
                  </a:moveTo>
                  <a:cubicBezTo>
                    <a:pt x="199" y="1"/>
                    <a:pt x="190" y="1"/>
                    <a:pt x="180" y="3"/>
                  </a:cubicBezTo>
                  <a:cubicBezTo>
                    <a:pt x="75" y="18"/>
                    <a:pt x="1" y="116"/>
                    <a:pt x="16" y="221"/>
                  </a:cubicBezTo>
                  <a:cubicBezTo>
                    <a:pt x="30" y="317"/>
                    <a:pt x="113" y="386"/>
                    <a:pt x="207" y="386"/>
                  </a:cubicBezTo>
                  <a:cubicBezTo>
                    <a:pt x="216" y="386"/>
                    <a:pt x="226" y="386"/>
                    <a:pt x="233" y="385"/>
                  </a:cubicBezTo>
                  <a:cubicBezTo>
                    <a:pt x="338" y="368"/>
                    <a:pt x="412" y="271"/>
                    <a:pt x="397" y="165"/>
                  </a:cubicBezTo>
                  <a:cubicBezTo>
                    <a:pt x="383" y="69"/>
                    <a:pt x="300" y="1"/>
                    <a:pt x="2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5000507" y="2696887"/>
              <a:ext cx="12791" cy="11314"/>
            </a:xfrm>
            <a:custGeom>
              <a:avLst/>
              <a:gdLst/>
              <a:ahLst/>
              <a:cxnLst/>
              <a:rect l="l" t="t" r="r" b="b"/>
              <a:pathLst>
                <a:path w="440" h="387" extrusionOk="0">
                  <a:moveTo>
                    <a:pt x="220" y="0"/>
                  </a:moveTo>
                  <a:cubicBezTo>
                    <a:pt x="147" y="0"/>
                    <a:pt x="76" y="42"/>
                    <a:pt x="44" y="113"/>
                  </a:cubicBezTo>
                  <a:cubicBezTo>
                    <a:pt x="1" y="210"/>
                    <a:pt x="42" y="325"/>
                    <a:pt x="141" y="369"/>
                  </a:cubicBezTo>
                  <a:cubicBezTo>
                    <a:pt x="167" y="380"/>
                    <a:pt x="194" y="386"/>
                    <a:pt x="220" y="386"/>
                  </a:cubicBezTo>
                  <a:cubicBezTo>
                    <a:pt x="294" y="386"/>
                    <a:pt x="363" y="343"/>
                    <a:pt x="395" y="273"/>
                  </a:cubicBezTo>
                  <a:cubicBezTo>
                    <a:pt x="440" y="177"/>
                    <a:pt x="397" y="62"/>
                    <a:pt x="300" y="18"/>
                  </a:cubicBezTo>
                  <a:cubicBezTo>
                    <a:pt x="274" y="6"/>
                    <a:pt x="247"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4935332" y="2696683"/>
              <a:ext cx="12820" cy="11314"/>
            </a:xfrm>
            <a:custGeom>
              <a:avLst/>
              <a:gdLst/>
              <a:ahLst/>
              <a:cxnLst/>
              <a:rect l="l" t="t" r="r" b="b"/>
              <a:pathLst>
                <a:path w="441" h="387" extrusionOk="0">
                  <a:moveTo>
                    <a:pt x="221" y="1"/>
                  </a:moveTo>
                  <a:cubicBezTo>
                    <a:pt x="194" y="1"/>
                    <a:pt x="167" y="6"/>
                    <a:pt x="141" y="19"/>
                  </a:cubicBezTo>
                  <a:cubicBezTo>
                    <a:pt x="45" y="63"/>
                    <a:pt x="0" y="178"/>
                    <a:pt x="45" y="273"/>
                  </a:cubicBezTo>
                  <a:cubicBezTo>
                    <a:pt x="77" y="346"/>
                    <a:pt x="146" y="387"/>
                    <a:pt x="220" y="387"/>
                  </a:cubicBezTo>
                  <a:cubicBezTo>
                    <a:pt x="246" y="387"/>
                    <a:pt x="273" y="381"/>
                    <a:pt x="299" y="370"/>
                  </a:cubicBezTo>
                  <a:cubicBezTo>
                    <a:pt x="398" y="324"/>
                    <a:pt x="441" y="209"/>
                    <a:pt x="396" y="112"/>
                  </a:cubicBezTo>
                  <a:cubicBezTo>
                    <a:pt x="364" y="43"/>
                    <a:pt x="294" y="1"/>
                    <a:pt x="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4870361" y="2496686"/>
              <a:ext cx="210147" cy="117671"/>
            </a:xfrm>
            <a:custGeom>
              <a:avLst/>
              <a:gdLst/>
              <a:ahLst/>
              <a:cxnLst/>
              <a:rect l="l" t="t" r="r" b="b"/>
              <a:pathLst>
                <a:path w="7229" h="4025" extrusionOk="0">
                  <a:moveTo>
                    <a:pt x="200" y="0"/>
                  </a:moveTo>
                  <a:cubicBezTo>
                    <a:pt x="88" y="0"/>
                    <a:pt x="0" y="89"/>
                    <a:pt x="0" y="200"/>
                  </a:cubicBezTo>
                  <a:lnTo>
                    <a:pt x="0" y="3904"/>
                  </a:lnTo>
                  <a:cubicBezTo>
                    <a:pt x="0" y="3919"/>
                    <a:pt x="7" y="3932"/>
                    <a:pt x="17" y="3942"/>
                  </a:cubicBezTo>
                  <a:cubicBezTo>
                    <a:pt x="75" y="3999"/>
                    <a:pt x="136" y="4023"/>
                    <a:pt x="192" y="4023"/>
                  </a:cubicBezTo>
                  <a:cubicBezTo>
                    <a:pt x="298" y="4023"/>
                    <a:pt x="384" y="3937"/>
                    <a:pt x="384" y="3832"/>
                  </a:cubicBezTo>
                  <a:lnTo>
                    <a:pt x="384" y="477"/>
                  </a:lnTo>
                  <a:cubicBezTo>
                    <a:pt x="384" y="423"/>
                    <a:pt x="425" y="381"/>
                    <a:pt x="479" y="381"/>
                  </a:cubicBezTo>
                  <a:lnTo>
                    <a:pt x="6645" y="381"/>
                  </a:lnTo>
                  <a:cubicBezTo>
                    <a:pt x="6757" y="381"/>
                    <a:pt x="6845" y="471"/>
                    <a:pt x="6845" y="580"/>
                  </a:cubicBezTo>
                  <a:lnTo>
                    <a:pt x="6845" y="3876"/>
                  </a:lnTo>
                  <a:cubicBezTo>
                    <a:pt x="6845" y="3909"/>
                    <a:pt x="6859" y="3942"/>
                    <a:pt x="6883" y="3962"/>
                  </a:cubicBezTo>
                  <a:cubicBezTo>
                    <a:pt x="6934" y="4006"/>
                    <a:pt x="6988" y="4024"/>
                    <a:pt x="7037" y="4024"/>
                  </a:cubicBezTo>
                  <a:cubicBezTo>
                    <a:pt x="7142" y="4024"/>
                    <a:pt x="7228" y="3939"/>
                    <a:pt x="7228" y="3832"/>
                  </a:cubicBezTo>
                  <a:lnTo>
                    <a:pt x="7228" y="733"/>
                  </a:lnTo>
                  <a:cubicBezTo>
                    <a:pt x="7228" y="330"/>
                    <a:pt x="6898" y="0"/>
                    <a:pt x="64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4809575" y="2595325"/>
              <a:ext cx="376834" cy="280305"/>
            </a:xfrm>
            <a:custGeom>
              <a:avLst/>
              <a:gdLst/>
              <a:ahLst/>
              <a:cxnLst/>
              <a:rect l="l" t="t" r="r" b="b"/>
              <a:pathLst>
                <a:path w="12963" h="9588" extrusionOk="0">
                  <a:moveTo>
                    <a:pt x="9164" y="1306"/>
                  </a:moveTo>
                  <a:cubicBezTo>
                    <a:pt x="9399" y="1306"/>
                    <a:pt x="9588" y="1495"/>
                    <a:pt x="9588" y="1729"/>
                  </a:cubicBezTo>
                  <a:lnTo>
                    <a:pt x="9588" y="1841"/>
                  </a:lnTo>
                  <a:lnTo>
                    <a:pt x="9486" y="1841"/>
                  </a:lnTo>
                  <a:cubicBezTo>
                    <a:pt x="9101" y="1841"/>
                    <a:pt x="8758" y="2067"/>
                    <a:pt x="8612" y="2417"/>
                  </a:cubicBezTo>
                  <a:cubicBezTo>
                    <a:pt x="8459" y="2780"/>
                    <a:pt x="8244" y="3104"/>
                    <a:pt x="7983" y="3380"/>
                  </a:cubicBezTo>
                  <a:cubicBezTo>
                    <a:pt x="7337" y="2831"/>
                    <a:pt x="6523" y="2532"/>
                    <a:pt x="5667" y="2532"/>
                  </a:cubicBezTo>
                  <a:cubicBezTo>
                    <a:pt x="4813" y="2532"/>
                    <a:pt x="3997" y="2832"/>
                    <a:pt x="3351" y="3381"/>
                  </a:cubicBezTo>
                  <a:cubicBezTo>
                    <a:pt x="3090" y="3107"/>
                    <a:pt x="2875" y="2782"/>
                    <a:pt x="2722" y="2418"/>
                  </a:cubicBezTo>
                  <a:cubicBezTo>
                    <a:pt x="2576" y="2068"/>
                    <a:pt x="2233" y="1843"/>
                    <a:pt x="1848" y="1843"/>
                  </a:cubicBezTo>
                  <a:lnTo>
                    <a:pt x="1746" y="1843"/>
                  </a:lnTo>
                  <a:lnTo>
                    <a:pt x="1746" y="1728"/>
                  </a:lnTo>
                  <a:cubicBezTo>
                    <a:pt x="1746" y="1493"/>
                    <a:pt x="1935" y="1306"/>
                    <a:pt x="2168" y="1306"/>
                  </a:cubicBezTo>
                  <a:close/>
                  <a:moveTo>
                    <a:pt x="12293" y="1191"/>
                  </a:moveTo>
                  <a:cubicBezTo>
                    <a:pt x="12451" y="1191"/>
                    <a:pt x="12579" y="1320"/>
                    <a:pt x="12579" y="1476"/>
                  </a:cubicBezTo>
                  <a:lnTo>
                    <a:pt x="12579" y="3605"/>
                  </a:lnTo>
                  <a:cubicBezTo>
                    <a:pt x="12579" y="3605"/>
                    <a:pt x="12450" y="3889"/>
                    <a:pt x="12295" y="3892"/>
                  </a:cubicBezTo>
                  <a:lnTo>
                    <a:pt x="11313" y="3892"/>
                  </a:lnTo>
                  <a:lnTo>
                    <a:pt x="11313" y="3070"/>
                  </a:lnTo>
                  <a:cubicBezTo>
                    <a:pt x="11326" y="3069"/>
                    <a:pt x="11333" y="3066"/>
                    <a:pt x="11333" y="3066"/>
                  </a:cubicBezTo>
                  <a:lnTo>
                    <a:pt x="11333" y="1191"/>
                  </a:lnTo>
                  <a:close/>
                  <a:moveTo>
                    <a:pt x="5669" y="2924"/>
                  </a:moveTo>
                  <a:cubicBezTo>
                    <a:pt x="6419" y="2924"/>
                    <a:pt x="7133" y="3184"/>
                    <a:pt x="7706" y="3656"/>
                  </a:cubicBezTo>
                  <a:cubicBezTo>
                    <a:pt x="7592" y="3748"/>
                    <a:pt x="7474" y="3836"/>
                    <a:pt x="7351" y="3909"/>
                  </a:cubicBezTo>
                  <a:cubicBezTo>
                    <a:pt x="7339" y="3915"/>
                    <a:pt x="7328" y="3921"/>
                    <a:pt x="7317" y="3929"/>
                  </a:cubicBezTo>
                  <a:cubicBezTo>
                    <a:pt x="6831" y="4222"/>
                    <a:pt x="6264" y="4388"/>
                    <a:pt x="5669" y="4388"/>
                  </a:cubicBezTo>
                  <a:cubicBezTo>
                    <a:pt x="5070" y="4388"/>
                    <a:pt x="4503" y="4222"/>
                    <a:pt x="4016" y="3928"/>
                  </a:cubicBezTo>
                  <a:cubicBezTo>
                    <a:pt x="4009" y="3921"/>
                    <a:pt x="4000" y="3915"/>
                    <a:pt x="3989" y="3912"/>
                  </a:cubicBezTo>
                  <a:cubicBezTo>
                    <a:pt x="3865" y="3836"/>
                    <a:pt x="3747" y="3748"/>
                    <a:pt x="3633" y="3656"/>
                  </a:cubicBezTo>
                  <a:cubicBezTo>
                    <a:pt x="4204" y="3184"/>
                    <a:pt x="4920" y="2924"/>
                    <a:pt x="5669" y="2924"/>
                  </a:cubicBezTo>
                  <a:close/>
                  <a:moveTo>
                    <a:pt x="220" y="1"/>
                  </a:moveTo>
                  <a:cubicBezTo>
                    <a:pt x="108" y="1"/>
                    <a:pt x="21" y="90"/>
                    <a:pt x="21" y="200"/>
                  </a:cubicBezTo>
                  <a:lnTo>
                    <a:pt x="21" y="3064"/>
                  </a:lnTo>
                  <a:lnTo>
                    <a:pt x="1" y="3069"/>
                  </a:lnTo>
                  <a:lnTo>
                    <a:pt x="1" y="8364"/>
                  </a:lnTo>
                  <a:cubicBezTo>
                    <a:pt x="11" y="9037"/>
                    <a:pt x="559" y="9585"/>
                    <a:pt x="1232" y="9588"/>
                  </a:cubicBezTo>
                  <a:lnTo>
                    <a:pt x="2662" y="9588"/>
                  </a:lnTo>
                  <a:cubicBezTo>
                    <a:pt x="2768" y="9585"/>
                    <a:pt x="2854" y="9499"/>
                    <a:pt x="2854" y="9393"/>
                  </a:cubicBezTo>
                  <a:cubicBezTo>
                    <a:pt x="2854" y="9287"/>
                    <a:pt x="2662" y="9204"/>
                    <a:pt x="2662" y="9204"/>
                  </a:cubicBezTo>
                  <a:lnTo>
                    <a:pt x="1231" y="9204"/>
                  </a:lnTo>
                  <a:cubicBezTo>
                    <a:pt x="1231" y="9204"/>
                    <a:pt x="395" y="8825"/>
                    <a:pt x="383" y="8364"/>
                  </a:cubicBezTo>
                  <a:lnTo>
                    <a:pt x="383" y="3072"/>
                  </a:lnTo>
                  <a:cubicBezTo>
                    <a:pt x="395" y="3072"/>
                    <a:pt x="395" y="3070"/>
                    <a:pt x="403" y="3070"/>
                  </a:cubicBezTo>
                  <a:lnTo>
                    <a:pt x="403" y="3066"/>
                  </a:lnTo>
                  <a:cubicBezTo>
                    <a:pt x="396" y="2605"/>
                    <a:pt x="1231" y="2243"/>
                    <a:pt x="1231" y="2243"/>
                  </a:cubicBezTo>
                  <a:lnTo>
                    <a:pt x="1547" y="2243"/>
                  </a:lnTo>
                  <a:lnTo>
                    <a:pt x="1548" y="2231"/>
                  </a:lnTo>
                  <a:cubicBezTo>
                    <a:pt x="1548" y="2231"/>
                    <a:pt x="1550" y="2231"/>
                    <a:pt x="1550" y="2243"/>
                  </a:cubicBezTo>
                  <a:lnTo>
                    <a:pt x="1841" y="2243"/>
                  </a:lnTo>
                  <a:cubicBezTo>
                    <a:pt x="1851" y="2243"/>
                    <a:pt x="1861" y="2243"/>
                    <a:pt x="1870" y="2243"/>
                  </a:cubicBezTo>
                  <a:cubicBezTo>
                    <a:pt x="2088" y="2243"/>
                    <a:pt x="2279" y="2375"/>
                    <a:pt x="2361" y="2573"/>
                  </a:cubicBezTo>
                  <a:cubicBezTo>
                    <a:pt x="2920" y="3909"/>
                    <a:pt x="4217" y="4773"/>
                    <a:pt x="5665" y="4773"/>
                  </a:cubicBezTo>
                  <a:cubicBezTo>
                    <a:pt x="7113" y="4773"/>
                    <a:pt x="8410" y="3909"/>
                    <a:pt x="8970" y="2573"/>
                  </a:cubicBezTo>
                  <a:cubicBezTo>
                    <a:pt x="9052" y="2375"/>
                    <a:pt x="9244" y="2243"/>
                    <a:pt x="9459" y="2243"/>
                  </a:cubicBezTo>
                  <a:cubicBezTo>
                    <a:pt x="9469" y="2243"/>
                    <a:pt x="9478" y="2243"/>
                    <a:pt x="9488" y="2243"/>
                  </a:cubicBezTo>
                  <a:lnTo>
                    <a:pt x="9779" y="2243"/>
                  </a:lnTo>
                  <a:cubicBezTo>
                    <a:pt x="9779" y="2231"/>
                    <a:pt x="9782" y="2231"/>
                    <a:pt x="9782" y="2231"/>
                  </a:cubicBezTo>
                  <a:cubicBezTo>
                    <a:pt x="9782" y="2231"/>
                    <a:pt x="9784" y="2231"/>
                    <a:pt x="9784" y="2243"/>
                  </a:cubicBezTo>
                  <a:lnTo>
                    <a:pt x="10100" y="2243"/>
                  </a:lnTo>
                  <a:cubicBezTo>
                    <a:pt x="10107" y="2243"/>
                    <a:pt x="10115" y="2243"/>
                    <a:pt x="10122" y="2243"/>
                  </a:cubicBezTo>
                  <a:cubicBezTo>
                    <a:pt x="10572" y="2243"/>
                    <a:pt x="10934" y="2613"/>
                    <a:pt x="10927" y="3064"/>
                  </a:cubicBezTo>
                  <a:lnTo>
                    <a:pt x="10927" y="3069"/>
                  </a:lnTo>
                  <a:lnTo>
                    <a:pt x="10927" y="4078"/>
                  </a:lnTo>
                  <a:cubicBezTo>
                    <a:pt x="10936" y="4078"/>
                    <a:pt x="10945" y="4081"/>
                    <a:pt x="10945" y="4081"/>
                  </a:cubicBezTo>
                  <a:lnTo>
                    <a:pt x="10945" y="4902"/>
                  </a:lnTo>
                  <a:cubicBezTo>
                    <a:pt x="10945" y="5003"/>
                    <a:pt x="11022" y="5093"/>
                    <a:pt x="11126" y="5101"/>
                  </a:cubicBezTo>
                  <a:cubicBezTo>
                    <a:pt x="11130" y="5101"/>
                    <a:pt x="11134" y="5101"/>
                    <a:pt x="11137" y="5101"/>
                  </a:cubicBezTo>
                  <a:cubicBezTo>
                    <a:pt x="11243" y="5101"/>
                    <a:pt x="11329" y="5016"/>
                    <a:pt x="11329" y="4909"/>
                  </a:cubicBezTo>
                  <a:lnTo>
                    <a:pt x="11329" y="4274"/>
                  </a:lnTo>
                  <a:lnTo>
                    <a:pt x="12290" y="4274"/>
                  </a:lnTo>
                  <a:cubicBezTo>
                    <a:pt x="12660" y="4274"/>
                    <a:pt x="12959" y="3975"/>
                    <a:pt x="12959" y="3605"/>
                  </a:cubicBezTo>
                  <a:lnTo>
                    <a:pt x="12959" y="1473"/>
                  </a:lnTo>
                  <a:cubicBezTo>
                    <a:pt x="12962" y="1105"/>
                    <a:pt x="12663" y="806"/>
                    <a:pt x="12295" y="806"/>
                  </a:cubicBezTo>
                  <a:lnTo>
                    <a:pt x="11312" y="806"/>
                  </a:lnTo>
                  <a:cubicBezTo>
                    <a:pt x="11221" y="347"/>
                    <a:pt x="10815" y="1"/>
                    <a:pt x="10330" y="1"/>
                  </a:cubicBezTo>
                  <a:lnTo>
                    <a:pt x="9764" y="1"/>
                  </a:lnTo>
                  <a:cubicBezTo>
                    <a:pt x="9663" y="1"/>
                    <a:pt x="9572" y="77"/>
                    <a:pt x="9565" y="180"/>
                  </a:cubicBezTo>
                  <a:cubicBezTo>
                    <a:pt x="9557" y="291"/>
                    <a:pt x="9646" y="384"/>
                    <a:pt x="9756" y="384"/>
                  </a:cubicBezTo>
                  <a:lnTo>
                    <a:pt x="10324" y="384"/>
                  </a:lnTo>
                  <a:cubicBezTo>
                    <a:pt x="10658" y="384"/>
                    <a:pt x="10928" y="654"/>
                    <a:pt x="10928" y="987"/>
                  </a:cubicBezTo>
                  <a:lnTo>
                    <a:pt x="10928" y="2173"/>
                  </a:lnTo>
                  <a:cubicBezTo>
                    <a:pt x="10710" y="1967"/>
                    <a:pt x="10416" y="1841"/>
                    <a:pt x="10094" y="1841"/>
                  </a:cubicBezTo>
                  <a:lnTo>
                    <a:pt x="9970" y="1841"/>
                  </a:lnTo>
                  <a:lnTo>
                    <a:pt x="9970" y="1728"/>
                  </a:lnTo>
                  <a:cubicBezTo>
                    <a:pt x="9970" y="1282"/>
                    <a:pt x="9608" y="921"/>
                    <a:pt x="9163" y="921"/>
                  </a:cubicBezTo>
                  <a:lnTo>
                    <a:pt x="2170" y="921"/>
                  </a:lnTo>
                  <a:cubicBezTo>
                    <a:pt x="1723" y="921"/>
                    <a:pt x="1363" y="1283"/>
                    <a:pt x="1363" y="1728"/>
                  </a:cubicBezTo>
                  <a:lnTo>
                    <a:pt x="1363" y="1841"/>
                  </a:lnTo>
                  <a:lnTo>
                    <a:pt x="1239" y="1841"/>
                  </a:lnTo>
                  <a:cubicBezTo>
                    <a:pt x="916" y="1841"/>
                    <a:pt x="622" y="1967"/>
                    <a:pt x="404" y="2173"/>
                  </a:cubicBezTo>
                  <a:lnTo>
                    <a:pt x="404" y="507"/>
                  </a:lnTo>
                  <a:cubicBezTo>
                    <a:pt x="404" y="439"/>
                    <a:pt x="459" y="384"/>
                    <a:pt x="527" y="384"/>
                  </a:cubicBezTo>
                  <a:lnTo>
                    <a:pt x="1717" y="384"/>
                  </a:lnTo>
                  <a:cubicBezTo>
                    <a:pt x="1726" y="384"/>
                    <a:pt x="1739" y="380"/>
                    <a:pt x="1743" y="372"/>
                  </a:cubicBezTo>
                  <a:cubicBezTo>
                    <a:pt x="1920" y="205"/>
                    <a:pt x="1803" y="1"/>
                    <a:pt x="1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4838209" y="2750592"/>
              <a:ext cx="30582" cy="11226"/>
            </a:xfrm>
            <a:custGeom>
              <a:avLst/>
              <a:gdLst/>
              <a:ahLst/>
              <a:cxnLst/>
              <a:rect l="l" t="t" r="r" b="b"/>
              <a:pathLst>
                <a:path w="1052" h="384" extrusionOk="0">
                  <a:moveTo>
                    <a:pt x="208" y="0"/>
                  </a:moveTo>
                  <a:cubicBezTo>
                    <a:pt x="105" y="0"/>
                    <a:pt x="16" y="77"/>
                    <a:pt x="8" y="180"/>
                  </a:cubicBezTo>
                  <a:cubicBezTo>
                    <a:pt x="0" y="292"/>
                    <a:pt x="88" y="384"/>
                    <a:pt x="200" y="384"/>
                  </a:cubicBezTo>
                  <a:lnTo>
                    <a:pt x="844" y="384"/>
                  </a:lnTo>
                  <a:cubicBezTo>
                    <a:pt x="945" y="384"/>
                    <a:pt x="1036" y="307"/>
                    <a:pt x="1044" y="204"/>
                  </a:cubicBezTo>
                  <a:cubicBezTo>
                    <a:pt x="1051" y="92"/>
                    <a:pt x="962" y="0"/>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p:nvPr/>
          </p:nvSpPr>
          <p:spPr>
            <a:xfrm>
              <a:off x="4918791" y="2750592"/>
              <a:ext cx="30524" cy="11226"/>
            </a:xfrm>
            <a:custGeom>
              <a:avLst/>
              <a:gdLst/>
              <a:ahLst/>
              <a:cxnLst/>
              <a:rect l="l" t="t" r="r" b="b"/>
              <a:pathLst>
                <a:path w="1050" h="384" extrusionOk="0">
                  <a:moveTo>
                    <a:pt x="207" y="0"/>
                  </a:moveTo>
                  <a:cubicBezTo>
                    <a:pt x="106" y="0"/>
                    <a:pt x="16" y="77"/>
                    <a:pt x="8" y="180"/>
                  </a:cubicBezTo>
                  <a:cubicBezTo>
                    <a:pt x="0" y="292"/>
                    <a:pt x="89" y="384"/>
                    <a:pt x="200" y="384"/>
                  </a:cubicBezTo>
                  <a:lnTo>
                    <a:pt x="844" y="384"/>
                  </a:lnTo>
                  <a:cubicBezTo>
                    <a:pt x="945" y="384"/>
                    <a:pt x="1036" y="307"/>
                    <a:pt x="1043" y="204"/>
                  </a:cubicBezTo>
                  <a:cubicBezTo>
                    <a:pt x="1049" y="92"/>
                    <a:pt x="960" y="0"/>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4999315" y="2750592"/>
              <a:ext cx="30524" cy="11226"/>
            </a:xfrm>
            <a:custGeom>
              <a:avLst/>
              <a:gdLst/>
              <a:ahLst/>
              <a:cxnLst/>
              <a:rect l="l" t="t" r="r" b="b"/>
              <a:pathLst>
                <a:path w="1050" h="384" extrusionOk="0">
                  <a:moveTo>
                    <a:pt x="208" y="0"/>
                  </a:moveTo>
                  <a:cubicBezTo>
                    <a:pt x="106" y="0"/>
                    <a:pt x="16" y="77"/>
                    <a:pt x="8" y="180"/>
                  </a:cubicBezTo>
                  <a:cubicBezTo>
                    <a:pt x="1" y="292"/>
                    <a:pt x="89" y="384"/>
                    <a:pt x="200" y="384"/>
                  </a:cubicBezTo>
                  <a:lnTo>
                    <a:pt x="844" y="384"/>
                  </a:lnTo>
                  <a:cubicBezTo>
                    <a:pt x="947" y="384"/>
                    <a:pt x="1036" y="307"/>
                    <a:pt x="1044" y="204"/>
                  </a:cubicBezTo>
                  <a:cubicBezTo>
                    <a:pt x="1050" y="92"/>
                    <a:pt x="962" y="0"/>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5079897" y="2750592"/>
              <a:ext cx="30465" cy="11226"/>
            </a:xfrm>
            <a:custGeom>
              <a:avLst/>
              <a:gdLst/>
              <a:ahLst/>
              <a:cxnLst/>
              <a:rect l="l" t="t" r="r" b="b"/>
              <a:pathLst>
                <a:path w="1048" h="384" extrusionOk="0">
                  <a:moveTo>
                    <a:pt x="207" y="0"/>
                  </a:moveTo>
                  <a:cubicBezTo>
                    <a:pt x="105" y="0"/>
                    <a:pt x="16" y="77"/>
                    <a:pt x="8" y="180"/>
                  </a:cubicBezTo>
                  <a:cubicBezTo>
                    <a:pt x="0" y="292"/>
                    <a:pt x="88" y="384"/>
                    <a:pt x="200" y="384"/>
                  </a:cubicBezTo>
                  <a:lnTo>
                    <a:pt x="844" y="384"/>
                  </a:lnTo>
                  <a:cubicBezTo>
                    <a:pt x="945" y="384"/>
                    <a:pt x="1036" y="307"/>
                    <a:pt x="1043" y="204"/>
                  </a:cubicBezTo>
                  <a:cubicBezTo>
                    <a:pt x="1048" y="92"/>
                    <a:pt x="961" y="0"/>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4878471" y="2750592"/>
              <a:ext cx="30524" cy="11226"/>
            </a:xfrm>
            <a:custGeom>
              <a:avLst/>
              <a:gdLst/>
              <a:ahLst/>
              <a:cxnLst/>
              <a:rect l="l" t="t" r="r" b="b"/>
              <a:pathLst>
                <a:path w="1050" h="384" extrusionOk="0">
                  <a:moveTo>
                    <a:pt x="208" y="0"/>
                  </a:moveTo>
                  <a:cubicBezTo>
                    <a:pt x="106" y="0"/>
                    <a:pt x="16" y="77"/>
                    <a:pt x="8" y="180"/>
                  </a:cubicBezTo>
                  <a:cubicBezTo>
                    <a:pt x="1" y="292"/>
                    <a:pt x="90" y="384"/>
                    <a:pt x="200" y="384"/>
                  </a:cubicBezTo>
                  <a:lnTo>
                    <a:pt x="844" y="384"/>
                  </a:lnTo>
                  <a:cubicBezTo>
                    <a:pt x="947" y="384"/>
                    <a:pt x="1036" y="307"/>
                    <a:pt x="1044" y="204"/>
                  </a:cubicBezTo>
                  <a:cubicBezTo>
                    <a:pt x="1050" y="92"/>
                    <a:pt x="962" y="0"/>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7"/>
            <p:cNvSpPr/>
            <p:nvPr/>
          </p:nvSpPr>
          <p:spPr>
            <a:xfrm>
              <a:off x="4959053" y="2750592"/>
              <a:ext cx="30582" cy="11226"/>
            </a:xfrm>
            <a:custGeom>
              <a:avLst/>
              <a:gdLst/>
              <a:ahLst/>
              <a:cxnLst/>
              <a:rect l="l" t="t" r="r" b="b"/>
              <a:pathLst>
                <a:path w="1052" h="384" extrusionOk="0">
                  <a:moveTo>
                    <a:pt x="206" y="0"/>
                  </a:moveTo>
                  <a:cubicBezTo>
                    <a:pt x="105" y="0"/>
                    <a:pt x="14" y="77"/>
                    <a:pt x="8" y="180"/>
                  </a:cubicBezTo>
                  <a:cubicBezTo>
                    <a:pt x="0" y="292"/>
                    <a:pt x="88" y="384"/>
                    <a:pt x="200" y="384"/>
                  </a:cubicBezTo>
                  <a:lnTo>
                    <a:pt x="844" y="384"/>
                  </a:lnTo>
                  <a:cubicBezTo>
                    <a:pt x="945" y="384"/>
                    <a:pt x="1036" y="307"/>
                    <a:pt x="1043" y="204"/>
                  </a:cubicBezTo>
                  <a:cubicBezTo>
                    <a:pt x="1051" y="92"/>
                    <a:pt x="961" y="0"/>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7"/>
            <p:cNvSpPr/>
            <p:nvPr/>
          </p:nvSpPr>
          <p:spPr>
            <a:xfrm>
              <a:off x="5039577" y="2750592"/>
              <a:ext cx="30582" cy="11226"/>
            </a:xfrm>
            <a:custGeom>
              <a:avLst/>
              <a:gdLst/>
              <a:ahLst/>
              <a:cxnLst/>
              <a:rect l="l" t="t" r="r" b="b"/>
              <a:pathLst>
                <a:path w="1052" h="384" extrusionOk="0">
                  <a:moveTo>
                    <a:pt x="208" y="0"/>
                  </a:moveTo>
                  <a:cubicBezTo>
                    <a:pt x="106" y="0"/>
                    <a:pt x="16" y="77"/>
                    <a:pt x="8" y="180"/>
                  </a:cubicBezTo>
                  <a:cubicBezTo>
                    <a:pt x="1" y="292"/>
                    <a:pt x="88" y="384"/>
                    <a:pt x="200" y="384"/>
                  </a:cubicBezTo>
                  <a:lnTo>
                    <a:pt x="844" y="384"/>
                  </a:lnTo>
                  <a:cubicBezTo>
                    <a:pt x="946" y="384"/>
                    <a:pt x="1036" y="307"/>
                    <a:pt x="1044" y="204"/>
                  </a:cubicBezTo>
                  <a:cubicBezTo>
                    <a:pt x="1051" y="92"/>
                    <a:pt x="962" y="0"/>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4838209" y="2825171"/>
              <a:ext cx="30582" cy="11226"/>
            </a:xfrm>
            <a:custGeom>
              <a:avLst/>
              <a:gdLst/>
              <a:ahLst/>
              <a:cxnLst/>
              <a:rect l="l" t="t" r="r" b="b"/>
              <a:pathLst>
                <a:path w="1052" h="384" extrusionOk="0">
                  <a:moveTo>
                    <a:pt x="208" y="0"/>
                  </a:moveTo>
                  <a:cubicBezTo>
                    <a:pt x="105" y="0"/>
                    <a:pt x="16" y="77"/>
                    <a:pt x="8" y="180"/>
                  </a:cubicBezTo>
                  <a:cubicBezTo>
                    <a:pt x="0" y="290"/>
                    <a:pt x="88" y="384"/>
                    <a:pt x="200" y="384"/>
                  </a:cubicBezTo>
                  <a:lnTo>
                    <a:pt x="844" y="384"/>
                  </a:lnTo>
                  <a:cubicBezTo>
                    <a:pt x="945" y="384"/>
                    <a:pt x="1036" y="307"/>
                    <a:pt x="1044" y="203"/>
                  </a:cubicBezTo>
                  <a:cubicBezTo>
                    <a:pt x="1051" y="92"/>
                    <a:pt x="962" y="0"/>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4918791" y="2825171"/>
              <a:ext cx="30524" cy="11226"/>
            </a:xfrm>
            <a:custGeom>
              <a:avLst/>
              <a:gdLst/>
              <a:ahLst/>
              <a:cxnLst/>
              <a:rect l="l" t="t" r="r" b="b"/>
              <a:pathLst>
                <a:path w="1050" h="384" extrusionOk="0">
                  <a:moveTo>
                    <a:pt x="207" y="0"/>
                  </a:moveTo>
                  <a:cubicBezTo>
                    <a:pt x="106" y="0"/>
                    <a:pt x="16" y="77"/>
                    <a:pt x="8" y="180"/>
                  </a:cubicBezTo>
                  <a:cubicBezTo>
                    <a:pt x="0" y="290"/>
                    <a:pt x="89" y="384"/>
                    <a:pt x="200" y="384"/>
                  </a:cubicBezTo>
                  <a:lnTo>
                    <a:pt x="844" y="384"/>
                  </a:lnTo>
                  <a:cubicBezTo>
                    <a:pt x="945" y="384"/>
                    <a:pt x="1036" y="307"/>
                    <a:pt x="1043" y="203"/>
                  </a:cubicBezTo>
                  <a:cubicBezTo>
                    <a:pt x="1049" y="92"/>
                    <a:pt x="960" y="0"/>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4999315" y="2825171"/>
              <a:ext cx="30524" cy="11226"/>
            </a:xfrm>
            <a:custGeom>
              <a:avLst/>
              <a:gdLst/>
              <a:ahLst/>
              <a:cxnLst/>
              <a:rect l="l" t="t" r="r" b="b"/>
              <a:pathLst>
                <a:path w="1050" h="384" extrusionOk="0">
                  <a:moveTo>
                    <a:pt x="208" y="0"/>
                  </a:moveTo>
                  <a:cubicBezTo>
                    <a:pt x="106" y="0"/>
                    <a:pt x="16" y="77"/>
                    <a:pt x="8" y="180"/>
                  </a:cubicBezTo>
                  <a:cubicBezTo>
                    <a:pt x="1" y="290"/>
                    <a:pt x="89" y="384"/>
                    <a:pt x="200" y="384"/>
                  </a:cubicBezTo>
                  <a:lnTo>
                    <a:pt x="844" y="384"/>
                  </a:lnTo>
                  <a:cubicBezTo>
                    <a:pt x="947" y="384"/>
                    <a:pt x="1036" y="307"/>
                    <a:pt x="1044" y="203"/>
                  </a:cubicBezTo>
                  <a:cubicBezTo>
                    <a:pt x="1050" y="92"/>
                    <a:pt x="962" y="0"/>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5079897" y="2825171"/>
              <a:ext cx="30465" cy="11226"/>
            </a:xfrm>
            <a:custGeom>
              <a:avLst/>
              <a:gdLst/>
              <a:ahLst/>
              <a:cxnLst/>
              <a:rect l="l" t="t" r="r" b="b"/>
              <a:pathLst>
                <a:path w="1048" h="384" extrusionOk="0">
                  <a:moveTo>
                    <a:pt x="207" y="0"/>
                  </a:moveTo>
                  <a:cubicBezTo>
                    <a:pt x="105" y="0"/>
                    <a:pt x="16" y="77"/>
                    <a:pt x="8" y="180"/>
                  </a:cubicBezTo>
                  <a:cubicBezTo>
                    <a:pt x="0" y="290"/>
                    <a:pt x="88" y="384"/>
                    <a:pt x="200" y="384"/>
                  </a:cubicBezTo>
                  <a:lnTo>
                    <a:pt x="844" y="384"/>
                  </a:lnTo>
                  <a:cubicBezTo>
                    <a:pt x="945" y="384"/>
                    <a:pt x="1036" y="307"/>
                    <a:pt x="1043" y="203"/>
                  </a:cubicBezTo>
                  <a:cubicBezTo>
                    <a:pt x="1048" y="92"/>
                    <a:pt x="961" y="0"/>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7"/>
            <p:cNvSpPr/>
            <p:nvPr/>
          </p:nvSpPr>
          <p:spPr>
            <a:xfrm>
              <a:off x="4878471" y="2825171"/>
              <a:ext cx="30524" cy="11226"/>
            </a:xfrm>
            <a:custGeom>
              <a:avLst/>
              <a:gdLst/>
              <a:ahLst/>
              <a:cxnLst/>
              <a:rect l="l" t="t" r="r" b="b"/>
              <a:pathLst>
                <a:path w="1050" h="384" extrusionOk="0">
                  <a:moveTo>
                    <a:pt x="208" y="0"/>
                  </a:moveTo>
                  <a:cubicBezTo>
                    <a:pt x="106" y="0"/>
                    <a:pt x="16" y="77"/>
                    <a:pt x="8" y="180"/>
                  </a:cubicBezTo>
                  <a:cubicBezTo>
                    <a:pt x="1" y="290"/>
                    <a:pt x="90" y="384"/>
                    <a:pt x="200" y="384"/>
                  </a:cubicBezTo>
                  <a:lnTo>
                    <a:pt x="844" y="384"/>
                  </a:lnTo>
                  <a:cubicBezTo>
                    <a:pt x="947" y="384"/>
                    <a:pt x="1036" y="307"/>
                    <a:pt x="1044" y="203"/>
                  </a:cubicBezTo>
                  <a:cubicBezTo>
                    <a:pt x="1050" y="92"/>
                    <a:pt x="962" y="0"/>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4959053" y="2825171"/>
              <a:ext cx="30582" cy="11226"/>
            </a:xfrm>
            <a:custGeom>
              <a:avLst/>
              <a:gdLst/>
              <a:ahLst/>
              <a:cxnLst/>
              <a:rect l="l" t="t" r="r" b="b"/>
              <a:pathLst>
                <a:path w="1052" h="384" extrusionOk="0">
                  <a:moveTo>
                    <a:pt x="206" y="0"/>
                  </a:moveTo>
                  <a:cubicBezTo>
                    <a:pt x="105" y="0"/>
                    <a:pt x="14" y="77"/>
                    <a:pt x="8" y="180"/>
                  </a:cubicBezTo>
                  <a:cubicBezTo>
                    <a:pt x="0" y="290"/>
                    <a:pt x="88" y="384"/>
                    <a:pt x="200" y="384"/>
                  </a:cubicBezTo>
                  <a:lnTo>
                    <a:pt x="844" y="384"/>
                  </a:lnTo>
                  <a:cubicBezTo>
                    <a:pt x="945" y="384"/>
                    <a:pt x="1036" y="307"/>
                    <a:pt x="1043" y="203"/>
                  </a:cubicBezTo>
                  <a:cubicBezTo>
                    <a:pt x="1051" y="92"/>
                    <a:pt x="961" y="0"/>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5039577" y="2825171"/>
              <a:ext cx="30582" cy="11226"/>
            </a:xfrm>
            <a:custGeom>
              <a:avLst/>
              <a:gdLst/>
              <a:ahLst/>
              <a:cxnLst/>
              <a:rect l="l" t="t" r="r" b="b"/>
              <a:pathLst>
                <a:path w="1052" h="384" extrusionOk="0">
                  <a:moveTo>
                    <a:pt x="208" y="0"/>
                  </a:moveTo>
                  <a:cubicBezTo>
                    <a:pt x="106" y="0"/>
                    <a:pt x="16" y="77"/>
                    <a:pt x="8" y="180"/>
                  </a:cubicBezTo>
                  <a:cubicBezTo>
                    <a:pt x="1" y="290"/>
                    <a:pt x="88" y="384"/>
                    <a:pt x="200" y="384"/>
                  </a:cubicBezTo>
                  <a:lnTo>
                    <a:pt x="844" y="384"/>
                  </a:lnTo>
                  <a:cubicBezTo>
                    <a:pt x="946" y="384"/>
                    <a:pt x="1036" y="307"/>
                    <a:pt x="1044" y="203"/>
                  </a:cubicBezTo>
                  <a:cubicBezTo>
                    <a:pt x="1051" y="92"/>
                    <a:pt x="962" y="0"/>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4838209" y="2800496"/>
              <a:ext cx="30582" cy="11226"/>
            </a:xfrm>
            <a:custGeom>
              <a:avLst/>
              <a:gdLst/>
              <a:ahLst/>
              <a:cxnLst/>
              <a:rect l="l" t="t" r="r" b="b"/>
              <a:pathLst>
                <a:path w="1052" h="384" extrusionOk="0">
                  <a:moveTo>
                    <a:pt x="208" y="0"/>
                  </a:moveTo>
                  <a:cubicBezTo>
                    <a:pt x="105" y="0"/>
                    <a:pt x="16" y="77"/>
                    <a:pt x="8" y="180"/>
                  </a:cubicBezTo>
                  <a:cubicBezTo>
                    <a:pt x="0" y="290"/>
                    <a:pt x="88" y="384"/>
                    <a:pt x="200" y="384"/>
                  </a:cubicBezTo>
                  <a:lnTo>
                    <a:pt x="844" y="384"/>
                  </a:lnTo>
                  <a:cubicBezTo>
                    <a:pt x="945" y="384"/>
                    <a:pt x="1036" y="307"/>
                    <a:pt x="1044" y="203"/>
                  </a:cubicBezTo>
                  <a:cubicBezTo>
                    <a:pt x="1051" y="92"/>
                    <a:pt x="962" y="0"/>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4918791" y="2800496"/>
              <a:ext cx="30524" cy="11226"/>
            </a:xfrm>
            <a:custGeom>
              <a:avLst/>
              <a:gdLst/>
              <a:ahLst/>
              <a:cxnLst/>
              <a:rect l="l" t="t" r="r" b="b"/>
              <a:pathLst>
                <a:path w="1050" h="384" extrusionOk="0">
                  <a:moveTo>
                    <a:pt x="207" y="0"/>
                  </a:moveTo>
                  <a:cubicBezTo>
                    <a:pt x="106" y="0"/>
                    <a:pt x="16" y="77"/>
                    <a:pt x="8" y="180"/>
                  </a:cubicBezTo>
                  <a:cubicBezTo>
                    <a:pt x="0" y="290"/>
                    <a:pt x="89" y="384"/>
                    <a:pt x="200" y="384"/>
                  </a:cubicBezTo>
                  <a:lnTo>
                    <a:pt x="844" y="384"/>
                  </a:lnTo>
                  <a:cubicBezTo>
                    <a:pt x="945" y="384"/>
                    <a:pt x="1036" y="307"/>
                    <a:pt x="1043" y="203"/>
                  </a:cubicBezTo>
                  <a:cubicBezTo>
                    <a:pt x="1049" y="92"/>
                    <a:pt x="960" y="0"/>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4999315" y="2800496"/>
              <a:ext cx="30524" cy="11226"/>
            </a:xfrm>
            <a:custGeom>
              <a:avLst/>
              <a:gdLst/>
              <a:ahLst/>
              <a:cxnLst/>
              <a:rect l="l" t="t" r="r" b="b"/>
              <a:pathLst>
                <a:path w="1050" h="384" extrusionOk="0">
                  <a:moveTo>
                    <a:pt x="208" y="0"/>
                  </a:moveTo>
                  <a:cubicBezTo>
                    <a:pt x="106" y="0"/>
                    <a:pt x="16" y="77"/>
                    <a:pt x="8" y="180"/>
                  </a:cubicBezTo>
                  <a:cubicBezTo>
                    <a:pt x="1" y="290"/>
                    <a:pt x="89" y="384"/>
                    <a:pt x="200" y="384"/>
                  </a:cubicBezTo>
                  <a:lnTo>
                    <a:pt x="844" y="384"/>
                  </a:lnTo>
                  <a:cubicBezTo>
                    <a:pt x="947" y="384"/>
                    <a:pt x="1036" y="307"/>
                    <a:pt x="1044" y="203"/>
                  </a:cubicBezTo>
                  <a:cubicBezTo>
                    <a:pt x="1050" y="92"/>
                    <a:pt x="962" y="0"/>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5079897" y="2800496"/>
              <a:ext cx="30465" cy="11226"/>
            </a:xfrm>
            <a:custGeom>
              <a:avLst/>
              <a:gdLst/>
              <a:ahLst/>
              <a:cxnLst/>
              <a:rect l="l" t="t" r="r" b="b"/>
              <a:pathLst>
                <a:path w="1048" h="384" extrusionOk="0">
                  <a:moveTo>
                    <a:pt x="207" y="0"/>
                  </a:moveTo>
                  <a:cubicBezTo>
                    <a:pt x="105" y="0"/>
                    <a:pt x="16" y="77"/>
                    <a:pt x="8" y="180"/>
                  </a:cubicBezTo>
                  <a:cubicBezTo>
                    <a:pt x="0" y="290"/>
                    <a:pt x="88" y="384"/>
                    <a:pt x="200" y="384"/>
                  </a:cubicBezTo>
                  <a:lnTo>
                    <a:pt x="844" y="384"/>
                  </a:lnTo>
                  <a:cubicBezTo>
                    <a:pt x="945" y="384"/>
                    <a:pt x="1036" y="307"/>
                    <a:pt x="1043" y="203"/>
                  </a:cubicBezTo>
                  <a:cubicBezTo>
                    <a:pt x="1048" y="92"/>
                    <a:pt x="961" y="0"/>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4878471" y="2800496"/>
              <a:ext cx="30524" cy="11226"/>
            </a:xfrm>
            <a:custGeom>
              <a:avLst/>
              <a:gdLst/>
              <a:ahLst/>
              <a:cxnLst/>
              <a:rect l="l" t="t" r="r" b="b"/>
              <a:pathLst>
                <a:path w="1050" h="384" extrusionOk="0">
                  <a:moveTo>
                    <a:pt x="208" y="0"/>
                  </a:moveTo>
                  <a:cubicBezTo>
                    <a:pt x="106" y="0"/>
                    <a:pt x="16" y="77"/>
                    <a:pt x="8" y="180"/>
                  </a:cubicBezTo>
                  <a:cubicBezTo>
                    <a:pt x="1" y="290"/>
                    <a:pt x="90" y="384"/>
                    <a:pt x="200" y="384"/>
                  </a:cubicBezTo>
                  <a:lnTo>
                    <a:pt x="844" y="384"/>
                  </a:lnTo>
                  <a:cubicBezTo>
                    <a:pt x="947" y="384"/>
                    <a:pt x="1036" y="307"/>
                    <a:pt x="1044" y="203"/>
                  </a:cubicBezTo>
                  <a:cubicBezTo>
                    <a:pt x="1050" y="92"/>
                    <a:pt x="962" y="0"/>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4959053" y="2800496"/>
              <a:ext cx="30582" cy="11226"/>
            </a:xfrm>
            <a:custGeom>
              <a:avLst/>
              <a:gdLst/>
              <a:ahLst/>
              <a:cxnLst/>
              <a:rect l="l" t="t" r="r" b="b"/>
              <a:pathLst>
                <a:path w="1052" h="384" extrusionOk="0">
                  <a:moveTo>
                    <a:pt x="206" y="0"/>
                  </a:moveTo>
                  <a:cubicBezTo>
                    <a:pt x="105" y="0"/>
                    <a:pt x="14" y="77"/>
                    <a:pt x="8" y="180"/>
                  </a:cubicBezTo>
                  <a:cubicBezTo>
                    <a:pt x="0" y="290"/>
                    <a:pt x="88" y="384"/>
                    <a:pt x="200" y="384"/>
                  </a:cubicBezTo>
                  <a:lnTo>
                    <a:pt x="844" y="384"/>
                  </a:lnTo>
                  <a:cubicBezTo>
                    <a:pt x="945" y="384"/>
                    <a:pt x="1036" y="307"/>
                    <a:pt x="1043" y="203"/>
                  </a:cubicBezTo>
                  <a:cubicBezTo>
                    <a:pt x="1051" y="92"/>
                    <a:pt x="961" y="0"/>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5039577" y="2800496"/>
              <a:ext cx="30582" cy="11226"/>
            </a:xfrm>
            <a:custGeom>
              <a:avLst/>
              <a:gdLst/>
              <a:ahLst/>
              <a:cxnLst/>
              <a:rect l="l" t="t" r="r" b="b"/>
              <a:pathLst>
                <a:path w="1052" h="384" extrusionOk="0">
                  <a:moveTo>
                    <a:pt x="208" y="0"/>
                  </a:moveTo>
                  <a:cubicBezTo>
                    <a:pt x="106" y="0"/>
                    <a:pt x="16" y="77"/>
                    <a:pt x="8" y="180"/>
                  </a:cubicBezTo>
                  <a:cubicBezTo>
                    <a:pt x="1" y="290"/>
                    <a:pt x="88" y="384"/>
                    <a:pt x="200" y="384"/>
                  </a:cubicBezTo>
                  <a:lnTo>
                    <a:pt x="844" y="384"/>
                  </a:lnTo>
                  <a:cubicBezTo>
                    <a:pt x="946" y="384"/>
                    <a:pt x="1036" y="307"/>
                    <a:pt x="1044" y="203"/>
                  </a:cubicBezTo>
                  <a:cubicBezTo>
                    <a:pt x="1051" y="92"/>
                    <a:pt x="962" y="0"/>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4838209" y="2775237"/>
              <a:ext cx="30582" cy="11255"/>
            </a:xfrm>
            <a:custGeom>
              <a:avLst/>
              <a:gdLst/>
              <a:ahLst/>
              <a:cxnLst/>
              <a:rect l="l" t="t" r="r" b="b"/>
              <a:pathLst>
                <a:path w="1052" h="385" extrusionOk="0">
                  <a:moveTo>
                    <a:pt x="208" y="1"/>
                  </a:moveTo>
                  <a:cubicBezTo>
                    <a:pt x="105" y="1"/>
                    <a:pt x="16" y="78"/>
                    <a:pt x="8" y="180"/>
                  </a:cubicBezTo>
                  <a:cubicBezTo>
                    <a:pt x="0" y="292"/>
                    <a:pt x="88" y="384"/>
                    <a:pt x="200" y="384"/>
                  </a:cubicBezTo>
                  <a:lnTo>
                    <a:pt x="844" y="384"/>
                  </a:lnTo>
                  <a:cubicBezTo>
                    <a:pt x="945" y="384"/>
                    <a:pt x="1036" y="308"/>
                    <a:pt x="1044" y="205"/>
                  </a:cubicBezTo>
                  <a:cubicBezTo>
                    <a:pt x="1051" y="93"/>
                    <a:pt x="962" y="1"/>
                    <a:pt x="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a:off x="4918791" y="2775237"/>
              <a:ext cx="30524" cy="11255"/>
            </a:xfrm>
            <a:custGeom>
              <a:avLst/>
              <a:gdLst/>
              <a:ahLst/>
              <a:cxnLst/>
              <a:rect l="l" t="t" r="r" b="b"/>
              <a:pathLst>
                <a:path w="1050" h="385" extrusionOk="0">
                  <a:moveTo>
                    <a:pt x="207" y="1"/>
                  </a:moveTo>
                  <a:cubicBezTo>
                    <a:pt x="106" y="1"/>
                    <a:pt x="16" y="78"/>
                    <a:pt x="8" y="180"/>
                  </a:cubicBezTo>
                  <a:cubicBezTo>
                    <a:pt x="0" y="292"/>
                    <a:pt x="89" y="384"/>
                    <a:pt x="200" y="384"/>
                  </a:cubicBezTo>
                  <a:lnTo>
                    <a:pt x="844" y="384"/>
                  </a:lnTo>
                  <a:cubicBezTo>
                    <a:pt x="945" y="384"/>
                    <a:pt x="1036" y="308"/>
                    <a:pt x="1043" y="205"/>
                  </a:cubicBezTo>
                  <a:cubicBezTo>
                    <a:pt x="1049" y="93"/>
                    <a:pt x="960" y="1"/>
                    <a:pt x="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p:nvPr/>
          </p:nvSpPr>
          <p:spPr>
            <a:xfrm>
              <a:off x="4999315" y="2775237"/>
              <a:ext cx="30524" cy="11255"/>
            </a:xfrm>
            <a:custGeom>
              <a:avLst/>
              <a:gdLst/>
              <a:ahLst/>
              <a:cxnLst/>
              <a:rect l="l" t="t" r="r" b="b"/>
              <a:pathLst>
                <a:path w="1050" h="385" extrusionOk="0">
                  <a:moveTo>
                    <a:pt x="208" y="1"/>
                  </a:moveTo>
                  <a:cubicBezTo>
                    <a:pt x="106" y="1"/>
                    <a:pt x="16" y="78"/>
                    <a:pt x="8" y="180"/>
                  </a:cubicBezTo>
                  <a:cubicBezTo>
                    <a:pt x="1" y="292"/>
                    <a:pt x="89" y="384"/>
                    <a:pt x="200" y="384"/>
                  </a:cubicBezTo>
                  <a:lnTo>
                    <a:pt x="844" y="384"/>
                  </a:lnTo>
                  <a:cubicBezTo>
                    <a:pt x="947" y="384"/>
                    <a:pt x="1036" y="308"/>
                    <a:pt x="1044" y="205"/>
                  </a:cubicBezTo>
                  <a:cubicBezTo>
                    <a:pt x="1050" y="93"/>
                    <a:pt x="962" y="1"/>
                    <a:pt x="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5079897" y="2775237"/>
              <a:ext cx="30465" cy="11255"/>
            </a:xfrm>
            <a:custGeom>
              <a:avLst/>
              <a:gdLst/>
              <a:ahLst/>
              <a:cxnLst/>
              <a:rect l="l" t="t" r="r" b="b"/>
              <a:pathLst>
                <a:path w="1048" h="385" extrusionOk="0">
                  <a:moveTo>
                    <a:pt x="207" y="1"/>
                  </a:moveTo>
                  <a:cubicBezTo>
                    <a:pt x="105" y="1"/>
                    <a:pt x="16" y="78"/>
                    <a:pt x="8" y="180"/>
                  </a:cubicBezTo>
                  <a:cubicBezTo>
                    <a:pt x="0" y="292"/>
                    <a:pt x="88" y="384"/>
                    <a:pt x="200" y="384"/>
                  </a:cubicBezTo>
                  <a:lnTo>
                    <a:pt x="844" y="384"/>
                  </a:lnTo>
                  <a:cubicBezTo>
                    <a:pt x="945" y="384"/>
                    <a:pt x="1036" y="308"/>
                    <a:pt x="1043" y="205"/>
                  </a:cubicBezTo>
                  <a:cubicBezTo>
                    <a:pt x="1048" y="93"/>
                    <a:pt x="961" y="1"/>
                    <a:pt x="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4878471" y="2775237"/>
              <a:ext cx="30524" cy="11255"/>
            </a:xfrm>
            <a:custGeom>
              <a:avLst/>
              <a:gdLst/>
              <a:ahLst/>
              <a:cxnLst/>
              <a:rect l="l" t="t" r="r" b="b"/>
              <a:pathLst>
                <a:path w="1050" h="385" extrusionOk="0">
                  <a:moveTo>
                    <a:pt x="208" y="1"/>
                  </a:moveTo>
                  <a:cubicBezTo>
                    <a:pt x="106" y="1"/>
                    <a:pt x="16" y="78"/>
                    <a:pt x="8" y="180"/>
                  </a:cubicBezTo>
                  <a:cubicBezTo>
                    <a:pt x="1" y="292"/>
                    <a:pt x="90" y="384"/>
                    <a:pt x="200" y="384"/>
                  </a:cubicBezTo>
                  <a:lnTo>
                    <a:pt x="844" y="384"/>
                  </a:lnTo>
                  <a:cubicBezTo>
                    <a:pt x="947" y="384"/>
                    <a:pt x="1036" y="308"/>
                    <a:pt x="1044" y="205"/>
                  </a:cubicBezTo>
                  <a:cubicBezTo>
                    <a:pt x="1050" y="93"/>
                    <a:pt x="962" y="1"/>
                    <a:pt x="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4959053" y="2775237"/>
              <a:ext cx="30582" cy="11255"/>
            </a:xfrm>
            <a:custGeom>
              <a:avLst/>
              <a:gdLst/>
              <a:ahLst/>
              <a:cxnLst/>
              <a:rect l="l" t="t" r="r" b="b"/>
              <a:pathLst>
                <a:path w="1052" h="385" extrusionOk="0">
                  <a:moveTo>
                    <a:pt x="206" y="1"/>
                  </a:moveTo>
                  <a:cubicBezTo>
                    <a:pt x="105" y="1"/>
                    <a:pt x="14" y="78"/>
                    <a:pt x="8" y="180"/>
                  </a:cubicBezTo>
                  <a:cubicBezTo>
                    <a:pt x="0" y="292"/>
                    <a:pt x="88" y="384"/>
                    <a:pt x="200" y="384"/>
                  </a:cubicBezTo>
                  <a:lnTo>
                    <a:pt x="844" y="384"/>
                  </a:lnTo>
                  <a:cubicBezTo>
                    <a:pt x="945" y="384"/>
                    <a:pt x="1036" y="308"/>
                    <a:pt x="1043" y="205"/>
                  </a:cubicBezTo>
                  <a:cubicBezTo>
                    <a:pt x="1051" y="93"/>
                    <a:pt x="961" y="1"/>
                    <a:pt x="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p:nvPr/>
          </p:nvSpPr>
          <p:spPr>
            <a:xfrm>
              <a:off x="5039577" y="2775237"/>
              <a:ext cx="30582" cy="11255"/>
            </a:xfrm>
            <a:custGeom>
              <a:avLst/>
              <a:gdLst/>
              <a:ahLst/>
              <a:cxnLst/>
              <a:rect l="l" t="t" r="r" b="b"/>
              <a:pathLst>
                <a:path w="1052" h="385" extrusionOk="0">
                  <a:moveTo>
                    <a:pt x="208" y="1"/>
                  </a:moveTo>
                  <a:cubicBezTo>
                    <a:pt x="106" y="1"/>
                    <a:pt x="16" y="78"/>
                    <a:pt x="8" y="180"/>
                  </a:cubicBezTo>
                  <a:cubicBezTo>
                    <a:pt x="1" y="292"/>
                    <a:pt x="88" y="384"/>
                    <a:pt x="200" y="384"/>
                  </a:cubicBezTo>
                  <a:lnTo>
                    <a:pt x="844" y="384"/>
                  </a:lnTo>
                  <a:cubicBezTo>
                    <a:pt x="946" y="384"/>
                    <a:pt x="1036" y="308"/>
                    <a:pt x="1044" y="205"/>
                  </a:cubicBezTo>
                  <a:cubicBezTo>
                    <a:pt x="1051" y="93"/>
                    <a:pt x="962" y="1"/>
                    <a:pt x="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7"/>
            <p:cNvSpPr/>
            <p:nvPr/>
          </p:nvSpPr>
          <p:spPr>
            <a:xfrm>
              <a:off x="4904779" y="2533668"/>
              <a:ext cx="140931" cy="11255"/>
            </a:xfrm>
            <a:custGeom>
              <a:avLst/>
              <a:gdLst/>
              <a:ahLst/>
              <a:cxnLst/>
              <a:rect l="l" t="t" r="r" b="b"/>
              <a:pathLst>
                <a:path w="4848" h="385" extrusionOk="0">
                  <a:moveTo>
                    <a:pt x="208" y="1"/>
                  </a:moveTo>
                  <a:cubicBezTo>
                    <a:pt x="106" y="1"/>
                    <a:pt x="16" y="77"/>
                    <a:pt x="8" y="180"/>
                  </a:cubicBezTo>
                  <a:cubicBezTo>
                    <a:pt x="1" y="292"/>
                    <a:pt x="90" y="384"/>
                    <a:pt x="200" y="384"/>
                  </a:cubicBezTo>
                  <a:lnTo>
                    <a:pt x="4641" y="384"/>
                  </a:lnTo>
                  <a:cubicBezTo>
                    <a:pt x="4743" y="384"/>
                    <a:pt x="4832" y="307"/>
                    <a:pt x="4840" y="203"/>
                  </a:cubicBezTo>
                  <a:cubicBezTo>
                    <a:pt x="4848" y="93"/>
                    <a:pt x="4757" y="1"/>
                    <a:pt x="4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p:nvPr/>
          </p:nvSpPr>
          <p:spPr>
            <a:xfrm>
              <a:off x="4948181" y="2591378"/>
              <a:ext cx="97617" cy="11255"/>
            </a:xfrm>
            <a:custGeom>
              <a:avLst/>
              <a:gdLst/>
              <a:ahLst/>
              <a:cxnLst/>
              <a:rect l="l" t="t" r="r" b="b"/>
              <a:pathLst>
                <a:path w="3358" h="385" extrusionOk="0">
                  <a:moveTo>
                    <a:pt x="207" y="1"/>
                  </a:moveTo>
                  <a:cubicBezTo>
                    <a:pt x="104" y="1"/>
                    <a:pt x="15" y="77"/>
                    <a:pt x="8" y="180"/>
                  </a:cubicBezTo>
                  <a:cubicBezTo>
                    <a:pt x="0" y="292"/>
                    <a:pt x="88" y="384"/>
                    <a:pt x="200" y="384"/>
                  </a:cubicBezTo>
                  <a:lnTo>
                    <a:pt x="3152" y="384"/>
                  </a:lnTo>
                  <a:cubicBezTo>
                    <a:pt x="3254" y="384"/>
                    <a:pt x="3344" y="308"/>
                    <a:pt x="3352" y="205"/>
                  </a:cubicBezTo>
                  <a:cubicBezTo>
                    <a:pt x="3358" y="93"/>
                    <a:pt x="3269" y="1"/>
                    <a:pt x="3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p:nvPr/>
          </p:nvSpPr>
          <p:spPr>
            <a:xfrm>
              <a:off x="4904663" y="2591378"/>
              <a:ext cx="36221" cy="11255"/>
            </a:xfrm>
            <a:custGeom>
              <a:avLst/>
              <a:gdLst/>
              <a:ahLst/>
              <a:cxnLst/>
              <a:rect l="l" t="t" r="r" b="b"/>
              <a:pathLst>
                <a:path w="1246" h="385" extrusionOk="0">
                  <a:moveTo>
                    <a:pt x="207" y="1"/>
                  </a:moveTo>
                  <a:cubicBezTo>
                    <a:pt x="104" y="1"/>
                    <a:pt x="15" y="77"/>
                    <a:pt x="8" y="180"/>
                  </a:cubicBezTo>
                  <a:cubicBezTo>
                    <a:pt x="0" y="292"/>
                    <a:pt x="87" y="384"/>
                    <a:pt x="199" y="384"/>
                  </a:cubicBezTo>
                  <a:lnTo>
                    <a:pt x="1040" y="384"/>
                  </a:lnTo>
                  <a:cubicBezTo>
                    <a:pt x="1143" y="384"/>
                    <a:pt x="1232" y="308"/>
                    <a:pt x="1239" y="205"/>
                  </a:cubicBezTo>
                  <a:cubicBezTo>
                    <a:pt x="1246" y="93"/>
                    <a:pt x="1158" y="1"/>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5002833" y="2562231"/>
              <a:ext cx="43053" cy="11255"/>
            </a:xfrm>
            <a:custGeom>
              <a:avLst/>
              <a:gdLst/>
              <a:ahLst/>
              <a:cxnLst/>
              <a:rect l="l" t="t" r="r" b="b"/>
              <a:pathLst>
                <a:path w="1481" h="385" extrusionOk="0">
                  <a:moveTo>
                    <a:pt x="208" y="1"/>
                  </a:moveTo>
                  <a:cubicBezTo>
                    <a:pt x="107" y="1"/>
                    <a:pt x="16" y="77"/>
                    <a:pt x="8" y="182"/>
                  </a:cubicBezTo>
                  <a:cubicBezTo>
                    <a:pt x="1" y="292"/>
                    <a:pt x="90" y="384"/>
                    <a:pt x="200" y="384"/>
                  </a:cubicBezTo>
                  <a:lnTo>
                    <a:pt x="1274" y="384"/>
                  </a:lnTo>
                  <a:cubicBezTo>
                    <a:pt x="1375" y="384"/>
                    <a:pt x="1466" y="308"/>
                    <a:pt x="1473" y="205"/>
                  </a:cubicBezTo>
                  <a:cubicBezTo>
                    <a:pt x="1481" y="93"/>
                    <a:pt x="1393" y="1"/>
                    <a:pt x="1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4904750" y="2562231"/>
              <a:ext cx="90902" cy="11255"/>
            </a:xfrm>
            <a:custGeom>
              <a:avLst/>
              <a:gdLst/>
              <a:ahLst/>
              <a:cxnLst/>
              <a:rect l="l" t="t" r="r" b="b"/>
              <a:pathLst>
                <a:path w="3127" h="385" extrusionOk="0">
                  <a:moveTo>
                    <a:pt x="207" y="1"/>
                  </a:moveTo>
                  <a:cubicBezTo>
                    <a:pt x="106" y="1"/>
                    <a:pt x="15" y="77"/>
                    <a:pt x="8" y="182"/>
                  </a:cubicBezTo>
                  <a:cubicBezTo>
                    <a:pt x="0" y="292"/>
                    <a:pt x="89" y="384"/>
                    <a:pt x="199" y="384"/>
                  </a:cubicBezTo>
                  <a:lnTo>
                    <a:pt x="2921" y="384"/>
                  </a:lnTo>
                  <a:cubicBezTo>
                    <a:pt x="3022" y="384"/>
                    <a:pt x="3112" y="308"/>
                    <a:pt x="3120" y="205"/>
                  </a:cubicBezTo>
                  <a:cubicBezTo>
                    <a:pt x="3126" y="93"/>
                    <a:pt x="3037" y="1"/>
                    <a:pt x="2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5143735" y="2640727"/>
              <a:ext cx="26425" cy="11226"/>
            </a:xfrm>
            <a:custGeom>
              <a:avLst/>
              <a:gdLst/>
              <a:ahLst/>
              <a:cxnLst/>
              <a:rect l="l" t="t" r="r" b="b"/>
              <a:pathLst>
                <a:path w="909" h="384" extrusionOk="0">
                  <a:moveTo>
                    <a:pt x="208" y="0"/>
                  </a:moveTo>
                  <a:cubicBezTo>
                    <a:pt x="107" y="0"/>
                    <a:pt x="16" y="77"/>
                    <a:pt x="9" y="180"/>
                  </a:cubicBezTo>
                  <a:cubicBezTo>
                    <a:pt x="1" y="292"/>
                    <a:pt x="90" y="384"/>
                    <a:pt x="200" y="384"/>
                  </a:cubicBezTo>
                  <a:lnTo>
                    <a:pt x="705" y="384"/>
                  </a:lnTo>
                  <a:cubicBezTo>
                    <a:pt x="806" y="384"/>
                    <a:pt x="897" y="307"/>
                    <a:pt x="904" y="204"/>
                  </a:cubicBezTo>
                  <a:cubicBezTo>
                    <a:pt x="909" y="92"/>
                    <a:pt x="822" y="0"/>
                    <a:pt x="7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5143735" y="2686684"/>
              <a:ext cx="26425" cy="11226"/>
            </a:xfrm>
            <a:custGeom>
              <a:avLst/>
              <a:gdLst/>
              <a:ahLst/>
              <a:cxnLst/>
              <a:rect l="l" t="t" r="r" b="b"/>
              <a:pathLst>
                <a:path w="909" h="384" extrusionOk="0">
                  <a:moveTo>
                    <a:pt x="208" y="0"/>
                  </a:moveTo>
                  <a:cubicBezTo>
                    <a:pt x="107" y="0"/>
                    <a:pt x="16" y="77"/>
                    <a:pt x="9" y="180"/>
                  </a:cubicBezTo>
                  <a:cubicBezTo>
                    <a:pt x="1" y="292"/>
                    <a:pt x="90" y="384"/>
                    <a:pt x="200" y="384"/>
                  </a:cubicBezTo>
                  <a:lnTo>
                    <a:pt x="705" y="384"/>
                  </a:lnTo>
                  <a:cubicBezTo>
                    <a:pt x="806" y="384"/>
                    <a:pt x="897" y="307"/>
                    <a:pt x="904" y="204"/>
                  </a:cubicBezTo>
                  <a:cubicBezTo>
                    <a:pt x="909" y="92"/>
                    <a:pt x="822" y="0"/>
                    <a:pt x="7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5143735" y="2663706"/>
              <a:ext cx="26425" cy="11255"/>
            </a:xfrm>
            <a:custGeom>
              <a:avLst/>
              <a:gdLst/>
              <a:ahLst/>
              <a:cxnLst/>
              <a:rect l="l" t="t" r="r" b="b"/>
              <a:pathLst>
                <a:path w="909" h="385" extrusionOk="0">
                  <a:moveTo>
                    <a:pt x="208" y="1"/>
                  </a:moveTo>
                  <a:cubicBezTo>
                    <a:pt x="107" y="1"/>
                    <a:pt x="16" y="78"/>
                    <a:pt x="9" y="180"/>
                  </a:cubicBezTo>
                  <a:cubicBezTo>
                    <a:pt x="1" y="291"/>
                    <a:pt x="90" y="384"/>
                    <a:pt x="200" y="384"/>
                  </a:cubicBezTo>
                  <a:lnTo>
                    <a:pt x="705" y="384"/>
                  </a:lnTo>
                  <a:cubicBezTo>
                    <a:pt x="806" y="384"/>
                    <a:pt x="897" y="308"/>
                    <a:pt x="904" y="203"/>
                  </a:cubicBezTo>
                  <a:cubicBezTo>
                    <a:pt x="909" y="93"/>
                    <a:pt x="822" y="1"/>
                    <a:pt x="7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47"/>
          <p:cNvGrpSpPr/>
          <p:nvPr/>
        </p:nvGrpSpPr>
        <p:grpSpPr>
          <a:xfrm>
            <a:off x="6401569" y="1409662"/>
            <a:ext cx="333010" cy="334823"/>
            <a:chOff x="3177004" y="3104336"/>
            <a:chExt cx="376922" cy="378973"/>
          </a:xfrm>
        </p:grpSpPr>
        <p:sp>
          <p:nvSpPr>
            <p:cNvPr id="975" name="Google Shape;975;p47"/>
            <p:cNvSpPr/>
            <p:nvPr/>
          </p:nvSpPr>
          <p:spPr>
            <a:xfrm>
              <a:off x="3178748" y="3234285"/>
              <a:ext cx="75873" cy="126909"/>
            </a:xfrm>
            <a:custGeom>
              <a:avLst/>
              <a:gdLst/>
              <a:ahLst/>
              <a:cxnLst/>
              <a:rect l="l" t="t" r="r" b="b"/>
              <a:pathLst>
                <a:path w="2610" h="4341" extrusionOk="0">
                  <a:moveTo>
                    <a:pt x="2401" y="1"/>
                  </a:moveTo>
                  <a:cubicBezTo>
                    <a:pt x="2392" y="1"/>
                    <a:pt x="2382" y="2"/>
                    <a:pt x="2372" y="3"/>
                  </a:cubicBezTo>
                  <a:cubicBezTo>
                    <a:pt x="1871" y="81"/>
                    <a:pt x="1438" y="253"/>
                    <a:pt x="1087" y="514"/>
                  </a:cubicBezTo>
                  <a:cubicBezTo>
                    <a:pt x="670" y="825"/>
                    <a:pt x="364" y="1262"/>
                    <a:pt x="180" y="1815"/>
                  </a:cubicBezTo>
                  <a:cubicBezTo>
                    <a:pt x="1" y="2358"/>
                    <a:pt x="44" y="2858"/>
                    <a:pt x="317" y="3302"/>
                  </a:cubicBezTo>
                  <a:cubicBezTo>
                    <a:pt x="550" y="3688"/>
                    <a:pt x="960" y="4030"/>
                    <a:pt x="1529" y="4321"/>
                  </a:cubicBezTo>
                  <a:cubicBezTo>
                    <a:pt x="1558" y="4333"/>
                    <a:pt x="1585" y="4341"/>
                    <a:pt x="1616" y="4341"/>
                  </a:cubicBezTo>
                  <a:cubicBezTo>
                    <a:pt x="1685" y="4341"/>
                    <a:pt x="1754" y="4303"/>
                    <a:pt x="1788" y="4237"/>
                  </a:cubicBezTo>
                  <a:cubicBezTo>
                    <a:pt x="1835" y="4142"/>
                    <a:pt x="1799" y="4025"/>
                    <a:pt x="1703" y="3977"/>
                  </a:cubicBezTo>
                  <a:cubicBezTo>
                    <a:pt x="647" y="3436"/>
                    <a:pt x="266" y="2769"/>
                    <a:pt x="545" y="1936"/>
                  </a:cubicBezTo>
                  <a:cubicBezTo>
                    <a:pt x="838" y="1055"/>
                    <a:pt x="1473" y="534"/>
                    <a:pt x="2432" y="383"/>
                  </a:cubicBezTo>
                  <a:cubicBezTo>
                    <a:pt x="2536" y="367"/>
                    <a:pt x="2610" y="268"/>
                    <a:pt x="2593" y="164"/>
                  </a:cubicBezTo>
                  <a:cubicBezTo>
                    <a:pt x="2576" y="68"/>
                    <a:pt x="2495" y="1"/>
                    <a:pt x="2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3263749" y="3104336"/>
              <a:ext cx="206339" cy="204616"/>
            </a:xfrm>
            <a:custGeom>
              <a:avLst/>
              <a:gdLst/>
              <a:ahLst/>
              <a:cxnLst/>
              <a:rect l="l" t="t" r="r" b="b"/>
              <a:pathLst>
                <a:path w="7098" h="6999" extrusionOk="0">
                  <a:moveTo>
                    <a:pt x="4034" y="1"/>
                  </a:moveTo>
                  <a:cubicBezTo>
                    <a:pt x="3831" y="1"/>
                    <a:pt x="3620" y="37"/>
                    <a:pt x="3403" y="110"/>
                  </a:cubicBezTo>
                  <a:cubicBezTo>
                    <a:pt x="2682" y="349"/>
                    <a:pt x="2163" y="793"/>
                    <a:pt x="1858" y="1428"/>
                  </a:cubicBezTo>
                  <a:cubicBezTo>
                    <a:pt x="1557" y="2055"/>
                    <a:pt x="1470" y="2847"/>
                    <a:pt x="1605" y="3782"/>
                  </a:cubicBezTo>
                  <a:cubicBezTo>
                    <a:pt x="1654" y="4126"/>
                    <a:pt x="1723" y="4422"/>
                    <a:pt x="1783" y="4637"/>
                  </a:cubicBezTo>
                  <a:cubicBezTo>
                    <a:pt x="1427" y="4540"/>
                    <a:pt x="841" y="4411"/>
                    <a:pt x="197" y="4399"/>
                  </a:cubicBezTo>
                  <a:cubicBezTo>
                    <a:pt x="196" y="4399"/>
                    <a:pt x="195" y="4399"/>
                    <a:pt x="194" y="4399"/>
                  </a:cubicBezTo>
                  <a:cubicBezTo>
                    <a:pt x="88" y="4399"/>
                    <a:pt x="4" y="4483"/>
                    <a:pt x="2" y="4589"/>
                  </a:cubicBezTo>
                  <a:cubicBezTo>
                    <a:pt x="0" y="4695"/>
                    <a:pt x="85" y="4782"/>
                    <a:pt x="192" y="4786"/>
                  </a:cubicBezTo>
                  <a:cubicBezTo>
                    <a:pt x="1151" y="4801"/>
                    <a:pt x="1999" y="5108"/>
                    <a:pt x="2007" y="5111"/>
                  </a:cubicBezTo>
                  <a:cubicBezTo>
                    <a:pt x="2029" y="5118"/>
                    <a:pt x="2051" y="5122"/>
                    <a:pt x="2073" y="5122"/>
                  </a:cubicBezTo>
                  <a:cubicBezTo>
                    <a:pt x="2124" y="5122"/>
                    <a:pt x="2173" y="5103"/>
                    <a:pt x="2209" y="5066"/>
                  </a:cubicBezTo>
                  <a:cubicBezTo>
                    <a:pt x="2263" y="5013"/>
                    <a:pt x="2280" y="4934"/>
                    <a:pt x="2252" y="4865"/>
                  </a:cubicBezTo>
                  <a:cubicBezTo>
                    <a:pt x="2245" y="4847"/>
                    <a:pt x="1559" y="2933"/>
                    <a:pt x="2203" y="1596"/>
                  </a:cubicBezTo>
                  <a:cubicBezTo>
                    <a:pt x="2462" y="1061"/>
                    <a:pt x="2904" y="685"/>
                    <a:pt x="3524" y="478"/>
                  </a:cubicBezTo>
                  <a:cubicBezTo>
                    <a:pt x="3701" y="419"/>
                    <a:pt x="3869" y="389"/>
                    <a:pt x="4030" y="389"/>
                  </a:cubicBezTo>
                  <a:cubicBezTo>
                    <a:pt x="4281" y="389"/>
                    <a:pt x="4514" y="462"/>
                    <a:pt x="4734" y="606"/>
                  </a:cubicBezTo>
                  <a:cubicBezTo>
                    <a:pt x="5296" y="975"/>
                    <a:pt x="5757" y="1817"/>
                    <a:pt x="6110" y="3107"/>
                  </a:cubicBezTo>
                  <a:cubicBezTo>
                    <a:pt x="6383" y="4108"/>
                    <a:pt x="6584" y="5358"/>
                    <a:pt x="6705" y="6823"/>
                  </a:cubicBezTo>
                  <a:cubicBezTo>
                    <a:pt x="6713" y="6922"/>
                    <a:pt x="6797" y="6999"/>
                    <a:pt x="6897" y="6999"/>
                  </a:cubicBezTo>
                  <a:lnTo>
                    <a:pt x="6912" y="6999"/>
                  </a:lnTo>
                  <a:cubicBezTo>
                    <a:pt x="7020" y="6988"/>
                    <a:pt x="7098" y="6896"/>
                    <a:pt x="7089" y="6789"/>
                  </a:cubicBezTo>
                  <a:cubicBezTo>
                    <a:pt x="6966" y="5301"/>
                    <a:pt x="6760" y="4028"/>
                    <a:pt x="6483" y="3003"/>
                  </a:cubicBezTo>
                  <a:cubicBezTo>
                    <a:pt x="6105" y="1621"/>
                    <a:pt x="5589" y="705"/>
                    <a:pt x="4947" y="280"/>
                  </a:cubicBezTo>
                  <a:cubicBezTo>
                    <a:pt x="4665" y="94"/>
                    <a:pt x="4359" y="1"/>
                    <a:pt x="4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3322906" y="3314652"/>
              <a:ext cx="150931" cy="83992"/>
            </a:xfrm>
            <a:custGeom>
              <a:avLst/>
              <a:gdLst/>
              <a:ahLst/>
              <a:cxnLst/>
              <a:rect l="l" t="t" r="r" b="b"/>
              <a:pathLst>
                <a:path w="5192" h="2873" extrusionOk="0">
                  <a:moveTo>
                    <a:pt x="4904" y="1"/>
                  </a:moveTo>
                  <a:cubicBezTo>
                    <a:pt x="4900" y="1"/>
                    <a:pt x="4896" y="1"/>
                    <a:pt x="4893" y="1"/>
                  </a:cubicBezTo>
                  <a:cubicBezTo>
                    <a:pt x="4787" y="9"/>
                    <a:pt x="4707" y="99"/>
                    <a:pt x="4713" y="207"/>
                  </a:cubicBezTo>
                  <a:cubicBezTo>
                    <a:pt x="4782" y="1259"/>
                    <a:pt x="4791" y="2121"/>
                    <a:pt x="4791" y="2488"/>
                  </a:cubicBezTo>
                  <a:cubicBezTo>
                    <a:pt x="4184" y="2488"/>
                    <a:pt x="2207" y="2462"/>
                    <a:pt x="236" y="2178"/>
                  </a:cubicBezTo>
                  <a:cubicBezTo>
                    <a:pt x="226" y="2177"/>
                    <a:pt x="217" y="2176"/>
                    <a:pt x="207" y="2176"/>
                  </a:cubicBezTo>
                  <a:cubicBezTo>
                    <a:pt x="113" y="2176"/>
                    <a:pt x="30" y="2244"/>
                    <a:pt x="16" y="2341"/>
                  </a:cubicBezTo>
                  <a:cubicBezTo>
                    <a:pt x="1" y="2446"/>
                    <a:pt x="75" y="2543"/>
                    <a:pt x="180" y="2558"/>
                  </a:cubicBezTo>
                  <a:cubicBezTo>
                    <a:pt x="2202" y="2850"/>
                    <a:pt x="4233" y="2873"/>
                    <a:pt x="4817" y="2873"/>
                  </a:cubicBezTo>
                  <a:lnTo>
                    <a:pt x="4985" y="2873"/>
                  </a:lnTo>
                  <a:cubicBezTo>
                    <a:pt x="5089" y="2871"/>
                    <a:pt x="5173" y="2787"/>
                    <a:pt x="5175" y="2684"/>
                  </a:cubicBezTo>
                  <a:cubicBezTo>
                    <a:pt x="5176" y="2672"/>
                    <a:pt x="5192" y="1595"/>
                    <a:pt x="5098" y="181"/>
                  </a:cubicBezTo>
                  <a:cubicBezTo>
                    <a:pt x="5091" y="80"/>
                    <a:pt x="5006" y="1"/>
                    <a:pt x="49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p:nvPr/>
          </p:nvSpPr>
          <p:spPr>
            <a:xfrm>
              <a:off x="3177004" y="3277641"/>
              <a:ext cx="205554" cy="205668"/>
            </a:xfrm>
            <a:custGeom>
              <a:avLst/>
              <a:gdLst/>
              <a:ahLst/>
              <a:cxnLst/>
              <a:rect l="l" t="t" r="r" b="b"/>
              <a:pathLst>
                <a:path w="7071" h="7035" extrusionOk="0">
                  <a:moveTo>
                    <a:pt x="3995" y="2784"/>
                  </a:moveTo>
                  <a:lnTo>
                    <a:pt x="2356" y="4423"/>
                  </a:lnTo>
                  <a:lnTo>
                    <a:pt x="837" y="4801"/>
                  </a:lnTo>
                  <a:lnTo>
                    <a:pt x="2477" y="3162"/>
                  </a:lnTo>
                  <a:lnTo>
                    <a:pt x="3995" y="2784"/>
                  </a:lnTo>
                  <a:close/>
                  <a:moveTo>
                    <a:pt x="4267" y="3057"/>
                  </a:moveTo>
                  <a:lnTo>
                    <a:pt x="3889" y="4576"/>
                  </a:lnTo>
                  <a:lnTo>
                    <a:pt x="2250" y="6216"/>
                  </a:lnTo>
                  <a:lnTo>
                    <a:pt x="2627" y="4697"/>
                  </a:lnTo>
                  <a:lnTo>
                    <a:pt x="4267" y="3057"/>
                  </a:lnTo>
                  <a:close/>
                  <a:moveTo>
                    <a:pt x="6859" y="1"/>
                  </a:moveTo>
                  <a:cubicBezTo>
                    <a:pt x="6810" y="1"/>
                    <a:pt x="6760" y="19"/>
                    <a:pt x="6723" y="57"/>
                  </a:cubicBezTo>
                  <a:lnTo>
                    <a:pt x="4521" y="2258"/>
                  </a:lnTo>
                  <a:lnTo>
                    <a:pt x="2333" y="2803"/>
                  </a:lnTo>
                  <a:cubicBezTo>
                    <a:pt x="2297" y="2810"/>
                    <a:pt x="2267" y="2829"/>
                    <a:pt x="2242" y="2853"/>
                  </a:cubicBezTo>
                  <a:lnTo>
                    <a:pt x="76" y="5019"/>
                  </a:lnTo>
                  <a:cubicBezTo>
                    <a:pt x="15" y="5081"/>
                    <a:pt x="1" y="5174"/>
                    <a:pt x="45" y="5249"/>
                  </a:cubicBezTo>
                  <a:cubicBezTo>
                    <a:pt x="79" y="5310"/>
                    <a:pt x="144" y="5347"/>
                    <a:pt x="212" y="5347"/>
                  </a:cubicBezTo>
                  <a:cubicBezTo>
                    <a:pt x="228" y="5347"/>
                    <a:pt x="243" y="5345"/>
                    <a:pt x="259" y="5341"/>
                  </a:cubicBezTo>
                  <a:lnTo>
                    <a:pt x="2193" y="4863"/>
                  </a:lnTo>
                  <a:lnTo>
                    <a:pt x="1713" y="6796"/>
                  </a:lnTo>
                  <a:cubicBezTo>
                    <a:pt x="1691" y="6880"/>
                    <a:pt x="1730" y="6966"/>
                    <a:pt x="1805" y="7010"/>
                  </a:cubicBezTo>
                  <a:cubicBezTo>
                    <a:pt x="1834" y="7027"/>
                    <a:pt x="1866" y="7035"/>
                    <a:pt x="1898" y="7035"/>
                  </a:cubicBezTo>
                  <a:cubicBezTo>
                    <a:pt x="1949" y="7035"/>
                    <a:pt x="1998" y="7015"/>
                    <a:pt x="2035" y="6980"/>
                  </a:cubicBezTo>
                  <a:lnTo>
                    <a:pt x="4202" y="4812"/>
                  </a:lnTo>
                  <a:cubicBezTo>
                    <a:pt x="4227" y="4788"/>
                    <a:pt x="4244" y="4757"/>
                    <a:pt x="4251" y="4722"/>
                  </a:cubicBezTo>
                  <a:lnTo>
                    <a:pt x="4796" y="2533"/>
                  </a:lnTo>
                  <a:lnTo>
                    <a:pt x="6997" y="332"/>
                  </a:lnTo>
                  <a:cubicBezTo>
                    <a:pt x="7071" y="253"/>
                    <a:pt x="7071" y="132"/>
                    <a:pt x="6996" y="57"/>
                  </a:cubicBezTo>
                  <a:cubicBezTo>
                    <a:pt x="6958" y="19"/>
                    <a:pt x="6909" y="1"/>
                    <a:pt x="6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p:nvPr/>
          </p:nvSpPr>
          <p:spPr>
            <a:xfrm>
              <a:off x="3454245" y="3105154"/>
              <a:ext cx="99681" cy="99516"/>
            </a:xfrm>
            <a:custGeom>
              <a:avLst/>
              <a:gdLst/>
              <a:ahLst/>
              <a:cxnLst/>
              <a:rect l="l" t="t" r="r" b="b"/>
              <a:pathLst>
                <a:path w="3429" h="3404" extrusionOk="0">
                  <a:moveTo>
                    <a:pt x="2844" y="568"/>
                  </a:moveTo>
                  <a:lnTo>
                    <a:pt x="1971" y="2544"/>
                  </a:lnTo>
                  <a:lnTo>
                    <a:pt x="1836" y="1736"/>
                  </a:lnTo>
                  <a:cubicBezTo>
                    <a:pt x="1823" y="1654"/>
                    <a:pt x="1760" y="1591"/>
                    <a:pt x="1678" y="1578"/>
                  </a:cubicBezTo>
                  <a:lnTo>
                    <a:pt x="870" y="1441"/>
                  </a:lnTo>
                  <a:lnTo>
                    <a:pt x="2844" y="568"/>
                  </a:lnTo>
                  <a:close/>
                  <a:moveTo>
                    <a:pt x="3219" y="0"/>
                  </a:moveTo>
                  <a:cubicBezTo>
                    <a:pt x="3194" y="0"/>
                    <a:pt x="3168" y="5"/>
                    <a:pt x="3143" y="16"/>
                  </a:cubicBezTo>
                  <a:lnTo>
                    <a:pt x="126" y="1349"/>
                  </a:lnTo>
                  <a:cubicBezTo>
                    <a:pt x="46" y="1384"/>
                    <a:pt x="0" y="1464"/>
                    <a:pt x="13" y="1549"/>
                  </a:cubicBezTo>
                  <a:cubicBezTo>
                    <a:pt x="23" y="1633"/>
                    <a:pt x="88" y="1700"/>
                    <a:pt x="172" y="1714"/>
                  </a:cubicBezTo>
                  <a:lnTo>
                    <a:pt x="1247" y="1894"/>
                  </a:lnTo>
                  <a:lnTo>
                    <a:pt x="303" y="2839"/>
                  </a:lnTo>
                  <a:cubicBezTo>
                    <a:pt x="227" y="2914"/>
                    <a:pt x="227" y="3036"/>
                    <a:pt x="303" y="3112"/>
                  </a:cubicBezTo>
                  <a:cubicBezTo>
                    <a:pt x="341" y="3150"/>
                    <a:pt x="388" y="3167"/>
                    <a:pt x="438" y="3167"/>
                  </a:cubicBezTo>
                  <a:cubicBezTo>
                    <a:pt x="488" y="3167"/>
                    <a:pt x="536" y="3148"/>
                    <a:pt x="574" y="3112"/>
                  </a:cubicBezTo>
                  <a:lnTo>
                    <a:pt x="1519" y="2167"/>
                  </a:lnTo>
                  <a:lnTo>
                    <a:pt x="1700" y="3242"/>
                  </a:lnTo>
                  <a:cubicBezTo>
                    <a:pt x="1714" y="3326"/>
                    <a:pt x="1780" y="3391"/>
                    <a:pt x="1864" y="3402"/>
                  </a:cubicBezTo>
                  <a:cubicBezTo>
                    <a:pt x="1872" y="3403"/>
                    <a:pt x="1879" y="3403"/>
                    <a:pt x="1890" y="3403"/>
                  </a:cubicBezTo>
                  <a:cubicBezTo>
                    <a:pt x="1964" y="3403"/>
                    <a:pt x="2036" y="3359"/>
                    <a:pt x="2067" y="3288"/>
                  </a:cubicBezTo>
                  <a:lnTo>
                    <a:pt x="3398" y="271"/>
                  </a:lnTo>
                  <a:cubicBezTo>
                    <a:pt x="3429" y="197"/>
                    <a:pt x="3413" y="113"/>
                    <a:pt x="3358" y="58"/>
                  </a:cubicBezTo>
                  <a:cubicBezTo>
                    <a:pt x="3321" y="21"/>
                    <a:pt x="3271" y="0"/>
                    <a:pt x="3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3"/>
        <p:cNvGrpSpPr/>
        <p:nvPr/>
      </p:nvGrpSpPr>
      <p:grpSpPr>
        <a:xfrm>
          <a:off x="0" y="0"/>
          <a:ext cx="0" cy="0"/>
          <a:chOff x="0" y="0"/>
          <a:chExt cx="0" cy="0"/>
        </a:xfrm>
      </p:grpSpPr>
      <p:sp>
        <p:nvSpPr>
          <p:cNvPr id="984" name="Google Shape;984;p48"/>
          <p:cNvSpPr txBox="1">
            <a:spLocks noGrp="1"/>
          </p:cNvSpPr>
          <p:nvPr>
            <p:ph type="title"/>
          </p:nvPr>
        </p:nvSpPr>
        <p:spPr>
          <a:xfrm>
            <a:off x="713375" y="540700"/>
            <a:ext cx="5182200" cy="252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grpSp>
        <p:nvGrpSpPr>
          <p:cNvPr id="985" name="Google Shape;985;p48"/>
          <p:cNvGrpSpPr/>
          <p:nvPr/>
        </p:nvGrpSpPr>
        <p:grpSpPr>
          <a:xfrm rot="10800000">
            <a:off x="6774494" y="2694802"/>
            <a:ext cx="2102974" cy="2137871"/>
            <a:chOff x="298650" y="311925"/>
            <a:chExt cx="1460095" cy="1484323"/>
          </a:xfrm>
        </p:grpSpPr>
        <p:sp>
          <p:nvSpPr>
            <p:cNvPr id="986" name="Google Shape;986;p48"/>
            <p:cNvSpPr/>
            <p:nvPr/>
          </p:nvSpPr>
          <p:spPr>
            <a:xfrm>
              <a:off x="606703" y="379708"/>
              <a:ext cx="258395" cy="120242"/>
            </a:xfrm>
            <a:custGeom>
              <a:avLst/>
              <a:gdLst/>
              <a:ahLst/>
              <a:cxnLst/>
              <a:rect l="l" t="t" r="r" b="b"/>
              <a:pathLst>
                <a:path w="5886" h="2739" extrusionOk="0">
                  <a:moveTo>
                    <a:pt x="811" y="817"/>
                  </a:moveTo>
                  <a:cubicBezTo>
                    <a:pt x="811" y="817"/>
                    <a:pt x="811" y="818"/>
                    <a:pt x="812" y="821"/>
                  </a:cubicBezTo>
                  <a:lnTo>
                    <a:pt x="812" y="821"/>
                  </a:lnTo>
                  <a:cubicBezTo>
                    <a:pt x="812" y="818"/>
                    <a:pt x="811" y="817"/>
                    <a:pt x="811" y="817"/>
                  </a:cubicBezTo>
                  <a:close/>
                  <a:moveTo>
                    <a:pt x="926" y="1"/>
                  </a:moveTo>
                  <a:cubicBezTo>
                    <a:pt x="905" y="1"/>
                    <a:pt x="885" y="1"/>
                    <a:pt x="865" y="4"/>
                  </a:cubicBezTo>
                  <a:cubicBezTo>
                    <a:pt x="844" y="4"/>
                    <a:pt x="824" y="4"/>
                    <a:pt x="803" y="8"/>
                  </a:cubicBezTo>
                  <a:cubicBezTo>
                    <a:pt x="640" y="35"/>
                    <a:pt x="480" y="106"/>
                    <a:pt x="351" y="219"/>
                  </a:cubicBezTo>
                  <a:cubicBezTo>
                    <a:pt x="219" y="327"/>
                    <a:pt x="117" y="477"/>
                    <a:pt x="51" y="651"/>
                  </a:cubicBezTo>
                  <a:cubicBezTo>
                    <a:pt x="24" y="739"/>
                    <a:pt x="4" y="834"/>
                    <a:pt x="1" y="933"/>
                  </a:cubicBezTo>
                  <a:cubicBezTo>
                    <a:pt x="1" y="1032"/>
                    <a:pt x="15" y="1126"/>
                    <a:pt x="42" y="1219"/>
                  </a:cubicBezTo>
                  <a:cubicBezTo>
                    <a:pt x="96" y="1406"/>
                    <a:pt x="205" y="1572"/>
                    <a:pt x="345" y="1709"/>
                  </a:cubicBezTo>
                  <a:cubicBezTo>
                    <a:pt x="484" y="1841"/>
                    <a:pt x="657" y="1943"/>
                    <a:pt x="852" y="1998"/>
                  </a:cubicBezTo>
                  <a:cubicBezTo>
                    <a:pt x="954" y="2025"/>
                    <a:pt x="1052" y="2035"/>
                    <a:pt x="1147" y="2038"/>
                  </a:cubicBezTo>
                  <a:cubicBezTo>
                    <a:pt x="1246" y="2038"/>
                    <a:pt x="1345" y="2032"/>
                    <a:pt x="1436" y="2015"/>
                  </a:cubicBezTo>
                  <a:cubicBezTo>
                    <a:pt x="1620" y="1980"/>
                    <a:pt x="1794" y="1919"/>
                    <a:pt x="1954" y="1851"/>
                  </a:cubicBezTo>
                  <a:cubicBezTo>
                    <a:pt x="2031" y="1817"/>
                    <a:pt x="2110" y="1780"/>
                    <a:pt x="2185" y="1743"/>
                  </a:cubicBezTo>
                  <a:cubicBezTo>
                    <a:pt x="2260" y="1709"/>
                    <a:pt x="2331" y="1671"/>
                    <a:pt x="2406" y="1633"/>
                  </a:cubicBezTo>
                  <a:cubicBezTo>
                    <a:pt x="2552" y="1559"/>
                    <a:pt x="2695" y="1484"/>
                    <a:pt x="2838" y="1416"/>
                  </a:cubicBezTo>
                  <a:cubicBezTo>
                    <a:pt x="2981" y="1348"/>
                    <a:pt x="3124" y="1280"/>
                    <a:pt x="3263" y="1225"/>
                  </a:cubicBezTo>
                  <a:cubicBezTo>
                    <a:pt x="3406" y="1171"/>
                    <a:pt x="3546" y="1123"/>
                    <a:pt x="3684" y="1090"/>
                  </a:cubicBezTo>
                  <a:cubicBezTo>
                    <a:pt x="3844" y="1051"/>
                    <a:pt x="4002" y="1031"/>
                    <a:pt x="4155" y="1031"/>
                  </a:cubicBezTo>
                  <a:cubicBezTo>
                    <a:pt x="4271" y="1031"/>
                    <a:pt x="4385" y="1042"/>
                    <a:pt x="4494" y="1065"/>
                  </a:cubicBezTo>
                  <a:cubicBezTo>
                    <a:pt x="4620" y="1090"/>
                    <a:pt x="4742" y="1131"/>
                    <a:pt x="4855" y="1184"/>
                  </a:cubicBezTo>
                  <a:cubicBezTo>
                    <a:pt x="4967" y="1236"/>
                    <a:pt x="5072" y="1300"/>
                    <a:pt x="5165" y="1368"/>
                  </a:cubicBezTo>
                  <a:cubicBezTo>
                    <a:pt x="5348" y="1511"/>
                    <a:pt x="5491" y="1674"/>
                    <a:pt x="5593" y="1838"/>
                  </a:cubicBezTo>
                  <a:cubicBezTo>
                    <a:pt x="5644" y="1919"/>
                    <a:pt x="5689" y="2001"/>
                    <a:pt x="5722" y="2076"/>
                  </a:cubicBezTo>
                  <a:cubicBezTo>
                    <a:pt x="5756" y="2154"/>
                    <a:pt x="5783" y="2229"/>
                    <a:pt x="5801" y="2297"/>
                  </a:cubicBezTo>
                  <a:cubicBezTo>
                    <a:pt x="5841" y="2433"/>
                    <a:pt x="5859" y="2545"/>
                    <a:pt x="5865" y="2621"/>
                  </a:cubicBezTo>
                  <a:cubicBezTo>
                    <a:pt x="5868" y="2661"/>
                    <a:pt x="5868" y="2688"/>
                    <a:pt x="5868" y="2709"/>
                  </a:cubicBezTo>
                  <a:lnTo>
                    <a:pt x="5868" y="2739"/>
                  </a:lnTo>
                  <a:cubicBezTo>
                    <a:pt x="5868" y="2739"/>
                    <a:pt x="5872" y="2729"/>
                    <a:pt x="5872" y="2709"/>
                  </a:cubicBezTo>
                  <a:cubicBezTo>
                    <a:pt x="5872" y="2688"/>
                    <a:pt x="5876" y="2661"/>
                    <a:pt x="5879" y="2621"/>
                  </a:cubicBezTo>
                  <a:cubicBezTo>
                    <a:pt x="5882" y="2542"/>
                    <a:pt x="5885" y="2429"/>
                    <a:pt x="5865" y="2283"/>
                  </a:cubicBezTo>
                  <a:cubicBezTo>
                    <a:pt x="5841" y="2137"/>
                    <a:pt x="5804" y="1960"/>
                    <a:pt x="5719" y="1770"/>
                  </a:cubicBezTo>
                  <a:cubicBezTo>
                    <a:pt x="5631" y="1583"/>
                    <a:pt x="5498" y="1379"/>
                    <a:pt x="5301" y="1205"/>
                  </a:cubicBezTo>
                  <a:cubicBezTo>
                    <a:pt x="5202" y="1117"/>
                    <a:pt x="5093" y="1035"/>
                    <a:pt x="4970" y="963"/>
                  </a:cubicBezTo>
                  <a:cubicBezTo>
                    <a:pt x="4848" y="895"/>
                    <a:pt x="4712" y="834"/>
                    <a:pt x="4566" y="790"/>
                  </a:cubicBezTo>
                  <a:cubicBezTo>
                    <a:pt x="4491" y="770"/>
                    <a:pt x="4416" y="749"/>
                    <a:pt x="4338" y="735"/>
                  </a:cubicBezTo>
                  <a:cubicBezTo>
                    <a:pt x="4321" y="732"/>
                    <a:pt x="4301" y="729"/>
                    <a:pt x="4280" y="729"/>
                  </a:cubicBezTo>
                  <a:cubicBezTo>
                    <a:pt x="4260" y="726"/>
                    <a:pt x="4240" y="722"/>
                    <a:pt x="4222" y="722"/>
                  </a:cubicBezTo>
                  <a:cubicBezTo>
                    <a:pt x="4182" y="718"/>
                    <a:pt x="4141" y="712"/>
                    <a:pt x="4103" y="712"/>
                  </a:cubicBezTo>
                  <a:cubicBezTo>
                    <a:pt x="4062" y="712"/>
                    <a:pt x="4022" y="712"/>
                    <a:pt x="3981" y="709"/>
                  </a:cubicBezTo>
                  <a:cubicBezTo>
                    <a:pt x="3940" y="709"/>
                    <a:pt x="3899" y="712"/>
                    <a:pt x="3858" y="715"/>
                  </a:cubicBezTo>
                  <a:cubicBezTo>
                    <a:pt x="3838" y="715"/>
                    <a:pt x="3817" y="715"/>
                    <a:pt x="3797" y="718"/>
                  </a:cubicBezTo>
                  <a:lnTo>
                    <a:pt x="3736" y="726"/>
                  </a:lnTo>
                  <a:cubicBezTo>
                    <a:pt x="3695" y="732"/>
                    <a:pt x="3654" y="735"/>
                    <a:pt x="3613" y="743"/>
                  </a:cubicBezTo>
                  <a:cubicBezTo>
                    <a:pt x="3290" y="797"/>
                    <a:pt x="2970" y="909"/>
                    <a:pt x="2668" y="1038"/>
                  </a:cubicBezTo>
                  <a:cubicBezTo>
                    <a:pt x="2515" y="1103"/>
                    <a:pt x="2365" y="1171"/>
                    <a:pt x="2219" y="1239"/>
                  </a:cubicBezTo>
                  <a:cubicBezTo>
                    <a:pt x="2069" y="1304"/>
                    <a:pt x="1919" y="1371"/>
                    <a:pt x="1776" y="1426"/>
                  </a:cubicBezTo>
                  <a:cubicBezTo>
                    <a:pt x="1634" y="1487"/>
                    <a:pt x="1491" y="1531"/>
                    <a:pt x="1354" y="1555"/>
                  </a:cubicBezTo>
                  <a:cubicBezTo>
                    <a:pt x="1287" y="1569"/>
                    <a:pt x="1219" y="1576"/>
                    <a:pt x="1154" y="1576"/>
                  </a:cubicBezTo>
                  <a:cubicBezTo>
                    <a:pt x="1089" y="1576"/>
                    <a:pt x="1025" y="1569"/>
                    <a:pt x="967" y="1555"/>
                  </a:cubicBezTo>
                  <a:cubicBezTo>
                    <a:pt x="852" y="1525"/>
                    <a:pt x="736" y="1467"/>
                    <a:pt x="643" y="1385"/>
                  </a:cubicBezTo>
                  <a:cubicBezTo>
                    <a:pt x="552" y="1304"/>
                    <a:pt x="480" y="1202"/>
                    <a:pt x="439" y="1093"/>
                  </a:cubicBezTo>
                  <a:cubicBezTo>
                    <a:pt x="419" y="1038"/>
                    <a:pt x="412" y="984"/>
                    <a:pt x="406" y="930"/>
                  </a:cubicBezTo>
                  <a:cubicBezTo>
                    <a:pt x="402" y="875"/>
                    <a:pt x="412" y="820"/>
                    <a:pt x="423" y="766"/>
                  </a:cubicBezTo>
                  <a:cubicBezTo>
                    <a:pt x="453" y="661"/>
                    <a:pt x="511" y="559"/>
                    <a:pt x="589" y="481"/>
                  </a:cubicBezTo>
                  <a:cubicBezTo>
                    <a:pt x="668" y="399"/>
                    <a:pt x="763" y="344"/>
                    <a:pt x="861" y="321"/>
                  </a:cubicBezTo>
                  <a:cubicBezTo>
                    <a:pt x="898" y="310"/>
                    <a:pt x="936" y="305"/>
                    <a:pt x="973" y="305"/>
                  </a:cubicBezTo>
                  <a:cubicBezTo>
                    <a:pt x="1033" y="305"/>
                    <a:pt x="1093" y="318"/>
                    <a:pt x="1147" y="341"/>
                  </a:cubicBezTo>
                  <a:cubicBezTo>
                    <a:pt x="1235" y="379"/>
                    <a:pt x="1310" y="437"/>
                    <a:pt x="1358" y="504"/>
                  </a:cubicBezTo>
                  <a:cubicBezTo>
                    <a:pt x="1382" y="542"/>
                    <a:pt x="1395" y="575"/>
                    <a:pt x="1406" y="616"/>
                  </a:cubicBezTo>
                  <a:cubicBezTo>
                    <a:pt x="1416" y="657"/>
                    <a:pt x="1416" y="698"/>
                    <a:pt x="1412" y="735"/>
                  </a:cubicBezTo>
                  <a:cubicBezTo>
                    <a:pt x="1403" y="817"/>
                    <a:pt x="1372" y="889"/>
                    <a:pt x="1324" y="943"/>
                  </a:cubicBezTo>
                  <a:cubicBezTo>
                    <a:pt x="1296" y="967"/>
                    <a:pt x="1269" y="988"/>
                    <a:pt x="1239" y="1001"/>
                  </a:cubicBezTo>
                  <a:cubicBezTo>
                    <a:pt x="1212" y="1015"/>
                    <a:pt x="1178" y="1018"/>
                    <a:pt x="1147" y="1021"/>
                  </a:cubicBezTo>
                  <a:cubicBezTo>
                    <a:pt x="1134" y="1023"/>
                    <a:pt x="1121" y="1023"/>
                    <a:pt x="1108" y="1023"/>
                  </a:cubicBezTo>
                  <a:cubicBezTo>
                    <a:pt x="1061" y="1023"/>
                    <a:pt x="1015" y="1013"/>
                    <a:pt x="977" y="994"/>
                  </a:cubicBezTo>
                  <a:cubicBezTo>
                    <a:pt x="929" y="974"/>
                    <a:pt x="892" y="947"/>
                    <a:pt x="868" y="916"/>
                  </a:cubicBezTo>
                  <a:cubicBezTo>
                    <a:pt x="844" y="889"/>
                    <a:pt x="831" y="865"/>
                    <a:pt x="824" y="845"/>
                  </a:cubicBezTo>
                  <a:cubicBezTo>
                    <a:pt x="817" y="834"/>
                    <a:pt x="814" y="825"/>
                    <a:pt x="812" y="821"/>
                  </a:cubicBezTo>
                  <a:lnTo>
                    <a:pt x="812" y="821"/>
                  </a:lnTo>
                  <a:cubicBezTo>
                    <a:pt x="814" y="833"/>
                    <a:pt x="817" y="873"/>
                    <a:pt x="847" y="933"/>
                  </a:cubicBezTo>
                  <a:cubicBezTo>
                    <a:pt x="868" y="967"/>
                    <a:pt x="902" y="1008"/>
                    <a:pt x="949" y="1042"/>
                  </a:cubicBezTo>
                  <a:cubicBezTo>
                    <a:pt x="998" y="1079"/>
                    <a:pt x="1062" y="1106"/>
                    <a:pt x="1144" y="1120"/>
                  </a:cubicBezTo>
                  <a:cubicBezTo>
                    <a:pt x="1157" y="1120"/>
                    <a:pt x="1171" y="1120"/>
                    <a:pt x="1186" y="1120"/>
                  </a:cubicBezTo>
                  <a:cubicBezTo>
                    <a:pt x="1214" y="1120"/>
                    <a:pt x="1244" y="1119"/>
                    <a:pt x="1276" y="1110"/>
                  </a:cubicBezTo>
                  <a:cubicBezTo>
                    <a:pt x="1321" y="1100"/>
                    <a:pt x="1368" y="1079"/>
                    <a:pt x="1409" y="1049"/>
                  </a:cubicBezTo>
                  <a:cubicBezTo>
                    <a:pt x="1494" y="991"/>
                    <a:pt x="1566" y="895"/>
                    <a:pt x="1599" y="776"/>
                  </a:cubicBezTo>
                  <a:cubicBezTo>
                    <a:pt x="1616" y="718"/>
                    <a:pt x="1623" y="657"/>
                    <a:pt x="1620" y="589"/>
                  </a:cubicBezTo>
                  <a:cubicBezTo>
                    <a:pt x="1616" y="525"/>
                    <a:pt x="1599" y="453"/>
                    <a:pt x="1569" y="392"/>
                  </a:cubicBezTo>
                  <a:cubicBezTo>
                    <a:pt x="1511" y="263"/>
                    <a:pt x="1403" y="154"/>
                    <a:pt x="1266" y="86"/>
                  </a:cubicBezTo>
                  <a:cubicBezTo>
                    <a:pt x="1202" y="52"/>
                    <a:pt x="1127" y="24"/>
                    <a:pt x="1048" y="11"/>
                  </a:cubicBezTo>
                  <a:lnTo>
                    <a:pt x="1018" y="8"/>
                  </a:lnTo>
                  <a:lnTo>
                    <a:pt x="987" y="4"/>
                  </a:lnTo>
                  <a:cubicBezTo>
                    <a:pt x="967" y="4"/>
                    <a:pt x="94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8"/>
            <p:cNvSpPr/>
            <p:nvPr/>
          </p:nvSpPr>
          <p:spPr>
            <a:xfrm>
              <a:off x="626414" y="402536"/>
              <a:ext cx="27218" cy="34198"/>
            </a:xfrm>
            <a:custGeom>
              <a:avLst/>
              <a:gdLst/>
              <a:ahLst/>
              <a:cxnLst/>
              <a:rect l="l" t="t" r="r" b="b"/>
              <a:pathLst>
                <a:path w="620" h="779" extrusionOk="0">
                  <a:moveTo>
                    <a:pt x="329" y="1"/>
                  </a:moveTo>
                  <a:cubicBezTo>
                    <a:pt x="285" y="1"/>
                    <a:pt x="234" y="9"/>
                    <a:pt x="188" y="35"/>
                  </a:cubicBezTo>
                  <a:cubicBezTo>
                    <a:pt x="133" y="60"/>
                    <a:pt x="89" y="107"/>
                    <a:pt x="59" y="157"/>
                  </a:cubicBezTo>
                  <a:cubicBezTo>
                    <a:pt x="25" y="212"/>
                    <a:pt x="7" y="270"/>
                    <a:pt x="1" y="335"/>
                  </a:cubicBezTo>
                  <a:cubicBezTo>
                    <a:pt x="1" y="369"/>
                    <a:pt x="4" y="402"/>
                    <a:pt x="11" y="433"/>
                  </a:cubicBezTo>
                  <a:cubicBezTo>
                    <a:pt x="21" y="468"/>
                    <a:pt x="31" y="498"/>
                    <a:pt x="45" y="525"/>
                  </a:cubicBezTo>
                  <a:cubicBezTo>
                    <a:pt x="76" y="576"/>
                    <a:pt x="109" y="614"/>
                    <a:pt x="140" y="644"/>
                  </a:cubicBezTo>
                  <a:cubicBezTo>
                    <a:pt x="205" y="709"/>
                    <a:pt x="290" y="743"/>
                    <a:pt x="362" y="767"/>
                  </a:cubicBezTo>
                  <a:cubicBezTo>
                    <a:pt x="386" y="776"/>
                    <a:pt x="412" y="779"/>
                    <a:pt x="435" y="779"/>
                  </a:cubicBezTo>
                  <a:cubicBezTo>
                    <a:pt x="446" y="779"/>
                    <a:pt x="457" y="778"/>
                    <a:pt x="467" y="777"/>
                  </a:cubicBezTo>
                  <a:cubicBezTo>
                    <a:pt x="497" y="774"/>
                    <a:pt x="525" y="763"/>
                    <a:pt x="545" y="757"/>
                  </a:cubicBezTo>
                  <a:cubicBezTo>
                    <a:pt x="566" y="743"/>
                    <a:pt x="579" y="733"/>
                    <a:pt x="586" y="726"/>
                  </a:cubicBezTo>
                  <a:cubicBezTo>
                    <a:pt x="593" y="716"/>
                    <a:pt x="596" y="713"/>
                    <a:pt x="596" y="713"/>
                  </a:cubicBezTo>
                  <a:cubicBezTo>
                    <a:pt x="596" y="713"/>
                    <a:pt x="593" y="713"/>
                    <a:pt x="582" y="709"/>
                  </a:cubicBezTo>
                  <a:cubicBezTo>
                    <a:pt x="572" y="709"/>
                    <a:pt x="555" y="702"/>
                    <a:pt x="541" y="695"/>
                  </a:cubicBezTo>
                  <a:cubicBezTo>
                    <a:pt x="525" y="692"/>
                    <a:pt x="508" y="678"/>
                    <a:pt x="491" y="664"/>
                  </a:cubicBezTo>
                  <a:cubicBezTo>
                    <a:pt x="474" y="651"/>
                    <a:pt x="460" y="634"/>
                    <a:pt x="439" y="617"/>
                  </a:cubicBezTo>
                  <a:cubicBezTo>
                    <a:pt x="406" y="583"/>
                    <a:pt x="375" y="525"/>
                    <a:pt x="345" y="474"/>
                  </a:cubicBezTo>
                  <a:cubicBezTo>
                    <a:pt x="327" y="443"/>
                    <a:pt x="310" y="416"/>
                    <a:pt x="304" y="399"/>
                  </a:cubicBezTo>
                  <a:cubicBezTo>
                    <a:pt x="300" y="389"/>
                    <a:pt x="300" y="382"/>
                    <a:pt x="300" y="375"/>
                  </a:cubicBezTo>
                  <a:lnTo>
                    <a:pt x="300" y="352"/>
                  </a:lnTo>
                  <a:cubicBezTo>
                    <a:pt x="300" y="335"/>
                    <a:pt x="304" y="314"/>
                    <a:pt x="310" y="297"/>
                  </a:cubicBezTo>
                  <a:cubicBezTo>
                    <a:pt x="317" y="280"/>
                    <a:pt x="327" y="264"/>
                    <a:pt x="334" y="246"/>
                  </a:cubicBezTo>
                  <a:cubicBezTo>
                    <a:pt x="345" y="233"/>
                    <a:pt x="358" y="215"/>
                    <a:pt x="375" y="202"/>
                  </a:cubicBezTo>
                  <a:cubicBezTo>
                    <a:pt x="395" y="192"/>
                    <a:pt x="419" y="178"/>
                    <a:pt x="443" y="178"/>
                  </a:cubicBezTo>
                  <a:cubicBezTo>
                    <a:pt x="459" y="176"/>
                    <a:pt x="473" y="174"/>
                    <a:pt x="487" y="174"/>
                  </a:cubicBezTo>
                  <a:cubicBezTo>
                    <a:pt x="498" y="174"/>
                    <a:pt x="508" y="175"/>
                    <a:pt x="518" y="178"/>
                  </a:cubicBezTo>
                  <a:cubicBezTo>
                    <a:pt x="538" y="182"/>
                    <a:pt x="558" y="185"/>
                    <a:pt x="576" y="195"/>
                  </a:cubicBezTo>
                  <a:cubicBezTo>
                    <a:pt x="589" y="202"/>
                    <a:pt x="603" y="212"/>
                    <a:pt x="610" y="219"/>
                  </a:cubicBezTo>
                  <a:cubicBezTo>
                    <a:pt x="616" y="226"/>
                    <a:pt x="620" y="229"/>
                    <a:pt x="620" y="229"/>
                  </a:cubicBezTo>
                  <a:cubicBezTo>
                    <a:pt x="620" y="229"/>
                    <a:pt x="620" y="223"/>
                    <a:pt x="616" y="212"/>
                  </a:cubicBezTo>
                  <a:cubicBezTo>
                    <a:pt x="613" y="202"/>
                    <a:pt x="610" y="189"/>
                    <a:pt x="603" y="171"/>
                  </a:cubicBezTo>
                  <a:cubicBezTo>
                    <a:pt x="593" y="154"/>
                    <a:pt x="579" y="131"/>
                    <a:pt x="558" y="107"/>
                  </a:cubicBezTo>
                  <a:cubicBezTo>
                    <a:pt x="541" y="83"/>
                    <a:pt x="514" y="60"/>
                    <a:pt x="480" y="42"/>
                  </a:cubicBezTo>
                  <a:cubicBezTo>
                    <a:pt x="447" y="25"/>
                    <a:pt x="403" y="5"/>
                    <a:pt x="351" y="2"/>
                  </a:cubicBezTo>
                  <a:cubicBezTo>
                    <a:pt x="344" y="1"/>
                    <a:pt x="336"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8"/>
            <p:cNvSpPr/>
            <p:nvPr/>
          </p:nvSpPr>
          <p:spPr>
            <a:xfrm>
              <a:off x="589406" y="333349"/>
              <a:ext cx="119232" cy="105404"/>
            </a:xfrm>
            <a:custGeom>
              <a:avLst/>
              <a:gdLst/>
              <a:ahLst/>
              <a:cxnLst/>
              <a:rect l="l" t="t" r="r" b="b"/>
              <a:pathLst>
                <a:path w="2716" h="2401" extrusionOk="0">
                  <a:moveTo>
                    <a:pt x="1304" y="1"/>
                  </a:moveTo>
                  <a:cubicBezTo>
                    <a:pt x="1218" y="1"/>
                    <a:pt x="1133" y="7"/>
                    <a:pt x="1051" y="19"/>
                  </a:cubicBezTo>
                  <a:cubicBezTo>
                    <a:pt x="858" y="50"/>
                    <a:pt x="681" y="125"/>
                    <a:pt x="534" y="223"/>
                  </a:cubicBezTo>
                  <a:cubicBezTo>
                    <a:pt x="384" y="322"/>
                    <a:pt x="269" y="448"/>
                    <a:pt x="184" y="570"/>
                  </a:cubicBezTo>
                  <a:cubicBezTo>
                    <a:pt x="98" y="697"/>
                    <a:pt x="51" y="826"/>
                    <a:pt x="27" y="942"/>
                  </a:cubicBezTo>
                  <a:cubicBezTo>
                    <a:pt x="0" y="1060"/>
                    <a:pt x="0" y="1162"/>
                    <a:pt x="4" y="1244"/>
                  </a:cubicBezTo>
                  <a:cubicBezTo>
                    <a:pt x="4" y="1264"/>
                    <a:pt x="7" y="1284"/>
                    <a:pt x="10" y="1302"/>
                  </a:cubicBezTo>
                  <a:cubicBezTo>
                    <a:pt x="14" y="1319"/>
                    <a:pt x="17" y="1336"/>
                    <a:pt x="21" y="1353"/>
                  </a:cubicBezTo>
                  <a:cubicBezTo>
                    <a:pt x="27" y="1383"/>
                    <a:pt x="31" y="1411"/>
                    <a:pt x="37" y="1431"/>
                  </a:cubicBezTo>
                  <a:cubicBezTo>
                    <a:pt x="51" y="1472"/>
                    <a:pt x="58" y="1493"/>
                    <a:pt x="58" y="1493"/>
                  </a:cubicBezTo>
                  <a:cubicBezTo>
                    <a:pt x="58" y="1493"/>
                    <a:pt x="62" y="1472"/>
                    <a:pt x="65" y="1427"/>
                  </a:cubicBezTo>
                  <a:cubicBezTo>
                    <a:pt x="68" y="1407"/>
                    <a:pt x="75" y="1383"/>
                    <a:pt x="78" y="1353"/>
                  </a:cubicBezTo>
                  <a:cubicBezTo>
                    <a:pt x="82" y="1339"/>
                    <a:pt x="89" y="1322"/>
                    <a:pt x="92" y="1305"/>
                  </a:cubicBezTo>
                  <a:cubicBezTo>
                    <a:pt x="98" y="1292"/>
                    <a:pt x="103" y="1275"/>
                    <a:pt x="109" y="1254"/>
                  </a:cubicBezTo>
                  <a:cubicBezTo>
                    <a:pt x="129" y="1182"/>
                    <a:pt x="167" y="1101"/>
                    <a:pt x="218" y="1016"/>
                  </a:cubicBezTo>
                  <a:cubicBezTo>
                    <a:pt x="272" y="931"/>
                    <a:pt x="340" y="843"/>
                    <a:pt x="418" y="761"/>
                  </a:cubicBezTo>
                  <a:cubicBezTo>
                    <a:pt x="500" y="676"/>
                    <a:pt x="602" y="604"/>
                    <a:pt x="721" y="557"/>
                  </a:cubicBezTo>
                  <a:cubicBezTo>
                    <a:pt x="837" y="506"/>
                    <a:pt x="970" y="475"/>
                    <a:pt x="1106" y="462"/>
                  </a:cubicBezTo>
                  <a:cubicBezTo>
                    <a:pt x="1123" y="462"/>
                    <a:pt x="1139" y="462"/>
                    <a:pt x="1160" y="458"/>
                  </a:cubicBezTo>
                  <a:lnTo>
                    <a:pt x="1211" y="458"/>
                  </a:lnTo>
                  <a:cubicBezTo>
                    <a:pt x="1246" y="462"/>
                    <a:pt x="1282" y="462"/>
                    <a:pt x="1317" y="468"/>
                  </a:cubicBezTo>
                  <a:cubicBezTo>
                    <a:pt x="1384" y="479"/>
                    <a:pt x="1456" y="493"/>
                    <a:pt x="1521" y="513"/>
                  </a:cubicBezTo>
                  <a:cubicBezTo>
                    <a:pt x="1657" y="557"/>
                    <a:pt x="1783" y="625"/>
                    <a:pt x="1891" y="717"/>
                  </a:cubicBezTo>
                  <a:cubicBezTo>
                    <a:pt x="2004" y="805"/>
                    <a:pt x="2092" y="914"/>
                    <a:pt x="2153" y="1033"/>
                  </a:cubicBezTo>
                  <a:cubicBezTo>
                    <a:pt x="2184" y="1094"/>
                    <a:pt x="2208" y="1155"/>
                    <a:pt x="2225" y="1217"/>
                  </a:cubicBezTo>
                  <a:cubicBezTo>
                    <a:pt x="2242" y="1281"/>
                    <a:pt x="2252" y="1346"/>
                    <a:pt x="2255" y="1411"/>
                  </a:cubicBezTo>
                  <a:cubicBezTo>
                    <a:pt x="2255" y="1543"/>
                    <a:pt x="2235" y="1672"/>
                    <a:pt x="2188" y="1788"/>
                  </a:cubicBezTo>
                  <a:cubicBezTo>
                    <a:pt x="2164" y="1843"/>
                    <a:pt x="2133" y="1897"/>
                    <a:pt x="2099" y="1945"/>
                  </a:cubicBezTo>
                  <a:cubicBezTo>
                    <a:pt x="2065" y="1989"/>
                    <a:pt x="2024" y="2030"/>
                    <a:pt x="1980" y="2064"/>
                  </a:cubicBezTo>
                  <a:cubicBezTo>
                    <a:pt x="1891" y="2132"/>
                    <a:pt x="1792" y="2187"/>
                    <a:pt x="1701" y="2217"/>
                  </a:cubicBezTo>
                  <a:cubicBezTo>
                    <a:pt x="1609" y="2248"/>
                    <a:pt x="1517" y="2261"/>
                    <a:pt x="1446" y="2261"/>
                  </a:cubicBezTo>
                  <a:cubicBezTo>
                    <a:pt x="1409" y="2261"/>
                    <a:pt x="1374" y="2258"/>
                    <a:pt x="1343" y="2258"/>
                  </a:cubicBezTo>
                  <a:cubicBezTo>
                    <a:pt x="1313" y="2254"/>
                    <a:pt x="1290" y="2251"/>
                    <a:pt x="1269" y="2248"/>
                  </a:cubicBezTo>
                  <a:cubicBezTo>
                    <a:pt x="1228" y="2234"/>
                    <a:pt x="1208" y="2227"/>
                    <a:pt x="1208" y="2227"/>
                  </a:cubicBezTo>
                  <a:lnTo>
                    <a:pt x="1208" y="2227"/>
                  </a:lnTo>
                  <a:cubicBezTo>
                    <a:pt x="1208" y="2227"/>
                    <a:pt x="1225" y="2237"/>
                    <a:pt x="1262" y="2264"/>
                  </a:cubicBezTo>
                  <a:cubicBezTo>
                    <a:pt x="1279" y="2275"/>
                    <a:pt x="1303" y="2289"/>
                    <a:pt x="1327" y="2305"/>
                  </a:cubicBezTo>
                  <a:cubicBezTo>
                    <a:pt x="1357" y="2319"/>
                    <a:pt x="1388" y="2336"/>
                    <a:pt x="1429" y="2353"/>
                  </a:cubicBezTo>
                  <a:cubicBezTo>
                    <a:pt x="1507" y="2377"/>
                    <a:pt x="1609" y="2400"/>
                    <a:pt x="1728" y="2400"/>
                  </a:cubicBezTo>
                  <a:cubicBezTo>
                    <a:pt x="1847" y="2400"/>
                    <a:pt x="1987" y="2374"/>
                    <a:pt x="2126" y="2305"/>
                  </a:cubicBezTo>
                  <a:cubicBezTo>
                    <a:pt x="2194" y="2268"/>
                    <a:pt x="2266" y="2223"/>
                    <a:pt x="2331" y="2169"/>
                  </a:cubicBezTo>
                  <a:cubicBezTo>
                    <a:pt x="2395" y="2111"/>
                    <a:pt x="2456" y="2047"/>
                    <a:pt x="2507" y="1972"/>
                  </a:cubicBezTo>
                  <a:cubicBezTo>
                    <a:pt x="2613" y="1822"/>
                    <a:pt x="2684" y="1636"/>
                    <a:pt x="2701" y="1435"/>
                  </a:cubicBezTo>
                  <a:cubicBezTo>
                    <a:pt x="2715" y="1336"/>
                    <a:pt x="2711" y="1231"/>
                    <a:pt x="2698" y="1125"/>
                  </a:cubicBezTo>
                  <a:cubicBezTo>
                    <a:pt x="2681" y="1023"/>
                    <a:pt x="2650" y="917"/>
                    <a:pt x="2606" y="819"/>
                  </a:cubicBezTo>
                  <a:cubicBezTo>
                    <a:pt x="2521" y="622"/>
                    <a:pt x="2381" y="452"/>
                    <a:pt x="2215" y="315"/>
                  </a:cubicBezTo>
                  <a:cubicBezTo>
                    <a:pt x="2048" y="186"/>
                    <a:pt x="1854" y="91"/>
                    <a:pt x="1650" y="39"/>
                  </a:cubicBezTo>
                  <a:cubicBezTo>
                    <a:pt x="1536" y="12"/>
                    <a:pt x="1419" y="1"/>
                    <a:pt x="1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8"/>
            <p:cNvSpPr/>
            <p:nvPr/>
          </p:nvSpPr>
          <p:spPr>
            <a:xfrm>
              <a:off x="585367" y="367152"/>
              <a:ext cx="95131" cy="81610"/>
            </a:xfrm>
            <a:custGeom>
              <a:avLst/>
              <a:gdLst/>
              <a:ahLst/>
              <a:cxnLst/>
              <a:rect l="l" t="t" r="r" b="b"/>
              <a:pathLst>
                <a:path w="2167" h="1859" extrusionOk="0">
                  <a:moveTo>
                    <a:pt x="1137" y="0"/>
                  </a:moveTo>
                  <a:cubicBezTo>
                    <a:pt x="939" y="0"/>
                    <a:pt x="732" y="60"/>
                    <a:pt x="551" y="164"/>
                  </a:cubicBezTo>
                  <a:cubicBezTo>
                    <a:pt x="337" y="294"/>
                    <a:pt x="160" y="491"/>
                    <a:pt x="75" y="715"/>
                  </a:cubicBezTo>
                  <a:cubicBezTo>
                    <a:pt x="31" y="825"/>
                    <a:pt x="11" y="937"/>
                    <a:pt x="7" y="1042"/>
                  </a:cubicBezTo>
                  <a:cubicBezTo>
                    <a:pt x="0" y="1151"/>
                    <a:pt x="11" y="1249"/>
                    <a:pt x="27" y="1338"/>
                  </a:cubicBezTo>
                  <a:cubicBezTo>
                    <a:pt x="44" y="1430"/>
                    <a:pt x="72" y="1508"/>
                    <a:pt x="106" y="1573"/>
                  </a:cubicBezTo>
                  <a:cubicBezTo>
                    <a:pt x="137" y="1641"/>
                    <a:pt x="170" y="1692"/>
                    <a:pt x="198" y="1736"/>
                  </a:cubicBezTo>
                  <a:cubicBezTo>
                    <a:pt x="231" y="1777"/>
                    <a:pt x="256" y="1808"/>
                    <a:pt x="276" y="1828"/>
                  </a:cubicBezTo>
                  <a:cubicBezTo>
                    <a:pt x="293" y="1848"/>
                    <a:pt x="303" y="1858"/>
                    <a:pt x="303" y="1858"/>
                  </a:cubicBezTo>
                  <a:cubicBezTo>
                    <a:pt x="303" y="1858"/>
                    <a:pt x="297" y="1848"/>
                    <a:pt x="283" y="1821"/>
                  </a:cubicBezTo>
                  <a:cubicBezTo>
                    <a:pt x="269" y="1800"/>
                    <a:pt x="252" y="1764"/>
                    <a:pt x="235" y="1715"/>
                  </a:cubicBezTo>
                  <a:cubicBezTo>
                    <a:pt x="195" y="1627"/>
                    <a:pt x="160" y="1488"/>
                    <a:pt x="146" y="1324"/>
                  </a:cubicBezTo>
                  <a:cubicBezTo>
                    <a:pt x="133" y="1158"/>
                    <a:pt x="164" y="968"/>
                    <a:pt x="248" y="787"/>
                  </a:cubicBezTo>
                  <a:cubicBezTo>
                    <a:pt x="333" y="610"/>
                    <a:pt x="476" y="447"/>
                    <a:pt x="657" y="338"/>
                  </a:cubicBezTo>
                  <a:cubicBezTo>
                    <a:pt x="827" y="232"/>
                    <a:pt x="1025" y="178"/>
                    <a:pt x="1213" y="178"/>
                  </a:cubicBezTo>
                  <a:cubicBezTo>
                    <a:pt x="1224" y="178"/>
                    <a:pt x="1235" y="178"/>
                    <a:pt x="1245" y="178"/>
                  </a:cubicBezTo>
                  <a:cubicBezTo>
                    <a:pt x="1446" y="185"/>
                    <a:pt x="1633" y="249"/>
                    <a:pt x="1773" y="338"/>
                  </a:cubicBezTo>
                  <a:cubicBezTo>
                    <a:pt x="1916" y="423"/>
                    <a:pt x="2018" y="525"/>
                    <a:pt x="2079" y="603"/>
                  </a:cubicBezTo>
                  <a:cubicBezTo>
                    <a:pt x="2109" y="644"/>
                    <a:pt x="2133" y="674"/>
                    <a:pt x="2147" y="698"/>
                  </a:cubicBezTo>
                  <a:cubicBezTo>
                    <a:pt x="2160" y="723"/>
                    <a:pt x="2167" y="736"/>
                    <a:pt x="2167" y="736"/>
                  </a:cubicBezTo>
                  <a:cubicBezTo>
                    <a:pt x="2167" y="736"/>
                    <a:pt x="2164" y="723"/>
                    <a:pt x="2154" y="695"/>
                  </a:cubicBezTo>
                  <a:cubicBezTo>
                    <a:pt x="2143" y="671"/>
                    <a:pt x="2126" y="634"/>
                    <a:pt x="2102" y="586"/>
                  </a:cubicBezTo>
                  <a:cubicBezTo>
                    <a:pt x="2089" y="566"/>
                    <a:pt x="2076" y="542"/>
                    <a:pt x="2062" y="514"/>
                  </a:cubicBezTo>
                  <a:cubicBezTo>
                    <a:pt x="2041" y="488"/>
                    <a:pt x="2024" y="461"/>
                    <a:pt x="2000" y="430"/>
                  </a:cubicBezTo>
                  <a:cubicBezTo>
                    <a:pt x="1960" y="372"/>
                    <a:pt x="1902" y="310"/>
                    <a:pt x="1831" y="256"/>
                  </a:cubicBezTo>
                  <a:cubicBezTo>
                    <a:pt x="1759" y="199"/>
                    <a:pt x="1677" y="144"/>
                    <a:pt x="1582" y="100"/>
                  </a:cubicBezTo>
                  <a:cubicBezTo>
                    <a:pt x="1487" y="56"/>
                    <a:pt x="1378" y="21"/>
                    <a:pt x="1259" y="8"/>
                  </a:cubicBezTo>
                  <a:cubicBezTo>
                    <a:pt x="1219" y="3"/>
                    <a:pt x="1178" y="0"/>
                    <a:pt x="1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8"/>
            <p:cNvSpPr/>
            <p:nvPr/>
          </p:nvSpPr>
          <p:spPr>
            <a:xfrm>
              <a:off x="628653" y="456753"/>
              <a:ext cx="527" cy="5575"/>
            </a:xfrm>
            <a:custGeom>
              <a:avLst/>
              <a:gdLst/>
              <a:ahLst/>
              <a:cxnLst/>
              <a:rect l="l" t="t" r="r" b="b"/>
              <a:pathLst>
                <a:path w="12" h="127" extrusionOk="0">
                  <a:moveTo>
                    <a:pt x="5" y="1"/>
                  </a:moveTo>
                  <a:lnTo>
                    <a:pt x="5" y="8"/>
                  </a:lnTo>
                  <a:cubicBezTo>
                    <a:pt x="5" y="15"/>
                    <a:pt x="0" y="25"/>
                    <a:pt x="0" y="29"/>
                  </a:cubicBezTo>
                  <a:lnTo>
                    <a:pt x="0" y="52"/>
                  </a:lnTo>
                  <a:lnTo>
                    <a:pt x="0" y="62"/>
                  </a:lnTo>
                  <a:lnTo>
                    <a:pt x="0" y="76"/>
                  </a:lnTo>
                  <a:lnTo>
                    <a:pt x="0" y="96"/>
                  </a:lnTo>
                  <a:cubicBezTo>
                    <a:pt x="0" y="103"/>
                    <a:pt x="5" y="114"/>
                    <a:pt x="5" y="117"/>
                  </a:cubicBezTo>
                  <a:lnTo>
                    <a:pt x="5" y="127"/>
                  </a:lnTo>
                  <a:cubicBezTo>
                    <a:pt x="8" y="123"/>
                    <a:pt x="8" y="123"/>
                    <a:pt x="8" y="120"/>
                  </a:cubicBezTo>
                  <a:cubicBezTo>
                    <a:pt x="8" y="117"/>
                    <a:pt x="8" y="106"/>
                    <a:pt x="11" y="100"/>
                  </a:cubicBezTo>
                  <a:lnTo>
                    <a:pt x="11" y="76"/>
                  </a:lnTo>
                  <a:lnTo>
                    <a:pt x="11" y="62"/>
                  </a:lnTo>
                  <a:lnTo>
                    <a:pt x="11" y="49"/>
                  </a:lnTo>
                  <a:lnTo>
                    <a:pt x="11" y="25"/>
                  </a:lnTo>
                  <a:cubicBezTo>
                    <a:pt x="8" y="21"/>
                    <a:pt x="8" y="12"/>
                    <a:pt x="8" y="8"/>
                  </a:cubicBezTo>
                  <a:cubicBezTo>
                    <a:pt x="8" y="1"/>
                    <a:pt x="8" y="1"/>
                    <a:pt x="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842231" y="447402"/>
              <a:ext cx="113833" cy="193116"/>
            </a:xfrm>
            <a:custGeom>
              <a:avLst/>
              <a:gdLst/>
              <a:ahLst/>
              <a:cxnLst/>
              <a:rect l="l" t="t" r="r" b="b"/>
              <a:pathLst>
                <a:path w="2593" h="4399" extrusionOk="0">
                  <a:moveTo>
                    <a:pt x="242" y="0"/>
                  </a:moveTo>
                  <a:lnTo>
                    <a:pt x="242" y="0"/>
                  </a:lnTo>
                  <a:cubicBezTo>
                    <a:pt x="242" y="0"/>
                    <a:pt x="258" y="34"/>
                    <a:pt x="289" y="95"/>
                  </a:cubicBezTo>
                  <a:cubicBezTo>
                    <a:pt x="316" y="156"/>
                    <a:pt x="357" y="248"/>
                    <a:pt x="395" y="367"/>
                  </a:cubicBezTo>
                  <a:cubicBezTo>
                    <a:pt x="436" y="490"/>
                    <a:pt x="470" y="639"/>
                    <a:pt x="483" y="813"/>
                  </a:cubicBezTo>
                  <a:cubicBezTo>
                    <a:pt x="490" y="857"/>
                    <a:pt x="490" y="901"/>
                    <a:pt x="494" y="945"/>
                  </a:cubicBezTo>
                  <a:cubicBezTo>
                    <a:pt x="494" y="993"/>
                    <a:pt x="494" y="1041"/>
                    <a:pt x="490" y="1088"/>
                  </a:cubicBezTo>
                  <a:cubicBezTo>
                    <a:pt x="490" y="1136"/>
                    <a:pt x="487" y="1187"/>
                    <a:pt x="483" y="1234"/>
                  </a:cubicBezTo>
                  <a:cubicBezTo>
                    <a:pt x="476" y="1286"/>
                    <a:pt x="473" y="1337"/>
                    <a:pt x="462" y="1388"/>
                  </a:cubicBezTo>
                  <a:cubicBezTo>
                    <a:pt x="432" y="1595"/>
                    <a:pt x="354" y="1813"/>
                    <a:pt x="266" y="2044"/>
                  </a:cubicBezTo>
                  <a:cubicBezTo>
                    <a:pt x="222" y="2164"/>
                    <a:pt x="173" y="2286"/>
                    <a:pt x="129" y="2412"/>
                  </a:cubicBezTo>
                  <a:cubicBezTo>
                    <a:pt x="89" y="2541"/>
                    <a:pt x="48" y="2680"/>
                    <a:pt x="27" y="2826"/>
                  </a:cubicBezTo>
                  <a:cubicBezTo>
                    <a:pt x="4" y="2973"/>
                    <a:pt x="0" y="3129"/>
                    <a:pt x="24" y="3289"/>
                  </a:cubicBezTo>
                  <a:cubicBezTo>
                    <a:pt x="38" y="3368"/>
                    <a:pt x="58" y="3446"/>
                    <a:pt x="85" y="3524"/>
                  </a:cubicBezTo>
                  <a:cubicBezTo>
                    <a:pt x="116" y="3599"/>
                    <a:pt x="150" y="3674"/>
                    <a:pt x="191" y="3742"/>
                  </a:cubicBezTo>
                  <a:cubicBezTo>
                    <a:pt x="276" y="3885"/>
                    <a:pt x="385" y="4010"/>
                    <a:pt x="514" y="4112"/>
                  </a:cubicBezTo>
                  <a:cubicBezTo>
                    <a:pt x="578" y="4167"/>
                    <a:pt x="650" y="4211"/>
                    <a:pt x="725" y="4252"/>
                  </a:cubicBezTo>
                  <a:cubicBezTo>
                    <a:pt x="800" y="4289"/>
                    <a:pt x="878" y="4320"/>
                    <a:pt x="960" y="4344"/>
                  </a:cubicBezTo>
                  <a:cubicBezTo>
                    <a:pt x="1086" y="4380"/>
                    <a:pt x="1217" y="4398"/>
                    <a:pt x="1348" y="4398"/>
                  </a:cubicBezTo>
                  <a:cubicBezTo>
                    <a:pt x="1550" y="4398"/>
                    <a:pt x="1751" y="4356"/>
                    <a:pt x="1932" y="4269"/>
                  </a:cubicBezTo>
                  <a:cubicBezTo>
                    <a:pt x="2082" y="4194"/>
                    <a:pt x="2214" y="4095"/>
                    <a:pt x="2324" y="3969"/>
                  </a:cubicBezTo>
                  <a:cubicBezTo>
                    <a:pt x="2432" y="3847"/>
                    <a:pt x="2517" y="3694"/>
                    <a:pt x="2555" y="3531"/>
                  </a:cubicBezTo>
                  <a:cubicBezTo>
                    <a:pt x="2592" y="3364"/>
                    <a:pt x="2579" y="3194"/>
                    <a:pt x="2521" y="3041"/>
                  </a:cubicBezTo>
                  <a:cubicBezTo>
                    <a:pt x="2467" y="2891"/>
                    <a:pt x="2361" y="2759"/>
                    <a:pt x="2232" y="2671"/>
                  </a:cubicBezTo>
                  <a:cubicBezTo>
                    <a:pt x="2197" y="2650"/>
                    <a:pt x="2164" y="2630"/>
                    <a:pt x="2126" y="2613"/>
                  </a:cubicBezTo>
                  <a:cubicBezTo>
                    <a:pt x="2109" y="2605"/>
                    <a:pt x="2089" y="2599"/>
                    <a:pt x="2072" y="2592"/>
                  </a:cubicBezTo>
                  <a:cubicBezTo>
                    <a:pt x="2051" y="2589"/>
                    <a:pt x="2034" y="2582"/>
                    <a:pt x="2014" y="2578"/>
                  </a:cubicBezTo>
                  <a:cubicBezTo>
                    <a:pt x="1968" y="2568"/>
                    <a:pt x="1922" y="2562"/>
                    <a:pt x="1876" y="2562"/>
                  </a:cubicBezTo>
                  <a:cubicBezTo>
                    <a:pt x="1848" y="2562"/>
                    <a:pt x="1820" y="2564"/>
                    <a:pt x="1793" y="2568"/>
                  </a:cubicBezTo>
                  <a:cubicBezTo>
                    <a:pt x="1721" y="2575"/>
                    <a:pt x="1654" y="2599"/>
                    <a:pt x="1589" y="2622"/>
                  </a:cubicBezTo>
                  <a:cubicBezTo>
                    <a:pt x="1524" y="2650"/>
                    <a:pt x="1467" y="2684"/>
                    <a:pt x="1415" y="2732"/>
                  </a:cubicBezTo>
                  <a:cubicBezTo>
                    <a:pt x="1313" y="2817"/>
                    <a:pt x="1245" y="2949"/>
                    <a:pt x="1235" y="3071"/>
                  </a:cubicBezTo>
                  <a:cubicBezTo>
                    <a:pt x="1225" y="3194"/>
                    <a:pt x="1255" y="3306"/>
                    <a:pt x="1303" y="3398"/>
                  </a:cubicBezTo>
                  <a:cubicBezTo>
                    <a:pt x="1351" y="3487"/>
                    <a:pt x="1415" y="3558"/>
                    <a:pt x="1490" y="3609"/>
                  </a:cubicBezTo>
                  <a:cubicBezTo>
                    <a:pt x="1565" y="3657"/>
                    <a:pt x="1640" y="3680"/>
                    <a:pt x="1712" y="3694"/>
                  </a:cubicBezTo>
                  <a:cubicBezTo>
                    <a:pt x="1728" y="3696"/>
                    <a:pt x="1745" y="3697"/>
                    <a:pt x="1761" y="3697"/>
                  </a:cubicBezTo>
                  <a:cubicBezTo>
                    <a:pt x="1876" y="3697"/>
                    <a:pt x="1966" y="3657"/>
                    <a:pt x="2014" y="3613"/>
                  </a:cubicBezTo>
                  <a:cubicBezTo>
                    <a:pt x="2018" y="3605"/>
                    <a:pt x="2024" y="3602"/>
                    <a:pt x="2031" y="3595"/>
                  </a:cubicBezTo>
                  <a:cubicBezTo>
                    <a:pt x="2034" y="3589"/>
                    <a:pt x="2041" y="3585"/>
                    <a:pt x="2045" y="3578"/>
                  </a:cubicBezTo>
                  <a:cubicBezTo>
                    <a:pt x="2048" y="3575"/>
                    <a:pt x="2054" y="3569"/>
                    <a:pt x="2059" y="3564"/>
                  </a:cubicBezTo>
                  <a:cubicBezTo>
                    <a:pt x="2059" y="3558"/>
                    <a:pt x="2062" y="3555"/>
                    <a:pt x="2065" y="3551"/>
                  </a:cubicBezTo>
                  <a:cubicBezTo>
                    <a:pt x="2075" y="3538"/>
                    <a:pt x="2079" y="3528"/>
                    <a:pt x="2079" y="3528"/>
                  </a:cubicBezTo>
                  <a:lnTo>
                    <a:pt x="2079" y="3528"/>
                  </a:lnTo>
                  <a:cubicBezTo>
                    <a:pt x="2079" y="3528"/>
                    <a:pt x="2059" y="3561"/>
                    <a:pt x="2001" y="3592"/>
                  </a:cubicBezTo>
                  <a:cubicBezTo>
                    <a:pt x="1967" y="3612"/>
                    <a:pt x="1918" y="3624"/>
                    <a:pt x="1862" y="3624"/>
                  </a:cubicBezTo>
                  <a:cubicBezTo>
                    <a:pt x="1822" y="3624"/>
                    <a:pt x="1778" y="3618"/>
                    <a:pt x="1732" y="3602"/>
                  </a:cubicBezTo>
                  <a:cubicBezTo>
                    <a:pt x="1674" y="3585"/>
                    <a:pt x="1616" y="3555"/>
                    <a:pt x="1569" y="3507"/>
                  </a:cubicBezTo>
                  <a:cubicBezTo>
                    <a:pt x="1524" y="3462"/>
                    <a:pt x="1483" y="3398"/>
                    <a:pt x="1459" y="3327"/>
                  </a:cubicBezTo>
                  <a:cubicBezTo>
                    <a:pt x="1436" y="3255"/>
                    <a:pt x="1426" y="3173"/>
                    <a:pt x="1442" y="3099"/>
                  </a:cubicBezTo>
                  <a:cubicBezTo>
                    <a:pt x="1446" y="3082"/>
                    <a:pt x="1453" y="3062"/>
                    <a:pt x="1459" y="3044"/>
                  </a:cubicBezTo>
                  <a:cubicBezTo>
                    <a:pt x="1463" y="3034"/>
                    <a:pt x="1467" y="3027"/>
                    <a:pt x="1470" y="3017"/>
                  </a:cubicBezTo>
                  <a:cubicBezTo>
                    <a:pt x="1473" y="3010"/>
                    <a:pt x="1480" y="3000"/>
                    <a:pt x="1483" y="2993"/>
                  </a:cubicBezTo>
                  <a:cubicBezTo>
                    <a:pt x="1503" y="2960"/>
                    <a:pt x="1531" y="2932"/>
                    <a:pt x="1565" y="2905"/>
                  </a:cubicBezTo>
                  <a:cubicBezTo>
                    <a:pt x="1596" y="2878"/>
                    <a:pt x="1633" y="2854"/>
                    <a:pt x="1677" y="2840"/>
                  </a:cubicBezTo>
                  <a:cubicBezTo>
                    <a:pt x="1718" y="2823"/>
                    <a:pt x="1765" y="2817"/>
                    <a:pt x="1810" y="2817"/>
                  </a:cubicBezTo>
                  <a:cubicBezTo>
                    <a:pt x="1858" y="2817"/>
                    <a:pt x="1905" y="2823"/>
                    <a:pt x="1946" y="2837"/>
                  </a:cubicBezTo>
                  <a:lnTo>
                    <a:pt x="1977" y="2847"/>
                  </a:lnTo>
                  <a:cubicBezTo>
                    <a:pt x="1987" y="2854"/>
                    <a:pt x="1997" y="2857"/>
                    <a:pt x="2007" y="2864"/>
                  </a:cubicBezTo>
                  <a:cubicBezTo>
                    <a:pt x="2024" y="2875"/>
                    <a:pt x="2045" y="2888"/>
                    <a:pt x="2062" y="2905"/>
                  </a:cubicBezTo>
                  <a:cubicBezTo>
                    <a:pt x="2133" y="2963"/>
                    <a:pt x="2188" y="3051"/>
                    <a:pt x="2214" y="3150"/>
                  </a:cubicBezTo>
                  <a:cubicBezTo>
                    <a:pt x="2246" y="3245"/>
                    <a:pt x="2252" y="3354"/>
                    <a:pt x="2228" y="3456"/>
                  </a:cubicBezTo>
                  <a:cubicBezTo>
                    <a:pt x="2201" y="3558"/>
                    <a:pt x="2147" y="3657"/>
                    <a:pt x="2068" y="3745"/>
                  </a:cubicBezTo>
                  <a:cubicBezTo>
                    <a:pt x="1990" y="3834"/>
                    <a:pt x="1891" y="3905"/>
                    <a:pt x="1783" y="3956"/>
                  </a:cubicBezTo>
                  <a:cubicBezTo>
                    <a:pt x="1648" y="4018"/>
                    <a:pt x="1496" y="4050"/>
                    <a:pt x="1344" y="4050"/>
                  </a:cubicBezTo>
                  <a:cubicBezTo>
                    <a:pt x="1246" y="4050"/>
                    <a:pt x="1148" y="4037"/>
                    <a:pt x="1054" y="4010"/>
                  </a:cubicBezTo>
                  <a:cubicBezTo>
                    <a:pt x="936" y="3977"/>
                    <a:pt x="823" y="3922"/>
                    <a:pt x="725" y="3847"/>
                  </a:cubicBezTo>
                  <a:cubicBezTo>
                    <a:pt x="626" y="3769"/>
                    <a:pt x="538" y="3677"/>
                    <a:pt x="473" y="3572"/>
                  </a:cubicBezTo>
                  <a:cubicBezTo>
                    <a:pt x="439" y="3517"/>
                    <a:pt x="412" y="3462"/>
                    <a:pt x="388" y="3405"/>
                  </a:cubicBezTo>
                  <a:cubicBezTo>
                    <a:pt x="365" y="3351"/>
                    <a:pt x="347" y="3293"/>
                    <a:pt x="333" y="3231"/>
                  </a:cubicBezTo>
                  <a:cubicBezTo>
                    <a:pt x="310" y="3112"/>
                    <a:pt x="307" y="2986"/>
                    <a:pt x="320" y="2864"/>
                  </a:cubicBezTo>
                  <a:cubicBezTo>
                    <a:pt x="344" y="2613"/>
                    <a:pt x="422" y="2364"/>
                    <a:pt x="494" y="2123"/>
                  </a:cubicBezTo>
                  <a:cubicBezTo>
                    <a:pt x="561" y="1881"/>
                    <a:pt x="626" y="1639"/>
                    <a:pt x="643" y="1412"/>
                  </a:cubicBezTo>
                  <a:cubicBezTo>
                    <a:pt x="654" y="1296"/>
                    <a:pt x="654" y="1187"/>
                    <a:pt x="643" y="1082"/>
                  </a:cubicBezTo>
                  <a:cubicBezTo>
                    <a:pt x="640" y="1030"/>
                    <a:pt x="630" y="983"/>
                    <a:pt x="622" y="936"/>
                  </a:cubicBezTo>
                  <a:cubicBezTo>
                    <a:pt x="613" y="884"/>
                    <a:pt x="605" y="840"/>
                    <a:pt x="596" y="796"/>
                  </a:cubicBezTo>
                  <a:cubicBezTo>
                    <a:pt x="555" y="616"/>
                    <a:pt x="497" y="469"/>
                    <a:pt x="446" y="350"/>
                  </a:cubicBezTo>
                  <a:cubicBezTo>
                    <a:pt x="388" y="231"/>
                    <a:pt x="337" y="146"/>
                    <a:pt x="299" y="88"/>
                  </a:cubicBezTo>
                  <a:cubicBezTo>
                    <a:pt x="262" y="30"/>
                    <a:pt x="24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547744" y="362542"/>
              <a:ext cx="132183" cy="277580"/>
            </a:xfrm>
            <a:custGeom>
              <a:avLst/>
              <a:gdLst/>
              <a:ahLst/>
              <a:cxnLst/>
              <a:rect l="l" t="t" r="r" b="b"/>
              <a:pathLst>
                <a:path w="3011" h="6323" extrusionOk="0">
                  <a:moveTo>
                    <a:pt x="738" y="1"/>
                  </a:moveTo>
                  <a:cubicBezTo>
                    <a:pt x="738" y="1"/>
                    <a:pt x="728" y="7"/>
                    <a:pt x="705" y="24"/>
                  </a:cubicBezTo>
                  <a:cubicBezTo>
                    <a:pt x="684" y="41"/>
                    <a:pt x="650" y="62"/>
                    <a:pt x="612" y="96"/>
                  </a:cubicBezTo>
                  <a:cubicBezTo>
                    <a:pt x="592" y="113"/>
                    <a:pt x="568" y="130"/>
                    <a:pt x="545" y="154"/>
                  </a:cubicBezTo>
                  <a:cubicBezTo>
                    <a:pt x="524" y="178"/>
                    <a:pt x="496" y="201"/>
                    <a:pt x="476" y="232"/>
                  </a:cubicBezTo>
                  <a:cubicBezTo>
                    <a:pt x="463" y="246"/>
                    <a:pt x="449" y="263"/>
                    <a:pt x="439" y="280"/>
                  </a:cubicBezTo>
                  <a:cubicBezTo>
                    <a:pt x="425" y="297"/>
                    <a:pt x="415" y="313"/>
                    <a:pt x="402" y="330"/>
                  </a:cubicBezTo>
                  <a:cubicBezTo>
                    <a:pt x="388" y="351"/>
                    <a:pt x="378" y="368"/>
                    <a:pt x="367" y="392"/>
                  </a:cubicBezTo>
                  <a:cubicBezTo>
                    <a:pt x="358" y="412"/>
                    <a:pt x="344" y="432"/>
                    <a:pt x="337" y="456"/>
                  </a:cubicBezTo>
                  <a:cubicBezTo>
                    <a:pt x="296" y="548"/>
                    <a:pt x="272" y="657"/>
                    <a:pt x="262" y="776"/>
                  </a:cubicBezTo>
                  <a:cubicBezTo>
                    <a:pt x="251" y="899"/>
                    <a:pt x="259" y="1028"/>
                    <a:pt x="286" y="1164"/>
                  </a:cubicBezTo>
                  <a:cubicBezTo>
                    <a:pt x="340" y="1440"/>
                    <a:pt x="469" y="1729"/>
                    <a:pt x="653" y="2015"/>
                  </a:cubicBezTo>
                  <a:cubicBezTo>
                    <a:pt x="745" y="2158"/>
                    <a:pt x="851" y="2297"/>
                    <a:pt x="973" y="2436"/>
                  </a:cubicBezTo>
                  <a:cubicBezTo>
                    <a:pt x="1034" y="2505"/>
                    <a:pt x="1099" y="2572"/>
                    <a:pt x="1167" y="2637"/>
                  </a:cubicBezTo>
                  <a:cubicBezTo>
                    <a:pt x="1187" y="2654"/>
                    <a:pt x="1204" y="2671"/>
                    <a:pt x="1221" y="2688"/>
                  </a:cubicBezTo>
                  <a:cubicBezTo>
                    <a:pt x="1238" y="2701"/>
                    <a:pt x="1256" y="2718"/>
                    <a:pt x="1276" y="2732"/>
                  </a:cubicBezTo>
                  <a:cubicBezTo>
                    <a:pt x="1310" y="2763"/>
                    <a:pt x="1347" y="2794"/>
                    <a:pt x="1381" y="2828"/>
                  </a:cubicBezTo>
                  <a:cubicBezTo>
                    <a:pt x="1670" y="3076"/>
                    <a:pt x="1980" y="3324"/>
                    <a:pt x="2242" y="3624"/>
                  </a:cubicBezTo>
                  <a:cubicBezTo>
                    <a:pt x="2310" y="3698"/>
                    <a:pt x="2371" y="3776"/>
                    <a:pt x="2429" y="3858"/>
                  </a:cubicBezTo>
                  <a:cubicBezTo>
                    <a:pt x="2484" y="3940"/>
                    <a:pt x="2534" y="4025"/>
                    <a:pt x="2575" y="4114"/>
                  </a:cubicBezTo>
                  <a:cubicBezTo>
                    <a:pt x="2664" y="4293"/>
                    <a:pt x="2715" y="4484"/>
                    <a:pt x="2725" y="4681"/>
                  </a:cubicBezTo>
                  <a:cubicBezTo>
                    <a:pt x="2728" y="4780"/>
                    <a:pt x="2721" y="4882"/>
                    <a:pt x="2705" y="4977"/>
                  </a:cubicBezTo>
                  <a:cubicBezTo>
                    <a:pt x="2688" y="5076"/>
                    <a:pt x="2660" y="5168"/>
                    <a:pt x="2623" y="5260"/>
                  </a:cubicBezTo>
                  <a:cubicBezTo>
                    <a:pt x="2582" y="5348"/>
                    <a:pt x="2531" y="5433"/>
                    <a:pt x="2473" y="5511"/>
                  </a:cubicBezTo>
                  <a:cubicBezTo>
                    <a:pt x="2412" y="5590"/>
                    <a:pt x="2344" y="5661"/>
                    <a:pt x="2266" y="5722"/>
                  </a:cubicBezTo>
                  <a:cubicBezTo>
                    <a:pt x="2027" y="5919"/>
                    <a:pt x="1716" y="6028"/>
                    <a:pt x="1412" y="6028"/>
                  </a:cubicBezTo>
                  <a:cubicBezTo>
                    <a:pt x="1326" y="6028"/>
                    <a:pt x="1240" y="6019"/>
                    <a:pt x="1157" y="6001"/>
                  </a:cubicBezTo>
                  <a:cubicBezTo>
                    <a:pt x="1061" y="5978"/>
                    <a:pt x="970" y="5946"/>
                    <a:pt x="884" y="5906"/>
                  </a:cubicBezTo>
                  <a:cubicBezTo>
                    <a:pt x="799" y="5862"/>
                    <a:pt x="721" y="5808"/>
                    <a:pt x="647" y="5746"/>
                  </a:cubicBezTo>
                  <a:lnTo>
                    <a:pt x="595" y="5698"/>
                  </a:lnTo>
                  <a:cubicBezTo>
                    <a:pt x="578" y="5685"/>
                    <a:pt x="562" y="5665"/>
                    <a:pt x="545" y="5648"/>
                  </a:cubicBezTo>
                  <a:cubicBezTo>
                    <a:pt x="514" y="5613"/>
                    <a:pt x="483" y="5576"/>
                    <a:pt x="456" y="5538"/>
                  </a:cubicBezTo>
                  <a:cubicBezTo>
                    <a:pt x="402" y="5467"/>
                    <a:pt x="361" y="5386"/>
                    <a:pt x="330" y="5301"/>
                  </a:cubicBezTo>
                  <a:cubicBezTo>
                    <a:pt x="276" y="5130"/>
                    <a:pt x="272" y="4946"/>
                    <a:pt x="327" y="4790"/>
                  </a:cubicBezTo>
                  <a:cubicBezTo>
                    <a:pt x="354" y="4712"/>
                    <a:pt x="394" y="4644"/>
                    <a:pt x="449" y="4583"/>
                  </a:cubicBezTo>
                  <a:cubicBezTo>
                    <a:pt x="504" y="4522"/>
                    <a:pt x="571" y="4474"/>
                    <a:pt x="643" y="4436"/>
                  </a:cubicBezTo>
                  <a:cubicBezTo>
                    <a:pt x="764" y="4376"/>
                    <a:pt x="899" y="4346"/>
                    <a:pt x="1029" y="4346"/>
                  </a:cubicBezTo>
                  <a:cubicBezTo>
                    <a:pt x="1059" y="4346"/>
                    <a:pt x="1089" y="4348"/>
                    <a:pt x="1119" y="4351"/>
                  </a:cubicBezTo>
                  <a:cubicBezTo>
                    <a:pt x="1279" y="4368"/>
                    <a:pt x="1429" y="4430"/>
                    <a:pt x="1541" y="4522"/>
                  </a:cubicBezTo>
                  <a:cubicBezTo>
                    <a:pt x="1595" y="4569"/>
                    <a:pt x="1643" y="4624"/>
                    <a:pt x="1677" y="4681"/>
                  </a:cubicBezTo>
                  <a:cubicBezTo>
                    <a:pt x="1714" y="4739"/>
                    <a:pt x="1738" y="4804"/>
                    <a:pt x="1749" y="4869"/>
                  </a:cubicBezTo>
                  <a:cubicBezTo>
                    <a:pt x="1769" y="5001"/>
                    <a:pt x="1752" y="5134"/>
                    <a:pt x="1697" y="5239"/>
                  </a:cubicBezTo>
                  <a:cubicBezTo>
                    <a:pt x="1670" y="5293"/>
                    <a:pt x="1636" y="5338"/>
                    <a:pt x="1592" y="5375"/>
                  </a:cubicBezTo>
                  <a:cubicBezTo>
                    <a:pt x="1551" y="5409"/>
                    <a:pt x="1504" y="5440"/>
                    <a:pt x="1452" y="5457"/>
                  </a:cubicBezTo>
                  <a:cubicBezTo>
                    <a:pt x="1409" y="5472"/>
                    <a:pt x="1365" y="5478"/>
                    <a:pt x="1322" y="5478"/>
                  </a:cubicBezTo>
                  <a:cubicBezTo>
                    <a:pt x="1267" y="5478"/>
                    <a:pt x="1214" y="5468"/>
                    <a:pt x="1167" y="5450"/>
                  </a:cubicBezTo>
                  <a:cubicBezTo>
                    <a:pt x="1078" y="5420"/>
                    <a:pt x="1011" y="5372"/>
                    <a:pt x="956" y="5324"/>
                  </a:cubicBezTo>
                  <a:cubicBezTo>
                    <a:pt x="929" y="5301"/>
                    <a:pt x="909" y="5273"/>
                    <a:pt x="888" y="5249"/>
                  </a:cubicBezTo>
                  <a:cubicBezTo>
                    <a:pt x="871" y="5222"/>
                    <a:pt x="854" y="5202"/>
                    <a:pt x="840" y="5178"/>
                  </a:cubicBezTo>
                  <a:cubicBezTo>
                    <a:pt x="834" y="5168"/>
                    <a:pt x="830" y="5158"/>
                    <a:pt x="823" y="5147"/>
                  </a:cubicBezTo>
                  <a:cubicBezTo>
                    <a:pt x="820" y="5137"/>
                    <a:pt x="816" y="5127"/>
                    <a:pt x="813" y="5117"/>
                  </a:cubicBezTo>
                  <a:cubicBezTo>
                    <a:pt x="807" y="5106"/>
                    <a:pt x="803" y="5100"/>
                    <a:pt x="799" y="5093"/>
                  </a:cubicBezTo>
                  <a:cubicBezTo>
                    <a:pt x="799" y="5083"/>
                    <a:pt x="796" y="5076"/>
                    <a:pt x="793" y="5069"/>
                  </a:cubicBezTo>
                  <a:cubicBezTo>
                    <a:pt x="786" y="5045"/>
                    <a:pt x="782" y="5032"/>
                    <a:pt x="782" y="5032"/>
                  </a:cubicBezTo>
                  <a:lnTo>
                    <a:pt x="782" y="5032"/>
                  </a:lnTo>
                  <a:cubicBezTo>
                    <a:pt x="782" y="5032"/>
                    <a:pt x="786" y="5045"/>
                    <a:pt x="789" y="5073"/>
                  </a:cubicBezTo>
                  <a:cubicBezTo>
                    <a:pt x="793" y="5079"/>
                    <a:pt x="793" y="5086"/>
                    <a:pt x="793" y="5093"/>
                  </a:cubicBezTo>
                  <a:cubicBezTo>
                    <a:pt x="796" y="5103"/>
                    <a:pt x="799" y="5110"/>
                    <a:pt x="803" y="5120"/>
                  </a:cubicBezTo>
                  <a:cubicBezTo>
                    <a:pt x="807" y="5130"/>
                    <a:pt x="807" y="5141"/>
                    <a:pt x="810" y="5151"/>
                  </a:cubicBezTo>
                  <a:cubicBezTo>
                    <a:pt x="816" y="5161"/>
                    <a:pt x="820" y="5175"/>
                    <a:pt x="827" y="5185"/>
                  </a:cubicBezTo>
                  <a:cubicBezTo>
                    <a:pt x="834" y="5212"/>
                    <a:pt x="851" y="5236"/>
                    <a:pt x="864" y="5263"/>
                  </a:cubicBezTo>
                  <a:cubicBezTo>
                    <a:pt x="881" y="5290"/>
                    <a:pt x="901" y="5321"/>
                    <a:pt x="929" y="5351"/>
                  </a:cubicBezTo>
                  <a:cubicBezTo>
                    <a:pt x="980" y="5409"/>
                    <a:pt x="1047" y="5471"/>
                    <a:pt x="1140" y="5515"/>
                  </a:cubicBezTo>
                  <a:cubicBezTo>
                    <a:pt x="1187" y="5532"/>
                    <a:pt x="1238" y="5552"/>
                    <a:pt x="1296" y="5555"/>
                  </a:cubicBezTo>
                  <a:cubicBezTo>
                    <a:pt x="1316" y="5559"/>
                    <a:pt x="1335" y="5561"/>
                    <a:pt x="1355" y="5561"/>
                  </a:cubicBezTo>
                  <a:cubicBezTo>
                    <a:pt x="1395" y="5561"/>
                    <a:pt x="1437" y="5554"/>
                    <a:pt x="1480" y="5546"/>
                  </a:cubicBezTo>
                  <a:cubicBezTo>
                    <a:pt x="1541" y="5532"/>
                    <a:pt x="1603" y="5502"/>
                    <a:pt x="1660" y="5464"/>
                  </a:cubicBezTo>
                  <a:cubicBezTo>
                    <a:pt x="1718" y="5420"/>
                    <a:pt x="1769" y="5365"/>
                    <a:pt x="1810" y="5304"/>
                  </a:cubicBezTo>
                  <a:cubicBezTo>
                    <a:pt x="1888" y="5175"/>
                    <a:pt x="1922" y="5015"/>
                    <a:pt x="1905" y="4844"/>
                  </a:cubicBezTo>
                  <a:cubicBezTo>
                    <a:pt x="1898" y="4763"/>
                    <a:pt x="1874" y="4678"/>
                    <a:pt x="1830" y="4596"/>
                  </a:cubicBezTo>
                  <a:cubicBezTo>
                    <a:pt x="1790" y="4515"/>
                    <a:pt x="1732" y="4443"/>
                    <a:pt x="1660" y="4382"/>
                  </a:cubicBezTo>
                  <a:cubicBezTo>
                    <a:pt x="1521" y="4260"/>
                    <a:pt x="1344" y="4178"/>
                    <a:pt x="1146" y="4144"/>
                  </a:cubicBezTo>
                  <a:cubicBezTo>
                    <a:pt x="1094" y="4137"/>
                    <a:pt x="1041" y="4133"/>
                    <a:pt x="987" y="4133"/>
                  </a:cubicBezTo>
                  <a:cubicBezTo>
                    <a:pt x="840" y="4133"/>
                    <a:pt x="688" y="4161"/>
                    <a:pt x="545" y="4226"/>
                  </a:cubicBezTo>
                  <a:cubicBezTo>
                    <a:pt x="446" y="4266"/>
                    <a:pt x="350" y="4331"/>
                    <a:pt x="272" y="4409"/>
                  </a:cubicBezTo>
                  <a:cubicBezTo>
                    <a:pt x="190" y="4491"/>
                    <a:pt x="126" y="4590"/>
                    <a:pt x="85" y="4698"/>
                  </a:cubicBezTo>
                  <a:cubicBezTo>
                    <a:pt x="0" y="4916"/>
                    <a:pt x="0" y="5161"/>
                    <a:pt x="68" y="5386"/>
                  </a:cubicBezTo>
                  <a:cubicBezTo>
                    <a:pt x="102" y="5497"/>
                    <a:pt x="157" y="5607"/>
                    <a:pt x="225" y="5706"/>
                  </a:cubicBezTo>
                  <a:cubicBezTo>
                    <a:pt x="262" y="5750"/>
                    <a:pt x="292" y="5797"/>
                    <a:pt x="333" y="5838"/>
                  </a:cubicBezTo>
                  <a:cubicBezTo>
                    <a:pt x="354" y="5862"/>
                    <a:pt x="374" y="5882"/>
                    <a:pt x="394" y="5902"/>
                  </a:cubicBezTo>
                  <a:lnTo>
                    <a:pt x="460" y="5964"/>
                  </a:lnTo>
                  <a:cubicBezTo>
                    <a:pt x="548" y="6042"/>
                    <a:pt x="647" y="6110"/>
                    <a:pt x="752" y="6164"/>
                  </a:cubicBezTo>
                  <a:cubicBezTo>
                    <a:pt x="860" y="6219"/>
                    <a:pt x="973" y="6260"/>
                    <a:pt x="1092" y="6287"/>
                  </a:cubicBezTo>
                  <a:cubicBezTo>
                    <a:pt x="1200" y="6311"/>
                    <a:pt x="1311" y="6323"/>
                    <a:pt x="1421" y="6323"/>
                  </a:cubicBezTo>
                  <a:cubicBezTo>
                    <a:pt x="1793" y="6323"/>
                    <a:pt x="2165" y="6190"/>
                    <a:pt x="2456" y="5954"/>
                  </a:cubicBezTo>
                  <a:cubicBezTo>
                    <a:pt x="2548" y="5875"/>
                    <a:pt x="2633" y="5787"/>
                    <a:pt x="2708" y="5689"/>
                  </a:cubicBezTo>
                  <a:cubicBezTo>
                    <a:pt x="2779" y="5590"/>
                    <a:pt x="2840" y="5484"/>
                    <a:pt x="2888" y="5372"/>
                  </a:cubicBezTo>
                  <a:cubicBezTo>
                    <a:pt x="2936" y="5260"/>
                    <a:pt x="2966" y="5141"/>
                    <a:pt x="2986" y="5022"/>
                  </a:cubicBezTo>
                  <a:cubicBezTo>
                    <a:pt x="3004" y="4902"/>
                    <a:pt x="3011" y="4787"/>
                    <a:pt x="3004" y="4668"/>
                  </a:cubicBezTo>
                  <a:cubicBezTo>
                    <a:pt x="2990" y="4430"/>
                    <a:pt x="2919" y="4199"/>
                    <a:pt x="2817" y="3998"/>
                  </a:cubicBezTo>
                  <a:cubicBezTo>
                    <a:pt x="2711" y="3794"/>
                    <a:pt x="2575" y="3613"/>
                    <a:pt x="2432" y="3456"/>
                  </a:cubicBezTo>
                  <a:cubicBezTo>
                    <a:pt x="2140" y="3137"/>
                    <a:pt x="1813" y="2896"/>
                    <a:pt x="1517" y="2660"/>
                  </a:cubicBezTo>
                  <a:cubicBezTo>
                    <a:pt x="1480" y="2634"/>
                    <a:pt x="1443" y="2603"/>
                    <a:pt x="1408" y="2572"/>
                  </a:cubicBezTo>
                  <a:cubicBezTo>
                    <a:pt x="1388" y="2558"/>
                    <a:pt x="1371" y="2545"/>
                    <a:pt x="1354" y="2531"/>
                  </a:cubicBezTo>
                  <a:cubicBezTo>
                    <a:pt x="1337" y="2518"/>
                    <a:pt x="1320" y="2501"/>
                    <a:pt x="1303" y="2487"/>
                  </a:cubicBezTo>
                  <a:cubicBezTo>
                    <a:pt x="1235" y="2429"/>
                    <a:pt x="1170" y="2368"/>
                    <a:pt x="1113" y="2307"/>
                  </a:cubicBezTo>
                  <a:cubicBezTo>
                    <a:pt x="994" y="2181"/>
                    <a:pt x="884" y="2052"/>
                    <a:pt x="793" y="1919"/>
                  </a:cubicBezTo>
                  <a:cubicBezTo>
                    <a:pt x="606" y="1657"/>
                    <a:pt x="469" y="1389"/>
                    <a:pt x="398" y="1140"/>
                  </a:cubicBezTo>
                  <a:cubicBezTo>
                    <a:pt x="327" y="889"/>
                    <a:pt x="327" y="654"/>
                    <a:pt x="391" y="477"/>
                  </a:cubicBezTo>
                  <a:cubicBezTo>
                    <a:pt x="446" y="297"/>
                    <a:pt x="548" y="178"/>
                    <a:pt x="619" y="106"/>
                  </a:cubicBezTo>
                  <a:cubicBezTo>
                    <a:pt x="656" y="68"/>
                    <a:pt x="687" y="45"/>
                    <a:pt x="708" y="28"/>
                  </a:cubicBezTo>
                  <a:cubicBezTo>
                    <a:pt x="728" y="11"/>
                    <a:pt x="738"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539227" y="582353"/>
              <a:ext cx="136529" cy="197023"/>
            </a:xfrm>
            <a:custGeom>
              <a:avLst/>
              <a:gdLst/>
              <a:ahLst/>
              <a:cxnLst/>
              <a:rect l="l" t="t" r="r" b="b"/>
              <a:pathLst>
                <a:path w="3110" h="4488" extrusionOk="0">
                  <a:moveTo>
                    <a:pt x="3109" y="1"/>
                  </a:moveTo>
                  <a:cubicBezTo>
                    <a:pt x="3109" y="1"/>
                    <a:pt x="3103" y="28"/>
                    <a:pt x="3092" y="79"/>
                  </a:cubicBezTo>
                  <a:cubicBezTo>
                    <a:pt x="3086" y="107"/>
                    <a:pt x="3075" y="137"/>
                    <a:pt x="3062" y="175"/>
                  </a:cubicBezTo>
                  <a:cubicBezTo>
                    <a:pt x="3058" y="195"/>
                    <a:pt x="3048" y="212"/>
                    <a:pt x="3042" y="232"/>
                  </a:cubicBezTo>
                  <a:cubicBezTo>
                    <a:pt x="3031" y="253"/>
                    <a:pt x="3024" y="277"/>
                    <a:pt x="3014" y="297"/>
                  </a:cubicBezTo>
                  <a:cubicBezTo>
                    <a:pt x="2932" y="481"/>
                    <a:pt x="2766" y="712"/>
                    <a:pt x="2507" y="926"/>
                  </a:cubicBezTo>
                  <a:cubicBezTo>
                    <a:pt x="2442" y="980"/>
                    <a:pt x="2371" y="1035"/>
                    <a:pt x="2300" y="1086"/>
                  </a:cubicBezTo>
                  <a:cubicBezTo>
                    <a:pt x="2225" y="1137"/>
                    <a:pt x="2144" y="1184"/>
                    <a:pt x="2058" y="1233"/>
                  </a:cubicBezTo>
                  <a:cubicBezTo>
                    <a:pt x="1891" y="1327"/>
                    <a:pt x="1704" y="1416"/>
                    <a:pt x="1514" y="1518"/>
                  </a:cubicBezTo>
                  <a:cubicBezTo>
                    <a:pt x="1320" y="1613"/>
                    <a:pt x="1116" y="1719"/>
                    <a:pt x="919" y="1851"/>
                  </a:cubicBezTo>
                  <a:cubicBezTo>
                    <a:pt x="891" y="1869"/>
                    <a:pt x="868" y="1886"/>
                    <a:pt x="844" y="1903"/>
                  </a:cubicBezTo>
                  <a:cubicBezTo>
                    <a:pt x="820" y="1923"/>
                    <a:pt x="792" y="1940"/>
                    <a:pt x="769" y="1957"/>
                  </a:cubicBezTo>
                  <a:cubicBezTo>
                    <a:pt x="745" y="1977"/>
                    <a:pt x="721" y="1994"/>
                    <a:pt x="698" y="2015"/>
                  </a:cubicBezTo>
                  <a:lnTo>
                    <a:pt x="626" y="2079"/>
                  </a:lnTo>
                  <a:cubicBezTo>
                    <a:pt x="534" y="2164"/>
                    <a:pt x="450" y="2256"/>
                    <a:pt x="368" y="2358"/>
                  </a:cubicBezTo>
                  <a:cubicBezTo>
                    <a:pt x="293" y="2460"/>
                    <a:pt x="225" y="2572"/>
                    <a:pt x="167" y="2692"/>
                  </a:cubicBezTo>
                  <a:cubicBezTo>
                    <a:pt x="112" y="2811"/>
                    <a:pt x="68" y="2936"/>
                    <a:pt x="45" y="3073"/>
                  </a:cubicBezTo>
                  <a:cubicBezTo>
                    <a:pt x="1" y="3338"/>
                    <a:pt x="37" y="3627"/>
                    <a:pt x="167" y="3862"/>
                  </a:cubicBezTo>
                  <a:cubicBezTo>
                    <a:pt x="293" y="4097"/>
                    <a:pt x="486" y="4270"/>
                    <a:pt x="698" y="4372"/>
                  </a:cubicBezTo>
                  <a:cubicBezTo>
                    <a:pt x="860" y="4451"/>
                    <a:pt x="1033" y="4487"/>
                    <a:pt x="1195" y="4487"/>
                  </a:cubicBezTo>
                  <a:cubicBezTo>
                    <a:pt x="1244" y="4487"/>
                    <a:pt x="1291" y="4484"/>
                    <a:pt x="1337" y="4478"/>
                  </a:cubicBezTo>
                  <a:cubicBezTo>
                    <a:pt x="1436" y="4467"/>
                    <a:pt x="1531" y="4437"/>
                    <a:pt x="1616" y="4393"/>
                  </a:cubicBezTo>
                  <a:cubicBezTo>
                    <a:pt x="1698" y="4348"/>
                    <a:pt x="1766" y="4291"/>
                    <a:pt x="1820" y="4226"/>
                  </a:cubicBezTo>
                  <a:cubicBezTo>
                    <a:pt x="1874" y="4161"/>
                    <a:pt x="1908" y="4090"/>
                    <a:pt x="1929" y="4026"/>
                  </a:cubicBezTo>
                  <a:cubicBezTo>
                    <a:pt x="1949" y="3957"/>
                    <a:pt x="1956" y="3896"/>
                    <a:pt x="1956" y="3842"/>
                  </a:cubicBezTo>
                  <a:cubicBezTo>
                    <a:pt x="1953" y="3787"/>
                    <a:pt x="1946" y="3736"/>
                    <a:pt x="1932" y="3699"/>
                  </a:cubicBezTo>
                  <a:cubicBezTo>
                    <a:pt x="1926" y="3679"/>
                    <a:pt x="1915" y="3661"/>
                    <a:pt x="1908" y="3644"/>
                  </a:cubicBezTo>
                  <a:cubicBezTo>
                    <a:pt x="1902" y="3627"/>
                    <a:pt x="1895" y="3613"/>
                    <a:pt x="1888" y="3603"/>
                  </a:cubicBezTo>
                  <a:cubicBezTo>
                    <a:pt x="1878" y="3590"/>
                    <a:pt x="1871" y="3580"/>
                    <a:pt x="1868" y="3572"/>
                  </a:cubicBezTo>
                  <a:cubicBezTo>
                    <a:pt x="1861" y="3563"/>
                    <a:pt x="1854" y="3556"/>
                    <a:pt x="1850" y="3552"/>
                  </a:cubicBezTo>
                  <a:cubicBezTo>
                    <a:pt x="1841" y="3542"/>
                    <a:pt x="1837" y="3536"/>
                    <a:pt x="1837" y="3536"/>
                  </a:cubicBezTo>
                  <a:lnTo>
                    <a:pt x="1837" y="3536"/>
                  </a:lnTo>
                  <a:cubicBezTo>
                    <a:pt x="1837" y="3536"/>
                    <a:pt x="1837" y="3542"/>
                    <a:pt x="1844" y="3556"/>
                  </a:cubicBezTo>
                  <a:cubicBezTo>
                    <a:pt x="1847" y="3563"/>
                    <a:pt x="1850" y="3569"/>
                    <a:pt x="1854" y="3580"/>
                  </a:cubicBezTo>
                  <a:cubicBezTo>
                    <a:pt x="1858" y="3590"/>
                    <a:pt x="1861" y="3600"/>
                    <a:pt x="1864" y="3613"/>
                  </a:cubicBezTo>
                  <a:cubicBezTo>
                    <a:pt x="1878" y="3661"/>
                    <a:pt x="1882" y="3743"/>
                    <a:pt x="1858" y="3831"/>
                  </a:cubicBezTo>
                  <a:cubicBezTo>
                    <a:pt x="1844" y="3872"/>
                    <a:pt x="1827" y="3919"/>
                    <a:pt x="1797" y="3964"/>
                  </a:cubicBezTo>
                  <a:cubicBezTo>
                    <a:pt x="1766" y="4008"/>
                    <a:pt x="1728" y="4049"/>
                    <a:pt x="1681" y="4079"/>
                  </a:cubicBezTo>
                  <a:cubicBezTo>
                    <a:pt x="1585" y="4148"/>
                    <a:pt x="1456" y="4181"/>
                    <a:pt x="1317" y="4181"/>
                  </a:cubicBezTo>
                  <a:cubicBezTo>
                    <a:pt x="1174" y="4178"/>
                    <a:pt x="1021" y="4128"/>
                    <a:pt x="891" y="4035"/>
                  </a:cubicBezTo>
                  <a:cubicBezTo>
                    <a:pt x="759" y="3944"/>
                    <a:pt x="646" y="3808"/>
                    <a:pt x="582" y="3658"/>
                  </a:cubicBezTo>
                  <a:lnTo>
                    <a:pt x="572" y="3627"/>
                  </a:lnTo>
                  <a:lnTo>
                    <a:pt x="561" y="3600"/>
                  </a:lnTo>
                  <a:cubicBezTo>
                    <a:pt x="552" y="3580"/>
                    <a:pt x="548" y="3559"/>
                    <a:pt x="544" y="3542"/>
                  </a:cubicBezTo>
                  <a:cubicBezTo>
                    <a:pt x="538" y="3522"/>
                    <a:pt x="534" y="3501"/>
                    <a:pt x="531" y="3481"/>
                  </a:cubicBezTo>
                  <a:cubicBezTo>
                    <a:pt x="527" y="3470"/>
                    <a:pt x="527" y="3461"/>
                    <a:pt x="524" y="3450"/>
                  </a:cubicBezTo>
                  <a:lnTo>
                    <a:pt x="521" y="3416"/>
                  </a:lnTo>
                  <a:cubicBezTo>
                    <a:pt x="514" y="3335"/>
                    <a:pt x="517" y="3246"/>
                    <a:pt x="534" y="3158"/>
                  </a:cubicBezTo>
                  <a:cubicBezTo>
                    <a:pt x="568" y="2981"/>
                    <a:pt x="636" y="2794"/>
                    <a:pt x="752" y="2627"/>
                  </a:cubicBezTo>
                  <a:cubicBezTo>
                    <a:pt x="803" y="2542"/>
                    <a:pt x="864" y="2460"/>
                    <a:pt x="932" y="2382"/>
                  </a:cubicBezTo>
                  <a:lnTo>
                    <a:pt x="987" y="2327"/>
                  </a:lnTo>
                  <a:cubicBezTo>
                    <a:pt x="1004" y="2307"/>
                    <a:pt x="1024" y="2291"/>
                    <a:pt x="1041" y="2274"/>
                  </a:cubicBezTo>
                  <a:cubicBezTo>
                    <a:pt x="1058" y="2253"/>
                    <a:pt x="1078" y="2236"/>
                    <a:pt x="1099" y="2216"/>
                  </a:cubicBezTo>
                  <a:cubicBezTo>
                    <a:pt x="1116" y="2198"/>
                    <a:pt x="1136" y="2181"/>
                    <a:pt x="1157" y="2161"/>
                  </a:cubicBezTo>
                  <a:cubicBezTo>
                    <a:pt x="1313" y="2018"/>
                    <a:pt x="1490" y="1892"/>
                    <a:pt x="1664" y="1767"/>
                  </a:cubicBezTo>
                  <a:cubicBezTo>
                    <a:pt x="1837" y="1644"/>
                    <a:pt x="2011" y="1522"/>
                    <a:pt x="2171" y="1399"/>
                  </a:cubicBezTo>
                  <a:cubicBezTo>
                    <a:pt x="2327" y="1273"/>
                    <a:pt x="2473" y="1148"/>
                    <a:pt x="2596" y="1021"/>
                  </a:cubicBezTo>
                  <a:cubicBezTo>
                    <a:pt x="2718" y="895"/>
                    <a:pt x="2817" y="766"/>
                    <a:pt x="2891" y="644"/>
                  </a:cubicBezTo>
                  <a:cubicBezTo>
                    <a:pt x="2963" y="521"/>
                    <a:pt x="3014" y="409"/>
                    <a:pt x="3045" y="311"/>
                  </a:cubicBezTo>
                  <a:cubicBezTo>
                    <a:pt x="3055" y="286"/>
                    <a:pt x="3058" y="263"/>
                    <a:pt x="3065" y="242"/>
                  </a:cubicBezTo>
                  <a:cubicBezTo>
                    <a:pt x="3072" y="219"/>
                    <a:pt x="3078" y="198"/>
                    <a:pt x="3082" y="181"/>
                  </a:cubicBezTo>
                  <a:cubicBezTo>
                    <a:pt x="3089" y="140"/>
                    <a:pt x="3096" y="110"/>
                    <a:pt x="3099" y="82"/>
                  </a:cubicBezTo>
                  <a:cubicBezTo>
                    <a:pt x="3106" y="28"/>
                    <a:pt x="3109" y="1"/>
                    <a:pt x="3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8"/>
            <p:cNvSpPr/>
            <p:nvPr/>
          </p:nvSpPr>
          <p:spPr>
            <a:xfrm>
              <a:off x="505731" y="503068"/>
              <a:ext cx="113306" cy="147504"/>
            </a:xfrm>
            <a:custGeom>
              <a:avLst/>
              <a:gdLst/>
              <a:ahLst/>
              <a:cxnLst/>
              <a:rect l="l" t="t" r="r" b="b"/>
              <a:pathLst>
                <a:path w="2581" h="3360" extrusionOk="0">
                  <a:moveTo>
                    <a:pt x="1715" y="1"/>
                  </a:moveTo>
                  <a:cubicBezTo>
                    <a:pt x="1569" y="1"/>
                    <a:pt x="1413" y="11"/>
                    <a:pt x="1246" y="48"/>
                  </a:cubicBezTo>
                  <a:cubicBezTo>
                    <a:pt x="1083" y="86"/>
                    <a:pt x="913" y="150"/>
                    <a:pt x="753" y="255"/>
                  </a:cubicBezTo>
                  <a:cubicBezTo>
                    <a:pt x="593" y="354"/>
                    <a:pt x="443" y="491"/>
                    <a:pt x="324" y="657"/>
                  </a:cubicBezTo>
                  <a:cubicBezTo>
                    <a:pt x="205" y="820"/>
                    <a:pt x="117" y="1007"/>
                    <a:pt x="62" y="1202"/>
                  </a:cubicBezTo>
                  <a:cubicBezTo>
                    <a:pt x="52" y="1252"/>
                    <a:pt x="39" y="1304"/>
                    <a:pt x="32" y="1351"/>
                  </a:cubicBezTo>
                  <a:cubicBezTo>
                    <a:pt x="25" y="1403"/>
                    <a:pt x="15" y="1450"/>
                    <a:pt x="12" y="1500"/>
                  </a:cubicBezTo>
                  <a:cubicBezTo>
                    <a:pt x="1" y="1599"/>
                    <a:pt x="1" y="1701"/>
                    <a:pt x="12" y="1800"/>
                  </a:cubicBezTo>
                  <a:cubicBezTo>
                    <a:pt x="25" y="1994"/>
                    <a:pt x="73" y="2185"/>
                    <a:pt x="144" y="2354"/>
                  </a:cubicBezTo>
                  <a:cubicBezTo>
                    <a:pt x="212" y="2525"/>
                    <a:pt x="307" y="2678"/>
                    <a:pt x="412" y="2807"/>
                  </a:cubicBezTo>
                  <a:cubicBezTo>
                    <a:pt x="519" y="2937"/>
                    <a:pt x="637" y="3042"/>
                    <a:pt x="756" y="3123"/>
                  </a:cubicBezTo>
                  <a:cubicBezTo>
                    <a:pt x="872" y="3205"/>
                    <a:pt x="995" y="3260"/>
                    <a:pt x="1103" y="3293"/>
                  </a:cubicBezTo>
                  <a:cubicBezTo>
                    <a:pt x="1158" y="3314"/>
                    <a:pt x="1208" y="3321"/>
                    <a:pt x="1257" y="3334"/>
                  </a:cubicBezTo>
                  <a:cubicBezTo>
                    <a:pt x="1280" y="3337"/>
                    <a:pt x="1304" y="3341"/>
                    <a:pt x="1328" y="3345"/>
                  </a:cubicBezTo>
                  <a:cubicBezTo>
                    <a:pt x="1348" y="3348"/>
                    <a:pt x="1368" y="3351"/>
                    <a:pt x="1389" y="3351"/>
                  </a:cubicBezTo>
                  <a:cubicBezTo>
                    <a:pt x="1430" y="3355"/>
                    <a:pt x="1464" y="3355"/>
                    <a:pt x="1494" y="3358"/>
                  </a:cubicBezTo>
                  <a:cubicBezTo>
                    <a:pt x="1505" y="3359"/>
                    <a:pt x="1514" y="3360"/>
                    <a:pt x="1524" y="3360"/>
                  </a:cubicBezTo>
                  <a:cubicBezTo>
                    <a:pt x="1542" y="3360"/>
                    <a:pt x="1559" y="3358"/>
                    <a:pt x="1573" y="3358"/>
                  </a:cubicBezTo>
                  <a:lnTo>
                    <a:pt x="1637" y="3358"/>
                  </a:lnTo>
                  <a:cubicBezTo>
                    <a:pt x="1637" y="3358"/>
                    <a:pt x="1613" y="3355"/>
                    <a:pt x="1573" y="3348"/>
                  </a:cubicBezTo>
                  <a:cubicBezTo>
                    <a:pt x="1555" y="3345"/>
                    <a:pt x="1528" y="3337"/>
                    <a:pt x="1502" y="3328"/>
                  </a:cubicBezTo>
                  <a:cubicBezTo>
                    <a:pt x="1471" y="3321"/>
                    <a:pt x="1440" y="3307"/>
                    <a:pt x="1403" y="3293"/>
                  </a:cubicBezTo>
                  <a:cubicBezTo>
                    <a:pt x="1368" y="3280"/>
                    <a:pt x="1328" y="3263"/>
                    <a:pt x="1287" y="3243"/>
                  </a:cubicBezTo>
                  <a:cubicBezTo>
                    <a:pt x="1249" y="3219"/>
                    <a:pt x="1205" y="3199"/>
                    <a:pt x="1161" y="3168"/>
                  </a:cubicBezTo>
                  <a:cubicBezTo>
                    <a:pt x="1141" y="3154"/>
                    <a:pt x="1117" y="3141"/>
                    <a:pt x="1097" y="3123"/>
                  </a:cubicBezTo>
                  <a:cubicBezTo>
                    <a:pt x="1073" y="3106"/>
                    <a:pt x="1053" y="3089"/>
                    <a:pt x="1029" y="3072"/>
                  </a:cubicBezTo>
                  <a:cubicBezTo>
                    <a:pt x="988" y="3035"/>
                    <a:pt x="940" y="2998"/>
                    <a:pt x="899" y="2950"/>
                  </a:cubicBezTo>
                  <a:cubicBezTo>
                    <a:pt x="811" y="2865"/>
                    <a:pt x="732" y="2756"/>
                    <a:pt x="665" y="2634"/>
                  </a:cubicBezTo>
                  <a:cubicBezTo>
                    <a:pt x="600" y="2511"/>
                    <a:pt x="549" y="2375"/>
                    <a:pt x="511" y="2229"/>
                  </a:cubicBezTo>
                  <a:cubicBezTo>
                    <a:pt x="474" y="2086"/>
                    <a:pt x="457" y="1933"/>
                    <a:pt x="457" y="1780"/>
                  </a:cubicBezTo>
                  <a:lnTo>
                    <a:pt x="461" y="1722"/>
                  </a:lnTo>
                  <a:cubicBezTo>
                    <a:pt x="461" y="1701"/>
                    <a:pt x="464" y="1684"/>
                    <a:pt x="464" y="1664"/>
                  </a:cubicBezTo>
                  <a:cubicBezTo>
                    <a:pt x="464" y="1647"/>
                    <a:pt x="464" y="1627"/>
                    <a:pt x="467" y="1607"/>
                  </a:cubicBezTo>
                  <a:lnTo>
                    <a:pt x="474" y="1552"/>
                  </a:lnTo>
                  <a:cubicBezTo>
                    <a:pt x="478" y="1511"/>
                    <a:pt x="484" y="1474"/>
                    <a:pt x="491" y="1436"/>
                  </a:cubicBezTo>
                  <a:cubicBezTo>
                    <a:pt x="498" y="1398"/>
                    <a:pt x="511" y="1365"/>
                    <a:pt x="519" y="1327"/>
                  </a:cubicBezTo>
                  <a:cubicBezTo>
                    <a:pt x="555" y="1181"/>
                    <a:pt x="621" y="1042"/>
                    <a:pt x="698" y="919"/>
                  </a:cubicBezTo>
                  <a:cubicBezTo>
                    <a:pt x="780" y="797"/>
                    <a:pt x="882" y="688"/>
                    <a:pt x="995" y="599"/>
                  </a:cubicBezTo>
                  <a:cubicBezTo>
                    <a:pt x="1106" y="511"/>
                    <a:pt x="1229" y="436"/>
                    <a:pt x="1355" y="382"/>
                  </a:cubicBezTo>
                  <a:cubicBezTo>
                    <a:pt x="1481" y="324"/>
                    <a:pt x="1607" y="286"/>
                    <a:pt x="1729" y="266"/>
                  </a:cubicBezTo>
                  <a:cubicBezTo>
                    <a:pt x="1852" y="249"/>
                    <a:pt x="1968" y="239"/>
                    <a:pt x="2070" y="239"/>
                  </a:cubicBezTo>
                  <a:cubicBezTo>
                    <a:pt x="2124" y="239"/>
                    <a:pt x="2172" y="242"/>
                    <a:pt x="2216" y="246"/>
                  </a:cubicBezTo>
                  <a:cubicBezTo>
                    <a:pt x="2260" y="249"/>
                    <a:pt x="2304" y="255"/>
                    <a:pt x="2342" y="263"/>
                  </a:cubicBezTo>
                  <a:cubicBezTo>
                    <a:pt x="2379" y="269"/>
                    <a:pt x="2413" y="276"/>
                    <a:pt x="2444" y="280"/>
                  </a:cubicBezTo>
                  <a:cubicBezTo>
                    <a:pt x="2471" y="286"/>
                    <a:pt x="2494" y="293"/>
                    <a:pt x="2515" y="300"/>
                  </a:cubicBezTo>
                  <a:cubicBezTo>
                    <a:pt x="2556" y="310"/>
                    <a:pt x="2580" y="317"/>
                    <a:pt x="2580" y="317"/>
                  </a:cubicBezTo>
                  <a:cubicBezTo>
                    <a:pt x="2580" y="317"/>
                    <a:pt x="2560" y="304"/>
                    <a:pt x="2525" y="280"/>
                  </a:cubicBezTo>
                  <a:cubicBezTo>
                    <a:pt x="2508" y="266"/>
                    <a:pt x="2488" y="249"/>
                    <a:pt x="2464" y="232"/>
                  </a:cubicBezTo>
                  <a:cubicBezTo>
                    <a:pt x="2437" y="215"/>
                    <a:pt x="2406" y="198"/>
                    <a:pt x="2372" y="178"/>
                  </a:cubicBezTo>
                  <a:cubicBezTo>
                    <a:pt x="2335" y="161"/>
                    <a:pt x="2294" y="140"/>
                    <a:pt x="2249" y="120"/>
                  </a:cubicBezTo>
                  <a:cubicBezTo>
                    <a:pt x="2202" y="103"/>
                    <a:pt x="2155" y="82"/>
                    <a:pt x="2097" y="65"/>
                  </a:cubicBezTo>
                  <a:cubicBezTo>
                    <a:pt x="1988" y="31"/>
                    <a:pt x="1858" y="4"/>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8"/>
            <p:cNvSpPr/>
            <p:nvPr/>
          </p:nvSpPr>
          <p:spPr>
            <a:xfrm>
              <a:off x="520701" y="666291"/>
              <a:ext cx="64709" cy="100663"/>
            </a:xfrm>
            <a:custGeom>
              <a:avLst/>
              <a:gdLst/>
              <a:ahLst/>
              <a:cxnLst/>
              <a:rect l="l" t="t" r="r" b="b"/>
              <a:pathLst>
                <a:path w="1474" h="2293" extrusionOk="0">
                  <a:moveTo>
                    <a:pt x="1293" y="1"/>
                  </a:moveTo>
                  <a:cubicBezTo>
                    <a:pt x="1232" y="4"/>
                    <a:pt x="1161" y="4"/>
                    <a:pt x="1079" y="7"/>
                  </a:cubicBezTo>
                  <a:cubicBezTo>
                    <a:pt x="997" y="11"/>
                    <a:pt x="905" y="21"/>
                    <a:pt x="806" y="38"/>
                  </a:cubicBezTo>
                  <a:cubicBezTo>
                    <a:pt x="756" y="45"/>
                    <a:pt x="704" y="55"/>
                    <a:pt x="650" y="68"/>
                  </a:cubicBezTo>
                  <a:cubicBezTo>
                    <a:pt x="596" y="79"/>
                    <a:pt x="538" y="96"/>
                    <a:pt x="476" y="117"/>
                  </a:cubicBezTo>
                  <a:cubicBezTo>
                    <a:pt x="418" y="140"/>
                    <a:pt x="357" y="170"/>
                    <a:pt x="300" y="219"/>
                  </a:cubicBezTo>
                  <a:cubicBezTo>
                    <a:pt x="239" y="263"/>
                    <a:pt x="184" y="330"/>
                    <a:pt x="157" y="412"/>
                  </a:cubicBezTo>
                  <a:cubicBezTo>
                    <a:pt x="123" y="508"/>
                    <a:pt x="123" y="613"/>
                    <a:pt x="160" y="712"/>
                  </a:cubicBezTo>
                  <a:cubicBezTo>
                    <a:pt x="181" y="759"/>
                    <a:pt x="205" y="811"/>
                    <a:pt x="242" y="851"/>
                  </a:cubicBezTo>
                  <a:cubicBezTo>
                    <a:pt x="263" y="872"/>
                    <a:pt x="283" y="892"/>
                    <a:pt x="307" y="909"/>
                  </a:cubicBezTo>
                  <a:lnTo>
                    <a:pt x="313" y="916"/>
                  </a:lnTo>
                  <a:lnTo>
                    <a:pt x="320" y="919"/>
                  </a:lnTo>
                  <a:lnTo>
                    <a:pt x="320" y="922"/>
                  </a:lnTo>
                  <a:lnTo>
                    <a:pt x="316" y="922"/>
                  </a:lnTo>
                  <a:lnTo>
                    <a:pt x="316" y="926"/>
                  </a:lnTo>
                  <a:lnTo>
                    <a:pt x="320" y="926"/>
                  </a:lnTo>
                  <a:lnTo>
                    <a:pt x="310" y="933"/>
                  </a:lnTo>
                  <a:lnTo>
                    <a:pt x="296" y="953"/>
                  </a:lnTo>
                  <a:cubicBezTo>
                    <a:pt x="252" y="1001"/>
                    <a:pt x="211" y="1052"/>
                    <a:pt x="174" y="1106"/>
                  </a:cubicBezTo>
                  <a:cubicBezTo>
                    <a:pt x="137" y="1164"/>
                    <a:pt x="102" y="1222"/>
                    <a:pt x="76" y="1286"/>
                  </a:cubicBezTo>
                  <a:cubicBezTo>
                    <a:pt x="62" y="1318"/>
                    <a:pt x="51" y="1351"/>
                    <a:pt x="38" y="1382"/>
                  </a:cubicBezTo>
                  <a:cubicBezTo>
                    <a:pt x="31" y="1415"/>
                    <a:pt x="21" y="1450"/>
                    <a:pt x="18" y="1484"/>
                  </a:cubicBezTo>
                  <a:cubicBezTo>
                    <a:pt x="4" y="1558"/>
                    <a:pt x="0" y="1637"/>
                    <a:pt x="14" y="1709"/>
                  </a:cubicBezTo>
                  <a:cubicBezTo>
                    <a:pt x="24" y="1780"/>
                    <a:pt x="41" y="1844"/>
                    <a:pt x="65" y="1902"/>
                  </a:cubicBezTo>
                  <a:cubicBezTo>
                    <a:pt x="79" y="1933"/>
                    <a:pt x="92" y="1963"/>
                    <a:pt x="109" y="1991"/>
                  </a:cubicBezTo>
                  <a:cubicBezTo>
                    <a:pt x="123" y="2021"/>
                    <a:pt x="140" y="2048"/>
                    <a:pt x="160" y="2076"/>
                  </a:cubicBezTo>
                  <a:cubicBezTo>
                    <a:pt x="198" y="2127"/>
                    <a:pt x="239" y="2171"/>
                    <a:pt x="286" y="2208"/>
                  </a:cubicBezTo>
                  <a:cubicBezTo>
                    <a:pt x="334" y="2246"/>
                    <a:pt x="391" y="2277"/>
                    <a:pt x="453" y="2287"/>
                  </a:cubicBezTo>
                  <a:cubicBezTo>
                    <a:pt x="471" y="2291"/>
                    <a:pt x="490" y="2293"/>
                    <a:pt x="509" y="2293"/>
                  </a:cubicBezTo>
                  <a:cubicBezTo>
                    <a:pt x="549" y="2293"/>
                    <a:pt x="587" y="2284"/>
                    <a:pt x="619" y="2273"/>
                  </a:cubicBezTo>
                  <a:cubicBezTo>
                    <a:pt x="671" y="2256"/>
                    <a:pt x="708" y="2225"/>
                    <a:pt x="735" y="2195"/>
                  </a:cubicBezTo>
                  <a:cubicBezTo>
                    <a:pt x="762" y="2164"/>
                    <a:pt x="783" y="2134"/>
                    <a:pt x="796" y="2109"/>
                  </a:cubicBezTo>
                  <a:cubicBezTo>
                    <a:pt x="823" y="2052"/>
                    <a:pt x="837" y="2007"/>
                    <a:pt x="847" y="1977"/>
                  </a:cubicBezTo>
                  <a:cubicBezTo>
                    <a:pt x="854" y="1943"/>
                    <a:pt x="861" y="1930"/>
                    <a:pt x="861" y="1930"/>
                  </a:cubicBezTo>
                  <a:lnTo>
                    <a:pt x="861" y="1930"/>
                  </a:lnTo>
                  <a:cubicBezTo>
                    <a:pt x="861" y="1930"/>
                    <a:pt x="847" y="1940"/>
                    <a:pt x="827" y="1967"/>
                  </a:cubicBezTo>
                  <a:cubicBezTo>
                    <a:pt x="806" y="1991"/>
                    <a:pt x="776" y="2025"/>
                    <a:pt x="735" y="2059"/>
                  </a:cubicBezTo>
                  <a:cubicBezTo>
                    <a:pt x="698" y="2096"/>
                    <a:pt x="640" y="2134"/>
                    <a:pt x="582" y="2137"/>
                  </a:cubicBezTo>
                  <a:cubicBezTo>
                    <a:pt x="579" y="2137"/>
                    <a:pt x="576" y="2137"/>
                    <a:pt x="572" y="2137"/>
                  </a:cubicBezTo>
                  <a:cubicBezTo>
                    <a:pt x="519" y="2137"/>
                    <a:pt x="470" y="2111"/>
                    <a:pt x="418" y="2059"/>
                  </a:cubicBezTo>
                  <a:cubicBezTo>
                    <a:pt x="391" y="2032"/>
                    <a:pt x="368" y="1998"/>
                    <a:pt x="351" y="1957"/>
                  </a:cubicBezTo>
                  <a:cubicBezTo>
                    <a:pt x="330" y="1916"/>
                    <a:pt x="316" y="1878"/>
                    <a:pt x="307" y="1828"/>
                  </a:cubicBezTo>
                  <a:cubicBezTo>
                    <a:pt x="296" y="1780"/>
                    <a:pt x="289" y="1729"/>
                    <a:pt x="289" y="1681"/>
                  </a:cubicBezTo>
                  <a:cubicBezTo>
                    <a:pt x="289" y="1633"/>
                    <a:pt x="296" y="1589"/>
                    <a:pt x="307" y="1542"/>
                  </a:cubicBezTo>
                  <a:cubicBezTo>
                    <a:pt x="313" y="1522"/>
                    <a:pt x="320" y="1501"/>
                    <a:pt x="327" y="1481"/>
                  </a:cubicBezTo>
                  <a:cubicBezTo>
                    <a:pt x="337" y="1460"/>
                    <a:pt x="344" y="1440"/>
                    <a:pt x="357" y="1415"/>
                  </a:cubicBezTo>
                  <a:cubicBezTo>
                    <a:pt x="378" y="1375"/>
                    <a:pt x="405" y="1334"/>
                    <a:pt x="436" y="1293"/>
                  </a:cubicBezTo>
                  <a:cubicBezTo>
                    <a:pt x="467" y="1252"/>
                    <a:pt x="500" y="1215"/>
                    <a:pt x="538" y="1175"/>
                  </a:cubicBezTo>
                  <a:lnTo>
                    <a:pt x="552" y="1161"/>
                  </a:lnTo>
                  <a:lnTo>
                    <a:pt x="561" y="1150"/>
                  </a:lnTo>
                  <a:cubicBezTo>
                    <a:pt x="569" y="1144"/>
                    <a:pt x="572" y="1140"/>
                    <a:pt x="578" y="1134"/>
                  </a:cubicBezTo>
                  <a:lnTo>
                    <a:pt x="643" y="1073"/>
                  </a:lnTo>
                  <a:cubicBezTo>
                    <a:pt x="688" y="1028"/>
                    <a:pt x="735" y="987"/>
                    <a:pt x="779" y="946"/>
                  </a:cubicBezTo>
                  <a:cubicBezTo>
                    <a:pt x="765" y="922"/>
                    <a:pt x="752" y="895"/>
                    <a:pt x="735" y="872"/>
                  </a:cubicBezTo>
                  <a:cubicBezTo>
                    <a:pt x="725" y="851"/>
                    <a:pt x="712" y="834"/>
                    <a:pt x="701" y="814"/>
                  </a:cubicBezTo>
                  <a:lnTo>
                    <a:pt x="701" y="811"/>
                  </a:lnTo>
                  <a:lnTo>
                    <a:pt x="698" y="811"/>
                  </a:lnTo>
                  <a:cubicBezTo>
                    <a:pt x="698" y="807"/>
                    <a:pt x="694" y="807"/>
                    <a:pt x="694" y="803"/>
                  </a:cubicBezTo>
                  <a:cubicBezTo>
                    <a:pt x="684" y="790"/>
                    <a:pt x="657" y="753"/>
                    <a:pt x="606" y="668"/>
                  </a:cubicBezTo>
                  <a:lnTo>
                    <a:pt x="552" y="677"/>
                  </a:lnTo>
                  <a:cubicBezTo>
                    <a:pt x="549" y="679"/>
                    <a:pt x="548" y="679"/>
                    <a:pt x="547" y="679"/>
                  </a:cubicBezTo>
                  <a:cubicBezTo>
                    <a:pt x="545" y="679"/>
                    <a:pt x="544" y="677"/>
                    <a:pt x="541" y="677"/>
                  </a:cubicBezTo>
                  <a:lnTo>
                    <a:pt x="531" y="677"/>
                  </a:lnTo>
                  <a:lnTo>
                    <a:pt x="514" y="674"/>
                  </a:lnTo>
                  <a:lnTo>
                    <a:pt x="500" y="671"/>
                  </a:lnTo>
                  <a:lnTo>
                    <a:pt x="490" y="671"/>
                  </a:lnTo>
                  <a:lnTo>
                    <a:pt x="484" y="668"/>
                  </a:lnTo>
                  <a:cubicBezTo>
                    <a:pt x="484" y="668"/>
                    <a:pt x="480" y="668"/>
                    <a:pt x="476" y="664"/>
                  </a:cubicBezTo>
                  <a:lnTo>
                    <a:pt x="473" y="664"/>
                  </a:lnTo>
                  <a:cubicBezTo>
                    <a:pt x="467" y="660"/>
                    <a:pt x="456" y="654"/>
                    <a:pt x="449" y="651"/>
                  </a:cubicBezTo>
                  <a:cubicBezTo>
                    <a:pt x="436" y="640"/>
                    <a:pt x="423" y="624"/>
                    <a:pt x="409" y="606"/>
                  </a:cubicBezTo>
                  <a:cubicBezTo>
                    <a:pt x="391" y="569"/>
                    <a:pt x="385" y="525"/>
                    <a:pt x="391" y="487"/>
                  </a:cubicBezTo>
                  <a:cubicBezTo>
                    <a:pt x="402" y="450"/>
                    <a:pt x="418" y="415"/>
                    <a:pt x="449" y="382"/>
                  </a:cubicBezTo>
                  <a:cubicBezTo>
                    <a:pt x="476" y="348"/>
                    <a:pt x="517" y="321"/>
                    <a:pt x="561" y="293"/>
                  </a:cubicBezTo>
                  <a:cubicBezTo>
                    <a:pt x="647" y="242"/>
                    <a:pt x="749" y="208"/>
                    <a:pt x="841" y="178"/>
                  </a:cubicBezTo>
                  <a:cubicBezTo>
                    <a:pt x="1024" y="120"/>
                    <a:pt x="1184" y="65"/>
                    <a:pt x="1296" y="41"/>
                  </a:cubicBezTo>
                  <a:cubicBezTo>
                    <a:pt x="1351" y="28"/>
                    <a:pt x="1398" y="18"/>
                    <a:pt x="1429" y="15"/>
                  </a:cubicBezTo>
                  <a:cubicBezTo>
                    <a:pt x="1459" y="7"/>
                    <a:pt x="1473" y="7"/>
                    <a:pt x="1473" y="7"/>
                  </a:cubicBezTo>
                  <a:cubicBezTo>
                    <a:pt x="1473" y="7"/>
                    <a:pt x="1409" y="4"/>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8"/>
            <p:cNvSpPr/>
            <p:nvPr/>
          </p:nvSpPr>
          <p:spPr>
            <a:xfrm>
              <a:off x="657628" y="443583"/>
              <a:ext cx="182975" cy="97282"/>
            </a:xfrm>
            <a:custGeom>
              <a:avLst/>
              <a:gdLst/>
              <a:ahLst/>
              <a:cxnLst/>
              <a:rect l="l" t="t" r="r" b="b"/>
              <a:pathLst>
                <a:path w="4168" h="2216" extrusionOk="0">
                  <a:moveTo>
                    <a:pt x="2840" y="0"/>
                  </a:moveTo>
                  <a:cubicBezTo>
                    <a:pt x="2754" y="0"/>
                    <a:pt x="2670" y="7"/>
                    <a:pt x="2590" y="18"/>
                  </a:cubicBezTo>
                  <a:cubicBezTo>
                    <a:pt x="2467" y="32"/>
                    <a:pt x="2348" y="59"/>
                    <a:pt x="2235" y="94"/>
                  </a:cubicBezTo>
                  <a:cubicBezTo>
                    <a:pt x="2008" y="158"/>
                    <a:pt x="1807" y="250"/>
                    <a:pt x="1617" y="342"/>
                  </a:cubicBezTo>
                  <a:cubicBezTo>
                    <a:pt x="1524" y="390"/>
                    <a:pt x="1430" y="437"/>
                    <a:pt x="1348" y="485"/>
                  </a:cubicBezTo>
                  <a:cubicBezTo>
                    <a:pt x="1263" y="533"/>
                    <a:pt x="1181" y="580"/>
                    <a:pt x="1100" y="621"/>
                  </a:cubicBezTo>
                  <a:cubicBezTo>
                    <a:pt x="943" y="706"/>
                    <a:pt x="797" y="778"/>
                    <a:pt x="661" y="825"/>
                  </a:cubicBezTo>
                  <a:cubicBezTo>
                    <a:pt x="533" y="870"/>
                    <a:pt x="417" y="893"/>
                    <a:pt x="316" y="893"/>
                  </a:cubicBezTo>
                  <a:cubicBezTo>
                    <a:pt x="309" y="893"/>
                    <a:pt x="303" y="893"/>
                    <a:pt x="296" y="893"/>
                  </a:cubicBezTo>
                  <a:cubicBezTo>
                    <a:pt x="290" y="893"/>
                    <a:pt x="284" y="893"/>
                    <a:pt x="277" y="893"/>
                  </a:cubicBezTo>
                  <a:cubicBezTo>
                    <a:pt x="184" y="893"/>
                    <a:pt x="110" y="871"/>
                    <a:pt x="62" y="855"/>
                  </a:cubicBezTo>
                  <a:cubicBezTo>
                    <a:pt x="34" y="845"/>
                    <a:pt x="14" y="839"/>
                    <a:pt x="1" y="832"/>
                  </a:cubicBezTo>
                  <a:lnTo>
                    <a:pt x="1" y="832"/>
                  </a:lnTo>
                  <a:cubicBezTo>
                    <a:pt x="14" y="839"/>
                    <a:pt x="31" y="852"/>
                    <a:pt x="59" y="863"/>
                  </a:cubicBezTo>
                  <a:cubicBezTo>
                    <a:pt x="109" y="886"/>
                    <a:pt x="188" y="921"/>
                    <a:pt x="296" y="930"/>
                  </a:cubicBezTo>
                  <a:cubicBezTo>
                    <a:pt x="327" y="934"/>
                    <a:pt x="359" y="936"/>
                    <a:pt x="393" y="936"/>
                  </a:cubicBezTo>
                  <a:cubicBezTo>
                    <a:pt x="479" y="936"/>
                    <a:pt x="577" y="924"/>
                    <a:pt x="681" y="900"/>
                  </a:cubicBezTo>
                  <a:cubicBezTo>
                    <a:pt x="830" y="869"/>
                    <a:pt x="990" y="811"/>
                    <a:pt x="1157" y="740"/>
                  </a:cubicBezTo>
                  <a:cubicBezTo>
                    <a:pt x="1239" y="703"/>
                    <a:pt x="1328" y="665"/>
                    <a:pt x="1416" y="624"/>
                  </a:cubicBezTo>
                  <a:cubicBezTo>
                    <a:pt x="1504" y="587"/>
                    <a:pt x="1596" y="546"/>
                    <a:pt x="1692" y="512"/>
                  </a:cubicBezTo>
                  <a:cubicBezTo>
                    <a:pt x="1882" y="437"/>
                    <a:pt x="2086" y="365"/>
                    <a:pt x="2293" y="315"/>
                  </a:cubicBezTo>
                  <a:cubicBezTo>
                    <a:pt x="2464" y="271"/>
                    <a:pt x="2642" y="242"/>
                    <a:pt x="2821" y="242"/>
                  </a:cubicBezTo>
                  <a:cubicBezTo>
                    <a:pt x="2863" y="242"/>
                    <a:pt x="2905" y="244"/>
                    <a:pt x="2947" y="247"/>
                  </a:cubicBezTo>
                  <a:cubicBezTo>
                    <a:pt x="3164" y="263"/>
                    <a:pt x="3382" y="329"/>
                    <a:pt x="3565" y="444"/>
                  </a:cubicBezTo>
                  <a:cubicBezTo>
                    <a:pt x="3658" y="502"/>
                    <a:pt x="3736" y="570"/>
                    <a:pt x="3794" y="659"/>
                  </a:cubicBezTo>
                  <a:cubicBezTo>
                    <a:pt x="3858" y="743"/>
                    <a:pt x="3896" y="845"/>
                    <a:pt x="3920" y="948"/>
                  </a:cubicBezTo>
                  <a:cubicBezTo>
                    <a:pt x="3964" y="1158"/>
                    <a:pt x="3940" y="1383"/>
                    <a:pt x="3868" y="1577"/>
                  </a:cubicBezTo>
                  <a:cubicBezTo>
                    <a:pt x="3831" y="1676"/>
                    <a:pt x="3780" y="1764"/>
                    <a:pt x="3719" y="1842"/>
                  </a:cubicBezTo>
                  <a:cubicBezTo>
                    <a:pt x="3658" y="1917"/>
                    <a:pt x="3582" y="1978"/>
                    <a:pt x="3501" y="2015"/>
                  </a:cubicBezTo>
                  <a:cubicBezTo>
                    <a:pt x="3418" y="2056"/>
                    <a:pt x="3331" y="2074"/>
                    <a:pt x="3244" y="2074"/>
                  </a:cubicBezTo>
                  <a:cubicBezTo>
                    <a:pt x="3156" y="2074"/>
                    <a:pt x="3070" y="2055"/>
                    <a:pt x="2991" y="2023"/>
                  </a:cubicBezTo>
                  <a:cubicBezTo>
                    <a:pt x="2950" y="2009"/>
                    <a:pt x="2916" y="1992"/>
                    <a:pt x="2882" y="1971"/>
                  </a:cubicBezTo>
                  <a:cubicBezTo>
                    <a:pt x="2865" y="1962"/>
                    <a:pt x="2848" y="1951"/>
                    <a:pt x="2831" y="1941"/>
                  </a:cubicBezTo>
                  <a:cubicBezTo>
                    <a:pt x="2818" y="1927"/>
                    <a:pt x="2804" y="1913"/>
                    <a:pt x="2790" y="1904"/>
                  </a:cubicBezTo>
                  <a:cubicBezTo>
                    <a:pt x="2733" y="1852"/>
                    <a:pt x="2688" y="1794"/>
                    <a:pt x="2654" y="1733"/>
                  </a:cubicBezTo>
                  <a:cubicBezTo>
                    <a:pt x="2620" y="1672"/>
                    <a:pt x="2596" y="1610"/>
                    <a:pt x="2579" y="1553"/>
                  </a:cubicBezTo>
                  <a:cubicBezTo>
                    <a:pt x="2565" y="1495"/>
                    <a:pt x="2559" y="1437"/>
                    <a:pt x="2562" y="1386"/>
                  </a:cubicBezTo>
                  <a:cubicBezTo>
                    <a:pt x="2559" y="1288"/>
                    <a:pt x="2582" y="1206"/>
                    <a:pt x="2606" y="1155"/>
                  </a:cubicBezTo>
                  <a:cubicBezTo>
                    <a:pt x="2617" y="1128"/>
                    <a:pt x="2626" y="1111"/>
                    <a:pt x="2634" y="1097"/>
                  </a:cubicBezTo>
                  <a:cubicBezTo>
                    <a:pt x="2640" y="1084"/>
                    <a:pt x="2644" y="1080"/>
                    <a:pt x="2644" y="1080"/>
                  </a:cubicBezTo>
                  <a:lnTo>
                    <a:pt x="2644" y="1080"/>
                  </a:lnTo>
                  <a:cubicBezTo>
                    <a:pt x="2644" y="1080"/>
                    <a:pt x="2640" y="1084"/>
                    <a:pt x="2631" y="1097"/>
                  </a:cubicBezTo>
                  <a:cubicBezTo>
                    <a:pt x="2623" y="1108"/>
                    <a:pt x="2606" y="1125"/>
                    <a:pt x="2593" y="1148"/>
                  </a:cubicBezTo>
                  <a:cubicBezTo>
                    <a:pt x="2562" y="1196"/>
                    <a:pt x="2524" y="1274"/>
                    <a:pt x="2511" y="1383"/>
                  </a:cubicBezTo>
                  <a:cubicBezTo>
                    <a:pt x="2504" y="1437"/>
                    <a:pt x="2504" y="1499"/>
                    <a:pt x="2515" y="1566"/>
                  </a:cubicBezTo>
                  <a:cubicBezTo>
                    <a:pt x="2524" y="1631"/>
                    <a:pt x="2542" y="1703"/>
                    <a:pt x="2573" y="1774"/>
                  </a:cubicBezTo>
                  <a:cubicBezTo>
                    <a:pt x="2606" y="1846"/>
                    <a:pt x="2651" y="1917"/>
                    <a:pt x="2712" y="1982"/>
                  </a:cubicBezTo>
                  <a:cubicBezTo>
                    <a:pt x="2725" y="1998"/>
                    <a:pt x="2742" y="2012"/>
                    <a:pt x="2760" y="2029"/>
                  </a:cubicBezTo>
                  <a:cubicBezTo>
                    <a:pt x="2777" y="2043"/>
                    <a:pt x="2797" y="2056"/>
                    <a:pt x="2814" y="2073"/>
                  </a:cubicBezTo>
                  <a:cubicBezTo>
                    <a:pt x="2855" y="2097"/>
                    <a:pt x="2899" y="2125"/>
                    <a:pt x="2943" y="2141"/>
                  </a:cubicBezTo>
                  <a:cubicBezTo>
                    <a:pt x="2984" y="2162"/>
                    <a:pt x="3031" y="2175"/>
                    <a:pt x="3083" y="2189"/>
                  </a:cubicBezTo>
                  <a:cubicBezTo>
                    <a:pt x="3107" y="2196"/>
                    <a:pt x="3130" y="2199"/>
                    <a:pt x="3157" y="2206"/>
                  </a:cubicBezTo>
                  <a:cubicBezTo>
                    <a:pt x="3182" y="2213"/>
                    <a:pt x="3209" y="2213"/>
                    <a:pt x="3236" y="2213"/>
                  </a:cubicBezTo>
                  <a:cubicBezTo>
                    <a:pt x="3256" y="2215"/>
                    <a:pt x="3276" y="2216"/>
                    <a:pt x="3296" y="2216"/>
                  </a:cubicBezTo>
                  <a:cubicBezTo>
                    <a:pt x="3386" y="2216"/>
                    <a:pt x="3477" y="2198"/>
                    <a:pt x="3565" y="2158"/>
                  </a:cubicBezTo>
                  <a:cubicBezTo>
                    <a:pt x="3671" y="2114"/>
                    <a:pt x="3766" y="2039"/>
                    <a:pt x="3848" y="1951"/>
                  </a:cubicBezTo>
                  <a:cubicBezTo>
                    <a:pt x="3926" y="1863"/>
                    <a:pt x="3991" y="1757"/>
                    <a:pt x="4039" y="1645"/>
                  </a:cubicBezTo>
                  <a:cubicBezTo>
                    <a:pt x="4134" y="1420"/>
                    <a:pt x="4168" y="1161"/>
                    <a:pt x="4116" y="907"/>
                  </a:cubicBezTo>
                  <a:cubicBezTo>
                    <a:pt x="4093" y="781"/>
                    <a:pt x="4042" y="655"/>
                    <a:pt x="3974" y="539"/>
                  </a:cubicBezTo>
                  <a:cubicBezTo>
                    <a:pt x="3903" y="427"/>
                    <a:pt x="3800" y="325"/>
                    <a:pt x="3695" y="250"/>
                  </a:cubicBezTo>
                  <a:cubicBezTo>
                    <a:pt x="3586" y="172"/>
                    <a:pt x="3467" y="114"/>
                    <a:pt x="3341" y="76"/>
                  </a:cubicBezTo>
                  <a:cubicBezTo>
                    <a:pt x="3215" y="36"/>
                    <a:pt x="3089" y="15"/>
                    <a:pt x="2964" y="5"/>
                  </a:cubicBezTo>
                  <a:cubicBezTo>
                    <a:pt x="2922" y="2"/>
                    <a:pt x="2881" y="0"/>
                    <a:pt x="2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8"/>
            <p:cNvSpPr/>
            <p:nvPr/>
          </p:nvSpPr>
          <p:spPr>
            <a:xfrm>
              <a:off x="803554" y="404072"/>
              <a:ext cx="142499" cy="72215"/>
            </a:xfrm>
            <a:custGeom>
              <a:avLst/>
              <a:gdLst/>
              <a:ahLst/>
              <a:cxnLst/>
              <a:rect l="l" t="t" r="r" b="b"/>
              <a:pathLst>
                <a:path w="3246" h="1645" extrusionOk="0">
                  <a:moveTo>
                    <a:pt x="0" y="0"/>
                  </a:moveTo>
                  <a:cubicBezTo>
                    <a:pt x="0" y="0"/>
                    <a:pt x="21" y="4"/>
                    <a:pt x="54" y="7"/>
                  </a:cubicBezTo>
                  <a:cubicBezTo>
                    <a:pt x="72" y="11"/>
                    <a:pt x="92" y="14"/>
                    <a:pt x="119" y="17"/>
                  </a:cubicBezTo>
                  <a:cubicBezTo>
                    <a:pt x="143" y="20"/>
                    <a:pt x="174" y="28"/>
                    <a:pt x="205" y="34"/>
                  </a:cubicBezTo>
                  <a:cubicBezTo>
                    <a:pt x="334" y="61"/>
                    <a:pt x="514" y="116"/>
                    <a:pt x="711" y="208"/>
                  </a:cubicBezTo>
                  <a:cubicBezTo>
                    <a:pt x="813" y="256"/>
                    <a:pt x="915" y="317"/>
                    <a:pt x="1021" y="388"/>
                  </a:cubicBezTo>
                  <a:cubicBezTo>
                    <a:pt x="1123" y="460"/>
                    <a:pt x="1225" y="541"/>
                    <a:pt x="1320" y="637"/>
                  </a:cubicBezTo>
                  <a:cubicBezTo>
                    <a:pt x="1419" y="732"/>
                    <a:pt x="1507" y="841"/>
                    <a:pt x="1588" y="956"/>
                  </a:cubicBezTo>
                  <a:cubicBezTo>
                    <a:pt x="1667" y="1075"/>
                    <a:pt x="1745" y="1212"/>
                    <a:pt x="1861" y="1334"/>
                  </a:cubicBezTo>
                  <a:cubicBezTo>
                    <a:pt x="1976" y="1453"/>
                    <a:pt x="2123" y="1551"/>
                    <a:pt x="2279" y="1603"/>
                  </a:cubicBezTo>
                  <a:cubicBezTo>
                    <a:pt x="2368" y="1630"/>
                    <a:pt x="2460" y="1645"/>
                    <a:pt x="2550" y="1645"/>
                  </a:cubicBezTo>
                  <a:cubicBezTo>
                    <a:pt x="2626" y="1645"/>
                    <a:pt x="2701" y="1634"/>
                    <a:pt x="2772" y="1612"/>
                  </a:cubicBezTo>
                  <a:cubicBezTo>
                    <a:pt x="2851" y="1592"/>
                    <a:pt x="2926" y="1555"/>
                    <a:pt x="2990" y="1507"/>
                  </a:cubicBezTo>
                  <a:cubicBezTo>
                    <a:pt x="3055" y="1460"/>
                    <a:pt x="3109" y="1399"/>
                    <a:pt x="3150" y="1334"/>
                  </a:cubicBezTo>
                  <a:cubicBezTo>
                    <a:pt x="3225" y="1198"/>
                    <a:pt x="3246" y="1052"/>
                    <a:pt x="3218" y="926"/>
                  </a:cubicBezTo>
                  <a:cubicBezTo>
                    <a:pt x="3194" y="796"/>
                    <a:pt x="3116" y="691"/>
                    <a:pt x="3024" y="640"/>
                  </a:cubicBezTo>
                  <a:cubicBezTo>
                    <a:pt x="2969" y="606"/>
                    <a:pt x="2909" y="590"/>
                    <a:pt x="2856" y="590"/>
                  </a:cubicBezTo>
                  <a:cubicBezTo>
                    <a:pt x="2824" y="590"/>
                    <a:pt x="2794" y="596"/>
                    <a:pt x="2769" y="606"/>
                  </a:cubicBezTo>
                  <a:cubicBezTo>
                    <a:pt x="2701" y="633"/>
                    <a:pt x="2667" y="681"/>
                    <a:pt x="2650" y="711"/>
                  </a:cubicBezTo>
                  <a:cubicBezTo>
                    <a:pt x="2643" y="728"/>
                    <a:pt x="2640" y="742"/>
                    <a:pt x="2637" y="752"/>
                  </a:cubicBezTo>
                  <a:cubicBezTo>
                    <a:pt x="2637" y="759"/>
                    <a:pt x="2633" y="766"/>
                    <a:pt x="2633" y="766"/>
                  </a:cubicBezTo>
                  <a:cubicBezTo>
                    <a:pt x="2633" y="766"/>
                    <a:pt x="2637" y="763"/>
                    <a:pt x="2640" y="752"/>
                  </a:cubicBezTo>
                  <a:cubicBezTo>
                    <a:pt x="2643" y="745"/>
                    <a:pt x="2650" y="732"/>
                    <a:pt x="2660" y="718"/>
                  </a:cubicBezTo>
                  <a:cubicBezTo>
                    <a:pt x="2681" y="691"/>
                    <a:pt x="2722" y="657"/>
                    <a:pt x="2783" y="647"/>
                  </a:cubicBezTo>
                  <a:cubicBezTo>
                    <a:pt x="2794" y="644"/>
                    <a:pt x="2805" y="643"/>
                    <a:pt x="2816" y="643"/>
                  </a:cubicBezTo>
                  <a:cubicBezTo>
                    <a:pt x="2868" y="643"/>
                    <a:pt x="2926" y="667"/>
                    <a:pt x="2973" y="711"/>
                  </a:cubicBezTo>
                  <a:cubicBezTo>
                    <a:pt x="3034" y="766"/>
                    <a:pt x="3075" y="847"/>
                    <a:pt x="3082" y="946"/>
                  </a:cubicBezTo>
                  <a:cubicBezTo>
                    <a:pt x="3089" y="1041"/>
                    <a:pt x="3062" y="1150"/>
                    <a:pt x="2997" y="1235"/>
                  </a:cubicBezTo>
                  <a:cubicBezTo>
                    <a:pt x="2963" y="1276"/>
                    <a:pt x="2926" y="1310"/>
                    <a:pt x="2878" y="1341"/>
                  </a:cubicBezTo>
                  <a:cubicBezTo>
                    <a:pt x="2827" y="1372"/>
                    <a:pt x="2776" y="1392"/>
                    <a:pt x="2718" y="1405"/>
                  </a:cubicBezTo>
                  <a:cubicBezTo>
                    <a:pt x="2674" y="1416"/>
                    <a:pt x="2626" y="1420"/>
                    <a:pt x="2578" y="1420"/>
                  </a:cubicBezTo>
                  <a:cubicBezTo>
                    <a:pt x="2563" y="1420"/>
                    <a:pt x="2549" y="1420"/>
                    <a:pt x="2535" y="1419"/>
                  </a:cubicBezTo>
                  <a:cubicBezTo>
                    <a:pt x="2473" y="1419"/>
                    <a:pt x="2409" y="1408"/>
                    <a:pt x="2348" y="1388"/>
                  </a:cubicBezTo>
                  <a:cubicBezTo>
                    <a:pt x="2225" y="1351"/>
                    <a:pt x="2106" y="1283"/>
                    <a:pt x="2014" y="1184"/>
                  </a:cubicBezTo>
                  <a:cubicBezTo>
                    <a:pt x="1922" y="1089"/>
                    <a:pt x="1844" y="963"/>
                    <a:pt x="1752" y="841"/>
                  </a:cubicBezTo>
                  <a:cubicBezTo>
                    <a:pt x="1660" y="714"/>
                    <a:pt x="1555" y="603"/>
                    <a:pt x="1442" y="504"/>
                  </a:cubicBezTo>
                  <a:cubicBezTo>
                    <a:pt x="1334" y="408"/>
                    <a:pt x="1214" y="327"/>
                    <a:pt x="1095" y="262"/>
                  </a:cubicBezTo>
                  <a:cubicBezTo>
                    <a:pt x="980" y="201"/>
                    <a:pt x="864" y="147"/>
                    <a:pt x="752" y="109"/>
                  </a:cubicBezTo>
                  <a:cubicBezTo>
                    <a:pt x="534" y="31"/>
                    <a:pt x="340" y="11"/>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8"/>
            <p:cNvSpPr/>
            <p:nvPr/>
          </p:nvSpPr>
          <p:spPr>
            <a:xfrm>
              <a:off x="866552" y="451880"/>
              <a:ext cx="73401" cy="85912"/>
            </a:xfrm>
            <a:custGeom>
              <a:avLst/>
              <a:gdLst/>
              <a:ahLst/>
              <a:cxnLst/>
              <a:rect l="l" t="t" r="r" b="b"/>
              <a:pathLst>
                <a:path w="1672" h="1957" extrusionOk="0">
                  <a:moveTo>
                    <a:pt x="1" y="0"/>
                  </a:moveTo>
                  <a:cubicBezTo>
                    <a:pt x="1" y="0"/>
                    <a:pt x="15" y="7"/>
                    <a:pt x="35" y="27"/>
                  </a:cubicBezTo>
                  <a:cubicBezTo>
                    <a:pt x="51" y="44"/>
                    <a:pt x="82" y="71"/>
                    <a:pt x="113" y="112"/>
                  </a:cubicBezTo>
                  <a:cubicBezTo>
                    <a:pt x="178" y="187"/>
                    <a:pt x="260" y="310"/>
                    <a:pt x="313" y="470"/>
                  </a:cubicBezTo>
                  <a:cubicBezTo>
                    <a:pt x="341" y="548"/>
                    <a:pt x="365" y="633"/>
                    <a:pt x="378" y="732"/>
                  </a:cubicBezTo>
                  <a:cubicBezTo>
                    <a:pt x="392" y="826"/>
                    <a:pt x="402" y="928"/>
                    <a:pt x="419" y="1038"/>
                  </a:cubicBezTo>
                  <a:cubicBezTo>
                    <a:pt x="436" y="1146"/>
                    <a:pt x="453" y="1262"/>
                    <a:pt x="494" y="1381"/>
                  </a:cubicBezTo>
                  <a:cubicBezTo>
                    <a:pt x="531" y="1497"/>
                    <a:pt x="593" y="1613"/>
                    <a:pt x="674" y="1715"/>
                  </a:cubicBezTo>
                  <a:cubicBezTo>
                    <a:pt x="759" y="1813"/>
                    <a:pt x="872" y="1902"/>
                    <a:pt x="1007" y="1939"/>
                  </a:cubicBezTo>
                  <a:cubicBezTo>
                    <a:pt x="1028" y="1942"/>
                    <a:pt x="1045" y="1946"/>
                    <a:pt x="1062" y="1949"/>
                  </a:cubicBezTo>
                  <a:lnTo>
                    <a:pt x="1113" y="1956"/>
                  </a:lnTo>
                  <a:cubicBezTo>
                    <a:pt x="1147" y="1956"/>
                    <a:pt x="1185" y="1956"/>
                    <a:pt x="1219" y="1949"/>
                  </a:cubicBezTo>
                  <a:cubicBezTo>
                    <a:pt x="1290" y="1939"/>
                    <a:pt x="1354" y="1915"/>
                    <a:pt x="1409" y="1881"/>
                  </a:cubicBezTo>
                  <a:cubicBezTo>
                    <a:pt x="1525" y="1813"/>
                    <a:pt x="1610" y="1707"/>
                    <a:pt x="1647" y="1592"/>
                  </a:cubicBezTo>
                  <a:cubicBezTo>
                    <a:pt x="1664" y="1534"/>
                    <a:pt x="1671" y="1476"/>
                    <a:pt x="1671" y="1418"/>
                  </a:cubicBezTo>
                  <a:cubicBezTo>
                    <a:pt x="1668" y="1360"/>
                    <a:pt x="1654" y="1306"/>
                    <a:pt x="1630" y="1258"/>
                  </a:cubicBezTo>
                  <a:cubicBezTo>
                    <a:pt x="1607" y="1211"/>
                    <a:pt x="1569" y="1170"/>
                    <a:pt x="1525" y="1143"/>
                  </a:cubicBezTo>
                  <a:cubicBezTo>
                    <a:pt x="1489" y="1121"/>
                    <a:pt x="1449" y="1110"/>
                    <a:pt x="1412" y="1110"/>
                  </a:cubicBezTo>
                  <a:cubicBezTo>
                    <a:pt x="1403" y="1110"/>
                    <a:pt x="1394" y="1111"/>
                    <a:pt x="1385" y="1112"/>
                  </a:cubicBezTo>
                  <a:cubicBezTo>
                    <a:pt x="1341" y="1119"/>
                    <a:pt x="1304" y="1140"/>
                    <a:pt x="1276" y="1160"/>
                  </a:cubicBezTo>
                  <a:cubicBezTo>
                    <a:pt x="1249" y="1184"/>
                    <a:pt x="1229" y="1204"/>
                    <a:pt x="1215" y="1225"/>
                  </a:cubicBezTo>
                  <a:cubicBezTo>
                    <a:pt x="1181" y="1269"/>
                    <a:pt x="1167" y="1306"/>
                    <a:pt x="1153" y="1330"/>
                  </a:cubicBezTo>
                  <a:cubicBezTo>
                    <a:pt x="1140" y="1357"/>
                    <a:pt x="1137" y="1371"/>
                    <a:pt x="1137" y="1371"/>
                  </a:cubicBezTo>
                  <a:cubicBezTo>
                    <a:pt x="1137" y="1371"/>
                    <a:pt x="1144" y="1357"/>
                    <a:pt x="1161" y="1337"/>
                  </a:cubicBezTo>
                  <a:cubicBezTo>
                    <a:pt x="1181" y="1316"/>
                    <a:pt x="1208" y="1286"/>
                    <a:pt x="1246" y="1255"/>
                  </a:cubicBezTo>
                  <a:cubicBezTo>
                    <a:pt x="1278" y="1226"/>
                    <a:pt x="1329" y="1197"/>
                    <a:pt x="1381" y="1197"/>
                  </a:cubicBezTo>
                  <a:cubicBezTo>
                    <a:pt x="1383" y="1197"/>
                    <a:pt x="1386" y="1197"/>
                    <a:pt x="1389" y="1197"/>
                  </a:cubicBezTo>
                  <a:cubicBezTo>
                    <a:pt x="1416" y="1201"/>
                    <a:pt x="1439" y="1214"/>
                    <a:pt x="1460" y="1235"/>
                  </a:cubicBezTo>
                  <a:cubicBezTo>
                    <a:pt x="1477" y="1252"/>
                    <a:pt x="1494" y="1279"/>
                    <a:pt x="1505" y="1313"/>
                  </a:cubicBezTo>
                  <a:cubicBezTo>
                    <a:pt x="1514" y="1344"/>
                    <a:pt x="1518" y="1381"/>
                    <a:pt x="1514" y="1418"/>
                  </a:cubicBezTo>
                  <a:cubicBezTo>
                    <a:pt x="1511" y="1452"/>
                    <a:pt x="1497" y="1490"/>
                    <a:pt x="1480" y="1528"/>
                  </a:cubicBezTo>
                  <a:cubicBezTo>
                    <a:pt x="1439" y="1595"/>
                    <a:pt x="1382" y="1657"/>
                    <a:pt x="1307" y="1701"/>
                  </a:cubicBezTo>
                  <a:cubicBezTo>
                    <a:pt x="1269" y="1721"/>
                    <a:pt x="1229" y="1735"/>
                    <a:pt x="1188" y="1741"/>
                  </a:cubicBezTo>
                  <a:cubicBezTo>
                    <a:pt x="1174" y="1741"/>
                    <a:pt x="1161" y="1743"/>
                    <a:pt x="1147" y="1743"/>
                  </a:cubicBezTo>
                  <a:cubicBezTo>
                    <a:pt x="1140" y="1743"/>
                    <a:pt x="1133" y="1743"/>
                    <a:pt x="1127" y="1741"/>
                  </a:cubicBezTo>
                  <a:lnTo>
                    <a:pt x="1092" y="1738"/>
                  </a:lnTo>
                  <a:cubicBezTo>
                    <a:pt x="1082" y="1738"/>
                    <a:pt x="1072" y="1735"/>
                    <a:pt x="1062" y="1732"/>
                  </a:cubicBezTo>
                  <a:cubicBezTo>
                    <a:pt x="977" y="1711"/>
                    <a:pt x="896" y="1657"/>
                    <a:pt x="827" y="1581"/>
                  </a:cubicBezTo>
                  <a:cubicBezTo>
                    <a:pt x="759" y="1507"/>
                    <a:pt x="704" y="1415"/>
                    <a:pt x="668" y="1316"/>
                  </a:cubicBezTo>
                  <a:cubicBezTo>
                    <a:pt x="630" y="1221"/>
                    <a:pt x="607" y="1112"/>
                    <a:pt x="582" y="1010"/>
                  </a:cubicBezTo>
                  <a:cubicBezTo>
                    <a:pt x="538" y="799"/>
                    <a:pt x="491" y="589"/>
                    <a:pt x="402" y="429"/>
                  </a:cubicBezTo>
                  <a:cubicBezTo>
                    <a:pt x="317" y="269"/>
                    <a:pt x="208" y="163"/>
                    <a:pt x="130" y="95"/>
                  </a:cubicBezTo>
                  <a:cubicBezTo>
                    <a:pt x="89" y="61"/>
                    <a:pt x="59" y="38"/>
                    <a:pt x="35" y="24"/>
                  </a:cubicBezTo>
                  <a:cubicBezTo>
                    <a:pt x="15"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8"/>
            <p:cNvSpPr/>
            <p:nvPr/>
          </p:nvSpPr>
          <p:spPr>
            <a:xfrm>
              <a:off x="899873" y="410833"/>
              <a:ext cx="36174" cy="41222"/>
            </a:xfrm>
            <a:custGeom>
              <a:avLst/>
              <a:gdLst/>
              <a:ahLst/>
              <a:cxnLst/>
              <a:rect l="l" t="t" r="r" b="b"/>
              <a:pathLst>
                <a:path w="824" h="939" extrusionOk="0">
                  <a:moveTo>
                    <a:pt x="467" y="1"/>
                  </a:moveTo>
                  <a:cubicBezTo>
                    <a:pt x="455" y="1"/>
                    <a:pt x="442" y="1"/>
                    <a:pt x="429" y="3"/>
                  </a:cubicBezTo>
                  <a:cubicBezTo>
                    <a:pt x="368" y="9"/>
                    <a:pt x="306" y="26"/>
                    <a:pt x="248" y="61"/>
                  </a:cubicBezTo>
                  <a:cubicBezTo>
                    <a:pt x="187" y="95"/>
                    <a:pt x="137" y="146"/>
                    <a:pt x="99" y="204"/>
                  </a:cubicBezTo>
                  <a:cubicBezTo>
                    <a:pt x="58" y="262"/>
                    <a:pt x="34" y="326"/>
                    <a:pt x="14" y="394"/>
                  </a:cubicBezTo>
                  <a:cubicBezTo>
                    <a:pt x="0" y="462"/>
                    <a:pt x="0" y="533"/>
                    <a:pt x="11" y="601"/>
                  </a:cubicBezTo>
                  <a:cubicBezTo>
                    <a:pt x="24" y="670"/>
                    <a:pt x="52" y="734"/>
                    <a:pt x="92" y="789"/>
                  </a:cubicBezTo>
                  <a:cubicBezTo>
                    <a:pt x="133" y="843"/>
                    <a:pt x="184" y="884"/>
                    <a:pt x="242" y="911"/>
                  </a:cubicBezTo>
                  <a:cubicBezTo>
                    <a:pt x="269" y="921"/>
                    <a:pt x="300" y="932"/>
                    <a:pt x="330" y="935"/>
                  </a:cubicBezTo>
                  <a:cubicBezTo>
                    <a:pt x="346" y="937"/>
                    <a:pt x="363" y="939"/>
                    <a:pt x="379" y="939"/>
                  </a:cubicBezTo>
                  <a:cubicBezTo>
                    <a:pt x="392" y="939"/>
                    <a:pt x="404" y="938"/>
                    <a:pt x="415" y="935"/>
                  </a:cubicBezTo>
                  <a:cubicBezTo>
                    <a:pt x="466" y="928"/>
                    <a:pt x="507" y="904"/>
                    <a:pt x="537" y="877"/>
                  </a:cubicBezTo>
                  <a:cubicBezTo>
                    <a:pt x="568" y="850"/>
                    <a:pt x="586" y="822"/>
                    <a:pt x="599" y="799"/>
                  </a:cubicBezTo>
                  <a:cubicBezTo>
                    <a:pt x="609" y="772"/>
                    <a:pt x="609" y="751"/>
                    <a:pt x="612" y="738"/>
                  </a:cubicBezTo>
                  <a:lnTo>
                    <a:pt x="612" y="720"/>
                  </a:lnTo>
                  <a:cubicBezTo>
                    <a:pt x="612" y="720"/>
                    <a:pt x="612" y="720"/>
                    <a:pt x="612" y="720"/>
                  </a:cubicBezTo>
                  <a:cubicBezTo>
                    <a:pt x="608" y="720"/>
                    <a:pt x="601" y="749"/>
                    <a:pt x="565" y="772"/>
                  </a:cubicBezTo>
                  <a:cubicBezTo>
                    <a:pt x="548" y="785"/>
                    <a:pt x="524" y="795"/>
                    <a:pt x="497" y="799"/>
                  </a:cubicBezTo>
                  <a:cubicBezTo>
                    <a:pt x="487" y="800"/>
                    <a:pt x="476" y="801"/>
                    <a:pt x="466" y="801"/>
                  </a:cubicBezTo>
                  <a:cubicBezTo>
                    <a:pt x="448" y="801"/>
                    <a:pt x="429" y="798"/>
                    <a:pt x="412" y="792"/>
                  </a:cubicBezTo>
                  <a:cubicBezTo>
                    <a:pt x="399" y="789"/>
                    <a:pt x="388" y="785"/>
                    <a:pt x="378" y="775"/>
                  </a:cubicBezTo>
                  <a:cubicBezTo>
                    <a:pt x="364" y="769"/>
                    <a:pt x="354" y="758"/>
                    <a:pt x="344" y="748"/>
                  </a:cubicBezTo>
                  <a:cubicBezTo>
                    <a:pt x="323" y="724"/>
                    <a:pt x="306" y="697"/>
                    <a:pt x="297" y="667"/>
                  </a:cubicBezTo>
                  <a:cubicBezTo>
                    <a:pt x="283" y="632"/>
                    <a:pt x="276" y="601"/>
                    <a:pt x="276" y="564"/>
                  </a:cubicBezTo>
                  <a:cubicBezTo>
                    <a:pt x="272" y="530"/>
                    <a:pt x="279" y="496"/>
                    <a:pt x="289" y="458"/>
                  </a:cubicBezTo>
                  <a:cubicBezTo>
                    <a:pt x="297" y="425"/>
                    <a:pt x="313" y="391"/>
                    <a:pt x="333" y="364"/>
                  </a:cubicBezTo>
                  <a:cubicBezTo>
                    <a:pt x="354" y="336"/>
                    <a:pt x="378" y="309"/>
                    <a:pt x="402" y="289"/>
                  </a:cubicBezTo>
                  <a:cubicBezTo>
                    <a:pt x="449" y="251"/>
                    <a:pt x="510" y="213"/>
                    <a:pt x="575" y="204"/>
                  </a:cubicBezTo>
                  <a:cubicBezTo>
                    <a:pt x="609" y="197"/>
                    <a:pt x="639" y="193"/>
                    <a:pt x="670" y="186"/>
                  </a:cubicBezTo>
                  <a:cubicBezTo>
                    <a:pt x="678" y="186"/>
                    <a:pt x="687" y="185"/>
                    <a:pt x="695" y="185"/>
                  </a:cubicBezTo>
                  <a:cubicBezTo>
                    <a:pt x="715" y="185"/>
                    <a:pt x="734" y="187"/>
                    <a:pt x="749" y="190"/>
                  </a:cubicBezTo>
                  <a:cubicBezTo>
                    <a:pt x="772" y="190"/>
                    <a:pt x="793" y="193"/>
                    <a:pt x="803" y="197"/>
                  </a:cubicBezTo>
                  <a:cubicBezTo>
                    <a:pt x="817" y="200"/>
                    <a:pt x="823" y="204"/>
                    <a:pt x="823" y="204"/>
                  </a:cubicBezTo>
                  <a:cubicBezTo>
                    <a:pt x="823" y="204"/>
                    <a:pt x="820" y="197"/>
                    <a:pt x="813" y="183"/>
                  </a:cubicBezTo>
                  <a:cubicBezTo>
                    <a:pt x="807" y="173"/>
                    <a:pt x="796" y="156"/>
                    <a:pt x="779" y="136"/>
                  </a:cubicBezTo>
                  <a:cubicBezTo>
                    <a:pt x="762" y="115"/>
                    <a:pt x="738" y="91"/>
                    <a:pt x="708" y="71"/>
                  </a:cubicBezTo>
                  <a:cubicBezTo>
                    <a:pt x="677" y="47"/>
                    <a:pt x="636" y="26"/>
                    <a:pt x="589" y="17"/>
                  </a:cubicBezTo>
                  <a:cubicBezTo>
                    <a:pt x="552" y="8"/>
                    <a:pt x="511"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8"/>
            <p:cNvSpPr/>
            <p:nvPr/>
          </p:nvSpPr>
          <p:spPr>
            <a:xfrm>
              <a:off x="900883" y="491874"/>
              <a:ext cx="25769" cy="29940"/>
            </a:xfrm>
            <a:custGeom>
              <a:avLst/>
              <a:gdLst/>
              <a:ahLst/>
              <a:cxnLst/>
              <a:rect l="l" t="t" r="r" b="b"/>
              <a:pathLst>
                <a:path w="587" h="682" extrusionOk="0">
                  <a:moveTo>
                    <a:pt x="289" y="0"/>
                  </a:moveTo>
                  <a:cubicBezTo>
                    <a:pt x="247" y="0"/>
                    <a:pt x="201" y="9"/>
                    <a:pt x="154" y="34"/>
                  </a:cubicBezTo>
                  <a:cubicBezTo>
                    <a:pt x="127" y="48"/>
                    <a:pt x="103" y="66"/>
                    <a:pt x="79" y="92"/>
                  </a:cubicBezTo>
                  <a:cubicBezTo>
                    <a:pt x="56" y="116"/>
                    <a:pt x="38" y="147"/>
                    <a:pt x="25" y="177"/>
                  </a:cubicBezTo>
                  <a:cubicBezTo>
                    <a:pt x="1" y="242"/>
                    <a:pt x="1" y="306"/>
                    <a:pt x="8" y="361"/>
                  </a:cubicBezTo>
                  <a:cubicBezTo>
                    <a:pt x="18" y="416"/>
                    <a:pt x="38" y="463"/>
                    <a:pt x="65" y="507"/>
                  </a:cubicBezTo>
                  <a:cubicBezTo>
                    <a:pt x="93" y="548"/>
                    <a:pt x="123" y="589"/>
                    <a:pt x="164" y="617"/>
                  </a:cubicBezTo>
                  <a:cubicBezTo>
                    <a:pt x="205" y="647"/>
                    <a:pt x="253" y="667"/>
                    <a:pt x="297" y="674"/>
                  </a:cubicBezTo>
                  <a:cubicBezTo>
                    <a:pt x="321" y="678"/>
                    <a:pt x="345" y="681"/>
                    <a:pt x="365" y="681"/>
                  </a:cubicBezTo>
                  <a:cubicBezTo>
                    <a:pt x="389" y="678"/>
                    <a:pt x="409" y="674"/>
                    <a:pt x="426" y="670"/>
                  </a:cubicBezTo>
                  <a:cubicBezTo>
                    <a:pt x="464" y="661"/>
                    <a:pt x="494" y="644"/>
                    <a:pt x="514" y="623"/>
                  </a:cubicBezTo>
                  <a:cubicBezTo>
                    <a:pt x="535" y="603"/>
                    <a:pt x="552" y="582"/>
                    <a:pt x="559" y="565"/>
                  </a:cubicBezTo>
                  <a:cubicBezTo>
                    <a:pt x="569" y="545"/>
                    <a:pt x="572" y="531"/>
                    <a:pt x="572" y="521"/>
                  </a:cubicBezTo>
                  <a:cubicBezTo>
                    <a:pt x="572" y="511"/>
                    <a:pt x="576" y="507"/>
                    <a:pt x="576" y="507"/>
                  </a:cubicBezTo>
                  <a:lnTo>
                    <a:pt x="576" y="507"/>
                  </a:lnTo>
                  <a:cubicBezTo>
                    <a:pt x="576" y="507"/>
                    <a:pt x="572" y="511"/>
                    <a:pt x="563" y="518"/>
                  </a:cubicBezTo>
                  <a:cubicBezTo>
                    <a:pt x="555" y="521"/>
                    <a:pt x="545" y="528"/>
                    <a:pt x="528" y="531"/>
                  </a:cubicBezTo>
                  <a:cubicBezTo>
                    <a:pt x="516" y="537"/>
                    <a:pt x="501" y="540"/>
                    <a:pt x="485" y="540"/>
                  </a:cubicBezTo>
                  <a:cubicBezTo>
                    <a:pt x="464" y="540"/>
                    <a:pt x="441" y="535"/>
                    <a:pt x="420" y="528"/>
                  </a:cubicBezTo>
                  <a:cubicBezTo>
                    <a:pt x="379" y="518"/>
                    <a:pt x="358" y="480"/>
                    <a:pt x="338" y="443"/>
                  </a:cubicBezTo>
                  <a:cubicBezTo>
                    <a:pt x="327" y="422"/>
                    <a:pt x="318" y="402"/>
                    <a:pt x="310" y="378"/>
                  </a:cubicBezTo>
                  <a:cubicBezTo>
                    <a:pt x="304" y="358"/>
                    <a:pt x="297" y="334"/>
                    <a:pt x="297" y="314"/>
                  </a:cubicBezTo>
                  <a:cubicBezTo>
                    <a:pt x="294" y="297"/>
                    <a:pt x="294" y="283"/>
                    <a:pt x="297" y="279"/>
                  </a:cubicBezTo>
                  <a:cubicBezTo>
                    <a:pt x="297" y="273"/>
                    <a:pt x="294" y="273"/>
                    <a:pt x="300" y="259"/>
                  </a:cubicBezTo>
                  <a:cubicBezTo>
                    <a:pt x="307" y="252"/>
                    <a:pt x="318" y="239"/>
                    <a:pt x="335" y="229"/>
                  </a:cubicBezTo>
                  <a:cubicBezTo>
                    <a:pt x="345" y="221"/>
                    <a:pt x="355" y="218"/>
                    <a:pt x="362" y="212"/>
                  </a:cubicBezTo>
                  <a:cubicBezTo>
                    <a:pt x="371" y="208"/>
                    <a:pt x="385" y="204"/>
                    <a:pt x="396" y="204"/>
                  </a:cubicBezTo>
                  <a:cubicBezTo>
                    <a:pt x="433" y="196"/>
                    <a:pt x="478" y="187"/>
                    <a:pt x="511" y="187"/>
                  </a:cubicBezTo>
                  <a:cubicBezTo>
                    <a:pt x="517" y="187"/>
                    <a:pt x="523" y="187"/>
                    <a:pt x="528" y="188"/>
                  </a:cubicBezTo>
                  <a:cubicBezTo>
                    <a:pt x="566" y="181"/>
                    <a:pt x="586" y="181"/>
                    <a:pt x="586" y="181"/>
                  </a:cubicBezTo>
                  <a:cubicBezTo>
                    <a:pt x="586" y="181"/>
                    <a:pt x="572" y="163"/>
                    <a:pt x="552" y="133"/>
                  </a:cubicBezTo>
                  <a:cubicBezTo>
                    <a:pt x="525" y="110"/>
                    <a:pt x="491" y="58"/>
                    <a:pt x="426" y="31"/>
                  </a:cubicBezTo>
                  <a:cubicBezTo>
                    <a:pt x="391" y="16"/>
                    <a:pt x="344"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8"/>
            <p:cNvSpPr/>
            <p:nvPr/>
          </p:nvSpPr>
          <p:spPr>
            <a:xfrm>
              <a:off x="869537" y="547145"/>
              <a:ext cx="35471" cy="66991"/>
            </a:xfrm>
            <a:custGeom>
              <a:avLst/>
              <a:gdLst/>
              <a:ahLst/>
              <a:cxnLst/>
              <a:rect l="l" t="t" r="r" b="b"/>
              <a:pathLst>
                <a:path w="808" h="1526" extrusionOk="0">
                  <a:moveTo>
                    <a:pt x="539" y="0"/>
                  </a:moveTo>
                  <a:cubicBezTo>
                    <a:pt x="490" y="3"/>
                    <a:pt x="432" y="11"/>
                    <a:pt x="378" y="38"/>
                  </a:cubicBezTo>
                  <a:cubicBezTo>
                    <a:pt x="324" y="61"/>
                    <a:pt x="266" y="96"/>
                    <a:pt x="212" y="140"/>
                  </a:cubicBezTo>
                  <a:cubicBezTo>
                    <a:pt x="157" y="184"/>
                    <a:pt x="103" y="242"/>
                    <a:pt x="69" y="313"/>
                  </a:cubicBezTo>
                  <a:cubicBezTo>
                    <a:pt x="35" y="385"/>
                    <a:pt x="11" y="470"/>
                    <a:pt x="4" y="548"/>
                  </a:cubicBezTo>
                  <a:cubicBezTo>
                    <a:pt x="4" y="568"/>
                    <a:pt x="0" y="589"/>
                    <a:pt x="4" y="609"/>
                  </a:cubicBezTo>
                  <a:lnTo>
                    <a:pt x="4" y="636"/>
                  </a:lnTo>
                  <a:cubicBezTo>
                    <a:pt x="4" y="647"/>
                    <a:pt x="8" y="656"/>
                    <a:pt x="8" y="667"/>
                  </a:cubicBezTo>
                  <a:cubicBezTo>
                    <a:pt x="8" y="688"/>
                    <a:pt x="8" y="708"/>
                    <a:pt x="11" y="728"/>
                  </a:cubicBezTo>
                  <a:cubicBezTo>
                    <a:pt x="14" y="745"/>
                    <a:pt x="18" y="766"/>
                    <a:pt x="21" y="786"/>
                  </a:cubicBezTo>
                  <a:cubicBezTo>
                    <a:pt x="55" y="939"/>
                    <a:pt x="113" y="1075"/>
                    <a:pt x="195" y="1187"/>
                  </a:cubicBezTo>
                  <a:cubicBezTo>
                    <a:pt x="276" y="1300"/>
                    <a:pt x="375" y="1385"/>
                    <a:pt x="467" y="1443"/>
                  </a:cubicBezTo>
                  <a:cubicBezTo>
                    <a:pt x="511" y="1473"/>
                    <a:pt x="559" y="1493"/>
                    <a:pt x="600" y="1504"/>
                  </a:cubicBezTo>
                  <a:cubicBezTo>
                    <a:pt x="644" y="1517"/>
                    <a:pt x="681" y="1521"/>
                    <a:pt x="712" y="1524"/>
                  </a:cubicBezTo>
                  <a:cubicBezTo>
                    <a:pt x="721" y="1525"/>
                    <a:pt x="729" y="1526"/>
                    <a:pt x="737" y="1526"/>
                  </a:cubicBezTo>
                  <a:cubicBezTo>
                    <a:pt x="756" y="1526"/>
                    <a:pt x="771" y="1523"/>
                    <a:pt x="783" y="1521"/>
                  </a:cubicBezTo>
                  <a:lnTo>
                    <a:pt x="807" y="1521"/>
                  </a:lnTo>
                  <a:cubicBezTo>
                    <a:pt x="807" y="1521"/>
                    <a:pt x="796" y="1517"/>
                    <a:pt x="783" y="1514"/>
                  </a:cubicBezTo>
                  <a:cubicBezTo>
                    <a:pt x="770" y="1510"/>
                    <a:pt x="746" y="1501"/>
                    <a:pt x="722" y="1490"/>
                  </a:cubicBezTo>
                  <a:cubicBezTo>
                    <a:pt x="667" y="1466"/>
                    <a:pt x="606" y="1412"/>
                    <a:pt x="548" y="1344"/>
                  </a:cubicBezTo>
                  <a:cubicBezTo>
                    <a:pt x="487" y="1276"/>
                    <a:pt x="436" y="1177"/>
                    <a:pt x="392" y="1075"/>
                  </a:cubicBezTo>
                  <a:cubicBezTo>
                    <a:pt x="347" y="973"/>
                    <a:pt x="307" y="861"/>
                    <a:pt x="310" y="749"/>
                  </a:cubicBezTo>
                  <a:lnTo>
                    <a:pt x="310" y="708"/>
                  </a:lnTo>
                  <a:lnTo>
                    <a:pt x="310" y="667"/>
                  </a:lnTo>
                  <a:cubicBezTo>
                    <a:pt x="310" y="653"/>
                    <a:pt x="314" y="639"/>
                    <a:pt x="317" y="630"/>
                  </a:cubicBezTo>
                  <a:cubicBezTo>
                    <a:pt x="321" y="616"/>
                    <a:pt x="324" y="603"/>
                    <a:pt x="327" y="592"/>
                  </a:cubicBezTo>
                  <a:cubicBezTo>
                    <a:pt x="341" y="541"/>
                    <a:pt x="351" y="501"/>
                    <a:pt x="368" y="460"/>
                  </a:cubicBezTo>
                  <a:lnTo>
                    <a:pt x="399" y="399"/>
                  </a:lnTo>
                  <a:cubicBezTo>
                    <a:pt x="402" y="388"/>
                    <a:pt x="409" y="378"/>
                    <a:pt x="412" y="367"/>
                  </a:cubicBezTo>
                  <a:cubicBezTo>
                    <a:pt x="419" y="358"/>
                    <a:pt x="423" y="347"/>
                    <a:pt x="429" y="337"/>
                  </a:cubicBezTo>
                  <a:cubicBezTo>
                    <a:pt x="450" y="296"/>
                    <a:pt x="473" y="262"/>
                    <a:pt x="504" y="231"/>
                  </a:cubicBezTo>
                  <a:cubicBezTo>
                    <a:pt x="531" y="204"/>
                    <a:pt x="562" y="181"/>
                    <a:pt x="589" y="154"/>
                  </a:cubicBezTo>
                  <a:cubicBezTo>
                    <a:pt x="603" y="140"/>
                    <a:pt x="616" y="129"/>
                    <a:pt x="630" y="119"/>
                  </a:cubicBezTo>
                  <a:cubicBezTo>
                    <a:pt x="644" y="113"/>
                    <a:pt x="657" y="102"/>
                    <a:pt x="671" y="99"/>
                  </a:cubicBezTo>
                  <a:cubicBezTo>
                    <a:pt x="685" y="88"/>
                    <a:pt x="694" y="85"/>
                    <a:pt x="705" y="78"/>
                  </a:cubicBezTo>
                  <a:cubicBezTo>
                    <a:pt x="715" y="75"/>
                    <a:pt x="725" y="72"/>
                    <a:pt x="732" y="68"/>
                  </a:cubicBezTo>
                  <a:cubicBezTo>
                    <a:pt x="749" y="61"/>
                    <a:pt x="756" y="58"/>
                    <a:pt x="756" y="58"/>
                  </a:cubicBezTo>
                  <a:cubicBezTo>
                    <a:pt x="756" y="58"/>
                    <a:pt x="749" y="55"/>
                    <a:pt x="735" y="47"/>
                  </a:cubicBezTo>
                  <a:cubicBezTo>
                    <a:pt x="725" y="41"/>
                    <a:pt x="718" y="38"/>
                    <a:pt x="705" y="31"/>
                  </a:cubicBezTo>
                  <a:cubicBezTo>
                    <a:pt x="691" y="27"/>
                    <a:pt x="677" y="21"/>
                    <a:pt x="664" y="17"/>
                  </a:cubicBezTo>
                  <a:cubicBezTo>
                    <a:pt x="647" y="14"/>
                    <a:pt x="630" y="11"/>
                    <a:pt x="606" y="7"/>
                  </a:cubicBezTo>
                  <a:cubicBezTo>
                    <a:pt x="586" y="3"/>
                    <a:pt x="565" y="3"/>
                    <a:pt x="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8"/>
            <p:cNvSpPr/>
            <p:nvPr/>
          </p:nvSpPr>
          <p:spPr>
            <a:xfrm>
              <a:off x="575796" y="565056"/>
              <a:ext cx="42320" cy="44602"/>
            </a:xfrm>
            <a:custGeom>
              <a:avLst/>
              <a:gdLst/>
              <a:ahLst/>
              <a:cxnLst/>
              <a:rect l="l" t="t" r="r" b="b"/>
              <a:pathLst>
                <a:path w="964" h="1016" extrusionOk="0">
                  <a:moveTo>
                    <a:pt x="385" y="0"/>
                  </a:moveTo>
                  <a:cubicBezTo>
                    <a:pt x="324" y="0"/>
                    <a:pt x="256" y="17"/>
                    <a:pt x="195" y="52"/>
                  </a:cubicBezTo>
                  <a:cubicBezTo>
                    <a:pt x="160" y="72"/>
                    <a:pt x="133" y="96"/>
                    <a:pt x="106" y="123"/>
                  </a:cubicBezTo>
                  <a:cubicBezTo>
                    <a:pt x="82" y="150"/>
                    <a:pt x="58" y="187"/>
                    <a:pt x="45" y="222"/>
                  </a:cubicBezTo>
                  <a:cubicBezTo>
                    <a:pt x="11" y="293"/>
                    <a:pt x="0" y="374"/>
                    <a:pt x="4" y="449"/>
                  </a:cubicBezTo>
                  <a:cubicBezTo>
                    <a:pt x="8" y="524"/>
                    <a:pt x="25" y="599"/>
                    <a:pt x="55" y="667"/>
                  </a:cubicBezTo>
                  <a:cubicBezTo>
                    <a:pt x="119" y="800"/>
                    <a:pt x="225" y="909"/>
                    <a:pt x="351" y="963"/>
                  </a:cubicBezTo>
                  <a:cubicBezTo>
                    <a:pt x="413" y="994"/>
                    <a:pt x="477" y="1011"/>
                    <a:pt x="538" y="1014"/>
                  </a:cubicBezTo>
                  <a:cubicBezTo>
                    <a:pt x="549" y="1015"/>
                    <a:pt x="559" y="1015"/>
                    <a:pt x="570" y="1015"/>
                  </a:cubicBezTo>
                  <a:cubicBezTo>
                    <a:pt x="617" y="1015"/>
                    <a:pt x="662" y="1010"/>
                    <a:pt x="702" y="1004"/>
                  </a:cubicBezTo>
                  <a:cubicBezTo>
                    <a:pt x="749" y="997"/>
                    <a:pt x="793" y="977"/>
                    <a:pt x="827" y="956"/>
                  </a:cubicBezTo>
                  <a:cubicBezTo>
                    <a:pt x="862" y="936"/>
                    <a:pt x="885" y="912"/>
                    <a:pt x="909" y="895"/>
                  </a:cubicBezTo>
                  <a:cubicBezTo>
                    <a:pt x="926" y="875"/>
                    <a:pt x="939" y="858"/>
                    <a:pt x="950" y="848"/>
                  </a:cubicBezTo>
                  <a:cubicBezTo>
                    <a:pt x="956" y="837"/>
                    <a:pt x="964" y="831"/>
                    <a:pt x="964" y="831"/>
                  </a:cubicBezTo>
                  <a:lnTo>
                    <a:pt x="939" y="831"/>
                  </a:lnTo>
                  <a:cubicBezTo>
                    <a:pt x="926" y="831"/>
                    <a:pt x="906" y="831"/>
                    <a:pt x="882" y="823"/>
                  </a:cubicBezTo>
                  <a:cubicBezTo>
                    <a:pt x="857" y="823"/>
                    <a:pt x="831" y="817"/>
                    <a:pt x="800" y="810"/>
                  </a:cubicBezTo>
                  <a:cubicBezTo>
                    <a:pt x="769" y="800"/>
                    <a:pt x="735" y="787"/>
                    <a:pt x="705" y="779"/>
                  </a:cubicBezTo>
                  <a:cubicBezTo>
                    <a:pt x="674" y="769"/>
                    <a:pt x="640" y="752"/>
                    <a:pt x="609" y="735"/>
                  </a:cubicBezTo>
                  <a:cubicBezTo>
                    <a:pt x="582" y="715"/>
                    <a:pt x="555" y="691"/>
                    <a:pt x="528" y="671"/>
                  </a:cubicBezTo>
                  <a:cubicBezTo>
                    <a:pt x="480" y="623"/>
                    <a:pt x="433" y="565"/>
                    <a:pt x="408" y="501"/>
                  </a:cubicBezTo>
                  <a:cubicBezTo>
                    <a:pt x="392" y="473"/>
                    <a:pt x="378" y="440"/>
                    <a:pt x="372" y="412"/>
                  </a:cubicBezTo>
                  <a:cubicBezTo>
                    <a:pt x="364" y="382"/>
                    <a:pt x="361" y="354"/>
                    <a:pt x="361" y="330"/>
                  </a:cubicBezTo>
                  <a:lnTo>
                    <a:pt x="361" y="297"/>
                  </a:lnTo>
                  <a:cubicBezTo>
                    <a:pt x="364" y="283"/>
                    <a:pt x="368" y="272"/>
                    <a:pt x="372" y="259"/>
                  </a:cubicBezTo>
                  <a:cubicBezTo>
                    <a:pt x="378" y="235"/>
                    <a:pt x="395" y="215"/>
                    <a:pt x="413" y="201"/>
                  </a:cubicBezTo>
                  <a:cubicBezTo>
                    <a:pt x="433" y="191"/>
                    <a:pt x="460" y="177"/>
                    <a:pt x="487" y="174"/>
                  </a:cubicBezTo>
                  <a:cubicBezTo>
                    <a:pt x="500" y="171"/>
                    <a:pt x="514" y="170"/>
                    <a:pt x="526" y="170"/>
                  </a:cubicBezTo>
                  <a:cubicBezTo>
                    <a:pt x="543" y="170"/>
                    <a:pt x="558" y="172"/>
                    <a:pt x="572" y="174"/>
                  </a:cubicBezTo>
                  <a:cubicBezTo>
                    <a:pt x="596" y="177"/>
                    <a:pt x="617" y="177"/>
                    <a:pt x="630" y="181"/>
                  </a:cubicBezTo>
                  <a:cubicBezTo>
                    <a:pt x="644" y="184"/>
                    <a:pt x="650" y="184"/>
                    <a:pt x="650" y="184"/>
                  </a:cubicBezTo>
                  <a:cubicBezTo>
                    <a:pt x="650" y="184"/>
                    <a:pt x="644" y="181"/>
                    <a:pt x="637" y="170"/>
                  </a:cubicBezTo>
                  <a:cubicBezTo>
                    <a:pt x="626" y="160"/>
                    <a:pt x="617" y="140"/>
                    <a:pt x="599" y="120"/>
                  </a:cubicBezTo>
                  <a:cubicBezTo>
                    <a:pt x="582" y="102"/>
                    <a:pt x="559" y="79"/>
                    <a:pt x="528" y="52"/>
                  </a:cubicBezTo>
                  <a:cubicBezTo>
                    <a:pt x="511" y="41"/>
                    <a:pt x="490" y="27"/>
                    <a:pt x="466" y="17"/>
                  </a:cubicBezTo>
                  <a:cubicBezTo>
                    <a:pt x="443" y="7"/>
                    <a:pt x="41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8"/>
            <p:cNvSpPr/>
            <p:nvPr/>
          </p:nvSpPr>
          <p:spPr>
            <a:xfrm>
              <a:off x="881171" y="570412"/>
              <a:ext cx="93726" cy="83278"/>
            </a:xfrm>
            <a:custGeom>
              <a:avLst/>
              <a:gdLst/>
              <a:ahLst/>
              <a:cxnLst/>
              <a:rect l="l" t="t" r="r" b="b"/>
              <a:pathLst>
                <a:path w="2135" h="1897" extrusionOk="0">
                  <a:moveTo>
                    <a:pt x="1730" y="0"/>
                  </a:moveTo>
                  <a:cubicBezTo>
                    <a:pt x="1682" y="0"/>
                    <a:pt x="1639" y="9"/>
                    <a:pt x="1603" y="21"/>
                  </a:cubicBezTo>
                  <a:cubicBezTo>
                    <a:pt x="1549" y="48"/>
                    <a:pt x="1514" y="82"/>
                    <a:pt x="1498" y="109"/>
                  </a:cubicBezTo>
                  <a:cubicBezTo>
                    <a:pt x="1487" y="123"/>
                    <a:pt x="1484" y="134"/>
                    <a:pt x="1481" y="140"/>
                  </a:cubicBezTo>
                  <a:cubicBezTo>
                    <a:pt x="1481" y="150"/>
                    <a:pt x="1478" y="154"/>
                    <a:pt x="1478" y="154"/>
                  </a:cubicBezTo>
                  <a:cubicBezTo>
                    <a:pt x="1478" y="154"/>
                    <a:pt x="1481" y="150"/>
                    <a:pt x="1484" y="144"/>
                  </a:cubicBezTo>
                  <a:cubicBezTo>
                    <a:pt x="1491" y="137"/>
                    <a:pt x="1498" y="126"/>
                    <a:pt x="1508" y="120"/>
                  </a:cubicBezTo>
                  <a:cubicBezTo>
                    <a:pt x="1532" y="100"/>
                    <a:pt x="1569" y="79"/>
                    <a:pt x="1621" y="73"/>
                  </a:cubicBezTo>
                  <a:cubicBezTo>
                    <a:pt x="1630" y="71"/>
                    <a:pt x="1640" y="70"/>
                    <a:pt x="1651" y="70"/>
                  </a:cubicBezTo>
                  <a:cubicBezTo>
                    <a:pt x="1693" y="70"/>
                    <a:pt x="1744" y="83"/>
                    <a:pt x="1790" y="109"/>
                  </a:cubicBezTo>
                  <a:cubicBezTo>
                    <a:pt x="1817" y="126"/>
                    <a:pt x="1845" y="150"/>
                    <a:pt x="1861" y="175"/>
                  </a:cubicBezTo>
                  <a:cubicBezTo>
                    <a:pt x="1882" y="205"/>
                    <a:pt x="1896" y="239"/>
                    <a:pt x="1906" y="277"/>
                  </a:cubicBezTo>
                  <a:cubicBezTo>
                    <a:pt x="1927" y="348"/>
                    <a:pt x="1919" y="440"/>
                    <a:pt x="1892" y="528"/>
                  </a:cubicBezTo>
                  <a:cubicBezTo>
                    <a:pt x="1882" y="572"/>
                    <a:pt x="1865" y="620"/>
                    <a:pt x="1845" y="665"/>
                  </a:cubicBezTo>
                  <a:cubicBezTo>
                    <a:pt x="1821" y="709"/>
                    <a:pt x="1797" y="753"/>
                    <a:pt x="1770" y="793"/>
                  </a:cubicBezTo>
                  <a:cubicBezTo>
                    <a:pt x="1750" y="820"/>
                    <a:pt x="1726" y="848"/>
                    <a:pt x="1702" y="872"/>
                  </a:cubicBezTo>
                  <a:cubicBezTo>
                    <a:pt x="1678" y="896"/>
                    <a:pt x="1651" y="919"/>
                    <a:pt x="1624" y="936"/>
                  </a:cubicBezTo>
                  <a:cubicBezTo>
                    <a:pt x="1596" y="957"/>
                    <a:pt x="1566" y="974"/>
                    <a:pt x="1532" y="984"/>
                  </a:cubicBezTo>
                  <a:cubicBezTo>
                    <a:pt x="1525" y="987"/>
                    <a:pt x="1519" y="991"/>
                    <a:pt x="1508" y="994"/>
                  </a:cubicBezTo>
                  <a:lnTo>
                    <a:pt x="1494" y="998"/>
                  </a:lnTo>
                  <a:cubicBezTo>
                    <a:pt x="1494" y="998"/>
                    <a:pt x="1487" y="998"/>
                    <a:pt x="1484" y="1001"/>
                  </a:cubicBezTo>
                  <a:lnTo>
                    <a:pt x="1470" y="1004"/>
                  </a:lnTo>
                  <a:cubicBezTo>
                    <a:pt x="1461" y="1004"/>
                    <a:pt x="1453" y="1007"/>
                    <a:pt x="1443" y="1007"/>
                  </a:cubicBezTo>
                  <a:lnTo>
                    <a:pt x="1409" y="1011"/>
                  </a:lnTo>
                  <a:cubicBezTo>
                    <a:pt x="1402" y="1012"/>
                    <a:pt x="1395" y="1013"/>
                    <a:pt x="1387" y="1013"/>
                  </a:cubicBezTo>
                  <a:cubicBezTo>
                    <a:pt x="1368" y="1013"/>
                    <a:pt x="1347" y="1010"/>
                    <a:pt x="1327" y="1007"/>
                  </a:cubicBezTo>
                  <a:cubicBezTo>
                    <a:pt x="1307" y="1052"/>
                    <a:pt x="1294" y="1086"/>
                    <a:pt x="1287" y="1103"/>
                  </a:cubicBezTo>
                  <a:lnTo>
                    <a:pt x="1280" y="1123"/>
                  </a:lnTo>
                  <a:lnTo>
                    <a:pt x="1277" y="1130"/>
                  </a:lnTo>
                  <a:cubicBezTo>
                    <a:pt x="1277" y="1130"/>
                    <a:pt x="1274" y="1134"/>
                    <a:pt x="1274" y="1137"/>
                  </a:cubicBezTo>
                  <a:cubicBezTo>
                    <a:pt x="1270" y="1150"/>
                    <a:pt x="1256" y="1185"/>
                    <a:pt x="1229" y="1256"/>
                  </a:cubicBezTo>
                  <a:lnTo>
                    <a:pt x="1270" y="1297"/>
                  </a:lnTo>
                  <a:lnTo>
                    <a:pt x="1283" y="1331"/>
                  </a:lnTo>
                  <a:lnTo>
                    <a:pt x="1283" y="1341"/>
                  </a:lnTo>
                  <a:cubicBezTo>
                    <a:pt x="1287" y="1341"/>
                    <a:pt x="1287" y="1348"/>
                    <a:pt x="1287" y="1348"/>
                  </a:cubicBezTo>
                  <a:lnTo>
                    <a:pt x="1287" y="1351"/>
                  </a:lnTo>
                  <a:lnTo>
                    <a:pt x="1287" y="1365"/>
                  </a:lnTo>
                  <a:cubicBezTo>
                    <a:pt x="1290" y="1382"/>
                    <a:pt x="1290" y="1395"/>
                    <a:pt x="1287" y="1412"/>
                  </a:cubicBezTo>
                  <a:cubicBezTo>
                    <a:pt x="1283" y="1426"/>
                    <a:pt x="1280" y="1443"/>
                    <a:pt x="1274" y="1456"/>
                  </a:cubicBezTo>
                  <a:cubicBezTo>
                    <a:pt x="1274" y="1464"/>
                    <a:pt x="1270" y="1467"/>
                    <a:pt x="1266" y="1474"/>
                  </a:cubicBezTo>
                  <a:cubicBezTo>
                    <a:pt x="1263" y="1481"/>
                    <a:pt x="1260" y="1491"/>
                    <a:pt x="1256" y="1497"/>
                  </a:cubicBezTo>
                  <a:cubicBezTo>
                    <a:pt x="1225" y="1552"/>
                    <a:pt x="1161" y="1603"/>
                    <a:pt x="1090" y="1634"/>
                  </a:cubicBezTo>
                  <a:cubicBezTo>
                    <a:pt x="1021" y="1661"/>
                    <a:pt x="941" y="1673"/>
                    <a:pt x="861" y="1673"/>
                  </a:cubicBezTo>
                  <a:cubicBezTo>
                    <a:pt x="842" y="1673"/>
                    <a:pt x="823" y="1672"/>
                    <a:pt x="804" y="1671"/>
                  </a:cubicBezTo>
                  <a:cubicBezTo>
                    <a:pt x="702" y="1665"/>
                    <a:pt x="600" y="1654"/>
                    <a:pt x="508" y="1634"/>
                  </a:cubicBezTo>
                  <a:cubicBezTo>
                    <a:pt x="420" y="1613"/>
                    <a:pt x="338" y="1589"/>
                    <a:pt x="269" y="1558"/>
                  </a:cubicBezTo>
                  <a:cubicBezTo>
                    <a:pt x="202" y="1528"/>
                    <a:pt x="144" y="1494"/>
                    <a:pt x="103" y="1456"/>
                  </a:cubicBezTo>
                  <a:cubicBezTo>
                    <a:pt x="62" y="1423"/>
                    <a:pt x="38" y="1385"/>
                    <a:pt x="25" y="1358"/>
                  </a:cubicBezTo>
                  <a:cubicBezTo>
                    <a:pt x="11" y="1331"/>
                    <a:pt x="1" y="1318"/>
                    <a:pt x="1" y="1318"/>
                  </a:cubicBezTo>
                  <a:lnTo>
                    <a:pt x="1" y="1318"/>
                  </a:lnTo>
                  <a:cubicBezTo>
                    <a:pt x="1" y="1318"/>
                    <a:pt x="8" y="1334"/>
                    <a:pt x="18" y="1362"/>
                  </a:cubicBezTo>
                  <a:cubicBezTo>
                    <a:pt x="29" y="1389"/>
                    <a:pt x="45" y="1433"/>
                    <a:pt x="79" y="1481"/>
                  </a:cubicBezTo>
                  <a:cubicBezTo>
                    <a:pt x="147" y="1572"/>
                    <a:pt x="280" y="1688"/>
                    <a:pt x="467" y="1767"/>
                  </a:cubicBezTo>
                  <a:cubicBezTo>
                    <a:pt x="511" y="1783"/>
                    <a:pt x="559" y="1803"/>
                    <a:pt x="610" y="1824"/>
                  </a:cubicBezTo>
                  <a:cubicBezTo>
                    <a:pt x="661" y="1841"/>
                    <a:pt x="715" y="1858"/>
                    <a:pt x="773" y="1872"/>
                  </a:cubicBezTo>
                  <a:cubicBezTo>
                    <a:pt x="831" y="1885"/>
                    <a:pt x="896" y="1896"/>
                    <a:pt x="960" y="1896"/>
                  </a:cubicBezTo>
                  <a:cubicBezTo>
                    <a:pt x="971" y="1896"/>
                    <a:pt x="981" y="1896"/>
                    <a:pt x="992" y="1896"/>
                  </a:cubicBezTo>
                  <a:cubicBezTo>
                    <a:pt x="1049" y="1896"/>
                    <a:pt x="1111" y="1889"/>
                    <a:pt x="1167" y="1872"/>
                  </a:cubicBezTo>
                  <a:cubicBezTo>
                    <a:pt x="1229" y="1855"/>
                    <a:pt x="1287" y="1831"/>
                    <a:pt x="1341" y="1794"/>
                  </a:cubicBezTo>
                  <a:cubicBezTo>
                    <a:pt x="1399" y="1759"/>
                    <a:pt x="1450" y="1712"/>
                    <a:pt x="1491" y="1651"/>
                  </a:cubicBezTo>
                  <a:cubicBezTo>
                    <a:pt x="1505" y="1637"/>
                    <a:pt x="1511" y="1620"/>
                    <a:pt x="1522" y="1603"/>
                  </a:cubicBezTo>
                  <a:cubicBezTo>
                    <a:pt x="1528" y="1586"/>
                    <a:pt x="1539" y="1569"/>
                    <a:pt x="1545" y="1552"/>
                  </a:cubicBezTo>
                  <a:cubicBezTo>
                    <a:pt x="1559" y="1514"/>
                    <a:pt x="1563" y="1477"/>
                    <a:pt x="1566" y="1440"/>
                  </a:cubicBezTo>
                  <a:cubicBezTo>
                    <a:pt x="1569" y="1403"/>
                    <a:pt x="1569" y="1365"/>
                    <a:pt x="1563" y="1327"/>
                  </a:cubicBezTo>
                  <a:cubicBezTo>
                    <a:pt x="1563" y="1318"/>
                    <a:pt x="1559" y="1307"/>
                    <a:pt x="1555" y="1300"/>
                  </a:cubicBezTo>
                  <a:lnTo>
                    <a:pt x="1552" y="1280"/>
                  </a:lnTo>
                  <a:lnTo>
                    <a:pt x="1552" y="1277"/>
                  </a:lnTo>
                  <a:lnTo>
                    <a:pt x="1552" y="1273"/>
                  </a:lnTo>
                  <a:lnTo>
                    <a:pt x="1559" y="1273"/>
                  </a:lnTo>
                  <a:lnTo>
                    <a:pt x="1590" y="1266"/>
                  </a:lnTo>
                  <a:cubicBezTo>
                    <a:pt x="1603" y="1263"/>
                    <a:pt x="1616" y="1256"/>
                    <a:pt x="1630" y="1252"/>
                  </a:cubicBezTo>
                  <a:cubicBezTo>
                    <a:pt x="1685" y="1232"/>
                    <a:pt x="1736" y="1208"/>
                    <a:pt x="1784" y="1175"/>
                  </a:cubicBezTo>
                  <a:cubicBezTo>
                    <a:pt x="1879" y="1114"/>
                    <a:pt x="1950" y="1032"/>
                    <a:pt x="2001" y="943"/>
                  </a:cubicBezTo>
                  <a:cubicBezTo>
                    <a:pt x="2039" y="882"/>
                    <a:pt x="2066" y="820"/>
                    <a:pt x="2086" y="756"/>
                  </a:cubicBezTo>
                  <a:cubicBezTo>
                    <a:pt x="2106" y="695"/>
                    <a:pt x="2120" y="630"/>
                    <a:pt x="2123" y="566"/>
                  </a:cubicBezTo>
                  <a:cubicBezTo>
                    <a:pt x="2134" y="440"/>
                    <a:pt x="2114" y="318"/>
                    <a:pt x="2062" y="211"/>
                  </a:cubicBezTo>
                  <a:cubicBezTo>
                    <a:pt x="2039" y="161"/>
                    <a:pt x="2004" y="117"/>
                    <a:pt x="1963" y="79"/>
                  </a:cubicBezTo>
                  <a:cubicBezTo>
                    <a:pt x="1919" y="42"/>
                    <a:pt x="1872" y="21"/>
                    <a:pt x="1828" y="11"/>
                  </a:cubicBezTo>
                  <a:cubicBezTo>
                    <a:pt x="1794" y="3"/>
                    <a:pt x="1761" y="0"/>
                    <a:pt x="1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8"/>
            <p:cNvSpPr/>
            <p:nvPr/>
          </p:nvSpPr>
          <p:spPr>
            <a:xfrm>
              <a:off x="435884" y="368952"/>
              <a:ext cx="171912" cy="132227"/>
            </a:xfrm>
            <a:custGeom>
              <a:avLst/>
              <a:gdLst/>
              <a:ahLst/>
              <a:cxnLst/>
              <a:rect l="l" t="t" r="r" b="b"/>
              <a:pathLst>
                <a:path w="3916" h="3012" extrusionOk="0">
                  <a:moveTo>
                    <a:pt x="596" y="1"/>
                  </a:moveTo>
                  <a:cubicBezTo>
                    <a:pt x="566" y="1"/>
                    <a:pt x="531" y="4"/>
                    <a:pt x="493" y="11"/>
                  </a:cubicBezTo>
                  <a:cubicBezTo>
                    <a:pt x="408" y="38"/>
                    <a:pt x="306" y="82"/>
                    <a:pt x="215" y="171"/>
                  </a:cubicBezTo>
                  <a:cubicBezTo>
                    <a:pt x="167" y="212"/>
                    <a:pt x="122" y="266"/>
                    <a:pt x="85" y="331"/>
                  </a:cubicBezTo>
                  <a:cubicBezTo>
                    <a:pt x="48" y="396"/>
                    <a:pt x="20" y="470"/>
                    <a:pt x="11" y="555"/>
                  </a:cubicBezTo>
                  <a:cubicBezTo>
                    <a:pt x="7" y="576"/>
                    <a:pt x="3" y="596"/>
                    <a:pt x="3" y="616"/>
                  </a:cubicBezTo>
                  <a:cubicBezTo>
                    <a:pt x="3" y="641"/>
                    <a:pt x="0" y="661"/>
                    <a:pt x="0" y="682"/>
                  </a:cubicBezTo>
                  <a:cubicBezTo>
                    <a:pt x="0" y="702"/>
                    <a:pt x="3" y="722"/>
                    <a:pt x="3" y="743"/>
                  </a:cubicBezTo>
                  <a:cubicBezTo>
                    <a:pt x="3" y="767"/>
                    <a:pt x="7" y="787"/>
                    <a:pt x="11" y="807"/>
                  </a:cubicBezTo>
                  <a:cubicBezTo>
                    <a:pt x="20" y="896"/>
                    <a:pt x="41" y="980"/>
                    <a:pt x="75" y="1062"/>
                  </a:cubicBezTo>
                  <a:cubicBezTo>
                    <a:pt x="136" y="1233"/>
                    <a:pt x="235" y="1389"/>
                    <a:pt x="354" y="1525"/>
                  </a:cubicBezTo>
                  <a:cubicBezTo>
                    <a:pt x="589" y="1800"/>
                    <a:pt x="898" y="2032"/>
                    <a:pt x="1248" y="2185"/>
                  </a:cubicBezTo>
                  <a:cubicBezTo>
                    <a:pt x="1422" y="2256"/>
                    <a:pt x="1606" y="2310"/>
                    <a:pt x="1779" y="2348"/>
                  </a:cubicBezTo>
                  <a:cubicBezTo>
                    <a:pt x="1956" y="2385"/>
                    <a:pt x="2130" y="2412"/>
                    <a:pt x="2293" y="2433"/>
                  </a:cubicBezTo>
                  <a:cubicBezTo>
                    <a:pt x="2457" y="2457"/>
                    <a:pt x="2613" y="2478"/>
                    <a:pt x="2763" y="2491"/>
                  </a:cubicBezTo>
                  <a:cubicBezTo>
                    <a:pt x="2837" y="2501"/>
                    <a:pt x="2909" y="2519"/>
                    <a:pt x="2977" y="2532"/>
                  </a:cubicBezTo>
                  <a:cubicBezTo>
                    <a:pt x="3044" y="2549"/>
                    <a:pt x="3110" y="2566"/>
                    <a:pt x="3171" y="2586"/>
                  </a:cubicBezTo>
                  <a:cubicBezTo>
                    <a:pt x="3416" y="2665"/>
                    <a:pt x="3609" y="2767"/>
                    <a:pt x="3732" y="2858"/>
                  </a:cubicBezTo>
                  <a:cubicBezTo>
                    <a:pt x="3793" y="2902"/>
                    <a:pt x="3840" y="2940"/>
                    <a:pt x="3871" y="2968"/>
                  </a:cubicBezTo>
                  <a:cubicBezTo>
                    <a:pt x="3902" y="2998"/>
                    <a:pt x="3915" y="3012"/>
                    <a:pt x="3915" y="3012"/>
                  </a:cubicBezTo>
                  <a:cubicBezTo>
                    <a:pt x="3915" y="3012"/>
                    <a:pt x="3902" y="2995"/>
                    <a:pt x="3875" y="2963"/>
                  </a:cubicBezTo>
                  <a:cubicBezTo>
                    <a:pt x="3848" y="2933"/>
                    <a:pt x="3807" y="2889"/>
                    <a:pt x="3752" y="2834"/>
                  </a:cubicBezTo>
                  <a:cubicBezTo>
                    <a:pt x="3694" y="2784"/>
                    <a:pt x="3620" y="2723"/>
                    <a:pt x="3531" y="2661"/>
                  </a:cubicBezTo>
                  <a:cubicBezTo>
                    <a:pt x="3440" y="2600"/>
                    <a:pt x="3334" y="2539"/>
                    <a:pt x="3212" y="2481"/>
                  </a:cubicBezTo>
                  <a:cubicBezTo>
                    <a:pt x="3151" y="2453"/>
                    <a:pt x="3085" y="2423"/>
                    <a:pt x="3021" y="2396"/>
                  </a:cubicBezTo>
                  <a:cubicBezTo>
                    <a:pt x="2953" y="2365"/>
                    <a:pt x="2881" y="2341"/>
                    <a:pt x="2810" y="2310"/>
                  </a:cubicBezTo>
                  <a:cubicBezTo>
                    <a:pt x="2670" y="2249"/>
                    <a:pt x="2514" y="2199"/>
                    <a:pt x="2358" y="2147"/>
                  </a:cubicBezTo>
                  <a:cubicBezTo>
                    <a:pt x="2044" y="2045"/>
                    <a:pt x="1722" y="1940"/>
                    <a:pt x="1443" y="1780"/>
                  </a:cubicBezTo>
                  <a:cubicBezTo>
                    <a:pt x="1300" y="1705"/>
                    <a:pt x="1167" y="1613"/>
                    <a:pt x="1041" y="1522"/>
                  </a:cubicBezTo>
                  <a:cubicBezTo>
                    <a:pt x="915" y="1426"/>
                    <a:pt x="796" y="1321"/>
                    <a:pt x="691" y="1219"/>
                  </a:cubicBezTo>
                  <a:cubicBezTo>
                    <a:pt x="589" y="1114"/>
                    <a:pt x="500" y="1008"/>
                    <a:pt x="436" y="899"/>
                  </a:cubicBezTo>
                  <a:cubicBezTo>
                    <a:pt x="408" y="845"/>
                    <a:pt x="381" y="793"/>
                    <a:pt x="367" y="739"/>
                  </a:cubicBezTo>
                  <a:cubicBezTo>
                    <a:pt x="361" y="726"/>
                    <a:pt x="358" y="712"/>
                    <a:pt x="354" y="698"/>
                  </a:cubicBezTo>
                  <a:cubicBezTo>
                    <a:pt x="354" y="685"/>
                    <a:pt x="350" y="671"/>
                    <a:pt x="347" y="657"/>
                  </a:cubicBezTo>
                  <a:cubicBezTo>
                    <a:pt x="347" y="647"/>
                    <a:pt x="344" y="633"/>
                    <a:pt x="344" y="620"/>
                  </a:cubicBezTo>
                  <a:cubicBezTo>
                    <a:pt x="340" y="607"/>
                    <a:pt x="340" y="596"/>
                    <a:pt x="340" y="583"/>
                  </a:cubicBezTo>
                  <a:cubicBezTo>
                    <a:pt x="340" y="396"/>
                    <a:pt x="425" y="195"/>
                    <a:pt x="541" y="117"/>
                  </a:cubicBezTo>
                  <a:cubicBezTo>
                    <a:pt x="595" y="73"/>
                    <a:pt x="650" y="49"/>
                    <a:pt x="687" y="38"/>
                  </a:cubicBezTo>
                  <a:cubicBezTo>
                    <a:pt x="708" y="35"/>
                    <a:pt x="725" y="32"/>
                    <a:pt x="735" y="32"/>
                  </a:cubicBezTo>
                  <a:cubicBezTo>
                    <a:pt x="745" y="29"/>
                    <a:pt x="752" y="29"/>
                    <a:pt x="752" y="29"/>
                  </a:cubicBezTo>
                  <a:cubicBezTo>
                    <a:pt x="752" y="29"/>
                    <a:pt x="745" y="24"/>
                    <a:pt x="735" y="21"/>
                  </a:cubicBezTo>
                  <a:cubicBezTo>
                    <a:pt x="725" y="21"/>
                    <a:pt x="711" y="15"/>
                    <a:pt x="687" y="11"/>
                  </a:cubicBezTo>
                  <a:cubicBezTo>
                    <a:pt x="665" y="5"/>
                    <a:pt x="634"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8"/>
            <p:cNvSpPr/>
            <p:nvPr/>
          </p:nvSpPr>
          <p:spPr>
            <a:xfrm>
              <a:off x="477546" y="347572"/>
              <a:ext cx="83673" cy="103736"/>
            </a:xfrm>
            <a:custGeom>
              <a:avLst/>
              <a:gdLst/>
              <a:ahLst/>
              <a:cxnLst/>
              <a:rect l="l" t="t" r="r" b="b"/>
              <a:pathLst>
                <a:path w="1906" h="2363" extrusionOk="0">
                  <a:moveTo>
                    <a:pt x="752" y="87"/>
                  </a:moveTo>
                  <a:cubicBezTo>
                    <a:pt x="752" y="87"/>
                    <a:pt x="752" y="87"/>
                    <a:pt x="752" y="87"/>
                  </a:cubicBezTo>
                  <a:cubicBezTo>
                    <a:pt x="752" y="87"/>
                    <a:pt x="752" y="87"/>
                    <a:pt x="752" y="87"/>
                  </a:cubicBezTo>
                  <a:cubicBezTo>
                    <a:pt x="752" y="87"/>
                    <a:pt x="752" y="87"/>
                    <a:pt x="752" y="87"/>
                  </a:cubicBezTo>
                  <a:close/>
                  <a:moveTo>
                    <a:pt x="522" y="0"/>
                  </a:moveTo>
                  <a:cubicBezTo>
                    <a:pt x="486" y="0"/>
                    <a:pt x="446" y="4"/>
                    <a:pt x="405" y="15"/>
                  </a:cubicBezTo>
                  <a:cubicBezTo>
                    <a:pt x="365" y="26"/>
                    <a:pt x="324" y="42"/>
                    <a:pt x="283" y="66"/>
                  </a:cubicBezTo>
                  <a:cubicBezTo>
                    <a:pt x="242" y="90"/>
                    <a:pt x="201" y="120"/>
                    <a:pt x="167" y="164"/>
                  </a:cubicBezTo>
                  <a:cubicBezTo>
                    <a:pt x="161" y="175"/>
                    <a:pt x="150" y="185"/>
                    <a:pt x="143" y="195"/>
                  </a:cubicBezTo>
                  <a:cubicBezTo>
                    <a:pt x="136" y="209"/>
                    <a:pt x="126" y="219"/>
                    <a:pt x="120" y="230"/>
                  </a:cubicBezTo>
                  <a:cubicBezTo>
                    <a:pt x="106" y="253"/>
                    <a:pt x="92" y="277"/>
                    <a:pt x="79" y="304"/>
                  </a:cubicBezTo>
                  <a:cubicBezTo>
                    <a:pt x="54" y="355"/>
                    <a:pt x="38" y="409"/>
                    <a:pt x="24" y="467"/>
                  </a:cubicBezTo>
                  <a:cubicBezTo>
                    <a:pt x="0" y="583"/>
                    <a:pt x="0" y="709"/>
                    <a:pt x="21" y="825"/>
                  </a:cubicBezTo>
                  <a:cubicBezTo>
                    <a:pt x="38" y="944"/>
                    <a:pt x="75" y="1059"/>
                    <a:pt x="126" y="1172"/>
                  </a:cubicBezTo>
                  <a:cubicBezTo>
                    <a:pt x="174" y="1284"/>
                    <a:pt x="238" y="1389"/>
                    <a:pt x="310" y="1491"/>
                  </a:cubicBezTo>
                  <a:cubicBezTo>
                    <a:pt x="347" y="1543"/>
                    <a:pt x="392" y="1587"/>
                    <a:pt x="436" y="1631"/>
                  </a:cubicBezTo>
                  <a:cubicBezTo>
                    <a:pt x="459" y="1651"/>
                    <a:pt x="480" y="1672"/>
                    <a:pt x="503" y="1692"/>
                  </a:cubicBezTo>
                  <a:cubicBezTo>
                    <a:pt x="528" y="1712"/>
                    <a:pt x="555" y="1730"/>
                    <a:pt x="579" y="1747"/>
                  </a:cubicBezTo>
                  <a:cubicBezTo>
                    <a:pt x="681" y="1814"/>
                    <a:pt x="783" y="1876"/>
                    <a:pt x="885" y="1920"/>
                  </a:cubicBezTo>
                  <a:cubicBezTo>
                    <a:pt x="939" y="1940"/>
                    <a:pt x="987" y="1957"/>
                    <a:pt x="1038" y="1971"/>
                  </a:cubicBezTo>
                  <a:cubicBezTo>
                    <a:pt x="1089" y="1985"/>
                    <a:pt x="1136" y="1998"/>
                    <a:pt x="1184" y="2012"/>
                  </a:cubicBezTo>
                  <a:cubicBezTo>
                    <a:pt x="1232" y="2022"/>
                    <a:pt x="1272" y="2039"/>
                    <a:pt x="1317" y="2053"/>
                  </a:cubicBezTo>
                  <a:cubicBezTo>
                    <a:pt x="1357" y="2067"/>
                    <a:pt x="1398" y="2083"/>
                    <a:pt x="1436" y="2097"/>
                  </a:cubicBezTo>
                  <a:cubicBezTo>
                    <a:pt x="1511" y="2128"/>
                    <a:pt x="1579" y="2158"/>
                    <a:pt x="1640" y="2185"/>
                  </a:cubicBezTo>
                  <a:cubicBezTo>
                    <a:pt x="1667" y="2199"/>
                    <a:pt x="1695" y="2216"/>
                    <a:pt x="1721" y="2230"/>
                  </a:cubicBezTo>
                  <a:cubicBezTo>
                    <a:pt x="1745" y="2243"/>
                    <a:pt x="1766" y="2257"/>
                    <a:pt x="1786" y="2271"/>
                  </a:cubicBezTo>
                  <a:cubicBezTo>
                    <a:pt x="1806" y="2284"/>
                    <a:pt x="1824" y="2294"/>
                    <a:pt x="1841" y="2304"/>
                  </a:cubicBezTo>
                  <a:cubicBezTo>
                    <a:pt x="1855" y="2318"/>
                    <a:pt x="1868" y="2328"/>
                    <a:pt x="1878" y="2335"/>
                  </a:cubicBezTo>
                  <a:cubicBezTo>
                    <a:pt x="1895" y="2352"/>
                    <a:pt x="1905" y="2362"/>
                    <a:pt x="1905" y="2362"/>
                  </a:cubicBezTo>
                  <a:cubicBezTo>
                    <a:pt x="1905" y="2362"/>
                    <a:pt x="1899" y="2348"/>
                    <a:pt x="1881" y="2332"/>
                  </a:cubicBezTo>
                  <a:cubicBezTo>
                    <a:pt x="1871" y="2321"/>
                    <a:pt x="1861" y="2308"/>
                    <a:pt x="1850" y="2294"/>
                  </a:cubicBezTo>
                  <a:cubicBezTo>
                    <a:pt x="1837" y="2281"/>
                    <a:pt x="1824" y="2263"/>
                    <a:pt x="1806" y="2246"/>
                  </a:cubicBezTo>
                  <a:cubicBezTo>
                    <a:pt x="1739" y="2179"/>
                    <a:pt x="1633" y="2080"/>
                    <a:pt x="1497" y="1985"/>
                  </a:cubicBezTo>
                  <a:cubicBezTo>
                    <a:pt x="1463" y="1961"/>
                    <a:pt x="1429" y="1934"/>
                    <a:pt x="1392" y="1910"/>
                  </a:cubicBezTo>
                  <a:cubicBezTo>
                    <a:pt x="1354" y="1883"/>
                    <a:pt x="1317" y="1855"/>
                    <a:pt x="1279" y="1825"/>
                  </a:cubicBezTo>
                  <a:cubicBezTo>
                    <a:pt x="1242" y="1794"/>
                    <a:pt x="1208" y="1761"/>
                    <a:pt x="1170" y="1730"/>
                  </a:cubicBezTo>
                  <a:cubicBezTo>
                    <a:pt x="1133" y="1695"/>
                    <a:pt x="1095" y="1665"/>
                    <a:pt x="1062" y="1631"/>
                  </a:cubicBezTo>
                  <a:cubicBezTo>
                    <a:pt x="987" y="1566"/>
                    <a:pt x="916" y="1505"/>
                    <a:pt x="858" y="1434"/>
                  </a:cubicBezTo>
                  <a:cubicBezTo>
                    <a:pt x="841" y="1414"/>
                    <a:pt x="827" y="1396"/>
                    <a:pt x="814" y="1376"/>
                  </a:cubicBezTo>
                  <a:cubicBezTo>
                    <a:pt x="796" y="1359"/>
                    <a:pt x="783" y="1342"/>
                    <a:pt x="765" y="1321"/>
                  </a:cubicBezTo>
                  <a:cubicBezTo>
                    <a:pt x="752" y="1304"/>
                    <a:pt x="739" y="1284"/>
                    <a:pt x="725" y="1267"/>
                  </a:cubicBezTo>
                  <a:lnTo>
                    <a:pt x="684" y="1209"/>
                  </a:lnTo>
                  <a:cubicBezTo>
                    <a:pt x="623" y="1138"/>
                    <a:pt x="572" y="1056"/>
                    <a:pt x="528" y="974"/>
                  </a:cubicBezTo>
                  <a:cubicBezTo>
                    <a:pt x="483" y="896"/>
                    <a:pt x="446" y="808"/>
                    <a:pt x="415" y="729"/>
                  </a:cubicBezTo>
                  <a:cubicBezTo>
                    <a:pt x="388" y="648"/>
                    <a:pt x="365" y="573"/>
                    <a:pt x="357" y="502"/>
                  </a:cubicBezTo>
                  <a:cubicBezTo>
                    <a:pt x="354" y="464"/>
                    <a:pt x="354" y="430"/>
                    <a:pt x="357" y="396"/>
                  </a:cubicBezTo>
                  <a:cubicBezTo>
                    <a:pt x="361" y="382"/>
                    <a:pt x="365" y="365"/>
                    <a:pt x="368" y="352"/>
                  </a:cubicBezTo>
                  <a:cubicBezTo>
                    <a:pt x="368" y="342"/>
                    <a:pt x="371" y="335"/>
                    <a:pt x="374" y="328"/>
                  </a:cubicBezTo>
                  <a:cubicBezTo>
                    <a:pt x="374" y="321"/>
                    <a:pt x="378" y="315"/>
                    <a:pt x="381" y="311"/>
                  </a:cubicBezTo>
                  <a:cubicBezTo>
                    <a:pt x="405" y="257"/>
                    <a:pt x="439" y="209"/>
                    <a:pt x="480" y="169"/>
                  </a:cubicBezTo>
                  <a:cubicBezTo>
                    <a:pt x="521" y="128"/>
                    <a:pt x="565" y="103"/>
                    <a:pt x="610" y="93"/>
                  </a:cubicBezTo>
                  <a:cubicBezTo>
                    <a:pt x="638" y="81"/>
                    <a:pt x="664" y="78"/>
                    <a:pt x="686" y="78"/>
                  </a:cubicBezTo>
                  <a:cubicBezTo>
                    <a:pt x="696" y="78"/>
                    <a:pt x="704" y="79"/>
                    <a:pt x="712" y="80"/>
                  </a:cubicBezTo>
                  <a:cubicBezTo>
                    <a:pt x="735" y="82"/>
                    <a:pt x="749" y="86"/>
                    <a:pt x="752" y="87"/>
                  </a:cubicBezTo>
                  <a:lnTo>
                    <a:pt x="752" y="87"/>
                  </a:lnTo>
                  <a:cubicBezTo>
                    <a:pt x="747" y="82"/>
                    <a:pt x="710" y="36"/>
                    <a:pt x="610" y="9"/>
                  </a:cubicBezTo>
                  <a:cubicBezTo>
                    <a:pt x="584" y="4"/>
                    <a:pt x="554"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8"/>
            <p:cNvSpPr/>
            <p:nvPr/>
          </p:nvSpPr>
          <p:spPr>
            <a:xfrm>
              <a:off x="509945" y="357055"/>
              <a:ext cx="32442" cy="48246"/>
            </a:xfrm>
            <a:custGeom>
              <a:avLst/>
              <a:gdLst/>
              <a:ahLst/>
              <a:cxnLst/>
              <a:rect l="l" t="t" r="r" b="b"/>
              <a:pathLst>
                <a:path w="739" h="1099" extrusionOk="0">
                  <a:moveTo>
                    <a:pt x="353" y="1"/>
                  </a:moveTo>
                  <a:cubicBezTo>
                    <a:pt x="319" y="1"/>
                    <a:pt x="281" y="8"/>
                    <a:pt x="245" y="24"/>
                  </a:cubicBezTo>
                  <a:cubicBezTo>
                    <a:pt x="201" y="47"/>
                    <a:pt x="150" y="75"/>
                    <a:pt x="106" y="122"/>
                  </a:cubicBezTo>
                  <a:cubicBezTo>
                    <a:pt x="82" y="143"/>
                    <a:pt x="62" y="170"/>
                    <a:pt x="45" y="204"/>
                  </a:cubicBezTo>
                  <a:cubicBezTo>
                    <a:pt x="38" y="218"/>
                    <a:pt x="31" y="238"/>
                    <a:pt x="24" y="255"/>
                  </a:cubicBezTo>
                  <a:cubicBezTo>
                    <a:pt x="21" y="272"/>
                    <a:pt x="18" y="286"/>
                    <a:pt x="14" y="303"/>
                  </a:cubicBezTo>
                  <a:cubicBezTo>
                    <a:pt x="1" y="367"/>
                    <a:pt x="1" y="435"/>
                    <a:pt x="14" y="496"/>
                  </a:cubicBezTo>
                  <a:cubicBezTo>
                    <a:pt x="27" y="557"/>
                    <a:pt x="51" y="612"/>
                    <a:pt x="79" y="660"/>
                  </a:cubicBezTo>
                  <a:cubicBezTo>
                    <a:pt x="92" y="683"/>
                    <a:pt x="109" y="708"/>
                    <a:pt x="123" y="728"/>
                  </a:cubicBezTo>
                  <a:cubicBezTo>
                    <a:pt x="133" y="738"/>
                    <a:pt x="140" y="749"/>
                    <a:pt x="147" y="758"/>
                  </a:cubicBezTo>
                  <a:lnTo>
                    <a:pt x="174" y="785"/>
                  </a:lnTo>
                  <a:cubicBezTo>
                    <a:pt x="191" y="806"/>
                    <a:pt x="208" y="823"/>
                    <a:pt x="225" y="843"/>
                  </a:cubicBezTo>
                  <a:cubicBezTo>
                    <a:pt x="242" y="860"/>
                    <a:pt x="255" y="878"/>
                    <a:pt x="276" y="895"/>
                  </a:cubicBezTo>
                  <a:cubicBezTo>
                    <a:pt x="341" y="966"/>
                    <a:pt x="423" y="1014"/>
                    <a:pt x="490" y="1051"/>
                  </a:cubicBezTo>
                  <a:cubicBezTo>
                    <a:pt x="561" y="1088"/>
                    <a:pt x="630" y="1091"/>
                    <a:pt x="671" y="1099"/>
                  </a:cubicBezTo>
                  <a:lnTo>
                    <a:pt x="698" y="1099"/>
                  </a:lnTo>
                  <a:cubicBezTo>
                    <a:pt x="708" y="1096"/>
                    <a:pt x="715" y="1096"/>
                    <a:pt x="721" y="1096"/>
                  </a:cubicBezTo>
                  <a:lnTo>
                    <a:pt x="739" y="1096"/>
                  </a:lnTo>
                  <a:cubicBezTo>
                    <a:pt x="739" y="1096"/>
                    <a:pt x="732" y="1091"/>
                    <a:pt x="721" y="1085"/>
                  </a:cubicBezTo>
                  <a:cubicBezTo>
                    <a:pt x="718" y="1085"/>
                    <a:pt x="712" y="1082"/>
                    <a:pt x="704" y="1078"/>
                  </a:cubicBezTo>
                  <a:cubicBezTo>
                    <a:pt x="698" y="1071"/>
                    <a:pt x="691" y="1068"/>
                    <a:pt x="681" y="1061"/>
                  </a:cubicBezTo>
                  <a:cubicBezTo>
                    <a:pt x="650" y="1041"/>
                    <a:pt x="613" y="1000"/>
                    <a:pt x="579" y="949"/>
                  </a:cubicBezTo>
                  <a:cubicBezTo>
                    <a:pt x="541" y="898"/>
                    <a:pt x="517" y="826"/>
                    <a:pt x="494" y="752"/>
                  </a:cubicBezTo>
                  <a:cubicBezTo>
                    <a:pt x="487" y="735"/>
                    <a:pt x="484" y="714"/>
                    <a:pt x="476" y="697"/>
                  </a:cubicBezTo>
                  <a:cubicBezTo>
                    <a:pt x="473" y="687"/>
                    <a:pt x="470" y="677"/>
                    <a:pt x="467" y="667"/>
                  </a:cubicBezTo>
                  <a:lnTo>
                    <a:pt x="463" y="636"/>
                  </a:lnTo>
                  <a:lnTo>
                    <a:pt x="456" y="602"/>
                  </a:lnTo>
                  <a:cubicBezTo>
                    <a:pt x="456" y="592"/>
                    <a:pt x="453" y="585"/>
                    <a:pt x="453" y="575"/>
                  </a:cubicBezTo>
                  <a:cubicBezTo>
                    <a:pt x="446" y="554"/>
                    <a:pt x="446" y="534"/>
                    <a:pt x="443" y="517"/>
                  </a:cubicBezTo>
                  <a:cubicBezTo>
                    <a:pt x="436" y="479"/>
                    <a:pt x="432" y="449"/>
                    <a:pt x="432" y="422"/>
                  </a:cubicBezTo>
                  <a:cubicBezTo>
                    <a:pt x="429" y="394"/>
                    <a:pt x="426" y="374"/>
                    <a:pt x="423" y="357"/>
                  </a:cubicBezTo>
                  <a:lnTo>
                    <a:pt x="423" y="344"/>
                  </a:lnTo>
                  <a:cubicBezTo>
                    <a:pt x="423" y="340"/>
                    <a:pt x="419" y="336"/>
                    <a:pt x="419" y="333"/>
                  </a:cubicBezTo>
                  <a:cubicBezTo>
                    <a:pt x="415" y="330"/>
                    <a:pt x="412" y="320"/>
                    <a:pt x="412" y="309"/>
                  </a:cubicBezTo>
                  <a:cubicBezTo>
                    <a:pt x="405" y="289"/>
                    <a:pt x="409" y="262"/>
                    <a:pt x="415" y="245"/>
                  </a:cubicBezTo>
                  <a:cubicBezTo>
                    <a:pt x="423" y="224"/>
                    <a:pt x="429" y="197"/>
                    <a:pt x="439" y="177"/>
                  </a:cubicBezTo>
                  <a:cubicBezTo>
                    <a:pt x="450" y="157"/>
                    <a:pt x="463" y="136"/>
                    <a:pt x="480" y="129"/>
                  </a:cubicBezTo>
                  <a:cubicBezTo>
                    <a:pt x="494" y="112"/>
                    <a:pt x="511" y="105"/>
                    <a:pt x="525" y="102"/>
                  </a:cubicBezTo>
                  <a:cubicBezTo>
                    <a:pt x="534" y="99"/>
                    <a:pt x="541" y="95"/>
                    <a:pt x="541" y="95"/>
                  </a:cubicBezTo>
                  <a:cubicBezTo>
                    <a:pt x="541" y="95"/>
                    <a:pt x="538" y="91"/>
                    <a:pt x="531" y="82"/>
                  </a:cubicBezTo>
                  <a:cubicBezTo>
                    <a:pt x="528" y="75"/>
                    <a:pt x="521" y="68"/>
                    <a:pt x="514" y="61"/>
                  </a:cubicBezTo>
                  <a:cubicBezTo>
                    <a:pt x="508" y="55"/>
                    <a:pt x="497" y="44"/>
                    <a:pt x="487" y="37"/>
                  </a:cubicBezTo>
                  <a:cubicBezTo>
                    <a:pt x="463" y="24"/>
                    <a:pt x="429" y="10"/>
                    <a:pt x="385" y="3"/>
                  </a:cubicBezTo>
                  <a:cubicBezTo>
                    <a:pt x="375" y="2"/>
                    <a:pt x="364"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8"/>
            <p:cNvSpPr/>
            <p:nvPr/>
          </p:nvSpPr>
          <p:spPr>
            <a:xfrm>
              <a:off x="643316" y="487396"/>
              <a:ext cx="92761" cy="247508"/>
            </a:xfrm>
            <a:custGeom>
              <a:avLst/>
              <a:gdLst/>
              <a:ahLst/>
              <a:cxnLst/>
              <a:rect l="l" t="t" r="r" b="b"/>
              <a:pathLst>
                <a:path w="2113" h="5638" extrusionOk="0">
                  <a:moveTo>
                    <a:pt x="0" y="0"/>
                  </a:moveTo>
                  <a:lnTo>
                    <a:pt x="0" y="0"/>
                  </a:lnTo>
                  <a:cubicBezTo>
                    <a:pt x="0" y="0"/>
                    <a:pt x="31" y="17"/>
                    <a:pt x="89" y="52"/>
                  </a:cubicBezTo>
                  <a:cubicBezTo>
                    <a:pt x="146" y="82"/>
                    <a:pt x="235" y="133"/>
                    <a:pt x="340" y="198"/>
                  </a:cubicBezTo>
                  <a:cubicBezTo>
                    <a:pt x="449" y="262"/>
                    <a:pt x="578" y="344"/>
                    <a:pt x="721" y="446"/>
                  </a:cubicBezTo>
                  <a:cubicBezTo>
                    <a:pt x="861" y="548"/>
                    <a:pt x="1018" y="667"/>
                    <a:pt x="1170" y="810"/>
                  </a:cubicBezTo>
                  <a:cubicBezTo>
                    <a:pt x="1249" y="882"/>
                    <a:pt x="1324" y="959"/>
                    <a:pt x="1398" y="1048"/>
                  </a:cubicBezTo>
                  <a:cubicBezTo>
                    <a:pt x="1467" y="1133"/>
                    <a:pt x="1534" y="1229"/>
                    <a:pt x="1592" y="1331"/>
                  </a:cubicBezTo>
                  <a:cubicBezTo>
                    <a:pt x="1707" y="1535"/>
                    <a:pt x="1796" y="1769"/>
                    <a:pt x="1830" y="2017"/>
                  </a:cubicBezTo>
                  <a:cubicBezTo>
                    <a:pt x="1830" y="2049"/>
                    <a:pt x="1834" y="2079"/>
                    <a:pt x="1837" y="2110"/>
                  </a:cubicBezTo>
                  <a:cubicBezTo>
                    <a:pt x="1837" y="2140"/>
                    <a:pt x="1837" y="2171"/>
                    <a:pt x="1841" y="2201"/>
                  </a:cubicBezTo>
                  <a:cubicBezTo>
                    <a:pt x="1837" y="2235"/>
                    <a:pt x="1837" y="2266"/>
                    <a:pt x="1837" y="2297"/>
                  </a:cubicBezTo>
                  <a:cubicBezTo>
                    <a:pt x="1834" y="2327"/>
                    <a:pt x="1827" y="2358"/>
                    <a:pt x="1827" y="2388"/>
                  </a:cubicBezTo>
                  <a:cubicBezTo>
                    <a:pt x="1806" y="2511"/>
                    <a:pt x="1769" y="2633"/>
                    <a:pt x="1712" y="2746"/>
                  </a:cubicBezTo>
                  <a:cubicBezTo>
                    <a:pt x="1599" y="2977"/>
                    <a:pt x="1409" y="3178"/>
                    <a:pt x="1205" y="3372"/>
                  </a:cubicBezTo>
                  <a:cubicBezTo>
                    <a:pt x="1000" y="3569"/>
                    <a:pt x="779" y="3760"/>
                    <a:pt x="585" y="3984"/>
                  </a:cubicBezTo>
                  <a:cubicBezTo>
                    <a:pt x="487" y="4099"/>
                    <a:pt x="398" y="4225"/>
                    <a:pt x="330" y="4361"/>
                  </a:cubicBezTo>
                  <a:cubicBezTo>
                    <a:pt x="266" y="4501"/>
                    <a:pt x="218" y="4654"/>
                    <a:pt x="214" y="4810"/>
                  </a:cubicBezTo>
                  <a:cubicBezTo>
                    <a:pt x="211" y="4892"/>
                    <a:pt x="222" y="4970"/>
                    <a:pt x="242" y="5046"/>
                  </a:cubicBezTo>
                  <a:cubicBezTo>
                    <a:pt x="258" y="5123"/>
                    <a:pt x="293" y="5195"/>
                    <a:pt x="333" y="5263"/>
                  </a:cubicBezTo>
                  <a:cubicBezTo>
                    <a:pt x="418" y="5396"/>
                    <a:pt x="541" y="5490"/>
                    <a:pt x="671" y="5548"/>
                  </a:cubicBezTo>
                  <a:cubicBezTo>
                    <a:pt x="735" y="5579"/>
                    <a:pt x="800" y="5600"/>
                    <a:pt x="867" y="5613"/>
                  </a:cubicBezTo>
                  <a:cubicBezTo>
                    <a:pt x="932" y="5627"/>
                    <a:pt x="997" y="5637"/>
                    <a:pt x="1062" y="5637"/>
                  </a:cubicBezTo>
                  <a:cubicBezTo>
                    <a:pt x="1072" y="5638"/>
                    <a:pt x="1082" y="5638"/>
                    <a:pt x="1093" y="5638"/>
                  </a:cubicBezTo>
                  <a:cubicBezTo>
                    <a:pt x="1210" y="5638"/>
                    <a:pt x="1322" y="5621"/>
                    <a:pt x="1426" y="5589"/>
                  </a:cubicBezTo>
                  <a:cubicBezTo>
                    <a:pt x="1483" y="5576"/>
                    <a:pt x="1534" y="5552"/>
                    <a:pt x="1585" y="5525"/>
                  </a:cubicBezTo>
                  <a:cubicBezTo>
                    <a:pt x="1636" y="5498"/>
                    <a:pt x="1684" y="5470"/>
                    <a:pt x="1725" y="5437"/>
                  </a:cubicBezTo>
                  <a:cubicBezTo>
                    <a:pt x="1814" y="5368"/>
                    <a:pt x="1878" y="5290"/>
                    <a:pt x="1925" y="5205"/>
                  </a:cubicBezTo>
                  <a:cubicBezTo>
                    <a:pt x="1973" y="5117"/>
                    <a:pt x="1990" y="5028"/>
                    <a:pt x="1993" y="4947"/>
                  </a:cubicBezTo>
                  <a:cubicBezTo>
                    <a:pt x="1997" y="4865"/>
                    <a:pt x="1987" y="4790"/>
                    <a:pt x="1966" y="4726"/>
                  </a:cubicBezTo>
                  <a:cubicBezTo>
                    <a:pt x="1922" y="4600"/>
                    <a:pt x="1844" y="4521"/>
                    <a:pt x="1783" y="4490"/>
                  </a:cubicBezTo>
                  <a:cubicBezTo>
                    <a:pt x="1769" y="4481"/>
                    <a:pt x="1756" y="4474"/>
                    <a:pt x="1742" y="4470"/>
                  </a:cubicBezTo>
                  <a:cubicBezTo>
                    <a:pt x="1732" y="4463"/>
                    <a:pt x="1721" y="4460"/>
                    <a:pt x="1712" y="4460"/>
                  </a:cubicBezTo>
                  <a:cubicBezTo>
                    <a:pt x="1695" y="4454"/>
                    <a:pt x="1687" y="4450"/>
                    <a:pt x="1687" y="4450"/>
                  </a:cubicBezTo>
                  <a:lnTo>
                    <a:pt x="1687" y="4450"/>
                  </a:lnTo>
                  <a:cubicBezTo>
                    <a:pt x="1687" y="4450"/>
                    <a:pt x="1695" y="4454"/>
                    <a:pt x="1712" y="4463"/>
                  </a:cubicBezTo>
                  <a:cubicBezTo>
                    <a:pt x="1718" y="4467"/>
                    <a:pt x="1728" y="4470"/>
                    <a:pt x="1738" y="4477"/>
                  </a:cubicBezTo>
                  <a:cubicBezTo>
                    <a:pt x="1748" y="4484"/>
                    <a:pt x="1762" y="4494"/>
                    <a:pt x="1776" y="4504"/>
                  </a:cubicBezTo>
                  <a:cubicBezTo>
                    <a:pt x="1827" y="4542"/>
                    <a:pt x="1888" y="4623"/>
                    <a:pt x="1905" y="4743"/>
                  </a:cubicBezTo>
                  <a:cubicBezTo>
                    <a:pt x="1919" y="4801"/>
                    <a:pt x="1919" y="4868"/>
                    <a:pt x="1905" y="4936"/>
                  </a:cubicBezTo>
                  <a:cubicBezTo>
                    <a:pt x="1895" y="5005"/>
                    <a:pt x="1867" y="5079"/>
                    <a:pt x="1820" y="5140"/>
                  </a:cubicBezTo>
                  <a:cubicBezTo>
                    <a:pt x="1728" y="5270"/>
                    <a:pt x="1565" y="5365"/>
                    <a:pt x="1378" y="5413"/>
                  </a:cubicBezTo>
                  <a:cubicBezTo>
                    <a:pt x="1311" y="5430"/>
                    <a:pt x="1239" y="5438"/>
                    <a:pt x="1167" y="5438"/>
                  </a:cubicBezTo>
                  <a:cubicBezTo>
                    <a:pt x="1136" y="5438"/>
                    <a:pt x="1105" y="5436"/>
                    <a:pt x="1075" y="5433"/>
                  </a:cubicBezTo>
                  <a:cubicBezTo>
                    <a:pt x="1021" y="5426"/>
                    <a:pt x="969" y="5416"/>
                    <a:pt x="919" y="5402"/>
                  </a:cubicBezTo>
                  <a:cubicBezTo>
                    <a:pt x="867" y="5388"/>
                    <a:pt x="820" y="5368"/>
                    <a:pt x="773" y="5344"/>
                  </a:cubicBezTo>
                  <a:cubicBezTo>
                    <a:pt x="680" y="5294"/>
                    <a:pt x="599" y="5222"/>
                    <a:pt x="548" y="5130"/>
                  </a:cubicBezTo>
                  <a:cubicBezTo>
                    <a:pt x="497" y="5041"/>
                    <a:pt x="473" y="4933"/>
                    <a:pt x="476" y="4821"/>
                  </a:cubicBezTo>
                  <a:cubicBezTo>
                    <a:pt x="483" y="4708"/>
                    <a:pt x="520" y="4597"/>
                    <a:pt x="578" y="4487"/>
                  </a:cubicBezTo>
                  <a:cubicBezTo>
                    <a:pt x="636" y="4375"/>
                    <a:pt x="711" y="4270"/>
                    <a:pt x="800" y="4171"/>
                  </a:cubicBezTo>
                  <a:cubicBezTo>
                    <a:pt x="977" y="3967"/>
                    <a:pt x="1191" y="3783"/>
                    <a:pt x="1405" y="3579"/>
                  </a:cubicBezTo>
                  <a:cubicBezTo>
                    <a:pt x="1511" y="3477"/>
                    <a:pt x="1613" y="3372"/>
                    <a:pt x="1707" y="3253"/>
                  </a:cubicBezTo>
                  <a:cubicBezTo>
                    <a:pt x="1806" y="3137"/>
                    <a:pt x="1891" y="3008"/>
                    <a:pt x="1960" y="2868"/>
                  </a:cubicBezTo>
                  <a:cubicBezTo>
                    <a:pt x="2027" y="2729"/>
                    <a:pt x="2075" y="2579"/>
                    <a:pt x="2092" y="2426"/>
                  </a:cubicBezTo>
                  <a:cubicBezTo>
                    <a:pt x="2112" y="2273"/>
                    <a:pt x="2106" y="2123"/>
                    <a:pt x="2079" y="1980"/>
                  </a:cubicBezTo>
                  <a:cubicBezTo>
                    <a:pt x="2027" y="1691"/>
                    <a:pt x="1908" y="1436"/>
                    <a:pt x="1759" y="1225"/>
                  </a:cubicBezTo>
                  <a:cubicBezTo>
                    <a:pt x="1687" y="1119"/>
                    <a:pt x="1605" y="1021"/>
                    <a:pt x="1520" y="936"/>
                  </a:cubicBezTo>
                  <a:cubicBezTo>
                    <a:pt x="1436" y="851"/>
                    <a:pt x="1351" y="772"/>
                    <a:pt x="1266" y="705"/>
                  </a:cubicBezTo>
                  <a:cubicBezTo>
                    <a:pt x="1092" y="565"/>
                    <a:pt x="922" y="457"/>
                    <a:pt x="765" y="375"/>
                  </a:cubicBezTo>
                  <a:cubicBezTo>
                    <a:pt x="609" y="290"/>
                    <a:pt x="473" y="221"/>
                    <a:pt x="357" y="168"/>
                  </a:cubicBezTo>
                  <a:cubicBezTo>
                    <a:pt x="129" y="6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619258" y="559964"/>
              <a:ext cx="87098" cy="187497"/>
            </a:xfrm>
            <a:custGeom>
              <a:avLst/>
              <a:gdLst/>
              <a:ahLst/>
              <a:cxnLst/>
              <a:rect l="l" t="t" r="r" b="b"/>
              <a:pathLst>
                <a:path w="1984" h="4271" extrusionOk="0">
                  <a:moveTo>
                    <a:pt x="1677" y="0"/>
                  </a:moveTo>
                  <a:cubicBezTo>
                    <a:pt x="1677" y="0"/>
                    <a:pt x="1688" y="18"/>
                    <a:pt x="1712" y="52"/>
                  </a:cubicBezTo>
                  <a:cubicBezTo>
                    <a:pt x="1735" y="86"/>
                    <a:pt x="1766" y="137"/>
                    <a:pt x="1793" y="204"/>
                  </a:cubicBezTo>
                  <a:cubicBezTo>
                    <a:pt x="1824" y="273"/>
                    <a:pt x="1844" y="361"/>
                    <a:pt x="1841" y="457"/>
                  </a:cubicBezTo>
                  <a:cubicBezTo>
                    <a:pt x="1837" y="504"/>
                    <a:pt x="1831" y="556"/>
                    <a:pt x="1814" y="606"/>
                  </a:cubicBezTo>
                  <a:cubicBezTo>
                    <a:pt x="1800" y="658"/>
                    <a:pt x="1779" y="708"/>
                    <a:pt x="1753" y="763"/>
                  </a:cubicBezTo>
                  <a:cubicBezTo>
                    <a:pt x="1698" y="871"/>
                    <a:pt x="1619" y="977"/>
                    <a:pt x="1521" y="1082"/>
                  </a:cubicBezTo>
                  <a:cubicBezTo>
                    <a:pt x="1426" y="1184"/>
                    <a:pt x="1313" y="1290"/>
                    <a:pt x="1194" y="1399"/>
                  </a:cubicBezTo>
                  <a:cubicBezTo>
                    <a:pt x="1076" y="1504"/>
                    <a:pt x="946" y="1613"/>
                    <a:pt x="820" y="1729"/>
                  </a:cubicBezTo>
                  <a:cubicBezTo>
                    <a:pt x="691" y="1845"/>
                    <a:pt x="558" y="1967"/>
                    <a:pt x="432" y="2103"/>
                  </a:cubicBezTo>
                  <a:cubicBezTo>
                    <a:pt x="316" y="2245"/>
                    <a:pt x="205" y="2399"/>
                    <a:pt x="123" y="2576"/>
                  </a:cubicBezTo>
                  <a:cubicBezTo>
                    <a:pt x="41" y="2749"/>
                    <a:pt x="1" y="2947"/>
                    <a:pt x="21" y="3134"/>
                  </a:cubicBezTo>
                  <a:cubicBezTo>
                    <a:pt x="31" y="3229"/>
                    <a:pt x="51" y="3317"/>
                    <a:pt x="85" y="3399"/>
                  </a:cubicBezTo>
                  <a:cubicBezTo>
                    <a:pt x="92" y="3419"/>
                    <a:pt x="99" y="3440"/>
                    <a:pt x="109" y="3460"/>
                  </a:cubicBezTo>
                  <a:cubicBezTo>
                    <a:pt x="120" y="3477"/>
                    <a:pt x="126" y="3498"/>
                    <a:pt x="137" y="3515"/>
                  </a:cubicBezTo>
                  <a:cubicBezTo>
                    <a:pt x="153" y="3556"/>
                    <a:pt x="178" y="3589"/>
                    <a:pt x="198" y="3624"/>
                  </a:cubicBezTo>
                  <a:cubicBezTo>
                    <a:pt x="219" y="3658"/>
                    <a:pt x="239" y="3691"/>
                    <a:pt x="263" y="3722"/>
                  </a:cubicBezTo>
                  <a:cubicBezTo>
                    <a:pt x="286" y="3753"/>
                    <a:pt x="307" y="3784"/>
                    <a:pt x="330" y="3811"/>
                  </a:cubicBezTo>
                  <a:cubicBezTo>
                    <a:pt x="378" y="3869"/>
                    <a:pt x="432" y="3919"/>
                    <a:pt x="484" y="3967"/>
                  </a:cubicBezTo>
                  <a:cubicBezTo>
                    <a:pt x="586" y="4059"/>
                    <a:pt x="698" y="4120"/>
                    <a:pt x="800" y="4164"/>
                  </a:cubicBezTo>
                  <a:cubicBezTo>
                    <a:pt x="902" y="4205"/>
                    <a:pt x="994" y="4233"/>
                    <a:pt x="1068" y="4246"/>
                  </a:cubicBezTo>
                  <a:cubicBezTo>
                    <a:pt x="1106" y="4256"/>
                    <a:pt x="1144" y="4256"/>
                    <a:pt x="1170" y="4263"/>
                  </a:cubicBezTo>
                  <a:cubicBezTo>
                    <a:pt x="1201" y="4263"/>
                    <a:pt x="1228" y="4266"/>
                    <a:pt x="1249" y="4266"/>
                  </a:cubicBezTo>
                  <a:cubicBezTo>
                    <a:pt x="1290" y="4270"/>
                    <a:pt x="1310" y="4270"/>
                    <a:pt x="1310" y="4270"/>
                  </a:cubicBezTo>
                  <a:cubicBezTo>
                    <a:pt x="1310" y="4270"/>
                    <a:pt x="1290" y="4266"/>
                    <a:pt x="1249" y="4260"/>
                  </a:cubicBezTo>
                  <a:cubicBezTo>
                    <a:pt x="1228" y="4253"/>
                    <a:pt x="1205" y="4246"/>
                    <a:pt x="1178" y="4239"/>
                  </a:cubicBezTo>
                  <a:cubicBezTo>
                    <a:pt x="1147" y="4233"/>
                    <a:pt x="1117" y="4222"/>
                    <a:pt x="1079" y="4209"/>
                  </a:cubicBezTo>
                  <a:cubicBezTo>
                    <a:pt x="939" y="4158"/>
                    <a:pt x="745" y="4049"/>
                    <a:pt x="575" y="3869"/>
                  </a:cubicBezTo>
                  <a:cubicBezTo>
                    <a:pt x="412" y="3691"/>
                    <a:pt x="255" y="3409"/>
                    <a:pt x="272" y="3127"/>
                  </a:cubicBezTo>
                  <a:cubicBezTo>
                    <a:pt x="283" y="2845"/>
                    <a:pt x="463" y="2576"/>
                    <a:pt x="694" y="2338"/>
                  </a:cubicBezTo>
                  <a:cubicBezTo>
                    <a:pt x="912" y="2090"/>
                    <a:pt x="1181" y="1862"/>
                    <a:pt x="1409" y="1617"/>
                  </a:cubicBezTo>
                  <a:cubicBezTo>
                    <a:pt x="1643" y="1378"/>
                    <a:pt x="1837" y="1110"/>
                    <a:pt x="1933" y="837"/>
                  </a:cubicBezTo>
                  <a:cubicBezTo>
                    <a:pt x="1957" y="769"/>
                    <a:pt x="1974" y="702"/>
                    <a:pt x="1977" y="633"/>
                  </a:cubicBezTo>
                  <a:cubicBezTo>
                    <a:pt x="1984" y="569"/>
                    <a:pt x="1980" y="504"/>
                    <a:pt x="1966" y="446"/>
                  </a:cubicBezTo>
                  <a:cubicBezTo>
                    <a:pt x="1943" y="331"/>
                    <a:pt x="1895" y="239"/>
                    <a:pt x="1851" y="174"/>
                  </a:cubicBezTo>
                  <a:cubicBezTo>
                    <a:pt x="1800" y="110"/>
                    <a:pt x="1756" y="69"/>
                    <a:pt x="1725" y="41"/>
                  </a:cubicBezTo>
                  <a:cubicBezTo>
                    <a:pt x="1695" y="14"/>
                    <a:pt x="1677"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8"/>
            <p:cNvSpPr/>
            <p:nvPr/>
          </p:nvSpPr>
          <p:spPr>
            <a:xfrm>
              <a:off x="580143" y="685124"/>
              <a:ext cx="44822" cy="71338"/>
            </a:xfrm>
            <a:custGeom>
              <a:avLst/>
              <a:gdLst/>
              <a:ahLst/>
              <a:cxnLst/>
              <a:rect l="l" t="t" r="r" b="b"/>
              <a:pathLst>
                <a:path w="1021" h="1625" extrusionOk="0">
                  <a:moveTo>
                    <a:pt x="626" y="0"/>
                  </a:moveTo>
                  <a:cubicBezTo>
                    <a:pt x="626" y="0"/>
                    <a:pt x="616" y="4"/>
                    <a:pt x="599" y="14"/>
                  </a:cubicBezTo>
                  <a:cubicBezTo>
                    <a:pt x="579" y="24"/>
                    <a:pt x="551" y="38"/>
                    <a:pt x="518" y="58"/>
                  </a:cubicBezTo>
                  <a:cubicBezTo>
                    <a:pt x="452" y="99"/>
                    <a:pt x="347" y="157"/>
                    <a:pt x="259" y="266"/>
                  </a:cubicBezTo>
                  <a:cubicBezTo>
                    <a:pt x="215" y="317"/>
                    <a:pt x="171" y="378"/>
                    <a:pt x="126" y="449"/>
                  </a:cubicBezTo>
                  <a:cubicBezTo>
                    <a:pt x="85" y="521"/>
                    <a:pt x="48" y="603"/>
                    <a:pt x="28" y="697"/>
                  </a:cubicBezTo>
                  <a:lnTo>
                    <a:pt x="20" y="735"/>
                  </a:lnTo>
                  <a:cubicBezTo>
                    <a:pt x="17" y="746"/>
                    <a:pt x="14" y="759"/>
                    <a:pt x="14" y="769"/>
                  </a:cubicBezTo>
                  <a:cubicBezTo>
                    <a:pt x="11" y="796"/>
                    <a:pt x="7" y="820"/>
                    <a:pt x="3" y="844"/>
                  </a:cubicBezTo>
                  <a:cubicBezTo>
                    <a:pt x="3" y="898"/>
                    <a:pt x="0" y="950"/>
                    <a:pt x="11" y="1000"/>
                  </a:cubicBezTo>
                  <a:cubicBezTo>
                    <a:pt x="14" y="1055"/>
                    <a:pt x="31" y="1109"/>
                    <a:pt x="44" y="1160"/>
                  </a:cubicBezTo>
                  <a:cubicBezTo>
                    <a:pt x="51" y="1187"/>
                    <a:pt x="65" y="1211"/>
                    <a:pt x="75" y="1235"/>
                  </a:cubicBezTo>
                  <a:cubicBezTo>
                    <a:pt x="85" y="1262"/>
                    <a:pt x="96" y="1286"/>
                    <a:pt x="109" y="1310"/>
                  </a:cubicBezTo>
                  <a:lnTo>
                    <a:pt x="150" y="1378"/>
                  </a:lnTo>
                  <a:cubicBezTo>
                    <a:pt x="157" y="1388"/>
                    <a:pt x="167" y="1402"/>
                    <a:pt x="177" y="1412"/>
                  </a:cubicBezTo>
                  <a:cubicBezTo>
                    <a:pt x="187" y="1426"/>
                    <a:pt x="194" y="1436"/>
                    <a:pt x="207" y="1449"/>
                  </a:cubicBezTo>
                  <a:cubicBezTo>
                    <a:pt x="228" y="1470"/>
                    <a:pt x="248" y="1493"/>
                    <a:pt x="273" y="1514"/>
                  </a:cubicBezTo>
                  <a:cubicBezTo>
                    <a:pt x="296" y="1531"/>
                    <a:pt x="323" y="1548"/>
                    <a:pt x="350" y="1562"/>
                  </a:cubicBezTo>
                  <a:cubicBezTo>
                    <a:pt x="405" y="1592"/>
                    <a:pt x="466" y="1613"/>
                    <a:pt x="531" y="1619"/>
                  </a:cubicBezTo>
                  <a:cubicBezTo>
                    <a:pt x="551" y="1623"/>
                    <a:pt x="573" y="1624"/>
                    <a:pt x="594" y="1624"/>
                  </a:cubicBezTo>
                  <a:cubicBezTo>
                    <a:pt x="639" y="1624"/>
                    <a:pt x="684" y="1617"/>
                    <a:pt x="722" y="1603"/>
                  </a:cubicBezTo>
                  <a:cubicBezTo>
                    <a:pt x="776" y="1586"/>
                    <a:pt x="830" y="1555"/>
                    <a:pt x="874" y="1517"/>
                  </a:cubicBezTo>
                  <a:cubicBezTo>
                    <a:pt x="915" y="1476"/>
                    <a:pt x="953" y="1436"/>
                    <a:pt x="973" y="1388"/>
                  </a:cubicBezTo>
                  <a:cubicBezTo>
                    <a:pt x="1017" y="1297"/>
                    <a:pt x="1021" y="1204"/>
                    <a:pt x="1011" y="1129"/>
                  </a:cubicBezTo>
                  <a:cubicBezTo>
                    <a:pt x="1000" y="1052"/>
                    <a:pt x="970" y="991"/>
                    <a:pt x="932" y="942"/>
                  </a:cubicBezTo>
                  <a:cubicBezTo>
                    <a:pt x="898" y="895"/>
                    <a:pt x="854" y="864"/>
                    <a:pt x="820" y="844"/>
                  </a:cubicBezTo>
                  <a:cubicBezTo>
                    <a:pt x="786" y="823"/>
                    <a:pt x="758" y="817"/>
                    <a:pt x="738" y="810"/>
                  </a:cubicBezTo>
                  <a:cubicBezTo>
                    <a:pt x="718" y="807"/>
                    <a:pt x="708" y="803"/>
                    <a:pt x="708" y="803"/>
                  </a:cubicBezTo>
                  <a:lnTo>
                    <a:pt x="708" y="803"/>
                  </a:lnTo>
                  <a:cubicBezTo>
                    <a:pt x="708" y="803"/>
                    <a:pt x="718" y="807"/>
                    <a:pt x="735" y="820"/>
                  </a:cubicBezTo>
                  <a:cubicBezTo>
                    <a:pt x="749" y="831"/>
                    <a:pt x="769" y="851"/>
                    <a:pt x="789" y="881"/>
                  </a:cubicBezTo>
                  <a:cubicBezTo>
                    <a:pt x="810" y="909"/>
                    <a:pt x="824" y="950"/>
                    <a:pt x="834" y="991"/>
                  </a:cubicBezTo>
                  <a:cubicBezTo>
                    <a:pt x="844" y="1035"/>
                    <a:pt x="840" y="1085"/>
                    <a:pt x="834" y="1133"/>
                  </a:cubicBezTo>
                  <a:cubicBezTo>
                    <a:pt x="830" y="1181"/>
                    <a:pt x="807" y="1231"/>
                    <a:pt x="772" y="1259"/>
                  </a:cubicBezTo>
                  <a:cubicBezTo>
                    <a:pt x="750" y="1281"/>
                    <a:pt x="723" y="1289"/>
                    <a:pt x="693" y="1289"/>
                  </a:cubicBezTo>
                  <a:cubicBezTo>
                    <a:pt x="683" y="1289"/>
                    <a:pt x="672" y="1288"/>
                    <a:pt x="661" y="1286"/>
                  </a:cubicBezTo>
                  <a:cubicBezTo>
                    <a:pt x="640" y="1283"/>
                    <a:pt x="629" y="1276"/>
                    <a:pt x="616" y="1266"/>
                  </a:cubicBezTo>
                  <a:cubicBezTo>
                    <a:pt x="599" y="1256"/>
                    <a:pt x="585" y="1242"/>
                    <a:pt x="572" y="1225"/>
                  </a:cubicBezTo>
                  <a:cubicBezTo>
                    <a:pt x="565" y="1218"/>
                    <a:pt x="562" y="1208"/>
                    <a:pt x="554" y="1201"/>
                  </a:cubicBezTo>
                  <a:cubicBezTo>
                    <a:pt x="548" y="1191"/>
                    <a:pt x="541" y="1184"/>
                    <a:pt x="534" y="1174"/>
                  </a:cubicBezTo>
                  <a:lnTo>
                    <a:pt x="527" y="1160"/>
                  </a:lnTo>
                  <a:cubicBezTo>
                    <a:pt x="524" y="1157"/>
                    <a:pt x="521" y="1154"/>
                    <a:pt x="518" y="1146"/>
                  </a:cubicBezTo>
                  <a:lnTo>
                    <a:pt x="500" y="1106"/>
                  </a:lnTo>
                  <a:cubicBezTo>
                    <a:pt x="490" y="1093"/>
                    <a:pt x="487" y="1079"/>
                    <a:pt x="483" y="1065"/>
                  </a:cubicBezTo>
                  <a:cubicBezTo>
                    <a:pt x="477" y="1052"/>
                    <a:pt x="469" y="1038"/>
                    <a:pt x="466" y="1024"/>
                  </a:cubicBezTo>
                  <a:cubicBezTo>
                    <a:pt x="460" y="997"/>
                    <a:pt x="449" y="970"/>
                    <a:pt x="446" y="939"/>
                  </a:cubicBezTo>
                  <a:cubicBezTo>
                    <a:pt x="439" y="912"/>
                    <a:pt x="439" y="884"/>
                    <a:pt x="436" y="854"/>
                  </a:cubicBezTo>
                  <a:lnTo>
                    <a:pt x="436" y="810"/>
                  </a:lnTo>
                  <a:lnTo>
                    <a:pt x="436" y="790"/>
                  </a:lnTo>
                  <a:lnTo>
                    <a:pt x="436" y="766"/>
                  </a:lnTo>
                  <a:cubicBezTo>
                    <a:pt x="439" y="752"/>
                    <a:pt x="439" y="735"/>
                    <a:pt x="439" y="721"/>
                  </a:cubicBezTo>
                  <a:cubicBezTo>
                    <a:pt x="443" y="705"/>
                    <a:pt x="446" y="691"/>
                    <a:pt x="446" y="674"/>
                  </a:cubicBezTo>
                  <a:cubicBezTo>
                    <a:pt x="446" y="660"/>
                    <a:pt x="449" y="644"/>
                    <a:pt x="452" y="630"/>
                  </a:cubicBezTo>
                  <a:cubicBezTo>
                    <a:pt x="456" y="613"/>
                    <a:pt x="456" y="599"/>
                    <a:pt x="460" y="582"/>
                  </a:cubicBezTo>
                  <a:cubicBezTo>
                    <a:pt x="466" y="551"/>
                    <a:pt x="473" y="521"/>
                    <a:pt x="480" y="493"/>
                  </a:cubicBezTo>
                  <a:cubicBezTo>
                    <a:pt x="490" y="463"/>
                    <a:pt x="497" y="432"/>
                    <a:pt x="507" y="405"/>
                  </a:cubicBezTo>
                  <a:cubicBezTo>
                    <a:pt x="541" y="297"/>
                    <a:pt x="562" y="187"/>
                    <a:pt x="592" y="116"/>
                  </a:cubicBezTo>
                  <a:cubicBezTo>
                    <a:pt x="599" y="79"/>
                    <a:pt x="609" y="52"/>
                    <a:pt x="616" y="31"/>
                  </a:cubicBezTo>
                  <a:cubicBezTo>
                    <a:pt x="623" y="11"/>
                    <a:pt x="62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8"/>
            <p:cNvSpPr/>
            <p:nvPr/>
          </p:nvSpPr>
          <p:spPr>
            <a:xfrm>
              <a:off x="765185" y="478704"/>
              <a:ext cx="48861" cy="61680"/>
            </a:xfrm>
            <a:custGeom>
              <a:avLst/>
              <a:gdLst/>
              <a:ahLst/>
              <a:cxnLst/>
              <a:rect l="l" t="t" r="r" b="b"/>
              <a:pathLst>
                <a:path w="1113" h="1405" extrusionOk="0">
                  <a:moveTo>
                    <a:pt x="567" y="0"/>
                  </a:moveTo>
                  <a:cubicBezTo>
                    <a:pt x="470" y="0"/>
                    <a:pt x="369" y="34"/>
                    <a:pt x="286" y="90"/>
                  </a:cubicBezTo>
                  <a:cubicBezTo>
                    <a:pt x="242" y="121"/>
                    <a:pt x="201" y="157"/>
                    <a:pt x="163" y="198"/>
                  </a:cubicBezTo>
                  <a:cubicBezTo>
                    <a:pt x="129" y="239"/>
                    <a:pt x="95" y="284"/>
                    <a:pt x="71" y="331"/>
                  </a:cubicBezTo>
                  <a:cubicBezTo>
                    <a:pt x="47" y="379"/>
                    <a:pt x="27" y="430"/>
                    <a:pt x="17" y="484"/>
                  </a:cubicBezTo>
                  <a:cubicBezTo>
                    <a:pt x="3" y="535"/>
                    <a:pt x="0" y="593"/>
                    <a:pt x="0" y="644"/>
                  </a:cubicBezTo>
                  <a:cubicBezTo>
                    <a:pt x="0" y="749"/>
                    <a:pt x="30" y="848"/>
                    <a:pt x="68" y="933"/>
                  </a:cubicBezTo>
                  <a:cubicBezTo>
                    <a:pt x="150" y="1107"/>
                    <a:pt x="275" y="1223"/>
                    <a:pt x="388" y="1304"/>
                  </a:cubicBezTo>
                  <a:cubicBezTo>
                    <a:pt x="446" y="1345"/>
                    <a:pt x="507" y="1375"/>
                    <a:pt x="564" y="1389"/>
                  </a:cubicBezTo>
                  <a:cubicBezTo>
                    <a:pt x="603" y="1401"/>
                    <a:pt x="641" y="1405"/>
                    <a:pt x="673" y="1405"/>
                  </a:cubicBezTo>
                  <a:cubicBezTo>
                    <a:pt x="689" y="1405"/>
                    <a:pt x="704" y="1404"/>
                    <a:pt x="718" y="1402"/>
                  </a:cubicBezTo>
                  <a:cubicBezTo>
                    <a:pt x="762" y="1393"/>
                    <a:pt x="789" y="1379"/>
                    <a:pt x="806" y="1366"/>
                  </a:cubicBezTo>
                  <a:cubicBezTo>
                    <a:pt x="817" y="1358"/>
                    <a:pt x="823" y="1352"/>
                    <a:pt x="826" y="1348"/>
                  </a:cubicBezTo>
                  <a:cubicBezTo>
                    <a:pt x="830" y="1345"/>
                    <a:pt x="834" y="1345"/>
                    <a:pt x="834" y="1345"/>
                  </a:cubicBezTo>
                  <a:lnTo>
                    <a:pt x="823" y="1345"/>
                  </a:lnTo>
                  <a:cubicBezTo>
                    <a:pt x="820" y="1345"/>
                    <a:pt x="813" y="1348"/>
                    <a:pt x="803" y="1348"/>
                  </a:cubicBezTo>
                  <a:cubicBezTo>
                    <a:pt x="798" y="1349"/>
                    <a:pt x="793" y="1350"/>
                    <a:pt x="787" y="1350"/>
                  </a:cubicBezTo>
                  <a:cubicBezTo>
                    <a:pt x="768" y="1350"/>
                    <a:pt x="745" y="1345"/>
                    <a:pt x="721" y="1335"/>
                  </a:cubicBezTo>
                  <a:cubicBezTo>
                    <a:pt x="691" y="1328"/>
                    <a:pt x="657" y="1308"/>
                    <a:pt x="619" y="1277"/>
                  </a:cubicBezTo>
                  <a:cubicBezTo>
                    <a:pt x="585" y="1246"/>
                    <a:pt x="551" y="1209"/>
                    <a:pt x="514" y="1165"/>
                  </a:cubicBezTo>
                  <a:cubicBezTo>
                    <a:pt x="435" y="1076"/>
                    <a:pt x="364" y="957"/>
                    <a:pt x="327" y="831"/>
                  </a:cubicBezTo>
                  <a:cubicBezTo>
                    <a:pt x="319" y="801"/>
                    <a:pt x="313" y="770"/>
                    <a:pt x="310" y="739"/>
                  </a:cubicBezTo>
                  <a:cubicBezTo>
                    <a:pt x="306" y="705"/>
                    <a:pt x="303" y="675"/>
                    <a:pt x="303" y="644"/>
                  </a:cubicBezTo>
                  <a:cubicBezTo>
                    <a:pt x="303" y="614"/>
                    <a:pt x="306" y="586"/>
                    <a:pt x="316" y="556"/>
                  </a:cubicBezTo>
                  <a:cubicBezTo>
                    <a:pt x="323" y="525"/>
                    <a:pt x="333" y="498"/>
                    <a:pt x="347" y="471"/>
                  </a:cubicBezTo>
                  <a:cubicBezTo>
                    <a:pt x="360" y="440"/>
                    <a:pt x="377" y="416"/>
                    <a:pt x="394" y="389"/>
                  </a:cubicBezTo>
                  <a:cubicBezTo>
                    <a:pt x="412" y="366"/>
                    <a:pt x="432" y="345"/>
                    <a:pt x="456" y="325"/>
                  </a:cubicBezTo>
                  <a:cubicBezTo>
                    <a:pt x="500" y="290"/>
                    <a:pt x="548" y="267"/>
                    <a:pt x="602" y="259"/>
                  </a:cubicBezTo>
                  <a:cubicBezTo>
                    <a:pt x="618" y="257"/>
                    <a:pt x="635" y="256"/>
                    <a:pt x="652" y="256"/>
                  </a:cubicBezTo>
                  <a:cubicBezTo>
                    <a:pt x="691" y="256"/>
                    <a:pt x="731" y="261"/>
                    <a:pt x="768" y="273"/>
                  </a:cubicBezTo>
                  <a:cubicBezTo>
                    <a:pt x="826" y="294"/>
                    <a:pt x="878" y="325"/>
                    <a:pt x="915" y="361"/>
                  </a:cubicBezTo>
                  <a:cubicBezTo>
                    <a:pt x="956" y="402"/>
                    <a:pt x="990" y="443"/>
                    <a:pt x="1017" y="484"/>
                  </a:cubicBezTo>
                  <a:cubicBezTo>
                    <a:pt x="1041" y="525"/>
                    <a:pt x="1061" y="566"/>
                    <a:pt x="1071" y="600"/>
                  </a:cubicBezTo>
                  <a:cubicBezTo>
                    <a:pt x="1085" y="637"/>
                    <a:pt x="1092" y="664"/>
                    <a:pt x="1095" y="685"/>
                  </a:cubicBezTo>
                  <a:cubicBezTo>
                    <a:pt x="1099" y="702"/>
                    <a:pt x="1102" y="716"/>
                    <a:pt x="1102" y="716"/>
                  </a:cubicBezTo>
                  <a:cubicBezTo>
                    <a:pt x="1102" y="716"/>
                    <a:pt x="1102" y="702"/>
                    <a:pt x="1106" y="685"/>
                  </a:cubicBezTo>
                  <a:cubicBezTo>
                    <a:pt x="1106" y="664"/>
                    <a:pt x="1109" y="634"/>
                    <a:pt x="1112" y="597"/>
                  </a:cubicBezTo>
                  <a:cubicBezTo>
                    <a:pt x="1109" y="556"/>
                    <a:pt x="1109" y="508"/>
                    <a:pt x="1099" y="454"/>
                  </a:cubicBezTo>
                  <a:cubicBezTo>
                    <a:pt x="1088" y="399"/>
                    <a:pt x="1071" y="334"/>
                    <a:pt x="1030" y="273"/>
                  </a:cubicBezTo>
                  <a:cubicBezTo>
                    <a:pt x="993" y="212"/>
                    <a:pt x="939" y="148"/>
                    <a:pt x="867" y="96"/>
                  </a:cubicBezTo>
                  <a:cubicBezTo>
                    <a:pt x="830" y="69"/>
                    <a:pt x="789" y="45"/>
                    <a:pt x="745" y="28"/>
                  </a:cubicBezTo>
                  <a:cubicBezTo>
                    <a:pt x="701" y="11"/>
                    <a:pt x="650" y="1"/>
                    <a:pt x="595" y="1"/>
                  </a:cubicBezTo>
                  <a:cubicBezTo>
                    <a:pt x="586" y="1"/>
                    <a:pt x="576"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8"/>
            <p:cNvSpPr/>
            <p:nvPr/>
          </p:nvSpPr>
          <p:spPr>
            <a:xfrm>
              <a:off x="482331" y="502454"/>
              <a:ext cx="51978" cy="111769"/>
            </a:xfrm>
            <a:custGeom>
              <a:avLst/>
              <a:gdLst/>
              <a:ahLst/>
              <a:cxnLst/>
              <a:rect l="l" t="t" r="r" b="b"/>
              <a:pathLst>
                <a:path w="1184" h="2546" extrusionOk="0">
                  <a:moveTo>
                    <a:pt x="1184" y="1"/>
                  </a:moveTo>
                  <a:lnTo>
                    <a:pt x="1184" y="1"/>
                  </a:lnTo>
                  <a:cubicBezTo>
                    <a:pt x="1184" y="1"/>
                    <a:pt x="1174" y="4"/>
                    <a:pt x="1154" y="15"/>
                  </a:cubicBezTo>
                  <a:cubicBezTo>
                    <a:pt x="1133" y="21"/>
                    <a:pt x="1099" y="29"/>
                    <a:pt x="1061" y="45"/>
                  </a:cubicBezTo>
                  <a:cubicBezTo>
                    <a:pt x="1041" y="52"/>
                    <a:pt x="1017" y="59"/>
                    <a:pt x="994" y="69"/>
                  </a:cubicBezTo>
                  <a:cubicBezTo>
                    <a:pt x="970" y="79"/>
                    <a:pt x="945" y="90"/>
                    <a:pt x="919" y="100"/>
                  </a:cubicBezTo>
                  <a:cubicBezTo>
                    <a:pt x="864" y="127"/>
                    <a:pt x="799" y="151"/>
                    <a:pt x="741" y="195"/>
                  </a:cubicBezTo>
                  <a:cubicBezTo>
                    <a:pt x="619" y="277"/>
                    <a:pt x="480" y="385"/>
                    <a:pt x="358" y="532"/>
                  </a:cubicBezTo>
                  <a:cubicBezTo>
                    <a:pt x="300" y="603"/>
                    <a:pt x="245" y="685"/>
                    <a:pt x="198" y="773"/>
                  </a:cubicBezTo>
                  <a:cubicBezTo>
                    <a:pt x="154" y="861"/>
                    <a:pt x="113" y="957"/>
                    <a:pt x="78" y="1052"/>
                  </a:cubicBezTo>
                  <a:cubicBezTo>
                    <a:pt x="52" y="1151"/>
                    <a:pt x="31" y="1249"/>
                    <a:pt x="17" y="1348"/>
                  </a:cubicBezTo>
                  <a:cubicBezTo>
                    <a:pt x="7" y="1447"/>
                    <a:pt x="0" y="1546"/>
                    <a:pt x="7" y="1641"/>
                  </a:cubicBezTo>
                  <a:cubicBezTo>
                    <a:pt x="17" y="1828"/>
                    <a:pt x="72" y="1998"/>
                    <a:pt x="123" y="2137"/>
                  </a:cubicBezTo>
                  <a:cubicBezTo>
                    <a:pt x="174" y="2277"/>
                    <a:pt x="248" y="2376"/>
                    <a:pt x="296" y="2444"/>
                  </a:cubicBezTo>
                  <a:cubicBezTo>
                    <a:pt x="320" y="2478"/>
                    <a:pt x="344" y="2505"/>
                    <a:pt x="358" y="2522"/>
                  </a:cubicBezTo>
                  <a:cubicBezTo>
                    <a:pt x="374" y="2539"/>
                    <a:pt x="381" y="2546"/>
                    <a:pt x="381" y="2546"/>
                  </a:cubicBezTo>
                  <a:cubicBezTo>
                    <a:pt x="381" y="2546"/>
                    <a:pt x="378" y="2535"/>
                    <a:pt x="371" y="2515"/>
                  </a:cubicBezTo>
                  <a:cubicBezTo>
                    <a:pt x="364" y="2491"/>
                    <a:pt x="354" y="2461"/>
                    <a:pt x="347" y="2420"/>
                  </a:cubicBezTo>
                  <a:cubicBezTo>
                    <a:pt x="320" y="2341"/>
                    <a:pt x="303" y="2226"/>
                    <a:pt x="279" y="2093"/>
                  </a:cubicBezTo>
                  <a:cubicBezTo>
                    <a:pt x="259" y="1960"/>
                    <a:pt x="259" y="1800"/>
                    <a:pt x="265" y="1637"/>
                  </a:cubicBezTo>
                  <a:cubicBezTo>
                    <a:pt x="272" y="1555"/>
                    <a:pt x="283" y="1474"/>
                    <a:pt x="296" y="1389"/>
                  </a:cubicBezTo>
                  <a:cubicBezTo>
                    <a:pt x="309" y="1307"/>
                    <a:pt x="330" y="1222"/>
                    <a:pt x="358" y="1141"/>
                  </a:cubicBezTo>
                  <a:cubicBezTo>
                    <a:pt x="385" y="1059"/>
                    <a:pt x="415" y="977"/>
                    <a:pt x="449" y="899"/>
                  </a:cubicBezTo>
                  <a:cubicBezTo>
                    <a:pt x="487" y="825"/>
                    <a:pt x="527" y="750"/>
                    <a:pt x="568" y="678"/>
                  </a:cubicBezTo>
                  <a:cubicBezTo>
                    <a:pt x="653" y="539"/>
                    <a:pt x="741" y="409"/>
                    <a:pt x="837" y="310"/>
                  </a:cubicBezTo>
                  <a:cubicBezTo>
                    <a:pt x="851" y="297"/>
                    <a:pt x="861" y="287"/>
                    <a:pt x="871" y="277"/>
                  </a:cubicBezTo>
                  <a:cubicBezTo>
                    <a:pt x="884" y="263"/>
                    <a:pt x="895" y="249"/>
                    <a:pt x="905" y="239"/>
                  </a:cubicBezTo>
                  <a:cubicBezTo>
                    <a:pt x="925" y="216"/>
                    <a:pt x="950" y="195"/>
                    <a:pt x="966" y="175"/>
                  </a:cubicBezTo>
                  <a:cubicBezTo>
                    <a:pt x="1007" y="137"/>
                    <a:pt x="1044" y="103"/>
                    <a:pt x="1079" y="79"/>
                  </a:cubicBezTo>
                  <a:cubicBezTo>
                    <a:pt x="1109" y="52"/>
                    <a:pt x="1137" y="35"/>
                    <a:pt x="1157" y="21"/>
                  </a:cubicBezTo>
                  <a:cubicBezTo>
                    <a:pt x="1174" y="8"/>
                    <a:pt x="1184"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8"/>
            <p:cNvSpPr/>
            <p:nvPr/>
          </p:nvSpPr>
          <p:spPr>
            <a:xfrm>
              <a:off x="424821" y="374659"/>
              <a:ext cx="109223" cy="101936"/>
            </a:xfrm>
            <a:custGeom>
              <a:avLst/>
              <a:gdLst/>
              <a:ahLst/>
              <a:cxnLst/>
              <a:rect l="l" t="t" r="r" b="b"/>
              <a:pathLst>
                <a:path w="2488" h="2322" extrusionOk="0">
                  <a:moveTo>
                    <a:pt x="293" y="1"/>
                  </a:moveTo>
                  <a:lnTo>
                    <a:pt x="290" y="4"/>
                  </a:lnTo>
                  <a:cubicBezTo>
                    <a:pt x="280" y="7"/>
                    <a:pt x="272" y="7"/>
                    <a:pt x="266" y="10"/>
                  </a:cubicBezTo>
                  <a:cubicBezTo>
                    <a:pt x="259" y="14"/>
                    <a:pt x="249" y="17"/>
                    <a:pt x="242" y="17"/>
                  </a:cubicBezTo>
                  <a:lnTo>
                    <a:pt x="225" y="28"/>
                  </a:lnTo>
                  <a:cubicBezTo>
                    <a:pt x="211" y="31"/>
                    <a:pt x="201" y="37"/>
                    <a:pt x="191" y="48"/>
                  </a:cubicBezTo>
                  <a:cubicBezTo>
                    <a:pt x="178" y="54"/>
                    <a:pt x="167" y="62"/>
                    <a:pt x="157" y="72"/>
                  </a:cubicBezTo>
                  <a:cubicBezTo>
                    <a:pt x="112" y="106"/>
                    <a:pt x="79" y="153"/>
                    <a:pt x="51" y="208"/>
                  </a:cubicBezTo>
                  <a:cubicBezTo>
                    <a:pt x="28" y="262"/>
                    <a:pt x="10" y="323"/>
                    <a:pt x="4" y="388"/>
                  </a:cubicBezTo>
                  <a:cubicBezTo>
                    <a:pt x="1" y="453"/>
                    <a:pt x="7" y="521"/>
                    <a:pt x="28" y="585"/>
                  </a:cubicBezTo>
                  <a:cubicBezTo>
                    <a:pt x="48" y="650"/>
                    <a:pt x="79" y="715"/>
                    <a:pt x="116" y="772"/>
                  </a:cubicBezTo>
                  <a:cubicBezTo>
                    <a:pt x="153" y="833"/>
                    <a:pt x="198" y="891"/>
                    <a:pt x="245" y="943"/>
                  </a:cubicBezTo>
                  <a:cubicBezTo>
                    <a:pt x="252" y="952"/>
                    <a:pt x="263" y="960"/>
                    <a:pt x="269" y="970"/>
                  </a:cubicBezTo>
                  <a:cubicBezTo>
                    <a:pt x="276" y="976"/>
                    <a:pt x="280" y="984"/>
                    <a:pt x="286" y="990"/>
                  </a:cubicBezTo>
                  <a:cubicBezTo>
                    <a:pt x="293" y="993"/>
                    <a:pt x="293" y="997"/>
                    <a:pt x="293" y="997"/>
                  </a:cubicBezTo>
                  <a:lnTo>
                    <a:pt x="290" y="997"/>
                  </a:lnTo>
                  <a:lnTo>
                    <a:pt x="286" y="1001"/>
                  </a:lnTo>
                  <a:lnTo>
                    <a:pt x="276" y="1007"/>
                  </a:lnTo>
                  <a:cubicBezTo>
                    <a:pt x="266" y="1014"/>
                    <a:pt x="259" y="1021"/>
                    <a:pt x="252" y="1024"/>
                  </a:cubicBezTo>
                  <a:cubicBezTo>
                    <a:pt x="228" y="1051"/>
                    <a:pt x="208" y="1086"/>
                    <a:pt x="198" y="1119"/>
                  </a:cubicBezTo>
                  <a:cubicBezTo>
                    <a:pt x="184" y="1153"/>
                    <a:pt x="181" y="1191"/>
                    <a:pt x="184" y="1228"/>
                  </a:cubicBezTo>
                  <a:cubicBezTo>
                    <a:pt x="188" y="1262"/>
                    <a:pt x="198" y="1296"/>
                    <a:pt x="214" y="1327"/>
                  </a:cubicBezTo>
                  <a:cubicBezTo>
                    <a:pt x="242" y="1392"/>
                    <a:pt x="283" y="1446"/>
                    <a:pt x="330" y="1494"/>
                  </a:cubicBezTo>
                  <a:cubicBezTo>
                    <a:pt x="374" y="1541"/>
                    <a:pt x="429" y="1582"/>
                    <a:pt x="484" y="1619"/>
                  </a:cubicBezTo>
                  <a:cubicBezTo>
                    <a:pt x="528" y="1646"/>
                    <a:pt x="572" y="1674"/>
                    <a:pt x="619" y="1695"/>
                  </a:cubicBezTo>
                  <a:cubicBezTo>
                    <a:pt x="668" y="1715"/>
                    <a:pt x="715" y="1731"/>
                    <a:pt x="766" y="1742"/>
                  </a:cubicBezTo>
                  <a:cubicBezTo>
                    <a:pt x="814" y="1756"/>
                    <a:pt x="864" y="1762"/>
                    <a:pt x="916" y="1766"/>
                  </a:cubicBezTo>
                  <a:cubicBezTo>
                    <a:pt x="926" y="1769"/>
                    <a:pt x="939" y="1769"/>
                    <a:pt x="953" y="1769"/>
                  </a:cubicBezTo>
                  <a:lnTo>
                    <a:pt x="987" y="1769"/>
                  </a:lnTo>
                  <a:lnTo>
                    <a:pt x="984" y="1772"/>
                  </a:lnTo>
                  <a:lnTo>
                    <a:pt x="984" y="1776"/>
                  </a:lnTo>
                  <a:lnTo>
                    <a:pt x="984" y="1780"/>
                  </a:lnTo>
                  <a:lnTo>
                    <a:pt x="977" y="1800"/>
                  </a:lnTo>
                  <a:cubicBezTo>
                    <a:pt x="970" y="1830"/>
                    <a:pt x="970" y="1858"/>
                    <a:pt x="974" y="1888"/>
                  </a:cubicBezTo>
                  <a:cubicBezTo>
                    <a:pt x="977" y="1915"/>
                    <a:pt x="980" y="1943"/>
                    <a:pt x="990" y="1966"/>
                  </a:cubicBezTo>
                  <a:cubicBezTo>
                    <a:pt x="1001" y="1993"/>
                    <a:pt x="1010" y="2017"/>
                    <a:pt x="1024" y="2042"/>
                  </a:cubicBezTo>
                  <a:cubicBezTo>
                    <a:pt x="1065" y="2109"/>
                    <a:pt x="1126" y="2157"/>
                    <a:pt x="1188" y="2191"/>
                  </a:cubicBezTo>
                  <a:cubicBezTo>
                    <a:pt x="1252" y="2225"/>
                    <a:pt x="1317" y="2246"/>
                    <a:pt x="1382" y="2266"/>
                  </a:cubicBezTo>
                  <a:cubicBezTo>
                    <a:pt x="1508" y="2296"/>
                    <a:pt x="1633" y="2317"/>
                    <a:pt x="1745" y="2320"/>
                  </a:cubicBezTo>
                  <a:cubicBezTo>
                    <a:pt x="1771" y="2321"/>
                    <a:pt x="1796" y="2322"/>
                    <a:pt x="1820" y="2322"/>
                  </a:cubicBezTo>
                  <a:cubicBezTo>
                    <a:pt x="2018" y="2322"/>
                    <a:pt x="2181" y="2286"/>
                    <a:pt x="2293" y="2252"/>
                  </a:cubicBezTo>
                  <a:cubicBezTo>
                    <a:pt x="2358" y="2235"/>
                    <a:pt x="2406" y="2215"/>
                    <a:pt x="2439" y="2201"/>
                  </a:cubicBezTo>
                  <a:cubicBezTo>
                    <a:pt x="2470" y="2191"/>
                    <a:pt x="2487" y="2184"/>
                    <a:pt x="2487" y="2184"/>
                  </a:cubicBezTo>
                  <a:lnTo>
                    <a:pt x="2487" y="2184"/>
                  </a:lnTo>
                  <a:cubicBezTo>
                    <a:pt x="2487" y="2184"/>
                    <a:pt x="2470" y="2188"/>
                    <a:pt x="2436" y="2201"/>
                  </a:cubicBezTo>
                  <a:cubicBezTo>
                    <a:pt x="2402" y="2211"/>
                    <a:pt x="2354" y="2225"/>
                    <a:pt x="2290" y="2238"/>
                  </a:cubicBezTo>
                  <a:cubicBezTo>
                    <a:pt x="2191" y="2262"/>
                    <a:pt x="2057" y="2282"/>
                    <a:pt x="1899" y="2282"/>
                  </a:cubicBezTo>
                  <a:cubicBezTo>
                    <a:pt x="1851" y="2282"/>
                    <a:pt x="1801" y="2280"/>
                    <a:pt x="1749" y="2276"/>
                  </a:cubicBezTo>
                  <a:cubicBezTo>
                    <a:pt x="1637" y="2266"/>
                    <a:pt x="1517" y="2246"/>
                    <a:pt x="1395" y="2211"/>
                  </a:cubicBezTo>
                  <a:cubicBezTo>
                    <a:pt x="1334" y="2191"/>
                    <a:pt x="1273" y="2171"/>
                    <a:pt x="1219" y="2140"/>
                  </a:cubicBezTo>
                  <a:cubicBezTo>
                    <a:pt x="1161" y="2106"/>
                    <a:pt x="1109" y="2065"/>
                    <a:pt x="1076" y="2011"/>
                  </a:cubicBezTo>
                  <a:cubicBezTo>
                    <a:pt x="1055" y="1973"/>
                    <a:pt x="1038" y="1929"/>
                    <a:pt x="1038" y="1882"/>
                  </a:cubicBezTo>
                  <a:cubicBezTo>
                    <a:pt x="1038" y="1861"/>
                    <a:pt x="1038" y="1837"/>
                    <a:pt x="1045" y="1817"/>
                  </a:cubicBezTo>
                  <a:lnTo>
                    <a:pt x="1051" y="1800"/>
                  </a:lnTo>
                  <a:lnTo>
                    <a:pt x="1055" y="1797"/>
                  </a:lnTo>
                  <a:lnTo>
                    <a:pt x="1059" y="1786"/>
                  </a:lnTo>
                  <a:lnTo>
                    <a:pt x="1068" y="1769"/>
                  </a:lnTo>
                  <a:lnTo>
                    <a:pt x="1072" y="1762"/>
                  </a:lnTo>
                  <a:lnTo>
                    <a:pt x="1079" y="1752"/>
                  </a:lnTo>
                  <a:lnTo>
                    <a:pt x="1096" y="1731"/>
                  </a:lnTo>
                  <a:cubicBezTo>
                    <a:pt x="1106" y="1718"/>
                    <a:pt x="1117" y="1704"/>
                    <a:pt x="1126" y="1691"/>
                  </a:cubicBezTo>
                  <a:lnTo>
                    <a:pt x="957" y="1691"/>
                  </a:lnTo>
                  <a:cubicBezTo>
                    <a:pt x="943" y="1691"/>
                    <a:pt x="933" y="1691"/>
                    <a:pt x="922" y="1687"/>
                  </a:cubicBezTo>
                  <a:cubicBezTo>
                    <a:pt x="875" y="1684"/>
                    <a:pt x="831" y="1677"/>
                    <a:pt x="786" y="1664"/>
                  </a:cubicBezTo>
                  <a:cubicBezTo>
                    <a:pt x="739" y="1654"/>
                    <a:pt x="695" y="1640"/>
                    <a:pt x="650" y="1619"/>
                  </a:cubicBezTo>
                  <a:cubicBezTo>
                    <a:pt x="610" y="1602"/>
                    <a:pt x="566" y="1579"/>
                    <a:pt x="528" y="1552"/>
                  </a:cubicBezTo>
                  <a:cubicBezTo>
                    <a:pt x="477" y="1521"/>
                    <a:pt x="429" y="1480"/>
                    <a:pt x="385" y="1439"/>
                  </a:cubicBezTo>
                  <a:cubicBezTo>
                    <a:pt x="344" y="1395"/>
                    <a:pt x="307" y="1348"/>
                    <a:pt x="283" y="1296"/>
                  </a:cubicBezTo>
                  <a:cubicBezTo>
                    <a:pt x="272" y="1273"/>
                    <a:pt x="266" y="1246"/>
                    <a:pt x="263" y="1218"/>
                  </a:cubicBezTo>
                  <a:cubicBezTo>
                    <a:pt x="259" y="1194"/>
                    <a:pt x="263" y="1170"/>
                    <a:pt x="272" y="1147"/>
                  </a:cubicBezTo>
                  <a:cubicBezTo>
                    <a:pt x="280" y="1123"/>
                    <a:pt x="296" y="1103"/>
                    <a:pt x="310" y="1086"/>
                  </a:cubicBezTo>
                  <a:cubicBezTo>
                    <a:pt x="317" y="1082"/>
                    <a:pt x="321" y="1078"/>
                    <a:pt x="324" y="1075"/>
                  </a:cubicBezTo>
                  <a:cubicBezTo>
                    <a:pt x="327" y="1072"/>
                    <a:pt x="327" y="1072"/>
                    <a:pt x="334" y="1068"/>
                  </a:cubicBezTo>
                  <a:lnTo>
                    <a:pt x="351" y="1062"/>
                  </a:lnTo>
                  <a:cubicBezTo>
                    <a:pt x="357" y="1058"/>
                    <a:pt x="368" y="1058"/>
                    <a:pt x="374" y="1055"/>
                  </a:cubicBezTo>
                  <a:lnTo>
                    <a:pt x="402" y="1048"/>
                  </a:lnTo>
                  <a:lnTo>
                    <a:pt x="456" y="1037"/>
                  </a:lnTo>
                  <a:cubicBezTo>
                    <a:pt x="419" y="1007"/>
                    <a:pt x="388" y="973"/>
                    <a:pt x="354" y="946"/>
                  </a:cubicBezTo>
                  <a:lnTo>
                    <a:pt x="324" y="915"/>
                  </a:lnTo>
                  <a:lnTo>
                    <a:pt x="303" y="891"/>
                  </a:lnTo>
                  <a:cubicBezTo>
                    <a:pt x="205" y="792"/>
                    <a:pt x="126" y="684"/>
                    <a:pt x="85" y="565"/>
                  </a:cubicBezTo>
                  <a:cubicBezTo>
                    <a:pt x="45" y="450"/>
                    <a:pt x="59" y="327"/>
                    <a:pt x="99" y="228"/>
                  </a:cubicBezTo>
                  <a:cubicBezTo>
                    <a:pt x="123" y="180"/>
                    <a:pt x="153" y="139"/>
                    <a:pt x="188" y="106"/>
                  </a:cubicBezTo>
                  <a:cubicBezTo>
                    <a:pt x="198" y="99"/>
                    <a:pt x="205" y="92"/>
                    <a:pt x="214" y="85"/>
                  </a:cubicBezTo>
                  <a:cubicBezTo>
                    <a:pt x="225" y="78"/>
                    <a:pt x="235" y="72"/>
                    <a:pt x="245" y="65"/>
                  </a:cubicBezTo>
                  <a:lnTo>
                    <a:pt x="259" y="58"/>
                  </a:lnTo>
                  <a:cubicBezTo>
                    <a:pt x="266" y="54"/>
                    <a:pt x="266" y="54"/>
                    <a:pt x="269" y="51"/>
                  </a:cubicBezTo>
                  <a:lnTo>
                    <a:pt x="280" y="48"/>
                  </a:lnTo>
                  <a:lnTo>
                    <a:pt x="286" y="48"/>
                  </a:lnTo>
                  <a:lnTo>
                    <a:pt x="290" y="51"/>
                  </a:lnTo>
                  <a:cubicBezTo>
                    <a:pt x="296" y="58"/>
                    <a:pt x="317" y="78"/>
                    <a:pt x="330" y="95"/>
                  </a:cubicBezTo>
                  <a:cubicBezTo>
                    <a:pt x="344" y="109"/>
                    <a:pt x="357" y="126"/>
                    <a:pt x="368" y="139"/>
                  </a:cubicBezTo>
                  <a:cubicBezTo>
                    <a:pt x="395" y="170"/>
                    <a:pt x="415" y="201"/>
                    <a:pt x="432" y="228"/>
                  </a:cubicBezTo>
                  <a:cubicBezTo>
                    <a:pt x="470" y="282"/>
                    <a:pt x="494" y="330"/>
                    <a:pt x="511" y="361"/>
                  </a:cubicBezTo>
                  <a:cubicBezTo>
                    <a:pt x="525" y="392"/>
                    <a:pt x="531" y="412"/>
                    <a:pt x="531" y="412"/>
                  </a:cubicBezTo>
                  <a:cubicBezTo>
                    <a:pt x="531" y="412"/>
                    <a:pt x="528" y="392"/>
                    <a:pt x="514" y="357"/>
                  </a:cubicBezTo>
                  <a:cubicBezTo>
                    <a:pt x="500" y="327"/>
                    <a:pt x="480" y="279"/>
                    <a:pt x="450" y="218"/>
                  </a:cubicBezTo>
                  <a:cubicBezTo>
                    <a:pt x="432" y="191"/>
                    <a:pt x="412" y="156"/>
                    <a:pt x="392" y="126"/>
                  </a:cubicBezTo>
                  <a:cubicBezTo>
                    <a:pt x="378" y="109"/>
                    <a:pt x="368" y="92"/>
                    <a:pt x="354" y="75"/>
                  </a:cubicBezTo>
                  <a:cubicBezTo>
                    <a:pt x="341" y="54"/>
                    <a:pt x="330" y="41"/>
                    <a:pt x="307" y="14"/>
                  </a:cubicBezTo>
                  <a:lnTo>
                    <a:pt x="296" y="7"/>
                  </a:lnTo>
                  <a:cubicBezTo>
                    <a:pt x="296" y="4"/>
                    <a:pt x="296" y="4"/>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8"/>
            <p:cNvSpPr/>
            <p:nvPr/>
          </p:nvSpPr>
          <p:spPr>
            <a:xfrm>
              <a:off x="627468" y="318510"/>
              <a:ext cx="91005" cy="102463"/>
            </a:xfrm>
            <a:custGeom>
              <a:avLst/>
              <a:gdLst/>
              <a:ahLst/>
              <a:cxnLst/>
              <a:rect l="l" t="t" r="r" b="b"/>
              <a:pathLst>
                <a:path w="2073" h="2334" extrusionOk="0">
                  <a:moveTo>
                    <a:pt x="864" y="0"/>
                  </a:moveTo>
                  <a:cubicBezTo>
                    <a:pt x="836" y="0"/>
                    <a:pt x="809" y="3"/>
                    <a:pt x="783" y="7"/>
                  </a:cubicBezTo>
                  <a:cubicBezTo>
                    <a:pt x="718" y="21"/>
                    <a:pt x="657" y="44"/>
                    <a:pt x="603" y="68"/>
                  </a:cubicBezTo>
                  <a:cubicBezTo>
                    <a:pt x="374" y="164"/>
                    <a:pt x="225" y="306"/>
                    <a:pt x="129" y="412"/>
                  </a:cubicBezTo>
                  <a:cubicBezTo>
                    <a:pt x="85" y="463"/>
                    <a:pt x="52" y="507"/>
                    <a:pt x="32" y="537"/>
                  </a:cubicBezTo>
                  <a:cubicBezTo>
                    <a:pt x="11" y="572"/>
                    <a:pt x="1" y="586"/>
                    <a:pt x="1" y="586"/>
                  </a:cubicBezTo>
                  <a:cubicBezTo>
                    <a:pt x="1" y="586"/>
                    <a:pt x="11" y="572"/>
                    <a:pt x="35" y="541"/>
                  </a:cubicBezTo>
                  <a:cubicBezTo>
                    <a:pt x="58" y="511"/>
                    <a:pt x="93" y="470"/>
                    <a:pt x="143" y="418"/>
                  </a:cubicBezTo>
                  <a:cubicBezTo>
                    <a:pt x="239" y="324"/>
                    <a:pt x="399" y="198"/>
                    <a:pt x="619" y="116"/>
                  </a:cubicBezTo>
                  <a:cubicBezTo>
                    <a:pt x="674" y="96"/>
                    <a:pt x="735" y="75"/>
                    <a:pt x="793" y="68"/>
                  </a:cubicBezTo>
                  <a:cubicBezTo>
                    <a:pt x="810" y="66"/>
                    <a:pt x="828" y="65"/>
                    <a:pt x="845" y="65"/>
                  </a:cubicBezTo>
                  <a:cubicBezTo>
                    <a:pt x="889" y="65"/>
                    <a:pt x="932" y="72"/>
                    <a:pt x="966" y="92"/>
                  </a:cubicBezTo>
                  <a:cubicBezTo>
                    <a:pt x="1018" y="123"/>
                    <a:pt x="1059" y="173"/>
                    <a:pt x="1052" y="228"/>
                  </a:cubicBezTo>
                  <a:cubicBezTo>
                    <a:pt x="1045" y="286"/>
                    <a:pt x="1001" y="341"/>
                    <a:pt x="957" y="402"/>
                  </a:cubicBezTo>
                  <a:cubicBezTo>
                    <a:pt x="950" y="408"/>
                    <a:pt x="943" y="415"/>
                    <a:pt x="939" y="426"/>
                  </a:cubicBezTo>
                  <a:lnTo>
                    <a:pt x="933" y="432"/>
                  </a:lnTo>
                  <a:lnTo>
                    <a:pt x="933" y="435"/>
                  </a:lnTo>
                  <a:lnTo>
                    <a:pt x="930" y="439"/>
                  </a:lnTo>
                  <a:lnTo>
                    <a:pt x="916" y="463"/>
                  </a:lnTo>
                  <a:cubicBezTo>
                    <a:pt x="909" y="476"/>
                    <a:pt x="902" y="493"/>
                    <a:pt x="895" y="507"/>
                  </a:cubicBezTo>
                  <a:lnTo>
                    <a:pt x="881" y="555"/>
                  </a:lnTo>
                  <a:cubicBezTo>
                    <a:pt x="879" y="567"/>
                    <a:pt x="865" y="587"/>
                    <a:pt x="881" y="587"/>
                  </a:cubicBezTo>
                  <a:cubicBezTo>
                    <a:pt x="883" y="587"/>
                    <a:pt x="885" y="586"/>
                    <a:pt x="889" y="586"/>
                  </a:cubicBezTo>
                  <a:lnTo>
                    <a:pt x="936" y="582"/>
                  </a:lnTo>
                  <a:lnTo>
                    <a:pt x="987" y="582"/>
                  </a:lnTo>
                  <a:cubicBezTo>
                    <a:pt x="994" y="578"/>
                    <a:pt x="1004" y="578"/>
                    <a:pt x="1014" y="578"/>
                  </a:cubicBezTo>
                  <a:lnTo>
                    <a:pt x="1028" y="578"/>
                  </a:lnTo>
                  <a:cubicBezTo>
                    <a:pt x="1052" y="576"/>
                    <a:pt x="1077" y="575"/>
                    <a:pt x="1102" y="575"/>
                  </a:cubicBezTo>
                  <a:cubicBezTo>
                    <a:pt x="1152" y="575"/>
                    <a:pt x="1202" y="580"/>
                    <a:pt x="1252" y="589"/>
                  </a:cubicBezTo>
                  <a:cubicBezTo>
                    <a:pt x="1399" y="613"/>
                    <a:pt x="1548" y="667"/>
                    <a:pt x="1674" y="749"/>
                  </a:cubicBezTo>
                  <a:cubicBezTo>
                    <a:pt x="1739" y="790"/>
                    <a:pt x="1800" y="837"/>
                    <a:pt x="1851" y="892"/>
                  </a:cubicBezTo>
                  <a:cubicBezTo>
                    <a:pt x="1905" y="946"/>
                    <a:pt x="1957" y="1004"/>
                    <a:pt x="1970" y="1062"/>
                  </a:cubicBezTo>
                  <a:cubicBezTo>
                    <a:pt x="1974" y="1092"/>
                    <a:pt x="1970" y="1123"/>
                    <a:pt x="1960" y="1150"/>
                  </a:cubicBezTo>
                  <a:cubicBezTo>
                    <a:pt x="1950" y="1173"/>
                    <a:pt x="1930" y="1198"/>
                    <a:pt x="1902" y="1218"/>
                  </a:cubicBezTo>
                  <a:cubicBezTo>
                    <a:pt x="1875" y="1239"/>
                    <a:pt x="1844" y="1255"/>
                    <a:pt x="1814" y="1269"/>
                  </a:cubicBezTo>
                  <a:cubicBezTo>
                    <a:pt x="1797" y="1275"/>
                    <a:pt x="1779" y="1280"/>
                    <a:pt x="1762" y="1286"/>
                  </a:cubicBezTo>
                  <a:lnTo>
                    <a:pt x="1739" y="1293"/>
                  </a:lnTo>
                  <a:cubicBezTo>
                    <a:pt x="1718" y="1296"/>
                    <a:pt x="1701" y="1300"/>
                    <a:pt x="1685" y="1303"/>
                  </a:cubicBezTo>
                  <a:cubicBezTo>
                    <a:pt x="1660" y="1310"/>
                    <a:pt x="1633" y="1310"/>
                    <a:pt x="1610" y="1313"/>
                  </a:cubicBezTo>
                  <a:cubicBezTo>
                    <a:pt x="1586" y="1316"/>
                    <a:pt x="1562" y="1320"/>
                    <a:pt x="1545" y="1324"/>
                  </a:cubicBezTo>
                  <a:cubicBezTo>
                    <a:pt x="1596" y="1364"/>
                    <a:pt x="1647" y="1405"/>
                    <a:pt x="1695" y="1446"/>
                  </a:cubicBezTo>
                  <a:cubicBezTo>
                    <a:pt x="1708" y="1456"/>
                    <a:pt x="1721" y="1470"/>
                    <a:pt x="1735" y="1480"/>
                  </a:cubicBezTo>
                  <a:cubicBezTo>
                    <a:pt x="1746" y="1490"/>
                    <a:pt x="1759" y="1504"/>
                    <a:pt x="1770" y="1514"/>
                  </a:cubicBezTo>
                  <a:cubicBezTo>
                    <a:pt x="1817" y="1558"/>
                    <a:pt x="1858" y="1602"/>
                    <a:pt x="1892" y="1653"/>
                  </a:cubicBezTo>
                  <a:cubicBezTo>
                    <a:pt x="1930" y="1701"/>
                    <a:pt x="1957" y="1752"/>
                    <a:pt x="1974" y="1803"/>
                  </a:cubicBezTo>
                  <a:cubicBezTo>
                    <a:pt x="1994" y="1854"/>
                    <a:pt x="2004" y="1908"/>
                    <a:pt x="2004" y="1960"/>
                  </a:cubicBezTo>
                  <a:cubicBezTo>
                    <a:pt x="2007" y="2071"/>
                    <a:pt x="1966" y="2178"/>
                    <a:pt x="1899" y="2239"/>
                  </a:cubicBezTo>
                  <a:cubicBezTo>
                    <a:pt x="1840" y="2292"/>
                    <a:pt x="1765" y="2311"/>
                    <a:pt x="1705" y="2311"/>
                  </a:cubicBezTo>
                  <a:cubicBezTo>
                    <a:pt x="1695" y="2311"/>
                    <a:pt x="1686" y="2311"/>
                    <a:pt x="1677" y="2310"/>
                  </a:cubicBezTo>
                  <a:cubicBezTo>
                    <a:pt x="1644" y="2310"/>
                    <a:pt x="1613" y="2300"/>
                    <a:pt x="1589" y="2289"/>
                  </a:cubicBezTo>
                  <a:cubicBezTo>
                    <a:pt x="1566" y="2280"/>
                    <a:pt x="1545" y="2266"/>
                    <a:pt x="1531" y="2255"/>
                  </a:cubicBezTo>
                  <a:cubicBezTo>
                    <a:pt x="1525" y="2249"/>
                    <a:pt x="1517" y="2242"/>
                    <a:pt x="1514" y="2239"/>
                  </a:cubicBezTo>
                  <a:cubicBezTo>
                    <a:pt x="1511" y="2231"/>
                    <a:pt x="1508" y="2228"/>
                    <a:pt x="1504" y="2225"/>
                  </a:cubicBezTo>
                  <a:cubicBezTo>
                    <a:pt x="1497" y="2214"/>
                    <a:pt x="1494" y="2211"/>
                    <a:pt x="1494" y="2211"/>
                  </a:cubicBezTo>
                  <a:lnTo>
                    <a:pt x="1494" y="2211"/>
                  </a:lnTo>
                  <a:cubicBezTo>
                    <a:pt x="1494" y="2211"/>
                    <a:pt x="1497" y="2218"/>
                    <a:pt x="1501" y="2225"/>
                  </a:cubicBezTo>
                  <a:cubicBezTo>
                    <a:pt x="1504" y="2228"/>
                    <a:pt x="1508" y="2235"/>
                    <a:pt x="1511" y="2239"/>
                  </a:cubicBezTo>
                  <a:cubicBezTo>
                    <a:pt x="1517" y="2245"/>
                    <a:pt x="1521" y="2252"/>
                    <a:pt x="1528" y="2259"/>
                  </a:cubicBezTo>
                  <a:cubicBezTo>
                    <a:pt x="1542" y="2272"/>
                    <a:pt x="1558" y="2286"/>
                    <a:pt x="1586" y="2300"/>
                  </a:cubicBezTo>
                  <a:cubicBezTo>
                    <a:pt x="1610" y="2313"/>
                    <a:pt x="1640" y="2324"/>
                    <a:pt x="1674" y="2330"/>
                  </a:cubicBezTo>
                  <a:cubicBezTo>
                    <a:pt x="1690" y="2333"/>
                    <a:pt x="1706" y="2334"/>
                    <a:pt x="1723" y="2334"/>
                  </a:cubicBezTo>
                  <a:cubicBezTo>
                    <a:pt x="1786" y="2334"/>
                    <a:pt x="1858" y="2316"/>
                    <a:pt x="1922" y="2266"/>
                  </a:cubicBezTo>
                  <a:cubicBezTo>
                    <a:pt x="2007" y="2201"/>
                    <a:pt x="2059" y="2085"/>
                    <a:pt x="2059" y="1960"/>
                  </a:cubicBezTo>
                  <a:cubicBezTo>
                    <a:pt x="2062" y="1902"/>
                    <a:pt x="2052" y="1844"/>
                    <a:pt x="2035" y="1782"/>
                  </a:cubicBezTo>
                  <a:cubicBezTo>
                    <a:pt x="2015" y="1725"/>
                    <a:pt x="1987" y="1667"/>
                    <a:pt x="1950" y="1613"/>
                  </a:cubicBezTo>
                  <a:cubicBezTo>
                    <a:pt x="1916" y="1558"/>
                    <a:pt x="1872" y="1507"/>
                    <a:pt x="1824" y="1459"/>
                  </a:cubicBezTo>
                  <a:cubicBezTo>
                    <a:pt x="1814" y="1446"/>
                    <a:pt x="1800" y="1432"/>
                    <a:pt x="1790" y="1422"/>
                  </a:cubicBezTo>
                  <a:cubicBezTo>
                    <a:pt x="1776" y="1412"/>
                    <a:pt x="1766" y="1402"/>
                    <a:pt x="1753" y="1388"/>
                  </a:cubicBezTo>
                  <a:cubicBezTo>
                    <a:pt x="1749" y="1385"/>
                    <a:pt x="1746" y="1382"/>
                    <a:pt x="1746" y="1378"/>
                  </a:cubicBezTo>
                  <a:lnTo>
                    <a:pt x="1759" y="1378"/>
                  </a:lnTo>
                  <a:lnTo>
                    <a:pt x="1787" y="1371"/>
                  </a:lnTo>
                  <a:cubicBezTo>
                    <a:pt x="1807" y="1364"/>
                    <a:pt x="1828" y="1361"/>
                    <a:pt x="1844" y="1351"/>
                  </a:cubicBezTo>
                  <a:cubicBezTo>
                    <a:pt x="1885" y="1337"/>
                    <a:pt x="1922" y="1320"/>
                    <a:pt x="1957" y="1293"/>
                  </a:cubicBezTo>
                  <a:cubicBezTo>
                    <a:pt x="1994" y="1266"/>
                    <a:pt x="2024" y="1231"/>
                    <a:pt x="2045" y="1187"/>
                  </a:cubicBezTo>
                  <a:cubicBezTo>
                    <a:pt x="2065" y="1143"/>
                    <a:pt x="2073" y="1092"/>
                    <a:pt x="2062" y="1044"/>
                  </a:cubicBezTo>
                  <a:cubicBezTo>
                    <a:pt x="2052" y="997"/>
                    <a:pt x="2028" y="956"/>
                    <a:pt x="2004" y="919"/>
                  </a:cubicBezTo>
                  <a:cubicBezTo>
                    <a:pt x="1980" y="881"/>
                    <a:pt x="1950" y="854"/>
                    <a:pt x="1922" y="823"/>
                  </a:cubicBezTo>
                  <a:cubicBezTo>
                    <a:pt x="1861" y="765"/>
                    <a:pt x="1797" y="711"/>
                    <a:pt x="1729" y="667"/>
                  </a:cubicBezTo>
                  <a:cubicBezTo>
                    <a:pt x="1586" y="575"/>
                    <a:pt x="1426" y="520"/>
                    <a:pt x="1266" y="497"/>
                  </a:cubicBezTo>
                  <a:cubicBezTo>
                    <a:pt x="1212" y="488"/>
                    <a:pt x="1157" y="485"/>
                    <a:pt x="1103" y="485"/>
                  </a:cubicBezTo>
                  <a:cubicBezTo>
                    <a:pt x="1075" y="485"/>
                    <a:pt x="1048" y="486"/>
                    <a:pt x="1021" y="487"/>
                  </a:cubicBezTo>
                  <a:lnTo>
                    <a:pt x="1007" y="490"/>
                  </a:lnTo>
                  <a:lnTo>
                    <a:pt x="1001" y="490"/>
                  </a:lnTo>
                  <a:cubicBezTo>
                    <a:pt x="1001" y="487"/>
                    <a:pt x="1001" y="487"/>
                    <a:pt x="1004" y="484"/>
                  </a:cubicBezTo>
                  <a:lnTo>
                    <a:pt x="1004" y="479"/>
                  </a:lnTo>
                  <a:lnTo>
                    <a:pt x="1007" y="476"/>
                  </a:lnTo>
                  <a:lnTo>
                    <a:pt x="1011" y="473"/>
                  </a:lnTo>
                  <a:cubicBezTo>
                    <a:pt x="1014" y="463"/>
                    <a:pt x="1021" y="456"/>
                    <a:pt x="1024" y="449"/>
                  </a:cubicBezTo>
                  <a:cubicBezTo>
                    <a:pt x="1045" y="418"/>
                    <a:pt x="1068" y="388"/>
                    <a:pt x="1089" y="354"/>
                  </a:cubicBezTo>
                  <a:cubicBezTo>
                    <a:pt x="1109" y="320"/>
                    <a:pt x="1126" y="279"/>
                    <a:pt x="1130" y="235"/>
                  </a:cubicBezTo>
                  <a:cubicBezTo>
                    <a:pt x="1130" y="190"/>
                    <a:pt x="1117" y="143"/>
                    <a:pt x="1093" y="109"/>
                  </a:cubicBezTo>
                  <a:cubicBezTo>
                    <a:pt x="1068" y="75"/>
                    <a:pt x="1035" y="51"/>
                    <a:pt x="1001" y="30"/>
                  </a:cubicBezTo>
                  <a:cubicBezTo>
                    <a:pt x="957" y="8"/>
                    <a:pt x="910"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8"/>
            <p:cNvSpPr/>
            <p:nvPr/>
          </p:nvSpPr>
          <p:spPr>
            <a:xfrm>
              <a:off x="824583" y="533536"/>
              <a:ext cx="69933" cy="117257"/>
            </a:xfrm>
            <a:custGeom>
              <a:avLst/>
              <a:gdLst/>
              <a:ahLst/>
              <a:cxnLst/>
              <a:rect l="l" t="t" r="r" b="b"/>
              <a:pathLst>
                <a:path w="1593" h="2671" extrusionOk="0">
                  <a:moveTo>
                    <a:pt x="1528" y="2362"/>
                  </a:moveTo>
                  <a:cubicBezTo>
                    <a:pt x="1527" y="2362"/>
                    <a:pt x="1529" y="2363"/>
                    <a:pt x="1532" y="2366"/>
                  </a:cubicBezTo>
                  <a:lnTo>
                    <a:pt x="1532" y="2366"/>
                  </a:lnTo>
                  <a:cubicBezTo>
                    <a:pt x="1530" y="2363"/>
                    <a:pt x="1528" y="2362"/>
                    <a:pt x="1528" y="2362"/>
                  </a:cubicBezTo>
                  <a:close/>
                  <a:moveTo>
                    <a:pt x="1532" y="2366"/>
                  </a:moveTo>
                  <a:cubicBezTo>
                    <a:pt x="1534" y="2367"/>
                    <a:pt x="1536" y="2369"/>
                    <a:pt x="1538" y="2372"/>
                  </a:cubicBezTo>
                  <a:cubicBezTo>
                    <a:pt x="1538" y="2372"/>
                    <a:pt x="1539" y="2372"/>
                    <a:pt x="1539" y="2372"/>
                  </a:cubicBezTo>
                  <a:lnTo>
                    <a:pt x="1539" y="2372"/>
                  </a:lnTo>
                  <a:cubicBezTo>
                    <a:pt x="1536" y="2369"/>
                    <a:pt x="1534" y="2367"/>
                    <a:pt x="1532" y="2366"/>
                  </a:cubicBezTo>
                  <a:close/>
                  <a:moveTo>
                    <a:pt x="739" y="1"/>
                  </a:moveTo>
                  <a:cubicBezTo>
                    <a:pt x="735" y="8"/>
                    <a:pt x="729" y="21"/>
                    <a:pt x="718" y="35"/>
                  </a:cubicBezTo>
                  <a:cubicBezTo>
                    <a:pt x="698" y="65"/>
                    <a:pt x="668" y="106"/>
                    <a:pt x="620" y="150"/>
                  </a:cubicBezTo>
                  <a:cubicBezTo>
                    <a:pt x="572" y="194"/>
                    <a:pt x="508" y="242"/>
                    <a:pt x="429" y="293"/>
                  </a:cubicBezTo>
                  <a:cubicBezTo>
                    <a:pt x="354" y="344"/>
                    <a:pt x="266" y="402"/>
                    <a:pt x="181" y="480"/>
                  </a:cubicBezTo>
                  <a:cubicBezTo>
                    <a:pt x="140" y="521"/>
                    <a:pt x="100" y="569"/>
                    <a:pt x="68" y="627"/>
                  </a:cubicBezTo>
                  <a:cubicBezTo>
                    <a:pt x="35" y="684"/>
                    <a:pt x="15" y="749"/>
                    <a:pt x="7" y="820"/>
                  </a:cubicBezTo>
                  <a:cubicBezTo>
                    <a:pt x="1" y="888"/>
                    <a:pt x="15" y="966"/>
                    <a:pt x="62" y="1035"/>
                  </a:cubicBezTo>
                  <a:cubicBezTo>
                    <a:pt x="106" y="1103"/>
                    <a:pt x="181" y="1144"/>
                    <a:pt x="263" y="1158"/>
                  </a:cubicBezTo>
                  <a:cubicBezTo>
                    <a:pt x="283" y="1161"/>
                    <a:pt x="300" y="1161"/>
                    <a:pt x="317" y="1161"/>
                  </a:cubicBezTo>
                  <a:lnTo>
                    <a:pt x="334" y="1158"/>
                  </a:lnTo>
                  <a:lnTo>
                    <a:pt x="344" y="1158"/>
                  </a:lnTo>
                  <a:lnTo>
                    <a:pt x="341" y="1161"/>
                  </a:lnTo>
                  <a:lnTo>
                    <a:pt x="341" y="1164"/>
                  </a:lnTo>
                  <a:cubicBezTo>
                    <a:pt x="340" y="1164"/>
                    <a:pt x="340" y="1164"/>
                    <a:pt x="340" y="1164"/>
                  </a:cubicBezTo>
                  <a:lnTo>
                    <a:pt x="340" y="1164"/>
                  </a:lnTo>
                  <a:cubicBezTo>
                    <a:pt x="339" y="1164"/>
                    <a:pt x="340" y="1165"/>
                    <a:pt x="338" y="1171"/>
                  </a:cubicBezTo>
                  <a:cubicBezTo>
                    <a:pt x="327" y="1194"/>
                    <a:pt x="321" y="1219"/>
                    <a:pt x="310" y="1242"/>
                  </a:cubicBezTo>
                  <a:cubicBezTo>
                    <a:pt x="293" y="1290"/>
                    <a:pt x="280" y="1341"/>
                    <a:pt x="266" y="1392"/>
                  </a:cubicBezTo>
                  <a:cubicBezTo>
                    <a:pt x="242" y="1494"/>
                    <a:pt x="222" y="1599"/>
                    <a:pt x="219" y="1709"/>
                  </a:cubicBezTo>
                  <a:cubicBezTo>
                    <a:pt x="215" y="1790"/>
                    <a:pt x="222" y="1872"/>
                    <a:pt x="246" y="1949"/>
                  </a:cubicBezTo>
                  <a:cubicBezTo>
                    <a:pt x="269" y="2028"/>
                    <a:pt x="313" y="2106"/>
                    <a:pt x="371" y="2164"/>
                  </a:cubicBezTo>
                  <a:cubicBezTo>
                    <a:pt x="433" y="2222"/>
                    <a:pt x="508" y="2266"/>
                    <a:pt x="596" y="2276"/>
                  </a:cubicBezTo>
                  <a:cubicBezTo>
                    <a:pt x="607" y="2277"/>
                    <a:pt x="618" y="2278"/>
                    <a:pt x="628" y="2278"/>
                  </a:cubicBezTo>
                  <a:cubicBezTo>
                    <a:pt x="705" y="2278"/>
                    <a:pt x="777" y="2246"/>
                    <a:pt x="831" y="2198"/>
                  </a:cubicBezTo>
                  <a:cubicBezTo>
                    <a:pt x="838" y="2191"/>
                    <a:pt x="844" y="2185"/>
                    <a:pt x="851" y="2178"/>
                  </a:cubicBezTo>
                  <a:lnTo>
                    <a:pt x="861" y="2171"/>
                  </a:lnTo>
                  <a:cubicBezTo>
                    <a:pt x="864" y="2167"/>
                    <a:pt x="864" y="2167"/>
                    <a:pt x="864" y="2164"/>
                  </a:cubicBezTo>
                  <a:cubicBezTo>
                    <a:pt x="869" y="2161"/>
                    <a:pt x="869" y="2158"/>
                    <a:pt x="869" y="2158"/>
                  </a:cubicBezTo>
                  <a:cubicBezTo>
                    <a:pt x="872" y="2154"/>
                    <a:pt x="872" y="2150"/>
                    <a:pt x="872" y="2144"/>
                  </a:cubicBezTo>
                  <a:cubicBezTo>
                    <a:pt x="874" y="2141"/>
                    <a:pt x="875" y="2131"/>
                    <a:pt x="875" y="2131"/>
                  </a:cubicBezTo>
                  <a:cubicBezTo>
                    <a:pt x="875" y="2131"/>
                    <a:pt x="875" y="2132"/>
                    <a:pt x="875" y="2133"/>
                  </a:cubicBezTo>
                  <a:cubicBezTo>
                    <a:pt x="875" y="2137"/>
                    <a:pt x="878" y="2140"/>
                    <a:pt x="878" y="2147"/>
                  </a:cubicBezTo>
                  <a:cubicBezTo>
                    <a:pt x="882" y="2150"/>
                    <a:pt x="882" y="2154"/>
                    <a:pt x="885" y="2161"/>
                  </a:cubicBezTo>
                  <a:cubicBezTo>
                    <a:pt x="885" y="2167"/>
                    <a:pt x="889" y="2174"/>
                    <a:pt x="892" y="2181"/>
                  </a:cubicBezTo>
                  <a:cubicBezTo>
                    <a:pt x="896" y="2191"/>
                    <a:pt x="899" y="2202"/>
                    <a:pt x="902" y="2212"/>
                  </a:cubicBezTo>
                  <a:cubicBezTo>
                    <a:pt x="919" y="2249"/>
                    <a:pt x="936" y="2287"/>
                    <a:pt x="957" y="2321"/>
                  </a:cubicBezTo>
                  <a:cubicBezTo>
                    <a:pt x="994" y="2389"/>
                    <a:pt x="1035" y="2450"/>
                    <a:pt x="1079" y="2505"/>
                  </a:cubicBezTo>
                  <a:cubicBezTo>
                    <a:pt x="1158" y="2593"/>
                    <a:pt x="1252" y="2657"/>
                    <a:pt x="1354" y="2668"/>
                  </a:cubicBezTo>
                  <a:cubicBezTo>
                    <a:pt x="1367" y="2670"/>
                    <a:pt x="1379" y="2670"/>
                    <a:pt x="1391" y="2670"/>
                  </a:cubicBezTo>
                  <a:cubicBezTo>
                    <a:pt x="1402" y="2670"/>
                    <a:pt x="1414" y="2670"/>
                    <a:pt x="1426" y="2668"/>
                  </a:cubicBezTo>
                  <a:cubicBezTo>
                    <a:pt x="1450" y="2661"/>
                    <a:pt x="1470" y="2654"/>
                    <a:pt x="1487" y="2640"/>
                  </a:cubicBezTo>
                  <a:cubicBezTo>
                    <a:pt x="1525" y="2616"/>
                    <a:pt x="1549" y="2586"/>
                    <a:pt x="1566" y="2555"/>
                  </a:cubicBezTo>
                  <a:cubicBezTo>
                    <a:pt x="1593" y="2491"/>
                    <a:pt x="1586" y="2429"/>
                    <a:pt x="1566" y="2398"/>
                  </a:cubicBezTo>
                  <a:cubicBezTo>
                    <a:pt x="1563" y="2392"/>
                    <a:pt x="1555" y="2385"/>
                    <a:pt x="1552" y="2382"/>
                  </a:cubicBezTo>
                  <a:cubicBezTo>
                    <a:pt x="1549" y="2375"/>
                    <a:pt x="1543" y="2372"/>
                    <a:pt x="1539" y="2372"/>
                  </a:cubicBezTo>
                  <a:lnTo>
                    <a:pt x="1539" y="2372"/>
                  </a:lnTo>
                  <a:cubicBezTo>
                    <a:pt x="1546" y="2378"/>
                    <a:pt x="1554" y="2388"/>
                    <a:pt x="1563" y="2403"/>
                  </a:cubicBezTo>
                  <a:cubicBezTo>
                    <a:pt x="1576" y="2433"/>
                    <a:pt x="1579" y="2491"/>
                    <a:pt x="1545" y="2545"/>
                  </a:cubicBezTo>
                  <a:cubicBezTo>
                    <a:pt x="1528" y="2572"/>
                    <a:pt x="1505" y="2596"/>
                    <a:pt x="1474" y="2613"/>
                  </a:cubicBezTo>
                  <a:cubicBezTo>
                    <a:pt x="1452" y="2628"/>
                    <a:pt x="1425" y="2632"/>
                    <a:pt x="1395" y="2632"/>
                  </a:cubicBezTo>
                  <a:cubicBezTo>
                    <a:pt x="1383" y="2632"/>
                    <a:pt x="1371" y="2631"/>
                    <a:pt x="1358" y="2630"/>
                  </a:cubicBezTo>
                  <a:cubicBezTo>
                    <a:pt x="1277" y="2613"/>
                    <a:pt x="1191" y="2549"/>
                    <a:pt x="1127" y="2464"/>
                  </a:cubicBezTo>
                  <a:cubicBezTo>
                    <a:pt x="1086" y="2412"/>
                    <a:pt x="1048" y="2354"/>
                    <a:pt x="1018" y="2290"/>
                  </a:cubicBezTo>
                  <a:cubicBezTo>
                    <a:pt x="1001" y="2256"/>
                    <a:pt x="987" y="2222"/>
                    <a:pt x="974" y="2185"/>
                  </a:cubicBezTo>
                  <a:cubicBezTo>
                    <a:pt x="971" y="2174"/>
                    <a:pt x="967" y="2167"/>
                    <a:pt x="963" y="2158"/>
                  </a:cubicBezTo>
                  <a:lnTo>
                    <a:pt x="960" y="2144"/>
                  </a:lnTo>
                  <a:lnTo>
                    <a:pt x="957" y="2130"/>
                  </a:lnTo>
                  <a:lnTo>
                    <a:pt x="953" y="2117"/>
                  </a:lnTo>
                  <a:cubicBezTo>
                    <a:pt x="950" y="2100"/>
                    <a:pt x="943" y="2079"/>
                    <a:pt x="940" y="2059"/>
                  </a:cubicBezTo>
                  <a:cubicBezTo>
                    <a:pt x="936" y="2038"/>
                    <a:pt x="933" y="2015"/>
                    <a:pt x="926" y="1994"/>
                  </a:cubicBezTo>
                  <a:cubicBezTo>
                    <a:pt x="919" y="1990"/>
                    <a:pt x="913" y="1990"/>
                    <a:pt x="902" y="1987"/>
                  </a:cubicBezTo>
                  <a:cubicBezTo>
                    <a:pt x="899" y="1984"/>
                    <a:pt x="892" y="1980"/>
                    <a:pt x="889" y="1980"/>
                  </a:cubicBezTo>
                  <a:cubicBezTo>
                    <a:pt x="886" y="1977"/>
                    <a:pt x="884" y="1976"/>
                    <a:pt x="884" y="1976"/>
                  </a:cubicBezTo>
                  <a:lnTo>
                    <a:pt x="884" y="1976"/>
                  </a:lnTo>
                  <a:cubicBezTo>
                    <a:pt x="883" y="1976"/>
                    <a:pt x="887" y="1982"/>
                    <a:pt x="882" y="1984"/>
                  </a:cubicBezTo>
                  <a:cubicBezTo>
                    <a:pt x="882" y="1987"/>
                    <a:pt x="864" y="1990"/>
                    <a:pt x="834" y="1998"/>
                  </a:cubicBezTo>
                  <a:cubicBezTo>
                    <a:pt x="831" y="2015"/>
                    <a:pt x="824" y="2035"/>
                    <a:pt x="820" y="2056"/>
                  </a:cubicBezTo>
                  <a:cubicBezTo>
                    <a:pt x="817" y="2059"/>
                    <a:pt x="817" y="2065"/>
                    <a:pt x="817" y="2072"/>
                  </a:cubicBezTo>
                  <a:lnTo>
                    <a:pt x="811" y="2079"/>
                  </a:lnTo>
                  <a:cubicBezTo>
                    <a:pt x="807" y="2083"/>
                    <a:pt x="803" y="2086"/>
                    <a:pt x="800" y="2092"/>
                  </a:cubicBezTo>
                  <a:cubicBezTo>
                    <a:pt x="797" y="2096"/>
                    <a:pt x="793" y="2103"/>
                    <a:pt x="790" y="2106"/>
                  </a:cubicBezTo>
                  <a:lnTo>
                    <a:pt x="783" y="2113"/>
                  </a:lnTo>
                  <a:cubicBezTo>
                    <a:pt x="780" y="2117"/>
                    <a:pt x="776" y="2123"/>
                    <a:pt x="770" y="2127"/>
                  </a:cubicBezTo>
                  <a:cubicBezTo>
                    <a:pt x="731" y="2160"/>
                    <a:pt x="679" y="2179"/>
                    <a:pt x="628" y="2179"/>
                  </a:cubicBezTo>
                  <a:cubicBezTo>
                    <a:pt x="621" y="2179"/>
                    <a:pt x="614" y="2179"/>
                    <a:pt x="606" y="2178"/>
                  </a:cubicBezTo>
                  <a:cubicBezTo>
                    <a:pt x="549" y="2167"/>
                    <a:pt x="491" y="2137"/>
                    <a:pt x="443" y="2089"/>
                  </a:cubicBezTo>
                  <a:cubicBezTo>
                    <a:pt x="395" y="2045"/>
                    <a:pt x="365" y="1987"/>
                    <a:pt x="344" y="1923"/>
                  </a:cubicBezTo>
                  <a:cubicBezTo>
                    <a:pt x="324" y="1855"/>
                    <a:pt x="321" y="1786"/>
                    <a:pt x="321" y="1715"/>
                  </a:cubicBezTo>
                  <a:cubicBezTo>
                    <a:pt x="327" y="1616"/>
                    <a:pt x="344" y="1514"/>
                    <a:pt x="365" y="1416"/>
                  </a:cubicBezTo>
                  <a:cubicBezTo>
                    <a:pt x="379" y="1368"/>
                    <a:pt x="392" y="1321"/>
                    <a:pt x="406" y="1273"/>
                  </a:cubicBezTo>
                  <a:cubicBezTo>
                    <a:pt x="415" y="1252"/>
                    <a:pt x="423" y="1229"/>
                    <a:pt x="433" y="1205"/>
                  </a:cubicBezTo>
                  <a:cubicBezTo>
                    <a:pt x="433" y="1202"/>
                    <a:pt x="440" y="1188"/>
                    <a:pt x="443" y="1178"/>
                  </a:cubicBezTo>
                  <a:lnTo>
                    <a:pt x="460" y="1144"/>
                  </a:lnTo>
                  <a:cubicBezTo>
                    <a:pt x="470" y="1120"/>
                    <a:pt x="481" y="1096"/>
                    <a:pt x="491" y="1076"/>
                  </a:cubicBezTo>
                  <a:cubicBezTo>
                    <a:pt x="481" y="1065"/>
                    <a:pt x="477" y="1062"/>
                    <a:pt x="470" y="1059"/>
                  </a:cubicBezTo>
                  <a:lnTo>
                    <a:pt x="460" y="1051"/>
                  </a:lnTo>
                  <a:lnTo>
                    <a:pt x="456" y="1048"/>
                  </a:lnTo>
                  <a:lnTo>
                    <a:pt x="453" y="1045"/>
                  </a:lnTo>
                  <a:cubicBezTo>
                    <a:pt x="451" y="1045"/>
                    <a:pt x="450" y="1043"/>
                    <a:pt x="450" y="1043"/>
                  </a:cubicBezTo>
                  <a:cubicBezTo>
                    <a:pt x="450" y="1043"/>
                    <a:pt x="450" y="1044"/>
                    <a:pt x="450" y="1045"/>
                  </a:cubicBezTo>
                  <a:lnTo>
                    <a:pt x="446" y="1045"/>
                  </a:lnTo>
                  <a:lnTo>
                    <a:pt x="443" y="1042"/>
                  </a:lnTo>
                  <a:cubicBezTo>
                    <a:pt x="440" y="1042"/>
                    <a:pt x="436" y="1042"/>
                    <a:pt x="433" y="1038"/>
                  </a:cubicBezTo>
                  <a:lnTo>
                    <a:pt x="426" y="1035"/>
                  </a:lnTo>
                  <a:lnTo>
                    <a:pt x="420" y="1031"/>
                  </a:lnTo>
                  <a:lnTo>
                    <a:pt x="399" y="1021"/>
                  </a:lnTo>
                  <a:cubicBezTo>
                    <a:pt x="389" y="1031"/>
                    <a:pt x="389" y="1031"/>
                    <a:pt x="382" y="1035"/>
                  </a:cubicBezTo>
                  <a:lnTo>
                    <a:pt x="368" y="1042"/>
                  </a:lnTo>
                  <a:cubicBezTo>
                    <a:pt x="358" y="1048"/>
                    <a:pt x="351" y="1051"/>
                    <a:pt x="341" y="1059"/>
                  </a:cubicBezTo>
                  <a:lnTo>
                    <a:pt x="334" y="1062"/>
                  </a:lnTo>
                  <a:lnTo>
                    <a:pt x="331" y="1062"/>
                  </a:lnTo>
                  <a:cubicBezTo>
                    <a:pt x="327" y="1064"/>
                    <a:pt x="326" y="1064"/>
                    <a:pt x="324" y="1064"/>
                  </a:cubicBezTo>
                  <a:cubicBezTo>
                    <a:pt x="323" y="1064"/>
                    <a:pt x="322" y="1064"/>
                    <a:pt x="321" y="1065"/>
                  </a:cubicBezTo>
                  <a:lnTo>
                    <a:pt x="277" y="1065"/>
                  </a:lnTo>
                  <a:cubicBezTo>
                    <a:pt x="219" y="1062"/>
                    <a:pt x="161" y="1031"/>
                    <a:pt x="126" y="987"/>
                  </a:cubicBezTo>
                  <a:cubicBezTo>
                    <a:pt x="93" y="943"/>
                    <a:pt x="76" y="882"/>
                    <a:pt x="79" y="824"/>
                  </a:cubicBezTo>
                  <a:cubicBezTo>
                    <a:pt x="79" y="766"/>
                    <a:pt x="96" y="704"/>
                    <a:pt x="120" y="654"/>
                  </a:cubicBezTo>
                  <a:cubicBezTo>
                    <a:pt x="147" y="602"/>
                    <a:pt x="181" y="558"/>
                    <a:pt x="219" y="517"/>
                  </a:cubicBezTo>
                  <a:cubicBezTo>
                    <a:pt x="293" y="436"/>
                    <a:pt x="375" y="375"/>
                    <a:pt x="450" y="317"/>
                  </a:cubicBezTo>
                  <a:cubicBezTo>
                    <a:pt x="522" y="263"/>
                    <a:pt x="583" y="208"/>
                    <a:pt x="627" y="157"/>
                  </a:cubicBezTo>
                  <a:cubicBezTo>
                    <a:pt x="674" y="109"/>
                    <a:pt x="701" y="65"/>
                    <a:pt x="722" y="35"/>
                  </a:cubicBezTo>
                  <a:cubicBezTo>
                    <a:pt x="729" y="21"/>
                    <a:pt x="735" y="8"/>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8"/>
            <p:cNvSpPr/>
            <p:nvPr/>
          </p:nvSpPr>
          <p:spPr>
            <a:xfrm>
              <a:off x="673037" y="672130"/>
              <a:ext cx="62470" cy="60538"/>
            </a:xfrm>
            <a:custGeom>
              <a:avLst/>
              <a:gdLst/>
              <a:ahLst/>
              <a:cxnLst/>
              <a:rect l="l" t="t" r="r" b="b"/>
              <a:pathLst>
                <a:path w="1423" h="1379" extrusionOk="0">
                  <a:moveTo>
                    <a:pt x="854" y="497"/>
                  </a:moveTo>
                  <a:lnTo>
                    <a:pt x="854" y="497"/>
                  </a:lnTo>
                  <a:cubicBezTo>
                    <a:pt x="854" y="497"/>
                    <a:pt x="854" y="497"/>
                    <a:pt x="854" y="497"/>
                  </a:cubicBezTo>
                  <a:lnTo>
                    <a:pt x="854" y="497"/>
                  </a:lnTo>
                  <a:cubicBezTo>
                    <a:pt x="854" y="497"/>
                    <a:pt x="854" y="497"/>
                    <a:pt x="854" y="497"/>
                  </a:cubicBezTo>
                  <a:close/>
                  <a:moveTo>
                    <a:pt x="801" y="0"/>
                  </a:moveTo>
                  <a:cubicBezTo>
                    <a:pt x="668" y="0"/>
                    <a:pt x="538" y="45"/>
                    <a:pt x="435" y="133"/>
                  </a:cubicBezTo>
                  <a:cubicBezTo>
                    <a:pt x="377" y="180"/>
                    <a:pt x="330" y="246"/>
                    <a:pt x="300" y="313"/>
                  </a:cubicBezTo>
                  <a:cubicBezTo>
                    <a:pt x="272" y="381"/>
                    <a:pt x="259" y="453"/>
                    <a:pt x="262" y="521"/>
                  </a:cubicBezTo>
                  <a:cubicBezTo>
                    <a:pt x="265" y="593"/>
                    <a:pt x="283" y="660"/>
                    <a:pt x="316" y="718"/>
                  </a:cubicBezTo>
                  <a:cubicBezTo>
                    <a:pt x="350" y="780"/>
                    <a:pt x="402" y="824"/>
                    <a:pt x="452" y="854"/>
                  </a:cubicBezTo>
                  <a:cubicBezTo>
                    <a:pt x="507" y="887"/>
                    <a:pt x="566" y="903"/>
                    <a:pt x="623" y="903"/>
                  </a:cubicBezTo>
                  <a:cubicBezTo>
                    <a:pt x="676" y="903"/>
                    <a:pt x="728" y="889"/>
                    <a:pt x="769" y="864"/>
                  </a:cubicBezTo>
                  <a:cubicBezTo>
                    <a:pt x="813" y="841"/>
                    <a:pt x="843" y="807"/>
                    <a:pt x="864" y="772"/>
                  </a:cubicBezTo>
                  <a:cubicBezTo>
                    <a:pt x="884" y="739"/>
                    <a:pt x="895" y="704"/>
                    <a:pt x="901" y="674"/>
                  </a:cubicBezTo>
                  <a:cubicBezTo>
                    <a:pt x="908" y="609"/>
                    <a:pt x="895" y="562"/>
                    <a:pt x="878" y="535"/>
                  </a:cubicBezTo>
                  <a:cubicBezTo>
                    <a:pt x="865" y="509"/>
                    <a:pt x="853" y="499"/>
                    <a:pt x="854" y="497"/>
                  </a:cubicBezTo>
                  <a:lnTo>
                    <a:pt x="854" y="497"/>
                  </a:lnTo>
                  <a:cubicBezTo>
                    <a:pt x="852" y="499"/>
                    <a:pt x="861" y="513"/>
                    <a:pt x="864" y="541"/>
                  </a:cubicBezTo>
                  <a:cubicBezTo>
                    <a:pt x="867" y="568"/>
                    <a:pt x="861" y="609"/>
                    <a:pt x="837" y="654"/>
                  </a:cubicBezTo>
                  <a:cubicBezTo>
                    <a:pt x="820" y="698"/>
                    <a:pt x="772" y="742"/>
                    <a:pt x="721" y="752"/>
                  </a:cubicBezTo>
                  <a:cubicBezTo>
                    <a:pt x="709" y="755"/>
                    <a:pt x="696" y="757"/>
                    <a:pt x="682" y="757"/>
                  </a:cubicBezTo>
                  <a:cubicBezTo>
                    <a:pt x="638" y="757"/>
                    <a:pt x="589" y="739"/>
                    <a:pt x="548" y="708"/>
                  </a:cubicBezTo>
                  <a:cubicBezTo>
                    <a:pt x="520" y="687"/>
                    <a:pt x="500" y="660"/>
                    <a:pt x="487" y="629"/>
                  </a:cubicBezTo>
                  <a:cubicBezTo>
                    <a:pt x="473" y="599"/>
                    <a:pt x="470" y="562"/>
                    <a:pt x="473" y="524"/>
                  </a:cubicBezTo>
                  <a:cubicBezTo>
                    <a:pt x="476" y="486"/>
                    <a:pt x="490" y="446"/>
                    <a:pt x="510" y="412"/>
                  </a:cubicBezTo>
                  <a:cubicBezTo>
                    <a:pt x="531" y="381"/>
                    <a:pt x="558" y="351"/>
                    <a:pt x="589" y="327"/>
                  </a:cubicBezTo>
                  <a:cubicBezTo>
                    <a:pt x="644" y="288"/>
                    <a:pt x="717" y="265"/>
                    <a:pt x="789" y="265"/>
                  </a:cubicBezTo>
                  <a:cubicBezTo>
                    <a:pt x="806" y="265"/>
                    <a:pt x="823" y="267"/>
                    <a:pt x="840" y="269"/>
                  </a:cubicBezTo>
                  <a:cubicBezTo>
                    <a:pt x="884" y="273"/>
                    <a:pt x="925" y="286"/>
                    <a:pt x="963" y="310"/>
                  </a:cubicBezTo>
                  <a:cubicBezTo>
                    <a:pt x="1000" y="334"/>
                    <a:pt x="1035" y="364"/>
                    <a:pt x="1061" y="402"/>
                  </a:cubicBezTo>
                  <a:cubicBezTo>
                    <a:pt x="1116" y="473"/>
                    <a:pt x="1150" y="572"/>
                    <a:pt x="1150" y="664"/>
                  </a:cubicBezTo>
                  <a:cubicBezTo>
                    <a:pt x="1150" y="759"/>
                    <a:pt x="1119" y="851"/>
                    <a:pt x="1068" y="932"/>
                  </a:cubicBezTo>
                  <a:cubicBezTo>
                    <a:pt x="1014" y="1011"/>
                    <a:pt x="942" y="1078"/>
                    <a:pt x="864" y="1130"/>
                  </a:cubicBezTo>
                  <a:cubicBezTo>
                    <a:pt x="786" y="1177"/>
                    <a:pt x="697" y="1208"/>
                    <a:pt x="609" y="1225"/>
                  </a:cubicBezTo>
                  <a:cubicBezTo>
                    <a:pt x="463" y="1248"/>
                    <a:pt x="326" y="1268"/>
                    <a:pt x="222" y="1268"/>
                  </a:cubicBezTo>
                  <a:cubicBezTo>
                    <a:pt x="202" y="1268"/>
                    <a:pt x="184" y="1268"/>
                    <a:pt x="167" y="1266"/>
                  </a:cubicBezTo>
                  <a:cubicBezTo>
                    <a:pt x="112" y="1266"/>
                    <a:pt x="71" y="1259"/>
                    <a:pt x="41" y="1256"/>
                  </a:cubicBezTo>
                  <a:cubicBezTo>
                    <a:pt x="14" y="1249"/>
                    <a:pt x="0" y="1242"/>
                    <a:pt x="0" y="1242"/>
                  </a:cubicBezTo>
                  <a:lnTo>
                    <a:pt x="0" y="1242"/>
                  </a:lnTo>
                  <a:cubicBezTo>
                    <a:pt x="0" y="1242"/>
                    <a:pt x="14" y="1249"/>
                    <a:pt x="41" y="1262"/>
                  </a:cubicBezTo>
                  <a:cubicBezTo>
                    <a:pt x="68" y="1276"/>
                    <a:pt x="109" y="1293"/>
                    <a:pt x="160" y="1310"/>
                  </a:cubicBezTo>
                  <a:cubicBezTo>
                    <a:pt x="214" y="1323"/>
                    <a:pt x="283" y="1337"/>
                    <a:pt x="361" y="1354"/>
                  </a:cubicBezTo>
                  <a:cubicBezTo>
                    <a:pt x="427" y="1367"/>
                    <a:pt x="508" y="1379"/>
                    <a:pt x="595" y="1379"/>
                  </a:cubicBezTo>
                  <a:cubicBezTo>
                    <a:pt x="606" y="1379"/>
                    <a:pt x="616" y="1378"/>
                    <a:pt x="626" y="1378"/>
                  </a:cubicBezTo>
                  <a:cubicBezTo>
                    <a:pt x="728" y="1375"/>
                    <a:pt x="840" y="1361"/>
                    <a:pt x="956" y="1314"/>
                  </a:cubicBezTo>
                  <a:cubicBezTo>
                    <a:pt x="1071" y="1266"/>
                    <a:pt x="1184" y="1188"/>
                    <a:pt x="1269" y="1078"/>
                  </a:cubicBezTo>
                  <a:cubicBezTo>
                    <a:pt x="1354" y="970"/>
                    <a:pt x="1415" y="824"/>
                    <a:pt x="1418" y="667"/>
                  </a:cubicBezTo>
                  <a:cubicBezTo>
                    <a:pt x="1422" y="514"/>
                    <a:pt x="1374" y="361"/>
                    <a:pt x="1279" y="232"/>
                  </a:cubicBezTo>
                  <a:cubicBezTo>
                    <a:pt x="1231" y="171"/>
                    <a:pt x="1170" y="116"/>
                    <a:pt x="1099" y="75"/>
                  </a:cubicBezTo>
                  <a:cubicBezTo>
                    <a:pt x="1027" y="34"/>
                    <a:pt x="946" y="11"/>
                    <a:pt x="867" y="4"/>
                  </a:cubicBezTo>
                  <a:cubicBezTo>
                    <a:pt x="845" y="2"/>
                    <a:pt x="823"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8"/>
            <p:cNvSpPr/>
            <p:nvPr/>
          </p:nvSpPr>
          <p:spPr>
            <a:xfrm>
              <a:off x="745737" y="335148"/>
              <a:ext cx="821676" cy="194082"/>
            </a:xfrm>
            <a:custGeom>
              <a:avLst/>
              <a:gdLst/>
              <a:ahLst/>
              <a:cxnLst/>
              <a:rect l="l" t="t" r="r" b="b"/>
              <a:pathLst>
                <a:path w="18717" h="4421" extrusionOk="0">
                  <a:moveTo>
                    <a:pt x="5284" y="1"/>
                  </a:moveTo>
                  <a:cubicBezTo>
                    <a:pt x="5231" y="1"/>
                    <a:pt x="5178" y="3"/>
                    <a:pt x="5124" y="3"/>
                  </a:cubicBezTo>
                  <a:cubicBezTo>
                    <a:pt x="5098" y="2"/>
                    <a:pt x="5073" y="2"/>
                    <a:pt x="5048" y="2"/>
                  </a:cubicBezTo>
                  <a:cubicBezTo>
                    <a:pt x="4914" y="2"/>
                    <a:pt x="4783" y="10"/>
                    <a:pt x="4654" y="12"/>
                  </a:cubicBezTo>
                  <a:cubicBezTo>
                    <a:pt x="4576" y="16"/>
                    <a:pt x="4501" y="23"/>
                    <a:pt x="4423" y="29"/>
                  </a:cubicBezTo>
                  <a:cubicBezTo>
                    <a:pt x="4348" y="33"/>
                    <a:pt x="4273" y="36"/>
                    <a:pt x="4199" y="47"/>
                  </a:cubicBezTo>
                  <a:cubicBezTo>
                    <a:pt x="4052" y="64"/>
                    <a:pt x="3905" y="77"/>
                    <a:pt x="3763" y="94"/>
                  </a:cubicBezTo>
                  <a:cubicBezTo>
                    <a:pt x="3692" y="100"/>
                    <a:pt x="3620" y="111"/>
                    <a:pt x="3549" y="118"/>
                  </a:cubicBezTo>
                  <a:cubicBezTo>
                    <a:pt x="3481" y="132"/>
                    <a:pt x="3412" y="141"/>
                    <a:pt x="3345" y="152"/>
                  </a:cubicBezTo>
                  <a:cubicBezTo>
                    <a:pt x="3069" y="196"/>
                    <a:pt x="2811" y="254"/>
                    <a:pt x="2569" y="318"/>
                  </a:cubicBezTo>
                  <a:cubicBezTo>
                    <a:pt x="2508" y="332"/>
                    <a:pt x="2450" y="353"/>
                    <a:pt x="2389" y="370"/>
                  </a:cubicBezTo>
                  <a:cubicBezTo>
                    <a:pt x="2331" y="386"/>
                    <a:pt x="2273" y="403"/>
                    <a:pt x="2216" y="421"/>
                  </a:cubicBezTo>
                  <a:cubicBezTo>
                    <a:pt x="2158" y="438"/>
                    <a:pt x="2103" y="458"/>
                    <a:pt x="2048" y="478"/>
                  </a:cubicBezTo>
                  <a:cubicBezTo>
                    <a:pt x="1994" y="496"/>
                    <a:pt x="1940" y="516"/>
                    <a:pt x="1889" y="533"/>
                  </a:cubicBezTo>
                  <a:cubicBezTo>
                    <a:pt x="1467" y="686"/>
                    <a:pt x="1117" y="863"/>
                    <a:pt x="837" y="1016"/>
                  </a:cubicBezTo>
                  <a:cubicBezTo>
                    <a:pt x="698" y="1097"/>
                    <a:pt x="572" y="1169"/>
                    <a:pt x="470" y="1240"/>
                  </a:cubicBezTo>
                  <a:cubicBezTo>
                    <a:pt x="368" y="1309"/>
                    <a:pt x="280" y="1366"/>
                    <a:pt x="211" y="1417"/>
                  </a:cubicBezTo>
                  <a:cubicBezTo>
                    <a:pt x="76" y="1519"/>
                    <a:pt x="1" y="1574"/>
                    <a:pt x="1" y="1574"/>
                  </a:cubicBezTo>
                  <a:cubicBezTo>
                    <a:pt x="1" y="1574"/>
                    <a:pt x="79" y="1526"/>
                    <a:pt x="222" y="1434"/>
                  </a:cubicBezTo>
                  <a:cubicBezTo>
                    <a:pt x="293" y="1383"/>
                    <a:pt x="385" y="1332"/>
                    <a:pt x="490" y="1271"/>
                  </a:cubicBezTo>
                  <a:cubicBezTo>
                    <a:pt x="596" y="1207"/>
                    <a:pt x="726" y="1145"/>
                    <a:pt x="864" y="1070"/>
                  </a:cubicBezTo>
                  <a:cubicBezTo>
                    <a:pt x="1150" y="928"/>
                    <a:pt x="1504" y="771"/>
                    <a:pt x="1922" y="635"/>
                  </a:cubicBezTo>
                  <a:cubicBezTo>
                    <a:pt x="2028" y="601"/>
                    <a:pt x="2137" y="567"/>
                    <a:pt x="2249" y="536"/>
                  </a:cubicBezTo>
                  <a:cubicBezTo>
                    <a:pt x="2307" y="523"/>
                    <a:pt x="2365" y="505"/>
                    <a:pt x="2423" y="492"/>
                  </a:cubicBezTo>
                  <a:cubicBezTo>
                    <a:pt x="2481" y="478"/>
                    <a:pt x="2538" y="461"/>
                    <a:pt x="2599" y="447"/>
                  </a:cubicBezTo>
                  <a:cubicBezTo>
                    <a:pt x="2660" y="434"/>
                    <a:pt x="2722" y="424"/>
                    <a:pt x="2783" y="411"/>
                  </a:cubicBezTo>
                  <a:cubicBezTo>
                    <a:pt x="2814" y="403"/>
                    <a:pt x="2848" y="397"/>
                    <a:pt x="2878" y="390"/>
                  </a:cubicBezTo>
                  <a:cubicBezTo>
                    <a:pt x="2909" y="383"/>
                    <a:pt x="2943" y="380"/>
                    <a:pt x="2974" y="373"/>
                  </a:cubicBezTo>
                  <a:cubicBezTo>
                    <a:pt x="3103" y="353"/>
                    <a:pt x="3232" y="329"/>
                    <a:pt x="3368" y="315"/>
                  </a:cubicBezTo>
                  <a:cubicBezTo>
                    <a:pt x="3433" y="305"/>
                    <a:pt x="3501" y="298"/>
                    <a:pt x="3572" y="288"/>
                  </a:cubicBezTo>
                  <a:cubicBezTo>
                    <a:pt x="3640" y="281"/>
                    <a:pt x="3709" y="278"/>
                    <a:pt x="3780" y="271"/>
                  </a:cubicBezTo>
                  <a:cubicBezTo>
                    <a:pt x="3919" y="254"/>
                    <a:pt x="4062" y="257"/>
                    <a:pt x="4208" y="251"/>
                  </a:cubicBezTo>
                  <a:cubicBezTo>
                    <a:pt x="4283" y="251"/>
                    <a:pt x="4355" y="254"/>
                    <a:pt x="4430" y="254"/>
                  </a:cubicBezTo>
                  <a:cubicBezTo>
                    <a:pt x="4505" y="257"/>
                    <a:pt x="4579" y="257"/>
                    <a:pt x="4654" y="261"/>
                  </a:cubicBezTo>
                  <a:cubicBezTo>
                    <a:pt x="4804" y="271"/>
                    <a:pt x="4957" y="274"/>
                    <a:pt x="5110" y="292"/>
                  </a:cubicBezTo>
                  <a:cubicBezTo>
                    <a:pt x="5188" y="298"/>
                    <a:pt x="5266" y="305"/>
                    <a:pt x="5345" y="315"/>
                  </a:cubicBezTo>
                  <a:cubicBezTo>
                    <a:pt x="5423" y="325"/>
                    <a:pt x="5502" y="336"/>
                    <a:pt x="5579" y="345"/>
                  </a:cubicBezTo>
                  <a:cubicBezTo>
                    <a:pt x="5657" y="356"/>
                    <a:pt x="5736" y="373"/>
                    <a:pt x="5814" y="386"/>
                  </a:cubicBezTo>
                  <a:cubicBezTo>
                    <a:pt x="5893" y="403"/>
                    <a:pt x="5974" y="414"/>
                    <a:pt x="6053" y="431"/>
                  </a:cubicBezTo>
                  <a:cubicBezTo>
                    <a:pt x="6130" y="447"/>
                    <a:pt x="6209" y="468"/>
                    <a:pt x="6290" y="482"/>
                  </a:cubicBezTo>
                  <a:cubicBezTo>
                    <a:pt x="6372" y="499"/>
                    <a:pt x="6450" y="519"/>
                    <a:pt x="6532" y="540"/>
                  </a:cubicBezTo>
                  <a:cubicBezTo>
                    <a:pt x="6569" y="550"/>
                    <a:pt x="6610" y="557"/>
                    <a:pt x="6651" y="567"/>
                  </a:cubicBezTo>
                  <a:cubicBezTo>
                    <a:pt x="6692" y="574"/>
                    <a:pt x="6733" y="584"/>
                    <a:pt x="6774" y="594"/>
                  </a:cubicBezTo>
                  <a:cubicBezTo>
                    <a:pt x="6852" y="611"/>
                    <a:pt x="6934" y="631"/>
                    <a:pt x="7015" y="648"/>
                  </a:cubicBezTo>
                  <a:lnTo>
                    <a:pt x="7260" y="710"/>
                  </a:lnTo>
                  <a:cubicBezTo>
                    <a:pt x="7342" y="730"/>
                    <a:pt x="7423" y="754"/>
                    <a:pt x="7505" y="778"/>
                  </a:cubicBezTo>
                  <a:cubicBezTo>
                    <a:pt x="7587" y="802"/>
                    <a:pt x="7672" y="825"/>
                    <a:pt x="7753" y="849"/>
                  </a:cubicBezTo>
                  <a:cubicBezTo>
                    <a:pt x="7835" y="876"/>
                    <a:pt x="7916" y="904"/>
                    <a:pt x="7998" y="931"/>
                  </a:cubicBezTo>
                  <a:cubicBezTo>
                    <a:pt x="8325" y="1039"/>
                    <a:pt x="8651" y="1162"/>
                    <a:pt x="8975" y="1301"/>
                  </a:cubicBezTo>
                  <a:cubicBezTo>
                    <a:pt x="9298" y="1441"/>
                    <a:pt x="9617" y="1595"/>
                    <a:pt x="9931" y="1758"/>
                  </a:cubicBezTo>
                  <a:cubicBezTo>
                    <a:pt x="10243" y="1928"/>
                    <a:pt x="10553" y="2101"/>
                    <a:pt x="10856" y="2292"/>
                  </a:cubicBezTo>
                  <a:cubicBezTo>
                    <a:pt x="11162" y="2482"/>
                    <a:pt x="11465" y="2680"/>
                    <a:pt x="11771" y="2880"/>
                  </a:cubicBezTo>
                  <a:cubicBezTo>
                    <a:pt x="12077" y="3077"/>
                    <a:pt x="12386" y="3271"/>
                    <a:pt x="12702" y="3452"/>
                  </a:cubicBezTo>
                  <a:cubicBezTo>
                    <a:pt x="12862" y="3543"/>
                    <a:pt x="13026" y="3628"/>
                    <a:pt x="13186" y="3710"/>
                  </a:cubicBezTo>
                  <a:cubicBezTo>
                    <a:pt x="13349" y="3791"/>
                    <a:pt x="13515" y="3870"/>
                    <a:pt x="13682" y="3942"/>
                  </a:cubicBezTo>
                  <a:cubicBezTo>
                    <a:pt x="13849" y="4013"/>
                    <a:pt x="14016" y="4080"/>
                    <a:pt x="14186" y="4138"/>
                  </a:cubicBezTo>
                  <a:cubicBezTo>
                    <a:pt x="14355" y="4196"/>
                    <a:pt x="14526" y="4248"/>
                    <a:pt x="14699" y="4289"/>
                  </a:cubicBezTo>
                  <a:cubicBezTo>
                    <a:pt x="14740" y="4298"/>
                    <a:pt x="14784" y="4309"/>
                    <a:pt x="14829" y="4319"/>
                  </a:cubicBezTo>
                  <a:cubicBezTo>
                    <a:pt x="14870" y="4325"/>
                    <a:pt x="14914" y="4336"/>
                    <a:pt x="14958" y="4343"/>
                  </a:cubicBezTo>
                  <a:cubicBezTo>
                    <a:pt x="15043" y="4360"/>
                    <a:pt x="15131" y="4377"/>
                    <a:pt x="15217" y="4383"/>
                  </a:cubicBezTo>
                  <a:cubicBezTo>
                    <a:pt x="15305" y="4397"/>
                    <a:pt x="15390" y="4404"/>
                    <a:pt x="15475" y="4411"/>
                  </a:cubicBezTo>
                  <a:cubicBezTo>
                    <a:pt x="15519" y="4414"/>
                    <a:pt x="15564" y="4414"/>
                    <a:pt x="15605" y="4418"/>
                  </a:cubicBezTo>
                  <a:cubicBezTo>
                    <a:pt x="15649" y="4418"/>
                    <a:pt x="15693" y="4421"/>
                    <a:pt x="15734" y="4421"/>
                  </a:cubicBezTo>
                  <a:lnTo>
                    <a:pt x="15863" y="4421"/>
                  </a:lnTo>
                  <a:cubicBezTo>
                    <a:pt x="15907" y="4418"/>
                    <a:pt x="15952" y="4418"/>
                    <a:pt x="15992" y="4414"/>
                  </a:cubicBezTo>
                  <a:cubicBezTo>
                    <a:pt x="16077" y="4407"/>
                    <a:pt x="16162" y="4400"/>
                    <a:pt x="16247" y="4387"/>
                  </a:cubicBezTo>
                  <a:cubicBezTo>
                    <a:pt x="16414" y="4360"/>
                    <a:pt x="16574" y="4322"/>
                    <a:pt x="16730" y="4278"/>
                  </a:cubicBezTo>
                  <a:cubicBezTo>
                    <a:pt x="17040" y="4187"/>
                    <a:pt x="17332" y="4064"/>
                    <a:pt x="17597" y="3911"/>
                  </a:cubicBezTo>
                  <a:cubicBezTo>
                    <a:pt x="17730" y="3836"/>
                    <a:pt x="17856" y="3754"/>
                    <a:pt x="17972" y="3662"/>
                  </a:cubicBezTo>
                  <a:cubicBezTo>
                    <a:pt x="18091" y="3574"/>
                    <a:pt x="18200" y="3476"/>
                    <a:pt x="18295" y="3370"/>
                  </a:cubicBezTo>
                  <a:cubicBezTo>
                    <a:pt x="18393" y="3261"/>
                    <a:pt x="18478" y="3149"/>
                    <a:pt x="18544" y="3026"/>
                  </a:cubicBezTo>
                  <a:cubicBezTo>
                    <a:pt x="18611" y="2904"/>
                    <a:pt x="18659" y="2774"/>
                    <a:pt x="18686" y="2642"/>
                  </a:cubicBezTo>
                  <a:cubicBezTo>
                    <a:pt x="18717" y="2513"/>
                    <a:pt x="18717" y="2380"/>
                    <a:pt x="18707" y="2257"/>
                  </a:cubicBezTo>
                  <a:cubicBezTo>
                    <a:pt x="18696" y="2132"/>
                    <a:pt x="18662" y="2009"/>
                    <a:pt x="18615" y="1904"/>
                  </a:cubicBezTo>
                  <a:cubicBezTo>
                    <a:pt x="18519" y="1686"/>
                    <a:pt x="18370" y="1519"/>
                    <a:pt x="18203" y="1403"/>
                  </a:cubicBezTo>
                  <a:cubicBezTo>
                    <a:pt x="18037" y="1292"/>
                    <a:pt x="17856" y="1234"/>
                    <a:pt x="17693" y="1220"/>
                  </a:cubicBezTo>
                  <a:cubicBezTo>
                    <a:pt x="17659" y="1217"/>
                    <a:pt x="17626" y="1216"/>
                    <a:pt x="17594" y="1216"/>
                  </a:cubicBezTo>
                  <a:cubicBezTo>
                    <a:pt x="17470" y="1216"/>
                    <a:pt x="17358" y="1235"/>
                    <a:pt x="17261" y="1264"/>
                  </a:cubicBezTo>
                  <a:cubicBezTo>
                    <a:pt x="17142" y="1301"/>
                    <a:pt x="17046" y="1353"/>
                    <a:pt x="16975" y="1400"/>
                  </a:cubicBezTo>
                  <a:cubicBezTo>
                    <a:pt x="16955" y="1411"/>
                    <a:pt x="16941" y="1421"/>
                    <a:pt x="16924" y="1434"/>
                  </a:cubicBezTo>
                  <a:cubicBezTo>
                    <a:pt x="16911" y="1444"/>
                    <a:pt x="16897" y="1455"/>
                    <a:pt x="16883" y="1465"/>
                  </a:cubicBezTo>
                  <a:cubicBezTo>
                    <a:pt x="16859" y="1488"/>
                    <a:pt x="16836" y="1506"/>
                    <a:pt x="16822" y="1523"/>
                  </a:cubicBezTo>
                  <a:cubicBezTo>
                    <a:pt x="16839" y="1509"/>
                    <a:pt x="16863" y="1492"/>
                    <a:pt x="16886" y="1472"/>
                  </a:cubicBezTo>
                  <a:cubicBezTo>
                    <a:pt x="16900" y="1461"/>
                    <a:pt x="16914" y="1455"/>
                    <a:pt x="16931" y="1444"/>
                  </a:cubicBezTo>
                  <a:cubicBezTo>
                    <a:pt x="16938" y="1438"/>
                    <a:pt x="16948" y="1431"/>
                    <a:pt x="16955" y="1427"/>
                  </a:cubicBezTo>
                  <a:cubicBezTo>
                    <a:pt x="16965" y="1421"/>
                    <a:pt x="16972" y="1417"/>
                    <a:pt x="16982" y="1411"/>
                  </a:cubicBezTo>
                  <a:cubicBezTo>
                    <a:pt x="17057" y="1370"/>
                    <a:pt x="17152" y="1325"/>
                    <a:pt x="17271" y="1298"/>
                  </a:cubicBezTo>
                  <a:cubicBezTo>
                    <a:pt x="17344" y="1282"/>
                    <a:pt x="17427" y="1271"/>
                    <a:pt x="17515" y="1271"/>
                  </a:cubicBezTo>
                  <a:cubicBezTo>
                    <a:pt x="17570" y="1271"/>
                    <a:pt x="17627" y="1275"/>
                    <a:pt x="17686" y="1284"/>
                  </a:cubicBezTo>
                  <a:cubicBezTo>
                    <a:pt x="17839" y="1305"/>
                    <a:pt x="18002" y="1366"/>
                    <a:pt x="18148" y="1482"/>
                  </a:cubicBezTo>
                  <a:cubicBezTo>
                    <a:pt x="18295" y="1595"/>
                    <a:pt x="18421" y="1754"/>
                    <a:pt x="18492" y="1951"/>
                  </a:cubicBezTo>
                  <a:cubicBezTo>
                    <a:pt x="18530" y="2050"/>
                    <a:pt x="18553" y="2155"/>
                    <a:pt x="18553" y="2268"/>
                  </a:cubicBezTo>
                  <a:cubicBezTo>
                    <a:pt x="18557" y="2377"/>
                    <a:pt x="18550" y="2493"/>
                    <a:pt x="18519" y="2604"/>
                  </a:cubicBezTo>
                  <a:cubicBezTo>
                    <a:pt x="18489" y="2717"/>
                    <a:pt x="18442" y="2826"/>
                    <a:pt x="18380" y="2931"/>
                  </a:cubicBezTo>
                  <a:cubicBezTo>
                    <a:pt x="18315" y="3036"/>
                    <a:pt x="18237" y="3135"/>
                    <a:pt x="18145" y="3227"/>
                  </a:cubicBezTo>
                  <a:cubicBezTo>
                    <a:pt x="18057" y="3322"/>
                    <a:pt x="17952" y="3407"/>
                    <a:pt x="17842" y="3489"/>
                  </a:cubicBezTo>
                  <a:cubicBezTo>
                    <a:pt x="17730" y="3567"/>
                    <a:pt x="17611" y="3639"/>
                    <a:pt x="17482" y="3703"/>
                  </a:cubicBezTo>
                  <a:cubicBezTo>
                    <a:pt x="17230" y="3836"/>
                    <a:pt x="16952" y="3942"/>
                    <a:pt x="16659" y="4013"/>
                  </a:cubicBezTo>
                  <a:cubicBezTo>
                    <a:pt x="16509" y="4050"/>
                    <a:pt x="16360" y="4080"/>
                    <a:pt x="16206" y="4098"/>
                  </a:cubicBezTo>
                  <a:cubicBezTo>
                    <a:pt x="16131" y="4108"/>
                    <a:pt x="16054" y="4111"/>
                    <a:pt x="15978" y="4115"/>
                  </a:cubicBezTo>
                  <a:cubicBezTo>
                    <a:pt x="15941" y="4118"/>
                    <a:pt x="15903" y="4118"/>
                    <a:pt x="15863" y="4118"/>
                  </a:cubicBezTo>
                  <a:cubicBezTo>
                    <a:pt x="15822" y="4115"/>
                    <a:pt x="15784" y="4111"/>
                    <a:pt x="15743" y="4111"/>
                  </a:cubicBezTo>
                  <a:cubicBezTo>
                    <a:pt x="15707" y="4111"/>
                    <a:pt x="15666" y="4105"/>
                    <a:pt x="15625" y="4101"/>
                  </a:cubicBezTo>
                  <a:cubicBezTo>
                    <a:pt x="15587" y="4098"/>
                    <a:pt x="15547" y="4094"/>
                    <a:pt x="15509" y="4088"/>
                  </a:cubicBezTo>
                  <a:cubicBezTo>
                    <a:pt x="15427" y="4077"/>
                    <a:pt x="15349" y="4067"/>
                    <a:pt x="15271" y="4050"/>
                  </a:cubicBezTo>
                  <a:cubicBezTo>
                    <a:pt x="15189" y="4036"/>
                    <a:pt x="15111" y="4016"/>
                    <a:pt x="15033" y="3999"/>
                  </a:cubicBezTo>
                  <a:cubicBezTo>
                    <a:pt x="14992" y="3992"/>
                    <a:pt x="14951" y="3978"/>
                    <a:pt x="14914" y="3969"/>
                  </a:cubicBezTo>
                  <a:cubicBezTo>
                    <a:pt x="14873" y="3958"/>
                    <a:pt x="14832" y="3948"/>
                    <a:pt x="14795" y="3934"/>
                  </a:cubicBezTo>
                  <a:cubicBezTo>
                    <a:pt x="14635" y="3890"/>
                    <a:pt x="14478" y="3829"/>
                    <a:pt x="14322" y="3768"/>
                  </a:cubicBezTo>
                  <a:cubicBezTo>
                    <a:pt x="14165" y="3707"/>
                    <a:pt x="14013" y="3636"/>
                    <a:pt x="13859" y="3560"/>
                  </a:cubicBezTo>
                  <a:cubicBezTo>
                    <a:pt x="13553" y="3407"/>
                    <a:pt x="13253" y="3227"/>
                    <a:pt x="12961" y="3033"/>
                  </a:cubicBezTo>
                  <a:cubicBezTo>
                    <a:pt x="12666" y="2840"/>
                    <a:pt x="12369" y="2635"/>
                    <a:pt x="12074" y="2424"/>
                  </a:cubicBezTo>
                  <a:cubicBezTo>
                    <a:pt x="11774" y="2220"/>
                    <a:pt x="11471" y="2013"/>
                    <a:pt x="11162" y="1808"/>
                  </a:cubicBezTo>
                  <a:cubicBezTo>
                    <a:pt x="11005" y="1710"/>
                    <a:pt x="10845" y="1611"/>
                    <a:pt x="10682" y="1519"/>
                  </a:cubicBezTo>
                  <a:cubicBezTo>
                    <a:pt x="10522" y="1424"/>
                    <a:pt x="10359" y="1336"/>
                    <a:pt x="10192" y="1251"/>
                  </a:cubicBezTo>
                  <a:cubicBezTo>
                    <a:pt x="9862" y="1084"/>
                    <a:pt x="9522" y="931"/>
                    <a:pt x="9182" y="794"/>
                  </a:cubicBezTo>
                  <a:cubicBezTo>
                    <a:pt x="8841" y="659"/>
                    <a:pt x="8498" y="540"/>
                    <a:pt x="8155" y="434"/>
                  </a:cubicBezTo>
                  <a:cubicBezTo>
                    <a:pt x="7811" y="332"/>
                    <a:pt x="7467" y="243"/>
                    <a:pt x="7124" y="169"/>
                  </a:cubicBezTo>
                  <a:cubicBezTo>
                    <a:pt x="6783" y="94"/>
                    <a:pt x="6440" y="53"/>
                    <a:pt x="6107" y="29"/>
                  </a:cubicBezTo>
                  <a:cubicBezTo>
                    <a:pt x="6022" y="23"/>
                    <a:pt x="5937" y="23"/>
                    <a:pt x="5855" y="16"/>
                  </a:cubicBezTo>
                  <a:cubicBezTo>
                    <a:pt x="5773" y="12"/>
                    <a:pt x="5692" y="9"/>
                    <a:pt x="5610" y="9"/>
                  </a:cubicBezTo>
                  <a:cubicBezTo>
                    <a:pt x="5525" y="9"/>
                    <a:pt x="5447" y="3"/>
                    <a:pt x="5365" y="3"/>
                  </a:cubicBezTo>
                  <a:cubicBezTo>
                    <a:pt x="5338" y="1"/>
                    <a:pt x="5311" y="1"/>
                    <a:pt x="5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8"/>
            <p:cNvSpPr/>
            <p:nvPr/>
          </p:nvSpPr>
          <p:spPr>
            <a:xfrm>
              <a:off x="422275" y="666028"/>
              <a:ext cx="219851" cy="574080"/>
            </a:xfrm>
            <a:custGeom>
              <a:avLst/>
              <a:gdLst/>
              <a:ahLst/>
              <a:cxnLst/>
              <a:rect l="l" t="t" r="r" b="b"/>
              <a:pathLst>
                <a:path w="5008" h="13077" extrusionOk="0">
                  <a:moveTo>
                    <a:pt x="2354" y="0"/>
                  </a:moveTo>
                  <a:lnTo>
                    <a:pt x="2354" y="0"/>
                  </a:lnTo>
                  <a:cubicBezTo>
                    <a:pt x="2354" y="0"/>
                    <a:pt x="2277" y="24"/>
                    <a:pt x="2127" y="74"/>
                  </a:cubicBezTo>
                  <a:cubicBezTo>
                    <a:pt x="1977" y="129"/>
                    <a:pt x="1759" y="217"/>
                    <a:pt x="1511" y="381"/>
                  </a:cubicBezTo>
                  <a:cubicBezTo>
                    <a:pt x="1263" y="548"/>
                    <a:pt x="987" y="789"/>
                    <a:pt x="732" y="1119"/>
                  </a:cubicBezTo>
                  <a:cubicBezTo>
                    <a:pt x="715" y="1140"/>
                    <a:pt x="698" y="1160"/>
                    <a:pt x="681" y="1184"/>
                  </a:cubicBezTo>
                  <a:cubicBezTo>
                    <a:pt x="668" y="1204"/>
                    <a:pt x="654" y="1228"/>
                    <a:pt x="637" y="1248"/>
                  </a:cubicBezTo>
                  <a:cubicBezTo>
                    <a:pt x="606" y="1292"/>
                    <a:pt x="575" y="1337"/>
                    <a:pt x="545" y="1385"/>
                  </a:cubicBezTo>
                  <a:cubicBezTo>
                    <a:pt x="490" y="1483"/>
                    <a:pt x="429" y="1578"/>
                    <a:pt x="379" y="1687"/>
                  </a:cubicBezTo>
                  <a:cubicBezTo>
                    <a:pt x="324" y="1789"/>
                    <a:pt x="280" y="1905"/>
                    <a:pt x="232" y="2017"/>
                  </a:cubicBezTo>
                  <a:cubicBezTo>
                    <a:pt x="211" y="2079"/>
                    <a:pt x="191" y="2136"/>
                    <a:pt x="170" y="2197"/>
                  </a:cubicBezTo>
                  <a:cubicBezTo>
                    <a:pt x="167" y="2211"/>
                    <a:pt x="161" y="2228"/>
                    <a:pt x="157" y="2242"/>
                  </a:cubicBezTo>
                  <a:lnTo>
                    <a:pt x="143" y="2289"/>
                  </a:lnTo>
                  <a:cubicBezTo>
                    <a:pt x="137" y="2320"/>
                    <a:pt x="126" y="2351"/>
                    <a:pt x="120" y="2381"/>
                  </a:cubicBezTo>
                  <a:cubicBezTo>
                    <a:pt x="55" y="2636"/>
                    <a:pt x="18" y="2905"/>
                    <a:pt x="7" y="3187"/>
                  </a:cubicBezTo>
                  <a:cubicBezTo>
                    <a:pt x="1" y="3467"/>
                    <a:pt x="21" y="3759"/>
                    <a:pt x="76" y="4051"/>
                  </a:cubicBezTo>
                  <a:cubicBezTo>
                    <a:pt x="181" y="4640"/>
                    <a:pt x="412" y="5238"/>
                    <a:pt x="759" y="5789"/>
                  </a:cubicBezTo>
                  <a:cubicBezTo>
                    <a:pt x="933" y="6062"/>
                    <a:pt x="1137" y="6331"/>
                    <a:pt x="1362" y="6572"/>
                  </a:cubicBezTo>
                  <a:cubicBezTo>
                    <a:pt x="1586" y="6820"/>
                    <a:pt x="1828" y="7051"/>
                    <a:pt x="2076" y="7276"/>
                  </a:cubicBezTo>
                  <a:cubicBezTo>
                    <a:pt x="2569" y="7725"/>
                    <a:pt x="3086" y="8150"/>
                    <a:pt x="3528" y="8634"/>
                  </a:cubicBezTo>
                  <a:cubicBezTo>
                    <a:pt x="3750" y="8871"/>
                    <a:pt x="3957" y="9127"/>
                    <a:pt x="4127" y="9395"/>
                  </a:cubicBezTo>
                  <a:cubicBezTo>
                    <a:pt x="4216" y="9528"/>
                    <a:pt x="4290" y="9671"/>
                    <a:pt x="4359" y="9810"/>
                  </a:cubicBezTo>
                  <a:cubicBezTo>
                    <a:pt x="4423" y="9953"/>
                    <a:pt x="4481" y="10103"/>
                    <a:pt x="4522" y="10249"/>
                  </a:cubicBezTo>
                  <a:cubicBezTo>
                    <a:pt x="4610" y="10542"/>
                    <a:pt x="4640" y="10851"/>
                    <a:pt x="4617" y="11151"/>
                  </a:cubicBezTo>
                  <a:cubicBezTo>
                    <a:pt x="4613" y="11188"/>
                    <a:pt x="4610" y="11226"/>
                    <a:pt x="4603" y="11263"/>
                  </a:cubicBezTo>
                  <a:cubicBezTo>
                    <a:pt x="4599" y="11300"/>
                    <a:pt x="4593" y="11338"/>
                    <a:pt x="4586" y="11375"/>
                  </a:cubicBezTo>
                  <a:lnTo>
                    <a:pt x="4579" y="11430"/>
                  </a:lnTo>
                  <a:lnTo>
                    <a:pt x="4566" y="11484"/>
                  </a:lnTo>
                  <a:cubicBezTo>
                    <a:pt x="4555" y="11518"/>
                    <a:pt x="4549" y="11556"/>
                    <a:pt x="4538" y="11590"/>
                  </a:cubicBezTo>
                  <a:cubicBezTo>
                    <a:pt x="4497" y="11733"/>
                    <a:pt x="4443" y="11868"/>
                    <a:pt x="4375" y="11994"/>
                  </a:cubicBezTo>
                  <a:cubicBezTo>
                    <a:pt x="4359" y="12025"/>
                    <a:pt x="4338" y="12055"/>
                    <a:pt x="4321" y="12086"/>
                  </a:cubicBezTo>
                  <a:cubicBezTo>
                    <a:pt x="4310" y="12100"/>
                    <a:pt x="4301" y="12116"/>
                    <a:pt x="4290" y="12130"/>
                  </a:cubicBezTo>
                  <a:lnTo>
                    <a:pt x="4260" y="12171"/>
                  </a:lnTo>
                  <a:lnTo>
                    <a:pt x="4229" y="12215"/>
                  </a:lnTo>
                  <a:cubicBezTo>
                    <a:pt x="4219" y="12229"/>
                    <a:pt x="4208" y="12243"/>
                    <a:pt x="4195" y="12256"/>
                  </a:cubicBezTo>
                  <a:cubicBezTo>
                    <a:pt x="4175" y="12284"/>
                    <a:pt x="4150" y="12307"/>
                    <a:pt x="4127" y="12334"/>
                  </a:cubicBezTo>
                  <a:cubicBezTo>
                    <a:pt x="4117" y="12348"/>
                    <a:pt x="4103" y="12361"/>
                    <a:pt x="4089" y="12372"/>
                  </a:cubicBezTo>
                  <a:lnTo>
                    <a:pt x="4052" y="12406"/>
                  </a:lnTo>
                  <a:cubicBezTo>
                    <a:pt x="4028" y="12430"/>
                    <a:pt x="4001" y="12457"/>
                    <a:pt x="3974" y="12477"/>
                  </a:cubicBezTo>
                  <a:cubicBezTo>
                    <a:pt x="3923" y="12518"/>
                    <a:pt x="3869" y="12556"/>
                    <a:pt x="3811" y="12586"/>
                  </a:cubicBezTo>
                  <a:cubicBezTo>
                    <a:pt x="3589" y="12711"/>
                    <a:pt x="3331" y="12770"/>
                    <a:pt x="3083" y="12770"/>
                  </a:cubicBezTo>
                  <a:cubicBezTo>
                    <a:pt x="3068" y="12770"/>
                    <a:pt x="3053" y="12770"/>
                    <a:pt x="3038" y="12770"/>
                  </a:cubicBezTo>
                  <a:cubicBezTo>
                    <a:pt x="2905" y="12766"/>
                    <a:pt x="2776" y="12746"/>
                    <a:pt x="2654" y="12708"/>
                  </a:cubicBezTo>
                  <a:cubicBezTo>
                    <a:pt x="2535" y="12672"/>
                    <a:pt x="2420" y="12620"/>
                    <a:pt x="2318" y="12552"/>
                  </a:cubicBezTo>
                  <a:cubicBezTo>
                    <a:pt x="2215" y="12484"/>
                    <a:pt x="2127" y="12402"/>
                    <a:pt x="2059" y="12311"/>
                  </a:cubicBezTo>
                  <a:cubicBezTo>
                    <a:pt x="1991" y="12215"/>
                    <a:pt x="1936" y="12113"/>
                    <a:pt x="1905" y="12005"/>
                  </a:cubicBezTo>
                  <a:cubicBezTo>
                    <a:pt x="1872" y="11899"/>
                    <a:pt x="1858" y="11787"/>
                    <a:pt x="1869" y="11681"/>
                  </a:cubicBezTo>
                  <a:cubicBezTo>
                    <a:pt x="1875" y="11576"/>
                    <a:pt x="1902" y="11477"/>
                    <a:pt x="1953" y="11396"/>
                  </a:cubicBezTo>
                  <a:cubicBezTo>
                    <a:pt x="2004" y="11311"/>
                    <a:pt x="2073" y="11243"/>
                    <a:pt x="2154" y="11195"/>
                  </a:cubicBezTo>
                  <a:cubicBezTo>
                    <a:pt x="2236" y="11144"/>
                    <a:pt x="2327" y="11113"/>
                    <a:pt x="2416" y="11096"/>
                  </a:cubicBezTo>
                  <a:cubicBezTo>
                    <a:pt x="2457" y="11088"/>
                    <a:pt x="2499" y="11085"/>
                    <a:pt x="2539" y="11085"/>
                  </a:cubicBezTo>
                  <a:cubicBezTo>
                    <a:pt x="2678" y="11085"/>
                    <a:pt x="2809" y="11127"/>
                    <a:pt x="2909" y="11195"/>
                  </a:cubicBezTo>
                  <a:cubicBezTo>
                    <a:pt x="2977" y="11239"/>
                    <a:pt x="3028" y="11297"/>
                    <a:pt x="3069" y="11361"/>
                  </a:cubicBezTo>
                  <a:cubicBezTo>
                    <a:pt x="3079" y="11375"/>
                    <a:pt x="3089" y="11392"/>
                    <a:pt x="3096" y="11409"/>
                  </a:cubicBezTo>
                  <a:cubicBezTo>
                    <a:pt x="3106" y="11427"/>
                    <a:pt x="3114" y="11443"/>
                    <a:pt x="3120" y="11460"/>
                  </a:cubicBezTo>
                  <a:cubicBezTo>
                    <a:pt x="3134" y="11491"/>
                    <a:pt x="3140" y="11525"/>
                    <a:pt x="3150" y="11559"/>
                  </a:cubicBezTo>
                  <a:cubicBezTo>
                    <a:pt x="3185" y="11695"/>
                    <a:pt x="3178" y="11824"/>
                    <a:pt x="3154" y="11929"/>
                  </a:cubicBezTo>
                  <a:cubicBezTo>
                    <a:pt x="3130" y="12039"/>
                    <a:pt x="3086" y="12127"/>
                    <a:pt x="3042" y="12188"/>
                  </a:cubicBezTo>
                  <a:cubicBezTo>
                    <a:pt x="3018" y="12218"/>
                    <a:pt x="3001" y="12249"/>
                    <a:pt x="2977" y="12270"/>
                  </a:cubicBezTo>
                  <a:cubicBezTo>
                    <a:pt x="2957" y="12290"/>
                    <a:pt x="2940" y="12307"/>
                    <a:pt x="2923" y="12320"/>
                  </a:cubicBezTo>
                  <a:cubicBezTo>
                    <a:pt x="2892" y="12345"/>
                    <a:pt x="2875" y="12358"/>
                    <a:pt x="2875" y="12358"/>
                  </a:cubicBezTo>
                  <a:cubicBezTo>
                    <a:pt x="2875" y="12358"/>
                    <a:pt x="2892" y="12348"/>
                    <a:pt x="2926" y="12325"/>
                  </a:cubicBezTo>
                  <a:cubicBezTo>
                    <a:pt x="2943" y="12314"/>
                    <a:pt x="2963" y="12297"/>
                    <a:pt x="2987" y="12280"/>
                  </a:cubicBezTo>
                  <a:cubicBezTo>
                    <a:pt x="3011" y="12259"/>
                    <a:pt x="3035" y="12232"/>
                    <a:pt x="3062" y="12205"/>
                  </a:cubicBezTo>
                  <a:cubicBezTo>
                    <a:pt x="3114" y="12144"/>
                    <a:pt x="3167" y="12059"/>
                    <a:pt x="3208" y="11947"/>
                  </a:cubicBezTo>
                  <a:cubicBezTo>
                    <a:pt x="3243" y="11835"/>
                    <a:pt x="3266" y="11695"/>
                    <a:pt x="3243" y="11542"/>
                  </a:cubicBezTo>
                  <a:cubicBezTo>
                    <a:pt x="3236" y="11504"/>
                    <a:pt x="3229" y="11463"/>
                    <a:pt x="3216" y="11422"/>
                  </a:cubicBezTo>
                  <a:cubicBezTo>
                    <a:pt x="3205" y="11406"/>
                    <a:pt x="3202" y="11386"/>
                    <a:pt x="3191" y="11365"/>
                  </a:cubicBezTo>
                  <a:cubicBezTo>
                    <a:pt x="3185" y="11345"/>
                    <a:pt x="3175" y="11324"/>
                    <a:pt x="3164" y="11307"/>
                  </a:cubicBezTo>
                  <a:cubicBezTo>
                    <a:pt x="3123" y="11229"/>
                    <a:pt x="3065" y="11154"/>
                    <a:pt x="2987" y="11089"/>
                  </a:cubicBezTo>
                  <a:cubicBezTo>
                    <a:pt x="2858" y="10986"/>
                    <a:pt x="2677" y="10921"/>
                    <a:pt x="2484" y="10921"/>
                  </a:cubicBezTo>
                  <a:cubicBezTo>
                    <a:pt x="2455" y="10921"/>
                    <a:pt x="2425" y="10923"/>
                    <a:pt x="2395" y="10926"/>
                  </a:cubicBezTo>
                  <a:cubicBezTo>
                    <a:pt x="2283" y="10937"/>
                    <a:pt x="2167" y="10970"/>
                    <a:pt x="2059" y="11028"/>
                  </a:cubicBezTo>
                  <a:cubicBezTo>
                    <a:pt x="1950" y="11083"/>
                    <a:pt x="1851" y="11171"/>
                    <a:pt x="1776" y="11284"/>
                  </a:cubicBezTo>
                  <a:cubicBezTo>
                    <a:pt x="1701" y="11392"/>
                    <a:pt x="1660" y="11525"/>
                    <a:pt x="1644" y="11661"/>
                  </a:cubicBezTo>
                  <a:cubicBezTo>
                    <a:pt x="1627" y="11794"/>
                    <a:pt x="1640" y="11933"/>
                    <a:pt x="1674" y="12069"/>
                  </a:cubicBezTo>
                  <a:cubicBezTo>
                    <a:pt x="1709" y="12205"/>
                    <a:pt x="1770" y="12338"/>
                    <a:pt x="1855" y="12457"/>
                  </a:cubicBezTo>
                  <a:cubicBezTo>
                    <a:pt x="1936" y="12579"/>
                    <a:pt x="2042" y="12685"/>
                    <a:pt x="2164" y="12774"/>
                  </a:cubicBezTo>
                  <a:cubicBezTo>
                    <a:pt x="2287" y="12862"/>
                    <a:pt x="2423" y="12930"/>
                    <a:pt x="2566" y="12981"/>
                  </a:cubicBezTo>
                  <a:cubicBezTo>
                    <a:pt x="2712" y="13032"/>
                    <a:pt x="2865" y="13063"/>
                    <a:pt x="3021" y="13072"/>
                  </a:cubicBezTo>
                  <a:cubicBezTo>
                    <a:pt x="3067" y="13075"/>
                    <a:pt x="3112" y="13077"/>
                    <a:pt x="3158" y="13077"/>
                  </a:cubicBezTo>
                  <a:cubicBezTo>
                    <a:pt x="3272" y="13077"/>
                    <a:pt x="3387" y="13067"/>
                    <a:pt x="3501" y="13045"/>
                  </a:cubicBezTo>
                  <a:cubicBezTo>
                    <a:pt x="3579" y="13032"/>
                    <a:pt x="3661" y="13008"/>
                    <a:pt x="3739" y="12984"/>
                  </a:cubicBezTo>
                  <a:cubicBezTo>
                    <a:pt x="3817" y="12957"/>
                    <a:pt x="3896" y="12923"/>
                    <a:pt x="3971" y="12885"/>
                  </a:cubicBezTo>
                  <a:cubicBezTo>
                    <a:pt x="4277" y="12725"/>
                    <a:pt x="4511" y="12467"/>
                    <a:pt x="4688" y="12171"/>
                  </a:cubicBezTo>
                  <a:cubicBezTo>
                    <a:pt x="4773" y="12022"/>
                    <a:pt x="4841" y="11862"/>
                    <a:pt x="4892" y="11695"/>
                  </a:cubicBezTo>
                  <a:cubicBezTo>
                    <a:pt x="4906" y="11654"/>
                    <a:pt x="4916" y="11613"/>
                    <a:pt x="4926" y="11569"/>
                  </a:cubicBezTo>
                  <a:lnTo>
                    <a:pt x="4943" y="11508"/>
                  </a:lnTo>
                  <a:lnTo>
                    <a:pt x="4954" y="11443"/>
                  </a:lnTo>
                  <a:cubicBezTo>
                    <a:pt x="4964" y="11402"/>
                    <a:pt x="4971" y="11358"/>
                    <a:pt x="4977" y="11314"/>
                  </a:cubicBezTo>
                  <a:cubicBezTo>
                    <a:pt x="4984" y="11273"/>
                    <a:pt x="4987" y="11229"/>
                    <a:pt x="4995" y="11185"/>
                  </a:cubicBezTo>
                  <a:cubicBezTo>
                    <a:pt x="4998" y="11144"/>
                    <a:pt x="4998" y="11100"/>
                    <a:pt x="5001" y="11055"/>
                  </a:cubicBezTo>
                  <a:cubicBezTo>
                    <a:pt x="5004" y="11011"/>
                    <a:pt x="5008" y="10967"/>
                    <a:pt x="5004" y="10923"/>
                  </a:cubicBezTo>
                  <a:lnTo>
                    <a:pt x="5004" y="10794"/>
                  </a:lnTo>
                  <a:cubicBezTo>
                    <a:pt x="5001" y="10749"/>
                    <a:pt x="4998" y="10705"/>
                    <a:pt x="4995" y="10661"/>
                  </a:cubicBezTo>
                  <a:cubicBezTo>
                    <a:pt x="4977" y="10488"/>
                    <a:pt x="4946" y="10311"/>
                    <a:pt x="4896" y="10141"/>
                  </a:cubicBezTo>
                  <a:cubicBezTo>
                    <a:pt x="4848" y="9970"/>
                    <a:pt x="4787" y="9807"/>
                    <a:pt x="4712" y="9647"/>
                  </a:cubicBezTo>
                  <a:cubicBezTo>
                    <a:pt x="4637" y="9488"/>
                    <a:pt x="4555" y="9331"/>
                    <a:pt x="4461" y="9185"/>
                  </a:cubicBezTo>
                  <a:cubicBezTo>
                    <a:pt x="4277" y="8888"/>
                    <a:pt x="4056" y="8616"/>
                    <a:pt x="3821" y="8361"/>
                  </a:cubicBezTo>
                  <a:cubicBezTo>
                    <a:pt x="3351" y="7855"/>
                    <a:pt x="2820" y="7426"/>
                    <a:pt x="2331" y="6990"/>
                  </a:cubicBezTo>
                  <a:cubicBezTo>
                    <a:pt x="2086" y="6773"/>
                    <a:pt x="1848" y="6555"/>
                    <a:pt x="1633" y="6324"/>
                  </a:cubicBezTo>
                  <a:cubicBezTo>
                    <a:pt x="1525" y="6208"/>
                    <a:pt x="1420" y="6092"/>
                    <a:pt x="1324" y="5970"/>
                  </a:cubicBezTo>
                  <a:cubicBezTo>
                    <a:pt x="1277" y="5908"/>
                    <a:pt x="1228" y="5850"/>
                    <a:pt x="1184" y="5786"/>
                  </a:cubicBezTo>
                  <a:cubicBezTo>
                    <a:pt x="1137" y="5725"/>
                    <a:pt x="1093" y="5664"/>
                    <a:pt x="1052" y="5599"/>
                  </a:cubicBezTo>
                  <a:cubicBezTo>
                    <a:pt x="715" y="5092"/>
                    <a:pt x="477" y="4541"/>
                    <a:pt x="354" y="3997"/>
                  </a:cubicBezTo>
                  <a:cubicBezTo>
                    <a:pt x="293" y="3721"/>
                    <a:pt x="259" y="3453"/>
                    <a:pt x="256" y="3187"/>
                  </a:cubicBezTo>
                  <a:cubicBezTo>
                    <a:pt x="252" y="2925"/>
                    <a:pt x="280" y="2671"/>
                    <a:pt x="330" y="2432"/>
                  </a:cubicBezTo>
                  <a:cubicBezTo>
                    <a:pt x="338" y="2401"/>
                    <a:pt x="344" y="2371"/>
                    <a:pt x="351" y="2344"/>
                  </a:cubicBezTo>
                  <a:lnTo>
                    <a:pt x="358" y="2299"/>
                  </a:lnTo>
                  <a:cubicBezTo>
                    <a:pt x="361" y="2283"/>
                    <a:pt x="368" y="2269"/>
                    <a:pt x="371" y="2255"/>
                  </a:cubicBezTo>
                  <a:cubicBezTo>
                    <a:pt x="388" y="2197"/>
                    <a:pt x="406" y="2140"/>
                    <a:pt x="419" y="2085"/>
                  </a:cubicBezTo>
                  <a:cubicBezTo>
                    <a:pt x="460" y="1973"/>
                    <a:pt x="497" y="1864"/>
                    <a:pt x="542" y="1762"/>
                  </a:cubicBezTo>
                  <a:cubicBezTo>
                    <a:pt x="586" y="1660"/>
                    <a:pt x="637" y="1561"/>
                    <a:pt x="685" y="1466"/>
                  </a:cubicBezTo>
                  <a:cubicBezTo>
                    <a:pt x="712" y="1421"/>
                    <a:pt x="739" y="1377"/>
                    <a:pt x="766" y="1330"/>
                  </a:cubicBezTo>
                  <a:cubicBezTo>
                    <a:pt x="776" y="1310"/>
                    <a:pt x="790" y="1286"/>
                    <a:pt x="803" y="1266"/>
                  </a:cubicBezTo>
                  <a:cubicBezTo>
                    <a:pt x="817" y="1245"/>
                    <a:pt x="831" y="1225"/>
                    <a:pt x="848" y="1204"/>
                  </a:cubicBezTo>
                  <a:cubicBezTo>
                    <a:pt x="1068" y="867"/>
                    <a:pt x="1321" y="616"/>
                    <a:pt x="1552" y="439"/>
                  </a:cubicBezTo>
                  <a:cubicBezTo>
                    <a:pt x="1783" y="258"/>
                    <a:pt x="1991" y="156"/>
                    <a:pt x="2130" y="88"/>
                  </a:cubicBezTo>
                  <a:cubicBezTo>
                    <a:pt x="2202" y="58"/>
                    <a:pt x="2260" y="38"/>
                    <a:pt x="2297" y="21"/>
                  </a:cubicBezTo>
                  <a:cubicBezTo>
                    <a:pt x="2338" y="7"/>
                    <a:pt x="2354" y="0"/>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8"/>
            <p:cNvSpPr/>
            <p:nvPr/>
          </p:nvSpPr>
          <p:spPr>
            <a:xfrm>
              <a:off x="405110" y="1116448"/>
              <a:ext cx="218403" cy="649896"/>
            </a:xfrm>
            <a:custGeom>
              <a:avLst/>
              <a:gdLst/>
              <a:ahLst/>
              <a:cxnLst/>
              <a:rect l="l" t="t" r="r" b="b"/>
              <a:pathLst>
                <a:path w="4975" h="14804" extrusionOk="0">
                  <a:moveTo>
                    <a:pt x="2716" y="0"/>
                  </a:moveTo>
                  <a:cubicBezTo>
                    <a:pt x="2604" y="0"/>
                    <a:pt x="2486" y="13"/>
                    <a:pt x="2365" y="37"/>
                  </a:cubicBezTo>
                  <a:cubicBezTo>
                    <a:pt x="1984" y="112"/>
                    <a:pt x="1582" y="313"/>
                    <a:pt x="1222" y="622"/>
                  </a:cubicBezTo>
                  <a:cubicBezTo>
                    <a:pt x="1041" y="779"/>
                    <a:pt x="872" y="962"/>
                    <a:pt x="718" y="1167"/>
                  </a:cubicBezTo>
                  <a:cubicBezTo>
                    <a:pt x="565" y="1374"/>
                    <a:pt x="432" y="1605"/>
                    <a:pt x="324" y="1856"/>
                  </a:cubicBezTo>
                  <a:cubicBezTo>
                    <a:pt x="214" y="2109"/>
                    <a:pt x="130" y="2377"/>
                    <a:pt x="76" y="2663"/>
                  </a:cubicBezTo>
                  <a:cubicBezTo>
                    <a:pt x="21" y="2945"/>
                    <a:pt x="1" y="3241"/>
                    <a:pt x="10" y="3541"/>
                  </a:cubicBezTo>
                  <a:cubicBezTo>
                    <a:pt x="24" y="3840"/>
                    <a:pt x="65" y="4139"/>
                    <a:pt x="140" y="4439"/>
                  </a:cubicBezTo>
                  <a:cubicBezTo>
                    <a:pt x="211" y="4738"/>
                    <a:pt x="310" y="5031"/>
                    <a:pt x="432" y="5316"/>
                  </a:cubicBezTo>
                  <a:cubicBezTo>
                    <a:pt x="555" y="5602"/>
                    <a:pt x="704" y="5881"/>
                    <a:pt x="872" y="6150"/>
                  </a:cubicBezTo>
                  <a:cubicBezTo>
                    <a:pt x="1038" y="6415"/>
                    <a:pt x="1225" y="6670"/>
                    <a:pt x="1423" y="6912"/>
                  </a:cubicBezTo>
                  <a:cubicBezTo>
                    <a:pt x="1623" y="7153"/>
                    <a:pt x="1831" y="7381"/>
                    <a:pt x="2042" y="7606"/>
                  </a:cubicBezTo>
                  <a:cubicBezTo>
                    <a:pt x="2252" y="7827"/>
                    <a:pt x="2460" y="8048"/>
                    <a:pt x="2668" y="8265"/>
                  </a:cubicBezTo>
                  <a:cubicBezTo>
                    <a:pt x="2872" y="8486"/>
                    <a:pt x="3069" y="8704"/>
                    <a:pt x="3249" y="8929"/>
                  </a:cubicBezTo>
                  <a:cubicBezTo>
                    <a:pt x="3433" y="9153"/>
                    <a:pt x="3603" y="9384"/>
                    <a:pt x="3756" y="9620"/>
                  </a:cubicBezTo>
                  <a:cubicBezTo>
                    <a:pt x="3909" y="9854"/>
                    <a:pt x="4045" y="10092"/>
                    <a:pt x="4167" y="10334"/>
                  </a:cubicBezTo>
                  <a:cubicBezTo>
                    <a:pt x="4287" y="10576"/>
                    <a:pt x="4392" y="10816"/>
                    <a:pt x="4477" y="11061"/>
                  </a:cubicBezTo>
                  <a:cubicBezTo>
                    <a:pt x="4562" y="11303"/>
                    <a:pt x="4627" y="11545"/>
                    <a:pt x="4668" y="11780"/>
                  </a:cubicBezTo>
                  <a:cubicBezTo>
                    <a:pt x="4712" y="12017"/>
                    <a:pt x="4736" y="12249"/>
                    <a:pt x="4736" y="12474"/>
                  </a:cubicBezTo>
                  <a:cubicBezTo>
                    <a:pt x="4739" y="12698"/>
                    <a:pt x="4722" y="12912"/>
                    <a:pt x="4692" y="13113"/>
                  </a:cubicBezTo>
                  <a:cubicBezTo>
                    <a:pt x="4688" y="13137"/>
                    <a:pt x="4684" y="13164"/>
                    <a:pt x="4681" y="13188"/>
                  </a:cubicBezTo>
                  <a:cubicBezTo>
                    <a:pt x="4678" y="13212"/>
                    <a:pt x="4671" y="13239"/>
                    <a:pt x="4668" y="13262"/>
                  </a:cubicBezTo>
                  <a:cubicBezTo>
                    <a:pt x="4657" y="13311"/>
                    <a:pt x="4648" y="13358"/>
                    <a:pt x="4637" y="13405"/>
                  </a:cubicBezTo>
                  <a:cubicBezTo>
                    <a:pt x="4613" y="13498"/>
                    <a:pt x="4586" y="13589"/>
                    <a:pt x="4555" y="13674"/>
                  </a:cubicBezTo>
                  <a:cubicBezTo>
                    <a:pt x="4433" y="14014"/>
                    <a:pt x="4252" y="14286"/>
                    <a:pt x="4059" y="14463"/>
                  </a:cubicBezTo>
                  <a:cubicBezTo>
                    <a:pt x="3872" y="14647"/>
                    <a:pt x="3674" y="14732"/>
                    <a:pt x="3538" y="14769"/>
                  </a:cubicBezTo>
                  <a:cubicBezTo>
                    <a:pt x="3470" y="14787"/>
                    <a:pt x="3416" y="14796"/>
                    <a:pt x="3378" y="14801"/>
                  </a:cubicBezTo>
                  <a:cubicBezTo>
                    <a:pt x="3341" y="14804"/>
                    <a:pt x="3321" y="14804"/>
                    <a:pt x="3321" y="14804"/>
                  </a:cubicBezTo>
                  <a:lnTo>
                    <a:pt x="3378" y="14804"/>
                  </a:lnTo>
                  <a:cubicBezTo>
                    <a:pt x="3416" y="14804"/>
                    <a:pt x="3470" y="14801"/>
                    <a:pt x="3541" y="14790"/>
                  </a:cubicBezTo>
                  <a:cubicBezTo>
                    <a:pt x="3684" y="14766"/>
                    <a:pt x="3896" y="14694"/>
                    <a:pt x="4113" y="14525"/>
                  </a:cubicBezTo>
                  <a:cubicBezTo>
                    <a:pt x="4324" y="14351"/>
                    <a:pt x="4541" y="14082"/>
                    <a:pt x="4698" y="13732"/>
                  </a:cubicBezTo>
                  <a:cubicBezTo>
                    <a:pt x="4739" y="13644"/>
                    <a:pt x="4776" y="13551"/>
                    <a:pt x="4807" y="13453"/>
                  </a:cubicBezTo>
                  <a:cubicBezTo>
                    <a:pt x="4821" y="13405"/>
                    <a:pt x="4834" y="13355"/>
                    <a:pt x="4848" y="13303"/>
                  </a:cubicBezTo>
                  <a:cubicBezTo>
                    <a:pt x="4855" y="13280"/>
                    <a:pt x="4861" y="13253"/>
                    <a:pt x="4868" y="13225"/>
                  </a:cubicBezTo>
                  <a:cubicBezTo>
                    <a:pt x="4875" y="13201"/>
                    <a:pt x="4879" y="13174"/>
                    <a:pt x="4885" y="13147"/>
                  </a:cubicBezTo>
                  <a:cubicBezTo>
                    <a:pt x="4929" y="12939"/>
                    <a:pt x="4960" y="12711"/>
                    <a:pt x="4967" y="12477"/>
                  </a:cubicBezTo>
                  <a:cubicBezTo>
                    <a:pt x="4974" y="12239"/>
                    <a:pt x="4960" y="11994"/>
                    <a:pt x="4926" y="11739"/>
                  </a:cubicBezTo>
                  <a:cubicBezTo>
                    <a:pt x="4892" y="11487"/>
                    <a:pt x="4834" y="11229"/>
                    <a:pt x="4759" y="10970"/>
                  </a:cubicBezTo>
                  <a:cubicBezTo>
                    <a:pt x="4681" y="10711"/>
                    <a:pt x="4582" y="10449"/>
                    <a:pt x="4467" y="10191"/>
                  </a:cubicBezTo>
                  <a:cubicBezTo>
                    <a:pt x="4351" y="9932"/>
                    <a:pt x="4212" y="9678"/>
                    <a:pt x="4059" y="9425"/>
                  </a:cubicBezTo>
                  <a:cubicBezTo>
                    <a:pt x="3905" y="9174"/>
                    <a:pt x="3736" y="8929"/>
                    <a:pt x="3552" y="8691"/>
                  </a:cubicBezTo>
                  <a:cubicBezTo>
                    <a:pt x="3365" y="8449"/>
                    <a:pt x="3164" y="8221"/>
                    <a:pt x="2960" y="7997"/>
                  </a:cubicBezTo>
                  <a:cubicBezTo>
                    <a:pt x="2549" y="7548"/>
                    <a:pt x="2113" y="7119"/>
                    <a:pt x="1729" y="6657"/>
                  </a:cubicBezTo>
                  <a:cubicBezTo>
                    <a:pt x="1535" y="6428"/>
                    <a:pt x="1354" y="6191"/>
                    <a:pt x="1194" y="5943"/>
                  </a:cubicBezTo>
                  <a:cubicBezTo>
                    <a:pt x="1035" y="5694"/>
                    <a:pt x="892" y="5436"/>
                    <a:pt x="770" y="5170"/>
                  </a:cubicBezTo>
                  <a:cubicBezTo>
                    <a:pt x="525" y="4640"/>
                    <a:pt x="382" y="4075"/>
                    <a:pt x="351" y="3523"/>
                  </a:cubicBezTo>
                  <a:cubicBezTo>
                    <a:pt x="316" y="2972"/>
                    <a:pt x="405" y="2438"/>
                    <a:pt x="589" y="1966"/>
                  </a:cubicBezTo>
                  <a:cubicBezTo>
                    <a:pt x="677" y="1731"/>
                    <a:pt x="790" y="1506"/>
                    <a:pt x="919" y="1309"/>
                  </a:cubicBezTo>
                  <a:cubicBezTo>
                    <a:pt x="1051" y="1109"/>
                    <a:pt x="1201" y="931"/>
                    <a:pt x="1361" y="779"/>
                  </a:cubicBezTo>
                  <a:cubicBezTo>
                    <a:pt x="1521" y="622"/>
                    <a:pt x="1698" y="500"/>
                    <a:pt x="1868" y="394"/>
                  </a:cubicBezTo>
                  <a:cubicBezTo>
                    <a:pt x="2045" y="292"/>
                    <a:pt x="2222" y="214"/>
                    <a:pt x="2395" y="166"/>
                  </a:cubicBezTo>
                  <a:cubicBezTo>
                    <a:pt x="2484" y="142"/>
                    <a:pt x="2569" y="126"/>
                    <a:pt x="2651" y="115"/>
                  </a:cubicBezTo>
                  <a:cubicBezTo>
                    <a:pt x="2713" y="108"/>
                    <a:pt x="2774" y="104"/>
                    <a:pt x="2834" y="104"/>
                  </a:cubicBezTo>
                  <a:cubicBezTo>
                    <a:pt x="2855" y="104"/>
                    <a:pt x="2875" y="104"/>
                    <a:pt x="2896" y="105"/>
                  </a:cubicBezTo>
                  <a:cubicBezTo>
                    <a:pt x="3051" y="112"/>
                    <a:pt x="3194" y="149"/>
                    <a:pt x="3314" y="200"/>
                  </a:cubicBezTo>
                  <a:cubicBezTo>
                    <a:pt x="3436" y="248"/>
                    <a:pt x="3535" y="313"/>
                    <a:pt x="3616" y="377"/>
                  </a:cubicBezTo>
                  <a:cubicBezTo>
                    <a:pt x="3695" y="442"/>
                    <a:pt x="3756" y="506"/>
                    <a:pt x="3797" y="564"/>
                  </a:cubicBezTo>
                  <a:cubicBezTo>
                    <a:pt x="3841" y="622"/>
                    <a:pt x="3868" y="669"/>
                    <a:pt x="3882" y="704"/>
                  </a:cubicBezTo>
                  <a:cubicBezTo>
                    <a:pt x="3899" y="734"/>
                    <a:pt x="3905" y="754"/>
                    <a:pt x="3905" y="754"/>
                  </a:cubicBezTo>
                  <a:cubicBezTo>
                    <a:pt x="3905" y="754"/>
                    <a:pt x="3899" y="734"/>
                    <a:pt x="3885" y="700"/>
                  </a:cubicBezTo>
                  <a:cubicBezTo>
                    <a:pt x="3872" y="666"/>
                    <a:pt x="3847" y="615"/>
                    <a:pt x="3811" y="554"/>
                  </a:cubicBezTo>
                  <a:cubicBezTo>
                    <a:pt x="3770" y="496"/>
                    <a:pt x="3715" y="421"/>
                    <a:pt x="3640" y="350"/>
                  </a:cubicBezTo>
                  <a:cubicBezTo>
                    <a:pt x="3562" y="278"/>
                    <a:pt x="3464" y="203"/>
                    <a:pt x="3341" y="142"/>
                  </a:cubicBezTo>
                  <a:cubicBezTo>
                    <a:pt x="3215" y="81"/>
                    <a:pt x="3069" y="33"/>
                    <a:pt x="2902" y="13"/>
                  </a:cubicBezTo>
                  <a:cubicBezTo>
                    <a:pt x="2842" y="4"/>
                    <a:pt x="2780" y="0"/>
                    <a:pt x="2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8"/>
            <p:cNvSpPr/>
            <p:nvPr/>
          </p:nvSpPr>
          <p:spPr>
            <a:xfrm>
              <a:off x="1392221" y="384317"/>
              <a:ext cx="179068" cy="143904"/>
            </a:xfrm>
            <a:custGeom>
              <a:avLst/>
              <a:gdLst/>
              <a:ahLst/>
              <a:cxnLst/>
              <a:rect l="l" t="t" r="r" b="b"/>
              <a:pathLst>
                <a:path w="4079" h="3278" extrusionOk="0">
                  <a:moveTo>
                    <a:pt x="2751" y="1"/>
                  </a:moveTo>
                  <a:cubicBezTo>
                    <a:pt x="2741" y="1"/>
                    <a:pt x="2731" y="1"/>
                    <a:pt x="2722" y="1"/>
                  </a:cubicBezTo>
                  <a:cubicBezTo>
                    <a:pt x="2600" y="1"/>
                    <a:pt x="2487" y="18"/>
                    <a:pt x="2382" y="52"/>
                  </a:cubicBezTo>
                  <a:cubicBezTo>
                    <a:pt x="2276" y="83"/>
                    <a:pt x="2181" y="134"/>
                    <a:pt x="2099" y="192"/>
                  </a:cubicBezTo>
                  <a:cubicBezTo>
                    <a:pt x="2017" y="250"/>
                    <a:pt x="1956" y="314"/>
                    <a:pt x="1902" y="382"/>
                  </a:cubicBezTo>
                  <a:cubicBezTo>
                    <a:pt x="1800" y="519"/>
                    <a:pt x="1752" y="654"/>
                    <a:pt x="1719" y="764"/>
                  </a:cubicBezTo>
                  <a:cubicBezTo>
                    <a:pt x="1695" y="879"/>
                    <a:pt x="1691" y="964"/>
                    <a:pt x="1691" y="1026"/>
                  </a:cubicBezTo>
                  <a:cubicBezTo>
                    <a:pt x="1691" y="1053"/>
                    <a:pt x="1695" y="1076"/>
                    <a:pt x="1695" y="1090"/>
                  </a:cubicBezTo>
                  <a:lnTo>
                    <a:pt x="1695" y="1114"/>
                  </a:lnTo>
                  <a:cubicBezTo>
                    <a:pt x="1695" y="1114"/>
                    <a:pt x="1695" y="1107"/>
                    <a:pt x="1698" y="1090"/>
                  </a:cubicBezTo>
                  <a:cubicBezTo>
                    <a:pt x="1701" y="1076"/>
                    <a:pt x="1705" y="1056"/>
                    <a:pt x="1711" y="1029"/>
                  </a:cubicBezTo>
                  <a:cubicBezTo>
                    <a:pt x="1728" y="971"/>
                    <a:pt x="1759" y="893"/>
                    <a:pt x="1821" y="808"/>
                  </a:cubicBezTo>
                  <a:cubicBezTo>
                    <a:pt x="1848" y="764"/>
                    <a:pt x="1882" y="719"/>
                    <a:pt x="1923" y="675"/>
                  </a:cubicBezTo>
                  <a:cubicBezTo>
                    <a:pt x="1967" y="630"/>
                    <a:pt x="2014" y="590"/>
                    <a:pt x="2069" y="552"/>
                  </a:cubicBezTo>
                  <a:cubicBezTo>
                    <a:pt x="2181" y="478"/>
                    <a:pt x="2314" y="423"/>
                    <a:pt x="2463" y="406"/>
                  </a:cubicBezTo>
                  <a:cubicBezTo>
                    <a:pt x="2492" y="402"/>
                    <a:pt x="2523" y="400"/>
                    <a:pt x="2553" y="400"/>
                  </a:cubicBezTo>
                  <a:cubicBezTo>
                    <a:pt x="2675" y="400"/>
                    <a:pt x="2805" y="432"/>
                    <a:pt x="2920" y="495"/>
                  </a:cubicBezTo>
                  <a:cubicBezTo>
                    <a:pt x="2936" y="505"/>
                    <a:pt x="2953" y="511"/>
                    <a:pt x="2970" y="522"/>
                  </a:cubicBezTo>
                  <a:cubicBezTo>
                    <a:pt x="2987" y="532"/>
                    <a:pt x="3004" y="546"/>
                    <a:pt x="3018" y="556"/>
                  </a:cubicBezTo>
                  <a:cubicBezTo>
                    <a:pt x="3035" y="569"/>
                    <a:pt x="3049" y="583"/>
                    <a:pt x="3066" y="593"/>
                  </a:cubicBezTo>
                  <a:cubicBezTo>
                    <a:pt x="3079" y="607"/>
                    <a:pt x="3096" y="621"/>
                    <a:pt x="3110" y="638"/>
                  </a:cubicBezTo>
                  <a:cubicBezTo>
                    <a:pt x="3168" y="695"/>
                    <a:pt x="3226" y="770"/>
                    <a:pt x="3280" y="855"/>
                  </a:cubicBezTo>
                  <a:cubicBezTo>
                    <a:pt x="3385" y="1032"/>
                    <a:pt x="3474" y="1213"/>
                    <a:pt x="3484" y="1379"/>
                  </a:cubicBezTo>
                  <a:cubicBezTo>
                    <a:pt x="3498" y="1546"/>
                    <a:pt x="3446" y="1723"/>
                    <a:pt x="3341" y="1889"/>
                  </a:cubicBezTo>
                  <a:cubicBezTo>
                    <a:pt x="3239" y="2059"/>
                    <a:pt x="3089" y="2216"/>
                    <a:pt x="2923" y="2345"/>
                  </a:cubicBezTo>
                  <a:cubicBezTo>
                    <a:pt x="2882" y="2376"/>
                    <a:pt x="2834" y="2406"/>
                    <a:pt x="2790" y="2437"/>
                  </a:cubicBezTo>
                  <a:cubicBezTo>
                    <a:pt x="2769" y="2450"/>
                    <a:pt x="2746" y="2467"/>
                    <a:pt x="2722" y="2481"/>
                  </a:cubicBezTo>
                  <a:cubicBezTo>
                    <a:pt x="2698" y="2495"/>
                    <a:pt x="2678" y="2508"/>
                    <a:pt x="2654" y="2522"/>
                  </a:cubicBezTo>
                  <a:cubicBezTo>
                    <a:pt x="2630" y="2536"/>
                    <a:pt x="2606" y="2549"/>
                    <a:pt x="2582" y="2563"/>
                  </a:cubicBezTo>
                  <a:cubicBezTo>
                    <a:pt x="2559" y="2577"/>
                    <a:pt x="2535" y="2587"/>
                    <a:pt x="2511" y="2600"/>
                  </a:cubicBezTo>
                  <a:cubicBezTo>
                    <a:pt x="2463" y="2624"/>
                    <a:pt x="2416" y="2651"/>
                    <a:pt x="2368" y="2671"/>
                  </a:cubicBezTo>
                  <a:cubicBezTo>
                    <a:pt x="1981" y="2849"/>
                    <a:pt x="1573" y="2951"/>
                    <a:pt x="1218" y="2988"/>
                  </a:cubicBezTo>
                  <a:cubicBezTo>
                    <a:pt x="896" y="3025"/>
                    <a:pt x="614" y="3043"/>
                    <a:pt x="405" y="3043"/>
                  </a:cubicBezTo>
                  <a:cubicBezTo>
                    <a:pt x="382" y="3043"/>
                    <a:pt x="361" y="3042"/>
                    <a:pt x="341" y="3042"/>
                  </a:cubicBezTo>
                  <a:cubicBezTo>
                    <a:pt x="287" y="3042"/>
                    <a:pt x="235" y="3042"/>
                    <a:pt x="194" y="3046"/>
                  </a:cubicBezTo>
                  <a:cubicBezTo>
                    <a:pt x="154" y="3042"/>
                    <a:pt x="116" y="3042"/>
                    <a:pt x="89" y="3042"/>
                  </a:cubicBezTo>
                  <a:cubicBezTo>
                    <a:pt x="31" y="3042"/>
                    <a:pt x="1" y="3039"/>
                    <a:pt x="1" y="3039"/>
                  </a:cubicBezTo>
                  <a:lnTo>
                    <a:pt x="1" y="3039"/>
                  </a:lnTo>
                  <a:cubicBezTo>
                    <a:pt x="1" y="3039"/>
                    <a:pt x="28" y="3049"/>
                    <a:pt x="86" y="3067"/>
                  </a:cubicBezTo>
                  <a:cubicBezTo>
                    <a:pt x="113" y="3073"/>
                    <a:pt x="147" y="3083"/>
                    <a:pt x="188" y="3097"/>
                  </a:cubicBezTo>
                  <a:cubicBezTo>
                    <a:pt x="229" y="3107"/>
                    <a:pt x="276" y="3120"/>
                    <a:pt x="327" y="3134"/>
                  </a:cubicBezTo>
                  <a:cubicBezTo>
                    <a:pt x="381" y="3148"/>
                    <a:pt x="439" y="3161"/>
                    <a:pt x="504" y="3175"/>
                  </a:cubicBezTo>
                  <a:cubicBezTo>
                    <a:pt x="568" y="3189"/>
                    <a:pt x="640" y="3202"/>
                    <a:pt x="715" y="3216"/>
                  </a:cubicBezTo>
                  <a:cubicBezTo>
                    <a:pt x="790" y="3233"/>
                    <a:pt x="871" y="3243"/>
                    <a:pt x="956" y="3254"/>
                  </a:cubicBezTo>
                  <a:cubicBezTo>
                    <a:pt x="997" y="3260"/>
                    <a:pt x="1042" y="3263"/>
                    <a:pt x="1089" y="3267"/>
                  </a:cubicBezTo>
                  <a:cubicBezTo>
                    <a:pt x="1133" y="3271"/>
                    <a:pt x="1181" y="3274"/>
                    <a:pt x="1229" y="3274"/>
                  </a:cubicBezTo>
                  <a:cubicBezTo>
                    <a:pt x="1288" y="3276"/>
                    <a:pt x="1350" y="3277"/>
                    <a:pt x="1412" y="3277"/>
                  </a:cubicBezTo>
                  <a:cubicBezTo>
                    <a:pt x="1550" y="3277"/>
                    <a:pt x="1696" y="3272"/>
                    <a:pt x="1848" y="3260"/>
                  </a:cubicBezTo>
                  <a:cubicBezTo>
                    <a:pt x="2069" y="3243"/>
                    <a:pt x="2303" y="3202"/>
                    <a:pt x="2538" y="3124"/>
                  </a:cubicBezTo>
                  <a:cubicBezTo>
                    <a:pt x="2600" y="3107"/>
                    <a:pt x="2658" y="3083"/>
                    <a:pt x="2719" y="3063"/>
                  </a:cubicBezTo>
                  <a:cubicBezTo>
                    <a:pt x="2749" y="3049"/>
                    <a:pt x="2777" y="3039"/>
                    <a:pt x="2807" y="3026"/>
                  </a:cubicBezTo>
                  <a:cubicBezTo>
                    <a:pt x="2838" y="3015"/>
                    <a:pt x="2865" y="3001"/>
                    <a:pt x="2895" y="2988"/>
                  </a:cubicBezTo>
                  <a:cubicBezTo>
                    <a:pt x="2923" y="2974"/>
                    <a:pt x="2953" y="2960"/>
                    <a:pt x="2984" y="2944"/>
                  </a:cubicBezTo>
                  <a:cubicBezTo>
                    <a:pt x="3011" y="2930"/>
                    <a:pt x="3042" y="2913"/>
                    <a:pt x="3069" y="2896"/>
                  </a:cubicBezTo>
                  <a:cubicBezTo>
                    <a:pt x="3127" y="2866"/>
                    <a:pt x="3185" y="2835"/>
                    <a:pt x="3242" y="2794"/>
                  </a:cubicBezTo>
                  <a:cubicBezTo>
                    <a:pt x="3467" y="2641"/>
                    <a:pt x="3675" y="2447"/>
                    <a:pt x="3838" y="2202"/>
                  </a:cubicBezTo>
                  <a:cubicBezTo>
                    <a:pt x="3916" y="2076"/>
                    <a:pt x="3981" y="1940"/>
                    <a:pt x="4022" y="1791"/>
                  </a:cubicBezTo>
                  <a:cubicBezTo>
                    <a:pt x="4063" y="1641"/>
                    <a:pt x="4079" y="1478"/>
                    <a:pt x="4058" y="1321"/>
                  </a:cubicBezTo>
                  <a:cubicBezTo>
                    <a:pt x="4045" y="1161"/>
                    <a:pt x="3994" y="1018"/>
                    <a:pt x="3936" y="889"/>
                  </a:cubicBezTo>
                  <a:cubicBezTo>
                    <a:pt x="3875" y="760"/>
                    <a:pt x="3800" y="651"/>
                    <a:pt x="3725" y="546"/>
                  </a:cubicBezTo>
                  <a:cubicBezTo>
                    <a:pt x="3647" y="443"/>
                    <a:pt x="3559" y="341"/>
                    <a:pt x="3453" y="253"/>
                  </a:cubicBezTo>
                  <a:cubicBezTo>
                    <a:pt x="3426" y="230"/>
                    <a:pt x="3399" y="209"/>
                    <a:pt x="3369" y="192"/>
                  </a:cubicBezTo>
                  <a:cubicBezTo>
                    <a:pt x="3338" y="172"/>
                    <a:pt x="3311" y="151"/>
                    <a:pt x="3280" y="137"/>
                  </a:cubicBezTo>
                  <a:cubicBezTo>
                    <a:pt x="3249" y="120"/>
                    <a:pt x="3218" y="103"/>
                    <a:pt x="3188" y="90"/>
                  </a:cubicBezTo>
                  <a:cubicBezTo>
                    <a:pt x="3157" y="76"/>
                    <a:pt x="3127" y="66"/>
                    <a:pt x="3093" y="56"/>
                  </a:cubicBezTo>
                  <a:cubicBezTo>
                    <a:pt x="2977" y="18"/>
                    <a:pt x="2861" y="1"/>
                    <a:pt x="2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8"/>
            <p:cNvSpPr/>
            <p:nvPr/>
          </p:nvSpPr>
          <p:spPr>
            <a:xfrm>
              <a:off x="506784" y="1136950"/>
              <a:ext cx="74586" cy="74235"/>
            </a:xfrm>
            <a:custGeom>
              <a:avLst/>
              <a:gdLst/>
              <a:ahLst/>
              <a:cxnLst/>
              <a:rect l="l" t="t" r="r" b="b"/>
              <a:pathLst>
                <a:path w="1699" h="1691" extrusionOk="0">
                  <a:moveTo>
                    <a:pt x="736" y="1"/>
                  </a:moveTo>
                  <a:cubicBezTo>
                    <a:pt x="646" y="1"/>
                    <a:pt x="557" y="16"/>
                    <a:pt x="477" y="46"/>
                  </a:cubicBezTo>
                  <a:cubicBezTo>
                    <a:pt x="362" y="87"/>
                    <a:pt x="270" y="155"/>
                    <a:pt x="195" y="219"/>
                  </a:cubicBezTo>
                  <a:cubicBezTo>
                    <a:pt x="120" y="287"/>
                    <a:pt x="73" y="366"/>
                    <a:pt x="46" y="437"/>
                  </a:cubicBezTo>
                  <a:cubicBezTo>
                    <a:pt x="18" y="512"/>
                    <a:pt x="8" y="580"/>
                    <a:pt x="1" y="631"/>
                  </a:cubicBezTo>
                  <a:lnTo>
                    <a:pt x="1" y="669"/>
                  </a:lnTo>
                  <a:cubicBezTo>
                    <a:pt x="5" y="679"/>
                    <a:pt x="5" y="689"/>
                    <a:pt x="8" y="700"/>
                  </a:cubicBezTo>
                  <a:cubicBezTo>
                    <a:pt x="8" y="720"/>
                    <a:pt x="11" y="736"/>
                    <a:pt x="15" y="750"/>
                  </a:cubicBezTo>
                  <a:cubicBezTo>
                    <a:pt x="21" y="777"/>
                    <a:pt x="25" y="791"/>
                    <a:pt x="25" y="791"/>
                  </a:cubicBezTo>
                  <a:cubicBezTo>
                    <a:pt x="25" y="791"/>
                    <a:pt x="32" y="777"/>
                    <a:pt x="46" y="753"/>
                  </a:cubicBezTo>
                  <a:cubicBezTo>
                    <a:pt x="49" y="744"/>
                    <a:pt x="59" y="730"/>
                    <a:pt x="69" y="716"/>
                  </a:cubicBezTo>
                  <a:cubicBezTo>
                    <a:pt x="76" y="709"/>
                    <a:pt x="82" y="703"/>
                    <a:pt x="90" y="692"/>
                  </a:cubicBezTo>
                  <a:cubicBezTo>
                    <a:pt x="96" y="686"/>
                    <a:pt x="103" y="679"/>
                    <a:pt x="110" y="669"/>
                  </a:cubicBezTo>
                  <a:cubicBezTo>
                    <a:pt x="137" y="634"/>
                    <a:pt x="175" y="601"/>
                    <a:pt x="225" y="573"/>
                  </a:cubicBezTo>
                  <a:cubicBezTo>
                    <a:pt x="273" y="543"/>
                    <a:pt x="327" y="522"/>
                    <a:pt x="385" y="499"/>
                  </a:cubicBezTo>
                  <a:cubicBezTo>
                    <a:pt x="426" y="483"/>
                    <a:pt x="472" y="476"/>
                    <a:pt x="519" y="476"/>
                  </a:cubicBezTo>
                  <a:cubicBezTo>
                    <a:pt x="534" y="476"/>
                    <a:pt x="550" y="476"/>
                    <a:pt x="566" y="478"/>
                  </a:cubicBezTo>
                  <a:cubicBezTo>
                    <a:pt x="624" y="488"/>
                    <a:pt x="678" y="508"/>
                    <a:pt x="735" y="532"/>
                  </a:cubicBezTo>
                  <a:cubicBezTo>
                    <a:pt x="790" y="560"/>
                    <a:pt x="845" y="597"/>
                    <a:pt x="892" y="642"/>
                  </a:cubicBezTo>
                  <a:cubicBezTo>
                    <a:pt x="916" y="665"/>
                    <a:pt x="940" y="689"/>
                    <a:pt x="960" y="713"/>
                  </a:cubicBezTo>
                  <a:cubicBezTo>
                    <a:pt x="980" y="740"/>
                    <a:pt x="998" y="767"/>
                    <a:pt x="1015" y="794"/>
                  </a:cubicBezTo>
                  <a:cubicBezTo>
                    <a:pt x="1049" y="849"/>
                    <a:pt x="1076" y="910"/>
                    <a:pt x="1090" y="968"/>
                  </a:cubicBezTo>
                  <a:cubicBezTo>
                    <a:pt x="1100" y="1026"/>
                    <a:pt x="1103" y="1077"/>
                    <a:pt x="1100" y="1124"/>
                  </a:cubicBezTo>
                  <a:cubicBezTo>
                    <a:pt x="1093" y="1162"/>
                    <a:pt x="1082" y="1216"/>
                    <a:pt x="1055" y="1260"/>
                  </a:cubicBezTo>
                  <a:cubicBezTo>
                    <a:pt x="1042" y="1281"/>
                    <a:pt x="1029" y="1301"/>
                    <a:pt x="1008" y="1318"/>
                  </a:cubicBezTo>
                  <a:cubicBezTo>
                    <a:pt x="991" y="1332"/>
                    <a:pt x="971" y="1345"/>
                    <a:pt x="950" y="1353"/>
                  </a:cubicBezTo>
                  <a:cubicBezTo>
                    <a:pt x="926" y="1366"/>
                    <a:pt x="896" y="1372"/>
                    <a:pt x="864" y="1372"/>
                  </a:cubicBezTo>
                  <a:cubicBezTo>
                    <a:pt x="845" y="1372"/>
                    <a:pt x="826" y="1370"/>
                    <a:pt x="807" y="1366"/>
                  </a:cubicBezTo>
                  <a:cubicBezTo>
                    <a:pt x="756" y="1356"/>
                    <a:pt x="712" y="1332"/>
                    <a:pt x="685" y="1301"/>
                  </a:cubicBezTo>
                  <a:cubicBezTo>
                    <a:pt x="654" y="1274"/>
                    <a:pt x="633" y="1243"/>
                    <a:pt x="624" y="1220"/>
                  </a:cubicBezTo>
                  <a:cubicBezTo>
                    <a:pt x="617" y="1210"/>
                    <a:pt x="613" y="1199"/>
                    <a:pt x="613" y="1193"/>
                  </a:cubicBezTo>
                  <a:cubicBezTo>
                    <a:pt x="613" y="1185"/>
                    <a:pt x="610" y="1182"/>
                    <a:pt x="610" y="1182"/>
                  </a:cubicBezTo>
                  <a:lnTo>
                    <a:pt x="610" y="1182"/>
                  </a:lnTo>
                  <a:cubicBezTo>
                    <a:pt x="610" y="1182"/>
                    <a:pt x="613" y="1196"/>
                    <a:pt x="603" y="1223"/>
                  </a:cubicBezTo>
                  <a:cubicBezTo>
                    <a:pt x="597" y="1247"/>
                    <a:pt x="593" y="1287"/>
                    <a:pt x="600" y="1342"/>
                  </a:cubicBezTo>
                  <a:cubicBezTo>
                    <a:pt x="613" y="1397"/>
                    <a:pt x="637" y="1461"/>
                    <a:pt x="688" y="1526"/>
                  </a:cubicBezTo>
                  <a:cubicBezTo>
                    <a:pt x="715" y="1560"/>
                    <a:pt x="746" y="1590"/>
                    <a:pt x="790" y="1621"/>
                  </a:cubicBezTo>
                  <a:cubicBezTo>
                    <a:pt x="831" y="1648"/>
                    <a:pt x="882" y="1672"/>
                    <a:pt x="944" y="1682"/>
                  </a:cubicBezTo>
                  <a:cubicBezTo>
                    <a:pt x="973" y="1688"/>
                    <a:pt x="1003" y="1690"/>
                    <a:pt x="1034" y="1690"/>
                  </a:cubicBezTo>
                  <a:cubicBezTo>
                    <a:pt x="1125" y="1690"/>
                    <a:pt x="1222" y="1668"/>
                    <a:pt x="1311" y="1625"/>
                  </a:cubicBezTo>
                  <a:cubicBezTo>
                    <a:pt x="1433" y="1563"/>
                    <a:pt x="1545" y="1468"/>
                    <a:pt x="1610" y="1322"/>
                  </a:cubicBezTo>
                  <a:cubicBezTo>
                    <a:pt x="1678" y="1185"/>
                    <a:pt x="1699" y="1029"/>
                    <a:pt x="1682" y="883"/>
                  </a:cubicBezTo>
                  <a:cubicBezTo>
                    <a:pt x="1668" y="736"/>
                    <a:pt x="1620" y="601"/>
                    <a:pt x="1545" y="471"/>
                  </a:cubicBezTo>
                  <a:cubicBezTo>
                    <a:pt x="1508" y="410"/>
                    <a:pt x="1460" y="356"/>
                    <a:pt x="1413" y="304"/>
                  </a:cubicBezTo>
                  <a:cubicBezTo>
                    <a:pt x="1362" y="254"/>
                    <a:pt x="1307" y="206"/>
                    <a:pt x="1253" y="169"/>
                  </a:cubicBezTo>
                  <a:cubicBezTo>
                    <a:pt x="1137" y="87"/>
                    <a:pt x="1005" y="33"/>
                    <a:pt x="869" y="12"/>
                  </a:cubicBezTo>
                  <a:cubicBezTo>
                    <a:pt x="825" y="4"/>
                    <a:pt x="780"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8"/>
            <p:cNvSpPr/>
            <p:nvPr/>
          </p:nvSpPr>
          <p:spPr>
            <a:xfrm>
              <a:off x="416129" y="1303070"/>
              <a:ext cx="203038" cy="379647"/>
            </a:xfrm>
            <a:custGeom>
              <a:avLst/>
              <a:gdLst/>
              <a:ahLst/>
              <a:cxnLst/>
              <a:rect l="l" t="t" r="r" b="b"/>
              <a:pathLst>
                <a:path w="4625" h="8648" extrusionOk="0">
                  <a:moveTo>
                    <a:pt x="15" y="1"/>
                  </a:moveTo>
                  <a:cubicBezTo>
                    <a:pt x="15" y="2"/>
                    <a:pt x="12" y="49"/>
                    <a:pt x="8" y="136"/>
                  </a:cubicBezTo>
                  <a:cubicBezTo>
                    <a:pt x="4" y="181"/>
                    <a:pt x="4" y="235"/>
                    <a:pt x="1" y="304"/>
                  </a:cubicBezTo>
                  <a:lnTo>
                    <a:pt x="1" y="524"/>
                  </a:lnTo>
                  <a:cubicBezTo>
                    <a:pt x="8" y="858"/>
                    <a:pt x="35" y="1337"/>
                    <a:pt x="164" y="1896"/>
                  </a:cubicBezTo>
                  <a:cubicBezTo>
                    <a:pt x="229" y="2174"/>
                    <a:pt x="310" y="2477"/>
                    <a:pt x="433" y="2783"/>
                  </a:cubicBezTo>
                  <a:cubicBezTo>
                    <a:pt x="491" y="2937"/>
                    <a:pt x="563" y="3092"/>
                    <a:pt x="651" y="3243"/>
                  </a:cubicBezTo>
                  <a:cubicBezTo>
                    <a:pt x="671" y="3283"/>
                    <a:pt x="695" y="3317"/>
                    <a:pt x="719" y="3355"/>
                  </a:cubicBezTo>
                  <a:cubicBezTo>
                    <a:pt x="743" y="3392"/>
                    <a:pt x="767" y="3430"/>
                    <a:pt x="794" y="3467"/>
                  </a:cubicBezTo>
                  <a:cubicBezTo>
                    <a:pt x="848" y="3538"/>
                    <a:pt x="906" y="3610"/>
                    <a:pt x="968" y="3675"/>
                  </a:cubicBezTo>
                  <a:cubicBezTo>
                    <a:pt x="1049" y="3763"/>
                    <a:pt x="1141" y="3844"/>
                    <a:pt x="1243" y="3912"/>
                  </a:cubicBezTo>
                  <a:cubicBezTo>
                    <a:pt x="1345" y="3984"/>
                    <a:pt x="1461" y="4042"/>
                    <a:pt x="1586" y="4072"/>
                  </a:cubicBezTo>
                  <a:cubicBezTo>
                    <a:pt x="1651" y="4089"/>
                    <a:pt x="1715" y="4100"/>
                    <a:pt x="1784" y="4100"/>
                  </a:cubicBezTo>
                  <a:cubicBezTo>
                    <a:pt x="1852" y="4100"/>
                    <a:pt x="1920" y="4089"/>
                    <a:pt x="1984" y="4069"/>
                  </a:cubicBezTo>
                  <a:cubicBezTo>
                    <a:pt x="2049" y="4052"/>
                    <a:pt x="2114" y="4022"/>
                    <a:pt x="2172" y="3984"/>
                  </a:cubicBezTo>
                  <a:cubicBezTo>
                    <a:pt x="2185" y="3973"/>
                    <a:pt x="2199" y="3964"/>
                    <a:pt x="2213" y="3953"/>
                  </a:cubicBezTo>
                  <a:cubicBezTo>
                    <a:pt x="2226" y="3943"/>
                    <a:pt x="2240" y="3929"/>
                    <a:pt x="2253" y="3919"/>
                  </a:cubicBezTo>
                  <a:lnTo>
                    <a:pt x="2274" y="3899"/>
                  </a:lnTo>
                  <a:lnTo>
                    <a:pt x="2274" y="3896"/>
                  </a:lnTo>
                  <a:lnTo>
                    <a:pt x="2277" y="3896"/>
                  </a:lnTo>
                  <a:lnTo>
                    <a:pt x="2277" y="3906"/>
                  </a:lnTo>
                  <a:lnTo>
                    <a:pt x="2277" y="3912"/>
                  </a:lnTo>
                  <a:lnTo>
                    <a:pt x="2280" y="3933"/>
                  </a:lnTo>
                  <a:cubicBezTo>
                    <a:pt x="2284" y="3981"/>
                    <a:pt x="2290" y="4025"/>
                    <a:pt x="2294" y="4072"/>
                  </a:cubicBezTo>
                  <a:cubicBezTo>
                    <a:pt x="2307" y="4164"/>
                    <a:pt x="2321" y="4256"/>
                    <a:pt x="2338" y="4351"/>
                  </a:cubicBezTo>
                  <a:cubicBezTo>
                    <a:pt x="2403" y="4729"/>
                    <a:pt x="2505" y="5103"/>
                    <a:pt x="2645" y="5457"/>
                  </a:cubicBezTo>
                  <a:cubicBezTo>
                    <a:pt x="2712" y="5634"/>
                    <a:pt x="2797" y="5807"/>
                    <a:pt x="2910" y="5964"/>
                  </a:cubicBezTo>
                  <a:cubicBezTo>
                    <a:pt x="2968" y="6039"/>
                    <a:pt x="3032" y="6110"/>
                    <a:pt x="3107" y="6171"/>
                  </a:cubicBezTo>
                  <a:cubicBezTo>
                    <a:pt x="3124" y="6188"/>
                    <a:pt x="3144" y="6202"/>
                    <a:pt x="3165" y="6215"/>
                  </a:cubicBezTo>
                  <a:cubicBezTo>
                    <a:pt x="3185" y="6229"/>
                    <a:pt x="3205" y="6243"/>
                    <a:pt x="3226" y="6256"/>
                  </a:cubicBezTo>
                  <a:cubicBezTo>
                    <a:pt x="3267" y="6280"/>
                    <a:pt x="3311" y="6300"/>
                    <a:pt x="3356" y="6317"/>
                  </a:cubicBezTo>
                  <a:cubicBezTo>
                    <a:pt x="3451" y="6355"/>
                    <a:pt x="3555" y="6374"/>
                    <a:pt x="3655" y="6374"/>
                  </a:cubicBezTo>
                  <a:cubicBezTo>
                    <a:pt x="3693" y="6374"/>
                    <a:pt x="3730" y="6371"/>
                    <a:pt x="3767" y="6365"/>
                  </a:cubicBezTo>
                  <a:cubicBezTo>
                    <a:pt x="3835" y="6355"/>
                    <a:pt x="3896" y="6334"/>
                    <a:pt x="3954" y="6307"/>
                  </a:cubicBezTo>
                  <a:lnTo>
                    <a:pt x="3971" y="6297"/>
                  </a:lnTo>
                  <a:lnTo>
                    <a:pt x="3974" y="6294"/>
                  </a:lnTo>
                  <a:cubicBezTo>
                    <a:pt x="3978" y="6290"/>
                    <a:pt x="3981" y="6290"/>
                    <a:pt x="3981" y="6287"/>
                  </a:cubicBezTo>
                  <a:cubicBezTo>
                    <a:pt x="3988" y="6284"/>
                    <a:pt x="3992" y="6280"/>
                    <a:pt x="3998" y="6273"/>
                  </a:cubicBezTo>
                  <a:lnTo>
                    <a:pt x="3998" y="6311"/>
                  </a:lnTo>
                  <a:cubicBezTo>
                    <a:pt x="3995" y="6361"/>
                    <a:pt x="3988" y="6419"/>
                    <a:pt x="3981" y="6474"/>
                  </a:cubicBezTo>
                  <a:cubicBezTo>
                    <a:pt x="3971" y="6583"/>
                    <a:pt x="3961" y="6685"/>
                    <a:pt x="3951" y="6787"/>
                  </a:cubicBezTo>
                  <a:cubicBezTo>
                    <a:pt x="3930" y="6988"/>
                    <a:pt x="3910" y="7174"/>
                    <a:pt x="3893" y="7355"/>
                  </a:cubicBezTo>
                  <a:cubicBezTo>
                    <a:pt x="3879" y="7498"/>
                    <a:pt x="3862" y="7634"/>
                    <a:pt x="3852" y="7763"/>
                  </a:cubicBezTo>
                  <a:cubicBezTo>
                    <a:pt x="3838" y="7892"/>
                    <a:pt x="3835" y="8019"/>
                    <a:pt x="3849" y="8137"/>
                  </a:cubicBezTo>
                  <a:cubicBezTo>
                    <a:pt x="3855" y="8195"/>
                    <a:pt x="3866" y="8253"/>
                    <a:pt x="3882" y="8308"/>
                  </a:cubicBezTo>
                  <a:cubicBezTo>
                    <a:pt x="3903" y="8358"/>
                    <a:pt x="3927" y="8410"/>
                    <a:pt x="3954" y="8451"/>
                  </a:cubicBezTo>
                  <a:cubicBezTo>
                    <a:pt x="3981" y="8495"/>
                    <a:pt x="4019" y="8532"/>
                    <a:pt x="4056" y="8562"/>
                  </a:cubicBezTo>
                  <a:cubicBezTo>
                    <a:pt x="4066" y="8570"/>
                    <a:pt x="4076" y="8573"/>
                    <a:pt x="4086" y="8580"/>
                  </a:cubicBezTo>
                  <a:cubicBezTo>
                    <a:pt x="4097" y="8586"/>
                    <a:pt x="4107" y="8593"/>
                    <a:pt x="4117" y="8597"/>
                  </a:cubicBezTo>
                  <a:cubicBezTo>
                    <a:pt x="4138" y="8606"/>
                    <a:pt x="4158" y="8614"/>
                    <a:pt x="4179" y="8624"/>
                  </a:cubicBezTo>
                  <a:cubicBezTo>
                    <a:pt x="4229" y="8641"/>
                    <a:pt x="4278" y="8647"/>
                    <a:pt x="4324" y="8647"/>
                  </a:cubicBezTo>
                  <a:cubicBezTo>
                    <a:pt x="4352" y="8647"/>
                    <a:pt x="4378" y="8645"/>
                    <a:pt x="4403" y="8641"/>
                  </a:cubicBezTo>
                  <a:cubicBezTo>
                    <a:pt x="4468" y="8627"/>
                    <a:pt x="4519" y="8600"/>
                    <a:pt x="4552" y="8570"/>
                  </a:cubicBezTo>
                  <a:cubicBezTo>
                    <a:pt x="4587" y="8539"/>
                    <a:pt x="4604" y="8508"/>
                    <a:pt x="4610" y="8488"/>
                  </a:cubicBezTo>
                  <a:cubicBezTo>
                    <a:pt x="4621" y="8464"/>
                    <a:pt x="4624" y="8454"/>
                    <a:pt x="4624" y="8454"/>
                  </a:cubicBezTo>
                  <a:lnTo>
                    <a:pt x="4624" y="8454"/>
                  </a:lnTo>
                  <a:cubicBezTo>
                    <a:pt x="4624" y="8454"/>
                    <a:pt x="4621" y="8464"/>
                    <a:pt x="4610" y="8484"/>
                  </a:cubicBezTo>
                  <a:cubicBezTo>
                    <a:pt x="4601" y="8508"/>
                    <a:pt x="4580" y="8535"/>
                    <a:pt x="4549" y="8562"/>
                  </a:cubicBezTo>
                  <a:cubicBezTo>
                    <a:pt x="4512" y="8590"/>
                    <a:pt x="4464" y="8614"/>
                    <a:pt x="4400" y="8624"/>
                  </a:cubicBezTo>
                  <a:cubicBezTo>
                    <a:pt x="4385" y="8625"/>
                    <a:pt x="4370" y="8626"/>
                    <a:pt x="4353" y="8626"/>
                  </a:cubicBezTo>
                  <a:cubicBezTo>
                    <a:pt x="4302" y="8626"/>
                    <a:pt x="4245" y="8617"/>
                    <a:pt x="4185" y="8597"/>
                  </a:cubicBezTo>
                  <a:cubicBezTo>
                    <a:pt x="4168" y="8586"/>
                    <a:pt x="4148" y="8580"/>
                    <a:pt x="4131" y="8570"/>
                  </a:cubicBezTo>
                  <a:cubicBezTo>
                    <a:pt x="4111" y="8559"/>
                    <a:pt x="4094" y="8549"/>
                    <a:pt x="4076" y="8535"/>
                  </a:cubicBezTo>
                  <a:cubicBezTo>
                    <a:pt x="4042" y="8504"/>
                    <a:pt x="4012" y="8474"/>
                    <a:pt x="3988" y="8430"/>
                  </a:cubicBezTo>
                  <a:cubicBezTo>
                    <a:pt x="3961" y="8389"/>
                    <a:pt x="3943" y="8341"/>
                    <a:pt x="3927" y="8294"/>
                  </a:cubicBezTo>
                  <a:cubicBezTo>
                    <a:pt x="3913" y="8243"/>
                    <a:pt x="3903" y="8188"/>
                    <a:pt x="3899" y="8130"/>
                  </a:cubicBezTo>
                  <a:cubicBezTo>
                    <a:pt x="3890" y="8019"/>
                    <a:pt x="3899" y="7896"/>
                    <a:pt x="3916" y="7770"/>
                  </a:cubicBezTo>
                  <a:cubicBezTo>
                    <a:pt x="3934" y="7641"/>
                    <a:pt x="3951" y="7504"/>
                    <a:pt x="3968" y="7361"/>
                  </a:cubicBezTo>
                  <a:cubicBezTo>
                    <a:pt x="4015" y="6970"/>
                    <a:pt x="4070" y="6535"/>
                    <a:pt x="4134" y="6018"/>
                  </a:cubicBezTo>
                  <a:lnTo>
                    <a:pt x="4134" y="6018"/>
                  </a:lnTo>
                  <a:cubicBezTo>
                    <a:pt x="4097" y="6052"/>
                    <a:pt x="4059" y="6086"/>
                    <a:pt x="4019" y="6121"/>
                  </a:cubicBezTo>
                  <a:cubicBezTo>
                    <a:pt x="3998" y="6137"/>
                    <a:pt x="3974" y="6161"/>
                    <a:pt x="3954" y="6171"/>
                  </a:cubicBezTo>
                  <a:cubicBezTo>
                    <a:pt x="3943" y="6182"/>
                    <a:pt x="3934" y="6185"/>
                    <a:pt x="3920" y="6192"/>
                  </a:cubicBezTo>
                  <a:lnTo>
                    <a:pt x="3903" y="6202"/>
                  </a:lnTo>
                  <a:cubicBezTo>
                    <a:pt x="3855" y="6223"/>
                    <a:pt x="3805" y="6239"/>
                    <a:pt x="3750" y="6249"/>
                  </a:cubicBezTo>
                  <a:cubicBezTo>
                    <a:pt x="3722" y="6253"/>
                    <a:pt x="3694" y="6255"/>
                    <a:pt x="3665" y="6255"/>
                  </a:cubicBezTo>
                  <a:cubicBezTo>
                    <a:pt x="3577" y="6255"/>
                    <a:pt x="3486" y="6239"/>
                    <a:pt x="3400" y="6205"/>
                  </a:cubicBezTo>
                  <a:cubicBezTo>
                    <a:pt x="3243" y="6147"/>
                    <a:pt x="3117" y="6028"/>
                    <a:pt x="3012" y="5889"/>
                  </a:cubicBezTo>
                  <a:cubicBezTo>
                    <a:pt x="2910" y="5746"/>
                    <a:pt x="2831" y="5579"/>
                    <a:pt x="2764" y="5409"/>
                  </a:cubicBezTo>
                  <a:cubicBezTo>
                    <a:pt x="2631" y="5062"/>
                    <a:pt x="2529" y="4698"/>
                    <a:pt x="2464" y="4328"/>
                  </a:cubicBezTo>
                  <a:cubicBezTo>
                    <a:pt x="2450" y="4235"/>
                    <a:pt x="2437" y="4147"/>
                    <a:pt x="2427" y="4055"/>
                  </a:cubicBezTo>
                  <a:cubicBezTo>
                    <a:pt x="2420" y="4011"/>
                    <a:pt x="2417" y="3964"/>
                    <a:pt x="2413" y="3919"/>
                  </a:cubicBezTo>
                  <a:lnTo>
                    <a:pt x="2409" y="3906"/>
                  </a:lnTo>
                  <a:lnTo>
                    <a:pt x="2409" y="3875"/>
                  </a:lnTo>
                  <a:cubicBezTo>
                    <a:pt x="2406" y="3855"/>
                    <a:pt x="2406" y="3835"/>
                    <a:pt x="2403" y="3810"/>
                  </a:cubicBezTo>
                  <a:cubicBezTo>
                    <a:pt x="2400" y="3769"/>
                    <a:pt x="2396" y="3728"/>
                    <a:pt x="2392" y="3688"/>
                  </a:cubicBezTo>
                  <a:cubicBezTo>
                    <a:pt x="2372" y="3684"/>
                    <a:pt x="2348" y="3681"/>
                    <a:pt x="2328" y="3678"/>
                  </a:cubicBezTo>
                  <a:lnTo>
                    <a:pt x="2324" y="3678"/>
                  </a:lnTo>
                  <a:cubicBezTo>
                    <a:pt x="2318" y="3678"/>
                    <a:pt x="2315" y="3678"/>
                    <a:pt x="2311" y="3675"/>
                  </a:cubicBezTo>
                  <a:cubicBezTo>
                    <a:pt x="2294" y="3675"/>
                    <a:pt x="2280" y="3671"/>
                    <a:pt x="2263" y="3671"/>
                  </a:cubicBezTo>
                  <a:cubicBezTo>
                    <a:pt x="2253" y="3695"/>
                    <a:pt x="2243" y="3708"/>
                    <a:pt x="2236" y="3725"/>
                  </a:cubicBezTo>
                  <a:lnTo>
                    <a:pt x="2205" y="3773"/>
                  </a:lnTo>
                  <a:cubicBezTo>
                    <a:pt x="2202" y="3783"/>
                    <a:pt x="2195" y="3786"/>
                    <a:pt x="2192" y="3794"/>
                  </a:cubicBezTo>
                  <a:cubicBezTo>
                    <a:pt x="2188" y="3797"/>
                    <a:pt x="2185" y="3800"/>
                    <a:pt x="2185" y="3804"/>
                  </a:cubicBezTo>
                  <a:lnTo>
                    <a:pt x="2178" y="3810"/>
                  </a:lnTo>
                  <a:lnTo>
                    <a:pt x="2164" y="3824"/>
                  </a:lnTo>
                  <a:cubicBezTo>
                    <a:pt x="2155" y="3835"/>
                    <a:pt x="2144" y="3844"/>
                    <a:pt x="2131" y="3851"/>
                  </a:cubicBezTo>
                  <a:cubicBezTo>
                    <a:pt x="2120" y="3862"/>
                    <a:pt x="2111" y="3868"/>
                    <a:pt x="2100" y="3875"/>
                  </a:cubicBezTo>
                  <a:cubicBezTo>
                    <a:pt x="2053" y="3909"/>
                    <a:pt x="2001" y="3933"/>
                    <a:pt x="1947" y="3950"/>
                  </a:cubicBezTo>
                  <a:cubicBezTo>
                    <a:pt x="1891" y="3968"/>
                    <a:pt x="1832" y="3976"/>
                    <a:pt x="1773" y="3976"/>
                  </a:cubicBezTo>
                  <a:cubicBezTo>
                    <a:pt x="1721" y="3976"/>
                    <a:pt x="1668" y="3970"/>
                    <a:pt x="1617" y="3957"/>
                  </a:cubicBezTo>
                  <a:cubicBezTo>
                    <a:pt x="1505" y="3929"/>
                    <a:pt x="1403" y="3882"/>
                    <a:pt x="1307" y="3821"/>
                  </a:cubicBezTo>
                  <a:cubicBezTo>
                    <a:pt x="1213" y="3756"/>
                    <a:pt x="1124" y="3681"/>
                    <a:pt x="1045" y="3603"/>
                  </a:cubicBezTo>
                  <a:cubicBezTo>
                    <a:pt x="800" y="3355"/>
                    <a:pt x="634" y="3052"/>
                    <a:pt x="505" y="2753"/>
                  </a:cubicBezTo>
                  <a:cubicBezTo>
                    <a:pt x="382" y="2453"/>
                    <a:pt x="290" y="2157"/>
                    <a:pt x="219" y="1882"/>
                  </a:cubicBezTo>
                  <a:cubicBezTo>
                    <a:pt x="83" y="1331"/>
                    <a:pt x="32" y="855"/>
                    <a:pt x="18" y="524"/>
                  </a:cubicBezTo>
                  <a:cubicBezTo>
                    <a:pt x="8" y="357"/>
                    <a:pt x="8" y="225"/>
                    <a:pt x="12" y="136"/>
                  </a:cubicBezTo>
                  <a:cubicBezTo>
                    <a:pt x="12" y="49"/>
                    <a:pt x="15" y="2"/>
                    <a:pt x="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8"/>
            <p:cNvSpPr/>
            <p:nvPr/>
          </p:nvSpPr>
          <p:spPr>
            <a:xfrm>
              <a:off x="503535" y="1620691"/>
              <a:ext cx="116379" cy="158699"/>
            </a:xfrm>
            <a:custGeom>
              <a:avLst/>
              <a:gdLst/>
              <a:ahLst/>
              <a:cxnLst/>
              <a:rect l="l" t="t" r="r" b="b"/>
              <a:pathLst>
                <a:path w="2651" h="3615" extrusionOk="0">
                  <a:moveTo>
                    <a:pt x="2503" y="1"/>
                  </a:moveTo>
                  <a:lnTo>
                    <a:pt x="2503" y="82"/>
                  </a:lnTo>
                  <a:cubicBezTo>
                    <a:pt x="2503" y="137"/>
                    <a:pt x="2503" y="215"/>
                    <a:pt x="2500" y="314"/>
                  </a:cubicBezTo>
                  <a:cubicBezTo>
                    <a:pt x="2494" y="514"/>
                    <a:pt x="2480" y="800"/>
                    <a:pt x="2436" y="1134"/>
                  </a:cubicBezTo>
                  <a:cubicBezTo>
                    <a:pt x="2426" y="1216"/>
                    <a:pt x="2412" y="1300"/>
                    <a:pt x="2395" y="1389"/>
                  </a:cubicBezTo>
                  <a:cubicBezTo>
                    <a:pt x="2378" y="1478"/>
                    <a:pt x="2354" y="1566"/>
                    <a:pt x="2330" y="1657"/>
                  </a:cubicBezTo>
                  <a:cubicBezTo>
                    <a:pt x="2307" y="1746"/>
                    <a:pt x="2276" y="1838"/>
                    <a:pt x="2242" y="1927"/>
                  </a:cubicBezTo>
                  <a:cubicBezTo>
                    <a:pt x="2208" y="2018"/>
                    <a:pt x="2167" y="2106"/>
                    <a:pt x="2123" y="2195"/>
                  </a:cubicBezTo>
                  <a:cubicBezTo>
                    <a:pt x="2109" y="2216"/>
                    <a:pt x="2099" y="2236"/>
                    <a:pt x="2085" y="2260"/>
                  </a:cubicBezTo>
                  <a:cubicBezTo>
                    <a:pt x="2075" y="2280"/>
                    <a:pt x="2062" y="2301"/>
                    <a:pt x="2048" y="2324"/>
                  </a:cubicBezTo>
                  <a:cubicBezTo>
                    <a:pt x="2038" y="2345"/>
                    <a:pt x="2024" y="2365"/>
                    <a:pt x="2010" y="2385"/>
                  </a:cubicBezTo>
                  <a:cubicBezTo>
                    <a:pt x="1997" y="2406"/>
                    <a:pt x="1987" y="2430"/>
                    <a:pt x="1970" y="2450"/>
                  </a:cubicBezTo>
                  <a:cubicBezTo>
                    <a:pt x="1916" y="2532"/>
                    <a:pt x="1854" y="2610"/>
                    <a:pt x="1789" y="2685"/>
                  </a:cubicBezTo>
                  <a:cubicBezTo>
                    <a:pt x="1725" y="2756"/>
                    <a:pt x="1650" y="2825"/>
                    <a:pt x="1575" y="2886"/>
                  </a:cubicBezTo>
                  <a:cubicBezTo>
                    <a:pt x="1497" y="2943"/>
                    <a:pt x="1415" y="2994"/>
                    <a:pt x="1330" y="3035"/>
                  </a:cubicBezTo>
                  <a:cubicBezTo>
                    <a:pt x="1245" y="3079"/>
                    <a:pt x="1164" y="3106"/>
                    <a:pt x="1089" y="3117"/>
                  </a:cubicBezTo>
                  <a:cubicBezTo>
                    <a:pt x="1071" y="3119"/>
                    <a:pt x="1054" y="3120"/>
                    <a:pt x="1038" y="3120"/>
                  </a:cubicBezTo>
                  <a:cubicBezTo>
                    <a:pt x="983" y="3120"/>
                    <a:pt x="933" y="3109"/>
                    <a:pt x="881" y="3093"/>
                  </a:cubicBezTo>
                  <a:cubicBezTo>
                    <a:pt x="844" y="3083"/>
                    <a:pt x="809" y="3062"/>
                    <a:pt x="776" y="3042"/>
                  </a:cubicBezTo>
                  <a:cubicBezTo>
                    <a:pt x="742" y="3021"/>
                    <a:pt x="707" y="2998"/>
                    <a:pt x="677" y="2971"/>
                  </a:cubicBezTo>
                  <a:lnTo>
                    <a:pt x="585" y="2879"/>
                  </a:lnTo>
                  <a:cubicBezTo>
                    <a:pt x="572" y="2861"/>
                    <a:pt x="558" y="2845"/>
                    <a:pt x="544" y="2825"/>
                  </a:cubicBezTo>
                  <a:cubicBezTo>
                    <a:pt x="531" y="2808"/>
                    <a:pt x="517" y="2790"/>
                    <a:pt x="503" y="2773"/>
                  </a:cubicBezTo>
                  <a:cubicBezTo>
                    <a:pt x="497" y="2763"/>
                    <a:pt x="493" y="2753"/>
                    <a:pt x="487" y="2743"/>
                  </a:cubicBezTo>
                  <a:cubicBezTo>
                    <a:pt x="480" y="2732"/>
                    <a:pt x="476" y="2726"/>
                    <a:pt x="470" y="2715"/>
                  </a:cubicBezTo>
                  <a:lnTo>
                    <a:pt x="439" y="2654"/>
                  </a:lnTo>
                  <a:cubicBezTo>
                    <a:pt x="422" y="2616"/>
                    <a:pt x="405" y="2572"/>
                    <a:pt x="391" y="2532"/>
                  </a:cubicBezTo>
                  <a:cubicBezTo>
                    <a:pt x="364" y="2450"/>
                    <a:pt x="347" y="2372"/>
                    <a:pt x="347" y="2297"/>
                  </a:cubicBezTo>
                  <a:cubicBezTo>
                    <a:pt x="337" y="2141"/>
                    <a:pt x="422" y="2029"/>
                    <a:pt x="534" y="1967"/>
                  </a:cubicBezTo>
                  <a:cubicBezTo>
                    <a:pt x="611" y="1927"/>
                    <a:pt x="692" y="1906"/>
                    <a:pt x="769" y="1906"/>
                  </a:cubicBezTo>
                  <a:cubicBezTo>
                    <a:pt x="808" y="1906"/>
                    <a:pt x="846" y="1911"/>
                    <a:pt x="881" y="1923"/>
                  </a:cubicBezTo>
                  <a:cubicBezTo>
                    <a:pt x="987" y="1950"/>
                    <a:pt x="1075" y="2025"/>
                    <a:pt x="1126" y="2100"/>
                  </a:cubicBezTo>
                  <a:cubicBezTo>
                    <a:pt x="1153" y="2137"/>
                    <a:pt x="1174" y="2175"/>
                    <a:pt x="1187" y="2208"/>
                  </a:cubicBezTo>
                  <a:cubicBezTo>
                    <a:pt x="1201" y="2243"/>
                    <a:pt x="1211" y="2274"/>
                    <a:pt x="1218" y="2297"/>
                  </a:cubicBezTo>
                  <a:cubicBezTo>
                    <a:pt x="1218" y="2310"/>
                    <a:pt x="1222" y="2324"/>
                    <a:pt x="1222" y="2335"/>
                  </a:cubicBezTo>
                  <a:cubicBezTo>
                    <a:pt x="1225" y="2341"/>
                    <a:pt x="1225" y="2351"/>
                    <a:pt x="1225" y="2358"/>
                  </a:cubicBezTo>
                  <a:cubicBezTo>
                    <a:pt x="1225" y="2372"/>
                    <a:pt x="1228" y="2379"/>
                    <a:pt x="1228" y="2379"/>
                  </a:cubicBezTo>
                  <a:cubicBezTo>
                    <a:pt x="1228" y="2379"/>
                    <a:pt x="1228" y="2372"/>
                    <a:pt x="1232" y="2358"/>
                  </a:cubicBezTo>
                  <a:cubicBezTo>
                    <a:pt x="1235" y="2351"/>
                    <a:pt x="1238" y="2345"/>
                    <a:pt x="1238" y="2335"/>
                  </a:cubicBezTo>
                  <a:cubicBezTo>
                    <a:pt x="1242" y="2324"/>
                    <a:pt x="1242" y="2310"/>
                    <a:pt x="1245" y="2297"/>
                  </a:cubicBezTo>
                  <a:cubicBezTo>
                    <a:pt x="1255" y="2243"/>
                    <a:pt x="1255" y="2158"/>
                    <a:pt x="1225" y="2052"/>
                  </a:cubicBezTo>
                  <a:cubicBezTo>
                    <a:pt x="1205" y="2001"/>
                    <a:pt x="1177" y="1943"/>
                    <a:pt x="1136" y="1889"/>
                  </a:cubicBezTo>
                  <a:cubicBezTo>
                    <a:pt x="1095" y="1834"/>
                    <a:pt x="1041" y="1780"/>
                    <a:pt x="966" y="1736"/>
                  </a:cubicBezTo>
                  <a:cubicBezTo>
                    <a:pt x="886" y="1686"/>
                    <a:pt x="786" y="1658"/>
                    <a:pt x="680" y="1658"/>
                  </a:cubicBezTo>
                  <a:cubicBezTo>
                    <a:pt x="592" y="1658"/>
                    <a:pt x="500" y="1677"/>
                    <a:pt x="412" y="1718"/>
                  </a:cubicBezTo>
                  <a:cubicBezTo>
                    <a:pt x="364" y="1743"/>
                    <a:pt x="316" y="1770"/>
                    <a:pt x="272" y="1804"/>
                  </a:cubicBezTo>
                  <a:cubicBezTo>
                    <a:pt x="228" y="1841"/>
                    <a:pt x="187" y="1882"/>
                    <a:pt x="153" y="1930"/>
                  </a:cubicBezTo>
                  <a:cubicBezTo>
                    <a:pt x="115" y="1980"/>
                    <a:pt x="89" y="2035"/>
                    <a:pt x="68" y="2090"/>
                  </a:cubicBezTo>
                  <a:cubicBezTo>
                    <a:pt x="44" y="2147"/>
                    <a:pt x="27" y="2205"/>
                    <a:pt x="18" y="2266"/>
                  </a:cubicBezTo>
                  <a:cubicBezTo>
                    <a:pt x="0" y="2385"/>
                    <a:pt x="7" y="2508"/>
                    <a:pt x="27" y="2624"/>
                  </a:cubicBezTo>
                  <a:cubicBezTo>
                    <a:pt x="48" y="2739"/>
                    <a:pt x="89" y="2855"/>
                    <a:pt x="143" y="2968"/>
                  </a:cubicBezTo>
                  <a:cubicBezTo>
                    <a:pt x="194" y="3083"/>
                    <a:pt x="262" y="3192"/>
                    <a:pt x="354" y="3290"/>
                  </a:cubicBezTo>
                  <a:cubicBezTo>
                    <a:pt x="398" y="3341"/>
                    <a:pt x="449" y="3389"/>
                    <a:pt x="507" y="3433"/>
                  </a:cubicBezTo>
                  <a:cubicBezTo>
                    <a:pt x="565" y="3474"/>
                    <a:pt x="626" y="3511"/>
                    <a:pt x="698" y="3542"/>
                  </a:cubicBezTo>
                  <a:cubicBezTo>
                    <a:pt x="800" y="3591"/>
                    <a:pt x="920" y="3614"/>
                    <a:pt x="1036" y="3614"/>
                  </a:cubicBezTo>
                  <a:cubicBezTo>
                    <a:pt x="1075" y="3614"/>
                    <a:pt x="1113" y="3612"/>
                    <a:pt x="1150" y="3607"/>
                  </a:cubicBezTo>
                  <a:cubicBezTo>
                    <a:pt x="1299" y="3586"/>
                    <a:pt x="1436" y="3535"/>
                    <a:pt x="1555" y="3478"/>
                  </a:cubicBezTo>
                  <a:cubicBezTo>
                    <a:pt x="1671" y="3412"/>
                    <a:pt x="1779" y="3341"/>
                    <a:pt x="1878" y="3257"/>
                  </a:cubicBezTo>
                  <a:cubicBezTo>
                    <a:pt x="1977" y="3172"/>
                    <a:pt x="2065" y="3079"/>
                    <a:pt x="2143" y="2981"/>
                  </a:cubicBezTo>
                  <a:cubicBezTo>
                    <a:pt x="2296" y="2784"/>
                    <a:pt x="2415" y="2569"/>
                    <a:pt x="2490" y="2351"/>
                  </a:cubicBezTo>
                  <a:cubicBezTo>
                    <a:pt x="2572" y="2137"/>
                    <a:pt x="2613" y="1916"/>
                    <a:pt x="2633" y="1712"/>
                  </a:cubicBezTo>
                  <a:cubicBezTo>
                    <a:pt x="2640" y="1610"/>
                    <a:pt x="2646" y="1511"/>
                    <a:pt x="2650" y="1416"/>
                  </a:cubicBezTo>
                  <a:cubicBezTo>
                    <a:pt x="2650" y="1321"/>
                    <a:pt x="2646" y="1229"/>
                    <a:pt x="2646" y="1140"/>
                  </a:cubicBezTo>
                  <a:cubicBezTo>
                    <a:pt x="2640" y="967"/>
                    <a:pt x="2619" y="811"/>
                    <a:pt x="2602" y="671"/>
                  </a:cubicBezTo>
                  <a:cubicBezTo>
                    <a:pt x="2585" y="531"/>
                    <a:pt x="2561" y="409"/>
                    <a:pt x="2548" y="310"/>
                  </a:cubicBezTo>
                  <a:cubicBezTo>
                    <a:pt x="2517" y="113"/>
                    <a:pt x="2503" y="1"/>
                    <a:pt x="2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8"/>
            <p:cNvSpPr/>
            <p:nvPr/>
          </p:nvSpPr>
          <p:spPr>
            <a:xfrm>
              <a:off x="468854" y="1650236"/>
              <a:ext cx="100882" cy="142543"/>
            </a:xfrm>
            <a:custGeom>
              <a:avLst/>
              <a:gdLst/>
              <a:ahLst/>
              <a:cxnLst/>
              <a:rect l="l" t="t" r="r" b="b"/>
              <a:pathLst>
                <a:path w="2298" h="3247" extrusionOk="0">
                  <a:moveTo>
                    <a:pt x="681" y="1821"/>
                  </a:moveTo>
                  <a:lnTo>
                    <a:pt x="681" y="1825"/>
                  </a:lnTo>
                  <a:cubicBezTo>
                    <a:pt x="685" y="1825"/>
                    <a:pt x="681" y="1825"/>
                    <a:pt x="681" y="1821"/>
                  </a:cubicBezTo>
                  <a:close/>
                  <a:moveTo>
                    <a:pt x="1360" y="0"/>
                  </a:moveTo>
                  <a:cubicBezTo>
                    <a:pt x="1328" y="0"/>
                    <a:pt x="1296" y="3"/>
                    <a:pt x="1263" y="9"/>
                  </a:cubicBezTo>
                  <a:cubicBezTo>
                    <a:pt x="1208" y="15"/>
                    <a:pt x="1150" y="29"/>
                    <a:pt x="1097" y="53"/>
                  </a:cubicBezTo>
                  <a:cubicBezTo>
                    <a:pt x="991" y="97"/>
                    <a:pt x="889" y="165"/>
                    <a:pt x="808" y="254"/>
                  </a:cubicBezTo>
                  <a:cubicBezTo>
                    <a:pt x="722" y="342"/>
                    <a:pt x="654" y="444"/>
                    <a:pt x="603" y="556"/>
                  </a:cubicBezTo>
                  <a:cubicBezTo>
                    <a:pt x="555" y="662"/>
                    <a:pt x="522" y="774"/>
                    <a:pt x="505" y="889"/>
                  </a:cubicBezTo>
                  <a:cubicBezTo>
                    <a:pt x="487" y="1009"/>
                    <a:pt x="487" y="1127"/>
                    <a:pt x="497" y="1246"/>
                  </a:cubicBezTo>
                  <a:cubicBezTo>
                    <a:pt x="511" y="1362"/>
                    <a:pt x="538" y="1481"/>
                    <a:pt x="579" y="1597"/>
                  </a:cubicBezTo>
                  <a:cubicBezTo>
                    <a:pt x="590" y="1624"/>
                    <a:pt x="603" y="1651"/>
                    <a:pt x="613" y="1682"/>
                  </a:cubicBezTo>
                  <a:cubicBezTo>
                    <a:pt x="627" y="1709"/>
                    <a:pt x="637" y="1736"/>
                    <a:pt x="651" y="1764"/>
                  </a:cubicBezTo>
                  <a:lnTo>
                    <a:pt x="678" y="1818"/>
                  </a:lnTo>
                  <a:lnTo>
                    <a:pt x="681" y="1821"/>
                  </a:lnTo>
                  <a:lnTo>
                    <a:pt x="681" y="1821"/>
                  </a:lnTo>
                  <a:lnTo>
                    <a:pt x="681" y="1821"/>
                  </a:lnTo>
                  <a:lnTo>
                    <a:pt x="685" y="1825"/>
                  </a:lnTo>
                  <a:lnTo>
                    <a:pt x="681" y="1825"/>
                  </a:lnTo>
                  <a:cubicBezTo>
                    <a:pt x="683" y="1826"/>
                    <a:pt x="684" y="1826"/>
                    <a:pt x="684" y="1826"/>
                  </a:cubicBezTo>
                  <a:cubicBezTo>
                    <a:pt x="683" y="1826"/>
                    <a:pt x="648" y="1810"/>
                    <a:pt x="627" y="1801"/>
                  </a:cubicBezTo>
                  <a:cubicBezTo>
                    <a:pt x="569" y="1784"/>
                    <a:pt x="505" y="1770"/>
                    <a:pt x="443" y="1770"/>
                  </a:cubicBezTo>
                  <a:cubicBezTo>
                    <a:pt x="379" y="1774"/>
                    <a:pt x="314" y="1791"/>
                    <a:pt x="260" y="1821"/>
                  </a:cubicBezTo>
                  <a:cubicBezTo>
                    <a:pt x="202" y="1852"/>
                    <a:pt x="154" y="1893"/>
                    <a:pt x="117" y="1940"/>
                  </a:cubicBezTo>
                  <a:cubicBezTo>
                    <a:pt x="79" y="1988"/>
                    <a:pt x="48" y="2039"/>
                    <a:pt x="32" y="2097"/>
                  </a:cubicBezTo>
                  <a:cubicBezTo>
                    <a:pt x="12" y="2155"/>
                    <a:pt x="4" y="2213"/>
                    <a:pt x="1" y="2270"/>
                  </a:cubicBezTo>
                  <a:cubicBezTo>
                    <a:pt x="1" y="2386"/>
                    <a:pt x="25" y="2499"/>
                    <a:pt x="69" y="2597"/>
                  </a:cubicBezTo>
                  <a:cubicBezTo>
                    <a:pt x="120" y="2716"/>
                    <a:pt x="191" y="2818"/>
                    <a:pt x="277" y="2903"/>
                  </a:cubicBezTo>
                  <a:cubicBezTo>
                    <a:pt x="362" y="2988"/>
                    <a:pt x="461" y="3053"/>
                    <a:pt x="563" y="3104"/>
                  </a:cubicBezTo>
                  <a:cubicBezTo>
                    <a:pt x="665" y="3155"/>
                    <a:pt x="767" y="3188"/>
                    <a:pt x="872" y="3213"/>
                  </a:cubicBezTo>
                  <a:cubicBezTo>
                    <a:pt x="974" y="3237"/>
                    <a:pt x="1076" y="3246"/>
                    <a:pt x="1175" y="3246"/>
                  </a:cubicBezTo>
                  <a:cubicBezTo>
                    <a:pt x="1372" y="3246"/>
                    <a:pt x="1549" y="3202"/>
                    <a:pt x="1695" y="3144"/>
                  </a:cubicBezTo>
                  <a:cubicBezTo>
                    <a:pt x="1767" y="3117"/>
                    <a:pt x="1835" y="3083"/>
                    <a:pt x="1893" y="3053"/>
                  </a:cubicBezTo>
                  <a:cubicBezTo>
                    <a:pt x="1954" y="3019"/>
                    <a:pt x="2004" y="2984"/>
                    <a:pt x="2053" y="2951"/>
                  </a:cubicBezTo>
                  <a:cubicBezTo>
                    <a:pt x="2141" y="2886"/>
                    <a:pt x="2205" y="2825"/>
                    <a:pt x="2249" y="2784"/>
                  </a:cubicBezTo>
                  <a:cubicBezTo>
                    <a:pt x="2270" y="2764"/>
                    <a:pt x="2287" y="2744"/>
                    <a:pt x="2297" y="2733"/>
                  </a:cubicBezTo>
                  <a:lnTo>
                    <a:pt x="2297" y="2733"/>
                  </a:lnTo>
                  <a:cubicBezTo>
                    <a:pt x="2284" y="2744"/>
                    <a:pt x="2270" y="2760"/>
                    <a:pt x="2246" y="2780"/>
                  </a:cubicBezTo>
                  <a:cubicBezTo>
                    <a:pt x="2202" y="2821"/>
                    <a:pt x="2137" y="2879"/>
                    <a:pt x="2042" y="2937"/>
                  </a:cubicBezTo>
                  <a:cubicBezTo>
                    <a:pt x="1950" y="2998"/>
                    <a:pt x="1828" y="3063"/>
                    <a:pt x="1681" y="3111"/>
                  </a:cubicBezTo>
                  <a:cubicBezTo>
                    <a:pt x="1543" y="3156"/>
                    <a:pt x="1381" y="3189"/>
                    <a:pt x="1205" y="3189"/>
                  </a:cubicBezTo>
                  <a:cubicBezTo>
                    <a:pt x="1195" y="3189"/>
                    <a:pt x="1185" y="3189"/>
                    <a:pt x="1175" y="3188"/>
                  </a:cubicBezTo>
                  <a:cubicBezTo>
                    <a:pt x="1083" y="3182"/>
                    <a:pt x="984" y="3172"/>
                    <a:pt x="889" y="3144"/>
                  </a:cubicBezTo>
                  <a:cubicBezTo>
                    <a:pt x="790" y="3121"/>
                    <a:pt x="692" y="3083"/>
                    <a:pt x="599" y="3033"/>
                  </a:cubicBezTo>
                  <a:cubicBezTo>
                    <a:pt x="409" y="2937"/>
                    <a:pt x="239" y="2774"/>
                    <a:pt x="154" y="2563"/>
                  </a:cubicBezTo>
                  <a:cubicBezTo>
                    <a:pt x="114" y="2471"/>
                    <a:pt x="93" y="2372"/>
                    <a:pt x="96" y="2274"/>
                  </a:cubicBezTo>
                  <a:cubicBezTo>
                    <a:pt x="100" y="2175"/>
                    <a:pt x="130" y="2077"/>
                    <a:pt x="195" y="2001"/>
                  </a:cubicBezTo>
                  <a:cubicBezTo>
                    <a:pt x="258" y="1930"/>
                    <a:pt x="342" y="1882"/>
                    <a:pt x="434" y="1882"/>
                  </a:cubicBezTo>
                  <a:cubicBezTo>
                    <a:pt x="437" y="1882"/>
                    <a:pt x="440" y="1882"/>
                    <a:pt x="443" y="1882"/>
                  </a:cubicBezTo>
                  <a:cubicBezTo>
                    <a:pt x="491" y="1882"/>
                    <a:pt x="538" y="1893"/>
                    <a:pt x="586" y="1910"/>
                  </a:cubicBezTo>
                  <a:cubicBezTo>
                    <a:pt x="613" y="1923"/>
                    <a:pt x="620" y="1923"/>
                    <a:pt x="685" y="1957"/>
                  </a:cubicBezTo>
                  <a:cubicBezTo>
                    <a:pt x="709" y="1974"/>
                    <a:pt x="736" y="1984"/>
                    <a:pt x="763" y="2005"/>
                  </a:cubicBezTo>
                  <a:lnTo>
                    <a:pt x="803" y="2036"/>
                  </a:lnTo>
                  <a:lnTo>
                    <a:pt x="852" y="2066"/>
                  </a:lnTo>
                  <a:cubicBezTo>
                    <a:pt x="861" y="2053"/>
                    <a:pt x="879" y="2039"/>
                    <a:pt x="892" y="2022"/>
                  </a:cubicBezTo>
                  <a:lnTo>
                    <a:pt x="896" y="2019"/>
                  </a:lnTo>
                  <a:lnTo>
                    <a:pt x="910" y="2005"/>
                  </a:lnTo>
                  <a:lnTo>
                    <a:pt x="916" y="1995"/>
                  </a:lnTo>
                  <a:cubicBezTo>
                    <a:pt x="919" y="1992"/>
                    <a:pt x="919" y="1992"/>
                    <a:pt x="923" y="1988"/>
                  </a:cubicBezTo>
                  <a:lnTo>
                    <a:pt x="933" y="1978"/>
                  </a:lnTo>
                  <a:lnTo>
                    <a:pt x="858" y="1886"/>
                  </a:lnTo>
                  <a:cubicBezTo>
                    <a:pt x="855" y="1879"/>
                    <a:pt x="844" y="1872"/>
                    <a:pt x="841" y="1866"/>
                  </a:cubicBezTo>
                  <a:lnTo>
                    <a:pt x="831" y="1849"/>
                  </a:lnTo>
                  <a:lnTo>
                    <a:pt x="808" y="1814"/>
                  </a:lnTo>
                  <a:lnTo>
                    <a:pt x="787" y="1780"/>
                  </a:lnTo>
                  <a:cubicBezTo>
                    <a:pt x="780" y="1770"/>
                    <a:pt x="770" y="1753"/>
                    <a:pt x="770" y="1750"/>
                  </a:cubicBezTo>
                  <a:lnTo>
                    <a:pt x="750" y="1712"/>
                  </a:lnTo>
                  <a:cubicBezTo>
                    <a:pt x="736" y="1689"/>
                    <a:pt x="726" y="1662"/>
                    <a:pt x="712" y="1637"/>
                  </a:cubicBezTo>
                  <a:cubicBezTo>
                    <a:pt x="701" y="1610"/>
                    <a:pt x="692" y="1587"/>
                    <a:pt x="681" y="1560"/>
                  </a:cubicBezTo>
                  <a:cubicBezTo>
                    <a:pt x="640" y="1454"/>
                    <a:pt x="613" y="1345"/>
                    <a:pt x="599" y="1233"/>
                  </a:cubicBezTo>
                  <a:cubicBezTo>
                    <a:pt x="586" y="1124"/>
                    <a:pt x="590" y="1012"/>
                    <a:pt x="603" y="903"/>
                  </a:cubicBezTo>
                  <a:cubicBezTo>
                    <a:pt x="616" y="797"/>
                    <a:pt x="648" y="695"/>
                    <a:pt x="692" y="596"/>
                  </a:cubicBezTo>
                  <a:cubicBezTo>
                    <a:pt x="783" y="389"/>
                    <a:pt x="940" y="213"/>
                    <a:pt x="1130" y="134"/>
                  </a:cubicBezTo>
                  <a:cubicBezTo>
                    <a:pt x="1178" y="114"/>
                    <a:pt x="1229" y="100"/>
                    <a:pt x="1277" y="90"/>
                  </a:cubicBezTo>
                  <a:cubicBezTo>
                    <a:pt x="1307" y="86"/>
                    <a:pt x="1338" y="83"/>
                    <a:pt x="1368" y="83"/>
                  </a:cubicBezTo>
                  <a:cubicBezTo>
                    <a:pt x="1387" y="83"/>
                    <a:pt x="1405" y="84"/>
                    <a:pt x="1423" y="86"/>
                  </a:cubicBezTo>
                  <a:cubicBezTo>
                    <a:pt x="1518" y="97"/>
                    <a:pt x="1610" y="131"/>
                    <a:pt x="1681" y="182"/>
                  </a:cubicBezTo>
                  <a:cubicBezTo>
                    <a:pt x="1701" y="196"/>
                    <a:pt x="1719" y="209"/>
                    <a:pt x="1736" y="222"/>
                  </a:cubicBezTo>
                  <a:cubicBezTo>
                    <a:pt x="1750" y="240"/>
                    <a:pt x="1767" y="254"/>
                    <a:pt x="1780" y="270"/>
                  </a:cubicBezTo>
                  <a:cubicBezTo>
                    <a:pt x="1808" y="301"/>
                    <a:pt x="1828" y="338"/>
                    <a:pt x="1841" y="376"/>
                  </a:cubicBezTo>
                  <a:cubicBezTo>
                    <a:pt x="1848" y="392"/>
                    <a:pt x="1858" y="413"/>
                    <a:pt x="1858" y="433"/>
                  </a:cubicBezTo>
                  <a:cubicBezTo>
                    <a:pt x="1865" y="450"/>
                    <a:pt x="1869" y="471"/>
                    <a:pt x="1869" y="491"/>
                  </a:cubicBezTo>
                  <a:cubicBezTo>
                    <a:pt x="1872" y="529"/>
                    <a:pt x="1869" y="566"/>
                    <a:pt x="1862" y="604"/>
                  </a:cubicBezTo>
                  <a:cubicBezTo>
                    <a:pt x="1848" y="678"/>
                    <a:pt x="1828" y="747"/>
                    <a:pt x="1804" y="811"/>
                  </a:cubicBezTo>
                  <a:cubicBezTo>
                    <a:pt x="1780" y="872"/>
                    <a:pt x="1756" y="927"/>
                    <a:pt x="1729" y="974"/>
                  </a:cubicBezTo>
                  <a:cubicBezTo>
                    <a:pt x="1671" y="1070"/>
                    <a:pt x="1607" y="1131"/>
                    <a:pt x="1552" y="1158"/>
                  </a:cubicBezTo>
                  <a:cubicBezTo>
                    <a:pt x="1546" y="1161"/>
                    <a:pt x="1542" y="1165"/>
                    <a:pt x="1535" y="1168"/>
                  </a:cubicBezTo>
                  <a:cubicBezTo>
                    <a:pt x="1528" y="1172"/>
                    <a:pt x="1522" y="1172"/>
                    <a:pt x="1518" y="1175"/>
                  </a:cubicBezTo>
                  <a:cubicBezTo>
                    <a:pt x="1508" y="1179"/>
                    <a:pt x="1497" y="1182"/>
                    <a:pt x="1491" y="1185"/>
                  </a:cubicBezTo>
                  <a:cubicBezTo>
                    <a:pt x="1497" y="1185"/>
                    <a:pt x="1508" y="1182"/>
                    <a:pt x="1518" y="1179"/>
                  </a:cubicBezTo>
                  <a:cubicBezTo>
                    <a:pt x="1525" y="1175"/>
                    <a:pt x="1532" y="1175"/>
                    <a:pt x="1538" y="1172"/>
                  </a:cubicBezTo>
                  <a:cubicBezTo>
                    <a:pt x="1542" y="1168"/>
                    <a:pt x="1549" y="1168"/>
                    <a:pt x="1555" y="1165"/>
                  </a:cubicBezTo>
                  <a:cubicBezTo>
                    <a:pt x="1613" y="1141"/>
                    <a:pt x="1685" y="1083"/>
                    <a:pt x="1750" y="988"/>
                  </a:cubicBezTo>
                  <a:cubicBezTo>
                    <a:pt x="1780" y="940"/>
                    <a:pt x="1811" y="886"/>
                    <a:pt x="1838" y="825"/>
                  </a:cubicBezTo>
                  <a:cubicBezTo>
                    <a:pt x="1865" y="760"/>
                    <a:pt x="1893" y="692"/>
                    <a:pt x="1910" y="614"/>
                  </a:cubicBezTo>
                  <a:cubicBezTo>
                    <a:pt x="1919" y="573"/>
                    <a:pt x="1926" y="532"/>
                    <a:pt x="1926" y="488"/>
                  </a:cubicBezTo>
                  <a:cubicBezTo>
                    <a:pt x="1926" y="467"/>
                    <a:pt x="1923" y="444"/>
                    <a:pt x="1919" y="420"/>
                  </a:cubicBezTo>
                  <a:cubicBezTo>
                    <a:pt x="1916" y="400"/>
                    <a:pt x="1910" y="376"/>
                    <a:pt x="1902" y="351"/>
                  </a:cubicBezTo>
                  <a:cubicBezTo>
                    <a:pt x="1885" y="307"/>
                    <a:pt x="1865" y="267"/>
                    <a:pt x="1831" y="226"/>
                  </a:cubicBezTo>
                  <a:cubicBezTo>
                    <a:pt x="1817" y="205"/>
                    <a:pt x="1800" y="188"/>
                    <a:pt x="1783" y="172"/>
                  </a:cubicBezTo>
                  <a:cubicBezTo>
                    <a:pt x="1763" y="155"/>
                    <a:pt x="1746" y="138"/>
                    <a:pt x="1726" y="124"/>
                  </a:cubicBezTo>
                  <a:cubicBezTo>
                    <a:pt x="1644" y="62"/>
                    <a:pt x="1542" y="22"/>
                    <a:pt x="1433" y="5"/>
                  </a:cubicBezTo>
                  <a:cubicBezTo>
                    <a:pt x="1409" y="2"/>
                    <a:pt x="1385" y="0"/>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8"/>
            <p:cNvSpPr/>
            <p:nvPr/>
          </p:nvSpPr>
          <p:spPr>
            <a:xfrm>
              <a:off x="571757" y="1009770"/>
              <a:ext cx="1580" cy="2853"/>
            </a:xfrm>
            <a:custGeom>
              <a:avLst/>
              <a:gdLst/>
              <a:ahLst/>
              <a:cxnLst/>
              <a:rect l="l" t="t" r="r" b="b"/>
              <a:pathLst>
                <a:path w="36" h="65" extrusionOk="0">
                  <a:moveTo>
                    <a:pt x="4" y="0"/>
                  </a:moveTo>
                  <a:lnTo>
                    <a:pt x="4" y="4"/>
                  </a:lnTo>
                  <a:cubicBezTo>
                    <a:pt x="7" y="8"/>
                    <a:pt x="4" y="11"/>
                    <a:pt x="4" y="14"/>
                  </a:cubicBezTo>
                  <a:cubicBezTo>
                    <a:pt x="7" y="17"/>
                    <a:pt x="4" y="21"/>
                    <a:pt x="4" y="21"/>
                  </a:cubicBezTo>
                  <a:lnTo>
                    <a:pt x="4" y="31"/>
                  </a:lnTo>
                  <a:lnTo>
                    <a:pt x="4" y="41"/>
                  </a:lnTo>
                  <a:lnTo>
                    <a:pt x="4" y="48"/>
                  </a:lnTo>
                  <a:cubicBezTo>
                    <a:pt x="4" y="52"/>
                    <a:pt x="4" y="55"/>
                    <a:pt x="1" y="58"/>
                  </a:cubicBezTo>
                  <a:lnTo>
                    <a:pt x="1" y="61"/>
                  </a:lnTo>
                  <a:lnTo>
                    <a:pt x="4" y="61"/>
                  </a:lnTo>
                  <a:cubicBezTo>
                    <a:pt x="6" y="64"/>
                    <a:pt x="8" y="65"/>
                    <a:pt x="11" y="65"/>
                  </a:cubicBezTo>
                  <a:cubicBezTo>
                    <a:pt x="14" y="65"/>
                    <a:pt x="16" y="64"/>
                    <a:pt x="18" y="61"/>
                  </a:cubicBezTo>
                  <a:cubicBezTo>
                    <a:pt x="21" y="58"/>
                    <a:pt x="24" y="55"/>
                    <a:pt x="28" y="52"/>
                  </a:cubicBezTo>
                  <a:cubicBezTo>
                    <a:pt x="31" y="45"/>
                    <a:pt x="35" y="38"/>
                    <a:pt x="35" y="35"/>
                  </a:cubicBezTo>
                  <a:cubicBezTo>
                    <a:pt x="35" y="28"/>
                    <a:pt x="35" y="21"/>
                    <a:pt x="31" y="14"/>
                  </a:cubicBezTo>
                  <a:cubicBezTo>
                    <a:pt x="28" y="11"/>
                    <a:pt x="24" y="8"/>
                    <a:pt x="21" y="4"/>
                  </a:cubicBezTo>
                  <a:cubicBezTo>
                    <a:pt x="15" y="0"/>
                    <a:pt x="11" y="0"/>
                    <a:pt x="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8"/>
            <p:cNvSpPr/>
            <p:nvPr/>
          </p:nvSpPr>
          <p:spPr>
            <a:xfrm>
              <a:off x="554285" y="1012009"/>
              <a:ext cx="105492" cy="93990"/>
            </a:xfrm>
            <a:custGeom>
              <a:avLst/>
              <a:gdLst/>
              <a:ahLst/>
              <a:cxnLst/>
              <a:rect l="l" t="t" r="r" b="b"/>
              <a:pathLst>
                <a:path w="2403" h="2141" extrusionOk="0">
                  <a:moveTo>
                    <a:pt x="0" y="1"/>
                  </a:moveTo>
                  <a:cubicBezTo>
                    <a:pt x="0" y="1"/>
                    <a:pt x="52" y="31"/>
                    <a:pt x="147" y="89"/>
                  </a:cubicBezTo>
                  <a:cubicBezTo>
                    <a:pt x="239" y="147"/>
                    <a:pt x="368" y="232"/>
                    <a:pt x="528" y="334"/>
                  </a:cubicBezTo>
                  <a:cubicBezTo>
                    <a:pt x="688" y="433"/>
                    <a:pt x="868" y="552"/>
                    <a:pt x="1069" y="671"/>
                  </a:cubicBezTo>
                  <a:cubicBezTo>
                    <a:pt x="1171" y="732"/>
                    <a:pt x="1273" y="793"/>
                    <a:pt x="1382" y="855"/>
                  </a:cubicBezTo>
                  <a:cubicBezTo>
                    <a:pt x="1487" y="916"/>
                    <a:pt x="1596" y="977"/>
                    <a:pt x="1699" y="1042"/>
                  </a:cubicBezTo>
                  <a:cubicBezTo>
                    <a:pt x="1804" y="1106"/>
                    <a:pt x="1903" y="1174"/>
                    <a:pt x="1994" y="1249"/>
                  </a:cubicBezTo>
                  <a:cubicBezTo>
                    <a:pt x="2082" y="1327"/>
                    <a:pt x="2164" y="1409"/>
                    <a:pt x="2219" y="1500"/>
                  </a:cubicBezTo>
                  <a:cubicBezTo>
                    <a:pt x="2246" y="1545"/>
                    <a:pt x="2266" y="1593"/>
                    <a:pt x="2280" y="1640"/>
                  </a:cubicBezTo>
                  <a:cubicBezTo>
                    <a:pt x="2290" y="1688"/>
                    <a:pt x="2297" y="1739"/>
                    <a:pt x="2290" y="1786"/>
                  </a:cubicBezTo>
                  <a:cubicBezTo>
                    <a:pt x="2283" y="1882"/>
                    <a:pt x="2239" y="1963"/>
                    <a:pt x="2171" y="2011"/>
                  </a:cubicBezTo>
                  <a:cubicBezTo>
                    <a:pt x="2137" y="2035"/>
                    <a:pt x="2099" y="2056"/>
                    <a:pt x="2062" y="2065"/>
                  </a:cubicBezTo>
                  <a:cubicBezTo>
                    <a:pt x="2025" y="2076"/>
                    <a:pt x="1988" y="2083"/>
                    <a:pt x="1950" y="2086"/>
                  </a:cubicBezTo>
                  <a:cubicBezTo>
                    <a:pt x="1929" y="2088"/>
                    <a:pt x="1909" y="2089"/>
                    <a:pt x="1889" y="2089"/>
                  </a:cubicBezTo>
                  <a:cubicBezTo>
                    <a:pt x="1841" y="2089"/>
                    <a:pt x="1798" y="2084"/>
                    <a:pt x="1760" y="2079"/>
                  </a:cubicBezTo>
                  <a:cubicBezTo>
                    <a:pt x="1705" y="2072"/>
                    <a:pt x="1664" y="2062"/>
                    <a:pt x="1633" y="2059"/>
                  </a:cubicBezTo>
                  <a:cubicBezTo>
                    <a:pt x="1606" y="2052"/>
                    <a:pt x="1589" y="2048"/>
                    <a:pt x="1589" y="2048"/>
                  </a:cubicBezTo>
                  <a:lnTo>
                    <a:pt x="1589" y="2048"/>
                  </a:lnTo>
                  <a:cubicBezTo>
                    <a:pt x="1589" y="2048"/>
                    <a:pt x="1606" y="2056"/>
                    <a:pt x="1633" y="2065"/>
                  </a:cubicBezTo>
                  <a:cubicBezTo>
                    <a:pt x="1661" y="2076"/>
                    <a:pt x="1702" y="2089"/>
                    <a:pt x="1752" y="2106"/>
                  </a:cubicBezTo>
                  <a:cubicBezTo>
                    <a:pt x="1807" y="2120"/>
                    <a:pt x="1872" y="2133"/>
                    <a:pt x="1953" y="2141"/>
                  </a:cubicBezTo>
                  <a:cubicBezTo>
                    <a:pt x="1991" y="2141"/>
                    <a:pt x="2035" y="2141"/>
                    <a:pt x="2079" y="2130"/>
                  </a:cubicBezTo>
                  <a:cubicBezTo>
                    <a:pt x="2123" y="2123"/>
                    <a:pt x="2171" y="2106"/>
                    <a:pt x="2215" y="2076"/>
                  </a:cubicBezTo>
                  <a:cubicBezTo>
                    <a:pt x="2259" y="2048"/>
                    <a:pt x="2300" y="2011"/>
                    <a:pt x="2331" y="1963"/>
                  </a:cubicBezTo>
                  <a:cubicBezTo>
                    <a:pt x="2361" y="1913"/>
                    <a:pt x="2382" y="1858"/>
                    <a:pt x="2392" y="1800"/>
                  </a:cubicBezTo>
                  <a:cubicBezTo>
                    <a:pt x="2402" y="1739"/>
                    <a:pt x="2402" y="1678"/>
                    <a:pt x="2392" y="1616"/>
                  </a:cubicBezTo>
                  <a:cubicBezTo>
                    <a:pt x="2379" y="1555"/>
                    <a:pt x="2355" y="1494"/>
                    <a:pt x="2324" y="1439"/>
                  </a:cubicBezTo>
                  <a:cubicBezTo>
                    <a:pt x="2266" y="1327"/>
                    <a:pt x="2174" y="1232"/>
                    <a:pt x="2079" y="1147"/>
                  </a:cubicBezTo>
                  <a:cubicBezTo>
                    <a:pt x="1984" y="1065"/>
                    <a:pt x="1878" y="990"/>
                    <a:pt x="1770" y="926"/>
                  </a:cubicBezTo>
                  <a:cubicBezTo>
                    <a:pt x="1661" y="858"/>
                    <a:pt x="1552" y="797"/>
                    <a:pt x="1446" y="739"/>
                  </a:cubicBezTo>
                  <a:cubicBezTo>
                    <a:pt x="1338" y="681"/>
                    <a:pt x="1232" y="623"/>
                    <a:pt x="1127" y="569"/>
                  </a:cubicBezTo>
                  <a:cubicBezTo>
                    <a:pt x="923" y="456"/>
                    <a:pt x="725" y="365"/>
                    <a:pt x="559" y="280"/>
                  </a:cubicBezTo>
                  <a:cubicBezTo>
                    <a:pt x="392" y="194"/>
                    <a:pt x="249" y="130"/>
                    <a:pt x="154" y="79"/>
                  </a:cubicBezTo>
                  <a:cubicBezTo>
                    <a:pt x="55" y="3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8"/>
            <p:cNvSpPr/>
            <p:nvPr/>
          </p:nvSpPr>
          <p:spPr>
            <a:xfrm>
              <a:off x="590108" y="1102664"/>
              <a:ext cx="78318" cy="145836"/>
            </a:xfrm>
            <a:custGeom>
              <a:avLst/>
              <a:gdLst/>
              <a:ahLst/>
              <a:cxnLst/>
              <a:rect l="l" t="t" r="r" b="b"/>
              <a:pathLst>
                <a:path w="1784" h="3322" extrusionOk="0">
                  <a:moveTo>
                    <a:pt x="1049" y="1975"/>
                  </a:moveTo>
                  <a:lnTo>
                    <a:pt x="1049" y="1975"/>
                  </a:lnTo>
                  <a:cubicBezTo>
                    <a:pt x="1049" y="1976"/>
                    <a:pt x="1049" y="1978"/>
                    <a:pt x="1049" y="1980"/>
                  </a:cubicBezTo>
                  <a:lnTo>
                    <a:pt x="1049" y="1980"/>
                  </a:lnTo>
                  <a:lnTo>
                    <a:pt x="1049" y="1980"/>
                  </a:lnTo>
                  <a:cubicBezTo>
                    <a:pt x="1049" y="1978"/>
                    <a:pt x="1049" y="1976"/>
                    <a:pt x="1049" y="1975"/>
                  </a:cubicBezTo>
                  <a:close/>
                  <a:moveTo>
                    <a:pt x="770" y="0"/>
                  </a:moveTo>
                  <a:cubicBezTo>
                    <a:pt x="770" y="1"/>
                    <a:pt x="787" y="11"/>
                    <a:pt x="821" y="35"/>
                  </a:cubicBezTo>
                  <a:cubicBezTo>
                    <a:pt x="855" y="55"/>
                    <a:pt x="903" y="89"/>
                    <a:pt x="957" y="137"/>
                  </a:cubicBezTo>
                  <a:cubicBezTo>
                    <a:pt x="1012" y="187"/>
                    <a:pt x="1076" y="249"/>
                    <a:pt x="1144" y="327"/>
                  </a:cubicBezTo>
                  <a:cubicBezTo>
                    <a:pt x="1209" y="405"/>
                    <a:pt x="1274" y="501"/>
                    <a:pt x="1341" y="606"/>
                  </a:cubicBezTo>
                  <a:cubicBezTo>
                    <a:pt x="1409" y="711"/>
                    <a:pt x="1470" y="834"/>
                    <a:pt x="1525" y="966"/>
                  </a:cubicBezTo>
                  <a:cubicBezTo>
                    <a:pt x="1583" y="1099"/>
                    <a:pt x="1634" y="1239"/>
                    <a:pt x="1647" y="1388"/>
                  </a:cubicBezTo>
                  <a:cubicBezTo>
                    <a:pt x="1654" y="1463"/>
                    <a:pt x="1651" y="1538"/>
                    <a:pt x="1630" y="1610"/>
                  </a:cubicBezTo>
                  <a:cubicBezTo>
                    <a:pt x="1613" y="1681"/>
                    <a:pt x="1580" y="1749"/>
                    <a:pt x="1532" y="1803"/>
                  </a:cubicBezTo>
                  <a:cubicBezTo>
                    <a:pt x="1508" y="1831"/>
                    <a:pt x="1484" y="1858"/>
                    <a:pt x="1454" y="1875"/>
                  </a:cubicBezTo>
                  <a:cubicBezTo>
                    <a:pt x="1423" y="1895"/>
                    <a:pt x="1393" y="1909"/>
                    <a:pt x="1358" y="1919"/>
                  </a:cubicBezTo>
                  <a:cubicBezTo>
                    <a:pt x="1338" y="1925"/>
                    <a:pt x="1316" y="1927"/>
                    <a:pt x="1293" y="1927"/>
                  </a:cubicBezTo>
                  <a:cubicBezTo>
                    <a:pt x="1246" y="1927"/>
                    <a:pt x="1198" y="1916"/>
                    <a:pt x="1154" y="1895"/>
                  </a:cubicBezTo>
                  <a:cubicBezTo>
                    <a:pt x="1148" y="1892"/>
                    <a:pt x="1141" y="1889"/>
                    <a:pt x="1134" y="1885"/>
                  </a:cubicBezTo>
                  <a:lnTo>
                    <a:pt x="1127" y="1881"/>
                  </a:lnTo>
                  <a:lnTo>
                    <a:pt x="1120" y="1878"/>
                  </a:lnTo>
                  <a:lnTo>
                    <a:pt x="1110" y="1868"/>
                  </a:lnTo>
                  <a:cubicBezTo>
                    <a:pt x="1096" y="1858"/>
                    <a:pt x="1083" y="1844"/>
                    <a:pt x="1069" y="1834"/>
                  </a:cubicBezTo>
                  <a:cubicBezTo>
                    <a:pt x="1069" y="1834"/>
                    <a:pt x="1062" y="1823"/>
                    <a:pt x="1059" y="1817"/>
                  </a:cubicBezTo>
                  <a:lnTo>
                    <a:pt x="1049" y="1796"/>
                  </a:lnTo>
                  <a:cubicBezTo>
                    <a:pt x="1042" y="1783"/>
                    <a:pt x="1035" y="1770"/>
                    <a:pt x="1029" y="1756"/>
                  </a:cubicBezTo>
                  <a:cubicBezTo>
                    <a:pt x="1012" y="1759"/>
                    <a:pt x="998" y="1759"/>
                    <a:pt x="985" y="1762"/>
                  </a:cubicBezTo>
                  <a:lnTo>
                    <a:pt x="974" y="1766"/>
                  </a:lnTo>
                  <a:lnTo>
                    <a:pt x="957" y="1766"/>
                  </a:lnTo>
                  <a:cubicBezTo>
                    <a:pt x="940" y="1770"/>
                    <a:pt x="923" y="1773"/>
                    <a:pt x="906" y="1779"/>
                  </a:cubicBezTo>
                  <a:cubicBezTo>
                    <a:pt x="916" y="1881"/>
                    <a:pt x="927" y="2018"/>
                    <a:pt x="930" y="2045"/>
                  </a:cubicBezTo>
                  <a:cubicBezTo>
                    <a:pt x="933" y="2099"/>
                    <a:pt x="936" y="2150"/>
                    <a:pt x="936" y="2205"/>
                  </a:cubicBezTo>
                  <a:cubicBezTo>
                    <a:pt x="940" y="2307"/>
                    <a:pt x="936" y="2406"/>
                    <a:pt x="923" y="2504"/>
                  </a:cubicBezTo>
                  <a:cubicBezTo>
                    <a:pt x="903" y="2654"/>
                    <a:pt x="862" y="2797"/>
                    <a:pt x="797" y="2919"/>
                  </a:cubicBezTo>
                  <a:cubicBezTo>
                    <a:pt x="763" y="2980"/>
                    <a:pt x="726" y="3035"/>
                    <a:pt x="682" y="3082"/>
                  </a:cubicBezTo>
                  <a:cubicBezTo>
                    <a:pt x="638" y="3130"/>
                    <a:pt x="589" y="3175"/>
                    <a:pt x="539" y="3205"/>
                  </a:cubicBezTo>
                  <a:cubicBezTo>
                    <a:pt x="487" y="3236"/>
                    <a:pt x="437" y="3252"/>
                    <a:pt x="382" y="3259"/>
                  </a:cubicBezTo>
                  <a:cubicBezTo>
                    <a:pt x="372" y="3261"/>
                    <a:pt x="361" y="3261"/>
                    <a:pt x="351" y="3261"/>
                  </a:cubicBezTo>
                  <a:cubicBezTo>
                    <a:pt x="311" y="3261"/>
                    <a:pt x="272" y="3252"/>
                    <a:pt x="239" y="3236"/>
                  </a:cubicBezTo>
                  <a:cubicBezTo>
                    <a:pt x="195" y="3215"/>
                    <a:pt x="158" y="3188"/>
                    <a:pt x="127" y="3157"/>
                  </a:cubicBezTo>
                  <a:cubicBezTo>
                    <a:pt x="96" y="3126"/>
                    <a:pt x="73" y="3093"/>
                    <a:pt x="59" y="3062"/>
                  </a:cubicBezTo>
                  <a:cubicBezTo>
                    <a:pt x="25" y="2997"/>
                    <a:pt x="11" y="2939"/>
                    <a:pt x="11" y="2899"/>
                  </a:cubicBezTo>
                  <a:cubicBezTo>
                    <a:pt x="8" y="2881"/>
                    <a:pt x="11" y="2864"/>
                    <a:pt x="11" y="2855"/>
                  </a:cubicBezTo>
                  <a:lnTo>
                    <a:pt x="11" y="2841"/>
                  </a:lnTo>
                  <a:cubicBezTo>
                    <a:pt x="11" y="2841"/>
                    <a:pt x="11" y="2844"/>
                    <a:pt x="8" y="2855"/>
                  </a:cubicBezTo>
                  <a:cubicBezTo>
                    <a:pt x="8" y="2864"/>
                    <a:pt x="5" y="2881"/>
                    <a:pt x="5" y="2899"/>
                  </a:cubicBezTo>
                  <a:cubicBezTo>
                    <a:pt x="1" y="2939"/>
                    <a:pt x="8" y="3001"/>
                    <a:pt x="35" y="3073"/>
                  </a:cubicBezTo>
                  <a:cubicBezTo>
                    <a:pt x="49" y="3106"/>
                    <a:pt x="73" y="3144"/>
                    <a:pt x="100" y="3181"/>
                  </a:cubicBezTo>
                  <a:cubicBezTo>
                    <a:pt x="131" y="3215"/>
                    <a:pt x="168" y="3252"/>
                    <a:pt x="216" y="3280"/>
                  </a:cubicBezTo>
                  <a:cubicBezTo>
                    <a:pt x="259" y="3305"/>
                    <a:pt x="314" y="3321"/>
                    <a:pt x="373" y="3321"/>
                  </a:cubicBezTo>
                  <a:cubicBezTo>
                    <a:pt x="378" y="3321"/>
                    <a:pt x="383" y="3321"/>
                    <a:pt x="389" y="3321"/>
                  </a:cubicBezTo>
                  <a:cubicBezTo>
                    <a:pt x="450" y="3321"/>
                    <a:pt x="518" y="3300"/>
                    <a:pt x="576" y="3269"/>
                  </a:cubicBezTo>
                  <a:cubicBezTo>
                    <a:pt x="638" y="3236"/>
                    <a:pt x="691" y="3195"/>
                    <a:pt x="743" y="3144"/>
                  </a:cubicBezTo>
                  <a:cubicBezTo>
                    <a:pt x="794" y="3093"/>
                    <a:pt x="842" y="3032"/>
                    <a:pt x="883" y="2966"/>
                  </a:cubicBezTo>
                  <a:cubicBezTo>
                    <a:pt x="960" y="2837"/>
                    <a:pt x="1015" y="2681"/>
                    <a:pt x="1038" y="2517"/>
                  </a:cubicBezTo>
                  <a:cubicBezTo>
                    <a:pt x="1056" y="2415"/>
                    <a:pt x="1059" y="2310"/>
                    <a:pt x="1059" y="2201"/>
                  </a:cubicBezTo>
                  <a:cubicBezTo>
                    <a:pt x="1059" y="2130"/>
                    <a:pt x="1052" y="2018"/>
                    <a:pt x="1049" y="1983"/>
                  </a:cubicBezTo>
                  <a:lnTo>
                    <a:pt x="1052" y="1983"/>
                  </a:lnTo>
                  <a:lnTo>
                    <a:pt x="1059" y="1987"/>
                  </a:lnTo>
                  <a:lnTo>
                    <a:pt x="1073" y="1997"/>
                  </a:lnTo>
                  <a:cubicBezTo>
                    <a:pt x="1079" y="2001"/>
                    <a:pt x="1090" y="2007"/>
                    <a:pt x="1100" y="2011"/>
                  </a:cubicBezTo>
                  <a:cubicBezTo>
                    <a:pt x="1157" y="2040"/>
                    <a:pt x="1222" y="2054"/>
                    <a:pt x="1286" y="2054"/>
                  </a:cubicBezTo>
                  <a:cubicBezTo>
                    <a:pt x="1321" y="2054"/>
                    <a:pt x="1355" y="2050"/>
                    <a:pt x="1389" y="2041"/>
                  </a:cubicBezTo>
                  <a:cubicBezTo>
                    <a:pt x="1491" y="2018"/>
                    <a:pt x="1569" y="1956"/>
                    <a:pt x="1630" y="1881"/>
                  </a:cubicBezTo>
                  <a:cubicBezTo>
                    <a:pt x="1750" y="1735"/>
                    <a:pt x="1784" y="1542"/>
                    <a:pt x="1760" y="1374"/>
                  </a:cubicBezTo>
                  <a:cubicBezTo>
                    <a:pt x="1740" y="1208"/>
                    <a:pt x="1674" y="1058"/>
                    <a:pt x="1610" y="929"/>
                  </a:cubicBezTo>
                  <a:cubicBezTo>
                    <a:pt x="1542" y="796"/>
                    <a:pt x="1474" y="674"/>
                    <a:pt x="1399" y="569"/>
                  </a:cubicBezTo>
                  <a:cubicBezTo>
                    <a:pt x="1250" y="358"/>
                    <a:pt x="1087" y="211"/>
                    <a:pt x="967" y="123"/>
                  </a:cubicBezTo>
                  <a:cubicBezTo>
                    <a:pt x="906" y="82"/>
                    <a:pt x="858" y="52"/>
                    <a:pt x="825" y="31"/>
                  </a:cubicBezTo>
                  <a:cubicBezTo>
                    <a:pt x="787" y="11"/>
                    <a:pt x="770" y="1"/>
                    <a:pt x="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1191945" y="408550"/>
              <a:ext cx="378023" cy="149699"/>
            </a:xfrm>
            <a:custGeom>
              <a:avLst/>
              <a:gdLst/>
              <a:ahLst/>
              <a:cxnLst/>
              <a:rect l="l" t="t" r="r" b="b"/>
              <a:pathLst>
                <a:path w="8611" h="3410" extrusionOk="0">
                  <a:moveTo>
                    <a:pt x="1" y="0"/>
                  </a:moveTo>
                  <a:lnTo>
                    <a:pt x="1" y="0"/>
                  </a:lnTo>
                  <a:cubicBezTo>
                    <a:pt x="1" y="0"/>
                    <a:pt x="25" y="45"/>
                    <a:pt x="76" y="127"/>
                  </a:cubicBezTo>
                  <a:cubicBezTo>
                    <a:pt x="127" y="208"/>
                    <a:pt x="198" y="327"/>
                    <a:pt x="297" y="474"/>
                  </a:cubicBezTo>
                  <a:cubicBezTo>
                    <a:pt x="494" y="769"/>
                    <a:pt x="790" y="1184"/>
                    <a:pt x="1191" y="1640"/>
                  </a:cubicBezTo>
                  <a:cubicBezTo>
                    <a:pt x="1290" y="1755"/>
                    <a:pt x="1399" y="1875"/>
                    <a:pt x="1511" y="1994"/>
                  </a:cubicBezTo>
                  <a:cubicBezTo>
                    <a:pt x="1569" y="2052"/>
                    <a:pt x="1627" y="2113"/>
                    <a:pt x="1685" y="2174"/>
                  </a:cubicBezTo>
                  <a:cubicBezTo>
                    <a:pt x="1746" y="2232"/>
                    <a:pt x="1808" y="2293"/>
                    <a:pt x="1875" y="2351"/>
                  </a:cubicBezTo>
                  <a:cubicBezTo>
                    <a:pt x="1946" y="2408"/>
                    <a:pt x="2021" y="2460"/>
                    <a:pt x="2110" y="2497"/>
                  </a:cubicBezTo>
                  <a:cubicBezTo>
                    <a:pt x="2182" y="2525"/>
                    <a:pt x="2260" y="2541"/>
                    <a:pt x="2340" y="2541"/>
                  </a:cubicBezTo>
                  <a:cubicBezTo>
                    <a:pt x="2358" y="2541"/>
                    <a:pt x="2377" y="2540"/>
                    <a:pt x="2395" y="2538"/>
                  </a:cubicBezTo>
                  <a:cubicBezTo>
                    <a:pt x="2494" y="2524"/>
                    <a:pt x="2599" y="2484"/>
                    <a:pt x="2668" y="2402"/>
                  </a:cubicBezTo>
                  <a:cubicBezTo>
                    <a:pt x="2739" y="2320"/>
                    <a:pt x="2770" y="2215"/>
                    <a:pt x="2777" y="2113"/>
                  </a:cubicBezTo>
                  <a:cubicBezTo>
                    <a:pt x="2780" y="2072"/>
                    <a:pt x="2780" y="2031"/>
                    <a:pt x="2780" y="1990"/>
                  </a:cubicBezTo>
                  <a:lnTo>
                    <a:pt x="2777" y="1980"/>
                  </a:lnTo>
                  <a:lnTo>
                    <a:pt x="2777" y="1977"/>
                  </a:lnTo>
                  <a:lnTo>
                    <a:pt x="2777" y="1970"/>
                  </a:lnTo>
                  <a:lnTo>
                    <a:pt x="2777" y="1959"/>
                  </a:lnTo>
                  <a:cubicBezTo>
                    <a:pt x="2777" y="1964"/>
                    <a:pt x="2780" y="1964"/>
                    <a:pt x="2783" y="1967"/>
                  </a:cubicBezTo>
                  <a:lnTo>
                    <a:pt x="2783" y="1973"/>
                  </a:lnTo>
                  <a:lnTo>
                    <a:pt x="2787" y="1977"/>
                  </a:lnTo>
                  <a:lnTo>
                    <a:pt x="2787" y="1980"/>
                  </a:lnTo>
                  <a:lnTo>
                    <a:pt x="2817" y="2021"/>
                  </a:lnTo>
                  <a:cubicBezTo>
                    <a:pt x="2828" y="2035"/>
                    <a:pt x="2838" y="2052"/>
                    <a:pt x="2852" y="2066"/>
                  </a:cubicBezTo>
                  <a:cubicBezTo>
                    <a:pt x="2899" y="2127"/>
                    <a:pt x="2946" y="2188"/>
                    <a:pt x="2998" y="2242"/>
                  </a:cubicBezTo>
                  <a:cubicBezTo>
                    <a:pt x="3100" y="2361"/>
                    <a:pt x="3209" y="2470"/>
                    <a:pt x="3328" y="2576"/>
                  </a:cubicBezTo>
                  <a:cubicBezTo>
                    <a:pt x="3389" y="2630"/>
                    <a:pt x="3447" y="2681"/>
                    <a:pt x="3511" y="2728"/>
                  </a:cubicBezTo>
                  <a:cubicBezTo>
                    <a:pt x="3573" y="2780"/>
                    <a:pt x="3637" y="2824"/>
                    <a:pt x="3706" y="2868"/>
                  </a:cubicBezTo>
                  <a:cubicBezTo>
                    <a:pt x="3736" y="2892"/>
                    <a:pt x="3770" y="2912"/>
                    <a:pt x="3804" y="2933"/>
                  </a:cubicBezTo>
                  <a:cubicBezTo>
                    <a:pt x="3838" y="2956"/>
                    <a:pt x="3872" y="2977"/>
                    <a:pt x="3906" y="2997"/>
                  </a:cubicBezTo>
                  <a:lnTo>
                    <a:pt x="4012" y="3055"/>
                  </a:lnTo>
                  <a:lnTo>
                    <a:pt x="4120" y="3110"/>
                  </a:lnTo>
                  <a:cubicBezTo>
                    <a:pt x="4138" y="3120"/>
                    <a:pt x="4155" y="3130"/>
                    <a:pt x="4175" y="3137"/>
                  </a:cubicBezTo>
                  <a:lnTo>
                    <a:pt x="4232" y="3164"/>
                  </a:lnTo>
                  <a:cubicBezTo>
                    <a:pt x="4270" y="3181"/>
                    <a:pt x="4307" y="3198"/>
                    <a:pt x="4345" y="3215"/>
                  </a:cubicBezTo>
                  <a:cubicBezTo>
                    <a:pt x="4423" y="3242"/>
                    <a:pt x="4498" y="3276"/>
                    <a:pt x="4576" y="3300"/>
                  </a:cubicBezTo>
                  <a:cubicBezTo>
                    <a:pt x="4654" y="3327"/>
                    <a:pt x="4736" y="3347"/>
                    <a:pt x="4814" y="3368"/>
                  </a:cubicBezTo>
                  <a:cubicBezTo>
                    <a:pt x="4896" y="3392"/>
                    <a:pt x="4978" y="3405"/>
                    <a:pt x="5063" y="3409"/>
                  </a:cubicBezTo>
                  <a:cubicBezTo>
                    <a:pt x="5074" y="3409"/>
                    <a:pt x="5086" y="3409"/>
                    <a:pt x="5097" y="3409"/>
                  </a:cubicBezTo>
                  <a:cubicBezTo>
                    <a:pt x="5174" y="3409"/>
                    <a:pt x="5251" y="3397"/>
                    <a:pt x="5325" y="3361"/>
                  </a:cubicBezTo>
                  <a:cubicBezTo>
                    <a:pt x="5410" y="3324"/>
                    <a:pt x="5477" y="3249"/>
                    <a:pt x="5512" y="3160"/>
                  </a:cubicBezTo>
                  <a:cubicBezTo>
                    <a:pt x="5543" y="3075"/>
                    <a:pt x="5543" y="2984"/>
                    <a:pt x="5532" y="2902"/>
                  </a:cubicBezTo>
                  <a:cubicBezTo>
                    <a:pt x="5525" y="2882"/>
                    <a:pt x="5522" y="2862"/>
                    <a:pt x="5515" y="2841"/>
                  </a:cubicBezTo>
                  <a:lnTo>
                    <a:pt x="5508" y="2813"/>
                  </a:lnTo>
                  <a:lnTo>
                    <a:pt x="5508" y="2807"/>
                  </a:lnTo>
                  <a:lnTo>
                    <a:pt x="5505" y="2804"/>
                  </a:lnTo>
                  <a:lnTo>
                    <a:pt x="5505" y="2800"/>
                  </a:lnTo>
                  <a:lnTo>
                    <a:pt x="5502" y="2800"/>
                  </a:lnTo>
                  <a:lnTo>
                    <a:pt x="5502" y="2796"/>
                  </a:lnTo>
                  <a:lnTo>
                    <a:pt x="5505" y="2800"/>
                  </a:lnTo>
                  <a:lnTo>
                    <a:pt x="5512" y="2800"/>
                  </a:lnTo>
                  <a:cubicBezTo>
                    <a:pt x="5525" y="2807"/>
                    <a:pt x="5539" y="2813"/>
                    <a:pt x="5549" y="2817"/>
                  </a:cubicBezTo>
                  <a:cubicBezTo>
                    <a:pt x="5570" y="2827"/>
                    <a:pt x="5587" y="2834"/>
                    <a:pt x="5604" y="2841"/>
                  </a:cubicBezTo>
                  <a:cubicBezTo>
                    <a:pt x="5678" y="2871"/>
                    <a:pt x="5747" y="2898"/>
                    <a:pt x="5818" y="2923"/>
                  </a:cubicBezTo>
                  <a:cubicBezTo>
                    <a:pt x="6182" y="3052"/>
                    <a:pt x="6549" y="3123"/>
                    <a:pt x="6903" y="3140"/>
                  </a:cubicBezTo>
                  <a:cubicBezTo>
                    <a:pt x="6984" y="3145"/>
                    <a:pt x="7065" y="3148"/>
                    <a:pt x="7145" y="3148"/>
                  </a:cubicBezTo>
                  <a:cubicBezTo>
                    <a:pt x="7236" y="3148"/>
                    <a:pt x="7326" y="3144"/>
                    <a:pt x="7413" y="3137"/>
                  </a:cubicBezTo>
                  <a:cubicBezTo>
                    <a:pt x="7580" y="3123"/>
                    <a:pt x="7740" y="3096"/>
                    <a:pt x="7886" y="3052"/>
                  </a:cubicBezTo>
                  <a:cubicBezTo>
                    <a:pt x="8036" y="3008"/>
                    <a:pt x="8171" y="2939"/>
                    <a:pt x="8284" y="2851"/>
                  </a:cubicBezTo>
                  <a:cubicBezTo>
                    <a:pt x="8396" y="2760"/>
                    <a:pt x="8482" y="2650"/>
                    <a:pt x="8536" y="2535"/>
                  </a:cubicBezTo>
                  <a:cubicBezTo>
                    <a:pt x="8590" y="2422"/>
                    <a:pt x="8611" y="2300"/>
                    <a:pt x="8600" y="2191"/>
                  </a:cubicBezTo>
                  <a:cubicBezTo>
                    <a:pt x="8600" y="2164"/>
                    <a:pt x="8594" y="2137"/>
                    <a:pt x="8587" y="2110"/>
                  </a:cubicBezTo>
                  <a:cubicBezTo>
                    <a:pt x="8580" y="2086"/>
                    <a:pt x="8576" y="2058"/>
                    <a:pt x="8563" y="2038"/>
                  </a:cubicBezTo>
                  <a:cubicBezTo>
                    <a:pt x="8546" y="1990"/>
                    <a:pt x="8522" y="1950"/>
                    <a:pt x="8495" y="1912"/>
                  </a:cubicBezTo>
                  <a:cubicBezTo>
                    <a:pt x="8441" y="1841"/>
                    <a:pt x="8376" y="1786"/>
                    <a:pt x="8318" y="1752"/>
                  </a:cubicBezTo>
                  <a:cubicBezTo>
                    <a:pt x="8257" y="1719"/>
                    <a:pt x="8199" y="1705"/>
                    <a:pt x="8151" y="1698"/>
                  </a:cubicBezTo>
                  <a:cubicBezTo>
                    <a:pt x="8127" y="1694"/>
                    <a:pt x="8107" y="1691"/>
                    <a:pt x="8087" y="1691"/>
                  </a:cubicBezTo>
                  <a:cubicBezTo>
                    <a:pt x="8069" y="1694"/>
                    <a:pt x="8056" y="1694"/>
                    <a:pt x="8042" y="1694"/>
                  </a:cubicBezTo>
                  <a:cubicBezTo>
                    <a:pt x="8019" y="1701"/>
                    <a:pt x="8005" y="1701"/>
                    <a:pt x="8005" y="1701"/>
                  </a:cubicBezTo>
                  <a:cubicBezTo>
                    <a:pt x="8005" y="1701"/>
                    <a:pt x="8019" y="1701"/>
                    <a:pt x="8042" y="1698"/>
                  </a:cubicBezTo>
                  <a:cubicBezTo>
                    <a:pt x="8056" y="1694"/>
                    <a:pt x="8069" y="1694"/>
                    <a:pt x="8087" y="1694"/>
                  </a:cubicBezTo>
                  <a:cubicBezTo>
                    <a:pt x="8107" y="1694"/>
                    <a:pt x="8127" y="1698"/>
                    <a:pt x="8151" y="1701"/>
                  </a:cubicBezTo>
                  <a:cubicBezTo>
                    <a:pt x="8196" y="1711"/>
                    <a:pt x="8253" y="1728"/>
                    <a:pt x="8311" y="1766"/>
                  </a:cubicBezTo>
                  <a:cubicBezTo>
                    <a:pt x="8369" y="1800"/>
                    <a:pt x="8427" y="1854"/>
                    <a:pt x="8478" y="1926"/>
                  </a:cubicBezTo>
                  <a:cubicBezTo>
                    <a:pt x="8502" y="1964"/>
                    <a:pt x="8526" y="2000"/>
                    <a:pt x="8539" y="2048"/>
                  </a:cubicBezTo>
                  <a:cubicBezTo>
                    <a:pt x="8549" y="2069"/>
                    <a:pt x="8553" y="2093"/>
                    <a:pt x="8559" y="2116"/>
                  </a:cubicBezTo>
                  <a:cubicBezTo>
                    <a:pt x="8563" y="2140"/>
                    <a:pt x="8567" y="2168"/>
                    <a:pt x="8567" y="2191"/>
                  </a:cubicBezTo>
                  <a:cubicBezTo>
                    <a:pt x="8573" y="2297"/>
                    <a:pt x="8549" y="2408"/>
                    <a:pt x="8495" y="2518"/>
                  </a:cubicBezTo>
                  <a:cubicBezTo>
                    <a:pt x="8441" y="2623"/>
                    <a:pt x="8355" y="2725"/>
                    <a:pt x="8250" y="2804"/>
                  </a:cubicBezTo>
                  <a:cubicBezTo>
                    <a:pt x="8141" y="2885"/>
                    <a:pt x="8012" y="2946"/>
                    <a:pt x="7869" y="2987"/>
                  </a:cubicBezTo>
                  <a:cubicBezTo>
                    <a:pt x="7726" y="3028"/>
                    <a:pt x="7570" y="3052"/>
                    <a:pt x="7410" y="3062"/>
                  </a:cubicBezTo>
                  <a:cubicBezTo>
                    <a:pt x="7340" y="3066"/>
                    <a:pt x="7270" y="3068"/>
                    <a:pt x="7200" y="3068"/>
                  </a:cubicBezTo>
                  <a:cubicBezTo>
                    <a:pt x="7104" y="3068"/>
                    <a:pt x="7006" y="3064"/>
                    <a:pt x="6906" y="3058"/>
                  </a:cubicBezTo>
                  <a:cubicBezTo>
                    <a:pt x="6563" y="3031"/>
                    <a:pt x="6206" y="2960"/>
                    <a:pt x="5852" y="2831"/>
                  </a:cubicBezTo>
                  <a:cubicBezTo>
                    <a:pt x="5780" y="2807"/>
                    <a:pt x="5712" y="2780"/>
                    <a:pt x="5645" y="2749"/>
                  </a:cubicBezTo>
                  <a:cubicBezTo>
                    <a:pt x="5628" y="2742"/>
                    <a:pt x="5607" y="2735"/>
                    <a:pt x="5590" y="2725"/>
                  </a:cubicBezTo>
                  <a:lnTo>
                    <a:pt x="5563" y="2715"/>
                  </a:lnTo>
                  <a:lnTo>
                    <a:pt x="5546" y="2708"/>
                  </a:lnTo>
                  <a:lnTo>
                    <a:pt x="5522" y="2694"/>
                  </a:lnTo>
                  <a:cubicBezTo>
                    <a:pt x="5485" y="2678"/>
                    <a:pt x="5450" y="2661"/>
                    <a:pt x="5413" y="2640"/>
                  </a:cubicBezTo>
                  <a:cubicBezTo>
                    <a:pt x="5375" y="2623"/>
                    <a:pt x="5339" y="2603"/>
                    <a:pt x="5298" y="2582"/>
                  </a:cubicBezTo>
                  <a:lnTo>
                    <a:pt x="5298" y="2582"/>
                  </a:lnTo>
                  <a:cubicBezTo>
                    <a:pt x="5314" y="2620"/>
                    <a:pt x="5325" y="2647"/>
                    <a:pt x="5342" y="2684"/>
                  </a:cubicBezTo>
                  <a:cubicBezTo>
                    <a:pt x="5359" y="2719"/>
                    <a:pt x="5372" y="2755"/>
                    <a:pt x="5383" y="2790"/>
                  </a:cubicBezTo>
                  <a:lnTo>
                    <a:pt x="5400" y="2837"/>
                  </a:lnTo>
                  <a:lnTo>
                    <a:pt x="5403" y="2848"/>
                  </a:lnTo>
                  <a:lnTo>
                    <a:pt x="5403" y="2854"/>
                  </a:lnTo>
                  <a:lnTo>
                    <a:pt x="5406" y="2868"/>
                  </a:lnTo>
                  <a:cubicBezTo>
                    <a:pt x="5410" y="2885"/>
                    <a:pt x="5413" y="2902"/>
                    <a:pt x="5416" y="2919"/>
                  </a:cubicBezTo>
                  <a:cubicBezTo>
                    <a:pt x="5427" y="2991"/>
                    <a:pt x="5427" y="3062"/>
                    <a:pt x="5403" y="3120"/>
                  </a:cubicBezTo>
                  <a:cubicBezTo>
                    <a:pt x="5379" y="3181"/>
                    <a:pt x="5334" y="3232"/>
                    <a:pt x="5273" y="3259"/>
                  </a:cubicBezTo>
                  <a:cubicBezTo>
                    <a:pt x="5223" y="3286"/>
                    <a:pt x="5159" y="3297"/>
                    <a:pt x="5095" y="3297"/>
                  </a:cubicBezTo>
                  <a:cubicBezTo>
                    <a:pt x="5086" y="3297"/>
                    <a:pt x="5078" y="3297"/>
                    <a:pt x="5069" y="3297"/>
                  </a:cubicBezTo>
                  <a:cubicBezTo>
                    <a:pt x="4995" y="3293"/>
                    <a:pt x="4916" y="3280"/>
                    <a:pt x="4841" y="3262"/>
                  </a:cubicBezTo>
                  <a:cubicBezTo>
                    <a:pt x="4767" y="3239"/>
                    <a:pt x="4689" y="3222"/>
                    <a:pt x="4614" y="3195"/>
                  </a:cubicBezTo>
                  <a:cubicBezTo>
                    <a:pt x="4535" y="3171"/>
                    <a:pt x="4461" y="3140"/>
                    <a:pt x="4386" y="3110"/>
                  </a:cubicBezTo>
                  <a:cubicBezTo>
                    <a:pt x="4351" y="3096"/>
                    <a:pt x="4314" y="3079"/>
                    <a:pt x="4277" y="3062"/>
                  </a:cubicBezTo>
                  <a:lnTo>
                    <a:pt x="4222" y="3038"/>
                  </a:lnTo>
                  <a:cubicBezTo>
                    <a:pt x="4205" y="3028"/>
                    <a:pt x="4185" y="3021"/>
                    <a:pt x="4168" y="3011"/>
                  </a:cubicBezTo>
                  <a:lnTo>
                    <a:pt x="4066" y="2960"/>
                  </a:lnTo>
                  <a:lnTo>
                    <a:pt x="3964" y="2902"/>
                  </a:lnTo>
                  <a:cubicBezTo>
                    <a:pt x="3930" y="2882"/>
                    <a:pt x="3896" y="2862"/>
                    <a:pt x="3862" y="2841"/>
                  </a:cubicBezTo>
                  <a:cubicBezTo>
                    <a:pt x="3831" y="2821"/>
                    <a:pt x="3797" y="2800"/>
                    <a:pt x="3763" y="2780"/>
                  </a:cubicBezTo>
                  <a:cubicBezTo>
                    <a:pt x="3702" y="2735"/>
                    <a:pt x="3637" y="2691"/>
                    <a:pt x="3576" y="2644"/>
                  </a:cubicBezTo>
                  <a:cubicBezTo>
                    <a:pt x="3515" y="2596"/>
                    <a:pt x="3457" y="2548"/>
                    <a:pt x="3400" y="2497"/>
                  </a:cubicBezTo>
                  <a:cubicBezTo>
                    <a:pt x="3284" y="2395"/>
                    <a:pt x="3175" y="2290"/>
                    <a:pt x="3076" y="2174"/>
                  </a:cubicBezTo>
                  <a:cubicBezTo>
                    <a:pt x="3025" y="2119"/>
                    <a:pt x="2981" y="2061"/>
                    <a:pt x="2933" y="2004"/>
                  </a:cubicBezTo>
                  <a:cubicBezTo>
                    <a:pt x="2923" y="1987"/>
                    <a:pt x="2910" y="1973"/>
                    <a:pt x="2899" y="1959"/>
                  </a:cubicBezTo>
                  <a:lnTo>
                    <a:pt x="2865" y="1909"/>
                  </a:lnTo>
                  <a:cubicBezTo>
                    <a:pt x="2844" y="1878"/>
                    <a:pt x="2821" y="1851"/>
                    <a:pt x="2800" y="1813"/>
                  </a:cubicBezTo>
                  <a:lnTo>
                    <a:pt x="2770" y="1763"/>
                  </a:lnTo>
                  <a:lnTo>
                    <a:pt x="2739" y="1719"/>
                  </a:lnTo>
                  <a:cubicBezTo>
                    <a:pt x="2719" y="1722"/>
                    <a:pt x="2698" y="1722"/>
                    <a:pt x="2681" y="1725"/>
                  </a:cubicBezTo>
                  <a:cubicBezTo>
                    <a:pt x="2675" y="1732"/>
                    <a:pt x="2665" y="1742"/>
                    <a:pt x="2634" y="1759"/>
                  </a:cubicBezTo>
                  <a:cubicBezTo>
                    <a:pt x="2640" y="1783"/>
                    <a:pt x="2644" y="1804"/>
                    <a:pt x="2651" y="1827"/>
                  </a:cubicBezTo>
                  <a:cubicBezTo>
                    <a:pt x="2654" y="1851"/>
                    <a:pt x="2657" y="1871"/>
                    <a:pt x="2661" y="1892"/>
                  </a:cubicBezTo>
                  <a:cubicBezTo>
                    <a:pt x="2665" y="1912"/>
                    <a:pt x="2668" y="1932"/>
                    <a:pt x="2671" y="1953"/>
                  </a:cubicBezTo>
                  <a:cubicBezTo>
                    <a:pt x="2671" y="1959"/>
                    <a:pt x="2671" y="1970"/>
                    <a:pt x="2675" y="1980"/>
                  </a:cubicBezTo>
                  <a:lnTo>
                    <a:pt x="2675" y="1997"/>
                  </a:lnTo>
                  <a:cubicBezTo>
                    <a:pt x="2678" y="2035"/>
                    <a:pt x="2678" y="2072"/>
                    <a:pt x="2678" y="2106"/>
                  </a:cubicBezTo>
                  <a:cubicBezTo>
                    <a:pt x="2675" y="2195"/>
                    <a:pt x="2648" y="2276"/>
                    <a:pt x="2596" y="2341"/>
                  </a:cubicBezTo>
                  <a:cubicBezTo>
                    <a:pt x="2546" y="2402"/>
                    <a:pt x="2467" y="2439"/>
                    <a:pt x="2386" y="2453"/>
                  </a:cubicBezTo>
                  <a:cubicBezTo>
                    <a:pt x="2368" y="2455"/>
                    <a:pt x="2350" y="2457"/>
                    <a:pt x="2332" y="2457"/>
                  </a:cubicBezTo>
                  <a:cubicBezTo>
                    <a:pt x="2267" y="2457"/>
                    <a:pt x="2202" y="2443"/>
                    <a:pt x="2141" y="2422"/>
                  </a:cubicBezTo>
                  <a:cubicBezTo>
                    <a:pt x="2062" y="2392"/>
                    <a:pt x="1991" y="2344"/>
                    <a:pt x="1923" y="2293"/>
                  </a:cubicBezTo>
                  <a:cubicBezTo>
                    <a:pt x="1858" y="2239"/>
                    <a:pt x="1797" y="2181"/>
                    <a:pt x="1736" y="2123"/>
                  </a:cubicBezTo>
                  <a:cubicBezTo>
                    <a:pt x="1674" y="2066"/>
                    <a:pt x="1613" y="2008"/>
                    <a:pt x="1559" y="1950"/>
                  </a:cubicBezTo>
                  <a:cubicBezTo>
                    <a:pt x="1443" y="1834"/>
                    <a:pt x="1334" y="1719"/>
                    <a:pt x="1232" y="1606"/>
                  </a:cubicBezTo>
                  <a:cubicBezTo>
                    <a:pt x="824" y="1157"/>
                    <a:pt x="514" y="755"/>
                    <a:pt x="310" y="463"/>
                  </a:cubicBezTo>
                  <a:cubicBezTo>
                    <a:pt x="208" y="320"/>
                    <a:pt x="130" y="204"/>
                    <a:pt x="79" y="123"/>
                  </a:cubicBezTo>
                  <a:cubicBezTo>
                    <a:pt x="28"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1473306" y="419526"/>
              <a:ext cx="59177" cy="52460"/>
            </a:xfrm>
            <a:custGeom>
              <a:avLst/>
              <a:gdLst/>
              <a:ahLst/>
              <a:cxnLst/>
              <a:rect l="l" t="t" r="r" b="b"/>
              <a:pathLst>
                <a:path w="1348" h="1195" extrusionOk="0">
                  <a:moveTo>
                    <a:pt x="630" y="1"/>
                  </a:moveTo>
                  <a:cubicBezTo>
                    <a:pt x="555" y="1"/>
                    <a:pt x="478" y="12"/>
                    <a:pt x="402" y="36"/>
                  </a:cubicBezTo>
                  <a:cubicBezTo>
                    <a:pt x="334" y="56"/>
                    <a:pt x="266" y="87"/>
                    <a:pt x="201" y="131"/>
                  </a:cubicBezTo>
                  <a:cubicBezTo>
                    <a:pt x="140" y="175"/>
                    <a:pt x="82" y="237"/>
                    <a:pt x="52" y="312"/>
                  </a:cubicBezTo>
                  <a:cubicBezTo>
                    <a:pt x="18" y="387"/>
                    <a:pt x="7" y="464"/>
                    <a:pt x="4" y="543"/>
                  </a:cubicBezTo>
                  <a:cubicBezTo>
                    <a:pt x="1" y="621"/>
                    <a:pt x="11" y="700"/>
                    <a:pt x="32" y="775"/>
                  </a:cubicBezTo>
                  <a:cubicBezTo>
                    <a:pt x="55" y="849"/>
                    <a:pt x="89" y="921"/>
                    <a:pt x="140" y="985"/>
                  </a:cubicBezTo>
                  <a:cubicBezTo>
                    <a:pt x="188" y="1047"/>
                    <a:pt x="249" y="1101"/>
                    <a:pt x="321" y="1138"/>
                  </a:cubicBezTo>
                  <a:cubicBezTo>
                    <a:pt x="393" y="1175"/>
                    <a:pt x="474" y="1195"/>
                    <a:pt x="555" y="1195"/>
                  </a:cubicBezTo>
                  <a:cubicBezTo>
                    <a:pt x="631" y="1195"/>
                    <a:pt x="706" y="1178"/>
                    <a:pt x="773" y="1142"/>
                  </a:cubicBezTo>
                  <a:cubicBezTo>
                    <a:pt x="844" y="1108"/>
                    <a:pt x="899" y="1047"/>
                    <a:pt x="936" y="982"/>
                  </a:cubicBezTo>
                  <a:cubicBezTo>
                    <a:pt x="971" y="918"/>
                    <a:pt x="987" y="846"/>
                    <a:pt x="984" y="775"/>
                  </a:cubicBezTo>
                  <a:cubicBezTo>
                    <a:pt x="987" y="740"/>
                    <a:pt x="977" y="703"/>
                    <a:pt x="971" y="673"/>
                  </a:cubicBezTo>
                  <a:cubicBezTo>
                    <a:pt x="957" y="638"/>
                    <a:pt x="943" y="607"/>
                    <a:pt x="922" y="580"/>
                  </a:cubicBezTo>
                  <a:cubicBezTo>
                    <a:pt x="885" y="526"/>
                    <a:pt x="831" y="485"/>
                    <a:pt x="779" y="461"/>
                  </a:cubicBezTo>
                  <a:cubicBezTo>
                    <a:pt x="729" y="434"/>
                    <a:pt x="671" y="417"/>
                    <a:pt x="616" y="417"/>
                  </a:cubicBezTo>
                  <a:cubicBezTo>
                    <a:pt x="558" y="417"/>
                    <a:pt x="504" y="441"/>
                    <a:pt x="470" y="478"/>
                  </a:cubicBezTo>
                  <a:cubicBezTo>
                    <a:pt x="440" y="519"/>
                    <a:pt x="426" y="563"/>
                    <a:pt x="423" y="604"/>
                  </a:cubicBezTo>
                  <a:cubicBezTo>
                    <a:pt x="419" y="645"/>
                    <a:pt x="426" y="682"/>
                    <a:pt x="436" y="713"/>
                  </a:cubicBezTo>
                  <a:cubicBezTo>
                    <a:pt x="460" y="778"/>
                    <a:pt x="501" y="815"/>
                    <a:pt x="535" y="829"/>
                  </a:cubicBezTo>
                  <a:cubicBezTo>
                    <a:pt x="552" y="836"/>
                    <a:pt x="562" y="836"/>
                    <a:pt x="572" y="836"/>
                  </a:cubicBezTo>
                  <a:cubicBezTo>
                    <a:pt x="566" y="832"/>
                    <a:pt x="552" y="829"/>
                    <a:pt x="538" y="822"/>
                  </a:cubicBezTo>
                  <a:cubicBezTo>
                    <a:pt x="508" y="805"/>
                    <a:pt x="473" y="767"/>
                    <a:pt x="460" y="706"/>
                  </a:cubicBezTo>
                  <a:cubicBezTo>
                    <a:pt x="450" y="679"/>
                    <a:pt x="450" y="645"/>
                    <a:pt x="453" y="607"/>
                  </a:cubicBezTo>
                  <a:cubicBezTo>
                    <a:pt x="460" y="574"/>
                    <a:pt x="477" y="536"/>
                    <a:pt x="504" y="509"/>
                  </a:cubicBezTo>
                  <a:cubicBezTo>
                    <a:pt x="529" y="484"/>
                    <a:pt x="564" y="471"/>
                    <a:pt x="601" y="471"/>
                  </a:cubicBezTo>
                  <a:cubicBezTo>
                    <a:pt x="605" y="471"/>
                    <a:pt x="609" y="471"/>
                    <a:pt x="613" y="472"/>
                  </a:cubicBezTo>
                  <a:cubicBezTo>
                    <a:pt x="657" y="475"/>
                    <a:pt x="705" y="495"/>
                    <a:pt x="749" y="519"/>
                  </a:cubicBezTo>
                  <a:cubicBezTo>
                    <a:pt x="790" y="546"/>
                    <a:pt x="831" y="580"/>
                    <a:pt x="858" y="624"/>
                  </a:cubicBezTo>
                  <a:cubicBezTo>
                    <a:pt x="872" y="645"/>
                    <a:pt x="878" y="669"/>
                    <a:pt x="885" y="696"/>
                  </a:cubicBezTo>
                  <a:cubicBezTo>
                    <a:pt x="892" y="720"/>
                    <a:pt x="895" y="747"/>
                    <a:pt x="892" y="775"/>
                  </a:cubicBezTo>
                  <a:cubicBezTo>
                    <a:pt x="889" y="883"/>
                    <a:pt x="828" y="999"/>
                    <a:pt x="726" y="1053"/>
                  </a:cubicBezTo>
                  <a:cubicBezTo>
                    <a:pt x="678" y="1078"/>
                    <a:pt x="622" y="1091"/>
                    <a:pt x="564" y="1091"/>
                  </a:cubicBezTo>
                  <a:cubicBezTo>
                    <a:pt x="497" y="1091"/>
                    <a:pt x="428" y="1074"/>
                    <a:pt x="368" y="1043"/>
                  </a:cubicBezTo>
                  <a:cubicBezTo>
                    <a:pt x="252" y="989"/>
                    <a:pt x="170" y="873"/>
                    <a:pt x="134" y="744"/>
                  </a:cubicBezTo>
                  <a:cubicBezTo>
                    <a:pt x="113" y="679"/>
                    <a:pt x="106" y="611"/>
                    <a:pt x="106" y="546"/>
                  </a:cubicBezTo>
                  <a:cubicBezTo>
                    <a:pt x="106" y="478"/>
                    <a:pt x="120" y="411"/>
                    <a:pt x="144" y="353"/>
                  </a:cubicBezTo>
                  <a:cubicBezTo>
                    <a:pt x="191" y="237"/>
                    <a:pt x="310" y="162"/>
                    <a:pt x="429" y="122"/>
                  </a:cubicBezTo>
                  <a:cubicBezTo>
                    <a:pt x="508" y="95"/>
                    <a:pt x="590" y="83"/>
                    <a:pt x="669" y="83"/>
                  </a:cubicBezTo>
                  <a:cubicBezTo>
                    <a:pt x="713" y="83"/>
                    <a:pt x="756" y="87"/>
                    <a:pt x="797" y="94"/>
                  </a:cubicBezTo>
                  <a:cubicBezTo>
                    <a:pt x="916" y="114"/>
                    <a:pt x="1021" y="166"/>
                    <a:pt x="1100" y="233"/>
                  </a:cubicBezTo>
                  <a:cubicBezTo>
                    <a:pt x="1181" y="298"/>
                    <a:pt x="1236" y="380"/>
                    <a:pt x="1273" y="458"/>
                  </a:cubicBezTo>
                  <a:cubicBezTo>
                    <a:pt x="1310" y="536"/>
                    <a:pt x="1327" y="611"/>
                    <a:pt x="1331" y="676"/>
                  </a:cubicBezTo>
                  <a:cubicBezTo>
                    <a:pt x="1338" y="737"/>
                    <a:pt x="1331" y="788"/>
                    <a:pt x="1327" y="822"/>
                  </a:cubicBezTo>
                  <a:cubicBezTo>
                    <a:pt x="1321" y="856"/>
                    <a:pt x="1317" y="873"/>
                    <a:pt x="1317" y="873"/>
                  </a:cubicBezTo>
                  <a:cubicBezTo>
                    <a:pt x="1317" y="873"/>
                    <a:pt x="1321" y="856"/>
                    <a:pt x="1331" y="822"/>
                  </a:cubicBezTo>
                  <a:cubicBezTo>
                    <a:pt x="1338" y="788"/>
                    <a:pt x="1348" y="740"/>
                    <a:pt x="1348" y="676"/>
                  </a:cubicBezTo>
                  <a:cubicBezTo>
                    <a:pt x="1348" y="611"/>
                    <a:pt x="1338" y="530"/>
                    <a:pt x="1307" y="444"/>
                  </a:cubicBezTo>
                  <a:cubicBezTo>
                    <a:pt x="1277" y="359"/>
                    <a:pt x="1222" y="268"/>
                    <a:pt x="1137" y="189"/>
                  </a:cubicBezTo>
                  <a:cubicBezTo>
                    <a:pt x="1055" y="111"/>
                    <a:pt x="939" y="50"/>
                    <a:pt x="814" y="23"/>
                  </a:cubicBezTo>
                  <a:cubicBezTo>
                    <a:pt x="755" y="9"/>
                    <a:pt x="693"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952422" y="311925"/>
              <a:ext cx="455638" cy="189692"/>
            </a:xfrm>
            <a:custGeom>
              <a:avLst/>
              <a:gdLst/>
              <a:ahLst/>
              <a:cxnLst/>
              <a:rect l="l" t="t" r="r" b="b"/>
              <a:pathLst>
                <a:path w="10379" h="4321" extrusionOk="0">
                  <a:moveTo>
                    <a:pt x="1232" y="1"/>
                  </a:moveTo>
                  <a:cubicBezTo>
                    <a:pt x="1174" y="1"/>
                    <a:pt x="1116" y="4"/>
                    <a:pt x="1062" y="4"/>
                  </a:cubicBezTo>
                  <a:lnTo>
                    <a:pt x="902" y="4"/>
                  </a:lnTo>
                  <a:cubicBezTo>
                    <a:pt x="851" y="4"/>
                    <a:pt x="800" y="4"/>
                    <a:pt x="753" y="7"/>
                  </a:cubicBezTo>
                  <a:cubicBezTo>
                    <a:pt x="657" y="14"/>
                    <a:pt x="572" y="17"/>
                    <a:pt x="494" y="21"/>
                  </a:cubicBezTo>
                  <a:cubicBezTo>
                    <a:pt x="412" y="25"/>
                    <a:pt x="345" y="31"/>
                    <a:pt x="283" y="38"/>
                  </a:cubicBezTo>
                  <a:cubicBezTo>
                    <a:pt x="222" y="45"/>
                    <a:pt x="171" y="51"/>
                    <a:pt x="130" y="55"/>
                  </a:cubicBezTo>
                  <a:cubicBezTo>
                    <a:pt x="45" y="62"/>
                    <a:pt x="1" y="65"/>
                    <a:pt x="1" y="65"/>
                  </a:cubicBezTo>
                  <a:cubicBezTo>
                    <a:pt x="1" y="65"/>
                    <a:pt x="45" y="69"/>
                    <a:pt x="130" y="69"/>
                  </a:cubicBezTo>
                  <a:lnTo>
                    <a:pt x="283" y="69"/>
                  </a:lnTo>
                  <a:cubicBezTo>
                    <a:pt x="345" y="72"/>
                    <a:pt x="416" y="72"/>
                    <a:pt x="494" y="75"/>
                  </a:cubicBezTo>
                  <a:cubicBezTo>
                    <a:pt x="572" y="78"/>
                    <a:pt x="657" y="82"/>
                    <a:pt x="753" y="86"/>
                  </a:cubicBezTo>
                  <a:cubicBezTo>
                    <a:pt x="800" y="89"/>
                    <a:pt x="847" y="92"/>
                    <a:pt x="899" y="96"/>
                  </a:cubicBezTo>
                  <a:cubicBezTo>
                    <a:pt x="949" y="103"/>
                    <a:pt x="1004" y="106"/>
                    <a:pt x="1055" y="109"/>
                  </a:cubicBezTo>
                  <a:cubicBezTo>
                    <a:pt x="1110" y="113"/>
                    <a:pt x="1167" y="119"/>
                    <a:pt x="1225" y="123"/>
                  </a:cubicBezTo>
                  <a:cubicBezTo>
                    <a:pt x="1283" y="130"/>
                    <a:pt x="1341" y="136"/>
                    <a:pt x="1402" y="144"/>
                  </a:cubicBezTo>
                  <a:cubicBezTo>
                    <a:pt x="1463" y="150"/>
                    <a:pt x="1524" y="157"/>
                    <a:pt x="1590" y="164"/>
                  </a:cubicBezTo>
                  <a:cubicBezTo>
                    <a:pt x="1651" y="171"/>
                    <a:pt x="1715" y="180"/>
                    <a:pt x="1783" y="191"/>
                  </a:cubicBezTo>
                  <a:cubicBezTo>
                    <a:pt x="2310" y="259"/>
                    <a:pt x="2923" y="392"/>
                    <a:pt x="3559" y="582"/>
                  </a:cubicBezTo>
                  <a:cubicBezTo>
                    <a:pt x="3637" y="606"/>
                    <a:pt x="3719" y="637"/>
                    <a:pt x="3797" y="661"/>
                  </a:cubicBezTo>
                  <a:cubicBezTo>
                    <a:pt x="3838" y="674"/>
                    <a:pt x="3879" y="687"/>
                    <a:pt x="3920" y="701"/>
                  </a:cubicBezTo>
                  <a:lnTo>
                    <a:pt x="3978" y="722"/>
                  </a:lnTo>
                  <a:lnTo>
                    <a:pt x="4039" y="742"/>
                  </a:lnTo>
                  <a:cubicBezTo>
                    <a:pt x="4198" y="803"/>
                    <a:pt x="4361" y="861"/>
                    <a:pt x="4521" y="929"/>
                  </a:cubicBezTo>
                  <a:cubicBezTo>
                    <a:pt x="4848" y="1055"/>
                    <a:pt x="5168" y="1212"/>
                    <a:pt x="5481" y="1372"/>
                  </a:cubicBezTo>
                  <a:cubicBezTo>
                    <a:pt x="5637" y="1457"/>
                    <a:pt x="5794" y="1535"/>
                    <a:pt x="5947" y="1630"/>
                  </a:cubicBezTo>
                  <a:cubicBezTo>
                    <a:pt x="6022" y="1674"/>
                    <a:pt x="6096" y="1719"/>
                    <a:pt x="6171" y="1763"/>
                  </a:cubicBezTo>
                  <a:cubicBezTo>
                    <a:pt x="6246" y="1810"/>
                    <a:pt x="6321" y="1858"/>
                    <a:pt x="6396" y="1902"/>
                  </a:cubicBezTo>
                  <a:cubicBezTo>
                    <a:pt x="6688" y="2092"/>
                    <a:pt x="6974" y="2287"/>
                    <a:pt x="7246" y="2480"/>
                  </a:cubicBezTo>
                  <a:cubicBezTo>
                    <a:pt x="7794" y="2868"/>
                    <a:pt x="8311" y="3232"/>
                    <a:pt x="8767" y="3521"/>
                  </a:cubicBezTo>
                  <a:cubicBezTo>
                    <a:pt x="9226" y="3810"/>
                    <a:pt x="9631" y="4011"/>
                    <a:pt x="9920" y="4137"/>
                  </a:cubicBezTo>
                  <a:cubicBezTo>
                    <a:pt x="9991" y="4168"/>
                    <a:pt x="10056" y="4198"/>
                    <a:pt x="10114" y="4218"/>
                  </a:cubicBezTo>
                  <a:cubicBezTo>
                    <a:pt x="10172" y="4239"/>
                    <a:pt x="10219" y="4259"/>
                    <a:pt x="10257" y="4273"/>
                  </a:cubicBezTo>
                  <a:cubicBezTo>
                    <a:pt x="10338" y="4303"/>
                    <a:pt x="10379" y="4320"/>
                    <a:pt x="10379" y="4320"/>
                  </a:cubicBezTo>
                  <a:cubicBezTo>
                    <a:pt x="10379" y="4320"/>
                    <a:pt x="10338" y="4300"/>
                    <a:pt x="10260" y="4267"/>
                  </a:cubicBezTo>
                  <a:cubicBezTo>
                    <a:pt x="10223" y="4246"/>
                    <a:pt x="10175" y="4226"/>
                    <a:pt x="10121" y="4198"/>
                  </a:cubicBezTo>
                  <a:cubicBezTo>
                    <a:pt x="10066" y="4174"/>
                    <a:pt x="10005" y="4140"/>
                    <a:pt x="9937" y="4103"/>
                  </a:cubicBezTo>
                  <a:cubicBezTo>
                    <a:pt x="9900" y="4086"/>
                    <a:pt x="9865" y="4066"/>
                    <a:pt x="9825" y="4045"/>
                  </a:cubicBezTo>
                  <a:cubicBezTo>
                    <a:pt x="9787" y="4025"/>
                    <a:pt x="9750" y="4001"/>
                    <a:pt x="9709" y="3977"/>
                  </a:cubicBezTo>
                  <a:cubicBezTo>
                    <a:pt x="9668" y="3953"/>
                    <a:pt x="9624" y="3929"/>
                    <a:pt x="9583" y="3906"/>
                  </a:cubicBezTo>
                  <a:cubicBezTo>
                    <a:pt x="9539" y="3879"/>
                    <a:pt x="9495" y="3848"/>
                    <a:pt x="9447" y="3821"/>
                  </a:cubicBezTo>
                  <a:cubicBezTo>
                    <a:pt x="9403" y="3790"/>
                    <a:pt x="9355" y="3763"/>
                    <a:pt x="9305" y="3729"/>
                  </a:cubicBezTo>
                  <a:cubicBezTo>
                    <a:pt x="9256" y="3698"/>
                    <a:pt x="9209" y="3664"/>
                    <a:pt x="9158" y="3630"/>
                  </a:cubicBezTo>
                  <a:cubicBezTo>
                    <a:pt x="9056" y="3562"/>
                    <a:pt x="8950" y="3487"/>
                    <a:pt x="8842" y="3413"/>
                  </a:cubicBezTo>
                  <a:cubicBezTo>
                    <a:pt x="8402" y="3103"/>
                    <a:pt x="7920" y="2705"/>
                    <a:pt x="7386" y="2293"/>
                  </a:cubicBezTo>
                  <a:cubicBezTo>
                    <a:pt x="7117" y="2089"/>
                    <a:pt x="6838" y="1879"/>
                    <a:pt x="6542" y="1678"/>
                  </a:cubicBezTo>
                  <a:cubicBezTo>
                    <a:pt x="6468" y="1630"/>
                    <a:pt x="6392" y="1579"/>
                    <a:pt x="6317" y="1532"/>
                  </a:cubicBezTo>
                  <a:cubicBezTo>
                    <a:pt x="6239" y="1483"/>
                    <a:pt x="6161" y="1439"/>
                    <a:pt x="6086" y="1392"/>
                  </a:cubicBezTo>
                  <a:cubicBezTo>
                    <a:pt x="5930" y="1296"/>
                    <a:pt x="5770" y="1212"/>
                    <a:pt x="5610" y="1123"/>
                  </a:cubicBezTo>
                  <a:cubicBezTo>
                    <a:pt x="5287" y="960"/>
                    <a:pt x="4957" y="807"/>
                    <a:pt x="4623" y="678"/>
                  </a:cubicBezTo>
                  <a:cubicBezTo>
                    <a:pt x="4457" y="609"/>
                    <a:pt x="4287" y="555"/>
                    <a:pt x="4124" y="497"/>
                  </a:cubicBezTo>
                  <a:lnTo>
                    <a:pt x="4062" y="477"/>
                  </a:lnTo>
                  <a:lnTo>
                    <a:pt x="3998" y="456"/>
                  </a:lnTo>
                  <a:cubicBezTo>
                    <a:pt x="3957" y="446"/>
                    <a:pt x="3916" y="433"/>
                    <a:pt x="3871" y="419"/>
                  </a:cubicBezTo>
                  <a:cubicBezTo>
                    <a:pt x="3790" y="395"/>
                    <a:pt x="3708" y="372"/>
                    <a:pt x="3626" y="348"/>
                  </a:cubicBezTo>
                  <a:cubicBezTo>
                    <a:pt x="2970" y="171"/>
                    <a:pt x="2341" y="78"/>
                    <a:pt x="1800" y="31"/>
                  </a:cubicBezTo>
                  <a:cubicBezTo>
                    <a:pt x="1732" y="28"/>
                    <a:pt x="1667" y="17"/>
                    <a:pt x="1603" y="14"/>
                  </a:cubicBezTo>
                  <a:cubicBezTo>
                    <a:pt x="1535" y="14"/>
                    <a:pt x="1474" y="11"/>
                    <a:pt x="1412" y="7"/>
                  </a:cubicBezTo>
                  <a:cubicBezTo>
                    <a:pt x="1351" y="7"/>
                    <a:pt x="1290" y="4"/>
                    <a:pt x="1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1184351" y="341953"/>
              <a:ext cx="219719" cy="139821"/>
            </a:xfrm>
            <a:custGeom>
              <a:avLst/>
              <a:gdLst/>
              <a:ahLst/>
              <a:cxnLst/>
              <a:rect l="l" t="t" r="r" b="b"/>
              <a:pathLst>
                <a:path w="5005" h="3185" extrusionOk="0">
                  <a:moveTo>
                    <a:pt x="1" y="0"/>
                  </a:moveTo>
                  <a:cubicBezTo>
                    <a:pt x="1" y="0"/>
                    <a:pt x="21" y="11"/>
                    <a:pt x="62" y="27"/>
                  </a:cubicBezTo>
                  <a:cubicBezTo>
                    <a:pt x="103" y="44"/>
                    <a:pt x="160" y="72"/>
                    <a:pt x="235" y="109"/>
                  </a:cubicBezTo>
                  <a:cubicBezTo>
                    <a:pt x="381" y="174"/>
                    <a:pt x="589" y="283"/>
                    <a:pt x="838" y="408"/>
                  </a:cubicBezTo>
                  <a:cubicBezTo>
                    <a:pt x="1086" y="534"/>
                    <a:pt x="1361" y="701"/>
                    <a:pt x="1654" y="888"/>
                  </a:cubicBezTo>
                  <a:cubicBezTo>
                    <a:pt x="1943" y="1075"/>
                    <a:pt x="2246" y="1286"/>
                    <a:pt x="2532" y="1517"/>
                  </a:cubicBezTo>
                  <a:cubicBezTo>
                    <a:pt x="2824" y="1746"/>
                    <a:pt x="3110" y="1983"/>
                    <a:pt x="3389" y="2198"/>
                  </a:cubicBezTo>
                  <a:cubicBezTo>
                    <a:pt x="3664" y="2415"/>
                    <a:pt x="3933" y="2606"/>
                    <a:pt x="4171" y="2759"/>
                  </a:cubicBezTo>
                  <a:cubicBezTo>
                    <a:pt x="4409" y="2912"/>
                    <a:pt x="4620" y="3018"/>
                    <a:pt x="4769" y="3085"/>
                  </a:cubicBezTo>
                  <a:cubicBezTo>
                    <a:pt x="4804" y="3103"/>
                    <a:pt x="4838" y="3116"/>
                    <a:pt x="4868" y="3129"/>
                  </a:cubicBezTo>
                  <a:cubicBezTo>
                    <a:pt x="4899" y="3140"/>
                    <a:pt x="4923" y="3150"/>
                    <a:pt x="4943" y="3160"/>
                  </a:cubicBezTo>
                  <a:cubicBezTo>
                    <a:pt x="4984" y="3178"/>
                    <a:pt x="5005" y="3184"/>
                    <a:pt x="5005" y="3184"/>
                  </a:cubicBezTo>
                  <a:cubicBezTo>
                    <a:pt x="5005" y="3184"/>
                    <a:pt x="4984" y="3174"/>
                    <a:pt x="4947" y="3154"/>
                  </a:cubicBezTo>
                  <a:cubicBezTo>
                    <a:pt x="4929" y="3140"/>
                    <a:pt x="4906" y="3126"/>
                    <a:pt x="4879" y="3113"/>
                  </a:cubicBezTo>
                  <a:cubicBezTo>
                    <a:pt x="4851" y="3096"/>
                    <a:pt x="4818" y="3079"/>
                    <a:pt x="4783" y="3055"/>
                  </a:cubicBezTo>
                  <a:cubicBezTo>
                    <a:pt x="4644" y="2974"/>
                    <a:pt x="4453" y="2837"/>
                    <a:pt x="4232" y="2671"/>
                  </a:cubicBezTo>
                  <a:cubicBezTo>
                    <a:pt x="4011" y="2501"/>
                    <a:pt x="3769" y="2286"/>
                    <a:pt x="3511" y="2052"/>
                  </a:cubicBezTo>
                  <a:cubicBezTo>
                    <a:pt x="3253" y="1817"/>
                    <a:pt x="2977" y="1565"/>
                    <a:pt x="2681" y="1327"/>
                  </a:cubicBezTo>
                  <a:cubicBezTo>
                    <a:pt x="2389" y="1093"/>
                    <a:pt x="2075" y="875"/>
                    <a:pt x="1766" y="701"/>
                  </a:cubicBezTo>
                  <a:cubicBezTo>
                    <a:pt x="1460" y="521"/>
                    <a:pt x="1157" y="388"/>
                    <a:pt x="895" y="279"/>
                  </a:cubicBezTo>
                  <a:cubicBezTo>
                    <a:pt x="637" y="170"/>
                    <a:pt x="409" y="109"/>
                    <a:pt x="249" y="61"/>
                  </a:cubicBezTo>
                  <a:cubicBezTo>
                    <a:pt x="171" y="41"/>
                    <a:pt x="109" y="27"/>
                    <a:pt x="65" y="17"/>
                  </a:cubicBezTo>
                  <a:cubicBezTo>
                    <a:pt x="24"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475439" y="690963"/>
              <a:ext cx="61416" cy="279116"/>
            </a:xfrm>
            <a:custGeom>
              <a:avLst/>
              <a:gdLst/>
              <a:ahLst/>
              <a:cxnLst/>
              <a:rect l="l" t="t" r="r" b="b"/>
              <a:pathLst>
                <a:path w="1399" h="6358" extrusionOk="0">
                  <a:moveTo>
                    <a:pt x="964" y="0"/>
                  </a:moveTo>
                  <a:cubicBezTo>
                    <a:pt x="964" y="0"/>
                    <a:pt x="950" y="21"/>
                    <a:pt x="923" y="62"/>
                  </a:cubicBezTo>
                  <a:cubicBezTo>
                    <a:pt x="895" y="106"/>
                    <a:pt x="851" y="164"/>
                    <a:pt x="800" y="241"/>
                  </a:cubicBezTo>
                  <a:cubicBezTo>
                    <a:pt x="705" y="401"/>
                    <a:pt x="559" y="629"/>
                    <a:pt x="426" y="925"/>
                  </a:cubicBezTo>
                  <a:cubicBezTo>
                    <a:pt x="395" y="1000"/>
                    <a:pt x="361" y="1075"/>
                    <a:pt x="331" y="1156"/>
                  </a:cubicBezTo>
                  <a:cubicBezTo>
                    <a:pt x="300" y="1241"/>
                    <a:pt x="266" y="1323"/>
                    <a:pt x="239" y="1415"/>
                  </a:cubicBezTo>
                  <a:cubicBezTo>
                    <a:pt x="177" y="1588"/>
                    <a:pt x="127" y="1783"/>
                    <a:pt x="89" y="1983"/>
                  </a:cubicBezTo>
                  <a:cubicBezTo>
                    <a:pt x="69" y="2082"/>
                    <a:pt x="52" y="2184"/>
                    <a:pt x="38" y="2290"/>
                  </a:cubicBezTo>
                  <a:cubicBezTo>
                    <a:pt x="21" y="2395"/>
                    <a:pt x="17" y="2500"/>
                    <a:pt x="8" y="2605"/>
                  </a:cubicBezTo>
                  <a:cubicBezTo>
                    <a:pt x="0" y="2823"/>
                    <a:pt x="0" y="3041"/>
                    <a:pt x="14" y="3259"/>
                  </a:cubicBezTo>
                  <a:cubicBezTo>
                    <a:pt x="35" y="3477"/>
                    <a:pt x="66" y="3695"/>
                    <a:pt x="106" y="3905"/>
                  </a:cubicBezTo>
                  <a:cubicBezTo>
                    <a:pt x="151" y="4113"/>
                    <a:pt x="201" y="4320"/>
                    <a:pt x="266" y="4514"/>
                  </a:cubicBezTo>
                  <a:cubicBezTo>
                    <a:pt x="392" y="4902"/>
                    <a:pt x="572" y="5242"/>
                    <a:pt x="735" y="5521"/>
                  </a:cubicBezTo>
                  <a:cubicBezTo>
                    <a:pt x="898" y="5800"/>
                    <a:pt x="1076" y="6004"/>
                    <a:pt x="1198" y="6147"/>
                  </a:cubicBezTo>
                  <a:cubicBezTo>
                    <a:pt x="1259" y="6218"/>
                    <a:pt x="1314" y="6266"/>
                    <a:pt x="1347" y="6303"/>
                  </a:cubicBezTo>
                  <a:cubicBezTo>
                    <a:pt x="1382" y="6337"/>
                    <a:pt x="1399" y="6358"/>
                    <a:pt x="1399" y="6358"/>
                  </a:cubicBezTo>
                  <a:cubicBezTo>
                    <a:pt x="1399" y="6358"/>
                    <a:pt x="1385" y="6334"/>
                    <a:pt x="1361" y="6293"/>
                  </a:cubicBezTo>
                  <a:cubicBezTo>
                    <a:pt x="1334" y="6249"/>
                    <a:pt x="1294" y="6188"/>
                    <a:pt x="1249" y="6106"/>
                  </a:cubicBezTo>
                  <a:cubicBezTo>
                    <a:pt x="1154" y="5949"/>
                    <a:pt x="1038" y="5711"/>
                    <a:pt x="909" y="5429"/>
                  </a:cubicBezTo>
                  <a:cubicBezTo>
                    <a:pt x="780" y="5144"/>
                    <a:pt x="667" y="4797"/>
                    <a:pt x="572" y="4422"/>
                  </a:cubicBezTo>
                  <a:cubicBezTo>
                    <a:pt x="528" y="4235"/>
                    <a:pt x="487" y="4042"/>
                    <a:pt x="457" y="3841"/>
                  </a:cubicBezTo>
                  <a:cubicBezTo>
                    <a:pt x="426" y="3643"/>
                    <a:pt x="402" y="3439"/>
                    <a:pt x="392" y="3232"/>
                  </a:cubicBezTo>
                  <a:cubicBezTo>
                    <a:pt x="378" y="3028"/>
                    <a:pt x="375" y="2823"/>
                    <a:pt x="378" y="2623"/>
                  </a:cubicBezTo>
                  <a:cubicBezTo>
                    <a:pt x="388" y="2422"/>
                    <a:pt x="395" y="2221"/>
                    <a:pt x="413" y="2031"/>
                  </a:cubicBezTo>
                  <a:cubicBezTo>
                    <a:pt x="419" y="1980"/>
                    <a:pt x="426" y="1935"/>
                    <a:pt x="429" y="1888"/>
                  </a:cubicBezTo>
                  <a:cubicBezTo>
                    <a:pt x="436" y="1841"/>
                    <a:pt x="440" y="1792"/>
                    <a:pt x="446" y="1748"/>
                  </a:cubicBezTo>
                  <a:cubicBezTo>
                    <a:pt x="453" y="1701"/>
                    <a:pt x="460" y="1654"/>
                    <a:pt x="466" y="1609"/>
                  </a:cubicBezTo>
                  <a:cubicBezTo>
                    <a:pt x="470" y="1565"/>
                    <a:pt x="480" y="1520"/>
                    <a:pt x="487" y="1476"/>
                  </a:cubicBezTo>
                  <a:cubicBezTo>
                    <a:pt x="501" y="1388"/>
                    <a:pt x="518" y="1303"/>
                    <a:pt x="535" y="1221"/>
                  </a:cubicBezTo>
                  <a:cubicBezTo>
                    <a:pt x="555" y="1139"/>
                    <a:pt x="576" y="1062"/>
                    <a:pt x="592" y="983"/>
                  </a:cubicBezTo>
                  <a:cubicBezTo>
                    <a:pt x="674" y="680"/>
                    <a:pt x="763" y="432"/>
                    <a:pt x="841" y="262"/>
                  </a:cubicBezTo>
                  <a:cubicBezTo>
                    <a:pt x="875" y="177"/>
                    <a:pt x="909" y="112"/>
                    <a:pt x="929" y="68"/>
                  </a:cubicBezTo>
                  <a:cubicBezTo>
                    <a:pt x="953" y="24"/>
                    <a:pt x="964" y="0"/>
                    <a:pt x="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8"/>
            <p:cNvSpPr/>
            <p:nvPr/>
          </p:nvSpPr>
          <p:spPr>
            <a:xfrm>
              <a:off x="451689" y="748297"/>
              <a:ext cx="17999" cy="125642"/>
            </a:xfrm>
            <a:custGeom>
              <a:avLst/>
              <a:gdLst/>
              <a:ahLst/>
              <a:cxnLst/>
              <a:rect l="l" t="t" r="r" b="b"/>
              <a:pathLst>
                <a:path w="410" h="2862" extrusionOk="0">
                  <a:moveTo>
                    <a:pt x="409" y="1"/>
                  </a:moveTo>
                  <a:lnTo>
                    <a:pt x="409" y="1"/>
                  </a:lnTo>
                  <a:cubicBezTo>
                    <a:pt x="409" y="1"/>
                    <a:pt x="389" y="41"/>
                    <a:pt x="351" y="112"/>
                  </a:cubicBezTo>
                  <a:cubicBezTo>
                    <a:pt x="334" y="150"/>
                    <a:pt x="310" y="194"/>
                    <a:pt x="287" y="246"/>
                  </a:cubicBezTo>
                  <a:cubicBezTo>
                    <a:pt x="276" y="272"/>
                    <a:pt x="263" y="299"/>
                    <a:pt x="249" y="327"/>
                  </a:cubicBezTo>
                  <a:cubicBezTo>
                    <a:pt x="239" y="357"/>
                    <a:pt x="225" y="388"/>
                    <a:pt x="215" y="422"/>
                  </a:cubicBezTo>
                  <a:cubicBezTo>
                    <a:pt x="167" y="552"/>
                    <a:pt x="113" y="708"/>
                    <a:pt x="72" y="881"/>
                  </a:cubicBezTo>
                  <a:cubicBezTo>
                    <a:pt x="31" y="1051"/>
                    <a:pt x="15" y="1242"/>
                    <a:pt x="4" y="1429"/>
                  </a:cubicBezTo>
                  <a:cubicBezTo>
                    <a:pt x="4" y="1524"/>
                    <a:pt x="1" y="1620"/>
                    <a:pt x="11" y="1711"/>
                  </a:cubicBezTo>
                  <a:cubicBezTo>
                    <a:pt x="18" y="1803"/>
                    <a:pt x="31" y="1895"/>
                    <a:pt x="48" y="1980"/>
                  </a:cubicBezTo>
                  <a:cubicBezTo>
                    <a:pt x="79" y="2153"/>
                    <a:pt x="137" y="2313"/>
                    <a:pt x="185" y="2442"/>
                  </a:cubicBezTo>
                  <a:cubicBezTo>
                    <a:pt x="194" y="2477"/>
                    <a:pt x="208" y="2507"/>
                    <a:pt x="222" y="2538"/>
                  </a:cubicBezTo>
                  <a:cubicBezTo>
                    <a:pt x="235" y="2565"/>
                    <a:pt x="249" y="2593"/>
                    <a:pt x="263" y="2620"/>
                  </a:cubicBezTo>
                  <a:cubicBezTo>
                    <a:pt x="276" y="2643"/>
                    <a:pt x="287" y="2667"/>
                    <a:pt x="300" y="2691"/>
                  </a:cubicBezTo>
                  <a:cubicBezTo>
                    <a:pt x="310" y="2711"/>
                    <a:pt x="324" y="2731"/>
                    <a:pt x="331" y="2749"/>
                  </a:cubicBezTo>
                  <a:cubicBezTo>
                    <a:pt x="375" y="2820"/>
                    <a:pt x="395" y="2861"/>
                    <a:pt x="395" y="2861"/>
                  </a:cubicBezTo>
                  <a:cubicBezTo>
                    <a:pt x="395" y="2861"/>
                    <a:pt x="389" y="2813"/>
                    <a:pt x="378" y="2736"/>
                  </a:cubicBezTo>
                  <a:cubicBezTo>
                    <a:pt x="372" y="2695"/>
                    <a:pt x="368" y="2647"/>
                    <a:pt x="365" y="2589"/>
                  </a:cubicBezTo>
                  <a:cubicBezTo>
                    <a:pt x="362" y="2562"/>
                    <a:pt x="358" y="2531"/>
                    <a:pt x="358" y="2500"/>
                  </a:cubicBezTo>
                  <a:cubicBezTo>
                    <a:pt x="354" y="2470"/>
                    <a:pt x="351" y="2439"/>
                    <a:pt x="348" y="2405"/>
                  </a:cubicBezTo>
                  <a:cubicBezTo>
                    <a:pt x="327" y="2273"/>
                    <a:pt x="327" y="2113"/>
                    <a:pt x="314" y="1949"/>
                  </a:cubicBezTo>
                  <a:cubicBezTo>
                    <a:pt x="314" y="1864"/>
                    <a:pt x="307" y="1780"/>
                    <a:pt x="304" y="1695"/>
                  </a:cubicBezTo>
                  <a:cubicBezTo>
                    <a:pt x="300" y="1606"/>
                    <a:pt x="296" y="1517"/>
                    <a:pt x="296" y="1429"/>
                  </a:cubicBezTo>
                  <a:cubicBezTo>
                    <a:pt x="290" y="1255"/>
                    <a:pt x="293" y="1078"/>
                    <a:pt x="300" y="912"/>
                  </a:cubicBezTo>
                  <a:cubicBezTo>
                    <a:pt x="310" y="745"/>
                    <a:pt x="310" y="585"/>
                    <a:pt x="334" y="453"/>
                  </a:cubicBezTo>
                  <a:cubicBezTo>
                    <a:pt x="337" y="419"/>
                    <a:pt x="341" y="384"/>
                    <a:pt x="348" y="354"/>
                  </a:cubicBezTo>
                  <a:cubicBezTo>
                    <a:pt x="351" y="323"/>
                    <a:pt x="354" y="296"/>
                    <a:pt x="362" y="266"/>
                  </a:cubicBezTo>
                  <a:cubicBezTo>
                    <a:pt x="365" y="238"/>
                    <a:pt x="368" y="214"/>
                    <a:pt x="372" y="191"/>
                  </a:cubicBezTo>
                  <a:cubicBezTo>
                    <a:pt x="375" y="167"/>
                    <a:pt x="378" y="143"/>
                    <a:pt x="385" y="126"/>
                  </a:cubicBezTo>
                  <a:cubicBezTo>
                    <a:pt x="398" y="45"/>
                    <a:pt x="409"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8"/>
            <p:cNvSpPr/>
            <p:nvPr/>
          </p:nvSpPr>
          <p:spPr>
            <a:xfrm>
              <a:off x="482902" y="1144150"/>
              <a:ext cx="215681" cy="240440"/>
            </a:xfrm>
            <a:custGeom>
              <a:avLst/>
              <a:gdLst/>
              <a:ahLst/>
              <a:cxnLst/>
              <a:rect l="l" t="t" r="r" b="b"/>
              <a:pathLst>
                <a:path w="4913" h="5477" extrusionOk="0">
                  <a:moveTo>
                    <a:pt x="1409" y="1"/>
                  </a:moveTo>
                  <a:cubicBezTo>
                    <a:pt x="1409" y="1"/>
                    <a:pt x="1402" y="5"/>
                    <a:pt x="1381" y="5"/>
                  </a:cubicBezTo>
                  <a:cubicBezTo>
                    <a:pt x="1365" y="5"/>
                    <a:pt x="1341" y="5"/>
                    <a:pt x="1307" y="11"/>
                  </a:cubicBezTo>
                  <a:cubicBezTo>
                    <a:pt x="1239" y="18"/>
                    <a:pt x="1137" y="35"/>
                    <a:pt x="1014" y="79"/>
                  </a:cubicBezTo>
                  <a:cubicBezTo>
                    <a:pt x="896" y="127"/>
                    <a:pt x="756" y="202"/>
                    <a:pt x="613" y="321"/>
                  </a:cubicBezTo>
                  <a:cubicBezTo>
                    <a:pt x="470" y="437"/>
                    <a:pt x="334" y="603"/>
                    <a:pt x="232" y="811"/>
                  </a:cubicBezTo>
                  <a:cubicBezTo>
                    <a:pt x="133" y="1015"/>
                    <a:pt x="62" y="1256"/>
                    <a:pt x="31" y="1518"/>
                  </a:cubicBezTo>
                  <a:cubicBezTo>
                    <a:pt x="1" y="1776"/>
                    <a:pt x="7" y="2052"/>
                    <a:pt x="48" y="2335"/>
                  </a:cubicBezTo>
                  <a:cubicBezTo>
                    <a:pt x="86" y="2613"/>
                    <a:pt x="157" y="2899"/>
                    <a:pt x="266" y="3178"/>
                  </a:cubicBezTo>
                  <a:cubicBezTo>
                    <a:pt x="375" y="3454"/>
                    <a:pt x="521" y="3720"/>
                    <a:pt x="695" y="3968"/>
                  </a:cubicBezTo>
                  <a:lnTo>
                    <a:pt x="763" y="4059"/>
                  </a:lnTo>
                  <a:cubicBezTo>
                    <a:pt x="783" y="4090"/>
                    <a:pt x="807" y="4117"/>
                    <a:pt x="830" y="4148"/>
                  </a:cubicBezTo>
                  <a:lnTo>
                    <a:pt x="902" y="4236"/>
                  </a:lnTo>
                  <a:lnTo>
                    <a:pt x="977" y="4321"/>
                  </a:lnTo>
                  <a:lnTo>
                    <a:pt x="1052" y="4403"/>
                  </a:lnTo>
                  <a:lnTo>
                    <a:pt x="1130" y="4484"/>
                  </a:lnTo>
                  <a:cubicBezTo>
                    <a:pt x="1157" y="4511"/>
                    <a:pt x="1185" y="4539"/>
                    <a:pt x="1212" y="4563"/>
                  </a:cubicBezTo>
                  <a:lnTo>
                    <a:pt x="1293" y="4638"/>
                  </a:lnTo>
                  <a:cubicBezTo>
                    <a:pt x="1518" y="4835"/>
                    <a:pt x="1763" y="5001"/>
                    <a:pt x="2014" y="5128"/>
                  </a:cubicBezTo>
                  <a:cubicBezTo>
                    <a:pt x="2270" y="5254"/>
                    <a:pt x="2529" y="5338"/>
                    <a:pt x="2780" y="5393"/>
                  </a:cubicBezTo>
                  <a:cubicBezTo>
                    <a:pt x="3031" y="5447"/>
                    <a:pt x="3273" y="5475"/>
                    <a:pt x="3498" y="5475"/>
                  </a:cubicBezTo>
                  <a:cubicBezTo>
                    <a:pt x="3513" y="5476"/>
                    <a:pt x="3529" y="5476"/>
                    <a:pt x="3544" y="5476"/>
                  </a:cubicBezTo>
                  <a:cubicBezTo>
                    <a:pt x="3583" y="5476"/>
                    <a:pt x="3622" y="5474"/>
                    <a:pt x="3661" y="5471"/>
                  </a:cubicBezTo>
                  <a:cubicBezTo>
                    <a:pt x="3688" y="5471"/>
                    <a:pt x="3712" y="5471"/>
                    <a:pt x="3739" y="5467"/>
                  </a:cubicBezTo>
                  <a:cubicBezTo>
                    <a:pt x="3766" y="5464"/>
                    <a:pt x="3790" y="5464"/>
                    <a:pt x="3814" y="5461"/>
                  </a:cubicBezTo>
                  <a:cubicBezTo>
                    <a:pt x="3865" y="5454"/>
                    <a:pt x="3916" y="5450"/>
                    <a:pt x="3964" y="5444"/>
                  </a:cubicBezTo>
                  <a:cubicBezTo>
                    <a:pt x="4011" y="5434"/>
                    <a:pt x="4055" y="5427"/>
                    <a:pt x="4100" y="5420"/>
                  </a:cubicBezTo>
                  <a:cubicBezTo>
                    <a:pt x="4144" y="5414"/>
                    <a:pt x="4185" y="5400"/>
                    <a:pt x="4226" y="5389"/>
                  </a:cubicBezTo>
                  <a:cubicBezTo>
                    <a:pt x="4267" y="5379"/>
                    <a:pt x="4307" y="5369"/>
                    <a:pt x="4345" y="5359"/>
                  </a:cubicBezTo>
                  <a:cubicBezTo>
                    <a:pt x="4419" y="5335"/>
                    <a:pt x="4488" y="5315"/>
                    <a:pt x="4549" y="5294"/>
                  </a:cubicBezTo>
                  <a:cubicBezTo>
                    <a:pt x="4606" y="5271"/>
                    <a:pt x="4661" y="5250"/>
                    <a:pt x="4705" y="5230"/>
                  </a:cubicBezTo>
                  <a:cubicBezTo>
                    <a:pt x="4753" y="5213"/>
                    <a:pt x="4787" y="5189"/>
                    <a:pt x="4821" y="5175"/>
                  </a:cubicBezTo>
                  <a:cubicBezTo>
                    <a:pt x="4879" y="5144"/>
                    <a:pt x="4912" y="5128"/>
                    <a:pt x="4912" y="5128"/>
                  </a:cubicBezTo>
                  <a:lnTo>
                    <a:pt x="4912" y="5128"/>
                  </a:lnTo>
                  <a:cubicBezTo>
                    <a:pt x="4912" y="5128"/>
                    <a:pt x="4879" y="5141"/>
                    <a:pt x="4814" y="5161"/>
                  </a:cubicBezTo>
                  <a:cubicBezTo>
                    <a:pt x="4780" y="5172"/>
                    <a:pt x="4743" y="5189"/>
                    <a:pt x="4695" y="5199"/>
                  </a:cubicBezTo>
                  <a:cubicBezTo>
                    <a:pt x="4647" y="5213"/>
                    <a:pt x="4593" y="5226"/>
                    <a:pt x="4532" y="5243"/>
                  </a:cubicBezTo>
                  <a:cubicBezTo>
                    <a:pt x="4342" y="5290"/>
                    <a:pt x="4083" y="5324"/>
                    <a:pt x="3779" y="5324"/>
                  </a:cubicBezTo>
                  <a:cubicBezTo>
                    <a:pt x="3691" y="5324"/>
                    <a:pt x="3599" y="5321"/>
                    <a:pt x="3504" y="5315"/>
                  </a:cubicBezTo>
                  <a:cubicBezTo>
                    <a:pt x="3080" y="5284"/>
                    <a:pt x="2593" y="5148"/>
                    <a:pt x="2137" y="4896"/>
                  </a:cubicBezTo>
                  <a:cubicBezTo>
                    <a:pt x="1909" y="4770"/>
                    <a:pt x="1688" y="4610"/>
                    <a:pt x="1488" y="4423"/>
                  </a:cubicBezTo>
                  <a:lnTo>
                    <a:pt x="1413" y="4355"/>
                  </a:lnTo>
                  <a:cubicBezTo>
                    <a:pt x="1389" y="4332"/>
                    <a:pt x="1365" y="4304"/>
                    <a:pt x="1341" y="4280"/>
                  </a:cubicBezTo>
                  <a:lnTo>
                    <a:pt x="1270" y="4205"/>
                  </a:lnTo>
                  <a:lnTo>
                    <a:pt x="1202" y="4128"/>
                  </a:lnTo>
                  <a:cubicBezTo>
                    <a:pt x="1177" y="4100"/>
                    <a:pt x="1154" y="4073"/>
                    <a:pt x="1133" y="4046"/>
                  </a:cubicBezTo>
                  <a:lnTo>
                    <a:pt x="1072" y="3964"/>
                  </a:lnTo>
                  <a:cubicBezTo>
                    <a:pt x="1052" y="3933"/>
                    <a:pt x="1031" y="3906"/>
                    <a:pt x="1011" y="3879"/>
                  </a:cubicBezTo>
                  <a:lnTo>
                    <a:pt x="953" y="3791"/>
                  </a:lnTo>
                  <a:cubicBezTo>
                    <a:pt x="800" y="3559"/>
                    <a:pt x="674" y="3311"/>
                    <a:pt x="576" y="3056"/>
                  </a:cubicBezTo>
                  <a:cubicBezTo>
                    <a:pt x="474" y="2801"/>
                    <a:pt x="395" y="2542"/>
                    <a:pt x="348" y="2283"/>
                  </a:cubicBezTo>
                  <a:cubicBezTo>
                    <a:pt x="300" y="2029"/>
                    <a:pt x="273" y="1773"/>
                    <a:pt x="279" y="1536"/>
                  </a:cubicBezTo>
                  <a:cubicBezTo>
                    <a:pt x="283" y="1416"/>
                    <a:pt x="296" y="1304"/>
                    <a:pt x="314" y="1192"/>
                  </a:cubicBezTo>
                  <a:cubicBezTo>
                    <a:pt x="334" y="1083"/>
                    <a:pt x="361" y="977"/>
                    <a:pt x="399" y="883"/>
                  </a:cubicBezTo>
                  <a:cubicBezTo>
                    <a:pt x="474" y="688"/>
                    <a:pt x="576" y="528"/>
                    <a:pt x="688" y="399"/>
                  </a:cubicBezTo>
                  <a:cubicBezTo>
                    <a:pt x="803" y="270"/>
                    <a:pt x="926" y="178"/>
                    <a:pt x="1035" y="123"/>
                  </a:cubicBezTo>
                  <a:cubicBezTo>
                    <a:pt x="1144" y="62"/>
                    <a:pt x="1243" y="32"/>
                    <a:pt x="1307" y="18"/>
                  </a:cubicBezTo>
                  <a:cubicBezTo>
                    <a:pt x="1341" y="11"/>
                    <a:pt x="1365" y="8"/>
                    <a:pt x="1386" y="8"/>
                  </a:cubicBezTo>
                  <a:cubicBezTo>
                    <a:pt x="1402" y="5"/>
                    <a:pt x="1409"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457966" y="1143886"/>
              <a:ext cx="111462" cy="275868"/>
            </a:xfrm>
            <a:custGeom>
              <a:avLst/>
              <a:gdLst/>
              <a:ahLst/>
              <a:cxnLst/>
              <a:rect l="l" t="t" r="r" b="b"/>
              <a:pathLst>
                <a:path w="2539" h="6284" extrusionOk="0">
                  <a:moveTo>
                    <a:pt x="1878" y="0"/>
                  </a:moveTo>
                  <a:lnTo>
                    <a:pt x="1878" y="0"/>
                  </a:lnTo>
                  <a:cubicBezTo>
                    <a:pt x="1878" y="0"/>
                    <a:pt x="1847" y="7"/>
                    <a:pt x="1790" y="17"/>
                  </a:cubicBezTo>
                  <a:cubicBezTo>
                    <a:pt x="1759" y="21"/>
                    <a:pt x="1725" y="31"/>
                    <a:pt x="1681" y="41"/>
                  </a:cubicBezTo>
                  <a:cubicBezTo>
                    <a:pt x="1660" y="48"/>
                    <a:pt x="1640" y="52"/>
                    <a:pt x="1616" y="61"/>
                  </a:cubicBezTo>
                  <a:cubicBezTo>
                    <a:pt x="1593" y="68"/>
                    <a:pt x="1569" y="75"/>
                    <a:pt x="1541" y="85"/>
                  </a:cubicBezTo>
                  <a:cubicBezTo>
                    <a:pt x="1436" y="126"/>
                    <a:pt x="1310" y="174"/>
                    <a:pt x="1174" y="256"/>
                  </a:cubicBezTo>
                  <a:cubicBezTo>
                    <a:pt x="1042" y="333"/>
                    <a:pt x="896" y="443"/>
                    <a:pt x="759" y="578"/>
                  </a:cubicBezTo>
                  <a:cubicBezTo>
                    <a:pt x="620" y="715"/>
                    <a:pt x="487" y="881"/>
                    <a:pt x="375" y="1075"/>
                  </a:cubicBezTo>
                  <a:cubicBezTo>
                    <a:pt x="260" y="1269"/>
                    <a:pt x="167" y="1493"/>
                    <a:pt x="106" y="1729"/>
                  </a:cubicBezTo>
                  <a:cubicBezTo>
                    <a:pt x="42" y="1966"/>
                    <a:pt x="7" y="2218"/>
                    <a:pt x="1" y="2476"/>
                  </a:cubicBezTo>
                  <a:cubicBezTo>
                    <a:pt x="1" y="2603"/>
                    <a:pt x="4" y="2732"/>
                    <a:pt x="15" y="2861"/>
                  </a:cubicBezTo>
                  <a:cubicBezTo>
                    <a:pt x="24" y="2991"/>
                    <a:pt x="42" y="3120"/>
                    <a:pt x="62" y="3245"/>
                  </a:cubicBezTo>
                  <a:cubicBezTo>
                    <a:pt x="72" y="3310"/>
                    <a:pt x="89" y="3371"/>
                    <a:pt x="103" y="3436"/>
                  </a:cubicBezTo>
                  <a:cubicBezTo>
                    <a:pt x="120" y="3497"/>
                    <a:pt x="133" y="3562"/>
                    <a:pt x="150" y="3623"/>
                  </a:cubicBezTo>
                  <a:cubicBezTo>
                    <a:pt x="171" y="3685"/>
                    <a:pt x="188" y="3746"/>
                    <a:pt x="208" y="3807"/>
                  </a:cubicBezTo>
                  <a:cubicBezTo>
                    <a:pt x="229" y="3868"/>
                    <a:pt x="249" y="3930"/>
                    <a:pt x="273" y="3987"/>
                  </a:cubicBezTo>
                  <a:cubicBezTo>
                    <a:pt x="293" y="4048"/>
                    <a:pt x="321" y="4106"/>
                    <a:pt x="344" y="4164"/>
                  </a:cubicBezTo>
                  <a:cubicBezTo>
                    <a:pt x="368" y="4222"/>
                    <a:pt x="392" y="4280"/>
                    <a:pt x="423" y="4334"/>
                  </a:cubicBezTo>
                  <a:cubicBezTo>
                    <a:pt x="450" y="4392"/>
                    <a:pt x="477" y="4446"/>
                    <a:pt x="504" y="4501"/>
                  </a:cubicBezTo>
                  <a:cubicBezTo>
                    <a:pt x="535" y="4555"/>
                    <a:pt x="566" y="4606"/>
                    <a:pt x="596" y="4657"/>
                  </a:cubicBezTo>
                  <a:cubicBezTo>
                    <a:pt x="613" y="4685"/>
                    <a:pt x="627" y="4712"/>
                    <a:pt x="643" y="4735"/>
                  </a:cubicBezTo>
                  <a:cubicBezTo>
                    <a:pt x="660" y="4759"/>
                    <a:pt x="678" y="4787"/>
                    <a:pt x="695" y="4811"/>
                  </a:cubicBezTo>
                  <a:cubicBezTo>
                    <a:pt x="725" y="4858"/>
                    <a:pt x="759" y="4909"/>
                    <a:pt x="793" y="4953"/>
                  </a:cubicBezTo>
                  <a:cubicBezTo>
                    <a:pt x="864" y="5045"/>
                    <a:pt x="929" y="5137"/>
                    <a:pt x="1004" y="5219"/>
                  </a:cubicBezTo>
                  <a:cubicBezTo>
                    <a:pt x="1042" y="5260"/>
                    <a:pt x="1076" y="5304"/>
                    <a:pt x="1113" y="5341"/>
                  </a:cubicBezTo>
                  <a:cubicBezTo>
                    <a:pt x="1150" y="5379"/>
                    <a:pt x="1188" y="5415"/>
                    <a:pt x="1225" y="5453"/>
                  </a:cubicBezTo>
                  <a:cubicBezTo>
                    <a:pt x="1242" y="5470"/>
                    <a:pt x="1263" y="5491"/>
                    <a:pt x="1280" y="5508"/>
                  </a:cubicBezTo>
                  <a:cubicBezTo>
                    <a:pt x="1296" y="5525"/>
                    <a:pt x="1317" y="5542"/>
                    <a:pt x="1334" y="5558"/>
                  </a:cubicBezTo>
                  <a:cubicBezTo>
                    <a:pt x="1371" y="5593"/>
                    <a:pt x="1409" y="5624"/>
                    <a:pt x="1443" y="5657"/>
                  </a:cubicBezTo>
                  <a:cubicBezTo>
                    <a:pt x="1518" y="5718"/>
                    <a:pt x="1589" y="5773"/>
                    <a:pt x="1660" y="5828"/>
                  </a:cubicBezTo>
                  <a:cubicBezTo>
                    <a:pt x="1732" y="5875"/>
                    <a:pt x="1800" y="5919"/>
                    <a:pt x="1865" y="5963"/>
                  </a:cubicBezTo>
                  <a:cubicBezTo>
                    <a:pt x="1933" y="6001"/>
                    <a:pt x="1994" y="6035"/>
                    <a:pt x="2056" y="6069"/>
                  </a:cubicBezTo>
                  <a:cubicBezTo>
                    <a:pt x="2083" y="6086"/>
                    <a:pt x="2113" y="6100"/>
                    <a:pt x="2141" y="6113"/>
                  </a:cubicBezTo>
                  <a:cubicBezTo>
                    <a:pt x="2167" y="6127"/>
                    <a:pt x="2194" y="6137"/>
                    <a:pt x="2219" y="6150"/>
                  </a:cubicBezTo>
                  <a:cubicBezTo>
                    <a:pt x="2317" y="6198"/>
                    <a:pt x="2399" y="6225"/>
                    <a:pt x="2453" y="6249"/>
                  </a:cubicBezTo>
                  <a:cubicBezTo>
                    <a:pt x="2508" y="6269"/>
                    <a:pt x="2538" y="6283"/>
                    <a:pt x="2538" y="6283"/>
                  </a:cubicBezTo>
                  <a:cubicBezTo>
                    <a:pt x="2538" y="6283"/>
                    <a:pt x="2511" y="6266"/>
                    <a:pt x="2460" y="6239"/>
                  </a:cubicBezTo>
                  <a:cubicBezTo>
                    <a:pt x="2409" y="6208"/>
                    <a:pt x="2331" y="6171"/>
                    <a:pt x="2239" y="6109"/>
                  </a:cubicBezTo>
                  <a:cubicBezTo>
                    <a:pt x="2052" y="5998"/>
                    <a:pt x="1803" y="5811"/>
                    <a:pt x="1541" y="5549"/>
                  </a:cubicBezTo>
                  <a:cubicBezTo>
                    <a:pt x="1511" y="5514"/>
                    <a:pt x="1477" y="5484"/>
                    <a:pt x="1443" y="5446"/>
                  </a:cubicBezTo>
                  <a:cubicBezTo>
                    <a:pt x="1429" y="5429"/>
                    <a:pt x="1412" y="5412"/>
                    <a:pt x="1395" y="5395"/>
                  </a:cubicBezTo>
                  <a:cubicBezTo>
                    <a:pt x="1378" y="5375"/>
                    <a:pt x="1365" y="5358"/>
                    <a:pt x="1348" y="5338"/>
                  </a:cubicBezTo>
                  <a:cubicBezTo>
                    <a:pt x="1314" y="5300"/>
                    <a:pt x="1283" y="5263"/>
                    <a:pt x="1249" y="5222"/>
                  </a:cubicBezTo>
                  <a:cubicBezTo>
                    <a:pt x="1219" y="5184"/>
                    <a:pt x="1188" y="5140"/>
                    <a:pt x="1158" y="5100"/>
                  </a:cubicBezTo>
                  <a:cubicBezTo>
                    <a:pt x="1092" y="5015"/>
                    <a:pt x="1035" y="4922"/>
                    <a:pt x="974" y="4831"/>
                  </a:cubicBezTo>
                  <a:cubicBezTo>
                    <a:pt x="943" y="4787"/>
                    <a:pt x="919" y="4735"/>
                    <a:pt x="888" y="4688"/>
                  </a:cubicBezTo>
                  <a:cubicBezTo>
                    <a:pt x="875" y="4664"/>
                    <a:pt x="861" y="4640"/>
                    <a:pt x="847" y="4616"/>
                  </a:cubicBezTo>
                  <a:cubicBezTo>
                    <a:pt x="831" y="4589"/>
                    <a:pt x="820" y="4566"/>
                    <a:pt x="807" y="4538"/>
                  </a:cubicBezTo>
                  <a:cubicBezTo>
                    <a:pt x="780" y="4490"/>
                    <a:pt x="753" y="4436"/>
                    <a:pt x="729" y="4385"/>
                  </a:cubicBezTo>
                  <a:cubicBezTo>
                    <a:pt x="704" y="4334"/>
                    <a:pt x="681" y="4280"/>
                    <a:pt x="654" y="4225"/>
                  </a:cubicBezTo>
                  <a:cubicBezTo>
                    <a:pt x="630" y="4175"/>
                    <a:pt x="610" y="4120"/>
                    <a:pt x="589" y="4062"/>
                  </a:cubicBezTo>
                  <a:cubicBezTo>
                    <a:pt x="569" y="4007"/>
                    <a:pt x="541" y="3953"/>
                    <a:pt x="525" y="3895"/>
                  </a:cubicBezTo>
                  <a:cubicBezTo>
                    <a:pt x="508" y="3841"/>
                    <a:pt x="487" y="3783"/>
                    <a:pt x="470" y="3726"/>
                  </a:cubicBezTo>
                  <a:cubicBezTo>
                    <a:pt x="453" y="3668"/>
                    <a:pt x="439" y="3610"/>
                    <a:pt x="423" y="3552"/>
                  </a:cubicBezTo>
                  <a:cubicBezTo>
                    <a:pt x="406" y="3494"/>
                    <a:pt x="395" y="3432"/>
                    <a:pt x="382" y="3374"/>
                  </a:cubicBezTo>
                  <a:cubicBezTo>
                    <a:pt x="371" y="3317"/>
                    <a:pt x="354" y="3256"/>
                    <a:pt x="348" y="3198"/>
                  </a:cubicBezTo>
                  <a:cubicBezTo>
                    <a:pt x="263" y="2718"/>
                    <a:pt x="266" y="2231"/>
                    <a:pt x="362" y="1790"/>
                  </a:cubicBezTo>
                  <a:cubicBezTo>
                    <a:pt x="409" y="1572"/>
                    <a:pt x="477" y="1364"/>
                    <a:pt x="566" y="1181"/>
                  </a:cubicBezTo>
                  <a:cubicBezTo>
                    <a:pt x="579" y="1157"/>
                    <a:pt x="589" y="1133"/>
                    <a:pt x="599" y="1113"/>
                  </a:cubicBezTo>
                  <a:cubicBezTo>
                    <a:pt x="613" y="1089"/>
                    <a:pt x="627" y="1065"/>
                    <a:pt x="637" y="1044"/>
                  </a:cubicBezTo>
                  <a:cubicBezTo>
                    <a:pt x="660" y="1000"/>
                    <a:pt x="688" y="960"/>
                    <a:pt x="715" y="919"/>
                  </a:cubicBezTo>
                  <a:cubicBezTo>
                    <a:pt x="739" y="878"/>
                    <a:pt x="770" y="837"/>
                    <a:pt x="793" y="800"/>
                  </a:cubicBezTo>
                  <a:cubicBezTo>
                    <a:pt x="824" y="762"/>
                    <a:pt x="851" y="725"/>
                    <a:pt x="878" y="691"/>
                  </a:cubicBezTo>
                  <a:cubicBezTo>
                    <a:pt x="1113" y="412"/>
                    <a:pt x="1365" y="225"/>
                    <a:pt x="1558" y="129"/>
                  </a:cubicBezTo>
                  <a:cubicBezTo>
                    <a:pt x="1582" y="116"/>
                    <a:pt x="1607" y="106"/>
                    <a:pt x="1627" y="93"/>
                  </a:cubicBezTo>
                  <a:cubicBezTo>
                    <a:pt x="1651" y="82"/>
                    <a:pt x="1671" y="75"/>
                    <a:pt x="1692" y="65"/>
                  </a:cubicBezTo>
                  <a:cubicBezTo>
                    <a:pt x="1729" y="48"/>
                    <a:pt x="1763" y="35"/>
                    <a:pt x="1790" y="27"/>
                  </a:cubicBezTo>
                  <a:cubicBezTo>
                    <a:pt x="1847" y="11"/>
                    <a:pt x="1878" y="0"/>
                    <a:pt x="1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8"/>
            <p:cNvSpPr/>
            <p:nvPr/>
          </p:nvSpPr>
          <p:spPr>
            <a:xfrm>
              <a:off x="626414" y="1306538"/>
              <a:ext cx="95175" cy="55577"/>
            </a:xfrm>
            <a:custGeom>
              <a:avLst/>
              <a:gdLst/>
              <a:ahLst/>
              <a:cxnLst/>
              <a:rect l="l" t="t" r="r" b="b"/>
              <a:pathLst>
                <a:path w="2168" h="1266" extrusionOk="0">
                  <a:moveTo>
                    <a:pt x="2168" y="0"/>
                  </a:moveTo>
                  <a:lnTo>
                    <a:pt x="2168" y="0"/>
                  </a:lnTo>
                  <a:cubicBezTo>
                    <a:pt x="2168" y="0"/>
                    <a:pt x="2133" y="27"/>
                    <a:pt x="2069" y="71"/>
                  </a:cubicBezTo>
                  <a:cubicBezTo>
                    <a:pt x="2056" y="82"/>
                    <a:pt x="2042" y="95"/>
                    <a:pt x="2021" y="109"/>
                  </a:cubicBezTo>
                  <a:cubicBezTo>
                    <a:pt x="2004" y="118"/>
                    <a:pt x="1984" y="132"/>
                    <a:pt x="1960" y="146"/>
                  </a:cubicBezTo>
                  <a:cubicBezTo>
                    <a:pt x="1940" y="159"/>
                    <a:pt x="1916" y="173"/>
                    <a:pt x="1892" y="187"/>
                  </a:cubicBezTo>
                  <a:cubicBezTo>
                    <a:pt x="1872" y="204"/>
                    <a:pt x="1844" y="217"/>
                    <a:pt x="1824" y="234"/>
                  </a:cubicBezTo>
                  <a:cubicBezTo>
                    <a:pt x="1800" y="252"/>
                    <a:pt x="1777" y="269"/>
                    <a:pt x="1750" y="286"/>
                  </a:cubicBezTo>
                  <a:cubicBezTo>
                    <a:pt x="1722" y="299"/>
                    <a:pt x="1695" y="313"/>
                    <a:pt x="1664" y="330"/>
                  </a:cubicBezTo>
                  <a:cubicBezTo>
                    <a:pt x="1651" y="336"/>
                    <a:pt x="1637" y="347"/>
                    <a:pt x="1623" y="354"/>
                  </a:cubicBezTo>
                  <a:cubicBezTo>
                    <a:pt x="1610" y="360"/>
                    <a:pt x="1596" y="367"/>
                    <a:pt x="1579" y="377"/>
                  </a:cubicBezTo>
                  <a:cubicBezTo>
                    <a:pt x="1552" y="391"/>
                    <a:pt x="1525" y="408"/>
                    <a:pt x="1494" y="425"/>
                  </a:cubicBezTo>
                  <a:cubicBezTo>
                    <a:pt x="1375" y="486"/>
                    <a:pt x="1263" y="564"/>
                    <a:pt x="1137" y="625"/>
                  </a:cubicBezTo>
                  <a:cubicBezTo>
                    <a:pt x="1076" y="660"/>
                    <a:pt x="1015" y="694"/>
                    <a:pt x="949" y="721"/>
                  </a:cubicBezTo>
                  <a:cubicBezTo>
                    <a:pt x="933" y="728"/>
                    <a:pt x="919" y="738"/>
                    <a:pt x="902" y="745"/>
                  </a:cubicBezTo>
                  <a:cubicBezTo>
                    <a:pt x="888" y="751"/>
                    <a:pt x="872" y="759"/>
                    <a:pt x="855" y="768"/>
                  </a:cubicBezTo>
                  <a:cubicBezTo>
                    <a:pt x="824" y="782"/>
                    <a:pt x="794" y="796"/>
                    <a:pt x="763" y="812"/>
                  </a:cubicBezTo>
                  <a:cubicBezTo>
                    <a:pt x="732" y="826"/>
                    <a:pt x="701" y="840"/>
                    <a:pt x="671" y="853"/>
                  </a:cubicBezTo>
                  <a:cubicBezTo>
                    <a:pt x="654" y="861"/>
                    <a:pt x="640" y="870"/>
                    <a:pt x="623" y="878"/>
                  </a:cubicBezTo>
                  <a:cubicBezTo>
                    <a:pt x="610" y="884"/>
                    <a:pt x="593" y="888"/>
                    <a:pt x="579" y="894"/>
                  </a:cubicBezTo>
                  <a:cubicBezTo>
                    <a:pt x="549" y="905"/>
                    <a:pt x="518" y="922"/>
                    <a:pt x="491" y="932"/>
                  </a:cubicBezTo>
                  <a:cubicBezTo>
                    <a:pt x="460" y="946"/>
                    <a:pt x="429" y="952"/>
                    <a:pt x="403" y="959"/>
                  </a:cubicBezTo>
                  <a:cubicBezTo>
                    <a:pt x="375" y="969"/>
                    <a:pt x="348" y="976"/>
                    <a:pt x="321" y="986"/>
                  </a:cubicBezTo>
                  <a:cubicBezTo>
                    <a:pt x="293" y="993"/>
                    <a:pt x="266" y="1000"/>
                    <a:pt x="242" y="1003"/>
                  </a:cubicBezTo>
                  <a:cubicBezTo>
                    <a:pt x="194" y="1017"/>
                    <a:pt x="150" y="1027"/>
                    <a:pt x="117" y="1030"/>
                  </a:cubicBezTo>
                  <a:cubicBezTo>
                    <a:pt x="79" y="1037"/>
                    <a:pt x="51" y="1041"/>
                    <a:pt x="31" y="1041"/>
                  </a:cubicBezTo>
                  <a:lnTo>
                    <a:pt x="1" y="1041"/>
                  </a:lnTo>
                  <a:cubicBezTo>
                    <a:pt x="1" y="1041"/>
                    <a:pt x="11" y="1044"/>
                    <a:pt x="28" y="1051"/>
                  </a:cubicBezTo>
                  <a:cubicBezTo>
                    <a:pt x="48" y="1061"/>
                    <a:pt x="72" y="1071"/>
                    <a:pt x="106" y="1092"/>
                  </a:cubicBezTo>
                  <a:cubicBezTo>
                    <a:pt x="117" y="1095"/>
                    <a:pt x="123" y="1098"/>
                    <a:pt x="133" y="1106"/>
                  </a:cubicBezTo>
                  <a:cubicBezTo>
                    <a:pt x="144" y="1109"/>
                    <a:pt x="150" y="1115"/>
                    <a:pt x="164" y="1119"/>
                  </a:cubicBezTo>
                  <a:cubicBezTo>
                    <a:pt x="185" y="1129"/>
                    <a:pt x="208" y="1139"/>
                    <a:pt x="232" y="1150"/>
                  </a:cubicBezTo>
                  <a:cubicBezTo>
                    <a:pt x="256" y="1159"/>
                    <a:pt x="283" y="1170"/>
                    <a:pt x="310" y="1180"/>
                  </a:cubicBezTo>
                  <a:cubicBezTo>
                    <a:pt x="341" y="1190"/>
                    <a:pt x="371" y="1200"/>
                    <a:pt x="403" y="1208"/>
                  </a:cubicBezTo>
                  <a:cubicBezTo>
                    <a:pt x="436" y="1214"/>
                    <a:pt x="470" y="1225"/>
                    <a:pt x="505" y="1231"/>
                  </a:cubicBezTo>
                  <a:cubicBezTo>
                    <a:pt x="541" y="1238"/>
                    <a:pt x="579" y="1245"/>
                    <a:pt x="616" y="1252"/>
                  </a:cubicBezTo>
                  <a:cubicBezTo>
                    <a:pt x="637" y="1255"/>
                    <a:pt x="657" y="1258"/>
                    <a:pt x="674" y="1258"/>
                  </a:cubicBezTo>
                  <a:cubicBezTo>
                    <a:pt x="695" y="1261"/>
                    <a:pt x="715" y="1261"/>
                    <a:pt x="736" y="1261"/>
                  </a:cubicBezTo>
                  <a:cubicBezTo>
                    <a:pt x="776" y="1266"/>
                    <a:pt x="820" y="1266"/>
                    <a:pt x="861" y="1266"/>
                  </a:cubicBezTo>
                  <a:cubicBezTo>
                    <a:pt x="1035" y="1261"/>
                    <a:pt x="1212" y="1208"/>
                    <a:pt x="1385" y="1143"/>
                  </a:cubicBezTo>
                  <a:cubicBezTo>
                    <a:pt x="1549" y="1057"/>
                    <a:pt x="1709" y="963"/>
                    <a:pt x="1827" y="837"/>
                  </a:cubicBezTo>
                  <a:cubicBezTo>
                    <a:pt x="1946" y="710"/>
                    <a:pt x="2025" y="564"/>
                    <a:pt x="2079" y="442"/>
                  </a:cubicBezTo>
                  <a:cubicBezTo>
                    <a:pt x="2097" y="412"/>
                    <a:pt x="2106" y="381"/>
                    <a:pt x="2117" y="350"/>
                  </a:cubicBezTo>
                  <a:cubicBezTo>
                    <a:pt x="2127" y="319"/>
                    <a:pt x="2130" y="289"/>
                    <a:pt x="2137" y="261"/>
                  </a:cubicBezTo>
                  <a:cubicBezTo>
                    <a:pt x="2144" y="234"/>
                    <a:pt x="2147" y="211"/>
                    <a:pt x="2150" y="187"/>
                  </a:cubicBezTo>
                  <a:cubicBezTo>
                    <a:pt x="2154" y="163"/>
                    <a:pt x="2158" y="139"/>
                    <a:pt x="2161" y="123"/>
                  </a:cubicBezTo>
                  <a:cubicBezTo>
                    <a:pt x="2164" y="41"/>
                    <a:pt x="2168"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8"/>
            <p:cNvSpPr/>
            <p:nvPr/>
          </p:nvSpPr>
          <p:spPr>
            <a:xfrm>
              <a:off x="601610" y="1316065"/>
              <a:ext cx="47851" cy="33101"/>
            </a:xfrm>
            <a:custGeom>
              <a:avLst/>
              <a:gdLst/>
              <a:ahLst/>
              <a:cxnLst/>
              <a:rect l="l" t="t" r="r" b="b"/>
              <a:pathLst>
                <a:path w="1090" h="754" extrusionOk="0">
                  <a:moveTo>
                    <a:pt x="1090" y="0"/>
                  </a:moveTo>
                  <a:cubicBezTo>
                    <a:pt x="1090" y="0"/>
                    <a:pt x="1065" y="4"/>
                    <a:pt x="1018" y="8"/>
                  </a:cubicBezTo>
                  <a:cubicBezTo>
                    <a:pt x="977" y="17"/>
                    <a:pt x="902" y="17"/>
                    <a:pt x="841" y="38"/>
                  </a:cubicBezTo>
                  <a:cubicBezTo>
                    <a:pt x="814" y="52"/>
                    <a:pt x="776" y="58"/>
                    <a:pt x="743" y="69"/>
                  </a:cubicBezTo>
                  <a:cubicBezTo>
                    <a:pt x="705" y="79"/>
                    <a:pt x="668" y="89"/>
                    <a:pt x="641" y="110"/>
                  </a:cubicBezTo>
                  <a:cubicBezTo>
                    <a:pt x="576" y="140"/>
                    <a:pt x="518" y="184"/>
                    <a:pt x="461" y="222"/>
                  </a:cubicBezTo>
                  <a:cubicBezTo>
                    <a:pt x="409" y="262"/>
                    <a:pt x="362" y="314"/>
                    <a:pt x="314" y="361"/>
                  </a:cubicBezTo>
                  <a:cubicBezTo>
                    <a:pt x="294" y="385"/>
                    <a:pt x="269" y="408"/>
                    <a:pt x="249" y="436"/>
                  </a:cubicBezTo>
                  <a:cubicBezTo>
                    <a:pt x="225" y="463"/>
                    <a:pt x="205" y="490"/>
                    <a:pt x="181" y="507"/>
                  </a:cubicBezTo>
                  <a:cubicBezTo>
                    <a:pt x="175" y="511"/>
                    <a:pt x="172" y="518"/>
                    <a:pt x="164" y="521"/>
                  </a:cubicBezTo>
                  <a:cubicBezTo>
                    <a:pt x="158" y="528"/>
                    <a:pt x="154" y="531"/>
                    <a:pt x="147" y="538"/>
                  </a:cubicBezTo>
                  <a:cubicBezTo>
                    <a:pt x="137" y="548"/>
                    <a:pt x="123" y="555"/>
                    <a:pt x="114" y="565"/>
                  </a:cubicBezTo>
                  <a:cubicBezTo>
                    <a:pt x="93" y="582"/>
                    <a:pt x="73" y="600"/>
                    <a:pt x="56" y="606"/>
                  </a:cubicBezTo>
                  <a:cubicBezTo>
                    <a:pt x="21" y="626"/>
                    <a:pt x="1" y="633"/>
                    <a:pt x="1" y="633"/>
                  </a:cubicBezTo>
                  <a:cubicBezTo>
                    <a:pt x="1" y="633"/>
                    <a:pt x="21" y="640"/>
                    <a:pt x="59" y="661"/>
                  </a:cubicBezTo>
                  <a:cubicBezTo>
                    <a:pt x="65" y="664"/>
                    <a:pt x="76" y="671"/>
                    <a:pt x="90" y="677"/>
                  </a:cubicBezTo>
                  <a:cubicBezTo>
                    <a:pt x="100" y="681"/>
                    <a:pt x="114" y="688"/>
                    <a:pt x="127" y="694"/>
                  </a:cubicBezTo>
                  <a:cubicBezTo>
                    <a:pt x="154" y="708"/>
                    <a:pt x="188" y="725"/>
                    <a:pt x="225" y="729"/>
                  </a:cubicBezTo>
                  <a:cubicBezTo>
                    <a:pt x="263" y="735"/>
                    <a:pt x="304" y="742"/>
                    <a:pt x="348" y="752"/>
                  </a:cubicBezTo>
                  <a:cubicBezTo>
                    <a:pt x="356" y="753"/>
                    <a:pt x="364" y="754"/>
                    <a:pt x="372" y="754"/>
                  </a:cubicBezTo>
                  <a:cubicBezTo>
                    <a:pt x="387" y="754"/>
                    <a:pt x="403" y="752"/>
                    <a:pt x="416" y="752"/>
                  </a:cubicBezTo>
                  <a:cubicBezTo>
                    <a:pt x="440" y="752"/>
                    <a:pt x="464" y="752"/>
                    <a:pt x="487" y="746"/>
                  </a:cubicBezTo>
                  <a:cubicBezTo>
                    <a:pt x="583" y="735"/>
                    <a:pt x="674" y="697"/>
                    <a:pt x="756" y="650"/>
                  </a:cubicBezTo>
                  <a:cubicBezTo>
                    <a:pt x="834" y="595"/>
                    <a:pt x="902" y="538"/>
                    <a:pt x="954" y="466"/>
                  </a:cubicBezTo>
                  <a:cubicBezTo>
                    <a:pt x="981" y="436"/>
                    <a:pt x="1001" y="395"/>
                    <a:pt x="1015" y="358"/>
                  </a:cubicBezTo>
                  <a:cubicBezTo>
                    <a:pt x="1029" y="320"/>
                    <a:pt x="1042" y="286"/>
                    <a:pt x="1056" y="253"/>
                  </a:cubicBezTo>
                  <a:cubicBezTo>
                    <a:pt x="1079" y="187"/>
                    <a:pt x="1079" y="113"/>
                    <a:pt x="1086" y="72"/>
                  </a:cubicBezTo>
                  <a:cubicBezTo>
                    <a:pt x="1090" y="24"/>
                    <a:pt x="1090"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578343" y="1319357"/>
              <a:ext cx="29325" cy="21994"/>
            </a:xfrm>
            <a:custGeom>
              <a:avLst/>
              <a:gdLst/>
              <a:ahLst/>
              <a:cxnLst/>
              <a:rect l="l" t="t" r="r" b="b"/>
              <a:pathLst>
                <a:path w="668" h="501" extrusionOk="0">
                  <a:moveTo>
                    <a:pt x="55" y="327"/>
                  </a:moveTo>
                  <a:cubicBezTo>
                    <a:pt x="57" y="327"/>
                    <a:pt x="56" y="327"/>
                    <a:pt x="55" y="328"/>
                  </a:cubicBezTo>
                  <a:lnTo>
                    <a:pt x="55" y="328"/>
                  </a:lnTo>
                  <a:lnTo>
                    <a:pt x="55" y="327"/>
                  </a:lnTo>
                  <a:close/>
                  <a:moveTo>
                    <a:pt x="469" y="0"/>
                  </a:moveTo>
                  <a:cubicBezTo>
                    <a:pt x="466" y="0"/>
                    <a:pt x="463" y="0"/>
                    <a:pt x="460" y="0"/>
                  </a:cubicBezTo>
                  <a:cubicBezTo>
                    <a:pt x="451" y="2"/>
                    <a:pt x="442" y="2"/>
                    <a:pt x="432" y="2"/>
                  </a:cubicBezTo>
                  <a:cubicBezTo>
                    <a:pt x="414" y="2"/>
                    <a:pt x="395" y="1"/>
                    <a:pt x="377" y="1"/>
                  </a:cubicBezTo>
                  <a:cubicBezTo>
                    <a:pt x="360" y="1"/>
                    <a:pt x="344" y="2"/>
                    <a:pt x="330" y="7"/>
                  </a:cubicBezTo>
                  <a:cubicBezTo>
                    <a:pt x="289" y="14"/>
                    <a:pt x="259" y="35"/>
                    <a:pt x="221" y="51"/>
                  </a:cubicBezTo>
                  <a:cubicBezTo>
                    <a:pt x="208" y="65"/>
                    <a:pt x="195" y="79"/>
                    <a:pt x="177" y="92"/>
                  </a:cubicBezTo>
                  <a:cubicBezTo>
                    <a:pt x="163" y="109"/>
                    <a:pt x="150" y="126"/>
                    <a:pt x="137" y="143"/>
                  </a:cubicBezTo>
                  <a:cubicBezTo>
                    <a:pt x="123" y="160"/>
                    <a:pt x="110" y="181"/>
                    <a:pt x="99" y="204"/>
                  </a:cubicBezTo>
                  <a:cubicBezTo>
                    <a:pt x="85" y="225"/>
                    <a:pt x="72" y="249"/>
                    <a:pt x="69" y="259"/>
                  </a:cubicBezTo>
                  <a:lnTo>
                    <a:pt x="69" y="269"/>
                  </a:lnTo>
                  <a:lnTo>
                    <a:pt x="69" y="276"/>
                  </a:lnTo>
                  <a:lnTo>
                    <a:pt x="69" y="283"/>
                  </a:lnTo>
                  <a:lnTo>
                    <a:pt x="69" y="296"/>
                  </a:lnTo>
                  <a:cubicBezTo>
                    <a:pt x="69" y="303"/>
                    <a:pt x="65" y="307"/>
                    <a:pt x="65" y="310"/>
                  </a:cubicBezTo>
                  <a:cubicBezTo>
                    <a:pt x="62" y="312"/>
                    <a:pt x="65" y="314"/>
                    <a:pt x="65" y="314"/>
                  </a:cubicBezTo>
                  <a:cubicBezTo>
                    <a:pt x="65" y="314"/>
                    <a:pt x="64" y="314"/>
                    <a:pt x="62" y="313"/>
                  </a:cubicBezTo>
                  <a:lnTo>
                    <a:pt x="62" y="313"/>
                  </a:lnTo>
                  <a:cubicBezTo>
                    <a:pt x="62" y="312"/>
                    <a:pt x="63" y="311"/>
                    <a:pt x="63" y="311"/>
                  </a:cubicBezTo>
                  <a:lnTo>
                    <a:pt x="63" y="311"/>
                  </a:lnTo>
                  <a:cubicBezTo>
                    <a:pt x="63" y="311"/>
                    <a:pt x="63" y="312"/>
                    <a:pt x="62" y="313"/>
                  </a:cubicBezTo>
                  <a:lnTo>
                    <a:pt x="62" y="313"/>
                  </a:lnTo>
                  <a:cubicBezTo>
                    <a:pt x="62" y="313"/>
                    <a:pt x="62" y="313"/>
                    <a:pt x="61" y="313"/>
                  </a:cubicBezTo>
                  <a:cubicBezTo>
                    <a:pt x="61" y="314"/>
                    <a:pt x="61" y="315"/>
                    <a:pt x="61" y="315"/>
                  </a:cubicBezTo>
                  <a:cubicBezTo>
                    <a:pt x="61" y="315"/>
                    <a:pt x="61" y="314"/>
                    <a:pt x="61" y="314"/>
                  </a:cubicBezTo>
                  <a:lnTo>
                    <a:pt x="61" y="314"/>
                  </a:lnTo>
                  <a:cubicBezTo>
                    <a:pt x="60" y="317"/>
                    <a:pt x="57" y="322"/>
                    <a:pt x="52" y="330"/>
                  </a:cubicBezTo>
                  <a:cubicBezTo>
                    <a:pt x="52" y="330"/>
                    <a:pt x="48" y="330"/>
                    <a:pt x="44" y="333"/>
                  </a:cubicBezTo>
                  <a:lnTo>
                    <a:pt x="38" y="333"/>
                  </a:lnTo>
                  <a:cubicBezTo>
                    <a:pt x="31" y="330"/>
                    <a:pt x="31" y="324"/>
                    <a:pt x="31" y="320"/>
                  </a:cubicBezTo>
                  <a:cubicBezTo>
                    <a:pt x="28" y="310"/>
                    <a:pt x="31" y="303"/>
                    <a:pt x="35" y="300"/>
                  </a:cubicBezTo>
                  <a:cubicBezTo>
                    <a:pt x="41" y="296"/>
                    <a:pt x="44" y="296"/>
                    <a:pt x="44" y="296"/>
                  </a:cubicBezTo>
                  <a:lnTo>
                    <a:pt x="35" y="296"/>
                  </a:lnTo>
                  <a:cubicBezTo>
                    <a:pt x="28" y="300"/>
                    <a:pt x="21" y="307"/>
                    <a:pt x="17" y="320"/>
                  </a:cubicBezTo>
                  <a:cubicBezTo>
                    <a:pt x="17" y="327"/>
                    <a:pt x="17" y="330"/>
                    <a:pt x="14" y="341"/>
                  </a:cubicBezTo>
                  <a:cubicBezTo>
                    <a:pt x="17" y="344"/>
                    <a:pt x="8" y="354"/>
                    <a:pt x="3" y="368"/>
                  </a:cubicBezTo>
                  <a:cubicBezTo>
                    <a:pt x="3" y="368"/>
                    <a:pt x="2" y="369"/>
                    <a:pt x="1" y="369"/>
                  </a:cubicBezTo>
                  <a:cubicBezTo>
                    <a:pt x="1" y="369"/>
                    <a:pt x="0" y="369"/>
                    <a:pt x="0" y="368"/>
                  </a:cubicBezTo>
                  <a:lnTo>
                    <a:pt x="0" y="371"/>
                  </a:lnTo>
                  <a:lnTo>
                    <a:pt x="3" y="374"/>
                  </a:lnTo>
                  <a:lnTo>
                    <a:pt x="8" y="382"/>
                  </a:lnTo>
                  <a:cubicBezTo>
                    <a:pt x="8" y="385"/>
                    <a:pt x="11" y="388"/>
                    <a:pt x="14" y="395"/>
                  </a:cubicBezTo>
                  <a:cubicBezTo>
                    <a:pt x="14" y="398"/>
                    <a:pt x="24" y="409"/>
                    <a:pt x="31" y="415"/>
                  </a:cubicBezTo>
                  <a:cubicBezTo>
                    <a:pt x="38" y="422"/>
                    <a:pt x="44" y="429"/>
                    <a:pt x="52" y="436"/>
                  </a:cubicBezTo>
                  <a:cubicBezTo>
                    <a:pt x="61" y="443"/>
                    <a:pt x="69" y="446"/>
                    <a:pt x="79" y="449"/>
                  </a:cubicBezTo>
                  <a:cubicBezTo>
                    <a:pt x="89" y="453"/>
                    <a:pt x="96" y="456"/>
                    <a:pt x="106" y="456"/>
                  </a:cubicBezTo>
                  <a:cubicBezTo>
                    <a:pt x="140" y="463"/>
                    <a:pt x="160" y="473"/>
                    <a:pt x="187" y="484"/>
                  </a:cubicBezTo>
                  <a:cubicBezTo>
                    <a:pt x="215" y="490"/>
                    <a:pt x="245" y="500"/>
                    <a:pt x="276" y="500"/>
                  </a:cubicBezTo>
                  <a:cubicBezTo>
                    <a:pt x="303" y="500"/>
                    <a:pt x="334" y="500"/>
                    <a:pt x="361" y="493"/>
                  </a:cubicBezTo>
                  <a:cubicBezTo>
                    <a:pt x="391" y="490"/>
                    <a:pt x="419" y="484"/>
                    <a:pt x="446" y="473"/>
                  </a:cubicBezTo>
                  <a:cubicBezTo>
                    <a:pt x="497" y="443"/>
                    <a:pt x="548" y="412"/>
                    <a:pt x="582" y="368"/>
                  </a:cubicBezTo>
                  <a:cubicBezTo>
                    <a:pt x="620" y="327"/>
                    <a:pt x="633" y="262"/>
                    <a:pt x="650" y="218"/>
                  </a:cubicBezTo>
                  <a:cubicBezTo>
                    <a:pt x="667" y="178"/>
                    <a:pt x="653" y="116"/>
                    <a:pt x="653" y="85"/>
                  </a:cubicBezTo>
                  <a:cubicBezTo>
                    <a:pt x="647" y="44"/>
                    <a:pt x="644" y="27"/>
                    <a:pt x="644" y="27"/>
                  </a:cubicBezTo>
                  <a:cubicBezTo>
                    <a:pt x="644" y="27"/>
                    <a:pt x="623" y="24"/>
                    <a:pt x="586" y="18"/>
                  </a:cubicBezTo>
                  <a:cubicBezTo>
                    <a:pt x="557" y="18"/>
                    <a:pt x="506"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8"/>
            <p:cNvSpPr/>
            <p:nvPr/>
          </p:nvSpPr>
          <p:spPr>
            <a:xfrm>
              <a:off x="484878" y="1383101"/>
              <a:ext cx="191755" cy="177751"/>
            </a:xfrm>
            <a:custGeom>
              <a:avLst/>
              <a:gdLst/>
              <a:ahLst/>
              <a:cxnLst/>
              <a:rect l="l" t="t" r="r" b="b"/>
              <a:pathLst>
                <a:path w="4368" h="4049" extrusionOk="0">
                  <a:moveTo>
                    <a:pt x="0" y="1"/>
                  </a:moveTo>
                  <a:cubicBezTo>
                    <a:pt x="0" y="1"/>
                    <a:pt x="17" y="32"/>
                    <a:pt x="44" y="86"/>
                  </a:cubicBezTo>
                  <a:cubicBezTo>
                    <a:pt x="75" y="144"/>
                    <a:pt x="122" y="222"/>
                    <a:pt x="187" y="321"/>
                  </a:cubicBezTo>
                  <a:cubicBezTo>
                    <a:pt x="255" y="420"/>
                    <a:pt x="344" y="531"/>
                    <a:pt x="459" y="654"/>
                  </a:cubicBezTo>
                  <a:cubicBezTo>
                    <a:pt x="572" y="773"/>
                    <a:pt x="714" y="902"/>
                    <a:pt x="881" y="1021"/>
                  </a:cubicBezTo>
                  <a:cubicBezTo>
                    <a:pt x="1211" y="1263"/>
                    <a:pt x="1643" y="1481"/>
                    <a:pt x="2109" y="1674"/>
                  </a:cubicBezTo>
                  <a:cubicBezTo>
                    <a:pt x="2344" y="1770"/>
                    <a:pt x="2586" y="1869"/>
                    <a:pt x="2823" y="1971"/>
                  </a:cubicBezTo>
                  <a:cubicBezTo>
                    <a:pt x="2946" y="2021"/>
                    <a:pt x="3065" y="2079"/>
                    <a:pt x="3181" y="2137"/>
                  </a:cubicBezTo>
                  <a:cubicBezTo>
                    <a:pt x="3296" y="2195"/>
                    <a:pt x="3412" y="2260"/>
                    <a:pt x="3517" y="2328"/>
                  </a:cubicBezTo>
                  <a:cubicBezTo>
                    <a:pt x="3732" y="2467"/>
                    <a:pt x="3912" y="2640"/>
                    <a:pt x="4018" y="2852"/>
                  </a:cubicBezTo>
                  <a:cubicBezTo>
                    <a:pt x="4126" y="3062"/>
                    <a:pt x="4153" y="3304"/>
                    <a:pt x="4068" y="3497"/>
                  </a:cubicBezTo>
                  <a:cubicBezTo>
                    <a:pt x="4048" y="3546"/>
                    <a:pt x="4021" y="3593"/>
                    <a:pt x="3987" y="3634"/>
                  </a:cubicBezTo>
                  <a:cubicBezTo>
                    <a:pt x="3956" y="3675"/>
                    <a:pt x="3922" y="3712"/>
                    <a:pt x="3881" y="3742"/>
                  </a:cubicBezTo>
                  <a:cubicBezTo>
                    <a:pt x="3840" y="3773"/>
                    <a:pt x="3800" y="3800"/>
                    <a:pt x="3755" y="3817"/>
                  </a:cubicBezTo>
                  <a:cubicBezTo>
                    <a:pt x="3708" y="3835"/>
                    <a:pt x="3660" y="3848"/>
                    <a:pt x="3616" y="3848"/>
                  </a:cubicBezTo>
                  <a:cubicBezTo>
                    <a:pt x="3609" y="3849"/>
                    <a:pt x="3601" y="3849"/>
                    <a:pt x="3594" y="3849"/>
                  </a:cubicBezTo>
                  <a:cubicBezTo>
                    <a:pt x="3556" y="3849"/>
                    <a:pt x="3517" y="3843"/>
                    <a:pt x="3480" y="3835"/>
                  </a:cubicBezTo>
                  <a:cubicBezTo>
                    <a:pt x="3435" y="3821"/>
                    <a:pt x="3391" y="3800"/>
                    <a:pt x="3351" y="3777"/>
                  </a:cubicBezTo>
                  <a:cubicBezTo>
                    <a:pt x="3275" y="3726"/>
                    <a:pt x="3211" y="3654"/>
                    <a:pt x="3181" y="3573"/>
                  </a:cubicBezTo>
                  <a:cubicBezTo>
                    <a:pt x="3170" y="3555"/>
                    <a:pt x="3167" y="3535"/>
                    <a:pt x="3164" y="3515"/>
                  </a:cubicBezTo>
                  <a:cubicBezTo>
                    <a:pt x="3160" y="3505"/>
                    <a:pt x="3160" y="3494"/>
                    <a:pt x="3160" y="3484"/>
                  </a:cubicBezTo>
                  <a:cubicBezTo>
                    <a:pt x="3157" y="3474"/>
                    <a:pt x="3157" y="3464"/>
                    <a:pt x="3157" y="3453"/>
                  </a:cubicBezTo>
                  <a:cubicBezTo>
                    <a:pt x="3157" y="3413"/>
                    <a:pt x="3164" y="3372"/>
                    <a:pt x="3177" y="3338"/>
                  </a:cubicBezTo>
                  <a:cubicBezTo>
                    <a:pt x="3191" y="3304"/>
                    <a:pt x="3211" y="3270"/>
                    <a:pt x="3235" y="3249"/>
                  </a:cubicBezTo>
                  <a:cubicBezTo>
                    <a:pt x="3259" y="3226"/>
                    <a:pt x="3286" y="3212"/>
                    <a:pt x="3320" y="3202"/>
                  </a:cubicBezTo>
                  <a:cubicBezTo>
                    <a:pt x="3344" y="3194"/>
                    <a:pt x="3368" y="3191"/>
                    <a:pt x="3391" y="3191"/>
                  </a:cubicBezTo>
                  <a:cubicBezTo>
                    <a:pt x="3433" y="3191"/>
                    <a:pt x="3473" y="3201"/>
                    <a:pt x="3507" y="3219"/>
                  </a:cubicBezTo>
                  <a:cubicBezTo>
                    <a:pt x="3534" y="3232"/>
                    <a:pt x="3558" y="3253"/>
                    <a:pt x="3575" y="3273"/>
                  </a:cubicBezTo>
                  <a:cubicBezTo>
                    <a:pt x="3592" y="3297"/>
                    <a:pt x="3606" y="3321"/>
                    <a:pt x="3613" y="3345"/>
                  </a:cubicBezTo>
                  <a:cubicBezTo>
                    <a:pt x="3633" y="3395"/>
                    <a:pt x="3633" y="3447"/>
                    <a:pt x="3627" y="3488"/>
                  </a:cubicBezTo>
                  <a:cubicBezTo>
                    <a:pt x="3622" y="3532"/>
                    <a:pt x="3606" y="3566"/>
                    <a:pt x="3592" y="3593"/>
                  </a:cubicBezTo>
                  <a:cubicBezTo>
                    <a:pt x="3578" y="3620"/>
                    <a:pt x="3561" y="3640"/>
                    <a:pt x="3551" y="3651"/>
                  </a:cubicBezTo>
                  <a:cubicBezTo>
                    <a:pt x="3538" y="3661"/>
                    <a:pt x="3531" y="3668"/>
                    <a:pt x="3531" y="3668"/>
                  </a:cubicBezTo>
                  <a:cubicBezTo>
                    <a:pt x="3531" y="3668"/>
                    <a:pt x="3541" y="3665"/>
                    <a:pt x="3551" y="3654"/>
                  </a:cubicBezTo>
                  <a:cubicBezTo>
                    <a:pt x="3565" y="3644"/>
                    <a:pt x="3586" y="3627"/>
                    <a:pt x="3606" y="3604"/>
                  </a:cubicBezTo>
                  <a:cubicBezTo>
                    <a:pt x="3627" y="3576"/>
                    <a:pt x="3647" y="3542"/>
                    <a:pt x="3660" y="3497"/>
                  </a:cubicBezTo>
                  <a:cubicBezTo>
                    <a:pt x="3674" y="3450"/>
                    <a:pt x="3684" y="3392"/>
                    <a:pt x="3671" y="3331"/>
                  </a:cubicBezTo>
                  <a:cubicBezTo>
                    <a:pt x="3663" y="3297"/>
                    <a:pt x="3650" y="3266"/>
                    <a:pt x="3630" y="3232"/>
                  </a:cubicBezTo>
                  <a:cubicBezTo>
                    <a:pt x="3609" y="3202"/>
                    <a:pt x="3582" y="3175"/>
                    <a:pt x="3548" y="3150"/>
                  </a:cubicBezTo>
                  <a:cubicBezTo>
                    <a:pt x="3497" y="3116"/>
                    <a:pt x="3428" y="3091"/>
                    <a:pt x="3355" y="3091"/>
                  </a:cubicBezTo>
                  <a:cubicBezTo>
                    <a:pt x="3335" y="3091"/>
                    <a:pt x="3316" y="3093"/>
                    <a:pt x="3296" y="3097"/>
                  </a:cubicBezTo>
                  <a:cubicBezTo>
                    <a:pt x="3249" y="3103"/>
                    <a:pt x="3198" y="3124"/>
                    <a:pt x="3157" y="3161"/>
                  </a:cubicBezTo>
                  <a:cubicBezTo>
                    <a:pt x="3116" y="3195"/>
                    <a:pt x="3085" y="3239"/>
                    <a:pt x="3062" y="3290"/>
                  </a:cubicBezTo>
                  <a:cubicBezTo>
                    <a:pt x="3021" y="3389"/>
                    <a:pt x="3014" y="3508"/>
                    <a:pt x="3051" y="3620"/>
                  </a:cubicBezTo>
                  <a:cubicBezTo>
                    <a:pt x="3085" y="3733"/>
                    <a:pt x="3160" y="3831"/>
                    <a:pt x="3255" y="3910"/>
                  </a:cubicBezTo>
                  <a:cubicBezTo>
                    <a:pt x="3303" y="3946"/>
                    <a:pt x="3361" y="3981"/>
                    <a:pt x="3418" y="4004"/>
                  </a:cubicBezTo>
                  <a:cubicBezTo>
                    <a:pt x="3480" y="4028"/>
                    <a:pt x="3548" y="4045"/>
                    <a:pt x="3616" y="4048"/>
                  </a:cubicBezTo>
                  <a:cubicBezTo>
                    <a:pt x="3688" y="4048"/>
                    <a:pt x="3755" y="4035"/>
                    <a:pt x="3823" y="4015"/>
                  </a:cubicBezTo>
                  <a:cubicBezTo>
                    <a:pt x="3892" y="3995"/>
                    <a:pt x="3953" y="3960"/>
                    <a:pt x="4010" y="3920"/>
                  </a:cubicBezTo>
                  <a:cubicBezTo>
                    <a:pt x="4068" y="3879"/>
                    <a:pt x="4123" y="3831"/>
                    <a:pt x="4167" y="3777"/>
                  </a:cubicBezTo>
                  <a:cubicBezTo>
                    <a:pt x="4211" y="3719"/>
                    <a:pt x="4252" y="3661"/>
                    <a:pt x="4283" y="3593"/>
                  </a:cubicBezTo>
                  <a:cubicBezTo>
                    <a:pt x="4313" y="3528"/>
                    <a:pt x="4337" y="3457"/>
                    <a:pt x="4351" y="3386"/>
                  </a:cubicBezTo>
                  <a:cubicBezTo>
                    <a:pt x="4365" y="3310"/>
                    <a:pt x="4368" y="3236"/>
                    <a:pt x="4361" y="3161"/>
                  </a:cubicBezTo>
                  <a:cubicBezTo>
                    <a:pt x="4354" y="3015"/>
                    <a:pt x="4310" y="2869"/>
                    <a:pt x="4245" y="2739"/>
                  </a:cubicBezTo>
                  <a:cubicBezTo>
                    <a:pt x="4181" y="2607"/>
                    <a:pt x="4092" y="2488"/>
                    <a:pt x="3990" y="2385"/>
                  </a:cubicBezTo>
                  <a:cubicBezTo>
                    <a:pt x="3888" y="2280"/>
                    <a:pt x="3776" y="2191"/>
                    <a:pt x="3657" y="2117"/>
                  </a:cubicBezTo>
                  <a:cubicBezTo>
                    <a:pt x="3534" y="2039"/>
                    <a:pt x="3412" y="1974"/>
                    <a:pt x="3289" y="1916"/>
                  </a:cubicBezTo>
                  <a:cubicBezTo>
                    <a:pt x="3164" y="1858"/>
                    <a:pt x="3041" y="1803"/>
                    <a:pt x="2915" y="1753"/>
                  </a:cubicBezTo>
                  <a:cubicBezTo>
                    <a:pt x="2670" y="1651"/>
                    <a:pt x="2426" y="1558"/>
                    <a:pt x="2190" y="1470"/>
                  </a:cubicBezTo>
                  <a:cubicBezTo>
                    <a:pt x="1956" y="1379"/>
                    <a:pt x="1732" y="1293"/>
                    <a:pt x="1524" y="1198"/>
                  </a:cubicBezTo>
                  <a:cubicBezTo>
                    <a:pt x="1316" y="1106"/>
                    <a:pt x="1126" y="1007"/>
                    <a:pt x="956" y="905"/>
                  </a:cubicBezTo>
                  <a:cubicBezTo>
                    <a:pt x="789" y="803"/>
                    <a:pt x="639" y="695"/>
                    <a:pt x="517" y="593"/>
                  </a:cubicBezTo>
                  <a:cubicBezTo>
                    <a:pt x="391" y="491"/>
                    <a:pt x="289" y="389"/>
                    <a:pt x="214" y="300"/>
                  </a:cubicBezTo>
                  <a:cubicBezTo>
                    <a:pt x="140" y="211"/>
                    <a:pt x="85" y="137"/>
                    <a:pt x="51" y="82"/>
                  </a:cubicBezTo>
                  <a:cubicBezTo>
                    <a:pt x="20" y="2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617019" y="1566518"/>
              <a:ext cx="95000" cy="164274"/>
            </a:xfrm>
            <a:custGeom>
              <a:avLst/>
              <a:gdLst/>
              <a:ahLst/>
              <a:cxnLst/>
              <a:rect l="l" t="t" r="r" b="b"/>
              <a:pathLst>
                <a:path w="2164" h="3742" extrusionOk="0">
                  <a:moveTo>
                    <a:pt x="0" y="0"/>
                  </a:moveTo>
                  <a:cubicBezTo>
                    <a:pt x="0" y="0"/>
                    <a:pt x="7" y="27"/>
                    <a:pt x="21" y="75"/>
                  </a:cubicBezTo>
                  <a:cubicBezTo>
                    <a:pt x="28" y="99"/>
                    <a:pt x="34" y="126"/>
                    <a:pt x="45" y="160"/>
                  </a:cubicBezTo>
                  <a:cubicBezTo>
                    <a:pt x="55" y="194"/>
                    <a:pt x="65" y="235"/>
                    <a:pt x="78" y="279"/>
                  </a:cubicBezTo>
                  <a:cubicBezTo>
                    <a:pt x="140" y="449"/>
                    <a:pt x="239" y="698"/>
                    <a:pt x="408" y="966"/>
                  </a:cubicBezTo>
                  <a:cubicBezTo>
                    <a:pt x="433" y="1000"/>
                    <a:pt x="453" y="1034"/>
                    <a:pt x="477" y="1068"/>
                  </a:cubicBezTo>
                  <a:cubicBezTo>
                    <a:pt x="501" y="1102"/>
                    <a:pt x="524" y="1136"/>
                    <a:pt x="548" y="1173"/>
                  </a:cubicBezTo>
                  <a:cubicBezTo>
                    <a:pt x="572" y="1208"/>
                    <a:pt x="596" y="1245"/>
                    <a:pt x="623" y="1279"/>
                  </a:cubicBezTo>
                  <a:cubicBezTo>
                    <a:pt x="647" y="1316"/>
                    <a:pt x="674" y="1351"/>
                    <a:pt x="701" y="1388"/>
                  </a:cubicBezTo>
                  <a:cubicBezTo>
                    <a:pt x="813" y="1531"/>
                    <a:pt x="936" y="1677"/>
                    <a:pt x="1069" y="1823"/>
                  </a:cubicBezTo>
                  <a:cubicBezTo>
                    <a:pt x="1198" y="1969"/>
                    <a:pt x="1334" y="2120"/>
                    <a:pt x="1470" y="2269"/>
                  </a:cubicBezTo>
                  <a:cubicBezTo>
                    <a:pt x="1603" y="2419"/>
                    <a:pt x="1728" y="2569"/>
                    <a:pt x="1807" y="2735"/>
                  </a:cubicBezTo>
                  <a:cubicBezTo>
                    <a:pt x="1827" y="2776"/>
                    <a:pt x="1848" y="2817"/>
                    <a:pt x="1857" y="2861"/>
                  </a:cubicBezTo>
                  <a:cubicBezTo>
                    <a:pt x="1865" y="2881"/>
                    <a:pt x="1871" y="2902"/>
                    <a:pt x="1875" y="2925"/>
                  </a:cubicBezTo>
                  <a:cubicBezTo>
                    <a:pt x="1878" y="2946"/>
                    <a:pt x="1885" y="2966"/>
                    <a:pt x="1885" y="2987"/>
                  </a:cubicBezTo>
                  <a:cubicBezTo>
                    <a:pt x="1892" y="3028"/>
                    <a:pt x="1888" y="3068"/>
                    <a:pt x="1885" y="3109"/>
                  </a:cubicBezTo>
                  <a:cubicBezTo>
                    <a:pt x="1878" y="3150"/>
                    <a:pt x="1871" y="3191"/>
                    <a:pt x="1854" y="3228"/>
                  </a:cubicBezTo>
                  <a:cubicBezTo>
                    <a:pt x="1827" y="3307"/>
                    <a:pt x="1780" y="3375"/>
                    <a:pt x="1725" y="3426"/>
                  </a:cubicBezTo>
                  <a:cubicBezTo>
                    <a:pt x="1698" y="3450"/>
                    <a:pt x="1667" y="3467"/>
                    <a:pt x="1633" y="3480"/>
                  </a:cubicBezTo>
                  <a:cubicBezTo>
                    <a:pt x="1626" y="3483"/>
                    <a:pt x="1620" y="3487"/>
                    <a:pt x="1609" y="3490"/>
                  </a:cubicBezTo>
                  <a:cubicBezTo>
                    <a:pt x="1603" y="3490"/>
                    <a:pt x="1592" y="3494"/>
                    <a:pt x="1586" y="3494"/>
                  </a:cubicBezTo>
                  <a:cubicBezTo>
                    <a:pt x="1568" y="3497"/>
                    <a:pt x="1551" y="3500"/>
                    <a:pt x="1535" y="3500"/>
                  </a:cubicBezTo>
                  <a:cubicBezTo>
                    <a:pt x="1533" y="3500"/>
                    <a:pt x="1530" y="3500"/>
                    <a:pt x="1528" y="3500"/>
                  </a:cubicBezTo>
                  <a:cubicBezTo>
                    <a:pt x="1387" y="3500"/>
                    <a:pt x="1230" y="3407"/>
                    <a:pt x="1127" y="3296"/>
                  </a:cubicBezTo>
                  <a:cubicBezTo>
                    <a:pt x="1099" y="3269"/>
                    <a:pt x="1079" y="3238"/>
                    <a:pt x="1058" y="3208"/>
                  </a:cubicBezTo>
                  <a:cubicBezTo>
                    <a:pt x="1038" y="3174"/>
                    <a:pt x="1025" y="3140"/>
                    <a:pt x="1014" y="3109"/>
                  </a:cubicBezTo>
                  <a:cubicBezTo>
                    <a:pt x="1008" y="3075"/>
                    <a:pt x="1000" y="3041"/>
                    <a:pt x="1000" y="3007"/>
                  </a:cubicBezTo>
                  <a:cubicBezTo>
                    <a:pt x="1000" y="2977"/>
                    <a:pt x="1004" y="2946"/>
                    <a:pt x="1014" y="2916"/>
                  </a:cubicBezTo>
                  <a:cubicBezTo>
                    <a:pt x="1058" y="2796"/>
                    <a:pt x="1160" y="2708"/>
                    <a:pt x="1256" y="2701"/>
                  </a:cubicBezTo>
                  <a:cubicBezTo>
                    <a:pt x="1265" y="2699"/>
                    <a:pt x="1275" y="2698"/>
                    <a:pt x="1284" y="2698"/>
                  </a:cubicBezTo>
                  <a:cubicBezTo>
                    <a:pt x="1367" y="2698"/>
                    <a:pt x="1436" y="2763"/>
                    <a:pt x="1466" y="2830"/>
                  </a:cubicBezTo>
                  <a:cubicBezTo>
                    <a:pt x="1487" y="2864"/>
                    <a:pt x="1494" y="2902"/>
                    <a:pt x="1497" y="2936"/>
                  </a:cubicBezTo>
                  <a:cubicBezTo>
                    <a:pt x="1501" y="2966"/>
                    <a:pt x="1490" y="2993"/>
                    <a:pt x="1484" y="3018"/>
                  </a:cubicBezTo>
                  <a:cubicBezTo>
                    <a:pt x="1474" y="3038"/>
                    <a:pt x="1463" y="3054"/>
                    <a:pt x="1457" y="3062"/>
                  </a:cubicBezTo>
                  <a:cubicBezTo>
                    <a:pt x="1446" y="3072"/>
                    <a:pt x="1443" y="3079"/>
                    <a:pt x="1443" y="3079"/>
                  </a:cubicBezTo>
                  <a:cubicBezTo>
                    <a:pt x="1443" y="3079"/>
                    <a:pt x="1446" y="3072"/>
                    <a:pt x="1457" y="3065"/>
                  </a:cubicBezTo>
                  <a:cubicBezTo>
                    <a:pt x="1470" y="3059"/>
                    <a:pt x="1484" y="3045"/>
                    <a:pt x="1501" y="3028"/>
                  </a:cubicBezTo>
                  <a:cubicBezTo>
                    <a:pt x="1504" y="3014"/>
                    <a:pt x="1515" y="3004"/>
                    <a:pt x="1521" y="2990"/>
                  </a:cubicBezTo>
                  <a:cubicBezTo>
                    <a:pt x="1524" y="2980"/>
                    <a:pt x="1528" y="2973"/>
                    <a:pt x="1531" y="2966"/>
                  </a:cubicBezTo>
                  <a:cubicBezTo>
                    <a:pt x="1535" y="2957"/>
                    <a:pt x="1535" y="2946"/>
                    <a:pt x="1538" y="2939"/>
                  </a:cubicBezTo>
                  <a:cubicBezTo>
                    <a:pt x="1545" y="2902"/>
                    <a:pt x="1545" y="2854"/>
                    <a:pt x="1535" y="2806"/>
                  </a:cubicBezTo>
                  <a:cubicBezTo>
                    <a:pt x="1521" y="2756"/>
                    <a:pt x="1497" y="2701"/>
                    <a:pt x="1449" y="2657"/>
                  </a:cubicBezTo>
                  <a:cubicBezTo>
                    <a:pt x="1439" y="2643"/>
                    <a:pt x="1426" y="2633"/>
                    <a:pt x="1412" y="2623"/>
                  </a:cubicBezTo>
                  <a:cubicBezTo>
                    <a:pt x="1395" y="2613"/>
                    <a:pt x="1381" y="2605"/>
                    <a:pt x="1364" y="2596"/>
                  </a:cubicBezTo>
                  <a:cubicBezTo>
                    <a:pt x="1347" y="2589"/>
                    <a:pt x="1327" y="2585"/>
                    <a:pt x="1310" y="2579"/>
                  </a:cubicBezTo>
                  <a:cubicBezTo>
                    <a:pt x="1290" y="2575"/>
                    <a:pt x="1273" y="2572"/>
                    <a:pt x="1252" y="2572"/>
                  </a:cubicBezTo>
                  <a:cubicBezTo>
                    <a:pt x="1212" y="2572"/>
                    <a:pt x="1171" y="2579"/>
                    <a:pt x="1133" y="2592"/>
                  </a:cubicBezTo>
                  <a:cubicBezTo>
                    <a:pt x="1096" y="2605"/>
                    <a:pt x="1055" y="2626"/>
                    <a:pt x="1021" y="2650"/>
                  </a:cubicBezTo>
                  <a:cubicBezTo>
                    <a:pt x="956" y="2701"/>
                    <a:pt x="898" y="2776"/>
                    <a:pt x="868" y="2864"/>
                  </a:cubicBezTo>
                  <a:cubicBezTo>
                    <a:pt x="854" y="2908"/>
                    <a:pt x="841" y="2957"/>
                    <a:pt x="841" y="3004"/>
                  </a:cubicBezTo>
                  <a:cubicBezTo>
                    <a:pt x="837" y="3051"/>
                    <a:pt x="841" y="3103"/>
                    <a:pt x="851" y="3150"/>
                  </a:cubicBezTo>
                  <a:cubicBezTo>
                    <a:pt x="874" y="3246"/>
                    <a:pt x="919" y="3337"/>
                    <a:pt x="980" y="3419"/>
                  </a:cubicBezTo>
                  <a:cubicBezTo>
                    <a:pt x="1038" y="3500"/>
                    <a:pt x="1116" y="3572"/>
                    <a:pt x="1204" y="3630"/>
                  </a:cubicBezTo>
                  <a:cubicBezTo>
                    <a:pt x="1293" y="3687"/>
                    <a:pt x="1402" y="3735"/>
                    <a:pt x="1531" y="3742"/>
                  </a:cubicBezTo>
                  <a:cubicBezTo>
                    <a:pt x="1562" y="3742"/>
                    <a:pt x="1592" y="3739"/>
                    <a:pt x="1623" y="3735"/>
                  </a:cubicBezTo>
                  <a:cubicBezTo>
                    <a:pt x="1640" y="3735"/>
                    <a:pt x="1657" y="3732"/>
                    <a:pt x="1670" y="3728"/>
                  </a:cubicBezTo>
                  <a:cubicBezTo>
                    <a:pt x="1688" y="3721"/>
                    <a:pt x="1705" y="3721"/>
                    <a:pt x="1719" y="3715"/>
                  </a:cubicBezTo>
                  <a:cubicBezTo>
                    <a:pt x="1780" y="3695"/>
                    <a:pt x="1837" y="3660"/>
                    <a:pt x="1888" y="3623"/>
                  </a:cubicBezTo>
                  <a:cubicBezTo>
                    <a:pt x="1936" y="3582"/>
                    <a:pt x="1980" y="3538"/>
                    <a:pt x="2014" y="3487"/>
                  </a:cubicBezTo>
                  <a:cubicBezTo>
                    <a:pt x="2035" y="3459"/>
                    <a:pt x="2048" y="3432"/>
                    <a:pt x="2062" y="3409"/>
                  </a:cubicBezTo>
                  <a:cubicBezTo>
                    <a:pt x="2075" y="3381"/>
                    <a:pt x="2093" y="3354"/>
                    <a:pt x="2102" y="3324"/>
                  </a:cubicBezTo>
                  <a:cubicBezTo>
                    <a:pt x="2127" y="3269"/>
                    <a:pt x="2140" y="3208"/>
                    <a:pt x="2151" y="3147"/>
                  </a:cubicBezTo>
                  <a:cubicBezTo>
                    <a:pt x="2160" y="3086"/>
                    <a:pt x="2164" y="3024"/>
                    <a:pt x="2157" y="2960"/>
                  </a:cubicBezTo>
                  <a:cubicBezTo>
                    <a:pt x="2154" y="2925"/>
                    <a:pt x="2147" y="2899"/>
                    <a:pt x="2143" y="2868"/>
                  </a:cubicBezTo>
                  <a:cubicBezTo>
                    <a:pt x="2137" y="2841"/>
                    <a:pt x="2130" y="2810"/>
                    <a:pt x="2123" y="2783"/>
                  </a:cubicBezTo>
                  <a:cubicBezTo>
                    <a:pt x="2106" y="2725"/>
                    <a:pt x="2082" y="2671"/>
                    <a:pt x="2058" y="2616"/>
                  </a:cubicBezTo>
                  <a:cubicBezTo>
                    <a:pt x="1956" y="2405"/>
                    <a:pt x="1810" y="2238"/>
                    <a:pt x="1667" y="2085"/>
                  </a:cubicBezTo>
                  <a:cubicBezTo>
                    <a:pt x="1528" y="1932"/>
                    <a:pt x="1385" y="1789"/>
                    <a:pt x="1245" y="1654"/>
                  </a:cubicBezTo>
                  <a:cubicBezTo>
                    <a:pt x="1110" y="1514"/>
                    <a:pt x="977" y="1385"/>
                    <a:pt x="854" y="1255"/>
                  </a:cubicBezTo>
                  <a:cubicBezTo>
                    <a:pt x="732" y="1129"/>
                    <a:pt x="617" y="1007"/>
                    <a:pt x="521" y="888"/>
                  </a:cubicBezTo>
                  <a:cubicBezTo>
                    <a:pt x="327" y="650"/>
                    <a:pt x="191" y="429"/>
                    <a:pt x="113" y="266"/>
                  </a:cubicBezTo>
                  <a:cubicBezTo>
                    <a:pt x="92" y="225"/>
                    <a:pt x="75" y="187"/>
                    <a:pt x="58" y="156"/>
                  </a:cubicBezTo>
                  <a:cubicBezTo>
                    <a:pt x="48" y="123"/>
                    <a:pt x="38" y="95"/>
                    <a:pt x="28" y="71"/>
                  </a:cubicBezTo>
                  <a:cubicBezTo>
                    <a:pt x="11" y="24"/>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8"/>
            <p:cNvSpPr/>
            <p:nvPr/>
          </p:nvSpPr>
          <p:spPr>
            <a:xfrm>
              <a:off x="602400" y="1694927"/>
              <a:ext cx="48861" cy="101321"/>
            </a:xfrm>
            <a:custGeom>
              <a:avLst/>
              <a:gdLst/>
              <a:ahLst/>
              <a:cxnLst/>
              <a:rect l="l" t="t" r="r" b="b"/>
              <a:pathLst>
                <a:path w="1113" h="2308" extrusionOk="0">
                  <a:moveTo>
                    <a:pt x="409" y="1723"/>
                  </a:moveTo>
                  <a:lnTo>
                    <a:pt x="409" y="1723"/>
                  </a:lnTo>
                  <a:cubicBezTo>
                    <a:pt x="408" y="1724"/>
                    <a:pt x="408" y="1724"/>
                    <a:pt x="408" y="1725"/>
                  </a:cubicBezTo>
                  <a:lnTo>
                    <a:pt x="408" y="1725"/>
                  </a:lnTo>
                  <a:cubicBezTo>
                    <a:pt x="408" y="1724"/>
                    <a:pt x="408" y="1724"/>
                    <a:pt x="409" y="1723"/>
                  </a:cubicBezTo>
                  <a:close/>
                  <a:moveTo>
                    <a:pt x="408" y="1725"/>
                  </a:moveTo>
                  <a:lnTo>
                    <a:pt x="408" y="1725"/>
                  </a:lnTo>
                  <a:cubicBezTo>
                    <a:pt x="408" y="1725"/>
                    <a:pt x="408" y="1726"/>
                    <a:pt x="408" y="1726"/>
                  </a:cubicBezTo>
                  <a:cubicBezTo>
                    <a:pt x="408" y="1725"/>
                    <a:pt x="408" y="1725"/>
                    <a:pt x="408" y="1725"/>
                  </a:cubicBezTo>
                  <a:close/>
                  <a:moveTo>
                    <a:pt x="861" y="0"/>
                  </a:moveTo>
                  <a:cubicBezTo>
                    <a:pt x="861" y="1"/>
                    <a:pt x="851" y="11"/>
                    <a:pt x="834" y="35"/>
                  </a:cubicBezTo>
                  <a:cubicBezTo>
                    <a:pt x="816" y="55"/>
                    <a:pt x="793" y="89"/>
                    <a:pt x="762" y="134"/>
                  </a:cubicBezTo>
                  <a:cubicBezTo>
                    <a:pt x="711" y="225"/>
                    <a:pt x="643" y="374"/>
                    <a:pt x="629" y="562"/>
                  </a:cubicBezTo>
                  <a:cubicBezTo>
                    <a:pt x="619" y="749"/>
                    <a:pt x="639" y="970"/>
                    <a:pt x="708" y="1195"/>
                  </a:cubicBezTo>
                  <a:cubicBezTo>
                    <a:pt x="738" y="1303"/>
                    <a:pt x="776" y="1412"/>
                    <a:pt x="796" y="1511"/>
                  </a:cubicBezTo>
                  <a:cubicBezTo>
                    <a:pt x="816" y="1613"/>
                    <a:pt x="820" y="1705"/>
                    <a:pt x="793" y="1779"/>
                  </a:cubicBezTo>
                  <a:cubicBezTo>
                    <a:pt x="769" y="1851"/>
                    <a:pt x="714" y="1919"/>
                    <a:pt x="643" y="1960"/>
                  </a:cubicBezTo>
                  <a:cubicBezTo>
                    <a:pt x="581" y="1998"/>
                    <a:pt x="512" y="2016"/>
                    <a:pt x="446" y="2016"/>
                  </a:cubicBezTo>
                  <a:cubicBezTo>
                    <a:pt x="435" y="2016"/>
                    <a:pt x="425" y="2015"/>
                    <a:pt x="415" y="2015"/>
                  </a:cubicBezTo>
                  <a:cubicBezTo>
                    <a:pt x="378" y="2011"/>
                    <a:pt x="340" y="2001"/>
                    <a:pt x="309" y="1987"/>
                  </a:cubicBezTo>
                  <a:cubicBezTo>
                    <a:pt x="279" y="1974"/>
                    <a:pt x="251" y="1953"/>
                    <a:pt x="235" y="1930"/>
                  </a:cubicBezTo>
                  <a:cubicBezTo>
                    <a:pt x="215" y="1905"/>
                    <a:pt x="204" y="1872"/>
                    <a:pt x="198" y="1834"/>
                  </a:cubicBezTo>
                  <a:cubicBezTo>
                    <a:pt x="190" y="1797"/>
                    <a:pt x="190" y="1756"/>
                    <a:pt x="194" y="1721"/>
                  </a:cubicBezTo>
                  <a:cubicBezTo>
                    <a:pt x="201" y="1688"/>
                    <a:pt x="211" y="1660"/>
                    <a:pt x="225" y="1633"/>
                  </a:cubicBezTo>
                  <a:cubicBezTo>
                    <a:pt x="235" y="1613"/>
                    <a:pt x="256" y="1596"/>
                    <a:pt x="279" y="1583"/>
                  </a:cubicBezTo>
                  <a:cubicBezTo>
                    <a:pt x="296" y="1572"/>
                    <a:pt x="315" y="1568"/>
                    <a:pt x="333" y="1568"/>
                  </a:cubicBezTo>
                  <a:cubicBezTo>
                    <a:pt x="357" y="1568"/>
                    <a:pt x="379" y="1577"/>
                    <a:pt x="391" y="1592"/>
                  </a:cubicBezTo>
                  <a:cubicBezTo>
                    <a:pt x="422" y="1619"/>
                    <a:pt x="429" y="1660"/>
                    <a:pt x="425" y="1688"/>
                  </a:cubicBezTo>
                  <a:cubicBezTo>
                    <a:pt x="420" y="1706"/>
                    <a:pt x="411" y="1718"/>
                    <a:pt x="409" y="1723"/>
                  </a:cubicBezTo>
                  <a:lnTo>
                    <a:pt x="409" y="1723"/>
                  </a:lnTo>
                  <a:cubicBezTo>
                    <a:pt x="412" y="1719"/>
                    <a:pt x="426" y="1713"/>
                    <a:pt x="443" y="1695"/>
                  </a:cubicBezTo>
                  <a:cubicBezTo>
                    <a:pt x="460" y="1671"/>
                    <a:pt x="476" y="1619"/>
                    <a:pt x="452" y="1558"/>
                  </a:cubicBezTo>
                  <a:cubicBezTo>
                    <a:pt x="446" y="1542"/>
                    <a:pt x="439" y="1528"/>
                    <a:pt x="422" y="1511"/>
                  </a:cubicBezTo>
                  <a:cubicBezTo>
                    <a:pt x="419" y="1508"/>
                    <a:pt x="415" y="1504"/>
                    <a:pt x="411" y="1501"/>
                  </a:cubicBezTo>
                  <a:lnTo>
                    <a:pt x="402" y="1494"/>
                  </a:lnTo>
                  <a:cubicBezTo>
                    <a:pt x="398" y="1490"/>
                    <a:pt x="391" y="1487"/>
                    <a:pt x="388" y="1484"/>
                  </a:cubicBezTo>
                  <a:cubicBezTo>
                    <a:pt x="385" y="1481"/>
                    <a:pt x="378" y="1481"/>
                    <a:pt x="374" y="1477"/>
                  </a:cubicBezTo>
                  <a:cubicBezTo>
                    <a:pt x="346" y="1465"/>
                    <a:pt x="316" y="1459"/>
                    <a:pt x="285" y="1459"/>
                  </a:cubicBezTo>
                  <a:cubicBezTo>
                    <a:pt x="270" y="1459"/>
                    <a:pt x="256" y="1460"/>
                    <a:pt x="242" y="1463"/>
                  </a:cubicBezTo>
                  <a:cubicBezTo>
                    <a:pt x="194" y="1473"/>
                    <a:pt x="146" y="1501"/>
                    <a:pt x="109" y="1542"/>
                  </a:cubicBezTo>
                  <a:cubicBezTo>
                    <a:pt x="68" y="1579"/>
                    <a:pt x="41" y="1630"/>
                    <a:pt x="27" y="1681"/>
                  </a:cubicBezTo>
                  <a:cubicBezTo>
                    <a:pt x="11" y="1732"/>
                    <a:pt x="3" y="1787"/>
                    <a:pt x="0" y="1844"/>
                  </a:cubicBezTo>
                  <a:cubicBezTo>
                    <a:pt x="0" y="1899"/>
                    <a:pt x="3" y="1966"/>
                    <a:pt x="34" y="2035"/>
                  </a:cubicBezTo>
                  <a:cubicBezTo>
                    <a:pt x="61" y="2103"/>
                    <a:pt x="109" y="2161"/>
                    <a:pt x="167" y="2202"/>
                  </a:cubicBezTo>
                  <a:cubicBezTo>
                    <a:pt x="225" y="2246"/>
                    <a:pt x="292" y="2277"/>
                    <a:pt x="364" y="2293"/>
                  </a:cubicBezTo>
                  <a:cubicBezTo>
                    <a:pt x="405" y="2302"/>
                    <a:pt x="446" y="2307"/>
                    <a:pt x="487" y="2307"/>
                  </a:cubicBezTo>
                  <a:cubicBezTo>
                    <a:pt x="595" y="2307"/>
                    <a:pt x="703" y="2276"/>
                    <a:pt x="796" y="2222"/>
                  </a:cubicBezTo>
                  <a:cubicBezTo>
                    <a:pt x="925" y="2150"/>
                    <a:pt x="1034" y="2028"/>
                    <a:pt x="1085" y="1872"/>
                  </a:cubicBezTo>
                  <a:cubicBezTo>
                    <a:pt x="1105" y="1793"/>
                    <a:pt x="1113" y="1718"/>
                    <a:pt x="1105" y="1644"/>
                  </a:cubicBezTo>
                  <a:cubicBezTo>
                    <a:pt x="1102" y="1572"/>
                    <a:pt x="1088" y="1504"/>
                    <a:pt x="1068" y="1443"/>
                  </a:cubicBezTo>
                  <a:cubicBezTo>
                    <a:pt x="1031" y="1317"/>
                    <a:pt x="980" y="1211"/>
                    <a:pt x="939" y="1113"/>
                  </a:cubicBezTo>
                  <a:cubicBezTo>
                    <a:pt x="857" y="919"/>
                    <a:pt x="796" y="729"/>
                    <a:pt x="779" y="562"/>
                  </a:cubicBezTo>
                  <a:cubicBezTo>
                    <a:pt x="776" y="517"/>
                    <a:pt x="772" y="476"/>
                    <a:pt x="772" y="440"/>
                  </a:cubicBezTo>
                  <a:cubicBezTo>
                    <a:pt x="769" y="419"/>
                    <a:pt x="769" y="402"/>
                    <a:pt x="769" y="385"/>
                  </a:cubicBezTo>
                  <a:cubicBezTo>
                    <a:pt x="769" y="365"/>
                    <a:pt x="769" y="347"/>
                    <a:pt x="772" y="330"/>
                  </a:cubicBezTo>
                  <a:cubicBezTo>
                    <a:pt x="772" y="313"/>
                    <a:pt x="772" y="297"/>
                    <a:pt x="776" y="280"/>
                  </a:cubicBezTo>
                  <a:cubicBezTo>
                    <a:pt x="779" y="263"/>
                    <a:pt x="779" y="249"/>
                    <a:pt x="782" y="232"/>
                  </a:cubicBezTo>
                  <a:cubicBezTo>
                    <a:pt x="786" y="201"/>
                    <a:pt x="796" y="174"/>
                    <a:pt x="799" y="150"/>
                  </a:cubicBezTo>
                  <a:cubicBezTo>
                    <a:pt x="813" y="103"/>
                    <a:pt x="830" y="65"/>
                    <a:pt x="840" y="38"/>
                  </a:cubicBezTo>
                  <a:cubicBezTo>
                    <a:pt x="854" y="14"/>
                    <a:pt x="861" y="1"/>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355677" y="921222"/>
              <a:ext cx="249879" cy="268097"/>
            </a:xfrm>
            <a:custGeom>
              <a:avLst/>
              <a:gdLst/>
              <a:ahLst/>
              <a:cxnLst/>
              <a:rect l="l" t="t" r="r" b="b"/>
              <a:pathLst>
                <a:path w="5692" h="6107" extrusionOk="0">
                  <a:moveTo>
                    <a:pt x="1" y="1"/>
                  </a:moveTo>
                  <a:cubicBezTo>
                    <a:pt x="1" y="1"/>
                    <a:pt x="7" y="34"/>
                    <a:pt x="18" y="99"/>
                  </a:cubicBezTo>
                  <a:cubicBezTo>
                    <a:pt x="21" y="116"/>
                    <a:pt x="24" y="136"/>
                    <a:pt x="28" y="157"/>
                  </a:cubicBezTo>
                  <a:cubicBezTo>
                    <a:pt x="31" y="174"/>
                    <a:pt x="34" y="198"/>
                    <a:pt x="42" y="221"/>
                  </a:cubicBezTo>
                  <a:cubicBezTo>
                    <a:pt x="45" y="246"/>
                    <a:pt x="51" y="269"/>
                    <a:pt x="55" y="300"/>
                  </a:cubicBezTo>
                  <a:cubicBezTo>
                    <a:pt x="62" y="327"/>
                    <a:pt x="72" y="354"/>
                    <a:pt x="79" y="384"/>
                  </a:cubicBezTo>
                  <a:cubicBezTo>
                    <a:pt x="113" y="504"/>
                    <a:pt x="164" y="650"/>
                    <a:pt x="235" y="810"/>
                  </a:cubicBezTo>
                  <a:cubicBezTo>
                    <a:pt x="307" y="973"/>
                    <a:pt x="406" y="1150"/>
                    <a:pt x="538" y="1323"/>
                  </a:cubicBezTo>
                  <a:cubicBezTo>
                    <a:pt x="671" y="1500"/>
                    <a:pt x="830" y="1678"/>
                    <a:pt x="1024" y="1841"/>
                  </a:cubicBezTo>
                  <a:cubicBezTo>
                    <a:pt x="1051" y="1861"/>
                    <a:pt x="1075" y="1882"/>
                    <a:pt x="1100" y="1902"/>
                  </a:cubicBezTo>
                  <a:cubicBezTo>
                    <a:pt x="1127" y="1923"/>
                    <a:pt x="1150" y="1940"/>
                    <a:pt x="1177" y="1960"/>
                  </a:cubicBezTo>
                  <a:lnTo>
                    <a:pt x="1218" y="1990"/>
                  </a:lnTo>
                  <a:lnTo>
                    <a:pt x="1259" y="2017"/>
                  </a:lnTo>
                  <a:cubicBezTo>
                    <a:pt x="1287" y="2034"/>
                    <a:pt x="1313" y="2055"/>
                    <a:pt x="1345" y="2072"/>
                  </a:cubicBezTo>
                  <a:cubicBezTo>
                    <a:pt x="1456" y="2144"/>
                    <a:pt x="1576" y="2208"/>
                    <a:pt x="1701" y="2262"/>
                  </a:cubicBezTo>
                  <a:cubicBezTo>
                    <a:pt x="1953" y="2381"/>
                    <a:pt x="2218" y="2470"/>
                    <a:pt x="2483" y="2559"/>
                  </a:cubicBezTo>
                  <a:cubicBezTo>
                    <a:pt x="2749" y="2647"/>
                    <a:pt x="3014" y="2732"/>
                    <a:pt x="3276" y="2834"/>
                  </a:cubicBezTo>
                  <a:cubicBezTo>
                    <a:pt x="3406" y="2882"/>
                    <a:pt x="3532" y="2936"/>
                    <a:pt x="3661" y="2990"/>
                  </a:cubicBezTo>
                  <a:cubicBezTo>
                    <a:pt x="3783" y="3048"/>
                    <a:pt x="3909" y="3106"/>
                    <a:pt x="4025" y="3171"/>
                  </a:cubicBezTo>
                  <a:cubicBezTo>
                    <a:pt x="4086" y="3205"/>
                    <a:pt x="4144" y="3239"/>
                    <a:pt x="4202" y="3273"/>
                  </a:cubicBezTo>
                  <a:cubicBezTo>
                    <a:pt x="4256" y="3310"/>
                    <a:pt x="4314" y="3344"/>
                    <a:pt x="4368" y="3381"/>
                  </a:cubicBezTo>
                  <a:cubicBezTo>
                    <a:pt x="4395" y="3402"/>
                    <a:pt x="4422" y="3419"/>
                    <a:pt x="4450" y="3439"/>
                  </a:cubicBezTo>
                  <a:cubicBezTo>
                    <a:pt x="4477" y="3457"/>
                    <a:pt x="4501" y="3477"/>
                    <a:pt x="4528" y="3497"/>
                  </a:cubicBezTo>
                  <a:cubicBezTo>
                    <a:pt x="4579" y="3535"/>
                    <a:pt x="4626" y="3579"/>
                    <a:pt x="4678" y="3617"/>
                  </a:cubicBezTo>
                  <a:cubicBezTo>
                    <a:pt x="4871" y="3786"/>
                    <a:pt x="5035" y="3967"/>
                    <a:pt x="5168" y="4160"/>
                  </a:cubicBezTo>
                  <a:cubicBezTo>
                    <a:pt x="5297" y="4355"/>
                    <a:pt x="5399" y="4552"/>
                    <a:pt x="5463" y="4749"/>
                  </a:cubicBezTo>
                  <a:cubicBezTo>
                    <a:pt x="5529" y="4943"/>
                    <a:pt x="5565" y="5130"/>
                    <a:pt x="5576" y="5300"/>
                  </a:cubicBezTo>
                  <a:cubicBezTo>
                    <a:pt x="5586" y="5467"/>
                    <a:pt x="5582" y="5617"/>
                    <a:pt x="5556" y="5736"/>
                  </a:cubicBezTo>
                  <a:cubicBezTo>
                    <a:pt x="5549" y="5766"/>
                    <a:pt x="5545" y="5797"/>
                    <a:pt x="5538" y="5821"/>
                  </a:cubicBezTo>
                  <a:cubicBezTo>
                    <a:pt x="5532" y="5848"/>
                    <a:pt x="5525" y="5875"/>
                    <a:pt x="5521" y="5895"/>
                  </a:cubicBezTo>
                  <a:cubicBezTo>
                    <a:pt x="5515" y="5920"/>
                    <a:pt x="5508" y="5940"/>
                    <a:pt x="5501" y="5961"/>
                  </a:cubicBezTo>
                  <a:cubicBezTo>
                    <a:pt x="5494" y="5981"/>
                    <a:pt x="5488" y="5997"/>
                    <a:pt x="5484" y="6011"/>
                  </a:cubicBezTo>
                  <a:cubicBezTo>
                    <a:pt x="5457" y="6076"/>
                    <a:pt x="5447" y="6107"/>
                    <a:pt x="5447" y="6107"/>
                  </a:cubicBezTo>
                  <a:cubicBezTo>
                    <a:pt x="5447" y="6107"/>
                    <a:pt x="5460" y="6076"/>
                    <a:pt x="5494" y="6018"/>
                  </a:cubicBezTo>
                  <a:cubicBezTo>
                    <a:pt x="5501" y="6001"/>
                    <a:pt x="5508" y="5987"/>
                    <a:pt x="5518" y="5967"/>
                  </a:cubicBezTo>
                  <a:cubicBezTo>
                    <a:pt x="5529" y="5950"/>
                    <a:pt x="5535" y="5929"/>
                    <a:pt x="5545" y="5906"/>
                  </a:cubicBezTo>
                  <a:cubicBezTo>
                    <a:pt x="5556" y="5882"/>
                    <a:pt x="5565" y="5858"/>
                    <a:pt x="5576" y="5834"/>
                  </a:cubicBezTo>
                  <a:cubicBezTo>
                    <a:pt x="5586" y="5807"/>
                    <a:pt x="5593" y="5777"/>
                    <a:pt x="5603" y="5749"/>
                  </a:cubicBezTo>
                  <a:cubicBezTo>
                    <a:pt x="5640" y="5627"/>
                    <a:pt x="5671" y="5477"/>
                    <a:pt x="5681" y="5297"/>
                  </a:cubicBezTo>
                  <a:cubicBezTo>
                    <a:pt x="5692" y="5120"/>
                    <a:pt x="5678" y="4916"/>
                    <a:pt x="5623" y="4702"/>
                  </a:cubicBezTo>
                  <a:cubicBezTo>
                    <a:pt x="5569" y="4491"/>
                    <a:pt x="5484" y="4262"/>
                    <a:pt x="5358" y="4042"/>
                  </a:cubicBezTo>
                  <a:cubicBezTo>
                    <a:pt x="5229" y="3821"/>
                    <a:pt x="5059" y="3606"/>
                    <a:pt x="4855" y="3419"/>
                  </a:cubicBezTo>
                  <a:cubicBezTo>
                    <a:pt x="4654" y="3229"/>
                    <a:pt x="4419" y="3062"/>
                    <a:pt x="4171" y="2915"/>
                  </a:cubicBezTo>
                  <a:cubicBezTo>
                    <a:pt x="4048" y="2841"/>
                    <a:pt x="3919" y="2777"/>
                    <a:pt x="3790" y="2711"/>
                  </a:cubicBezTo>
                  <a:cubicBezTo>
                    <a:pt x="3657" y="2650"/>
                    <a:pt x="3524" y="2589"/>
                    <a:pt x="3392" y="2538"/>
                  </a:cubicBezTo>
                  <a:cubicBezTo>
                    <a:pt x="3123" y="2430"/>
                    <a:pt x="2848" y="2341"/>
                    <a:pt x="2579" y="2259"/>
                  </a:cubicBezTo>
                  <a:cubicBezTo>
                    <a:pt x="2314" y="2177"/>
                    <a:pt x="2055" y="2096"/>
                    <a:pt x="1817" y="2001"/>
                  </a:cubicBezTo>
                  <a:cubicBezTo>
                    <a:pt x="1698" y="1950"/>
                    <a:pt x="1585" y="1899"/>
                    <a:pt x="1477" y="1841"/>
                  </a:cubicBezTo>
                  <a:cubicBezTo>
                    <a:pt x="1450" y="1824"/>
                    <a:pt x="1422" y="1810"/>
                    <a:pt x="1398" y="1797"/>
                  </a:cubicBezTo>
                  <a:lnTo>
                    <a:pt x="1358" y="1772"/>
                  </a:lnTo>
                  <a:lnTo>
                    <a:pt x="1320" y="1749"/>
                  </a:lnTo>
                  <a:cubicBezTo>
                    <a:pt x="1296" y="1732"/>
                    <a:pt x="1269" y="1718"/>
                    <a:pt x="1246" y="1701"/>
                  </a:cubicBezTo>
                  <a:cubicBezTo>
                    <a:pt x="1218" y="1684"/>
                    <a:pt x="1198" y="1667"/>
                    <a:pt x="1171" y="1650"/>
                  </a:cubicBezTo>
                  <a:cubicBezTo>
                    <a:pt x="980" y="1518"/>
                    <a:pt x="814" y="1364"/>
                    <a:pt x="678" y="1211"/>
                  </a:cubicBezTo>
                  <a:cubicBezTo>
                    <a:pt x="541" y="1055"/>
                    <a:pt x="429" y="902"/>
                    <a:pt x="340" y="756"/>
                  </a:cubicBezTo>
                  <a:cubicBezTo>
                    <a:pt x="249" y="613"/>
                    <a:pt x="181" y="480"/>
                    <a:pt x="136" y="364"/>
                  </a:cubicBezTo>
                  <a:cubicBezTo>
                    <a:pt x="123" y="337"/>
                    <a:pt x="109" y="310"/>
                    <a:pt x="100" y="282"/>
                  </a:cubicBezTo>
                  <a:cubicBezTo>
                    <a:pt x="89" y="259"/>
                    <a:pt x="82" y="235"/>
                    <a:pt x="72" y="211"/>
                  </a:cubicBezTo>
                  <a:cubicBezTo>
                    <a:pt x="65" y="191"/>
                    <a:pt x="55" y="167"/>
                    <a:pt x="48" y="150"/>
                  </a:cubicBezTo>
                  <a:cubicBezTo>
                    <a:pt x="45" y="130"/>
                    <a:pt x="38" y="113"/>
                    <a:pt x="31" y="95"/>
                  </a:cubicBezTo>
                  <a:cubicBezTo>
                    <a:pt x="14" y="3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392422" y="915515"/>
              <a:ext cx="66508" cy="79064"/>
            </a:xfrm>
            <a:custGeom>
              <a:avLst/>
              <a:gdLst/>
              <a:ahLst/>
              <a:cxnLst/>
              <a:rect l="l" t="t" r="r" b="b"/>
              <a:pathLst>
                <a:path w="1515" h="1801" extrusionOk="0">
                  <a:moveTo>
                    <a:pt x="7" y="1"/>
                  </a:moveTo>
                  <a:cubicBezTo>
                    <a:pt x="7" y="1"/>
                    <a:pt x="4" y="45"/>
                    <a:pt x="1" y="117"/>
                  </a:cubicBezTo>
                  <a:cubicBezTo>
                    <a:pt x="4" y="151"/>
                    <a:pt x="4" y="195"/>
                    <a:pt x="7" y="246"/>
                  </a:cubicBezTo>
                  <a:cubicBezTo>
                    <a:pt x="10" y="294"/>
                    <a:pt x="18" y="351"/>
                    <a:pt x="34" y="409"/>
                  </a:cubicBezTo>
                  <a:cubicBezTo>
                    <a:pt x="68" y="522"/>
                    <a:pt x="95" y="665"/>
                    <a:pt x="164" y="797"/>
                  </a:cubicBezTo>
                  <a:cubicBezTo>
                    <a:pt x="181" y="831"/>
                    <a:pt x="197" y="866"/>
                    <a:pt x="214" y="899"/>
                  </a:cubicBezTo>
                  <a:cubicBezTo>
                    <a:pt x="232" y="933"/>
                    <a:pt x="252" y="968"/>
                    <a:pt x="272" y="1001"/>
                  </a:cubicBezTo>
                  <a:cubicBezTo>
                    <a:pt x="316" y="1066"/>
                    <a:pt x="365" y="1131"/>
                    <a:pt x="412" y="1195"/>
                  </a:cubicBezTo>
                  <a:cubicBezTo>
                    <a:pt x="463" y="1253"/>
                    <a:pt x="524" y="1307"/>
                    <a:pt x="582" y="1362"/>
                  </a:cubicBezTo>
                  <a:cubicBezTo>
                    <a:pt x="643" y="1413"/>
                    <a:pt x="698" y="1467"/>
                    <a:pt x="766" y="1501"/>
                  </a:cubicBezTo>
                  <a:cubicBezTo>
                    <a:pt x="885" y="1590"/>
                    <a:pt x="1014" y="1662"/>
                    <a:pt x="1123" y="1715"/>
                  </a:cubicBezTo>
                  <a:cubicBezTo>
                    <a:pt x="1235" y="1770"/>
                    <a:pt x="1340" y="1787"/>
                    <a:pt x="1406" y="1797"/>
                  </a:cubicBezTo>
                  <a:cubicBezTo>
                    <a:pt x="1422" y="1797"/>
                    <a:pt x="1439" y="1797"/>
                    <a:pt x="1453" y="1800"/>
                  </a:cubicBezTo>
                  <a:lnTo>
                    <a:pt x="1514" y="1800"/>
                  </a:lnTo>
                  <a:cubicBezTo>
                    <a:pt x="1514" y="1800"/>
                    <a:pt x="1504" y="1797"/>
                    <a:pt x="1487" y="1790"/>
                  </a:cubicBezTo>
                  <a:cubicBezTo>
                    <a:pt x="1480" y="1787"/>
                    <a:pt x="1470" y="1784"/>
                    <a:pt x="1459" y="1777"/>
                  </a:cubicBezTo>
                  <a:cubicBezTo>
                    <a:pt x="1446" y="1770"/>
                    <a:pt x="1433" y="1764"/>
                    <a:pt x="1419" y="1756"/>
                  </a:cubicBezTo>
                  <a:cubicBezTo>
                    <a:pt x="1361" y="1726"/>
                    <a:pt x="1290" y="1665"/>
                    <a:pt x="1218" y="1583"/>
                  </a:cubicBezTo>
                  <a:cubicBezTo>
                    <a:pt x="1140" y="1508"/>
                    <a:pt x="1075" y="1396"/>
                    <a:pt x="1001" y="1280"/>
                  </a:cubicBezTo>
                  <a:cubicBezTo>
                    <a:pt x="990" y="1263"/>
                    <a:pt x="980" y="1249"/>
                    <a:pt x="973" y="1233"/>
                  </a:cubicBezTo>
                  <a:cubicBezTo>
                    <a:pt x="966" y="1216"/>
                    <a:pt x="957" y="1202"/>
                    <a:pt x="946" y="1185"/>
                  </a:cubicBezTo>
                  <a:cubicBezTo>
                    <a:pt x="929" y="1158"/>
                    <a:pt x="908" y="1127"/>
                    <a:pt x="888" y="1097"/>
                  </a:cubicBezTo>
                  <a:cubicBezTo>
                    <a:pt x="850" y="1039"/>
                    <a:pt x="814" y="974"/>
                    <a:pt x="773" y="916"/>
                  </a:cubicBezTo>
                  <a:cubicBezTo>
                    <a:pt x="752" y="886"/>
                    <a:pt x="732" y="858"/>
                    <a:pt x="708" y="831"/>
                  </a:cubicBezTo>
                  <a:cubicBezTo>
                    <a:pt x="687" y="800"/>
                    <a:pt x="671" y="770"/>
                    <a:pt x="646" y="743"/>
                  </a:cubicBezTo>
                  <a:cubicBezTo>
                    <a:pt x="626" y="715"/>
                    <a:pt x="605" y="688"/>
                    <a:pt x="582" y="661"/>
                  </a:cubicBezTo>
                  <a:cubicBezTo>
                    <a:pt x="561" y="634"/>
                    <a:pt x="541" y="607"/>
                    <a:pt x="517" y="580"/>
                  </a:cubicBezTo>
                  <a:cubicBezTo>
                    <a:pt x="439" y="474"/>
                    <a:pt x="344" y="379"/>
                    <a:pt x="276" y="290"/>
                  </a:cubicBezTo>
                  <a:cubicBezTo>
                    <a:pt x="211" y="202"/>
                    <a:pt x="133" y="134"/>
                    <a:pt x="89" y="79"/>
                  </a:cubicBezTo>
                  <a:cubicBezTo>
                    <a:pt x="34" y="32"/>
                    <a:pt x="7" y="1"/>
                    <a:pt x="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462883" y="965298"/>
              <a:ext cx="35471" cy="36744"/>
            </a:xfrm>
            <a:custGeom>
              <a:avLst/>
              <a:gdLst/>
              <a:ahLst/>
              <a:cxnLst/>
              <a:rect l="l" t="t" r="r" b="b"/>
              <a:pathLst>
                <a:path w="808" h="837" extrusionOk="0">
                  <a:moveTo>
                    <a:pt x="49" y="0"/>
                  </a:moveTo>
                  <a:cubicBezTo>
                    <a:pt x="49" y="0"/>
                    <a:pt x="41" y="24"/>
                    <a:pt x="25" y="65"/>
                  </a:cubicBezTo>
                  <a:cubicBezTo>
                    <a:pt x="25" y="82"/>
                    <a:pt x="18" y="109"/>
                    <a:pt x="11" y="136"/>
                  </a:cubicBezTo>
                  <a:cubicBezTo>
                    <a:pt x="8" y="150"/>
                    <a:pt x="5" y="167"/>
                    <a:pt x="5" y="181"/>
                  </a:cubicBezTo>
                  <a:cubicBezTo>
                    <a:pt x="1" y="197"/>
                    <a:pt x="1" y="211"/>
                    <a:pt x="5" y="228"/>
                  </a:cubicBezTo>
                  <a:cubicBezTo>
                    <a:pt x="11" y="289"/>
                    <a:pt x="11" y="371"/>
                    <a:pt x="38" y="446"/>
                  </a:cubicBezTo>
                  <a:cubicBezTo>
                    <a:pt x="45" y="466"/>
                    <a:pt x="52" y="483"/>
                    <a:pt x="62" y="503"/>
                  </a:cubicBezTo>
                  <a:cubicBezTo>
                    <a:pt x="69" y="520"/>
                    <a:pt x="79" y="537"/>
                    <a:pt x="93" y="554"/>
                  </a:cubicBezTo>
                  <a:cubicBezTo>
                    <a:pt x="113" y="589"/>
                    <a:pt x="140" y="619"/>
                    <a:pt x="168" y="653"/>
                  </a:cubicBezTo>
                  <a:cubicBezTo>
                    <a:pt x="198" y="680"/>
                    <a:pt x="225" y="707"/>
                    <a:pt x="259" y="732"/>
                  </a:cubicBezTo>
                  <a:cubicBezTo>
                    <a:pt x="294" y="755"/>
                    <a:pt x="331" y="776"/>
                    <a:pt x="368" y="789"/>
                  </a:cubicBezTo>
                  <a:cubicBezTo>
                    <a:pt x="440" y="820"/>
                    <a:pt x="521" y="826"/>
                    <a:pt x="586" y="834"/>
                  </a:cubicBezTo>
                  <a:cubicBezTo>
                    <a:pt x="595" y="836"/>
                    <a:pt x="605" y="836"/>
                    <a:pt x="615" y="836"/>
                  </a:cubicBezTo>
                  <a:cubicBezTo>
                    <a:pt x="637" y="836"/>
                    <a:pt x="659" y="832"/>
                    <a:pt x="678" y="830"/>
                  </a:cubicBezTo>
                  <a:cubicBezTo>
                    <a:pt x="705" y="826"/>
                    <a:pt x="729" y="823"/>
                    <a:pt x="749" y="823"/>
                  </a:cubicBezTo>
                  <a:cubicBezTo>
                    <a:pt x="787" y="817"/>
                    <a:pt x="807" y="817"/>
                    <a:pt x="807" y="817"/>
                  </a:cubicBezTo>
                  <a:cubicBezTo>
                    <a:pt x="807" y="817"/>
                    <a:pt x="797" y="799"/>
                    <a:pt x="780" y="762"/>
                  </a:cubicBezTo>
                  <a:cubicBezTo>
                    <a:pt x="760" y="735"/>
                    <a:pt x="743" y="677"/>
                    <a:pt x="719" y="622"/>
                  </a:cubicBezTo>
                  <a:cubicBezTo>
                    <a:pt x="691" y="575"/>
                    <a:pt x="671" y="507"/>
                    <a:pt x="641" y="456"/>
                  </a:cubicBezTo>
                  <a:cubicBezTo>
                    <a:pt x="627" y="429"/>
                    <a:pt x="610" y="401"/>
                    <a:pt x="592" y="377"/>
                  </a:cubicBezTo>
                  <a:cubicBezTo>
                    <a:pt x="576" y="354"/>
                    <a:pt x="556" y="330"/>
                    <a:pt x="539" y="306"/>
                  </a:cubicBezTo>
                  <a:cubicBezTo>
                    <a:pt x="518" y="286"/>
                    <a:pt x="495" y="265"/>
                    <a:pt x="474" y="245"/>
                  </a:cubicBezTo>
                  <a:cubicBezTo>
                    <a:pt x="463" y="234"/>
                    <a:pt x="450" y="225"/>
                    <a:pt x="440" y="214"/>
                  </a:cubicBezTo>
                  <a:cubicBezTo>
                    <a:pt x="426" y="204"/>
                    <a:pt x="416" y="197"/>
                    <a:pt x="402" y="190"/>
                  </a:cubicBezTo>
                  <a:cubicBezTo>
                    <a:pt x="355" y="153"/>
                    <a:pt x="286" y="129"/>
                    <a:pt x="242" y="99"/>
                  </a:cubicBezTo>
                  <a:cubicBezTo>
                    <a:pt x="201" y="65"/>
                    <a:pt x="137" y="51"/>
                    <a:pt x="110" y="27"/>
                  </a:cubicBezTo>
                  <a:cubicBezTo>
                    <a:pt x="69" y="13"/>
                    <a:pt x="4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847894" y="362806"/>
              <a:ext cx="111594" cy="47719"/>
            </a:xfrm>
            <a:custGeom>
              <a:avLst/>
              <a:gdLst/>
              <a:ahLst/>
              <a:cxnLst/>
              <a:rect l="l" t="t" r="r" b="b"/>
              <a:pathLst>
                <a:path w="2542" h="1087" extrusionOk="0">
                  <a:moveTo>
                    <a:pt x="1040" y="0"/>
                  </a:moveTo>
                  <a:cubicBezTo>
                    <a:pt x="997" y="0"/>
                    <a:pt x="954" y="2"/>
                    <a:pt x="912" y="5"/>
                  </a:cubicBezTo>
                  <a:cubicBezTo>
                    <a:pt x="820" y="12"/>
                    <a:pt x="735" y="26"/>
                    <a:pt x="654" y="42"/>
                  </a:cubicBezTo>
                  <a:cubicBezTo>
                    <a:pt x="616" y="53"/>
                    <a:pt x="575" y="59"/>
                    <a:pt x="538" y="70"/>
                  </a:cubicBezTo>
                  <a:cubicBezTo>
                    <a:pt x="501" y="76"/>
                    <a:pt x="467" y="87"/>
                    <a:pt x="432" y="97"/>
                  </a:cubicBezTo>
                  <a:cubicBezTo>
                    <a:pt x="297" y="131"/>
                    <a:pt x="191" y="189"/>
                    <a:pt x="116" y="216"/>
                  </a:cubicBezTo>
                  <a:cubicBezTo>
                    <a:pt x="44" y="253"/>
                    <a:pt x="0" y="274"/>
                    <a:pt x="0" y="274"/>
                  </a:cubicBezTo>
                  <a:cubicBezTo>
                    <a:pt x="0" y="274"/>
                    <a:pt x="14" y="271"/>
                    <a:pt x="35" y="271"/>
                  </a:cubicBezTo>
                  <a:lnTo>
                    <a:pt x="126" y="271"/>
                  </a:lnTo>
                  <a:cubicBezTo>
                    <a:pt x="136" y="270"/>
                    <a:pt x="146" y="270"/>
                    <a:pt x="156" y="270"/>
                  </a:cubicBezTo>
                  <a:cubicBezTo>
                    <a:pt x="233" y="270"/>
                    <a:pt x="336" y="282"/>
                    <a:pt x="449" y="294"/>
                  </a:cubicBezTo>
                  <a:cubicBezTo>
                    <a:pt x="514" y="301"/>
                    <a:pt x="586" y="311"/>
                    <a:pt x="657" y="324"/>
                  </a:cubicBezTo>
                  <a:cubicBezTo>
                    <a:pt x="732" y="342"/>
                    <a:pt x="807" y="359"/>
                    <a:pt x="881" y="379"/>
                  </a:cubicBezTo>
                  <a:cubicBezTo>
                    <a:pt x="1035" y="417"/>
                    <a:pt x="1195" y="461"/>
                    <a:pt x="1347" y="519"/>
                  </a:cubicBezTo>
                  <a:lnTo>
                    <a:pt x="1405" y="539"/>
                  </a:lnTo>
                  <a:lnTo>
                    <a:pt x="1460" y="560"/>
                  </a:lnTo>
                  <a:cubicBezTo>
                    <a:pt x="1501" y="573"/>
                    <a:pt x="1534" y="590"/>
                    <a:pt x="1572" y="604"/>
                  </a:cubicBezTo>
                  <a:cubicBezTo>
                    <a:pt x="1647" y="634"/>
                    <a:pt x="1721" y="658"/>
                    <a:pt x="1790" y="685"/>
                  </a:cubicBezTo>
                  <a:cubicBezTo>
                    <a:pt x="1858" y="716"/>
                    <a:pt x="1925" y="740"/>
                    <a:pt x="1991" y="767"/>
                  </a:cubicBezTo>
                  <a:cubicBezTo>
                    <a:pt x="2055" y="791"/>
                    <a:pt x="2117" y="814"/>
                    <a:pt x="2170" y="845"/>
                  </a:cubicBezTo>
                  <a:cubicBezTo>
                    <a:pt x="2222" y="879"/>
                    <a:pt x="2272" y="903"/>
                    <a:pt x="2321" y="930"/>
                  </a:cubicBezTo>
                  <a:cubicBezTo>
                    <a:pt x="2344" y="940"/>
                    <a:pt x="2365" y="954"/>
                    <a:pt x="2385" y="968"/>
                  </a:cubicBezTo>
                  <a:cubicBezTo>
                    <a:pt x="2406" y="981"/>
                    <a:pt x="2423" y="991"/>
                    <a:pt x="2440" y="1005"/>
                  </a:cubicBezTo>
                  <a:cubicBezTo>
                    <a:pt x="2473" y="1029"/>
                    <a:pt x="2501" y="1049"/>
                    <a:pt x="2514" y="1062"/>
                  </a:cubicBezTo>
                  <a:cubicBezTo>
                    <a:pt x="2531" y="1076"/>
                    <a:pt x="2542" y="1087"/>
                    <a:pt x="2542" y="1087"/>
                  </a:cubicBezTo>
                  <a:cubicBezTo>
                    <a:pt x="2542" y="1087"/>
                    <a:pt x="2542" y="1073"/>
                    <a:pt x="2538" y="1049"/>
                  </a:cubicBezTo>
                  <a:cubicBezTo>
                    <a:pt x="2538" y="1029"/>
                    <a:pt x="2535" y="995"/>
                    <a:pt x="2528" y="951"/>
                  </a:cubicBezTo>
                  <a:cubicBezTo>
                    <a:pt x="2525" y="930"/>
                    <a:pt x="2517" y="907"/>
                    <a:pt x="2511" y="879"/>
                  </a:cubicBezTo>
                  <a:cubicBezTo>
                    <a:pt x="2504" y="855"/>
                    <a:pt x="2494" y="825"/>
                    <a:pt x="2484" y="797"/>
                  </a:cubicBezTo>
                  <a:cubicBezTo>
                    <a:pt x="2463" y="736"/>
                    <a:pt x="2429" y="671"/>
                    <a:pt x="2385" y="613"/>
                  </a:cubicBezTo>
                  <a:cubicBezTo>
                    <a:pt x="2338" y="552"/>
                    <a:pt x="2286" y="488"/>
                    <a:pt x="2225" y="426"/>
                  </a:cubicBezTo>
                  <a:cubicBezTo>
                    <a:pt x="2164" y="365"/>
                    <a:pt x="2093" y="307"/>
                    <a:pt x="2011" y="260"/>
                  </a:cubicBezTo>
                  <a:cubicBezTo>
                    <a:pt x="1933" y="209"/>
                    <a:pt x="1848" y="164"/>
                    <a:pt x="1759" y="131"/>
                  </a:cubicBezTo>
                  <a:cubicBezTo>
                    <a:pt x="1712" y="114"/>
                    <a:pt x="1667" y="97"/>
                    <a:pt x="1619" y="83"/>
                  </a:cubicBezTo>
                  <a:lnTo>
                    <a:pt x="1548" y="62"/>
                  </a:lnTo>
                  <a:lnTo>
                    <a:pt x="1481" y="46"/>
                  </a:lnTo>
                  <a:cubicBezTo>
                    <a:pt x="1331" y="17"/>
                    <a:pt x="1183"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962300" y="364606"/>
              <a:ext cx="76606" cy="85956"/>
            </a:xfrm>
            <a:custGeom>
              <a:avLst/>
              <a:gdLst/>
              <a:ahLst/>
              <a:cxnLst/>
              <a:rect l="l" t="t" r="r" b="b"/>
              <a:pathLst>
                <a:path w="1745" h="1958" extrusionOk="0">
                  <a:moveTo>
                    <a:pt x="0" y="1"/>
                  </a:moveTo>
                  <a:cubicBezTo>
                    <a:pt x="0" y="1"/>
                    <a:pt x="10" y="5"/>
                    <a:pt x="27" y="18"/>
                  </a:cubicBezTo>
                  <a:cubicBezTo>
                    <a:pt x="48" y="29"/>
                    <a:pt x="71" y="42"/>
                    <a:pt x="102" y="66"/>
                  </a:cubicBezTo>
                  <a:cubicBezTo>
                    <a:pt x="167" y="107"/>
                    <a:pt x="252" y="181"/>
                    <a:pt x="354" y="257"/>
                  </a:cubicBezTo>
                  <a:cubicBezTo>
                    <a:pt x="401" y="297"/>
                    <a:pt x="456" y="341"/>
                    <a:pt x="507" y="393"/>
                  </a:cubicBezTo>
                  <a:cubicBezTo>
                    <a:pt x="561" y="440"/>
                    <a:pt x="613" y="495"/>
                    <a:pt x="667" y="546"/>
                  </a:cubicBezTo>
                  <a:cubicBezTo>
                    <a:pt x="721" y="597"/>
                    <a:pt x="776" y="651"/>
                    <a:pt x="830" y="706"/>
                  </a:cubicBezTo>
                  <a:cubicBezTo>
                    <a:pt x="881" y="760"/>
                    <a:pt x="932" y="817"/>
                    <a:pt x="980" y="875"/>
                  </a:cubicBezTo>
                  <a:cubicBezTo>
                    <a:pt x="1034" y="933"/>
                    <a:pt x="1082" y="988"/>
                    <a:pt x="1126" y="1049"/>
                  </a:cubicBezTo>
                  <a:cubicBezTo>
                    <a:pt x="1170" y="1107"/>
                    <a:pt x="1214" y="1164"/>
                    <a:pt x="1255" y="1222"/>
                  </a:cubicBezTo>
                  <a:cubicBezTo>
                    <a:pt x="1330" y="1342"/>
                    <a:pt x="1415" y="1454"/>
                    <a:pt x="1463" y="1563"/>
                  </a:cubicBezTo>
                  <a:cubicBezTo>
                    <a:pt x="1476" y="1590"/>
                    <a:pt x="1490" y="1617"/>
                    <a:pt x="1500" y="1641"/>
                  </a:cubicBezTo>
                  <a:cubicBezTo>
                    <a:pt x="1514" y="1668"/>
                    <a:pt x="1528" y="1692"/>
                    <a:pt x="1538" y="1715"/>
                  </a:cubicBezTo>
                  <a:cubicBezTo>
                    <a:pt x="1548" y="1740"/>
                    <a:pt x="1561" y="1760"/>
                    <a:pt x="1572" y="1784"/>
                  </a:cubicBezTo>
                  <a:cubicBezTo>
                    <a:pt x="1582" y="1804"/>
                    <a:pt x="1589" y="1822"/>
                    <a:pt x="1592" y="1842"/>
                  </a:cubicBezTo>
                  <a:cubicBezTo>
                    <a:pt x="1609" y="1875"/>
                    <a:pt x="1619" y="1906"/>
                    <a:pt x="1626" y="1927"/>
                  </a:cubicBezTo>
                  <a:cubicBezTo>
                    <a:pt x="1633" y="1947"/>
                    <a:pt x="1636" y="1957"/>
                    <a:pt x="1636" y="1957"/>
                  </a:cubicBezTo>
                  <a:cubicBezTo>
                    <a:pt x="1636" y="1957"/>
                    <a:pt x="1643" y="1947"/>
                    <a:pt x="1650" y="1927"/>
                  </a:cubicBezTo>
                  <a:cubicBezTo>
                    <a:pt x="1660" y="1910"/>
                    <a:pt x="1674" y="1879"/>
                    <a:pt x="1687" y="1838"/>
                  </a:cubicBezTo>
                  <a:cubicBezTo>
                    <a:pt x="1698" y="1801"/>
                    <a:pt x="1715" y="1753"/>
                    <a:pt x="1728" y="1695"/>
                  </a:cubicBezTo>
                  <a:cubicBezTo>
                    <a:pt x="1732" y="1668"/>
                    <a:pt x="1738" y="1634"/>
                    <a:pt x="1742" y="1604"/>
                  </a:cubicBezTo>
                  <a:cubicBezTo>
                    <a:pt x="1745" y="1569"/>
                    <a:pt x="1745" y="1536"/>
                    <a:pt x="1742" y="1502"/>
                  </a:cubicBezTo>
                  <a:cubicBezTo>
                    <a:pt x="1735" y="1359"/>
                    <a:pt x="1718" y="1185"/>
                    <a:pt x="1646" y="1018"/>
                  </a:cubicBezTo>
                  <a:cubicBezTo>
                    <a:pt x="1613" y="933"/>
                    <a:pt x="1569" y="852"/>
                    <a:pt x="1517" y="773"/>
                  </a:cubicBezTo>
                  <a:cubicBezTo>
                    <a:pt x="1463" y="692"/>
                    <a:pt x="1401" y="617"/>
                    <a:pt x="1337" y="546"/>
                  </a:cubicBezTo>
                  <a:cubicBezTo>
                    <a:pt x="1269" y="481"/>
                    <a:pt x="1194" y="420"/>
                    <a:pt x="1120" y="365"/>
                  </a:cubicBezTo>
                  <a:cubicBezTo>
                    <a:pt x="1045" y="311"/>
                    <a:pt x="966" y="260"/>
                    <a:pt x="888" y="222"/>
                  </a:cubicBezTo>
                  <a:cubicBezTo>
                    <a:pt x="809" y="185"/>
                    <a:pt x="732" y="154"/>
                    <a:pt x="657" y="131"/>
                  </a:cubicBezTo>
                  <a:cubicBezTo>
                    <a:pt x="582" y="107"/>
                    <a:pt x="511" y="87"/>
                    <a:pt x="442" y="70"/>
                  </a:cubicBezTo>
                  <a:cubicBezTo>
                    <a:pt x="313" y="35"/>
                    <a:pt x="197" y="29"/>
                    <a:pt x="123" y="18"/>
                  </a:cubicBezTo>
                  <a:cubicBezTo>
                    <a:pt x="44" y="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1045316" y="380630"/>
              <a:ext cx="51583" cy="74103"/>
            </a:xfrm>
            <a:custGeom>
              <a:avLst/>
              <a:gdLst/>
              <a:ahLst/>
              <a:cxnLst/>
              <a:rect l="l" t="t" r="r" b="b"/>
              <a:pathLst>
                <a:path w="1175" h="1688" extrusionOk="0">
                  <a:moveTo>
                    <a:pt x="0" y="0"/>
                  </a:moveTo>
                  <a:cubicBezTo>
                    <a:pt x="0" y="0"/>
                    <a:pt x="25" y="24"/>
                    <a:pt x="65" y="69"/>
                  </a:cubicBezTo>
                  <a:cubicBezTo>
                    <a:pt x="75" y="78"/>
                    <a:pt x="86" y="89"/>
                    <a:pt x="99" y="102"/>
                  </a:cubicBezTo>
                  <a:cubicBezTo>
                    <a:pt x="110" y="119"/>
                    <a:pt x="123" y="133"/>
                    <a:pt x="133" y="150"/>
                  </a:cubicBezTo>
                  <a:cubicBezTo>
                    <a:pt x="147" y="163"/>
                    <a:pt x="160" y="181"/>
                    <a:pt x="174" y="198"/>
                  </a:cubicBezTo>
                  <a:cubicBezTo>
                    <a:pt x="188" y="218"/>
                    <a:pt x="201" y="235"/>
                    <a:pt x="218" y="256"/>
                  </a:cubicBezTo>
                  <a:cubicBezTo>
                    <a:pt x="232" y="273"/>
                    <a:pt x="249" y="293"/>
                    <a:pt x="262" y="317"/>
                  </a:cubicBezTo>
                  <a:cubicBezTo>
                    <a:pt x="276" y="337"/>
                    <a:pt x="290" y="361"/>
                    <a:pt x="303" y="385"/>
                  </a:cubicBezTo>
                  <a:cubicBezTo>
                    <a:pt x="334" y="429"/>
                    <a:pt x="354" y="487"/>
                    <a:pt x="385" y="531"/>
                  </a:cubicBezTo>
                  <a:cubicBezTo>
                    <a:pt x="416" y="582"/>
                    <a:pt x="446" y="630"/>
                    <a:pt x="474" y="681"/>
                  </a:cubicBezTo>
                  <a:cubicBezTo>
                    <a:pt x="504" y="728"/>
                    <a:pt x="531" y="783"/>
                    <a:pt x="562" y="830"/>
                  </a:cubicBezTo>
                  <a:cubicBezTo>
                    <a:pt x="623" y="929"/>
                    <a:pt x="678" y="1031"/>
                    <a:pt x="735" y="1126"/>
                  </a:cubicBezTo>
                  <a:cubicBezTo>
                    <a:pt x="783" y="1225"/>
                    <a:pt x="861" y="1310"/>
                    <a:pt x="898" y="1395"/>
                  </a:cubicBezTo>
                  <a:cubicBezTo>
                    <a:pt x="909" y="1416"/>
                    <a:pt x="923" y="1436"/>
                    <a:pt x="936" y="1452"/>
                  </a:cubicBezTo>
                  <a:cubicBezTo>
                    <a:pt x="946" y="1473"/>
                    <a:pt x="956" y="1490"/>
                    <a:pt x="970" y="1510"/>
                  </a:cubicBezTo>
                  <a:cubicBezTo>
                    <a:pt x="980" y="1528"/>
                    <a:pt x="994" y="1545"/>
                    <a:pt x="1004" y="1559"/>
                  </a:cubicBezTo>
                  <a:cubicBezTo>
                    <a:pt x="1014" y="1575"/>
                    <a:pt x="1021" y="1589"/>
                    <a:pt x="1028" y="1603"/>
                  </a:cubicBezTo>
                  <a:cubicBezTo>
                    <a:pt x="1061" y="1657"/>
                    <a:pt x="1079" y="1688"/>
                    <a:pt x="1079" y="1688"/>
                  </a:cubicBezTo>
                  <a:cubicBezTo>
                    <a:pt x="1079" y="1688"/>
                    <a:pt x="1092" y="1653"/>
                    <a:pt x="1119" y="1595"/>
                  </a:cubicBezTo>
                  <a:cubicBezTo>
                    <a:pt x="1123" y="1579"/>
                    <a:pt x="1130" y="1562"/>
                    <a:pt x="1133" y="1545"/>
                  </a:cubicBezTo>
                  <a:cubicBezTo>
                    <a:pt x="1140" y="1524"/>
                    <a:pt x="1143" y="1504"/>
                    <a:pt x="1150" y="1483"/>
                  </a:cubicBezTo>
                  <a:cubicBezTo>
                    <a:pt x="1157" y="1460"/>
                    <a:pt x="1164" y="1436"/>
                    <a:pt x="1168" y="1412"/>
                  </a:cubicBezTo>
                  <a:cubicBezTo>
                    <a:pt x="1171" y="1388"/>
                    <a:pt x="1174" y="1361"/>
                    <a:pt x="1174" y="1334"/>
                  </a:cubicBezTo>
                  <a:lnTo>
                    <a:pt x="1174" y="1248"/>
                  </a:lnTo>
                  <a:lnTo>
                    <a:pt x="1174" y="1157"/>
                  </a:lnTo>
                  <a:cubicBezTo>
                    <a:pt x="1174" y="1126"/>
                    <a:pt x="1171" y="1092"/>
                    <a:pt x="1164" y="1061"/>
                  </a:cubicBezTo>
                  <a:cubicBezTo>
                    <a:pt x="1160" y="1028"/>
                    <a:pt x="1154" y="994"/>
                    <a:pt x="1143" y="963"/>
                  </a:cubicBezTo>
                  <a:cubicBezTo>
                    <a:pt x="1110" y="827"/>
                    <a:pt x="1038" y="697"/>
                    <a:pt x="963" y="575"/>
                  </a:cubicBezTo>
                  <a:cubicBezTo>
                    <a:pt x="919" y="518"/>
                    <a:pt x="875" y="456"/>
                    <a:pt x="824" y="408"/>
                  </a:cubicBezTo>
                  <a:cubicBezTo>
                    <a:pt x="772" y="354"/>
                    <a:pt x="719" y="310"/>
                    <a:pt x="664" y="269"/>
                  </a:cubicBezTo>
                  <a:cubicBezTo>
                    <a:pt x="640" y="245"/>
                    <a:pt x="609" y="232"/>
                    <a:pt x="579" y="215"/>
                  </a:cubicBezTo>
                  <a:cubicBezTo>
                    <a:pt x="551" y="198"/>
                    <a:pt x="524" y="181"/>
                    <a:pt x="494" y="171"/>
                  </a:cubicBezTo>
                  <a:cubicBezTo>
                    <a:pt x="466" y="157"/>
                    <a:pt x="439" y="143"/>
                    <a:pt x="412" y="130"/>
                  </a:cubicBezTo>
                  <a:cubicBezTo>
                    <a:pt x="385" y="119"/>
                    <a:pt x="361" y="109"/>
                    <a:pt x="334" y="99"/>
                  </a:cubicBezTo>
                  <a:cubicBezTo>
                    <a:pt x="310" y="85"/>
                    <a:pt x="286" y="78"/>
                    <a:pt x="265" y="69"/>
                  </a:cubicBezTo>
                  <a:cubicBezTo>
                    <a:pt x="242" y="61"/>
                    <a:pt x="218" y="55"/>
                    <a:pt x="198" y="52"/>
                  </a:cubicBezTo>
                  <a:cubicBezTo>
                    <a:pt x="177" y="44"/>
                    <a:pt x="157" y="38"/>
                    <a:pt x="140" y="34"/>
                  </a:cubicBezTo>
                  <a:cubicBezTo>
                    <a:pt x="123" y="28"/>
                    <a:pt x="106" y="24"/>
                    <a:pt x="92" y="20"/>
                  </a:cubicBezTo>
                  <a:cubicBezTo>
                    <a:pt x="31" y="1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520832" y="776789"/>
              <a:ext cx="49036" cy="57860"/>
            </a:xfrm>
            <a:custGeom>
              <a:avLst/>
              <a:gdLst/>
              <a:ahLst/>
              <a:cxnLst/>
              <a:rect l="l" t="t" r="r" b="b"/>
              <a:pathLst>
                <a:path w="1117" h="1318" extrusionOk="0">
                  <a:moveTo>
                    <a:pt x="32" y="1"/>
                  </a:moveTo>
                  <a:cubicBezTo>
                    <a:pt x="32" y="1"/>
                    <a:pt x="28" y="32"/>
                    <a:pt x="18" y="86"/>
                  </a:cubicBezTo>
                  <a:cubicBezTo>
                    <a:pt x="15" y="113"/>
                    <a:pt x="11" y="148"/>
                    <a:pt x="4" y="184"/>
                  </a:cubicBezTo>
                  <a:cubicBezTo>
                    <a:pt x="4" y="201"/>
                    <a:pt x="1" y="225"/>
                    <a:pt x="1" y="246"/>
                  </a:cubicBezTo>
                  <a:cubicBezTo>
                    <a:pt x="1" y="266"/>
                    <a:pt x="1" y="290"/>
                    <a:pt x="4" y="311"/>
                  </a:cubicBezTo>
                  <a:cubicBezTo>
                    <a:pt x="7" y="358"/>
                    <a:pt x="15" y="409"/>
                    <a:pt x="18" y="460"/>
                  </a:cubicBezTo>
                  <a:cubicBezTo>
                    <a:pt x="21" y="487"/>
                    <a:pt x="24" y="515"/>
                    <a:pt x="32" y="545"/>
                  </a:cubicBezTo>
                  <a:cubicBezTo>
                    <a:pt x="35" y="572"/>
                    <a:pt x="42" y="600"/>
                    <a:pt x="52" y="627"/>
                  </a:cubicBezTo>
                  <a:cubicBezTo>
                    <a:pt x="86" y="739"/>
                    <a:pt x="147" y="848"/>
                    <a:pt x="215" y="950"/>
                  </a:cubicBezTo>
                  <a:cubicBezTo>
                    <a:pt x="297" y="1042"/>
                    <a:pt x="382" y="1134"/>
                    <a:pt x="484" y="1192"/>
                  </a:cubicBezTo>
                  <a:cubicBezTo>
                    <a:pt x="531" y="1222"/>
                    <a:pt x="583" y="1246"/>
                    <a:pt x="637" y="1260"/>
                  </a:cubicBezTo>
                  <a:cubicBezTo>
                    <a:pt x="691" y="1277"/>
                    <a:pt x="739" y="1291"/>
                    <a:pt x="783" y="1304"/>
                  </a:cubicBezTo>
                  <a:cubicBezTo>
                    <a:pt x="828" y="1317"/>
                    <a:pt x="875" y="1317"/>
                    <a:pt x="916" y="1317"/>
                  </a:cubicBezTo>
                  <a:cubicBezTo>
                    <a:pt x="957" y="1314"/>
                    <a:pt x="994" y="1314"/>
                    <a:pt x="1021" y="1314"/>
                  </a:cubicBezTo>
                  <a:cubicBezTo>
                    <a:pt x="1082" y="1304"/>
                    <a:pt x="1117" y="1300"/>
                    <a:pt x="1117" y="1300"/>
                  </a:cubicBezTo>
                  <a:cubicBezTo>
                    <a:pt x="1117" y="1300"/>
                    <a:pt x="1100" y="1270"/>
                    <a:pt x="1079" y="1212"/>
                  </a:cubicBezTo>
                  <a:cubicBezTo>
                    <a:pt x="1062" y="1192"/>
                    <a:pt x="1048" y="1157"/>
                    <a:pt x="1035" y="1123"/>
                  </a:cubicBezTo>
                  <a:cubicBezTo>
                    <a:pt x="1028" y="1107"/>
                    <a:pt x="1018" y="1086"/>
                    <a:pt x="1011" y="1069"/>
                  </a:cubicBezTo>
                  <a:cubicBezTo>
                    <a:pt x="1001" y="1052"/>
                    <a:pt x="994" y="1032"/>
                    <a:pt x="980" y="1018"/>
                  </a:cubicBezTo>
                  <a:cubicBezTo>
                    <a:pt x="957" y="984"/>
                    <a:pt x="936" y="944"/>
                    <a:pt x="916" y="903"/>
                  </a:cubicBezTo>
                  <a:lnTo>
                    <a:pt x="885" y="842"/>
                  </a:lnTo>
                  <a:cubicBezTo>
                    <a:pt x="875" y="821"/>
                    <a:pt x="861" y="804"/>
                    <a:pt x="848" y="784"/>
                  </a:cubicBezTo>
                  <a:cubicBezTo>
                    <a:pt x="797" y="708"/>
                    <a:pt x="732" y="641"/>
                    <a:pt x="671" y="569"/>
                  </a:cubicBezTo>
                  <a:cubicBezTo>
                    <a:pt x="603" y="504"/>
                    <a:pt x="535" y="437"/>
                    <a:pt x="460" y="375"/>
                  </a:cubicBezTo>
                  <a:cubicBezTo>
                    <a:pt x="392" y="311"/>
                    <a:pt x="304" y="259"/>
                    <a:pt x="249" y="201"/>
                  </a:cubicBezTo>
                  <a:cubicBezTo>
                    <a:pt x="191" y="144"/>
                    <a:pt x="123" y="99"/>
                    <a:pt x="89" y="62"/>
                  </a:cubicBezTo>
                  <a:cubicBezTo>
                    <a:pt x="48" y="25"/>
                    <a:pt x="32" y="1"/>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518154" y="830743"/>
              <a:ext cx="30774" cy="42846"/>
            </a:xfrm>
            <a:custGeom>
              <a:avLst/>
              <a:gdLst/>
              <a:ahLst/>
              <a:cxnLst/>
              <a:rect l="l" t="t" r="r" b="b"/>
              <a:pathLst>
                <a:path w="701" h="976" extrusionOk="0">
                  <a:moveTo>
                    <a:pt x="18" y="0"/>
                  </a:moveTo>
                  <a:cubicBezTo>
                    <a:pt x="18" y="0"/>
                    <a:pt x="18" y="21"/>
                    <a:pt x="11" y="54"/>
                  </a:cubicBezTo>
                  <a:cubicBezTo>
                    <a:pt x="11" y="75"/>
                    <a:pt x="7" y="95"/>
                    <a:pt x="7" y="123"/>
                  </a:cubicBezTo>
                  <a:cubicBezTo>
                    <a:pt x="4" y="150"/>
                    <a:pt x="0" y="177"/>
                    <a:pt x="4" y="208"/>
                  </a:cubicBezTo>
                  <a:cubicBezTo>
                    <a:pt x="7" y="238"/>
                    <a:pt x="7" y="275"/>
                    <a:pt x="11" y="313"/>
                  </a:cubicBezTo>
                  <a:cubicBezTo>
                    <a:pt x="14" y="347"/>
                    <a:pt x="21" y="384"/>
                    <a:pt x="31" y="425"/>
                  </a:cubicBezTo>
                  <a:cubicBezTo>
                    <a:pt x="52" y="500"/>
                    <a:pt x="85" y="578"/>
                    <a:pt x="126" y="653"/>
                  </a:cubicBezTo>
                  <a:cubicBezTo>
                    <a:pt x="174" y="721"/>
                    <a:pt x="225" y="786"/>
                    <a:pt x="286" y="833"/>
                  </a:cubicBezTo>
                  <a:cubicBezTo>
                    <a:pt x="317" y="861"/>
                    <a:pt x="351" y="878"/>
                    <a:pt x="385" y="894"/>
                  </a:cubicBezTo>
                  <a:cubicBezTo>
                    <a:pt x="419" y="911"/>
                    <a:pt x="453" y="925"/>
                    <a:pt x="481" y="935"/>
                  </a:cubicBezTo>
                  <a:cubicBezTo>
                    <a:pt x="511" y="949"/>
                    <a:pt x="542" y="956"/>
                    <a:pt x="569" y="960"/>
                  </a:cubicBezTo>
                  <a:cubicBezTo>
                    <a:pt x="596" y="966"/>
                    <a:pt x="619" y="966"/>
                    <a:pt x="640" y="973"/>
                  </a:cubicBezTo>
                  <a:cubicBezTo>
                    <a:pt x="677" y="973"/>
                    <a:pt x="701" y="976"/>
                    <a:pt x="701" y="976"/>
                  </a:cubicBezTo>
                  <a:cubicBezTo>
                    <a:pt x="701" y="976"/>
                    <a:pt x="694" y="952"/>
                    <a:pt x="681" y="915"/>
                  </a:cubicBezTo>
                  <a:cubicBezTo>
                    <a:pt x="674" y="902"/>
                    <a:pt x="667" y="878"/>
                    <a:pt x="657" y="853"/>
                  </a:cubicBezTo>
                  <a:cubicBezTo>
                    <a:pt x="650" y="827"/>
                    <a:pt x="640" y="800"/>
                    <a:pt x="630" y="776"/>
                  </a:cubicBezTo>
                  <a:cubicBezTo>
                    <a:pt x="603" y="724"/>
                    <a:pt x="583" y="657"/>
                    <a:pt x="548" y="602"/>
                  </a:cubicBezTo>
                  <a:cubicBezTo>
                    <a:pt x="517" y="544"/>
                    <a:pt x="473" y="490"/>
                    <a:pt x="432" y="435"/>
                  </a:cubicBezTo>
                  <a:cubicBezTo>
                    <a:pt x="385" y="384"/>
                    <a:pt x="341" y="333"/>
                    <a:pt x="293" y="282"/>
                  </a:cubicBezTo>
                  <a:cubicBezTo>
                    <a:pt x="272" y="258"/>
                    <a:pt x="245" y="235"/>
                    <a:pt x="222" y="214"/>
                  </a:cubicBezTo>
                  <a:cubicBezTo>
                    <a:pt x="211" y="200"/>
                    <a:pt x="198" y="191"/>
                    <a:pt x="187" y="180"/>
                  </a:cubicBezTo>
                  <a:cubicBezTo>
                    <a:pt x="174" y="170"/>
                    <a:pt x="164" y="156"/>
                    <a:pt x="157" y="146"/>
                  </a:cubicBezTo>
                  <a:cubicBezTo>
                    <a:pt x="116" y="106"/>
                    <a:pt x="76" y="68"/>
                    <a:pt x="55" y="41"/>
                  </a:cubicBezTo>
                  <a:cubicBezTo>
                    <a:pt x="27" y="17"/>
                    <a:pt x="18"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520393" y="883116"/>
              <a:ext cx="20194" cy="28447"/>
            </a:xfrm>
            <a:custGeom>
              <a:avLst/>
              <a:gdLst/>
              <a:ahLst/>
              <a:cxnLst/>
              <a:rect l="l" t="t" r="r" b="b"/>
              <a:pathLst>
                <a:path w="460" h="648" extrusionOk="0">
                  <a:moveTo>
                    <a:pt x="38" y="1"/>
                  </a:moveTo>
                  <a:cubicBezTo>
                    <a:pt x="38" y="1"/>
                    <a:pt x="34" y="15"/>
                    <a:pt x="28" y="42"/>
                  </a:cubicBezTo>
                  <a:cubicBezTo>
                    <a:pt x="25" y="52"/>
                    <a:pt x="21" y="69"/>
                    <a:pt x="17" y="86"/>
                  </a:cubicBezTo>
                  <a:cubicBezTo>
                    <a:pt x="11" y="106"/>
                    <a:pt x="7" y="127"/>
                    <a:pt x="7" y="147"/>
                  </a:cubicBezTo>
                  <a:cubicBezTo>
                    <a:pt x="11" y="188"/>
                    <a:pt x="1" y="243"/>
                    <a:pt x="11" y="293"/>
                  </a:cubicBezTo>
                  <a:cubicBezTo>
                    <a:pt x="14" y="321"/>
                    <a:pt x="17" y="348"/>
                    <a:pt x="28" y="372"/>
                  </a:cubicBezTo>
                  <a:cubicBezTo>
                    <a:pt x="38" y="395"/>
                    <a:pt x="48" y="420"/>
                    <a:pt x="62" y="443"/>
                  </a:cubicBezTo>
                  <a:cubicBezTo>
                    <a:pt x="92" y="487"/>
                    <a:pt x="123" y="535"/>
                    <a:pt x="167" y="563"/>
                  </a:cubicBezTo>
                  <a:cubicBezTo>
                    <a:pt x="208" y="593"/>
                    <a:pt x="259" y="610"/>
                    <a:pt x="300" y="627"/>
                  </a:cubicBezTo>
                  <a:cubicBezTo>
                    <a:pt x="337" y="644"/>
                    <a:pt x="385" y="640"/>
                    <a:pt x="412" y="648"/>
                  </a:cubicBezTo>
                  <a:lnTo>
                    <a:pt x="456" y="648"/>
                  </a:lnTo>
                  <a:cubicBezTo>
                    <a:pt x="456" y="648"/>
                    <a:pt x="456" y="630"/>
                    <a:pt x="460" y="599"/>
                  </a:cubicBezTo>
                  <a:cubicBezTo>
                    <a:pt x="453" y="576"/>
                    <a:pt x="460" y="528"/>
                    <a:pt x="450" y="491"/>
                  </a:cubicBezTo>
                  <a:cubicBezTo>
                    <a:pt x="439" y="456"/>
                    <a:pt x="439" y="406"/>
                    <a:pt x="425" y="365"/>
                  </a:cubicBezTo>
                  <a:cubicBezTo>
                    <a:pt x="412" y="321"/>
                    <a:pt x="385" y="287"/>
                    <a:pt x="364" y="249"/>
                  </a:cubicBezTo>
                  <a:cubicBezTo>
                    <a:pt x="351" y="232"/>
                    <a:pt x="334" y="216"/>
                    <a:pt x="320" y="198"/>
                  </a:cubicBezTo>
                  <a:cubicBezTo>
                    <a:pt x="307" y="181"/>
                    <a:pt x="287" y="167"/>
                    <a:pt x="270" y="154"/>
                  </a:cubicBezTo>
                  <a:cubicBezTo>
                    <a:pt x="235" y="123"/>
                    <a:pt x="188" y="103"/>
                    <a:pt x="160" y="79"/>
                  </a:cubicBezTo>
                  <a:cubicBezTo>
                    <a:pt x="130" y="52"/>
                    <a:pt x="89" y="38"/>
                    <a:pt x="72" y="21"/>
                  </a:cubicBezTo>
                  <a:cubicBezTo>
                    <a:pt x="48" y="7"/>
                    <a:pt x="38" y="1"/>
                    <a:pt x="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8"/>
            <p:cNvSpPr/>
            <p:nvPr/>
          </p:nvSpPr>
          <p:spPr>
            <a:xfrm>
              <a:off x="1405479" y="355387"/>
              <a:ext cx="65060" cy="133676"/>
            </a:xfrm>
            <a:custGeom>
              <a:avLst/>
              <a:gdLst/>
              <a:ahLst/>
              <a:cxnLst/>
              <a:rect l="l" t="t" r="r" b="b"/>
              <a:pathLst>
                <a:path w="1482" h="3045" extrusionOk="0">
                  <a:moveTo>
                    <a:pt x="1456" y="3003"/>
                  </a:moveTo>
                  <a:cubicBezTo>
                    <a:pt x="1455" y="3003"/>
                    <a:pt x="1455" y="3003"/>
                    <a:pt x="1455" y="3003"/>
                  </a:cubicBezTo>
                  <a:lnTo>
                    <a:pt x="1455" y="3003"/>
                  </a:lnTo>
                  <a:cubicBezTo>
                    <a:pt x="1455" y="3003"/>
                    <a:pt x="1455" y="3003"/>
                    <a:pt x="1456" y="3003"/>
                  </a:cubicBezTo>
                  <a:close/>
                  <a:moveTo>
                    <a:pt x="1455" y="3003"/>
                  </a:moveTo>
                  <a:cubicBezTo>
                    <a:pt x="1454" y="3004"/>
                    <a:pt x="1454" y="3004"/>
                    <a:pt x="1454" y="3004"/>
                  </a:cubicBezTo>
                  <a:lnTo>
                    <a:pt x="1454" y="3004"/>
                  </a:lnTo>
                  <a:lnTo>
                    <a:pt x="1454" y="3004"/>
                  </a:lnTo>
                  <a:cubicBezTo>
                    <a:pt x="1455" y="3004"/>
                    <a:pt x="1455" y="3004"/>
                    <a:pt x="1455" y="3003"/>
                  </a:cubicBezTo>
                  <a:close/>
                  <a:moveTo>
                    <a:pt x="1454" y="3004"/>
                  </a:moveTo>
                  <a:cubicBezTo>
                    <a:pt x="1454" y="3005"/>
                    <a:pt x="1454" y="3006"/>
                    <a:pt x="1454" y="3007"/>
                  </a:cubicBezTo>
                  <a:lnTo>
                    <a:pt x="1457" y="3007"/>
                  </a:lnTo>
                  <a:lnTo>
                    <a:pt x="1454" y="3004"/>
                  </a:lnTo>
                  <a:close/>
                  <a:moveTo>
                    <a:pt x="1464" y="2999"/>
                  </a:moveTo>
                  <a:cubicBezTo>
                    <a:pt x="1463" y="2999"/>
                    <a:pt x="1462" y="3000"/>
                    <a:pt x="1461" y="3001"/>
                  </a:cubicBezTo>
                  <a:cubicBezTo>
                    <a:pt x="1459" y="3001"/>
                    <a:pt x="1457" y="3002"/>
                    <a:pt x="1456" y="3003"/>
                  </a:cubicBezTo>
                  <a:lnTo>
                    <a:pt x="1456" y="3003"/>
                  </a:lnTo>
                  <a:cubicBezTo>
                    <a:pt x="1456" y="3003"/>
                    <a:pt x="1456" y="3003"/>
                    <a:pt x="1457" y="3003"/>
                  </a:cubicBezTo>
                  <a:cubicBezTo>
                    <a:pt x="1457" y="3003"/>
                    <a:pt x="1459" y="3003"/>
                    <a:pt x="1461" y="3004"/>
                  </a:cubicBezTo>
                  <a:cubicBezTo>
                    <a:pt x="1464" y="3007"/>
                    <a:pt x="1467" y="3007"/>
                    <a:pt x="1471" y="3015"/>
                  </a:cubicBezTo>
                  <a:cubicBezTo>
                    <a:pt x="1471" y="3015"/>
                    <a:pt x="1472" y="3015"/>
                    <a:pt x="1472" y="3016"/>
                  </a:cubicBezTo>
                  <a:lnTo>
                    <a:pt x="1472" y="3016"/>
                  </a:lnTo>
                  <a:cubicBezTo>
                    <a:pt x="1473" y="3016"/>
                    <a:pt x="1474" y="3015"/>
                    <a:pt x="1475" y="3015"/>
                  </a:cubicBezTo>
                  <a:cubicBezTo>
                    <a:pt x="1481" y="3011"/>
                    <a:pt x="1478" y="3004"/>
                    <a:pt x="1471" y="3004"/>
                  </a:cubicBezTo>
                  <a:cubicBezTo>
                    <a:pt x="1468" y="3002"/>
                    <a:pt x="1466" y="2999"/>
                    <a:pt x="1464" y="2999"/>
                  </a:cubicBezTo>
                  <a:close/>
                  <a:moveTo>
                    <a:pt x="1192" y="0"/>
                  </a:moveTo>
                  <a:cubicBezTo>
                    <a:pt x="1192" y="0"/>
                    <a:pt x="1178" y="0"/>
                    <a:pt x="1148" y="4"/>
                  </a:cubicBezTo>
                  <a:cubicBezTo>
                    <a:pt x="1131" y="7"/>
                    <a:pt x="1110" y="7"/>
                    <a:pt x="1090" y="7"/>
                  </a:cubicBezTo>
                  <a:cubicBezTo>
                    <a:pt x="1066" y="11"/>
                    <a:pt x="1039" y="17"/>
                    <a:pt x="1008" y="21"/>
                  </a:cubicBezTo>
                  <a:cubicBezTo>
                    <a:pt x="981" y="27"/>
                    <a:pt x="950" y="38"/>
                    <a:pt x="916" y="48"/>
                  </a:cubicBezTo>
                  <a:cubicBezTo>
                    <a:pt x="879" y="58"/>
                    <a:pt x="842" y="72"/>
                    <a:pt x="801" y="85"/>
                  </a:cubicBezTo>
                  <a:cubicBezTo>
                    <a:pt x="760" y="99"/>
                    <a:pt x="719" y="123"/>
                    <a:pt x="679" y="143"/>
                  </a:cubicBezTo>
                  <a:cubicBezTo>
                    <a:pt x="658" y="157"/>
                    <a:pt x="638" y="170"/>
                    <a:pt x="617" y="184"/>
                  </a:cubicBezTo>
                  <a:cubicBezTo>
                    <a:pt x="597" y="201"/>
                    <a:pt x="577" y="215"/>
                    <a:pt x="556" y="231"/>
                  </a:cubicBezTo>
                  <a:cubicBezTo>
                    <a:pt x="475" y="303"/>
                    <a:pt x="393" y="382"/>
                    <a:pt x="311" y="480"/>
                  </a:cubicBezTo>
                  <a:cubicBezTo>
                    <a:pt x="233" y="575"/>
                    <a:pt x="158" y="688"/>
                    <a:pt x="110" y="817"/>
                  </a:cubicBezTo>
                  <a:cubicBezTo>
                    <a:pt x="59" y="942"/>
                    <a:pt x="25" y="1085"/>
                    <a:pt x="12" y="1231"/>
                  </a:cubicBezTo>
                  <a:cubicBezTo>
                    <a:pt x="1" y="1374"/>
                    <a:pt x="8" y="1525"/>
                    <a:pt x="29" y="1667"/>
                  </a:cubicBezTo>
                  <a:cubicBezTo>
                    <a:pt x="56" y="1810"/>
                    <a:pt x="97" y="1946"/>
                    <a:pt x="154" y="2076"/>
                  </a:cubicBezTo>
                  <a:cubicBezTo>
                    <a:pt x="212" y="2201"/>
                    <a:pt x="280" y="2321"/>
                    <a:pt x="359" y="2423"/>
                  </a:cubicBezTo>
                  <a:cubicBezTo>
                    <a:pt x="379" y="2450"/>
                    <a:pt x="399" y="2476"/>
                    <a:pt x="420" y="2501"/>
                  </a:cubicBezTo>
                  <a:cubicBezTo>
                    <a:pt x="440" y="2525"/>
                    <a:pt x="461" y="2548"/>
                    <a:pt x="481" y="2569"/>
                  </a:cubicBezTo>
                  <a:cubicBezTo>
                    <a:pt x="505" y="2592"/>
                    <a:pt x="528" y="2613"/>
                    <a:pt x="549" y="2633"/>
                  </a:cubicBezTo>
                  <a:cubicBezTo>
                    <a:pt x="572" y="2654"/>
                    <a:pt x="597" y="2674"/>
                    <a:pt x="617" y="2691"/>
                  </a:cubicBezTo>
                  <a:cubicBezTo>
                    <a:pt x="665" y="2729"/>
                    <a:pt x="709" y="2762"/>
                    <a:pt x="753" y="2797"/>
                  </a:cubicBezTo>
                  <a:cubicBezTo>
                    <a:pt x="797" y="2828"/>
                    <a:pt x="842" y="2858"/>
                    <a:pt x="883" y="2885"/>
                  </a:cubicBezTo>
                  <a:cubicBezTo>
                    <a:pt x="903" y="2899"/>
                    <a:pt x="927" y="2912"/>
                    <a:pt x="947" y="2922"/>
                  </a:cubicBezTo>
                  <a:cubicBezTo>
                    <a:pt x="971" y="2936"/>
                    <a:pt x="991" y="2946"/>
                    <a:pt x="1012" y="2953"/>
                  </a:cubicBezTo>
                  <a:cubicBezTo>
                    <a:pt x="1056" y="2974"/>
                    <a:pt x="1100" y="2987"/>
                    <a:pt x="1137" y="2997"/>
                  </a:cubicBezTo>
                  <a:cubicBezTo>
                    <a:pt x="1219" y="3021"/>
                    <a:pt x="1287" y="3032"/>
                    <a:pt x="1345" y="3041"/>
                  </a:cubicBezTo>
                  <a:lnTo>
                    <a:pt x="1417" y="3041"/>
                  </a:lnTo>
                  <a:cubicBezTo>
                    <a:pt x="1426" y="3045"/>
                    <a:pt x="1440" y="3045"/>
                    <a:pt x="1450" y="3045"/>
                  </a:cubicBezTo>
                  <a:cubicBezTo>
                    <a:pt x="1457" y="3041"/>
                    <a:pt x="1467" y="3038"/>
                    <a:pt x="1475" y="3032"/>
                  </a:cubicBezTo>
                  <a:cubicBezTo>
                    <a:pt x="1480" y="3025"/>
                    <a:pt x="1476" y="3019"/>
                    <a:pt x="1472" y="3016"/>
                  </a:cubicBezTo>
                  <a:lnTo>
                    <a:pt x="1472" y="3016"/>
                  </a:lnTo>
                  <a:cubicBezTo>
                    <a:pt x="1471" y="3017"/>
                    <a:pt x="1469" y="3017"/>
                    <a:pt x="1467" y="3017"/>
                  </a:cubicBezTo>
                  <a:cubicBezTo>
                    <a:pt x="1463" y="3017"/>
                    <a:pt x="1459" y="3016"/>
                    <a:pt x="1454" y="3015"/>
                  </a:cubicBezTo>
                  <a:cubicBezTo>
                    <a:pt x="1447" y="3011"/>
                    <a:pt x="1440" y="3007"/>
                    <a:pt x="1430" y="3001"/>
                  </a:cubicBezTo>
                  <a:cubicBezTo>
                    <a:pt x="1423" y="2997"/>
                    <a:pt x="1413" y="2991"/>
                    <a:pt x="1399" y="2983"/>
                  </a:cubicBezTo>
                  <a:cubicBezTo>
                    <a:pt x="1389" y="2977"/>
                    <a:pt x="1379" y="2970"/>
                    <a:pt x="1368" y="2963"/>
                  </a:cubicBezTo>
                  <a:cubicBezTo>
                    <a:pt x="1324" y="2939"/>
                    <a:pt x="1277" y="2899"/>
                    <a:pt x="1233" y="2844"/>
                  </a:cubicBezTo>
                  <a:cubicBezTo>
                    <a:pt x="1209" y="2817"/>
                    <a:pt x="1185" y="2790"/>
                    <a:pt x="1164" y="2756"/>
                  </a:cubicBezTo>
                  <a:cubicBezTo>
                    <a:pt x="1151" y="2742"/>
                    <a:pt x="1141" y="2725"/>
                    <a:pt x="1131" y="2708"/>
                  </a:cubicBezTo>
                  <a:cubicBezTo>
                    <a:pt x="1117" y="2691"/>
                    <a:pt x="1107" y="2674"/>
                    <a:pt x="1093" y="2657"/>
                  </a:cubicBezTo>
                  <a:cubicBezTo>
                    <a:pt x="1073" y="2623"/>
                    <a:pt x="1049" y="2586"/>
                    <a:pt x="1029" y="2548"/>
                  </a:cubicBezTo>
                  <a:cubicBezTo>
                    <a:pt x="1008" y="2508"/>
                    <a:pt x="988" y="2463"/>
                    <a:pt x="968" y="2419"/>
                  </a:cubicBezTo>
                  <a:cubicBezTo>
                    <a:pt x="960" y="2395"/>
                    <a:pt x="950" y="2374"/>
                    <a:pt x="944" y="2351"/>
                  </a:cubicBezTo>
                  <a:cubicBezTo>
                    <a:pt x="933" y="2327"/>
                    <a:pt x="927" y="2303"/>
                    <a:pt x="916" y="2280"/>
                  </a:cubicBezTo>
                  <a:cubicBezTo>
                    <a:pt x="903" y="2236"/>
                    <a:pt x="883" y="2187"/>
                    <a:pt x="869" y="2143"/>
                  </a:cubicBezTo>
                  <a:cubicBezTo>
                    <a:pt x="838" y="2048"/>
                    <a:pt x="811" y="1953"/>
                    <a:pt x="790" y="1854"/>
                  </a:cubicBezTo>
                  <a:cubicBezTo>
                    <a:pt x="767" y="1759"/>
                    <a:pt x="750" y="1660"/>
                    <a:pt x="746" y="1565"/>
                  </a:cubicBezTo>
                  <a:cubicBezTo>
                    <a:pt x="732" y="1470"/>
                    <a:pt x="729" y="1374"/>
                    <a:pt x="732" y="1283"/>
                  </a:cubicBezTo>
                  <a:cubicBezTo>
                    <a:pt x="736" y="1191"/>
                    <a:pt x="750" y="1102"/>
                    <a:pt x="764" y="1014"/>
                  </a:cubicBezTo>
                  <a:cubicBezTo>
                    <a:pt x="767" y="991"/>
                    <a:pt x="770" y="970"/>
                    <a:pt x="773" y="946"/>
                  </a:cubicBezTo>
                  <a:cubicBezTo>
                    <a:pt x="777" y="925"/>
                    <a:pt x="781" y="902"/>
                    <a:pt x="784" y="881"/>
                  </a:cubicBezTo>
                  <a:cubicBezTo>
                    <a:pt x="794" y="837"/>
                    <a:pt x="801" y="793"/>
                    <a:pt x="811" y="749"/>
                  </a:cubicBezTo>
                  <a:cubicBezTo>
                    <a:pt x="831" y="664"/>
                    <a:pt x="855" y="582"/>
                    <a:pt x="893" y="511"/>
                  </a:cubicBezTo>
                  <a:cubicBezTo>
                    <a:pt x="903" y="493"/>
                    <a:pt x="910" y="476"/>
                    <a:pt x="919" y="460"/>
                  </a:cubicBezTo>
                  <a:cubicBezTo>
                    <a:pt x="927" y="443"/>
                    <a:pt x="937" y="422"/>
                    <a:pt x="944" y="405"/>
                  </a:cubicBezTo>
                  <a:cubicBezTo>
                    <a:pt x="954" y="388"/>
                    <a:pt x="960" y="371"/>
                    <a:pt x="968" y="354"/>
                  </a:cubicBezTo>
                  <a:cubicBezTo>
                    <a:pt x="974" y="338"/>
                    <a:pt x="985" y="320"/>
                    <a:pt x="991" y="306"/>
                  </a:cubicBezTo>
                  <a:cubicBezTo>
                    <a:pt x="1022" y="242"/>
                    <a:pt x="1056" y="184"/>
                    <a:pt x="1090" y="143"/>
                  </a:cubicBezTo>
                  <a:cubicBezTo>
                    <a:pt x="1103" y="120"/>
                    <a:pt x="1117" y="99"/>
                    <a:pt x="1131" y="82"/>
                  </a:cubicBezTo>
                  <a:cubicBezTo>
                    <a:pt x="1144" y="62"/>
                    <a:pt x="1155" y="48"/>
                    <a:pt x="1164" y="38"/>
                  </a:cubicBezTo>
                  <a:cubicBezTo>
                    <a:pt x="1182" y="14"/>
                    <a:pt x="1192"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1358901" y="373518"/>
              <a:ext cx="39949" cy="80161"/>
            </a:xfrm>
            <a:custGeom>
              <a:avLst/>
              <a:gdLst/>
              <a:ahLst/>
              <a:cxnLst/>
              <a:rect l="l" t="t" r="r" b="b"/>
              <a:pathLst>
                <a:path w="910" h="1826" extrusionOk="0">
                  <a:moveTo>
                    <a:pt x="610" y="1"/>
                  </a:moveTo>
                  <a:cubicBezTo>
                    <a:pt x="600" y="1"/>
                    <a:pt x="590" y="1"/>
                    <a:pt x="580" y="2"/>
                  </a:cubicBezTo>
                  <a:cubicBezTo>
                    <a:pt x="562" y="6"/>
                    <a:pt x="542" y="6"/>
                    <a:pt x="518" y="13"/>
                  </a:cubicBezTo>
                  <a:cubicBezTo>
                    <a:pt x="495" y="16"/>
                    <a:pt x="470" y="22"/>
                    <a:pt x="443" y="30"/>
                  </a:cubicBezTo>
                  <a:cubicBezTo>
                    <a:pt x="416" y="40"/>
                    <a:pt x="388" y="50"/>
                    <a:pt x="362" y="63"/>
                  </a:cubicBezTo>
                  <a:cubicBezTo>
                    <a:pt x="335" y="80"/>
                    <a:pt x="307" y="98"/>
                    <a:pt x="283" y="121"/>
                  </a:cubicBezTo>
                  <a:cubicBezTo>
                    <a:pt x="273" y="132"/>
                    <a:pt x="259" y="142"/>
                    <a:pt x="246" y="156"/>
                  </a:cubicBezTo>
                  <a:cubicBezTo>
                    <a:pt x="233" y="165"/>
                    <a:pt x="222" y="179"/>
                    <a:pt x="209" y="193"/>
                  </a:cubicBezTo>
                  <a:cubicBezTo>
                    <a:pt x="198" y="206"/>
                    <a:pt x="184" y="220"/>
                    <a:pt x="171" y="234"/>
                  </a:cubicBezTo>
                  <a:cubicBezTo>
                    <a:pt x="161" y="251"/>
                    <a:pt x="151" y="264"/>
                    <a:pt x="137" y="281"/>
                  </a:cubicBezTo>
                  <a:cubicBezTo>
                    <a:pt x="93" y="343"/>
                    <a:pt x="55" y="418"/>
                    <a:pt x="35" y="496"/>
                  </a:cubicBezTo>
                  <a:cubicBezTo>
                    <a:pt x="11" y="578"/>
                    <a:pt x="1" y="663"/>
                    <a:pt x="1" y="747"/>
                  </a:cubicBezTo>
                  <a:cubicBezTo>
                    <a:pt x="5" y="771"/>
                    <a:pt x="5" y="792"/>
                    <a:pt x="5" y="812"/>
                  </a:cubicBezTo>
                  <a:cubicBezTo>
                    <a:pt x="8" y="836"/>
                    <a:pt x="11" y="856"/>
                    <a:pt x="15" y="880"/>
                  </a:cubicBezTo>
                  <a:cubicBezTo>
                    <a:pt x="21" y="921"/>
                    <a:pt x="35" y="965"/>
                    <a:pt x="46" y="1010"/>
                  </a:cubicBezTo>
                  <a:cubicBezTo>
                    <a:pt x="76" y="1088"/>
                    <a:pt x="110" y="1162"/>
                    <a:pt x="151" y="1231"/>
                  </a:cubicBezTo>
                  <a:cubicBezTo>
                    <a:pt x="195" y="1299"/>
                    <a:pt x="239" y="1360"/>
                    <a:pt x="290" y="1414"/>
                  </a:cubicBezTo>
                  <a:cubicBezTo>
                    <a:pt x="338" y="1468"/>
                    <a:pt x="393" y="1512"/>
                    <a:pt x="446" y="1550"/>
                  </a:cubicBezTo>
                  <a:cubicBezTo>
                    <a:pt x="501" y="1588"/>
                    <a:pt x="552" y="1622"/>
                    <a:pt x="593" y="1652"/>
                  </a:cubicBezTo>
                  <a:cubicBezTo>
                    <a:pt x="682" y="1717"/>
                    <a:pt x="770" y="1751"/>
                    <a:pt x="821" y="1782"/>
                  </a:cubicBezTo>
                  <a:cubicBezTo>
                    <a:pt x="851" y="1795"/>
                    <a:pt x="872" y="1806"/>
                    <a:pt x="886" y="1815"/>
                  </a:cubicBezTo>
                  <a:cubicBezTo>
                    <a:pt x="903" y="1823"/>
                    <a:pt x="909" y="1826"/>
                    <a:pt x="909" y="1826"/>
                  </a:cubicBezTo>
                  <a:cubicBezTo>
                    <a:pt x="909" y="1826"/>
                    <a:pt x="892" y="1795"/>
                    <a:pt x="872" y="1737"/>
                  </a:cubicBezTo>
                  <a:cubicBezTo>
                    <a:pt x="845" y="1683"/>
                    <a:pt x="821" y="1594"/>
                    <a:pt x="784" y="1499"/>
                  </a:cubicBezTo>
                  <a:cubicBezTo>
                    <a:pt x="763" y="1455"/>
                    <a:pt x="749" y="1401"/>
                    <a:pt x="735" y="1346"/>
                  </a:cubicBezTo>
                  <a:cubicBezTo>
                    <a:pt x="729" y="1319"/>
                    <a:pt x="722" y="1292"/>
                    <a:pt x="719" y="1261"/>
                  </a:cubicBezTo>
                  <a:cubicBezTo>
                    <a:pt x="712" y="1234"/>
                    <a:pt x="705" y="1206"/>
                    <a:pt x="699" y="1179"/>
                  </a:cubicBezTo>
                  <a:cubicBezTo>
                    <a:pt x="685" y="1125"/>
                    <a:pt x="674" y="1071"/>
                    <a:pt x="664" y="1016"/>
                  </a:cubicBezTo>
                  <a:cubicBezTo>
                    <a:pt x="654" y="965"/>
                    <a:pt x="651" y="914"/>
                    <a:pt x="647" y="863"/>
                  </a:cubicBezTo>
                  <a:cubicBezTo>
                    <a:pt x="637" y="774"/>
                    <a:pt x="637" y="686"/>
                    <a:pt x="630" y="598"/>
                  </a:cubicBezTo>
                  <a:cubicBezTo>
                    <a:pt x="633" y="557"/>
                    <a:pt x="627" y="512"/>
                    <a:pt x="624" y="468"/>
                  </a:cubicBezTo>
                  <a:lnTo>
                    <a:pt x="624" y="435"/>
                  </a:lnTo>
                  <a:lnTo>
                    <a:pt x="624" y="404"/>
                  </a:lnTo>
                  <a:cubicBezTo>
                    <a:pt x="620" y="380"/>
                    <a:pt x="624" y="363"/>
                    <a:pt x="624" y="343"/>
                  </a:cubicBezTo>
                  <a:cubicBezTo>
                    <a:pt x="627" y="322"/>
                    <a:pt x="630" y="302"/>
                    <a:pt x="630" y="281"/>
                  </a:cubicBezTo>
                  <a:cubicBezTo>
                    <a:pt x="633" y="261"/>
                    <a:pt x="633" y="240"/>
                    <a:pt x="633" y="220"/>
                  </a:cubicBezTo>
                  <a:cubicBezTo>
                    <a:pt x="637" y="200"/>
                    <a:pt x="641" y="179"/>
                    <a:pt x="644" y="159"/>
                  </a:cubicBezTo>
                  <a:cubicBezTo>
                    <a:pt x="647" y="142"/>
                    <a:pt x="654" y="125"/>
                    <a:pt x="658" y="111"/>
                  </a:cubicBezTo>
                  <a:cubicBezTo>
                    <a:pt x="664" y="77"/>
                    <a:pt x="678" y="54"/>
                    <a:pt x="685" y="36"/>
                  </a:cubicBezTo>
                  <a:cubicBezTo>
                    <a:pt x="691" y="16"/>
                    <a:pt x="695" y="9"/>
                    <a:pt x="695" y="9"/>
                  </a:cubicBezTo>
                  <a:cubicBezTo>
                    <a:pt x="695" y="9"/>
                    <a:pt x="685" y="6"/>
                    <a:pt x="668" y="6"/>
                  </a:cubicBezTo>
                  <a:cubicBezTo>
                    <a:pt x="653" y="3"/>
                    <a:pt x="634"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1321453" y="377030"/>
              <a:ext cx="24365" cy="26911"/>
            </a:xfrm>
            <a:custGeom>
              <a:avLst/>
              <a:gdLst/>
              <a:ahLst/>
              <a:cxnLst/>
              <a:rect l="l" t="t" r="r" b="b"/>
              <a:pathLst>
                <a:path w="555" h="613" extrusionOk="0">
                  <a:moveTo>
                    <a:pt x="282" y="0"/>
                  </a:moveTo>
                  <a:cubicBezTo>
                    <a:pt x="269" y="4"/>
                    <a:pt x="241" y="4"/>
                    <a:pt x="214" y="11"/>
                  </a:cubicBezTo>
                  <a:cubicBezTo>
                    <a:pt x="201" y="11"/>
                    <a:pt x="187" y="14"/>
                    <a:pt x="174" y="21"/>
                  </a:cubicBezTo>
                  <a:cubicBezTo>
                    <a:pt x="160" y="24"/>
                    <a:pt x="150" y="31"/>
                    <a:pt x="139" y="38"/>
                  </a:cubicBezTo>
                  <a:cubicBezTo>
                    <a:pt x="103" y="69"/>
                    <a:pt x="37" y="110"/>
                    <a:pt x="24" y="167"/>
                  </a:cubicBezTo>
                  <a:cubicBezTo>
                    <a:pt x="1" y="222"/>
                    <a:pt x="10" y="286"/>
                    <a:pt x="21" y="344"/>
                  </a:cubicBezTo>
                  <a:cubicBezTo>
                    <a:pt x="45" y="405"/>
                    <a:pt x="72" y="460"/>
                    <a:pt x="116" y="501"/>
                  </a:cubicBezTo>
                  <a:cubicBezTo>
                    <a:pt x="136" y="521"/>
                    <a:pt x="164" y="538"/>
                    <a:pt x="191" y="552"/>
                  </a:cubicBezTo>
                  <a:cubicBezTo>
                    <a:pt x="218" y="562"/>
                    <a:pt x="241" y="572"/>
                    <a:pt x="262" y="583"/>
                  </a:cubicBezTo>
                  <a:cubicBezTo>
                    <a:pt x="303" y="603"/>
                    <a:pt x="354" y="603"/>
                    <a:pt x="374" y="606"/>
                  </a:cubicBezTo>
                  <a:cubicBezTo>
                    <a:pt x="379" y="606"/>
                    <a:pt x="382" y="605"/>
                    <a:pt x="385" y="605"/>
                  </a:cubicBezTo>
                  <a:cubicBezTo>
                    <a:pt x="396" y="605"/>
                    <a:pt x="399" y="609"/>
                    <a:pt x="405" y="609"/>
                  </a:cubicBezTo>
                  <a:cubicBezTo>
                    <a:pt x="409" y="613"/>
                    <a:pt x="412" y="613"/>
                    <a:pt x="412" y="613"/>
                  </a:cubicBezTo>
                  <a:lnTo>
                    <a:pt x="412" y="606"/>
                  </a:lnTo>
                  <a:cubicBezTo>
                    <a:pt x="412" y="600"/>
                    <a:pt x="405" y="592"/>
                    <a:pt x="412" y="575"/>
                  </a:cubicBezTo>
                  <a:cubicBezTo>
                    <a:pt x="412" y="565"/>
                    <a:pt x="415" y="548"/>
                    <a:pt x="422" y="531"/>
                  </a:cubicBezTo>
                  <a:cubicBezTo>
                    <a:pt x="429" y="521"/>
                    <a:pt x="429" y="514"/>
                    <a:pt x="432" y="504"/>
                  </a:cubicBezTo>
                  <a:cubicBezTo>
                    <a:pt x="436" y="494"/>
                    <a:pt x="439" y="487"/>
                    <a:pt x="439" y="477"/>
                  </a:cubicBezTo>
                  <a:cubicBezTo>
                    <a:pt x="442" y="463"/>
                    <a:pt x="453" y="443"/>
                    <a:pt x="466" y="423"/>
                  </a:cubicBezTo>
                  <a:cubicBezTo>
                    <a:pt x="470" y="412"/>
                    <a:pt x="476" y="405"/>
                    <a:pt x="483" y="396"/>
                  </a:cubicBezTo>
                  <a:cubicBezTo>
                    <a:pt x="490" y="385"/>
                    <a:pt x="494" y="378"/>
                    <a:pt x="497" y="371"/>
                  </a:cubicBezTo>
                  <a:cubicBezTo>
                    <a:pt x="517" y="338"/>
                    <a:pt x="527" y="314"/>
                    <a:pt x="541" y="289"/>
                  </a:cubicBezTo>
                  <a:cubicBezTo>
                    <a:pt x="548" y="269"/>
                    <a:pt x="555" y="249"/>
                    <a:pt x="541" y="228"/>
                  </a:cubicBezTo>
                  <a:cubicBezTo>
                    <a:pt x="538" y="212"/>
                    <a:pt x="486" y="181"/>
                    <a:pt x="473" y="154"/>
                  </a:cubicBezTo>
                  <a:cubicBezTo>
                    <a:pt x="453" y="126"/>
                    <a:pt x="401" y="82"/>
                    <a:pt x="388" y="55"/>
                  </a:cubicBezTo>
                  <a:cubicBezTo>
                    <a:pt x="361" y="21"/>
                    <a:pt x="351" y="4"/>
                    <a:pt x="351" y="4"/>
                  </a:cubicBezTo>
                  <a:cubicBezTo>
                    <a:pt x="351" y="4"/>
                    <a:pt x="327"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1496486" y="362367"/>
              <a:ext cx="262259" cy="161991"/>
            </a:xfrm>
            <a:custGeom>
              <a:avLst/>
              <a:gdLst/>
              <a:ahLst/>
              <a:cxnLst/>
              <a:rect l="l" t="t" r="r" b="b"/>
              <a:pathLst>
                <a:path w="5974" h="3690" extrusionOk="0">
                  <a:moveTo>
                    <a:pt x="4010" y="1"/>
                  </a:moveTo>
                  <a:cubicBezTo>
                    <a:pt x="3701" y="1"/>
                    <a:pt x="3390" y="72"/>
                    <a:pt x="3109" y="205"/>
                  </a:cubicBezTo>
                  <a:cubicBezTo>
                    <a:pt x="2817" y="348"/>
                    <a:pt x="2558" y="549"/>
                    <a:pt x="2347" y="787"/>
                  </a:cubicBezTo>
                  <a:cubicBezTo>
                    <a:pt x="2245" y="906"/>
                    <a:pt x="2153" y="1039"/>
                    <a:pt x="2079" y="1171"/>
                  </a:cubicBezTo>
                  <a:cubicBezTo>
                    <a:pt x="2003" y="1304"/>
                    <a:pt x="1942" y="1440"/>
                    <a:pt x="1888" y="1570"/>
                  </a:cubicBezTo>
                  <a:cubicBezTo>
                    <a:pt x="1834" y="1699"/>
                    <a:pt x="1782" y="1824"/>
                    <a:pt x="1732" y="1944"/>
                  </a:cubicBezTo>
                  <a:cubicBezTo>
                    <a:pt x="1704" y="2002"/>
                    <a:pt x="1680" y="2060"/>
                    <a:pt x="1653" y="2117"/>
                  </a:cubicBezTo>
                  <a:cubicBezTo>
                    <a:pt x="1626" y="2171"/>
                    <a:pt x="1599" y="2229"/>
                    <a:pt x="1568" y="2281"/>
                  </a:cubicBezTo>
                  <a:cubicBezTo>
                    <a:pt x="1452" y="2495"/>
                    <a:pt x="1316" y="2682"/>
                    <a:pt x="1170" y="2842"/>
                  </a:cubicBezTo>
                  <a:cubicBezTo>
                    <a:pt x="1024" y="2998"/>
                    <a:pt x="881" y="3138"/>
                    <a:pt x="741" y="3250"/>
                  </a:cubicBezTo>
                  <a:cubicBezTo>
                    <a:pt x="606" y="3362"/>
                    <a:pt x="473" y="3444"/>
                    <a:pt x="364" y="3509"/>
                  </a:cubicBezTo>
                  <a:cubicBezTo>
                    <a:pt x="333" y="3526"/>
                    <a:pt x="309" y="3539"/>
                    <a:pt x="283" y="3553"/>
                  </a:cubicBezTo>
                  <a:cubicBezTo>
                    <a:pt x="259" y="3570"/>
                    <a:pt x="234" y="3580"/>
                    <a:pt x="211" y="3590"/>
                  </a:cubicBezTo>
                  <a:cubicBezTo>
                    <a:pt x="167" y="3614"/>
                    <a:pt x="129" y="3634"/>
                    <a:pt x="99" y="3648"/>
                  </a:cubicBezTo>
                  <a:cubicBezTo>
                    <a:pt x="34" y="3675"/>
                    <a:pt x="0" y="3689"/>
                    <a:pt x="0" y="3689"/>
                  </a:cubicBezTo>
                  <a:cubicBezTo>
                    <a:pt x="0" y="3689"/>
                    <a:pt x="34" y="3678"/>
                    <a:pt x="102" y="3658"/>
                  </a:cubicBezTo>
                  <a:cubicBezTo>
                    <a:pt x="136" y="3648"/>
                    <a:pt x="177" y="3634"/>
                    <a:pt x="225" y="3620"/>
                  </a:cubicBezTo>
                  <a:cubicBezTo>
                    <a:pt x="248" y="3611"/>
                    <a:pt x="272" y="3603"/>
                    <a:pt x="300" y="3594"/>
                  </a:cubicBezTo>
                  <a:cubicBezTo>
                    <a:pt x="327" y="3583"/>
                    <a:pt x="357" y="3570"/>
                    <a:pt x="388" y="3559"/>
                  </a:cubicBezTo>
                  <a:cubicBezTo>
                    <a:pt x="507" y="3509"/>
                    <a:pt x="653" y="3444"/>
                    <a:pt x="813" y="3352"/>
                  </a:cubicBezTo>
                  <a:cubicBezTo>
                    <a:pt x="973" y="3260"/>
                    <a:pt x="1146" y="3141"/>
                    <a:pt x="1316" y="2988"/>
                  </a:cubicBezTo>
                  <a:cubicBezTo>
                    <a:pt x="1487" y="2835"/>
                    <a:pt x="1657" y="2651"/>
                    <a:pt x="1810" y="2433"/>
                  </a:cubicBezTo>
                  <a:cubicBezTo>
                    <a:pt x="1851" y="2379"/>
                    <a:pt x="1888" y="2322"/>
                    <a:pt x="1925" y="2264"/>
                  </a:cubicBezTo>
                  <a:cubicBezTo>
                    <a:pt x="1963" y="2206"/>
                    <a:pt x="1994" y="2148"/>
                    <a:pt x="2027" y="2086"/>
                  </a:cubicBezTo>
                  <a:cubicBezTo>
                    <a:pt x="2092" y="1964"/>
                    <a:pt x="2150" y="1838"/>
                    <a:pt x="2211" y="1716"/>
                  </a:cubicBezTo>
                  <a:cubicBezTo>
                    <a:pt x="2272" y="1597"/>
                    <a:pt x="2333" y="1474"/>
                    <a:pt x="2402" y="1362"/>
                  </a:cubicBezTo>
                  <a:cubicBezTo>
                    <a:pt x="2473" y="1253"/>
                    <a:pt x="2548" y="1148"/>
                    <a:pt x="2639" y="1049"/>
                  </a:cubicBezTo>
                  <a:cubicBezTo>
                    <a:pt x="2820" y="855"/>
                    <a:pt x="3044" y="695"/>
                    <a:pt x="3286" y="583"/>
                  </a:cubicBezTo>
                  <a:cubicBezTo>
                    <a:pt x="3528" y="471"/>
                    <a:pt x="3790" y="406"/>
                    <a:pt x="4048" y="403"/>
                  </a:cubicBezTo>
                  <a:cubicBezTo>
                    <a:pt x="4178" y="403"/>
                    <a:pt x="4310" y="416"/>
                    <a:pt x="4432" y="444"/>
                  </a:cubicBezTo>
                  <a:cubicBezTo>
                    <a:pt x="4561" y="468"/>
                    <a:pt x="4684" y="505"/>
                    <a:pt x="4800" y="552"/>
                  </a:cubicBezTo>
                  <a:cubicBezTo>
                    <a:pt x="4916" y="603"/>
                    <a:pt x="5024" y="664"/>
                    <a:pt x="5126" y="736"/>
                  </a:cubicBezTo>
                  <a:cubicBezTo>
                    <a:pt x="5225" y="804"/>
                    <a:pt x="5313" y="886"/>
                    <a:pt x="5395" y="970"/>
                  </a:cubicBezTo>
                  <a:cubicBezTo>
                    <a:pt x="5555" y="1144"/>
                    <a:pt x="5660" y="1345"/>
                    <a:pt x="5721" y="1542"/>
                  </a:cubicBezTo>
                  <a:cubicBezTo>
                    <a:pt x="5783" y="1743"/>
                    <a:pt x="5806" y="1937"/>
                    <a:pt x="5806" y="2110"/>
                  </a:cubicBezTo>
                  <a:cubicBezTo>
                    <a:pt x="5803" y="2287"/>
                    <a:pt x="5776" y="2437"/>
                    <a:pt x="5735" y="2559"/>
                  </a:cubicBezTo>
                  <a:cubicBezTo>
                    <a:pt x="5729" y="2590"/>
                    <a:pt x="5718" y="2617"/>
                    <a:pt x="5708" y="2644"/>
                  </a:cubicBezTo>
                  <a:cubicBezTo>
                    <a:pt x="5698" y="2672"/>
                    <a:pt x="5691" y="2695"/>
                    <a:pt x="5681" y="2719"/>
                  </a:cubicBezTo>
                  <a:cubicBezTo>
                    <a:pt x="5660" y="2763"/>
                    <a:pt x="5643" y="2804"/>
                    <a:pt x="5627" y="2835"/>
                  </a:cubicBezTo>
                  <a:cubicBezTo>
                    <a:pt x="5592" y="2896"/>
                    <a:pt x="5575" y="2927"/>
                    <a:pt x="5575" y="2927"/>
                  </a:cubicBezTo>
                  <a:cubicBezTo>
                    <a:pt x="5575" y="2927"/>
                    <a:pt x="5599" y="2900"/>
                    <a:pt x="5643" y="2845"/>
                  </a:cubicBezTo>
                  <a:cubicBezTo>
                    <a:pt x="5663" y="2818"/>
                    <a:pt x="5688" y="2780"/>
                    <a:pt x="5715" y="2736"/>
                  </a:cubicBezTo>
                  <a:cubicBezTo>
                    <a:pt x="5732" y="2716"/>
                    <a:pt x="5742" y="2692"/>
                    <a:pt x="5756" y="2664"/>
                  </a:cubicBezTo>
                  <a:cubicBezTo>
                    <a:pt x="5773" y="2641"/>
                    <a:pt x="5786" y="2614"/>
                    <a:pt x="5800" y="2583"/>
                  </a:cubicBezTo>
                  <a:cubicBezTo>
                    <a:pt x="5858" y="2464"/>
                    <a:pt x="5912" y="2308"/>
                    <a:pt x="5939" y="2124"/>
                  </a:cubicBezTo>
                  <a:cubicBezTo>
                    <a:pt x="5970" y="1940"/>
                    <a:pt x="5974" y="1722"/>
                    <a:pt x="5922" y="1491"/>
                  </a:cubicBezTo>
                  <a:cubicBezTo>
                    <a:pt x="5895" y="1379"/>
                    <a:pt x="5861" y="1256"/>
                    <a:pt x="5806" y="1141"/>
                  </a:cubicBezTo>
                  <a:cubicBezTo>
                    <a:pt x="5756" y="1025"/>
                    <a:pt x="5691" y="906"/>
                    <a:pt x="5606" y="797"/>
                  </a:cubicBezTo>
                  <a:cubicBezTo>
                    <a:pt x="5443" y="576"/>
                    <a:pt x="5218" y="383"/>
                    <a:pt x="4953" y="240"/>
                  </a:cubicBezTo>
                  <a:cubicBezTo>
                    <a:pt x="4820" y="168"/>
                    <a:pt x="4674" y="110"/>
                    <a:pt x="4525" y="69"/>
                  </a:cubicBezTo>
                  <a:cubicBezTo>
                    <a:pt x="4371" y="28"/>
                    <a:pt x="4214" y="5"/>
                    <a:pt x="4051" y="1"/>
                  </a:cubicBezTo>
                  <a:cubicBezTo>
                    <a:pt x="4037" y="1"/>
                    <a:pt x="4024" y="1"/>
                    <a:pt x="4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298650" y="789652"/>
              <a:ext cx="132183" cy="132754"/>
            </a:xfrm>
            <a:custGeom>
              <a:avLst/>
              <a:gdLst/>
              <a:ahLst/>
              <a:cxnLst/>
              <a:rect l="l" t="t" r="r" b="b"/>
              <a:pathLst>
                <a:path w="3011" h="3024" extrusionOk="0">
                  <a:moveTo>
                    <a:pt x="2946" y="1"/>
                  </a:moveTo>
                  <a:cubicBezTo>
                    <a:pt x="2946" y="1"/>
                    <a:pt x="2950" y="22"/>
                    <a:pt x="2953" y="55"/>
                  </a:cubicBezTo>
                  <a:cubicBezTo>
                    <a:pt x="2959" y="89"/>
                    <a:pt x="2963" y="140"/>
                    <a:pt x="2966" y="205"/>
                  </a:cubicBezTo>
                  <a:cubicBezTo>
                    <a:pt x="2966" y="269"/>
                    <a:pt x="2970" y="351"/>
                    <a:pt x="2959" y="439"/>
                  </a:cubicBezTo>
                  <a:cubicBezTo>
                    <a:pt x="2953" y="531"/>
                    <a:pt x="2939" y="630"/>
                    <a:pt x="2915" y="739"/>
                  </a:cubicBezTo>
                  <a:cubicBezTo>
                    <a:pt x="2868" y="957"/>
                    <a:pt x="2779" y="1198"/>
                    <a:pt x="2639" y="1436"/>
                  </a:cubicBezTo>
                  <a:cubicBezTo>
                    <a:pt x="2504" y="1674"/>
                    <a:pt x="2317" y="1905"/>
                    <a:pt x="2106" y="2106"/>
                  </a:cubicBezTo>
                  <a:cubicBezTo>
                    <a:pt x="1892" y="2310"/>
                    <a:pt x="1653" y="2483"/>
                    <a:pt x="1419" y="2630"/>
                  </a:cubicBezTo>
                  <a:cubicBezTo>
                    <a:pt x="1303" y="2705"/>
                    <a:pt x="1187" y="2769"/>
                    <a:pt x="1072" y="2817"/>
                  </a:cubicBezTo>
                  <a:cubicBezTo>
                    <a:pt x="956" y="2868"/>
                    <a:pt x="843" y="2905"/>
                    <a:pt x="735" y="2929"/>
                  </a:cubicBezTo>
                  <a:cubicBezTo>
                    <a:pt x="559" y="2969"/>
                    <a:pt x="401" y="2982"/>
                    <a:pt x="279" y="2982"/>
                  </a:cubicBezTo>
                  <a:cubicBezTo>
                    <a:pt x="252" y="2982"/>
                    <a:pt x="227" y="2982"/>
                    <a:pt x="204" y="2981"/>
                  </a:cubicBezTo>
                  <a:cubicBezTo>
                    <a:pt x="140" y="2977"/>
                    <a:pt x="88" y="2973"/>
                    <a:pt x="55" y="2970"/>
                  </a:cubicBezTo>
                  <a:cubicBezTo>
                    <a:pt x="17" y="2963"/>
                    <a:pt x="0" y="2963"/>
                    <a:pt x="0" y="2963"/>
                  </a:cubicBezTo>
                  <a:lnTo>
                    <a:pt x="0" y="2963"/>
                  </a:lnTo>
                  <a:cubicBezTo>
                    <a:pt x="0" y="2963"/>
                    <a:pt x="17" y="2967"/>
                    <a:pt x="51" y="2977"/>
                  </a:cubicBezTo>
                  <a:cubicBezTo>
                    <a:pt x="85" y="2984"/>
                    <a:pt x="136" y="2994"/>
                    <a:pt x="201" y="3004"/>
                  </a:cubicBezTo>
                  <a:cubicBezTo>
                    <a:pt x="275" y="3014"/>
                    <a:pt x="367" y="3023"/>
                    <a:pt x="474" y="3023"/>
                  </a:cubicBezTo>
                  <a:cubicBezTo>
                    <a:pt x="557" y="3023"/>
                    <a:pt x="650" y="3018"/>
                    <a:pt x="749" y="3001"/>
                  </a:cubicBezTo>
                  <a:cubicBezTo>
                    <a:pt x="860" y="2981"/>
                    <a:pt x="983" y="2953"/>
                    <a:pt x="1105" y="2909"/>
                  </a:cubicBezTo>
                  <a:cubicBezTo>
                    <a:pt x="1231" y="2861"/>
                    <a:pt x="1354" y="2800"/>
                    <a:pt x="1476" y="2728"/>
                  </a:cubicBezTo>
                  <a:cubicBezTo>
                    <a:pt x="1725" y="2585"/>
                    <a:pt x="1970" y="2406"/>
                    <a:pt x="2190" y="2194"/>
                  </a:cubicBezTo>
                  <a:cubicBezTo>
                    <a:pt x="2408" y="1984"/>
                    <a:pt x="2595" y="1739"/>
                    <a:pt x="2728" y="1487"/>
                  </a:cubicBezTo>
                  <a:cubicBezTo>
                    <a:pt x="2864" y="1232"/>
                    <a:pt x="2939" y="973"/>
                    <a:pt x="2973" y="749"/>
                  </a:cubicBezTo>
                  <a:cubicBezTo>
                    <a:pt x="3011" y="524"/>
                    <a:pt x="2997" y="334"/>
                    <a:pt x="2980" y="205"/>
                  </a:cubicBezTo>
                  <a:cubicBezTo>
                    <a:pt x="2973" y="140"/>
                    <a:pt x="2963" y="89"/>
                    <a:pt x="2956" y="55"/>
                  </a:cubicBezTo>
                  <a:cubicBezTo>
                    <a:pt x="2950" y="22"/>
                    <a:pt x="2946" y="1"/>
                    <a:pt x="2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343912" y="763838"/>
              <a:ext cx="88722" cy="61241"/>
            </a:xfrm>
            <a:custGeom>
              <a:avLst/>
              <a:gdLst/>
              <a:ahLst/>
              <a:cxnLst/>
              <a:rect l="l" t="t" r="r" b="b"/>
              <a:pathLst>
                <a:path w="2021" h="1395" extrusionOk="0">
                  <a:moveTo>
                    <a:pt x="2021" y="0"/>
                  </a:moveTo>
                  <a:cubicBezTo>
                    <a:pt x="2021" y="0"/>
                    <a:pt x="2017" y="10"/>
                    <a:pt x="2013" y="30"/>
                  </a:cubicBezTo>
                  <a:cubicBezTo>
                    <a:pt x="2010" y="51"/>
                    <a:pt x="2007" y="82"/>
                    <a:pt x="1996" y="116"/>
                  </a:cubicBezTo>
                  <a:cubicBezTo>
                    <a:pt x="1983" y="190"/>
                    <a:pt x="1949" y="292"/>
                    <a:pt x="1894" y="408"/>
                  </a:cubicBezTo>
                  <a:cubicBezTo>
                    <a:pt x="1844" y="524"/>
                    <a:pt x="1762" y="650"/>
                    <a:pt x="1663" y="769"/>
                  </a:cubicBezTo>
                  <a:cubicBezTo>
                    <a:pt x="1613" y="830"/>
                    <a:pt x="1555" y="888"/>
                    <a:pt x="1493" y="942"/>
                  </a:cubicBezTo>
                  <a:cubicBezTo>
                    <a:pt x="1432" y="994"/>
                    <a:pt x="1364" y="1044"/>
                    <a:pt x="1296" y="1088"/>
                  </a:cubicBezTo>
                  <a:cubicBezTo>
                    <a:pt x="1225" y="1132"/>
                    <a:pt x="1150" y="1170"/>
                    <a:pt x="1075" y="1201"/>
                  </a:cubicBezTo>
                  <a:cubicBezTo>
                    <a:pt x="1000" y="1231"/>
                    <a:pt x="925" y="1255"/>
                    <a:pt x="847" y="1275"/>
                  </a:cubicBezTo>
                  <a:cubicBezTo>
                    <a:pt x="697" y="1313"/>
                    <a:pt x="547" y="1327"/>
                    <a:pt x="421" y="1327"/>
                  </a:cubicBezTo>
                  <a:cubicBezTo>
                    <a:pt x="296" y="1320"/>
                    <a:pt x="190" y="1310"/>
                    <a:pt x="115" y="1292"/>
                  </a:cubicBezTo>
                  <a:cubicBezTo>
                    <a:pt x="78" y="1286"/>
                    <a:pt x="51" y="1275"/>
                    <a:pt x="30" y="1272"/>
                  </a:cubicBezTo>
                  <a:cubicBezTo>
                    <a:pt x="13" y="1269"/>
                    <a:pt x="0" y="1266"/>
                    <a:pt x="0" y="1266"/>
                  </a:cubicBezTo>
                  <a:lnTo>
                    <a:pt x="0" y="1266"/>
                  </a:lnTo>
                  <a:cubicBezTo>
                    <a:pt x="0" y="1266"/>
                    <a:pt x="10" y="1269"/>
                    <a:pt x="30" y="1275"/>
                  </a:cubicBezTo>
                  <a:cubicBezTo>
                    <a:pt x="47" y="1286"/>
                    <a:pt x="74" y="1300"/>
                    <a:pt x="112" y="1310"/>
                  </a:cubicBezTo>
                  <a:cubicBezTo>
                    <a:pt x="184" y="1337"/>
                    <a:pt x="286" y="1371"/>
                    <a:pt x="418" y="1385"/>
                  </a:cubicBezTo>
                  <a:cubicBezTo>
                    <a:pt x="475" y="1390"/>
                    <a:pt x="538" y="1395"/>
                    <a:pt x="604" y="1395"/>
                  </a:cubicBezTo>
                  <a:cubicBezTo>
                    <a:pt x="687" y="1395"/>
                    <a:pt x="776" y="1388"/>
                    <a:pt x="867" y="1371"/>
                  </a:cubicBezTo>
                  <a:cubicBezTo>
                    <a:pt x="949" y="1354"/>
                    <a:pt x="1034" y="1330"/>
                    <a:pt x="1115" y="1300"/>
                  </a:cubicBezTo>
                  <a:cubicBezTo>
                    <a:pt x="1197" y="1266"/>
                    <a:pt x="1275" y="1225"/>
                    <a:pt x="1354" y="1181"/>
                  </a:cubicBezTo>
                  <a:cubicBezTo>
                    <a:pt x="1429" y="1129"/>
                    <a:pt x="1500" y="1075"/>
                    <a:pt x="1561" y="1017"/>
                  </a:cubicBezTo>
                  <a:cubicBezTo>
                    <a:pt x="1626" y="956"/>
                    <a:pt x="1684" y="892"/>
                    <a:pt x="1731" y="823"/>
                  </a:cubicBezTo>
                  <a:cubicBezTo>
                    <a:pt x="1833" y="691"/>
                    <a:pt x="1898" y="548"/>
                    <a:pt x="1942" y="425"/>
                  </a:cubicBezTo>
                  <a:cubicBezTo>
                    <a:pt x="1983" y="303"/>
                    <a:pt x="2000" y="194"/>
                    <a:pt x="2010" y="119"/>
                  </a:cubicBezTo>
                  <a:cubicBezTo>
                    <a:pt x="2013" y="82"/>
                    <a:pt x="2013" y="51"/>
                    <a:pt x="2017" y="30"/>
                  </a:cubicBezTo>
                  <a:cubicBezTo>
                    <a:pt x="2017" y="10"/>
                    <a:pt x="2021"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334166" y="838338"/>
              <a:ext cx="57685" cy="10799"/>
            </a:xfrm>
            <a:custGeom>
              <a:avLst/>
              <a:gdLst/>
              <a:ahLst/>
              <a:cxnLst/>
              <a:rect l="l" t="t" r="r" b="b"/>
              <a:pathLst>
                <a:path w="1314" h="246" extrusionOk="0">
                  <a:moveTo>
                    <a:pt x="1314" y="0"/>
                  </a:moveTo>
                  <a:lnTo>
                    <a:pt x="1314" y="0"/>
                  </a:lnTo>
                  <a:cubicBezTo>
                    <a:pt x="1314" y="0"/>
                    <a:pt x="1293" y="11"/>
                    <a:pt x="1259" y="27"/>
                  </a:cubicBezTo>
                  <a:cubicBezTo>
                    <a:pt x="1243" y="35"/>
                    <a:pt x="1218" y="44"/>
                    <a:pt x="1194" y="52"/>
                  </a:cubicBezTo>
                  <a:cubicBezTo>
                    <a:pt x="1185" y="58"/>
                    <a:pt x="1171" y="62"/>
                    <a:pt x="1157" y="68"/>
                  </a:cubicBezTo>
                  <a:cubicBezTo>
                    <a:pt x="1144" y="72"/>
                    <a:pt x="1127" y="76"/>
                    <a:pt x="1113" y="82"/>
                  </a:cubicBezTo>
                  <a:cubicBezTo>
                    <a:pt x="1052" y="102"/>
                    <a:pt x="977" y="116"/>
                    <a:pt x="902" y="129"/>
                  </a:cubicBezTo>
                  <a:cubicBezTo>
                    <a:pt x="824" y="140"/>
                    <a:pt x="739" y="147"/>
                    <a:pt x="657" y="147"/>
                  </a:cubicBezTo>
                  <a:cubicBezTo>
                    <a:pt x="572" y="147"/>
                    <a:pt x="491" y="140"/>
                    <a:pt x="412" y="126"/>
                  </a:cubicBezTo>
                  <a:cubicBezTo>
                    <a:pt x="337" y="113"/>
                    <a:pt x="263" y="102"/>
                    <a:pt x="202" y="79"/>
                  </a:cubicBezTo>
                  <a:cubicBezTo>
                    <a:pt x="188" y="76"/>
                    <a:pt x="174" y="68"/>
                    <a:pt x="161" y="65"/>
                  </a:cubicBezTo>
                  <a:cubicBezTo>
                    <a:pt x="144" y="62"/>
                    <a:pt x="133" y="55"/>
                    <a:pt x="120" y="52"/>
                  </a:cubicBezTo>
                  <a:cubicBezTo>
                    <a:pt x="96" y="41"/>
                    <a:pt x="72" y="35"/>
                    <a:pt x="55" y="27"/>
                  </a:cubicBezTo>
                  <a:cubicBezTo>
                    <a:pt x="21" y="11"/>
                    <a:pt x="1" y="4"/>
                    <a:pt x="1" y="4"/>
                  </a:cubicBezTo>
                  <a:lnTo>
                    <a:pt x="1" y="4"/>
                  </a:lnTo>
                  <a:cubicBezTo>
                    <a:pt x="1" y="4"/>
                    <a:pt x="18" y="18"/>
                    <a:pt x="48" y="41"/>
                  </a:cubicBezTo>
                  <a:cubicBezTo>
                    <a:pt x="62" y="55"/>
                    <a:pt x="83" y="68"/>
                    <a:pt x="103" y="82"/>
                  </a:cubicBezTo>
                  <a:cubicBezTo>
                    <a:pt x="116" y="89"/>
                    <a:pt x="127" y="99"/>
                    <a:pt x="140" y="106"/>
                  </a:cubicBezTo>
                  <a:cubicBezTo>
                    <a:pt x="154" y="116"/>
                    <a:pt x="167" y="123"/>
                    <a:pt x="181" y="129"/>
                  </a:cubicBezTo>
                  <a:cubicBezTo>
                    <a:pt x="243" y="160"/>
                    <a:pt x="314" y="191"/>
                    <a:pt x="395" y="211"/>
                  </a:cubicBezTo>
                  <a:cubicBezTo>
                    <a:pt x="477" y="231"/>
                    <a:pt x="565" y="245"/>
                    <a:pt x="657" y="245"/>
                  </a:cubicBezTo>
                  <a:cubicBezTo>
                    <a:pt x="745" y="242"/>
                    <a:pt x="838" y="228"/>
                    <a:pt x="919" y="208"/>
                  </a:cubicBezTo>
                  <a:cubicBezTo>
                    <a:pt x="998" y="184"/>
                    <a:pt x="1072" y="157"/>
                    <a:pt x="1130" y="123"/>
                  </a:cubicBezTo>
                  <a:cubicBezTo>
                    <a:pt x="1144" y="116"/>
                    <a:pt x="1161" y="109"/>
                    <a:pt x="1171" y="102"/>
                  </a:cubicBezTo>
                  <a:cubicBezTo>
                    <a:pt x="1185" y="93"/>
                    <a:pt x="1198" y="85"/>
                    <a:pt x="1208" y="79"/>
                  </a:cubicBezTo>
                  <a:cubicBezTo>
                    <a:pt x="1232" y="62"/>
                    <a:pt x="1249" y="52"/>
                    <a:pt x="1266" y="38"/>
                  </a:cubicBezTo>
                  <a:cubicBezTo>
                    <a:pt x="1293" y="14"/>
                    <a:pt x="1314"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325517" y="868805"/>
              <a:ext cx="41398" cy="6673"/>
            </a:xfrm>
            <a:custGeom>
              <a:avLst/>
              <a:gdLst/>
              <a:ahLst/>
              <a:cxnLst/>
              <a:rect l="l" t="t" r="r" b="b"/>
              <a:pathLst>
                <a:path w="943" h="152" extrusionOk="0">
                  <a:moveTo>
                    <a:pt x="942" y="0"/>
                  </a:moveTo>
                  <a:cubicBezTo>
                    <a:pt x="942" y="0"/>
                    <a:pt x="929" y="4"/>
                    <a:pt x="902" y="11"/>
                  </a:cubicBezTo>
                  <a:cubicBezTo>
                    <a:pt x="889" y="14"/>
                    <a:pt x="875" y="21"/>
                    <a:pt x="858" y="24"/>
                  </a:cubicBezTo>
                  <a:cubicBezTo>
                    <a:pt x="837" y="27"/>
                    <a:pt x="817" y="31"/>
                    <a:pt x="796" y="38"/>
                  </a:cubicBezTo>
                  <a:cubicBezTo>
                    <a:pt x="752" y="48"/>
                    <a:pt x="701" y="55"/>
                    <a:pt x="647" y="62"/>
                  </a:cubicBezTo>
                  <a:cubicBezTo>
                    <a:pt x="592" y="68"/>
                    <a:pt x="531" y="75"/>
                    <a:pt x="473" y="75"/>
                  </a:cubicBezTo>
                  <a:cubicBezTo>
                    <a:pt x="456" y="76"/>
                    <a:pt x="439" y="77"/>
                    <a:pt x="422" y="77"/>
                  </a:cubicBezTo>
                  <a:cubicBezTo>
                    <a:pt x="382" y="77"/>
                    <a:pt x="342" y="74"/>
                    <a:pt x="303" y="72"/>
                  </a:cubicBezTo>
                  <a:cubicBezTo>
                    <a:pt x="245" y="68"/>
                    <a:pt x="195" y="68"/>
                    <a:pt x="150" y="58"/>
                  </a:cubicBezTo>
                  <a:cubicBezTo>
                    <a:pt x="129" y="55"/>
                    <a:pt x="109" y="52"/>
                    <a:pt x="88" y="52"/>
                  </a:cubicBezTo>
                  <a:cubicBezTo>
                    <a:pt x="72" y="48"/>
                    <a:pt x="55" y="44"/>
                    <a:pt x="41" y="41"/>
                  </a:cubicBezTo>
                  <a:cubicBezTo>
                    <a:pt x="17" y="38"/>
                    <a:pt x="0" y="35"/>
                    <a:pt x="0" y="35"/>
                  </a:cubicBezTo>
                  <a:lnTo>
                    <a:pt x="0" y="35"/>
                  </a:lnTo>
                  <a:cubicBezTo>
                    <a:pt x="0" y="35"/>
                    <a:pt x="14" y="41"/>
                    <a:pt x="38" y="55"/>
                  </a:cubicBezTo>
                  <a:cubicBezTo>
                    <a:pt x="52" y="62"/>
                    <a:pt x="65" y="68"/>
                    <a:pt x="82" y="79"/>
                  </a:cubicBezTo>
                  <a:cubicBezTo>
                    <a:pt x="99" y="85"/>
                    <a:pt x="119" y="96"/>
                    <a:pt x="140" y="102"/>
                  </a:cubicBezTo>
                  <a:cubicBezTo>
                    <a:pt x="184" y="116"/>
                    <a:pt x="235" y="133"/>
                    <a:pt x="293" y="143"/>
                  </a:cubicBezTo>
                  <a:cubicBezTo>
                    <a:pt x="334" y="148"/>
                    <a:pt x="380" y="151"/>
                    <a:pt x="425" y="151"/>
                  </a:cubicBezTo>
                  <a:cubicBezTo>
                    <a:pt x="442" y="151"/>
                    <a:pt x="459" y="151"/>
                    <a:pt x="476" y="150"/>
                  </a:cubicBezTo>
                  <a:cubicBezTo>
                    <a:pt x="537" y="146"/>
                    <a:pt x="603" y="140"/>
                    <a:pt x="657" y="126"/>
                  </a:cubicBezTo>
                  <a:cubicBezTo>
                    <a:pt x="715" y="113"/>
                    <a:pt x="766" y="93"/>
                    <a:pt x="807" y="75"/>
                  </a:cubicBezTo>
                  <a:cubicBezTo>
                    <a:pt x="831" y="65"/>
                    <a:pt x="848" y="55"/>
                    <a:pt x="864" y="44"/>
                  </a:cubicBezTo>
                  <a:cubicBezTo>
                    <a:pt x="881" y="38"/>
                    <a:pt x="895" y="27"/>
                    <a:pt x="909" y="21"/>
                  </a:cubicBezTo>
                  <a:cubicBezTo>
                    <a:pt x="929" y="7"/>
                    <a:pt x="942"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311469" y="893740"/>
              <a:ext cx="37227" cy="5092"/>
            </a:xfrm>
            <a:custGeom>
              <a:avLst/>
              <a:gdLst/>
              <a:ahLst/>
              <a:cxnLst/>
              <a:rect l="l" t="t" r="r" b="b"/>
              <a:pathLst>
                <a:path w="848" h="116" extrusionOk="0">
                  <a:moveTo>
                    <a:pt x="848" y="1"/>
                  </a:moveTo>
                  <a:cubicBezTo>
                    <a:pt x="848" y="1"/>
                    <a:pt x="834" y="1"/>
                    <a:pt x="810" y="4"/>
                  </a:cubicBezTo>
                  <a:cubicBezTo>
                    <a:pt x="786" y="7"/>
                    <a:pt x="752" y="7"/>
                    <a:pt x="711" y="14"/>
                  </a:cubicBezTo>
                  <a:cubicBezTo>
                    <a:pt x="674" y="18"/>
                    <a:pt x="626" y="21"/>
                    <a:pt x="579" y="24"/>
                  </a:cubicBezTo>
                  <a:cubicBezTo>
                    <a:pt x="528" y="28"/>
                    <a:pt x="477" y="31"/>
                    <a:pt x="426" y="31"/>
                  </a:cubicBezTo>
                  <a:cubicBezTo>
                    <a:pt x="372" y="35"/>
                    <a:pt x="320" y="35"/>
                    <a:pt x="270" y="38"/>
                  </a:cubicBezTo>
                  <a:cubicBezTo>
                    <a:pt x="222" y="38"/>
                    <a:pt x="174" y="41"/>
                    <a:pt x="137" y="41"/>
                  </a:cubicBezTo>
                  <a:lnTo>
                    <a:pt x="0" y="41"/>
                  </a:lnTo>
                  <a:cubicBezTo>
                    <a:pt x="0" y="41"/>
                    <a:pt x="14" y="48"/>
                    <a:pt x="35" y="55"/>
                  </a:cubicBezTo>
                  <a:cubicBezTo>
                    <a:pt x="58" y="62"/>
                    <a:pt x="89" y="76"/>
                    <a:pt x="130" y="85"/>
                  </a:cubicBezTo>
                  <a:cubicBezTo>
                    <a:pt x="171" y="92"/>
                    <a:pt x="215" y="106"/>
                    <a:pt x="266" y="109"/>
                  </a:cubicBezTo>
                  <a:cubicBezTo>
                    <a:pt x="295" y="113"/>
                    <a:pt x="327" y="115"/>
                    <a:pt x="358" y="115"/>
                  </a:cubicBezTo>
                  <a:cubicBezTo>
                    <a:pt x="382" y="115"/>
                    <a:pt x="406" y="114"/>
                    <a:pt x="429" y="112"/>
                  </a:cubicBezTo>
                  <a:cubicBezTo>
                    <a:pt x="484" y="109"/>
                    <a:pt x="538" y="103"/>
                    <a:pt x="586" y="92"/>
                  </a:cubicBezTo>
                  <a:cubicBezTo>
                    <a:pt x="637" y="82"/>
                    <a:pt x="684" y="65"/>
                    <a:pt x="722" y="55"/>
                  </a:cubicBezTo>
                  <a:cubicBezTo>
                    <a:pt x="760" y="41"/>
                    <a:pt x="793" y="28"/>
                    <a:pt x="813" y="18"/>
                  </a:cubicBezTo>
                  <a:cubicBezTo>
                    <a:pt x="834" y="7"/>
                    <a:pt x="848" y="1"/>
                    <a:pt x="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428245" y="570895"/>
              <a:ext cx="119364" cy="87844"/>
            </a:xfrm>
            <a:custGeom>
              <a:avLst/>
              <a:gdLst/>
              <a:ahLst/>
              <a:cxnLst/>
              <a:rect l="l" t="t" r="r" b="b"/>
              <a:pathLst>
                <a:path w="2719" h="2001" extrusionOk="0">
                  <a:moveTo>
                    <a:pt x="1" y="0"/>
                  </a:moveTo>
                  <a:cubicBezTo>
                    <a:pt x="1" y="0"/>
                    <a:pt x="28" y="48"/>
                    <a:pt x="79" y="126"/>
                  </a:cubicBezTo>
                  <a:cubicBezTo>
                    <a:pt x="133" y="208"/>
                    <a:pt x="205" y="320"/>
                    <a:pt x="304" y="453"/>
                  </a:cubicBezTo>
                  <a:cubicBezTo>
                    <a:pt x="402" y="582"/>
                    <a:pt x="521" y="731"/>
                    <a:pt x="664" y="881"/>
                  </a:cubicBezTo>
                  <a:cubicBezTo>
                    <a:pt x="732" y="956"/>
                    <a:pt x="807" y="1027"/>
                    <a:pt x="885" y="1103"/>
                  </a:cubicBezTo>
                  <a:cubicBezTo>
                    <a:pt x="967" y="1174"/>
                    <a:pt x="1048" y="1245"/>
                    <a:pt x="1133" y="1313"/>
                  </a:cubicBezTo>
                  <a:cubicBezTo>
                    <a:pt x="1222" y="1381"/>
                    <a:pt x="1310" y="1445"/>
                    <a:pt x="1399" y="1503"/>
                  </a:cubicBezTo>
                  <a:cubicBezTo>
                    <a:pt x="1491" y="1561"/>
                    <a:pt x="1582" y="1616"/>
                    <a:pt x="1675" y="1663"/>
                  </a:cubicBezTo>
                  <a:cubicBezTo>
                    <a:pt x="1855" y="1762"/>
                    <a:pt x="2031" y="1830"/>
                    <a:pt x="2188" y="1885"/>
                  </a:cubicBezTo>
                  <a:cubicBezTo>
                    <a:pt x="2345" y="1935"/>
                    <a:pt x="2477" y="1963"/>
                    <a:pt x="2573" y="1976"/>
                  </a:cubicBezTo>
                  <a:cubicBezTo>
                    <a:pt x="2617" y="1987"/>
                    <a:pt x="2654" y="1990"/>
                    <a:pt x="2681" y="1993"/>
                  </a:cubicBezTo>
                  <a:cubicBezTo>
                    <a:pt x="2705" y="1996"/>
                    <a:pt x="2719" y="2001"/>
                    <a:pt x="2719" y="2001"/>
                  </a:cubicBezTo>
                  <a:cubicBezTo>
                    <a:pt x="2719" y="2001"/>
                    <a:pt x="2705" y="1996"/>
                    <a:pt x="2681" y="1990"/>
                  </a:cubicBezTo>
                  <a:cubicBezTo>
                    <a:pt x="2654" y="1987"/>
                    <a:pt x="2620" y="1980"/>
                    <a:pt x="2573" y="1966"/>
                  </a:cubicBezTo>
                  <a:cubicBezTo>
                    <a:pt x="2480" y="1946"/>
                    <a:pt x="2351" y="1908"/>
                    <a:pt x="2202" y="1850"/>
                  </a:cubicBezTo>
                  <a:cubicBezTo>
                    <a:pt x="2048" y="1792"/>
                    <a:pt x="1879" y="1711"/>
                    <a:pt x="1705" y="1609"/>
                  </a:cubicBezTo>
                  <a:cubicBezTo>
                    <a:pt x="1617" y="1558"/>
                    <a:pt x="1532" y="1500"/>
                    <a:pt x="1443" y="1442"/>
                  </a:cubicBezTo>
                  <a:cubicBezTo>
                    <a:pt x="1355" y="1381"/>
                    <a:pt x="1270" y="1316"/>
                    <a:pt x="1185" y="1249"/>
                  </a:cubicBezTo>
                  <a:cubicBezTo>
                    <a:pt x="1103" y="1184"/>
                    <a:pt x="1021" y="1112"/>
                    <a:pt x="943" y="1041"/>
                  </a:cubicBezTo>
                  <a:cubicBezTo>
                    <a:pt x="865" y="969"/>
                    <a:pt x="790" y="898"/>
                    <a:pt x="719" y="827"/>
                  </a:cubicBezTo>
                  <a:cubicBezTo>
                    <a:pt x="576" y="684"/>
                    <a:pt x="450" y="544"/>
                    <a:pt x="345" y="418"/>
                  </a:cubicBezTo>
                  <a:cubicBezTo>
                    <a:pt x="239" y="296"/>
                    <a:pt x="150" y="194"/>
                    <a:pt x="92" y="119"/>
                  </a:cubicBezTo>
                  <a:cubicBezTo>
                    <a:pt x="31"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450328" y="619098"/>
              <a:ext cx="57114" cy="43373"/>
            </a:xfrm>
            <a:custGeom>
              <a:avLst/>
              <a:gdLst/>
              <a:ahLst/>
              <a:cxnLst/>
              <a:rect l="l" t="t" r="r" b="b"/>
              <a:pathLst>
                <a:path w="1301" h="988" extrusionOk="0">
                  <a:moveTo>
                    <a:pt x="1" y="0"/>
                  </a:moveTo>
                  <a:cubicBezTo>
                    <a:pt x="1" y="0"/>
                    <a:pt x="15" y="25"/>
                    <a:pt x="38" y="62"/>
                  </a:cubicBezTo>
                  <a:cubicBezTo>
                    <a:pt x="52" y="82"/>
                    <a:pt x="66" y="107"/>
                    <a:pt x="82" y="134"/>
                  </a:cubicBezTo>
                  <a:cubicBezTo>
                    <a:pt x="103" y="157"/>
                    <a:pt x="123" y="188"/>
                    <a:pt x="148" y="218"/>
                  </a:cubicBezTo>
                  <a:cubicBezTo>
                    <a:pt x="195" y="280"/>
                    <a:pt x="256" y="347"/>
                    <a:pt x="324" y="419"/>
                  </a:cubicBezTo>
                  <a:cubicBezTo>
                    <a:pt x="396" y="487"/>
                    <a:pt x="474" y="556"/>
                    <a:pt x="556" y="620"/>
                  </a:cubicBezTo>
                  <a:cubicBezTo>
                    <a:pt x="641" y="681"/>
                    <a:pt x="729" y="739"/>
                    <a:pt x="814" y="787"/>
                  </a:cubicBezTo>
                  <a:cubicBezTo>
                    <a:pt x="903" y="831"/>
                    <a:pt x="985" y="872"/>
                    <a:pt x="1056" y="903"/>
                  </a:cubicBezTo>
                  <a:cubicBezTo>
                    <a:pt x="1093" y="916"/>
                    <a:pt x="1123" y="930"/>
                    <a:pt x="1154" y="939"/>
                  </a:cubicBezTo>
                  <a:cubicBezTo>
                    <a:pt x="1185" y="950"/>
                    <a:pt x="1212" y="960"/>
                    <a:pt x="1233" y="967"/>
                  </a:cubicBezTo>
                  <a:cubicBezTo>
                    <a:pt x="1277" y="980"/>
                    <a:pt x="1301" y="987"/>
                    <a:pt x="1301" y="987"/>
                  </a:cubicBezTo>
                  <a:cubicBezTo>
                    <a:pt x="1301" y="987"/>
                    <a:pt x="1277" y="977"/>
                    <a:pt x="1236" y="956"/>
                  </a:cubicBezTo>
                  <a:cubicBezTo>
                    <a:pt x="1216" y="947"/>
                    <a:pt x="1192" y="936"/>
                    <a:pt x="1164" y="919"/>
                  </a:cubicBezTo>
                  <a:cubicBezTo>
                    <a:pt x="1137" y="906"/>
                    <a:pt x="1103" y="889"/>
                    <a:pt x="1073" y="872"/>
                  </a:cubicBezTo>
                  <a:cubicBezTo>
                    <a:pt x="1001" y="834"/>
                    <a:pt x="927" y="787"/>
                    <a:pt x="845" y="735"/>
                  </a:cubicBezTo>
                  <a:cubicBezTo>
                    <a:pt x="767" y="681"/>
                    <a:pt x="682" y="623"/>
                    <a:pt x="603" y="559"/>
                  </a:cubicBezTo>
                  <a:cubicBezTo>
                    <a:pt x="522" y="498"/>
                    <a:pt x="443" y="433"/>
                    <a:pt x="372" y="368"/>
                  </a:cubicBezTo>
                  <a:cubicBezTo>
                    <a:pt x="300" y="303"/>
                    <a:pt x="233" y="245"/>
                    <a:pt x="181" y="188"/>
                  </a:cubicBezTo>
                  <a:cubicBezTo>
                    <a:pt x="154" y="160"/>
                    <a:pt x="131" y="137"/>
                    <a:pt x="107" y="113"/>
                  </a:cubicBezTo>
                  <a:cubicBezTo>
                    <a:pt x="87" y="93"/>
                    <a:pt x="66" y="72"/>
                    <a:pt x="52" y="55"/>
                  </a:cubicBezTo>
                  <a:cubicBezTo>
                    <a:pt x="21" y="21"/>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463059" y="652243"/>
              <a:ext cx="17077" cy="14575"/>
            </a:xfrm>
            <a:custGeom>
              <a:avLst/>
              <a:gdLst/>
              <a:ahLst/>
              <a:cxnLst/>
              <a:rect l="l" t="t" r="r" b="b"/>
              <a:pathLst>
                <a:path w="389" h="332" extrusionOk="0">
                  <a:moveTo>
                    <a:pt x="1" y="1"/>
                  </a:moveTo>
                  <a:cubicBezTo>
                    <a:pt x="1" y="1"/>
                    <a:pt x="4" y="8"/>
                    <a:pt x="10" y="21"/>
                  </a:cubicBezTo>
                  <a:cubicBezTo>
                    <a:pt x="21" y="32"/>
                    <a:pt x="31" y="52"/>
                    <a:pt x="48" y="69"/>
                  </a:cubicBezTo>
                  <a:cubicBezTo>
                    <a:pt x="65" y="86"/>
                    <a:pt x="82" y="110"/>
                    <a:pt x="103" y="130"/>
                  </a:cubicBezTo>
                  <a:cubicBezTo>
                    <a:pt x="126" y="151"/>
                    <a:pt x="150" y="171"/>
                    <a:pt x="174" y="192"/>
                  </a:cubicBezTo>
                  <a:cubicBezTo>
                    <a:pt x="201" y="209"/>
                    <a:pt x="225" y="229"/>
                    <a:pt x="252" y="246"/>
                  </a:cubicBezTo>
                  <a:cubicBezTo>
                    <a:pt x="276" y="259"/>
                    <a:pt x="299" y="277"/>
                    <a:pt x="320" y="286"/>
                  </a:cubicBezTo>
                  <a:cubicBezTo>
                    <a:pt x="340" y="300"/>
                    <a:pt x="357" y="311"/>
                    <a:pt x="371" y="317"/>
                  </a:cubicBezTo>
                  <a:cubicBezTo>
                    <a:pt x="381" y="324"/>
                    <a:pt x="388" y="331"/>
                    <a:pt x="388" y="331"/>
                  </a:cubicBezTo>
                  <a:cubicBezTo>
                    <a:pt x="388" y="331"/>
                    <a:pt x="384" y="324"/>
                    <a:pt x="375" y="314"/>
                  </a:cubicBezTo>
                  <a:cubicBezTo>
                    <a:pt x="364" y="304"/>
                    <a:pt x="354" y="286"/>
                    <a:pt x="337" y="270"/>
                  </a:cubicBezTo>
                  <a:cubicBezTo>
                    <a:pt x="320" y="250"/>
                    <a:pt x="303" y="229"/>
                    <a:pt x="282" y="209"/>
                  </a:cubicBezTo>
                  <a:cubicBezTo>
                    <a:pt x="262" y="184"/>
                    <a:pt x="238" y="164"/>
                    <a:pt x="215" y="140"/>
                  </a:cubicBezTo>
                  <a:cubicBezTo>
                    <a:pt x="191" y="120"/>
                    <a:pt x="167" y="99"/>
                    <a:pt x="144" y="82"/>
                  </a:cubicBezTo>
                  <a:cubicBezTo>
                    <a:pt x="119" y="66"/>
                    <a:pt x="95" y="52"/>
                    <a:pt x="75" y="38"/>
                  </a:cubicBezTo>
                  <a:cubicBezTo>
                    <a:pt x="55" y="25"/>
                    <a:pt x="34" y="18"/>
                    <a:pt x="21" y="11"/>
                  </a:cubicBezTo>
                  <a:cubicBezTo>
                    <a:pt x="7" y="5"/>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374774" y="986634"/>
              <a:ext cx="206418" cy="140392"/>
            </a:xfrm>
            <a:custGeom>
              <a:avLst/>
              <a:gdLst/>
              <a:ahLst/>
              <a:cxnLst/>
              <a:rect l="l" t="t" r="r" b="b"/>
              <a:pathLst>
                <a:path w="4702" h="3198" extrusionOk="0">
                  <a:moveTo>
                    <a:pt x="1" y="1"/>
                  </a:moveTo>
                  <a:lnTo>
                    <a:pt x="1" y="1"/>
                  </a:lnTo>
                  <a:cubicBezTo>
                    <a:pt x="1" y="1"/>
                    <a:pt x="12" y="21"/>
                    <a:pt x="28" y="58"/>
                  </a:cubicBezTo>
                  <a:cubicBezTo>
                    <a:pt x="48" y="99"/>
                    <a:pt x="79" y="153"/>
                    <a:pt x="117" y="221"/>
                  </a:cubicBezTo>
                  <a:cubicBezTo>
                    <a:pt x="161" y="290"/>
                    <a:pt x="216" y="371"/>
                    <a:pt x="287" y="460"/>
                  </a:cubicBezTo>
                  <a:cubicBezTo>
                    <a:pt x="358" y="544"/>
                    <a:pt x="443" y="640"/>
                    <a:pt x="549" y="731"/>
                  </a:cubicBezTo>
                  <a:cubicBezTo>
                    <a:pt x="753" y="915"/>
                    <a:pt x="1025" y="1099"/>
                    <a:pt x="1334" y="1252"/>
                  </a:cubicBezTo>
                  <a:cubicBezTo>
                    <a:pt x="1648" y="1405"/>
                    <a:pt x="1995" y="1527"/>
                    <a:pt x="2338" y="1647"/>
                  </a:cubicBezTo>
                  <a:cubicBezTo>
                    <a:pt x="2685" y="1762"/>
                    <a:pt x="3028" y="1885"/>
                    <a:pt x="3338" y="2025"/>
                  </a:cubicBezTo>
                  <a:cubicBezTo>
                    <a:pt x="3644" y="2167"/>
                    <a:pt x="3920" y="2331"/>
                    <a:pt x="4127" y="2504"/>
                  </a:cubicBezTo>
                  <a:cubicBezTo>
                    <a:pt x="4232" y="2593"/>
                    <a:pt x="4321" y="2678"/>
                    <a:pt x="4396" y="2759"/>
                  </a:cubicBezTo>
                  <a:cubicBezTo>
                    <a:pt x="4433" y="2800"/>
                    <a:pt x="4467" y="2841"/>
                    <a:pt x="4498" y="2879"/>
                  </a:cubicBezTo>
                  <a:cubicBezTo>
                    <a:pt x="4529" y="2915"/>
                    <a:pt x="4552" y="2953"/>
                    <a:pt x="4576" y="2984"/>
                  </a:cubicBezTo>
                  <a:cubicBezTo>
                    <a:pt x="4620" y="3052"/>
                    <a:pt x="4651" y="3103"/>
                    <a:pt x="4672" y="3140"/>
                  </a:cubicBezTo>
                  <a:cubicBezTo>
                    <a:pt x="4692" y="3181"/>
                    <a:pt x="4702" y="3198"/>
                    <a:pt x="4702" y="3198"/>
                  </a:cubicBezTo>
                  <a:cubicBezTo>
                    <a:pt x="4702" y="3198"/>
                    <a:pt x="4692" y="3177"/>
                    <a:pt x="4675" y="3140"/>
                  </a:cubicBezTo>
                  <a:cubicBezTo>
                    <a:pt x="4658" y="3099"/>
                    <a:pt x="4627" y="3045"/>
                    <a:pt x="4587" y="2976"/>
                  </a:cubicBezTo>
                  <a:cubicBezTo>
                    <a:pt x="4505" y="2841"/>
                    <a:pt x="4369" y="2650"/>
                    <a:pt x="4161" y="2466"/>
                  </a:cubicBezTo>
                  <a:cubicBezTo>
                    <a:pt x="3957" y="2279"/>
                    <a:pt x="3689" y="2096"/>
                    <a:pt x="3379" y="1940"/>
                  </a:cubicBezTo>
                  <a:cubicBezTo>
                    <a:pt x="3069" y="1783"/>
                    <a:pt x="2719" y="1660"/>
                    <a:pt x="2375" y="1541"/>
                  </a:cubicBezTo>
                  <a:cubicBezTo>
                    <a:pt x="2032" y="1422"/>
                    <a:pt x="1688" y="1300"/>
                    <a:pt x="1379" y="1160"/>
                  </a:cubicBezTo>
                  <a:cubicBezTo>
                    <a:pt x="1069" y="1021"/>
                    <a:pt x="797" y="858"/>
                    <a:pt x="586" y="687"/>
                  </a:cubicBezTo>
                  <a:cubicBezTo>
                    <a:pt x="372" y="517"/>
                    <a:pt x="222" y="344"/>
                    <a:pt x="130" y="215"/>
                  </a:cubicBezTo>
                  <a:cubicBezTo>
                    <a:pt x="86" y="147"/>
                    <a:pt x="52" y="95"/>
                    <a:pt x="32" y="58"/>
                  </a:cubicBezTo>
                  <a:cubicBezTo>
                    <a:pt x="12" y="2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441855" y="1049632"/>
              <a:ext cx="116072" cy="62162"/>
            </a:xfrm>
            <a:custGeom>
              <a:avLst/>
              <a:gdLst/>
              <a:ahLst/>
              <a:cxnLst/>
              <a:rect l="l" t="t" r="r" b="b"/>
              <a:pathLst>
                <a:path w="2644" h="1416" extrusionOk="0">
                  <a:moveTo>
                    <a:pt x="0" y="1"/>
                  </a:moveTo>
                  <a:cubicBezTo>
                    <a:pt x="1" y="1"/>
                    <a:pt x="7" y="8"/>
                    <a:pt x="24" y="25"/>
                  </a:cubicBezTo>
                  <a:cubicBezTo>
                    <a:pt x="38" y="38"/>
                    <a:pt x="58" y="65"/>
                    <a:pt x="89" y="92"/>
                  </a:cubicBezTo>
                  <a:cubicBezTo>
                    <a:pt x="150" y="150"/>
                    <a:pt x="239" y="232"/>
                    <a:pt x="361" y="310"/>
                  </a:cubicBezTo>
                  <a:cubicBezTo>
                    <a:pt x="480" y="385"/>
                    <a:pt x="630" y="467"/>
                    <a:pt x="793" y="538"/>
                  </a:cubicBezTo>
                  <a:cubicBezTo>
                    <a:pt x="956" y="610"/>
                    <a:pt x="1137" y="674"/>
                    <a:pt x="1313" y="739"/>
                  </a:cubicBezTo>
                  <a:cubicBezTo>
                    <a:pt x="1494" y="800"/>
                    <a:pt x="1674" y="858"/>
                    <a:pt x="1837" y="923"/>
                  </a:cubicBezTo>
                  <a:cubicBezTo>
                    <a:pt x="2001" y="990"/>
                    <a:pt x="2150" y="1059"/>
                    <a:pt x="2269" y="1130"/>
                  </a:cubicBezTo>
                  <a:cubicBezTo>
                    <a:pt x="2392" y="1202"/>
                    <a:pt x="2487" y="1273"/>
                    <a:pt x="2548" y="1328"/>
                  </a:cubicBezTo>
                  <a:cubicBezTo>
                    <a:pt x="2579" y="1355"/>
                    <a:pt x="2602" y="1378"/>
                    <a:pt x="2616" y="1392"/>
                  </a:cubicBezTo>
                  <a:cubicBezTo>
                    <a:pt x="2633" y="1409"/>
                    <a:pt x="2643" y="1416"/>
                    <a:pt x="2643" y="1416"/>
                  </a:cubicBezTo>
                  <a:cubicBezTo>
                    <a:pt x="2643" y="1416"/>
                    <a:pt x="2633" y="1409"/>
                    <a:pt x="2619" y="1392"/>
                  </a:cubicBezTo>
                  <a:cubicBezTo>
                    <a:pt x="2606" y="1375"/>
                    <a:pt x="2586" y="1348"/>
                    <a:pt x="2555" y="1321"/>
                  </a:cubicBezTo>
                  <a:cubicBezTo>
                    <a:pt x="2497" y="1260"/>
                    <a:pt x="2409" y="1178"/>
                    <a:pt x="2290" y="1097"/>
                  </a:cubicBezTo>
                  <a:cubicBezTo>
                    <a:pt x="2174" y="1018"/>
                    <a:pt x="2027" y="929"/>
                    <a:pt x="1864" y="855"/>
                  </a:cubicBezTo>
                  <a:cubicBezTo>
                    <a:pt x="1701" y="780"/>
                    <a:pt x="1525" y="712"/>
                    <a:pt x="1347" y="648"/>
                  </a:cubicBezTo>
                  <a:cubicBezTo>
                    <a:pt x="1167" y="586"/>
                    <a:pt x="990" y="525"/>
                    <a:pt x="827" y="460"/>
                  </a:cubicBezTo>
                  <a:cubicBezTo>
                    <a:pt x="660" y="395"/>
                    <a:pt x="511" y="331"/>
                    <a:pt x="388" y="263"/>
                  </a:cubicBezTo>
                  <a:cubicBezTo>
                    <a:pt x="266" y="194"/>
                    <a:pt x="167" y="133"/>
                    <a:pt x="102" y="79"/>
                  </a:cubicBezTo>
                  <a:cubicBezTo>
                    <a:pt x="68" y="56"/>
                    <a:pt x="44" y="35"/>
                    <a:pt x="24" y="21"/>
                  </a:cubicBezTo>
                  <a:cubicBezTo>
                    <a:pt x="7" y="8"/>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673432" y="492313"/>
              <a:ext cx="83586" cy="151675"/>
            </a:xfrm>
            <a:custGeom>
              <a:avLst/>
              <a:gdLst/>
              <a:ahLst/>
              <a:cxnLst/>
              <a:rect l="l" t="t" r="r" b="b"/>
              <a:pathLst>
                <a:path w="1904" h="3455" extrusionOk="0">
                  <a:moveTo>
                    <a:pt x="1" y="1"/>
                  </a:moveTo>
                  <a:cubicBezTo>
                    <a:pt x="1" y="1"/>
                    <a:pt x="90" y="21"/>
                    <a:pt x="250" y="59"/>
                  </a:cubicBezTo>
                  <a:cubicBezTo>
                    <a:pt x="406" y="96"/>
                    <a:pt x="634" y="150"/>
                    <a:pt x="889" y="252"/>
                  </a:cubicBezTo>
                  <a:cubicBezTo>
                    <a:pt x="1018" y="304"/>
                    <a:pt x="1151" y="368"/>
                    <a:pt x="1284" y="456"/>
                  </a:cubicBezTo>
                  <a:cubicBezTo>
                    <a:pt x="1413" y="541"/>
                    <a:pt x="1542" y="647"/>
                    <a:pt x="1641" y="783"/>
                  </a:cubicBezTo>
                  <a:cubicBezTo>
                    <a:pt x="1692" y="847"/>
                    <a:pt x="1736" y="923"/>
                    <a:pt x="1764" y="1001"/>
                  </a:cubicBezTo>
                  <a:cubicBezTo>
                    <a:pt x="1794" y="1079"/>
                    <a:pt x="1811" y="1164"/>
                    <a:pt x="1808" y="1249"/>
                  </a:cubicBezTo>
                  <a:cubicBezTo>
                    <a:pt x="1801" y="1416"/>
                    <a:pt x="1706" y="1582"/>
                    <a:pt x="1563" y="1671"/>
                  </a:cubicBezTo>
                  <a:cubicBezTo>
                    <a:pt x="1546" y="1681"/>
                    <a:pt x="1528" y="1688"/>
                    <a:pt x="1511" y="1698"/>
                  </a:cubicBezTo>
                  <a:cubicBezTo>
                    <a:pt x="1491" y="1705"/>
                    <a:pt x="1475" y="1712"/>
                    <a:pt x="1454" y="1715"/>
                  </a:cubicBezTo>
                  <a:lnTo>
                    <a:pt x="1440" y="1719"/>
                  </a:lnTo>
                  <a:lnTo>
                    <a:pt x="1434" y="1722"/>
                  </a:lnTo>
                  <a:lnTo>
                    <a:pt x="1338" y="1722"/>
                  </a:lnTo>
                  <a:cubicBezTo>
                    <a:pt x="1284" y="1722"/>
                    <a:pt x="1236" y="1719"/>
                    <a:pt x="1189" y="1719"/>
                  </a:cubicBezTo>
                  <a:cubicBezTo>
                    <a:pt x="1239" y="1763"/>
                    <a:pt x="1301" y="1811"/>
                    <a:pt x="1352" y="1858"/>
                  </a:cubicBezTo>
                  <a:lnTo>
                    <a:pt x="1373" y="1875"/>
                  </a:lnTo>
                  <a:lnTo>
                    <a:pt x="1389" y="1892"/>
                  </a:lnTo>
                  <a:lnTo>
                    <a:pt x="1409" y="1909"/>
                  </a:lnTo>
                  <a:cubicBezTo>
                    <a:pt x="1420" y="1923"/>
                    <a:pt x="1434" y="1933"/>
                    <a:pt x="1444" y="1946"/>
                  </a:cubicBezTo>
                  <a:cubicBezTo>
                    <a:pt x="1491" y="1994"/>
                    <a:pt x="1532" y="2048"/>
                    <a:pt x="1566" y="2103"/>
                  </a:cubicBezTo>
                  <a:cubicBezTo>
                    <a:pt x="1638" y="2212"/>
                    <a:pt x="1679" y="2337"/>
                    <a:pt x="1675" y="2460"/>
                  </a:cubicBezTo>
                  <a:cubicBezTo>
                    <a:pt x="1675" y="2603"/>
                    <a:pt x="1617" y="2739"/>
                    <a:pt x="1511" y="2811"/>
                  </a:cubicBezTo>
                  <a:cubicBezTo>
                    <a:pt x="1461" y="2848"/>
                    <a:pt x="1399" y="2872"/>
                    <a:pt x="1341" y="2882"/>
                  </a:cubicBezTo>
                  <a:cubicBezTo>
                    <a:pt x="1324" y="2882"/>
                    <a:pt x="1311" y="2885"/>
                    <a:pt x="1297" y="2885"/>
                  </a:cubicBezTo>
                  <a:cubicBezTo>
                    <a:pt x="1291" y="2885"/>
                    <a:pt x="1280" y="2885"/>
                    <a:pt x="1274" y="2882"/>
                  </a:cubicBezTo>
                  <a:lnTo>
                    <a:pt x="1263" y="2882"/>
                  </a:lnTo>
                  <a:cubicBezTo>
                    <a:pt x="1257" y="2882"/>
                    <a:pt x="1250" y="2882"/>
                    <a:pt x="1243" y="2879"/>
                  </a:cubicBezTo>
                  <a:cubicBezTo>
                    <a:pt x="1230" y="2875"/>
                    <a:pt x="1216" y="2872"/>
                    <a:pt x="1202" y="2868"/>
                  </a:cubicBezTo>
                  <a:cubicBezTo>
                    <a:pt x="1192" y="2865"/>
                    <a:pt x="1175" y="2855"/>
                    <a:pt x="1161" y="2852"/>
                  </a:cubicBezTo>
                  <a:cubicBezTo>
                    <a:pt x="1131" y="2838"/>
                    <a:pt x="1107" y="2827"/>
                    <a:pt x="1079" y="2817"/>
                  </a:cubicBezTo>
                  <a:lnTo>
                    <a:pt x="1079" y="2817"/>
                  </a:lnTo>
                  <a:cubicBezTo>
                    <a:pt x="1097" y="2848"/>
                    <a:pt x="1117" y="2882"/>
                    <a:pt x="1134" y="2913"/>
                  </a:cubicBezTo>
                  <a:cubicBezTo>
                    <a:pt x="1144" y="2926"/>
                    <a:pt x="1151" y="2940"/>
                    <a:pt x="1155" y="2954"/>
                  </a:cubicBezTo>
                  <a:cubicBezTo>
                    <a:pt x="1161" y="2967"/>
                    <a:pt x="1168" y="2977"/>
                    <a:pt x="1172" y="2990"/>
                  </a:cubicBezTo>
                  <a:cubicBezTo>
                    <a:pt x="1212" y="3117"/>
                    <a:pt x="1192" y="3246"/>
                    <a:pt x="1128" y="3331"/>
                  </a:cubicBezTo>
                  <a:cubicBezTo>
                    <a:pt x="1093" y="3372"/>
                    <a:pt x="1049" y="3399"/>
                    <a:pt x="1005" y="3413"/>
                  </a:cubicBezTo>
                  <a:cubicBezTo>
                    <a:pt x="970" y="3426"/>
                    <a:pt x="936" y="3431"/>
                    <a:pt x="905" y="3431"/>
                  </a:cubicBezTo>
                  <a:cubicBezTo>
                    <a:pt x="896" y="3431"/>
                    <a:pt x="887" y="3430"/>
                    <a:pt x="879" y="3430"/>
                  </a:cubicBezTo>
                  <a:cubicBezTo>
                    <a:pt x="801" y="3423"/>
                    <a:pt x="743" y="3389"/>
                    <a:pt x="712" y="3358"/>
                  </a:cubicBezTo>
                  <a:cubicBezTo>
                    <a:pt x="699" y="3345"/>
                    <a:pt x="688" y="3331"/>
                    <a:pt x="682" y="3321"/>
                  </a:cubicBezTo>
                  <a:lnTo>
                    <a:pt x="682" y="3321"/>
                  </a:lnTo>
                  <a:cubicBezTo>
                    <a:pt x="685" y="3331"/>
                    <a:pt x="695" y="3345"/>
                    <a:pt x="709" y="3362"/>
                  </a:cubicBezTo>
                  <a:cubicBezTo>
                    <a:pt x="736" y="3395"/>
                    <a:pt x="794" y="3436"/>
                    <a:pt x="875" y="3450"/>
                  </a:cubicBezTo>
                  <a:cubicBezTo>
                    <a:pt x="892" y="3453"/>
                    <a:pt x="910" y="3454"/>
                    <a:pt x="929" y="3454"/>
                  </a:cubicBezTo>
                  <a:cubicBezTo>
                    <a:pt x="956" y="3454"/>
                    <a:pt x="985" y="3451"/>
                    <a:pt x="1015" y="3444"/>
                  </a:cubicBezTo>
                  <a:cubicBezTo>
                    <a:pt x="1062" y="3430"/>
                    <a:pt x="1117" y="3403"/>
                    <a:pt x="1158" y="3355"/>
                  </a:cubicBezTo>
                  <a:cubicBezTo>
                    <a:pt x="1239" y="3266"/>
                    <a:pt x="1274" y="3117"/>
                    <a:pt x="1230" y="2974"/>
                  </a:cubicBezTo>
                  <a:cubicBezTo>
                    <a:pt x="1230" y="2970"/>
                    <a:pt x="1226" y="2964"/>
                    <a:pt x="1222" y="2957"/>
                  </a:cubicBezTo>
                  <a:cubicBezTo>
                    <a:pt x="1222" y="2954"/>
                    <a:pt x="1222" y="2950"/>
                    <a:pt x="1219" y="2946"/>
                  </a:cubicBezTo>
                  <a:cubicBezTo>
                    <a:pt x="1219" y="2943"/>
                    <a:pt x="1216" y="2943"/>
                    <a:pt x="1216" y="2940"/>
                  </a:cubicBezTo>
                  <a:lnTo>
                    <a:pt x="1216" y="2937"/>
                  </a:lnTo>
                  <a:cubicBezTo>
                    <a:pt x="1226" y="2943"/>
                    <a:pt x="1239" y="2946"/>
                    <a:pt x="1250" y="2950"/>
                  </a:cubicBezTo>
                  <a:lnTo>
                    <a:pt x="1257" y="2950"/>
                  </a:lnTo>
                  <a:lnTo>
                    <a:pt x="1270" y="2954"/>
                  </a:lnTo>
                  <a:lnTo>
                    <a:pt x="1348" y="2954"/>
                  </a:lnTo>
                  <a:cubicBezTo>
                    <a:pt x="1420" y="2946"/>
                    <a:pt x="1495" y="2919"/>
                    <a:pt x="1556" y="2879"/>
                  </a:cubicBezTo>
                  <a:cubicBezTo>
                    <a:pt x="1621" y="2835"/>
                    <a:pt x="1679" y="2773"/>
                    <a:pt x="1712" y="2698"/>
                  </a:cubicBezTo>
                  <a:cubicBezTo>
                    <a:pt x="1750" y="2627"/>
                    <a:pt x="1767" y="2546"/>
                    <a:pt x="1770" y="2464"/>
                  </a:cubicBezTo>
                  <a:cubicBezTo>
                    <a:pt x="1773" y="2321"/>
                    <a:pt x="1729" y="2174"/>
                    <a:pt x="1651" y="2052"/>
                  </a:cubicBezTo>
                  <a:cubicBezTo>
                    <a:pt x="1610" y="1990"/>
                    <a:pt x="1566" y="1933"/>
                    <a:pt x="1515" y="1879"/>
                  </a:cubicBezTo>
                  <a:cubicBezTo>
                    <a:pt x="1502" y="1865"/>
                    <a:pt x="1491" y="1852"/>
                    <a:pt x="1478" y="1838"/>
                  </a:cubicBezTo>
                  <a:lnTo>
                    <a:pt x="1454" y="1817"/>
                  </a:lnTo>
                  <a:cubicBezTo>
                    <a:pt x="1455" y="1817"/>
                    <a:pt x="1455" y="1817"/>
                    <a:pt x="1455" y="1816"/>
                  </a:cubicBezTo>
                  <a:lnTo>
                    <a:pt x="1455" y="1816"/>
                  </a:lnTo>
                  <a:cubicBezTo>
                    <a:pt x="1456" y="1816"/>
                    <a:pt x="1462" y="1815"/>
                    <a:pt x="1478" y="1811"/>
                  </a:cubicBezTo>
                  <a:cubicBezTo>
                    <a:pt x="1502" y="1807"/>
                    <a:pt x="1525" y="1797"/>
                    <a:pt x="1549" y="1786"/>
                  </a:cubicBezTo>
                  <a:cubicBezTo>
                    <a:pt x="1569" y="1777"/>
                    <a:pt x="1593" y="1766"/>
                    <a:pt x="1613" y="1753"/>
                  </a:cubicBezTo>
                  <a:cubicBezTo>
                    <a:pt x="1699" y="1698"/>
                    <a:pt x="1770" y="1623"/>
                    <a:pt x="1817" y="1535"/>
                  </a:cubicBezTo>
                  <a:cubicBezTo>
                    <a:pt x="1869" y="1450"/>
                    <a:pt x="1899" y="1351"/>
                    <a:pt x="1899" y="1252"/>
                  </a:cubicBezTo>
                  <a:cubicBezTo>
                    <a:pt x="1903" y="1154"/>
                    <a:pt x="1883" y="1056"/>
                    <a:pt x="1848" y="970"/>
                  </a:cubicBezTo>
                  <a:cubicBezTo>
                    <a:pt x="1814" y="882"/>
                    <a:pt x="1767" y="800"/>
                    <a:pt x="1709" y="729"/>
                  </a:cubicBezTo>
                  <a:cubicBezTo>
                    <a:pt x="1654" y="657"/>
                    <a:pt x="1593" y="596"/>
                    <a:pt x="1525" y="538"/>
                  </a:cubicBezTo>
                  <a:cubicBezTo>
                    <a:pt x="1457" y="484"/>
                    <a:pt x="1389" y="439"/>
                    <a:pt x="1321" y="395"/>
                  </a:cubicBezTo>
                  <a:cubicBezTo>
                    <a:pt x="1181" y="314"/>
                    <a:pt x="1039" y="252"/>
                    <a:pt x="906" y="205"/>
                  </a:cubicBezTo>
                  <a:cubicBezTo>
                    <a:pt x="641" y="113"/>
                    <a:pt x="409" y="76"/>
                    <a:pt x="253" y="45"/>
                  </a:cubicBezTo>
                  <a:cubicBezTo>
                    <a:pt x="90" y="18"/>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49"/>
          <p:cNvSpPr txBox="1">
            <a:spLocks noGrp="1"/>
          </p:cNvSpPr>
          <p:nvPr>
            <p:ph type="title"/>
          </p:nvPr>
        </p:nvSpPr>
        <p:spPr>
          <a:xfrm>
            <a:off x="720000" y="416600"/>
            <a:ext cx="77040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dark romanticism</a:t>
            </a:r>
            <a:endParaRPr/>
          </a:p>
        </p:txBody>
      </p:sp>
      <p:grpSp>
        <p:nvGrpSpPr>
          <p:cNvPr id="1070" name="Google Shape;1070;p49"/>
          <p:cNvGrpSpPr/>
          <p:nvPr/>
        </p:nvGrpSpPr>
        <p:grpSpPr>
          <a:xfrm>
            <a:off x="3454419" y="5322921"/>
            <a:ext cx="114944" cy="81856"/>
            <a:chOff x="-59015625" y="1993850"/>
            <a:chExt cx="144950" cy="103225"/>
          </a:xfrm>
        </p:grpSpPr>
        <p:sp>
          <p:nvSpPr>
            <p:cNvPr id="1071" name="Google Shape;1071;p49"/>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58954200" y="19938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59015625" y="2034825"/>
              <a:ext cx="20500" cy="21275"/>
            </a:xfrm>
            <a:custGeom>
              <a:avLst/>
              <a:gdLst/>
              <a:ahLst/>
              <a:cxnLst/>
              <a:rect l="l" t="t" r="r" b="b"/>
              <a:pathLst>
                <a:path w="820" h="851" extrusionOk="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58954200" y="2034825"/>
              <a:ext cx="21300" cy="21275"/>
            </a:xfrm>
            <a:custGeom>
              <a:avLst/>
              <a:gdLst/>
              <a:ahLst/>
              <a:cxnLst/>
              <a:rect l="l" t="t" r="r" b="b"/>
              <a:pathLst>
                <a:path w="852" h="851" extrusionOk="0">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58891975" y="2034825"/>
              <a:ext cx="21300" cy="21275"/>
            </a:xfrm>
            <a:custGeom>
              <a:avLst/>
              <a:gdLst/>
              <a:ahLst/>
              <a:cxnLst/>
              <a:rect l="l" t="t" r="r" b="b"/>
              <a:pathLst>
                <a:path w="852" h="851" extrusionOk="0">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59015625" y="20765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58954200" y="20765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0" name="Google Shape;1080;p49"/>
          <p:cNvSpPr txBox="1"/>
          <p:nvPr/>
        </p:nvSpPr>
        <p:spPr>
          <a:xfrm flipH="1">
            <a:off x="1171902" y="2077150"/>
            <a:ext cx="17646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IM Fell English SC"/>
                <a:ea typeface="IM Fell English SC"/>
                <a:cs typeface="IM Fell English SC"/>
                <a:sym typeface="IM Fell English SC"/>
              </a:rPr>
              <a:t>Venus</a:t>
            </a:r>
            <a:endParaRPr sz="2500">
              <a:solidFill>
                <a:schemeClr val="lt1"/>
              </a:solidFill>
              <a:latin typeface="IM Fell English SC"/>
              <a:ea typeface="IM Fell English SC"/>
              <a:cs typeface="IM Fell English SC"/>
              <a:sym typeface="IM Fell English SC"/>
            </a:endParaRPr>
          </a:p>
        </p:txBody>
      </p:sp>
      <p:sp>
        <p:nvSpPr>
          <p:cNvPr id="1081" name="Google Shape;1081;p49"/>
          <p:cNvSpPr txBox="1"/>
          <p:nvPr/>
        </p:nvSpPr>
        <p:spPr>
          <a:xfrm flipH="1">
            <a:off x="982602" y="1500654"/>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Darker Grotesque"/>
                <a:ea typeface="Darker Grotesque"/>
                <a:cs typeface="Darker Grotesque"/>
                <a:sym typeface="Darker Grotesque"/>
              </a:rPr>
              <a:t>It has a beautiful name, but it’s terribly hot</a:t>
            </a:r>
            <a:endParaRPr>
              <a:solidFill>
                <a:schemeClr val="lt1"/>
              </a:solidFill>
              <a:latin typeface="Darker Grotesque"/>
              <a:ea typeface="Darker Grotesque"/>
              <a:cs typeface="Darker Grotesque"/>
              <a:sym typeface="Darker Grotesque"/>
            </a:endParaRPr>
          </a:p>
        </p:txBody>
      </p:sp>
      <p:sp>
        <p:nvSpPr>
          <p:cNvPr id="1082" name="Google Shape;1082;p49"/>
          <p:cNvSpPr txBox="1"/>
          <p:nvPr/>
        </p:nvSpPr>
        <p:spPr>
          <a:xfrm flipH="1">
            <a:off x="2850427" y="3297379"/>
            <a:ext cx="17646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IM Fell English SC"/>
                <a:ea typeface="IM Fell English SC"/>
                <a:cs typeface="IM Fell English SC"/>
                <a:sym typeface="IM Fell English SC"/>
              </a:rPr>
              <a:t>Mercury</a:t>
            </a:r>
            <a:endParaRPr sz="2500">
              <a:solidFill>
                <a:schemeClr val="lt1"/>
              </a:solidFill>
              <a:latin typeface="IM Fell English SC"/>
              <a:ea typeface="IM Fell English SC"/>
              <a:cs typeface="IM Fell English SC"/>
              <a:sym typeface="IM Fell English SC"/>
            </a:endParaRPr>
          </a:p>
        </p:txBody>
      </p:sp>
      <p:sp>
        <p:nvSpPr>
          <p:cNvPr id="1083" name="Google Shape;1083;p49"/>
          <p:cNvSpPr txBox="1"/>
          <p:nvPr/>
        </p:nvSpPr>
        <p:spPr>
          <a:xfrm flipH="1">
            <a:off x="2661127" y="3617304"/>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Darker Grotesque"/>
                <a:ea typeface="Darker Grotesque"/>
                <a:cs typeface="Darker Grotesque"/>
                <a:sym typeface="Darker Grotesque"/>
              </a:rPr>
              <a:t>Mercury is the closest planet to the Sun</a:t>
            </a:r>
            <a:endParaRPr>
              <a:solidFill>
                <a:schemeClr val="lt1"/>
              </a:solidFill>
              <a:latin typeface="Darker Grotesque"/>
              <a:ea typeface="Darker Grotesque"/>
              <a:cs typeface="Darker Grotesque"/>
              <a:sym typeface="Darker Grotesque"/>
            </a:endParaRPr>
          </a:p>
        </p:txBody>
      </p:sp>
      <p:sp>
        <p:nvSpPr>
          <p:cNvPr id="1084" name="Google Shape;1084;p49"/>
          <p:cNvSpPr txBox="1"/>
          <p:nvPr/>
        </p:nvSpPr>
        <p:spPr>
          <a:xfrm flipH="1">
            <a:off x="4528977" y="2077150"/>
            <a:ext cx="17646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IM Fell English SC"/>
                <a:ea typeface="IM Fell English SC"/>
                <a:cs typeface="IM Fell English SC"/>
                <a:sym typeface="IM Fell English SC"/>
              </a:rPr>
              <a:t>Mars</a:t>
            </a:r>
            <a:endParaRPr sz="2500">
              <a:solidFill>
                <a:schemeClr val="lt1"/>
              </a:solidFill>
              <a:latin typeface="IM Fell English SC"/>
              <a:ea typeface="IM Fell English SC"/>
              <a:cs typeface="IM Fell English SC"/>
              <a:sym typeface="IM Fell English SC"/>
            </a:endParaRPr>
          </a:p>
        </p:txBody>
      </p:sp>
      <p:sp>
        <p:nvSpPr>
          <p:cNvPr id="1085" name="Google Shape;1085;p49"/>
          <p:cNvSpPr txBox="1"/>
          <p:nvPr/>
        </p:nvSpPr>
        <p:spPr>
          <a:xfrm flipH="1">
            <a:off x="4339677" y="1500654"/>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Darker Grotesque"/>
                <a:ea typeface="Darker Grotesque"/>
                <a:cs typeface="Darker Grotesque"/>
                <a:sym typeface="Darker Grotesque"/>
              </a:rPr>
              <a:t>Despite being red, Mars is a cold place, not hot</a:t>
            </a:r>
            <a:endParaRPr>
              <a:solidFill>
                <a:schemeClr val="lt1"/>
              </a:solidFill>
              <a:latin typeface="Darker Grotesque"/>
              <a:ea typeface="Darker Grotesque"/>
              <a:cs typeface="Darker Grotesque"/>
              <a:sym typeface="Darker Grotesque"/>
            </a:endParaRPr>
          </a:p>
        </p:txBody>
      </p:sp>
      <p:sp>
        <p:nvSpPr>
          <p:cNvPr id="1086" name="Google Shape;1086;p49"/>
          <p:cNvSpPr txBox="1"/>
          <p:nvPr/>
        </p:nvSpPr>
        <p:spPr>
          <a:xfrm flipH="1">
            <a:off x="6207502" y="3297379"/>
            <a:ext cx="17646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IM Fell English SC"/>
                <a:ea typeface="IM Fell English SC"/>
                <a:cs typeface="IM Fell English SC"/>
                <a:sym typeface="IM Fell English SC"/>
              </a:rPr>
              <a:t>Jupiter</a:t>
            </a:r>
            <a:endParaRPr sz="2500">
              <a:solidFill>
                <a:schemeClr val="lt1"/>
              </a:solidFill>
              <a:latin typeface="IM Fell English SC"/>
              <a:ea typeface="IM Fell English SC"/>
              <a:cs typeface="IM Fell English SC"/>
              <a:sym typeface="IM Fell English SC"/>
            </a:endParaRPr>
          </a:p>
        </p:txBody>
      </p:sp>
      <p:sp>
        <p:nvSpPr>
          <p:cNvPr id="1087" name="Google Shape;1087;p49"/>
          <p:cNvSpPr txBox="1"/>
          <p:nvPr/>
        </p:nvSpPr>
        <p:spPr>
          <a:xfrm flipH="1">
            <a:off x="6018202" y="3617304"/>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Darker Grotesque"/>
                <a:ea typeface="Darker Grotesque"/>
                <a:cs typeface="Darker Grotesque"/>
                <a:sym typeface="Darker Grotesque"/>
              </a:rPr>
              <a:t>Jupiter is the biggest planet of them all</a:t>
            </a:r>
            <a:endParaRPr>
              <a:solidFill>
                <a:schemeClr val="lt1"/>
              </a:solidFill>
              <a:latin typeface="Darker Grotesque"/>
              <a:ea typeface="Darker Grotesque"/>
              <a:cs typeface="Darker Grotesque"/>
              <a:sym typeface="Darker Grotesque"/>
            </a:endParaRPr>
          </a:p>
        </p:txBody>
      </p:sp>
      <p:sp>
        <p:nvSpPr>
          <p:cNvPr id="1088" name="Google Shape;1088;p49"/>
          <p:cNvSpPr txBox="1"/>
          <p:nvPr/>
        </p:nvSpPr>
        <p:spPr>
          <a:xfrm flipH="1">
            <a:off x="1714750" y="2598226"/>
            <a:ext cx="678900" cy="647100"/>
          </a:xfrm>
          <a:prstGeom prst="rect">
            <a:avLst/>
          </a:prstGeom>
          <a:solidFill>
            <a:schemeClr val="dk2"/>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2500">
                <a:solidFill>
                  <a:schemeClr val="lt1"/>
                </a:solidFill>
                <a:latin typeface="IM Fell English SC"/>
                <a:ea typeface="IM Fell English SC"/>
                <a:cs typeface="IM Fell English SC"/>
                <a:sym typeface="IM Fell English SC"/>
              </a:rPr>
              <a:t>01</a:t>
            </a:r>
            <a:endParaRPr sz="2500">
              <a:solidFill>
                <a:schemeClr val="lt1"/>
              </a:solidFill>
              <a:latin typeface="IM Fell English SC"/>
              <a:ea typeface="IM Fell English SC"/>
              <a:cs typeface="IM Fell English SC"/>
              <a:sym typeface="IM Fell English SC"/>
            </a:endParaRPr>
          </a:p>
        </p:txBody>
      </p:sp>
      <p:sp>
        <p:nvSpPr>
          <p:cNvPr id="1089" name="Google Shape;1089;p49"/>
          <p:cNvSpPr txBox="1"/>
          <p:nvPr/>
        </p:nvSpPr>
        <p:spPr>
          <a:xfrm flipH="1">
            <a:off x="3393276" y="2598226"/>
            <a:ext cx="678900" cy="647100"/>
          </a:xfrm>
          <a:prstGeom prst="rect">
            <a:avLst/>
          </a:prstGeom>
          <a:solidFill>
            <a:schemeClr val="dk2"/>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2500">
                <a:solidFill>
                  <a:schemeClr val="lt1"/>
                </a:solidFill>
                <a:latin typeface="IM Fell English SC"/>
                <a:ea typeface="IM Fell English SC"/>
                <a:cs typeface="IM Fell English SC"/>
                <a:sym typeface="IM Fell English SC"/>
              </a:rPr>
              <a:t>02</a:t>
            </a:r>
            <a:endParaRPr sz="2500">
              <a:solidFill>
                <a:schemeClr val="lt1"/>
              </a:solidFill>
              <a:latin typeface="IM Fell English SC"/>
              <a:ea typeface="IM Fell English SC"/>
              <a:cs typeface="IM Fell English SC"/>
              <a:sym typeface="IM Fell English SC"/>
            </a:endParaRPr>
          </a:p>
        </p:txBody>
      </p:sp>
      <p:sp>
        <p:nvSpPr>
          <p:cNvPr id="1090" name="Google Shape;1090;p49"/>
          <p:cNvSpPr txBox="1"/>
          <p:nvPr/>
        </p:nvSpPr>
        <p:spPr>
          <a:xfrm flipH="1">
            <a:off x="5071799" y="2598226"/>
            <a:ext cx="678900" cy="647100"/>
          </a:xfrm>
          <a:prstGeom prst="rect">
            <a:avLst/>
          </a:prstGeom>
          <a:solidFill>
            <a:schemeClr val="dk2"/>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2500">
                <a:solidFill>
                  <a:schemeClr val="lt1"/>
                </a:solidFill>
                <a:latin typeface="IM Fell English SC"/>
                <a:ea typeface="IM Fell English SC"/>
                <a:cs typeface="IM Fell English SC"/>
                <a:sym typeface="IM Fell English SC"/>
              </a:rPr>
              <a:t>03</a:t>
            </a:r>
            <a:endParaRPr sz="2500">
              <a:solidFill>
                <a:schemeClr val="lt1"/>
              </a:solidFill>
              <a:latin typeface="IM Fell English SC"/>
              <a:ea typeface="IM Fell English SC"/>
              <a:cs typeface="IM Fell English SC"/>
              <a:sym typeface="IM Fell English SC"/>
            </a:endParaRPr>
          </a:p>
        </p:txBody>
      </p:sp>
      <p:sp>
        <p:nvSpPr>
          <p:cNvPr id="1091" name="Google Shape;1091;p49"/>
          <p:cNvSpPr txBox="1"/>
          <p:nvPr/>
        </p:nvSpPr>
        <p:spPr>
          <a:xfrm flipH="1">
            <a:off x="6750350" y="2598226"/>
            <a:ext cx="678900" cy="647100"/>
          </a:xfrm>
          <a:prstGeom prst="rect">
            <a:avLst/>
          </a:prstGeom>
          <a:solidFill>
            <a:schemeClr val="dk2"/>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2500">
                <a:solidFill>
                  <a:schemeClr val="lt1"/>
                </a:solidFill>
                <a:latin typeface="IM Fell English SC"/>
                <a:ea typeface="IM Fell English SC"/>
                <a:cs typeface="IM Fell English SC"/>
                <a:sym typeface="IM Fell English SC"/>
              </a:rPr>
              <a:t>04</a:t>
            </a:r>
            <a:endParaRPr sz="2500">
              <a:solidFill>
                <a:schemeClr val="lt1"/>
              </a:solidFill>
              <a:latin typeface="IM Fell English SC"/>
              <a:ea typeface="IM Fell English SC"/>
              <a:cs typeface="IM Fell English SC"/>
              <a:sym typeface="IM Fell English SC"/>
            </a:endParaRPr>
          </a:p>
        </p:txBody>
      </p:sp>
      <p:cxnSp>
        <p:nvCxnSpPr>
          <p:cNvPr id="1092" name="Google Shape;1092;p49"/>
          <p:cNvCxnSpPr>
            <a:stCxn id="1088" idx="1"/>
            <a:endCxn id="1089" idx="3"/>
          </p:cNvCxnSpPr>
          <p:nvPr/>
        </p:nvCxnSpPr>
        <p:spPr>
          <a:xfrm>
            <a:off x="2393650" y="2921776"/>
            <a:ext cx="999600" cy="0"/>
          </a:xfrm>
          <a:prstGeom prst="straightConnector1">
            <a:avLst/>
          </a:prstGeom>
          <a:noFill/>
          <a:ln w="19050" cap="flat" cmpd="sng">
            <a:solidFill>
              <a:schemeClr val="lt1"/>
            </a:solidFill>
            <a:prstDash val="solid"/>
            <a:round/>
            <a:headEnd type="none" w="med" len="med"/>
            <a:tailEnd type="none" w="med" len="med"/>
          </a:ln>
        </p:spPr>
      </p:cxnSp>
      <p:cxnSp>
        <p:nvCxnSpPr>
          <p:cNvPr id="1093" name="Google Shape;1093;p49"/>
          <p:cNvCxnSpPr>
            <a:stCxn id="1089" idx="1"/>
            <a:endCxn id="1090" idx="3"/>
          </p:cNvCxnSpPr>
          <p:nvPr/>
        </p:nvCxnSpPr>
        <p:spPr>
          <a:xfrm>
            <a:off x="4072176" y="2921776"/>
            <a:ext cx="999600" cy="0"/>
          </a:xfrm>
          <a:prstGeom prst="straightConnector1">
            <a:avLst/>
          </a:prstGeom>
          <a:noFill/>
          <a:ln w="19050" cap="flat" cmpd="sng">
            <a:solidFill>
              <a:schemeClr val="lt1"/>
            </a:solidFill>
            <a:prstDash val="solid"/>
            <a:round/>
            <a:headEnd type="none" w="med" len="med"/>
            <a:tailEnd type="none" w="med" len="med"/>
          </a:ln>
        </p:spPr>
      </p:cxnSp>
      <p:cxnSp>
        <p:nvCxnSpPr>
          <p:cNvPr id="1094" name="Google Shape;1094;p49"/>
          <p:cNvCxnSpPr>
            <a:stCxn id="1090" idx="1"/>
            <a:endCxn id="1091" idx="3"/>
          </p:cNvCxnSpPr>
          <p:nvPr/>
        </p:nvCxnSpPr>
        <p:spPr>
          <a:xfrm>
            <a:off x="5750699" y="2921776"/>
            <a:ext cx="999600" cy="0"/>
          </a:xfrm>
          <a:prstGeom prst="straightConnector1">
            <a:avLst/>
          </a:prstGeom>
          <a:noFill/>
          <a:ln w="19050" cap="flat" cmpd="sng">
            <a:solidFill>
              <a:schemeClr val="lt1"/>
            </a:solidFill>
            <a:prstDash val="solid"/>
            <a:round/>
            <a:headEnd type="none" w="med" len="med"/>
            <a:tailEnd type="none" w="med" len="med"/>
          </a:ln>
        </p:spPr>
      </p:cxnSp>
      <p:cxnSp>
        <p:nvCxnSpPr>
          <p:cNvPr id="1095" name="Google Shape;1095;p49"/>
          <p:cNvCxnSpPr>
            <a:stCxn id="1091" idx="1"/>
          </p:cNvCxnSpPr>
          <p:nvPr/>
        </p:nvCxnSpPr>
        <p:spPr>
          <a:xfrm>
            <a:off x="7429250" y="2921776"/>
            <a:ext cx="2006400" cy="0"/>
          </a:xfrm>
          <a:prstGeom prst="straightConnector1">
            <a:avLst/>
          </a:prstGeom>
          <a:noFill/>
          <a:ln w="19050" cap="flat" cmpd="sng">
            <a:solidFill>
              <a:schemeClr val="lt1"/>
            </a:solidFill>
            <a:prstDash val="solid"/>
            <a:round/>
            <a:headEnd type="none" w="med" len="med"/>
            <a:tailEnd type="none" w="med" len="med"/>
          </a:ln>
        </p:spPr>
      </p:cxnSp>
      <p:cxnSp>
        <p:nvCxnSpPr>
          <p:cNvPr id="1096" name="Google Shape;1096;p49"/>
          <p:cNvCxnSpPr>
            <a:stCxn id="1088" idx="3"/>
          </p:cNvCxnSpPr>
          <p:nvPr/>
        </p:nvCxnSpPr>
        <p:spPr>
          <a:xfrm rot="10800000">
            <a:off x="-234650" y="2921776"/>
            <a:ext cx="1949400" cy="0"/>
          </a:xfrm>
          <a:prstGeom prst="straightConnector1">
            <a:avLst/>
          </a:prstGeom>
          <a:noFill/>
          <a:ln w="19050" cap="flat" cmpd="sng">
            <a:solidFill>
              <a:schemeClr val="lt1"/>
            </a:solidFill>
            <a:prstDash val="solid"/>
            <a:round/>
            <a:headEnd type="none" w="med" len="med"/>
            <a:tailEnd type="none" w="med" len="med"/>
          </a:ln>
        </p:spPr>
      </p:cxnSp>
      <p:sp>
        <p:nvSpPr>
          <p:cNvPr id="1097" name="Google Shape;1097;p49"/>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1"/>
        <p:cNvGrpSpPr/>
        <p:nvPr/>
      </p:nvGrpSpPr>
      <p:grpSpPr>
        <a:xfrm>
          <a:off x="0" y="0"/>
          <a:ext cx="0" cy="0"/>
          <a:chOff x="0" y="0"/>
          <a:chExt cx="0" cy="0"/>
        </a:xfrm>
      </p:grpSpPr>
      <p:sp>
        <p:nvSpPr>
          <p:cNvPr id="1102" name="Google Shape;1102;p50"/>
          <p:cNvSpPr txBox="1">
            <a:spLocks noGrp="1"/>
          </p:cNvSpPr>
          <p:nvPr>
            <p:ph type="title"/>
          </p:nvPr>
        </p:nvSpPr>
        <p:spPr>
          <a:xfrm>
            <a:off x="1863875" y="540700"/>
            <a:ext cx="5518200" cy="1205700"/>
          </a:xfrm>
          <a:prstGeom prst="rect">
            <a:avLst/>
          </a:prstGeom>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a:solidFill>
                  <a:schemeClr val="lt1"/>
                </a:solidFill>
              </a:rPr>
              <a:t>A </a:t>
            </a:r>
            <a:r>
              <a:rPr lang="en"/>
              <a:t>picture</a:t>
            </a:r>
            <a:r>
              <a:rPr lang="en">
                <a:solidFill>
                  <a:schemeClr val="lt1"/>
                </a:solidFill>
              </a:rPr>
              <a:t> </a:t>
            </a:r>
            <a:r>
              <a:rPr lang="en"/>
              <a:t>is</a:t>
            </a:r>
            <a:r>
              <a:rPr lang="en">
                <a:solidFill>
                  <a:schemeClr val="lt1"/>
                </a:solidFill>
              </a:rPr>
              <a:t> </a:t>
            </a:r>
            <a:r>
              <a:rPr lang="en"/>
              <a:t>worth</a:t>
            </a:r>
            <a:r>
              <a:rPr lang="en">
                <a:solidFill>
                  <a:schemeClr val="lt1"/>
                </a:solidFill>
              </a:rPr>
              <a:t> </a:t>
            </a:r>
            <a:r>
              <a:rPr lang="en"/>
              <a:t>a</a:t>
            </a:r>
            <a:r>
              <a:rPr lang="en">
                <a:solidFill>
                  <a:schemeClr val="lt1"/>
                </a:solidFill>
              </a:rPr>
              <a:t> </a:t>
            </a:r>
            <a:r>
              <a:rPr lang="en"/>
              <a:t>thousand</a:t>
            </a:r>
            <a:r>
              <a:rPr lang="en">
                <a:solidFill>
                  <a:schemeClr val="lt1"/>
                </a:solidFill>
              </a:rPr>
              <a:t> </a:t>
            </a:r>
            <a:r>
              <a:rPr lang="en"/>
              <a:t>words</a:t>
            </a:r>
            <a:endParaRPr>
              <a:solidFill>
                <a:schemeClr val="lt1"/>
              </a:solidFill>
            </a:endParaRPr>
          </a:p>
        </p:txBody>
      </p:sp>
      <p:grpSp>
        <p:nvGrpSpPr>
          <p:cNvPr id="1103" name="Google Shape;1103;p50"/>
          <p:cNvGrpSpPr/>
          <p:nvPr/>
        </p:nvGrpSpPr>
        <p:grpSpPr>
          <a:xfrm rot="10800000" flipH="1">
            <a:off x="263369" y="2694802"/>
            <a:ext cx="2102974" cy="2137871"/>
            <a:chOff x="298650" y="311925"/>
            <a:chExt cx="1460095" cy="1484323"/>
          </a:xfrm>
        </p:grpSpPr>
        <p:sp>
          <p:nvSpPr>
            <p:cNvPr id="1104" name="Google Shape;1104;p50"/>
            <p:cNvSpPr/>
            <p:nvPr/>
          </p:nvSpPr>
          <p:spPr>
            <a:xfrm>
              <a:off x="606703" y="379708"/>
              <a:ext cx="258395" cy="120242"/>
            </a:xfrm>
            <a:custGeom>
              <a:avLst/>
              <a:gdLst/>
              <a:ahLst/>
              <a:cxnLst/>
              <a:rect l="l" t="t" r="r" b="b"/>
              <a:pathLst>
                <a:path w="5886" h="2739" extrusionOk="0">
                  <a:moveTo>
                    <a:pt x="811" y="817"/>
                  </a:moveTo>
                  <a:cubicBezTo>
                    <a:pt x="811" y="817"/>
                    <a:pt x="811" y="818"/>
                    <a:pt x="812" y="821"/>
                  </a:cubicBezTo>
                  <a:lnTo>
                    <a:pt x="812" y="821"/>
                  </a:lnTo>
                  <a:cubicBezTo>
                    <a:pt x="812" y="818"/>
                    <a:pt x="811" y="817"/>
                    <a:pt x="811" y="817"/>
                  </a:cubicBezTo>
                  <a:close/>
                  <a:moveTo>
                    <a:pt x="926" y="1"/>
                  </a:moveTo>
                  <a:cubicBezTo>
                    <a:pt x="905" y="1"/>
                    <a:pt x="885" y="1"/>
                    <a:pt x="865" y="4"/>
                  </a:cubicBezTo>
                  <a:cubicBezTo>
                    <a:pt x="844" y="4"/>
                    <a:pt x="824" y="4"/>
                    <a:pt x="803" y="8"/>
                  </a:cubicBezTo>
                  <a:cubicBezTo>
                    <a:pt x="640" y="35"/>
                    <a:pt x="480" y="106"/>
                    <a:pt x="351" y="219"/>
                  </a:cubicBezTo>
                  <a:cubicBezTo>
                    <a:pt x="219" y="327"/>
                    <a:pt x="117" y="477"/>
                    <a:pt x="51" y="651"/>
                  </a:cubicBezTo>
                  <a:cubicBezTo>
                    <a:pt x="24" y="739"/>
                    <a:pt x="4" y="834"/>
                    <a:pt x="1" y="933"/>
                  </a:cubicBezTo>
                  <a:cubicBezTo>
                    <a:pt x="1" y="1032"/>
                    <a:pt x="15" y="1126"/>
                    <a:pt x="42" y="1219"/>
                  </a:cubicBezTo>
                  <a:cubicBezTo>
                    <a:pt x="96" y="1406"/>
                    <a:pt x="205" y="1572"/>
                    <a:pt x="345" y="1709"/>
                  </a:cubicBezTo>
                  <a:cubicBezTo>
                    <a:pt x="484" y="1841"/>
                    <a:pt x="657" y="1943"/>
                    <a:pt x="852" y="1998"/>
                  </a:cubicBezTo>
                  <a:cubicBezTo>
                    <a:pt x="954" y="2025"/>
                    <a:pt x="1052" y="2035"/>
                    <a:pt x="1147" y="2038"/>
                  </a:cubicBezTo>
                  <a:cubicBezTo>
                    <a:pt x="1246" y="2038"/>
                    <a:pt x="1345" y="2032"/>
                    <a:pt x="1436" y="2015"/>
                  </a:cubicBezTo>
                  <a:cubicBezTo>
                    <a:pt x="1620" y="1980"/>
                    <a:pt x="1794" y="1919"/>
                    <a:pt x="1954" y="1851"/>
                  </a:cubicBezTo>
                  <a:cubicBezTo>
                    <a:pt x="2031" y="1817"/>
                    <a:pt x="2110" y="1780"/>
                    <a:pt x="2185" y="1743"/>
                  </a:cubicBezTo>
                  <a:cubicBezTo>
                    <a:pt x="2260" y="1709"/>
                    <a:pt x="2331" y="1671"/>
                    <a:pt x="2406" y="1633"/>
                  </a:cubicBezTo>
                  <a:cubicBezTo>
                    <a:pt x="2552" y="1559"/>
                    <a:pt x="2695" y="1484"/>
                    <a:pt x="2838" y="1416"/>
                  </a:cubicBezTo>
                  <a:cubicBezTo>
                    <a:pt x="2981" y="1348"/>
                    <a:pt x="3124" y="1280"/>
                    <a:pt x="3263" y="1225"/>
                  </a:cubicBezTo>
                  <a:cubicBezTo>
                    <a:pt x="3406" y="1171"/>
                    <a:pt x="3546" y="1123"/>
                    <a:pt x="3684" y="1090"/>
                  </a:cubicBezTo>
                  <a:cubicBezTo>
                    <a:pt x="3844" y="1051"/>
                    <a:pt x="4002" y="1031"/>
                    <a:pt x="4155" y="1031"/>
                  </a:cubicBezTo>
                  <a:cubicBezTo>
                    <a:pt x="4271" y="1031"/>
                    <a:pt x="4385" y="1042"/>
                    <a:pt x="4494" y="1065"/>
                  </a:cubicBezTo>
                  <a:cubicBezTo>
                    <a:pt x="4620" y="1090"/>
                    <a:pt x="4742" y="1131"/>
                    <a:pt x="4855" y="1184"/>
                  </a:cubicBezTo>
                  <a:cubicBezTo>
                    <a:pt x="4967" y="1236"/>
                    <a:pt x="5072" y="1300"/>
                    <a:pt x="5165" y="1368"/>
                  </a:cubicBezTo>
                  <a:cubicBezTo>
                    <a:pt x="5348" y="1511"/>
                    <a:pt x="5491" y="1674"/>
                    <a:pt x="5593" y="1838"/>
                  </a:cubicBezTo>
                  <a:cubicBezTo>
                    <a:pt x="5644" y="1919"/>
                    <a:pt x="5689" y="2001"/>
                    <a:pt x="5722" y="2076"/>
                  </a:cubicBezTo>
                  <a:cubicBezTo>
                    <a:pt x="5756" y="2154"/>
                    <a:pt x="5783" y="2229"/>
                    <a:pt x="5801" y="2297"/>
                  </a:cubicBezTo>
                  <a:cubicBezTo>
                    <a:pt x="5841" y="2433"/>
                    <a:pt x="5859" y="2545"/>
                    <a:pt x="5865" y="2621"/>
                  </a:cubicBezTo>
                  <a:cubicBezTo>
                    <a:pt x="5868" y="2661"/>
                    <a:pt x="5868" y="2688"/>
                    <a:pt x="5868" y="2709"/>
                  </a:cubicBezTo>
                  <a:lnTo>
                    <a:pt x="5868" y="2739"/>
                  </a:lnTo>
                  <a:cubicBezTo>
                    <a:pt x="5868" y="2739"/>
                    <a:pt x="5872" y="2729"/>
                    <a:pt x="5872" y="2709"/>
                  </a:cubicBezTo>
                  <a:cubicBezTo>
                    <a:pt x="5872" y="2688"/>
                    <a:pt x="5876" y="2661"/>
                    <a:pt x="5879" y="2621"/>
                  </a:cubicBezTo>
                  <a:cubicBezTo>
                    <a:pt x="5882" y="2542"/>
                    <a:pt x="5885" y="2429"/>
                    <a:pt x="5865" y="2283"/>
                  </a:cubicBezTo>
                  <a:cubicBezTo>
                    <a:pt x="5841" y="2137"/>
                    <a:pt x="5804" y="1960"/>
                    <a:pt x="5719" y="1770"/>
                  </a:cubicBezTo>
                  <a:cubicBezTo>
                    <a:pt x="5631" y="1583"/>
                    <a:pt x="5498" y="1379"/>
                    <a:pt x="5301" y="1205"/>
                  </a:cubicBezTo>
                  <a:cubicBezTo>
                    <a:pt x="5202" y="1117"/>
                    <a:pt x="5093" y="1035"/>
                    <a:pt x="4970" y="963"/>
                  </a:cubicBezTo>
                  <a:cubicBezTo>
                    <a:pt x="4848" y="895"/>
                    <a:pt x="4712" y="834"/>
                    <a:pt x="4566" y="790"/>
                  </a:cubicBezTo>
                  <a:cubicBezTo>
                    <a:pt x="4491" y="770"/>
                    <a:pt x="4416" y="749"/>
                    <a:pt x="4338" y="735"/>
                  </a:cubicBezTo>
                  <a:cubicBezTo>
                    <a:pt x="4321" y="732"/>
                    <a:pt x="4301" y="729"/>
                    <a:pt x="4280" y="729"/>
                  </a:cubicBezTo>
                  <a:cubicBezTo>
                    <a:pt x="4260" y="726"/>
                    <a:pt x="4240" y="722"/>
                    <a:pt x="4222" y="722"/>
                  </a:cubicBezTo>
                  <a:cubicBezTo>
                    <a:pt x="4182" y="718"/>
                    <a:pt x="4141" y="712"/>
                    <a:pt x="4103" y="712"/>
                  </a:cubicBezTo>
                  <a:cubicBezTo>
                    <a:pt x="4062" y="712"/>
                    <a:pt x="4022" y="712"/>
                    <a:pt x="3981" y="709"/>
                  </a:cubicBezTo>
                  <a:cubicBezTo>
                    <a:pt x="3940" y="709"/>
                    <a:pt x="3899" y="712"/>
                    <a:pt x="3858" y="715"/>
                  </a:cubicBezTo>
                  <a:cubicBezTo>
                    <a:pt x="3838" y="715"/>
                    <a:pt x="3817" y="715"/>
                    <a:pt x="3797" y="718"/>
                  </a:cubicBezTo>
                  <a:lnTo>
                    <a:pt x="3736" y="726"/>
                  </a:lnTo>
                  <a:cubicBezTo>
                    <a:pt x="3695" y="732"/>
                    <a:pt x="3654" y="735"/>
                    <a:pt x="3613" y="743"/>
                  </a:cubicBezTo>
                  <a:cubicBezTo>
                    <a:pt x="3290" y="797"/>
                    <a:pt x="2970" y="909"/>
                    <a:pt x="2668" y="1038"/>
                  </a:cubicBezTo>
                  <a:cubicBezTo>
                    <a:pt x="2515" y="1103"/>
                    <a:pt x="2365" y="1171"/>
                    <a:pt x="2219" y="1239"/>
                  </a:cubicBezTo>
                  <a:cubicBezTo>
                    <a:pt x="2069" y="1304"/>
                    <a:pt x="1919" y="1371"/>
                    <a:pt x="1776" y="1426"/>
                  </a:cubicBezTo>
                  <a:cubicBezTo>
                    <a:pt x="1634" y="1487"/>
                    <a:pt x="1491" y="1531"/>
                    <a:pt x="1354" y="1555"/>
                  </a:cubicBezTo>
                  <a:cubicBezTo>
                    <a:pt x="1287" y="1569"/>
                    <a:pt x="1219" y="1576"/>
                    <a:pt x="1154" y="1576"/>
                  </a:cubicBezTo>
                  <a:cubicBezTo>
                    <a:pt x="1089" y="1576"/>
                    <a:pt x="1025" y="1569"/>
                    <a:pt x="967" y="1555"/>
                  </a:cubicBezTo>
                  <a:cubicBezTo>
                    <a:pt x="852" y="1525"/>
                    <a:pt x="736" y="1467"/>
                    <a:pt x="643" y="1385"/>
                  </a:cubicBezTo>
                  <a:cubicBezTo>
                    <a:pt x="552" y="1304"/>
                    <a:pt x="480" y="1202"/>
                    <a:pt x="439" y="1093"/>
                  </a:cubicBezTo>
                  <a:cubicBezTo>
                    <a:pt x="419" y="1038"/>
                    <a:pt x="412" y="984"/>
                    <a:pt x="406" y="930"/>
                  </a:cubicBezTo>
                  <a:cubicBezTo>
                    <a:pt x="402" y="875"/>
                    <a:pt x="412" y="820"/>
                    <a:pt x="423" y="766"/>
                  </a:cubicBezTo>
                  <a:cubicBezTo>
                    <a:pt x="453" y="661"/>
                    <a:pt x="511" y="559"/>
                    <a:pt x="589" y="481"/>
                  </a:cubicBezTo>
                  <a:cubicBezTo>
                    <a:pt x="668" y="399"/>
                    <a:pt x="763" y="344"/>
                    <a:pt x="861" y="321"/>
                  </a:cubicBezTo>
                  <a:cubicBezTo>
                    <a:pt x="898" y="310"/>
                    <a:pt x="936" y="305"/>
                    <a:pt x="973" y="305"/>
                  </a:cubicBezTo>
                  <a:cubicBezTo>
                    <a:pt x="1033" y="305"/>
                    <a:pt x="1093" y="318"/>
                    <a:pt x="1147" y="341"/>
                  </a:cubicBezTo>
                  <a:cubicBezTo>
                    <a:pt x="1235" y="379"/>
                    <a:pt x="1310" y="437"/>
                    <a:pt x="1358" y="504"/>
                  </a:cubicBezTo>
                  <a:cubicBezTo>
                    <a:pt x="1382" y="542"/>
                    <a:pt x="1395" y="575"/>
                    <a:pt x="1406" y="616"/>
                  </a:cubicBezTo>
                  <a:cubicBezTo>
                    <a:pt x="1416" y="657"/>
                    <a:pt x="1416" y="698"/>
                    <a:pt x="1412" y="735"/>
                  </a:cubicBezTo>
                  <a:cubicBezTo>
                    <a:pt x="1403" y="817"/>
                    <a:pt x="1372" y="889"/>
                    <a:pt x="1324" y="943"/>
                  </a:cubicBezTo>
                  <a:cubicBezTo>
                    <a:pt x="1296" y="967"/>
                    <a:pt x="1269" y="988"/>
                    <a:pt x="1239" y="1001"/>
                  </a:cubicBezTo>
                  <a:cubicBezTo>
                    <a:pt x="1212" y="1015"/>
                    <a:pt x="1178" y="1018"/>
                    <a:pt x="1147" y="1021"/>
                  </a:cubicBezTo>
                  <a:cubicBezTo>
                    <a:pt x="1134" y="1023"/>
                    <a:pt x="1121" y="1023"/>
                    <a:pt x="1108" y="1023"/>
                  </a:cubicBezTo>
                  <a:cubicBezTo>
                    <a:pt x="1061" y="1023"/>
                    <a:pt x="1015" y="1013"/>
                    <a:pt x="977" y="994"/>
                  </a:cubicBezTo>
                  <a:cubicBezTo>
                    <a:pt x="929" y="974"/>
                    <a:pt x="892" y="947"/>
                    <a:pt x="868" y="916"/>
                  </a:cubicBezTo>
                  <a:cubicBezTo>
                    <a:pt x="844" y="889"/>
                    <a:pt x="831" y="865"/>
                    <a:pt x="824" y="845"/>
                  </a:cubicBezTo>
                  <a:cubicBezTo>
                    <a:pt x="817" y="834"/>
                    <a:pt x="814" y="825"/>
                    <a:pt x="812" y="821"/>
                  </a:cubicBezTo>
                  <a:lnTo>
                    <a:pt x="812" y="821"/>
                  </a:lnTo>
                  <a:cubicBezTo>
                    <a:pt x="814" y="833"/>
                    <a:pt x="817" y="873"/>
                    <a:pt x="847" y="933"/>
                  </a:cubicBezTo>
                  <a:cubicBezTo>
                    <a:pt x="868" y="967"/>
                    <a:pt x="902" y="1008"/>
                    <a:pt x="949" y="1042"/>
                  </a:cubicBezTo>
                  <a:cubicBezTo>
                    <a:pt x="998" y="1079"/>
                    <a:pt x="1062" y="1106"/>
                    <a:pt x="1144" y="1120"/>
                  </a:cubicBezTo>
                  <a:cubicBezTo>
                    <a:pt x="1157" y="1120"/>
                    <a:pt x="1171" y="1120"/>
                    <a:pt x="1186" y="1120"/>
                  </a:cubicBezTo>
                  <a:cubicBezTo>
                    <a:pt x="1214" y="1120"/>
                    <a:pt x="1244" y="1119"/>
                    <a:pt x="1276" y="1110"/>
                  </a:cubicBezTo>
                  <a:cubicBezTo>
                    <a:pt x="1321" y="1100"/>
                    <a:pt x="1368" y="1079"/>
                    <a:pt x="1409" y="1049"/>
                  </a:cubicBezTo>
                  <a:cubicBezTo>
                    <a:pt x="1494" y="991"/>
                    <a:pt x="1566" y="895"/>
                    <a:pt x="1599" y="776"/>
                  </a:cubicBezTo>
                  <a:cubicBezTo>
                    <a:pt x="1616" y="718"/>
                    <a:pt x="1623" y="657"/>
                    <a:pt x="1620" y="589"/>
                  </a:cubicBezTo>
                  <a:cubicBezTo>
                    <a:pt x="1616" y="525"/>
                    <a:pt x="1599" y="453"/>
                    <a:pt x="1569" y="392"/>
                  </a:cubicBezTo>
                  <a:cubicBezTo>
                    <a:pt x="1511" y="263"/>
                    <a:pt x="1403" y="154"/>
                    <a:pt x="1266" y="86"/>
                  </a:cubicBezTo>
                  <a:cubicBezTo>
                    <a:pt x="1202" y="52"/>
                    <a:pt x="1127" y="24"/>
                    <a:pt x="1048" y="11"/>
                  </a:cubicBezTo>
                  <a:lnTo>
                    <a:pt x="1018" y="8"/>
                  </a:lnTo>
                  <a:lnTo>
                    <a:pt x="987" y="4"/>
                  </a:lnTo>
                  <a:cubicBezTo>
                    <a:pt x="967" y="4"/>
                    <a:pt x="94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0"/>
            <p:cNvSpPr/>
            <p:nvPr/>
          </p:nvSpPr>
          <p:spPr>
            <a:xfrm>
              <a:off x="626414" y="402536"/>
              <a:ext cx="27218" cy="34198"/>
            </a:xfrm>
            <a:custGeom>
              <a:avLst/>
              <a:gdLst/>
              <a:ahLst/>
              <a:cxnLst/>
              <a:rect l="l" t="t" r="r" b="b"/>
              <a:pathLst>
                <a:path w="620" h="779" extrusionOk="0">
                  <a:moveTo>
                    <a:pt x="329" y="1"/>
                  </a:moveTo>
                  <a:cubicBezTo>
                    <a:pt x="285" y="1"/>
                    <a:pt x="234" y="9"/>
                    <a:pt x="188" y="35"/>
                  </a:cubicBezTo>
                  <a:cubicBezTo>
                    <a:pt x="133" y="60"/>
                    <a:pt x="89" y="107"/>
                    <a:pt x="59" y="157"/>
                  </a:cubicBezTo>
                  <a:cubicBezTo>
                    <a:pt x="25" y="212"/>
                    <a:pt x="7" y="270"/>
                    <a:pt x="1" y="335"/>
                  </a:cubicBezTo>
                  <a:cubicBezTo>
                    <a:pt x="1" y="369"/>
                    <a:pt x="4" y="402"/>
                    <a:pt x="11" y="433"/>
                  </a:cubicBezTo>
                  <a:cubicBezTo>
                    <a:pt x="21" y="468"/>
                    <a:pt x="31" y="498"/>
                    <a:pt x="45" y="525"/>
                  </a:cubicBezTo>
                  <a:cubicBezTo>
                    <a:pt x="76" y="576"/>
                    <a:pt x="109" y="614"/>
                    <a:pt x="140" y="644"/>
                  </a:cubicBezTo>
                  <a:cubicBezTo>
                    <a:pt x="205" y="709"/>
                    <a:pt x="290" y="743"/>
                    <a:pt x="362" y="767"/>
                  </a:cubicBezTo>
                  <a:cubicBezTo>
                    <a:pt x="386" y="776"/>
                    <a:pt x="412" y="779"/>
                    <a:pt x="435" y="779"/>
                  </a:cubicBezTo>
                  <a:cubicBezTo>
                    <a:pt x="446" y="779"/>
                    <a:pt x="457" y="778"/>
                    <a:pt x="467" y="777"/>
                  </a:cubicBezTo>
                  <a:cubicBezTo>
                    <a:pt x="497" y="774"/>
                    <a:pt x="525" y="763"/>
                    <a:pt x="545" y="757"/>
                  </a:cubicBezTo>
                  <a:cubicBezTo>
                    <a:pt x="566" y="743"/>
                    <a:pt x="579" y="733"/>
                    <a:pt x="586" y="726"/>
                  </a:cubicBezTo>
                  <a:cubicBezTo>
                    <a:pt x="593" y="716"/>
                    <a:pt x="596" y="713"/>
                    <a:pt x="596" y="713"/>
                  </a:cubicBezTo>
                  <a:cubicBezTo>
                    <a:pt x="596" y="713"/>
                    <a:pt x="593" y="713"/>
                    <a:pt x="582" y="709"/>
                  </a:cubicBezTo>
                  <a:cubicBezTo>
                    <a:pt x="572" y="709"/>
                    <a:pt x="555" y="702"/>
                    <a:pt x="541" y="695"/>
                  </a:cubicBezTo>
                  <a:cubicBezTo>
                    <a:pt x="525" y="692"/>
                    <a:pt x="508" y="678"/>
                    <a:pt x="491" y="664"/>
                  </a:cubicBezTo>
                  <a:cubicBezTo>
                    <a:pt x="474" y="651"/>
                    <a:pt x="460" y="634"/>
                    <a:pt x="439" y="617"/>
                  </a:cubicBezTo>
                  <a:cubicBezTo>
                    <a:pt x="406" y="583"/>
                    <a:pt x="375" y="525"/>
                    <a:pt x="345" y="474"/>
                  </a:cubicBezTo>
                  <a:cubicBezTo>
                    <a:pt x="327" y="443"/>
                    <a:pt x="310" y="416"/>
                    <a:pt x="304" y="399"/>
                  </a:cubicBezTo>
                  <a:cubicBezTo>
                    <a:pt x="300" y="389"/>
                    <a:pt x="300" y="382"/>
                    <a:pt x="300" y="375"/>
                  </a:cubicBezTo>
                  <a:lnTo>
                    <a:pt x="300" y="352"/>
                  </a:lnTo>
                  <a:cubicBezTo>
                    <a:pt x="300" y="335"/>
                    <a:pt x="304" y="314"/>
                    <a:pt x="310" y="297"/>
                  </a:cubicBezTo>
                  <a:cubicBezTo>
                    <a:pt x="317" y="280"/>
                    <a:pt x="327" y="264"/>
                    <a:pt x="334" y="246"/>
                  </a:cubicBezTo>
                  <a:cubicBezTo>
                    <a:pt x="345" y="233"/>
                    <a:pt x="358" y="215"/>
                    <a:pt x="375" y="202"/>
                  </a:cubicBezTo>
                  <a:cubicBezTo>
                    <a:pt x="395" y="192"/>
                    <a:pt x="419" y="178"/>
                    <a:pt x="443" y="178"/>
                  </a:cubicBezTo>
                  <a:cubicBezTo>
                    <a:pt x="459" y="176"/>
                    <a:pt x="473" y="174"/>
                    <a:pt x="487" y="174"/>
                  </a:cubicBezTo>
                  <a:cubicBezTo>
                    <a:pt x="498" y="174"/>
                    <a:pt x="508" y="175"/>
                    <a:pt x="518" y="178"/>
                  </a:cubicBezTo>
                  <a:cubicBezTo>
                    <a:pt x="538" y="182"/>
                    <a:pt x="558" y="185"/>
                    <a:pt x="576" y="195"/>
                  </a:cubicBezTo>
                  <a:cubicBezTo>
                    <a:pt x="589" y="202"/>
                    <a:pt x="603" y="212"/>
                    <a:pt x="610" y="219"/>
                  </a:cubicBezTo>
                  <a:cubicBezTo>
                    <a:pt x="616" y="226"/>
                    <a:pt x="620" y="229"/>
                    <a:pt x="620" y="229"/>
                  </a:cubicBezTo>
                  <a:cubicBezTo>
                    <a:pt x="620" y="229"/>
                    <a:pt x="620" y="223"/>
                    <a:pt x="616" y="212"/>
                  </a:cubicBezTo>
                  <a:cubicBezTo>
                    <a:pt x="613" y="202"/>
                    <a:pt x="610" y="189"/>
                    <a:pt x="603" y="171"/>
                  </a:cubicBezTo>
                  <a:cubicBezTo>
                    <a:pt x="593" y="154"/>
                    <a:pt x="579" y="131"/>
                    <a:pt x="558" y="107"/>
                  </a:cubicBezTo>
                  <a:cubicBezTo>
                    <a:pt x="541" y="83"/>
                    <a:pt x="514" y="60"/>
                    <a:pt x="480" y="42"/>
                  </a:cubicBezTo>
                  <a:cubicBezTo>
                    <a:pt x="447" y="25"/>
                    <a:pt x="403" y="5"/>
                    <a:pt x="351" y="2"/>
                  </a:cubicBezTo>
                  <a:cubicBezTo>
                    <a:pt x="344" y="1"/>
                    <a:pt x="336"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0"/>
            <p:cNvSpPr/>
            <p:nvPr/>
          </p:nvSpPr>
          <p:spPr>
            <a:xfrm>
              <a:off x="589406" y="333349"/>
              <a:ext cx="119232" cy="105404"/>
            </a:xfrm>
            <a:custGeom>
              <a:avLst/>
              <a:gdLst/>
              <a:ahLst/>
              <a:cxnLst/>
              <a:rect l="l" t="t" r="r" b="b"/>
              <a:pathLst>
                <a:path w="2716" h="2401" extrusionOk="0">
                  <a:moveTo>
                    <a:pt x="1304" y="1"/>
                  </a:moveTo>
                  <a:cubicBezTo>
                    <a:pt x="1218" y="1"/>
                    <a:pt x="1133" y="7"/>
                    <a:pt x="1051" y="19"/>
                  </a:cubicBezTo>
                  <a:cubicBezTo>
                    <a:pt x="858" y="50"/>
                    <a:pt x="681" y="125"/>
                    <a:pt x="534" y="223"/>
                  </a:cubicBezTo>
                  <a:cubicBezTo>
                    <a:pt x="384" y="322"/>
                    <a:pt x="269" y="448"/>
                    <a:pt x="184" y="570"/>
                  </a:cubicBezTo>
                  <a:cubicBezTo>
                    <a:pt x="98" y="697"/>
                    <a:pt x="51" y="826"/>
                    <a:pt x="27" y="942"/>
                  </a:cubicBezTo>
                  <a:cubicBezTo>
                    <a:pt x="0" y="1060"/>
                    <a:pt x="0" y="1162"/>
                    <a:pt x="4" y="1244"/>
                  </a:cubicBezTo>
                  <a:cubicBezTo>
                    <a:pt x="4" y="1264"/>
                    <a:pt x="7" y="1284"/>
                    <a:pt x="10" y="1302"/>
                  </a:cubicBezTo>
                  <a:cubicBezTo>
                    <a:pt x="14" y="1319"/>
                    <a:pt x="17" y="1336"/>
                    <a:pt x="21" y="1353"/>
                  </a:cubicBezTo>
                  <a:cubicBezTo>
                    <a:pt x="27" y="1383"/>
                    <a:pt x="31" y="1411"/>
                    <a:pt x="37" y="1431"/>
                  </a:cubicBezTo>
                  <a:cubicBezTo>
                    <a:pt x="51" y="1472"/>
                    <a:pt x="58" y="1493"/>
                    <a:pt x="58" y="1493"/>
                  </a:cubicBezTo>
                  <a:cubicBezTo>
                    <a:pt x="58" y="1493"/>
                    <a:pt x="62" y="1472"/>
                    <a:pt x="65" y="1427"/>
                  </a:cubicBezTo>
                  <a:cubicBezTo>
                    <a:pt x="68" y="1407"/>
                    <a:pt x="75" y="1383"/>
                    <a:pt x="78" y="1353"/>
                  </a:cubicBezTo>
                  <a:cubicBezTo>
                    <a:pt x="82" y="1339"/>
                    <a:pt x="89" y="1322"/>
                    <a:pt x="92" y="1305"/>
                  </a:cubicBezTo>
                  <a:cubicBezTo>
                    <a:pt x="98" y="1292"/>
                    <a:pt x="103" y="1275"/>
                    <a:pt x="109" y="1254"/>
                  </a:cubicBezTo>
                  <a:cubicBezTo>
                    <a:pt x="129" y="1182"/>
                    <a:pt x="167" y="1101"/>
                    <a:pt x="218" y="1016"/>
                  </a:cubicBezTo>
                  <a:cubicBezTo>
                    <a:pt x="272" y="931"/>
                    <a:pt x="340" y="843"/>
                    <a:pt x="418" y="761"/>
                  </a:cubicBezTo>
                  <a:cubicBezTo>
                    <a:pt x="500" y="676"/>
                    <a:pt x="602" y="604"/>
                    <a:pt x="721" y="557"/>
                  </a:cubicBezTo>
                  <a:cubicBezTo>
                    <a:pt x="837" y="506"/>
                    <a:pt x="970" y="475"/>
                    <a:pt x="1106" y="462"/>
                  </a:cubicBezTo>
                  <a:cubicBezTo>
                    <a:pt x="1123" y="462"/>
                    <a:pt x="1139" y="462"/>
                    <a:pt x="1160" y="458"/>
                  </a:cubicBezTo>
                  <a:lnTo>
                    <a:pt x="1211" y="458"/>
                  </a:lnTo>
                  <a:cubicBezTo>
                    <a:pt x="1246" y="462"/>
                    <a:pt x="1282" y="462"/>
                    <a:pt x="1317" y="468"/>
                  </a:cubicBezTo>
                  <a:cubicBezTo>
                    <a:pt x="1384" y="479"/>
                    <a:pt x="1456" y="493"/>
                    <a:pt x="1521" y="513"/>
                  </a:cubicBezTo>
                  <a:cubicBezTo>
                    <a:pt x="1657" y="557"/>
                    <a:pt x="1783" y="625"/>
                    <a:pt x="1891" y="717"/>
                  </a:cubicBezTo>
                  <a:cubicBezTo>
                    <a:pt x="2004" y="805"/>
                    <a:pt x="2092" y="914"/>
                    <a:pt x="2153" y="1033"/>
                  </a:cubicBezTo>
                  <a:cubicBezTo>
                    <a:pt x="2184" y="1094"/>
                    <a:pt x="2208" y="1155"/>
                    <a:pt x="2225" y="1217"/>
                  </a:cubicBezTo>
                  <a:cubicBezTo>
                    <a:pt x="2242" y="1281"/>
                    <a:pt x="2252" y="1346"/>
                    <a:pt x="2255" y="1411"/>
                  </a:cubicBezTo>
                  <a:cubicBezTo>
                    <a:pt x="2255" y="1543"/>
                    <a:pt x="2235" y="1672"/>
                    <a:pt x="2188" y="1788"/>
                  </a:cubicBezTo>
                  <a:cubicBezTo>
                    <a:pt x="2164" y="1843"/>
                    <a:pt x="2133" y="1897"/>
                    <a:pt x="2099" y="1945"/>
                  </a:cubicBezTo>
                  <a:cubicBezTo>
                    <a:pt x="2065" y="1989"/>
                    <a:pt x="2024" y="2030"/>
                    <a:pt x="1980" y="2064"/>
                  </a:cubicBezTo>
                  <a:cubicBezTo>
                    <a:pt x="1891" y="2132"/>
                    <a:pt x="1792" y="2187"/>
                    <a:pt x="1701" y="2217"/>
                  </a:cubicBezTo>
                  <a:cubicBezTo>
                    <a:pt x="1609" y="2248"/>
                    <a:pt x="1517" y="2261"/>
                    <a:pt x="1446" y="2261"/>
                  </a:cubicBezTo>
                  <a:cubicBezTo>
                    <a:pt x="1409" y="2261"/>
                    <a:pt x="1374" y="2258"/>
                    <a:pt x="1343" y="2258"/>
                  </a:cubicBezTo>
                  <a:cubicBezTo>
                    <a:pt x="1313" y="2254"/>
                    <a:pt x="1290" y="2251"/>
                    <a:pt x="1269" y="2248"/>
                  </a:cubicBezTo>
                  <a:cubicBezTo>
                    <a:pt x="1228" y="2234"/>
                    <a:pt x="1208" y="2227"/>
                    <a:pt x="1208" y="2227"/>
                  </a:cubicBezTo>
                  <a:lnTo>
                    <a:pt x="1208" y="2227"/>
                  </a:lnTo>
                  <a:cubicBezTo>
                    <a:pt x="1208" y="2227"/>
                    <a:pt x="1225" y="2237"/>
                    <a:pt x="1262" y="2264"/>
                  </a:cubicBezTo>
                  <a:cubicBezTo>
                    <a:pt x="1279" y="2275"/>
                    <a:pt x="1303" y="2289"/>
                    <a:pt x="1327" y="2305"/>
                  </a:cubicBezTo>
                  <a:cubicBezTo>
                    <a:pt x="1357" y="2319"/>
                    <a:pt x="1388" y="2336"/>
                    <a:pt x="1429" y="2353"/>
                  </a:cubicBezTo>
                  <a:cubicBezTo>
                    <a:pt x="1507" y="2377"/>
                    <a:pt x="1609" y="2400"/>
                    <a:pt x="1728" y="2400"/>
                  </a:cubicBezTo>
                  <a:cubicBezTo>
                    <a:pt x="1847" y="2400"/>
                    <a:pt x="1987" y="2374"/>
                    <a:pt x="2126" y="2305"/>
                  </a:cubicBezTo>
                  <a:cubicBezTo>
                    <a:pt x="2194" y="2268"/>
                    <a:pt x="2266" y="2223"/>
                    <a:pt x="2331" y="2169"/>
                  </a:cubicBezTo>
                  <a:cubicBezTo>
                    <a:pt x="2395" y="2111"/>
                    <a:pt x="2456" y="2047"/>
                    <a:pt x="2507" y="1972"/>
                  </a:cubicBezTo>
                  <a:cubicBezTo>
                    <a:pt x="2613" y="1822"/>
                    <a:pt x="2684" y="1636"/>
                    <a:pt x="2701" y="1435"/>
                  </a:cubicBezTo>
                  <a:cubicBezTo>
                    <a:pt x="2715" y="1336"/>
                    <a:pt x="2711" y="1231"/>
                    <a:pt x="2698" y="1125"/>
                  </a:cubicBezTo>
                  <a:cubicBezTo>
                    <a:pt x="2681" y="1023"/>
                    <a:pt x="2650" y="917"/>
                    <a:pt x="2606" y="819"/>
                  </a:cubicBezTo>
                  <a:cubicBezTo>
                    <a:pt x="2521" y="622"/>
                    <a:pt x="2381" y="452"/>
                    <a:pt x="2215" y="315"/>
                  </a:cubicBezTo>
                  <a:cubicBezTo>
                    <a:pt x="2048" y="186"/>
                    <a:pt x="1854" y="91"/>
                    <a:pt x="1650" y="39"/>
                  </a:cubicBezTo>
                  <a:cubicBezTo>
                    <a:pt x="1536" y="12"/>
                    <a:pt x="1419" y="1"/>
                    <a:pt x="1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0"/>
            <p:cNvSpPr/>
            <p:nvPr/>
          </p:nvSpPr>
          <p:spPr>
            <a:xfrm>
              <a:off x="585367" y="367152"/>
              <a:ext cx="95131" cy="81610"/>
            </a:xfrm>
            <a:custGeom>
              <a:avLst/>
              <a:gdLst/>
              <a:ahLst/>
              <a:cxnLst/>
              <a:rect l="l" t="t" r="r" b="b"/>
              <a:pathLst>
                <a:path w="2167" h="1859" extrusionOk="0">
                  <a:moveTo>
                    <a:pt x="1137" y="0"/>
                  </a:moveTo>
                  <a:cubicBezTo>
                    <a:pt x="939" y="0"/>
                    <a:pt x="732" y="60"/>
                    <a:pt x="551" y="164"/>
                  </a:cubicBezTo>
                  <a:cubicBezTo>
                    <a:pt x="337" y="294"/>
                    <a:pt x="160" y="491"/>
                    <a:pt x="75" y="715"/>
                  </a:cubicBezTo>
                  <a:cubicBezTo>
                    <a:pt x="31" y="825"/>
                    <a:pt x="11" y="937"/>
                    <a:pt x="7" y="1042"/>
                  </a:cubicBezTo>
                  <a:cubicBezTo>
                    <a:pt x="0" y="1151"/>
                    <a:pt x="11" y="1249"/>
                    <a:pt x="27" y="1338"/>
                  </a:cubicBezTo>
                  <a:cubicBezTo>
                    <a:pt x="44" y="1430"/>
                    <a:pt x="72" y="1508"/>
                    <a:pt x="106" y="1573"/>
                  </a:cubicBezTo>
                  <a:cubicBezTo>
                    <a:pt x="137" y="1641"/>
                    <a:pt x="170" y="1692"/>
                    <a:pt x="198" y="1736"/>
                  </a:cubicBezTo>
                  <a:cubicBezTo>
                    <a:pt x="231" y="1777"/>
                    <a:pt x="256" y="1808"/>
                    <a:pt x="276" y="1828"/>
                  </a:cubicBezTo>
                  <a:cubicBezTo>
                    <a:pt x="293" y="1848"/>
                    <a:pt x="303" y="1858"/>
                    <a:pt x="303" y="1858"/>
                  </a:cubicBezTo>
                  <a:cubicBezTo>
                    <a:pt x="303" y="1858"/>
                    <a:pt x="297" y="1848"/>
                    <a:pt x="283" y="1821"/>
                  </a:cubicBezTo>
                  <a:cubicBezTo>
                    <a:pt x="269" y="1800"/>
                    <a:pt x="252" y="1764"/>
                    <a:pt x="235" y="1715"/>
                  </a:cubicBezTo>
                  <a:cubicBezTo>
                    <a:pt x="195" y="1627"/>
                    <a:pt x="160" y="1488"/>
                    <a:pt x="146" y="1324"/>
                  </a:cubicBezTo>
                  <a:cubicBezTo>
                    <a:pt x="133" y="1158"/>
                    <a:pt x="164" y="968"/>
                    <a:pt x="248" y="787"/>
                  </a:cubicBezTo>
                  <a:cubicBezTo>
                    <a:pt x="333" y="610"/>
                    <a:pt x="476" y="447"/>
                    <a:pt x="657" y="338"/>
                  </a:cubicBezTo>
                  <a:cubicBezTo>
                    <a:pt x="827" y="232"/>
                    <a:pt x="1025" y="178"/>
                    <a:pt x="1213" y="178"/>
                  </a:cubicBezTo>
                  <a:cubicBezTo>
                    <a:pt x="1224" y="178"/>
                    <a:pt x="1235" y="178"/>
                    <a:pt x="1245" y="178"/>
                  </a:cubicBezTo>
                  <a:cubicBezTo>
                    <a:pt x="1446" y="185"/>
                    <a:pt x="1633" y="249"/>
                    <a:pt x="1773" y="338"/>
                  </a:cubicBezTo>
                  <a:cubicBezTo>
                    <a:pt x="1916" y="423"/>
                    <a:pt x="2018" y="525"/>
                    <a:pt x="2079" y="603"/>
                  </a:cubicBezTo>
                  <a:cubicBezTo>
                    <a:pt x="2109" y="644"/>
                    <a:pt x="2133" y="674"/>
                    <a:pt x="2147" y="698"/>
                  </a:cubicBezTo>
                  <a:cubicBezTo>
                    <a:pt x="2160" y="723"/>
                    <a:pt x="2167" y="736"/>
                    <a:pt x="2167" y="736"/>
                  </a:cubicBezTo>
                  <a:cubicBezTo>
                    <a:pt x="2167" y="736"/>
                    <a:pt x="2164" y="723"/>
                    <a:pt x="2154" y="695"/>
                  </a:cubicBezTo>
                  <a:cubicBezTo>
                    <a:pt x="2143" y="671"/>
                    <a:pt x="2126" y="634"/>
                    <a:pt x="2102" y="586"/>
                  </a:cubicBezTo>
                  <a:cubicBezTo>
                    <a:pt x="2089" y="566"/>
                    <a:pt x="2076" y="542"/>
                    <a:pt x="2062" y="514"/>
                  </a:cubicBezTo>
                  <a:cubicBezTo>
                    <a:pt x="2041" y="488"/>
                    <a:pt x="2024" y="461"/>
                    <a:pt x="2000" y="430"/>
                  </a:cubicBezTo>
                  <a:cubicBezTo>
                    <a:pt x="1960" y="372"/>
                    <a:pt x="1902" y="310"/>
                    <a:pt x="1831" y="256"/>
                  </a:cubicBezTo>
                  <a:cubicBezTo>
                    <a:pt x="1759" y="199"/>
                    <a:pt x="1677" y="144"/>
                    <a:pt x="1582" y="100"/>
                  </a:cubicBezTo>
                  <a:cubicBezTo>
                    <a:pt x="1487" y="56"/>
                    <a:pt x="1378" y="21"/>
                    <a:pt x="1259" y="8"/>
                  </a:cubicBezTo>
                  <a:cubicBezTo>
                    <a:pt x="1219" y="3"/>
                    <a:pt x="1178" y="0"/>
                    <a:pt x="1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0"/>
            <p:cNvSpPr/>
            <p:nvPr/>
          </p:nvSpPr>
          <p:spPr>
            <a:xfrm>
              <a:off x="628653" y="456753"/>
              <a:ext cx="527" cy="5575"/>
            </a:xfrm>
            <a:custGeom>
              <a:avLst/>
              <a:gdLst/>
              <a:ahLst/>
              <a:cxnLst/>
              <a:rect l="l" t="t" r="r" b="b"/>
              <a:pathLst>
                <a:path w="12" h="127" extrusionOk="0">
                  <a:moveTo>
                    <a:pt x="5" y="1"/>
                  </a:moveTo>
                  <a:lnTo>
                    <a:pt x="5" y="8"/>
                  </a:lnTo>
                  <a:cubicBezTo>
                    <a:pt x="5" y="15"/>
                    <a:pt x="0" y="25"/>
                    <a:pt x="0" y="29"/>
                  </a:cubicBezTo>
                  <a:lnTo>
                    <a:pt x="0" y="52"/>
                  </a:lnTo>
                  <a:lnTo>
                    <a:pt x="0" y="62"/>
                  </a:lnTo>
                  <a:lnTo>
                    <a:pt x="0" y="76"/>
                  </a:lnTo>
                  <a:lnTo>
                    <a:pt x="0" y="96"/>
                  </a:lnTo>
                  <a:cubicBezTo>
                    <a:pt x="0" y="103"/>
                    <a:pt x="5" y="114"/>
                    <a:pt x="5" y="117"/>
                  </a:cubicBezTo>
                  <a:lnTo>
                    <a:pt x="5" y="127"/>
                  </a:lnTo>
                  <a:cubicBezTo>
                    <a:pt x="8" y="123"/>
                    <a:pt x="8" y="123"/>
                    <a:pt x="8" y="120"/>
                  </a:cubicBezTo>
                  <a:cubicBezTo>
                    <a:pt x="8" y="117"/>
                    <a:pt x="8" y="106"/>
                    <a:pt x="11" y="100"/>
                  </a:cubicBezTo>
                  <a:lnTo>
                    <a:pt x="11" y="76"/>
                  </a:lnTo>
                  <a:lnTo>
                    <a:pt x="11" y="62"/>
                  </a:lnTo>
                  <a:lnTo>
                    <a:pt x="11" y="49"/>
                  </a:lnTo>
                  <a:lnTo>
                    <a:pt x="11" y="25"/>
                  </a:lnTo>
                  <a:cubicBezTo>
                    <a:pt x="8" y="21"/>
                    <a:pt x="8" y="12"/>
                    <a:pt x="8" y="8"/>
                  </a:cubicBezTo>
                  <a:cubicBezTo>
                    <a:pt x="8" y="1"/>
                    <a:pt x="8" y="1"/>
                    <a:pt x="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0"/>
            <p:cNvSpPr/>
            <p:nvPr/>
          </p:nvSpPr>
          <p:spPr>
            <a:xfrm>
              <a:off x="842231" y="447402"/>
              <a:ext cx="113833" cy="193116"/>
            </a:xfrm>
            <a:custGeom>
              <a:avLst/>
              <a:gdLst/>
              <a:ahLst/>
              <a:cxnLst/>
              <a:rect l="l" t="t" r="r" b="b"/>
              <a:pathLst>
                <a:path w="2593" h="4399" extrusionOk="0">
                  <a:moveTo>
                    <a:pt x="242" y="0"/>
                  </a:moveTo>
                  <a:lnTo>
                    <a:pt x="242" y="0"/>
                  </a:lnTo>
                  <a:cubicBezTo>
                    <a:pt x="242" y="0"/>
                    <a:pt x="258" y="34"/>
                    <a:pt x="289" y="95"/>
                  </a:cubicBezTo>
                  <a:cubicBezTo>
                    <a:pt x="316" y="156"/>
                    <a:pt x="357" y="248"/>
                    <a:pt x="395" y="367"/>
                  </a:cubicBezTo>
                  <a:cubicBezTo>
                    <a:pt x="436" y="490"/>
                    <a:pt x="470" y="639"/>
                    <a:pt x="483" y="813"/>
                  </a:cubicBezTo>
                  <a:cubicBezTo>
                    <a:pt x="490" y="857"/>
                    <a:pt x="490" y="901"/>
                    <a:pt x="494" y="945"/>
                  </a:cubicBezTo>
                  <a:cubicBezTo>
                    <a:pt x="494" y="993"/>
                    <a:pt x="494" y="1041"/>
                    <a:pt x="490" y="1088"/>
                  </a:cubicBezTo>
                  <a:cubicBezTo>
                    <a:pt x="490" y="1136"/>
                    <a:pt x="487" y="1187"/>
                    <a:pt x="483" y="1234"/>
                  </a:cubicBezTo>
                  <a:cubicBezTo>
                    <a:pt x="476" y="1286"/>
                    <a:pt x="473" y="1337"/>
                    <a:pt x="462" y="1388"/>
                  </a:cubicBezTo>
                  <a:cubicBezTo>
                    <a:pt x="432" y="1595"/>
                    <a:pt x="354" y="1813"/>
                    <a:pt x="266" y="2044"/>
                  </a:cubicBezTo>
                  <a:cubicBezTo>
                    <a:pt x="222" y="2164"/>
                    <a:pt x="173" y="2286"/>
                    <a:pt x="129" y="2412"/>
                  </a:cubicBezTo>
                  <a:cubicBezTo>
                    <a:pt x="89" y="2541"/>
                    <a:pt x="48" y="2680"/>
                    <a:pt x="27" y="2826"/>
                  </a:cubicBezTo>
                  <a:cubicBezTo>
                    <a:pt x="4" y="2973"/>
                    <a:pt x="0" y="3129"/>
                    <a:pt x="24" y="3289"/>
                  </a:cubicBezTo>
                  <a:cubicBezTo>
                    <a:pt x="38" y="3368"/>
                    <a:pt x="58" y="3446"/>
                    <a:pt x="85" y="3524"/>
                  </a:cubicBezTo>
                  <a:cubicBezTo>
                    <a:pt x="116" y="3599"/>
                    <a:pt x="150" y="3674"/>
                    <a:pt x="191" y="3742"/>
                  </a:cubicBezTo>
                  <a:cubicBezTo>
                    <a:pt x="276" y="3885"/>
                    <a:pt x="385" y="4010"/>
                    <a:pt x="514" y="4112"/>
                  </a:cubicBezTo>
                  <a:cubicBezTo>
                    <a:pt x="578" y="4167"/>
                    <a:pt x="650" y="4211"/>
                    <a:pt x="725" y="4252"/>
                  </a:cubicBezTo>
                  <a:cubicBezTo>
                    <a:pt x="800" y="4289"/>
                    <a:pt x="878" y="4320"/>
                    <a:pt x="960" y="4344"/>
                  </a:cubicBezTo>
                  <a:cubicBezTo>
                    <a:pt x="1086" y="4380"/>
                    <a:pt x="1217" y="4398"/>
                    <a:pt x="1348" y="4398"/>
                  </a:cubicBezTo>
                  <a:cubicBezTo>
                    <a:pt x="1550" y="4398"/>
                    <a:pt x="1751" y="4356"/>
                    <a:pt x="1932" y="4269"/>
                  </a:cubicBezTo>
                  <a:cubicBezTo>
                    <a:pt x="2082" y="4194"/>
                    <a:pt x="2214" y="4095"/>
                    <a:pt x="2324" y="3969"/>
                  </a:cubicBezTo>
                  <a:cubicBezTo>
                    <a:pt x="2432" y="3847"/>
                    <a:pt x="2517" y="3694"/>
                    <a:pt x="2555" y="3531"/>
                  </a:cubicBezTo>
                  <a:cubicBezTo>
                    <a:pt x="2592" y="3364"/>
                    <a:pt x="2579" y="3194"/>
                    <a:pt x="2521" y="3041"/>
                  </a:cubicBezTo>
                  <a:cubicBezTo>
                    <a:pt x="2467" y="2891"/>
                    <a:pt x="2361" y="2759"/>
                    <a:pt x="2232" y="2671"/>
                  </a:cubicBezTo>
                  <a:cubicBezTo>
                    <a:pt x="2197" y="2650"/>
                    <a:pt x="2164" y="2630"/>
                    <a:pt x="2126" y="2613"/>
                  </a:cubicBezTo>
                  <a:cubicBezTo>
                    <a:pt x="2109" y="2605"/>
                    <a:pt x="2089" y="2599"/>
                    <a:pt x="2072" y="2592"/>
                  </a:cubicBezTo>
                  <a:cubicBezTo>
                    <a:pt x="2051" y="2589"/>
                    <a:pt x="2034" y="2582"/>
                    <a:pt x="2014" y="2578"/>
                  </a:cubicBezTo>
                  <a:cubicBezTo>
                    <a:pt x="1968" y="2568"/>
                    <a:pt x="1922" y="2562"/>
                    <a:pt x="1876" y="2562"/>
                  </a:cubicBezTo>
                  <a:cubicBezTo>
                    <a:pt x="1848" y="2562"/>
                    <a:pt x="1820" y="2564"/>
                    <a:pt x="1793" y="2568"/>
                  </a:cubicBezTo>
                  <a:cubicBezTo>
                    <a:pt x="1721" y="2575"/>
                    <a:pt x="1654" y="2599"/>
                    <a:pt x="1589" y="2622"/>
                  </a:cubicBezTo>
                  <a:cubicBezTo>
                    <a:pt x="1524" y="2650"/>
                    <a:pt x="1467" y="2684"/>
                    <a:pt x="1415" y="2732"/>
                  </a:cubicBezTo>
                  <a:cubicBezTo>
                    <a:pt x="1313" y="2817"/>
                    <a:pt x="1245" y="2949"/>
                    <a:pt x="1235" y="3071"/>
                  </a:cubicBezTo>
                  <a:cubicBezTo>
                    <a:pt x="1225" y="3194"/>
                    <a:pt x="1255" y="3306"/>
                    <a:pt x="1303" y="3398"/>
                  </a:cubicBezTo>
                  <a:cubicBezTo>
                    <a:pt x="1351" y="3487"/>
                    <a:pt x="1415" y="3558"/>
                    <a:pt x="1490" y="3609"/>
                  </a:cubicBezTo>
                  <a:cubicBezTo>
                    <a:pt x="1565" y="3657"/>
                    <a:pt x="1640" y="3680"/>
                    <a:pt x="1712" y="3694"/>
                  </a:cubicBezTo>
                  <a:cubicBezTo>
                    <a:pt x="1728" y="3696"/>
                    <a:pt x="1745" y="3697"/>
                    <a:pt x="1761" y="3697"/>
                  </a:cubicBezTo>
                  <a:cubicBezTo>
                    <a:pt x="1876" y="3697"/>
                    <a:pt x="1966" y="3657"/>
                    <a:pt x="2014" y="3613"/>
                  </a:cubicBezTo>
                  <a:cubicBezTo>
                    <a:pt x="2018" y="3605"/>
                    <a:pt x="2024" y="3602"/>
                    <a:pt x="2031" y="3595"/>
                  </a:cubicBezTo>
                  <a:cubicBezTo>
                    <a:pt x="2034" y="3589"/>
                    <a:pt x="2041" y="3585"/>
                    <a:pt x="2045" y="3578"/>
                  </a:cubicBezTo>
                  <a:cubicBezTo>
                    <a:pt x="2048" y="3575"/>
                    <a:pt x="2054" y="3569"/>
                    <a:pt x="2059" y="3564"/>
                  </a:cubicBezTo>
                  <a:cubicBezTo>
                    <a:pt x="2059" y="3558"/>
                    <a:pt x="2062" y="3555"/>
                    <a:pt x="2065" y="3551"/>
                  </a:cubicBezTo>
                  <a:cubicBezTo>
                    <a:pt x="2075" y="3538"/>
                    <a:pt x="2079" y="3528"/>
                    <a:pt x="2079" y="3528"/>
                  </a:cubicBezTo>
                  <a:lnTo>
                    <a:pt x="2079" y="3528"/>
                  </a:lnTo>
                  <a:cubicBezTo>
                    <a:pt x="2079" y="3528"/>
                    <a:pt x="2059" y="3561"/>
                    <a:pt x="2001" y="3592"/>
                  </a:cubicBezTo>
                  <a:cubicBezTo>
                    <a:pt x="1967" y="3612"/>
                    <a:pt x="1918" y="3624"/>
                    <a:pt x="1862" y="3624"/>
                  </a:cubicBezTo>
                  <a:cubicBezTo>
                    <a:pt x="1822" y="3624"/>
                    <a:pt x="1778" y="3618"/>
                    <a:pt x="1732" y="3602"/>
                  </a:cubicBezTo>
                  <a:cubicBezTo>
                    <a:pt x="1674" y="3585"/>
                    <a:pt x="1616" y="3555"/>
                    <a:pt x="1569" y="3507"/>
                  </a:cubicBezTo>
                  <a:cubicBezTo>
                    <a:pt x="1524" y="3462"/>
                    <a:pt x="1483" y="3398"/>
                    <a:pt x="1459" y="3327"/>
                  </a:cubicBezTo>
                  <a:cubicBezTo>
                    <a:pt x="1436" y="3255"/>
                    <a:pt x="1426" y="3173"/>
                    <a:pt x="1442" y="3099"/>
                  </a:cubicBezTo>
                  <a:cubicBezTo>
                    <a:pt x="1446" y="3082"/>
                    <a:pt x="1453" y="3062"/>
                    <a:pt x="1459" y="3044"/>
                  </a:cubicBezTo>
                  <a:cubicBezTo>
                    <a:pt x="1463" y="3034"/>
                    <a:pt x="1467" y="3027"/>
                    <a:pt x="1470" y="3017"/>
                  </a:cubicBezTo>
                  <a:cubicBezTo>
                    <a:pt x="1473" y="3010"/>
                    <a:pt x="1480" y="3000"/>
                    <a:pt x="1483" y="2993"/>
                  </a:cubicBezTo>
                  <a:cubicBezTo>
                    <a:pt x="1503" y="2960"/>
                    <a:pt x="1531" y="2932"/>
                    <a:pt x="1565" y="2905"/>
                  </a:cubicBezTo>
                  <a:cubicBezTo>
                    <a:pt x="1596" y="2878"/>
                    <a:pt x="1633" y="2854"/>
                    <a:pt x="1677" y="2840"/>
                  </a:cubicBezTo>
                  <a:cubicBezTo>
                    <a:pt x="1718" y="2823"/>
                    <a:pt x="1765" y="2817"/>
                    <a:pt x="1810" y="2817"/>
                  </a:cubicBezTo>
                  <a:cubicBezTo>
                    <a:pt x="1858" y="2817"/>
                    <a:pt x="1905" y="2823"/>
                    <a:pt x="1946" y="2837"/>
                  </a:cubicBezTo>
                  <a:lnTo>
                    <a:pt x="1977" y="2847"/>
                  </a:lnTo>
                  <a:cubicBezTo>
                    <a:pt x="1987" y="2854"/>
                    <a:pt x="1997" y="2857"/>
                    <a:pt x="2007" y="2864"/>
                  </a:cubicBezTo>
                  <a:cubicBezTo>
                    <a:pt x="2024" y="2875"/>
                    <a:pt x="2045" y="2888"/>
                    <a:pt x="2062" y="2905"/>
                  </a:cubicBezTo>
                  <a:cubicBezTo>
                    <a:pt x="2133" y="2963"/>
                    <a:pt x="2188" y="3051"/>
                    <a:pt x="2214" y="3150"/>
                  </a:cubicBezTo>
                  <a:cubicBezTo>
                    <a:pt x="2246" y="3245"/>
                    <a:pt x="2252" y="3354"/>
                    <a:pt x="2228" y="3456"/>
                  </a:cubicBezTo>
                  <a:cubicBezTo>
                    <a:pt x="2201" y="3558"/>
                    <a:pt x="2147" y="3657"/>
                    <a:pt x="2068" y="3745"/>
                  </a:cubicBezTo>
                  <a:cubicBezTo>
                    <a:pt x="1990" y="3834"/>
                    <a:pt x="1891" y="3905"/>
                    <a:pt x="1783" y="3956"/>
                  </a:cubicBezTo>
                  <a:cubicBezTo>
                    <a:pt x="1648" y="4018"/>
                    <a:pt x="1496" y="4050"/>
                    <a:pt x="1344" y="4050"/>
                  </a:cubicBezTo>
                  <a:cubicBezTo>
                    <a:pt x="1246" y="4050"/>
                    <a:pt x="1148" y="4037"/>
                    <a:pt x="1054" y="4010"/>
                  </a:cubicBezTo>
                  <a:cubicBezTo>
                    <a:pt x="936" y="3977"/>
                    <a:pt x="823" y="3922"/>
                    <a:pt x="725" y="3847"/>
                  </a:cubicBezTo>
                  <a:cubicBezTo>
                    <a:pt x="626" y="3769"/>
                    <a:pt x="538" y="3677"/>
                    <a:pt x="473" y="3572"/>
                  </a:cubicBezTo>
                  <a:cubicBezTo>
                    <a:pt x="439" y="3517"/>
                    <a:pt x="412" y="3462"/>
                    <a:pt x="388" y="3405"/>
                  </a:cubicBezTo>
                  <a:cubicBezTo>
                    <a:pt x="365" y="3351"/>
                    <a:pt x="347" y="3293"/>
                    <a:pt x="333" y="3231"/>
                  </a:cubicBezTo>
                  <a:cubicBezTo>
                    <a:pt x="310" y="3112"/>
                    <a:pt x="307" y="2986"/>
                    <a:pt x="320" y="2864"/>
                  </a:cubicBezTo>
                  <a:cubicBezTo>
                    <a:pt x="344" y="2613"/>
                    <a:pt x="422" y="2364"/>
                    <a:pt x="494" y="2123"/>
                  </a:cubicBezTo>
                  <a:cubicBezTo>
                    <a:pt x="561" y="1881"/>
                    <a:pt x="626" y="1639"/>
                    <a:pt x="643" y="1412"/>
                  </a:cubicBezTo>
                  <a:cubicBezTo>
                    <a:pt x="654" y="1296"/>
                    <a:pt x="654" y="1187"/>
                    <a:pt x="643" y="1082"/>
                  </a:cubicBezTo>
                  <a:cubicBezTo>
                    <a:pt x="640" y="1030"/>
                    <a:pt x="630" y="983"/>
                    <a:pt x="622" y="936"/>
                  </a:cubicBezTo>
                  <a:cubicBezTo>
                    <a:pt x="613" y="884"/>
                    <a:pt x="605" y="840"/>
                    <a:pt x="596" y="796"/>
                  </a:cubicBezTo>
                  <a:cubicBezTo>
                    <a:pt x="555" y="616"/>
                    <a:pt x="497" y="469"/>
                    <a:pt x="446" y="350"/>
                  </a:cubicBezTo>
                  <a:cubicBezTo>
                    <a:pt x="388" y="231"/>
                    <a:pt x="337" y="146"/>
                    <a:pt x="299" y="88"/>
                  </a:cubicBezTo>
                  <a:cubicBezTo>
                    <a:pt x="262" y="30"/>
                    <a:pt x="24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0"/>
            <p:cNvSpPr/>
            <p:nvPr/>
          </p:nvSpPr>
          <p:spPr>
            <a:xfrm>
              <a:off x="547744" y="362542"/>
              <a:ext cx="132183" cy="277580"/>
            </a:xfrm>
            <a:custGeom>
              <a:avLst/>
              <a:gdLst/>
              <a:ahLst/>
              <a:cxnLst/>
              <a:rect l="l" t="t" r="r" b="b"/>
              <a:pathLst>
                <a:path w="3011" h="6323" extrusionOk="0">
                  <a:moveTo>
                    <a:pt x="738" y="1"/>
                  </a:moveTo>
                  <a:cubicBezTo>
                    <a:pt x="738" y="1"/>
                    <a:pt x="728" y="7"/>
                    <a:pt x="705" y="24"/>
                  </a:cubicBezTo>
                  <a:cubicBezTo>
                    <a:pt x="684" y="41"/>
                    <a:pt x="650" y="62"/>
                    <a:pt x="612" y="96"/>
                  </a:cubicBezTo>
                  <a:cubicBezTo>
                    <a:pt x="592" y="113"/>
                    <a:pt x="568" y="130"/>
                    <a:pt x="545" y="154"/>
                  </a:cubicBezTo>
                  <a:cubicBezTo>
                    <a:pt x="524" y="178"/>
                    <a:pt x="496" y="201"/>
                    <a:pt x="476" y="232"/>
                  </a:cubicBezTo>
                  <a:cubicBezTo>
                    <a:pt x="463" y="246"/>
                    <a:pt x="449" y="263"/>
                    <a:pt x="439" y="280"/>
                  </a:cubicBezTo>
                  <a:cubicBezTo>
                    <a:pt x="425" y="297"/>
                    <a:pt x="415" y="313"/>
                    <a:pt x="402" y="330"/>
                  </a:cubicBezTo>
                  <a:cubicBezTo>
                    <a:pt x="388" y="351"/>
                    <a:pt x="378" y="368"/>
                    <a:pt x="367" y="392"/>
                  </a:cubicBezTo>
                  <a:cubicBezTo>
                    <a:pt x="358" y="412"/>
                    <a:pt x="344" y="432"/>
                    <a:pt x="337" y="456"/>
                  </a:cubicBezTo>
                  <a:cubicBezTo>
                    <a:pt x="296" y="548"/>
                    <a:pt x="272" y="657"/>
                    <a:pt x="262" y="776"/>
                  </a:cubicBezTo>
                  <a:cubicBezTo>
                    <a:pt x="251" y="899"/>
                    <a:pt x="259" y="1028"/>
                    <a:pt x="286" y="1164"/>
                  </a:cubicBezTo>
                  <a:cubicBezTo>
                    <a:pt x="340" y="1440"/>
                    <a:pt x="469" y="1729"/>
                    <a:pt x="653" y="2015"/>
                  </a:cubicBezTo>
                  <a:cubicBezTo>
                    <a:pt x="745" y="2158"/>
                    <a:pt x="851" y="2297"/>
                    <a:pt x="973" y="2436"/>
                  </a:cubicBezTo>
                  <a:cubicBezTo>
                    <a:pt x="1034" y="2505"/>
                    <a:pt x="1099" y="2572"/>
                    <a:pt x="1167" y="2637"/>
                  </a:cubicBezTo>
                  <a:cubicBezTo>
                    <a:pt x="1187" y="2654"/>
                    <a:pt x="1204" y="2671"/>
                    <a:pt x="1221" y="2688"/>
                  </a:cubicBezTo>
                  <a:cubicBezTo>
                    <a:pt x="1238" y="2701"/>
                    <a:pt x="1256" y="2718"/>
                    <a:pt x="1276" y="2732"/>
                  </a:cubicBezTo>
                  <a:cubicBezTo>
                    <a:pt x="1310" y="2763"/>
                    <a:pt x="1347" y="2794"/>
                    <a:pt x="1381" y="2828"/>
                  </a:cubicBezTo>
                  <a:cubicBezTo>
                    <a:pt x="1670" y="3076"/>
                    <a:pt x="1980" y="3324"/>
                    <a:pt x="2242" y="3624"/>
                  </a:cubicBezTo>
                  <a:cubicBezTo>
                    <a:pt x="2310" y="3698"/>
                    <a:pt x="2371" y="3776"/>
                    <a:pt x="2429" y="3858"/>
                  </a:cubicBezTo>
                  <a:cubicBezTo>
                    <a:pt x="2484" y="3940"/>
                    <a:pt x="2534" y="4025"/>
                    <a:pt x="2575" y="4114"/>
                  </a:cubicBezTo>
                  <a:cubicBezTo>
                    <a:pt x="2664" y="4293"/>
                    <a:pt x="2715" y="4484"/>
                    <a:pt x="2725" y="4681"/>
                  </a:cubicBezTo>
                  <a:cubicBezTo>
                    <a:pt x="2728" y="4780"/>
                    <a:pt x="2721" y="4882"/>
                    <a:pt x="2705" y="4977"/>
                  </a:cubicBezTo>
                  <a:cubicBezTo>
                    <a:pt x="2688" y="5076"/>
                    <a:pt x="2660" y="5168"/>
                    <a:pt x="2623" y="5260"/>
                  </a:cubicBezTo>
                  <a:cubicBezTo>
                    <a:pt x="2582" y="5348"/>
                    <a:pt x="2531" y="5433"/>
                    <a:pt x="2473" y="5511"/>
                  </a:cubicBezTo>
                  <a:cubicBezTo>
                    <a:pt x="2412" y="5590"/>
                    <a:pt x="2344" y="5661"/>
                    <a:pt x="2266" y="5722"/>
                  </a:cubicBezTo>
                  <a:cubicBezTo>
                    <a:pt x="2027" y="5919"/>
                    <a:pt x="1716" y="6028"/>
                    <a:pt x="1412" y="6028"/>
                  </a:cubicBezTo>
                  <a:cubicBezTo>
                    <a:pt x="1326" y="6028"/>
                    <a:pt x="1240" y="6019"/>
                    <a:pt x="1157" y="6001"/>
                  </a:cubicBezTo>
                  <a:cubicBezTo>
                    <a:pt x="1061" y="5978"/>
                    <a:pt x="970" y="5946"/>
                    <a:pt x="884" y="5906"/>
                  </a:cubicBezTo>
                  <a:cubicBezTo>
                    <a:pt x="799" y="5862"/>
                    <a:pt x="721" y="5808"/>
                    <a:pt x="647" y="5746"/>
                  </a:cubicBezTo>
                  <a:lnTo>
                    <a:pt x="595" y="5698"/>
                  </a:lnTo>
                  <a:cubicBezTo>
                    <a:pt x="578" y="5685"/>
                    <a:pt x="562" y="5665"/>
                    <a:pt x="545" y="5648"/>
                  </a:cubicBezTo>
                  <a:cubicBezTo>
                    <a:pt x="514" y="5613"/>
                    <a:pt x="483" y="5576"/>
                    <a:pt x="456" y="5538"/>
                  </a:cubicBezTo>
                  <a:cubicBezTo>
                    <a:pt x="402" y="5467"/>
                    <a:pt x="361" y="5386"/>
                    <a:pt x="330" y="5301"/>
                  </a:cubicBezTo>
                  <a:cubicBezTo>
                    <a:pt x="276" y="5130"/>
                    <a:pt x="272" y="4946"/>
                    <a:pt x="327" y="4790"/>
                  </a:cubicBezTo>
                  <a:cubicBezTo>
                    <a:pt x="354" y="4712"/>
                    <a:pt x="394" y="4644"/>
                    <a:pt x="449" y="4583"/>
                  </a:cubicBezTo>
                  <a:cubicBezTo>
                    <a:pt x="504" y="4522"/>
                    <a:pt x="571" y="4474"/>
                    <a:pt x="643" y="4436"/>
                  </a:cubicBezTo>
                  <a:cubicBezTo>
                    <a:pt x="764" y="4376"/>
                    <a:pt x="899" y="4346"/>
                    <a:pt x="1029" y="4346"/>
                  </a:cubicBezTo>
                  <a:cubicBezTo>
                    <a:pt x="1059" y="4346"/>
                    <a:pt x="1089" y="4348"/>
                    <a:pt x="1119" y="4351"/>
                  </a:cubicBezTo>
                  <a:cubicBezTo>
                    <a:pt x="1279" y="4368"/>
                    <a:pt x="1429" y="4430"/>
                    <a:pt x="1541" y="4522"/>
                  </a:cubicBezTo>
                  <a:cubicBezTo>
                    <a:pt x="1595" y="4569"/>
                    <a:pt x="1643" y="4624"/>
                    <a:pt x="1677" y="4681"/>
                  </a:cubicBezTo>
                  <a:cubicBezTo>
                    <a:pt x="1714" y="4739"/>
                    <a:pt x="1738" y="4804"/>
                    <a:pt x="1749" y="4869"/>
                  </a:cubicBezTo>
                  <a:cubicBezTo>
                    <a:pt x="1769" y="5001"/>
                    <a:pt x="1752" y="5134"/>
                    <a:pt x="1697" y="5239"/>
                  </a:cubicBezTo>
                  <a:cubicBezTo>
                    <a:pt x="1670" y="5293"/>
                    <a:pt x="1636" y="5338"/>
                    <a:pt x="1592" y="5375"/>
                  </a:cubicBezTo>
                  <a:cubicBezTo>
                    <a:pt x="1551" y="5409"/>
                    <a:pt x="1504" y="5440"/>
                    <a:pt x="1452" y="5457"/>
                  </a:cubicBezTo>
                  <a:cubicBezTo>
                    <a:pt x="1409" y="5472"/>
                    <a:pt x="1365" y="5478"/>
                    <a:pt x="1322" y="5478"/>
                  </a:cubicBezTo>
                  <a:cubicBezTo>
                    <a:pt x="1267" y="5478"/>
                    <a:pt x="1214" y="5468"/>
                    <a:pt x="1167" y="5450"/>
                  </a:cubicBezTo>
                  <a:cubicBezTo>
                    <a:pt x="1078" y="5420"/>
                    <a:pt x="1011" y="5372"/>
                    <a:pt x="956" y="5324"/>
                  </a:cubicBezTo>
                  <a:cubicBezTo>
                    <a:pt x="929" y="5301"/>
                    <a:pt x="909" y="5273"/>
                    <a:pt x="888" y="5249"/>
                  </a:cubicBezTo>
                  <a:cubicBezTo>
                    <a:pt x="871" y="5222"/>
                    <a:pt x="854" y="5202"/>
                    <a:pt x="840" y="5178"/>
                  </a:cubicBezTo>
                  <a:cubicBezTo>
                    <a:pt x="834" y="5168"/>
                    <a:pt x="830" y="5158"/>
                    <a:pt x="823" y="5147"/>
                  </a:cubicBezTo>
                  <a:cubicBezTo>
                    <a:pt x="820" y="5137"/>
                    <a:pt x="816" y="5127"/>
                    <a:pt x="813" y="5117"/>
                  </a:cubicBezTo>
                  <a:cubicBezTo>
                    <a:pt x="807" y="5106"/>
                    <a:pt x="803" y="5100"/>
                    <a:pt x="799" y="5093"/>
                  </a:cubicBezTo>
                  <a:cubicBezTo>
                    <a:pt x="799" y="5083"/>
                    <a:pt x="796" y="5076"/>
                    <a:pt x="793" y="5069"/>
                  </a:cubicBezTo>
                  <a:cubicBezTo>
                    <a:pt x="786" y="5045"/>
                    <a:pt x="782" y="5032"/>
                    <a:pt x="782" y="5032"/>
                  </a:cubicBezTo>
                  <a:lnTo>
                    <a:pt x="782" y="5032"/>
                  </a:lnTo>
                  <a:cubicBezTo>
                    <a:pt x="782" y="5032"/>
                    <a:pt x="786" y="5045"/>
                    <a:pt x="789" y="5073"/>
                  </a:cubicBezTo>
                  <a:cubicBezTo>
                    <a:pt x="793" y="5079"/>
                    <a:pt x="793" y="5086"/>
                    <a:pt x="793" y="5093"/>
                  </a:cubicBezTo>
                  <a:cubicBezTo>
                    <a:pt x="796" y="5103"/>
                    <a:pt x="799" y="5110"/>
                    <a:pt x="803" y="5120"/>
                  </a:cubicBezTo>
                  <a:cubicBezTo>
                    <a:pt x="807" y="5130"/>
                    <a:pt x="807" y="5141"/>
                    <a:pt x="810" y="5151"/>
                  </a:cubicBezTo>
                  <a:cubicBezTo>
                    <a:pt x="816" y="5161"/>
                    <a:pt x="820" y="5175"/>
                    <a:pt x="827" y="5185"/>
                  </a:cubicBezTo>
                  <a:cubicBezTo>
                    <a:pt x="834" y="5212"/>
                    <a:pt x="851" y="5236"/>
                    <a:pt x="864" y="5263"/>
                  </a:cubicBezTo>
                  <a:cubicBezTo>
                    <a:pt x="881" y="5290"/>
                    <a:pt x="901" y="5321"/>
                    <a:pt x="929" y="5351"/>
                  </a:cubicBezTo>
                  <a:cubicBezTo>
                    <a:pt x="980" y="5409"/>
                    <a:pt x="1047" y="5471"/>
                    <a:pt x="1140" y="5515"/>
                  </a:cubicBezTo>
                  <a:cubicBezTo>
                    <a:pt x="1187" y="5532"/>
                    <a:pt x="1238" y="5552"/>
                    <a:pt x="1296" y="5555"/>
                  </a:cubicBezTo>
                  <a:cubicBezTo>
                    <a:pt x="1316" y="5559"/>
                    <a:pt x="1335" y="5561"/>
                    <a:pt x="1355" y="5561"/>
                  </a:cubicBezTo>
                  <a:cubicBezTo>
                    <a:pt x="1395" y="5561"/>
                    <a:pt x="1437" y="5554"/>
                    <a:pt x="1480" y="5546"/>
                  </a:cubicBezTo>
                  <a:cubicBezTo>
                    <a:pt x="1541" y="5532"/>
                    <a:pt x="1603" y="5502"/>
                    <a:pt x="1660" y="5464"/>
                  </a:cubicBezTo>
                  <a:cubicBezTo>
                    <a:pt x="1718" y="5420"/>
                    <a:pt x="1769" y="5365"/>
                    <a:pt x="1810" y="5304"/>
                  </a:cubicBezTo>
                  <a:cubicBezTo>
                    <a:pt x="1888" y="5175"/>
                    <a:pt x="1922" y="5015"/>
                    <a:pt x="1905" y="4844"/>
                  </a:cubicBezTo>
                  <a:cubicBezTo>
                    <a:pt x="1898" y="4763"/>
                    <a:pt x="1874" y="4678"/>
                    <a:pt x="1830" y="4596"/>
                  </a:cubicBezTo>
                  <a:cubicBezTo>
                    <a:pt x="1790" y="4515"/>
                    <a:pt x="1732" y="4443"/>
                    <a:pt x="1660" y="4382"/>
                  </a:cubicBezTo>
                  <a:cubicBezTo>
                    <a:pt x="1521" y="4260"/>
                    <a:pt x="1344" y="4178"/>
                    <a:pt x="1146" y="4144"/>
                  </a:cubicBezTo>
                  <a:cubicBezTo>
                    <a:pt x="1094" y="4137"/>
                    <a:pt x="1041" y="4133"/>
                    <a:pt x="987" y="4133"/>
                  </a:cubicBezTo>
                  <a:cubicBezTo>
                    <a:pt x="840" y="4133"/>
                    <a:pt x="688" y="4161"/>
                    <a:pt x="545" y="4226"/>
                  </a:cubicBezTo>
                  <a:cubicBezTo>
                    <a:pt x="446" y="4266"/>
                    <a:pt x="350" y="4331"/>
                    <a:pt x="272" y="4409"/>
                  </a:cubicBezTo>
                  <a:cubicBezTo>
                    <a:pt x="190" y="4491"/>
                    <a:pt x="126" y="4590"/>
                    <a:pt x="85" y="4698"/>
                  </a:cubicBezTo>
                  <a:cubicBezTo>
                    <a:pt x="0" y="4916"/>
                    <a:pt x="0" y="5161"/>
                    <a:pt x="68" y="5386"/>
                  </a:cubicBezTo>
                  <a:cubicBezTo>
                    <a:pt x="102" y="5497"/>
                    <a:pt x="157" y="5607"/>
                    <a:pt x="225" y="5706"/>
                  </a:cubicBezTo>
                  <a:cubicBezTo>
                    <a:pt x="262" y="5750"/>
                    <a:pt x="292" y="5797"/>
                    <a:pt x="333" y="5838"/>
                  </a:cubicBezTo>
                  <a:cubicBezTo>
                    <a:pt x="354" y="5862"/>
                    <a:pt x="374" y="5882"/>
                    <a:pt x="394" y="5902"/>
                  </a:cubicBezTo>
                  <a:lnTo>
                    <a:pt x="460" y="5964"/>
                  </a:lnTo>
                  <a:cubicBezTo>
                    <a:pt x="548" y="6042"/>
                    <a:pt x="647" y="6110"/>
                    <a:pt x="752" y="6164"/>
                  </a:cubicBezTo>
                  <a:cubicBezTo>
                    <a:pt x="860" y="6219"/>
                    <a:pt x="973" y="6260"/>
                    <a:pt x="1092" y="6287"/>
                  </a:cubicBezTo>
                  <a:cubicBezTo>
                    <a:pt x="1200" y="6311"/>
                    <a:pt x="1311" y="6323"/>
                    <a:pt x="1421" y="6323"/>
                  </a:cubicBezTo>
                  <a:cubicBezTo>
                    <a:pt x="1793" y="6323"/>
                    <a:pt x="2165" y="6190"/>
                    <a:pt x="2456" y="5954"/>
                  </a:cubicBezTo>
                  <a:cubicBezTo>
                    <a:pt x="2548" y="5875"/>
                    <a:pt x="2633" y="5787"/>
                    <a:pt x="2708" y="5689"/>
                  </a:cubicBezTo>
                  <a:cubicBezTo>
                    <a:pt x="2779" y="5590"/>
                    <a:pt x="2840" y="5484"/>
                    <a:pt x="2888" y="5372"/>
                  </a:cubicBezTo>
                  <a:cubicBezTo>
                    <a:pt x="2936" y="5260"/>
                    <a:pt x="2966" y="5141"/>
                    <a:pt x="2986" y="5022"/>
                  </a:cubicBezTo>
                  <a:cubicBezTo>
                    <a:pt x="3004" y="4902"/>
                    <a:pt x="3011" y="4787"/>
                    <a:pt x="3004" y="4668"/>
                  </a:cubicBezTo>
                  <a:cubicBezTo>
                    <a:pt x="2990" y="4430"/>
                    <a:pt x="2919" y="4199"/>
                    <a:pt x="2817" y="3998"/>
                  </a:cubicBezTo>
                  <a:cubicBezTo>
                    <a:pt x="2711" y="3794"/>
                    <a:pt x="2575" y="3613"/>
                    <a:pt x="2432" y="3456"/>
                  </a:cubicBezTo>
                  <a:cubicBezTo>
                    <a:pt x="2140" y="3137"/>
                    <a:pt x="1813" y="2896"/>
                    <a:pt x="1517" y="2660"/>
                  </a:cubicBezTo>
                  <a:cubicBezTo>
                    <a:pt x="1480" y="2634"/>
                    <a:pt x="1443" y="2603"/>
                    <a:pt x="1408" y="2572"/>
                  </a:cubicBezTo>
                  <a:cubicBezTo>
                    <a:pt x="1388" y="2558"/>
                    <a:pt x="1371" y="2545"/>
                    <a:pt x="1354" y="2531"/>
                  </a:cubicBezTo>
                  <a:cubicBezTo>
                    <a:pt x="1337" y="2518"/>
                    <a:pt x="1320" y="2501"/>
                    <a:pt x="1303" y="2487"/>
                  </a:cubicBezTo>
                  <a:cubicBezTo>
                    <a:pt x="1235" y="2429"/>
                    <a:pt x="1170" y="2368"/>
                    <a:pt x="1113" y="2307"/>
                  </a:cubicBezTo>
                  <a:cubicBezTo>
                    <a:pt x="994" y="2181"/>
                    <a:pt x="884" y="2052"/>
                    <a:pt x="793" y="1919"/>
                  </a:cubicBezTo>
                  <a:cubicBezTo>
                    <a:pt x="606" y="1657"/>
                    <a:pt x="469" y="1389"/>
                    <a:pt x="398" y="1140"/>
                  </a:cubicBezTo>
                  <a:cubicBezTo>
                    <a:pt x="327" y="889"/>
                    <a:pt x="327" y="654"/>
                    <a:pt x="391" y="477"/>
                  </a:cubicBezTo>
                  <a:cubicBezTo>
                    <a:pt x="446" y="297"/>
                    <a:pt x="548" y="178"/>
                    <a:pt x="619" y="106"/>
                  </a:cubicBezTo>
                  <a:cubicBezTo>
                    <a:pt x="656" y="68"/>
                    <a:pt x="687" y="45"/>
                    <a:pt x="708" y="28"/>
                  </a:cubicBezTo>
                  <a:cubicBezTo>
                    <a:pt x="728" y="11"/>
                    <a:pt x="738"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0"/>
            <p:cNvSpPr/>
            <p:nvPr/>
          </p:nvSpPr>
          <p:spPr>
            <a:xfrm>
              <a:off x="539227" y="582353"/>
              <a:ext cx="136529" cy="197023"/>
            </a:xfrm>
            <a:custGeom>
              <a:avLst/>
              <a:gdLst/>
              <a:ahLst/>
              <a:cxnLst/>
              <a:rect l="l" t="t" r="r" b="b"/>
              <a:pathLst>
                <a:path w="3110" h="4488" extrusionOk="0">
                  <a:moveTo>
                    <a:pt x="3109" y="1"/>
                  </a:moveTo>
                  <a:cubicBezTo>
                    <a:pt x="3109" y="1"/>
                    <a:pt x="3103" y="28"/>
                    <a:pt x="3092" y="79"/>
                  </a:cubicBezTo>
                  <a:cubicBezTo>
                    <a:pt x="3086" y="107"/>
                    <a:pt x="3075" y="137"/>
                    <a:pt x="3062" y="175"/>
                  </a:cubicBezTo>
                  <a:cubicBezTo>
                    <a:pt x="3058" y="195"/>
                    <a:pt x="3048" y="212"/>
                    <a:pt x="3042" y="232"/>
                  </a:cubicBezTo>
                  <a:cubicBezTo>
                    <a:pt x="3031" y="253"/>
                    <a:pt x="3024" y="277"/>
                    <a:pt x="3014" y="297"/>
                  </a:cubicBezTo>
                  <a:cubicBezTo>
                    <a:pt x="2932" y="481"/>
                    <a:pt x="2766" y="712"/>
                    <a:pt x="2507" y="926"/>
                  </a:cubicBezTo>
                  <a:cubicBezTo>
                    <a:pt x="2442" y="980"/>
                    <a:pt x="2371" y="1035"/>
                    <a:pt x="2300" y="1086"/>
                  </a:cubicBezTo>
                  <a:cubicBezTo>
                    <a:pt x="2225" y="1137"/>
                    <a:pt x="2144" y="1184"/>
                    <a:pt x="2058" y="1233"/>
                  </a:cubicBezTo>
                  <a:cubicBezTo>
                    <a:pt x="1891" y="1327"/>
                    <a:pt x="1704" y="1416"/>
                    <a:pt x="1514" y="1518"/>
                  </a:cubicBezTo>
                  <a:cubicBezTo>
                    <a:pt x="1320" y="1613"/>
                    <a:pt x="1116" y="1719"/>
                    <a:pt x="919" y="1851"/>
                  </a:cubicBezTo>
                  <a:cubicBezTo>
                    <a:pt x="891" y="1869"/>
                    <a:pt x="868" y="1886"/>
                    <a:pt x="844" y="1903"/>
                  </a:cubicBezTo>
                  <a:cubicBezTo>
                    <a:pt x="820" y="1923"/>
                    <a:pt x="792" y="1940"/>
                    <a:pt x="769" y="1957"/>
                  </a:cubicBezTo>
                  <a:cubicBezTo>
                    <a:pt x="745" y="1977"/>
                    <a:pt x="721" y="1994"/>
                    <a:pt x="698" y="2015"/>
                  </a:cubicBezTo>
                  <a:lnTo>
                    <a:pt x="626" y="2079"/>
                  </a:lnTo>
                  <a:cubicBezTo>
                    <a:pt x="534" y="2164"/>
                    <a:pt x="450" y="2256"/>
                    <a:pt x="368" y="2358"/>
                  </a:cubicBezTo>
                  <a:cubicBezTo>
                    <a:pt x="293" y="2460"/>
                    <a:pt x="225" y="2572"/>
                    <a:pt x="167" y="2692"/>
                  </a:cubicBezTo>
                  <a:cubicBezTo>
                    <a:pt x="112" y="2811"/>
                    <a:pt x="68" y="2936"/>
                    <a:pt x="45" y="3073"/>
                  </a:cubicBezTo>
                  <a:cubicBezTo>
                    <a:pt x="1" y="3338"/>
                    <a:pt x="37" y="3627"/>
                    <a:pt x="167" y="3862"/>
                  </a:cubicBezTo>
                  <a:cubicBezTo>
                    <a:pt x="293" y="4097"/>
                    <a:pt x="486" y="4270"/>
                    <a:pt x="698" y="4372"/>
                  </a:cubicBezTo>
                  <a:cubicBezTo>
                    <a:pt x="860" y="4451"/>
                    <a:pt x="1033" y="4487"/>
                    <a:pt x="1195" y="4487"/>
                  </a:cubicBezTo>
                  <a:cubicBezTo>
                    <a:pt x="1244" y="4487"/>
                    <a:pt x="1291" y="4484"/>
                    <a:pt x="1337" y="4478"/>
                  </a:cubicBezTo>
                  <a:cubicBezTo>
                    <a:pt x="1436" y="4467"/>
                    <a:pt x="1531" y="4437"/>
                    <a:pt x="1616" y="4393"/>
                  </a:cubicBezTo>
                  <a:cubicBezTo>
                    <a:pt x="1698" y="4348"/>
                    <a:pt x="1766" y="4291"/>
                    <a:pt x="1820" y="4226"/>
                  </a:cubicBezTo>
                  <a:cubicBezTo>
                    <a:pt x="1874" y="4161"/>
                    <a:pt x="1908" y="4090"/>
                    <a:pt x="1929" y="4026"/>
                  </a:cubicBezTo>
                  <a:cubicBezTo>
                    <a:pt x="1949" y="3957"/>
                    <a:pt x="1956" y="3896"/>
                    <a:pt x="1956" y="3842"/>
                  </a:cubicBezTo>
                  <a:cubicBezTo>
                    <a:pt x="1953" y="3787"/>
                    <a:pt x="1946" y="3736"/>
                    <a:pt x="1932" y="3699"/>
                  </a:cubicBezTo>
                  <a:cubicBezTo>
                    <a:pt x="1926" y="3679"/>
                    <a:pt x="1915" y="3661"/>
                    <a:pt x="1908" y="3644"/>
                  </a:cubicBezTo>
                  <a:cubicBezTo>
                    <a:pt x="1902" y="3627"/>
                    <a:pt x="1895" y="3613"/>
                    <a:pt x="1888" y="3603"/>
                  </a:cubicBezTo>
                  <a:cubicBezTo>
                    <a:pt x="1878" y="3590"/>
                    <a:pt x="1871" y="3580"/>
                    <a:pt x="1868" y="3572"/>
                  </a:cubicBezTo>
                  <a:cubicBezTo>
                    <a:pt x="1861" y="3563"/>
                    <a:pt x="1854" y="3556"/>
                    <a:pt x="1850" y="3552"/>
                  </a:cubicBezTo>
                  <a:cubicBezTo>
                    <a:pt x="1841" y="3542"/>
                    <a:pt x="1837" y="3536"/>
                    <a:pt x="1837" y="3536"/>
                  </a:cubicBezTo>
                  <a:lnTo>
                    <a:pt x="1837" y="3536"/>
                  </a:lnTo>
                  <a:cubicBezTo>
                    <a:pt x="1837" y="3536"/>
                    <a:pt x="1837" y="3542"/>
                    <a:pt x="1844" y="3556"/>
                  </a:cubicBezTo>
                  <a:cubicBezTo>
                    <a:pt x="1847" y="3563"/>
                    <a:pt x="1850" y="3569"/>
                    <a:pt x="1854" y="3580"/>
                  </a:cubicBezTo>
                  <a:cubicBezTo>
                    <a:pt x="1858" y="3590"/>
                    <a:pt x="1861" y="3600"/>
                    <a:pt x="1864" y="3613"/>
                  </a:cubicBezTo>
                  <a:cubicBezTo>
                    <a:pt x="1878" y="3661"/>
                    <a:pt x="1882" y="3743"/>
                    <a:pt x="1858" y="3831"/>
                  </a:cubicBezTo>
                  <a:cubicBezTo>
                    <a:pt x="1844" y="3872"/>
                    <a:pt x="1827" y="3919"/>
                    <a:pt x="1797" y="3964"/>
                  </a:cubicBezTo>
                  <a:cubicBezTo>
                    <a:pt x="1766" y="4008"/>
                    <a:pt x="1728" y="4049"/>
                    <a:pt x="1681" y="4079"/>
                  </a:cubicBezTo>
                  <a:cubicBezTo>
                    <a:pt x="1585" y="4148"/>
                    <a:pt x="1456" y="4181"/>
                    <a:pt x="1317" y="4181"/>
                  </a:cubicBezTo>
                  <a:cubicBezTo>
                    <a:pt x="1174" y="4178"/>
                    <a:pt x="1021" y="4128"/>
                    <a:pt x="891" y="4035"/>
                  </a:cubicBezTo>
                  <a:cubicBezTo>
                    <a:pt x="759" y="3944"/>
                    <a:pt x="646" y="3808"/>
                    <a:pt x="582" y="3658"/>
                  </a:cubicBezTo>
                  <a:lnTo>
                    <a:pt x="572" y="3627"/>
                  </a:lnTo>
                  <a:lnTo>
                    <a:pt x="561" y="3600"/>
                  </a:lnTo>
                  <a:cubicBezTo>
                    <a:pt x="552" y="3580"/>
                    <a:pt x="548" y="3559"/>
                    <a:pt x="544" y="3542"/>
                  </a:cubicBezTo>
                  <a:cubicBezTo>
                    <a:pt x="538" y="3522"/>
                    <a:pt x="534" y="3501"/>
                    <a:pt x="531" y="3481"/>
                  </a:cubicBezTo>
                  <a:cubicBezTo>
                    <a:pt x="527" y="3470"/>
                    <a:pt x="527" y="3461"/>
                    <a:pt x="524" y="3450"/>
                  </a:cubicBezTo>
                  <a:lnTo>
                    <a:pt x="521" y="3416"/>
                  </a:lnTo>
                  <a:cubicBezTo>
                    <a:pt x="514" y="3335"/>
                    <a:pt x="517" y="3246"/>
                    <a:pt x="534" y="3158"/>
                  </a:cubicBezTo>
                  <a:cubicBezTo>
                    <a:pt x="568" y="2981"/>
                    <a:pt x="636" y="2794"/>
                    <a:pt x="752" y="2627"/>
                  </a:cubicBezTo>
                  <a:cubicBezTo>
                    <a:pt x="803" y="2542"/>
                    <a:pt x="864" y="2460"/>
                    <a:pt x="932" y="2382"/>
                  </a:cubicBezTo>
                  <a:lnTo>
                    <a:pt x="987" y="2327"/>
                  </a:lnTo>
                  <a:cubicBezTo>
                    <a:pt x="1004" y="2307"/>
                    <a:pt x="1024" y="2291"/>
                    <a:pt x="1041" y="2274"/>
                  </a:cubicBezTo>
                  <a:cubicBezTo>
                    <a:pt x="1058" y="2253"/>
                    <a:pt x="1078" y="2236"/>
                    <a:pt x="1099" y="2216"/>
                  </a:cubicBezTo>
                  <a:cubicBezTo>
                    <a:pt x="1116" y="2198"/>
                    <a:pt x="1136" y="2181"/>
                    <a:pt x="1157" y="2161"/>
                  </a:cubicBezTo>
                  <a:cubicBezTo>
                    <a:pt x="1313" y="2018"/>
                    <a:pt x="1490" y="1892"/>
                    <a:pt x="1664" y="1767"/>
                  </a:cubicBezTo>
                  <a:cubicBezTo>
                    <a:pt x="1837" y="1644"/>
                    <a:pt x="2011" y="1522"/>
                    <a:pt x="2171" y="1399"/>
                  </a:cubicBezTo>
                  <a:cubicBezTo>
                    <a:pt x="2327" y="1273"/>
                    <a:pt x="2473" y="1148"/>
                    <a:pt x="2596" y="1021"/>
                  </a:cubicBezTo>
                  <a:cubicBezTo>
                    <a:pt x="2718" y="895"/>
                    <a:pt x="2817" y="766"/>
                    <a:pt x="2891" y="644"/>
                  </a:cubicBezTo>
                  <a:cubicBezTo>
                    <a:pt x="2963" y="521"/>
                    <a:pt x="3014" y="409"/>
                    <a:pt x="3045" y="311"/>
                  </a:cubicBezTo>
                  <a:cubicBezTo>
                    <a:pt x="3055" y="286"/>
                    <a:pt x="3058" y="263"/>
                    <a:pt x="3065" y="242"/>
                  </a:cubicBezTo>
                  <a:cubicBezTo>
                    <a:pt x="3072" y="219"/>
                    <a:pt x="3078" y="198"/>
                    <a:pt x="3082" y="181"/>
                  </a:cubicBezTo>
                  <a:cubicBezTo>
                    <a:pt x="3089" y="140"/>
                    <a:pt x="3096" y="110"/>
                    <a:pt x="3099" y="82"/>
                  </a:cubicBezTo>
                  <a:cubicBezTo>
                    <a:pt x="3106" y="28"/>
                    <a:pt x="3109" y="1"/>
                    <a:pt x="3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0"/>
            <p:cNvSpPr/>
            <p:nvPr/>
          </p:nvSpPr>
          <p:spPr>
            <a:xfrm>
              <a:off x="505731" y="503068"/>
              <a:ext cx="113306" cy="147504"/>
            </a:xfrm>
            <a:custGeom>
              <a:avLst/>
              <a:gdLst/>
              <a:ahLst/>
              <a:cxnLst/>
              <a:rect l="l" t="t" r="r" b="b"/>
              <a:pathLst>
                <a:path w="2581" h="3360" extrusionOk="0">
                  <a:moveTo>
                    <a:pt x="1715" y="1"/>
                  </a:moveTo>
                  <a:cubicBezTo>
                    <a:pt x="1569" y="1"/>
                    <a:pt x="1413" y="11"/>
                    <a:pt x="1246" y="48"/>
                  </a:cubicBezTo>
                  <a:cubicBezTo>
                    <a:pt x="1083" y="86"/>
                    <a:pt x="913" y="150"/>
                    <a:pt x="753" y="255"/>
                  </a:cubicBezTo>
                  <a:cubicBezTo>
                    <a:pt x="593" y="354"/>
                    <a:pt x="443" y="491"/>
                    <a:pt x="324" y="657"/>
                  </a:cubicBezTo>
                  <a:cubicBezTo>
                    <a:pt x="205" y="820"/>
                    <a:pt x="117" y="1007"/>
                    <a:pt x="62" y="1202"/>
                  </a:cubicBezTo>
                  <a:cubicBezTo>
                    <a:pt x="52" y="1252"/>
                    <a:pt x="39" y="1304"/>
                    <a:pt x="32" y="1351"/>
                  </a:cubicBezTo>
                  <a:cubicBezTo>
                    <a:pt x="25" y="1403"/>
                    <a:pt x="15" y="1450"/>
                    <a:pt x="12" y="1500"/>
                  </a:cubicBezTo>
                  <a:cubicBezTo>
                    <a:pt x="1" y="1599"/>
                    <a:pt x="1" y="1701"/>
                    <a:pt x="12" y="1800"/>
                  </a:cubicBezTo>
                  <a:cubicBezTo>
                    <a:pt x="25" y="1994"/>
                    <a:pt x="73" y="2185"/>
                    <a:pt x="144" y="2354"/>
                  </a:cubicBezTo>
                  <a:cubicBezTo>
                    <a:pt x="212" y="2525"/>
                    <a:pt x="307" y="2678"/>
                    <a:pt x="412" y="2807"/>
                  </a:cubicBezTo>
                  <a:cubicBezTo>
                    <a:pt x="519" y="2937"/>
                    <a:pt x="637" y="3042"/>
                    <a:pt x="756" y="3123"/>
                  </a:cubicBezTo>
                  <a:cubicBezTo>
                    <a:pt x="872" y="3205"/>
                    <a:pt x="995" y="3260"/>
                    <a:pt x="1103" y="3293"/>
                  </a:cubicBezTo>
                  <a:cubicBezTo>
                    <a:pt x="1158" y="3314"/>
                    <a:pt x="1208" y="3321"/>
                    <a:pt x="1257" y="3334"/>
                  </a:cubicBezTo>
                  <a:cubicBezTo>
                    <a:pt x="1280" y="3337"/>
                    <a:pt x="1304" y="3341"/>
                    <a:pt x="1328" y="3345"/>
                  </a:cubicBezTo>
                  <a:cubicBezTo>
                    <a:pt x="1348" y="3348"/>
                    <a:pt x="1368" y="3351"/>
                    <a:pt x="1389" y="3351"/>
                  </a:cubicBezTo>
                  <a:cubicBezTo>
                    <a:pt x="1430" y="3355"/>
                    <a:pt x="1464" y="3355"/>
                    <a:pt x="1494" y="3358"/>
                  </a:cubicBezTo>
                  <a:cubicBezTo>
                    <a:pt x="1505" y="3359"/>
                    <a:pt x="1514" y="3360"/>
                    <a:pt x="1524" y="3360"/>
                  </a:cubicBezTo>
                  <a:cubicBezTo>
                    <a:pt x="1542" y="3360"/>
                    <a:pt x="1559" y="3358"/>
                    <a:pt x="1573" y="3358"/>
                  </a:cubicBezTo>
                  <a:lnTo>
                    <a:pt x="1637" y="3358"/>
                  </a:lnTo>
                  <a:cubicBezTo>
                    <a:pt x="1637" y="3358"/>
                    <a:pt x="1613" y="3355"/>
                    <a:pt x="1573" y="3348"/>
                  </a:cubicBezTo>
                  <a:cubicBezTo>
                    <a:pt x="1555" y="3345"/>
                    <a:pt x="1528" y="3337"/>
                    <a:pt x="1502" y="3328"/>
                  </a:cubicBezTo>
                  <a:cubicBezTo>
                    <a:pt x="1471" y="3321"/>
                    <a:pt x="1440" y="3307"/>
                    <a:pt x="1403" y="3293"/>
                  </a:cubicBezTo>
                  <a:cubicBezTo>
                    <a:pt x="1368" y="3280"/>
                    <a:pt x="1328" y="3263"/>
                    <a:pt x="1287" y="3243"/>
                  </a:cubicBezTo>
                  <a:cubicBezTo>
                    <a:pt x="1249" y="3219"/>
                    <a:pt x="1205" y="3199"/>
                    <a:pt x="1161" y="3168"/>
                  </a:cubicBezTo>
                  <a:cubicBezTo>
                    <a:pt x="1141" y="3154"/>
                    <a:pt x="1117" y="3141"/>
                    <a:pt x="1097" y="3123"/>
                  </a:cubicBezTo>
                  <a:cubicBezTo>
                    <a:pt x="1073" y="3106"/>
                    <a:pt x="1053" y="3089"/>
                    <a:pt x="1029" y="3072"/>
                  </a:cubicBezTo>
                  <a:cubicBezTo>
                    <a:pt x="988" y="3035"/>
                    <a:pt x="940" y="2998"/>
                    <a:pt x="899" y="2950"/>
                  </a:cubicBezTo>
                  <a:cubicBezTo>
                    <a:pt x="811" y="2865"/>
                    <a:pt x="732" y="2756"/>
                    <a:pt x="665" y="2634"/>
                  </a:cubicBezTo>
                  <a:cubicBezTo>
                    <a:pt x="600" y="2511"/>
                    <a:pt x="549" y="2375"/>
                    <a:pt x="511" y="2229"/>
                  </a:cubicBezTo>
                  <a:cubicBezTo>
                    <a:pt x="474" y="2086"/>
                    <a:pt x="457" y="1933"/>
                    <a:pt x="457" y="1780"/>
                  </a:cubicBezTo>
                  <a:lnTo>
                    <a:pt x="461" y="1722"/>
                  </a:lnTo>
                  <a:cubicBezTo>
                    <a:pt x="461" y="1701"/>
                    <a:pt x="464" y="1684"/>
                    <a:pt x="464" y="1664"/>
                  </a:cubicBezTo>
                  <a:cubicBezTo>
                    <a:pt x="464" y="1647"/>
                    <a:pt x="464" y="1627"/>
                    <a:pt x="467" y="1607"/>
                  </a:cubicBezTo>
                  <a:lnTo>
                    <a:pt x="474" y="1552"/>
                  </a:lnTo>
                  <a:cubicBezTo>
                    <a:pt x="478" y="1511"/>
                    <a:pt x="484" y="1474"/>
                    <a:pt x="491" y="1436"/>
                  </a:cubicBezTo>
                  <a:cubicBezTo>
                    <a:pt x="498" y="1398"/>
                    <a:pt x="511" y="1365"/>
                    <a:pt x="519" y="1327"/>
                  </a:cubicBezTo>
                  <a:cubicBezTo>
                    <a:pt x="555" y="1181"/>
                    <a:pt x="621" y="1042"/>
                    <a:pt x="698" y="919"/>
                  </a:cubicBezTo>
                  <a:cubicBezTo>
                    <a:pt x="780" y="797"/>
                    <a:pt x="882" y="688"/>
                    <a:pt x="995" y="599"/>
                  </a:cubicBezTo>
                  <a:cubicBezTo>
                    <a:pt x="1106" y="511"/>
                    <a:pt x="1229" y="436"/>
                    <a:pt x="1355" y="382"/>
                  </a:cubicBezTo>
                  <a:cubicBezTo>
                    <a:pt x="1481" y="324"/>
                    <a:pt x="1607" y="286"/>
                    <a:pt x="1729" y="266"/>
                  </a:cubicBezTo>
                  <a:cubicBezTo>
                    <a:pt x="1852" y="249"/>
                    <a:pt x="1968" y="239"/>
                    <a:pt x="2070" y="239"/>
                  </a:cubicBezTo>
                  <a:cubicBezTo>
                    <a:pt x="2124" y="239"/>
                    <a:pt x="2172" y="242"/>
                    <a:pt x="2216" y="246"/>
                  </a:cubicBezTo>
                  <a:cubicBezTo>
                    <a:pt x="2260" y="249"/>
                    <a:pt x="2304" y="255"/>
                    <a:pt x="2342" y="263"/>
                  </a:cubicBezTo>
                  <a:cubicBezTo>
                    <a:pt x="2379" y="269"/>
                    <a:pt x="2413" y="276"/>
                    <a:pt x="2444" y="280"/>
                  </a:cubicBezTo>
                  <a:cubicBezTo>
                    <a:pt x="2471" y="286"/>
                    <a:pt x="2494" y="293"/>
                    <a:pt x="2515" y="300"/>
                  </a:cubicBezTo>
                  <a:cubicBezTo>
                    <a:pt x="2556" y="310"/>
                    <a:pt x="2580" y="317"/>
                    <a:pt x="2580" y="317"/>
                  </a:cubicBezTo>
                  <a:cubicBezTo>
                    <a:pt x="2580" y="317"/>
                    <a:pt x="2560" y="304"/>
                    <a:pt x="2525" y="280"/>
                  </a:cubicBezTo>
                  <a:cubicBezTo>
                    <a:pt x="2508" y="266"/>
                    <a:pt x="2488" y="249"/>
                    <a:pt x="2464" y="232"/>
                  </a:cubicBezTo>
                  <a:cubicBezTo>
                    <a:pt x="2437" y="215"/>
                    <a:pt x="2406" y="198"/>
                    <a:pt x="2372" y="178"/>
                  </a:cubicBezTo>
                  <a:cubicBezTo>
                    <a:pt x="2335" y="161"/>
                    <a:pt x="2294" y="140"/>
                    <a:pt x="2249" y="120"/>
                  </a:cubicBezTo>
                  <a:cubicBezTo>
                    <a:pt x="2202" y="103"/>
                    <a:pt x="2155" y="82"/>
                    <a:pt x="2097" y="65"/>
                  </a:cubicBezTo>
                  <a:cubicBezTo>
                    <a:pt x="1988" y="31"/>
                    <a:pt x="1858" y="4"/>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0"/>
            <p:cNvSpPr/>
            <p:nvPr/>
          </p:nvSpPr>
          <p:spPr>
            <a:xfrm>
              <a:off x="520701" y="666291"/>
              <a:ext cx="64709" cy="100663"/>
            </a:xfrm>
            <a:custGeom>
              <a:avLst/>
              <a:gdLst/>
              <a:ahLst/>
              <a:cxnLst/>
              <a:rect l="l" t="t" r="r" b="b"/>
              <a:pathLst>
                <a:path w="1474" h="2293" extrusionOk="0">
                  <a:moveTo>
                    <a:pt x="1293" y="1"/>
                  </a:moveTo>
                  <a:cubicBezTo>
                    <a:pt x="1232" y="4"/>
                    <a:pt x="1161" y="4"/>
                    <a:pt x="1079" y="7"/>
                  </a:cubicBezTo>
                  <a:cubicBezTo>
                    <a:pt x="997" y="11"/>
                    <a:pt x="905" y="21"/>
                    <a:pt x="806" y="38"/>
                  </a:cubicBezTo>
                  <a:cubicBezTo>
                    <a:pt x="756" y="45"/>
                    <a:pt x="704" y="55"/>
                    <a:pt x="650" y="68"/>
                  </a:cubicBezTo>
                  <a:cubicBezTo>
                    <a:pt x="596" y="79"/>
                    <a:pt x="538" y="96"/>
                    <a:pt x="476" y="117"/>
                  </a:cubicBezTo>
                  <a:cubicBezTo>
                    <a:pt x="418" y="140"/>
                    <a:pt x="357" y="170"/>
                    <a:pt x="300" y="219"/>
                  </a:cubicBezTo>
                  <a:cubicBezTo>
                    <a:pt x="239" y="263"/>
                    <a:pt x="184" y="330"/>
                    <a:pt x="157" y="412"/>
                  </a:cubicBezTo>
                  <a:cubicBezTo>
                    <a:pt x="123" y="508"/>
                    <a:pt x="123" y="613"/>
                    <a:pt x="160" y="712"/>
                  </a:cubicBezTo>
                  <a:cubicBezTo>
                    <a:pt x="181" y="759"/>
                    <a:pt x="205" y="811"/>
                    <a:pt x="242" y="851"/>
                  </a:cubicBezTo>
                  <a:cubicBezTo>
                    <a:pt x="263" y="872"/>
                    <a:pt x="283" y="892"/>
                    <a:pt x="307" y="909"/>
                  </a:cubicBezTo>
                  <a:lnTo>
                    <a:pt x="313" y="916"/>
                  </a:lnTo>
                  <a:lnTo>
                    <a:pt x="320" y="919"/>
                  </a:lnTo>
                  <a:lnTo>
                    <a:pt x="320" y="922"/>
                  </a:lnTo>
                  <a:lnTo>
                    <a:pt x="316" y="922"/>
                  </a:lnTo>
                  <a:lnTo>
                    <a:pt x="316" y="926"/>
                  </a:lnTo>
                  <a:lnTo>
                    <a:pt x="320" y="926"/>
                  </a:lnTo>
                  <a:lnTo>
                    <a:pt x="310" y="933"/>
                  </a:lnTo>
                  <a:lnTo>
                    <a:pt x="296" y="953"/>
                  </a:lnTo>
                  <a:cubicBezTo>
                    <a:pt x="252" y="1001"/>
                    <a:pt x="211" y="1052"/>
                    <a:pt x="174" y="1106"/>
                  </a:cubicBezTo>
                  <a:cubicBezTo>
                    <a:pt x="137" y="1164"/>
                    <a:pt x="102" y="1222"/>
                    <a:pt x="76" y="1286"/>
                  </a:cubicBezTo>
                  <a:cubicBezTo>
                    <a:pt x="62" y="1318"/>
                    <a:pt x="51" y="1351"/>
                    <a:pt x="38" y="1382"/>
                  </a:cubicBezTo>
                  <a:cubicBezTo>
                    <a:pt x="31" y="1415"/>
                    <a:pt x="21" y="1450"/>
                    <a:pt x="18" y="1484"/>
                  </a:cubicBezTo>
                  <a:cubicBezTo>
                    <a:pt x="4" y="1558"/>
                    <a:pt x="0" y="1637"/>
                    <a:pt x="14" y="1709"/>
                  </a:cubicBezTo>
                  <a:cubicBezTo>
                    <a:pt x="24" y="1780"/>
                    <a:pt x="41" y="1844"/>
                    <a:pt x="65" y="1902"/>
                  </a:cubicBezTo>
                  <a:cubicBezTo>
                    <a:pt x="79" y="1933"/>
                    <a:pt x="92" y="1963"/>
                    <a:pt x="109" y="1991"/>
                  </a:cubicBezTo>
                  <a:cubicBezTo>
                    <a:pt x="123" y="2021"/>
                    <a:pt x="140" y="2048"/>
                    <a:pt x="160" y="2076"/>
                  </a:cubicBezTo>
                  <a:cubicBezTo>
                    <a:pt x="198" y="2127"/>
                    <a:pt x="239" y="2171"/>
                    <a:pt x="286" y="2208"/>
                  </a:cubicBezTo>
                  <a:cubicBezTo>
                    <a:pt x="334" y="2246"/>
                    <a:pt x="391" y="2277"/>
                    <a:pt x="453" y="2287"/>
                  </a:cubicBezTo>
                  <a:cubicBezTo>
                    <a:pt x="471" y="2291"/>
                    <a:pt x="490" y="2293"/>
                    <a:pt x="509" y="2293"/>
                  </a:cubicBezTo>
                  <a:cubicBezTo>
                    <a:pt x="549" y="2293"/>
                    <a:pt x="587" y="2284"/>
                    <a:pt x="619" y="2273"/>
                  </a:cubicBezTo>
                  <a:cubicBezTo>
                    <a:pt x="671" y="2256"/>
                    <a:pt x="708" y="2225"/>
                    <a:pt x="735" y="2195"/>
                  </a:cubicBezTo>
                  <a:cubicBezTo>
                    <a:pt x="762" y="2164"/>
                    <a:pt x="783" y="2134"/>
                    <a:pt x="796" y="2109"/>
                  </a:cubicBezTo>
                  <a:cubicBezTo>
                    <a:pt x="823" y="2052"/>
                    <a:pt x="837" y="2007"/>
                    <a:pt x="847" y="1977"/>
                  </a:cubicBezTo>
                  <a:cubicBezTo>
                    <a:pt x="854" y="1943"/>
                    <a:pt x="861" y="1930"/>
                    <a:pt x="861" y="1930"/>
                  </a:cubicBezTo>
                  <a:lnTo>
                    <a:pt x="861" y="1930"/>
                  </a:lnTo>
                  <a:cubicBezTo>
                    <a:pt x="861" y="1930"/>
                    <a:pt x="847" y="1940"/>
                    <a:pt x="827" y="1967"/>
                  </a:cubicBezTo>
                  <a:cubicBezTo>
                    <a:pt x="806" y="1991"/>
                    <a:pt x="776" y="2025"/>
                    <a:pt x="735" y="2059"/>
                  </a:cubicBezTo>
                  <a:cubicBezTo>
                    <a:pt x="698" y="2096"/>
                    <a:pt x="640" y="2134"/>
                    <a:pt x="582" y="2137"/>
                  </a:cubicBezTo>
                  <a:cubicBezTo>
                    <a:pt x="579" y="2137"/>
                    <a:pt x="576" y="2137"/>
                    <a:pt x="572" y="2137"/>
                  </a:cubicBezTo>
                  <a:cubicBezTo>
                    <a:pt x="519" y="2137"/>
                    <a:pt x="470" y="2111"/>
                    <a:pt x="418" y="2059"/>
                  </a:cubicBezTo>
                  <a:cubicBezTo>
                    <a:pt x="391" y="2032"/>
                    <a:pt x="368" y="1998"/>
                    <a:pt x="351" y="1957"/>
                  </a:cubicBezTo>
                  <a:cubicBezTo>
                    <a:pt x="330" y="1916"/>
                    <a:pt x="316" y="1878"/>
                    <a:pt x="307" y="1828"/>
                  </a:cubicBezTo>
                  <a:cubicBezTo>
                    <a:pt x="296" y="1780"/>
                    <a:pt x="289" y="1729"/>
                    <a:pt x="289" y="1681"/>
                  </a:cubicBezTo>
                  <a:cubicBezTo>
                    <a:pt x="289" y="1633"/>
                    <a:pt x="296" y="1589"/>
                    <a:pt x="307" y="1542"/>
                  </a:cubicBezTo>
                  <a:cubicBezTo>
                    <a:pt x="313" y="1522"/>
                    <a:pt x="320" y="1501"/>
                    <a:pt x="327" y="1481"/>
                  </a:cubicBezTo>
                  <a:cubicBezTo>
                    <a:pt x="337" y="1460"/>
                    <a:pt x="344" y="1440"/>
                    <a:pt x="357" y="1415"/>
                  </a:cubicBezTo>
                  <a:cubicBezTo>
                    <a:pt x="378" y="1375"/>
                    <a:pt x="405" y="1334"/>
                    <a:pt x="436" y="1293"/>
                  </a:cubicBezTo>
                  <a:cubicBezTo>
                    <a:pt x="467" y="1252"/>
                    <a:pt x="500" y="1215"/>
                    <a:pt x="538" y="1175"/>
                  </a:cubicBezTo>
                  <a:lnTo>
                    <a:pt x="552" y="1161"/>
                  </a:lnTo>
                  <a:lnTo>
                    <a:pt x="561" y="1150"/>
                  </a:lnTo>
                  <a:cubicBezTo>
                    <a:pt x="569" y="1144"/>
                    <a:pt x="572" y="1140"/>
                    <a:pt x="578" y="1134"/>
                  </a:cubicBezTo>
                  <a:lnTo>
                    <a:pt x="643" y="1073"/>
                  </a:lnTo>
                  <a:cubicBezTo>
                    <a:pt x="688" y="1028"/>
                    <a:pt x="735" y="987"/>
                    <a:pt x="779" y="946"/>
                  </a:cubicBezTo>
                  <a:cubicBezTo>
                    <a:pt x="765" y="922"/>
                    <a:pt x="752" y="895"/>
                    <a:pt x="735" y="872"/>
                  </a:cubicBezTo>
                  <a:cubicBezTo>
                    <a:pt x="725" y="851"/>
                    <a:pt x="712" y="834"/>
                    <a:pt x="701" y="814"/>
                  </a:cubicBezTo>
                  <a:lnTo>
                    <a:pt x="701" y="811"/>
                  </a:lnTo>
                  <a:lnTo>
                    <a:pt x="698" y="811"/>
                  </a:lnTo>
                  <a:cubicBezTo>
                    <a:pt x="698" y="807"/>
                    <a:pt x="694" y="807"/>
                    <a:pt x="694" y="803"/>
                  </a:cubicBezTo>
                  <a:cubicBezTo>
                    <a:pt x="684" y="790"/>
                    <a:pt x="657" y="753"/>
                    <a:pt x="606" y="668"/>
                  </a:cubicBezTo>
                  <a:lnTo>
                    <a:pt x="552" y="677"/>
                  </a:lnTo>
                  <a:cubicBezTo>
                    <a:pt x="549" y="679"/>
                    <a:pt x="548" y="679"/>
                    <a:pt x="547" y="679"/>
                  </a:cubicBezTo>
                  <a:cubicBezTo>
                    <a:pt x="545" y="679"/>
                    <a:pt x="544" y="677"/>
                    <a:pt x="541" y="677"/>
                  </a:cubicBezTo>
                  <a:lnTo>
                    <a:pt x="531" y="677"/>
                  </a:lnTo>
                  <a:lnTo>
                    <a:pt x="514" y="674"/>
                  </a:lnTo>
                  <a:lnTo>
                    <a:pt x="500" y="671"/>
                  </a:lnTo>
                  <a:lnTo>
                    <a:pt x="490" y="671"/>
                  </a:lnTo>
                  <a:lnTo>
                    <a:pt x="484" y="668"/>
                  </a:lnTo>
                  <a:cubicBezTo>
                    <a:pt x="484" y="668"/>
                    <a:pt x="480" y="668"/>
                    <a:pt x="476" y="664"/>
                  </a:cubicBezTo>
                  <a:lnTo>
                    <a:pt x="473" y="664"/>
                  </a:lnTo>
                  <a:cubicBezTo>
                    <a:pt x="467" y="660"/>
                    <a:pt x="456" y="654"/>
                    <a:pt x="449" y="651"/>
                  </a:cubicBezTo>
                  <a:cubicBezTo>
                    <a:pt x="436" y="640"/>
                    <a:pt x="423" y="624"/>
                    <a:pt x="409" y="606"/>
                  </a:cubicBezTo>
                  <a:cubicBezTo>
                    <a:pt x="391" y="569"/>
                    <a:pt x="385" y="525"/>
                    <a:pt x="391" y="487"/>
                  </a:cubicBezTo>
                  <a:cubicBezTo>
                    <a:pt x="402" y="450"/>
                    <a:pt x="418" y="415"/>
                    <a:pt x="449" y="382"/>
                  </a:cubicBezTo>
                  <a:cubicBezTo>
                    <a:pt x="476" y="348"/>
                    <a:pt x="517" y="321"/>
                    <a:pt x="561" y="293"/>
                  </a:cubicBezTo>
                  <a:cubicBezTo>
                    <a:pt x="647" y="242"/>
                    <a:pt x="749" y="208"/>
                    <a:pt x="841" y="178"/>
                  </a:cubicBezTo>
                  <a:cubicBezTo>
                    <a:pt x="1024" y="120"/>
                    <a:pt x="1184" y="65"/>
                    <a:pt x="1296" y="41"/>
                  </a:cubicBezTo>
                  <a:cubicBezTo>
                    <a:pt x="1351" y="28"/>
                    <a:pt x="1398" y="18"/>
                    <a:pt x="1429" y="15"/>
                  </a:cubicBezTo>
                  <a:cubicBezTo>
                    <a:pt x="1459" y="7"/>
                    <a:pt x="1473" y="7"/>
                    <a:pt x="1473" y="7"/>
                  </a:cubicBezTo>
                  <a:cubicBezTo>
                    <a:pt x="1473" y="7"/>
                    <a:pt x="1409" y="4"/>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0"/>
            <p:cNvSpPr/>
            <p:nvPr/>
          </p:nvSpPr>
          <p:spPr>
            <a:xfrm>
              <a:off x="657628" y="443583"/>
              <a:ext cx="182975" cy="97282"/>
            </a:xfrm>
            <a:custGeom>
              <a:avLst/>
              <a:gdLst/>
              <a:ahLst/>
              <a:cxnLst/>
              <a:rect l="l" t="t" r="r" b="b"/>
              <a:pathLst>
                <a:path w="4168" h="2216" extrusionOk="0">
                  <a:moveTo>
                    <a:pt x="2840" y="0"/>
                  </a:moveTo>
                  <a:cubicBezTo>
                    <a:pt x="2754" y="0"/>
                    <a:pt x="2670" y="7"/>
                    <a:pt x="2590" y="18"/>
                  </a:cubicBezTo>
                  <a:cubicBezTo>
                    <a:pt x="2467" y="32"/>
                    <a:pt x="2348" y="59"/>
                    <a:pt x="2235" y="94"/>
                  </a:cubicBezTo>
                  <a:cubicBezTo>
                    <a:pt x="2008" y="158"/>
                    <a:pt x="1807" y="250"/>
                    <a:pt x="1617" y="342"/>
                  </a:cubicBezTo>
                  <a:cubicBezTo>
                    <a:pt x="1524" y="390"/>
                    <a:pt x="1430" y="437"/>
                    <a:pt x="1348" y="485"/>
                  </a:cubicBezTo>
                  <a:cubicBezTo>
                    <a:pt x="1263" y="533"/>
                    <a:pt x="1181" y="580"/>
                    <a:pt x="1100" y="621"/>
                  </a:cubicBezTo>
                  <a:cubicBezTo>
                    <a:pt x="943" y="706"/>
                    <a:pt x="797" y="778"/>
                    <a:pt x="661" y="825"/>
                  </a:cubicBezTo>
                  <a:cubicBezTo>
                    <a:pt x="533" y="870"/>
                    <a:pt x="417" y="893"/>
                    <a:pt x="316" y="893"/>
                  </a:cubicBezTo>
                  <a:cubicBezTo>
                    <a:pt x="309" y="893"/>
                    <a:pt x="303" y="893"/>
                    <a:pt x="296" y="893"/>
                  </a:cubicBezTo>
                  <a:cubicBezTo>
                    <a:pt x="290" y="893"/>
                    <a:pt x="284" y="893"/>
                    <a:pt x="277" y="893"/>
                  </a:cubicBezTo>
                  <a:cubicBezTo>
                    <a:pt x="184" y="893"/>
                    <a:pt x="110" y="871"/>
                    <a:pt x="62" y="855"/>
                  </a:cubicBezTo>
                  <a:cubicBezTo>
                    <a:pt x="34" y="845"/>
                    <a:pt x="14" y="839"/>
                    <a:pt x="1" y="832"/>
                  </a:cubicBezTo>
                  <a:lnTo>
                    <a:pt x="1" y="832"/>
                  </a:lnTo>
                  <a:cubicBezTo>
                    <a:pt x="14" y="839"/>
                    <a:pt x="31" y="852"/>
                    <a:pt x="59" y="863"/>
                  </a:cubicBezTo>
                  <a:cubicBezTo>
                    <a:pt x="109" y="886"/>
                    <a:pt x="188" y="921"/>
                    <a:pt x="296" y="930"/>
                  </a:cubicBezTo>
                  <a:cubicBezTo>
                    <a:pt x="327" y="934"/>
                    <a:pt x="359" y="936"/>
                    <a:pt x="393" y="936"/>
                  </a:cubicBezTo>
                  <a:cubicBezTo>
                    <a:pt x="479" y="936"/>
                    <a:pt x="577" y="924"/>
                    <a:pt x="681" y="900"/>
                  </a:cubicBezTo>
                  <a:cubicBezTo>
                    <a:pt x="830" y="869"/>
                    <a:pt x="990" y="811"/>
                    <a:pt x="1157" y="740"/>
                  </a:cubicBezTo>
                  <a:cubicBezTo>
                    <a:pt x="1239" y="703"/>
                    <a:pt x="1328" y="665"/>
                    <a:pt x="1416" y="624"/>
                  </a:cubicBezTo>
                  <a:cubicBezTo>
                    <a:pt x="1504" y="587"/>
                    <a:pt x="1596" y="546"/>
                    <a:pt x="1692" y="512"/>
                  </a:cubicBezTo>
                  <a:cubicBezTo>
                    <a:pt x="1882" y="437"/>
                    <a:pt x="2086" y="365"/>
                    <a:pt x="2293" y="315"/>
                  </a:cubicBezTo>
                  <a:cubicBezTo>
                    <a:pt x="2464" y="271"/>
                    <a:pt x="2642" y="242"/>
                    <a:pt x="2821" y="242"/>
                  </a:cubicBezTo>
                  <a:cubicBezTo>
                    <a:pt x="2863" y="242"/>
                    <a:pt x="2905" y="244"/>
                    <a:pt x="2947" y="247"/>
                  </a:cubicBezTo>
                  <a:cubicBezTo>
                    <a:pt x="3164" y="263"/>
                    <a:pt x="3382" y="329"/>
                    <a:pt x="3565" y="444"/>
                  </a:cubicBezTo>
                  <a:cubicBezTo>
                    <a:pt x="3658" y="502"/>
                    <a:pt x="3736" y="570"/>
                    <a:pt x="3794" y="659"/>
                  </a:cubicBezTo>
                  <a:cubicBezTo>
                    <a:pt x="3858" y="743"/>
                    <a:pt x="3896" y="845"/>
                    <a:pt x="3920" y="948"/>
                  </a:cubicBezTo>
                  <a:cubicBezTo>
                    <a:pt x="3964" y="1158"/>
                    <a:pt x="3940" y="1383"/>
                    <a:pt x="3868" y="1577"/>
                  </a:cubicBezTo>
                  <a:cubicBezTo>
                    <a:pt x="3831" y="1676"/>
                    <a:pt x="3780" y="1764"/>
                    <a:pt x="3719" y="1842"/>
                  </a:cubicBezTo>
                  <a:cubicBezTo>
                    <a:pt x="3658" y="1917"/>
                    <a:pt x="3582" y="1978"/>
                    <a:pt x="3501" y="2015"/>
                  </a:cubicBezTo>
                  <a:cubicBezTo>
                    <a:pt x="3418" y="2056"/>
                    <a:pt x="3331" y="2074"/>
                    <a:pt x="3244" y="2074"/>
                  </a:cubicBezTo>
                  <a:cubicBezTo>
                    <a:pt x="3156" y="2074"/>
                    <a:pt x="3070" y="2055"/>
                    <a:pt x="2991" y="2023"/>
                  </a:cubicBezTo>
                  <a:cubicBezTo>
                    <a:pt x="2950" y="2009"/>
                    <a:pt x="2916" y="1992"/>
                    <a:pt x="2882" y="1971"/>
                  </a:cubicBezTo>
                  <a:cubicBezTo>
                    <a:pt x="2865" y="1962"/>
                    <a:pt x="2848" y="1951"/>
                    <a:pt x="2831" y="1941"/>
                  </a:cubicBezTo>
                  <a:cubicBezTo>
                    <a:pt x="2818" y="1927"/>
                    <a:pt x="2804" y="1913"/>
                    <a:pt x="2790" y="1904"/>
                  </a:cubicBezTo>
                  <a:cubicBezTo>
                    <a:pt x="2733" y="1852"/>
                    <a:pt x="2688" y="1794"/>
                    <a:pt x="2654" y="1733"/>
                  </a:cubicBezTo>
                  <a:cubicBezTo>
                    <a:pt x="2620" y="1672"/>
                    <a:pt x="2596" y="1610"/>
                    <a:pt x="2579" y="1553"/>
                  </a:cubicBezTo>
                  <a:cubicBezTo>
                    <a:pt x="2565" y="1495"/>
                    <a:pt x="2559" y="1437"/>
                    <a:pt x="2562" y="1386"/>
                  </a:cubicBezTo>
                  <a:cubicBezTo>
                    <a:pt x="2559" y="1288"/>
                    <a:pt x="2582" y="1206"/>
                    <a:pt x="2606" y="1155"/>
                  </a:cubicBezTo>
                  <a:cubicBezTo>
                    <a:pt x="2617" y="1128"/>
                    <a:pt x="2626" y="1111"/>
                    <a:pt x="2634" y="1097"/>
                  </a:cubicBezTo>
                  <a:cubicBezTo>
                    <a:pt x="2640" y="1084"/>
                    <a:pt x="2644" y="1080"/>
                    <a:pt x="2644" y="1080"/>
                  </a:cubicBezTo>
                  <a:lnTo>
                    <a:pt x="2644" y="1080"/>
                  </a:lnTo>
                  <a:cubicBezTo>
                    <a:pt x="2644" y="1080"/>
                    <a:pt x="2640" y="1084"/>
                    <a:pt x="2631" y="1097"/>
                  </a:cubicBezTo>
                  <a:cubicBezTo>
                    <a:pt x="2623" y="1108"/>
                    <a:pt x="2606" y="1125"/>
                    <a:pt x="2593" y="1148"/>
                  </a:cubicBezTo>
                  <a:cubicBezTo>
                    <a:pt x="2562" y="1196"/>
                    <a:pt x="2524" y="1274"/>
                    <a:pt x="2511" y="1383"/>
                  </a:cubicBezTo>
                  <a:cubicBezTo>
                    <a:pt x="2504" y="1437"/>
                    <a:pt x="2504" y="1499"/>
                    <a:pt x="2515" y="1566"/>
                  </a:cubicBezTo>
                  <a:cubicBezTo>
                    <a:pt x="2524" y="1631"/>
                    <a:pt x="2542" y="1703"/>
                    <a:pt x="2573" y="1774"/>
                  </a:cubicBezTo>
                  <a:cubicBezTo>
                    <a:pt x="2606" y="1846"/>
                    <a:pt x="2651" y="1917"/>
                    <a:pt x="2712" y="1982"/>
                  </a:cubicBezTo>
                  <a:cubicBezTo>
                    <a:pt x="2725" y="1998"/>
                    <a:pt x="2742" y="2012"/>
                    <a:pt x="2760" y="2029"/>
                  </a:cubicBezTo>
                  <a:cubicBezTo>
                    <a:pt x="2777" y="2043"/>
                    <a:pt x="2797" y="2056"/>
                    <a:pt x="2814" y="2073"/>
                  </a:cubicBezTo>
                  <a:cubicBezTo>
                    <a:pt x="2855" y="2097"/>
                    <a:pt x="2899" y="2125"/>
                    <a:pt x="2943" y="2141"/>
                  </a:cubicBezTo>
                  <a:cubicBezTo>
                    <a:pt x="2984" y="2162"/>
                    <a:pt x="3031" y="2175"/>
                    <a:pt x="3083" y="2189"/>
                  </a:cubicBezTo>
                  <a:cubicBezTo>
                    <a:pt x="3107" y="2196"/>
                    <a:pt x="3130" y="2199"/>
                    <a:pt x="3157" y="2206"/>
                  </a:cubicBezTo>
                  <a:cubicBezTo>
                    <a:pt x="3182" y="2213"/>
                    <a:pt x="3209" y="2213"/>
                    <a:pt x="3236" y="2213"/>
                  </a:cubicBezTo>
                  <a:cubicBezTo>
                    <a:pt x="3256" y="2215"/>
                    <a:pt x="3276" y="2216"/>
                    <a:pt x="3296" y="2216"/>
                  </a:cubicBezTo>
                  <a:cubicBezTo>
                    <a:pt x="3386" y="2216"/>
                    <a:pt x="3477" y="2198"/>
                    <a:pt x="3565" y="2158"/>
                  </a:cubicBezTo>
                  <a:cubicBezTo>
                    <a:pt x="3671" y="2114"/>
                    <a:pt x="3766" y="2039"/>
                    <a:pt x="3848" y="1951"/>
                  </a:cubicBezTo>
                  <a:cubicBezTo>
                    <a:pt x="3926" y="1863"/>
                    <a:pt x="3991" y="1757"/>
                    <a:pt x="4039" y="1645"/>
                  </a:cubicBezTo>
                  <a:cubicBezTo>
                    <a:pt x="4134" y="1420"/>
                    <a:pt x="4168" y="1161"/>
                    <a:pt x="4116" y="907"/>
                  </a:cubicBezTo>
                  <a:cubicBezTo>
                    <a:pt x="4093" y="781"/>
                    <a:pt x="4042" y="655"/>
                    <a:pt x="3974" y="539"/>
                  </a:cubicBezTo>
                  <a:cubicBezTo>
                    <a:pt x="3903" y="427"/>
                    <a:pt x="3800" y="325"/>
                    <a:pt x="3695" y="250"/>
                  </a:cubicBezTo>
                  <a:cubicBezTo>
                    <a:pt x="3586" y="172"/>
                    <a:pt x="3467" y="114"/>
                    <a:pt x="3341" y="76"/>
                  </a:cubicBezTo>
                  <a:cubicBezTo>
                    <a:pt x="3215" y="36"/>
                    <a:pt x="3089" y="15"/>
                    <a:pt x="2964" y="5"/>
                  </a:cubicBezTo>
                  <a:cubicBezTo>
                    <a:pt x="2922" y="2"/>
                    <a:pt x="2881" y="0"/>
                    <a:pt x="2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0"/>
            <p:cNvSpPr/>
            <p:nvPr/>
          </p:nvSpPr>
          <p:spPr>
            <a:xfrm>
              <a:off x="803554" y="404072"/>
              <a:ext cx="142499" cy="72215"/>
            </a:xfrm>
            <a:custGeom>
              <a:avLst/>
              <a:gdLst/>
              <a:ahLst/>
              <a:cxnLst/>
              <a:rect l="l" t="t" r="r" b="b"/>
              <a:pathLst>
                <a:path w="3246" h="1645" extrusionOk="0">
                  <a:moveTo>
                    <a:pt x="0" y="0"/>
                  </a:moveTo>
                  <a:cubicBezTo>
                    <a:pt x="0" y="0"/>
                    <a:pt x="21" y="4"/>
                    <a:pt x="54" y="7"/>
                  </a:cubicBezTo>
                  <a:cubicBezTo>
                    <a:pt x="72" y="11"/>
                    <a:pt x="92" y="14"/>
                    <a:pt x="119" y="17"/>
                  </a:cubicBezTo>
                  <a:cubicBezTo>
                    <a:pt x="143" y="20"/>
                    <a:pt x="174" y="28"/>
                    <a:pt x="205" y="34"/>
                  </a:cubicBezTo>
                  <a:cubicBezTo>
                    <a:pt x="334" y="61"/>
                    <a:pt x="514" y="116"/>
                    <a:pt x="711" y="208"/>
                  </a:cubicBezTo>
                  <a:cubicBezTo>
                    <a:pt x="813" y="256"/>
                    <a:pt x="915" y="317"/>
                    <a:pt x="1021" y="388"/>
                  </a:cubicBezTo>
                  <a:cubicBezTo>
                    <a:pt x="1123" y="460"/>
                    <a:pt x="1225" y="541"/>
                    <a:pt x="1320" y="637"/>
                  </a:cubicBezTo>
                  <a:cubicBezTo>
                    <a:pt x="1419" y="732"/>
                    <a:pt x="1507" y="841"/>
                    <a:pt x="1588" y="956"/>
                  </a:cubicBezTo>
                  <a:cubicBezTo>
                    <a:pt x="1667" y="1075"/>
                    <a:pt x="1745" y="1212"/>
                    <a:pt x="1861" y="1334"/>
                  </a:cubicBezTo>
                  <a:cubicBezTo>
                    <a:pt x="1976" y="1453"/>
                    <a:pt x="2123" y="1551"/>
                    <a:pt x="2279" y="1603"/>
                  </a:cubicBezTo>
                  <a:cubicBezTo>
                    <a:pt x="2368" y="1630"/>
                    <a:pt x="2460" y="1645"/>
                    <a:pt x="2550" y="1645"/>
                  </a:cubicBezTo>
                  <a:cubicBezTo>
                    <a:pt x="2626" y="1645"/>
                    <a:pt x="2701" y="1634"/>
                    <a:pt x="2772" y="1612"/>
                  </a:cubicBezTo>
                  <a:cubicBezTo>
                    <a:pt x="2851" y="1592"/>
                    <a:pt x="2926" y="1555"/>
                    <a:pt x="2990" y="1507"/>
                  </a:cubicBezTo>
                  <a:cubicBezTo>
                    <a:pt x="3055" y="1460"/>
                    <a:pt x="3109" y="1399"/>
                    <a:pt x="3150" y="1334"/>
                  </a:cubicBezTo>
                  <a:cubicBezTo>
                    <a:pt x="3225" y="1198"/>
                    <a:pt x="3246" y="1052"/>
                    <a:pt x="3218" y="926"/>
                  </a:cubicBezTo>
                  <a:cubicBezTo>
                    <a:pt x="3194" y="796"/>
                    <a:pt x="3116" y="691"/>
                    <a:pt x="3024" y="640"/>
                  </a:cubicBezTo>
                  <a:cubicBezTo>
                    <a:pt x="2969" y="606"/>
                    <a:pt x="2909" y="590"/>
                    <a:pt x="2856" y="590"/>
                  </a:cubicBezTo>
                  <a:cubicBezTo>
                    <a:pt x="2824" y="590"/>
                    <a:pt x="2794" y="596"/>
                    <a:pt x="2769" y="606"/>
                  </a:cubicBezTo>
                  <a:cubicBezTo>
                    <a:pt x="2701" y="633"/>
                    <a:pt x="2667" y="681"/>
                    <a:pt x="2650" y="711"/>
                  </a:cubicBezTo>
                  <a:cubicBezTo>
                    <a:pt x="2643" y="728"/>
                    <a:pt x="2640" y="742"/>
                    <a:pt x="2637" y="752"/>
                  </a:cubicBezTo>
                  <a:cubicBezTo>
                    <a:pt x="2637" y="759"/>
                    <a:pt x="2633" y="766"/>
                    <a:pt x="2633" y="766"/>
                  </a:cubicBezTo>
                  <a:cubicBezTo>
                    <a:pt x="2633" y="766"/>
                    <a:pt x="2637" y="763"/>
                    <a:pt x="2640" y="752"/>
                  </a:cubicBezTo>
                  <a:cubicBezTo>
                    <a:pt x="2643" y="745"/>
                    <a:pt x="2650" y="732"/>
                    <a:pt x="2660" y="718"/>
                  </a:cubicBezTo>
                  <a:cubicBezTo>
                    <a:pt x="2681" y="691"/>
                    <a:pt x="2722" y="657"/>
                    <a:pt x="2783" y="647"/>
                  </a:cubicBezTo>
                  <a:cubicBezTo>
                    <a:pt x="2794" y="644"/>
                    <a:pt x="2805" y="643"/>
                    <a:pt x="2816" y="643"/>
                  </a:cubicBezTo>
                  <a:cubicBezTo>
                    <a:pt x="2868" y="643"/>
                    <a:pt x="2926" y="667"/>
                    <a:pt x="2973" y="711"/>
                  </a:cubicBezTo>
                  <a:cubicBezTo>
                    <a:pt x="3034" y="766"/>
                    <a:pt x="3075" y="847"/>
                    <a:pt x="3082" y="946"/>
                  </a:cubicBezTo>
                  <a:cubicBezTo>
                    <a:pt x="3089" y="1041"/>
                    <a:pt x="3062" y="1150"/>
                    <a:pt x="2997" y="1235"/>
                  </a:cubicBezTo>
                  <a:cubicBezTo>
                    <a:pt x="2963" y="1276"/>
                    <a:pt x="2926" y="1310"/>
                    <a:pt x="2878" y="1341"/>
                  </a:cubicBezTo>
                  <a:cubicBezTo>
                    <a:pt x="2827" y="1372"/>
                    <a:pt x="2776" y="1392"/>
                    <a:pt x="2718" y="1405"/>
                  </a:cubicBezTo>
                  <a:cubicBezTo>
                    <a:pt x="2674" y="1416"/>
                    <a:pt x="2626" y="1420"/>
                    <a:pt x="2578" y="1420"/>
                  </a:cubicBezTo>
                  <a:cubicBezTo>
                    <a:pt x="2563" y="1420"/>
                    <a:pt x="2549" y="1420"/>
                    <a:pt x="2535" y="1419"/>
                  </a:cubicBezTo>
                  <a:cubicBezTo>
                    <a:pt x="2473" y="1419"/>
                    <a:pt x="2409" y="1408"/>
                    <a:pt x="2348" y="1388"/>
                  </a:cubicBezTo>
                  <a:cubicBezTo>
                    <a:pt x="2225" y="1351"/>
                    <a:pt x="2106" y="1283"/>
                    <a:pt x="2014" y="1184"/>
                  </a:cubicBezTo>
                  <a:cubicBezTo>
                    <a:pt x="1922" y="1089"/>
                    <a:pt x="1844" y="963"/>
                    <a:pt x="1752" y="841"/>
                  </a:cubicBezTo>
                  <a:cubicBezTo>
                    <a:pt x="1660" y="714"/>
                    <a:pt x="1555" y="603"/>
                    <a:pt x="1442" y="504"/>
                  </a:cubicBezTo>
                  <a:cubicBezTo>
                    <a:pt x="1334" y="408"/>
                    <a:pt x="1214" y="327"/>
                    <a:pt x="1095" y="262"/>
                  </a:cubicBezTo>
                  <a:cubicBezTo>
                    <a:pt x="980" y="201"/>
                    <a:pt x="864" y="147"/>
                    <a:pt x="752" y="109"/>
                  </a:cubicBezTo>
                  <a:cubicBezTo>
                    <a:pt x="534" y="31"/>
                    <a:pt x="340" y="11"/>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0"/>
            <p:cNvSpPr/>
            <p:nvPr/>
          </p:nvSpPr>
          <p:spPr>
            <a:xfrm>
              <a:off x="866552" y="451880"/>
              <a:ext cx="73401" cy="85912"/>
            </a:xfrm>
            <a:custGeom>
              <a:avLst/>
              <a:gdLst/>
              <a:ahLst/>
              <a:cxnLst/>
              <a:rect l="l" t="t" r="r" b="b"/>
              <a:pathLst>
                <a:path w="1672" h="1957" extrusionOk="0">
                  <a:moveTo>
                    <a:pt x="1" y="0"/>
                  </a:moveTo>
                  <a:cubicBezTo>
                    <a:pt x="1" y="0"/>
                    <a:pt x="15" y="7"/>
                    <a:pt x="35" y="27"/>
                  </a:cubicBezTo>
                  <a:cubicBezTo>
                    <a:pt x="51" y="44"/>
                    <a:pt x="82" y="71"/>
                    <a:pt x="113" y="112"/>
                  </a:cubicBezTo>
                  <a:cubicBezTo>
                    <a:pt x="178" y="187"/>
                    <a:pt x="260" y="310"/>
                    <a:pt x="313" y="470"/>
                  </a:cubicBezTo>
                  <a:cubicBezTo>
                    <a:pt x="341" y="548"/>
                    <a:pt x="365" y="633"/>
                    <a:pt x="378" y="732"/>
                  </a:cubicBezTo>
                  <a:cubicBezTo>
                    <a:pt x="392" y="826"/>
                    <a:pt x="402" y="928"/>
                    <a:pt x="419" y="1038"/>
                  </a:cubicBezTo>
                  <a:cubicBezTo>
                    <a:pt x="436" y="1146"/>
                    <a:pt x="453" y="1262"/>
                    <a:pt x="494" y="1381"/>
                  </a:cubicBezTo>
                  <a:cubicBezTo>
                    <a:pt x="531" y="1497"/>
                    <a:pt x="593" y="1613"/>
                    <a:pt x="674" y="1715"/>
                  </a:cubicBezTo>
                  <a:cubicBezTo>
                    <a:pt x="759" y="1813"/>
                    <a:pt x="872" y="1902"/>
                    <a:pt x="1007" y="1939"/>
                  </a:cubicBezTo>
                  <a:cubicBezTo>
                    <a:pt x="1028" y="1942"/>
                    <a:pt x="1045" y="1946"/>
                    <a:pt x="1062" y="1949"/>
                  </a:cubicBezTo>
                  <a:lnTo>
                    <a:pt x="1113" y="1956"/>
                  </a:lnTo>
                  <a:cubicBezTo>
                    <a:pt x="1147" y="1956"/>
                    <a:pt x="1185" y="1956"/>
                    <a:pt x="1219" y="1949"/>
                  </a:cubicBezTo>
                  <a:cubicBezTo>
                    <a:pt x="1290" y="1939"/>
                    <a:pt x="1354" y="1915"/>
                    <a:pt x="1409" y="1881"/>
                  </a:cubicBezTo>
                  <a:cubicBezTo>
                    <a:pt x="1525" y="1813"/>
                    <a:pt x="1610" y="1707"/>
                    <a:pt x="1647" y="1592"/>
                  </a:cubicBezTo>
                  <a:cubicBezTo>
                    <a:pt x="1664" y="1534"/>
                    <a:pt x="1671" y="1476"/>
                    <a:pt x="1671" y="1418"/>
                  </a:cubicBezTo>
                  <a:cubicBezTo>
                    <a:pt x="1668" y="1360"/>
                    <a:pt x="1654" y="1306"/>
                    <a:pt x="1630" y="1258"/>
                  </a:cubicBezTo>
                  <a:cubicBezTo>
                    <a:pt x="1607" y="1211"/>
                    <a:pt x="1569" y="1170"/>
                    <a:pt x="1525" y="1143"/>
                  </a:cubicBezTo>
                  <a:cubicBezTo>
                    <a:pt x="1489" y="1121"/>
                    <a:pt x="1449" y="1110"/>
                    <a:pt x="1412" y="1110"/>
                  </a:cubicBezTo>
                  <a:cubicBezTo>
                    <a:pt x="1403" y="1110"/>
                    <a:pt x="1394" y="1111"/>
                    <a:pt x="1385" y="1112"/>
                  </a:cubicBezTo>
                  <a:cubicBezTo>
                    <a:pt x="1341" y="1119"/>
                    <a:pt x="1304" y="1140"/>
                    <a:pt x="1276" y="1160"/>
                  </a:cubicBezTo>
                  <a:cubicBezTo>
                    <a:pt x="1249" y="1184"/>
                    <a:pt x="1229" y="1204"/>
                    <a:pt x="1215" y="1225"/>
                  </a:cubicBezTo>
                  <a:cubicBezTo>
                    <a:pt x="1181" y="1269"/>
                    <a:pt x="1167" y="1306"/>
                    <a:pt x="1153" y="1330"/>
                  </a:cubicBezTo>
                  <a:cubicBezTo>
                    <a:pt x="1140" y="1357"/>
                    <a:pt x="1137" y="1371"/>
                    <a:pt x="1137" y="1371"/>
                  </a:cubicBezTo>
                  <a:cubicBezTo>
                    <a:pt x="1137" y="1371"/>
                    <a:pt x="1144" y="1357"/>
                    <a:pt x="1161" y="1337"/>
                  </a:cubicBezTo>
                  <a:cubicBezTo>
                    <a:pt x="1181" y="1316"/>
                    <a:pt x="1208" y="1286"/>
                    <a:pt x="1246" y="1255"/>
                  </a:cubicBezTo>
                  <a:cubicBezTo>
                    <a:pt x="1278" y="1226"/>
                    <a:pt x="1329" y="1197"/>
                    <a:pt x="1381" y="1197"/>
                  </a:cubicBezTo>
                  <a:cubicBezTo>
                    <a:pt x="1383" y="1197"/>
                    <a:pt x="1386" y="1197"/>
                    <a:pt x="1389" y="1197"/>
                  </a:cubicBezTo>
                  <a:cubicBezTo>
                    <a:pt x="1416" y="1201"/>
                    <a:pt x="1439" y="1214"/>
                    <a:pt x="1460" y="1235"/>
                  </a:cubicBezTo>
                  <a:cubicBezTo>
                    <a:pt x="1477" y="1252"/>
                    <a:pt x="1494" y="1279"/>
                    <a:pt x="1505" y="1313"/>
                  </a:cubicBezTo>
                  <a:cubicBezTo>
                    <a:pt x="1514" y="1344"/>
                    <a:pt x="1518" y="1381"/>
                    <a:pt x="1514" y="1418"/>
                  </a:cubicBezTo>
                  <a:cubicBezTo>
                    <a:pt x="1511" y="1452"/>
                    <a:pt x="1497" y="1490"/>
                    <a:pt x="1480" y="1528"/>
                  </a:cubicBezTo>
                  <a:cubicBezTo>
                    <a:pt x="1439" y="1595"/>
                    <a:pt x="1382" y="1657"/>
                    <a:pt x="1307" y="1701"/>
                  </a:cubicBezTo>
                  <a:cubicBezTo>
                    <a:pt x="1269" y="1721"/>
                    <a:pt x="1229" y="1735"/>
                    <a:pt x="1188" y="1741"/>
                  </a:cubicBezTo>
                  <a:cubicBezTo>
                    <a:pt x="1174" y="1741"/>
                    <a:pt x="1161" y="1743"/>
                    <a:pt x="1147" y="1743"/>
                  </a:cubicBezTo>
                  <a:cubicBezTo>
                    <a:pt x="1140" y="1743"/>
                    <a:pt x="1133" y="1743"/>
                    <a:pt x="1127" y="1741"/>
                  </a:cubicBezTo>
                  <a:lnTo>
                    <a:pt x="1092" y="1738"/>
                  </a:lnTo>
                  <a:cubicBezTo>
                    <a:pt x="1082" y="1738"/>
                    <a:pt x="1072" y="1735"/>
                    <a:pt x="1062" y="1732"/>
                  </a:cubicBezTo>
                  <a:cubicBezTo>
                    <a:pt x="977" y="1711"/>
                    <a:pt x="896" y="1657"/>
                    <a:pt x="827" y="1581"/>
                  </a:cubicBezTo>
                  <a:cubicBezTo>
                    <a:pt x="759" y="1507"/>
                    <a:pt x="704" y="1415"/>
                    <a:pt x="668" y="1316"/>
                  </a:cubicBezTo>
                  <a:cubicBezTo>
                    <a:pt x="630" y="1221"/>
                    <a:pt x="607" y="1112"/>
                    <a:pt x="582" y="1010"/>
                  </a:cubicBezTo>
                  <a:cubicBezTo>
                    <a:pt x="538" y="799"/>
                    <a:pt x="491" y="589"/>
                    <a:pt x="402" y="429"/>
                  </a:cubicBezTo>
                  <a:cubicBezTo>
                    <a:pt x="317" y="269"/>
                    <a:pt x="208" y="163"/>
                    <a:pt x="130" y="95"/>
                  </a:cubicBezTo>
                  <a:cubicBezTo>
                    <a:pt x="89" y="61"/>
                    <a:pt x="59" y="38"/>
                    <a:pt x="35" y="24"/>
                  </a:cubicBezTo>
                  <a:cubicBezTo>
                    <a:pt x="15"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0"/>
            <p:cNvSpPr/>
            <p:nvPr/>
          </p:nvSpPr>
          <p:spPr>
            <a:xfrm>
              <a:off x="899873" y="410833"/>
              <a:ext cx="36174" cy="41222"/>
            </a:xfrm>
            <a:custGeom>
              <a:avLst/>
              <a:gdLst/>
              <a:ahLst/>
              <a:cxnLst/>
              <a:rect l="l" t="t" r="r" b="b"/>
              <a:pathLst>
                <a:path w="824" h="939" extrusionOk="0">
                  <a:moveTo>
                    <a:pt x="467" y="1"/>
                  </a:moveTo>
                  <a:cubicBezTo>
                    <a:pt x="455" y="1"/>
                    <a:pt x="442" y="1"/>
                    <a:pt x="429" y="3"/>
                  </a:cubicBezTo>
                  <a:cubicBezTo>
                    <a:pt x="368" y="9"/>
                    <a:pt x="306" y="26"/>
                    <a:pt x="248" y="61"/>
                  </a:cubicBezTo>
                  <a:cubicBezTo>
                    <a:pt x="187" y="95"/>
                    <a:pt x="137" y="146"/>
                    <a:pt x="99" y="204"/>
                  </a:cubicBezTo>
                  <a:cubicBezTo>
                    <a:pt x="58" y="262"/>
                    <a:pt x="34" y="326"/>
                    <a:pt x="14" y="394"/>
                  </a:cubicBezTo>
                  <a:cubicBezTo>
                    <a:pt x="0" y="462"/>
                    <a:pt x="0" y="533"/>
                    <a:pt x="11" y="601"/>
                  </a:cubicBezTo>
                  <a:cubicBezTo>
                    <a:pt x="24" y="670"/>
                    <a:pt x="52" y="734"/>
                    <a:pt x="92" y="789"/>
                  </a:cubicBezTo>
                  <a:cubicBezTo>
                    <a:pt x="133" y="843"/>
                    <a:pt x="184" y="884"/>
                    <a:pt x="242" y="911"/>
                  </a:cubicBezTo>
                  <a:cubicBezTo>
                    <a:pt x="269" y="921"/>
                    <a:pt x="300" y="932"/>
                    <a:pt x="330" y="935"/>
                  </a:cubicBezTo>
                  <a:cubicBezTo>
                    <a:pt x="346" y="937"/>
                    <a:pt x="363" y="939"/>
                    <a:pt x="379" y="939"/>
                  </a:cubicBezTo>
                  <a:cubicBezTo>
                    <a:pt x="392" y="939"/>
                    <a:pt x="404" y="938"/>
                    <a:pt x="415" y="935"/>
                  </a:cubicBezTo>
                  <a:cubicBezTo>
                    <a:pt x="466" y="928"/>
                    <a:pt x="507" y="904"/>
                    <a:pt x="537" y="877"/>
                  </a:cubicBezTo>
                  <a:cubicBezTo>
                    <a:pt x="568" y="850"/>
                    <a:pt x="586" y="822"/>
                    <a:pt x="599" y="799"/>
                  </a:cubicBezTo>
                  <a:cubicBezTo>
                    <a:pt x="609" y="772"/>
                    <a:pt x="609" y="751"/>
                    <a:pt x="612" y="738"/>
                  </a:cubicBezTo>
                  <a:lnTo>
                    <a:pt x="612" y="720"/>
                  </a:lnTo>
                  <a:cubicBezTo>
                    <a:pt x="612" y="720"/>
                    <a:pt x="612" y="720"/>
                    <a:pt x="612" y="720"/>
                  </a:cubicBezTo>
                  <a:cubicBezTo>
                    <a:pt x="608" y="720"/>
                    <a:pt x="601" y="749"/>
                    <a:pt x="565" y="772"/>
                  </a:cubicBezTo>
                  <a:cubicBezTo>
                    <a:pt x="548" y="785"/>
                    <a:pt x="524" y="795"/>
                    <a:pt x="497" y="799"/>
                  </a:cubicBezTo>
                  <a:cubicBezTo>
                    <a:pt x="487" y="800"/>
                    <a:pt x="476" y="801"/>
                    <a:pt x="466" y="801"/>
                  </a:cubicBezTo>
                  <a:cubicBezTo>
                    <a:pt x="448" y="801"/>
                    <a:pt x="429" y="798"/>
                    <a:pt x="412" y="792"/>
                  </a:cubicBezTo>
                  <a:cubicBezTo>
                    <a:pt x="399" y="789"/>
                    <a:pt x="388" y="785"/>
                    <a:pt x="378" y="775"/>
                  </a:cubicBezTo>
                  <a:cubicBezTo>
                    <a:pt x="364" y="769"/>
                    <a:pt x="354" y="758"/>
                    <a:pt x="344" y="748"/>
                  </a:cubicBezTo>
                  <a:cubicBezTo>
                    <a:pt x="323" y="724"/>
                    <a:pt x="306" y="697"/>
                    <a:pt x="297" y="667"/>
                  </a:cubicBezTo>
                  <a:cubicBezTo>
                    <a:pt x="283" y="632"/>
                    <a:pt x="276" y="601"/>
                    <a:pt x="276" y="564"/>
                  </a:cubicBezTo>
                  <a:cubicBezTo>
                    <a:pt x="272" y="530"/>
                    <a:pt x="279" y="496"/>
                    <a:pt x="289" y="458"/>
                  </a:cubicBezTo>
                  <a:cubicBezTo>
                    <a:pt x="297" y="425"/>
                    <a:pt x="313" y="391"/>
                    <a:pt x="333" y="364"/>
                  </a:cubicBezTo>
                  <a:cubicBezTo>
                    <a:pt x="354" y="336"/>
                    <a:pt x="378" y="309"/>
                    <a:pt x="402" y="289"/>
                  </a:cubicBezTo>
                  <a:cubicBezTo>
                    <a:pt x="449" y="251"/>
                    <a:pt x="510" y="213"/>
                    <a:pt x="575" y="204"/>
                  </a:cubicBezTo>
                  <a:cubicBezTo>
                    <a:pt x="609" y="197"/>
                    <a:pt x="639" y="193"/>
                    <a:pt x="670" y="186"/>
                  </a:cubicBezTo>
                  <a:cubicBezTo>
                    <a:pt x="678" y="186"/>
                    <a:pt x="687" y="185"/>
                    <a:pt x="695" y="185"/>
                  </a:cubicBezTo>
                  <a:cubicBezTo>
                    <a:pt x="715" y="185"/>
                    <a:pt x="734" y="187"/>
                    <a:pt x="749" y="190"/>
                  </a:cubicBezTo>
                  <a:cubicBezTo>
                    <a:pt x="772" y="190"/>
                    <a:pt x="793" y="193"/>
                    <a:pt x="803" y="197"/>
                  </a:cubicBezTo>
                  <a:cubicBezTo>
                    <a:pt x="817" y="200"/>
                    <a:pt x="823" y="204"/>
                    <a:pt x="823" y="204"/>
                  </a:cubicBezTo>
                  <a:cubicBezTo>
                    <a:pt x="823" y="204"/>
                    <a:pt x="820" y="197"/>
                    <a:pt x="813" y="183"/>
                  </a:cubicBezTo>
                  <a:cubicBezTo>
                    <a:pt x="807" y="173"/>
                    <a:pt x="796" y="156"/>
                    <a:pt x="779" y="136"/>
                  </a:cubicBezTo>
                  <a:cubicBezTo>
                    <a:pt x="762" y="115"/>
                    <a:pt x="738" y="91"/>
                    <a:pt x="708" y="71"/>
                  </a:cubicBezTo>
                  <a:cubicBezTo>
                    <a:pt x="677" y="47"/>
                    <a:pt x="636" y="26"/>
                    <a:pt x="589" y="17"/>
                  </a:cubicBezTo>
                  <a:cubicBezTo>
                    <a:pt x="552" y="8"/>
                    <a:pt x="511"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0"/>
            <p:cNvSpPr/>
            <p:nvPr/>
          </p:nvSpPr>
          <p:spPr>
            <a:xfrm>
              <a:off x="900883" y="491874"/>
              <a:ext cx="25769" cy="29940"/>
            </a:xfrm>
            <a:custGeom>
              <a:avLst/>
              <a:gdLst/>
              <a:ahLst/>
              <a:cxnLst/>
              <a:rect l="l" t="t" r="r" b="b"/>
              <a:pathLst>
                <a:path w="587" h="682" extrusionOk="0">
                  <a:moveTo>
                    <a:pt x="289" y="0"/>
                  </a:moveTo>
                  <a:cubicBezTo>
                    <a:pt x="247" y="0"/>
                    <a:pt x="201" y="9"/>
                    <a:pt x="154" y="34"/>
                  </a:cubicBezTo>
                  <a:cubicBezTo>
                    <a:pt x="127" y="48"/>
                    <a:pt x="103" y="66"/>
                    <a:pt x="79" y="92"/>
                  </a:cubicBezTo>
                  <a:cubicBezTo>
                    <a:pt x="56" y="116"/>
                    <a:pt x="38" y="147"/>
                    <a:pt x="25" y="177"/>
                  </a:cubicBezTo>
                  <a:cubicBezTo>
                    <a:pt x="1" y="242"/>
                    <a:pt x="1" y="306"/>
                    <a:pt x="8" y="361"/>
                  </a:cubicBezTo>
                  <a:cubicBezTo>
                    <a:pt x="18" y="416"/>
                    <a:pt x="38" y="463"/>
                    <a:pt x="65" y="507"/>
                  </a:cubicBezTo>
                  <a:cubicBezTo>
                    <a:pt x="93" y="548"/>
                    <a:pt x="123" y="589"/>
                    <a:pt x="164" y="617"/>
                  </a:cubicBezTo>
                  <a:cubicBezTo>
                    <a:pt x="205" y="647"/>
                    <a:pt x="253" y="667"/>
                    <a:pt x="297" y="674"/>
                  </a:cubicBezTo>
                  <a:cubicBezTo>
                    <a:pt x="321" y="678"/>
                    <a:pt x="345" y="681"/>
                    <a:pt x="365" y="681"/>
                  </a:cubicBezTo>
                  <a:cubicBezTo>
                    <a:pt x="389" y="678"/>
                    <a:pt x="409" y="674"/>
                    <a:pt x="426" y="670"/>
                  </a:cubicBezTo>
                  <a:cubicBezTo>
                    <a:pt x="464" y="661"/>
                    <a:pt x="494" y="644"/>
                    <a:pt x="514" y="623"/>
                  </a:cubicBezTo>
                  <a:cubicBezTo>
                    <a:pt x="535" y="603"/>
                    <a:pt x="552" y="582"/>
                    <a:pt x="559" y="565"/>
                  </a:cubicBezTo>
                  <a:cubicBezTo>
                    <a:pt x="569" y="545"/>
                    <a:pt x="572" y="531"/>
                    <a:pt x="572" y="521"/>
                  </a:cubicBezTo>
                  <a:cubicBezTo>
                    <a:pt x="572" y="511"/>
                    <a:pt x="576" y="507"/>
                    <a:pt x="576" y="507"/>
                  </a:cubicBezTo>
                  <a:lnTo>
                    <a:pt x="576" y="507"/>
                  </a:lnTo>
                  <a:cubicBezTo>
                    <a:pt x="576" y="507"/>
                    <a:pt x="572" y="511"/>
                    <a:pt x="563" y="518"/>
                  </a:cubicBezTo>
                  <a:cubicBezTo>
                    <a:pt x="555" y="521"/>
                    <a:pt x="545" y="528"/>
                    <a:pt x="528" y="531"/>
                  </a:cubicBezTo>
                  <a:cubicBezTo>
                    <a:pt x="516" y="537"/>
                    <a:pt x="501" y="540"/>
                    <a:pt x="485" y="540"/>
                  </a:cubicBezTo>
                  <a:cubicBezTo>
                    <a:pt x="464" y="540"/>
                    <a:pt x="441" y="535"/>
                    <a:pt x="420" y="528"/>
                  </a:cubicBezTo>
                  <a:cubicBezTo>
                    <a:pt x="379" y="518"/>
                    <a:pt x="358" y="480"/>
                    <a:pt x="338" y="443"/>
                  </a:cubicBezTo>
                  <a:cubicBezTo>
                    <a:pt x="327" y="422"/>
                    <a:pt x="318" y="402"/>
                    <a:pt x="310" y="378"/>
                  </a:cubicBezTo>
                  <a:cubicBezTo>
                    <a:pt x="304" y="358"/>
                    <a:pt x="297" y="334"/>
                    <a:pt x="297" y="314"/>
                  </a:cubicBezTo>
                  <a:cubicBezTo>
                    <a:pt x="294" y="297"/>
                    <a:pt x="294" y="283"/>
                    <a:pt x="297" y="279"/>
                  </a:cubicBezTo>
                  <a:cubicBezTo>
                    <a:pt x="297" y="273"/>
                    <a:pt x="294" y="273"/>
                    <a:pt x="300" y="259"/>
                  </a:cubicBezTo>
                  <a:cubicBezTo>
                    <a:pt x="307" y="252"/>
                    <a:pt x="318" y="239"/>
                    <a:pt x="335" y="229"/>
                  </a:cubicBezTo>
                  <a:cubicBezTo>
                    <a:pt x="345" y="221"/>
                    <a:pt x="355" y="218"/>
                    <a:pt x="362" y="212"/>
                  </a:cubicBezTo>
                  <a:cubicBezTo>
                    <a:pt x="371" y="208"/>
                    <a:pt x="385" y="204"/>
                    <a:pt x="396" y="204"/>
                  </a:cubicBezTo>
                  <a:cubicBezTo>
                    <a:pt x="433" y="196"/>
                    <a:pt x="478" y="187"/>
                    <a:pt x="511" y="187"/>
                  </a:cubicBezTo>
                  <a:cubicBezTo>
                    <a:pt x="517" y="187"/>
                    <a:pt x="523" y="187"/>
                    <a:pt x="528" y="188"/>
                  </a:cubicBezTo>
                  <a:cubicBezTo>
                    <a:pt x="566" y="181"/>
                    <a:pt x="586" y="181"/>
                    <a:pt x="586" y="181"/>
                  </a:cubicBezTo>
                  <a:cubicBezTo>
                    <a:pt x="586" y="181"/>
                    <a:pt x="572" y="163"/>
                    <a:pt x="552" y="133"/>
                  </a:cubicBezTo>
                  <a:cubicBezTo>
                    <a:pt x="525" y="110"/>
                    <a:pt x="491" y="58"/>
                    <a:pt x="426" y="31"/>
                  </a:cubicBezTo>
                  <a:cubicBezTo>
                    <a:pt x="391" y="16"/>
                    <a:pt x="344"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0"/>
            <p:cNvSpPr/>
            <p:nvPr/>
          </p:nvSpPr>
          <p:spPr>
            <a:xfrm>
              <a:off x="869537" y="547145"/>
              <a:ext cx="35471" cy="66991"/>
            </a:xfrm>
            <a:custGeom>
              <a:avLst/>
              <a:gdLst/>
              <a:ahLst/>
              <a:cxnLst/>
              <a:rect l="l" t="t" r="r" b="b"/>
              <a:pathLst>
                <a:path w="808" h="1526" extrusionOk="0">
                  <a:moveTo>
                    <a:pt x="539" y="0"/>
                  </a:moveTo>
                  <a:cubicBezTo>
                    <a:pt x="490" y="3"/>
                    <a:pt x="432" y="11"/>
                    <a:pt x="378" y="38"/>
                  </a:cubicBezTo>
                  <a:cubicBezTo>
                    <a:pt x="324" y="61"/>
                    <a:pt x="266" y="96"/>
                    <a:pt x="212" y="140"/>
                  </a:cubicBezTo>
                  <a:cubicBezTo>
                    <a:pt x="157" y="184"/>
                    <a:pt x="103" y="242"/>
                    <a:pt x="69" y="313"/>
                  </a:cubicBezTo>
                  <a:cubicBezTo>
                    <a:pt x="35" y="385"/>
                    <a:pt x="11" y="470"/>
                    <a:pt x="4" y="548"/>
                  </a:cubicBezTo>
                  <a:cubicBezTo>
                    <a:pt x="4" y="568"/>
                    <a:pt x="0" y="589"/>
                    <a:pt x="4" y="609"/>
                  </a:cubicBezTo>
                  <a:lnTo>
                    <a:pt x="4" y="636"/>
                  </a:lnTo>
                  <a:cubicBezTo>
                    <a:pt x="4" y="647"/>
                    <a:pt x="8" y="656"/>
                    <a:pt x="8" y="667"/>
                  </a:cubicBezTo>
                  <a:cubicBezTo>
                    <a:pt x="8" y="688"/>
                    <a:pt x="8" y="708"/>
                    <a:pt x="11" y="728"/>
                  </a:cubicBezTo>
                  <a:cubicBezTo>
                    <a:pt x="14" y="745"/>
                    <a:pt x="18" y="766"/>
                    <a:pt x="21" y="786"/>
                  </a:cubicBezTo>
                  <a:cubicBezTo>
                    <a:pt x="55" y="939"/>
                    <a:pt x="113" y="1075"/>
                    <a:pt x="195" y="1187"/>
                  </a:cubicBezTo>
                  <a:cubicBezTo>
                    <a:pt x="276" y="1300"/>
                    <a:pt x="375" y="1385"/>
                    <a:pt x="467" y="1443"/>
                  </a:cubicBezTo>
                  <a:cubicBezTo>
                    <a:pt x="511" y="1473"/>
                    <a:pt x="559" y="1493"/>
                    <a:pt x="600" y="1504"/>
                  </a:cubicBezTo>
                  <a:cubicBezTo>
                    <a:pt x="644" y="1517"/>
                    <a:pt x="681" y="1521"/>
                    <a:pt x="712" y="1524"/>
                  </a:cubicBezTo>
                  <a:cubicBezTo>
                    <a:pt x="721" y="1525"/>
                    <a:pt x="729" y="1526"/>
                    <a:pt x="737" y="1526"/>
                  </a:cubicBezTo>
                  <a:cubicBezTo>
                    <a:pt x="756" y="1526"/>
                    <a:pt x="771" y="1523"/>
                    <a:pt x="783" y="1521"/>
                  </a:cubicBezTo>
                  <a:lnTo>
                    <a:pt x="807" y="1521"/>
                  </a:lnTo>
                  <a:cubicBezTo>
                    <a:pt x="807" y="1521"/>
                    <a:pt x="796" y="1517"/>
                    <a:pt x="783" y="1514"/>
                  </a:cubicBezTo>
                  <a:cubicBezTo>
                    <a:pt x="770" y="1510"/>
                    <a:pt x="746" y="1501"/>
                    <a:pt x="722" y="1490"/>
                  </a:cubicBezTo>
                  <a:cubicBezTo>
                    <a:pt x="667" y="1466"/>
                    <a:pt x="606" y="1412"/>
                    <a:pt x="548" y="1344"/>
                  </a:cubicBezTo>
                  <a:cubicBezTo>
                    <a:pt x="487" y="1276"/>
                    <a:pt x="436" y="1177"/>
                    <a:pt x="392" y="1075"/>
                  </a:cubicBezTo>
                  <a:cubicBezTo>
                    <a:pt x="347" y="973"/>
                    <a:pt x="307" y="861"/>
                    <a:pt x="310" y="749"/>
                  </a:cubicBezTo>
                  <a:lnTo>
                    <a:pt x="310" y="708"/>
                  </a:lnTo>
                  <a:lnTo>
                    <a:pt x="310" y="667"/>
                  </a:lnTo>
                  <a:cubicBezTo>
                    <a:pt x="310" y="653"/>
                    <a:pt x="314" y="639"/>
                    <a:pt x="317" y="630"/>
                  </a:cubicBezTo>
                  <a:cubicBezTo>
                    <a:pt x="321" y="616"/>
                    <a:pt x="324" y="603"/>
                    <a:pt x="327" y="592"/>
                  </a:cubicBezTo>
                  <a:cubicBezTo>
                    <a:pt x="341" y="541"/>
                    <a:pt x="351" y="501"/>
                    <a:pt x="368" y="460"/>
                  </a:cubicBezTo>
                  <a:lnTo>
                    <a:pt x="399" y="399"/>
                  </a:lnTo>
                  <a:cubicBezTo>
                    <a:pt x="402" y="388"/>
                    <a:pt x="409" y="378"/>
                    <a:pt x="412" y="367"/>
                  </a:cubicBezTo>
                  <a:cubicBezTo>
                    <a:pt x="419" y="358"/>
                    <a:pt x="423" y="347"/>
                    <a:pt x="429" y="337"/>
                  </a:cubicBezTo>
                  <a:cubicBezTo>
                    <a:pt x="450" y="296"/>
                    <a:pt x="473" y="262"/>
                    <a:pt x="504" y="231"/>
                  </a:cubicBezTo>
                  <a:cubicBezTo>
                    <a:pt x="531" y="204"/>
                    <a:pt x="562" y="181"/>
                    <a:pt x="589" y="154"/>
                  </a:cubicBezTo>
                  <a:cubicBezTo>
                    <a:pt x="603" y="140"/>
                    <a:pt x="616" y="129"/>
                    <a:pt x="630" y="119"/>
                  </a:cubicBezTo>
                  <a:cubicBezTo>
                    <a:pt x="644" y="113"/>
                    <a:pt x="657" y="102"/>
                    <a:pt x="671" y="99"/>
                  </a:cubicBezTo>
                  <a:cubicBezTo>
                    <a:pt x="685" y="88"/>
                    <a:pt x="694" y="85"/>
                    <a:pt x="705" y="78"/>
                  </a:cubicBezTo>
                  <a:cubicBezTo>
                    <a:pt x="715" y="75"/>
                    <a:pt x="725" y="72"/>
                    <a:pt x="732" y="68"/>
                  </a:cubicBezTo>
                  <a:cubicBezTo>
                    <a:pt x="749" y="61"/>
                    <a:pt x="756" y="58"/>
                    <a:pt x="756" y="58"/>
                  </a:cubicBezTo>
                  <a:cubicBezTo>
                    <a:pt x="756" y="58"/>
                    <a:pt x="749" y="55"/>
                    <a:pt x="735" y="47"/>
                  </a:cubicBezTo>
                  <a:cubicBezTo>
                    <a:pt x="725" y="41"/>
                    <a:pt x="718" y="38"/>
                    <a:pt x="705" y="31"/>
                  </a:cubicBezTo>
                  <a:cubicBezTo>
                    <a:pt x="691" y="27"/>
                    <a:pt x="677" y="21"/>
                    <a:pt x="664" y="17"/>
                  </a:cubicBezTo>
                  <a:cubicBezTo>
                    <a:pt x="647" y="14"/>
                    <a:pt x="630" y="11"/>
                    <a:pt x="606" y="7"/>
                  </a:cubicBezTo>
                  <a:cubicBezTo>
                    <a:pt x="586" y="3"/>
                    <a:pt x="565" y="3"/>
                    <a:pt x="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0"/>
            <p:cNvSpPr/>
            <p:nvPr/>
          </p:nvSpPr>
          <p:spPr>
            <a:xfrm>
              <a:off x="575796" y="565056"/>
              <a:ext cx="42320" cy="44602"/>
            </a:xfrm>
            <a:custGeom>
              <a:avLst/>
              <a:gdLst/>
              <a:ahLst/>
              <a:cxnLst/>
              <a:rect l="l" t="t" r="r" b="b"/>
              <a:pathLst>
                <a:path w="964" h="1016" extrusionOk="0">
                  <a:moveTo>
                    <a:pt x="385" y="0"/>
                  </a:moveTo>
                  <a:cubicBezTo>
                    <a:pt x="324" y="0"/>
                    <a:pt x="256" y="17"/>
                    <a:pt x="195" y="52"/>
                  </a:cubicBezTo>
                  <a:cubicBezTo>
                    <a:pt x="160" y="72"/>
                    <a:pt x="133" y="96"/>
                    <a:pt x="106" y="123"/>
                  </a:cubicBezTo>
                  <a:cubicBezTo>
                    <a:pt x="82" y="150"/>
                    <a:pt x="58" y="187"/>
                    <a:pt x="45" y="222"/>
                  </a:cubicBezTo>
                  <a:cubicBezTo>
                    <a:pt x="11" y="293"/>
                    <a:pt x="0" y="374"/>
                    <a:pt x="4" y="449"/>
                  </a:cubicBezTo>
                  <a:cubicBezTo>
                    <a:pt x="8" y="524"/>
                    <a:pt x="25" y="599"/>
                    <a:pt x="55" y="667"/>
                  </a:cubicBezTo>
                  <a:cubicBezTo>
                    <a:pt x="119" y="800"/>
                    <a:pt x="225" y="909"/>
                    <a:pt x="351" y="963"/>
                  </a:cubicBezTo>
                  <a:cubicBezTo>
                    <a:pt x="413" y="994"/>
                    <a:pt x="477" y="1011"/>
                    <a:pt x="538" y="1014"/>
                  </a:cubicBezTo>
                  <a:cubicBezTo>
                    <a:pt x="549" y="1015"/>
                    <a:pt x="559" y="1015"/>
                    <a:pt x="570" y="1015"/>
                  </a:cubicBezTo>
                  <a:cubicBezTo>
                    <a:pt x="617" y="1015"/>
                    <a:pt x="662" y="1010"/>
                    <a:pt x="702" y="1004"/>
                  </a:cubicBezTo>
                  <a:cubicBezTo>
                    <a:pt x="749" y="997"/>
                    <a:pt x="793" y="977"/>
                    <a:pt x="827" y="956"/>
                  </a:cubicBezTo>
                  <a:cubicBezTo>
                    <a:pt x="862" y="936"/>
                    <a:pt x="885" y="912"/>
                    <a:pt x="909" y="895"/>
                  </a:cubicBezTo>
                  <a:cubicBezTo>
                    <a:pt x="926" y="875"/>
                    <a:pt x="939" y="858"/>
                    <a:pt x="950" y="848"/>
                  </a:cubicBezTo>
                  <a:cubicBezTo>
                    <a:pt x="956" y="837"/>
                    <a:pt x="964" y="831"/>
                    <a:pt x="964" y="831"/>
                  </a:cubicBezTo>
                  <a:lnTo>
                    <a:pt x="939" y="831"/>
                  </a:lnTo>
                  <a:cubicBezTo>
                    <a:pt x="926" y="831"/>
                    <a:pt x="906" y="831"/>
                    <a:pt x="882" y="823"/>
                  </a:cubicBezTo>
                  <a:cubicBezTo>
                    <a:pt x="857" y="823"/>
                    <a:pt x="831" y="817"/>
                    <a:pt x="800" y="810"/>
                  </a:cubicBezTo>
                  <a:cubicBezTo>
                    <a:pt x="769" y="800"/>
                    <a:pt x="735" y="787"/>
                    <a:pt x="705" y="779"/>
                  </a:cubicBezTo>
                  <a:cubicBezTo>
                    <a:pt x="674" y="769"/>
                    <a:pt x="640" y="752"/>
                    <a:pt x="609" y="735"/>
                  </a:cubicBezTo>
                  <a:cubicBezTo>
                    <a:pt x="582" y="715"/>
                    <a:pt x="555" y="691"/>
                    <a:pt x="528" y="671"/>
                  </a:cubicBezTo>
                  <a:cubicBezTo>
                    <a:pt x="480" y="623"/>
                    <a:pt x="433" y="565"/>
                    <a:pt x="408" y="501"/>
                  </a:cubicBezTo>
                  <a:cubicBezTo>
                    <a:pt x="392" y="473"/>
                    <a:pt x="378" y="440"/>
                    <a:pt x="372" y="412"/>
                  </a:cubicBezTo>
                  <a:cubicBezTo>
                    <a:pt x="364" y="382"/>
                    <a:pt x="361" y="354"/>
                    <a:pt x="361" y="330"/>
                  </a:cubicBezTo>
                  <a:lnTo>
                    <a:pt x="361" y="297"/>
                  </a:lnTo>
                  <a:cubicBezTo>
                    <a:pt x="364" y="283"/>
                    <a:pt x="368" y="272"/>
                    <a:pt x="372" y="259"/>
                  </a:cubicBezTo>
                  <a:cubicBezTo>
                    <a:pt x="378" y="235"/>
                    <a:pt x="395" y="215"/>
                    <a:pt x="413" y="201"/>
                  </a:cubicBezTo>
                  <a:cubicBezTo>
                    <a:pt x="433" y="191"/>
                    <a:pt x="460" y="177"/>
                    <a:pt x="487" y="174"/>
                  </a:cubicBezTo>
                  <a:cubicBezTo>
                    <a:pt x="500" y="171"/>
                    <a:pt x="514" y="170"/>
                    <a:pt x="526" y="170"/>
                  </a:cubicBezTo>
                  <a:cubicBezTo>
                    <a:pt x="543" y="170"/>
                    <a:pt x="558" y="172"/>
                    <a:pt x="572" y="174"/>
                  </a:cubicBezTo>
                  <a:cubicBezTo>
                    <a:pt x="596" y="177"/>
                    <a:pt x="617" y="177"/>
                    <a:pt x="630" y="181"/>
                  </a:cubicBezTo>
                  <a:cubicBezTo>
                    <a:pt x="644" y="184"/>
                    <a:pt x="650" y="184"/>
                    <a:pt x="650" y="184"/>
                  </a:cubicBezTo>
                  <a:cubicBezTo>
                    <a:pt x="650" y="184"/>
                    <a:pt x="644" y="181"/>
                    <a:pt x="637" y="170"/>
                  </a:cubicBezTo>
                  <a:cubicBezTo>
                    <a:pt x="626" y="160"/>
                    <a:pt x="617" y="140"/>
                    <a:pt x="599" y="120"/>
                  </a:cubicBezTo>
                  <a:cubicBezTo>
                    <a:pt x="582" y="102"/>
                    <a:pt x="559" y="79"/>
                    <a:pt x="528" y="52"/>
                  </a:cubicBezTo>
                  <a:cubicBezTo>
                    <a:pt x="511" y="41"/>
                    <a:pt x="490" y="27"/>
                    <a:pt x="466" y="17"/>
                  </a:cubicBezTo>
                  <a:cubicBezTo>
                    <a:pt x="443" y="7"/>
                    <a:pt x="41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0"/>
            <p:cNvSpPr/>
            <p:nvPr/>
          </p:nvSpPr>
          <p:spPr>
            <a:xfrm>
              <a:off x="881171" y="570412"/>
              <a:ext cx="93726" cy="83278"/>
            </a:xfrm>
            <a:custGeom>
              <a:avLst/>
              <a:gdLst/>
              <a:ahLst/>
              <a:cxnLst/>
              <a:rect l="l" t="t" r="r" b="b"/>
              <a:pathLst>
                <a:path w="2135" h="1897" extrusionOk="0">
                  <a:moveTo>
                    <a:pt x="1730" y="0"/>
                  </a:moveTo>
                  <a:cubicBezTo>
                    <a:pt x="1682" y="0"/>
                    <a:pt x="1639" y="9"/>
                    <a:pt x="1603" y="21"/>
                  </a:cubicBezTo>
                  <a:cubicBezTo>
                    <a:pt x="1549" y="48"/>
                    <a:pt x="1514" y="82"/>
                    <a:pt x="1498" y="109"/>
                  </a:cubicBezTo>
                  <a:cubicBezTo>
                    <a:pt x="1487" y="123"/>
                    <a:pt x="1484" y="134"/>
                    <a:pt x="1481" y="140"/>
                  </a:cubicBezTo>
                  <a:cubicBezTo>
                    <a:pt x="1481" y="150"/>
                    <a:pt x="1478" y="154"/>
                    <a:pt x="1478" y="154"/>
                  </a:cubicBezTo>
                  <a:cubicBezTo>
                    <a:pt x="1478" y="154"/>
                    <a:pt x="1481" y="150"/>
                    <a:pt x="1484" y="144"/>
                  </a:cubicBezTo>
                  <a:cubicBezTo>
                    <a:pt x="1491" y="137"/>
                    <a:pt x="1498" y="126"/>
                    <a:pt x="1508" y="120"/>
                  </a:cubicBezTo>
                  <a:cubicBezTo>
                    <a:pt x="1532" y="100"/>
                    <a:pt x="1569" y="79"/>
                    <a:pt x="1621" y="73"/>
                  </a:cubicBezTo>
                  <a:cubicBezTo>
                    <a:pt x="1630" y="71"/>
                    <a:pt x="1640" y="70"/>
                    <a:pt x="1651" y="70"/>
                  </a:cubicBezTo>
                  <a:cubicBezTo>
                    <a:pt x="1693" y="70"/>
                    <a:pt x="1744" y="83"/>
                    <a:pt x="1790" y="109"/>
                  </a:cubicBezTo>
                  <a:cubicBezTo>
                    <a:pt x="1817" y="126"/>
                    <a:pt x="1845" y="150"/>
                    <a:pt x="1861" y="175"/>
                  </a:cubicBezTo>
                  <a:cubicBezTo>
                    <a:pt x="1882" y="205"/>
                    <a:pt x="1896" y="239"/>
                    <a:pt x="1906" y="277"/>
                  </a:cubicBezTo>
                  <a:cubicBezTo>
                    <a:pt x="1927" y="348"/>
                    <a:pt x="1919" y="440"/>
                    <a:pt x="1892" y="528"/>
                  </a:cubicBezTo>
                  <a:cubicBezTo>
                    <a:pt x="1882" y="572"/>
                    <a:pt x="1865" y="620"/>
                    <a:pt x="1845" y="665"/>
                  </a:cubicBezTo>
                  <a:cubicBezTo>
                    <a:pt x="1821" y="709"/>
                    <a:pt x="1797" y="753"/>
                    <a:pt x="1770" y="793"/>
                  </a:cubicBezTo>
                  <a:cubicBezTo>
                    <a:pt x="1750" y="820"/>
                    <a:pt x="1726" y="848"/>
                    <a:pt x="1702" y="872"/>
                  </a:cubicBezTo>
                  <a:cubicBezTo>
                    <a:pt x="1678" y="896"/>
                    <a:pt x="1651" y="919"/>
                    <a:pt x="1624" y="936"/>
                  </a:cubicBezTo>
                  <a:cubicBezTo>
                    <a:pt x="1596" y="957"/>
                    <a:pt x="1566" y="974"/>
                    <a:pt x="1532" y="984"/>
                  </a:cubicBezTo>
                  <a:cubicBezTo>
                    <a:pt x="1525" y="987"/>
                    <a:pt x="1519" y="991"/>
                    <a:pt x="1508" y="994"/>
                  </a:cubicBezTo>
                  <a:lnTo>
                    <a:pt x="1494" y="998"/>
                  </a:lnTo>
                  <a:cubicBezTo>
                    <a:pt x="1494" y="998"/>
                    <a:pt x="1487" y="998"/>
                    <a:pt x="1484" y="1001"/>
                  </a:cubicBezTo>
                  <a:lnTo>
                    <a:pt x="1470" y="1004"/>
                  </a:lnTo>
                  <a:cubicBezTo>
                    <a:pt x="1461" y="1004"/>
                    <a:pt x="1453" y="1007"/>
                    <a:pt x="1443" y="1007"/>
                  </a:cubicBezTo>
                  <a:lnTo>
                    <a:pt x="1409" y="1011"/>
                  </a:lnTo>
                  <a:cubicBezTo>
                    <a:pt x="1402" y="1012"/>
                    <a:pt x="1395" y="1013"/>
                    <a:pt x="1387" y="1013"/>
                  </a:cubicBezTo>
                  <a:cubicBezTo>
                    <a:pt x="1368" y="1013"/>
                    <a:pt x="1347" y="1010"/>
                    <a:pt x="1327" y="1007"/>
                  </a:cubicBezTo>
                  <a:cubicBezTo>
                    <a:pt x="1307" y="1052"/>
                    <a:pt x="1294" y="1086"/>
                    <a:pt x="1287" y="1103"/>
                  </a:cubicBezTo>
                  <a:lnTo>
                    <a:pt x="1280" y="1123"/>
                  </a:lnTo>
                  <a:lnTo>
                    <a:pt x="1277" y="1130"/>
                  </a:lnTo>
                  <a:cubicBezTo>
                    <a:pt x="1277" y="1130"/>
                    <a:pt x="1274" y="1134"/>
                    <a:pt x="1274" y="1137"/>
                  </a:cubicBezTo>
                  <a:cubicBezTo>
                    <a:pt x="1270" y="1150"/>
                    <a:pt x="1256" y="1185"/>
                    <a:pt x="1229" y="1256"/>
                  </a:cubicBezTo>
                  <a:lnTo>
                    <a:pt x="1270" y="1297"/>
                  </a:lnTo>
                  <a:lnTo>
                    <a:pt x="1283" y="1331"/>
                  </a:lnTo>
                  <a:lnTo>
                    <a:pt x="1283" y="1341"/>
                  </a:lnTo>
                  <a:cubicBezTo>
                    <a:pt x="1287" y="1341"/>
                    <a:pt x="1287" y="1348"/>
                    <a:pt x="1287" y="1348"/>
                  </a:cubicBezTo>
                  <a:lnTo>
                    <a:pt x="1287" y="1351"/>
                  </a:lnTo>
                  <a:lnTo>
                    <a:pt x="1287" y="1365"/>
                  </a:lnTo>
                  <a:cubicBezTo>
                    <a:pt x="1290" y="1382"/>
                    <a:pt x="1290" y="1395"/>
                    <a:pt x="1287" y="1412"/>
                  </a:cubicBezTo>
                  <a:cubicBezTo>
                    <a:pt x="1283" y="1426"/>
                    <a:pt x="1280" y="1443"/>
                    <a:pt x="1274" y="1456"/>
                  </a:cubicBezTo>
                  <a:cubicBezTo>
                    <a:pt x="1274" y="1464"/>
                    <a:pt x="1270" y="1467"/>
                    <a:pt x="1266" y="1474"/>
                  </a:cubicBezTo>
                  <a:cubicBezTo>
                    <a:pt x="1263" y="1481"/>
                    <a:pt x="1260" y="1491"/>
                    <a:pt x="1256" y="1497"/>
                  </a:cubicBezTo>
                  <a:cubicBezTo>
                    <a:pt x="1225" y="1552"/>
                    <a:pt x="1161" y="1603"/>
                    <a:pt x="1090" y="1634"/>
                  </a:cubicBezTo>
                  <a:cubicBezTo>
                    <a:pt x="1021" y="1661"/>
                    <a:pt x="941" y="1673"/>
                    <a:pt x="861" y="1673"/>
                  </a:cubicBezTo>
                  <a:cubicBezTo>
                    <a:pt x="842" y="1673"/>
                    <a:pt x="823" y="1672"/>
                    <a:pt x="804" y="1671"/>
                  </a:cubicBezTo>
                  <a:cubicBezTo>
                    <a:pt x="702" y="1665"/>
                    <a:pt x="600" y="1654"/>
                    <a:pt x="508" y="1634"/>
                  </a:cubicBezTo>
                  <a:cubicBezTo>
                    <a:pt x="420" y="1613"/>
                    <a:pt x="338" y="1589"/>
                    <a:pt x="269" y="1558"/>
                  </a:cubicBezTo>
                  <a:cubicBezTo>
                    <a:pt x="202" y="1528"/>
                    <a:pt x="144" y="1494"/>
                    <a:pt x="103" y="1456"/>
                  </a:cubicBezTo>
                  <a:cubicBezTo>
                    <a:pt x="62" y="1423"/>
                    <a:pt x="38" y="1385"/>
                    <a:pt x="25" y="1358"/>
                  </a:cubicBezTo>
                  <a:cubicBezTo>
                    <a:pt x="11" y="1331"/>
                    <a:pt x="1" y="1318"/>
                    <a:pt x="1" y="1318"/>
                  </a:cubicBezTo>
                  <a:lnTo>
                    <a:pt x="1" y="1318"/>
                  </a:lnTo>
                  <a:cubicBezTo>
                    <a:pt x="1" y="1318"/>
                    <a:pt x="8" y="1334"/>
                    <a:pt x="18" y="1362"/>
                  </a:cubicBezTo>
                  <a:cubicBezTo>
                    <a:pt x="29" y="1389"/>
                    <a:pt x="45" y="1433"/>
                    <a:pt x="79" y="1481"/>
                  </a:cubicBezTo>
                  <a:cubicBezTo>
                    <a:pt x="147" y="1572"/>
                    <a:pt x="280" y="1688"/>
                    <a:pt x="467" y="1767"/>
                  </a:cubicBezTo>
                  <a:cubicBezTo>
                    <a:pt x="511" y="1783"/>
                    <a:pt x="559" y="1803"/>
                    <a:pt x="610" y="1824"/>
                  </a:cubicBezTo>
                  <a:cubicBezTo>
                    <a:pt x="661" y="1841"/>
                    <a:pt x="715" y="1858"/>
                    <a:pt x="773" y="1872"/>
                  </a:cubicBezTo>
                  <a:cubicBezTo>
                    <a:pt x="831" y="1885"/>
                    <a:pt x="896" y="1896"/>
                    <a:pt x="960" y="1896"/>
                  </a:cubicBezTo>
                  <a:cubicBezTo>
                    <a:pt x="971" y="1896"/>
                    <a:pt x="981" y="1896"/>
                    <a:pt x="992" y="1896"/>
                  </a:cubicBezTo>
                  <a:cubicBezTo>
                    <a:pt x="1049" y="1896"/>
                    <a:pt x="1111" y="1889"/>
                    <a:pt x="1167" y="1872"/>
                  </a:cubicBezTo>
                  <a:cubicBezTo>
                    <a:pt x="1229" y="1855"/>
                    <a:pt x="1287" y="1831"/>
                    <a:pt x="1341" y="1794"/>
                  </a:cubicBezTo>
                  <a:cubicBezTo>
                    <a:pt x="1399" y="1759"/>
                    <a:pt x="1450" y="1712"/>
                    <a:pt x="1491" y="1651"/>
                  </a:cubicBezTo>
                  <a:cubicBezTo>
                    <a:pt x="1505" y="1637"/>
                    <a:pt x="1511" y="1620"/>
                    <a:pt x="1522" y="1603"/>
                  </a:cubicBezTo>
                  <a:cubicBezTo>
                    <a:pt x="1528" y="1586"/>
                    <a:pt x="1539" y="1569"/>
                    <a:pt x="1545" y="1552"/>
                  </a:cubicBezTo>
                  <a:cubicBezTo>
                    <a:pt x="1559" y="1514"/>
                    <a:pt x="1563" y="1477"/>
                    <a:pt x="1566" y="1440"/>
                  </a:cubicBezTo>
                  <a:cubicBezTo>
                    <a:pt x="1569" y="1403"/>
                    <a:pt x="1569" y="1365"/>
                    <a:pt x="1563" y="1327"/>
                  </a:cubicBezTo>
                  <a:cubicBezTo>
                    <a:pt x="1563" y="1318"/>
                    <a:pt x="1559" y="1307"/>
                    <a:pt x="1555" y="1300"/>
                  </a:cubicBezTo>
                  <a:lnTo>
                    <a:pt x="1552" y="1280"/>
                  </a:lnTo>
                  <a:lnTo>
                    <a:pt x="1552" y="1277"/>
                  </a:lnTo>
                  <a:lnTo>
                    <a:pt x="1552" y="1273"/>
                  </a:lnTo>
                  <a:lnTo>
                    <a:pt x="1559" y="1273"/>
                  </a:lnTo>
                  <a:lnTo>
                    <a:pt x="1590" y="1266"/>
                  </a:lnTo>
                  <a:cubicBezTo>
                    <a:pt x="1603" y="1263"/>
                    <a:pt x="1616" y="1256"/>
                    <a:pt x="1630" y="1252"/>
                  </a:cubicBezTo>
                  <a:cubicBezTo>
                    <a:pt x="1685" y="1232"/>
                    <a:pt x="1736" y="1208"/>
                    <a:pt x="1784" y="1175"/>
                  </a:cubicBezTo>
                  <a:cubicBezTo>
                    <a:pt x="1879" y="1114"/>
                    <a:pt x="1950" y="1032"/>
                    <a:pt x="2001" y="943"/>
                  </a:cubicBezTo>
                  <a:cubicBezTo>
                    <a:pt x="2039" y="882"/>
                    <a:pt x="2066" y="820"/>
                    <a:pt x="2086" y="756"/>
                  </a:cubicBezTo>
                  <a:cubicBezTo>
                    <a:pt x="2106" y="695"/>
                    <a:pt x="2120" y="630"/>
                    <a:pt x="2123" y="566"/>
                  </a:cubicBezTo>
                  <a:cubicBezTo>
                    <a:pt x="2134" y="440"/>
                    <a:pt x="2114" y="318"/>
                    <a:pt x="2062" y="211"/>
                  </a:cubicBezTo>
                  <a:cubicBezTo>
                    <a:pt x="2039" y="161"/>
                    <a:pt x="2004" y="117"/>
                    <a:pt x="1963" y="79"/>
                  </a:cubicBezTo>
                  <a:cubicBezTo>
                    <a:pt x="1919" y="42"/>
                    <a:pt x="1872" y="21"/>
                    <a:pt x="1828" y="11"/>
                  </a:cubicBezTo>
                  <a:cubicBezTo>
                    <a:pt x="1794" y="3"/>
                    <a:pt x="1761" y="0"/>
                    <a:pt x="1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0"/>
            <p:cNvSpPr/>
            <p:nvPr/>
          </p:nvSpPr>
          <p:spPr>
            <a:xfrm>
              <a:off x="435884" y="368952"/>
              <a:ext cx="171912" cy="132227"/>
            </a:xfrm>
            <a:custGeom>
              <a:avLst/>
              <a:gdLst/>
              <a:ahLst/>
              <a:cxnLst/>
              <a:rect l="l" t="t" r="r" b="b"/>
              <a:pathLst>
                <a:path w="3916" h="3012" extrusionOk="0">
                  <a:moveTo>
                    <a:pt x="596" y="1"/>
                  </a:moveTo>
                  <a:cubicBezTo>
                    <a:pt x="566" y="1"/>
                    <a:pt x="531" y="4"/>
                    <a:pt x="493" y="11"/>
                  </a:cubicBezTo>
                  <a:cubicBezTo>
                    <a:pt x="408" y="38"/>
                    <a:pt x="306" y="82"/>
                    <a:pt x="215" y="171"/>
                  </a:cubicBezTo>
                  <a:cubicBezTo>
                    <a:pt x="167" y="212"/>
                    <a:pt x="122" y="266"/>
                    <a:pt x="85" y="331"/>
                  </a:cubicBezTo>
                  <a:cubicBezTo>
                    <a:pt x="48" y="396"/>
                    <a:pt x="20" y="470"/>
                    <a:pt x="11" y="555"/>
                  </a:cubicBezTo>
                  <a:cubicBezTo>
                    <a:pt x="7" y="576"/>
                    <a:pt x="3" y="596"/>
                    <a:pt x="3" y="616"/>
                  </a:cubicBezTo>
                  <a:cubicBezTo>
                    <a:pt x="3" y="641"/>
                    <a:pt x="0" y="661"/>
                    <a:pt x="0" y="682"/>
                  </a:cubicBezTo>
                  <a:cubicBezTo>
                    <a:pt x="0" y="702"/>
                    <a:pt x="3" y="722"/>
                    <a:pt x="3" y="743"/>
                  </a:cubicBezTo>
                  <a:cubicBezTo>
                    <a:pt x="3" y="767"/>
                    <a:pt x="7" y="787"/>
                    <a:pt x="11" y="807"/>
                  </a:cubicBezTo>
                  <a:cubicBezTo>
                    <a:pt x="20" y="896"/>
                    <a:pt x="41" y="980"/>
                    <a:pt x="75" y="1062"/>
                  </a:cubicBezTo>
                  <a:cubicBezTo>
                    <a:pt x="136" y="1233"/>
                    <a:pt x="235" y="1389"/>
                    <a:pt x="354" y="1525"/>
                  </a:cubicBezTo>
                  <a:cubicBezTo>
                    <a:pt x="589" y="1800"/>
                    <a:pt x="898" y="2032"/>
                    <a:pt x="1248" y="2185"/>
                  </a:cubicBezTo>
                  <a:cubicBezTo>
                    <a:pt x="1422" y="2256"/>
                    <a:pt x="1606" y="2310"/>
                    <a:pt x="1779" y="2348"/>
                  </a:cubicBezTo>
                  <a:cubicBezTo>
                    <a:pt x="1956" y="2385"/>
                    <a:pt x="2130" y="2412"/>
                    <a:pt x="2293" y="2433"/>
                  </a:cubicBezTo>
                  <a:cubicBezTo>
                    <a:pt x="2457" y="2457"/>
                    <a:pt x="2613" y="2478"/>
                    <a:pt x="2763" y="2491"/>
                  </a:cubicBezTo>
                  <a:cubicBezTo>
                    <a:pt x="2837" y="2501"/>
                    <a:pt x="2909" y="2519"/>
                    <a:pt x="2977" y="2532"/>
                  </a:cubicBezTo>
                  <a:cubicBezTo>
                    <a:pt x="3044" y="2549"/>
                    <a:pt x="3110" y="2566"/>
                    <a:pt x="3171" y="2586"/>
                  </a:cubicBezTo>
                  <a:cubicBezTo>
                    <a:pt x="3416" y="2665"/>
                    <a:pt x="3609" y="2767"/>
                    <a:pt x="3732" y="2858"/>
                  </a:cubicBezTo>
                  <a:cubicBezTo>
                    <a:pt x="3793" y="2902"/>
                    <a:pt x="3840" y="2940"/>
                    <a:pt x="3871" y="2968"/>
                  </a:cubicBezTo>
                  <a:cubicBezTo>
                    <a:pt x="3902" y="2998"/>
                    <a:pt x="3915" y="3012"/>
                    <a:pt x="3915" y="3012"/>
                  </a:cubicBezTo>
                  <a:cubicBezTo>
                    <a:pt x="3915" y="3012"/>
                    <a:pt x="3902" y="2995"/>
                    <a:pt x="3875" y="2963"/>
                  </a:cubicBezTo>
                  <a:cubicBezTo>
                    <a:pt x="3848" y="2933"/>
                    <a:pt x="3807" y="2889"/>
                    <a:pt x="3752" y="2834"/>
                  </a:cubicBezTo>
                  <a:cubicBezTo>
                    <a:pt x="3694" y="2784"/>
                    <a:pt x="3620" y="2723"/>
                    <a:pt x="3531" y="2661"/>
                  </a:cubicBezTo>
                  <a:cubicBezTo>
                    <a:pt x="3440" y="2600"/>
                    <a:pt x="3334" y="2539"/>
                    <a:pt x="3212" y="2481"/>
                  </a:cubicBezTo>
                  <a:cubicBezTo>
                    <a:pt x="3151" y="2453"/>
                    <a:pt x="3085" y="2423"/>
                    <a:pt x="3021" y="2396"/>
                  </a:cubicBezTo>
                  <a:cubicBezTo>
                    <a:pt x="2953" y="2365"/>
                    <a:pt x="2881" y="2341"/>
                    <a:pt x="2810" y="2310"/>
                  </a:cubicBezTo>
                  <a:cubicBezTo>
                    <a:pt x="2670" y="2249"/>
                    <a:pt x="2514" y="2199"/>
                    <a:pt x="2358" y="2147"/>
                  </a:cubicBezTo>
                  <a:cubicBezTo>
                    <a:pt x="2044" y="2045"/>
                    <a:pt x="1722" y="1940"/>
                    <a:pt x="1443" y="1780"/>
                  </a:cubicBezTo>
                  <a:cubicBezTo>
                    <a:pt x="1300" y="1705"/>
                    <a:pt x="1167" y="1613"/>
                    <a:pt x="1041" y="1522"/>
                  </a:cubicBezTo>
                  <a:cubicBezTo>
                    <a:pt x="915" y="1426"/>
                    <a:pt x="796" y="1321"/>
                    <a:pt x="691" y="1219"/>
                  </a:cubicBezTo>
                  <a:cubicBezTo>
                    <a:pt x="589" y="1114"/>
                    <a:pt x="500" y="1008"/>
                    <a:pt x="436" y="899"/>
                  </a:cubicBezTo>
                  <a:cubicBezTo>
                    <a:pt x="408" y="845"/>
                    <a:pt x="381" y="793"/>
                    <a:pt x="367" y="739"/>
                  </a:cubicBezTo>
                  <a:cubicBezTo>
                    <a:pt x="361" y="726"/>
                    <a:pt x="358" y="712"/>
                    <a:pt x="354" y="698"/>
                  </a:cubicBezTo>
                  <a:cubicBezTo>
                    <a:pt x="354" y="685"/>
                    <a:pt x="350" y="671"/>
                    <a:pt x="347" y="657"/>
                  </a:cubicBezTo>
                  <a:cubicBezTo>
                    <a:pt x="347" y="647"/>
                    <a:pt x="344" y="633"/>
                    <a:pt x="344" y="620"/>
                  </a:cubicBezTo>
                  <a:cubicBezTo>
                    <a:pt x="340" y="607"/>
                    <a:pt x="340" y="596"/>
                    <a:pt x="340" y="583"/>
                  </a:cubicBezTo>
                  <a:cubicBezTo>
                    <a:pt x="340" y="396"/>
                    <a:pt x="425" y="195"/>
                    <a:pt x="541" y="117"/>
                  </a:cubicBezTo>
                  <a:cubicBezTo>
                    <a:pt x="595" y="73"/>
                    <a:pt x="650" y="49"/>
                    <a:pt x="687" y="38"/>
                  </a:cubicBezTo>
                  <a:cubicBezTo>
                    <a:pt x="708" y="35"/>
                    <a:pt x="725" y="32"/>
                    <a:pt x="735" y="32"/>
                  </a:cubicBezTo>
                  <a:cubicBezTo>
                    <a:pt x="745" y="29"/>
                    <a:pt x="752" y="29"/>
                    <a:pt x="752" y="29"/>
                  </a:cubicBezTo>
                  <a:cubicBezTo>
                    <a:pt x="752" y="29"/>
                    <a:pt x="745" y="24"/>
                    <a:pt x="735" y="21"/>
                  </a:cubicBezTo>
                  <a:cubicBezTo>
                    <a:pt x="725" y="21"/>
                    <a:pt x="711" y="15"/>
                    <a:pt x="687" y="11"/>
                  </a:cubicBezTo>
                  <a:cubicBezTo>
                    <a:pt x="665" y="5"/>
                    <a:pt x="634"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0"/>
            <p:cNvSpPr/>
            <p:nvPr/>
          </p:nvSpPr>
          <p:spPr>
            <a:xfrm>
              <a:off x="477546" y="347572"/>
              <a:ext cx="83673" cy="103736"/>
            </a:xfrm>
            <a:custGeom>
              <a:avLst/>
              <a:gdLst/>
              <a:ahLst/>
              <a:cxnLst/>
              <a:rect l="l" t="t" r="r" b="b"/>
              <a:pathLst>
                <a:path w="1906" h="2363" extrusionOk="0">
                  <a:moveTo>
                    <a:pt x="752" y="87"/>
                  </a:moveTo>
                  <a:cubicBezTo>
                    <a:pt x="752" y="87"/>
                    <a:pt x="752" y="87"/>
                    <a:pt x="752" y="87"/>
                  </a:cubicBezTo>
                  <a:cubicBezTo>
                    <a:pt x="752" y="87"/>
                    <a:pt x="752" y="87"/>
                    <a:pt x="752" y="87"/>
                  </a:cubicBezTo>
                  <a:cubicBezTo>
                    <a:pt x="752" y="87"/>
                    <a:pt x="752" y="87"/>
                    <a:pt x="752" y="87"/>
                  </a:cubicBezTo>
                  <a:close/>
                  <a:moveTo>
                    <a:pt x="522" y="0"/>
                  </a:moveTo>
                  <a:cubicBezTo>
                    <a:pt x="486" y="0"/>
                    <a:pt x="446" y="4"/>
                    <a:pt x="405" y="15"/>
                  </a:cubicBezTo>
                  <a:cubicBezTo>
                    <a:pt x="365" y="26"/>
                    <a:pt x="324" y="42"/>
                    <a:pt x="283" y="66"/>
                  </a:cubicBezTo>
                  <a:cubicBezTo>
                    <a:pt x="242" y="90"/>
                    <a:pt x="201" y="120"/>
                    <a:pt x="167" y="164"/>
                  </a:cubicBezTo>
                  <a:cubicBezTo>
                    <a:pt x="161" y="175"/>
                    <a:pt x="150" y="185"/>
                    <a:pt x="143" y="195"/>
                  </a:cubicBezTo>
                  <a:cubicBezTo>
                    <a:pt x="136" y="209"/>
                    <a:pt x="126" y="219"/>
                    <a:pt x="120" y="230"/>
                  </a:cubicBezTo>
                  <a:cubicBezTo>
                    <a:pt x="106" y="253"/>
                    <a:pt x="92" y="277"/>
                    <a:pt x="79" y="304"/>
                  </a:cubicBezTo>
                  <a:cubicBezTo>
                    <a:pt x="54" y="355"/>
                    <a:pt x="38" y="409"/>
                    <a:pt x="24" y="467"/>
                  </a:cubicBezTo>
                  <a:cubicBezTo>
                    <a:pt x="0" y="583"/>
                    <a:pt x="0" y="709"/>
                    <a:pt x="21" y="825"/>
                  </a:cubicBezTo>
                  <a:cubicBezTo>
                    <a:pt x="38" y="944"/>
                    <a:pt x="75" y="1059"/>
                    <a:pt x="126" y="1172"/>
                  </a:cubicBezTo>
                  <a:cubicBezTo>
                    <a:pt x="174" y="1284"/>
                    <a:pt x="238" y="1389"/>
                    <a:pt x="310" y="1491"/>
                  </a:cubicBezTo>
                  <a:cubicBezTo>
                    <a:pt x="347" y="1543"/>
                    <a:pt x="392" y="1587"/>
                    <a:pt x="436" y="1631"/>
                  </a:cubicBezTo>
                  <a:cubicBezTo>
                    <a:pt x="459" y="1651"/>
                    <a:pt x="480" y="1672"/>
                    <a:pt x="503" y="1692"/>
                  </a:cubicBezTo>
                  <a:cubicBezTo>
                    <a:pt x="528" y="1712"/>
                    <a:pt x="555" y="1730"/>
                    <a:pt x="579" y="1747"/>
                  </a:cubicBezTo>
                  <a:cubicBezTo>
                    <a:pt x="681" y="1814"/>
                    <a:pt x="783" y="1876"/>
                    <a:pt x="885" y="1920"/>
                  </a:cubicBezTo>
                  <a:cubicBezTo>
                    <a:pt x="939" y="1940"/>
                    <a:pt x="987" y="1957"/>
                    <a:pt x="1038" y="1971"/>
                  </a:cubicBezTo>
                  <a:cubicBezTo>
                    <a:pt x="1089" y="1985"/>
                    <a:pt x="1136" y="1998"/>
                    <a:pt x="1184" y="2012"/>
                  </a:cubicBezTo>
                  <a:cubicBezTo>
                    <a:pt x="1232" y="2022"/>
                    <a:pt x="1272" y="2039"/>
                    <a:pt x="1317" y="2053"/>
                  </a:cubicBezTo>
                  <a:cubicBezTo>
                    <a:pt x="1357" y="2067"/>
                    <a:pt x="1398" y="2083"/>
                    <a:pt x="1436" y="2097"/>
                  </a:cubicBezTo>
                  <a:cubicBezTo>
                    <a:pt x="1511" y="2128"/>
                    <a:pt x="1579" y="2158"/>
                    <a:pt x="1640" y="2185"/>
                  </a:cubicBezTo>
                  <a:cubicBezTo>
                    <a:pt x="1667" y="2199"/>
                    <a:pt x="1695" y="2216"/>
                    <a:pt x="1721" y="2230"/>
                  </a:cubicBezTo>
                  <a:cubicBezTo>
                    <a:pt x="1745" y="2243"/>
                    <a:pt x="1766" y="2257"/>
                    <a:pt x="1786" y="2271"/>
                  </a:cubicBezTo>
                  <a:cubicBezTo>
                    <a:pt x="1806" y="2284"/>
                    <a:pt x="1824" y="2294"/>
                    <a:pt x="1841" y="2304"/>
                  </a:cubicBezTo>
                  <a:cubicBezTo>
                    <a:pt x="1855" y="2318"/>
                    <a:pt x="1868" y="2328"/>
                    <a:pt x="1878" y="2335"/>
                  </a:cubicBezTo>
                  <a:cubicBezTo>
                    <a:pt x="1895" y="2352"/>
                    <a:pt x="1905" y="2362"/>
                    <a:pt x="1905" y="2362"/>
                  </a:cubicBezTo>
                  <a:cubicBezTo>
                    <a:pt x="1905" y="2362"/>
                    <a:pt x="1899" y="2348"/>
                    <a:pt x="1881" y="2332"/>
                  </a:cubicBezTo>
                  <a:cubicBezTo>
                    <a:pt x="1871" y="2321"/>
                    <a:pt x="1861" y="2308"/>
                    <a:pt x="1850" y="2294"/>
                  </a:cubicBezTo>
                  <a:cubicBezTo>
                    <a:pt x="1837" y="2281"/>
                    <a:pt x="1824" y="2263"/>
                    <a:pt x="1806" y="2246"/>
                  </a:cubicBezTo>
                  <a:cubicBezTo>
                    <a:pt x="1739" y="2179"/>
                    <a:pt x="1633" y="2080"/>
                    <a:pt x="1497" y="1985"/>
                  </a:cubicBezTo>
                  <a:cubicBezTo>
                    <a:pt x="1463" y="1961"/>
                    <a:pt x="1429" y="1934"/>
                    <a:pt x="1392" y="1910"/>
                  </a:cubicBezTo>
                  <a:cubicBezTo>
                    <a:pt x="1354" y="1883"/>
                    <a:pt x="1317" y="1855"/>
                    <a:pt x="1279" y="1825"/>
                  </a:cubicBezTo>
                  <a:cubicBezTo>
                    <a:pt x="1242" y="1794"/>
                    <a:pt x="1208" y="1761"/>
                    <a:pt x="1170" y="1730"/>
                  </a:cubicBezTo>
                  <a:cubicBezTo>
                    <a:pt x="1133" y="1695"/>
                    <a:pt x="1095" y="1665"/>
                    <a:pt x="1062" y="1631"/>
                  </a:cubicBezTo>
                  <a:cubicBezTo>
                    <a:pt x="987" y="1566"/>
                    <a:pt x="916" y="1505"/>
                    <a:pt x="858" y="1434"/>
                  </a:cubicBezTo>
                  <a:cubicBezTo>
                    <a:pt x="841" y="1414"/>
                    <a:pt x="827" y="1396"/>
                    <a:pt x="814" y="1376"/>
                  </a:cubicBezTo>
                  <a:cubicBezTo>
                    <a:pt x="796" y="1359"/>
                    <a:pt x="783" y="1342"/>
                    <a:pt x="765" y="1321"/>
                  </a:cubicBezTo>
                  <a:cubicBezTo>
                    <a:pt x="752" y="1304"/>
                    <a:pt x="739" y="1284"/>
                    <a:pt x="725" y="1267"/>
                  </a:cubicBezTo>
                  <a:lnTo>
                    <a:pt x="684" y="1209"/>
                  </a:lnTo>
                  <a:cubicBezTo>
                    <a:pt x="623" y="1138"/>
                    <a:pt x="572" y="1056"/>
                    <a:pt x="528" y="974"/>
                  </a:cubicBezTo>
                  <a:cubicBezTo>
                    <a:pt x="483" y="896"/>
                    <a:pt x="446" y="808"/>
                    <a:pt x="415" y="729"/>
                  </a:cubicBezTo>
                  <a:cubicBezTo>
                    <a:pt x="388" y="648"/>
                    <a:pt x="365" y="573"/>
                    <a:pt x="357" y="502"/>
                  </a:cubicBezTo>
                  <a:cubicBezTo>
                    <a:pt x="354" y="464"/>
                    <a:pt x="354" y="430"/>
                    <a:pt x="357" y="396"/>
                  </a:cubicBezTo>
                  <a:cubicBezTo>
                    <a:pt x="361" y="382"/>
                    <a:pt x="365" y="365"/>
                    <a:pt x="368" y="352"/>
                  </a:cubicBezTo>
                  <a:cubicBezTo>
                    <a:pt x="368" y="342"/>
                    <a:pt x="371" y="335"/>
                    <a:pt x="374" y="328"/>
                  </a:cubicBezTo>
                  <a:cubicBezTo>
                    <a:pt x="374" y="321"/>
                    <a:pt x="378" y="315"/>
                    <a:pt x="381" y="311"/>
                  </a:cubicBezTo>
                  <a:cubicBezTo>
                    <a:pt x="405" y="257"/>
                    <a:pt x="439" y="209"/>
                    <a:pt x="480" y="169"/>
                  </a:cubicBezTo>
                  <a:cubicBezTo>
                    <a:pt x="521" y="128"/>
                    <a:pt x="565" y="103"/>
                    <a:pt x="610" y="93"/>
                  </a:cubicBezTo>
                  <a:cubicBezTo>
                    <a:pt x="638" y="81"/>
                    <a:pt x="664" y="78"/>
                    <a:pt x="686" y="78"/>
                  </a:cubicBezTo>
                  <a:cubicBezTo>
                    <a:pt x="696" y="78"/>
                    <a:pt x="704" y="79"/>
                    <a:pt x="712" y="80"/>
                  </a:cubicBezTo>
                  <a:cubicBezTo>
                    <a:pt x="735" y="82"/>
                    <a:pt x="749" y="86"/>
                    <a:pt x="752" y="87"/>
                  </a:cubicBezTo>
                  <a:lnTo>
                    <a:pt x="752" y="87"/>
                  </a:lnTo>
                  <a:cubicBezTo>
                    <a:pt x="747" y="82"/>
                    <a:pt x="710" y="36"/>
                    <a:pt x="610" y="9"/>
                  </a:cubicBezTo>
                  <a:cubicBezTo>
                    <a:pt x="584" y="4"/>
                    <a:pt x="554"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0"/>
            <p:cNvSpPr/>
            <p:nvPr/>
          </p:nvSpPr>
          <p:spPr>
            <a:xfrm>
              <a:off x="509945" y="357055"/>
              <a:ext cx="32442" cy="48246"/>
            </a:xfrm>
            <a:custGeom>
              <a:avLst/>
              <a:gdLst/>
              <a:ahLst/>
              <a:cxnLst/>
              <a:rect l="l" t="t" r="r" b="b"/>
              <a:pathLst>
                <a:path w="739" h="1099" extrusionOk="0">
                  <a:moveTo>
                    <a:pt x="353" y="1"/>
                  </a:moveTo>
                  <a:cubicBezTo>
                    <a:pt x="319" y="1"/>
                    <a:pt x="281" y="8"/>
                    <a:pt x="245" y="24"/>
                  </a:cubicBezTo>
                  <a:cubicBezTo>
                    <a:pt x="201" y="47"/>
                    <a:pt x="150" y="75"/>
                    <a:pt x="106" y="122"/>
                  </a:cubicBezTo>
                  <a:cubicBezTo>
                    <a:pt x="82" y="143"/>
                    <a:pt x="62" y="170"/>
                    <a:pt x="45" y="204"/>
                  </a:cubicBezTo>
                  <a:cubicBezTo>
                    <a:pt x="38" y="218"/>
                    <a:pt x="31" y="238"/>
                    <a:pt x="24" y="255"/>
                  </a:cubicBezTo>
                  <a:cubicBezTo>
                    <a:pt x="21" y="272"/>
                    <a:pt x="18" y="286"/>
                    <a:pt x="14" y="303"/>
                  </a:cubicBezTo>
                  <a:cubicBezTo>
                    <a:pt x="1" y="367"/>
                    <a:pt x="1" y="435"/>
                    <a:pt x="14" y="496"/>
                  </a:cubicBezTo>
                  <a:cubicBezTo>
                    <a:pt x="27" y="557"/>
                    <a:pt x="51" y="612"/>
                    <a:pt x="79" y="660"/>
                  </a:cubicBezTo>
                  <a:cubicBezTo>
                    <a:pt x="92" y="683"/>
                    <a:pt x="109" y="708"/>
                    <a:pt x="123" y="728"/>
                  </a:cubicBezTo>
                  <a:cubicBezTo>
                    <a:pt x="133" y="738"/>
                    <a:pt x="140" y="749"/>
                    <a:pt x="147" y="758"/>
                  </a:cubicBezTo>
                  <a:lnTo>
                    <a:pt x="174" y="785"/>
                  </a:lnTo>
                  <a:cubicBezTo>
                    <a:pt x="191" y="806"/>
                    <a:pt x="208" y="823"/>
                    <a:pt x="225" y="843"/>
                  </a:cubicBezTo>
                  <a:cubicBezTo>
                    <a:pt x="242" y="860"/>
                    <a:pt x="255" y="878"/>
                    <a:pt x="276" y="895"/>
                  </a:cubicBezTo>
                  <a:cubicBezTo>
                    <a:pt x="341" y="966"/>
                    <a:pt x="423" y="1014"/>
                    <a:pt x="490" y="1051"/>
                  </a:cubicBezTo>
                  <a:cubicBezTo>
                    <a:pt x="561" y="1088"/>
                    <a:pt x="630" y="1091"/>
                    <a:pt x="671" y="1099"/>
                  </a:cubicBezTo>
                  <a:lnTo>
                    <a:pt x="698" y="1099"/>
                  </a:lnTo>
                  <a:cubicBezTo>
                    <a:pt x="708" y="1096"/>
                    <a:pt x="715" y="1096"/>
                    <a:pt x="721" y="1096"/>
                  </a:cubicBezTo>
                  <a:lnTo>
                    <a:pt x="739" y="1096"/>
                  </a:lnTo>
                  <a:cubicBezTo>
                    <a:pt x="739" y="1096"/>
                    <a:pt x="732" y="1091"/>
                    <a:pt x="721" y="1085"/>
                  </a:cubicBezTo>
                  <a:cubicBezTo>
                    <a:pt x="718" y="1085"/>
                    <a:pt x="712" y="1082"/>
                    <a:pt x="704" y="1078"/>
                  </a:cubicBezTo>
                  <a:cubicBezTo>
                    <a:pt x="698" y="1071"/>
                    <a:pt x="691" y="1068"/>
                    <a:pt x="681" y="1061"/>
                  </a:cubicBezTo>
                  <a:cubicBezTo>
                    <a:pt x="650" y="1041"/>
                    <a:pt x="613" y="1000"/>
                    <a:pt x="579" y="949"/>
                  </a:cubicBezTo>
                  <a:cubicBezTo>
                    <a:pt x="541" y="898"/>
                    <a:pt x="517" y="826"/>
                    <a:pt x="494" y="752"/>
                  </a:cubicBezTo>
                  <a:cubicBezTo>
                    <a:pt x="487" y="735"/>
                    <a:pt x="484" y="714"/>
                    <a:pt x="476" y="697"/>
                  </a:cubicBezTo>
                  <a:cubicBezTo>
                    <a:pt x="473" y="687"/>
                    <a:pt x="470" y="677"/>
                    <a:pt x="467" y="667"/>
                  </a:cubicBezTo>
                  <a:lnTo>
                    <a:pt x="463" y="636"/>
                  </a:lnTo>
                  <a:lnTo>
                    <a:pt x="456" y="602"/>
                  </a:lnTo>
                  <a:cubicBezTo>
                    <a:pt x="456" y="592"/>
                    <a:pt x="453" y="585"/>
                    <a:pt x="453" y="575"/>
                  </a:cubicBezTo>
                  <a:cubicBezTo>
                    <a:pt x="446" y="554"/>
                    <a:pt x="446" y="534"/>
                    <a:pt x="443" y="517"/>
                  </a:cubicBezTo>
                  <a:cubicBezTo>
                    <a:pt x="436" y="479"/>
                    <a:pt x="432" y="449"/>
                    <a:pt x="432" y="422"/>
                  </a:cubicBezTo>
                  <a:cubicBezTo>
                    <a:pt x="429" y="394"/>
                    <a:pt x="426" y="374"/>
                    <a:pt x="423" y="357"/>
                  </a:cubicBezTo>
                  <a:lnTo>
                    <a:pt x="423" y="344"/>
                  </a:lnTo>
                  <a:cubicBezTo>
                    <a:pt x="423" y="340"/>
                    <a:pt x="419" y="336"/>
                    <a:pt x="419" y="333"/>
                  </a:cubicBezTo>
                  <a:cubicBezTo>
                    <a:pt x="415" y="330"/>
                    <a:pt x="412" y="320"/>
                    <a:pt x="412" y="309"/>
                  </a:cubicBezTo>
                  <a:cubicBezTo>
                    <a:pt x="405" y="289"/>
                    <a:pt x="409" y="262"/>
                    <a:pt x="415" y="245"/>
                  </a:cubicBezTo>
                  <a:cubicBezTo>
                    <a:pt x="423" y="224"/>
                    <a:pt x="429" y="197"/>
                    <a:pt x="439" y="177"/>
                  </a:cubicBezTo>
                  <a:cubicBezTo>
                    <a:pt x="450" y="157"/>
                    <a:pt x="463" y="136"/>
                    <a:pt x="480" y="129"/>
                  </a:cubicBezTo>
                  <a:cubicBezTo>
                    <a:pt x="494" y="112"/>
                    <a:pt x="511" y="105"/>
                    <a:pt x="525" y="102"/>
                  </a:cubicBezTo>
                  <a:cubicBezTo>
                    <a:pt x="534" y="99"/>
                    <a:pt x="541" y="95"/>
                    <a:pt x="541" y="95"/>
                  </a:cubicBezTo>
                  <a:cubicBezTo>
                    <a:pt x="541" y="95"/>
                    <a:pt x="538" y="91"/>
                    <a:pt x="531" y="82"/>
                  </a:cubicBezTo>
                  <a:cubicBezTo>
                    <a:pt x="528" y="75"/>
                    <a:pt x="521" y="68"/>
                    <a:pt x="514" y="61"/>
                  </a:cubicBezTo>
                  <a:cubicBezTo>
                    <a:pt x="508" y="55"/>
                    <a:pt x="497" y="44"/>
                    <a:pt x="487" y="37"/>
                  </a:cubicBezTo>
                  <a:cubicBezTo>
                    <a:pt x="463" y="24"/>
                    <a:pt x="429" y="10"/>
                    <a:pt x="385" y="3"/>
                  </a:cubicBezTo>
                  <a:cubicBezTo>
                    <a:pt x="375" y="2"/>
                    <a:pt x="364"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0"/>
            <p:cNvSpPr/>
            <p:nvPr/>
          </p:nvSpPr>
          <p:spPr>
            <a:xfrm>
              <a:off x="643316" y="487396"/>
              <a:ext cx="92761" cy="247508"/>
            </a:xfrm>
            <a:custGeom>
              <a:avLst/>
              <a:gdLst/>
              <a:ahLst/>
              <a:cxnLst/>
              <a:rect l="l" t="t" r="r" b="b"/>
              <a:pathLst>
                <a:path w="2113" h="5638" extrusionOk="0">
                  <a:moveTo>
                    <a:pt x="0" y="0"/>
                  </a:moveTo>
                  <a:lnTo>
                    <a:pt x="0" y="0"/>
                  </a:lnTo>
                  <a:cubicBezTo>
                    <a:pt x="0" y="0"/>
                    <a:pt x="31" y="17"/>
                    <a:pt x="89" y="52"/>
                  </a:cubicBezTo>
                  <a:cubicBezTo>
                    <a:pt x="146" y="82"/>
                    <a:pt x="235" y="133"/>
                    <a:pt x="340" y="198"/>
                  </a:cubicBezTo>
                  <a:cubicBezTo>
                    <a:pt x="449" y="262"/>
                    <a:pt x="578" y="344"/>
                    <a:pt x="721" y="446"/>
                  </a:cubicBezTo>
                  <a:cubicBezTo>
                    <a:pt x="861" y="548"/>
                    <a:pt x="1018" y="667"/>
                    <a:pt x="1170" y="810"/>
                  </a:cubicBezTo>
                  <a:cubicBezTo>
                    <a:pt x="1249" y="882"/>
                    <a:pt x="1324" y="959"/>
                    <a:pt x="1398" y="1048"/>
                  </a:cubicBezTo>
                  <a:cubicBezTo>
                    <a:pt x="1467" y="1133"/>
                    <a:pt x="1534" y="1229"/>
                    <a:pt x="1592" y="1331"/>
                  </a:cubicBezTo>
                  <a:cubicBezTo>
                    <a:pt x="1707" y="1535"/>
                    <a:pt x="1796" y="1769"/>
                    <a:pt x="1830" y="2017"/>
                  </a:cubicBezTo>
                  <a:cubicBezTo>
                    <a:pt x="1830" y="2049"/>
                    <a:pt x="1834" y="2079"/>
                    <a:pt x="1837" y="2110"/>
                  </a:cubicBezTo>
                  <a:cubicBezTo>
                    <a:pt x="1837" y="2140"/>
                    <a:pt x="1837" y="2171"/>
                    <a:pt x="1841" y="2201"/>
                  </a:cubicBezTo>
                  <a:cubicBezTo>
                    <a:pt x="1837" y="2235"/>
                    <a:pt x="1837" y="2266"/>
                    <a:pt x="1837" y="2297"/>
                  </a:cubicBezTo>
                  <a:cubicBezTo>
                    <a:pt x="1834" y="2327"/>
                    <a:pt x="1827" y="2358"/>
                    <a:pt x="1827" y="2388"/>
                  </a:cubicBezTo>
                  <a:cubicBezTo>
                    <a:pt x="1806" y="2511"/>
                    <a:pt x="1769" y="2633"/>
                    <a:pt x="1712" y="2746"/>
                  </a:cubicBezTo>
                  <a:cubicBezTo>
                    <a:pt x="1599" y="2977"/>
                    <a:pt x="1409" y="3178"/>
                    <a:pt x="1205" y="3372"/>
                  </a:cubicBezTo>
                  <a:cubicBezTo>
                    <a:pt x="1000" y="3569"/>
                    <a:pt x="779" y="3760"/>
                    <a:pt x="585" y="3984"/>
                  </a:cubicBezTo>
                  <a:cubicBezTo>
                    <a:pt x="487" y="4099"/>
                    <a:pt x="398" y="4225"/>
                    <a:pt x="330" y="4361"/>
                  </a:cubicBezTo>
                  <a:cubicBezTo>
                    <a:pt x="266" y="4501"/>
                    <a:pt x="218" y="4654"/>
                    <a:pt x="214" y="4810"/>
                  </a:cubicBezTo>
                  <a:cubicBezTo>
                    <a:pt x="211" y="4892"/>
                    <a:pt x="222" y="4970"/>
                    <a:pt x="242" y="5046"/>
                  </a:cubicBezTo>
                  <a:cubicBezTo>
                    <a:pt x="258" y="5123"/>
                    <a:pt x="293" y="5195"/>
                    <a:pt x="333" y="5263"/>
                  </a:cubicBezTo>
                  <a:cubicBezTo>
                    <a:pt x="418" y="5396"/>
                    <a:pt x="541" y="5490"/>
                    <a:pt x="671" y="5548"/>
                  </a:cubicBezTo>
                  <a:cubicBezTo>
                    <a:pt x="735" y="5579"/>
                    <a:pt x="800" y="5600"/>
                    <a:pt x="867" y="5613"/>
                  </a:cubicBezTo>
                  <a:cubicBezTo>
                    <a:pt x="932" y="5627"/>
                    <a:pt x="997" y="5637"/>
                    <a:pt x="1062" y="5637"/>
                  </a:cubicBezTo>
                  <a:cubicBezTo>
                    <a:pt x="1072" y="5638"/>
                    <a:pt x="1082" y="5638"/>
                    <a:pt x="1093" y="5638"/>
                  </a:cubicBezTo>
                  <a:cubicBezTo>
                    <a:pt x="1210" y="5638"/>
                    <a:pt x="1322" y="5621"/>
                    <a:pt x="1426" y="5589"/>
                  </a:cubicBezTo>
                  <a:cubicBezTo>
                    <a:pt x="1483" y="5576"/>
                    <a:pt x="1534" y="5552"/>
                    <a:pt x="1585" y="5525"/>
                  </a:cubicBezTo>
                  <a:cubicBezTo>
                    <a:pt x="1636" y="5498"/>
                    <a:pt x="1684" y="5470"/>
                    <a:pt x="1725" y="5437"/>
                  </a:cubicBezTo>
                  <a:cubicBezTo>
                    <a:pt x="1814" y="5368"/>
                    <a:pt x="1878" y="5290"/>
                    <a:pt x="1925" y="5205"/>
                  </a:cubicBezTo>
                  <a:cubicBezTo>
                    <a:pt x="1973" y="5117"/>
                    <a:pt x="1990" y="5028"/>
                    <a:pt x="1993" y="4947"/>
                  </a:cubicBezTo>
                  <a:cubicBezTo>
                    <a:pt x="1997" y="4865"/>
                    <a:pt x="1987" y="4790"/>
                    <a:pt x="1966" y="4726"/>
                  </a:cubicBezTo>
                  <a:cubicBezTo>
                    <a:pt x="1922" y="4600"/>
                    <a:pt x="1844" y="4521"/>
                    <a:pt x="1783" y="4490"/>
                  </a:cubicBezTo>
                  <a:cubicBezTo>
                    <a:pt x="1769" y="4481"/>
                    <a:pt x="1756" y="4474"/>
                    <a:pt x="1742" y="4470"/>
                  </a:cubicBezTo>
                  <a:cubicBezTo>
                    <a:pt x="1732" y="4463"/>
                    <a:pt x="1721" y="4460"/>
                    <a:pt x="1712" y="4460"/>
                  </a:cubicBezTo>
                  <a:cubicBezTo>
                    <a:pt x="1695" y="4454"/>
                    <a:pt x="1687" y="4450"/>
                    <a:pt x="1687" y="4450"/>
                  </a:cubicBezTo>
                  <a:lnTo>
                    <a:pt x="1687" y="4450"/>
                  </a:lnTo>
                  <a:cubicBezTo>
                    <a:pt x="1687" y="4450"/>
                    <a:pt x="1695" y="4454"/>
                    <a:pt x="1712" y="4463"/>
                  </a:cubicBezTo>
                  <a:cubicBezTo>
                    <a:pt x="1718" y="4467"/>
                    <a:pt x="1728" y="4470"/>
                    <a:pt x="1738" y="4477"/>
                  </a:cubicBezTo>
                  <a:cubicBezTo>
                    <a:pt x="1748" y="4484"/>
                    <a:pt x="1762" y="4494"/>
                    <a:pt x="1776" y="4504"/>
                  </a:cubicBezTo>
                  <a:cubicBezTo>
                    <a:pt x="1827" y="4542"/>
                    <a:pt x="1888" y="4623"/>
                    <a:pt x="1905" y="4743"/>
                  </a:cubicBezTo>
                  <a:cubicBezTo>
                    <a:pt x="1919" y="4801"/>
                    <a:pt x="1919" y="4868"/>
                    <a:pt x="1905" y="4936"/>
                  </a:cubicBezTo>
                  <a:cubicBezTo>
                    <a:pt x="1895" y="5005"/>
                    <a:pt x="1867" y="5079"/>
                    <a:pt x="1820" y="5140"/>
                  </a:cubicBezTo>
                  <a:cubicBezTo>
                    <a:pt x="1728" y="5270"/>
                    <a:pt x="1565" y="5365"/>
                    <a:pt x="1378" y="5413"/>
                  </a:cubicBezTo>
                  <a:cubicBezTo>
                    <a:pt x="1311" y="5430"/>
                    <a:pt x="1239" y="5438"/>
                    <a:pt x="1167" y="5438"/>
                  </a:cubicBezTo>
                  <a:cubicBezTo>
                    <a:pt x="1136" y="5438"/>
                    <a:pt x="1105" y="5436"/>
                    <a:pt x="1075" y="5433"/>
                  </a:cubicBezTo>
                  <a:cubicBezTo>
                    <a:pt x="1021" y="5426"/>
                    <a:pt x="969" y="5416"/>
                    <a:pt x="919" y="5402"/>
                  </a:cubicBezTo>
                  <a:cubicBezTo>
                    <a:pt x="867" y="5388"/>
                    <a:pt x="820" y="5368"/>
                    <a:pt x="773" y="5344"/>
                  </a:cubicBezTo>
                  <a:cubicBezTo>
                    <a:pt x="680" y="5294"/>
                    <a:pt x="599" y="5222"/>
                    <a:pt x="548" y="5130"/>
                  </a:cubicBezTo>
                  <a:cubicBezTo>
                    <a:pt x="497" y="5041"/>
                    <a:pt x="473" y="4933"/>
                    <a:pt x="476" y="4821"/>
                  </a:cubicBezTo>
                  <a:cubicBezTo>
                    <a:pt x="483" y="4708"/>
                    <a:pt x="520" y="4597"/>
                    <a:pt x="578" y="4487"/>
                  </a:cubicBezTo>
                  <a:cubicBezTo>
                    <a:pt x="636" y="4375"/>
                    <a:pt x="711" y="4270"/>
                    <a:pt x="800" y="4171"/>
                  </a:cubicBezTo>
                  <a:cubicBezTo>
                    <a:pt x="977" y="3967"/>
                    <a:pt x="1191" y="3783"/>
                    <a:pt x="1405" y="3579"/>
                  </a:cubicBezTo>
                  <a:cubicBezTo>
                    <a:pt x="1511" y="3477"/>
                    <a:pt x="1613" y="3372"/>
                    <a:pt x="1707" y="3253"/>
                  </a:cubicBezTo>
                  <a:cubicBezTo>
                    <a:pt x="1806" y="3137"/>
                    <a:pt x="1891" y="3008"/>
                    <a:pt x="1960" y="2868"/>
                  </a:cubicBezTo>
                  <a:cubicBezTo>
                    <a:pt x="2027" y="2729"/>
                    <a:pt x="2075" y="2579"/>
                    <a:pt x="2092" y="2426"/>
                  </a:cubicBezTo>
                  <a:cubicBezTo>
                    <a:pt x="2112" y="2273"/>
                    <a:pt x="2106" y="2123"/>
                    <a:pt x="2079" y="1980"/>
                  </a:cubicBezTo>
                  <a:cubicBezTo>
                    <a:pt x="2027" y="1691"/>
                    <a:pt x="1908" y="1436"/>
                    <a:pt x="1759" y="1225"/>
                  </a:cubicBezTo>
                  <a:cubicBezTo>
                    <a:pt x="1687" y="1119"/>
                    <a:pt x="1605" y="1021"/>
                    <a:pt x="1520" y="936"/>
                  </a:cubicBezTo>
                  <a:cubicBezTo>
                    <a:pt x="1436" y="851"/>
                    <a:pt x="1351" y="772"/>
                    <a:pt x="1266" y="705"/>
                  </a:cubicBezTo>
                  <a:cubicBezTo>
                    <a:pt x="1092" y="565"/>
                    <a:pt x="922" y="457"/>
                    <a:pt x="765" y="375"/>
                  </a:cubicBezTo>
                  <a:cubicBezTo>
                    <a:pt x="609" y="290"/>
                    <a:pt x="473" y="221"/>
                    <a:pt x="357" y="168"/>
                  </a:cubicBezTo>
                  <a:cubicBezTo>
                    <a:pt x="129" y="6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0"/>
            <p:cNvSpPr/>
            <p:nvPr/>
          </p:nvSpPr>
          <p:spPr>
            <a:xfrm>
              <a:off x="619258" y="559964"/>
              <a:ext cx="87098" cy="187497"/>
            </a:xfrm>
            <a:custGeom>
              <a:avLst/>
              <a:gdLst/>
              <a:ahLst/>
              <a:cxnLst/>
              <a:rect l="l" t="t" r="r" b="b"/>
              <a:pathLst>
                <a:path w="1984" h="4271" extrusionOk="0">
                  <a:moveTo>
                    <a:pt x="1677" y="0"/>
                  </a:moveTo>
                  <a:cubicBezTo>
                    <a:pt x="1677" y="0"/>
                    <a:pt x="1688" y="18"/>
                    <a:pt x="1712" y="52"/>
                  </a:cubicBezTo>
                  <a:cubicBezTo>
                    <a:pt x="1735" y="86"/>
                    <a:pt x="1766" y="137"/>
                    <a:pt x="1793" y="204"/>
                  </a:cubicBezTo>
                  <a:cubicBezTo>
                    <a:pt x="1824" y="273"/>
                    <a:pt x="1844" y="361"/>
                    <a:pt x="1841" y="457"/>
                  </a:cubicBezTo>
                  <a:cubicBezTo>
                    <a:pt x="1837" y="504"/>
                    <a:pt x="1831" y="556"/>
                    <a:pt x="1814" y="606"/>
                  </a:cubicBezTo>
                  <a:cubicBezTo>
                    <a:pt x="1800" y="658"/>
                    <a:pt x="1779" y="708"/>
                    <a:pt x="1753" y="763"/>
                  </a:cubicBezTo>
                  <a:cubicBezTo>
                    <a:pt x="1698" y="871"/>
                    <a:pt x="1619" y="977"/>
                    <a:pt x="1521" y="1082"/>
                  </a:cubicBezTo>
                  <a:cubicBezTo>
                    <a:pt x="1426" y="1184"/>
                    <a:pt x="1313" y="1290"/>
                    <a:pt x="1194" y="1399"/>
                  </a:cubicBezTo>
                  <a:cubicBezTo>
                    <a:pt x="1076" y="1504"/>
                    <a:pt x="946" y="1613"/>
                    <a:pt x="820" y="1729"/>
                  </a:cubicBezTo>
                  <a:cubicBezTo>
                    <a:pt x="691" y="1845"/>
                    <a:pt x="558" y="1967"/>
                    <a:pt x="432" y="2103"/>
                  </a:cubicBezTo>
                  <a:cubicBezTo>
                    <a:pt x="316" y="2245"/>
                    <a:pt x="205" y="2399"/>
                    <a:pt x="123" y="2576"/>
                  </a:cubicBezTo>
                  <a:cubicBezTo>
                    <a:pt x="41" y="2749"/>
                    <a:pt x="1" y="2947"/>
                    <a:pt x="21" y="3134"/>
                  </a:cubicBezTo>
                  <a:cubicBezTo>
                    <a:pt x="31" y="3229"/>
                    <a:pt x="51" y="3317"/>
                    <a:pt x="85" y="3399"/>
                  </a:cubicBezTo>
                  <a:cubicBezTo>
                    <a:pt x="92" y="3419"/>
                    <a:pt x="99" y="3440"/>
                    <a:pt x="109" y="3460"/>
                  </a:cubicBezTo>
                  <a:cubicBezTo>
                    <a:pt x="120" y="3477"/>
                    <a:pt x="126" y="3498"/>
                    <a:pt x="137" y="3515"/>
                  </a:cubicBezTo>
                  <a:cubicBezTo>
                    <a:pt x="153" y="3556"/>
                    <a:pt x="178" y="3589"/>
                    <a:pt x="198" y="3624"/>
                  </a:cubicBezTo>
                  <a:cubicBezTo>
                    <a:pt x="219" y="3658"/>
                    <a:pt x="239" y="3691"/>
                    <a:pt x="263" y="3722"/>
                  </a:cubicBezTo>
                  <a:cubicBezTo>
                    <a:pt x="286" y="3753"/>
                    <a:pt x="307" y="3784"/>
                    <a:pt x="330" y="3811"/>
                  </a:cubicBezTo>
                  <a:cubicBezTo>
                    <a:pt x="378" y="3869"/>
                    <a:pt x="432" y="3919"/>
                    <a:pt x="484" y="3967"/>
                  </a:cubicBezTo>
                  <a:cubicBezTo>
                    <a:pt x="586" y="4059"/>
                    <a:pt x="698" y="4120"/>
                    <a:pt x="800" y="4164"/>
                  </a:cubicBezTo>
                  <a:cubicBezTo>
                    <a:pt x="902" y="4205"/>
                    <a:pt x="994" y="4233"/>
                    <a:pt x="1068" y="4246"/>
                  </a:cubicBezTo>
                  <a:cubicBezTo>
                    <a:pt x="1106" y="4256"/>
                    <a:pt x="1144" y="4256"/>
                    <a:pt x="1170" y="4263"/>
                  </a:cubicBezTo>
                  <a:cubicBezTo>
                    <a:pt x="1201" y="4263"/>
                    <a:pt x="1228" y="4266"/>
                    <a:pt x="1249" y="4266"/>
                  </a:cubicBezTo>
                  <a:cubicBezTo>
                    <a:pt x="1290" y="4270"/>
                    <a:pt x="1310" y="4270"/>
                    <a:pt x="1310" y="4270"/>
                  </a:cubicBezTo>
                  <a:cubicBezTo>
                    <a:pt x="1310" y="4270"/>
                    <a:pt x="1290" y="4266"/>
                    <a:pt x="1249" y="4260"/>
                  </a:cubicBezTo>
                  <a:cubicBezTo>
                    <a:pt x="1228" y="4253"/>
                    <a:pt x="1205" y="4246"/>
                    <a:pt x="1178" y="4239"/>
                  </a:cubicBezTo>
                  <a:cubicBezTo>
                    <a:pt x="1147" y="4233"/>
                    <a:pt x="1117" y="4222"/>
                    <a:pt x="1079" y="4209"/>
                  </a:cubicBezTo>
                  <a:cubicBezTo>
                    <a:pt x="939" y="4158"/>
                    <a:pt x="745" y="4049"/>
                    <a:pt x="575" y="3869"/>
                  </a:cubicBezTo>
                  <a:cubicBezTo>
                    <a:pt x="412" y="3691"/>
                    <a:pt x="255" y="3409"/>
                    <a:pt x="272" y="3127"/>
                  </a:cubicBezTo>
                  <a:cubicBezTo>
                    <a:pt x="283" y="2845"/>
                    <a:pt x="463" y="2576"/>
                    <a:pt x="694" y="2338"/>
                  </a:cubicBezTo>
                  <a:cubicBezTo>
                    <a:pt x="912" y="2090"/>
                    <a:pt x="1181" y="1862"/>
                    <a:pt x="1409" y="1617"/>
                  </a:cubicBezTo>
                  <a:cubicBezTo>
                    <a:pt x="1643" y="1378"/>
                    <a:pt x="1837" y="1110"/>
                    <a:pt x="1933" y="837"/>
                  </a:cubicBezTo>
                  <a:cubicBezTo>
                    <a:pt x="1957" y="769"/>
                    <a:pt x="1974" y="702"/>
                    <a:pt x="1977" y="633"/>
                  </a:cubicBezTo>
                  <a:cubicBezTo>
                    <a:pt x="1984" y="569"/>
                    <a:pt x="1980" y="504"/>
                    <a:pt x="1966" y="446"/>
                  </a:cubicBezTo>
                  <a:cubicBezTo>
                    <a:pt x="1943" y="331"/>
                    <a:pt x="1895" y="239"/>
                    <a:pt x="1851" y="174"/>
                  </a:cubicBezTo>
                  <a:cubicBezTo>
                    <a:pt x="1800" y="110"/>
                    <a:pt x="1756" y="69"/>
                    <a:pt x="1725" y="41"/>
                  </a:cubicBezTo>
                  <a:cubicBezTo>
                    <a:pt x="1695" y="14"/>
                    <a:pt x="1677"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0"/>
            <p:cNvSpPr/>
            <p:nvPr/>
          </p:nvSpPr>
          <p:spPr>
            <a:xfrm>
              <a:off x="580143" y="685124"/>
              <a:ext cx="44822" cy="71338"/>
            </a:xfrm>
            <a:custGeom>
              <a:avLst/>
              <a:gdLst/>
              <a:ahLst/>
              <a:cxnLst/>
              <a:rect l="l" t="t" r="r" b="b"/>
              <a:pathLst>
                <a:path w="1021" h="1625" extrusionOk="0">
                  <a:moveTo>
                    <a:pt x="626" y="0"/>
                  </a:moveTo>
                  <a:cubicBezTo>
                    <a:pt x="626" y="0"/>
                    <a:pt x="616" y="4"/>
                    <a:pt x="599" y="14"/>
                  </a:cubicBezTo>
                  <a:cubicBezTo>
                    <a:pt x="579" y="24"/>
                    <a:pt x="551" y="38"/>
                    <a:pt x="518" y="58"/>
                  </a:cubicBezTo>
                  <a:cubicBezTo>
                    <a:pt x="452" y="99"/>
                    <a:pt x="347" y="157"/>
                    <a:pt x="259" y="266"/>
                  </a:cubicBezTo>
                  <a:cubicBezTo>
                    <a:pt x="215" y="317"/>
                    <a:pt x="171" y="378"/>
                    <a:pt x="126" y="449"/>
                  </a:cubicBezTo>
                  <a:cubicBezTo>
                    <a:pt x="85" y="521"/>
                    <a:pt x="48" y="603"/>
                    <a:pt x="28" y="697"/>
                  </a:cubicBezTo>
                  <a:lnTo>
                    <a:pt x="20" y="735"/>
                  </a:lnTo>
                  <a:cubicBezTo>
                    <a:pt x="17" y="746"/>
                    <a:pt x="14" y="759"/>
                    <a:pt x="14" y="769"/>
                  </a:cubicBezTo>
                  <a:cubicBezTo>
                    <a:pt x="11" y="796"/>
                    <a:pt x="7" y="820"/>
                    <a:pt x="3" y="844"/>
                  </a:cubicBezTo>
                  <a:cubicBezTo>
                    <a:pt x="3" y="898"/>
                    <a:pt x="0" y="950"/>
                    <a:pt x="11" y="1000"/>
                  </a:cubicBezTo>
                  <a:cubicBezTo>
                    <a:pt x="14" y="1055"/>
                    <a:pt x="31" y="1109"/>
                    <a:pt x="44" y="1160"/>
                  </a:cubicBezTo>
                  <a:cubicBezTo>
                    <a:pt x="51" y="1187"/>
                    <a:pt x="65" y="1211"/>
                    <a:pt x="75" y="1235"/>
                  </a:cubicBezTo>
                  <a:cubicBezTo>
                    <a:pt x="85" y="1262"/>
                    <a:pt x="96" y="1286"/>
                    <a:pt x="109" y="1310"/>
                  </a:cubicBezTo>
                  <a:lnTo>
                    <a:pt x="150" y="1378"/>
                  </a:lnTo>
                  <a:cubicBezTo>
                    <a:pt x="157" y="1388"/>
                    <a:pt x="167" y="1402"/>
                    <a:pt x="177" y="1412"/>
                  </a:cubicBezTo>
                  <a:cubicBezTo>
                    <a:pt x="187" y="1426"/>
                    <a:pt x="194" y="1436"/>
                    <a:pt x="207" y="1449"/>
                  </a:cubicBezTo>
                  <a:cubicBezTo>
                    <a:pt x="228" y="1470"/>
                    <a:pt x="248" y="1493"/>
                    <a:pt x="273" y="1514"/>
                  </a:cubicBezTo>
                  <a:cubicBezTo>
                    <a:pt x="296" y="1531"/>
                    <a:pt x="323" y="1548"/>
                    <a:pt x="350" y="1562"/>
                  </a:cubicBezTo>
                  <a:cubicBezTo>
                    <a:pt x="405" y="1592"/>
                    <a:pt x="466" y="1613"/>
                    <a:pt x="531" y="1619"/>
                  </a:cubicBezTo>
                  <a:cubicBezTo>
                    <a:pt x="551" y="1623"/>
                    <a:pt x="573" y="1624"/>
                    <a:pt x="594" y="1624"/>
                  </a:cubicBezTo>
                  <a:cubicBezTo>
                    <a:pt x="639" y="1624"/>
                    <a:pt x="684" y="1617"/>
                    <a:pt x="722" y="1603"/>
                  </a:cubicBezTo>
                  <a:cubicBezTo>
                    <a:pt x="776" y="1586"/>
                    <a:pt x="830" y="1555"/>
                    <a:pt x="874" y="1517"/>
                  </a:cubicBezTo>
                  <a:cubicBezTo>
                    <a:pt x="915" y="1476"/>
                    <a:pt x="953" y="1436"/>
                    <a:pt x="973" y="1388"/>
                  </a:cubicBezTo>
                  <a:cubicBezTo>
                    <a:pt x="1017" y="1297"/>
                    <a:pt x="1021" y="1204"/>
                    <a:pt x="1011" y="1129"/>
                  </a:cubicBezTo>
                  <a:cubicBezTo>
                    <a:pt x="1000" y="1052"/>
                    <a:pt x="970" y="991"/>
                    <a:pt x="932" y="942"/>
                  </a:cubicBezTo>
                  <a:cubicBezTo>
                    <a:pt x="898" y="895"/>
                    <a:pt x="854" y="864"/>
                    <a:pt x="820" y="844"/>
                  </a:cubicBezTo>
                  <a:cubicBezTo>
                    <a:pt x="786" y="823"/>
                    <a:pt x="758" y="817"/>
                    <a:pt x="738" y="810"/>
                  </a:cubicBezTo>
                  <a:cubicBezTo>
                    <a:pt x="718" y="807"/>
                    <a:pt x="708" y="803"/>
                    <a:pt x="708" y="803"/>
                  </a:cubicBezTo>
                  <a:lnTo>
                    <a:pt x="708" y="803"/>
                  </a:lnTo>
                  <a:cubicBezTo>
                    <a:pt x="708" y="803"/>
                    <a:pt x="718" y="807"/>
                    <a:pt x="735" y="820"/>
                  </a:cubicBezTo>
                  <a:cubicBezTo>
                    <a:pt x="749" y="831"/>
                    <a:pt x="769" y="851"/>
                    <a:pt x="789" y="881"/>
                  </a:cubicBezTo>
                  <a:cubicBezTo>
                    <a:pt x="810" y="909"/>
                    <a:pt x="824" y="950"/>
                    <a:pt x="834" y="991"/>
                  </a:cubicBezTo>
                  <a:cubicBezTo>
                    <a:pt x="844" y="1035"/>
                    <a:pt x="840" y="1085"/>
                    <a:pt x="834" y="1133"/>
                  </a:cubicBezTo>
                  <a:cubicBezTo>
                    <a:pt x="830" y="1181"/>
                    <a:pt x="807" y="1231"/>
                    <a:pt x="772" y="1259"/>
                  </a:cubicBezTo>
                  <a:cubicBezTo>
                    <a:pt x="750" y="1281"/>
                    <a:pt x="723" y="1289"/>
                    <a:pt x="693" y="1289"/>
                  </a:cubicBezTo>
                  <a:cubicBezTo>
                    <a:pt x="683" y="1289"/>
                    <a:pt x="672" y="1288"/>
                    <a:pt x="661" y="1286"/>
                  </a:cubicBezTo>
                  <a:cubicBezTo>
                    <a:pt x="640" y="1283"/>
                    <a:pt x="629" y="1276"/>
                    <a:pt x="616" y="1266"/>
                  </a:cubicBezTo>
                  <a:cubicBezTo>
                    <a:pt x="599" y="1256"/>
                    <a:pt x="585" y="1242"/>
                    <a:pt x="572" y="1225"/>
                  </a:cubicBezTo>
                  <a:cubicBezTo>
                    <a:pt x="565" y="1218"/>
                    <a:pt x="562" y="1208"/>
                    <a:pt x="554" y="1201"/>
                  </a:cubicBezTo>
                  <a:cubicBezTo>
                    <a:pt x="548" y="1191"/>
                    <a:pt x="541" y="1184"/>
                    <a:pt x="534" y="1174"/>
                  </a:cubicBezTo>
                  <a:lnTo>
                    <a:pt x="527" y="1160"/>
                  </a:lnTo>
                  <a:cubicBezTo>
                    <a:pt x="524" y="1157"/>
                    <a:pt x="521" y="1154"/>
                    <a:pt x="518" y="1146"/>
                  </a:cubicBezTo>
                  <a:lnTo>
                    <a:pt x="500" y="1106"/>
                  </a:lnTo>
                  <a:cubicBezTo>
                    <a:pt x="490" y="1093"/>
                    <a:pt x="487" y="1079"/>
                    <a:pt x="483" y="1065"/>
                  </a:cubicBezTo>
                  <a:cubicBezTo>
                    <a:pt x="477" y="1052"/>
                    <a:pt x="469" y="1038"/>
                    <a:pt x="466" y="1024"/>
                  </a:cubicBezTo>
                  <a:cubicBezTo>
                    <a:pt x="460" y="997"/>
                    <a:pt x="449" y="970"/>
                    <a:pt x="446" y="939"/>
                  </a:cubicBezTo>
                  <a:cubicBezTo>
                    <a:pt x="439" y="912"/>
                    <a:pt x="439" y="884"/>
                    <a:pt x="436" y="854"/>
                  </a:cubicBezTo>
                  <a:lnTo>
                    <a:pt x="436" y="810"/>
                  </a:lnTo>
                  <a:lnTo>
                    <a:pt x="436" y="790"/>
                  </a:lnTo>
                  <a:lnTo>
                    <a:pt x="436" y="766"/>
                  </a:lnTo>
                  <a:cubicBezTo>
                    <a:pt x="439" y="752"/>
                    <a:pt x="439" y="735"/>
                    <a:pt x="439" y="721"/>
                  </a:cubicBezTo>
                  <a:cubicBezTo>
                    <a:pt x="443" y="705"/>
                    <a:pt x="446" y="691"/>
                    <a:pt x="446" y="674"/>
                  </a:cubicBezTo>
                  <a:cubicBezTo>
                    <a:pt x="446" y="660"/>
                    <a:pt x="449" y="644"/>
                    <a:pt x="452" y="630"/>
                  </a:cubicBezTo>
                  <a:cubicBezTo>
                    <a:pt x="456" y="613"/>
                    <a:pt x="456" y="599"/>
                    <a:pt x="460" y="582"/>
                  </a:cubicBezTo>
                  <a:cubicBezTo>
                    <a:pt x="466" y="551"/>
                    <a:pt x="473" y="521"/>
                    <a:pt x="480" y="493"/>
                  </a:cubicBezTo>
                  <a:cubicBezTo>
                    <a:pt x="490" y="463"/>
                    <a:pt x="497" y="432"/>
                    <a:pt x="507" y="405"/>
                  </a:cubicBezTo>
                  <a:cubicBezTo>
                    <a:pt x="541" y="297"/>
                    <a:pt x="562" y="187"/>
                    <a:pt x="592" y="116"/>
                  </a:cubicBezTo>
                  <a:cubicBezTo>
                    <a:pt x="599" y="79"/>
                    <a:pt x="609" y="52"/>
                    <a:pt x="616" y="31"/>
                  </a:cubicBezTo>
                  <a:cubicBezTo>
                    <a:pt x="623" y="11"/>
                    <a:pt x="62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0"/>
            <p:cNvSpPr/>
            <p:nvPr/>
          </p:nvSpPr>
          <p:spPr>
            <a:xfrm>
              <a:off x="765185" y="478704"/>
              <a:ext cx="48861" cy="61680"/>
            </a:xfrm>
            <a:custGeom>
              <a:avLst/>
              <a:gdLst/>
              <a:ahLst/>
              <a:cxnLst/>
              <a:rect l="l" t="t" r="r" b="b"/>
              <a:pathLst>
                <a:path w="1113" h="1405" extrusionOk="0">
                  <a:moveTo>
                    <a:pt x="567" y="0"/>
                  </a:moveTo>
                  <a:cubicBezTo>
                    <a:pt x="470" y="0"/>
                    <a:pt x="369" y="34"/>
                    <a:pt x="286" y="90"/>
                  </a:cubicBezTo>
                  <a:cubicBezTo>
                    <a:pt x="242" y="121"/>
                    <a:pt x="201" y="157"/>
                    <a:pt x="163" y="198"/>
                  </a:cubicBezTo>
                  <a:cubicBezTo>
                    <a:pt x="129" y="239"/>
                    <a:pt x="95" y="284"/>
                    <a:pt x="71" y="331"/>
                  </a:cubicBezTo>
                  <a:cubicBezTo>
                    <a:pt x="47" y="379"/>
                    <a:pt x="27" y="430"/>
                    <a:pt x="17" y="484"/>
                  </a:cubicBezTo>
                  <a:cubicBezTo>
                    <a:pt x="3" y="535"/>
                    <a:pt x="0" y="593"/>
                    <a:pt x="0" y="644"/>
                  </a:cubicBezTo>
                  <a:cubicBezTo>
                    <a:pt x="0" y="749"/>
                    <a:pt x="30" y="848"/>
                    <a:pt x="68" y="933"/>
                  </a:cubicBezTo>
                  <a:cubicBezTo>
                    <a:pt x="150" y="1107"/>
                    <a:pt x="275" y="1223"/>
                    <a:pt x="388" y="1304"/>
                  </a:cubicBezTo>
                  <a:cubicBezTo>
                    <a:pt x="446" y="1345"/>
                    <a:pt x="507" y="1375"/>
                    <a:pt x="564" y="1389"/>
                  </a:cubicBezTo>
                  <a:cubicBezTo>
                    <a:pt x="603" y="1401"/>
                    <a:pt x="641" y="1405"/>
                    <a:pt x="673" y="1405"/>
                  </a:cubicBezTo>
                  <a:cubicBezTo>
                    <a:pt x="689" y="1405"/>
                    <a:pt x="704" y="1404"/>
                    <a:pt x="718" y="1402"/>
                  </a:cubicBezTo>
                  <a:cubicBezTo>
                    <a:pt x="762" y="1393"/>
                    <a:pt x="789" y="1379"/>
                    <a:pt x="806" y="1366"/>
                  </a:cubicBezTo>
                  <a:cubicBezTo>
                    <a:pt x="817" y="1358"/>
                    <a:pt x="823" y="1352"/>
                    <a:pt x="826" y="1348"/>
                  </a:cubicBezTo>
                  <a:cubicBezTo>
                    <a:pt x="830" y="1345"/>
                    <a:pt x="834" y="1345"/>
                    <a:pt x="834" y="1345"/>
                  </a:cubicBezTo>
                  <a:lnTo>
                    <a:pt x="823" y="1345"/>
                  </a:lnTo>
                  <a:cubicBezTo>
                    <a:pt x="820" y="1345"/>
                    <a:pt x="813" y="1348"/>
                    <a:pt x="803" y="1348"/>
                  </a:cubicBezTo>
                  <a:cubicBezTo>
                    <a:pt x="798" y="1349"/>
                    <a:pt x="793" y="1350"/>
                    <a:pt x="787" y="1350"/>
                  </a:cubicBezTo>
                  <a:cubicBezTo>
                    <a:pt x="768" y="1350"/>
                    <a:pt x="745" y="1345"/>
                    <a:pt x="721" y="1335"/>
                  </a:cubicBezTo>
                  <a:cubicBezTo>
                    <a:pt x="691" y="1328"/>
                    <a:pt x="657" y="1308"/>
                    <a:pt x="619" y="1277"/>
                  </a:cubicBezTo>
                  <a:cubicBezTo>
                    <a:pt x="585" y="1246"/>
                    <a:pt x="551" y="1209"/>
                    <a:pt x="514" y="1165"/>
                  </a:cubicBezTo>
                  <a:cubicBezTo>
                    <a:pt x="435" y="1076"/>
                    <a:pt x="364" y="957"/>
                    <a:pt x="327" y="831"/>
                  </a:cubicBezTo>
                  <a:cubicBezTo>
                    <a:pt x="319" y="801"/>
                    <a:pt x="313" y="770"/>
                    <a:pt x="310" y="739"/>
                  </a:cubicBezTo>
                  <a:cubicBezTo>
                    <a:pt x="306" y="705"/>
                    <a:pt x="303" y="675"/>
                    <a:pt x="303" y="644"/>
                  </a:cubicBezTo>
                  <a:cubicBezTo>
                    <a:pt x="303" y="614"/>
                    <a:pt x="306" y="586"/>
                    <a:pt x="316" y="556"/>
                  </a:cubicBezTo>
                  <a:cubicBezTo>
                    <a:pt x="323" y="525"/>
                    <a:pt x="333" y="498"/>
                    <a:pt x="347" y="471"/>
                  </a:cubicBezTo>
                  <a:cubicBezTo>
                    <a:pt x="360" y="440"/>
                    <a:pt x="377" y="416"/>
                    <a:pt x="394" y="389"/>
                  </a:cubicBezTo>
                  <a:cubicBezTo>
                    <a:pt x="412" y="366"/>
                    <a:pt x="432" y="345"/>
                    <a:pt x="456" y="325"/>
                  </a:cubicBezTo>
                  <a:cubicBezTo>
                    <a:pt x="500" y="290"/>
                    <a:pt x="548" y="267"/>
                    <a:pt x="602" y="259"/>
                  </a:cubicBezTo>
                  <a:cubicBezTo>
                    <a:pt x="618" y="257"/>
                    <a:pt x="635" y="256"/>
                    <a:pt x="652" y="256"/>
                  </a:cubicBezTo>
                  <a:cubicBezTo>
                    <a:pt x="691" y="256"/>
                    <a:pt x="731" y="261"/>
                    <a:pt x="768" y="273"/>
                  </a:cubicBezTo>
                  <a:cubicBezTo>
                    <a:pt x="826" y="294"/>
                    <a:pt x="878" y="325"/>
                    <a:pt x="915" y="361"/>
                  </a:cubicBezTo>
                  <a:cubicBezTo>
                    <a:pt x="956" y="402"/>
                    <a:pt x="990" y="443"/>
                    <a:pt x="1017" y="484"/>
                  </a:cubicBezTo>
                  <a:cubicBezTo>
                    <a:pt x="1041" y="525"/>
                    <a:pt x="1061" y="566"/>
                    <a:pt x="1071" y="600"/>
                  </a:cubicBezTo>
                  <a:cubicBezTo>
                    <a:pt x="1085" y="637"/>
                    <a:pt x="1092" y="664"/>
                    <a:pt x="1095" y="685"/>
                  </a:cubicBezTo>
                  <a:cubicBezTo>
                    <a:pt x="1099" y="702"/>
                    <a:pt x="1102" y="716"/>
                    <a:pt x="1102" y="716"/>
                  </a:cubicBezTo>
                  <a:cubicBezTo>
                    <a:pt x="1102" y="716"/>
                    <a:pt x="1102" y="702"/>
                    <a:pt x="1106" y="685"/>
                  </a:cubicBezTo>
                  <a:cubicBezTo>
                    <a:pt x="1106" y="664"/>
                    <a:pt x="1109" y="634"/>
                    <a:pt x="1112" y="597"/>
                  </a:cubicBezTo>
                  <a:cubicBezTo>
                    <a:pt x="1109" y="556"/>
                    <a:pt x="1109" y="508"/>
                    <a:pt x="1099" y="454"/>
                  </a:cubicBezTo>
                  <a:cubicBezTo>
                    <a:pt x="1088" y="399"/>
                    <a:pt x="1071" y="334"/>
                    <a:pt x="1030" y="273"/>
                  </a:cubicBezTo>
                  <a:cubicBezTo>
                    <a:pt x="993" y="212"/>
                    <a:pt x="939" y="148"/>
                    <a:pt x="867" y="96"/>
                  </a:cubicBezTo>
                  <a:cubicBezTo>
                    <a:pt x="830" y="69"/>
                    <a:pt x="789" y="45"/>
                    <a:pt x="745" y="28"/>
                  </a:cubicBezTo>
                  <a:cubicBezTo>
                    <a:pt x="701" y="11"/>
                    <a:pt x="650" y="1"/>
                    <a:pt x="595" y="1"/>
                  </a:cubicBezTo>
                  <a:cubicBezTo>
                    <a:pt x="586" y="1"/>
                    <a:pt x="576"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0"/>
            <p:cNvSpPr/>
            <p:nvPr/>
          </p:nvSpPr>
          <p:spPr>
            <a:xfrm>
              <a:off x="482331" y="502454"/>
              <a:ext cx="51978" cy="111769"/>
            </a:xfrm>
            <a:custGeom>
              <a:avLst/>
              <a:gdLst/>
              <a:ahLst/>
              <a:cxnLst/>
              <a:rect l="l" t="t" r="r" b="b"/>
              <a:pathLst>
                <a:path w="1184" h="2546" extrusionOk="0">
                  <a:moveTo>
                    <a:pt x="1184" y="1"/>
                  </a:moveTo>
                  <a:lnTo>
                    <a:pt x="1184" y="1"/>
                  </a:lnTo>
                  <a:cubicBezTo>
                    <a:pt x="1184" y="1"/>
                    <a:pt x="1174" y="4"/>
                    <a:pt x="1154" y="15"/>
                  </a:cubicBezTo>
                  <a:cubicBezTo>
                    <a:pt x="1133" y="21"/>
                    <a:pt x="1099" y="29"/>
                    <a:pt x="1061" y="45"/>
                  </a:cubicBezTo>
                  <a:cubicBezTo>
                    <a:pt x="1041" y="52"/>
                    <a:pt x="1017" y="59"/>
                    <a:pt x="994" y="69"/>
                  </a:cubicBezTo>
                  <a:cubicBezTo>
                    <a:pt x="970" y="79"/>
                    <a:pt x="945" y="90"/>
                    <a:pt x="919" y="100"/>
                  </a:cubicBezTo>
                  <a:cubicBezTo>
                    <a:pt x="864" y="127"/>
                    <a:pt x="799" y="151"/>
                    <a:pt x="741" y="195"/>
                  </a:cubicBezTo>
                  <a:cubicBezTo>
                    <a:pt x="619" y="277"/>
                    <a:pt x="480" y="385"/>
                    <a:pt x="358" y="532"/>
                  </a:cubicBezTo>
                  <a:cubicBezTo>
                    <a:pt x="300" y="603"/>
                    <a:pt x="245" y="685"/>
                    <a:pt x="198" y="773"/>
                  </a:cubicBezTo>
                  <a:cubicBezTo>
                    <a:pt x="154" y="861"/>
                    <a:pt x="113" y="957"/>
                    <a:pt x="78" y="1052"/>
                  </a:cubicBezTo>
                  <a:cubicBezTo>
                    <a:pt x="52" y="1151"/>
                    <a:pt x="31" y="1249"/>
                    <a:pt x="17" y="1348"/>
                  </a:cubicBezTo>
                  <a:cubicBezTo>
                    <a:pt x="7" y="1447"/>
                    <a:pt x="0" y="1546"/>
                    <a:pt x="7" y="1641"/>
                  </a:cubicBezTo>
                  <a:cubicBezTo>
                    <a:pt x="17" y="1828"/>
                    <a:pt x="72" y="1998"/>
                    <a:pt x="123" y="2137"/>
                  </a:cubicBezTo>
                  <a:cubicBezTo>
                    <a:pt x="174" y="2277"/>
                    <a:pt x="248" y="2376"/>
                    <a:pt x="296" y="2444"/>
                  </a:cubicBezTo>
                  <a:cubicBezTo>
                    <a:pt x="320" y="2478"/>
                    <a:pt x="344" y="2505"/>
                    <a:pt x="358" y="2522"/>
                  </a:cubicBezTo>
                  <a:cubicBezTo>
                    <a:pt x="374" y="2539"/>
                    <a:pt x="381" y="2546"/>
                    <a:pt x="381" y="2546"/>
                  </a:cubicBezTo>
                  <a:cubicBezTo>
                    <a:pt x="381" y="2546"/>
                    <a:pt x="378" y="2535"/>
                    <a:pt x="371" y="2515"/>
                  </a:cubicBezTo>
                  <a:cubicBezTo>
                    <a:pt x="364" y="2491"/>
                    <a:pt x="354" y="2461"/>
                    <a:pt x="347" y="2420"/>
                  </a:cubicBezTo>
                  <a:cubicBezTo>
                    <a:pt x="320" y="2341"/>
                    <a:pt x="303" y="2226"/>
                    <a:pt x="279" y="2093"/>
                  </a:cubicBezTo>
                  <a:cubicBezTo>
                    <a:pt x="259" y="1960"/>
                    <a:pt x="259" y="1800"/>
                    <a:pt x="265" y="1637"/>
                  </a:cubicBezTo>
                  <a:cubicBezTo>
                    <a:pt x="272" y="1555"/>
                    <a:pt x="283" y="1474"/>
                    <a:pt x="296" y="1389"/>
                  </a:cubicBezTo>
                  <a:cubicBezTo>
                    <a:pt x="309" y="1307"/>
                    <a:pt x="330" y="1222"/>
                    <a:pt x="358" y="1141"/>
                  </a:cubicBezTo>
                  <a:cubicBezTo>
                    <a:pt x="385" y="1059"/>
                    <a:pt x="415" y="977"/>
                    <a:pt x="449" y="899"/>
                  </a:cubicBezTo>
                  <a:cubicBezTo>
                    <a:pt x="487" y="825"/>
                    <a:pt x="527" y="750"/>
                    <a:pt x="568" y="678"/>
                  </a:cubicBezTo>
                  <a:cubicBezTo>
                    <a:pt x="653" y="539"/>
                    <a:pt x="741" y="409"/>
                    <a:pt x="837" y="310"/>
                  </a:cubicBezTo>
                  <a:cubicBezTo>
                    <a:pt x="851" y="297"/>
                    <a:pt x="861" y="287"/>
                    <a:pt x="871" y="277"/>
                  </a:cubicBezTo>
                  <a:cubicBezTo>
                    <a:pt x="884" y="263"/>
                    <a:pt x="895" y="249"/>
                    <a:pt x="905" y="239"/>
                  </a:cubicBezTo>
                  <a:cubicBezTo>
                    <a:pt x="925" y="216"/>
                    <a:pt x="950" y="195"/>
                    <a:pt x="966" y="175"/>
                  </a:cubicBezTo>
                  <a:cubicBezTo>
                    <a:pt x="1007" y="137"/>
                    <a:pt x="1044" y="103"/>
                    <a:pt x="1079" y="79"/>
                  </a:cubicBezTo>
                  <a:cubicBezTo>
                    <a:pt x="1109" y="52"/>
                    <a:pt x="1137" y="35"/>
                    <a:pt x="1157" y="21"/>
                  </a:cubicBezTo>
                  <a:cubicBezTo>
                    <a:pt x="1174" y="8"/>
                    <a:pt x="1184"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0"/>
            <p:cNvSpPr/>
            <p:nvPr/>
          </p:nvSpPr>
          <p:spPr>
            <a:xfrm>
              <a:off x="424821" y="374659"/>
              <a:ext cx="109223" cy="101936"/>
            </a:xfrm>
            <a:custGeom>
              <a:avLst/>
              <a:gdLst/>
              <a:ahLst/>
              <a:cxnLst/>
              <a:rect l="l" t="t" r="r" b="b"/>
              <a:pathLst>
                <a:path w="2488" h="2322" extrusionOk="0">
                  <a:moveTo>
                    <a:pt x="293" y="1"/>
                  </a:moveTo>
                  <a:lnTo>
                    <a:pt x="290" y="4"/>
                  </a:lnTo>
                  <a:cubicBezTo>
                    <a:pt x="280" y="7"/>
                    <a:pt x="272" y="7"/>
                    <a:pt x="266" y="10"/>
                  </a:cubicBezTo>
                  <a:cubicBezTo>
                    <a:pt x="259" y="14"/>
                    <a:pt x="249" y="17"/>
                    <a:pt x="242" y="17"/>
                  </a:cubicBezTo>
                  <a:lnTo>
                    <a:pt x="225" y="28"/>
                  </a:lnTo>
                  <a:cubicBezTo>
                    <a:pt x="211" y="31"/>
                    <a:pt x="201" y="37"/>
                    <a:pt x="191" y="48"/>
                  </a:cubicBezTo>
                  <a:cubicBezTo>
                    <a:pt x="178" y="54"/>
                    <a:pt x="167" y="62"/>
                    <a:pt x="157" y="72"/>
                  </a:cubicBezTo>
                  <a:cubicBezTo>
                    <a:pt x="112" y="106"/>
                    <a:pt x="79" y="153"/>
                    <a:pt x="51" y="208"/>
                  </a:cubicBezTo>
                  <a:cubicBezTo>
                    <a:pt x="28" y="262"/>
                    <a:pt x="10" y="323"/>
                    <a:pt x="4" y="388"/>
                  </a:cubicBezTo>
                  <a:cubicBezTo>
                    <a:pt x="1" y="453"/>
                    <a:pt x="7" y="521"/>
                    <a:pt x="28" y="585"/>
                  </a:cubicBezTo>
                  <a:cubicBezTo>
                    <a:pt x="48" y="650"/>
                    <a:pt x="79" y="715"/>
                    <a:pt x="116" y="772"/>
                  </a:cubicBezTo>
                  <a:cubicBezTo>
                    <a:pt x="153" y="833"/>
                    <a:pt x="198" y="891"/>
                    <a:pt x="245" y="943"/>
                  </a:cubicBezTo>
                  <a:cubicBezTo>
                    <a:pt x="252" y="952"/>
                    <a:pt x="263" y="960"/>
                    <a:pt x="269" y="970"/>
                  </a:cubicBezTo>
                  <a:cubicBezTo>
                    <a:pt x="276" y="976"/>
                    <a:pt x="280" y="984"/>
                    <a:pt x="286" y="990"/>
                  </a:cubicBezTo>
                  <a:cubicBezTo>
                    <a:pt x="293" y="993"/>
                    <a:pt x="293" y="997"/>
                    <a:pt x="293" y="997"/>
                  </a:cubicBezTo>
                  <a:lnTo>
                    <a:pt x="290" y="997"/>
                  </a:lnTo>
                  <a:lnTo>
                    <a:pt x="286" y="1001"/>
                  </a:lnTo>
                  <a:lnTo>
                    <a:pt x="276" y="1007"/>
                  </a:lnTo>
                  <a:cubicBezTo>
                    <a:pt x="266" y="1014"/>
                    <a:pt x="259" y="1021"/>
                    <a:pt x="252" y="1024"/>
                  </a:cubicBezTo>
                  <a:cubicBezTo>
                    <a:pt x="228" y="1051"/>
                    <a:pt x="208" y="1086"/>
                    <a:pt x="198" y="1119"/>
                  </a:cubicBezTo>
                  <a:cubicBezTo>
                    <a:pt x="184" y="1153"/>
                    <a:pt x="181" y="1191"/>
                    <a:pt x="184" y="1228"/>
                  </a:cubicBezTo>
                  <a:cubicBezTo>
                    <a:pt x="188" y="1262"/>
                    <a:pt x="198" y="1296"/>
                    <a:pt x="214" y="1327"/>
                  </a:cubicBezTo>
                  <a:cubicBezTo>
                    <a:pt x="242" y="1392"/>
                    <a:pt x="283" y="1446"/>
                    <a:pt x="330" y="1494"/>
                  </a:cubicBezTo>
                  <a:cubicBezTo>
                    <a:pt x="374" y="1541"/>
                    <a:pt x="429" y="1582"/>
                    <a:pt x="484" y="1619"/>
                  </a:cubicBezTo>
                  <a:cubicBezTo>
                    <a:pt x="528" y="1646"/>
                    <a:pt x="572" y="1674"/>
                    <a:pt x="619" y="1695"/>
                  </a:cubicBezTo>
                  <a:cubicBezTo>
                    <a:pt x="668" y="1715"/>
                    <a:pt x="715" y="1731"/>
                    <a:pt x="766" y="1742"/>
                  </a:cubicBezTo>
                  <a:cubicBezTo>
                    <a:pt x="814" y="1756"/>
                    <a:pt x="864" y="1762"/>
                    <a:pt x="916" y="1766"/>
                  </a:cubicBezTo>
                  <a:cubicBezTo>
                    <a:pt x="926" y="1769"/>
                    <a:pt x="939" y="1769"/>
                    <a:pt x="953" y="1769"/>
                  </a:cubicBezTo>
                  <a:lnTo>
                    <a:pt x="987" y="1769"/>
                  </a:lnTo>
                  <a:lnTo>
                    <a:pt x="984" y="1772"/>
                  </a:lnTo>
                  <a:lnTo>
                    <a:pt x="984" y="1776"/>
                  </a:lnTo>
                  <a:lnTo>
                    <a:pt x="984" y="1780"/>
                  </a:lnTo>
                  <a:lnTo>
                    <a:pt x="977" y="1800"/>
                  </a:lnTo>
                  <a:cubicBezTo>
                    <a:pt x="970" y="1830"/>
                    <a:pt x="970" y="1858"/>
                    <a:pt x="974" y="1888"/>
                  </a:cubicBezTo>
                  <a:cubicBezTo>
                    <a:pt x="977" y="1915"/>
                    <a:pt x="980" y="1943"/>
                    <a:pt x="990" y="1966"/>
                  </a:cubicBezTo>
                  <a:cubicBezTo>
                    <a:pt x="1001" y="1993"/>
                    <a:pt x="1010" y="2017"/>
                    <a:pt x="1024" y="2042"/>
                  </a:cubicBezTo>
                  <a:cubicBezTo>
                    <a:pt x="1065" y="2109"/>
                    <a:pt x="1126" y="2157"/>
                    <a:pt x="1188" y="2191"/>
                  </a:cubicBezTo>
                  <a:cubicBezTo>
                    <a:pt x="1252" y="2225"/>
                    <a:pt x="1317" y="2246"/>
                    <a:pt x="1382" y="2266"/>
                  </a:cubicBezTo>
                  <a:cubicBezTo>
                    <a:pt x="1508" y="2296"/>
                    <a:pt x="1633" y="2317"/>
                    <a:pt x="1745" y="2320"/>
                  </a:cubicBezTo>
                  <a:cubicBezTo>
                    <a:pt x="1771" y="2321"/>
                    <a:pt x="1796" y="2322"/>
                    <a:pt x="1820" y="2322"/>
                  </a:cubicBezTo>
                  <a:cubicBezTo>
                    <a:pt x="2018" y="2322"/>
                    <a:pt x="2181" y="2286"/>
                    <a:pt x="2293" y="2252"/>
                  </a:cubicBezTo>
                  <a:cubicBezTo>
                    <a:pt x="2358" y="2235"/>
                    <a:pt x="2406" y="2215"/>
                    <a:pt x="2439" y="2201"/>
                  </a:cubicBezTo>
                  <a:cubicBezTo>
                    <a:pt x="2470" y="2191"/>
                    <a:pt x="2487" y="2184"/>
                    <a:pt x="2487" y="2184"/>
                  </a:cubicBezTo>
                  <a:lnTo>
                    <a:pt x="2487" y="2184"/>
                  </a:lnTo>
                  <a:cubicBezTo>
                    <a:pt x="2487" y="2184"/>
                    <a:pt x="2470" y="2188"/>
                    <a:pt x="2436" y="2201"/>
                  </a:cubicBezTo>
                  <a:cubicBezTo>
                    <a:pt x="2402" y="2211"/>
                    <a:pt x="2354" y="2225"/>
                    <a:pt x="2290" y="2238"/>
                  </a:cubicBezTo>
                  <a:cubicBezTo>
                    <a:pt x="2191" y="2262"/>
                    <a:pt x="2057" y="2282"/>
                    <a:pt x="1899" y="2282"/>
                  </a:cubicBezTo>
                  <a:cubicBezTo>
                    <a:pt x="1851" y="2282"/>
                    <a:pt x="1801" y="2280"/>
                    <a:pt x="1749" y="2276"/>
                  </a:cubicBezTo>
                  <a:cubicBezTo>
                    <a:pt x="1637" y="2266"/>
                    <a:pt x="1517" y="2246"/>
                    <a:pt x="1395" y="2211"/>
                  </a:cubicBezTo>
                  <a:cubicBezTo>
                    <a:pt x="1334" y="2191"/>
                    <a:pt x="1273" y="2171"/>
                    <a:pt x="1219" y="2140"/>
                  </a:cubicBezTo>
                  <a:cubicBezTo>
                    <a:pt x="1161" y="2106"/>
                    <a:pt x="1109" y="2065"/>
                    <a:pt x="1076" y="2011"/>
                  </a:cubicBezTo>
                  <a:cubicBezTo>
                    <a:pt x="1055" y="1973"/>
                    <a:pt x="1038" y="1929"/>
                    <a:pt x="1038" y="1882"/>
                  </a:cubicBezTo>
                  <a:cubicBezTo>
                    <a:pt x="1038" y="1861"/>
                    <a:pt x="1038" y="1837"/>
                    <a:pt x="1045" y="1817"/>
                  </a:cubicBezTo>
                  <a:lnTo>
                    <a:pt x="1051" y="1800"/>
                  </a:lnTo>
                  <a:lnTo>
                    <a:pt x="1055" y="1797"/>
                  </a:lnTo>
                  <a:lnTo>
                    <a:pt x="1059" y="1786"/>
                  </a:lnTo>
                  <a:lnTo>
                    <a:pt x="1068" y="1769"/>
                  </a:lnTo>
                  <a:lnTo>
                    <a:pt x="1072" y="1762"/>
                  </a:lnTo>
                  <a:lnTo>
                    <a:pt x="1079" y="1752"/>
                  </a:lnTo>
                  <a:lnTo>
                    <a:pt x="1096" y="1731"/>
                  </a:lnTo>
                  <a:cubicBezTo>
                    <a:pt x="1106" y="1718"/>
                    <a:pt x="1117" y="1704"/>
                    <a:pt x="1126" y="1691"/>
                  </a:cubicBezTo>
                  <a:lnTo>
                    <a:pt x="957" y="1691"/>
                  </a:lnTo>
                  <a:cubicBezTo>
                    <a:pt x="943" y="1691"/>
                    <a:pt x="933" y="1691"/>
                    <a:pt x="922" y="1687"/>
                  </a:cubicBezTo>
                  <a:cubicBezTo>
                    <a:pt x="875" y="1684"/>
                    <a:pt x="831" y="1677"/>
                    <a:pt x="786" y="1664"/>
                  </a:cubicBezTo>
                  <a:cubicBezTo>
                    <a:pt x="739" y="1654"/>
                    <a:pt x="695" y="1640"/>
                    <a:pt x="650" y="1619"/>
                  </a:cubicBezTo>
                  <a:cubicBezTo>
                    <a:pt x="610" y="1602"/>
                    <a:pt x="566" y="1579"/>
                    <a:pt x="528" y="1552"/>
                  </a:cubicBezTo>
                  <a:cubicBezTo>
                    <a:pt x="477" y="1521"/>
                    <a:pt x="429" y="1480"/>
                    <a:pt x="385" y="1439"/>
                  </a:cubicBezTo>
                  <a:cubicBezTo>
                    <a:pt x="344" y="1395"/>
                    <a:pt x="307" y="1348"/>
                    <a:pt x="283" y="1296"/>
                  </a:cubicBezTo>
                  <a:cubicBezTo>
                    <a:pt x="272" y="1273"/>
                    <a:pt x="266" y="1246"/>
                    <a:pt x="263" y="1218"/>
                  </a:cubicBezTo>
                  <a:cubicBezTo>
                    <a:pt x="259" y="1194"/>
                    <a:pt x="263" y="1170"/>
                    <a:pt x="272" y="1147"/>
                  </a:cubicBezTo>
                  <a:cubicBezTo>
                    <a:pt x="280" y="1123"/>
                    <a:pt x="296" y="1103"/>
                    <a:pt x="310" y="1086"/>
                  </a:cubicBezTo>
                  <a:cubicBezTo>
                    <a:pt x="317" y="1082"/>
                    <a:pt x="321" y="1078"/>
                    <a:pt x="324" y="1075"/>
                  </a:cubicBezTo>
                  <a:cubicBezTo>
                    <a:pt x="327" y="1072"/>
                    <a:pt x="327" y="1072"/>
                    <a:pt x="334" y="1068"/>
                  </a:cubicBezTo>
                  <a:lnTo>
                    <a:pt x="351" y="1062"/>
                  </a:lnTo>
                  <a:cubicBezTo>
                    <a:pt x="357" y="1058"/>
                    <a:pt x="368" y="1058"/>
                    <a:pt x="374" y="1055"/>
                  </a:cubicBezTo>
                  <a:lnTo>
                    <a:pt x="402" y="1048"/>
                  </a:lnTo>
                  <a:lnTo>
                    <a:pt x="456" y="1037"/>
                  </a:lnTo>
                  <a:cubicBezTo>
                    <a:pt x="419" y="1007"/>
                    <a:pt x="388" y="973"/>
                    <a:pt x="354" y="946"/>
                  </a:cubicBezTo>
                  <a:lnTo>
                    <a:pt x="324" y="915"/>
                  </a:lnTo>
                  <a:lnTo>
                    <a:pt x="303" y="891"/>
                  </a:lnTo>
                  <a:cubicBezTo>
                    <a:pt x="205" y="792"/>
                    <a:pt x="126" y="684"/>
                    <a:pt x="85" y="565"/>
                  </a:cubicBezTo>
                  <a:cubicBezTo>
                    <a:pt x="45" y="450"/>
                    <a:pt x="59" y="327"/>
                    <a:pt x="99" y="228"/>
                  </a:cubicBezTo>
                  <a:cubicBezTo>
                    <a:pt x="123" y="180"/>
                    <a:pt x="153" y="139"/>
                    <a:pt x="188" y="106"/>
                  </a:cubicBezTo>
                  <a:cubicBezTo>
                    <a:pt x="198" y="99"/>
                    <a:pt x="205" y="92"/>
                    <a:pt x="214" y="85"/>
                  </a:cubicBezTo>
                  <a:cubicBezTo>
                    <a:pt x="225" y="78"/>
                    <a:pt x="235" y="72"/>
                    <a:pt x="245" y="65"/>
                  </a:cubicBezTo>
                  <a:lnTo>
                    <a:pt x="259" y="58"/>
                  </a:lnTo>
                  <a:cubicBezTo>
                    <a:pt x="266" y="54"/>
                    <a:pt x="266" y="54"/>
                    <a:pt x="269" y="51"/>
                  </a:cubicBezTo>
                  <a:lnTo>
                    <a:pt x="280" y="48"/>
                  </a:lnTo>
                  <a:lnTo>
                    <a:pt x="286" y="48"/>
                  </a:lnTo>
                  <a:lnTo>
                    <a:pt x="290" y="51"/>
                  </a:lnTo>
                  <a:cubicBezTo>
                    <a:pt x="296" y="58"/>
                    <a:pt x="317" y="78"/>
                    <a:pt x="330" y="95"/>
                  </a:cubicBezTo>
                  <a:cubicBezTo>
                    <a:pt x="344" y="109"/>
                    <a:pt x="357" y="126"/>
                    <a:pt x="368" y="139"/>
                  </a:cubicBezTo>
                  <a:cubicBezTo>
                    <a:pt x="395" y="170"/>
                    <a:pt x="415" y="201"/>
                    <a:pt x="432" y="228"/>
                  </a:cubicBezTo>
                  <a:cubicBezTo>
                    <a:pt x="470" y="282"/>
                    <a:pt x="494" y="330"/>
                    <a:pt x="511" y="361"/>
                  </a:cubicBezTo>
                  <a:cubicBezTo>
                    <a:pt x="525" y="392"/>
                    <a:pt x="531" y="412"/>
                    <a:pt x="531" y="412"/>
                  </a:cubicBezTo>
                  <a:cubicBezTo>
                    <a:pt x="531" y="412"/>
                    <a:pt x="528" y="392"/>
                    <a:pt x="514" y="357"/>
                  </a:cubicBezTo>
                  <a:cubicBezTo>
                    <a:pt x="500" y="327"/>
                    <a:pt x="480" y="279"/>
                    <a:pt x="450" y="218"/>
                  </a:cubicBezTo>
                  <a:cubicBezTo>
                    <a:pt x="432" y="191"/>
                    <a:pt x="412" y="156"/>
                    <a:pt x="392" y="126"/>
                  </a:cubicBezTo>
                  <a:cubicBezTo>
                    <a:pt x="378" y="109"/>
                    <a:pt x="368" y="92"/>
                    <a:pt x="354" y="75"/>
                  </a:cubicBezTo>
                  <a:cubicBezTo>
                    <a:pt x="341" y="54"/>
                    <a:pt x="330" y="41"/>
                    <a:pt x="307" y="14"/>
                  </a:cubicBezTo>
                  <a:lnTo>
                    <a:pt x="296" y="7"/>
                  </a:lnTo>
                  <a:cubicBezTo>
                    <a:pt x="296" y="4"/>
                    <a:pt x="296" y="4"/>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0"/>
            <p:cNvSpPr/>
            <p:nvPr/>
          </p:nvSpPr>
          <p:spPr>
            <a:xfrm>
              <a:off x="627468" y="318510"/>
              <a:ext cx="91005" cy="102463"/>
            </a:xfrm>
            <a:custGeom>
              <a:avLst/>
              <a:gdLst/>
              <a:ahLst/>
              <a:cxnLst/>
              <a:rect l="l" t="t" r="r" b="b"/>
              <a:pathLst>
                <a:path w="2073" h="2334" extrusionOk="0">
                  <a:moveTo>
                    <a:pt x="864" y="0"/>
                  </a:moveTo>
                  <a:cubicBezTo>
                    <a:pt x="836" y="0"/>
                    <a:pt x="809" y="3"/>
                    <a:pt x="783" y="7"/>
                  </a:cubicBezTo>
                  <a:cubicBezTo>
                    <a:pt x="718" y="21"/>
                    <a:pt x="657" y="44"/>
                    <a:pt x="603" y="68"/>
                  </a:cubicBezTo>
                  <a:cubicBezTo>
                    <a:pt x="374" y="164"/>
                    <a:pt x="225" y="306"/>
                    <a:pt x="129" y="412"/>
                  </a:cubicBezTo>
                  <a:cubicBezTo>
                    <a:pt x="85" y="463"/>
                    <a:pt x="52" y="507"/>
                    <a:pt x="32" y="537"/>
                  </a:cubicBezTo>
                  <a:cubicBezTo>
                    <a:pt x="11" y="572"/>
                    <a:pt x="1" y="586"/>
                    <a:pt x="1" y="586"/>
                  </a:cubicBezTo>
                  <a:cubicBezTo>
                    <a:pt x="1" y="586"/>
                    <a:pt x="11" y="572"/>
                    <a:pt x="35" y="541"/>
                  </a:cubicBezTo>
                  <a:cubicBezTo>
                    <a:pt x="58" y="511"/>
                    <a:pt x="93" y="470"/>
                    <a:pt x="143" y="418"/>
                  </a:cubicBezTo>
                  <a:cubicBezTo>
                    <a:pt x="239" y="324"/>
                    <a:pt x="399" y="198"/>
                    <a:pt x="619" y="116"/>
                  </a:cubicBezTo>
                  <a:cubicBezTo>
                    <a:pt x="674" y="96"/>
                    <a:pt x="735" y="75"/>
                    <a:pt x="793" y="68"/>
                  </a:cubicBezTo>
                  <a:cubicBezTo>
                    <a:pt x="810" y="66"/>
                    <a:pt x="828" y="65"/>
                    <a:pt x="845" y="65"/>
                  </a:cubicBezTo>
                  <a:cubicBezTo>
                    <a:pt x="889" y="65"/>
                    <a:pt x="932" y="72"/>
                    <a:pt x="966" y="92"/>
                  </a:cubicBezTo>
                  <a:cubicBezTo>
                    <a:pt x="1018" y="123"/>
                    <a:pt x="1059" y="173"/>
                    <a:pt x="1052" y="228"/>
                  </a:cubicBezTo>
                  <a:cubicBezTo>
                    <a:pt x="1045" y="286"/>
                    <a:pt x="1001" y="341"/>
                    <a:pt x="957" y="402"/>
                  </a:cubicBezTo>
                  <a:cubicBezTo>
                    <a:pt x="950" y="408"/>
                    <a:pt x="943" y="415"/>
                    <a:pt x="939" y="426"/>
                  </a:cubicBezTo>
                  <a:lnTo>
                    <a:pt x="933" y="432"/>
                  </a:lnTo>
                  <a:lnTo>
                    <a:pt x="933" y="435"/>
                  </a:lnTo>
                  <a:lnTo>
                    <a:pt x="930" y="439"/>
                  </a:lnTo>
                  <a:lnTo>
                    <a:pt x="916" y="463"/>
                  </a:lnTo>
                  <a:cubicBezTo>
                    <a:pt x="909" y="476"/>
                    <a:pt x="902" y="493"/>
                    <a:pt x="895" y="507"/>
                  </a:cubicBezTo>
                  <a:lnTo>
                    <a:pt x="881" y="555"/>
                  </a:lnTo>
                  <a:cubicBezTo>
                    <a:pt x="879" y="567"/>
                    <a:pt x="865" y="587"/>
                    <a:pt x="881" y="587"/>
                  </a:cubicBezTo>
                  <a:cubicBezTo>
                    <a:pt x="883" y="587"/>
                    <a:pt x="885" y="586"/>
                    <a:pt x="889" y="586"/>
                  </a:cubicBezTo>
                  <a:lnTo>
                    <a:pt x="936" y="582"/>
                  </a:lnTo>
                  <a:lnTo>
                    <a:pt x="987" y="582"/>
                  </a:lnTo>
                  <a:cubicBezTo>
                    <a:pt x="994" y="578"/>
                    <a:pt x="1004" y="578"/>
                    <a:pt x="1014" y="578"/>
                  </a:cubicBezTo>
                  <a:lnTo>
                    <a:pt x="1028" y="578"/>
                  </a:lnTo>
                  <a:cubicBezTo>
                    <a:pt x="1052" y="576"/>
                    <a:pt x="1077" y="575"/>
                    <a:pt x="1102" y="575"/>
                  </a:cubicBezTo>
                  <a:cubicBezTo>
                    <a:pt x="1152" y="575"/>
                    <a:pt x="1202" y="580"/>
                    <a:pt x="1252" y="589"/>
                  </a:cubicBezTo>
                  <a:cubicBezTo>
                    <a:pt x="1399" y="613"/>
                    <a:pt x="1548" y="667"/>
                    <a:pt x="1674" y="749"/>
                  </a:cubicBezTo>
                  <a:cubicBezTo>
                    <a:pt x="1739" y="790"/>
                    <a:pt x="1800" y="837"/>
                    <a:pt x="1851" y="892"/>
                  </a:cubicBezTo>
                  <a:cubicBezTo>
                    <a:pt x="1905" y="946"/>
                    <a:pt x="1957" y="1004"/>
                    <a:pt x="1970" y="1062"/>
                  </a:cubicBezTo>
                  <a:cubicBezTo>
                    <a:pt x="1974" y="1092"/>
                    <a:pt x="1970" y="1123"/>
                    <a:pt x="1960" y="1150"/>
                  </a:cubicBezTo>
                  <a:cubicBezTo>
                    <a:pt x="1950" y="1173"/>
                    <a:pt x="1930" y="1198"/>
                    <a:pt x="1902" y="1218"/>
                  </a:cubicBezTo>
                  <a:cubicBezTo>
                    <a:pt x="1875" y="1239"/>
                    <a:pt x="1844" y="1255"/>
                    <a:pt x="1814" y="1269"/>
                  </a:cubicBezTo>
                  <a:cubicBezTo>
                    <a:pt x="1797" y="1275"/>
                    <a:pt x="1779" y="1280"/>
                    <a:pt x="1762" y="1286"/>
                  </a:cubicBezTo>
                  <a:lnTo>
                    <a:pt x="1739" y="1293"/>
                  </a:lnTo>
                  <a:cubicBezTo>
                    <a:pt x="1718" y="1296"/>
                    <a:pt x="1701" y="1300"/>
                    <a:pt x="1685" y="1303"/>
                  </a:cubicBezTo>
                  <a:cubicBezTo>
                    <a:pt x="1660" y="1310"/>
                    <a:pt x="1633" y="1310"/>
                    <a:pt x="1610" y="1313"/>
                  </a:cubicBezTo>
                  <a:cubicBezTo>
                    <a:pt x="1586" y="1316"/>
                    <a:pt x="1562" y="1320"/>
                    <a:pt x="1545" y="1324"/>
                  </a:cubicBezTo>
                  <a:cubicBezTo>
                    <a:pt x="1596" y="1364"/>
                    <a:pt x="1647" y="1405"/>
                    <a:pt x="1695" y="1446"/>
                  </a:cubicBezTo>
                  <a:cubicBezTo>
                    <a:pt x="1708" y="1456"/>
                    <a:pt x="1721" y="1470"/>
                    <a:pt x="1735" y="1480"/>
                  </a:cubicBezTo>
                  <a:cubicBezTo>
                    <a:pt x="1746" y="1490"/>
                    <a:pt x="1759" y="1504"/>
                    <a:pt x="1770" y="1514"/>
                  </a:cubicBezTo>
                  <a:cubicBezTo>
                    <a:pt x="1817" y="1558"/>
                    <a:pt x="1858" y="1602"/>
                    <a:pt x="1892" y="1653"/>
                  </a:cubicBezTo>
                  <a:cubicBezTo>
                    <a:pt x="1930" y="1701"/>
                    <a:pt x="1957" y="1752"/>
                    <a:pt x="1974" y="1803"/>
                  </a:cubicBezTo>
                  <a:cubicBezTo>
                    <a:pt x="1994" y="1854"/>
                    <a:pt x="2004" y="1908"/>
                    <a:pt x="2004" y="1960"/>
                  </a:cubicBezTo>
                  <a:cubicBezTo>
                    <a:pt x="2007" y="2071"/>
                    <a:pt x="1966" y="2178"/>
                    <a:pt x="1899" y="2239"/>
                  </a:cubicBezTo>
                  <a:cubicBezTo>
                    <a:pt x="1840" y="2292"/>
                    <a:pt x="1765" y="2311"/>
                    <a:pt x="1705" y="2311"/>
                  </a:cubicBezTo>
                  <a:cubicBezTo>
                    <a:pt x="1695" y="2311"/>
                    <a:pt x="1686" y="2311"/>
                    <a:pt x="1677" y="2310"/>
                  </a:cubicBezTo>
                  <a:cubicBezTo>
                    <a:pt x="1644" y="2310"/>
                    <a:pt x="1613" y="2300"/>
                    <a:pt x="1589" y="2289"/>
                  </a:cubicBezTo>
                  <a:cubicBezTo>
                    <a:pt x="1566" y="2280"/>
                    <a:pt x="1545" y="2266"/>
                    <a:pt x="1531" y="2255"/>
                  </a:cubicBezTo>
                  <a:cubicBezTo>
                    <a:pt x="1525" y="2249"/>
                    <a:pt x="1517" y="2242"/>
                    <a:pt x="1514" y="2239"/>
                  </a:cubicBezTo>
                  <a:cubicBezTo>
                    <a:pt x="1511" y="2231"/>
                    <a:pt x="1508" y="2228"/>
                    <a:pt x="1504" y="2225"/>
                  </a:cubicBezTo>
                  <a:cubicBezTo>
                    <a:pt x="1497" y="2214"/>
                    <a:pt x="1494" y="2211"/>
                    <a:pt x="1494" y="2211"/>
                  </a:cubicBezTo>
                  <a:lnTo>
                    <a:pt x="1494" y="2211"/>
                  </a:lnTo>
                  <a:cubicBezTo>
                    <a:pt x="1494" y="2211"/>
                    <a:pt x="1497" y="2218"/>
                    <a:pt x="1501" y="2225"/>
                  </a:cubicBezTo>
                  <a:cubicBezTo>
                    <a:pt x="1504" y="2228"/>
                    <a:pt x="1508" y="2235"/>
                    <a:pt x="1511" y="2239"/>
                  </a:cubicBezTo>
                  <a:cubicBezTo>
                    <a:pt x="1517" y="2245"/>
                    <a:pt x="1521" y="2252"/>
                    <a:pt x="1528" y="2259"/>
                  </a:cubicBezTo>
                  <a:cubicBezTo>
                    <a:pt x="1542" y="2272"/>
                    <a:pt x="1558" y="2286"/>
                    <a:pt x="1586" y="2300"/>
                  </a:cubicBezTo>
                  <a:cubicBezTo>
                    <a:pt x="1610" y="2313"/>
                    <a:pt x="1640" y="2324"/>
                    <a:pt x="1674" y="2330"/>
                  </a:cubicBezTo>
                  <a:cubicBezTo>
                    <a:pt x="1690" y="2333"/>
                    <a:pt x="1706" y="2334"/>
                    <a:pt x="1723" y="2334"/>
                  </a:cubicBezTo>
                  <a:cubicBezTo>
                    <a:pt x="1786" y="2334"/>
                    <a:pt x="1858" y="2316"/>
                    <a:pt x="1922" y="2266"/>
                  </a:cubicBezTo>
                  <a:cubicBezTo>
                    <a:pt x="2007" y="2201"/>
                    <a:pt x="2059" y="2085"/>
                    <a:pt x="2059" y="1960"/>
                  </a:cubicBezTo>
                  <a:cubicBezTo>
                    <a:pt x="2062" y="1902"/>
                    <a:pt x="2052" y="1844"/>
                    <a:pt x="2035" y="1782"/>
                  </a:cubicBezTo>
                  <a:cubicBezTo>
                    <a:pt x="2015" y="1725"/>
                    <a:pt x="1987" y="1667"/>
                    <a:pt x="1950" y="1613"/>
                  </a:cubicBezTo>
                  <a:cubicBezTo>
                    <a:pt x="1916" y="1558"/>
                    <a:pt x="1872" y="1507"/>
                    <a:pt x="1824" y="1459"/>
                  </a:cubicBezTo>
                  <a:cubicBezTo>
                    <a:pt x="1814" y="1446"/>
                    <a:pt x="1800" y="1432"/>
                    <a:pt x="1790" y="1422"/>
                  </a:cubicBezTo>
                  <a:cubicBezTo>
                    <a:pt x="1776" y="1412"/>
                    <a:pt x="1766" y="1402"/>
                    <a:pt x="1753" y="1388"/>
                  </a:cubicBezTo>
                  <a:cubicBezTo>
                    <a:pt x="1749" y="1385"/>
                    <a:pt x="1746" y="1382"/>
                    <a:pt x="1746" y="1378"/>
                  </a:cubicBezTo>
                  <a:lnTo>
                    <a:pt x="1759" y="1378"/>
                  </a:lnTo>
                  <a:lnTo>
                    <a:pt x="1787" y="1371"/>
                  </a:lnTo>
                  <a:cubicBezTo>
                    <a:pt x="1807" y="1364"/>
                    <a:pt x="1828" y="1361"/>
                    <a:pt x="1844" y="1351"/>
                  </a:cubicBezTo>
                  <a:cubicBezTo>
                    <a:pt x="1885" y="1337"/>
                    <a:pt x="1922" y="1320"/>
                    <a:pt x="1957" y="1293"/>
                  </a:cubicBezTo>
                  <a:cubicBezTo>
                    <a:pt x="1994" y="1266"/>
                    <a:pt x="2024" y="1231"/>
                    <a:pt x="2045" y="1187"/>
                  </a:cubicBezTo>
                  <a:cubicBezTo>
                    <a:pt x="2065" y="1143"/>
                    <a:pt x="2073" y="1092"/>
                    <a:pt x="2062" y="1044"/>
                  </a:cubicBezTo>
                  <a:cubicBezTo>
                    <a:pt x="2052" y="997"/>
                    <a:pt x="2028" y="956"/>
                    <a:pt x="2004" y="919"/>
                  </a:cubicBezTo>
                  <a:cubicBezTo>
                    <a:pt x="1980" y="881"/>
                    <a:pt x="1950" y="854"/>
                    <a:pt x="1922" y="823"/>
                  </a:cubicBezTo>
                  <a:cubicBezTo>
                    <a:pt x="1861" y="765"/>
                    <a:pt x="1797" y="711"/>
                    <a:pt x="1729" y="667"/>
                  </a:cubicBezTo>
                  <a:cubicBezTo>
                    <a:pt x="1586" y="575"/>
                    <a:pt x="1426" y="520"/>
                    <a:pt x="1266" y="497"/>
                  </a:cubicBezTo>
                  <a:cubicBezTo>
                    <a:pt x="1212" y="488"/>
                    <a:pt x="1157" y="485"/>
                    <a:pt x="1103" y="485"/>
                  </a:cubicBezTo>
                  <a:cubicBezTo>
                    <a:pt x="1075" y="485"/>
                    <a:pt x="1048" y="486"/>
                    <a:pt x="1021" y="487"/>
                  </a:cubicBezTo>
                  <a:lnTo>
                    <a:pt x="1007" y="490"/>
                  </a:lnTo>
                  <a:lnTo>
                    <a:pt x="1001" y="490"/>
                  </a:lnTo>
                  <a:cubicBezTo>
                    <a:pt x="1001" y="487"/>
                    <a:pt x="1001" y="487"/>
                    <a:pt x="1004" y="484"/>
                  </a:cubicBezTo>
                  <a:lnTo>
                    <a:pt x="1004" y="479"/>
                  </a:lnTo>
                  <a:lnTo>
                    <a:pt x="1007" y="476"/>
                  </a:lnTo>
                  <a:lnTo>
                    <a:pt x="1011" y="473"/>
                  </a:lnTo>
                  <a:cubicBezTo>
                    <a:pt x="1014" y="463"/>
                    <a:pt x="1021" y="456"/>
                    <a:pt x="1024" y="449"/>
                  </a:cubicBezTo>
                  <a:cubicBezTo>
                    <a:pt x="1045" y="418"/>
                    <a:pt x="1068" y="388"/>
                    <a:pt x="1089" y="354"/>
                  </a:cubicBezTo>
                  <a:cubicBezTo>
                    <a:pt x="1109" y="320"/>
                    <a:pt x="1126" y="279"/>
                    <a:pt x="1130" y="235"/>
                  </a:cubicBezTo>
                  <a:cubicBezTo>
                    <a:pt x="1130" y="190"/>
                    <a:pt x="1117" y="143"/>
                    <a:pt x="1093" y="109"/>
                  </a:cubicBezTo>
                  <a:cubicBezTo>
                    <a:pt x="1068" y="75"/>
                    <a:pt x="1035" y="51"/>
                    <a:pt x="1001" y="30"/>
                  </a:cubicBezTo>
                  <a:cubicBezTo>
                    <a:pt x="957" y="8"/>
                    <a:pt x="910"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0"/>
            <p:cNvSpPr/>
            <p:nvPr/>
          </p:nvSpPr>
          <p:spPr>
            <a:xfrm>
              <a:off x="824583" y="533536"/>
              <a:ext cx="69933" cy="117257"/>
            </a:xfrm>
            <a:custGeom>
              <a:avLst/>
              <a:gdLst/>
              <a:ahLst/>
              <a:cxnLst/>
              <a:rect l="l" t="t" r="r" b="b"/>
              <a:pathLst>
                <a:path w="1593" h="2671" extrusionOk="0">
                  <a:moveTo>
                    <a:pt x="1528" y="2362"/>
                  </a:moveTo>
                  <a:cubicBezTo>
                    <a:pt x="1527" y="2362"/>
                    <a:pt x="1529" y="2363"/>
                    <a:pt x="1532" y="2366"/>
                  </a:cubicBezTo>
                  <a:lnTo>
                    <a:pt x="1532" y="2366"/>
                  </a:lnTo>
                  <a:cubicBezTo>
                    <a:pt x="1530" y="2363"/>
                    <a:pt x="1528" y="2362"/>
                    <a:pt x="1528" y="2362"/>
                  </a:cubicBezTo>
                  <a:close/>
                  <a:moveTo>
                    <a:pt x="1532" y="2366"/>
                  </a:moveTo>
                  <a:cubicBezTo>
                    <a:pt x="1534" y="2367"/>
                    <a:pt x="1536" y="2369"/>
                    <a:pt x="1538" y="2372"/>
                  </a:cubicBezTo>
                  <a:cubicBezTo>
                    <a:pt x="1538" y="2372"/>
                    <a:pt x="1539" y="2372"/>
                    <a:pt x="1539" y="2372"/>
                  </a:cubicBezTo>
                  <a:lnTo>
                    <a:pt x="1539" y="2372"/>
                  </a:lnTo>
                  <a:cubicBezTo>
                    <a:pt x="1536" y="2369"/>
                    <a:pt x="1534" y="2367"/>
                    <a:pt x="1532" y="2366"/>
                  </a:cubicBezTo>
                  <a:close/>
                  <a:moveTo>
                    <a:pt x="739" y="1"/>
                  </a:moveTo>
                  <a:cubicBezTo>
                    <a:pt x="735" y="8"/>
                    <a:pt x="729" y="21"/>
                    <a:pt x="718" y="35"/>
                  </a:cubicBezTo>
                  <a:cubicBezTo>
                    <a:pt x="698" y="65"/>
                    <a:pt x="668" y="106"/>
                    <a:pt x="620" y="150"/>
                  </a:cubicBezTo>
                  <a:cubicBezTo>
                    <a:pt x="572" y="194"/>
                    <a:pt x="508" y="242"/>
                    <a:pt x="429" y="293"/>
                  </a:cubicBezTo>
                  <a:cubicBezTo>
                    <a:pt x="354" y="344"/>
                    <a:pt x="266" y="402"/>
                    <a:pt x="181" y="480"/>
                  </a:cubicBezTo>
                  <a:cubicBezTo>
                    <a:pt x="140" y="521"/>
                    <a:pt x="100" y="569"/>
                    <a:pt x="68" y="627"/>
                  </a:cubicBezTo>
                  <a:cubicBezTo>
                    <a:pt x="35" y="684"/>
                    <a:pt x="15" y="749"/>
                    <a:pt x="7" y="820"/>
                  </a:cubicBezTo>
                  <a:cubicBezTo>
                    <a:pt x="1" y="888"/>
                    <a:pt x="15" y="966"/>
                    <a:pt x="62" y="1035"/>
                  </a:cubicBezTo>
                  <a:cubicBezTo>
                    <a:pt x="106" y="1103"/>
                    <a:pt x="181" y="1144"/>
                    <a:pt x="263" y="1158"/>
                  </a:cubicBezTo>
                  <a:cubicBezTo>
                    <a:pt x="283" y="1161"/>
                    <a:pt x="300" y="1161"/>
                    <a:pt x="317" y="1161"/>
                  </a:cubicBezTo>
                  <a:lnTo>
                    <a:pt x="334" y="1158"/>
                  </a:lnTo>
                  <a:lnTo>
                    <a:pt x="344" y="1158"/>
                  </a:lnTo>
                  <a:lnTo>
                    <a:pt x="341" y="1161"/>
                  </a:lnTo>
                  <a:lnTo>
                    <a:pt x="341" y="1164"/>
                  </a:lnTo>
                  <a:cubicBezTo>
                    <a:pt x="340" y="1164"/>
                    <a:pt x="340" y="1164"/>
                    <a:pt x="340" y="1164"/>
                  </a:cubicBezTo>
                  <a:lnTo>
                    <a:pt x="340" y="1164"/>
                  </a:lnTo>
                  <a:cubicBezTo>
                    <a:pt x="339" y="1164"/>
                    <a:pt x="340" y="1165"/>
                    <a:pt x="338" y="1171"/>
                  </a:cubicBezTo>
                  <a:cubicBezTo>
                    <a:pt x="327" y="1194"/>
                    <a:pt x="321" y="1219"/>
                    <a:pt x="310" y="1242"/>
                  </a:cubicBezTo>
                  <a:cubicBezTo>
                    <a:pt x="293" y="1290"/>
                    <a:pt x="280" y="1341"/>
                    <a:pt x="266" y="1392"/>
                  </a:cubicBezTo>
                  <a:cubicBezTo>
                    <a:pt x="242" y="1494"/>
                    <a:pt x="222" y="1599"/>
                    <a:pt x="219" y="1709"/>
                  </a:cubicBezTo>
                  <a:cubicBezTo>
                    <a:pt x="215" y="1790"/>
                    <a:pt x="222" y="1872"/>
                    <a:pt x="246" y="1949"/>
                  </a:cubicBezTo>
                  <a:cubicBezTo>
                    <a:pt x="269" y="2028"/>
                    <a:pt x="313" y="2106"/>
                    <a:pt x="371" y="2164"/>
                  </a:cubicBezTo>
                  <a:cubicBezTo>
                    <a:pt x="433" y="2222"/>
                    <a:pt x="508" y="2266"/>
                    <a:pt x="596" y="2276"/>
                  </a:cubicBezTo>
                  <a:cubicBezTo>
                    <a:pt x="607" y="2277"/>
                    <a:pt x="618" y="2278"/>
                    <a:pt x="628" y="2278"/>
                  </a:cubicBezTo>
                  <a:cubicBezTo>
                    <a:pt x="705" y="2278"/>
                    <a:pt x="777" y="2246"/>
                    <a:pt x="831" y="2198"/>
                  </a:cubicBezTo>
                  <a:cubicBezTo>
                    <a:pt x="838" y="2191"/>
                    <a:pt x="844" y="2185"/>
                    <a:pt x="851" y="2178"/>
                  </a:cubicBezTo>
                  <a:lnTo>
                    <a:pt x="861" y="2171"/>
                  </a:lnTo>
                  <a:cubicBezTo>
                    <a:pt x="864" y="2167"/>
                    <a:pt x="864" y="2167"/>
                    <a:pt x="864" y="2164"/>
                  </a:cubicBezTo>
                  <a:cubicBezTo>
                    <a:pt x="869" y="2161"/>
                    <a:pt x="869" y="2158"/>
                    <a:pt x="869" y="2158"/>
                  </a:cubicBezTo>
                  <a:cubicBezTo>
                    <a:pt x="872" y="2154"/>
                    <a:pt x="872" y="2150"/>
                    <a:pt x="872" y="2144"/>
                  </a:cubicBezTo>
                  <a:cubicBezTo>
                    <a:pt x="874" y="2141"/>
                    <a:pt x="875" y="2131"/>
                    <a:pt x="875" y="2131"/>
                  </a:cubicBezTo>
                  <a:cubicBezTo>
                    <a:pt x="875" y="2131"/>
                    <a:pt x="875" y="2132"/>
                    <a:pt x="875" y="2133"/>
                  </a:cubicBezTo>
                  <a:cubicBezTo>
                    <a:pt x="875" y="2137"/>
                    <a:pt x="878" y="2140"/>
                    <a:pt x="878" y="2147"/>
                  </a:cubicBezTo>
                  <a:cubicBezTo>
                    <a:pt x="882" y="2150"/>
                    <a:pt x="882" y="2154"/>
                    <a:pt x="885" y="2161"/>
                  </a:cubicBezTo>
                  <a:cubicBezTo>
                    <a:pt x="885" y="2167"/>
                    <a:pt x="889" y="2174"/>
                    <a:pt x="892" y="2181"/>
                  </a:cubicBezTo>
                  <a:cubicBezTo>
                    <a:pt x="896" y="2191"/>
                    <a:pt x="899" y="2202"/>
                    <a:pt x="902" y="2212"/>
                  </a:cubicBezTo>
                  <a:cubicBezTo>
                    <a:pt x="919" y="2249"/>
                    <a:pt x="936" y="2287"/>
                    <a:pt x="957" y="2321"/>
                  </a:cubicBezTo>
                  <a:cubicBezTo>
                    <a:pt x="994" y="2389"/>
                    <a:pt x="1035" y="2450"/>
                    <a:pt x="1079" y="2505"/>
                  </a:cubicBezTo>
                  <a:cubicBezTo>
                    <a:pt x="1158" y="2593"/>
                    <a:pt x="1252" y="2657"/>
                    <a:pt x="1354" y="2668"/>
                  </a:cubicBezTo>
                  <a:cubicBezTo>
                    <a:pt x="1367" y="2670"/>
                    <a:pt x="1379" y="2670"/>
                    <a:pt x="1391" y="2670"/>
                  </a:cubicBezTo>
                  <a:cubicBezTo>
                    <a:pt x="1402" y="2670"/>
                    <a:pt x="1414" y="2670"/>
                    <a:pt x="1426" y="2668"/>
                  </a:cubicBezTo>
                  <a:cubicBezTo>
                    <a:pt x="1450" y="2661"/>
                    <a:pt x="1470" y="2654"/>
                    <a:pt x="1487" y="2640"/>
                  </a:cubicBezTo>
                  <a:cubicBezTo>
                    <a:pt x="1525" y="2616"/>
                    <a:pt x="1549" y="2586"/>
                    <a:pt x="1566" y="2555"/>
                  </a:cubicBezTo>
                  <a:cubicBezTo>
                    <a:pt x="1593" y="2491"/>
                    <a:pt x="1586" y="2429"/>
                    <a:pt x="1566" y="2398"/>
                  </a:cubicBezTo>
                  <a:cubicBezTo>
                    <a:pt x="1563" y="2392"/>
                    <a:pt x="1555" y="2385"/>
                    <a:pt x="1552" y="2382"/>
                  </a:cubicBezTo>
                  <a:cubicBezTo>
                    <a:pt x="1549" y="2375"/>
                    <a:pt x="1543" y="2372"/>
                    <a:pt x="1539" y="2372"/>
                  </a:cubicBezTo>
                  <a:lnTo>
                    <a:pt x="1539" y="2372"/>
                  </a:lnTo>
                  <a:cubicBezTo>
                    <a:pt x="1546" y="2378"/>
                    <a:pt x="1554" y="2388"/>
                    <a:pt x="1563" y="2403"/>
                  </a:cubicBezTo>
                  <a:cubicBezTo>
                    <a:pt x="1576" y="2433"/>
                    <a:pt x="1579" y="2491"/>
                    <a:pt x="1545" y="2545"/>
                  </a:cubicBezTo>
                  <a:cubicBezTo>
                    <a:pt x="1528" y="2572"/>
                    <a:pt x="1505" y="2596"/>
                    <a:pt x="1474" y="2613"/>
                  </a:cubicBezTo>
                  <a:cubicBezTo>
                    <a:pt x="1452" y="2628"/>
                    <a:pt x="1425" y="2632"/>
                    <a:pt x="1395" y="2632"/>
                  </a:cubicBezTo>
                  <a:cubicBezTo>
                    <a:pt x="1383" y="2632"/>
                    <a:pt x="1371" y="2631"/>
                    <a:pt x="1358" y="2630"/>
                  </a:cubicBezTo>
                  <a:cubicBezTo>
                    <a:pt x="1277" y="2613"/>
                    <a:pt x="1191" y="2549"/>
                    <a:pt x="1127" y="2464"/>
                  </a:cubicBezTo>
                  <a:cubicBezTo>
                    <a:pt x="1086" y="2412"/>
                    <a:pt x="1048" y="2354"/>
                    <a:pt x="1018" y="2290"/>
                  </a:cubicBezTo>
                  <a:cubicBezTo>
                    <a:pt x="1001" y="2256"/>
                    <a:pt x="987" y="2222"/>
                    <a:pt x="974" y="2185"/>
                  </a:cubicBezTo>
                  <a:cubicBezTo>
                    <a:pt x="971" y="2174"/>
                    <a:pt x="967" y="2167"/>
                    <a:pt x="963" y="2158"/>
                  </a:cubicBezTo>
                  <a:lnTo>
                    <a:pt x="960" y="2144"/>
                  </a:lnTo>
                  <a:lnTo>
                    <a:pt x="957" y="2130"/>
                  </a:lnTo>
                  <a:lnTo>
                    <a:pt x="953" y="2117"/>
                  </a:lnTo>
                  <a:cubicBezTo>
                    <a:pt x="950" y="2100"/>
                    <a:pt x="943" y="2079"/>
                    <a:pt x="940" y="2059"/>
                  </a:cubicBezTo>
                  <a:cubicBezTo>
                    <a:pt x="936" y="2038"/>
                    <a:pt x="933" y="2015"/>
                    <a:pt x="926" y="1994"/>
                  </a:cubicBezTo>
                  <a:cubicBezTo>
                    <a:pt x="919" y="1990"/>
                    <a:pt x="913" y="1990"/>
                    <a:pt x="902" y="1987"/>
                  </a:cubicBezTo>
                  <a:cubicBezTo>
                    <a:pt x="899" y="1984"/>
                    <a:pt x="892" y="1980"/>
                    <a:pt x="889" y="1980"/>
                  </a:cubicBezTo>
                  <a:cubicBezTo>
                    <a:pt x="886" y="1977"/>
                    <a:pt x="884" y="1976"/>
                    <a:pt x="884" y="1976"/>
                  </a:cubicBezTo>
                  <a:lnTo>
                    <a:pt x="884" y="1976"/>
                  </a:lnTo>
                  <a:cubicBezTo>
                    <a:pt x="883" y="1976"/>
                    <a:pt x="887" y="1982"/>
                    <a:pt x="882" y="1984"/>
                  </a:cubicBezTo>
                  <a:cubicBezTo>
                    <a:pt x="882" y="1987"/>
                    <a:pt x="864" y="1990"/>
                    <a:pt x="834" y="1998"/>
                  </a:cubicBezTo>
                  <a:cubicBezTo>
                    <a:pt x="831" y="2015"/>
                    <a:pt x="824" y="2035"/>
                    <a:pt x="820" y="2056"/>
                  </a:cubicBezTo>
                  <a:cubicBezTo>
                    <a:pt x="817" y="2059"/>
                    <a:pt x="817" y="2065"/>
                    <a:pt x="817" y="2072"/>
                  </a:cubicBezTo>
                  <a:lnTo>
                    <a:pt x="811" y="2079"/>
                  </a:lnTo>
                  <a:cubicBezTo>
                    <a:pt x="807" y="2083"/>
                    <a:pt x="803" y="2086"/>
                    <a:pt x="800" y="2092"/>
                  </a:cubicBezTo>
                  <a:cubicBezTo>
                    <a:pt x="797" y="2096"/>
                    <a:pt x="793" y="2103"/>
                    <a:pt x="790" y="2106"/>
                  </a:cubicBezTo>
                  <a:lnTo>
                    <a:pt x="783" y="2113"/>
                  </a:lnTo>
                  <a:cubicBezTo>
                    <a:pt x="780" y="2117"/>
                    <a:pt x="776" y="2123"/>
                    <a:pt x="770" y="2127"/>
                  </a:cubicBezTo>
                  <a:cubicBezTo>
                    <a:pt x="731" y="2160"/>
                    <a:pt x="679" y="2179"/>
                    <a:pt x="628" y="2179"/>
                  </a:cubicBezTo>
                  <a:cubicBezTo>
                    <a:pt x="621" y="2179"/>
                    <a:pt x="614" y="2179"/>
                    <a:pt x="606" y="2178"/>
                  </a:cubicBezTo>
                  <a:cubicBezTo>
                    <a:pt x="549" y="2167"/>
                    <a:pt x="491" y="2137"/>
                    <a:pt x="443" y="2089"/>
                  </a:cubicBezTo>
                  <a:cubicBezTo>
                    <a:pt x="395" y="2045"/>
                    <a:pt x="365" y="1987"/>
                    <a:pt x="344" y="1923"/>
                  </a:cubicBezTo>
                  <a:cubicBezTo>
                    <a:pt x="324" y="1855"/>
                    <a:pt x="321" y="1786"/>
                    <a:pt x="321" y="1715"/>
                  </a:cubicBezTo>
                  <a:cubicBezTo>
                    <a:pt x="327" y="1616"/>
                    <a:pt x="344" y="1514"/>
                    <a:pt x="365" y="1416"/>
                  </a:cubicBezTo>
                  <a:cubicBezTo>
                    <a:pt x="379" y="1368"/>
                    <a:pt x="392" y="1321"/>
                    <a:pt x="406" y="1273"/>
                  </a:cubicBezTo>
                  <a:cubicBezTo>
                    <a:pt x="415" y="1252"/>
                    <a:pt x="423" y="1229"/>
                    <a:pt x="433" y="1205"/>
                  </a:cubicBezTo>
                  <a:cubicBezTo>
                    <a:pt x="433" y="1202"/>
                    <a:pt x="440" y="1188"/>
                    <a:pt x="443" y="1178"/>
                  </a:cubicBezTo>
                  <a:lnTo>
                    <a:pt x="460" y="1144"/>
                  </a:lnTo>
                  <a:cubicBezTo>
                    <a:pt x="470" y="1120"/>
                    <a:pt x="481" y="1096"/>
                    <a:pt x="491" y="1076"/>
                  </a:cubicBezTo>
                  <a:cubicBezTo>
                    <a:pt x="481" y="1065"/>
                    <a:pt x="477" y="1062"/>
                    <a:pt x="470" y="1059"/>
                  </a:cubicBezTo>
                  <a:lnTo>
                    <a:pt x="460" y="1051"/>
                  </a:lnTo>
                  <a:lnTo>
                    <a:pt x="456" y="1048"/>
                  </a:lnTo>
                  <a:lnTo>
                    <a:pt x="453" y="1045"/>
                  </a:lnTo>
                  <a:cubicBezTo>
                    <a:pt x="451" y="1045"/>
                    <a:pt x="450" y="1043"/>
                    <a:pt x="450" y="1043"/>
                  </a:cubicBezTo>
                  <a:cubicBezTo>
                    <a:pt x="450" y="1043"/>
                    <a:pt x="450" y="1044"/>
                    <a:pt x="450" y="1045"/>
                  </a:cubicBezTo>
                  <a:lnTo>
                    <a:pt x="446" y="1045"/>
                  </a:lnTo>
                  <a:lnTo>
                    <a:pt x="443" y="1042"/>
                  </a:lnTo>
                  <a:cubicBezTo>
                    <a:pt x="440" y="1042"/>
                    <a:pt x="436" y="1042"/>
                    <a:pt x="433" y="1038"/>
                  </a:cubicBezTo>
                  <a:lnTo>
                    <a:pt x="426" y="1035"/>
                  </a:lnTo>
                  <a:lnTo>
                    <a:pt x="420" y="1031"/>
                  </a:lnTo>
                  <a:lnTo>
                    <a:pt x="399" y="1021"/>
                  </a:lnTo>
                  <a:cubicBezTo>
                    <a:pt x="389" y="1031"/>
                    <a:pt x="389" y="1031"/>
                    <a:pt x="382" y="1035"/>
                  </a:cubicBezTo>
                  <a:lnTo>
                    <a:pt x="368" y="1042"/>
                  </a:lnTo>
                  <a:cubicBezTo>
                    <a:pt x="358" y="1048"/>
                    <a:pt x="351" y="1051"/>
                    <a:pt x="341" y="1059"/>
                  </a:cubicBezTo>
                  <a:lnTo>
                    <a:pt x="334" y="1062"/>
                  </a:lnTo>
                  <a:lnTo>
                    <a:pt x="331" y="1062"/>
                  </a:lnTo>
                  <a:cubicBezTo>
                    <a:pt x="327" y="1064"/>
                    <a:pt x="326" y="1064"/>
                    <a:pt x="324" y="1064"/>
                  </a:cubicBezTo>
                  <a:cubicBezTo>
                    <a:pt x="323" y="1064"/>
                    <a:pt x="322" y="1064"/>
                    <a:pt x="321" y="1065"/>
                  </a:cubicBezTo>
                  <a:lnTo>
                    <a:pt x="277" y="1065"/>
                  </a:lnTo>
                  <a:cubicBezTo>
                    <a:pt x="219" y="1062"/>
                    <a:pt x="161" y="1031"/>
                    <a:pt x="126" y="987"/>
                  </a:cubicBezTo>
                  <a:cubicBezTo>
                    <a:pt x="93" y="943"/>
                    <a:pt x="76" y="882"/>
                    <a:pt x="79" y="824"/>
                  </a:cubicBezTo>
                  <a:cubicBezTo>
                    <a:pt x="79" y="766"/>
                    <a:pt x="96" y="704"/>
                    <a:pt x="120" y="654"/>
                  </a:cubicBezTo>
                  <a:cubicBezTo>
                    <a:pt x="147" y="602"/>
                    <a:pt x="181" y="558"/>
                    <a:pt x="219" y="517"/>
                  </a:cubicBezTo>
                  <a:cubicBezTo>
                    <a:pt x="293" y="436"/>
                    <a:pt x="375" y="375"/>
                    <a:pt x="450" y="317"/>
                  </a:cubicBezTo>
                  <a:cubicBezTo>
                    <a:pt x="522" y="263"/>
                    <a:pt x="583" y="208"/>
                    <a:pt x="627" y="157"/>
                  </a:cubicBezTo>
                  <a:cubicBezTo>
                    <a:pt x="674" y="109"/>
                    <a:pt x="701" y="65"/>
                    <a:pt x="722" y="35"/>
                  </a:cubicBezTo>
                  <a:cubicBezTo>
                    <a:pt x="729" y="21"/>
                    <a:pt x="735" y="8"/>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0"/>
            <p:cNvSpPr/>
            <p:nvPr/>
          </p:nvSpPr>
          <p:spPr>
            <a:xfrm>
              <a:off x="673037" y="672130"/>
              <a:ext cx="62470" cy="60538"/>
            </a:xfrm>
            <a:custGeom>
              <a:avLst/>
              <a:gdLst/>
              <a:ahLst/>
              <a:cxnLst/>
              <a:rect l="l" t="t" r="r" b="b"/>
              <a:pathLst>
                <a:path w="1423" h="1379" extrusionOk="0">
                  <a:moveTo>
                    <a:pt x="854" y="497"/>
                  </a:moveTo>
                  <a:lnTo>
                    <a:pt x="854" y="497"/>
                  </a:lnTo>
                  <a:cubicBezTo>
                    <a:pt x="854" y="497"/>
                    <a:pt x="854" y="497"/>
                    <a:pt x="854" y="497"/>
                  </a:cubicBezTo>
                  <a:lnTo>
                    <a:pt x="854" y="497"/>
                  </a:lnTo>
                  <a:cubicBezTo>
                    <a:pt x="854" y="497"/>
                    <a:pt x="854" y="497"/>
                    <a:pt x="854" y="497"/>
                  </a:cubicBezTo>
                  <a:close/>
                  <a:moveTo>
                    <a:pt x="801" y="0"/>
                  </a:moveTo>
                  <a:cubicBezTo>
                    <a:pt x="668" y="0"/>
                    <a:pt x="538" y="45"/>
                    <a:pt x="435" y="133"/>
                  </a:cubicBezTo>
                  <a:cubicBezTo>
                    <a:pt x="377" y="180"/>
                    <a:pt x="330" y="246"/>
                    <a:pt x="300" y="313"/>
                  </a:cubicBezTo>
                  <a:cubicBezTo>
                    <a:pt x="272" y="381"/>
                    <a:pt x="259" y="453"/>
                    <a:pt x="262" y="521"/>
                  </a:cubicBezTo>
                  <a:cubicBezTo>
                    <a:pt x="265" y="593"/>
                    <a:pt x="283" y="660"/>
                    <a:pt x="316" y="718"/>
                  </a:cubicBezTo>
                  <a:cubicBezTo>
                    <a:pt x="350" y="780"/>
                    <a:pt x="402" y="824"/>
                    <a:pt x="452" y="854"/>
                  </a:cubicBezTo>
                  <a:cubicBezTo>
                    <a:pt x="507" y="887"/>
                    <a:pt x="566" y="903"/>
                    <a:pt x="623" y="903"/>
                  </a:cubicBezTo>
                  <a:cubicBezTo>
                    <a:pt x="676" y="903"/>
                    <a:pt x="728" y="889"/>
                    <a:pt x="769" y="864"/>
                  </a:cubicBezTo>
                  <a:cubicBezTo>
                    <a:pt x="813" y="841"/>
                    <a:pt x="843" y="807"/>
                    <a:pt x="864" y="772"/>
                  </a:cubicBezTo>
                  <a:cubicBezTo>
                    <a:pt x="884" y="739"/>
                    <a:pt x="895" y="704"/>
                    <a:pt x="901" y="674"/>
                  </a:cubicBezTo>
                  <a:cubicBezTo>
                    <a:pt x="908" y="609"/>
                    <a:pt x="895" y="562"/>
                    <a:pt x="878" y="535"/>
                  </a:cubicBezTo>
                  <a:cubicBezTo>
                    <a:pt x="865" y="509"/>
                    <a:pt x="853" y="499"/>
                    <a:pt x="854" y="497"/>
                  </a:cubicBezTo>
                  <a:lnTo>
                    <a:pt x="854" y="497"/>
                  </a:lnTo>
                  <a:cubicBezTo>
                    <a:pt x="852" y="499"/>
                    <a:pt x="861" y="513"/>
                    <a:pt x="864" y="541"/>
                  </a:cubicBezTo>
                  <a:cubicBezTo>
                    <a:pt x="867" y="568"/>
                    <a:pt x="861" y="609"/>
                    <a:pt x="837" y="654"/>
                  </a:cubicBezTo>
                  <a:cubicBezTo>
                    <a:pt x="820" y="698"/>
                    <a:pt x="772" y="742"/>
                    <a:pt x="721" y="752"/>
                  </a:cubicBezTo>
                  <a:cubicBezTo>
                    <a:pt x="709" y="755"/>
                    <a:pt x="696" y="757"/>
                    <a:pt x="682" y="757"/>
                  </a:cubicBezTo>
                  <a:cubicBezTo>
                    <a:pt x="638" y="757"/>
                    <a:pt x="589" y="739"/>
                    <a:pt x="548" y="708"/>
                  </a:cubicBezTo>
                  <a:cubicBezTo>
                    <a:pt x="520" y="687"/>
                    <a:pt x="500" y="660"/>
                    <a:pt x="487" y="629"/>
                  </a:cubicBezTo>
                  <a:cubicBezTo>
                    <a:pt x="473" y="599"/>
                    <a:pt x="470" y="562"/>
                    <a:pt x="473" y="524"/>
                  </a:cubicBezTo>
                  <a:cubicBezTo>
                    <a:pt x="476" y="486"/>
                    <a:pt x="490" y="446"/>
                    <a:pt x="510" y="412"/>
                  </a:cubicBezTo>
                  <a:cubicBezTo>
                    <a:pt x="531" y="381"/>
                    <a:pt x="558" y="351"/>
                    <a:pt x="589" y="327"/>
                  </a:cubicBezTo>
                  <a:cubicBezTo>
                    <a:pt x="644" y="288"/>
                    <a:pt x="717" y="265"/>
                    <a:pt x="789" y="265"/>
                  </a:cubicBezTo>
                  <a:cubicBezTo>
                    <a:pt x="806" y="265"/>
                    <a:pt x="823" y="267"/>
                    <a:pt x="840" y="269"/>
                  </a:cubicBezTo>
                  <a:cubicBezTo>
                    <a:pt x="884" y="273"/>
                    <a:pt x="925" y="286"/>
                    <a:pt x="963" y="310"/>
                  </a:cubicBezTo>
                  <a:cubicBezTo>
                    <a:pt x="1000" y="334"/>
                    <a:pt x="1035" y="364"/>
                    <a:pt x="1061" y="402"/>
                  </a:cubicBezTo>
                  <a:cubicBezTo>
                    <a:pt x="1116" y="473"/>
                    <a:pt x="1150" y="572"/>
                    <a:pt x="1150" y="664"/>
                  </a:cubicBezTo>
                  <a:cubicBezTo>
                    <a:pt x="1150" y="759"/>
                    <a:pt x="1119" y="851"/>
                    <a:pt x="1068" y="932"/>
                  </a:cubicBezTo>
                  <a:cubicBezTo>
                    <a:pt x="1014" y="1011"/>
                    <a:pt x="942" y="1078"/>
                    <a:pt x="864" y="1130"/>
                  </a:cubicBezTo>
                  <a:cubicBezTo>
                    <a:pt x="786" y="1177"/>
                    <a:pt x="697" y="1208"/>
                    <a:pt x="609" y="1225"/>
                  </a:cubicBezTo>
                  <a:cubicBezTo>
                    <a:pt x="463" y="1248"/>
                    <a:pt x="326" y="1268"/>
                    <a:pt x="222" y="1268"/>
                  </a:cubicBezTo>
                  <a:cubicBezTo>
                    <a:pt x="202" y="1268"/>
                    <a:pt x="184" y="1268"/>
                    <a:pt x="167" y="1266"/>
                  </a:cubicBezTo>
                  <a:cubicBezTo>
                    <a:pt x="112" y="1266"/>
                    <a:pt x="71" y="1259"/>
                    <a:pt x="41" y="1256"/>
                  </a:cubicBezTo>
                  <a:cubicBezTo>
                    <a:pt x="14" y="1249"/>
                    <a:pt x="0" y="1242"/>
                    <a:pt x="0" y="1242"/>
                  </a:cubicBezTo>
                  <a:lnTo>
                    <a:pt x="0" y="1242"/>
                  </a:lnTo>
                  <a:cubicBezTo>
                    <a:pt x="0" y="1242"/>
                    <a:pt x="14" y="1249"/>
                    <a:pt x="41" y="1262"/>
                  </a:cubicBezTo>
                  <a:cubicBezTo>
                    <a:pt x="68" y="1276"/>
                    <a:pt x="109" y="1293"/>
                    <a:pt x="160" y="1310"/>
                  </a:cubicBezTo>
                  <a:cubicBezTo>
                    <a:pt x="214" y="1323"/>
                    <a:pt x="283" y="1337"/>
                    <a:pt x="361" y="1354"/>
                  </a:cubicBezTo>
                  <a:cubicBezTo>
                    <a:pt x="427" y="1367"/>
                    <a:pt x="508" y="1379"/>
                    <a:pt x="595" y="1379"/>
                  </a:cubicBezTo>
                  <a:cubicBezTo>
                    <a:pt x="606" y="1379"/>
                    <a:pt x="616" y="1378"/>
                    <a:pt x="626" y="1378"/>
                  </a:cubicBezTo>
                  <a:cubicBezTo>
                    <a:pt x="728" y="1375"/>
                    <a:pt x="840" y="1361"/>
                    <a:pt x="956" y="1314"/>
                  </a:cubicBezTo>
                  <a:cubicBezTo>
                    <a:pt x="1071" y="1266"/>
                    <a:pt x="1184" y="1188"/>
                    <a:pt x="1269" y="1078"/>
                  </a:cubicBezTo>
                  <a:cubicBezTo>
                    <a:pt x="1354" y="970"/>
                    <a:pt x="1415" y="824"/>
                    <a:pt x="1418" y="667"/>
                  </a:cubicBezTo>
                  <a:cubicBezTo>
                    <a:pt x="1422" y="514"/>
                    <a:pt x="1374" y="361"/>
                    <a:pt x="1279" y="232"/>
                  </a:cubicBezTo>
                  <a:cubicBezTo>
                    <a:pt x="1231" y="171"/>
                    <a:pt x="1170" y="116"/>
                    <a:pt x="1099" y="75"/>
                  </a:cubicBezTo>
                  <a:cubicBezTo>
                    <a:pt x="1027" y="34"/>
                    <a:pt x="946" y="11"/>
                    <a:pt x="867" y="4"/>
                  </a:cubicBezTo>
                  <a:cubicBezTo>
                    <a:pt x="845" y="2"/>
                    <a:pt x="823"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0"/>
            <p:cNvSpPr/>
            <p:nvPr/>
          </p:nvSpPr>
          <p:spPr>
            <a:xfrm>
              <a:off x="745737" y="335148"/>
              <a:ext cx="821676" cy="194082"/>
            </a:xfrm>
            <a:custGeom>
              <a:avLst/>
              <a:gdLst/>
              <a:ahLst/>
              <a:cxnLst/>
              <a:rect l="l" t="t" r="r" b="b"/>
              <a:pathLst>
                <a:path w="18717" h="4421" extrusionOk="0">
                  <a:moveTo>
                    <a:pt x="5284" y="1"/>
                  </a:moveTo>
                  <a:cubicBezTo>
                    <a:pt x="5231" y="1"/>
                    <a:pt x="5178" y="3"/>
                    <a:pt x="5124" y="3"/>
                  </a:cubicBezTo>
                  <a:cubicBezTo>
                    <a:pt x="5098" y="2"/>
                    <a:pt x="5073" y="2"/>
                    <a:pt x="5048" y="2"/>
                  </a:cubicBezTo>
                  <a:cubicBezTo>
                    <a:pt x="4914" y="2"/>
                    <a:pt x="4783" y="10"/>
                    <a:pt x="4654" y="12"/>
                  </a:cubicBezTo>
                  <a:cubicBezTo>
                    <a:pt x="4576" y="16"/>
                    <a:pt x="4501" y="23"/>
                    <a:pt x="4423" y="29"/>
                  </a:cubicBezTo>
                  <a:cubicBezTo>
                    <a:pt x="4348" y="33"/>
                    <a:pt x="4273" y="36"/>
                    <a:pt x="4199" y="47"/>
                  </a:cubicBezTo>
                  <a:cubicBezTo>
                    <a:pt x="4052" y="64"/>
                    <a:pt x="3905" y="77"/>
                    <a:pt x="3763" y="94"/>
                  </a:cubicBezTo>
                  <a:cubicBezTo>
                    <a:pt x="3692" y="100"/>
                    <a:pt x="3620" y="111"/>
                    <a:pt x="3549" y="118"/>
                  </a:cubicBezTo>
                  <a:cubicBezTo>
                    <a:pt x="3481" y="132"/>
                    <a:pt x="3412" y="141"/>
                    <a:pt x="3345" y="152"/>
                  </a:cubicBezTo>
                  <a:cubicBezTo>
                    <a:pt x="3069" y="196"/>
                    <a:pt x="2811" y="254"/>
                    <a:pt x="2569" y="318"/>
                  </a:cubicBezTo>
                  <a:cubicBezTo>
                    <a:pt x="2508" y="332"/>
                    <a:pt x="2450" y="353"/>
                    <a:pt x="2389" y="370"/>
                  </a:cubicBezTo>
                  <a:cubicBezTo>
                    <a:pt x="2331" y="386"/>
                    <a:pt x="2273" y="403"/>
                    <a:pt x="2216" y="421"/>
                  </a:cubicBezTo>
                  <a:cubicBezTo>
                    <a:pt x="2158" y="438"/>
                    <a:pt x="2103" y="458"/>
                    <a:pt x="2048" y="478"/>
                  </a:cubicBezTo>
                  <a:cubicBezTo>
                    <a:pt x="1994" y="496"/>
                    <a:pt x="1940" y="516"/>
                    <a:pt x="1889" y="533"/>
                  </a:cubicBezTo>
                  <a:cubicBezTo>
                    <a:pt x="1467" y="686"/>
                    <a:pt x="1117" y="863"/>
                    <a:pt x="837" y="1016"/>
                  </a:cubicBezTo>
                  <a:cubicBezTo>
                    <a:pt x="698" y="1097"/>
                    <a:pt x="572" y="1169"/>
                    <a:pt x="470" y="1240"/>
                  </a:cubicBezTo>
                  <a:cubicBezTo>
                    <a:pt x="368" y="1309"/>
                    <a:pt x="280" y="1366"/>
                    <a:pt x="211" y="1417"/>
                  </a:cubicBezTo>
                  <a:cubicBezTo>
                    <a:pt x="76" y="1519"/>
                    <a:pt x="1" y="1574"/>
                    <a:pt x="1" y="1574"/>
                  </a:cubicBezTo>
                  <a:cubicBezTo>
                    <a:pt x="1" y="1574"/>
                    <a:pt x="79" y="1526"/>
                    <a:pt x="222" y="1434"/>
                  </a:cubicBezTo>
                  <a:cubicBezTo>
                    <a:pt x="293" y="1383"/>
                    <a:pt x="385" y="1332"/>
                    <a:pt x="490" y="1271"/>
                  </a:cubicBezTo>
                  <a:cubicBezTo>
                    <a:pt x="596" y="1207"/>
                    <a:pt x="726" y="1145"/>
                    <a:pt x="864" y="1070"/>
                  </a:cubicBezTo>
                  <a:cubicBezTo>
                    <a:pt x="1150" y="928"/>
                    <a:pt x="1504" y="771"/>
                    <a:pt x="1922" y="635"/>
                  </a:cubicBezTo>
                  <a:cubicBezTo>
                    <a:pt x="2028" y="601"/>
                    <a:pt x="2137" y="567"/>
                    <a:pt x="2249" y="536"/>
                  </a:cubicBezTo>
                  <a:cubicBezTo>
                    <a:pt x="2307" y="523"/>
                    <a:pt x="2365" y="505"/>
                    <a:pt x="2423" y="492"/>
                  </a:cubicBezTo>
                  <a:cubicBezTo>
                    <a:pt x="2481" y="478"/>
                    <a:pt x="2538" y="461"/>
                    <a:pt x="2599" y="447"/>
                  </a:cubicBezTo>
                  <a:cubicBezTo>
                    <a:pt x="2660" y="434"/>
                    <a:pt x="2722" y="424"/>
                    <a:pt x="2783" y="411"/>
                  </a:cubicBezTo>
                  <a:cubicBezTo>
                    <a:pt x="2814" y="403"/>
                    <a:pt x="2848" y="397"/>
                    <a:pt x="2878" y="390"/>
                  </a:cubicBezTo>
                  <a:cubicBezTo>
                    <a:pt x="2909" y="383"/>
                    <a:pt x="2943" y="380"/>
                    <a:pt x="2974" y="373"/>
                  </a:cubicBezTo>
                  <a:cubicBezTo>
                    <a:pt x="3103" y="353"/>
                    <a:pt x="3232" y="329"/>
                    <a:pt x="3368" y="315"/>
                  </a:cubicBezTo>
                  <a:cubicBezTo>
                    <a:pt x="3433" y="305"/>
                    <a:pt x="3501" y="298"/>
                    <a:pt x="3572" y="288"/>
                  </a:cubicBezTo>
                  <a:cubicBezTo>
                    <a:pt x="3640" y="281"/>
                    <a:pt x="3709" y="278"/>
                    <a:pt x="3780" y="271"/>
                  </a:cubicBezTo>
                  <a:cubicBezTo>
                    <a:pt x="3919" y="254"/>
                    <a:pt x="4062" y="257"/>
                    <a:pt x="4208" y="251"/>
                  </a:cubicBezTo>
                  <a:cubicBezTo>
                    <a:pt x="4283" y="251"/>
                    <a:pt x="4355" y="254"/>
                    <a:pt x="4430" y="254"/>
                  </a:cubicBezTo>
                  <a:cubicBezTo>
                    <a:pt x="4505" y="257"/>
                    <a:pt x="4579" y="257"/>
                    <a:pt x="4654" y="261"/>
                  </a:cubicBezTo>
                  <a:cubicBezTo>
                    <a:pt x="4804" y="271"/>
                    <a:pt x="4957" y="274"/>
                    <a:pt x="5110" y="292"/>
                  </a:cubicBezTo>
                  <a:cubicBezTo>
                    <a:pt x="5188" y="298"/>
                    <a:pt x="5266" y="305"/>
                    <a:pt x="5345" y="315"/>
                  </a:cubicBezTo>
                  <a:cubicBezTo>
                    <a:pt x="5423" y="325"/>
                    <a:pt x="5502" y="336"/>
                    <a:pt x="5579" y="345"/>
                  </a:cubicBezTo>
                  <a:cubicBezTo>
                    <a:pt x="5657" y="356"/>
                    <a:pt x="5736" y="373"/>
                    <a:pt x="5814" y="386"/>
                  </a:cubicBezTo>
                  <a:cubicBezTo>
                    <a:pt x="5893" y="403"/>
                    <a:pt x="5974" y="414"/>
                    <a:pt x="6053" y="431"/>
                  </a:cubicBezTo>
                  <a:cubicBezTo>
                    <a:pt x="6130" y="447"/>
                    <a:pt x="6209" y="468"/>
                    <a:pt x="6290" y="482"/>
                  </a:cubicBezTo>
                  <a:cubicBezTo>
                    <a:pt x="6372" y="499"/>
                    <a:pt x="6450" y="519"/>
                    <a:pt x="6532" y="540"/>
                  </a:cubicBezTo>
                  <a:cubicBezTo>
                    <a:pt x="6569" y="550"/>
                    <a:pt x="6610" y="557"/>
                    <a:pt x="6651" y="567"/>
                  </a:cubicBezTo>
                  <a:cubicBezTo>
                    <a:pt x="6692" y="574"/>
                    <a:pt x="6733" y="584"/>
                    <a:pt x="6774" y="594"/>
                  </a:cubicBezTo>
                  <a:cubicBezTo>
                    <a:pt x="6852" y="611"/>
                    <a:pt x="6934" y="631"/>
                    <a:pt x="7015" y="648"/>
                  </a:cubicBezTo>
                  <a:lnTo>
                    <a:pt x="7260" y="710"/>
                  </a:lnTo>
                  <a:cubicBezTo>
                    <a:pt x="7342" y="730"/>
                    <a:pt x="7423" y="754"/>
                    <a:pt x="7505" y="778"/>
                  </a:cubicBezTo>
                  <a:cubicBezTo>
                    <a:pt x="7587" y="802"/>
                    <a:pt x="7672" y="825"/>
                    <a:pt x="7753" y="849"/>
                  </a:cubicBezTo>
                  <a:cubicBezTo>
                    <a:pt x="7835" y="876"/>
                    <a:pt x="7916" y="904"/>
                    <a:pt x="7998" y="931"/>
                  </a:cubicBezTo>
                  <a:cubicBezTo>
                    <a:pt x="8325" y="1039"/>
                    <a:pt x="8651" y="1162"/>
                    <a:pt x="8975" y="1301"/>
                  </a:cubicBezTo>
                  <a:cubicBezTo>
                    <a:pt x="9298" y="1441"/>
                    <a:pt x="9617" y="1595"/>
                    <a:pt x="9931" y="1758"/>
                  </a:cubicBezTo>
                  <a:cubicBezTo>
                    <a:pt x="10243" y="1928"/>
                    <a:pt x="10553" y="2101"/>
                    <a:pt x="10856" y="2292"/>
                  </a:cubicBezTo>
                  <a:cubicBezTo>
                    <a:pt x="11162" y="2482"/>
                    <a:pt x="11465" y="2680"/>
                    <a:pt x="11771" y="2880"/>
                  </a:cubicBezTo>
                  <a:cubicBezTo>
                    <a:pt x="12077" y="3077"/>
                    <a:pt x="12386" y="3271"/>
                    <a:pt x="12702" y="3452"/>
                  </a:cubicBezTo>
                  <a:cubicBezTo>
                    <a:pt x="12862" y="3543"/>
                    <a:pt x="13026" y="3628"/>
                    <a:pt x="13186" y="3710"/>
                  </a:cubicBezTo>
                  <a:cubicBezTo>
                    <a:pt x="13349" y="3791"/>
                    <a:pt x="13515" y="3870"/>
                    <a:pt x="13682" y="3942"/>
                  </a:cubicBezTo>
                  <a:cubicBezTo>
                    <a:pt x="13849" y="4013"/>
                    <a:pt x="14016" y="4080"/>
                    <a:pt x="14186" y="4138"/>
                  </a:cubicBezTo>
                  <a:cubicBezTo>
                    <a:pt x="14355" y="4196"/>
                    <a:pt x="14526" y="4248"/>
                    <a:pt x="14699" y="4289"/>
                  </a:cubicBezTo>
                  <a:cubicBezTo>
                    <a:pt x="14740" y="4298"/>
                    <a:pt x="14784" y="4309"/>
                    <a:pt x="14829" y="4319"/>
                  </a:cubicBezTo>
                  <a:cubicBezTo>
                    <a:pt x="14870" y="4325"/>
                    <a:pt x="14914" y="4336"/>
                    <a:pt x="14958" y="4343"/>
                  </a:cubicBezTo>
                  <a:cubicBezTo>
                    <a:pt x="15043" y="4360"/>
                    <a:pt x="15131" y="4377"/>
                    <a:pt x="15217" y="4383"/>
                  </a:cubicBezTo>
                  <a:cubicBezTo>
                    <a:pt x="15305" y="4397"/>
                    <a:pt x="15390" y="4404"/>
                    <a:pt x="15475" y="4411"/>
                  </a:cubicBezTo>
                  <a:cubicBezTo>
                    <a:pt x="15519" y="4414"/>
                    <a:pt x="15564" y="4414"/>
                    <a:pt x="15605" y="4418"/>
                  </a:cubicBezTo>
                  <a:cubicBezTo>
                    <a:pt x="15649" y="4418"/>
                    <a:pt x="15693" y="4421"/>
                    <a:pt x="15734" y="4421"/>
                  </a:cubicBezTo>
                  <a:lnTo>
                    <a:pt x="15863" y="4421"/>
                  </a:lnTo>
                  <a:cubicBezTo>
                    <a:pt x="15907" y="4418"/>
                    <a:pt x="15952" y="4418"/>
                    <a:pt x="15992" y="4414"/>
                  </a:cubicBezTo>
                  <a:cubicBezTo>
                    <a:pt x="16077" y="4407"/>
                    <a:pt x="16162" y="4400"/>
                    <a:pt x="16247" y="4387"/>
                  </a:cubicBezTo>
                  <a:cubicBezTo>
                    <a:pt x="16414" y="4360"/>
                    <a:pt x="16574" y="4322"/>
                    <a:pt x="16730" y="4278"/>
                  </a:cubicBezTo>
                  <a:cubicBezTo>
                    <a:pt x="17040" y="4187"/>
                    <a:pt x="17332" y="4064"/>
                    <a:pt x="17597" y="3911"/>
                  </a:cubicBezTo>
                  <a:cubicBezTo>
                    <a:pt x="17730" y="3836"/>
                    <a:pt x="17856" y="3754"/>
                    <a:pt x="17972" y="3662"/>
                  </a:cubicBezTo>
                  <a:cubicBezTo>
                    <a:pt x="18091" y="3574"/>
                    <a:pt x="18200" y="3476"/>
                    <a:pt x="18295" y="3370"/>
                  </a:cubicBezTo>
                  <a:cubicBezTo>
                    <a:pt x="18393" y="3261"/>
                    <a:pt x="18478" y="3149"/>
                    <a:pt x="18544" y="3026"/>
                  </a:cubicBezTo>
                  <a:cubicBezTo>
                    <a:pt x="18611" y="2904"/>
                    <a:pt x="18659" y="2774"/>
                    <a:pt x="18686" y="2642"/>
                  </a:cubicBezTo>
                  <a:cubicBezTo>
                    <a:pt x="18717" y="2513"/>
                    <a:pt x="18717" y="2380"/>
                    <a:pt x="18707" y="2257"/>
                  </a:cubicBezTo>
                  <a:cubicBezTo>
                    <a:pt x="18696" y="2132"/>
                    <a:pt x="18662" y="2009"/>
                    <a:pt x="18615" y="1904"/>
                  </a:cubicBezTo>
                  <a:cubicBezTo>
                    <a:pt x="18519" y="1686"/>
                    <a:pt x="18370" y="1519"/>
                    <a:pt x="18203" y="1403"/>
                  </a:cubicBezTo>
                  <a:cubicBezTo>
                    <a:pt x="18037" y="1292"/>
                    <a:pt x="17856" y="1234"/>
                    <a:pt x="17693" y="1220"/>
                  </a:cubicBezTo>
                  <a:cubicBezTo>
                    <a:pt x="17659" y="1217"/>
                    <a:pt x="17626" y="1216"/>
                    <a:pt x="17594" y="1216"/>
                  </a:cubicBezTo>
                  <a:cubicBezTo>
                    <a:pt x="17470" y="1216"/>
                    <a:pt x="17358" y="1235"/>
                    <a:pt x="17261" y="1264"/>
                  </a:cubicBezTo>
                  <a:cubicBezTo>
                    <a:pt x="17142" y="1301"/>
                    <a:pt x="17046" y="1353"/>
                    <a:pt x="16975" y="1400"/>
                  </a:cubicBezTo>
                  <a:cubicBezTo>
                    <a:pt x="16955" y="1411"/>
                    <a:pt x="16941" y="1421"/>
                    <a:pt x="16924" y="1434"/>
                  </a:cubicBezTo>
                  <a:cubicBezTo>
                    <a:pt x="16911" y="1444"/>
                    <a:pt x="16897" y="1455"/>
                    <a:pt x="16883" y="1465"/>
                  </a:cubicBezTo>
                  <a:cubicBezTo>
                    <a:pt x="16859" y="1488"/>
                    <a:pt x="16836" y="1506"/>
                    <a:pt x="16822" y="1523"/>
                  </a:cubicBezTo>
                  <a:cubicBezTo>
                    <a:pt x="16839" y="1509"/>
                    <a:pt x="16863" y="1492"/>
                    <a:pt x="16886" y="1472"/>
                  </a:cubicBezTo>
                  <a:cubicBezTo>
                    <a:pt x="16900" y="1461"/>
                    <a:pt x="16914" y="1455"/>
                    <a:pt x="16931" y="1444"/>
                  </a:cubicBezTo>
                  <a:cubicBezTo>
                    <a:pt x="16938" y="1438"/>
                    <a:pt x="16948" y="1431"/>
                    <a:pt x="16955" y="1427"/>
                  </a:cubicBezTo>
                  <a:cubicBezTo>
                    <a:pt x="16965" y="1421"/>
                    <a:pt x="16972" y="1417"/>
                    <a:pt x="16982" y="1411"/>
                  </a:cubicBezTo>
                  <a:cubicBezTo>
                    <a:pt x="17057" y="1370"/>
                    <a:pt x="17152" y="1325"/>
                    <a:pt x="17271" y="1298"/>
                  </a:cubicBezTo>
                  <a:cubicBezTo>
                    <a:pt x="17344" y="1282"/>
                    <a:pt x="17427" y="1271"/>
                    <a:pt x="17515" y="1271"/>
                  </a:cubicBezTo>
                  <a:cubicBezTo>
                    <a:pt x="17570" y="1271"/>
                    <a:pt x="17627" y="1275"/>
                    <a:pt x="17686" y="1284"/>
                  </a:cubicBezTo>
                  <a:cubicBezTo>
                    <a:pt x="17839" y="1305"/>
                    <a:pt x="18002" y="1366"/>
                    <a:pt x="18148" y="1482"/>
                  </a:cubicBezTo>
                  <a:cubicBezTo>
                    <a:pt x="18295" y="1595"/>
                    <a:pt x="18421" y="1754"/>
                    <a:pt x="18492" y="1951"/>
                  </a:cubicBezTo>
                  <a:cubicBezTo>
                    <a:pt x="18530" y="2050"/>
                    <a:pt x="18553" y="2155"/>
                    <a:pt x="18553" y="2268"/>
                  </a:cubicBezTo>
                  <a:cubicBezTo>
                    <a:pt x="18557" y="2377"/>
                    <a:pt x="18550" y="2493"/>
                    <a:pt x="18519" y="2604"/>
                  </a:cubicBezTo>
                  <a:cubicBezTo>
                    <a:pt x="18489" y="2717"/>
                    <a:pt x="18442" y="2826"/>
                    <a:pt x="18380" y="2931"/>
                  </a:cubicBezTo>
                  <a:cubicBezTo>
                    <a:pt x="18315" y="3036"/>
                    <a:pt x="18237" y="3135"/>
                    <a:pt x="18145" y="3227"/>
                  </a:cubicBezTo>
                  <a:cubicBezTo>
                    <a:pt x="18057" y="3322"/>
                    <a:pt x="17952" y="3407"/>
                    <a:pt x="17842" y="3489"/>
                  </a:cubicBezTo>
                  <a:cubicBezTo>
                    <a:pt x="17730" y="3567"/>
                    <a:pt x="17611" y="3639"/>
                    <a:pt x="17482" y="3703"/>
                  </a:cubicBezTo>
                  <a:cubicBezTo>
                    <a:pt x="17230" y="3836"/>
                    <a:pt x="16952" y="3942"/>
                    <a:pt x="16659" y="4013"/>
                  </a:cubicBezTo>
                  <a:cubicBezTo>
                    <a:pt x="16509" y="4050"/>
                    <a:pt x="16360" y="4080"/>
                    <a:pt x="16206" y="4098"/>
                  </a:cubicBezTo>
                  <a:cubicBezTo>
                    <a:pt x="16131" y="4108"/>
                    <a:pt x="16054" y="4111"/>
                    <a:pt x="15978" y="4115"/>
                  </a:cubicBezTo>
                  <a:cubicBezTo>
                    <a:pt x="15941" y="4118"/>
                    <a:pt x="15903" y="4118"/>
                    <a:pt x="15863" y="4118"/>
                  </a:cubicBezTo>
                  <a:cubicBezTo>
                    <a:pt x="15822" y="4115"/>
                    <a:pt x="15784" y="4111"/>
                    <a:pt x="15743" y="4111"/>
                  </a:cubicBezTo>
                  <a:cubicBezTo>
                    <a:pt x="15707" y="4111"/>
                    <a:pt x="15666" y="4105"/>
                    <a:pt x="15625" y="4101"/>
                  </a:cubicBezTo>
                  <a:cubicBezTo>
                    <a:pt x="15587" y="4098"/>
                    <a:pt x="15547" y="4094"/>
                    <a:pt x="15509" y="4088"/>
                  </a:cubicBezTo>
                  <a:cubicBezTo>
                    <a:pt x="15427" y="4077"/>
                    <a:pt x="15349" y="4067"/>
                    <a:pt x="15271" y="4050"/>
                  </a:cubicBezTo>
                  <a:cubicBezTo>
                    <a:pt x="15189" y="4036"/>
                    <a:pt x="15111" y="4016"/>
                    <a:pt x="15033" y="3999"/>
                  </a:cubicBezTo>
                  <a:cubicBezTo>
                    <a:pt x="14992" y="3992"/>
                    <a:pt x="14951" y="3978"/>
                    <a:pt x="14914" y="3969"/>
                  </a:cubicBezTo>
                  <a:cubicBezTo>
                    <a:pt x="14873" y="3958"/>
                    <a:pt x="14832" y="3948"/>
                    <a:pt x="14795" y="3934"/>
                  </a:cubicBezTo>
                  <a:cubicBezTo>
                    <a:pt x="14635" y="3890"/>
                    <a:pt x="14478" y="3829"/>
                    <a:pt x="14322" y="3768"/>
                  </a:cubicBezTo>
                  <a:cubicBezTo>
                    <a:pt x="14165" y="3707"/>
                    <a:pt x="14013" y="3636"/>
                    <a:pt x="13859" y="3560"/>
                  </a:cubicBezTo>
                  <a:cubicBezTo>
                    <a:pt x="13553" y="3407"/>
                    <a:pt x="13253" y="3227"/>
                    <a:pt x="12961" y="3033"/>
                  </a:cubicBezTo>
                  <a:cubicBezTo>
                    <a:pt x="12666" y="2840"/>
                    <a:pt x="12369" y="2635"/>
                    <a:pt x="12074" y="2424"/>
                  </a:cubicBezTo>
                  <a:cubicBezTo>
                    <a:pt x="11774" y="2220"/>
                    <a:pt x="11471" y="2013"/>
                    <a:pt x="11162" y="1808"/>
                  </a:cubicBezTo>
                  <a:cubicBezTo>
                    <a:pt x="11005" y="1710"/>
                    <a:pt x="10845" y="1611"/>
                    <a:pt x="10682" y="1519"/>
                  </a:cubicBezTo>
                  <a:cubicBezTo>
                    <a:pt x="10522" y="1424"/>
                    <a:pt x="10359" y="1336"/>
                    <a:pt x="10192" y="1251"/>
                  </a:cubicBezTo>
                  <a:cubicBezTo>
                    <a:pt x="9862" y="1084"/>
                    <a:pt x="9522" y="931"/>
                    <a:pt x="9182" y="794"/>
                  </a:cubicBezTo>
                  <a:cubicBezTo>
                    <a:pt x="8841" y="659"/>
                    <a:pt x="8498" y="540"/>
                    <a:pt x="8155" y="434"/>
                  </a:cubicBezTo>
                  <a:cubicBezTo>
                    <a:pt x="7811" y="332"/>
                    <a:pt x="7467" y="243"/>
                    <a:pt x="7124" y="169"/>
                  </a:cubicBezTo>
                  <a:cubicBezTo>
                    <a:pt x="6783" y="94"/>
                    <a:pt x="6440" y="53"/>
                    <a:pt x="6107" y="29"/>
                  </a:cubicBezTo>
                  <a:cubicBezTo>
                    <a:pt x="6022" y="23"/>
                    <a:pt x="5937" y="23"/>
                    <a:pt x="5855" y="16"/>
                  </a:cubicBezTo>
                  <a:cubicBezTo>
                    <a:pt x="5773" y="12"/>
                    <a:pt x="5692" y="9"/>
                    <a:pt x="5610" y="9"/>
                  </a:cubicBezTo>
                  <a:cubicBezTo>
                    <a:pt x="5525" y="9"/>
                    <a:pt x="5447" y="3"/>
                    <a:pt x="5365" y="3"/>
                  </a:cubicBezTo>
                  <a:cubicBezTo>
                    <a:pt x="5338" y="1"/>
                    <a:pt x="5311" y="1"/>
                    <a:pt x="5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0"/>
            <p:cNvSpPr/>
            <p:nvPr/>
          </p:nvSpPr>
          <p:spPr>
            <a:xfrm>
              <a:off x="422275" y="666028"/>
              <a:ext cx="219851" cy="574080"/>
            </a:xfrm>
            <a:custGeom>
              <a:avLst/>
              <a:gdLst/>
              <a:ahLst/>
              <a:cxnLst/>
              <a:rect l="l" t="t" r="r" b="b"/>
              <a:pathLst>
                <a:path w="5008" h="13077" extrusionOk="0">
                  <a:moveTo>
                    <a:pt x="2354" y="0"/>
                  </a:moveTo>
                  <a:lnTo>
                    <a:pt x="2354" y="0"/>
                  </a:lnTo>
                  <a:cubicBezTo>
                    <a:pt x="2354" y="0"/>
                    <a:pt x="2277" y="24"/>
                    <a:pt x="2127" y="74"/>
                  </a:cubicBezTo>
                  <a:cubicBezTo>
                    <a:pt x="1977" y="129"/>
                    <a:pt x="1759" y="217"/>
                    <a:pt x="1511" y="381"/>
                  </a:cubicBezTo>
                  <a:cubicBezTo>
                    <a:pt x="1263" y="548"/>
                    <a:pt x="987" y="789"/>
                    <a:pt x="732" y="1119"/>
                  </a:cubicBezTo>
                  <a:cubicBezTo>
                    <a:pt x="715" y="1140"/>
                    <a:pt x="698" y="1160"/>
                    <a:pt x="681" y="1184"/>
                  </a:cubicBezTo>
                  <a:cubicBezTo>
                    <a:pt x="668" y="1204"/>
                    <a:pt x="654" y="1228"/>
                    <a:pt x="637" y="1248"/>
                  </a:cubicBezTo>
                  <a:cubicBezTo>
                    <a:pt x="606" y="1292"/>
                    <a:pt x="575" y="1337"/>
                    <a:pt x="545" y="1385"/>
                  </a:cubicBezTo>
                  <a:cubicBezTo>
                    <a:pt x="490" y="1483"/>
                    <a:pt x="429" y="1578"/>
                    <a:pt x="379" y="1687"/>
                  </a:cubicBezTo>
                  <a:cubicBezTo>
                    <a:pt x="324" y="1789"/>
                    <a:pt x="280" y="1905"/>
                    <a:pt x="232" y="2017"/>
                  </a:cubicBezTo>
                  <a:cubicBezTo>
                    <a:pt x="211" y="2079"/>
                    <a:pt x="191" y="2136"/>
                    <a:pt x="170" y="2197"/>
                  </a:cubicBezTo>
                  <a:cubicBezTo>
                    <a:pt x="167" y="2211"/>
                    <a:pt x="161" y="2228"/>
                    <a:pt x="157" y="2242"/>
                  </a:cubicBezTo>
                  <a:lnTo>
                    <a:pt x="143" y="2289"/>
                  </a:lnTo>
                  <a:cubicBezTo>
                    <a:pt x="137" y="2320"/>
                    <a:pt x="126" y="2351"/>
                    <a:pt x="120" y="2381"/>
                  </a:cubicBezTo>
                  <a:cubicBezTo>
                    <a:pt x="55" y="2636"/>
                    <a:pt x="18" y="2905"/>
                    <a:pt x="7" y="3187"/>
                  </a:cubicBezTo>
                  <a:cubicBezTo>
                    <a:pt x="1" y="3467"/>
                    <a:pt x="21" y="3759"/>
                    <a:pt x="76" y="4051"/>
                  </a:cubicBezTo>
                  <a:cubicBezTo>
                    <a:pt x="181" y="4640"/>
                    <a:pt x="412" y="5238"/>
                    <a:pt x="759" y="5789"/>
                  </a:cubicBezTo>
                  <a:cubicBezTo>
                    <a:pt x="933" y="6062"/>
                    <a:pt x="1137" y="6331"/>
                    <a:pt x="1362" y="6572"/>
                  </a:cubicBezTo>
                  <a:cubicBezTo>
                    <a:pt x="1586" y="6820"/>
                    <a:pt x="1828" y="7051"/>
                    <a:pt x="2076" y="7276"/>
                  </a:cubicBezTo>
                  <a:cubicBezTo>
                    <a:pt x="2569" y="7725"/>
                    <a:pt x="3086" y="8150"/>
                    <a:pt x="3528" y="8634"/>
                  </a:cubicBezTo>
                  <a:cubicBezTo>
                    <a:pt x="3750" y="8871"/>
                    <a:pt x="3957" y="9127"/>
                    <a:pt x="4127" y="9395"/>
                  </a:cubicBezTo>
                  <a:cubicBezTo>
                    <a:pt x="4216" y="9528"/>
                    <a:pt x="4290" y="9671"/>
                    <a:pt x="4359" y="9810"/>
                  </a:cubicBezTo>
                  <a:cubicBezTo>
                    <a:pt x="4423" y="9953"/>
                    <a:pt x="4481" y="10103"/>
                    <a:pt x="4522" y="10249"/>
                  </a:cubicBezTo>
                  <a:cubicBezTo>
                    <a:pt x="4610" y="10542"/>
                    <a:pt x="4640" y="10851"/>
                    <a:pt x="4617" y="11151"/>
                  </a:cubicBezTo>
                  <a:cubicBezTo>
                    <a:pt x="4613" y="11188"/>
                    <a:pt x="4610" y="11226"/>
                    <a:pt x="4603" y="11263"/>
                  </a:cubicBezTo>
                  <a:cubicBezTo>
                    <a:pt x="4599" y="11300"/>
                    <a:pt x="4593" y="11338"/>
                    <a:pt x="4586" y="11375"/>
                  </a:cubicBezTo>
                  <a:lnTo>
                    <a:pt x="4579" y="11430"/>
                  </a:lnTo>
                  <a:lnTo>
                    <a:pt x="4566" y="11484"/>
                  </a:lnTo>
                  <a:cubicBezTo>
                    <a:pt x="4555" y="11518"/>
                    <a:pt x="4549" y="11556"/>
                    <a:pt x="4538" y="11590"/>
                  </a:cubicBezTo>
                  <a:cubicBezTo>
                    <a:pt x="4497" y="11733"/>
                    <a:pt x="4443" y="11868"/>
                    <a:pt x="4375" y="11994"/>
                  </a:cubicBezTo>
                  <a:cubicBezTo>
                    <a:pt x="4359" y="12025"/>
                    <a:pt x="4338" y="12055"/>
                    <a:pt x="4321" y="12086"/>
                  </a:cubicBezTo>
                  <a:cubicBezTo>
                    <a:pt x="4310" y="12100"/>
                    <a:pt x="4301" y="12116"/>
                    <a:pt x="4290" y="12130"/>
                  </a:cubicBezTo>
                  <a:lnTo>
                    <a:pt x="4260" y="12171"/>
                  </a:lnTo>
                  <a:lnTo>
                    <a:pt x="4229" y="12215"/>
                  </a:lnTo>
                  <a:cubicBezTo>
                    <a:pt x="4219" y="12229"/>
                    <a:pt x="4208" y="12243"/>
                    <a:pt x="4195" y="12256"/>
                  </a:cubicBezTo>
                  <a:cubicBezTo>
                    <a:pt x="4175" y="12284"/>
                    <a:pt x="4150" y="12307"/>
                    <a:pt x="4127" y="12334"/>
                  </a:cubicBezTo>
                  <a:cubicBezTo>
                    <a:pt x="4117" y="12348"/>
                    <a:pt x="4103" y="12361"/>
                    <a:pt x="4089" y="12372"/>
                  </a:cubicBezTo>
                  <a:lnTo>
                    <a:pt x="4052" y="12406"/>
                  </a:lnTo>
                  <a:cubicBezTo>
                    <a:pt x="4028" y="12430"/>
                    <a:pt x="4001" y="12457"/>
                    <a:pt x="3974" y="12477"/>
                  </a:cubicBezTo>
                  <a:cubicBezTo>
                    <a:pt x="3923" y="12518"/>
                    <a:pt x="3869" y="12556"/>
                    <a:pt x="3811" y="12586"/>
                  </a:cubicBezTo>
                  <a:cubicBezTo>
                    <a:pt x="3589" y="12711"/>
                    <a:pt x="3331" y="12770"/>
                    <a:pt x="3083" y="12770"/>
                  </a:cubicBezTo>
                  <a:cubicBezTo>
                    <a:pt x="3068" y="12770"/>
                    <a:pt x="3053" y="12770"/>
                    <a:pt x="3038" y="12770"/>
                  </a:cubicBezTo>
                  <a:cubicBezTo>
                    <a:pt x="2905" y="12766"/>
                    <a:pt x="2776" y="12746"/>
                    <a:pt x="2654" y="12708"/>
                  </a:cubicBezTo>
                  <a:cubicBezTo>
                    <a:pt x="2535" y="12672"/>
                    <a:pt x="2420" y="12620"/>
                    <a:pt x="2318" y="12552"/>
                  </a:cubicBezTo>
                  <a:cubicBezTo>
                    <a:pt x="2215" y="12484"/>
                    <a:pt x="2127" y="12402"/>
                    <a:pt x="2059" y="12311"/>
                  </a:cubicBezTo>
                  <a:cubicBezTo>
                    <a:pt x="1991" y="12215"/>
                    <a:pt x="1936" y="12113"/>
                    <a:pt x="1905" y="12005"/>
                  </a:cubicBezTo>
                  <a:cubicBezTo>
                    <a:pt x="1872" y="11899"/>
                    <a:pt x="1858" y="11787"/>
                    <a:pt x="1869" y="11681"/>
                  </a:cubicBezTo>
                  <a:cubicBezTo>
                    <a:pt x="1875" y="11576"/>
                    <a:pt x="1902" y="11477"/>
                    <a:pt x="1953" y="11396"/>
                  </a:cubicBezTo>
                  <a:cubicBezTo>
                    <a:pt x="2004" y="11311"/>
                    <a:pt x="2073" y="11243"/>
                    <a:pt x="2154" y="11195"/>
                  </a:cubicBezTo>
                  <a:cubicBezTo>
                    <a:pt x="2236" y="11144"/>
                    <a:pt x="2327" y="11113"/>
                    <a:pt x="2416" y="11096"/>
                  </a:cubicBezTo>
                  <a:cubicBezTo>
                    <a:pt x="2457" y="11088"/>
                    <a:pt x="2499" y="11085"/>
                    <a:pt x="2539" y="11085"/>
                  </a:cubicBezTo>
                  <a:cubicBezTo>
                    <a:pt x="2678" y="11085"/>
                    <a:pt x="2809" y="11127"/>
                    <a:pt x="2909" y="11195"/>
                  </a:cubicBezTo>
                  <a:cubicBezTo>
                    <a:pt x="2977" y="11239"/>
                    <a:pt x="3028" y="11297"/>
                    <a:pt x="3069" y="11361"/>
                  </a:cubicBezTo>
                  <a:cubicBezTo>
                    <a:pt x="3079" y="11375"/>
                    <a:pt x="3089" y="11392"/>
                    <a:pt x="3096" y="11409"/>
                  </a:cubicBezTo>
                  <a:cubicBezTo>
                    <a:pt x="3106" y="11427"/>
                    <a:pt x="3114" y="11443"/>
                    <a:pt x="3120" y="11460"/>
                  </a:cubicBezTo>
                  <a:cubicBezTo>
                    <a:pt x="3134" y="11491"/>
                    <a:pt x="3140" y="11525"/>
                    <a:pt x="3150" y="11559"/>
                  </a:cubicBezTo>
                  <a:cubicBezTo>
                    <a:pt x="3185" y="11695"/>
                    <a:pt x="3178" y="11824"/>
                    <a:pt x="3154" y="11929"/>
                  </a:cubicBezTo>
                  <a:cubicBezTo>
                    <a:pt x="3130" y="12039"/>
                    <a:pt x="3086" y="12127"/>
                    <a:pt x="3042" y="12188"/>
                  </a:cubicBezTo>
                  <a:cubicBezTo>
                    <a:pt x="3018" y="12218"/>
                    <a:pt x="3001" y="12249"/>
                    <a:pt x="2977" y="12270"/>
                  </a:cubicBezTo>
                  <a:cubicBezTo>
                    <a:pt x="2957" y="12290"/>
                    <a:pt x="2940" y="12307"/>
                    <a:pt x="2923" y="12320"/>
                  </a:cubicBezTo>
                  <a:cubicBezTo>
                    <a:pt x="2892" y="12345"/>
                    <a:pt x="2875" y="12358"/>
                    <a:pt x="2875" y="12358"/>
                  </a:cubicBezTo>
                  <a:cubicBezTo>
                    <a:pt x="2875" y="12358"/>
                    <a:pt x="2892" y="12348"/>
                    <a:pt x="2926" y="12325"/>
                  </a:cubicBezTo>
                  <a:cubicBezTo>
                    <a:pt x="2943" y="12314"/>
                    <a:pt x="2963" y="12297"/>
                    <a:pt x="2987" y="12280"/>
                  </a:cubicBezTo>
                  <a:cubicBezTo>
                    <a:pt x="3011" y="12259"/>
                    <a:pt x="3035" y="12232"/>
                    <a:pt x="3062" y="12205"/>
                  </a:cubicBezTo>
                  <a:cubicBezTo>
                    <a:pt x="3114" y="12144"/>
                    <a:pt x="3167" y="12059"/>
                    <a:pt x="3208" y="11947"/>
                  </a:cubicBezTo>
                  <a:cubicBezTo>
                    <a:pt x="3243" y="11835"/>
                    <a:pt x="3266" y="11695"/>
                    <a:pt x="3243" y="11542"/>
                  </a:cubicBezTo>
                  <a:cubicBezTo>
                    <a:pt x="3236" y="11504"/>
                    <a:pt x="3229" y="11463"/>
                    <a:pt x="3216" y="11422"/>
                  </a:cubicBezTo>
                  <a:cubicBezTo>
                    <a:pt x="3205" y="11406"/>
                    <a:pt x="3202" y="11386"/>
                    <a:pt x="3191" y="11365"/>
                  </a:cubicBezTo>
                  <a:cubicBezTo>
                    <a:pt x="3185" y="11345"/>
                    <a:pt x="3175" y="11324"/>
                    <a:pt x="3164" y="11307"/>
                  </a:cubicBezTo>
                  <a:cubicBezTo>
                    <a:pt x="3123" y="11229"/>
                    <a:pt x="3065" y="11154"/>
                    <a:pt x="2987" y="11089"/>
                  </a:cubicBezTo>
                  <a:cubicBezTo>
                    <a:pt x="2858" y="10986"/>
                    <a:pt x="2677" y="10921"/>
                    <a:pt x="2484" y="10921"/>
                  </a:cubicBezTo>
                  <a:cubicBezTo>
                    <a:pt x="2455" y="10921"/>
                    <a:pt x="2425" y="10923"/>
                    <a:pt x="2395" y="10926"/>
                  </a:cubicBezTo>
                  <a:cubicBezTo>
                    <a:pt x="2283" y="10937"/>
                    <a:pt x="2167" y="10970"/>
                    <a:pt x="2059" y="11028"/>
                  </a:cubicBezTo>
                  <a:cubicBezTo>
                    <a:pt x="1950" y="11083"/>
                    <a:pt x="1851" y="11171"/>
                    <a:pt x="1776" y="11284"/>
                  </a:cubicBezTo>
                  <a:cubicBezTo>
                    <a:pt x="1701" y="11392"/>
                    <a:pt x="1660" y="11525"/>
                    <a:pt x="1644" y="11661"/>
                  </a:cubicBezTo>
                  <a:cubicBezTo>
                    <a:pt x="1627" y="11794"/>
                    <a:pt x="1640" y="11933"/>
                    <a:pt x="1674" y="12069"/>
                  </a:cubicBezTo>
                  <a:cubicBezTo>
                    <a:pt x="1709" y="12205"/>
                    <a:pt x="1770" y="12338"/>
                    <a:pt x="1855" y="12457"/>
                  </a:cubicBezTo>
                  <a:cubicBezTo>
                    <a:pt x="1936" y="12579"/>
                    <a:pt x="2042" y="12685"/>
                    <a:pt x="2164" y="12774"/>
                  </a:cubicBezTo>
                  <a:cubicBezTo>
                    <a:pt x="2287" y="12862"/>
                    <a:pt x="2423" y="12930"/>
                    <a:pt x="2566" y="12981"/>
                  </a:cubicBezTo>
                  <a:cubicBezTo>
                    <a:pt x="2712" y="13032"/>
                    <a:pt x="2865" y="13063"/>
                    <a:pt x="3021" y="13072"/>
                  </a:cubicBezTo>
                  <a:cubicBezTo>
                    <a:pt x="3067" y="13075"/>
                    <a:pt x="3112" y="13077"/>
                    <a:pt x="3158" y="13077"/>
                  </a:cubicBezTo>
                  <a:cubicBezTo>
                    <a:pt x="3272" y="13077"/>
                    <a:pt x="3387" y="13067"/>
                    <a:pt x="3501" y="13045"/>
                  </a:cubicBezTo>
                  <a:cubicBezTo>
                    <a:pt x="3579" y="13032"/>
                    <a:pt x="3661" y="13008"/>
                    <a:pt x="3739" y="12984"/>
                  </a:cubicBezTo>
                  <a:cubicBezTo>
                    <a:pt x="3817" y="12957"/>
                    <a:pt x="3896" y="12923"/>
                    <a:pt x="3971" y="12885"/>
                  </a:cubicBezTo>
                  <a:cubicBezTo>
                    <a:pt x="4277" y="12725"/>
                    <a:pt x="4511" y="12467"/>
                    <a:pt x="4688" y="12171"/>
                  </a:cubicBezTo>
                  <a:cubicBezTo>
                    <a:pt x="4773" y="12022"/>
                    <a:pt x="4841" y="11862"/>
                    <a:pt x="4892" y="11695"/>
                  </a:cubicBezTo>
                  <a:cubicBezTo>
                    <a:pt x="4906" y="11654"/>
                    <a:pt x="4916" y="11613"/>
                    <a:pt x="4926" y="11569"/>
                  </a:cubicBezTo>
                  <a:lnTo>
                    <a:pt x="4943" y="11508"/>
                  </a:lnTo>
                  <a:lnTo>
                    <a:pt x="4954" y="11443"/>
                  </a:lnTo>
                  <a:cubicBezTo>
                    <a:pt x="4964" y="11402"/>
                    <a:pt x="4971" y="11358"/>
                    <a:pt x="4977" y="11314"/>
                  </a:cubicBezTo>
                  <a:cubicBezTo>
                    <a:pt x="4984" y="11273"/>
                    <a:pt x="4987" y="11229"/>
                    <a:pt x="4995" y="11185"/>
                  </a:cubicBezTo>
                  <a:cubicBezTo>
                    <a:pt x="4998" y="11144"/>
                    <a:pt x="4998" y="11100"/>
                    <a:pt x="5001" y="11055"/>
                  </a:cubicBezTo>
                  <a:cubicBezTo>
                    <a:pt x="5004" y="11011"/>
                    <a:pt x="5008" y="10967"/>
                    <a:pt x="5004" y="10923"/>
                  </a:cubicBezTo>
                  <a:lnTo>
                    <a:pt x="5004" y="10794"/>
                  </a:lnTo>
                  <a:cubicBezTo>
                    <a:pt x="5001" y="10749"/>
                    <a:pt x="4998" y="10705"/>
                    <a:pt x="4995" y="10661"/>
                  </a:cubicBezTo>
                  <a:cubicBezTo>
                    <a:pt x="4977" y="10488"/>
                    <a:pt x="4946" y="10311"/>
                    <a:pt x="4896" y="10141"/>
                  </a:cubicBezTo>
                  <a:cubicBezTo>
                    <a:pt x="4848" y="9970"/>
                    <a:pt x="4787" y="9807"/>
                    <a:pt x="4712" y="9647"/>
                  </a:cubicBezTo>
                  <a:cubicBezTo>
                    <a:pt x="4637" y="9488"/>
                    <a:pt x="4555" y="9331"/>
                    <a:pt x="4461" y="9185"/>
                  </a:cubicBezTo>
                  <a:cubicBezTo>
                    <a:pt x="4277" y="8888"/>
                    <a:pt x="4056" y="8616"/>
                    <a:pt x="3821" y="8361"/>
                  </a:cubicBezTo>
                  <a:cubicBezTo>
                    <a:pt x="3351" y="7855"/>
                    <a:pt x="2820" y="7426"/>
                    <a:pt x="2331" y="6990"/>
                  </a:cubicBezTo>
                  <a:cubicBezTo>
                    <a:pt x="2086" y="6773"/>
                    <a:pt x="1848" y="6555"/>
                    <a:pt x="1633" y="6324"/>
                  </a:cubicBezTo>
                  <a:cubicBezTo>
                    <a:pt x="1525" y="6208"/>
                    <a:pt x="1420" y="6092"/>
                    <a:pt x="1324" y="5970"/>
                  </a:cubicBezTo>
                  <a:cubicBezTo>
                    <a:pt x="1277" y="5908"/>
                    <a:pt x="1228" y="5850"/>
                    <a:pt x="1184" y="5786"/>
                  </a:cubicBezTo>
                  <a:cubicBezTo>
                    <a:pt x="1137" y="5725"/>
                    <a:pt x="1093" y="5664"/>
                    <a:pt x="1052" y="5599"/>
                  </a:cubicBezTo>
                  <a:cubicBezTo>
                    <a:pt x="715" y="5092"/>
                    <a:pt x="477" y="4541"/>
                    <a:pt x="354" y="3997"/>
                  </a:cubicBezTo>
                  <a:cubicBezTo>
                    <a:pt x="293" y="3721"/>
                    <a:pt x="259" y="3453"/>
                    <a:pt x="256" y="3187"/>
                  </a:cubicBezTo>
                  <a:cubicBezTo>
                    <a:pt x="252" y="2925"/>
                    <a:pt x="280" y="2671"/>
                    <a:pt x="330" y="2432"/>
                  </a:cubicBezTo>
                  <a:cubicBezTo>
                    <a:pt x="338" y="2401"/>
                    <a:pt x="344" y="2371"/>
                    <a:pt x="351" y="2344"/>
                  </a:cubicBezTo>
                  <a:lnTo>
                    <a:pt x="358" y="2299"/>
                  </a:lnTo>
                  <a:cubicBezTo>
                    <a:pt x="361" y="2283"/>
                    <a:pt x="368" y="2269"/>
                    <a:pt x="371" y="2255"/>
                  </a:cubicBezTo>
                  <a:cubicBezTo>
                    <a:pt x="388" y="2197"/>
                    <a:pt x="406" y="2140"/>
                    <a:pt x="419" y="2085"/>
                  </a:cubicBezTo>
                  <a:cubicBezTo>
                    <a:pt x="460" y="1973"/>
                    <a:pt x="497" y="1864"/>
                    <a:pt x="542" y="1762"/>
                  </a:cubicBezTo>
                  <a:cubicBezTo>
                    <a:pt x="586" y="1660"/>
                    <a:pt x="637" y="1561"/>
                    <a:pt x="685" y="1466"/>
                  </a:cubicBezTo>
                  <a:cubicBezTo>
                    <a:pt x="712" y="1421"/>
                    <a:pt x="739" y="1377"/>
                    <a:pt x="766" y="1330"/>
                  </a:cubicBezTo>
                  <a:cubicBezTo>
                    <a:pt x="776" y="1310"/>
                    <a:pt x="790" y="1286"/>
                    <a:pt x="803" y="1266"/>
                  </a:cubicBezTo>
                  <a:cubicBezTo>
                    <a:pt x="817" y="1245"/>
                    <a:pt x="831" y="1225"/>
                    <a:pt x="848" y="1204"/>
                  </a:cubicBezTo>
                  <a:cubicBezTo>
                    <a:pt x="1068" y="867"/>
                    <a:pt x="1321" y="616"/>
                    <a:pt x="1552" y="439"/>
                  </a:cubicBezTo>
                  <a:cubicBezTo>
                    <a:pt x="1783" y="258"/>
                    <a:pt x="1991" y="156"/>
                    <a:pt x="2130" y="88"/>
                  </a:cubicBezTo>
                  <a:cubicBezTo>
                    <a:pt x="2202" y="58"/>
                    <a:pt x="2260" y="38"/>
                    <a:pt x="2297" y="21"/>
                  </a:cubicBezTo>
                  <a:cubicBezTo>
                    <a:pt x="2338" y="7"/>
                    <a:pt x="2354" y="0"/>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0"/>
            <p:cNvSpPr/>
            <p:nvPr/>
          </p:nvSpPr>
          <p:spPr>
            <a:xfrm>
              <a:off x="405110" y="1116448"/>
              <a:ext cx="218403" cy="649896"/>
            </a:xfrm>
            <a:custGeom>
              <a:avLst/>
              <a:gdLst/>
              <a:ahLst/>
              <a:cxnLst/>
              <a:rect l="l" t="t" r="r" b="b"/>
              <a:pathLst>
                <a:path w="4975" h="14804" extrusionOk="0">
                  <a:moveTo>
                    <a:pt x="2716" y="0"/>
                  </a:moveTo>
                  <a:cubicBezTo>
                    <a:pt x="2604" y="0"/>
                    <a:pt x="2486" y="13"/>
                    <a:pt x="2365" y="37"/>
                  </a:cubicBezTo>
                  <a:cubicBezTo>
                    <a:pt x="1984" y="112"/>
                    <a:pt x="1582" y="313"/>
                    <a:pt x="1222" y="622"/>
                  </a:cubicBezTo>
                  <a:cubicBezTo>
                    <a:pt x="1041" y="779"/>
                    <a:pt x="872" y="962"/>
                    <a:pt x="718" y="1167"/>
                  </a:cubicBezTo>
                  <a:cubicBezTo>
                    <a:pt x="565" y="1374"/>
                    <a:pt x="432" y="1605"/>
                    <a:pt x="324" y="1856"/>
                  </a:cubicBezTo>
                  <a:cubicBezTo>
                    <a:pt x="214" y="2109"/>
                    <a:pt x="130" y="2377"/>
                    <a:pt x="76" y="2663"/>
                  </a:cubicBezTo>
                  <a:cubicBezTo>
                    <a:pt x="21" y="2945"/>
                    <a:pt x="1" y="3241"/>
                    <a:pt x="10" y="3541"/>
                  </a:cubicBezTo>
                  <a:cubicBezTo>
                    <a:pt x="24" y="3840"/>
                    <a:pt x="65" y="4139"/>
                    <a:pt x="140" y="4439"/>
                  </a:cubicBezTo>
                  <a:cubicBezTo>
                    <a:pt x="211" y="4738"/>
                    <a:pt x="310" y="5031"/>
                    <a:pt x="432" y="5316"/>
                  </a:cubicBezTo>
                  <a:cubicBezTo>
                    <a:pt x="555" y="5602"/>
                    <a:pt x="704" y="5881"/>
                    <a:pt x="872" y="6150"/>
                  </a:cubicBezTo>
                  <a:cubicBezTo>
                    <a:pt x="1038" y="6415"/>
                    <a:pt x="1225" y="6670"/>
                    <a:pt x="1423" y="6912"/>
                  </a:cubicBezTo>
                  <a:cubicBezTo>
                    <a:pt x="1623" y="7153"/>
                    <a:pt x="1831" y="7381"/>
                    <a:pt x="2042" y="7606"/>
                  </a:cubicBezTo>
                  <a:cubicBezTo>
                    <a:pt x="2252" y="7827"/>
                    <a:pt x="2460" y="8048"/>
                    <a:pt x="2668" y="8265"/>
                  </a:cubicBezTo>
                  <a:cubicBezTo>
                    <a:pt x="2872" y="8486"/>
                    <a:pt x="3069" y="8704"/>
                    <a:pt x="3249" y="8929"/>
                  </a:cubicBezTo>
                  <a:cubicBezTo>
                    <a:pt x="3433" y="9153"/>
                    <a:pt x="3603" y="9384"/>
                    <a:pt x="3756" y="9620"/>
                  </a:cubicBezTo>
                  <a:cubicBezTo>
                    <a:pt x="3909" y="9854"/>
                    <a:pt x="4045" y="10092"/>
                    <a:pt x="4167" y="10334"/>
                  </a:cubicBezTo>
                  <a:cubicBezTo>
                    <a:pt x="4287" y="10576"/>
                    <a:pt x="4392" y="10816"/>
                    <a:pt x="4477" y="11061"/>
                  </a:cubicBezTo>
                  <a:cubicBezTo>
                    <a:pt x="4562" y="11303"/>
                    <a:pt x="4627" y="11545"/>
                    <a:pt x="4668" y="11780"/>
                  </a:cubicBezTo>
                  <a:cubicBezTo>
                    <a:pt x="4712" y="12017"/>
                    <a:pt x="4736" y="12249"/>
                    <a:pt x="4736" y="12474"/>
                  </a:cubicBezTo>
                  <a:cubicBezTo>
                    <a:pt x="4739" y="12698"/>
                    <a:pt x="4722" y="12912"/>
                    <a:pt x="4692" y="13113"/>
                  </a:cubicBezTo>
                  <a:cubicBezTo>
                    <a:pt x="4688" y="13137"/>
                    <a:pt x="4684" y="13164"/>
                    <a:pt x="4681" y="13188"/>
                  </a:cubicBezTo>
                  <a:cubicBezTo>
                    <a:pt x="4678" y="13212"/>
                    <a:pt x="4671" y="13239"/>
                    <a:pt x="4668" y="13262"/>
                  </a:cubicBezTo>
                  <a:cubicBezTo>
                    <a:pt x="4657" y="13311"/>
                    <a:pt x="4648" y="13358"/>
                    <a:pt x="4637" y="13405"/>
                  </a:cubicBezTo>
                  <a:cubicBezTo>
                    <a:pt x="4613" y="13498"/>
                    <a:pt x="4586" y="13589"/>
                    <a:pt x="4555" y="13674"/>
                  </a:cubicBezTo>
                  <a:cubicBezTo>
                    <a:pt x="4433" y="14014"/>
                    <a:pt x="4252" y="14286"/>
                    <a:pt x="4059" y="14463"/>
                  </a:cubicBezTo>
                  <a:cubicBezTo>
                    <a:pt x="3872" y="14647"/>
                    <a:pt x="3674" y="14732"/>
                    <a:pt x="3538" y="14769"/>
                  </a:cubicBezTo>
                  <a:cubicBezTo>
                    <a:pt x="3470" y="14787"/>
                    <a:pt x="3416" y="14796"/>
                    <a:pt x="3378" y="14801"/>
                  </a:cubicBezTo>
                  <a:cubicBezTo>
                    <a:pt x="3341" y="14804"/>
                    <a:pt x="3321" y="14804"/>
                    <a:pt x="3321" y="14804"/>
                  </a:cubicBezTo>
                  <a:lnTo>
                    <a:pt x="3378" y="14804"/>
                  </a:lnTo>
                  <a:cubicBezTo>
                    <a:pt x="3416" y="14804"/>
                    <a:pt x="3470" y="14801"/>
                    <a:pt x="3541" y="14790"/>
                  </a:cubicBezTo>
                  <a:cubicBezTo>
                    <a:pt x="3684" y="14766"/>
                    <a:pt x="3896" y="14694"/>
                    <a:pt x="4113" y="14525"/>
                  </a:cubicBezTo>
                  <a:cubicBezTo>
                    <a:pt x="4324" y="14351"/>
                    <a:pt x="4541" y="14082"/>
                    <a:pt x="4698" y="13732"/>
                  </a:cubicBezTo>
                  <a:cubicBezTo>
                    <a:pt x="4739" y="13644"/>
                    <a:pt x="4776" y="13551"/>
                    <a:pt x="4807" y="13453"/>
                  </a:cubicBezTo>
                  <a:cubicBezTo>
                    <a:pt x="4821" y="13405"/>
                    <a:pt x="4834" y="13355"/>
                    <a:pt x="4848" y="13303"/>
                  </a:cubicBezTo>
                  <a:cubicBezTo>
                    <a:pt x="4855" y="13280"/>
                    <a:pt x="4861" y="13253"/>
                    <a:pt x="4868" y="13225"/>
                  </a:cubicBezTo>
                  <a:cubicBezTo>
                    <a:pt x="4875" y="13201"/>
                    <a:pt x="4879" y="13174"/>
                    <a:pt x="4885" y="13147"/>
                  </a:cubicBezTo>
                  <a:cubicBezTo>
                    <a:pt x="4929" y="12939"/>
                    <a:pt x="4960" y="12711"/>
                    <a:pt x="4967" y="12477"/>
                  </a:cubicBezTo>
                  <a:cubicBezTo>
                    <a:pt x="4974" y="12239"/>
                    <a:pt x="4960" y="11994"/>
                    <a:pt x="4926" y="11739"/>
                  </a:cubicBezTo>
                  <a:cubicBezTo>
                    <a:pt x="4892" y="11487"/>
                    <a:pt x="4834" y="11229"/>
                    <a:pt x="4759" y="10970"/>
                  </a:cubicBezTo>
                  <a:cubicBezTo>
                    <a:pt x="4681" y="10711"/>
                    <a:pt x="4582" y="10449"/>
                    <a:pt x="4467" y="10191"/>
                  </a:cubicBezTo>
                  <a:cubicBezTo>
                    <a:pt x="4351" y="9932"/>
                    <a:pt x="4212" y="9678"/>
                    <a:pt x="4059" y="9425"/>
                  </a:cubicBezTo>
                  <a:cubicBezTo>
                    <a:pt x="3905" y="9174"/>
                    <a:pt x="3736" y="8929"/>
                    <a:pt x="3552" y="8691"/>
                  </a:cubicBezTo>
                  <a:cubicBezTo>
                    <a:pt x="3365" y="8449"/>
                    <a:pt x="3164" y="8221"/>
                    <a:pt x="2960" y="7997"/>
                  </a:cubicBezTo>
                  <a:cubicBezTo>
                    <a:pt x="2549" y="7548"/>
                    <a:pt x="2113" y="7119"/>
                    <a:pt x="1729" y="6657"/>
                  </a:cubicBezTo>
                  <a:cubicBezTo>
                    <a:pt x="1535" y="6428"/>
                    <a:pt x="1354" y="6191"/>
                    <a:pt x="1194" y="5943"/>
                  </a:cubicBezTo>
                  <a:cubicBezTo>
                    <a:pt x="1035" y="5694"/>
                    <a:pt x="892" y="5436"/>
                    <a:pt x="770" y="5170"/>
                  </a:cubicBezTo>
                  <a:cubicBezTo>
                    <a:pt x="525" y="4640"/>
                    <a:pt x="382" y="4075"/>
                    <a:pt x="351" y="3523"/>
                  </a:cubicBezTo>
                  <a:cubicBezTo>
                    <a:pt x="316" y="2972"/>
                    <a:pt x="405" y="2438"/>
                    <a:pt x="589" y="1966"/>
                  </a:cubicBezTo>
                  <a:cubicBezTo>
                    <a:pt x="677" y="1731"/>
                    <a:pt x="790" y="1506"/>
                    <a:pt x="919" y="1309"/>
                  </a:cubicBezTo>
                  <a:cubicBezTo>
                    <a:pt x="1051" y="1109"/>
                    <a:pt x="1201" y="931"/>
                    <a:pt x="1361" y="779"/>
                  </a:cubicBezTo>
                  <a:cubicBezTo>
                    <a:pt x="1521" y="622"/>
                    <a:pt x="1698" y="500"/>
                    <a:pt x="1868" y="394"/>
                  </a:cubicBezTo>
                  <a:cubicBezTo>
                    <a:pt x="2045" y="292"/>
                    <a:pt x="2222" y="214"/>
                    <a:pt x="2395" y="166"/>
                  </a:cubicBezTo>
                  <a:cubicBezTo>
                    <a:pt x="2484" y="142"/>
                    <a:pt x="2569" y="126"/>
                    <a:pt x="2651" y="115"/>
                  </a:cubicBezTo>
                  <a:cubicBezTo>
                    <a:pt x="2713" y="108"/>
                    <a:pt x="2774" y="104"/>
                    <a:pt x="2834" y="104"/>
                  </a:cubicBezTo>
                  <a:cubicBezTo>
                    <a:pt x="2855" y="104"/>
                    <a:pt x="2875" y="104"/>
                    <a:pt x="2896" y="105"/>
                  </a:cubicBezTo>
                  <a:cubicBezTo>
                    <a:pt x="3051" y="112"/>
                    <a:pt x="3194" y="149"/>
                    <a:pt x="3314" y="200"/>
                  </a:cubicBezTo>
                  <a:cubicBezTo>
                    <a:pt x="3436" y="248"/>
                    <a:pt x="3535" y="313"/>
                    <a:pt x="3616" y="377"/>
                  </a:cubicBezTo>
                  <a:cubicBezTo>
                    <a:pt x="3695" y="442"/>
                    <a:pt x="3756" y="506"/>
                    <a:pt x="3797" y="564"/>
                  </a:cubicBezTo>
                  <a:cubicBezTo>
                    <a:pt x="3841" y="622"/>
                    <a:pt x="3868" y="669"/>
                    <a:pt x="3882" y="704"/>
                  </a:cubicBezTo>
                  <a:cubicBezTo>
                    <a:pt x="3899" y="734"/>
                    <a:pt x="3905" y="754"/>
                    <a:pt x="3905" y="754"/>
                  </a:cubicBezTo>
                  <a:cubicBezTo>
                    <a:pt x="3905" y="754"/>
                    <a:pt x="3899" y="734"/>
                    <a:pt x="3885" y="700"/>
                  </a:cubicBezTo>
                  <a:cubicBezTo>
                    <a:pt x="3872" y="666"/>
                    <a:pt x="3847" y="615"/>
                    <a:pt x="3811" y="554"/>
                  </a:cubicBezTo>
                  <a:cubicBezTo>
                    <a:pt x="3770" y="496"/>
                    <a:pt x="3715" y="421"/>
                    <a:pt x="3640" y="350"/>
                  </a:cubicBezTo>
                  <a:cubicBezTo>
                    <a:pt x="3562" y="278"/>
                    <a:pt x="3464" y="203"/>
                    <a:pt x="3341" y="142"/>
                  </a:cubicBezTo>
                  <a:cubicBezTo>
                    <a:pt x="3215" y="81"/>
                    <a:pt x="3069" y="33"/>
                    <a:pt x="2902" y="13"/>
                  </a:cubicBezTo>
                  <a:cubicBezTo>
                    <a:pt x="2842" y="4"/>
                    <a:pt x="2780" y="0"/>
                    <a:pt x="2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0"/>
            <p:cNvSpPr/>
            <p:nvPr/>
          </p:nvSpPr>
          <p:spPr>
            <a:xfrm>
              <a:off x="1392221" y="384317"/>
              <a:ext cx="179068" cy="143904"/>
            </a:xfrm>
            <a:custGeom>
              <a:avLst/>
              <a:gdLst/>
              <a:ahLst/>
              <a:cxnLst/>
              <a:rect l="l" t="t" r="r" b="b"/>
              <a:pathLst>
                <a:path w="4079" h="3278" extrusionOk="0">
                  <a:moveTo>
                    <a:pt x="2751" y="1"/>
                  </a:moveTo>
                  <a:cubicBezTo>
                    <a:pt x="2741" y="1"/>
                    <a:pt x="2731" y="1"/>
                    <a:pt x="2722" y="1"/>
                  </a:cubicBezTo>
                  <a:cubicBezTo>
                    <a:pt x="2600" y="1"/>
                    <a:pt x="2487" y="18"/>
                    <a:pt x="2382" y="52"/>
                  </a:cubicBezTo>
                  <a:cubicBezTo>
                    <a:pt x="2276" y="83"/>
                    <a:pt x="2181" y="134"/>
                    <a:pt x="2099" y="192"/>
                  </a:cubicBezTo>
                  <a:cubicBezTo>
                    <a:pt x="2017" y="250"/>
                    <a:pt x="1956" y="314"/>
                    <a:pt x="1902" y="382"/>
                  </a:cubicBezTo>
                  <a:cubicBezTo>
                    <a:pt x="1800" y="519"/>
                    <a:pt x="1752" y="654"/>
                    <a:pt x="1719" y="764"/>
                  </a:cubicBezTo>
                  <a:cubicBezTo>
                    <a:pt x="1695" y="879"/>
                    <a:pt x="1691" y="964"/>
                    <a:pt x="1691" y="1026"/>
                  </a:cubicBezTo>
                  <a:cubicBezTo>
                    <a:pt x="1691" y="1053"/>
                    <a:pt x="1695" y="1076"/>
                    <a:pt x="1695" y="1090"/>
                  </a:cubicBezTo>
                  <a:lnTo>
                    <a:pt x="1695" y="1114"/>
                  </a:lnTo>
                  <a:cubicBezTo>
                    <a:pt x="1695" y="1114"/>
                    <a:pt x="1695" y="1107"/>
                    <a:pt x="1698" y="1090"/>
                  </a:cubicBezTo>
                  <a:cubicBezTo>
                    <a:pt x="1701" y="1076"/>
                    <a:pt x="1705" y="1056"/>
                    <a:pt x="1711" y="1029"/>
                  </a:cubicBezTo>
                  <a:cubicBezTo>
                    <a:pt x="1728" y="971"/>
                    <a:pt x="1759" y="893"/>
                    <a:pt x="1821" y="808"/>
                  </a:cubicBezTo>
                  <a:cubicBezTo>
                    <a:pt x="1848" y="764"/>
                    <a:pt x="1882" y="719"/>
                    <a:pt x="1923" y="675"/>
                  </a:cubicBezTo>
                  <a:cubicBezTo>
                    <a:pt x="1967" y="630"/>
                    <a:pt x="2014" y="590"/>
                    <a:pt x="2069" y="552"/>
                  </a:cubicBezTo>
                  <a:cubicBezTo>
                    <a:pt x="2181" y="478"/>
                    <a:pt x="2314" y="423"/>
                    <a:pt x="2463" y="406"/>
                  </a:cubicBezTo>
                  <a:cubicBezTo>
                    <a:pt x="2492" y="402"/>
                    <a:pt x="2523" y="400"/>
                    <a:pt x="2553" y="400"/>
                  </a:cubicBezTo>
                  <a:cubicBezTo>
                    <a:pt x="2675" y="400"/>
                    <a:pt x="2805" y="432"/>
                    <a:pt x="2920" y="495"/>
                  </a:cubicBezTo>
                  <a:cubicBezTo>
                    <a:pt x="2936" y="505"/>
                    <a:pt x="2953" y="511"/>
                    <a:pt x="2970" y="522"/>
                  </a:cubicBezTo>
                  <a:cubicBezTo>
                    <a:pt x="2987" y="532"/>
                    <a:pt x="3004" y="546"/>
                    <a:pt x="3018" y="556"/>
                  </a:cubicBezTo>
                  <a:cubicBezTo>
                    <a:pt x="3035" y="569"/>
                    <a:pt x="3049" y="583"/>
                    <a:pt x="3066" y="593"/>
                  </a:cubicBezTo>
                  <a:cubicBezTo>
                    <a:pt x="3079" y="607"/>
                    <a:pt x="3096" y="621"/>
                    <a:pt x="3110" y="638"/>
                  </a:cubicBezTo>
                  <a:cubicBezTo>
                    <a:pt x="3168" y="695"/>
                    <a:pt x="3226" y="770"/>
                    <a:pt x="3280" y="855"/>
                  </a:cubicBezTo>
                  <a:cubicBezTo>
                    <a:pt x="3385" y="1032"/>
                    <a:pt x="3474" y="1213"/>
                    <a:pt x="3484" y="1379"/>
                  </a:cubicBezTo>
                  <a:cubicBezTo>
                    <a:pt x="3498" y="1546"/>
                    <a:pt x="3446" y="1723"/>
                    <a:pt x="3341" y="1889"/>
                  </a:cubicBezTo>
                  <a:cubicBezTo>
                    <a:pt x="3239" y="2059"/>
                    <a:pt x="3089" y="2216"/>
                    <a:pt x="2923" y="2345"/>
                  </a:cubicBezTo>
                  <a:cubicBezTo>
                    <a:pt x="2882" y="2376"/>
                    <a:pt x="2834" y="2406"/>
                    <a:pt x="2790" y="2437"/>
                  </a:cubicBezTo>
                  <a:cubicBezTo>
                    <a:pt x="2769" y="2450"/>
                    <a:pt x="2746" y="2467"/>
                    <a:pt x="2722" y="2481"/>
                  </a:cubicBezTo>
                  <a:cubicBezTo>
                    <a:pt x="2698" y="2495"/>
                    <a:pt x="2678" y="2508"/>
                    <a:pt x="2654" y="2522"/>
                  </a:cubicBezTo>
                  <a:cubicBezTo>
                    <a:pt x="2630" y="2536"/>
                    <a:pt x="2606" y="2549"/>
                    <a:pt x="2582" y="2563"/>
                  </a:cubicBezTo>
                  <a:cubicBezTo>
                    <a:pt x="2559" y="2577"/>
                    <a:pt x="2535" y="2587"/>
                    <a:pt x="2511" y="2600"/>
                  </a:cubicBezTo>
                  <a:cubicBezTo>
                    <a:pt x="2463" y="2624"/>
                    <a:pt x="2416" y="2651"/>
                    <a:pt x="2368" y="2671"/>
                  </a:cubicBezTo>
                  <a:cubicBezTo>
                    <a:pt x="1981" y="2849"/>
                    <a:pt x="1573" y="2951"/>
                    <a:pt x="1218" y="2988"/>
                  </a:cubicBezTo>
                  <a:cubicBezTo>
                    <a:pt x="896" y="3025"/>
                    <a:pt x="614" y="3043"/>
                    <a:pt x="405" y="3043"/>
                  </a:cubicBezTo>
                  <a:cubicBezTo>
                    <a:pt x="382" y="3043"/>
                    <a:pt x="361" y="3042"/>
                    <a:pt x="341" y="3042"/>
                  </a:cubicBezTo>
                  <a:cubicBezTo>
                    <a:pt x="287" y="3042"/>
                    <a:pt x="235" y="3042"/>
                    <a:pt x="194" y="3046"/>
                  </a:cubicBezTo>
                  <a:cubicBezTo>
                    <a:pt x="154" y="3042"/>
                    <a:pt x="116" y="3042"/>
                    <a:pt x="89" y="3042"/>
                  </a:cubicBezTo>
                  <a:cubicBezTo>
                    <a:pt x="31" y="3042"/>
                    <a:pt x="1" y="3039"/>
                    <a:pt x="1" y="3039"/>
                  </a:cubicBezTo>
                  <a:lnTo>
                    <a:pt x="1" y="3039"/>
                  </a:lnTo>
                  <a:cubicBezTo>
                    <a:pt x="1" y="3039"/>
                    <a:pt x="28" y="3049"/>
                    <a:pt x="86" y="3067"/>
                  </a:cubicBezTo>
                  <a:cubicBezTo>
                    <a:pt x="113" y="3073"/>
                    <a:pt x="147" y="3083"/>
                    <a:pt x="188" y="3097"/>
                  </a:cubicBezTo>
                  <a:cubicBezTo>
                    <a:pt x="229" y="3107"/>
                    <a:pt x="276" y="3120"/>
                    <a:pt x="327" y="3134"/>
                  </a:cubicBezTo>
                  <a:cubicBezTo>
                    <a:pt x="381" y="3148"/>
                    <a:pt x="439" y="3161"/>
                    <a:pt x="504" y="3175"/>
                  </a:cubicBezTo>
                  <a:cubicBezTo>
                    <a:pt x="568" y="3189"/>
                    <a:pt x="640" y="3202"/>
                    <a:pt x="715" y="3216"/>
                  </a:cubicBezTo>
                  <a:cubicBezTo>
                    <a:pt x="790" y="3233"/>
                    <a:pt x="871" y="3243"/>
                    <a:pt x="956" y="3254"/>
                  </a:cubicBezTo>
                  <a:cubicBezTo>
                    <a:pt x="997" y="3260"/>
                    <a:pt x="1042" y="3263"/>
                    <a:pt x="1089" y="3267"/>
                  </a:cubicBezTo>
                  <a:cubicBezTo>
                    <a:pt x="1133" y="3271"/>
                    <a:pt x="1181" y="3274"/>
                    <a:pt x="1229" y="3274"/>
                  </a:cubicBezTo>
                  <a:cubicBezTo>
                    <a:pt x="1288" y="3276"/>
                    <a:pt x="1350" y="3277"/>
                    <a:pt x="1412" y="3277"/>
                  </a:cubicBezTo>
                  <a:cubicBezTo>
                    <a:pt x="1550" y="3277"/>
                    <a:pt x="1696" y="3272"/>
                    <a:pt x="1848" y="3260"/>
                  </a:cubicBezTo>
                  <a:cubicBezTo>
                    <a:pt x="2069" y="3243"/>
                    <a:pt x="2303" y="3202"/>
                    <a:pt x="2538" y="3124"/>
                  </a:cubicBezTo>
                  <a:cubicBezTo>
                    <a:pt x="2600" y="3107"/>
                    <a:pt x="2658" y="3083"/>
                    <a:pt x="2719" y="3063"/>
                  </a:cubicBezTo>
                  <a:cubicBezTo>
                    <a:pt x="2749" y="3049"/>
                    <a:pt x="2777" y="3039"/>
                    <a:pt x="2807" y="3026"/>
                  </a:cubicBezTo>
                  <a:cubicBezTo>
                    <a:pt x="2838" y="3015"/>
                    <a:pt x="2865" y="3001"/>
                    <a:pt x="2895" y="2988"/>
                  </a:cubicBezTo>
                  <a:cubicBezTo>
                    <a:pt x="2923" y="2974"/>
                    <a:pt x="2953" y="2960"/>
                    <a:pt x="2984" y="2944"/>
                  </a:cubicBezTo>
                  <a:cubicBezTo>
                    <a:pt x="3011" y="2930"/>
                    <a:pt x="3042" y="2913"/>
                    <a:pt x="3069" y="2896"/>
                  </a:cubicBezTo>
                  <a:cubicBezTo>
                    <a:pt x="3127" y="2866"/>
                    <a:pt x="3185" y="2835"/>
                    <a:pt x="3242" y="2794"/>
                  </a:cubicBezTo>
                  <a:cubicBezTo>
                    <a:pt x="3467" y="2641"/>
                    <a:pt x="3675" y="2447"/>
                    <a:pt x="3838" y="2202"/>
                  </a:cubicBezTo>
                  <a:cubicBezTo>
                    <a:pt x="3916" y="2076"/>
                    <a:pt x="3981" y="1940"/>
                    <a:pt x="4022" y="1791"/>
                  </a:cubicBezTo>
                  <a:cubicBezTo>
                    <a:pt x="4063" y="1641"/>
                    <a:pt x="4079" y="1478"/>
                    <a:pt x="4058" y="1321"/>
                  </a:cubicBezTo>
                  <a:cubicBezTo>
                    <a:pt x="4045" y="1161"/>
                    <a:pt x="3994" y="1018"/>
                    <a:pt x="3936" y="889"/>
                  </a:cubicBezTo>
                  <a:cubicBezTo>
                    <a:pt x="3875" y="760"/>
                    <a:pt x="3800" y="651"/>
                    <a:pt x="3725" y="546"/>
                  </a:cubicBezTo>
                  <a:cubicBezTo>
                    <a:pt x="3647" y="443"/>
                    <a:pt x="3559" y="341"/>
                    <a:pt x="3453" y="253"/>
                  </a:cubicBezTo>
                  <a:cubicBezTo>
                    <a:pt x="3426" y="230"/>
                    <a:pt x="3399" y="209"/>
                    <a:pt x="3369" y="192"/>
                  </a:cubicBezTo>
                  <a:cubicBezTo>
                    <a:pt x="3338" y="172"/>
                    <a:pt x="3311" y="151"/>
                    <a:pt x="3280" y="137"/>
                  </a:cubicBezTo>
                  <a:cubicBezTo>
                    <a:pt x="3249" y="120"/>
                    <a:pt x="3218" y="103"/>
                    <a:pt x="3188" y="90"/>
                  </a:cubicBezTo>
                  <a:cubicBezTo>
                    <a:pt x="3157" y="76"/>
                    <a:pt x="3127" y="66"/>
                    <a:pt x="3093" y="56"/>
                  </a:cubicBezTo>
                  <a:cubicBezTo>
                    <a:pt x="2977" y="18"/>
                    <a:pt x="2861" y="1"/>
                    <a:pt x="2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0"/>
            <p:cNvSpPr/>
            <p:nvPr/>
          </p:nvSpPr>
          <p:spPr>
            <a:xfrm>
              <a:off x="506784" y="1136950"/>
              <a:ext cx="74586" cy="74235"/>
            </a:xfrm>
            <a:custGeom>
              <a:avLst/>
              <a:gdLst/>
              <a:ahLst/>
              <a:cxnLst/>
              <a:rect l="l" t="t" r="r" b="b"/>
              <a:pathLst>
                <a:path w="1699" h="1691" extrusionOk="0">
                  <a:moveTo>
                    <a:pt x="736" y="1"/>
                  </a:moveTo>
                  <a:cubicBezTo>
                    <a:pt x="646" y="1"/>
                    <a:pt x="557" y="16"/>
                    <a:pt x="477" y="46"/>
                  </a:cubicBezTo>
                  <a:cubicBezTo>
                    <a:pt x="362" y="87"/>
                    <a:pt x="270" y="155"/>
                    <a:pt x="195" y="219"/>
                  </a:cubicBezTo>
                  <a:cubicBezTo>
                    <a:pt x="120" y="287"/>
                    <a:pt x="73" y="366"/>
                    <a:pt x="46" y="437"/>
                  </a:cubicBezTo>
                  <a:cubicBezTo>
                    <a:pt x="18" y="512"/>
                    <a:pt x="8" y="580"/>
                    <a:pt x="1" y="631"/>
                  </a:cubicBezTo>
                  <a:lnTo>
                    <a:pt x="1" y="669"/>
                  </a:lnTo>
                  <a:cubicBezTo>
                    <a:pt x="5" y="679"/>
                    <a:pt x="5" y="689"/>
                    <a:pt x="8" y="700"/>
                  </a:cubicBezTo>
                  <a:cubicBezTo>
                    <a:pt x="8" y="720"/>
                    <a:pt x="11" y="736"/>
                    <a:pt x="15" y="750"/>
                  </a:cubicBezTo>
                  <a:cubicBezTo>
                    <a:pt x="21" y="777"/>
                    <a:pt x="25" y="791"/>
                    <a:pt x="25" y="791"/>
                  </a:cubicBezTo>
                  <a:cubicBezTo>
                    <a:pt x="25" y="791"/>
                    <a:pt x="32" y="777"/>
                    <a:pt x="46" y="753"/>
                  </a:cubicBezTo>
                  <a:cubicBezTo>
                    <a:pt x="49" y="744"/>
                    <a:pt x="59" y="730"/>
                    <a:pt x="69" y="716"/>
                  </a:cubicBezTo>
                  <a:cubicBezTo>
                    <a:pt x="76" y="709"/>
                    <a:pt x="82" y="703"/>
                    <a:pt x="90" y="692"/>
                  </a:cubicBezTo>
                  <a:cubicBezTo>
                    <a:pt x="96" y="686"/>
                    <a:pt x="103" y="679"/>
                    <a:pt x="110" y="669"/>
                  </a:cubicBezTo>
                  <a:cubicBezTo>
                    <a:pt x="137" y="634"/>
                    <a:pt x="175" y="601"/>
                    <a:pt x="225" y="573"/>
                  </a:cubicBezTo>
                  <a:cubicBezTo>
                    <a:pt x="273" y="543"/>
                    <a:pt x="327" y="522"/>
                    <a:pt x="385" y="499"/>
                  </a:cubicBezTo>
                  <a:cubicBezTo>
                    <a:pt x="426" y="483"/>
                    <a:pt x="472" y="476"/>
                    <a:pt x="519" y="476"/>
                  </a:cubicBezTo>
                  <a:cubicBezTo>
                    <a:pt x="534" y="476"/>
                    <a:pt x="550" y="476"/>
                    <a:pt x="566" y="478"/>
                  </a:cubicBezTo>
                  <a:cubicBezTo>
                    <a:pt x="624" y="488"/>
                    <a:pt x="678" y="508"/>
                    <a:pt x="735" y="532"/>
                  </a:cubicBezTo>
                  <a:cubicBezTo>
                    <a:pt x="790" y="560"/>
                    <a:pt x="845" y="597"/>
                    <a:pt x="892" y="642"/>
                  </a:cubicBezTo>
                  <a:cubicBezTo>
                    <a:pt x="916" y="665"/>
                    <a:pt x="940" y="689"/>
                    <a:pt x="960" y="713"/>
                  </a:cubicBezTo>
                  <a:cubicBezTo>
                    <a:pt x="980" y="740"/>
                    <a:pt x="998" y="767"/>
                    <a:pt x="1015" y="794"/>
                  </a:cubicBezTo>
                  <a:cubicBezTo>
                    <a:pt x="1049" y="849"/>
                    <a:pt x="1076" y="910"/>
                    <a:pt x="1090" y="968"/>
                  </a:cubicBezTo>
                  <a:cubicBezTo>
                    <a:pt x="1100" y="1026"/>
                    <a:pt x="1103" y="1077"/>
                    <a:pt x="1100" y="1124"/>
                  </a:cubicBezTo>
                  <a:cubicBezTo>
                    <a:pt x="1093" y="1162"/>
                    <a:pt x="1082" y="1216"/>
                    <a:pt x="1055" y="1260"/>
                  </a:cubicBezTo>
                  <a:cubicBezTo>
                    <a:pt x="1042" y="1281"/>
                    <a:pt x="1029" y="1301"/>
                    <a:pt x="1008" y="1318"/>
                  </a:cubicBezTo>
                  <a:cubicBezTo>
                    <a:pt x="991" y="1332"/>
                    <a:pt x="971" y="1345"/>
                    <a:pt x="950" y="1353"/>
                  </a:cubicBezTo>
                  <a:cubicBezTo>
                    <a:pt x="926" y="1366"/>
                    <a:pt x="896" y="1372"/>
                    <a:pt x="864" y="1372"/>
                  </a:cubicBezTo>
                  <a:cubicBezTo>
                    <a:pt x="845" y="1372"/>
                    <a:pt x="826" y="1370"/>
                    <a:pt x="807" y="1366"/>
                  </a:cubicBezTo>
                  <a:cubicBezTo>
                    <a:pt x="756" y="1356"/>
                    <a:pt x="712" y="1332"/>
                    <a:pt x="685" y="1301"/>
                  </a:cubicBezTo>
                  <a:cubicBezTo>
                    <a:pt x="654" y="1274"/>
                    <a:pt x="633" y="1243"/>
                    <a:pt x="624" y="1220"/>
                  </a:cubicBezTo>
                  <a:cubicBezTo>
                    <a:pt x="617" y="1210"/>
                    <a:pt x="613" y="1199"/>
                    <a:pt x="613" y="1193"/>
                  </a:cubicBezTo>
                  <a:cubicBezTo>
                    <a:pt x="613" y="1185"/>
                    <a:pt x="610" y="1182"/>
                    <a:pt x="610" y="1182"/>
                  </a:cubicBezTo>
                  <a:lnTo>
                    <a:pt x="610" y="1182"/>
                  </a:lnTo>
                  <a:cubicBezTo>
                    <a:pt x="610" y="1182"/>
                    <a:pt x="613" y="1196"/>
                    <a:pt x="603" y="1223"/>
                  </a:cubicBezTo>
                  <a:cubicBezTo>
                    <a:pt x="597" y="1247"/>
                    <a:pt x="593" y="1287"/>
                    <a:pt x="600" y="1342"/>
                  </a:cubicBezTo>
                  <a:cubicBezTo>
                    <a:pt x="613" y="1397"/>
                    <a:pt x="637" y="1461"/>
                    <a:pt x="688" y="1526"/>
                  </a:cubicBezTo>
                  <a:cubicBezTo>
                    <a:pt x="715" y="1560"/>
                    <a:pt x="746" y="1590"/>
                    <a:pt x="790" y="1621"/>
                  </a:cubicBezTo>
                  <a:cubicBezTo>
                    <a:pt x="831" y="1648"/>
                    <a:pt x="882" y="1672"/>
                    <a:pt x="944" y="1682"/>
                  </a:cubicBezTo>
                  <a:cubicBezTo>
                    <a:pt x="973" y="1688"/>
                    <a:pt x="1003" y="1690"/>
                    <a:pt x="1034" y="1690"/>
                  </a:cubicBezTo>
                  <a:cubicBezTo>
                    <a:pt x="1125" y="1690"/>
                    <a:pt x="1222" y="1668"/>
                    <a:pt x="1311" y="1625"/>
                  </a:cubicBezTo>
                  <a:cubicBezTo>
                    <a:pt x="1433" y="1563"/>
                    <a:pt x="1545" y="1468"/>
                    <a:pt x="1610" y="1322"/>
                  </a:cubicBezTo>
                  <a:cubicBezTo>
                    <a:pt x="1678" y="1185"/>
                    <a:pt x="1699" y="1029"/>
                    <a:pt x="1682" y="883"/>
                  </a:cubicBezTo>
                  <a:cubicBezTo>
                    <a:pt x="1668" y="736"/>
                    <a:pt x="1620" y="601"/>
                    <a:pt x="1545" y="471"/>
                  </a:cubicBezTo>
                  <a:cubicBezTo>
                    <a:pt x="1508" y="410"/>
                    <a:pt x="1460" y="356"/>
                    <a:pt x="1413" y="304"/>
                  </a:cubicBezTo>
                  <a:cubicBezTo>
                    <a:pt x="1362" y="254"/>
                    <a:pt x="1307" y="206"/>
                    <a:pt x="1253" y="169"/>
                  </a:cubicBezTo>
                  <a:cubicBezTo>
                    <a:pt x="1137" y="87"/>
                    <a:pt x="1005" y="33"/>
                    <a:pt x="869" y="12"/>
                  </a:cubicBezTo>
                  <a:cubicBezTo>
                    <a:pt x="825" y="4"/>
                    <a:pt x="780"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0"/>
            <p:cNvSpPr/>
            <p:nvPr/>
          </p:nvSpPr>
          <p:spPr>
            <a:xfrm>
              <a:off x="416129" y="1303070"/>
              <a:ext cx="203038" cy="379647"/>
            </a:xfrm>
            <a:custGeom>
              <a:avLst/>
              <a:gdLst/>
              <a:ahLst/>
              <a:cxnLst/>
              <a:rect l="l" t="t" r="r" b="b"/>
              <a:pathLst>
                <a:path w="4625" h="8648" extrusionOk="0">
                  <a:moveTo>
                    <a:pt x="15" y="1"/>
                  </a:moveTo>
                  <a:cubicBezTo>
                    <a:pt x="15" y="2"/>
                    <a:pt x="12" y="49"/>
                    <a:pt x="8" y="136"/>
                  </a:cubicBezTo>
                  <a:cubicBezTo>
                    <a:pt x="4" y="181"/>
                    <a:pt x="4" y="235"/>
                    <a:pt x="1" y="304"/>
                  </a:cubicBezTo>
                  <a:lnTo>
                    <a:pt x="1" y="524"/>
                  </a:lnTo>
                  <a:cubicBezTo>
                    <a:pt x="8" y="858"/>
                    <a:pt x="35" y="1337"/>
                    <a:pt x="164" y="1896"/>
                  </a:cubicBezTo>
                  <a:cubicBezTo>
                    <a:pt x="229" y="2174"/>
                    <a:pt x="310" y="2477"/>
                    <a:pt x="433" y="2783"/>
                  </a:cubicBezTo>
                  <a:cubicBezTo>
                    <a:pt x="491" y="2937"/>
                    <a:pt x="563" y="3092"/>
                    <a:pt x="651" y="3243"/>
                  </a:cubicBezTo>
                  <a:cubicBezTo>
                    <a:pt x="671" y="3283"/>
                    <a:pt x="695" y="3317"/>
                    <a:pt x="719" y="3355"/>
                  </a:cubicBezTo>
                  <a:cubicBezTo>
                    <a:pt x="743" y="3392"/>
                    <a:pt x="767" y="3430"/>
                    <a:pt x="794" y="3467"/>
                  </a:cubicBezTo>
                  <a:cubicBezTo>
                    <a:pt x="848" y="3538"/>
                    <a:pt x="906" y="3610"/>
                    <a:pt x="968" y="3675"/>
                  </a:cubicBezTo>
                  <a:cubicBezTo>
                    <a:pt x="1049" y="3763"/>
                    <a:pt x="1141" y="3844"/>
                    <a:pt x="1243" y="3912"/>
                  </a:cubicBezTo>
                  <a:cubicBezTo>
                    <a:pt x="1345" y="3984"/>
                    <a:pt x="1461" y="4042"/>
                    <a:pt x="1586" y="4072"/>
                  </a:cubicBezTo>
                  <a:cubicBezTo>
                    <a:pt x="1651" y="4089"/>
                    <a:pt x="1715" y="4100"/>
                    <a:pt x="1784" y="4100"/>
                  </a:cubicBezTo>
                  <a:cubicBezTo>
                    <a:pt x="1852" y="4100"/>
                    <a:pt x="1920" y="4089"/>
                    <a:pt x="1984" y="4069"/>
                  </a:cubicBezTo>
                  <a:cubicBezTo>
                    <a:pt x="2049" y="4052"/>
                    <a:pt x="2114" y="4022"/>
                    <a:pt x="2172" y="3984"/>
                  </a:cubicBezTo>
                  <a:cubicBezTo>
                    <a:pt x="2185" y="3973"/>
                    <a:pt x="2199" y="3964"/>
                    <a:pt x="2213" y="3953"/>
                  </a:cubicBezTo>
                  <a:cubicBezTo>
                    <a:pt x="2226" y="3943"/>
                    <a:pt x="2240" y="3929"/>
                    <a:pt x="2253" y="3919"/>
                  </a:cubicBezTo>
                  <a:lnTo>
                    <a:pt x="2274" y="3899"/>
                  </a:lnTo>
                  <a:lnTo>
                    <a:pt x="2274" y="3896"/>
                  </a:lnTo>
                  <a:lnTo>
                    <a:pt x="2277" y="3896"/>
                  </a:lnTo>
                  <a:lnTo>
                    <a:pt x="2277" y="3906"/>
                  </a:lnTo>
                  <a:lnTo>
                    <a:pt x="2277" y="3912"/>
                  </a:lnTo>
                  <a:lnTo>
                    <a:pt x="2280" y="3933"/>
                  </a:lnTo>
                  <a:cubicBezTo>
                    <a:pt x="2284" y="3981"/>
                    <a:pt x="2290" y="4025"/>
                    <a:pt x="2294" y="4072"/>
                  </a:cubicBezTo>
                  <a:cubicBezTo>
                    <a:pt x="2307" y="4164"/>
                    <a:pt x="2321" y="4256"/>
                    <a:pt x="2338" y="4351"/>
                  </a:cubicBezTo>
                  <a:cubicBezTo>
                    <a:pt x="2403" y="4729"/>
                    <a:pt x="2505" y="5103"/>
                    <a:pt x="2645" y="5457"/>
                  </a:cubicBezTo>
                  <a:cubicBezTo>
                    <a:pt x="2712" y="5634"/>
                    <a:pt x="2797" y="5807"/>
                    <a:pt x="2910" y="5964"/>
                  </a:cubicBezTo>
                  <a:cubicBezTo>
                    <a:pt x="2968" y="6039"/>
                    <a:pt x="3032" y="6110"/>
                    <a:pt x="3107" y="6171"/>
                  </a:cubicBezTo>
                  <a:cubicBezTo>
                    <a:pt x="3124" y="6188"/>
                    <a:pt x="3144" y="6202"/>
                    <a:pt x="3165" y="6215"/>
                  </a:cubicBezTo>
                  <a:cubicBezTo>
                    <a:pt x="3185" y="6229"/>
                    <a:pt x="3205" y="6243"/>
                    <a:pt x="3226" y="6256"/>
                  </a:cubicBezTo>
                  <a:cubicBezTo>
                    <a:pt x="3267" y="6280"/>
                    <a:pt x="3311" y="6300"/>
                    <a:pt x="3356" y="6317"/>
                  </a:cubicBezTo>
                  <a:cubicBezTo>
                    <a:pt x="3451" y="6355"/>
                    <a:pt x="3555" y="6374"/>
                    <a:pt x="3655" y="6374"/>
                  </a:cubicBezTo>
                  <a:cubicBezTo>
                    <a:pt x="3693" y="6374"/>
                    <a:pt x="3730" y="6371"/>
                    <a:pt x="3767" y="6365"/>
                  </a:cubicBezTo>
                  <a:cubicBezTo>
                    <a:pt x="3835" y="6355"/>
                    <a:pt x="3896" y="6334"/>
                    <a:pt x="3954" y="6307"/>
                  </a:cubicBezTo>
                  <a:lnTo>
                    <a:pt x="3971" y="6297"/>
                  </a:lnTo>
                  <a:lnTo>
                    <a:pt x="3974" y="6294"/>
                  </a:lnTo>
                  <a:cubicBezTo>
                    <a:pt x="3978" y="6290"/>
                    <a:pt x="3981" y="6290"/>
                    <a:pt x="3981" y="6287"/>
                  </a:cubicBezTo>
                  <a:cubicBezTo>
                    <a:pt x="3988" y="6284"/>
                    <a:pt x="3992" y="6280"/>
                    <a:pt x="3998" y="6273"/>
                  </a:cubicBezTo>
                  <a:lnTo>
                    <a:pt x="3998" y="6311"/>
                  </a:lnTo>
                  <a:cubicBezTo>
                    <a:pt x="3995" y="6361"/>
                    <a:pt x="3988" y="6419"/>
                    <a:pt x="3981" y="6474"/>
                  </a:cubicBezTo>
                  <a:cubicBezTo>
                    <a:pt x="3971" y="6583"/>
                    <a:pt x="3961" y="6685"/>
                    <a:pt x="3951" y="6787"/>
                  </a:cubicBezTo>
                  <a:cubicBezTo>
                    <a:pt x="3930" y="6988"/>
                    <a:pt x="3910" y="7174"/>
                    <a:pt x="3893" y="7355"/>
                  </a:cubicBezTo>
                  <a:cubicBezTo>
                    <a:pt x="3879" y="7498"/>
                    <a:pt x="3862" y="7634"/>
                    <a:pt x="3852" y="7763"/>
                  </a:cubicBezTo>
                  <a:cubicBezTo>
                    <a:pt x="3838" y="7892"/>
                    <a:pt x="3835" y="8019"/>
                    <a:pt x="3849" y="8137"/>
                  </a:cubicBezTo>
                  <a:cubicBezTo>
                    <a:pt x="3855" y="8195"/>
                    <a:pt x="3866" y="8253"/>
                    <a:pt x="3882" y="8308"/>
                  </a:cubicBezTo>
                  <a:cubicBezTo>
                    <a:pt x="3903" y="8358"/>
                    <a:pt x="3927" y="8410"/>
                    <a:pt x="3954" y="8451"/>
                  </a:cubicBezTo>
                  <a:cubicBezTo>
                    <a:pt x="3981" y="8495"/>
                    <a:pt x="4019" y="8532"/>
                    <a:pt x="4056" y="8562"/>
                  </a:cubicBezTo>
                  <a:cubicBezTo>
                    <a:pt x="4066" y="8570"/>
                    <a:pt x="4076" y="8573"/>
                    <a:pt x="4086" y="8580"/>
                  </a:cubicBezTo>
                  <a:cubicBezTo>
                    <a:pt x="4097" y="8586"/>
                    <a:pt x="4107" y="8593"/>
                    <a:pt x="4117" y="8597"/>
                  </a:cubicBezTo>
                  <a:cubicBezTo>
                    <a:pt x="4138" y="8606"/>
                    <a:pt x="4158" y="8614"/>
                    <a:pt x="4179" y="8624"/>
                  </a:cubicBezTo>
                  <a:cubicBezTo>
                    <a:pt x="4229" y="8641"/>
                    <a:pt x="4278" y="8647"/>
                    <a:pt x="4324" y="8647"/>
                  </a:cubicBezTo>
                  <a:cubicBezTo>
                    <a:pt x="4352" y="8647"/>
                    <a:pt x="4378" y="8645"/>
                    <a:pt x="4403" y="8641"/>
                  </a:cubicBezTo>
                  <a:cubicBezTo>
                    <a:pt x="4468" y="8627"/>
                    <a:pt x="4519" y="8600"/>
                    <a:pt x="4552" y="8570"/>
                  </a:cubicBezTo>
                  <a:cubicBezTo>
                    <a:pt x="4587" y="8539"/>
                    <a:pt x="4604" y="8508"/>
                    <a:pt x="4610" y="8488"/>
                  </a:cubicBezTo>
                  <a:cubicBezTo>
                    <a:pt x="4621" y="8464"/>
                    <a:pt x="4624" y="8454"/>
                    <a:pt x="4624" y="8454"/>
                  </a:cubicBezTo>
                  <a:lnTo>
                    <a:pt x="4624" y="8454"/>
                  </a:lnTo>
                  <a:cubicBezTo>
                    <a:pt x="4624" y="8454"/>
                    <a:pt x="4621" y="8464"/>
                    <a:pt x="4610" y="8484"/>
                  </a:cubicBezTo>
                  <a:cubicBezTo>
                    <a:pt x="4601" y="8508"/>
                    <a:pt x="4580" y="8535"/>
                    <a:pt x="4549" y="8562"/>
                  </a:cubicBezTo>
                  <a:cubicBezTo>
                    <a:pt x="4512" y="8590"/>
                    <a:pt x="4464" y="8614"/>
                    <a:pt x="4400" y="8624"/>
                  </a:cubicBezTo>
                  <a:cubicBezTo>
                    <a:pt x="4385" y="8625"/>
                    <a:pt x="4370" y="8626"/>
                    <a:pt x="4353" y="8626"/>
                  </a:cubicBezTo>
                  <a:cubicBezTo>
                    <a:pt x="4302" y="8626"/>
                    <a:pt x="4245" y="8617"/>
                    <a:pt x="4185" y="8597"/>
                  </a:cubicBezTo>
                  <a:cubicBezTo>
                    <a:pt x="4168" y="8586"/>
                    <a:pt x="4148" y="8580"/>
                    <a:pt x="4131" y="8570"/>
                  </a:cubicBezTo>
                  <a:cubicBezTo>
                    <a:pt x="4111" y="8559"/>
                    <a:pt x="4094" y="8549"/>
                    <a:pt x="4076" y="8535"/>
                  </a:cubicBezTo>
                  <a:cubicBezTo>
                    <a:pt x="4042" y="8504"/>
                    <a:pt x="4012" y="8474"/>
                    <a:pt x="3988" y="8430"/>
                  </a:cubicBezTo>
                  <a:cubicBezTo>
                    <a:pt x="3961" y="8389"/>
                    <a:pt x="3943" y="8341"/>
                    <a:pt x="3927" y="8294"/>
                  </a:cubicBezTo>
                  <a:cubicBezTo>
                    <a:pt x="3913" y="8243"/>
                    <a:pt x="3903" y="8188"/>
                    <a:pt x="3899" y="8130"/>
                  </a:cubicBezTo>
                  <a:cubicBezTo>
                    <a:pt x="3890" y="8019"/>
                    <a:pt x="3899" y="7896"/>
                    <a:pt x="3916" y="7770"/>
                  </a:cubicBezTo>
                  <a:cubicBezTo>
                    <a:pt x="3934" y="7641"/>
                    <a:pt x="3951" y="7504"/>
                    <a:pt x="3968" y="7361"/>
                  </a:cubicBezTo>
                  <a:cubicBezTo>
                    <a:pt x="4015" y="6970"/>
                    <a:pt x="4070" y="6535"/>
                    <a:pt x="4134" y="6018"/>
                  </a:cubicBezTo>
                  <a:lnTo>
                    <a:pt x="4134" y="6018"/>
                  </a:lnTo>
                  <a:cubicBezTo>
                    <a:pt x="4097" y="6052"/>
                    <a:pt x="4059" y="6086"/>
                    <a:pt x="4019" y="6121"/>
                  </a:cubicBezTo>
                  <a:cubicBezTo>
                    <a:pt x="3998" y="6137"/>
                    <a:pt x="3974" y="6161"/>
                    <a:pt x="3954" y="6171"/>
                  </a:cubicBezTo>
                  <a:cubicBezTo>
                    <a:pt x="3943" y="6182"/>
                    <a:pt x="3934" y="6185"/>
                    <a:pt x="3920" y="6192"/>
                  </a:cubicBezTo>
                  <a:lnTo>
                    <a:pt x="3903" y="6202"/>
                  </a:lnTo>
                  <a:cubicBezTo>
                    <a:pt x="3855" y="6223"/>
                    <a:pt x="3805" y="6239"/>
                    <a:pt x="3750" y="6249"/>
                  </a:cubicBezTo>
                  <a:cubicBezTo>
                    <a:pt x="3722" y="6253"/>
                    <a:pt x="3694" y="6255"/>
                    <a:pt x="3665" y="6255"/>
                  </a:cubicBezTo>
                  <a:cubicBezTo>
                    <a:pt x="3577" y="6255"/>
                    <a:pt x="3486" y="6239"/>
                    <a:pt x="3400" y="6205"/>
                  </a:cubicBezTo>
                  <a:cubicBezTo>
                    <a:pt x="3243" y="6147"/>
                    <a:pt x="3117" y="6028"/>
                    <a:pt x="3012" y="5889"/>
                  </a:cubicBezTo>
                  <a:cubicBezTo>
                    <a:pt x="2910" y="5746"/>
                    <a:pt x="2831" y="5579"/>
                    <a:pt x="2764" y="5409"/>
                  </a:cubicBezTo>
                  <a:cubicBezTo>
                    <a:pt x="2631" y="5062"/>
                    <a:pt x="2529" y="4698"/>
                    <a:pt x="2464" y="4328"/>
                  </a:cubicBezTo>
                  <a:cubicBezTo>
                    <a:pt x="2450" y="4235"/>
                    <a:pt x="2437" y="4147"/>
                    <a:pt x="2427" y="4055"/>
                  </a:cubicBezTo>
                  <a:cubicBezTo>
                    <a:pt x="2420" y="4011"/>
                    <a:pt x="2417" y="3964"/>
                    <a:pt x="2413" y="3919"/>
                  </a:cubicBezTo>
                  <a:lnTo>
                    <a:pt x="2409" y="3906"/>
                  </a:lnTo>
                  <a:lnTo>
                    <a:pt x="2409" y="3875"/>
                  </a:lnTo>
                  <a:cubicBezTo>
                    <a:pt x="2406" y="3855"/>
                    <a:pt x="2406" y="3835"/>
                    <a:pt x="2403" y="3810"/>
                  </a:cubicBezTo>
                  <a:cubicBezTo>
                    <a:pt x="2400" y="3769"/>
                    <a:pt x="2396" y="3728"/>
                    <a:pt x="2392" y="3688"/>
                  </a:cubicBezTo>
                  <a:cubicBezTo>
                    <a:pt x="2372" y="3684"/>
                    <a:pt x="2348" y="3681"/>
                    <a:pt x="2328" y="3678"/>
                  </a:cubicBezTo>
                  <a:lnTo>
                    <a:pt x="2324" y="3678"/>
                  </a:lnTo>
                  <a:cubicBezTo>
                    <a:pt x="2318" y="3678"/>
                    <a:pt x="2315" y="3678"/>
                    <a:pt x="2311" y="3675"/>
                  </a:cubicBezTo>
                  <a:cubicBezTo>
                    <a:pt x="2294" y="3675"/>
                    <a:pt x="2280" y="3671"/>
                    <a:pt x="2263" y="3671"/>
                  </a:cubicBezTo>
                  <a:cubicBezTo>
                    <a:pt x="2253" y="3695"/>
                    <a:pt x="2243" y="3708"/>
                    <a:pt x="2236" y="3725"/>
                  </a:cubicBezTo>
                  <a:lnTo>
                    <a:pt x="2205" y="3773"/>
                  </a:lnTo>
                  <a:cubicBezTo>
                    <a:pt x="2202" y="3783"/>
                    <a:pt x="2195" y="3786"/>
                    <a:pt x="2192" y="3794"/>
                  </a:cubicBezTo>
                  <a:cubicBezTo>
                    <a:pt x="2188" y="3797"/>
                    <a:pt x="2185" y="3800"/>
                    <a:pt x="2185" y="3804"/>
                  </a:cubicBezTo>
                  <a:lnTo>
                    <a:pt x="2178" y="3810"/>
                  </a:lnTo>
                  <a:lnTo>
                    <a:pt x="2164" y="3824"/>
                  </a:lnTo>
                  <a:cubicBezTo>
                    <a:pt x="2155" y="3835"/>
                    <a:pt x="2144" y="3844"/>
                    <a:pt x="2131" y="3851"/>
                  </a:cubicBezTo>
                  <a:cubicBezTo>
                    <a:pt x="2120" y="3862"/>
                    <a:pt x="2111" y="3868"/>
                    <a:pt x="2100" y="3875"/>
                  </a:cubicBezTo>
                  <a:cubicBezTo>
                    <a:pt x="2053" y="3909"/>
                    <a:pt x="2001" y="3933"/>
                    <a:pt x="1947" y="3950"/>
                  </a:cubicBezTo>
                  <a:cubicBezTo>
                    <a:pt x="1891" y="3968"/>
                    <a:pt x="1832" y="3976"/>
                    <a:pt x="1773" y="3976"/>
                  </a:cubicBezTo>
                  <a:cubicBezTo>
                    <a:pt x="1721" y="3976"/>
                    <a:pt x="1668" y="3970"/>
                    <a:pt x="1617" y="3957"/>
                  </a:cubicBezTo>
                  <a:cubicBezTo>
                    <a:pt x="1505" y="3929"/>
                    <a:pt x="1403" y="3882"/>
                    <a:pt x="1307" y="3821"/>
                  </a:cubicBezTo>
                  <a:cubicBezTo>
                    <a:pt x="1213" y="3756"/>
                    <a:pt x="1124" y="3681"/>
                    <a:pt x="1045" y="3603"/>
                  </a:cubicBezTo>
                  <a:cubicBezTo>
                    <a:pt x="800" y="3355"/>
                    <a:pt x="634" y="3052"/>
                    <a:pt x="505" y="2753"/>
                  </a:cubicBezTo>
                  <a:cubicBezTo>
                    <a:pt x="382" y="2453"/>
                    <a:pt x="290" y="2157"/>
                    <a:pt x="219" y="1882"/>
                  </a:cubicBezTo>
                  <a:cubicBezTo>
                    <a:pt x="83" y="1331"/>
                    <a:pt x="32" y="855"/>
                    <a:pt x="18" y="524"/>
                  </a:cubicBezTo>
                  <a:cubicBezTo>
                    <a:pt x="8" y="357"/>
                    <a:pt x="8" y="225"/>
                    <a:pt x="12" y="136"/>
                  </a:cubicBezTo>
                  <a:cubicBezTo>
                    <a:pt x="12" y="49"/>
                    <a:pt x="15" y="2"/>
                    <a:pt x="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0"/>
            <p:cNvSpPr/>
            <p:nvPr/>
          </p:nvSpPr>
          <p:spPr>
            <a:xfrm>
              <a:off x="503535" y="1620691"/>
              <a:ext cx="116379" cy="158699"/>
            </a:xfrm>
            <a:custGeom>
              <a:avLst/>
              <a:gdLst/>
              <a:ahLst/>
              <a:cxnLst/>
              <a:rect l="l" t="t" r="r" b="b"/>
              <a:pathLst>
                <a:path w="2651" h="3615" extrusionOk="0">
                  <a:moveTo>
                    <a:pt x="2503" y="1"/>
                  </a:moveTo>
                  <a:lnTo>
                    <a:pt x="2503" y="82"/>
                  </a:lnTo>
                  <a:cubicBezTo>
                    <a:pt x="2503" y="137"/>
                    <a:pt x="2503" y="215"/>
                    <a:pt x="2500" y="314"/>
                  </a:cubicBezTo>
                  <a:cubicBezTo>
                    <a:pt x="2494" y="514"/>
                    <a:pt x="2480" y="800"/>
                    <a:pt x="2436" y="1134"/>
                  </a:cubicBezTo>
                  <a:cubicBezTo>
                    <a:pt x="2426" y="1216"/>
                    <a:pt x="2412" y="1300"/>
                    <a:pt x="2395" y="1389"/>
                  </a:cubicBezTo>
                  <a:cubicBezTo>
                    <a:pt x="2378" y="1478"/>
                    <a:pt x="2354" y="1566"/>
                    <a:pt x="2330" y="1657"/>
                  </a:cubicBezTo>
                  <a:cubicBezTo>
                    <a:pt x="2307" y="1746"/>
                    <a:pt x="2276" y="1838"/>
                    <a:pt x="2242" y="1927"/>
                  </a:cubicBezTo>
                  <a:cubicBezTo>
                    <a:pt x="2208" y="2018"/>
                    <a:pt x="2167" y="2106"/>
                    <a:pt x="2123" y="2195"/>
                  </a:cubicBezTo>
                  <a:cubicBezTo>
                    <a:pt x="2109" y="2216"/>
                    <a:pt x="2099" y="2236"/>
                    <a:pt x="2085" y="2260"/>
                  </a:cubicBezTo>
                  <a:cubicBezTo>
                    <a:pt x="2075" y="2280"/>
                    <a:pt x="2062" y="2301"/>
                    <a:pt x="2048" y="2324"/>
                  </a:cubicBezTo>
                  <a:cubicBezTo>
                    <a:pt x="2038" y="2345"/>
                    <a:pt x="2024" y="2365"/>
                    <a:pt x="2010" y="2385"/>
                  </a:cubicBezTo>
                  <a:cubicBezTo>
                    <a:pt x="1997" y="2406"/>
                    <a:pt x="1987" y="2430"/>
                    <a:pt x="1970" y="2450"/>
                  </a:cubicBezTo>
                  <a:cubicBezTo>
                    <a:pt x="1916" y="2532"/>
                    <a:pt x="1854" y="2610"/>
                    <a:pt x="1789" y="2685"/>
                  </a:cubicBezTo>
                  <a:cubicBezTo>
                    <a:pt x="1725" y="2756"/>
                    <a:pt x="1650" y="2825"/>
                    <a:pt x="1575" y="2886"/>
                  </a:cubicBezTo>
                  <a:cubicBezTo>
                    <a:pt x="1497" y="2943"/>
                    <a:pt x="1415" y="2994"/>
                    <a:pt x="1330" y="3035"/>
                  </a:cubicBezTo>
                  <a:cubicBezTo>
                    <a:pt x="1245" y="3079"/>
                    <a:pt x="1164" y="3106"/>
                    <a:pt x="1089" y="3117"/>
                  </a:cubicBezTo>
                  <a:cubicBezTo>
                    <a:pt x="1071" y="3119"/>
                    <a:pt x="1054" y="3120"/>
                    <a:pt x="1038" y="3120"/>
                  </a:cubicBezTo>
                  <a:cubicBezTo>
                    <a:pt x="983" y="3120"/>
                    <a:pt x="933" y="3109"/>
                    <a:pt x="881" y="3093"/>
                  </a:cubicBezTo>
                  <a:cubicBezTo>
                    <a:pt x="844" y="3083"/>
                    <a:pt x="809" y="3062"/>
                    <a:pt x="776" y="3042"/>
                  </a:cubicBezTo>
                  <a:cubicBezTo>
                    <a:pt x="742" y="3021"/>
                    <a:pt x="707" y="2998"/>
                    <a:pt x="677" y="2971"/>
                  </a:cubicBezTo>
                  <a:lnTo>
                    <a:pt x="585" y="2879"/>
                  </a:lnTo>
                  <a:cubicBezTo>
                    <a:pt x="572" y="2861"/>
                    <a:pt x="558" y="2845"/>
                    <a:pt x="544" y="2825"/>
                  </a:cubicBezTo>
                  <a:cubicBezTo>
                    <a:pt x="531" y="2808"/>
                    <a:pt x="517" y="2790"/>
                    <a:pt x="503" y="2773"/>
                  </a:cubicBezTo>
                  <a:cubicBezTo>
                    <a:pt x="497" y="2763"/>
                    <a:pt x="493" y="2753"/>
                    <a:pt x="487" y="2743"/>
                  </a:cubicBezTo>
                  <a:cubicBezTo>
                    <a:pt x="480" y="2732"/>
                    <a:pt x="476" y="2726"/>
                    <a:pt x="470" y="2715"/>
                  </a:cubicBezTo>
                  <a:lnTo>
                    <a:pt x="439" y="2654"/>
                  </a:lnTo>
                  <a:cubicBezTo>
                    <a:pt x="422" y="2616"/>
                    <a:pt x="405" y="2572"/>
                    <a:pt x="391" y="2532"/>
                  </a:cubicBezTo>
                  <a:cubicBezTo>
                    <a:pt x="364" y="2450"/>
                    <a:pt x="347" y="2372"/>
                    <a:pt x="347" y="2297"/>
                  </a:cubicBezTo>
                  <a:cubicBezTo>
                    <a:pt x="337" y="2141"/>
                    <a:pt x="422" y="2029"/>
                    <a:pt x="534" y="1967"/>
                  </a:cubicBezTo>
                  <a:cubicBezTo>
                    <a:pt x="611" y="1927"/>
                    <a:pt x="692" y="1906"/>
                    <a:pt x="769" y="1906"/>
                  </a:cubicBezTo>
                  <a:cubicBezTo>
                    <a:pt x="808" y="1906"/>
                    <a:pt x="846" y="1911"/>
                    <a:pt x="881" y="1923"/>
                  </a:cubicBezTo>
                  <a:cubicBezTo>
                    <a:pt x="987" y="1950"/>
                    <a:pt x="1075" y="2025"/>
                    <a:pt x="1126" y="2100"/>
                  </a:cubicBezTo>
                  <a:cubicBezTo>
                    <a:pt x="1153" y="2137"/>
                    <a:pt x="1174" y="2175"/>
                    <a:pt x="1187" y="2208"/>
                  </a:cubicBezTo>
                  <a:cubicBezTo>
                    <a:pt x="1201" y="2243"/>
                    <a:pt x="1211" y="2274"/>
                    <a:pt x="1218" y="2297"/>
                  </a:cubicBezTo>
                  <a:cubicBezTo>
                    <a:pt x="1218" y="2310"/>
                    <a:pt x="1222" y="2324"/>
                    <a:pt x="1222" y="2335"/>
                  </a:cubicBezTo>
                  <a:cubicBezTo>
                    <a:pt x="1225" y="2341"/>
                    <a:pt x="1225" y="2351"/>
                    <a:pt x="1225" y="2358"/>
                  </a:cubicBezTo>
                  <a:cubicBezTo>
                    <a:pt x="1225" y="2372"/>
                    <a:pt x="1228" y="2379"/>
                    <a:pt x="1228" y="2379"/>
                  </a:cubicBezTo>
                  <a:cubicBezTo>
                    <a:pt x="1228" y="2379"/>
                    <a:pt x="1228" y="2372"/>
                    <a:pt x="1232" y="2358"/>
                  </a:cubicBezTo>
                  <a:cubicBezTo>
                    <a:pt x="1235" y="2351"/>
                    <a:pt x="1238" y="2345"/>
                    <a:pt x="1238" y="2335"/>
                  </a:cubicBezTo>
                  <a:cubicBezTo>
                    <a:pt x="1242" y="2324"/>
                    <a:pt x="1242" y="2310"/>
                    <a:pt x="1245" y="2297"/>
                  </a:cubicBezTo>
                  <a:cubicBezTo>
                    <a:pt x="1255" y="2243"/>
                    <a:pt x="1255" y="2158"/>
                    <a:pt x="1225" y="2052"/>
                  </a:cubicBezTo>
                  <a:cubicBezTo>
                    <a:pt x="1205" y="2001"/>
                    <a:pt x="1177" y="1943"/>
                    <a:pt x="1136" y="1889"/>
                  </a:cubicBezTo>
                  <a:cubicBezTo>
                    <a:pt x="1095" y="1834"/>
                    <a:pt x="1041" y="1780"/>
                    <a:pt x="966" y="1736"/>
                  </a:cubicBezTo>
                  <a:cubicBezTo>
                    <a:pt x="886" y="1686"/>
                    <a:pt x="786" y="1658"/>
                    <a:pt x="680" y="1658"/>
                  </a:cubicBezTo>
                  <a:cubicBezTo>
                    <a:pt x="592" y="1658"/>
                    <a:pt x="500" y="1677"/>
                    <a:pt x="412" y="1718"/>
                  </a:cubicBezTo>
                  <a:cubicBezTo>
                    <a:pt x="364" y="1743"/>
                    <a:pt x="316" y="1770"/>
                    <a:pt x="272" y="1804"/>
                  </a:cubicBezTo>
                  <a:cubicBezTo>
                    <a:pt x="228" y="1841"/>
                    <a:pt x="187" y="1882"/>
                    <a:pt x="153" y="1930"/>
                  </a:cubicBezTo>
                  <a:cubicBezTo>
                    <a:pt x="115" y="1980"/>
                    <a:pt x="89" y="2035"/>
                    <a:pt x="68" y="2090"/>
                  </a:cubicBezTo>
                  <a:cubicBezTo>
                    <a:pt x="44" y="2147"/>
                    <a:pt x="27" y="2205"/>
                    <a:pt x="18" y="2266"/>
                  </a:cubicBezTo>
                  <a:cubicBezTo>
                    <a:pt x="0" y="2385"/>
                    <a:pt x="7" y="2508"/>
                    <a:pt x="27" y="2624"/>
                  </a:cubicBezTo>
                  <a:cubicBezTo>
                    <a:pt x="48" y="2739"/>
                    <a:pt x="89" y="2855"/>
                    <a:pt x="143" y="2968"/>
                  </a:cubicBezTo>
                  <a:cubicBezTo>
                    <a:pt x="194" y="3083"/>
                    <a:pt x="262" y="3192"/>
                    <a:pt x="354" y="3290"/>
                  </a:cubicBezTo>
                  <a:cubicBezTo>
                    <a:pt x="398" y="3341"/>
                    <a:pt x="449" y="3389"/>
                    <a:pt x="507" y="3433"/>
                  </a:cubicBezTo>
                  <a:cubicBezTo>
                    <a:pt x="565" y="3474"/>
                    <a:pt x="626" y="3511"/>
                    <a:pt x="698" y="3542"/>
                  </a:cubicBezTo>
                  <a:cubicBezTo>
                    <a:pt x="800" y="3591"/>
                    <a:pt x="920" y="3614"/>
                    <a:pt x="1036" y="3614"/>
                  </a:cubicBezTo>
                  <a:cubicBezTo>
                    <a:pt x="1075" y="3614"/>
                    <a:pt x="1113" y="3612"/>
                    <a:pt x="1150" y="3607"/>
                  </a:cubicBezTo>
                  <a:cubicBezTo>
                    <a:pt x="1299" y="3586"/>
                    <a:pt x="1436" y="3535"/>
                    <a:pt x="1555" y="3478"/>
                  </a:cubicBezTo>
                  <a:cubicBezTo>
                    <a:pt x="1671" y="3412"/>
                    <a:pt x="1779" y="3341"/>
                    <a:pt x="1878" y="3257"/>
                  </a:cubicBezTo>
                  <a:cubicBezTo>
                    <a:pt x="1977" y="3172"/>
                    <a:pt x="2065" y="3079"/>
                    <a:pt x="2143" y="2981"/>
                  </a:cubicBezTo>
                  <a:cubicBezTo>
                    <a:pt x="2296" y="2784"/>
                    <a:pt x="2415" y="2569"/>
                    <a:pt x="2490" y="2351"/>
                  </a:cubicBezTo>
                  <a:cubicBezTo>
                    <a:pt x="2572" y="2137"/>
                    <a:pt x="2613" y="1916"/>
                    <a:pt x="2633" y="1712"/>
                  </a:cubicBezTo>
                  <a:cubicBezTo>
                    <a:pt x="2640" y="1610"/>
                    <a:pt x="2646" y="1511"/>
                    <a:pt x="2650" y="1416"/>
                  </a:cubicBezTo>
                  <a:cubicBezTo>
                    <a:pt x="2650" y="1321"/>
                    <a:pt x="2646" y="1229"/>
                    <a:pt x="2646" y="1140"/>
                  </a:cubicBezTo>
                  <a:cubicBezTo>
                    <a:pt x="2640" y="967"/>
                    <a:pt x="2619" y="811"/>
                    <a:pt x="2602" y="671"/>
                  </a:cubicBezTo>
                  <a:cubicBezTo>
                    <a:pt x="2585" y="531"/>
                    <a:pt x="2561" y="409"/>
                    <a:pt x="2548" y="310"/>
                  </a:cubicBezTo>
                  <a:cubicBezTo>
                    <a:pt x="2517" y="113"/>
                    <a:pt x="2503" y="1"/>
                    <a:pt x="2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0"/>
            <p:cNvSpPr/>
            <p:nvPr/>
          </p:nvSpPr>
          <p:spPr>
            <a:xfrm>
              <a:off x="468854" y="1650236"/>
              <a:ext cx="100882" cy="142543"/>
            </a:xfrm>
            <a:custGeom>
              <a:avLst/>
              <a:gdLst/>
              <a:ahLst/>
              <a:cxnLst/>
              <a:rect l="l" t="t" r="r" b="b"/>
              <a:pathLst>
                <a:path w="2298" h="3247" extrusionOk="0">
                  <a:moveTo>
                    <a:pt x="681" y="1821"/>
                  </a:moveTo>
                  <a:lnTo>
                    <a:pt x="681" y="1825"/>
                  </a:lnTo>
                  <a:cubicBezTo>
                    <a:pt x="685" y="1825"/>
                    <a:pt x="681" y="1825"/>
                    <a:pt x="681" y="1821"/>
                  </a:cubicBezTo>
                  <a:close/>
                  <a:moveTo>
                    <a:pt x="1360" y="0"/>
                  </a:moveTo>
                  <a:cubicBezTo>
                    <a:pt x="1328" y="0"/>
                    <a:pt x="1296" y="3"/>
                    <a:pt x="1263" y="9"/>
                  </a:cubicBezTo>
                  <a:cubicBezTo>
                    <a:pt x="1208" y="15"/>
                    <a:pt x="1150" y="29"/>
                    <a:pt x="1097" y="53"/>
                  </a:cubicBezTo>
                  <a:cubicBezTo>
                    <a:pt x="991" y="97"/>
                    <a:pt x="889" y="165"/>
                    <a:pt x="808" y="254"/>
                  </a:cubicBezTo>
                  <a:cubicBezTo>
                    <a:pt x="722" y="342"/>
                    <a:pt x="654" y="444"/>
                    <a:pt x="603" y="556"/>
                  </a:cubicBezTo>
                  <a:cubicBezTo>
                    <a:pt x="555" y="662"/>
                    <a:pt x="522" y="774"/>
                    <a:pt x="505" y="889"/>
                  </a:cubicBezTo>
                  <a:cubicBezTo>
                    <a:pt x="487" y="1009"/>
                    <a:pt x="487" y="1127"/>
                    <a:pt x="497" y="1246"/>
                  </a:cubicBezTo>
                  <a:cubicBezTo>
                    <a:pt x="511" y="1362"/>
                    <a:pt x="538" y="1481"/>
                    <a:pt x="579" y="1597"/>
                  </a:cubicBezTo>
                  <a:cubicBezTo>
                    <a:pt x="590" y="1624"/>
                    <a:pt x="603" y="1651"/>
                    <a:pt x="613" y="1682"/>
                  </a:cubicBezTo>
                  <a:cubicBezTo>
                    <a:pt x="627" y="1709"/>
                    <a:pt x="637" y="1736"/>
                    <a:pt x="651" y="1764"/>
                  </a:cubicBezTo>
                  <a:lnTo>
                    <a:pt x="678" y="1818"/>
                  </a:lnTo>
                  <a:lnTo>
                    <a:pt x="681" y="1821"/>
                  </a:lnTo>
                  <a:lnTo>
                    <a:pt x="681" y="1821"/>
                  </a:lnTo>
                  <a:lnTo>
                    <a:pt x="681" y="1821"/>
                  </a:lnTo>
                  <a:lnTo>
                    <a:pt x="685" y="1825"/>
                  </a:lnTo>
                  <a:lnTo>
                    <a:pt x="681" y="1825"/>
                  </a:lnTo>
                  <a:cubicBezTo>
                    <a:pt x="683" y="1826"/>
                    <a:pt x="684" y="1826"/>
                    <a:pt x="684" y="1826"/>
                  </a:cubicBezTo>
                  <a:cubicBezTo>
                    <a:pt x="683" y="1826"/>
                    <a:pt x="648" y="1810"/>
                    <a:pt x="627" y="1801"/>
                  </a:cubicBezTo>
                  <a:cubicBezTo>
                    <a:pt x="569" y="1784"/>
                    <a:pt x="505" y="1770"/>
                    <a:pt x="443" y="1770"/>
                  </a:cubicBezTo>
                  <a:cubicBezTo>
                    <a:pt x="379" y="1774"/>
                    <a:pt x="314" y="1791"/>
                    <a:pt x="260" y="1821"/>
                  </a:cubicBezTo>
                  <a:cubicBezTo>
                    <a:pt x="202" y="1852"/>
                    <a:pt x="154" y="1893"/>
                    <a:pt x="117" y="1940"/>
                  </a:cubicBezTo>
                  <a:cubicBezTo>
                    <a:pt x="79" y="1988"/>
                    <a:pt x="48" y="2039"/>
                    <a:pt x="32" y="2097"/>
                  </a:cubicBezTo>
                  <a:cubicBezTo>
                    <a:pt x="12" y="2155"/>
                    <a:pt x="4" y="2213"/>
                    <a:pt x="1" y="2270"/>
                  </a:cubicBezTo>
                  <a:cubicBezTo>
                    <a:pt x="1" y="2386"/>
                    <a:pt x="25" y="2499"/>
                    <a:pt x="69" y="2597"/>
                  </a:cubicBezTo>
                  <a:cubicBezTo>
                    <a:pt x="120" y="2716"/>
                    <a:pt x="191" y="2818"/>
                    <a:pt x="277" y="2903"/>
                  </a:cubicBezTo>
                  <a:cubicBezTo>
                    <a:pt x="362" y="2988"/>
                    <a:pt x="461" y="3053"/>
                    <a:pt x="563" y="3104"/>
                  </a:cubicBezTo>
                  <a:cubicBezTo>
                    <a:pt x="665" y="3155"/>
                    <a:pt x="767" y="3188"/>
                    <a:pt x="872" y="3213"/>
                  </a:cubicBezTo>
                  <a:cubicBezTo>
                    <a:pt x="974" y="3237"/>
                    <a:pt x="1076" y="3246"/>
                    <a:pt x="1175" y="3246"/>
                  </a:cubicBezTo>
                  <a:cubicBezTo>
                    <a:pt x="1372" y="3246"/>
                    <a:pt x="1549" y="3202"/>
                    <a:pt x="1695" y="3144"/>
                  </a:cubicBezTo>
                  <a:cubicBezTo>
                    <a:pt x="1767" y="3117"/>
                    <a:pt x="1835" y="3083"/>
                    <a:pt x="1893" y="3053"/>
                  </a:cubicBezTo>
                  <a:cubicBezTo>
                    <a:pt x="1954" y="3019"/>
                    <a:pt x="2004" y="2984"/>
                    <a:pt x="2053" y="2951"/>
                  </a:cubicBezTo>
                  <a:cubicBezTo>
                    <a:pt x="2141" y="2886"/>
                    <a:pt x="2205" y="2825"/>
                    <a:pt x="2249" y="2784"/>
                  </a:cubicBezTo>
                  <a:cubicBezTo>
                    <a:pt x="2270" y="2764"/>
                    <a:pt x="2287" y="2744"/>
                    <a:pt x="2297" y="2733"/>
                  </a:cubicBezTo>
                  <a:lnTo>
                    <a:pt x="2297" y="2733"/>
                  </a:lnTo>
                  <a:cubicBezTo>
                    <a:pt x="2284" y="2744"/>
                    <a:pt x="2270" y="2760"/>
                    <a:pt x="2246" y="2780"/>
                  </a:cubicBezTo>
                  <a:cubicBezTo>
                    <a:pt x="2202" y="2821"/>
                    <a:pt x="2137" y="2879"/>
                    <a:pt x="2042" y="2937"/>
                  </a:cubicBezTo>
                  <a:cubicBezTo>
                    <a:pt x="1950" y="2998"/>
                    <a:pt x="1828" y="3063"/>
                    <a:pt x="1681" y="3111"/>
                  </a:cubicBezTo>
                  <a:cubicBezTo>
                    <a:pt x="1543" y="3156"/>
                    <a:pt x="1381" y="3189"/>
                    <a:pt x="1205" y="3189"/>
                  </a:cubicBezTo>
                  <a:cubicBezTo>
                    <a:pt x="1195" y="3189"/>
                    <a:pt x="1185" y="3189"/>
                    <a:pt x="1175" y="3188"/>
                  </a:cubicBezTo>
                  <a:cubicBezTo>
                    <a:pt x="1083" y="3182"/>
                    <a:pt x="984" y="3172"/>
                    <a:pt x="889" y="3144"/>
                  </a:cubicBezTo>
                  <a:cubicBezTo>
                    <a:pt x="790" y="3121"/>
                    <a:pt x="692" y="3083"/>
                    <a:pt x="599" y="3033"/>
                  </a:cubicBezTo>
                  <a:cubicBezTo>
                    <a:pt x="409" y="2937"/>
                    <a:pt x="239" y="2774"/>
                    <a:pt x="154" y="2563"/>
                  </a:cubicBezTo>
                  <a:cubicBezTo>
                    <a:pt x="114" y="2471"/>
                    <a:pt x="93" y="2372"/>
                    <a:pt x="96" y="2274"/>
                  </a:cubicBezTo>
                  <a:cubicBezTo>
                    <a:pt x="100" y="2175"/>
                    <a:pt x="130" y="2077"/>
                    <a:pt x="195" y="2001"/>
                  </a:cubicBezTo>
                  <a:cubicBezTo>
                    <a:pt x="258" y="1930"/>
                    <a:pt x="342" y="1882"/>
                    <a:pt x="434" y="1882"/>
                  </a:cubicBezTo>
                  <a:cubicBezTo>
                    <a:pt x="437" y="1882"/>
                    <a:pt x="440" y="1882"/>
                    <a:pt x="443" y="1882"/>
                  </a:cubicBezTo>
                  <a:cubicBezTo>
                    <a:pt x="491" y="1882"/>
                    <a:pt x="538" y="1893"/>
                    <a:pt x="586" y="1910"/>
                  </a:cubicBezTo>
                  <a:cubicBezTo>
                    <a:pt x="613" y="1923"/>
                    <a:pt x="620" y="1923"/>
                    <a:pt x="685" y="1957"/>
                  </a:cubicBezTo>
                  <a:cubicBezTo>
                    <a:pt x="709" y="1974"/>
                    <a:pt x="736" y="1984"/>
                    <a:pt x="763" y="2005"/>
                  </a:cubicBezTo>
                  <a:lnTo>
                    <a:pt x="803" y="2036"/>
                  </a:lnTo>
                  <a:lnTo>
                    <a:pt x="852" y="2066"/>
                  </a:lnTo>
                  <a:cubicBezTo>
                    <a:pt x="861" y="2053"/>
                    <a:pt x="879" y="2039"/>
                    <a:pt x="892" y="2022"/>
                  </a:cubicBezTo>
                  <a:lnTo>
                    <a:pt x="896" y="2019"/>
                  </a:lnTo>
                  <a:lnTo>
                    <a:pt x="910" y="2005"/>
                  </a:lnTo>
                  <a:lnTo>
                    <a:pt x="916" y="1995"/>
                  </a:lnTo>
                  <a:cubicBezTo>
                    <a:pt x="919" y="1992"/>
                    <a:pt x="919" y="1992"/>
                    <a:pt x="923" y="1988"/>
                  </a:cubicBezTo>
                  <a:lnTo>
                    <a:pt x="933" y="1978"/>
                  </a:lnTo>
                  <a:lnTo>
                    <a:pt x="858" y="1886"/>
                  </a:lnTo>
                  <a:cubicBezTo>
                    <a:pt x="855" y="1879"/>
                    <a:pt x="844" y="1872"/>
                    <a:pt x="841" y="1866"/>
                  </a:cubicBezTo>
                  <a:lnTo>
                    <a:pt x="831" y="1849"/>
                  </a:lnTo>
                  <a:lnTo>
                    <a:pt x="808" y="1814"/>
                  </a:lnTo>
                  <a:lnTo>
                    <a:pt x="787" y="1780"/>
                  </a:lnTo>
                  <a:cubicBezTo>
                    <a:pt x="780" y="1770"/>
                    <a:pt x="770" y="1753"/>
                    <a:pt x="770" y="1750"/>
                  </a:cubicBezTo>
                  <a:lnTo>
                    <a:pt x="750" y="1712"/>
                  </a:lnTo>
                  <a:cubicBezTo>
                    <a:pt x="736" y="1689"/>
                    <a:pt x="726" y="1662"/>
                    <a:pt x="712" y="1637"/>
                  </a:cubicBezTo>
                  <a:cubicBezTo>
                    <a:pt x="701" y="1610"/>
                    <a:pt x="692" y="1587"/>
                    <a:pt x="681" y="1560"/>
                  </a:cubicBezTo>
                  <a:cubicBezTo>
                    <a:pt x="640" y="1454"/>
                    <a:pt x="613" y="1345"/>
                    <a:pt x="599" y="1233"/>
                  </a:cubicBezTo>
                  <a:cubicBezTo>
                    <a:pt x="586" y="1124"/>
                    <a:pt x="590" y="1012"/>
                    <a:pt x="603" y="903"/>
                  </a:cubicBezTo>
                  <a:cubicBezTo>
                    <a:pt x="616" y="797"/>
                    <a:pt x="648" y="695"/>
                    <a:pt x="692" y="596"/>
                  </a:cubicBezTo>
                  <a:cubicBezTo>
                    <a:pt x="783" y="389"/>
                    <a:pt x="940" y="213"/>
                    <a:pt x="1130" y="134"/>
                  </a:cubicBezTo>
                  <a:cubicBezTo>
                    <a:pt x="1178" y="114"/>
                    <a:pt x="1229" y="100"/>
                    <a:pt x="1277" y="90"/>
                  </a:cubicBezTo>
                  <a:cubicBezTo>
                    <a:pt x="1307" y="86"/>
                    <a:pt x="1338" y="83"/>
                    <a:pt x="1368" y="83"/>
                  </a:cubicBezTo>
                  <a:cubicBezTo>
                    <a:pt x="1387" y="83"/>
                    <a:pt x="1405" y="84"/>
                    <a:pt x="1423" y="86"/>
                  </a:cubicBezTo>
                  <a:cubicBezTo>
                    <a:pt x="1518" y="97"/>
                    <a:pt x="1610" y="131"/>
                    <a:pt x="1681" y="182"/>
                  </a:cubicBezTo>
                  <a:cubicBezTo>
                    <a:pt x="1701" y="196"/>
                    <a:pt x="1719" y="209"/>
                    <a:pt x="1736" y="222"/>
                  </a:cubicBezTo>
                  <a:cubicBezTo>
                    <a:pt x="1750" y="240"/>
                    <a:pt x="1767" y="254"/>
                    <a:pt x="1780" y="270"/>
                  </a:cubicBezTo>
                  <a:cubicBezTo>
                    <a:pt x="1808" y="301"/>
                    <a:pt x="1828" y="338"/>
                    <a:pt x="1841" y="376"/>
                  </a:cubicBezTo>
                  <a:cubicBezTo>
                    <a:pt x="1848" y="392"/>
                    <a:pt x="1858" y="413"/>
                    <a:pt x="1858" y="433"/>
                  </a:cubicBezTo>
                  <a:cubicBezTo>
                    <a:pt x="1865" y="450"/>
                    <a:pt x="1869" y="471"/>
                    <a:pt x="1869" y="491"/>
                  </a:cubicBezTo>
                  <a:cubicBezTo>
                    <a:pt x="1872" y="529"/>
                    <a:pt x="1869" y="566"/>
                    <a:pt x="1862" y="604"/>
                  </a:cubicBezTo>
                  <a:cubicBezTo>
                    <a:pt x="1848" y="678"/>
                    <a:pt x="1828" y="747"/>
                    <a:pt x="1804" y="811"/>
                  </a:cubicBezTo>
                  <a:cubicBezTo>
                    <a:pt x="1780" y="872"/>
                    <a:pt x="1756" y="927"/>
                    <a:pt x="1729" y="974"/>
                  </a:cubicBezTo>
                  <a:cubicBezTo>
                    <a:pt x="1671" y="1070"/>
                    <a:pt x="1607" y="1131"/>
                    <a:pt x="1552" y="1158"/>
                  </a:cubicBezTo>
                  <a:cubicBezTo>
                    <a:pt x="1546" y="1161"/>
                    <a:pt x="1542" y="1165"/>
                    <a:pt x="1535" y="1168"/>
                  </a:cubicBezTo>
                  <a:cubicBezTo>
                    <a:pt x="1528" y="1172"/>
                    <a:pt x="1522" y="1172"/>
                    <a:pt x="1518" y="1175"/>
                  </a:cubicBezTo>
                  <a:cubicBezTo>
                    <a:pt x="1508" y="1179"/>
                    <a:pt x="1497" y="1182"/>
                    <a:pt x="1491" y="1185"/>
                  </a:cubicBezTo>
                  <a:cubicBezTo>
                    <a:pt x="1497" y="1185"/>
                    <a:pt x="1508" y="1182"/>
                    <a:pt x="1518" y="1179"/>
                  </a:cubicBezTo>
                  <a:cubicBezTo>
                    <a:pt x="1525" y="1175"/>
                    <a:pt x="1532" y="1175"/>
                    <a:pt x="1538" y="1172"/>
                  </a:cubicBezTo>
                  <a:cubicBezTo>
                    <a:pt x="1542" y="1168"/>
                    <a:pt x="1549" y="1168"/>
                    <a:pt x="1555" y="1165"/>
                  </a:cubicBezTo>
                  <a:cubicBezTo>
                    <a:pt x="1613" y="1141"/>
                    <a:pt x="1685" y="1083"/>
                    <a:pt x="1750" y="988"/>
                  </a:cubicBezTo>
                  <a:cubicBezTo>
                    <a:pt x="1780" y="940"/>
                    <a:pt x="1811" y="886"/>
                    <a:pt x="1838" y="825"/>
                  </a:cubicBezTo>
                  <a:cubicBezTo>
                    <a:pt x="1865" y="760"/>
                    <a:pt x="1893" y="692"/>
                    <a:pt x="1910" y="614"/>
                  </a:cubicBezTo>
                  <a:cubicBezTo>
                    <a:pt x="1919" y="573"/>
                    <a:pt x="1926" y="532"/>
                    <a:pt x="1926" y="488"/>
                  </a:cubicBezTo>
                  <a:cubicBezTo>
                    <a:pt x="1926" y="467"/>
                    <a:pt x="1923" y="444"/>
                    <a:pt x="1919" y="420"/>
                  </a:cubicBezTo>
                  <a:cubicBezTo>
                    <a:pt x="1916" y="400"/>
                    <a:pt x="1910" y="376"/>
                    <a:pt x="1902" y="351"/>
                  </a:cubicBezTo>
                  <a:cubicBezTo>
                    <a:pt x="1885" y="307"/>
                    <a:pt x="1865" y="267"/>
                    <a:pt x="1831" y="226"/>
                  </a:cubicBezTo>
                  <a:cubicBezTo>
                    <a:pt x="1817" y="205"/>
                    <a:pt x="1800" y="188"/>
                    <a:pt x="1783" y="172"/>
                  </a:cubicBezTo>
                  <a:cubicBezTo>
                    <a:pt x="1763" y="155"/>
                    <a:pt x="1746" y="138"/>
                    <a:pt x="1726" y="124"/>
                  </a:cubicBezTo>
                  <a:cubicBezTo>
                    <a:pt x="1644" y="62"/>
                    <a:pt x="1542" y="22"/>
                    <a:pt x="1433" y="5"/>
                  </a:cubicBezTo>
                  <a:cubicBezTo>
                    <a:pt x="1409" y="2"/>
                    <a:pt x="1385" y="0"/>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0"/>
            <p:cNvSpPr/>
            <p:nvPr/>
          </p:nvSpPr>
          <p:spPr>
            <a:xfrm>
              <a:off x="571757" y="1009770"/>
              <a:ext cx="1580" cy="2853"/>
            </a:xfrm>
            <a:custGeom>
              <a:avLst/>
              <a:gdLst/>
              <a:ahLst/>
              <a:cxnLst/>
              <a:rect l="l" t="t" r="r" b="b"/>
              <a:pathLst>
                <a:path w="36" h="65" extrusionOk="0">
                  <a:moveTo>
                    <a:pt x="4" y="0"/>
                  </a:moveTo>
                  <a:lnTo>
                    <a:pt x="4" y="4"/>
                  </a:lnTo>
                  <a:cubicBezTo>
                    <a:pt x="7" y="8"/>
                    <a:pt x="4" y="11"/>
                    <a:pt x="4" y="14"/>
                  </a:cubicBezTo>
                  <a:cubicBezTo>
                    <a:pt x="7" y="17"/>
                    <a:pt x="4" y="21"/>
                    <a:pt x="4" y="21"/>
                  </a:cubicBezTo>
                  <a:lnTo>
                    <a:pt x="4" y="31"/>
                  </a:lnTo>
                  <a:lnTo>
                    <a:pt x="4" y="41"/>
                  </a:lnTo>
                  <a:lnTo>
                    <a:pt x="4" y="48"/>
                  </a:lnTo>
                  <a:cubicBezTo>
                    <a:pt x="4" y="52"/>
                    <a:pt x="4" y="55"/>
                    <a:pt x="1" y="58"/>
                  </a:cubicBezTo>
                  <a:lnTo>
                    <a:pt x="1" y="61"/>
                  </a:lnTo>
                  <a:lnTo>
                    <a:pt x="4" y="61"/>
                  </a:lnTo>
                  <a:cubicBezTo>
                    <a:pt x="6" y="64"/>
                    <a:pt x="8" y="65"/>
                    <a:pt x="11" y="65"/>
                  </a:cubicBezTo>
                  <a:cubicBezTo>
                    <a:pt x="14" y="65"/>
                    <a:pt x="16" y="64"/>
                    <a:pt x="18" y="61"/>
                  </a:cubicBezTo>
                  <a:cubicBezTo>
                    <a:pt x="21" y="58"/>
                    <a:pt x="24" y="55"/>
                    <a:pt x="28" y="52"/>
                  </a:cubicBezTo>
                  <a:cubicBezTo>
                    <a:pt x="31" y="45"/>
                    <a:pt x="35" y="38"/>
                    <a:pt x="35" y="35"/>
                  </a:cubicBezTo>
                  <a:cubicBezTo>
                    <a:pt x="35" y="28"/>
                    <a:pt x="35" y="21"/>
                    <a:pt x="31" y="14"/>
                  </a:cubicBezTo>
                  <a:cubicBezTo>
                    <a:pt x="28" y="11"/>
                    <a:pt x="24" y="8"/>
                    <a:pt x="21" y="4"/>
                  </a:cubicBezTo>
                  <a:cubicBezTo>
                    <a:pt x="15" y="0"/>
                    <a:pt x="11" y="0"/>
                    <a:pt x="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0"/>
            <p:cNvSpPr/>
            <p:nvPr/>
          </p:nvSpPr>
          <p:spPr>
            <a:xfrm>
              <a:off x="554285" y="1012009"/>
              <a:ext cx="105492" cy="93990"/>
            </a:xfrm>
            <a:custGeom>
              <a:avLst/>
              <a:gdLst/>
              <a:ahLst/>
              <a:cxnLst/>
              <a:rect l="l" t="t" r="r" b="b"/>
              <a:pathLst>
                <a:path w="2403" h="2141" extrusionOk="0">
                  <a:moveTo>
                    <a:pt x="0" y="1"/>
                  </a:moveTo>
                  <a:cubicBezTo>
                    <a:pt x="0" y="1"/>
                    <a:pt x="52" y="31"/>
                    <a:pt x="147" y="89"/>
                  </a:cubicBezTo>
                  <a:cubicBezTo>
                    <a:pt x="239" y="147"/>
                    <a:pt x="368" y="232"/>
                    <a:pt x="528" y="334"/>
                  </a:cubicBezTo>
                  <a:cubicBezTo>
                    <a:pt x="688" y="433"/>
                    <a:pt x="868" y="552"/>
                    <a:pt x="1069" y="671"/>
                  </a:cubicBezTo>
                  <a:cubicBezTo>
                    <a:pt x="1171" y="732"/>
                    <a:pt x="1273" y="793"/>
                    <a:pt x="1382" y="855"/>
                  </a:cubicBezTo>
                  <a:cubicBezTo>
                    <a:pt x="1487" y="916"/>
                    <a:pt x="1596" y="977"/>
                    <a:pt x="1699" y="1042"/>
                  </a:cubicBezTo>
                  <a:cubicBezTo>
                    <a:pt x="1804" y="1106"/>
                    <a:pt x="1903" y="1174"/>
                    <a:pt x="1994" y="1249"/>
                  </a:cubicBezTo>
                  <a:cubicBezTo>
                    <a:pt x="2082" y="1327"/>
                    <a:pt x="2164" y="1409"/>
                    <a:pt x="2219" y="1500"/>
                  </a:cubicBezTo>
                  <a:cubicBezTo>
                    <a:pt x="2246" y="1545"/>
                    <a:pt x="2266" y="1593"/>
                    <a:pt x="2280" y="1640"/>
                  </a:cubicBezTo>
                  <a:cubicBezTo>
                    <a:pt x="2290" y="1688"/>
                    <a:pt x="2297" y="1739"/>
                    <a:pt x="2290" y="1786"/>
                  </a:cubicBezTo>
                  <a:cubicBezTo>
                    <a:pt x="2283" y="1882"/>
                    <a:pt x="2239" y="1963"/>
                    <a:pt x="2171" y="2011"/>
                  </a:cubicBezTo>
                  <a:cubicBezTo>
                    <a:pt x="2137" y="2035"/>
                    <a:pt x="2099" y="2056"/>
                    <a:pt x="2062" y="2065"/>
                  </a:cubicBezTo>
                  <a:cubicBezTo>
                    <a:pt x="2025" y="2076"/>
                    <a:pt x="1988" y="2083"/>
                    <a:pt x="1950" y="2086"/>
                  </a:cubicBezTo>
                  <a:cubicBezTo>
                    <a:pt x="1929" y="2088"/>
                    <a:pt x="1909" y="2089"/>
                    <a:pt x="1889" y="2089"/>
                  </a:cubicBezTo>
                  <a:cubicBezTo>
                    <a:pt x="1841" y="2089"/>
                    <a:pt x="1798" y="2084"/>
                    <a:pt x="1760" y="2079"/>
                  </a:cubicBezTo>
                  <a:cubicBezTo>
                    <a:pt x="1705" y="2072"/>
                    <a:pt x="1664" y="2062"/>
                    <a:pt x="1633" y="2059"/>
                  </a:cubicBezTo>
                  <a:cubicBezTo>
                    <a:pt x="1606" y="2052"/>
                    <a:pt x="1589" y="2048"/>
                    <a:pt x="1589" y="2048"/>
                  </a:cubicBezTo>
                  <a:lnTo>
                    <a:pt x="1589" y="2048"/>
                  </a:lnTo>
                  <a:cubicBezTo>
                    <a:pt x="1589" y="2048"/>
                    <a:pt x="1606" y="2056"/>
                    <a:pt x="1633" y="2065"/>
                  </a:cubicBezTo>
                  <a:cubicBezTo>
                    <a:pt x="1661" y="2076"/>
                    <a:pt x="1702" y="2089"/>
                    <a:pt x="1752" y="2106"/>
                  </a:cubicBezTo>
                  <a:cubicBezTo>
                    <a:pt x="1807" y="2120"/>
                    <a:pt x="1872" y="2133"/>
                    <a:pt x="1953" y="2141"/>
                  </a:cubicBezTo>
                  <a:cubicBezTo>
                    <a:pt x="1991" y="2141"/>
                    <a:pt x="2035" y="2141"/>
                    <a:pt x="2079" y="2130"/>
                  </a:cubicBezTo>
                  <a:cubicBezTo>
                    <a:pt x="2123" y="2123"/>
                    <a:pt x="2171" y="2106"/>
                    <a:pt x="2215" y="2076"/>
                  </a:cubicBezTo>
                  <a:cubicBezTo>
                    <a:pt x="2259" y="2048"/>
                    <a:pt x="2300" y="2011"/>
                    <a:pt x="2331" y="1963"/>
                  </a:cubicBezTo>
                  <a:cubicBezTo>
                    <a:pt x="2361" y="1913"/>
                    <a:pt x="2382" y="1858"/>
                    <a:pt x="2392" y="1800"/>
                  </a:cubicBezTo>
                  <a:cubicBezTo>
                    <a:pt x="2402" y="1739"/>
                    <a:pt x="2402" y="1678"/>
                    <a:pt x="2392" y="1616"/>
                  </a:cubicBezTo>
                  <a:cubicBezTo>
                    <a:pt x="2379" y="1555"/>
                    <a:pt x="2355" y="1494"/>
                    <a:pt x="2324" y="1439"/>
                  </a:cubicBezTo>
                  <a:cubicBezTo>
                    <a:pt x="2266" y="1327"/>
                    <a:pt x="2174" y="1232"/>
                    <a:pt x="2079" y="1147"/>
                  </a:cubicBezTo>
                  <a:cubicBezTo>
                    <a:pt x="1984" y="1065"/>
                    <a:pt x="1878" y="990"/>
                    <a:pt x="1770" y="926"/>
                  </a:cubicBezTo>
                  <a:cubicBezTo>
                    <a:pt x="1661" y="858"/>
                    <a:pt x="1552" y="797"/>
                    <a:pt x="1446" y="739"/>
                  </a:cubicBezTo>
                  <a:cubicBezTo>
                    <a:pt x="1338" y="681"/>
                    <a:pt x="1232" y="623"/>
                    <a:pt x="1127" y="569"/>
                  </a:cubicBezTo>
                  <a:cubicBezTo>
                    <a:pt x="923" y="456"/>
                    <a:pt x="725" y="365"/>
                    <a:pt x="559" y="280"/>
                  </a:cubicBezTo>
                  <a:cubicBezTo>
                    <a:pt x="392" y="194"/>
                    <a:pt x="249" y="130"/>
                    <a:pt x="154" y="79"/>
                  </a:cubicBezTo>
                  <a:cubicBezTo>
                    <a:pt x="55" y="3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0"/>
            <p:cNvSpPr/>
            <p:nvPr/>
          </p:nvSpPr>
          <p:spPr>
            <a:xfrm>
              <a:off x="590108" y="1102664"/>
              <a:ext cx="78318" cy="145836"/>
            </a:xfrm>
            <a:custGeom>
              <a:avLst/>
              <a:gdLst/>
              <a:ahLst/>
              <a:cxnLst/>
              <a:rect l="l" t="t" r="r" b="b"/>
              <a:pathLst>
                <a:path w="1784" h="3322" extrusionOk="0">
                  <a:moveTo>
                    <a:pt x="1049" y="1975"/>
                  </a:moveTo>
                  <a:lnTo>
                    <a:pt x="1049" y="1975"/>
                  </a:lnTo>
                  <a:cubicBezTo>
                    <a:pt x="1049" y="1976"/>
                    <a:pt x="1049" y="1978"/>
                    <a:pt x="1049" y="1980"/>
                  </a:cubicBezTo>
                  <a:lnTo>
                    <a:pt x="1049" y="1980"/>
                  </a:lnTo>
                  <a:lnTo>
                    <a:pt x="1049" y="1980"/>
                  </a:lnTo>
                  <a:cubicBezTo>
                    <a:pt x="1049" y="1978"/>
                    <a:pt x="1049" y="1976"/>
                    <a:pt x="1049" y="1975"/>
                  </a:cubicBezTo>
                  <a:close/>
                  <a:moveTo>
                    <a:pt x="770" y="0"/>
                  </a:moveTo>
                  <a:cubicBezTo>
                    <a:pt x="770" y="1"/>
                    <a:pt x="787" y="11"/>
                    <a:pt x="821" y="35"/>
                  </a:cubicBezTo>
                  <a:cubicBezTo>
                    <a:pt x="855" y="55"/>
                    <a:pt x="903" y="89"/>
                    <a:pt x="957" y="137"/>
                  </a:cubicBezTo>
                  <a:cubicBezTo>
                    <a:pt x="1012" y="187"/>
                    <a:pt x="1076" y="249"/>
                    <a:pt x="1144" y="327"/>
                  </a:cubicBezTo>
                  <a:cubicBezTo>
                    <a:pt x="1209" y="405"/>
                    <a:pt x="1274" y="501"/>
                    <a:pt x="1341" y="606"/>
                  </a:cubicBezTo>
                  <a:cubicBezTo>
                    <a:pt x="1409" y="711"/>
                    <a:pt x="1470" y="834"/>
                    <a:pt x="1525" y="966"/>
                  </a:cubicBezTo>
                  <a:cubicBezTo>
                    <a:pt x="1583" y="1099"/>
                    <a:pt x="1634" y="1239"/>
                    <a:pt x="1647" y="1388"/>
                  </a:cubicBezTo>
                  <a:cubicBezTo>
                    <a:pt x="1654" y="1463"/>
                    <a:pt x="1651" y="1538"/>
                    <a:pt x="1630" y="1610"/>
                  </a:cubicBezTo>
                  <a:cubicBezTo>
                    <a:pt x="1613" y="1681"/>
                    <a:pt x="1580" y="1749"/>
                    <a:pt x="1532" y="1803"/>
                  </a:cubicBezTo>
                  <a:cubicBezTo>
                    <a:pt x="1508" y="1831"/>
                    <a:pt x="1484" y="1858"/>
                    <a:pt x="1454" y="1875"/>
                  </a:cubicBezTo>
                  <a:cubicBezTo>
                    <a:pt x="1423" y="1895"/>
                    <a:pt x="1393" y="1909"/>
                    <a:pt x="1358" y="1919"/>
                  </a:cubicBezTo>
                  <a:cubicBezTo>
                    <a:pt x="1338" y="1925"/>
                    <a:pt x="1316" y="1927"/>
                    <a:pt x="1293" y="1927"/>
                  </a:cubicBezTo>
                  <a:cubicBezTo>
                    <a:pt x="1246" y="1927"/>
                    <a:pt x="1198" y="1916"/>
                    <a:pt x="1154" y="1895"/>
                  </a:cubicBezTo>
                  <a:cubicBezTo>
                    <a:pt x="1148" y="1892"/>
                    <a:pt x="1141" y="1889"/>
                    <a:pt x="1134" y="1885"/>
                  </a:cubicBezTo>
                  <a:lnTo>
                    <a:pt x="1127" y="1881"/>
                  </a:lnTo>
                  <a:lnTo>
                    <a:pt x="1120" y="1878"/>
                  </a:lnTo>
                  <a:lnTo>
                    <a:pt x="1110" y="1868"/>
                  </a:lnTo>
                  <a:cubicBezTo>
                    <a:pt x="1096" y="1858"/>
                    <a:pt x="1083" y="1844"/>
                    <a:pt x="1069" y="1834"/>
                  </a:cubicBezTo>
                  <a:cubicBezTo>
                    <a:pt x="1069" y="1834"/>
                    <a:pt x="1062" y="1823"/>
                    <a:pt x="1059" y="1817"/>
                  </a:cubicBezTo>
                  <a:lnTo>
                    <a:pt x="1049" y="1796"/>
                  </a:lnTo>
                  <a:cubicBezTo>
                    <a:pt x="1042" y="1783"/>
                    <a:pt x="1035" y="1770"/>
                    <a:pt x="1029" y="1756"/>
                  </a:cubicBezTo>
                  <a:cubicBezTo>
                    <a:pt x="1012" y="1759"/>
                    <a:pt x="998" y="1759"/>
                    <a:pt x="985" y="1762"/>
                  </a:cubicBezTo>
                  <a:lnTo>
                    <a:pt x="974" y="1766"/>
                  </a:lnTo>
                  <a:lnTo>
                    <a:pt x="957" y="1766"/>
                  </a:lnTo>
                  <a:cubicBezTo>
                    <a:pt x="940" y="1770"/>
                    <a:pt x="923" y="1773"/>
                    <a:pt x="906" y="1779"/>
                  </a:cubicBezTo>
                  <a:cubicBezTo>
                    <a:pt x="916" y="1881"/>
                    <a:pt x="927" y="2018"/>
                    <a:pt x="930" y="2045"/>
                  </a:cubicBezTo>
                  <a:cubicBezTo>
                    <a:pt x="933" y="2099"/>
                    <a:pt x="936" y="2150"/>
                    <a:pt x="936" y="2205"/>
                  </a:cubicBezTo>
                  <a:cubicBezTo>
                    <a:pt x="940" y="2307"/>
                    <a:pt x="936" y="2406"/>
                    <a:pt x="923" y="2504"/>
                  </a:cubicBezTo>
                  <a:cubicBezTo>
                    <a:pt x="903" y="2654"/>
                    <a:pt x="862" y="2797"/>
                    <a:pt x="797" y="2919"/>
                  </a:cubicBezTo>
                  <a:cubicBezTo>
                    <a:pt x="763" y="2980"/>
                    <a:pt x="726" y="3035"/>
                    <a:pt x="682" y="3082"/>
                  </a:cubicBezTo>
                  <a:cubicBezTo>
                    <a:pt x="638" y="3130"/>
                    <a:pt x="589" y="3175"/>
                    <a:pt x="539" y="3205"/>
                  </a:cubicBezTo>
                  <a:cubicBezTo>
                    <a:pt x="487" y="3236"/>
                    <a:pt x="437" y="3252"/>
                    <a:pt x="382" y="3259"/>
                  </a:cubicBezTo>
                  <a:cubicBezTo>
                    <a:pt x="372" y="3261"/>
                    <a:pt x="361" y="3261"/>
                    <a:pt x="351" y="3261"/>
                  </a:cubicBezTo>
                  <a:cubicBezTo>
                    <a:pt x="311" y="3261"/>
                    <a:pt x="272" y="3252"/>
                    <a:pt x="239" y="3236"/>
                  </a:cubicBezTo>
                  <a:cubicBezTo>
                    <a:pt x="195" y="3215"/>
                    <a:pt x="158" y="3188"/>
                    <a:pt x="127" y="3157"/>
                  </a:cubicBezTo>
                  <a:cubicBezTo>
                    <a:pt x="96" y="3126"/>
                    <a:pt x="73" y="3093"/>
                    <a:pt x="59" y="3062"/>
                  </a:cubicBezTo>
                  <a:cubicBezTo>
                    <a:pt x="25" y="2997"/>
                    <a:pt x="11" y="2939"/>
                    <a:pt x="11" y="2899"/>
                  </a:cubicBezTo>
                  <a:cubicBezTo>
                    <a:pt x="8" y="2881"/>
                    <a:pt x="11" y="2864"/>
                    <a:pt x="11" y="2855"/>
                  </a:cubicBezTo>
                  <a:lnTo>
                    <a:pt x="11" y="2841"/>
                  </a:lnTo>
                  <a:cubicBezTo>
                    <a:pt x="11" y="2841"/>
                    <a:pt x="11" y="2844"/>
                    <a:pt x="8" y="2855"/>
                  </a:cubicBezTo>
                  <a:cubicBezTo>
                    <a:pt x="8" y="2864"/>
                    <a:pt x="5" y="2881"/>
                    <a:pt x="5" y="2899"/>
                  </a:cubicBezTo>
                  <a:cubicBezTo>
                    <a:pt x="1" y="2939"/>
                    <a:pt x="8" y="3001"/>
                    <a:pt x="35" y="3073"/>
                  </a:cubicBezTo>
                  <a:cubicBezTo>
                    <a:pt x="49" y="3106"/>
                    <a:pt x="73" y="3144"/>
                    <a:pt x="100" y="3181"/>
                  </a:cubicBezTo>
                  <a:cubicBezTo>
                    <a:pt x="131" y="3215"/>
                    <a:pt x="168" y="3252"/>
                    <a:pt x="216" y="3280"/>
                  </a:cubicBezTo>
                  <a:cubicBezTo>
                    <a:pt x="259" y="3305"/>
                    <a:pt x="314" y="3321"/>
                    <a:pt x="373" y="3321"/>
                  </a:cubicBezTo>
                  <a:cubicBezTo>
                    <a:pt x="378" y="3321"/>
                    <a:pt x="383" y="3321"/>
                    <a:pt x="389" y="3321"/>
                  </a:cubicBezTo>
                  <a:cubicBezTo>
                    <a:pt x="450" y="3321"/>
                    <a:pt x="518" y="3300"/>
                    <a:pt x="576" y="3269"/>
                  </a:cubicBezTo>
                  <a:cubicBezTo>
                    <a:pt x="638" y="3236"/>
                    <a:pt x="691" y="3195"/>
                    <a:pt x="743" y="3144"/>
                  </a:cubicBezTo>
                  <a:cubicBezTo>
                    <a:pt x="794" y="3093"/>
                    <a:pt x="842" y="3032"/>
                    <a:pt x="883" y="2966"/>
                  </a:cubicBezTo>
                  <a:cubicBezTo>
                    <a:pt x="960" y="2837"/>
                    <a:pt x="1015" y="2681"/>
                    <a:pt x="1038" y="2517"/>
                  </a:cubicBezTo>
                  <a:cubicBezTo>
                    <a:pt x="1056" y="2415"/>
                    <a:pt x="1059" y="2310"/>
                    <a:pt x="1059" y="2201"/>
                  </a:cubicBezTo>
                  <a:cubicBezTo>
                    <a:pt x="1059" y="2130"/>
                    <a:pt x="1052" y="2018"/>
                    <a:pt x="1049" y="1983"/>
                  </a:cubicBezTo>
                  <a:lnTo>
                    <a:pt x="1052" y="1983"/>
                  </a:lnTo>
                  <a:lnTo>
                    <a:pt x="1059" y="1987"/>
                  </a:lnTo>
                  <a:lnTo>
                    <a:pt x="1073" y="1997"/>
                  </a:lnTo>
                  <a:cubicBezTo>
                    <a:pt x="1079" y="2001"/>
                    <a:pt x="1090" y="2007"/>
                    <a:pt x="1100" y="2011"/>
                  </a:cubicBezTo>
                  <a:cubicBezTo>
                    <a:pt x="1157" y="2040"/>
                    <a:pt x="1222" y="2054"/>
                    <a:pt x="1286" y="2054"/>
                  </a:cubicBezTo>
                  <a:cubicBezTo>
                    <a:pt x="1321" y="2054"/>
                    <a:pt x="1355" y="2050"/>
                    <a:pt x="1389" y="2041"/>
                  </a:cubicBezTo>
                  <a:cubicBezTo>
                    <a:pt x="1491" y="2018"/>
                    <a:pt x="1569" y="1956"/>
                    <a:pt x="1630" y="1881"/>
                  </a:cubicBezTo>
                  <a:cubicBezTo>
                    <a:pt x="1750" y="1735"/>
                    <a:pt x="1784" y="1542"/>
                    <a:pt x="1760" y="1374"/>
                  </a:cubicBezTo>
                  <a:cubicBezTo>
                    <a:pt x="1740" y="1208"/>
                    <a:pt x="1674" y="1058"/>
                    <a:pt x="1610" y="929"/>
                  </a:cubicBezTo>
                  <a:cubicBezTo>
                    <a:pt x="1542" y="796"/>
                    <a:pt x="1474" y="674"/>
                    <a:pt x="1399" y="569"/>
                  </a:cubicBezTo>
                  <a:cubicBezTo>
                    <a:pt x="1250" y="358"/>
                    <a:pt x="1087" y="211"/>
                    <a:pt x="967" y="123"/>
                  </a:cubicBezTo>
                  <a:cubicBezTo>
                    <a:pt x="906" y="82"/>
                    <a:pt x="858" y="52"/>
                    <a:pt x="825" y="31"/>
                  </a:cubicBezTo>
                  <a:cubicBezTo>
                    <a:pt x="787" y="11"/>
                    <a:pt x="770" y="1"/>
                    <a:pt x="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0"/>
            <p:cNvSpPr/>
            <p:nvPr/>
          </p:nvSpPr>
          <p:spPr>
            <a:xfrm>
              <a:off x="1191945" y="408550"/>
              <a:ext cx="378023" cy="149699"/>
            </a:xfrm>
            <a:custGeom>
              <a:avLst/>
              <a:gdLst/>
              <a:ahLst/>
              <a:cxnLst/>
              <a:rect l="l" t="t" r="r" b="b"/>
              <a:pathLst>
                <a:path w="8611" h="3410" extrusionOk="0">
                  <a:moveTo>
                    <a:pt x="1" y="0"/>
                  </a:moveTo>
                  <a:lnTo>
                    <a:pt x="1" y="0"/>
                  </a:lnTo>
                  <a:cubicBezTo>
                    <a:pt x="1" y="0"/>
                    <a:pt x="25" y="45"/>
                    <a:pt x="76" y="127"/>
                  </a:cubicBezTo>
                  <a:cubicBezTo>
                    <a:pt x="127" y="208"/>
                    <a:pt x="198" y="327"/>
                    <a:pt x="297" y="474"/>
                  </a:cubicBezTo>
                  <a:cubicBezTo>
                    <a:pt x="494" y="769"/>
                    <a:pt x="790" y="1184"/>
                    <a:pt x="1191" y="1640"/>
                  </a:cubicBezTo>
                  <a:cubicBezTo>
                    <a:pt x="1290" y="1755"/>
                    <a:pt x="1399" y="1875"/>
                    <a:pt x="1511" y="1994"/>
                  </a:cubicBezTo>
                  <a:cubicBezTo>
                    <a:pt x="1569" y="2052"/>
                    <a:pt x="1627" y="2113"/>
                    <a:pt x="1685" y="2174"/>
                  </a:cubicBezTo>
                  <a:cubicBezTo>
                    <a:pt x="1746" y="2232"/>
                    <a:pt x="1808" y="2293"/>
                    <a:pt x="1875" y="2351"/>
                  </a:cubicBezTo>
                  <a:cubicBezTo>
                    <a:pt x="1946" y="2408"/>
                    <a:pt x="2021" y="2460"/>
                    <a:pt x="2110" y="2497"/>
                  </a:cubicBezTo>
                  <a:cubicBezTo>
                    <a:pt x="2182" y="2525"/>
                    <a:pt x="2260" y="2541"/>
                    <a:pt x="2340" y="2541"/>
                  </a:cubicBezTo>
                  <a:cubicBezTo>
                    <a:pt x="2358" y="2541"/>
                    <a:pt x="2377" y="2540"/>
                    <a:pt x="2395" y="2538"/>
                  </a:cubicBezTo>
                  <a:cubicBezTo>
                    <a:pt x="2494" y="2524"/>
                    <a:pt x="2599" y="2484"/>
                    <a:pt x="2668" y="2402"/>
                  </a:cubicBezTo>
                  <a:cubicBezTo>
                    <a:pt x="2739" y="2320"/>
                    <a:pt x="2770" y="2215"/>
                    <a:pt x="2777" y="2113"/>
                  </a:cubicBezTo>
                  <a:cubicBezTo>
                    <a:pt x="2780" y="2072"/>
                    <a:pt x="2780" y="2031"/>
                    <a:pt x="2780" y="1990"/>
                  </a:cubicBezTo>
                  <a:lnTo>
                    <a:pt x="2777" y="1980"/>
                  </a:lnTo>
                  <a:lnTo>
                    <a:pt x="2777" y="1977"/>
                  </a:lnTo>
                  <a:lnTo>
                    <a:pt x="2777" y="1970"/>
                  </a:lnTo>
                  <a:lnTo>
                    <a:pt x="2777" y="1959"/>
                  </a:lnTo>
                  <a:cubicBezTo>
                    <a:pt x="2777" y="1964"/>
                    <a:pt x="2780" y="1964"/>
                    <a:pt x="2783" y="1967"/>
                  </a:cubicBezTo>
                  <a:lnTo>
                    <a:pt x="2783" y="1973"/>
                  </a:lnTo>
                  <a:lnTo>
                    <a:pt x="2787" y="1977"/>
                  </a:lnTo>
                  <a:lnTo>
                    <a:pt x="2787" y="1980"/>
                  </a:lnTo>
                  <a:lnTo>
                    <a:pt x="2817" y="2021"/>
                  </a:lnTo>
                  <a:cubicBezTo>
                    <a:pt x="2828" y="2035"/>
                    <a:pt x="2838" y="2052"/>
                    <a:pt x="2852" y="2066"/>
                  </a:cubicBezTo>
                  <a:cubicBezTo>
                    <a:pt x="2899" y="2127"/>
                    <a:pt x="2946" y="2188"/>
                    <a:pt x="2998" y="2242"/>
                  </a:cubicBezTo>
                  <a:cubicBezTo>
                    <a:pt x="3100" y="2361"/>
                    <a:pt x="3209" y="2470"/>
                    <a:pt x="3328" y="2576"/>
                  </a:cubicBezTo>
                  <a:cubicBezTo>
                    <a:pt x="3389" y="2630"/>
                    <a:pt x="3447" y="2681"/>
                    <a:pt x="3511" y="2728"/>
                  </a:cubicBezTo>
                  <a:cubicBezTo>
                    <a:pt x="3573" y="2780"/>
                    <a:pt x="3637" y="2824"/>
                    <a:pt x="3706" y="2868"/>
                  </a:cubicBezTo>
                  <a:cubicBezTo>
                    <a:pt x="3736" y="2892"/>
                    <a:pt x="3770" y="2912"/>
                    <a:pt x="3804" y="2933"/>
                  </a:cubicBezTo>
                  <a:cubicBezTo>
                    <a:pt x="3838" y="2956"/>
                    <a:pt x="3872" y="2977"/>
                    <a:pt x="3906" y="2997"/>
                  </a:cubicBezTo>
                  <a:lnTo>
                    <a:pt x="4012" y="3055"/>
                  </a:lnTo>
                  <a:lnTo>
                    <a:pt x="4120" y="3110"/>
                  </a:lnTo>
                  <a:cubicBezTo>
                    <a:pt x="4138" y="3120"/>
                    <a:pt x="4155" y="3130"/>
                    <a:pt x="4175" y="3137"/>
                  </a:cubicBezTo>
                  <a:lnTo>
                    <a:pt x="4232" y="3164"/>
                  </a:lnTo>
                  <a:cubicBezTo>
                    <a:pt x="4270" y="3181"/>
                    <a:pt x="4307" y="3198"/>
                    <a:pt x="4345" y="3215"/>
                  </a:cubicBezTo>
                  <a:cubicBezTo>
                    <a:pt x="4423" y="3242"/>
                    <a:pt x="4498" y="3276"/>
                    <a:pt x="4576" y="3300"/>
                  </a:cubicBezTo>
                  <a:cubicBezTo>
                    <a:pt x="4654" y="3327"/>
                    <a:pt x="4736" y="3347"/>
                    <a:pt x="4814" y="3368"/>
                  </a:cubicBezTo>
                  <a:cubicBezTo>
                    <a:pt x="4896" y="3392"/>
                    <a:pt x="4978" y="3405"/>
                    <a:pt x="5063" y="3409"/>
                  </a:cubicBezTo>
                  <a:cubicBezTo>
                    <a:pt x="5074" y="3409"/>
                    <a:pt x="5086" y="3409"/>
                    <a:pt x="5097" y="3409"/>
                  </a:cubicBezTo>
                  <a:cubicBezTo>
                    <a:pt x="5174" y="3409"/>
                    <a:pt x="5251" y="3397"/>
                    <a:pt x="5325" y="3361"/>
                  </a:cubicBezTo>
                  <a:cubicBezTo>
                    <a:pt x="5410" y="3324"/>
                    <a:pt x="5477" y="3249"/>
                    <a:pt x="5512" y="3160"/>
                  </a:cubicBezTo>
                  <a:cubicBezTo>
                    <a:pt x="5543" y="3075"/>
                    <a:pt x="5543" y="2984"/>
                    <a:pt x="5532" y="2902"/>
                  </a:cubicBezTo>
                  <a:cubicBezTo>
                    <a:pt x="5525" y="2882"/>
                    <a:pt x="5522" y="2862"/>
                    <a:pt x="5515" y="2841"/>
                  </a:cubicBezTo>
                  <a:lnTo>
                    <a:pt x="5508" y="2813"/>
                  </a:lnTo>
                  <a:lnTo>
                    <a:pt x="5508" y="2807"/>
                  </a:lnTo>
                  <a:lnTo>
                    <a:pt x="5505" y="2804"/>
                  </a:lnTo>
                  <a:lnTo>
                    <a:pt x="5505" y="2800"/>
                  </a:lnTo>
                  <a:lnTo>
                    <a:pt x="5502" y="2800"/>
                  </a:lnTo>
                  <a:lnTo>
                    <a:pt x="5502" y="2796"/>
                  </a:lnTo>
                  <a:lnTo>
                    <a:pt x="5505" y="2800"/>
                  </a:lnTo>
                  <a:lnTo>
                    <a:pt x="5512" y="2800"/>
                  </a:lnTo>
                  <a:cubicBezTo>
                    <a:pt x="5525" y="2807"/>
                    <a:pt x="5539" y="2813"/>
                    <a:pt x="5549" y="2817"/>
                  </a:cubicBezTo>
                  <a:cubicBezTo>
                    <a:pt x="5570" y="2827"/>
                    <a:pt x="5587" y="2834"/>
                    <a:pt x="5604" y="2841"/>
                  </a:cubicBezTo>
                  <a:cubicBezTo>
                    <a:pt x="5678" y="2871"/>
                    <a:pt x="5747" y="2898"/>
                    <a:pt x="5818" y="2923"/>
                  </a:cubicBezTo>
                  <a:cubicBezTo>
                    <a:pt x="6182" y="3052"/>
                    <a:pt x="6549" y="3123"/>
                    <a:pt x="6903" y="3140"/>
                  </a:cubicBezTo>
                  <a:cubicBezTo>
                    <a:pt x="6984" y="3145"/>
                    <a:pt x="7065" y="3148"/>
                    <a:pt x="7145" y="3148"/>
                  </a:cubicBezTo>
                  <a:cubicBezTo>
                    <a:pt x="7236" y="3148"/>
                    <a:pt x="7326" y="3144"/>
                    <a:pt x="7413" y="3137"/>
                  </a:cubicBezTo>
                  <a:cubicBezTo>
                    <a:pt x="7580" y="3123"/>
                    <a:pt x="7740" y="3096"/>
                    <a:pt x="7886" y="3052"/>
                  </a:cubicBezTo>
                  <a:cubicBezTo>
                    <a:pt x="8036" y="3008"/>
                    <a:pt x="8171" y="2939"/>
                    <a:pt x="8284" y="2851"/>
                  </a:cubicBezTo>
                  <a:cubicBezTo>
                    <a:pt x="8396" y="2760"/>
                    <a:pt x="8482" y="2650"/>
                    <a:pt x="8536" y="2535"/>
                  </a:cubicBezTo>
                  <a:cubicBezTo>
                    <a:pt x="8590" y="2422"/>
                    <a:pt x="8611" y="2300"/>
                    <a:pt x="8600" y="2191"/>
                  </a:cubicBezTo>
                  <a:cubicBezTo>
                    <a:pt x="8600" y="2164"/>
                    <a:pt x="8594" y="2137"/>
                    <a:pt x="8587" y="2110"/>
                  </a:cubicBezTo>
                  <a:cubicBezTo>
                    <a:pt x="8580" y="2086"/>
                    <a:pt x="8576" y="2058"/>
                    <a:pt x="8563" y="2038"/>
                  </a:cubicBezTo>
                  <a:cubicBezTo>
                    <a:pt x="8546" y="1990"/>
                    <a:pt x="8522" y="1950"/>
                    <a:pt x="8495" y="1912"/>
                  </a:cubicBezTo>
                  <a:cubicBezTo>
                    <a:pt x="8441" y="1841"/>
                    <a:pt x="8376" y="1786"/>
                    <a:pt x="8318" y="1752"/>
                  </a:cubicBezTo>
                  <a:cubicBezTo>
                    <a:pt x="8257" y="1719"/>
                    <a:pt x="8199" y="1705"/>
                    <a:pt x="8151" y="1698"/>
                  </a:cubicBezTo>
                  <a:cubicBezTo>
                    <a:pt x="8127" y="1694"/>
                    <a:pt x="8107" y="1691"/>
                    <a:pt x="8087" y="1691"/>
                  </a:cubicBezTo>
                  <a:cubicBezTo>
                    <a:pt x="8069" y="1694"/>
                    <a:pt x="8056" y="1694"/>
                    <a:pt x="8042" y="1694"/>
                  </a:cubicBezTo>
                  <a:cubicBezTo>
                    <a:pt x="8019" y="1701"/>
                    <a:pt x="8005" y="1701"/>
                    <a:pt x="8005" y="1701"/>
                  </a:cubicBezTo>
                  <a:cubicBezTo>
                    <a:pt x="8005" y="1701"/>
                    <a:pt x="8019" y="1701"/>
                    <a:pt x="8042" y="1698"/>
                  </a:cubicBezTo>
                  <a:cubicBezTo>
                    <a:pt x="8056" y="1694"/>
                    <a:pt x="8069" y="1694"/>
                    <a:pt x="8087" y="1694"/>
                  </a:cubicBezTo>
                  <a:cubicBezTo>
                    <a:pt x="8107" y="1694"/>
                    <a:pt x="8127" y="1698"/>
                    <a:pt x="8151" y="1701"/>
                  </a:cubicBezTo>
                  <a:cubicBezTo>
                    <a:pt x="8196" y="1711"/>
                    <a:pt x="8253" y="1728"/>
                    <a:pt x="8311" y="1766"/>
                  </a:cubicBezTo>
                  <a:cubicBezTo>
                    <a:pt x="8369" y="1800"/>
                    <a:pt x="8427" y="1854"/>
                    <a:pt x="8478" y="1926"/>
                  </a:cubicBezTo>
                  <a:cubicBezTo>
                    <a:pt x="8502" y="1964"/>
                    <a:pt x="8526" y="2000"/>
                    <a:pt x="8539" y="2048"/>
                  </a:cubicBezTo>
                  <a:cubicBezTo>
                    <a:pt x="8549" y="2069"/>
                    <a:pt x="8553" y="2093"/>
                    <a:pt x="8559" y="2116"/>
                  </a:cubicBezTo>
                  <a:cubicBezTo>
                    <a:pt x="8563" y="2140"/>
                    <a:pt x="8567" y="2168"/>
                    <a:pt x="8567" y="2191"/>
                  </a:cubicBezTo>
                  <a:cubicBezTo>
                    <a:pt x="8573" y="2297"/>
                    <a:pt x="8549" y="2408"/>
                    <a:pt x="8495" y="2518"/>
                  </a:cubicBezTo>
                  <a:cubicBezTo>
                    <a:pt x="8441" y="2623"/>
                    <a:pt x="8355" y="2725"/>
                    <a:pt x="8250" y="2804"/>
                  </a:cubicBezTo>
                  <a:cubicBezTo>
                    <a:pt x="8141" y="2885"/>
                    <a:pt x="8012" y="2946"/>
                    <a:pt x="7869" y="2987"/>
                  </a:cubicBezTo>
                  <a:cubicBezTo>
                    <a:pt x="7726" y="3028"/>
                    <a:pt x="7570" y="3052"/>
                    <a:pt x="7410" y="3062"/>
                  </a:cubicBezTo>
                  <a:cubicBezTo>
                    <a:pt x="7340" y="3066"/>
                    <a:pt x="7270" y="3068"/>
                    <a:pt x="7200" y="3068"/>
                  </a:cubicBezTo>
                  <a:cubicBezTo>
                    <a:pt x="7104" y="3068"/>
                    <a:pt x="7006" y="3064"/>
                    <a:pt x="6906" y="3058"/>
                  </a:cubicBezTo>
                  <a:cubicBezTo>
                    <a:pt x="6563" y="3031"/>
                    <a:pt x="6206" y="2960"/>
                    <a:pt x="5852" y="2831"/>
                  </a:cubicBezTo>
                  <a:cubicBezTo>
                    <a:pt x="5780" y="2807"/>
                    <a:pt x="5712" y="2780"/>
                    <a:pt x="5645" y="2749"/>
                  </a:cubicBezTo>
                  <a:cubicBezTo>
                    <a:pt x="5628" y="2742"/>
                    <a:pt x="5607" y="2735"/>
                    <a:pt x="5590" y="2725"/>
                  </a:cubicBezTo>
                  <a:lnTo>
                    <a:pt x="5563" y="2715"/>
                  </a:lnTo>
                  <a:lnTo>
                    <a:pt x="5546" y="2708"/>
                  </a:lnTo>
                  <a:lnTo>
                    <a:pt x="5522" y="2694"/>
                  </a:lnTo>
                  <a:cubicBezTo>
                    <a:pt x="5485" y="2678"/>
                    <a:pt x="5450" y="2661"/>
                    <a:pt x="5413" y="2640"/>
                  </a:cubicBezTo>
                  <a:cubicBezTo>
                    <a:pt x="5375" y="2623"/>
                    <a:pt x="5339" y="2603"/>
                    <a:pt x="5298" y="2582"/>
                  </a:cubicBezTo>
                  <a:lnTo>
                    <a:pt x="5298" y="2582"/>
                  </a:lnTo>
                  <a:cubicBezTo>
                    <a:pt x="5314" y="2620"/>
                    <a:pt x="5325" y="2647"/>
                    <a:pt x="5342" y="2684"/>
                  </a:cubicBezTo>
                  <a:cubicBezTo>
                    <a:pt x="5359" y="2719"/>
                    <a:pt x="5372" y="2755"/>
                    <a:pt x="5383" y="2790"/>
                  </a:cubicBezTo>
                  <a:lnTo>
                    <a:pt x="5400" y="2837"/>
                  </a:lnTo>
                  <a:lnTo>
                    <a:pt x="5403" y="2848"/>
                  </a:lnTo>
                  <a:lnTo>
                    <a:pt x="5403" y="2854"/>
                  </a:lnTo>
                  <a:lnTo>
                    <a:pt x="5406" y="2868"/>
                  </a:lnTo>
                  <a:cubicBezTo>
                    <a:pt x="5410" y="2885"/>
                    <a:pt x="5413" y="2902"/>
                    <a:pt x="5416" y="2919"/>
                  </a:cubicBezTo>
                  <a:cubicBezTo>
                    <a:pt x="5427" y="2991"/>
                    <a:pt x="5427" y="3062"/>
                    <a:pt x="5403" y="3120"/>
                  </a:cubicBezTo>
                  <a:cubicBezTo>
                    <a:pt x="5379" y="3181"/>
                    <a:pt x="5334" y="3232"/>
                    <a:pt x="5273" y="3259"/>
                  </a:cubicBezTo>
                  <a:cubicBezTo>
                    <a:pt x="5223" y="3286"/>
                    <a:pt x="5159" y="3297"/>
                    <a:pt x="5095" y="3297"/>
                  </a:cubicBezTo>
                  <a:cubicBezTo>
                    <a:pt x="5086" y="3297"/>
                    <a:pt x="5078" y="3297"/>
                    <a:pt x="5069" y="3297"/>
                  </a:cubicBezTo>
                  <a:cubicBezTo>
                    <a:pt x="4995" y="3293"/>
                    <a:pt x="4916" y="3280"/>
                    <a:pt x="4841" y="3262"/>
                  </a:cubicBezTo>
                  <a:cubicBezTo>
                    <a:pt x="4767" y="3239"/>
                    <a:pt x="4689" y="3222"/>
                    <a:pt x="4614" y="3195"/>
                  </a:cubicBezTo>
                  <a:cubicBezTo>
                    <a:pt x="4535" y="3171"/>
                    <a:pt x="4461" y="3140"/>
                    <a:pt x="4386" y="3110"/>
                  </a:cubicBezTo>
                  <a:cubicBezTo>
                    <a:pt x="4351" y="3096"/>
                    <a:pt x="4314" y="3079"/>
                    <a:pt x="4277" y="3062"/>
                  </a:cubicBezTo>
                  <a:lnTo>
                    <a:pt x="4222" y="3038"/>
                  </a:lnTo>
                  <a:cubicBezTo>
                    <a:pt x="4205" y="3028"/>
                    <a:pt x="4185" y="3021"/>
                    <a:pt x="4168" y="3011"/>
                  </a:cubicBezTo>
                  <a:lnTo>
                    <a:pt x="4066" y="2960"/>
                  </a:lnTo>
                  <a:lnTo>
                    <a:pt x="3964" y="2902"/>
                  </a:lnTo>
                  <a:cubicBezTo>
                    <a:pt x="3930" y="2882"/>
                    <a:pt x="3896" y="2862"/>
                    <a:pt x="3862" y="2841"/>
                  </a:cubicBezTo>
                  <a:cubicBezTo>
                    <a:pt x="3831" y="2821"/>
                    <a:pt x="3797" y="2800"/>
                    <a:pt x="3763" y="2780"/>
                  </a:cubicBezTo>
                  <a:cubicBezTo>
                    <a:pt x="3702" y="2735"/>
                    <a:pt x="3637" y="2691"/>
                    <a:pt x="3576" y="2644"/>
                  </a:cubicBezTo>
                  <a:cubicBezTo>
                    <a:pt x="3515" y="2596"/>
                    <a:pt x="3457" y="2548"/>
                    <a:pt x="3400" y="2497"/>
                  </a:cubicBezTo>
                  <a:cubicBezTo>
                    <a:pt x="3284" y="2395"/>
                    <a:pt x="3175" y="2290"/>
                    <a:pt x="3076" y="2174"/>
                  </a:cubicBezTo>
                  <a:cubicBezTo>
                    <a:pt x="3025" y="2119"/>
                    <a:pt x="2981" y="2061"/>
                    <a:pt x="2933" y="2004"/>
                  </a:cubicBezTo>
                  <a:cubicBezTo>
                    <a:pt x="2923" y="1987"/>
                    <a:pt x="2910" y="1973"/>
                    <a:pt x="2899" y="1959"/>
                  </a:cubicBezTo>
                  <a:lnTo>
                    <a:pt x="2865" y="1909"/>
                  </a:lnTo>
                  <a:cubicBezTo>
                    <a:pt x="2844" y="1878"/>
                    <a:pt x="2821" y="1851"/>
                    <a:pt x="2800" y="1813"/>
                  </a:cubicBezTo>
                  <a:lnTo>
                    <a:pt x="2770" y="1763"/>
                  </a:lnTo>
                  <a:lnTo>
                    <a:pt x="2739" y="1719"/>
                  </a:lnTo>
                  <a:cubicBezTo>
                    <a:pt x="2719" y="1722"/>
                    <a:pt x="2698" y="1722"/>
                    <a:pt x="2681" y="1725"/>
                  </a:cubicBezTo>
                  <a:cubicBezTo>
                    <a:pt x="2675" y="1732"/>
                    <a:pt x="2665" y="1742"/>
                    <a:pt x="2634" y="1759"/>
                  </a:cubicBezTo>
                  <a:cubicBezTo>
                    <a:pt x="2640" y="1783"/>
                    <a:pt x="2644" y="1804"/>
                    <a:pt x="2651" y="1827"/>
                  </a:cubicBezTo>
                  <a:cubicBezTo>
                    <a:pt x="2654" y="1851"/>
                    <a:pt x="2657" y="1871"/>
                    <a:pt x="2661" y="1892"/>
                  </a:cubicBezTo>
                  <a:cubicBezTo>
                    <a:pt x="2665" y="1912"/>
                    <a:pt x="2668" y="1932"/>
                    <a:pt x="2671" y="1953"/>
                  </a:cubicBezTo>
                  <a:cubicBezTo>
                    <a:pt x="2671" y="1959"/>
                    <a:pt x="2671" y="1970"/>
                    <a:pt x="2675" y="1980"/>
                  </a:cubicBezTo>
                  <a:lnTo>
                    <a:pt x="2675" y="1997"/>
                  </a:lnTo>
                  <a:cubicBezTo>
                    <a:pt x="2678" y="2035"/>
                    <a:pt x="2678" y="2072"/>
                    <a:pt x="2678" y="2106"/>
                  </a:cubicBezTo>
                  <a:cubicBezTo>
                    <a:pt x="2675" y="2195"/>
                    <a:pt x="2648" y="2276"/>
                    <a:pt x="2596" y="2341"/>
                  </a:cubicBezTo>
                  <a:cubicBezTo>
                    <a:pt x="2546" y="2402"/>
                    <a:pt x="2467" y="2439"/>
                    <a:pt x="2386" y="2453"/>
                  </a:cubicBezTo>
                  <a:cubicBezTo>
                    <a:pt x="2368" y="2455"/>
                    <a:pt x="2350" y="2457"/>
                    <a:pt x="2332" y="2457"/>
                  </a:cubicBezTo>
                  <a:cubicBezTo>
                    <a:pt x="2267" y="2457"/>
                    <a:pt x="2202" y="2443"/>
                    <a:pt x="2141" y="2422"/>
                  </a:cubicBezTo>
                  <a:cubicBezTo>
                    <a:pt x="2062" y="2392"/>
                    <a:pt x="1991" y="2344"/>
                    <a:pt x="1923" y="2293"/>
                  </a:cubicBezTo>
                  <a:cubicBezTo>
                    <a:pt x="1858" y="2239"/>
                    <a:pt x="1797" y="2181"/>
                    <a:pt x="1736" y="2123"/>
                  </a:cubicBezTo>
                  <a:cubicBezTo>
                    <a:pt x="1674" y="2066"/>
                    <a:pt x="1613" y="2008"/>
                    <a:pt x="1559" y="1950"/>
                  </a:cubicBezTo>
                  <a:cubicBezTo>
                    <a:pt x="1443" y="1834"/>
                    <a:pt x="1334" y="1719"/>
                    <a:pt x="1232" y="1606"/>
                  </a:cubicBezTo>
                  <a:cubicBezTo>
                    <a:pt x="824" y="1157"/>
                    <a:pt x="514" y="755"/>
                    <a:pt x="310" y="463"/>
                  </a:cubicBezTo>
                  <a:cubicBezTo>
                    <a:pt x="208" y="320"/>
                    <a:pt x="130" y="204"/>
                    <a:pt x="79" y="123"/>
                  </a:cubicBezTo>
                  <a:cubicBezTo>
                    <a:pt x="28"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0"/>
            <p:cNvSpPr/>
            <p:nvPr/>
          </p:nvSpPr>
          <p:spPr>
            <a:xfrm>
              <a:off x="1473306" y="419526"/>
              <a:ext cx="59177" cy="52460"/>
            </a:xfrm>
            <a:custGeom>
              <a:avLst/>
              <a:gdLst/>
              <a:ahLst/>
              <a:cxnLst/>
              <a:rect l="l" t="t" r="r" b="b"/>
              <a:pathLst>
                <a:path w="1348" h="1195" extrusionOk="0">
                  <a:moveTo>
                    <a:pt x="630" y="1"/>
                  </a:moveTo>
                  <a:cubicBezTo>
                    <a:pt x="555" y="1"/>
                    <a:pt x="478" y="12"/>
                    <a:pt x="402" y="36"/>
                  </a:cubicBezTo>
                  <a:cubicBezTo>
                    <a:pt x="334" y="56"/>
                    <a:pt x="266" y="87"/>
                    <a:pt x="201" y="131"/>
                  </a:cubicBezTo>
                  <a:cubicBezTo>
                    <a:pt x="140" y="175"/>
                    <a:pt x="82" y="237"/>
                    <a:pt x="52" y="312"/>
                  </a:cubicBezTo>
                  <a:cubicBezTo>
                    <a:pt x="18" y="387"/>
                    <a:pt x="7" y="464"/>
                    <a:pt x="4" y="543"/>
                  </a:cubicBezTo>
                  <a:cubicBezTo>
                    <a:pt x="1" y="621"/>
                    <a:pt x="11" y="700"/>
                    <a:pt x="32" y="775"/>
                  </a:cubicBezTo>
                  <a:cubicBezTo>
                    <a:pt x="55" y="849"/>
                    <a:pt x="89" y="921"/>
                    <a:pt x="140" y="985"/>
                  </a:cubicBezTo>
                  <a:cubicBezTo>
                    <a:pt x="188" y="1047"/>
                    <a:pt x="249" y="1101"/>
                    <a:pt x="321" y="1138"/>
                  </a:cubicBezTo>
                  <a:cubicBezTo>
                    <a:pt x="393" y="1175"/>
                    <a:pt x="474" y="1195"/>
                    <a:pt x="555" y="1195"/>
                  </a:cubicBezTo>
                  <a:cubicBezTo>
                    <a:pt x="631" y="1195"/>
                    <a:pt x="706" y="1178"/>
                    <a:pt x="773" y="1142"/>
                  </a:cubicBezTo>
                  <a:cubicBezTo>
                    <a:pt x="844" y="1108"/>
                    <a:pt x="899" y="1047"/>
                    <a:pt x="936" y="982"/>
                  </a:cubicBezTo>
                  <a:cubicBezTo>
                    <a:pt x="971" y="918"/>
                    <a:pt x="987" y="846"/>
                    <a:pt x="984" y="775"/>
                  </a:cubicBezTo>
                  <a:cubicBezTo>
                    <a:pt x="987" y="740"/>
                    <a:pt x="977" y="703"/>
                    <a:pt x="971" y="673"/>
                  </a:cubicBezTo>
                  <a:cubicBezTo>
                    <a:pt x="957" y="638"/>
                    <a:pt x="943" y="607"/>
                    <a:pt x="922" y="580"/>
                  </a:cubicBezTo>
                  <a:cubicBezTo>
                    <a:pt x="885" y="526"/>
                    <a:pt x="831" y="485"/>
                    <a:pt x="779" y="461"/>
                  </a:cubicBezTo>
                  <a:cubicBezTo>
                    <a:pt x="729" y="434"/>
                    <a:pt x="671" y="417"/>
                    <a:pt x="616" y="417"/>
                  </a:cubicBezTo>
                  <a:cubicBezTo>
                    <a:pt x="558" y="417"/>
                    <a:pt x="504" y="441"/>
                    <a:pt x="470" y="478"/>
                  </a:cubicBezTo>
                  <a:cubicBezTo>
                    <a:pt x="440" y="519"/>
                    <a:pt x="426" y="563"/>
                    <a:pt x="423" y="604"/>
                  </a:cubicBezTo>
                  <a:cubicBezTo>
                    <a:pt x="419" y="645"/>
                    <a:pt x="426" y="682"/>
                    <a:pt x="436" y="713"/>
                  </a:cubicBezTo>
                  <a:cubicBezTo>
                    <a:pt x="460" y="778"/>
                    <a:pt x="501" y="815"/>
                    <a:pt x="535" y="829"/>
                  </a:cubicBezTo>
                  <a:cubicBezTo>
                    <a:pt x="552" y="836"/>
                    <a:pt x="562" y="836"/>
                    <a:pt x="572" y="836"/>
                  </a:cubicBezTo>
                  <a:cubicBezTo>
                    <a:pt x="566" y="832"/>
                    <a:pt x="552" y="829"/>
                    <a:pt x="538" y="822"/>
                  </a:cubicBezTo>
                  <a:cubicBezTo>
                    <a:pt x="508" y="805"/>
                    <a:pt x="473" y="767"/>
                    <a:pt x="460" y="706"/>
                  </a:cubicBezTo>
                  <a:cubicBezTo>
                    <a:pt x="450" y="679"/>
                    <a:pt x="450" y="645"/>
                    <a:pt x="453" y="607"/>
                  </a:cubicBezTo>
                  <a:cubicBezTo>
                    <a:pt x="460" y="574"/>
                    <a:pt x="477" y="536"/>
                    <a:pt x="504" y="509"/>
                  </a:cubicBezTo>
                  <a:cubicBezTo>
                    <a:pt x="529" y="484"/>
                    <a:pt x="564" y="471"/>
                    <a:pt x="601" y="471"/>
                  </a:cubicBezTo>
                  <a:cubicBezTo>
                    <a:pt x="605" y="471"/>
                    <a:pt x="609" y="471"/>
                    <a:pt x="613" y="472"/>
                  </a:cubicBezTo>
                  <a:cubicBezTo>
                    <a:pt x="657" y="475"/>
                    <a:pt x="705" y="495"/>
                    <a:pt x="749" y="519"/>
                  </a:cubicBezTo>
                  <a:cubicBezTo>
                    <a:pt x="790" y="546"/>
                    <a:pt x="831" y="580"/>
                    <a:pt x="858" y="624"/>
                  </a:cubicBezTo>
                  <a:cubicBezTo>
                    <a:pt x="872" y="645"/>
                    <a:pt x="878" y="669"/>
                    <a:pt x="885" y="696"/>
                  </a:cubicBezTo>
                  <a:cubicBezTo>
                    <a:pt x="892" y="720"/>
                    <a:pt x="895" y="747"/>
                    <a:pt x="892" y="775"/>
                  </a:cubicBezTo>
                  <a:cubicBezTo>
                    <a:pt x="889" y="883"/>
                    <a:pt x="828" y="999"/>
                    <a:pt x="726" y="1053"/>
                  </a:cubicBezTo>
                  <a:cubicBezTo>
                    <a:pt x="678" y="1078"/>
                    <a:pt x="622" y="1091"/>
                    <a:pt x="564" y="1091"/>
                  </a:cubicBezTo>
                  <a:cubicBezTo>
                    <a:pt x="497" y="1091"/>
                    <a:pt x="428" y="1074"/>
                    <a:pt x="368" y="1043"/>
                  </a:cubicBezTo>
                  <a:cubicBezTo>
                    <a:pt x="252" y="989"/>
                    <a:pt x="170" y="873"/>
                    <a:pt x="134" y="744"/>
                  </a:cubicBezTo>
                  <a:cubicBezTo>
                    <a:pt x="113" y="679"/>
                    <a:pt x="106" y="611"/>
                    <a:pt x="106" y="546"/>
                  </a:cubicBezTo>
                  <a:cubicBezTo>
                    <a:pt x="106" y="478"/>
                    <a:pt x="120" y="411"/>
                    <a:pt x="144" y="353"/>
                  </a:cubicBezTo>
                  <a:cubicBezTo>
                    <a:pt x="191" y="237"/>
                    <a:pt x="310" y="162"/>
                    <a:pt x="429" y="122"/>
                  </a:cubicBezTo>
                  <a:cubicBezTo>
                    <a:pt x="508" y="95"/>
                    <a:pt x="590" y="83"/>
                    <a:pt x="669" y="83"/>
                  </a:cubicBezTo>
                  <a:cubicBezTo>
                    <a:pt x="713" y="83"/>
                    <a:pt x="756" y="87"/>
                    <a:pt x="797" y="94"/>
                  </a:cubicBezTo>
                  <a:cubicBezTo>
                    <a:pt x="916" y="114"/>
                    <a:pt x="1021" y="166"/>
                    <a:pt x="1100" y="233"/>
                  </a:cubicBezTo>
                  <a:cubicBezTo>
                    <a:pt x="1181" y="298"/>
                    <a:pt x="1236" y="380"/>
                    <a:pt x="1273" y="458"/>
                  </a:cubicBezTo>
                  <a:cubicBezTo>
                    <a:pt x="1310" y="536"/>
                    <a:pt x="1327" y="611"/>
                    <a:pt x="1331" y="676"/>
                  </a:cubicBezTo>
                  <a:cubicBezTo>
                    <a:pt x="1338" y="737"/>
                    <a:pt x="1331" y="788"/>
                    <a:pt x="1327" y="822"/>
                  </a:cubicBezTo>
                  <a:cubicBezTo>
                    <a:pt x="1321" y="856"/>
                    <a:pt x="1317" y="873"/>
                    <a:pt x="1317" y="873"/>
                  </a:cubicBezTo>
                  <a:cubicBezTo>
                    <a:pt x="1317" y="873"/>
                    <a:pt x="1321" y="856"/>
                    <a:pt x="1331" y="822"/>
                  </a:cubicBezTo>
                  <a:cubicBezTo>
                    <a:pt x="1338" y="788"/>
                    <a:pt x="1348" y="740"/>
                    <a:pt x="1348" y="676"/>
                  </a:cubicBezTo>
                  <a:cubicBezTo>
                    <a:pt x="1348" y="611"/>
                    <a:pt x="1338" y="530"/>
                    <a:pt x="1307" y="444"/>
                  </a:cubicBezTo>
                  <a:cubicBezTo>
                    <a:pt x="1277" y="359"/>
                    <a:pt x="1222" y="268"/>
                    <a:pt x="1137" y="189"/>
                  </a:cubicBezTo>
                  <a:cubicBezTo>
                    <a:pt x="1055" y="111"/>
                    <a:pt x="939" y="50"/>
                    <a:pt x="814" y="23"/>
                  </a:cubicBezTo>
                  <a:cubicBezTo>
                    <a:pt x="755" y="9"/>
                    <a:pt x="693"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0"/>
            <p:cNvSpPr/>
            <p:nvPr/>
          </p:nvSpPr>
          <p:spPr>
            <a:xfrm>
              <a:off x="952422" y="311925"/>
              <a:ext cx="455638" cy="189692"/>
            </a:xfrm>
            <a:custGeom>
              <a:avLst/>
              <a:gdLst/>
              <a:ahLst/>
              <a:cxnLst/>
              <a:rect l="l" t="t" r="r" b="b"/>
              <a:pathLst>
                <a:path w="10379" h="4321" extrusionOk="0">
                  <a:moveTo>
                    <a:pt x="1232" y="1"/>
                  </a:moveTo>
                  <a:cubicBezTo>
                    <a:pt x="1174" y="1"/>
                    <a:pt x="1116" y="4"/>
                    <a:pt x="1062" y="4"/>
                  </a:cubicBezTo>
                  <a:lnTo>
                    <a:pt x="902" y="4"/>
                  </a:lnTo>
                  <a:cubicBezTo>
                    <a:pt x="851" y="4"/>
                    <a:pt x="800" y="4"/>
                    <a:pt x="753" y="7"/>
                  </a:cubicBezTo>
                  <a:cubicBezTo>
                    <a:pt x="657" y="14"/>
                    <a:pt x="572" y="17"/>
                    <a:pt x="494" y="21"/>
                  </a:cubicBezTo>
                  <a:cubicBezTo>
                    <a:pt x="412" y="25"/>
                    <a:pt x="345" y="31"/>
                    <a:pt x="283" y="38"/>
                  </a:cubicBezTo>
                  <a:cubicBezTo>
                    <a:pt x="222" y="45"/>
                    <a:pt x="171" y="51"/>
                    <a:pt x="130" y="55"/>
                  </a:cubicBezTo>
                  <a:cubicBezTo>
                    <a:pt x="45" y="62"/>
                    <a:pt x="1" y="65"/>
                    <a:pt x="1" y="65"/>
                  </a:cubicBezTo>
                  <a:cubicBezTo>
                    <a:pt x="1" y="65"/>
                    <a:pt x="45" y="69"/>
                    <a:pt x="130" y="69"/>
                  </a:cubicBezTo>
                  <a:lnTo>
                    <a:pt x="283" y="69"/>
                  </a:lnTo>
                  <a:cubicBezTo>
                    <a:pt x="345" y="72"/>
                    <a:pt x="416" y="72"/>
                    <a:pt x="494" y="75"/>
                  </a:cubicBezTo>
                  <a:cubicBezTo>
                    <a:pt x="572" y="78"/>
                    <a:pt x="657" y="82"/>
                    <a:pt x="753" y="86"/>
                  </a:cubicBezTo>
                  <a:cubicBezTo>
                    <a:pt x="800" y="89"/>
                    <a:pt x="847" y="92"/>
                    <a:pt x="899" y="96"/>
                  </a:cubicBezTo>
                  <a:cubicBezTo>
                    <a:pt x="949" y="103"/>
                    <a:pt x="1004" y="106"/>
                    <a:pt x="1055" y="109"/>
                  </a:cubicBezTo>
                  <a:cubicBezTo>
                    <a:pt x="1110" y="113"/>
                    <a:pt x="1167" y="119"/>
                    <a:pt x="1225" y="123"/>
                  </a:cubicBezTo>
                  <a:cubicBezTo>
                    <a:pt x="1283" y="130"/>
                    <a:pt x="1341" y="136"/>
                    <a:pt x="1402" y="144"/>
                  </a:cubicBezTo>
                  <a:cubicBezTo>
                    <a:pt x="1463" y="150"/>
                    <a:pt x="1524" y="157"/>
                    <a:pt x="1590" y="164"/>
                  </a:cubicBezTo>
                  <a:cubicBezTo>
                    <a:pt x="1651" y="171"/>
                    <a:pt x="1715" y="180"/>
                    <a:pt x="1783" y="191"/>
                  </a:cubicBezTo>
                  <a:cubicBezTo>
                    <a:pt x="2310" y="259"/>
                    <a:pt x="2923" y="392"/>
                    <a:pt x="3559" y="582"/>
                  </a:cubicBezTo>
                  <a:cubicBezTo>
                    <a:pt x="3637" y="606"/>
                    <a:pt x="3719" y="637"/>
                    <a:pt x="3797" y="661"/>
                  </a:cubicBezTo>
                  <a:cubicBezTo>
                    <a:pt x="3838" y="674"/>
                    <a:pt x="3879" y="687"/>
                    <a:pt x="3920" y="701"/>
                  </a:cubicBezTo>
                  <a:lnTo>
                    <a:pt x="3978" y="722"/>
                  </a:lnTo>
                  <a:lnTo>
                    <a:pt x="4039" y="742"/>
                  </a:lnTo>
                  <a:cubicBezTo>
                    <a:pt x="4198" y="803"/>
                    <a:pt x="4361" y="861"/>
                    <a:pt x="4521" y="929"/>
                  </a:cubicBezTo>
                  <a:cubicBezTo>
                    <a:pt x="4848" y="1055"/>
                    <a:pt x="5168" y="1212"/>
                    <a:pt x="5481" y="1372"/>
                  </a:cubicBezTo>
                  <a:cubicBezTo>
                    <a:pt x="5637" y="1457"/>
                    <a:pt x="5794" y="1535"/>
                    <a:pt x="5947" y="1630"/>
                  </a:cubicBezTo>
                  <a:cubicBezTo>
                    <a:pt x="6022" y="1674"/>
                    <a:pt x="6096" y="1719"/>
                    <a:pt x="6171" y="1763"/>
                  </a:cubicBezTo>
                  <a:cubicBezTo>
                    <a:pt x="6246" y="1810"/>
                    <a:pt x="6321" y="1858"/>
                    <a:pt x="6396" y="1902"/>
                  </a:cubicBezTo>
                  <a:cubicBezTo>
                    <a:pt x="6688" y="2092"/>
                    <a:pt x="6974" y="2287"/>
                    <a:pt x="7246" y="2480"/>
                  </a:cubicBezTo>
                  <a:cubicBezTo>
                    <a:pt x="7794" y="2868"/>
                    <a:pt x="8311" y="3232"/>
                    <a:pt x="8767" y="3521"/>
                  </a:cubicBezTo>
                  <a:cubicBezTo>
                    <a:pt x="9226" y="3810"/>
                    <a:pt x="9631" y="4011"/>
                    <a:pt x="9920" y="4137"/>
                  </a:cubicBezTo>
                  <a:cubicBezTo>
                    <a:pt x="9991" y="4168"/>
                    <a:pt x="10056" y="4198"/>
                    <a:pt x="10114" y="4218"/>
                  </a:cubicBezTo>
                  <a:cubicBezTo>
                    <a:pt x="10172" y="4239"/>
                    <a:pt x="10219" y="4259"/>
                    <a:pt x="10257" y="4273"/>
                  </a:cubicBezTo>
                  <a:cubicBezTo>
                    <a:pt x="10338" y="4303"/>
                    <a:pt x="10379" y="4320"/>
                    <a:pt x="10379" y="4320"/>
                  </a:cubicBezTo>
                  <a:cubicBezTo>
                    <a:pt x="10379" y="4320"/>
                    <a:pt x="10338" y="4300"/>
                    <a:pt x="10260" y="4267"/>
                  </a:cubicBezTo>
                  <a:cubicBezTo>
                    <a:pt x="10223" y="4246"/>
                    <a:pt x="10175" y="4226"/>
                    <a:pt x="10121" y="4198"/>
                  </a:cubicBezTo>
                  <a:cubicBezTo>
                    <a:pt x="10066" y="4174"/>
                    <a:pt x="10005" y="4140"/>
                    <a:pt x="9937" y="4103"/>
                  </a:cubicBezTo>
                  <a:cubicBezTo>
                    <a:pt x="9900" y="4086"/>
                    <a:pt x="9865" y="4066"/>
                    <a:pt x="9825" y="4045"/>
                  </a:cubicBezTo>
                  <a:cubicBezTo>
                    <a:pt x="9787" y="4025"/>
                    <a:pt x="9750" y="4001"/>
                    <a:pt x="9709" y="3977"/>
                  </a:cubicBezTo>
                  <a:cubicBezTo>
                    <a:pt x="9668" y="3953"/>
                    <a:pt x="9624" y="3929"/>
                    <a:pt x="9583" y="3906"/>
                  </a:cubicBezTo>
                  <a:cubicBezTo>
                    <a:pt x="9539" y="3879"/>
                    <a:pt x="9495" y="3848"/>
                    <a:pt x="9447" y="3821"/>
                  </a:cubicBezTo>
                  <a:cubicBezTo>
                    <a:pt x="9403" y="3790"/>
                    <a:pt x="9355" y="3763"/>
                    <a:pt x="9305" y="3729"/>
                  </a:cubicBezTo>
                  <a:cubicBezTo>
                    <a:pt x="9256" y="3698"/>
                    <a:pt x="9209" y="3664"/>
                    <a:pt x="9158" y="3630"/>
                  </a:cubicBezTo>
                  <a:cubicBezTo>
                    <a:pt x="9056" y="3562"/>
                    <a:pt x="8950" y="3487"/>
                    <a:pt x="8842" y="3413"/>
                  </a:cubicBezTo>
                  <a:cubicBezTo>
                    <a:pt x="8402" y="3103"/>
                    <a:pt x="7920" y="2705"/>
                    <a:pt x="7386" y="2293"/>
                  </a:cubicBezTo>
                  <a:cubicBezTo>
                    <a:pt x="7117" y="2089"/>
                    <a:pt x="6838" y="1879"/>
                    <a:pt x="6542" y="1678"/>
                  </a:cubicBezTo>
                  <a:cubicBezTo>
                    <a:pt x="6468" y="1630"/>
                    <a:pt x="6392" y="1579"/>
                    <a:pt x="6317" y="1532"/>
                  </a:cubicBezTo>
                  <a:cubicBezTo>
                    <a:pt x="6239" y="1483"/>
                    <a:pt x="6161" y="1439"/>
                    <a:pt x="6086" y="1392"/>
                  </a:cubicBezTo>
                  <a:cubicBezTo>
                    <a:pt x="5930" y="1296"/>
                    <a:pt x="5770" y="1212"/>
                    <a:pt x="5610" y="1123"/>
                  </a:cubicBezTo>
                  <a:cubicBezTo>
                    <a:pt x="5287" y="960"/>
                    <a:pt x="4957" y="807"/>
                    <a:pt x="4623" y="678"/>
                  </a:cubicBezTo>
                  <a:cubicBezTo>
                    <a:pt x="4457" y="609"/>
                    <a:pt x="4287" y="555"/>
                    <a:pt x="4124" y="497"/>
                  </a:cubicBezTo>
                  <a:lnTo>
                    <a:pt x="4062" y="477"/>
                  </a:lnTo>
                  <a:lnTo>
                    <a:pt x="3998" y="456"/>
                  </a:lnTo>
                  <a:cubicBezTo>
                    <a:pt x="3957" y="446"/>
                    <a:pt x="3916" y="433"/>
                    <a:pt x="3871" y="419"/>
                  </a:cubicBezTo>
                  <a:cubicBezTo>
                    <a:pt x="3790" y="395"/>
                    <a:pt x="3708" y="372"/>
                    <a:pt x="3626" y="348"/>
                  </a:cubicBezTo>
                  <a:cubicBezTo>
                    <a:pt x="2970" y="171"/>
                    <a:pt x="2341" y="78"/>
                    <a:pt x="1800" y="31"/>
                  </a:cubicBezTo>
                  <a:cubicBezTo>
                    <a:pt x="1732" y="28"/>
                    <a:pt x="1667" y="17"/>
                    <a:pt x="1603" y="14"/>
                  </a:cubicBezTo>
                  <a:cubicBezTo>
                    <a:pt x="1535" y="14"/>
                    <a:pt x="1474" y="11"/>
                    <a:pt x="1412" y="7"/>
                  </a:cubicBezTo>
                  <a:cubicBezTo>
                    <a:pt x="1351" y="7"/>
                    <a:pt x="1290" y="4"/>
                    <a:pt x="1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0"/>
            <p:cNvSpPr/>
            <p:nvPr/>
          </p:nvSpPr>
          <p:spPr>
            <a:xfrm>
              <a:off x="1184351" y="341953"/>
              <a:ext cx="219719" cy="139821"/>
            </a:xfrm>
            <a:custGeom>
              <a:avLst/>
              <a:gdLst/>
              <a:ahLst/>
              <a:cxnLst/>
              <a:rect l="l" t="t" r="r" b="b"/>
              <a:pathLst>
                <a:path w="5005" h="3185" extrusionOk="0">
                  <a:moveTo>
                    <a:pt x="1" y="0"/>
                  </a:moveTo>
                  <a:cubicBezTo>
                    <a:pt x="1" y="0"/>
                    <a:pt x="21" y="11"/>
                    <a:pt x="62" y="27"/>
                  </a:cubicBezTo>
                  <a:cubicBezTo>
                    <a:pt x="103" y="44"/>
                    <a:pt x="160" y="72"/>
                    <a:pt x="235" y="109"/>
                  </a:cubicBezTo>
                  <a:cubicBezTo>
                    <a:pt x="381" y="174"/>
                    <a:pt x="589" y="283"/>
                    <a:pt x="838" y="408"/>
                  </a:cubicBezTo>
                  <a:cubicBezTo>
                    <a:pt x="1086" y="534"/>
                    <a:pt x="1361" y="701"/>
                    <a:pt x="1654" y="888"/>
                  </a:cubicBezTo>
                  <a:cubicBezTo>
                    <a:pt x="1943" y="1075"/>
                    <a:pt x="2246" y="1286"/>
                    <a:pt x="2532" y="1517"/>
                  </a:cubicBezTo>
                  <a:cubicBezTo>
                    <a:pt x="2824" y="1746"/>
                    <a:pt x="3110" y="1983"/>
                    <a:pt x="3389" y="2198"/>
                  </a:cubicBezTo>
                  <a:cubicBezTo>
                    <a:pt x="3664" y="2415"/>
                    <a:pt x="3933" y="2606"/>
                    <a:pt x="4171" y="2759"/>
                  </a:cubicBezTo>
                  <a:cubicBezTo>
                    <a:pt x="4409" y="2912"/>
                    <a:pt x="4620" y="3018"/>
                    <a:pt x="4769" y="3085"/>
                  </a:cubicBezTo>
                  <a:cubicBezTo>
                    <a:pt x="4804" y="3103"/>
                    <a:pt x="4838" y="3116"/>
                    <a:pt x="4868" y="3129"/>
                  </a:cubicBezTo>
                  <a:cubicBezTo>
                    <a:pt x="4899" y="3140"/>
                    <a:pt x="4923" y="3150"/>
                    <a:pt x="4943" y="3160"/>
                  </a:cubicBezTo>
                  <a:cubicBezTo>
                    <a:pt x="4984" y="3178"/>
                    <a:pt x="5005" y="3184"/>
                    <a:pt x="5005" y="3184"/>
                  </a:cubicBezTo>
                  <a:cubicBezTo>
                    <a:pt x="5005" y="3184"/>
                    <a:pt x="4984" y="3174"/>
                    <a:pt x="4947" y="3154"/>
                  </a:cubicBezTo>
                  <a:cubicBezTo>
                    <a:pt x="4929" y="3140"/>
                    <a:pt x="4906" y="3126"/>
                    <a:pt x="4879" y="3113"/>
                  </a:cubicBezTo>
                  <a:cubicBezTo>
                    <a:pt x="4851" y="3096"/>
                    <a:pt x="4818" y="3079"/>
                    <a:pt x="4783" y="3055"/>
                  </a:cubicBezTo>
                  <a:cubicBezTo>
                    <a:pt x="4644" y="2974"/>
                    <a:pt x="4453" y="2837"/>
                    <a:pt x="4232" y="2671"/>
                  </a:cubicBezTo>
                  <a:cubicBezTo>
                    <a:pt x="4011" y="2501"/>
                    <a:pt x="3769" y="2286"/>
                    <a:pt x="3511" y="2052"/>
                  </a:cubicBezTo>
                  <a:cubicBezTo>
                    <a:pt x="3253" y="1817"/>
                    <a:pt x="2977" y="1565"/>
                    <a:pt x="2681" y="1327"/>
                  </a:cubicBezTo>
                  <a:cubicBezTo>
                    <a:pt x="2389" y="1093"/>
                    <a:pt x="2075" y="875"/>
                    <a:pt x="1766" y="701"/>
                  </a:cubicBezTo>
                  <a:cubicBezTo>
                    <a:pt x="1460" y="521"/>
                    <a:pt x="1157" y="388"/>
                    <a:pt x="895" y="279"/>
                  </a:cubicBezTo>
                  <a:cubicBezTo>
                    <a:pt x="637" y="170"/>
                    <a:pt x="409" y="109"/>
                    <a:pt x="249" y="61"/>
                  </a:cubicBezTo>
                  <a:cubicBezTo>
                    <a:pt x="171" y="41"/>
                    <a:pt x="109" y="27"/>
                    <a:pt x="65" y="17"/>
                  </a:cubicBezTo>
                  <a:cubicBezTo>
                    <a:pt x="24"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0"/>
            <p:cNvSpPr/>
            <p:nvPr/>
          </p:nvSpPr>
          <p:spPr>
            <a:xfrm>
              <a:off x="475439" y="690963"/>
              <a:ext cx="61416" cy="279116"/>
            </a:xfrm>
            <a:custGeom>
              <a:avLst/>
              <a:gdLst/>
              <a:ahLst/>
              <a:cxnLst/>
              <a:rect l="l" t="t" r="r" b="b"/>
              <a:pathLst>
                <a:path w="1399" h="6358" extrusionOk="0">
                  <a:moveTo>
                    <a:pt x="964" y="0"/>
                  </a:moveTo>
                  <a:cubicBezTo>
                    <a:pt x="964" y="0"/>
                    <a:pt x="950" y="21"/>
                    <a:pt x="923" y="62"/>
                  </a:cubicBezTo>
                  <a:cubicBezTo>
                    <a:pt x="895" y="106"/>
                    <a:pt x="851" y="164"/>
                    <a:pt x="800" y="241"/>
                  </a:cubicBezTo>
                  <a:cubicBezTo>
                    <a:pt x="705" y="401"/>
                    <a:pt x="559" y="629"/>
                    <a:pt x="426" y="925"/>
                  </a:cubicBezTo>
                  <a:cubicBezTo>
                    <a:pt x="395" y="1000"/>
                    <a:pt x="361" y="1075"/>
                    <a:pt x="331" y="1156"/>
                  </a:cubicBezTo>
                  <a:cubicBezTo>
                    <a:pt x="300" y="1241"/>
                    <a:pt x="266" y="1323"/>
                    <a:pt x="239" y="1415"/>
                  </a:cubicBezTo>
                  <a:cubicBezTo>
                    <a:pt x="177" y="1588"/>
                    <a:pt x="127" y="1783"/>
                    <a:pt x="89" y="1983"/>
                  </a:cubicBezTo>
                  <a:cubicBezTo>
                    <a:pt x="69" y="2082"/>
                    <a:pt x="52" y="2184"/>
                    <a:pt x="38" y="2290"/>
                  </a:cubicBezTo>
                  <a:cubicBezTo>
                    <a:pt x="21" y="2395"/>
                    <a:pt x="17" y="2500"/>
                    <a:pt x="8" y="2605"/>
                  </a:cubicBezTo>
                  <a:cubicBezTo>
                    <a:pt x="0" y="2823"/>
                    <a:pt x="0" y="3041"/>
                    <a:pt x="14" y="3259"/>
                  </a:cubicBezTo>
                  <a:cubicBezTo>
                    <a:pt x="35" y="3477"/>
                    <a:pt x="66" y="3695"/>
                    <a:pt x="106" y="3905"/>
                  </a:cubicBezTo>
                  <a:cubicBezTo>
                    <a:pt x="151" y="4113"/>
                    <a:pt x="201" y="4320"/>
                    <a:pt x="266" y="4514"/>
                  </a:cubicBezTo>
                  <a:cubicBezTo>
                    <a:pt x="392" y="4902"/>
                    <a:pt x="572" y="5242"/>
                    <a:pt x="735" y="5521"/>
                  </a:cubicBezTo>
                  <a:cubicBezTo>
                    <a:pt x="898" y="5800"/>
                    <a:pt x="1076" y="6004"/>
                    <a:pt x="1198" y="6147"/>
                  </a:cubicBezTo>
                  <a:cubicBezTo>
                    <a:pt x="1259" y="6218"/>
                    <a:pt x="1314" y="6266"/>
                    <a:pt x="1347" y="6303"/>
                  </a:cubicBezTo>
                  <a:cubicBezTo>
                    <a:pt x="1382" y="6337"/>
                    <a:pt x="1399" y="6358"/>
                    <a:pt x="1399" y="6358"/>
                  </a:cubicBezTo>
                  <a:cubicBezTo>
                    <a:pt x="1399" y="6358"/>
                    <a:pt x="1385" y="6334"/>
                    <a:pt x="1361" y="6293"/>
                  </a:cubicBezTo>
                  <a:cubicBezTo>
                    <a:pt x="1334" y="6249"/>
                    <a:pt x="1294" y="6188"/>
                    <a:pt x="1249" y="6106"/>
                  </a:cubicBezTo>
                  <a:cubicBezTo>
                    <a:pt x="1154" y="5949"/>
                    <a:pt x="1038" y="5711"/>
                    <a:pt x="909" y="5429"/>
                  </a:cubicBezTo>
                  <a:cubicBezTo>
                    <a:pt x="780" y="5144"/>
                    <a:pt x="667" y="4797"/>
                    <a:pt x="572" y="4422"/>
                  </a:cubicBezTo>
                  <a:cubicBezTo>
                    <a:pt x="528" y="4235"/>
                    <a:pt x="487" y="4042"/>
                    <a:pt x="457" y="3841"/>
                  </a:cubicBezTo>
                  <a:cubicBezTo>
                    <a:pt x="426" y="3643"/>
                    <a:pt x="402" y="3439"/>
                    <a:pt x="392" y="3232"/>
                  </a:cubicBezTo>
                  <a:cubicBezTo>
                    <a:pt x="378" y="3028"/>
                    <a:pt x="375" y="2823"/>
                    <a:pt x="378" y="2623"/>
                  </a:cubicBezTo>
                  <a:cubicBezTo>
                    <a:pt x="388" y="2422"/>
                    <a:pt x="395" y="2221"/>
                    <a:pt x="413" y="2031"/>
                  </a:cubicBezTo>
                  <a:cubicBezTo>
                    <a:pt x="419" y="1980"/>
                    <a:pt x="426" y="1935"/>
                    <a:pt x="429" y="1888"/>
                  </a:cubicBezTo>
                  <a:cubicBezTo>
                    <a:pt x="436" y="1841"/>
                    <a:pt x="440" y="1792"/>
                    <a:pt x="446" y="1748"/>
                  </a:cubicBezTo>
                  <a:cubicBezTo>
                    <a:pt x="453" y="1701"/>
                    <a:pt x="460" y="1654"/>
                    <a:pt x="466" y="1609"/>
                  </a:cubicBezTo>
                  <a:cubicBezTo>
                    <a:pt x="470" y="1565"/>
                    <a:pt x="480" y="1520"/>
                    <a:pt x="487" y="1476"/>
                  </a:cubicBezTo>
                  <a:cubicBezTo>
                    <a:pt x="501" y="1388"/>
                    <a:pt x="518" y="1303"/>
                    <a:pt x="535" y="1221"/>
                  </a:cubicBezTo>
                  <a:cubicBezTo>
                    <a:pt x="555" y="1139"/>
                    <a:pt x="576" y="1062"/>
                    <a:pt x="592" y="983"/>
                  </a:cubicBezTo>
                  <a:cubicBezTo>
                    <a:pt x="674" y="680"/>
                    <a:pt x="763" y="432"/>
                    <a:pt x="841" y="262"/>
                  </a:cubicBezTo>
                  <a:cubicBezTo>
                    <a:pt x="875" y="177"/>
                    <a:pt x="909" y="112"/>
                    <a:pt x="929" y="68"/>
                  </a:cubicBezTo>
                  <a:cubicBezTo>
                    <a:pt x="953" y="24"/>
                    <a:pt x="964" y="0"/>
                    <a:pt x="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0"/>
            <p:cNvSpPr/>
            <p:nvPr/>
          </p:nvSpPr>
          <p:spPr>
            <a:xfrm>
              <a:off x="451689" y="748297"/>
              <a:ext cx="17999" cy="125642"/>
            </a:xfrm>
            <a:custGeom>
              <a:avLst/>
              <a:gdLst/>
              <a:ahLst/>
              <a:cxnLst/>
              <a:rect l="l" t="t" r="r" b="b"/>
              <a:pathLst>
                <a:path w="410" h="2862" extrusionOk="0">
                  <a:moveTo>
                    <a:pt x="409" y="1"/>
                  </a:moveTo>
                  <a:lnTo>
                    <a:pt x="409" y="1"/>
                  </a:lnTo>
                  <a:cubicBezTo>
                    <a:pt x="409" y="1"/>
                    <a:pt x="389" y="41"/>
                    <a:pt x="351" y="112"/>
                  </a:cubicBezTo>
                  <a:cubicBezTo>
                    <a:pt x="334" y="150"/>
                    <a:pt x="310" y="194"/>
                    <a:pt x="287" y="246"/>
                  </a:cubicBezTo>
                  <a:cubicBezTo>
                    <a:pt x="276" y="272"/>
                    <a:pt x="263" y="299"/>
                    <a:pt x="249" y="327"/>
                  </a:cubicBezTo>
                  <a:cubicBezTo>
                    <a:pt x="239" y="357"/>
                    <a:pt x="225" y="388"/>
                    <a:pt x="215" y="422"/>
                  </a:cubicBezTo>
                  <a:cubicBezTo>
                    <a:pt x="167" y="552"/>
                    <a:pt x="113" y="708"/>
                    <a:pt x="72" y="881"/>
                  </a:cubicBezTo>
                  <a:cubicBezTo>
                    <a:pt x="31" y="1051"/>
                    <a:pt x="15" y="1242"/>
                    <a:pt x="4" y="1429"/>
                  </a:cubicBezTo>
                  <a:cubicBezTo>
                    <a:pt x="4" y="1524"/>
                    <a:pt x="1" y="1620"/>
                    <a:pt x="11" y="1711"/>
                  </a:cubicBezTo>
                  <a:cubicBezTo>
                    <a:pt x="18" y="1803"/>
                    <a:pt x="31" y="1895"/>
                    <a:pt x="48" y="1980"/>
                  </a:cubicBezTo>
                  <a:cubicBezTo>
                    <a:pt x="79" y="2153"/>
                    <a:pt x="137" y="2313"/>
                    <a:pt x="185" y="2442"/>
                  </a:cubicBezTo>
                  <a:cubicBezTo>
                    <a:pt x="194" y="2477"/>
                    <a:pt x="208" y="2507"/>
                    <a:pt x="222" y="2538"/>
                  </a:cubicBezTo>
                  <a:cubicBezTo>
                    <a:pt x="235" y="2565"/>
                    <a:pt x="249" y="2593"/>
                    <a:pt x="263" y="2620"/>
                  </a:cubicBezTo>
                  <a:cubicBezTo>
                    <a:pt x="276" y="2643"/>
                    <a:pt x="287" y="2667"/>
                    <a:pt x="300" y="2691"/>
                  </a:cubicBezTo>
                  <a:cubicBezTo>
                    <a:pt x="310" y="2711"/>
                    <a:pt x="324" y="2731"/>
                    <a:pt x="331" y="2749"/>
                  </a:cubicBezTo>
                  <a:cubicBezTo>
                    <a:pt x="375" y="2820"/>
                    <a:pt x="395" y="2861"/>
                    <a:pt x="395" y="2861"/>
                  </a:cubicBezTo>
                  <a:cubicBezTo>
                    <a:pt x="395" y="2861"/>
                    <a:pt x="389" y="2813"/>
                    <a:pt x="378" y="2736"/>
                  </a:cubicBezTo>
                  <a:cubicBezTo>
                    <a:pt x="372" y="2695"/>
                    <a:pt x="368" y="2647"/>
                    <a:pt x="365" y="2589"/>
                  </a:cubicBezTo>
                  <a:cubicBezTo>
                    <a:pt x="362" y="2562"/>
                    <a:pt x="358" y="2531"/>
                    <a:pt x="358" y="2500"/>
                  </a:cubicBezTo>
                  <a:cubicBezTo>
                    <a:pt x="354" y="2470"/>
                    <a:pt x="351" y="2439"/>
                    <a:pt x="348" y="2405"/>
                  </a:cubicBezTo>
                  <a:cubicBezTo>
                    <a:pt x="327" y="2273"/>
                    <a:pt x="327" y="2113"/>
                    <a:pt x="314" y="1949"/>
                  </a:cubicBezTo>
                  <a:cubicBezTo>
                    <a:pt x="314" y="1864"/>
                    <a:pt x="307" y="1780"/>
                    <a:pt x="304" y="1695"/>
                  </a:cubicBezTo>
                  <a:cubicBezTo>
                    <a:pt x="300" y="1606"/>
                    <a:pt x="296" y="1517"/>
                    <a:pt x="296" y="1429"/>
                  </a:cubicBezTo>
                  <a:cubicBezTo>
                    <a:pt x="290" y="1255"/>
                    <a:pt x="293" y="1078"/>
                    <a:pt x="300" y="912"/>
                  </a:cubicBezTo>
                  <a:cubicBezTo>
                    <a:pt x="310" y="745"/>
                    <a:pt x="310" y="585"/>
                    <a:pt x="334" y="453"/>
                  </a:cubicBezTo>
                  <a:cubicBezTo>
                    <a:pt x="337" y="419"/>
                    <a:pt x="341" y="384"/>
                    <a:pt x="348" y="354"/>
                  </a:cubicBezTo>
                  <a:cubicBezTo>
                    <a:pt x="351" y="323"/>
                    <a:pt x="354" y="296"/>
                    <a:pt x="362" y="266"/>
                  </a:cubicBezTo>
                  <a:cubicBezTo>
                    <a:pt x="365" y="238"/>
                    <a:pt x="368" y="214"/>
                    <a:pt x="372" y="191"/>
                  </a:cubicBezTo>
                  <a:cubicBezTo>
                    <a:pt x="375" y="167"/>
                    <a:pt x="378" y="143"/>
                    <a:pt x="385" y="126"/>
                  </a:cubicBezTo>
                  <a:cubicBezTo>
                    <a:pt x="398" y="45"/>
                    <a:pt x="409"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482902" y="1144150"/>
              <a:ext cx="215681" cy="240440"/>
            </a:xfrm>
            <a:custGeom>
              <a:avLst/>
              <a:gdLst/>
              <a:ahLst/>
              <a:cxnLst/>
              <a:rect l="l" t="t" r="r" b="b"/>
              <a:pathLst>
                <a:path w="4913" h="5477" extrusionOk="0">
                  <a:moveTo>
                    <a:pt x="1409" y="1"/>
                  </a:moveTo>
                  <a:cubicBezTo>
                    <a:pt x="1409" y="1"/>
                    <a:pt x="1402" y="5"/>
                    <a:pt x="1381" y="5"/>
                  </a:cubicBezTo>
                  <a:cubicBezTo>
                    <a:pt x="1365" y="5"/>
                    <a:pt x="1341" y="5"/>
                    <a:pt x="1307" y="11"/>
                  </a:cubicBezTo>
                  <a:cubicBezTo>
                    <a:pt x="1239" y="18"/>
                    <a:pt x="1137" y="35"/>
                    <a:pt x="1014" y="79"/>
                  </a:cubicBezTo>
                  <a:cubicBezTo>
                    <a:pt x="896" y="127"/>
                    <a:pt x="756" y="202"/>
                    <a:pt x="613" y="321"/>
                  </a:cubicBezTo>
                  <a:cubicBezTo>
                    <a:pt x="470" y="437"/>
                    <a:pt x="334" y="603"/>
                    <a:pt x="232" y="811"/>
                  </a:cubicBezTo>
                  <a:cubicBezTo>
                    <a:pt x="133" y="1015"/>
                    <a:pt x="62" y="1256"/>
                    <a:pt x="31" y="1518"/>
                  </a:cubicBezTo>
                  <a:cubicBezTo>
                    <a:pt x="1" y="1776"/>
                    <a:pt x="7" y="2052"/>
                    <a:pt x="48" y="2335"/>
                  </a:cubicBezTo>
                  <a:cubicBezTo>
                    <a:pt x="86" y="2613"/>
                    <a:pt x="157" y="2899"/>
                    <a:pt x="266" y="3178"/>
                  </a:cubicBezTo>
                  <a:cubicBezTo>
                    <a:pt x="375" y="3454"/>
                    <a:pt x="521" y="3720"/>
                    <a:pt x="695" y="3968"/>
                  </a:cubicBezTo>
                  <a:lnTo>
                    <a:pt x="763" y="4059"/>
                  </a:lnTo>
                  <a:cubicBezTo>
                    <a:pt x="783" y="4090"/>
                    <a:pt x="807" y="4117"/>
                    <a:pt x="830" y="4148"/>
                  </a:cubicBezTo>
                  <a:lnTo>
                    <a:pt x="902" y="4236"/>
                  </a:lnTo>
                  <a:lnTo>
                    <a:pt x="977" y="4321"/>
                  </a:lnTo>
                  <a:lnTo>
                    <a:pt x="1052" y="4403"/>
                  </a:lnTo>
                  <a:lnTo>
                    <a:pt x="1130" y="4484"/>
                  </a:lnTo>
                  <a:cubicBezTo>
                    <a:pt x="1157" y="4511"/>
                    <a:pt x="1185" y="4539"/>
                    <a:pt x="1212" y="4563"/>
                  </a:cubicBezTo>
                  <a:lnTo>
                    <a:pt x="1293" y="4638"/>
                  </a:lnTo>
                  <a:cubicBezTo>
                    <a:pt x="1518" y="4835"/>
                    <a:pt x="1763" y="5001"/>
                    <a:pt x="2014" y="5128"/>
                  </a:cubicBezTo>
                  <a:cubicBezTo>
                    <a:pt x="2270" y="5254"/>
                    <a:pt x="2529" y="5338"/>
                    <a:pt x="2780" y="5393"/>
                  </a:cubicBezTo>
                  <a:cubicBezTo>
                    <a:pt x="3031" y="5447"/>
                    <a:pt x="3273" y="5475"/>
                    <a:pt x="3498" y="5475"/>
                  </a:cubicBezTo>
                  <a:cubicBezTo>
                    <a:pt x="3513" y="5476"/>
                    <a:pt x="3529" y="5476"/>
                    <a:pt x="3544" y="5476"/>
                  </a:cubicBezTo>
                  <a:cubicBezTo>
                    <a:pt x="3583" y="5476"/>
                    <a:pt x="3622" y="5474"/>
                    <a:pt x="3661" y="5471"/>
                  </a:cubicBezTo>
                  <a:cubicBezTo>
                    <a:pt x="3688" y="5471"/>
                    <a:pt x="3712" y="5471"/>
                    <a:pt x="3739" y="5467"/>
                  </a:cubicBezTo>
                  <a:cubicBezTo>
                    <a:pt x="3766" y="5464"/>
                    <a:pt x="3790" y="5464"/>
                    <a:pt x="3814" y="5461"/>
                  </a:cubicBezTo>
                  <a:cubicBezTo>
                    <a:pt x="3865" y="5454"/>
                    <a:pt x="3916" y="5450"/>
                    <a:pt x="3964" y="5444"/>
                  </a:cubicBezTo>
                  <a:cubicBezTo>
                    <a:pt x="4011" y="5434"/>
                    <a:pt x="4055" y="5427"/>
                    <a:pt x="4100" y="5420"/>
                  </a:cubicBezTo>
                  <a:cubicBezTo>
                    <a:pt x="4144" y="5414"/>
                    <a:pt x="4185" y="5400"/>
                    <a:pt x="4226" y="5389"/>
                  </a:cubicBezTo>
                  <a:cubicBezTo>
                    <a:pt x="4267" y="5379"/>
                    <a:pt x="4307" y="5369"/>
                    <a:pt x="4345" y="5359"/>
                  </a:cubicBezTo>
                  <a:cubicBezTo>
                    <a:pt x="4419" y="5335"/>
                    <a:pt x="4488" y="5315"/>
                    <a:pt x="4549" y="5294"/>
                  </a:cubicBezTo>
                  <a:cubicBezTo>
                    <a:pt x="4606" y="5271"/>
                    <a:pt x="4661" y="5250"/>
                    <a:pt x="4705" y="5230"/>
                  </a:cubicBezTo>
                  <a:cubicBezTo>
                    <a:pt x="4753" y="5213"/>
                    <a:pt x="4787" y="5189"/>
                    <a:pt x="4821" y="5175"/>
                  </a:cubicBezTo>
                  <a:cubicBezTo>
                    <a:pt x="4879" y="5144"/>
                    <a:pt x="4912" y="5128"/>
                    <a:pt x="4912" y="5128"/>
                  </a:cubicBezTo>
                  <a:lnTo>
                    <a:pt x="4912" y="5128"/>
                  </a:lnTo>
                  <a:cubicBezTo>
                    <a:pt x="4912" y="5128"/>
                    <a:pt x="4879" y="5141"/>
                    <a:pt x="4814" y="5161"/>
                  </a:cubicBezTo>
                  <a:cubicBezTo>
                    <a:pt x="4780" y="5172"/>
                    <a:pt x="4743" y="5189"/>
                    <a:pt x="4695" y="5199"/>
                  </a:cubicBezTo>
                  <a:cubicBezTo>
                    <a:pt x="4647" y="5213"/>
                    <a:pt x="4593" y="5226"/>
                    <a:pt x="4532" y="5243"/>
                  </a:cubicBezTo>
                  <a:cubicBezTo>
                    <a:pt x="4342" y="5290"/>
                    <a:pt x="4083" y="5324"/>
                    <a:pt x="3779" y="5324"/>
                  </a:cubicBezTo>
                  <a:cubicBezTo>
                    <a:pt x="3691" y="5324"/>
                    <a:pt x="3599" y="5321"/>
                    <a:pt x="3504" y="5315"/>
                  </a:cubicBezTo>
                  <a:cubicBezTo>
                    <a:pt x="3080" y="5284"/>
                    <a:pt x="2593" y="5148"/>
                    <a:pt x="2137" y="4896"/>
                  </a:cubicBezTo>
                  <a:cubicBezTo>
                    <a:pt x="1909" y="4770"/>
                    <a:pt x="1688" y="4610"/>
                    <a:pt x="1488" y="4423"/>
                  </a:cubicBezTo>
                  <a:lnTo>
                    <a:pt x="1413" y="4355"/>
                  </a:lnTo>
                  <a:cubicBezTo>
                    <a:pt x="1389" y="4332"/>
                    <a:pt x="1365" y="4304"/>
                    <a:pt x="1341" y="4280"/>
                  </a:cubicBezTo>
                  <a:lnTo>
                    <a:pt x="1270" y="4205"/>
                  </a:lnTo>
                  <a:lnTo>
                    <a:pt x="1202" y="4128"/>
                  </a:lnTo>
                  <a:cubicBezTo>
                    <a:pt x="1177" y="4100"/>
                    <a:pt x="1154" y="4073"/>
                    <a:pt x="1133" y="4046"/>
                  </a:cubicBezTo>
                  <a:lnTo>
                    <a:pt x="1072" y="3964"/>
                  </a:lnTo>
                  <a:cubicBezTo>
                    <a:pt x="1052" y="3933"/>
                    <a:pt x="1031" y="3906"/>
                    <a:pt x="1011" y="3879"/>
                  </a:cubicBezTo>
                  <a:lnTo>
                    <a:pt x="953" y="3791"/>
                  </a:lnTo>
                  <a:cubicBezTo>
                    <a:pt x="800" y="3559"/>
                    <a:pt x="674" y="3311"/>
                    <a:pt x="576" y="3056"/>
                  </a:cubicBezTo>
                  <a:cubicBezTo>
                    <a:pt x="474" y="2801"/>
                    <a:pt x="395" y="2542"/>
                    <a:pt x="348" y="2283"/>
                  </a:cubicBezTo>
                  <a:cubicBezTo>
                    <a:pt x="300" y="2029"/>
                    <a:pt x="273" y="1773"/>
                    <a:pt x="279" y="1536"/>
                  </a:cubicBezTo>
                  <a:cubicBezTo>
                    <a:pt x="283" y="1416"/>
                    <a:pt x="296" y="1304"/>
                    <a:pt x="314" y="1192"/>
                  </a:cubicBezTo>
                  <a:cubicBezTo>
                    <a:pt x="334" y="1083"/>
                    <a:pt x="361" y="977"/>
                    <a:pt x="399" y="883"/>
                  </a:cubicBezTo>
                  <a:cubicBezTo>
                    <a:pt x="474" y="688"/>
                    <a:pt x="576" y="528"/>
                    <a:pt x="688" y="399"/>
                  </a:cubicBezTo>
                  <a:cubicBezTo>
                    <a:pt x="803" y="270"/>
                    <a:pt x="926" y="178"/>
                    <a:pt x="1035" y="123"/>
                  </a:cubicBezTo>
                  <a:cubicBezTo>
                    <a:pt x="1144" y="62"/>
                    <a:pt x="1243" y="32"/>
                    <a:pt x="1307" y="18"/>
                  </a:cubicBezTo>
                  <a:cubicBezTo>
                    <a:pt x="1341" y="11"/>
                    <a:pt x="1365" y="8"/>
                    <a:pt x="1386" y="8"/>
                  </a:cubicBezTo>
                  <a:cubicBezTo>
                    <a:pt x="1402" y="5"/>
                    <a:pt x="1409"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a:off x="457966" y="1143886"/>
              <a:ext cx="111462" cy="275868"/>
            </a:xfrm>
            <a:custGeom>
              <a:avLst/>
              <a:gdLst/>
              <a:ahLst/>
              <a:cxnLst/>
              <a:rect l="l" t="t" r="r" b="b"/>
              <a:pathLst>
                <a:path w="2539" h="6284" extrusionOk="0">
                  <a:moveTo>
                    <a:pt x="1878" y="0"/>
                  </a:moveTo>
                  <a:lnTo>
                    <a:pt x="1878" y="0"/>
                  </a:lnTo>
                  <a:cubicBezTo>
                    <a:pt x="1878" y="0"/>
                    <a:pt x="1847" y="7"/>
                    <a:pt x="1790" y="17"/>
                  </a:cubicBezTo>
                  <a:cubicBezTo>
                    <a:pt x="1759" y="21"/>
                    <a:pt x="1725" y="31"/>
                    <a:pt x="1681" y="41"/>
                  </a:cubicBezTo>
                  <a:cubicBezTo>
                    <a:pt x="1660" y="48"/>
                    <a:pt x="1640" y="52"/>
                    <a:pt x="1616" y="61"/>
                  </a:cubicBezTo>
                  <a:cubicBezTo>
                    <a:pt x="1593" y="68"/>
                    <a:pt x="1569" y="75"/>
                    <a:pt x="1541" y="85"/>
                  </a:cubicBezTo>
                  <a:cubicBezTo>
                    <a:pt x="1436" y="126"/>
                    <a:pt x="1310" y="174"/>
                    <a:pt x="1174" y="256"/>
                  </a:cubicBezTo>
                  <a:cubicBezTo>
                    <a:pt x="1042" y="333"/>
                    <a:pt x="896" y="443"/>
                    <a:pt x="759" y="578"/>
                  </a:cubicBezTo>
                  <a:cubicBezTo>
                    <a:pt x="620" y="715"/>
                    <a:pt x="487" y="881"/>
                    <a:pt x="375" y="1075"/>
                  </a:cubicBezTo>
                  <a:cubicBezTo>
                    <a:pt x="260" y="1269"/>
                    <a:pt x="167" y="1493"/>
                    <a:pt x="106" y="1729"/>
                  </a:cubicBezTo>
                  <a:cubicBezTo>
                    <a:pt x="42" y="1966"/>
                    <a:pt x="7" y="2218"/>
                    <a:pt x="1" y="2476"/>
                  </a:cubicBezTo>
                  <a:cubicBezTo>
                    <a:pt x="1" y="2603"/>
                    <a:pt x="4" y="2732"/>
                    <a:pt x="15" y="2861"/>
                  </a:cubicBezTo>
                  <a:cubicBezTo>
                    <a:pt x="24" y="2991"/>
                    <a:pt x="42" y="3120"/>
                    <a:pt x="62" y="3245"/>
                  </a:cubicBezTo>
                  <a:cubicBezTo>
                    <a:pt x="72" y="3310"/>
                    <a:pt x="89" y="3371"/>
                    <a:pt x="103" y="3436"/>
                  </a:cubicBezTo>
                  <a:cubicBezTo>
                    <a:pt x="120" y="3497"/>
                    <a:pt x="133" y="3562"/>
                    <a:pt x="150" y="3623"/>
                  </a:cubicBezTo>
                  <a:cubicBezTo>
                    <a:pt x="171" y="3685"/>
                    <a:pt x="188" y="3746"/>
                    <a:pt x="208" y="3807"/>
                  </a:cubicBezTo>
                  <a:cubicBezTo>
                    <a:pt x="229" y="3868"/>
                    <a:pt x="249" y="3930"/>
                    <a:pt x="273" y="3987"/>
                  </a:cubicBezTo>
                  <a:cubicBezTo>
                    <a:pt x="293" y="4048"/>
                    <a:pt x="321" y="4106"/>
                    <a:pt x="344" y="4164"/>
                  </a:cubicBezTo>
                  <a:cubicBezTo>
                    <a:pt x="368" y="4222"/>
                    <a:pt x="392" y="4280"/>
                    <a:pt x="423" y="4334"/>
                  </a:cubicBezTo>
                  <a:cubicBezTo>
                    <a:pt x="450" y="4392"/>
                    <a:pt x="477" y="4446"/>
                    <a:pt x="504" y="4501"/>
                  </a:cubicBezTo>
                  <a:cubicBezTo>
                    <a:pt x="535" y="4555"/>
                    <a:pt x="566" y="4606"/>
                    <a:pt x="596" y="4657"/>
                  </a:cubicBezTo>
                  <a:cubicBezTo>
                    <a:pt x="613" y="4685"/>
                    <a:pt x="627" y="4712"/>
                    <a:pt x="643" y="4735"/>
                  </a:cubicBezTo>
                  <a:cubicBezTo>
                    <a:pt x="660" y="4759"/>
                    <a:pt x="678" y="4787"/>
                    <a:pt x="695" y="4811"/>
                  </a:cubicBezTo>
                  <a:cubicBezTo>
                    <a:pt x="725" y="4858"/>
                    <a:pt x="759" y="4909"/>
                    <a:pt x="793" y="4953"/>
                  </a:cubicBezTo>
                  <a:cubicBezTo>
                    <a:pt x="864" y="5045"/>
                    <a:pt x="929" y="5137"/>
                    <a:pt x="1004" y="5219"/>
                  </a:cubicBezTo>
                  <a:cubicBezTo>
                    <a:pt x="1042" y="5260"/>
                    <a:pt x="1076" y="5304"/>
                    <a:pt x="1113" y="5341"/>
                  </a:cubicBezTo>
                  <a:cubicBezTo>
                    <a:pt x="1150" y="5379"/>
                    <a:pt x="1188" y="5415"/>
                    <a:pt x="1225" y="5453"/>
                  </a:cubicBezTo>
                  <a:cubicBezTo>
                    <a:pt x="1242" y="5470"/>
                    <a:pt x="1263" y="5491"/>
                    <a:pt x="1280" y="5508"/>
                  </a:cubicBezTo>
                  <a:cubicBezTo>
                    <a:pt x="1296" y="5525"/>
                    <a:pt x="1317" y="5542"/>
                    <a:pt x="1334" y="5558"/>
                  </a:cubicBezTo>
                  <a:cubicBezTo>
                    <a:pt x="1371" y="5593"/>
                    <a:pt x="1409" y="5624"/>
                    <a:pt x="1443" y="5657"/>
                  </a:cubicBezTo>
                  <a:cubicBezTo>
                    <a:pt x="1518" y="5718"/>
                    <a:pt x="1589" y="5773"/>
                    <a:pt x="1660" y="5828"/>
                  </a:cubicBezTo>
                  <a:cubicBezTo>
                    <a:pt x="1732" y="5875"/>
                    <a:pt x="1800" y="5919"/>
                    <a:pt x="1865" y="5963"/>
                  </a:cubicBezTo>
                  <a:cubicBezTo>
                    <a:pt x="1933" y="6001"/>
                    <a:pt x="1994" y="6035"/>
                    <a:pt x="2056" y="6069"/>
                  </a:cubicBezTo>
                  <a:cubicBezTo>
                    <a:pt x="2083" y="6086"/>
                    <a:pt x="2113" y="6100"/>
                    <a:pt x="2141" y="6113"/>
                  </a:cubicBezTo>
                  <a:cubicBezTo>
                    <a:pt x="2167" y="6127"/>
                    <a:pt x="2194" y="6137"/>
                    <a:pt x="2219" y="6150"/>
                  </a:cubicBezTo>
                  <a:cubicBezTo>
                    <a:pt x="2317" y="6198"/>
                    <a:pt x="2399" y="6225"/>
                    <a:pt x="2453" y="6249"/>
                  </a:cubicBezTo>
                  <a:cubicBezTo>
                    <a:pt x="2508" y="6269"/>
                    <a:pt x="2538" y="6283"/>
                    <a:pt x="2538" y="6283"/>
                  </a:cubicBezTo>
                  <a:cubicBezTo>
                    <a:pt x="2538" y="6283"/>
                    <a:pt x="2511" y="6266"/>
                    <a:pt x="2460" y="6239"/>
                  </a:cubicBezTo>
                  <a:cubicBezTo>
                    <a:pt x="2409" y="6208"/>
                    <a:pt x="2331" y="6171"/>
                    <a:pt x="2239" y="6109"/>
                  </a:cubicBezTo>
                  <a:cubicBezTo>
                    <a:pt x="2052" y="5998"/>
                    <a:pt x="1803" y="5811"/>
                    <a:pt x="1541" y="5549"/>
                  </a:cubicBezTo>
                  <a:cubicBezTo>
                    <a:pt x="1511" y="5514"/>
                    <a:pt x="1477" y="5484"/>
                    <a:pt x="1443" y="5446"/>
                  </a:cubicBezTo>
                  <a:cubicBezTo>
                    <a:pt x="1429" y="5429"/>
                    <a:pt x="1412" y="5412"/>
                    <a:pt x="1395" y="5395"/>
                  </a:cubicBezTo>
                  <a:cubicBezTo>
                    <a:pt x="1378" y="5375"/>
                    <a:pt x="1365" y="5358"/>
                    <a:pt x="1348" y="5338"/>
                  </a:cubicBezTo>
                  <a:cubicBezTo>
                    <a:pt x="1314" y="5300"/>
                    <a:pt x="1283" y="5263"/>
                    <a:pt x="1249" y="5222"/>
                  </a:cubicBezTo>
                  <a:cubicBezTo>
                    <a:pt x="1219" y="5184"/>
                    <a:pt x="1188" y="5140"/>
                    <a:pt x="1158" y="5100"/>
                  </a:cubicBezTo>
                  <a:cubicBezTo>
                    <a:pt x="1092" y="5015"/>
                    <a:pt x="1035" y="4922"/>
                    <a:pt x="974" y="4831"/>
                  </a:cubicBezTo>
                  <a:cubicBezTo>
                    <a:pt x="943" y="4787"/>
                    <a:pt x="919" y="4735"/>
                    <a:pt x="888" y="4688"/>
                  </a:cubicBezTo>
                  <a:cubicBezTo>
                    <a:pt x="875" y="4664"/>
                    <a:pt x="861" y="4640"/>
                    <a:pt x="847" y="4616"/>
                  </a:cubicBezTo>
                  <a:cubicBezTo>
                    <a:pt x="831" y="4589"/>
                    <a:pt x="820" y="4566"/>
                    <a:pt x="807" y="4538"/>
                  </a:cubicBezTo>
                  <a:cubicBezTo>
                    <a:pt x="780" y="4490"/>
                    <a:pt x="753" y="4436"/>
                    <a:pt x="729" y="4385"/>
                  </a:cubicBezTo>
                  <a:cubicBezTo>
                    <a:pt x="704" y="4334"/>
                    <a:pt x="681" y="4280"/>
                    <a:pt x="654" y="4225"/>
                  </a:cubicBezTo>
                  <a:cubicBezTo>
                    <a:pt x="630" y="4175"/>
                    <a:pt x="610" y="4120"/>
                    <a:pt x="589" y="4062"/>
                  </a:cubicBezTo>
                  <a:cubicBezTo>
                    <a:pt x="569" y="4007"/>
                    <a:pt x="541" y="3953"/>
                    <a:pt x="525" y="3895"/>
                  </a:cubicBezTo>
                  <a:cubicBezTo>
                    <a:pt x="508" y="3841"/>
                    <a:pt x="487" y="3783"/>
                    <a:pt x="470" y="3726"/>
                  </a:cubicBezTo>
                  <a:cubicBezTo>
                    <a:pt x="453" y="3668"/>
                    <a:pt x="439" y="3610"/>
                    <a:pt x="423" y="3552"/>
                  </a:cubicBezTo>
                  <a:cubicBezTo>
                    <a:pt x="406" y="3494"/>
                    <a:pt x="395" y="3432"/>
                    <a:pt x="382" y="3374"/>
                  </a:cubicBezTo>
                  <a:cubicBezTo>
                    <a:pt x="371" y="3317"/>
                    <a:pt x="354" y="3256"/>
                    <a:pt x="348" y="3198"/>
                  </a:cubicBezTo>
                  <a:cubicBezTo>
                    <a:pt x="263" y="2718"/>
                    <a:pt x="266" y="2231"/>
                    <a:pt x="362" y="1790"/>
                  </a:cubicBezTo>
                  <a:cubicBezTo>
                    <a:pt x="409" y="1572"/>
                    <a:pt x="477" y="1364"/>
                    <a:pt x="566" y="1181"/>
                  </a:cubicBezTo>
                  <a:cubicBezTo>
                    <a:pt x="579" y="1157"/>
                    <a:pt x="589" y="1133"/>
                    <a:pt x="599" y="1113"/>
                  </a:cubicBezTo>
                  <a:cubicBezTo>
                    <a:pt x="613" y="1089"/>
                    <a:pt x="627" y="1065"/>
                    <a:pt x="637" y="1044"/>
                  </a:cubicBezTo>
                  <a:cubicBezTo>
                    <a:pt x="660" y="1000"/>
                    <a:pt x="688" y="960"/>
                    <a:pt x="715" y="919"/>
                  </a:cubicBezTo>
                  <a:cubicBezTo>
                    <a:pt x="739" y="878"/>
                    <a:pt x="770" y="837"/>
                    <a:pt x="793" y="800"/>
                  </a:cubicBezTo>
                  <a:cubicBezTo>
                    <a:pt x="824" y="762"/>
                    <a:pt x="851" y="725"/>
                    <a:pt x="878" y="691"/>
                  </a:cubicBezTo>
                  <a:cubicBezTo>
                    <a:pt x="1113" y="412"/>
                    <a:pt x="1365" y="225"/>
                    <a:pt x="1558" y="129"/>
                  </a:cubicBezTo>
                  <a:cubicBezTo>
                    <a:pt x="1582" y="116"/>
                    <a:pt x="1607" y="106"/>
                    <a:pt x="1627" y="93"/>
                  </a:cubicBezTo>
                  <a:cubicBezTo>
                    <a:pt x="1651" y="82"/>
                    <a:pt x="1671" y="75"/>
                    <a:pt x="1692" y="65"/>
                  </a:cubicBezTo>
                  <a:cubicBezTo>
                    <a:pt x="1729" y="48"/>
                    <a:pt x="1763" y="35"/>
                    <a:pt x="1790" y="27"/>
                  </a:cubicBezTo>
                  <a:cubicBezTo>
                    <a:pt x="1847" y="11"/>
                    <a:pt x="1878" y="0"/>
                    <a:pt x="1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a:off x="626414" y="1306538"/>
              <a:ext cx="95175" cy="55577"/>
            </a:xfrm>
            <a:custGeom>
              <a:avLst/>
              <a:gdLst/>
              <a:ahLst/>
              <a:cxnLst/>
              <a:rect l="l" t="t" r="r" b="b"/>
              <a:pathLst>
                <a:path w="2168" h="1266" extrusionOk="0">
                  <a:moveTo>
                    <a:pt x="2168" y="0"/>
                  </a:moveTo>
                  <a:lnTo>
                    <a:pt x="2168" y="0"/>
                  </a:lnTo>
                  <a:cubicBezTo>
                    <a:pt x="2168" y="0"/>
                    <a:pt x="2133" y="27"/>
                    <a:pt x="2069" y="71"/>
                  </a:cubicBezTo>
                  <a:cubicBezTo>
                    <a:pt x="2056" y="82"/>
                    <a:pt x="2042" y="95"/>
                    <a:pt x="2021" y="109"/>
                  </a:cubicBezTo>
                  <a:cubicBezTo>
                    <a:pt x="2004" y="118"/>
                    <a:pt x="1984" y="132"/>
                    <a:pt x="1960" y="146"/>
                  </a:cubicBezTo>
                  <a:cubicBezTo>
                    <a:pt x="1940" y="159"/>
                    <a:pt x="1916" y="173"/>
                    <a:pt x="1892" y="187"/>
                  </a:cubicBezTo>
                  <a:cubicBezTo>
                    <a:pt x="1872" y="204"/>
                    <a:pt x="1844" y="217"/>
                    <a:pt x="1824" y="234"/>
                  </a:cubicBezTo>
                  <a:cubicBezTo>
                    <a:pt x="1800" y="252"/>
                    <a:pt x="1777" y="269"/>
                    <a:pt x="1750" y="286"/>
                  </a:cubicBezTo>
                  <a:cubicBezTo>
                    <a:pt x="1722" y="299"/>
                    <a:pt x="1695" y="313"/>
                    <a:pt x="1664" y="330"/>
                  </a:cubicBezTo>
                  <a:cubicBezTo>
                    <a:pt x="1651" y="336"/>
                    <a:pt x="1637" y="347"/>
                    <a:pt x="1623" y="354"/>
                  </a:cubicBezTo>
                  <a:cubicBezTo>
                    <a:pt x="1610" y="360"/>
                    <a:pt x="1596" y="367"/>
                    <a:pt x="1579" y="377"/>
                  </a:cubicBezTo>
                  <a:cubicBezTo>
                    <a:pt x="1552" y="391"/>
                    <a:pt x="1525" y="408"/>
                    <a:pt x="1494" y="425"/>
                  </a:cubicBezTo>
                  <a:cubicBezTo>
                    <a:pt x="1375" y="486"/>
                    <a:pt x="1263" y="564"/>
                    <a:pt x="1137" y="625"/>
                  </a:cubicBezTo>
                  <a:cubicBezTo>
                    <a:pt x="1076" y="660"/>
                    <a:pt x="1015" y="694"/>
                    <a:pt x="949" y="721"/>
                  </a:cubicBezTo>
                  <a:cubicBezTo>
                    <a:pt x="933" y="728"/>
                    <a:pt x="919" y="738"/>
                    <a:pt x="902" y="745"/>
                  </a:cubicBezTo>
                  <a:cubicBezTo>
                    <a:pt x="888" y="751"/>
                    <a:pt x="872" y="759"/>
                    <a:pt x="855" y="768"/>
                  </a:cubicBezTo>
                  <a:cubicBezTo>
                    <a:pt x="824" y="782"/>
                    <a:pt x="794" y="796"/>
                    <a:pt x="763" y="812"/>
                  </a:cubicBezTo>
                  <a:cubicBezTo>
                    <a:pt x="732" y="826"/>
                    <a:pt x="701" y="840"/>
                    <a:pt x="671" y="853"/>
                  </a:cubicBezTo>
                  <a:cubicBezTo>
                    <a:pt x="654" y="861"/>
                    <a:pt x="640" y="870"/>
                    <a:pt x="623" y="878"/>
                  </a:cubicBezTo>
                  <a:cubicBezTo>
                    <a:pt x="610" y="884"/>
                    <a:pt x="593" y="888"/>
                    <a:pt x="579" y="894"/>
                  </a:cubicBezTo>
                  <a:cubicBezTo>
                    <a:pt x="549" y="905"/>
                    <a:pt x="518" y="922"/>
                    <a:pt x="491" y="932"/>
                  </a:cubicBezTo>
                  <a:cubicBezTo>
                    <a:pt x="460" y="946"/>
                    <a:pt x="429" y="952"/>
                    <a:pt x="403" y="959"/>
                  </a:cubicBezTo>
                  <a:cubicBezTo>
                    <a:pt x="375" y="969"/>
                    <a:pt x="348" y="976"/>
                    <a:pt x="321" y="986"/>
                  </a:cubicBezTo>
                  <a:cubicBezTo>
                    <a:pt x="293" y="993"/>
                    <a:pt x="266" y="1000"/>
                    <a:pt x="242" y="1003"/>
                  </a:cubicBezTo>
                  <a:cubicBezTo>
                    <a:pt x="194" y="1017"/>
                    <a:pt x="150" y="1027"/>
                    <a:pt x="117" y="1030"/>
                  </a:cubicBezTo>
                  <a:cubicBezTo>
                    <a:pt x="79" y="1037"/>
                    <a:pt x="51" y="1041"/>
                    <a:pt x="31" y="1041"/>
                  </a:cubicBezTo>
                  <a:lnTo>
                    <a:pt x="1" y="1041"/>
                  </a:lnTo>
                  <a:cubicBezTo>
                    <a:pt x="1" y="1041"/>
                    <a:pt x="11" y="1044"/>
                    <a:pt x="28" y="1051"/>
                  </a:cubicBezTo>
                  <a:cubicBezTo>
                    <a:pt x="48" y="1061"/>
                    <a:pt x="72" y="1071"/>
                    <a:pt x="106" y="1092"/>
                  </a:cubicBezTo>
                  <a:cubicBezTo>
                    <a:pt x="117" y="1095"/>
                    <a:pt x="123" y="1098"/>
                    <a:pt x="133" y="1106"/>
                  </a:cubicBezTo>
                  <a:cubicBezTo>
                    <a:pt x="144" y="1109"/>
                    <a:pt x="150" y="1115"/>
                    <a:pt x="164" y="1119"/>
                  </a:cubicBezTo>
                  <a:cubicBezTo>
                    <a:pt x="185" y="1129"/>
                    <a:pt x="208" y="1139"/>
                    <a:pt x="232" y="1150"/>
                  </a:cubicBezTo>
                  <a:cubicBezTo>
                    <a:pt x="256" y="1159"/>
                    <a:pt x="283" y="1170"/>
                    <a:pt x="310" y="1180"/>
                  </a:cubicBezTo>
                  <a:cubicBezTo>
                    <a:pt x="341" y="1190"/>
                    <a:pt x="371" y="1200"/>
                    <a:pt x="403" y="1208"/>
                  </a:cubicBezTo>
                  <a:cubicBezTo>
                    <a:pt x="436" y="1214"/>
                    <a:pt x="470" y="1225"/>
                    <a:pt x="505" y="1231"/>
                  </a:cubicBezTo>
                  <a:cubicBezTo>
                    <a:pt x="541" y="1238"/>
                    <a:pt x="579" y="1245"/>
                    <a:pt x="616" y="1252"/>
                  </a:cubicBezTo>
                  <a:cubicBezTo>
                    <a:pt x="637" y="1255"/>
                    <a:pt x="657" y="1258"/>
                    <a:pt x="674" y="1258"/>
                  </a:cubicBezTo>
                  <a:cubicBezTo>
                    <a:pt x="695" y="1261"/>
                    <a:pt x="715" y="1261"/>
                    <a:pt x="736" y="1261"/>
                  </a:cubicBezTo>
                  <a:cubicBezTo>
                    <a:pt x="776" y="1266"/>
                    <a:pt x="820" y="1266"/>
                    <a:pt x="861" y="1266"/>
                  </a:cubicBezTo>
                  <a:cubicBezTo>
                    <a:pt x="1035" y="1261"/>
                    <a:pt x="1212" y="1208"/>
                    <a:pt x="1385" y="1143"/>
                  </a:cubicBezTo>
                  <a:cubicBezTo>
                    <a:pt x="1549" y="1057"/>
                    <a:pt x="1709" y="963"/>
                    <a:pt x="1827" y="837"/>
                  </a:cubicBezTo>
                  <a:cubicBezTo>
                    <a:pt x="1946" y="710"/>
                    <a:pt x="2025" y="564"/>
                    <a:pt x="2079" y="442"/>
                  </a:cubicBezTo>
                  <a:cubicBezTo>
                    <a:pt x="2097" y="412"/>
                    <a:pt x="2106" y="381"/>
                    <a:pt x="2117" y="350"/>
                  </a:cubicBezTo>
                  <a:cubicBezTo>
                    <a:pt x="2127" y="319"/>
                    <a:pt x="2130" y="289"/>
                    <a:pt x="2137" y="261"/>
                  </a:cubicBezTo>
                  <a:cubicBezTo>
                    <a:pt x="2144" y="234"/>
                    <a:pt x="2147" y="211"/>
                    <a:pt x="2150" y="187"/>
                  </a:cubicBezTo>
                  <a:cubicBezTo>
                    <a:pt x="2154" y="163"/>
                    <a:pt x="2158" y="139"/>
                    <a:pt x="2161" y="123"/>
                  </a:cubicBezTo>
                  <a:cubicBezTo>
                    <a:pt x="2164" y="41"/>
                    <a:pt x="2168"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601610" y="1316065"/>
              <a:ext cx="47851" cy="33101"/>
            </a:xfrm>
            <a:custGeom>
              <a:avLst/>
              <a:gdLst/>
              <a:ahLst/>
              <a:cxnLst/>
              <a:rect l="l" t="t" r="r" b="b"/>
              <a:pathLst>
                <a:path w="1090" h="754" extrusionOk="0">
                  <a:moveTo>
                    <a:pt x="1090" y="0"/>
                  </a:moveTo>
                  <a:cubicBezTo>
                    <a:pt x="1090" y="0"/>
                    <a:pt x="1065" y="4"/>
                    <a:pt x="1018" y="8"/>
                  </a:cubicBezTo>
                  <a:cubicBezTo>
                    <a:pt x="977" y="17"/>
                    <a:pt x="902" y="17"/>
                    <a:pt x="841" y="38"/>
                  </a:cubicBezTo>
                  <a:cubicBezTo>
                    <a:pt x="814" y="52"/>
                    <a:pt x="776" y="58"/>
                    <a:pt x="743" y="69"/>
                  </a:cubicBezTo>
                  <a:cubicBezTo>
                    <a:pt x="705" y="79"/>
                    <a:pt x="668" y="89"/>
                    <a:pt x="641" y="110"/>
                  </a:cubicBezTo>
                  <a:cubicBezTo>
                    <a:pt x="576" y="140"/>
                    <a:pt x="518" y="184"/>
                    <a:pt x="461" y="222"/>
                  </a:cubicBezTo>
                  <a:cubicBezTo>
                    <a:pt x="409" y="262"/>
                    <a:pt x="362" y="314"/>
                    <a:pt x="314" y="361"/>
                  </a:cubicBezTo>
                  <a:cubicBezTo>
                    <a:pt x="294" y="385"/>
                    <a:pt x="269" y="408"/>
                    <a:pt x="249" y="436"/>
                  </a:cubicBezTo>
                  <a:cubicBezTo>
                    <a:pt x="225" y="463"/>
                    <a:pt x="205" y="490"/>
                    <a:pt x="181" y="507"/>
                  </a:cubicBezTo>
                  <a:cubicBezTo>
                    <a:pt x="175" y="511"/>
                    <a:pt x="172" y="518"/>
                    <a:pt x="164" y="521"/>
                  </a:cubicBezTo>
                  <a:cubicBezTo>
                    <a:pt x="158" y="528"/>
                    <a:pt x="154" y="531"/>
                    <a:pt x="147" y="538"/>
                  </a:cubicBezTo>
                  <a:cubicBezTo>
                    <a:pt x="137" y="548"/>
                    <a:pt x="123" y="555"/>
                    <a:pt x="114" y="565"/>
                  </a:cubicBezTo>
                  <a:cubicBezTo>
                    <a:pt x="93" y="582"/>
                    <a:pt x="73" y="600"/>
                    <a:pt x="56" y="606"/>
                  </a:cubicBezTo>
                  <a:cubicBezTo>
                    <a:pt x="21" y="626"/>
                    <a:pt x="1" y="633"/>
                    <a:pt x="1" y="633"/>
                  </a:cubicBezTo>
                  <a:cubicBezTo>
                    <a:pt x="1" y="633"/>
                    <a:pt x="21" y="640"/>
                    <a:pt x="59" y="661"/>
                  </a:cubicBezTo>
                  <a:cubicBezTo>
                    <a:pt x="65" y="664"/>
                    <a:pt x="76" y="671"/>
                    <a:pt x="90" y="677"/>
                  </a:cubicBezTo>
                  <a:cubicBezTo>
                    <a:pt x="100" y="681"/>
                    <a:pt x="114" y="688"/>
                    <a:pt x="127" y="694"/>
                  </a:cubicBezTo>
                  <a:cubicBezTo>
                    <a:pt x="154" y="708"/>
                    <a:pt x="188" y="725"/>
                    <a:pt x="225" y="729"/>
                  </a:cubicBezTo>
                  <a:cubicBezTo>
                    <a:pt x="263" y="735"/>
                    <a:pt x="304" y="742"/>
                    <a:pt x="348" y="752"/>
                  </a:cubicBezTo>
                  <a:cubicBezTo>
                    <a:pt x="356" y="753"/>
                    <a:pt x="364" y="754"/>
                    <a:pt x="372" y="754"/>
                  </a:cubicBezTo>
                  <a:cubicBezTo>
                    <a:pt x="387" y="754"/>
                    <a:pt x="403" y="752"/>
                    <a:pt x="416" y="752"/>
                  </a:cubicBezTo>
                  <a:cubicBezTo>
                    <a:pt x="440" y="752"/>
                    <a:pt x="464" y="752"/>
                    <a:pt x="487" y="746"/>
                  </a:cubicBezTo>
                  <a:cubicBezTo>
                    <a:pt x="583" y="735"/>
                    <a:pt x="674" y="697"/>
                    <a:pt x="756" y="650"/>
                  </a:cubicBezTo>
                  <a:cubicBezTo>
                    <a:pt x="834" y="595"/>
                    <a:pt x="902" y="538"/>
                    <a:pt x="954" y="466"/>
                  </a:cubicBezTo>
                  <a:cubicBezTo>
                    <a:pt x="981" y="436"/>
                    <a:pt x="1001" y="395"/>
                    <a:pt x="1015" y="358"/>
                  </a:cubicBezTo>
                  <a:cubicBezTo>
                    <a:pt x="1029" y="320"/>
                    <a:pt x="1042" y="286"/>
                    <a:pt x="1056" y="253"/>
                  </a:cubicBezTo>
                  <a:cubicBezTo>
                    <a:pt x="1079" y="187"/>
                    <a:pt x="1079" y="113"/>
                    <a:pt x="1086" y="72"/>
                  </a:cubicBezTo>
                  <a:cubicBezTo>
                    <a:pt x="1090" y="24"/>
                    <a:pt x="1090"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578343" y="1319357"/>
              <a:ext cx="29325" cy="21994"/>
            </a:xfrm>
            <a:custGeom>
              <a:avLst/>
              <a:gdLst/>
              <a:ahLst/>
              <a:cxnLst/>
              <a:rect l="l" t="t" r="r" b="b"/>
              <a:pathLst>
                <a:path w="668" h="501" extrusionOk="0">
                  <a:moveTo>
                    <a:pt x="55" y="327"/>
                  </a:moveTo>
                  <a:cubicBezTo>
                    <a:pt x="57" y="327"/>
                    <a:pt x="56" y="327"/>
                    <a:pt x="55" y="328"/>
                  </a:cubicBezTo>
                  <a:lnTo>
                    <a:pt x="55" y="328"/>
                  </a:lnTo>
                  <a:lnTo>
                    <a:pt x="55" y="327"/>
                  </a:lnTo>
                  <a:close/>
                  <a:moveTo>
                    <a:pt x="469" y="0"/>
                  </a:moveTo>
                  <a:cubicBezTo>
                    <a:pt x="466" y="0"/>
                    <a:pt x="463" y="0"/>
                    <a:pt x="460" y="0"/>
                  </a:cubicBezTo>
                  <a:cubicBezTo>
                    <a:pt x="451" y="2"/>
                    <a:pt x="442" y="2"/>
                    <a:pt x="432" y="2"/>
                  </a:cubicBezTo>
                  <a:cubicBezTo>
                    <a:pt x="414" y="2"/>
                    <a:pt x="395" y="1"/>
                    <a:pt x="377" y="1"/>
                  </a:cubicBezTo>
                  <a:cubicBezTo>
                    <a:pt x="360" y="1"/>
                    <a:pt x="344" y="2"/>
                    <a:pt x="330" y="7"/>
                  </a:cubicBezTo>
                  <a:cubicBezTo>
                    <a:pt x="289" y="14"/>
                    <a:pt x="259" y="35"/>
                    <a:pt x="221" y="51"/>
                  </a:cubicBezTo>
                  <a:cubicBezTo>
                    <a:pt x="208" y="65"/>
                    <a:pt x="195" y="79"/>
                    <a:pt x="177" y="92"/>
                  </a:cubicBezTo>
                  <a:cubicBezTo>
                    <a:pt x="163" y="109"/>
                    <a:pt x="150" y="126"/>
                    <a:pt x="137" y="143"/>
                  </a:cubicBezTo>
                  <a:cubicBezTo>
                    <a:pt x="123" y="160"/>
                    <a:pt x="110" y="181"/>
                    <a:pt x="99" y="204"/>
                  </a:cubicBezTo>
                  <a:cubicBezTo>
                    <a:pt x="85" y="225"/>
                    <a:pt x="72" y="249"/>
                    <a:pt x="69" y="259"/>
                  </a:cubicBezTo>
                  <a:lnTo>
                    <a:pt x="69" y="269"/>
                  </a:lnTo>
                  <a:lnTo>
                    <a:pt x="69" y="276"/>
                  </a:lnTo>
                  <a:lnTo>
                    <a:pt x="69" y="283"/>
                  </a:lnTo>
                  <a:lnTo>
                    <a:pt x="69" y="296"/>
                  </a:lnTo>
                  <a:cubicBezTo>
                    <a:pt x="69" y="303"/>
                    <a:pt x="65" y="307"/>
                    <a:pt x="65" y="310"/>
                  </a:cubicBezTo>
                  <a:cubicBezTo>
                    <a:pt x="62" y="312"/>
                    <a:pt x="65" y="314"/>
                    <a:pt x="65" y="314"/>
                  </a:cubicBezTo>
                  <a:cubicBezTo>
                    <a:pt x="65" y="314"/>
                    <a:pt x="64" y="314"/>
                    <a:pt x="62" y="313"/>
                  </a:cubicBezTo>
                  <a:lnTo>
                    <a:pt x="62" y="313"/>
                  </a:lnTo>
                  <a:cubicBezTo>
                    <a:pt x="62" y="312"/>
                    <a:pt x="63" y="311"/>
                    <a:pt x="63" y="311"/>
                  </a:cubicBezTo>
                  <a:lnTo>
                    <a:pt x="63" y="311"/>
                  </a:lnTo>
                  <a:cubicBezTo>
                    <a:pt x="63" y="311"/>
                    <a:pt x="63" y="312"/>
                    <a:pt x="62" y="313"/>
                  </a:cubicBezTo>
                  <a:lnTo>
                    <a:pt x="62" y="313"/>
                  </a:lnTo>
                  <a:cubicBezTo>
                    <a:pt x="62" y="313"/>
                    <a:pt x="62" y="313"/>
                    <a:pt x="61" y="313"/>
                  </a:cubicBezTo>
                  <a:cubicBezTo>
                    <a:pt x="61" y="314"/>
                    <a:pt x="61" y="315"/>
                    <a:pt x="61" y="315"/>
                  </a:cubicBezTo>
                  <a:cubicBezTo>
                    <a:pt x="61" y="315"/>
                    <a:pt x="61" y="314"/>
                    <a:pt x="61" y="314"/>
                  </a:cubicBezTo>
                  <a:lnTo>
                    <a:pt x="61" y="314"/>
                  </a:lnTo>
                  <a:cubicBezTo>
                    <a:pt x="60" y="317"/>
                    <a:pt x="57" y="322"/>
                    <a:pt x="52" y="330"/>
                  </a:cubicBezTo>
                  <a:cubicBezTo>
                    <a:pt x="52" y="330"/>
                    <a:pt x="48" y="330"/>
                    <a:pt x="44" y="333"/>
                  </a:cubicBezTo>
                  <a:lnTo>
                    <a:pt x="38" y="333"/>
                  </a:lnTo>
                  <a:cubicBezTo>
                    <a:pt x="31" y="330"/>
                    <a:pt x="31" y="324"/>
                    <a:pt x="31" y="320"/>
                  </a:cubicBezTo>
                  <a:cubicBezTo>
                    <a:pt x="28" y="310"/>
                    <a:pt x="31" y="303"/>
                    <a:pt x="35" y="300"/>
                  </a:cubicBezTo>
                  <a:cubicBezTo>
                    <a:pt x="41" y="296"/>
                    <a:pt x="44" y="296"/>
                    <a:pt x="44" y="296"/>
                  </a:cubicBezTo>
                  <a:lnTo>
                    <a:pt x="35" y="296"/>
                  </a:lnTo>
                  <a:cubicBezTo>
                    <a:pt x="28" y="300"/>
                    <a:pt x="21" y="307"/>
                    <a:pt x="17" y="320"/>
                  </a:cubicBezTo>
                  <a:cubicBezTo>
                    <a:pt x="17" y="327"/>
                    <a:pt x="17" y="330"/>
                    <a:pt x="14" y="341"/>
                  </a:cubicBezTo>
                  <a:cubicBezTo>
                    <a:pt x="17" y="344"/>
                    <a:pt x="8" y="354"/>
                    <a:pt x="3" y="368"/>
                  </a:cubicBezTo>
                  <a:cubicBezTo>
                    <a:pt x="3" y="368"/>
                    <a:pt x="2" y="369"/>
                    <a:pt x="1" y="369"/>
                  </a:cubicBezTo>
                  <a:cubicBezTo>
                    <a:pt x="1" y="369"/>
                    <a:pt x="0" y="369"/>
                    <a:pt x="0" y="368"/>
                  </a:cubicBezTo>
                  <a:lnTo>
                    <a:pt x="0" y="371"/>
                  </a:lnTo>
                  <a:lnTo>
                    <a:pt x="3" y="374"/>
                  </a:lnTo>
                  <a:lnTo>
                    <a:pt x="8" y="382"/>
                  </a:lnTo>
                  <a:cubicBezTo>
                    <a:pt x="8" y="385"/>
                    <a:pt x="11" y="388"/>
                    <a:pt x="14" y="395"/>
                  </a:cubicBezTo>
                  <a:cubicBezTo>
                    <a:pt x="14" y="398"/>
                    <a:pt x="24" y="409"/>
                    <a:pt x="31" y="415"/>
                  </a:cubicBezTo>
                  <a:cubicBezTo>
                    <a:pt x="38" y="422"/>
                    <a:pt x="44" y="429"/>
                    <a:pt x="52" y="436"/>
                  </a:cubicBezTo>
                  <a:cubicBezTo>
                    <a:pt x="61" y="443"/>
                    <a:pt x="69" y="446"/>
                    <a:pt x="79" y="449"/>
                  </a:cubicBezTo>
                  <a:cubicBezTo>
                    <a:pt x="89" y="453"/>
                    <a:pt x="96" y="456"/>
                    <a:pt x="106" y="456"/>
                  </a:cubicBezTo>
                  <a:cubicBezTo>
                    <a:pt x="140" y="463"/>
                    <a:pt x="160" y="473"/>
                    <a:pt x="187" y="484"/>
                  </a:cubicBezTo>
                  <a:cubicBezTo>
                    <a:pt x="215" y="490"/>
                    <a:pt x="245" y="500"/>
                    <a:pt x="276" y="500"/>
                  </a:cubicBezTo>
                  <a:cubicBezTo>
                    <a:pt x="303" y="500"/>
                    <a:pt x="334" y="500"/>
                    <a:pt x="361" y="493"/>
                  </a:cubicBezTo>
                  <a:cubicBezTo>
                    <a:pt x="391" y="490"/>
                    <a:pt x="419" y="484"/>
                    <a:pt x="446" y="473"/>
                  </a:cubicBezTo>
                  <a:cubicBezTo>
                    <a:pt x="497" y="443"/>
                    <a:pt x="548" y="412"/>
                    <a:pt x="582" y="368"/>
                  </a:cubicBezTo>
                  <a:cubicBezTo>
                    <a:pt x="620" y="327"/>
                    <a:pt x="633" y="262"/>
                    <a:pt x="650" y="218"/>
                  </a:cubicBezTo>
                  <a:cubicBezTo>
                    <a:pt x="667" y="178"/>
                    <a:pt x="653" y="116"/>
                    <a:pt x="653" y="85"/>
                  </a:cubicBezTo>
                  <a:cubicBezTo>
                    <a:pt x="647" y="44"/>
                    <a:pt x="644" y="27"/>
                    <a:pt x="644" y="27"/>
                  </a:cubicBezTo>
                  <a:cubicBezTo>
                    <a:pt x="644" y="27"/>
                    <a:pt x="623" y="24"/>
                    <a:pt x="586" y="18"/>
                  </a:cubicBezTo>
                  <a:cubicBezTo>
                    <a:pt x="557" y="18"/>
                    <a:pt x="506"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484878" y="1383101"/>
              <a:ext cx="191755" cy="177751"/>
            </a:xfrm>
            <a:custGeom>
              <a:avLst/>
              <a:gdLst/>
              <a:ahLst/>
              <a:cxnLst/>
              <a:rect l="l" t="t" r="r" b="b"/>
              <a:pathLst>
                <a:path w="4368" h="4049" extrusionOk="0">
                  <a:moveTo>
                    <a:pt x="0" y="1"/>
                  </a:moveTo>
                  <a:cubicBezTo>
                    <a:pt x="0" y="1"/>
                    <a:pt x="17" y="32"/>
                    <a:pt x="44" y="86"/>
                  </a:cubicBezTo>
                  <a:cubicBezTo>
                    <a:pt x="75" y="144"/>
                    <a:pt x="122" y="222"/>
                    <a:pt x="187" y="321"/>
                  </a:cubicBezTo>
                  <a:cubicBezTo>
                    <a:pt x="255" y="420"/>
                    <a:pt x="344" y="531"/>
                    <a:pt x="459" y="654"/>
                  </a:cubicBezTo>
                  <a:cubicBezTo>
                    <a:pt x="572" y="773"/>
                    <a:pt x="714" y="902"/>
                    <a:pt x="881" y="1021"/>
                  </a:cubicBezTo>
                  <a:cubicBezTo>
                    <a:pt x="1211" y="1263"/>
                    <a:pt x="1643" y="1481"/>
                    <a:pt x="2109" y="1674"/>
                  </a:cubicBezTo>
                  <a:cubicBezTo>
                    <a:pt x="2344" y="1770"/>
                    <a:pt x="2586" y="1869"/>
                    <a:pt x="2823" y="1971"/>
                  </a:cubicBezTo>
                  <a:cubicBezTo>
                    <a:pt x="2946" y="2021"/>
                    <a:pt x="3065" y="2079"/>
                    <a:pt x="3181" y="2137"/>
                  </a:cubicBezTo>
                  <a:cubicBezTo>
                    <a:pt x="3296" y="2195"/>
                    <a:pt x="3412" y="2260"/>
                    <a:pt x="3517" y="2328"/>
                  </a:cubicBezTo>
                  <a:cubicBezTo>
                    <a:pt x="3732" y="2467"/>
                    <a:pt x="3912" y="2640"/>
                    <a:pt x="4018" y="2852"/>
                  </a:cubicBezTo>
                  <a:cubicBezTo>
                    <a:pt x="4126" y="3062"/>
                    <a:pt x="4153" y="3304"/>
                    <a:pt x="4068" y="3497"/>
                  </a:cubicBezTo>
                  <a:cubicBezTo>
                    <a:pt x="4048" y="3546"/>
                    <a:pt x="4021" y="3593"/>
                    <a:pt x="3987" y="3634"/>
                  </a:cubicBezTo>
                  <a:cubicBezTo>
                    <a:pt x="3956" y="3675"/>
                    <a:pt x="3922" y="3712"/>
                    <a:pt x="3881" y="3742"/>
                  </a:cubicBezTo>
                  <a:cubicBezTo>
                    <a:pt x="3840" y="3773"/>
                    <a:pt x="3800" y="3800"/>
                    <a:pt x="3755" y="3817"/>
                  </a:cubicBezTo>
                  <a:cubicBezTo>
                    <a:pt x="3708" y="3835"/>
                    <a:pt x="3660" y="3848"/>
                    <a:pt x="3616" y="3848"/>
                  </a:cubicBezTo>
                  <a:cubicBezTo>
                    <a:pt x="3609" y="3849"/>
                    <a:pt x="3601" y="3849"/>
                    <a:pt x="3594" y="3849"/>
                  </a:cubicBezTo>
                  <a:cubicBezTo>
                    <a:pt x="3556" y="3849"/>
                    <a:pt x="3517" y="3843"/>
                    <a:pt x="3480" y="3835"/>
                  </a:cubicBezTo>
                  <a:cubicBezTo>
                    <a:pt x="3435" y="3821"/>
                    <a:pt x="3391" y="3800"/>
                    <a:pt x="3351" y="3777"/>
                  </a:cubicBezTo>
                  <a:cubicBezTo>
                    <a:pt x="3275" y="3726"/>
                    <a:pt x="3211" y="3654"/>
                    <a:pt x="3181" y="3573"/>
                  </a:cubicBezTo>
                  <a:cubicBezTo>
                    <a:pt x="3170" y="3555"/>
                    <a:pt x="3167" y="3535"/>
                    <a:pt x="3164" y="3515"/>
                  </a:cubicBezTo>
                  <a:cubicBezTo>
                    <a:pt x="3160" y="3505"/>
                    <a:pt x="3160" y="3494"/>
                    <a:pt x="3160" y="3484"/>
                  </a:cubicBezTo>
                  <a:cubicBezTo>
                    <a:pt x="3157" y="3474"/>
                    <a:pt x="3157" y="3464"/>
                    <a:pt x="3157" y="3453"/>
                  </a:cubicBezTo>
                  <a:cubicBezTo>
                    <a:pt x="3157" y="3413"/>
                    <a:pt x="3164" y="3372"/>
                    <a:pt x="3177" y="3338"/>
                  </a:cubicBezTo>
                  <a:cubicBezTo>
                    <a:pt x="3191" y="3304"/>
                    <a:pt x="3211" y="3270"/>
                    <a:pt x="3235" y="3249"/>
                  </a:cubicBezTo>
                  <a:cubicBezTo>
                    <a:pt x="3259" y="3226"/>
                    <a:pt x="3286" y="3212"/>
                    <a:pt x="3320" y="3202"/>
                  </a:cubicBezTo>
                  <a:cubicBezTo>
                    <a:pt x="3344" y="3194"/>
                    <a:pt x="3368" y="3191"/>
                    <a:pt x="3391" y="3191"/>
                  </a:cubicBezTo>
                  <a:cubicBezTo>
                    <a:pt x="3433" y="3191"/>
                    <a:pt x="3473" y="3201"/>
                    <a:pt x="3507" y="3219"/>
                  </a:cubicBezTo>
                  <a:cubicBezTo>
                    <a:pt x="3534" y="3232"/>
                    <a:pt x="3558" y="3253"/>
                    <a:pt x="3575" y="3273"/>
                  </a:cubicBezTo>
                  <a:cubicBezTo>
                    <a:pt x="3592" y="3297"/>
                    <a:pt x="3606" y="3321"/>
                    <a:pt x="3613" y="3345"/>
                  </a:cubicBezTo>
                  <a:cubicBezTo>
                    <a:pt x="3633" y="3395"/>
                    <a:pt x="3633" y="3447"/>
                    <a:pt x="3627" y="3488"/>
                  </a:cubicBezTo>
                  <a:cubicBezTo>
                    <a:pt x="3622" y="3532"/>
                    <a:pt x="3606" y="3566"/>
                    <a:pt x="3592" y="3593"/>
                  </a:cubicBezTo>
                  <a:cubicBezTo>
                    <a:pt x="3578" y="3620"/>
                    <a:pt x="3561" y="3640"/>
                    <a:pt x="3551" y="3651"/>
                  </a:cubicBezTo>
                  <a:cubicBezTo>
                    <a:pt x="3538" y="3661"/>
                    <a:pt x="3531" y="3668"/>
                    <a:pt x="3531" y="3668"/>
                  </a:cubicBezTo>
                  <a:cubicBezTo>
                    <a:pt x="3531" y="3668"/>
                    <a:pt x="3541" y="3665"/>
                    <a:pt x="3551" y="3654"/>
                  </a:cubicBezTo>
                  <a:cubicBezTo>
                    <a:pt x="3565" y="3644"/>
                    <a:pt x="3586" y="3627"/>
                    <a:pt x="3606" y="3604"/>
                  </a:cubicBezTo>
                  <a:cubicBezTo>
                    <a:pt x="3627" y="3576"/>
                    <a:pt x="3647" y="3542"/>
                    <a:pt x="3660" y="3497"/>
                  </a:cubicBezTo>
                  <a:cubicBezTo>
                    <a:pt x="3674" y="3450"/>
                    <a:pt x="3684" y="3392"/>
                    <a:pt x="3671" y="3331"/>
                  </a:cubicBezTo>
                  <a:cubicBezTo>
                    <a:pt x="3663" y="3297"/>
                    <a:pt x="3650" y="3266"/>
                    <a:pt x="3630" y="3232"/>
                  </a:cubicBezTo>
                  <a:cubicBezTo>
                    <a:pt x="3609" y="3202"/>
                    <a:pt x="3582" y="3175"/>
                    <a:pt x="3548" y="3150"/>
                  </a:cubicBezTo>
                  <a:cubicBezTo>
                    <a:pt x="3497" y="3116"/>
                    <a:pt x="3428" y="3091"/>
                    <a:pt x="3355" y="3091"/>
                  </a:cubicBezTo>
                  <a:cubicBezTo>
                    <a:pt x="3335" y="3091"/>
                    <a:pt x="3316" y="3093"/>
                    <a:pt x="3296" y="3097"/>
                  </a:cubicBezTo>
                  <a:cubicBezTo>
                    <a:pt x="3249" y="3103"/>
                    <a:pt x="3198" y="3124"/>
                    <a:pt x="3157" y="3161"/>
                  </a:cubicBezTo>
                  <a:cubicBezTo>
                    <a:pt x="3116" y="3195"/>
                    <a:pt x="3085" y="3239"/>
                    <a:pt x="3062" y="3290"/>
                  </a:cubicBezTo>
                  <a:cubicBezTo>
                    <a:pt x="3021" y="3389"/>
                    <a:pt x="3014" y="3508"/>
                    <a:pt x="3051" y="3620"/>
                  </a:cubicBezTo>
                  <a:cubicBezTo>
                    <a:pt x="3085" y="3733"/>
                    <a:pt x="3160" y="3831"/>
                    <a:pt x="3255" y="3910"/>
                  </a:cubicBezTo>
                  <a:cubicBezTo>
                    <a:pt x="3303" y="3946"/>
                    <a:pt x="3361" y="3981"/>
                    <a:pt x="3418" y="4004"/>
                  </a:cubicBezTo>
                  <a:cubicBezTo>
                    <a:pt x="3480" y="4028"/>
                    <a:pt x="3548" y="4045"/>
                    <a:pt x="3616" y="4048"/>
                  </a:cubicBezTo>
                  <a:cubicBezTo>
                    <a:pt x="3688" y="4048"/>
                    <a:pt x="3755" y="4035"/>
                    <a:pt x="3823" y="4015"/>
                  </a:cubicBezTo>
                  <a:cubicBezTo>
                    <a:pt x="3892" y="3995"/>
                    <a:pt x="3953" y="3960"/>
                    <a:pt x="4010" y="3920"/>
                  </a:cubicBezTo>
                  <a:cubicBezTo>
                    <a:pt x="4068" y="3879"/>
                    <a:pt x="4123" y="3831"/>
                    <a:pt x="4167" y="3777"/>
                  </a:cubicBezTo>
                  <a:cubicBezTo>
                    <a:pt x="4211" y="3719"/>
                    <a:pt x="4252" y="3661"/>
                    <a:pt x="4283" y="3593"/>
                  </a:cubicBezTo>
                  <a:cubicBezTo>
                    <a:pt x="4313" y="3528"/>
                    <a:pt x="4337" y="3457"/>
                    <a:pt x="4351" y="3386"/>
                  </a:cubicBezTo>
                  <a:cubicBezTo>
                    <a:pt x="4365" y="3310"/>
                    <a:pt x="4368" y="3236"/>
                    <a:pt x="4361" y="3161"/>
                  </a:cubicBezTo>
                  <a:cubicBezTo>
                    <a:pt x="4354" y="3015"/>
                    <a:pt x="4310" y="2869"/>
                    <a:pt x="4245" y="2739"/>
                  </a:cubicBezTo>
                  <a:cubicBezTo>
                    <a:pt x="4181" y="2607"/>
                    <a:pt x="4092" y="2488"/>
                    <a:pt x="3990" y="2385"/>
                  </a:cubicBezTo>
                  <a:cubicBezTo>
                    <a:pt x="3888" y="2280"/>
                    <a:pt x="3776" y="2191"/>
                    <a:pt x="3657" y="2117"/>
                  </a:cubicBezTo>
                  <a:cubicBezTo>
                    <a:pt x="3534" y="2039"/>
                    <a:pt x="3412" y="1974"/>
                    <a:pt x="3289" y="1916"/>
                  </a:cubicBezTo>
                  <a:cubicBezTo>
                    <a:pt x="3164" y="1858"/>
                    <a:pt x="3041" y="1803"/>
                    <a:pt x="2915" y="1753"/>
                  </a:cubicBezTo>
                  <a:cubicBezTo>
                    <a:pt x="2670" y="1651"/>
                    <a:pt x="2426" y="1558"/>
                    <a:pt x="2190" y="1470"/>
                  </a:cubicBezTo>
                  <a:cubicBezTo>
                    <a:pt x="1956" y="1379"/>
                    <a:pt x="1732" y="1293"/>
                    <a:pt x="1524" y="1198"/>
                  </a:cubicBezTo>
                  <a:cubicBezTo>
                    <a:pt x="1316" y="1106"/>
                    <a:pt x="1126" y="1007"/>
                    <a:pt x="956" y="905"/>
                  </a:cubicBezTo>
                  <a:cubicBezTo>
                    <a:pt x="789" y="803"/>
                    <a:pt x="639" y="695"/>
                    <a:pt x="517" y="593"/>
                  </a:cubicBezTo>
                  <a:cubicBezTo>
                    <a:pt x="391" y="491"/>
                    <a:pt x="289" y="389"/>
                    <a:pt x="214" y="300"/>
                  </a:cubicBezTo>
                  <a:cubicBezTo>
                    <a:pt x="140" y="211"/>
                    <a:pt x="85" y="137"/>
                    <a:pt x="51" y="82"/>
                  </a:cubicBezTo>
                  <a:cubicBezTo>
                    <a:pt x="20" y="2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a:off x="617019" y="1566518"/>
              <a:ext cx="95000" cy="164274"/>
            </a:xfrm>
            <a:custGeom>
              <a:avLst/>
              <a:gdLst/>
              <a:ahLst/>
              <a:cxnLst/>
              <a:rect l="l" t="t" r="r" b="b"/>
              <a:pathLst>
                <a:path w="2164" h="3742" extrusionOk="0">
                  <a:moveTo>
                    <a:pt x="0" y="0"/>
                  </a:moveTo>
                  <a:cubicBezTo>
                    <a:pt x="0" y="0"/>
                    <a:pt x="7" y="27"/>
                    <a:pt x="21" y="75"/>
                  </a:cubicBezTo>
                  <a:cubicBezTo>
                    <a:pt x="28" y="99"/>
                    <a:pt x="34" y="126"/>
                    <a:pt x="45" y="160"/>
                  </a:cubicBezTo>
                  <a:cubicBezTo>
                    <a:pt x="55" y="194"/>
                    <a:pt x="65" y="235"/>
                    <a:pt x="78" y="279"/>
                  </a:cubicBezTo>
                  <a:cubicBezTo>
                    <a:pt x="140" y="449"/>
                    <a:pt x="239" y="698"/>
                    <a:pt x="408" y="966"/>
                  </a:cubicBezTo>
                  <a:cubicBezTo>
                    <a:pt x="433" y="1000"/>
                    <a:pt x="453" y="1034"/>
                    <a:pt x="477" y="1068"/>
                  </a:cubicBezTo>
                  <a:cubicBezTo>
                    <a:pt x="501" y="1102"/>
                    <a:pt x="524" y="1136"/>
                    <a:pt x="548" y="1173"/>
                  </a:cubicBezTo>
                  <a:cubicBezTo>
                    <a:pt x="572" y="1208"/>
                    <a:pt x="596" y="1245"/>
                    <a:pt x="623" y="1279"/>
                  </a:cubicBezTo>
                  <a:cubicBezTo>
                    <a:pt x="647" y="1316"/>
                    <a:pt x="674" y="1351"/>
                    <a:pt x="701" y="1388"/>
                  </a:cubicBezTo>
                  <a:cubicBezTo>
                    <a:pt x="813" y="1531"/>
                    <a:pt x="936" y="1677"/>
                    <a:pt x="1069" y="1823"/>
                  </a:cubicBezTo>
                  <a:cubicBezTo>
                    <a:pt x="1198" y="1969"/>
                    <a:pt x="1334" y="2120"/>
                    <a:pt x="1470" y="2269"/>
                  </a:cubicBezTo>
                  <a:cubicBezTo>
                    <a:pt x="1603" y="2419"/>
                    <a:pt x="1728" y="2569"/>
                    <a:pt x="1807" y="2735"/>
                  </a:cubicBezTo>
                  <a:cubicBezTo>
                    <a:pt x="1827" y="2776"/>
                    <a:pt x="1848" y="2817"/>
                    <a:pt x="1857" y="2861"/>
                  </a:cubicBezTo>
                  <a:cubicBezTo>
                    <a:pt x="1865" y="2881"/>
                    <a:pt x="1871" y="2902"/>
                    <a:pt x="1875" y="2925"/>
                  </a:cubicBezTo>
                  <a:cubicBezTo>
                    <a:pt x="1878" y="2946"/>
                    <a:pt x="1885" y="2966"/>
                    <a:pt x="1885" y="2987"/>
                  </a:cubicBezTo>
                  <a:cubicBezTo>
                    <a:pt x="1892" y="3028"/>
                    <a:pt x="1888" y="3068"/>
                    <a:pt x="1885" y="3109"/>
                  </a:cubicBezTo>
                  <a:cubicBezTo>
                    <a:pt x="1878" y="3150"/>
                    <a:pt x="1871" y="3191"/>
                    <a:pt x="1854" y="3228"/>
                  </a:cubicBezTo>
                  <a:cubicBezTo>
                    <a:pt x="1827" y="3307"/>
                    <a:pt x="1780" y="3375"/>
                    <a:pt x="1725" y="3426"/>
                  </a:cubicBezTo>
                  <a:cubicBezTo>
                    <a:pt x="1698" y="3450"/>
                    <a:pt x="1667" y="3467"/>
                    <a:pt x="1633" y="3480"/>
                  </a:cubicBezTo>
                  <a:cubicBezTo>
                    <a:pt x="1626" y="3483"/>
                    <a:pt x="1620" y="3487"/>
                    <a:pt x="1609" y="3490"/>
                  </a:cubicBezTo>
                  <a:cubicBezTo>
                    <a:pt x="1603" y="3490"/>
                    <a:pt x="1592" y="3494"/>
                    <a:pt x="1586" y="3494"/>
                  </a:cubicBezTo>
                  <a:cubicBezTo>
                    <a:pt x="1568" y="3497"/>
                    <a:pt x="1551" y="3500"/>
                    <a:pt x="1535" y="3500"/>
                  </a:cubicBezTo>
                  <a:cubicBezTo>
                    <a:pt x="1533" y="3500"/>
                    <a:pt x="1530" y="3500"/>
                    <a:pt x="1528" y="3500"/>
                  </a:cubicBezTo>
                  <a:cubicBezTo>
                    <a:pt x="1387" y="3500"/>
                    <a:pt x="1230" y="3407"/>
                    <a:pt x="1127" y="3296"/>
                  </a:cubicBezTo>
                  <a:cubicBezTo>
                    <a:pt x="1099" y="3269"/>
                    <a:pt x="1079" y="3238"/>
                    <a:pt x="1058" y="3208"/>
                  </a:cubicBezTo>
                  <a:cubicBezTo>
                    <a:pt x="1038" y="3174"/>
                    <a:pt x="1025" y="3140"/>
                    <a:pt x="1014" y="3109"/>
                  </a:cubicBezTo>
                  <a:cubicBezTo>
                    <a:pt x="1008" y="3075"/>
                    <a:pt x="1000" y="3041"/>
                    <a:pt x="1000" y="3007"/>
                  </a:cubicBezTo>
                  <a:cubicBezTo>
                    <a:pt x="1000" y="2977"/>
                    <a:pt x="1004" y="2946"/>
                    <a:pt x="1014" y="2916"/>
                  </a:cubicBezTo>
                  <a:cubicBezTo>
                    <a:pt x="1058" y="2796"/>
                    <a:pt x="1160" y="2708"/>
                    <a:pt x="1256" y="2701"/>
                  </a:cubicBezTo>
                  <a:cubicBezTo>
                    <a:pt x="1265" y="2699"/>
                    <a:pt x="1275" y="2698"/>
                    <a:pt x="1284" y="2698"/>
                  </a:cubicBezTo>
                  <a:cubicBezTo>
                    <a:pt x="1367" y="2698"/>
                    <a:pt x="1436" y="2763"/>
                    <a:pt x="1466" y="2830"/>
                  </a:cubicBezTo>
                  <a:cubicBezTo>
                    <a:pt x="1487" y="2864"/>
                    <a:pt x="1494" y="2902"/>
                    <a:pt x="1497" y="2936"/>
                  </a:cubicBezTo>
                  <a:cubicBezTo>
                    <a:pt x="1501" y="2966"/>
                    <a:pt x="1490" y="2993"/>
                    <a:pt x="1484" y="3018"/>
                  </a:cubicBezTo>
                  <a:cubicBezTo>
                    <a:pt x="1474" y="3038"/>
                    <a:pt x="1463" y="3054"/>
                    <a:pt x="1457" y="3062"/>
                  </a:cubicBezTo>
                  <a:cubicBezTo>
                    <a:pt x="1446" y="3072"/>
                    <a:pt x="1443" y="3079"/>
                    <a:pt x="1443" y="3079"/>
                  </a:cubicBezTo>
                  <a:cubicBezTo>
                    <a:pt x="1443" y="3079"/>
                    <a:pt x="1446" y="3072"/>
                    <a:pt x="1457" y="3065"/>
                  </a:cubicBezTo>
                  <a:cubicBezTo>
                    <a:pt x="1470" y="3059"/>
                    <a:pt x="1484" y="3045"/>
                    <a:pt x="1501" y="3028"/>
                  </a:cubicBezTo>
                  <a:cubicBezTo>
                    <a:pt x="1504" y="3014"/>
                    <a:pt x="1515" y="3004"/>
                    <a:pt x="1521" y="2990"/>
                  </a:cubicBezTo>
                  <a:cubicBezTo>
                    <a:pt x="1524" y="2980"/>
                    <a:pt x="1528" y="2973"/>
                    <a:pt x="1531" y="2966"/>
                  </a:cubicBezTo>
                  <a:cubicBezTo>
                    <a:pt x="1535" y="2957"/>
                    <a:pt x="1535" y="2946"/>
                    <a:pt x="1538" y="2939"/>
                  </a:cubicBezTo>
                  <a:cubicBezTo>
                    <a:pt x="1545" y="2902"/>
                    <a:pt x="1545" y="2854"/>
                    <a:pt x="1535" y="2806"/>
                  </a:cubicBezTo>
                  <a:cubicBezTo>
                    <a:pt x="1521" y="2756"/>
                    <a:pt x="1497" y="2701"/>
                    <a:pt x="1449" y="2657"/>
                  </a:cubicBezTo>
                  <a:cubicBezTo>
                    <a:pt x="1439" y="2643"/>
                    <a:pt x="1426" y="2633"/>
                    <a:pt x="1412" y="2623"/>
                  </a:cubicBezTo>
                  <a:cubicBezTo>
                    <a:pt x="1395" y="2613"/>
                    <a:pt x="1381" y="2605"/>
                    <a:pt x="1364" y="2596"/>
                  </a:cubicBezTo>
                  <a:cubicBezTo>
                    <a:pt x="1347" y="2589"/>
                    <a:pt x="1327" y="2585"/>
                    <a:pt x="1310" y="2579"/>
                  </a:cubicBezTo>
                  <a:cubicBezTo>
                    <a:pt x="1290" y="2575"/>
                    <a:pt x="1273" y="2572"/>
                    <a:pt x="1252" y="2572"/>
                  </a:cubicBezTo>
                  <a:cubicBezTo>
                    <a:pt x="1212" y="2572"/>
                    <a:pt x="1171" y="2579"/>
                    <a:pt x="1133" y="2592"/>
                  </a:cubicBezTo>
                  <a:cubicBezTo>
                    <a:pt x="1096" y="2605"/>
                    <a:pt x="1055" y="2626"/>
                    <a:pt x="1021" y="2650"/>
                  </a:cubicBezTo>
                  <a:cubicBezTo>
                    <a:pt x="956" y="2701"/>
                    <a:pt x="898" y="2776"/>
                    <a:pt x="868" y="2864"/>
                  </a:cubicBezTo>
                  <a:cubicBezTo>
                    <a:pt x="854" y="2908"/>
                    <a:pt x="841" y="2957"/>
                    <a:pt x="841" y="3004"/>
                  </a:cubicBezTo>
                  <a:cubicBezTo>
                    <a:pt x="837" y="3051"/>
                    <a:pt x="841" y="3103"/>
                    <a:pt x="851" y="3150"/>
                  </a:cubicBezTo>
                  <a:cubicBezTo>
                    <a:pt x="874" y="3246"/>
                    <a:pt x="919" y="3337"/>
                    <a:pt x="980" y="3419"/>
                  </a:cubicBezTo>
                  <a:cubicBezTo>
                    <a:pt x="1038" y="3500"/>
                    <a:pt x="1116" y="3572"/>
                    <a:pt x="1204" y="3630"/>
                  </a:cubicBezTo>
                  <a:cubicBezTo>
                    <a:pt x="1293" y="3687"/>
                    <a:pt x="1402" y="3735"/>
                    <a:pt x="1531" y="3742"/>
                  </a:cubicBezTo>
                  <a:cubicBezTo>
                    <a:pt x="1562" y="3742"/>
                    <a:pt x="1592" y="3739"/>
                    <a:pt x="1623" y="3735"/>
                  </a:cubicBezTo>
                  <a:cubicBezTo>
                    <a:pt x="1640" y="3735"/>
                    <a:pt x="1657" y="3732"/>
                    <a:pt x="1670" y="3728"/>
                  </a:cubicBezTo>
                  <a:cubicBezTo>
                    <a:pt x="1688" y="3721"/>
                    <a:pt x="1705" y="3721"/>
                    <a:pt x="1719" y="3715"/>
                  </a:cubicBezTo>
                  <a:cubicBezTo>
                    <a:pt x="1780" y="3695"/>
                    <a:pt x="1837" y="3660"/>
                    <a:pt x="1888" y="3623"/>
                  </a:cubicBezTo>
                  <a:cubicBezTo>
                    <a:pt x="1936" y="3582"/>
                    <a:pt x="1980" y="3538"/>
                    <a:pt x="2014" y="3487"/>
                  </a:cubicBezTo>
                  <a:cubicBezTo>
                    <a:pt x="2035" y="3459"/>
                    <a:pt x="2048" y="3432"/>
                    <a:pt x="2062" y="3409"/>
                  </a:cubicBezTo>
                  <a:cubicBezTo>
                    <a:pt x="2075" y="3381"/>
                    <a:pt x="2093" y="3354"/>
                    <a:pt x="2102" y="3324"/>
                  </a:cubicBezTo>
                  <a:cubicBezTo>
                    <a:pt x="2127" y="3269"/>
                    <a:pt x="2140" y="3208"/>
                    <a:pt x="2151" y="3147"/>
                  </a:cubicBezTo>
                  <a:cubicBezTo>
                    <a:pt x="2160" y="3086"/>
                    <a:pt x="2164" y="3024"/>
                    <a:pt x="2157" y="2960"/>
                  </a:cubicBezTo>
                  <a:cubicBezTo>
                    <a:pt x="2154" y="2925"/>
                    <a:pt x="2147" y="2899"/>
                    <a:pt x="2143" y="2868"/>
                  </a:cubicBezTo>
                  <a:cubicBezTo>
                    <a:pt x="2137" y="2841"/>
                    <a:pt x="2130" y="2810"/>
                    <a:pt x="2123" y="2783"/>
                  </a:cubicBezTo>
                  <a:cubicBezTo>
                    <a:pt x="2106" y="2725"/>
                    <a:pt x="2082" y="2671"/>
                    <a:pt x="2058" y="2616"/>
                  </a:cubicBezTo>
                  <a:cubicBezTo>
                    <a:pt x="1956" y="2405"/>
                    <a:pt x="1810" y="2238"/>
                    <a:pt x="1667" y="2085"/>
                  </a:cubicBezTo>
                  <a:cubicBezTo>
                    <a:pt x="1528" y="1932"/>
                    <a:pt x="1385" y="1789"/>
                    <a:pt x="1245" y="1654"/>
                  </a:cubicBezTo>
                  <a:cubicBezTo>
                    <a:pt x="1110" y="1514"/>
                    <a:pt x="977" y="1385"/>
                    <a:pt x="854" y="1255"/>
                  </a:cubicBezTo>
                  <a:cubicBezTo>
                    <a:pt x="732" y="1129"/>
                    <a:pt x="617" y="1007"/>
                    <a:pt x="521" y="888"/>
                  </a:cubicBezTo>
                  <a:cubicBezTo>
                    <a:pt x="327" y="650"/>
                    <a:pt x="191" y="429"/>
                    <a:pt x="113" y="266"/>
                  </a:cubicBezTo>
                  <a:cubicBezTo>
                    <a:pt x="92" y="225"/>
                    <a:pt x="75" y="187"/>
                    <a:pt x="58" y="156"/>
                  </a:cubicBezTo>
                  <a:cubicBezTo>
                    <a:pt x="48" y="123"/>
                    <a:pt x="38" y="95"/>
                    <a:pt x="28" y="71"/>
                  </a:cubicBezTo>
                  <a:cubicBezTo>
                    <a:pt x="11" y="24"/>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a:off x="602400" y="1694927"/>
              <a:ext cx="48861" cy="101321"/>
            </a:xfrm>
            <a:custGeom>
              <a:avLst/>
              <a:gdLst/>
              <a:ahLst/>
              <a:cxnLst/>
              <a:rect l="l" t="t" r="r" b="b"/>
              <a:pathLst>
                <a:path w="1113" h="2308" extrusionOk="0">
                  <a:moveTo>
                    <a:pt x="409" y="1723"/>
                  </a:moveTo>
                  <a:lnTo>
                    <a:pt x="409" y="1723"/>
                  </a:lnTo>
                  <a:cubicBezTo>
                    <a:pt x="408" y="1724"/>
                    <a:pt x="408" y="1724"/>
                    <a:pt x="408" y="1725"/>
                  </a:cubicBezTo>
                  <a:lnTo>
                    <a:pt x="408" y="1725"/>
                  </a:lnTo>
                  <a:cubicBezTo>
                    <a:pt x="408" y="1724"/>
                    <a:pt x="408" y="1724"/>
                    <a:pt x="409" y="1723"/>
                  </a:cubicBezTo>
                  <a:close/>
                  <a:moveTo>
                    <a:pt x="408" y="1725"/>
                  </a:moveTo>
                  <a:lnTo>
                    <a:pt x="408" y="1725"/>
                  </a:lnTo>
                  <a:cubicBezTo>
                    <a:pt x="408" y="1725"/>
                    <a:pt x="408" y="1726"/>
                    <a:pt x="408" y="1726"/>
                  </a:cubicBezTo>
                  <a:cubicBezTo>
                    <a:pt x="408" y="1725"/>
                    <a:pt x="408" y="1725"/>
                    <a:pt x="408" y="1725"/>
                  </a:cubicBezTo>
                  <a:close/>
                  <a:moveTo>
                    <a:pt x="861" y="0"/>
                  </a:moveTo>
                  <a:cubicBezTo>
                    <a:pt x="861" y="1"/>
                    <a:pt x="851" y="11"/>
                    <a:pt x="834" y="35"/>
                  </a:cubicBezTo>
                  <a:cubicBezTo>
                    <a:pt x="816" y="55"/>
                    <a:pt x="793" y="89"/>
                    <a:pt x="762" y="134"/>
                  </a:cubicBezTo>
                  <a:cubicBezTo>
                    <a:pt x="711" y="225"/>
                    <a:pt x="643" y="374"/>
                    <a:pt x="629" y="562"/>
                  </a:cubicBezTo>
                  <a:cubicBezTo>
                    <a:pt x="619" y="749"/>
                    <a:pt x="639" y="970"/>
                    <a:pt x="708" y="1195"/>
                  </a:cubicBezTo>
                  <a:cubicBezTo>
                    <a:pt x="738" y="1303"/>
                    <a:pt x="776" y="1412"/>
                    <a:pt x="796" y="1511"/>
                  </a:cubicBezTo>
                  <a:cubicBezTo>
                    <a:pt x="816" y="1613"/>
                    <a:pt x="820" y="1705"/>
                    <a:pt x="793" y="1779"/>
                  </a:cubicBezTo>
                  <a:cubicBezTo>
                    <a:pt x="769" y="1851"/>
                    <a:pt x="714" y="1919"/>
                    <a:pt x="643" y="1960"/>
                  </a:cubicBezTo>
                  <a:cubicBezTo>
                    <a:pt x="581" y="1998"/>
                    <a:pt x="512" y="2016"/>
                    <a:pt x="446" y="2016"/>
                  </a:cubicBezTo>
                  <a:cubicBezTo>
                    <a:pt x="435" y="2016"/>
                    <a:pt x="425" y="2015"/>
                    <a:pt x="415" y="2015"/>
                  </a:cubicBezTo>
                  <a:cubicBezTo>
                    <a:pt x="378" y="2011"/>
                    <a:pt x="340" y="2001"/>
                    <a:pt x="309" y="1987"/>
                  </a:cubicBezTo>
                  <a:cubicBezTo>
                    <a:pt x="279" y="1974"/>
                    <a:pt x="251" y="1953"/>
                    <a:pt x="235" y="1930"/>
                  </a:cubicBezTo>
                  <a:cubicBezTo>
                    <a:pt x="215" y="1905"/>
                    <a:pt x="204" y="1872"/>
                    <a:pt x="198" y="1834"/>
                  </a:cubicBezTo>
                  <a:cubicBezTo>
                    <a:pt x="190" y="1797"/>
                    <a:pt x="190" y="1756"/>
                    <a:pt x="194" y="1721"/>
                  </a:cubicBezTo>
                  <a:cubicBezTo>
                    <a:pt x="201" y="1688"/>
                    <a:pt x="211" y="1660"/>
                    <a:pt x="225" y="1633"/>
                  </a:cubicBezTo>
                  <a:cubicBezTo>
                    <a:pt x="235" y="1613"/>
                    <a:pt x="256" y="1596"/>
                    <a:pt x="279" y="1583"/>
                  </a:cubicBezTo>
                  <a:cubicBezTo>
                    <a:pt x="296" y="1572"/>
                    <a:pt x="315" y="1568"/>
                    <a:pt x="333" y="1568"/>
                  </a:cubicBezTo>
                  <a:cubicBezTo>
                    <a:pt x="357" y="1568"/>
                    <a:pt x="379" y="1577"/>
                    <a:pt x="391" y="1592"/>
                  </a:cubicBezTo>
                  <a:cubicBezTo>
                    <a:pt x="422" y="1619"/>
                    <a:pt x="429" y="1660"/>
                    <a:pt x="425" y="1688"/>
                  </a:cubicBezTo>
                  <a:cubicBezTo>
                    <a:pt x="420" y="1706"/>
                    <a:pt x="411" y="1718"/>
                    <a:pt x="409" y="1723"/>
                  </a:cubicBezTo>
                  <a:lnTo>
                    <a:pt x="409" y="1723"/>
                  </a:lnTo>
                  <a:cubicBezTo>
                    <a:pt x="412" y="1719"/>
                    <a:pt x="426" y="1713"/>
                    <a:pt x="443" y="1695"/>
                  </a:cubicBezTo>
                  <a:cubicBezTo>
                    <a:pt x="460" y="1671"/>
                    <a:pt x="476" y="1619"/>
                    <a:pt x="452" y="1558"/>
                  </a:cubicBezTo>
                  <a:cubicBezTo>
                    <a:pt x="446" y="1542"/>
                    <a:pt x="439" y="1528"/>
                    <a:pt x="422" y="1511"/>
                  </a:cubicBezTo>
                  <a:cubicBezTo>
                    <a:pt x="419" y="1508"/>
                    <a:pt x="415" y="1504"/>
                    <a:pt x="411" y="1501"/>
                  </a:cubicBezTo>
                  <a:lnTo>
                    <a:pt x="402" y="1494"/>
                  </a:lnTo>
                  <a:cubicBezTo>
                    <a:pt x="398" y="1490"/>
                    <a:pt x="391" y="1487"/>
                    <a:pt x="388" y="1484"/>
                  </a:cubicBezTo>
                  <a:cubicBezTo>
                    <a:pt x="385" y="1481"/>
                    <a:pt x="378" y="1481"/>
                    <a:pt x="374" y="1477"/>
                  </a:cubicBezTo>
                  <a:cubicBezTo>
                    <a:pt x="346" y="1465"/>
                    <a:pt x="316" y="1459"/>
                    <a:pt x="285" y="1459"/>
                  </a:cubicBezTo>
                  <a:cubicBezTo>
                    <a:pt x="270" y="1459"/>
                    <a:pt x="256" y="1460"/>
                    <a:pt x="242" y="1463"/>
                  </a:cubicBezTo>
                  <a:cubicBezTo>
                    <a:pt x="194" y="1473"/>
                    <a:pt x="146" y="1501"/>
                    <a:pt x="109" y="1542"/>
                  </a:cubicBezTo>
                  <a:cubicBezTo>
                    <a:pt x="68" y="1579"/>
                    <a:pt x="41" y="1630"/>
                    <a:pt x="27" y="1681"/>
                  </a:cubicBezTo>
                  <a:cubicBezTo>
                    <a:pt x="11" y="1732"/>
                    <a:pt x="3" y="1787"/>
                    <a:pt x="0" y="1844"/>
                  </a:cubicBezTo>
                  <a:cubicBezTo>
                    <a:pt x="0" y="1899"/>
                    <a:pt x="3" y="1966"/>
                    <a:pt x="34" y="2035"/>
                  </a:cubicBezTo>
                  <a:cubicBezTo>
                    <a:pt x="61" y="2103"/>
                    <a:pt x="109" y="2161"/>
                    <a:pt x="167" y="2202"/>
                  </a:cubicBezTo>
                  <a:cubicBezTo>
                    <a:pt x="225" y="2246"/>
                    <a:pt x="292" y="2277"/>
                    <a:pt x="364" y="2293"/>
                  </a:cubicBezTo>
                  <a:cubicBezTo>
                    <a:pt x="405" y="2302"/>
                    <a:pt x="446" y="2307"/>
                    <a:pt x="487" y="2307"/>
                  </a:cubicBezTo>
                  <a:cubicBezTo>
                    <a:pt x="595" y="2307"/>
                    <a:pt x="703" y="2276"/>
                    <a:pt x="796" y="2222"/>
                  </a:cubicBezTo>
                  <a:cubicBezTo>
                    <a:pt x="925" y="2150"/>
                    <a:pt x="1034" y="2028"/>
                    <a:pt x="1085" y="1872"/>
                  </a:cubicBezTo>
                  <a:cubicBezTo>
                    <a:pt x="1105" y="1793"/>
                    <a:pt x="1113" y="1718"/>
                    <a:pt x="1105" y="1644"/>
                  </a:cubicBezTo>
                  <a:cubicBezTo>
                    <a:pt x="1102" y="1572"/>
                    <a:pt x="1088" y="1504"/>
                    <a:pt x="1068" y="1443"/>
                  </a:cubicBezTo>
                  <a:cubicBezTo>
                    <a:pt x="1031" y="1317"/>
                    <a:pt x="980" y="1211"/>
                    <a:pt x="939" y="1113"/>
                  </a:cubicBezTo>
                  <a:cubicBezTo>
                    <a:pt x="857" y="919"/>
                    <a:pt x="796" y="729"/>
                    <a:pt x="779" y="562"/>
                  </a:cubicBezTo>
                  <a:cubicBezTo>
                    <a:pt x="776" y="517"/>
                    <a:pt x="772" y="476"/>
                    <a:pt x="772" y="440"/>
                  </a:cubicBezTo>
                  <a:cubicBezTo>
                    <a:pt x="769" y="419"/>
                    <a:pt x="769" y="402"/>
                    <a:pt x="769" y="385"/>
                  </a:cubicBezTo>
                  <a:cubicBezTo>
                    <a:pt x="769" y="365"/>
                    <a:pt x="769" y="347"/>
                    <a:pt x="772" y="330"/>
                  </a:cubicBezTo>
                  <a:cubicBezTo>
                    <a:pt x="772" y="313"/>
                    <a:pt x="772" y="297"/>
                    <a:pt x="776" y="280"/>
                  </a:cubicBezTo>
                  <a:cubicBezTo>
                    <a:pt x="779" y="263"/>
                    <a:pt x="779" y="249"/>
                    <a:pt x="782" y="232"/>
                  </a:cubicBezTo>
                  <a:cubicBezTo>
                    <a:pt x="786" y="201"/>
                    <a:pt x="796" y="174"/>
                    <a:pt x="799" y="150"/>
                  </a:cubicBezTo>
                  <a:cubicBezTo>
                    <a:pt x="813" y="103"/>
                    <a:pt x="830" y="65"/>
                    <a:pt x="840" y="38"/>
                  </a:cubicBezTo>
                  <a:cubicBezTo>
                    <a:pt x="854" y="14"/>
                    <a:pt x="861" y="1"/>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a:off x="355677" y="921222"/>
              <a:ext cx="249879" cy="268097"/>
            </a:xfrm>
            <a:custGeom>
              <a:avLst/>
              <a:gdLst/>
              <a:ahLst/>
              <a:cxnLst/>
              <a:rect l="l" t="t" r="r" b="b"/>
              <a:pathLst>
                <a:path w="5692" h="6107" extrusionOk="0">
                  <a:moveTo>
                    <a:pt x="1" y="1"/>
                  </a:moveTo>
                  <a:cubicBezTo>
                    <a:pt x="1" y="1"/>
                    <a:pt x="7" y="34"/>
                    <a:pt x="18" y="99"/>
                  </a:cubicBezTo>
                  <a:cubicBezTo>
                    <a:pt x="21" y="116"/>
                    <a:pt x="24" y="136"/>
                    <a:pt x="28" y="157"/>
                  </a:cubicBezTo>
                  <a:cubicBezTo>
                    <a:pt x="31" y="174"/>
                    <a:pt x="34" y="198"/>
                    <a:pt x="42" y="221"/>
                  </a:cubicBezTo>
                  <a:cubicBezTo>
                    <a:pt x="45" y="246"/>
                    <a:pt x="51" y="269"/>
                    <a:pt x="55" y="300"/>
                  </a:cubicBezTo>
                  <a:cubicBezTo>
                    <a:pt x="62" y="327"/>
                    <a:pt x="72" y="354"/>
                    <a:pt x="79" y="384"/>
                  </a:cubicBezTo>
                  <a:cubicBezTo>
                    <a:pt x="113" y="504"/>
                    <a:pt x="164" y="650"/>
                    <a:pt x="235" y="810"/>
                  </a:cubicBezTo>
                  <a:cubicBezTo>
                    <a:pt x="307" y="973"/>
                    <a:pt x="406" y="1150"/>
                    <a:pt x="538" y="1323"/>
                  </a:cubicBezTo>
                  <a:cubicBezTo>
                    <a:pt x="671" y="1500"/>
                    <a:pt x="830" y="1678"/>
                    <a:pt x="1024" y="1841"/>
                  </a:cubicBezTo>
                  <a:cubicBezTo>
                    <a:pt x="1051" y="1861"/>
                    <a:pt x="1075" y="1882"/>
                    <a:pt x="1100" y="1902"/>
                  </a:cubicBezTo>
                  <a:cubicBezTo>
                    <a:pt x="1127" y="1923"/>
                    <a:pt x="1150" y="1940"/>
                    <a:pt x="1177" y="1960"/>
                  </a:cubicBezTo>
                  <a:lnTo>
                    <a:pt x="1218" y="1990"/>
                  </a:lnTo>
                  <a:lnTo>
                    <a:pt x="1259" y="2017"/>
                  </a:lnTo>
                  <a:cubicBezTo>
                    <a:pt x="1287" y="2034"/>
                    <a:pt x="1313" y="2055"/>
                    <a:pt x="1345" y="2072"/>
                  </a:cubicBezTo>
                  <a:cubicBezTo>
                    <a:pt x="1456" y="2144"/>
                    <a:pt x="1576" y="2208"/>
                    <a:pt x="1701" y="2262"/>
                  </a:cubicBezTo>
                  <a:cubicBezTo>
                    <a:pt x="1953" y="2381"/>
                    <a:pt x="2218" y="2470"/>
                    <a:pt x="2483" y="2559"/>
                  </a:cubicBezTo>
                  <a:cubicBezTo>
                    <a:pt x="2749" y="2647"/>
                    <a:pt x="3014" y="2732"/>
                    <a:pt x="3276" y="2834"/>
                  </a:cubicBezTo>
                  <a:cubicBezTo>
                    <a:pt x="3406" y="2882"/>
                    <a:pt x="3532" y="2936"/>
                    <a:pt x="3661" y="2990"/>
                  </a:cubicBezTo>
                  <a:cubicBezTo>
                    <a:pt x="3783" y="3048"/>
                    <a:pt x="3909" y="3106"/>
                    <a:pt x="4025" y="3171"/>
                  </a:cubicBezTo>
                  <a:cubicBezTo>
                    <a:pt x="4086" y="3205"/>
                    <a:pt x="4144" y="3239"/>
                    <a:pt x="4202" y="3273"/>
                  </a:cubicBezTo>
                  <a:cubicBezTo>
                    <a:pt x="4256" y="3310"/>
                    <a:pt x="4314" y="3344"/>
                    <a:pt x="4368" y="3381"/>
                  </a:cubicBezTo>
                  <a:cubicBezTo>
                    <a:pt x="4395" y="3402"/>
                    <a:pt x="4422" y="3419"/>
                    <a:pt x="4450" y="3439"/>
                  </a:cubicBezTo>
                  <a:cubicBezTo>
                    <a:pt x="4477" y="3457"/>
                    <a:pt x="4501" y="3477"/>
                    <a:pt x="4528" y="3497"/>
                  </a:cubicBezTo>
                  <a:cubicBezTo>
                    <a:pt x="4579" y="3535"/>
                    <a:pt x="4626" y="3579"/>
                    <a:pt x="4678" y="3617"/>
                  </a:cubicBezTo>
                  <a:cubicBezTo>
                    <a:pt x="4871" y="3786"/>
                    <a:pt x="5035" y="3967"/>
                    <a:pt x="5168" y="4160"/>
                  </a:cubicBezTo>
                  <a:cubicBezTo>
                    <a:pt x="5297" y="4355"/>
                    <a:pt x="5399" y="4552"/>
                    <a:pt x="5463" y="4749"/>
                  </a:cubicBezTo>
                  <a:cubicBezTo>
                    <a:pt x="5529" y="4943"/>
                    <a:pt x="5565" y="5130"/>
                    <a:pt x="5576" y="5300"/>
                  </a:cubicBezTo>
                  <a:cubicBezTo>
                    <a:pt x="5586" y="5467"/>
                    <a:pt x="5582" y="5617"/>
                    <a:pt x="5556" y="5736"/>
                  </a:cubicBezTo>
                  <a:cubicBezTo>
                    <a:pt x="5549" y="5766"/>
                    <a:pt x="5545" y="5797"/>
                    <a:pt x="5538" y="5821"/>
                  </a:cubicBezTo>
                  <a:cubicBezTo>
                    <a:pt x="5532" y="5848"/>
                    <a:pt x="5525" y="5875"/>
                    <a:pt x="5521" y="5895"/>
                  </a:cubicBezTo>
                  <a:cubicBezTo>
                    <a:pt x="5515" y="5920"/>
                    <a:pt x="5508" y="5940"/>
                    <a:pt x="5501" y="5961"/>
                  </a:cubicBezTo>
                  <a:cubicBezTo>
                    <a:pt x="5494" y="5981"/>
                    <a:pt x="5488" y="5997"/>
                    <a:pt x="5484" y="6011"/>
                  </a:cubicBezTo>
                  <a:cubicBezTo>
                    <a:pt x="5457" y="6076"/>
                    <a:pt x="5447" y="6107"/>
                    <a:pt x="5447" y="6107"/>
                  </a:cubicBezTo>
                  <a:cubicBezTo>
                    <a:pt x="5447" y="6107"/>
                    <a:pt x="5460" y="6076"/>
                    <a:pt x="5494" y="6018"/>
                  </a:cubicBezTo>
                  <a:cubicBezTo>
                    <a:pt x="5501" y="6001"/>
                    <a:pt x="5508" y="5987"/>
                    <a:pt x="5518" y="5967"/>
                  </a:cubicBezTo>
                  <a:cubicBezTo>
                    <a:pt x="5529" y="5950"/>
                    <a:pt x="5535" y="5929"/>
                    <a:pt x="5545" y="5906"/>
                  </a:cubicBezTo>
                  <a:cubicBezTo>
                    <a:pt x="5556" y="5882"/>
                    <a:pt x="5565" y="5858"/>
                    <a:pt x="5576" y="5834"/>
                  </a:cubicBezTo>
                  <a:cubicBezTo>
                    <a:pt x="5586" y="5807"/>
                    <a:pt x="5593" y="5777"/>
                    <a:pt x="5603" y="5749"/>
                  </a:cubicBezTo>
                  <a:cubicBezTo>
                    <a:pt x="5640" y="5627"/>
                    <a:pt x="5671" y="5477"/>
                    <a:pt x="5681" y="5297"/>
                  </a:cubicBezTo>
                  <a:cubicBezTo>
                    <a:pt x="5692" y="5120"/>
                    <a:pt x="5678" y="4916"/>
                    <a:pt x="5623" y="4702"/>
                  </a:cubicBezTo>
                  <a:cubicBezTo>
                    <a:pt x="5569" y="4491"/>
                    <a:pt x="5484" y="4262"/>
                    <a:pt x="5358" y="4042"/>
                  </a:cubicBezTo>
                  <a:cubicBezTo>
                    <a:pt x="5229" y="3821"/>
                    <a:pt x="5059" y="3606"/>
                    <a:pt x="4855" y="3419"/>
                  </a:cubicBezTo>
                  <a:cubicBezTo>
                    <a:pt x="4654" y="3229"/>
                    <a:pt x="4419" y="3062"/>
                    <a:pt x="4171" y="2915"/>
                  </a:cubicBezTo>
                  <a:cubicBezTo>
                    <a:pt x="4048" y="2841"/>
                    <a:pt x="3919" y="2777"/>
                    <a:pt x="3790" y="2711"/>
                  </a:cubicBezTo>
                  <a:cubicBezTo>
                    <a:pt x="3657" y="2650"/>
                    <a:pt x="3524" y="2589"/>
                    <a:pt x="3392" y="2538"/>
                  </a:cubicBezTo>
                  <a:cubicBezTo>
                    <a:pt x="3123" y="2430"/>
                    <a:pt x="2848" y="2341"/>
                    <a:pt x="2579" y="2259"/>
                  </a:cubicBezTo>
                  <a:cubicBezTo>
                    <a:pt x="2314" y="2177"/>
                    <a:pt x="2055" y="2096"/>
                    <a:pt x="1817" y="2001"/>
                  </a:cubicBezTo>
                  <a:cubicBezTo>
                    <a:pt x="1698" y="1950"/>
                    <a:pt x="1585" y="1899"/>
                    <a:pt x="1477" y="1841"/>
                  </a:cubicBezTo>
                  <a:cubicBezTo>
                    <a:pt x="1450" y="1824"/>
                    <a:pt x="1422" y="1810"/>
                    <a:pt x="1398" y="1797"/>
                  </a:cubicBezTo>
                  <a:lnTo>
                    <a:pt x="1358" y="1772"/>
                  </a:lnTo>
                  <a:lnTo>
                    <a:pt x="1320" y="1749"/>
                  </a:lnTo>
                  <a:cubicBezTo>
                    <a:pt x="1296" y="1732"/>
                    <a:pt x="1269" y="1718"/>
                    <a:pt x="1246" y="1701"/>
                  </a:cubicBezTo>
                  <a:cubicBezTo>
                    <a:pt x="1218" y="1684"/>
                    <a:pt x="1198" y="1667"/>
                    <a:pt x="1171" y="1650"/>
                  </a:cubicBezTo>
                  <a:cubicBezTo>
                    <a:pt x="980" y="1518"/>
                    <a:pt x="814" y="1364"/>
                    <a:pt x="678" y="1211"/>
                  </a:cubicBezTo>
                  <a:cubicBezTo>
                    <a:pt x="541" y="1055"/>
                    <a:pt x="429" y="902"/>
                    <a:pt x="340" y="756"/>
                  </a:cubicBezTo>
                  <a:cubicBezTo>
                    <a:pt x="249" y="613"/>
                    <a:pt x="181" y="480"/>
                    <a:pt x="136" y="364"/>
                  </a:cubicBezTo>
                  <a:cubicBezTo>
                    <a:pt x="123" y="337"/>
                    <a:pt x="109" y="310"/>
                    <a:pt x="100" y="282"/>
                  </a:cubicBezTo>
                  <a:cubicBezTo>
                    <a:pt x="89" y="259"/>
                    <a:pt x="82" y="235"/>
                    <a:pt x="72" y="211"/>
                  </a:cubicBezTo>
                  <a:cubicBezTo>
                    <a:pt x="65" y="191"/>
                    <a:pt x="55" y="167"/>
                    <a:pt x="48" y="150"/>
                  </a:cubicBezTo>
                  <a:cubicBezTo>
                    <a:pt x="45" y="130"/>
                    <a:pt x="38" y="113"/>
                    <a:pt x="31" y="95"/>
                  </a:cubicBezTo>
                  <a:cubicBezTo>
                    <a:pt x="14" y="3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a:off x="392422" y="915515"/>
              <a:ext cx="66508" cy="79064"/>
            </a:xfrm>
            <a:custGeom>
              <a:avLst/>
              <a:gdLst/>
              <a:ahLst/>
              <a:cxnLst/>
              <a:rect l="l" t="t" r="r" b="b"/>
              <a:pathLst>
                <a:path w="1515" h="1801" extrusionOk="0">
                  <a:moveTo>
                    <a:pt x="7" y="1"/>
                  </a:moveTo>
                  <a:cubicBezTo>
                    <a:pt x="7" y="1"/>
                    <a:pt x="4" y="45"/>
                    <a:pt x="1" y="117"/>
                  </a:cubicBezTo>
                  <a:cubicBezTo>
                    <a:pt x="4" y="151"/>
                    <a:pt x="4" y="195"/>
                    <a:pt x="7" y="246"/>
                  </a:cubicBezTo>
                  <a:cubicBezTo>
                    <a:pt x="10" y="294"/>
                    <a:pt x="18" y="351"/>
                    <a:pt x="34" y="409"/>
                  </a:cubicBezTo>
                  <a:cubicBezTo>
                    <a:pt x="68" y="522"/>
                    <a:pt x="95" y="665"/>
                    <a:pt x="164" y="797"/>
                  </a:cubicBezTo>
                  <a:cubicBezTo>
                    <a:pt x="181" y="831"/>
                    <a:pt x="197" y="866"/>
                    <a:pt x="214" y="899"/>
                  </a:cubicBezTo>
                  <a:cubicBezTo>
                    <a:pt x="232" y="933"/>
                    <a:pt x="252" y="968"/>
                    <a:pt x="272" y="1001"/>
                  </a:cubicBezTo>
                  <a:cubicBezTo>
                    <a:pt x="316" y="1066"/>
                    <a:pt x="365" y="1131"/>
                    <a:pt x="412" y="1195"/>
                  </a:cubicBezTo>
                  <a:cubicBezTo>
                    <a:pt x="463" y="1253"/>
                    <a:pt x="524" y="1307"/>
                    <a:pt x="582" y="1362"/>
                  </a:cubicBezTo>
                  <a:cubicBezTo>
                    <a:pt x="643" y="1413"/>
                    <a:pt x="698" y="1467"/>
                    <a:pt x="766" y="1501"/>
                  </a:cubicBezTo>
                  <a:cubicBezTo>
                    <a:pt x="885" y="1590"/>
                    <a:pt x="1014" y="1662"/>
                    <a:pt x="1123" y="1715"/>
                  </a:cubicBezTo>
                  <a:cubicBezTo>
                    <a:pt x="1235" y="1770"/>
                    <a:pt x="1340" y="1787"/>
                    <a:pt x="1406" y="1797"/>
                  </a:cubicBezTo>
                  <a:cubicBezTo>
                    <a:pt x="1422" y="1797"/>
                    <a:pt x="1439" y="1797"/>
                    <a:pt x="1453" y="1800"/>
                  </a:cubicBezTo>
                  <a:lnTo>
                    <a:pt x="1514" y="1800"/>
                  </a:lnTo>
                  <a:cubicBezTo>
                    <a:pt x="1514" y="1800"/>
                    <a:pt x="1504" y="1797"/>
                    <a:pt x="1487" y="1790"/>
                  </a:cubicBezTo>
                  <a:cubicBezTo>
                    <a:pt x="1480" y="1787"/>
                    <a:pt x="1470" y="1784"/>
                    <a:pt x="1459" y="1777"/>
                  </a:cubicBezTo>
                  <a:cubicBezTo>
                    <a:pt x="1446" y="1770"/>
                    <a:pt x="1433" y="1764"/>
                    <a:pt x="1419" y="1756"/>
                  </a:cubicBezTo>
                  <a:cubicBezTo>
                    <a:pt x="1361" y="1726"/>
                    <a:pt x="1290" y="1665"/>
                    <a:pt x="1218" y="1583"/>
                  </a:cubicBezTo>
                  <a:cubicBezTo>
                    <a:pt x="1140" y="1508"/>
                    <a:pt x="1075" y="1396"/>
                    <a:pt x="1001" y="1280"/>
                  </a:cubicBezTo>
                  <a:cubicBezTo>
                    <a:pt x="990" y="1263"/>
                    <a:pt x="980" y="1249"/>
                    <a:pt x="973" y="1233"/>
                  </a:cubicBezTo>
                  <a:cubicBezTo>
                    <a:pt x="966" y="1216"/>
                    <a:pt x="957" y="1202"/>
                    <a:pt x="946" y="1185"/>
                  </a:cubicBezTo>
                  <a:cubicBezTo>
                    <a:pt x="929" y="1158"/>
                    <a:pt x="908" y="1127"/>
                    <a:pt x="888" y="1097"/>
                  </a:cubicBezTo>
                  <a:cubicBezTo>
                    <a:pt x="850" y="1039"/>
                    <a:pt x="814" y="974"/>
                    <a:pt x="773" y="916"/>
                  </a:cubicBezTo>
                  <a:cubicBezTo>
                    <a:pt x="752" y="886"/>
                    <a:pt x="732" y="858"/>
                    <a:pt x="708" y="831"/>
                  </a:cubicBezTo>
                  <a:cubicBezTo>
                    <a:pt x="687" y="800"/>
                    <a:pt x="671" y="770"/>
                    <a:pt x="646" y="743"/>
                  </a:cubicBezTo>
                  <a:cubicBezTo>
                    <a:pt x="626" y="715"/>
                    <a:pt x="605" y="688"/>
                    <a:pt x="582" y="661"/>
                  </a:cubicBezTo>
                  <a:cubicBezTo>
                    <a:pt x="561" y="634"/>
                    <a:pt x="541" y="607"/>
                    <a:pt x="517" y="580"/>
                  </a:cubicBezTo>
                  <a:cubicBezTo>
                    <a:pt x="439" y="474"/>
                    <a:pt x="344" y="379"/>
                    <a:pt x="276" y="290"/>
                  </a:cubicBezTo>
                  <a:cubicBezTo>
                    <a:pt x="211" y="202"/>
                    <a:pt x="133" y="134"/>
                    <a:pt x="89" y="79"/>
                  </a:cubicBezTo>
                  <a:cubicBezTo>
                    <a:pt x="34" y="32"/>
                    <a:pt x="7" y="1"/>
                    <a:pt x="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a:off x="462883" y="965298"/>
              <a:ext cx="35471" cy="36744"/>
            </a:xfrm>
            <a:custGeom>
              <a:avLst/>
              <a:gdLst/>
              <a:ahLst/>
              <a:cxnLst/>
              <a:rect l="l" t="t" r="r" b="b"/>
              <a:pathLst>
                <a:path w="808" h="837" extrusionOk="0">
                  <a:moveTo>
                    <a:pt x="49" y="0"/>
                  </a:moveTo>
                  <a:cubicBezTo>
                    <a:pt x="49" y="0"/>
                    <a:pt x="41" y="24"/>
                    <a:pt x="25" y="65"/>
                  </a:cubicBezTo>
                  <a:cubicBezTo>
                    <a:pt x="25" y="82"/>
                    <a:pt x="18" y="109"/>
                    <a:pt x="11" y="136"/>
                  </a:cubicBezTo>
                  <a:cubicBezTo>
                    <a:pt x="8" y="150"/>
                    <a:pt x="5" y="167"/>
                    <a:pt x="5" y="181"/>
                  </a:cubicBezTo>
                  <a:cubicBezTo>
                    <a:pt x="1" y="197"/>
                    <a:pt x="1" y="211"/>
                    <a:pt x="5" y="228"/>
                  </a:cubicBezTo>
                  <a:cubicBezTo>
                    <a:pt x="11" y="289"/>
                    <a:pt x="11" y="371"/>
                    <a:pt x="38" y="446"/>
                  </a:cubicBezTo>
                  <a:cubicBezTo>
                    <a:pt x="45" y="466"/>
                    <a:pt x="52" y="483"/>
                    <a:pt x="62" y="503"/>
                  </a:cubicBezTo>
                  <a:cubicBezTo>
                    <a:pt x="69" y="520"/>
                    <a:pt x="79" y="537"/>
                    <a:pt x="93" y="554"/>
                  </a:cubicBezTo>
                  <a:cubicBezTo>
                    <a:pt x="113" y="589"/>
                    <a:pt x="140" y="619"/>
                    <a:pt x="168" y="653"/>
                  </a:cubicBezTo>
                  <a:cubicBezTo>
                    <a:pt x="198" y="680"/>
                    <a:pt x="225" y="707"/>
                    <a:pt x="259" y="732"/>
                  </a:cubicBezTo>
                  <a:cubicBezTo>
                    <a:pt x="294" y="755"/>
                    <a:pt x="331" y="776"/>
                    <a:pt x="368" y="789"/>
                  </a:cubicBezTo>
                  <a:cubicBezTo>
                    <a:pt x="440" y="820"/>
                    <a:pt x="521" y="826"/>
                    <a:pt x="586" y="834"/>
                  </a:cubicBezTo>
                  <a:cubicBezTo>
                    <a:pt x="595" y="836"/>
                    <a:pt x="605" y="836"/>
                    <a:pt x="615" y="836"/>
                  </a:cubicBezTo>
                  <a:cubicBezTo>
                    <a:pt x="637" y="836"/>
                    <a:pt x="659" y="832"/>
                    <a:pt x="678" y="830"/>
                  </a:cubicBezTo>
                  <a:cubicBezTo>
                    <a:pt x="705" y="826"/>
                    <a:pt x="729" y="823"/>
                    <a:pt x="749" y="823"/>
                  </a:cubicBezTo>
                  <a:cubicBezTo>
                    <a:pt x="787" y="817"/>
                    <a:pt x="807" y="817"/>
                    <a:pt x="807" y="817"/>
                  </a:cubicBezTo>
                  <a:cubicBezTo>
                    <a:pt x="807" y="817"/>
                    <a:pt x="797" y="799"/>
                    <a:pt x="780" y="762"/>
                  </a:cubicBezTo>
                  <a:cubicBezTo>
                    <a:pt x="760" y="735"/>
                    <a:pt x="743" y="677"/>
                    <a:pt x="719" y="622"/>
                  </a:cubicBezTo>
                  <a:cubicBezTo>
                    <a:pt x="691" y="575"/>
                    <a:pt x="671" y="507"/>
                    <a:pt x="641" y="456"/>
                  </a:cubicBezTo>
                  <a:cubicBezTo>
                    <a:pt x="627" y="429"/>
                    <a:pt x="610" y="401"/>
                    <a:pt x="592" y="377"/>
                  </a:cubicBezTo>
                  <a:cubicBezTo>
                    <a:pt x="576" y="354"/>
                    <a:pt x="556" y="330"/>
                    <a:pt x="539" y="306"/>
                  </a:cubicBezTo>
                  <a:cubicBezTo>
                    <a:pt x="518" y="286"/>
                    <a:pt x="495" y="265"/>
                    <a:pt x="474" y="245"/>
                  </a:cubicBezTo>
                  <a:cubicBezTo>
                    <a:pt x="463" y="234"/>
                    <a:pt x="450" y="225"/>
                    <a:pt x="440" y="214"/>
                  </a:cubicBezTo>
                  <a:cubicBezTo>
                    <a:pt x="426" y="204"/>
                    <a:pt x="416" y="197"/>
                    <a:pt x="402" y="190"/>
                  </a:cubicBezTo>
                  <a:cubicBezTo>
                    <a:pt x="355" y="153"/>
                    <a:pt x="286" y="129"/>
                    <a:pt x="242" y="99"/>
                  </a:cubicBezTo>
                  <a:cubicBezTo>
                    <a:pt x="201" y="65"/>
                    <a:pt x="137" y="51"/>
                    <a:pt x="110" y="27"/>
                  </a:cubicBezTo>
                  <a:cubicBezTo>
                    <a:pt x="69" y="13"/>
                    <a:pt x="4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a:off x="847894" y="362806"/>
              <a:ext cx="111594" cy="47719"/>
            </a:xfrm>
            <a:custGeom>
              <a:avLst/>
              <a:gdLst/>
              <a:ahLst/>
              <a:cxnLst/>
              <a:rect l="l" t="t" r="r" b="b"/>
              <a:pathLst>
                <a:path w="2542" h="1087" extrusionOk="0">
                  <a:moveTo>
                    <a:pt x="1040" y="0"/>
                  </a:moveTo>
                  <a:cubicBezTo>
                    <a:pt x="997" y="0"/>
                    <a:pt x="954" y="2"/>
                    <a:pt x="912" y="5"/>
                  </a:cubicBezTo>
                  <a:cubicBezTo>
                    <a:pt x="820" y="12"/>
                    <a:pt x="735" y="26"/>
                    <a:pt x="654" y="42"/>
                  </a:cubicBezTo>
                  <a:cubicBezTo>
                    <a:pt x="616" y="53"/>
                    <a:pt x="575" y="59"/>
                    <a:pt x="538" y="70"/>
                  </a:cubicBezTo>
                  <a:cubicBezTo>
                    <a:pt x="501" y="76"/>
                    <a:pt x="467" y="87"/>
                    <a:pt x="432" y="97"/>
                  </a:cubicBezTo>
                  <a:cubicBezTo>
                    <a:pt x="297" y="131"/>
                    <a:pt x="191" y="189"/>
                    <a:pt x="116" y="216"/>
                  </a:cubicBezTo>
                  <a:cubicBezTo>
                    <a:pt x="44" y="253"/>
                    <a:pt x="0" y="274"/>
                    <a:pt x="0" y="274"/>
                  </a:cubicBezTo>
                  <a:cubicBezTo>
                    <a:pt x="0" y="274"/>
                    <a:pt x="14" y="271"/>
                    <a:pt x="35" y="271"/>
                  </a:cubicBezTo>
                  <a:lnTo>
                    <a:pt x="126" y="271"/>
                  </a:lnTo>
                  <a:cubicBezTo>
                    <a:pt x="136" y="270"/>
                    <a:pt x="146" y="270"/>
                    <a:pt x="156" y="270"/>
                  </a:cubicBezTo>
                  <a:cubicBezTo>
                    <a:pt x="233" y="270"/>
                    <a:pt x="336" y="282"/>
                    <a:pt x="449" y="294"/>
                  </a:cubicBezTo>
                  <a:cubicBezTo>
                    <a:pt x="514" y="301"/>
                    <a:pt x="586" y="311"/>
                    <a:pt x="657" y="324"/>
                  </a:cubicBezTo>
                  <a:cubicBezTo>
                    <a:pt x="732" y="342"/>
                    <a:pt x="807" y="359"/>
                    <a:pt x="881" y="379"/>
                  </a:cubicBezTo>
                  <a:cubicBezTo>
                    <a:pt x="1035" y="417"/>
                    <a:pt x="1195" y="461"/>
                    <a:pt x="1347" y="519"/>
                  </a:cubicBezTo>
                  <a:lnTo>
                    <a:pt x="1405" y="539"/>
                  </a:lnTo>
                  <a:lnTo>
                    <a:pt x="1460" y="560"/>
                  </a:lnTo>
                  <a:cubicBezTo>
                    <a:pt x="1501" y="573"/>
                    <a:pt x="1534" y="590"/>
                    <a:pt x="1572" y="604"/>
                  </a:cubicBezTo>
                  <a:cubicBezTo>
                    <a:pt x="1647" y="634"/>
                    <a:pt x="1721" y="658"/>
                    <a:pt x="1790" y="685"/>
                  </a:cubicBezTo>
                  <a:cubicBezTo>
                    <a:pt x="1858" y="716"/>
                    <a:pt x="1925" y="740"/>
                    <a:pt x="1991" y="767"/>
                  </a:cubicBezTo>
                  <a:cubicBezTo>
                    <a:pt x="2055" y="791"/>
                    <a:pt x="2117" y="814"/>
                    <a:pt x="2170" y="845"/>
                  </a:cubicBezTo>
                  <a:cubicBezTo>
                    <a:pt x="2222" y="879"/>
                    <a:pt x="2272" y="903"/>
                    <a:pt x="2321" y="930"/>
                  </a:cubicBezTo>
                  <a:cubicBezTo>
                    <a:pt x="2344" y="940"/>
                    <a:pt x="2365" y="954"/>
                    <a:pt x="2385" y="968"/>
                  </a:cubicBezTo>
                  <a:cubicBezTo>
                    <a:pt x="2406" y="981"/>
                    <a:pt x="2423" y="991"/>
                    <a:pt x="2440" y="1005"/>
                  </a:cubicBezTo>
                  <a:cubicBezTo>
                    <a:pt x="2473" y="1029"/>
                    <a:pt x="2501" y="1049"/>
                    <a:pt x="2514" y="1062"/>
                  </a:cubicBezTo>
                  <a:cubicBezTo>
                    <a:pt x="2531" y="1076"/>
                    <a:pt x="2542" y="1087"/>
                    <a:pt x="2542" y="1087"/>
                  </a:cubicBezTo>
                  <a:cubicBezTo>
                    <a:pt x="2542" y="1087"/>
                    <a:pt x="2542" y="1073"/>
                    <a:pt x="2538" y="1049"/>
                  </a:cubicBezTo>
                  <a:cubicBezTo>
                    <a:pt x="2538" y="1029"/>
                    <a:pt x="2535" y="995"/>
                    <a:pt x="2528" y="951"/>
                  </a:cubicBezTo>
                  <a:cubicBezTo>
                    <a:pt x="2525" y="930"/>
                    <a:pt x="2517" y="907"/>
                    <a:pt x="2511" y="879"/>
                  </a:cubicBezTo>
                  <a:cubicBezTo>
                    <a:pt x="2504" y="855"/>
                    <a:pt x="2494" y="825"/>
                    <a:pt x="2484" y="797"/>
                  </a:cubicBezTo>
                  <a:cubicBezTo>
                    <a:pt x="2463" y="736"/>
                    <a:pt x="2429" y="671"/>
                    <a:pt x="2385" y="613"/>
                  </a:cubicBezTo>
                  <a:cubicBezTo>
                    <a:pt x="2338" y="552"/>
                    <a:pt x="2286" y="488"/>
                    <a:pt x="2225" y="426"/>
                  </a:cubicBezTo>
                  <a:cubicBezTo>
                    <a:pt x="2164" y="365"/>
                    <a:pt x="2093" y="307"/>
                    <a:pt x="2011" y="260"/>
                  </a:cubicBezTo>
                  <a:cubicBezTo>
                    <a:pt x="1933" y="209"/>
                    <a:pt x="1848" y="164"/>
                    <a:pt x="1759" y="131"/>
                  </a:cubicBezTo>
                  <a:cubicBezTo>
                    <a:pt x="1712" y="114"/>
                    <a:pt x="1667" y="97"/>
                    <a:pt x="1619" y="83"/>
                  </a:cubicBezTo>
                  <a:lnTo>
                    <a:pt x="1548" y="62"/>
                  </a:lnTo>
                  <a:lnTo>
                    <a:pt x="1481" y="46"/>
                  </a:lnTo>
                  <a:cubicBezTo>
                    <a:pt x="1331" y="17"/>
                    <a:pt x="1183"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962300" y="364606"/>
              <a:ext cx="76606" cy="85956"/>
            </a:xfrm>
            <a:custGeom>
              <a:avLst/>
              <a:gdLst/>
              <a:ahLst/>
              <a:cxnLst/>
              <a:rect l="l" t="t" r="r" b="b"/>
              <a:pathLst>
                <a:path w="1745" h="1958" extrusionOk="0">
                  <a:moveTo>
                    <a:pt x="0" y="1"/>
                  </a:moveTo>
                  <a:cubicBezTo>
                    <a:pt x="0" y="1"/>
                    <a:pt x="10" y="5"/>
                    <a:pt x="27" y="18"/>
                  </a:cubicBezTo>
                  <a:cubicBezTo>
                    <a:pt x="48" y="29"/>
                    <a:pt x="71" y="42"/>
                    <a:pt x="102" y="66"/>
                  </a:cubicBezTo>
                  <a:cubicBezTo>
                    <a:pt x="167" y="107"/>
                    <a:pt x="252" y="181"/>
                    <a:pt x="354" y="257"/>
                  </a:cubicBezTo>
                  <a:cubicBezTo>
                    <a:pt x="401" y="297"/>
                    <a:pt x="456" y="341"/>
                    <a:pt x="507" y="393"/>
                  </a:cubicBezTo>
                  <a:cubicBezTo>
                    <a:pt x="561" y="440"/>
                    <a:pt x="613" y="495"/>
                    <a:pt x="667" y="546"/>
                  </a:cubicBezTo>
                  <a:cubicBezTo>
                    <a:pt x="721" y="597"/>
                    <a:pt x="776" y="651"/>
                    <a:pt x="830" y="706"/>
                  </a:cubicBezTo>
                  <a:cubicBezTo>
                    <a:pt x="881" y="760"/>
                    <a:pt x="932" y="817"/>
                    <a:pt x="980" y="875"/>
                  </a:cubicBezTo>
                  <a:cubicBezTo>
                    <a:pt x="1034" y="933"/>
                    <a:pt x="1082" y="988"/>
                    <a:pt x="1126" y="1049"/>
                  </a:cubicBezTo>
                  <a:cubicBezTo>
                    <a:pt x="1170" y="1107"/>
                    <a:pt x="1214" y="1164"/>
                    <a:pt x="1255" y="1222"/>
                  </a:cubicBezTo>
                  <a:cubicBezTo>
                    <a:pt x="1330" y="1342"/>
                    <a:pt x="1415" y="1454"/>
                    <a:pt x="1463" y="1563"/>
                  </a:cubicBezTo>
                  <a:cubicBezTo>
                    <a:pt x="1476" y="1590"/>
                    <a:pt x="1490" y="1617"/>
                    <a:pt x="1500" y="1641"/>
                  </a:cubicBezTo>
                  <a:cubicBezTo>
                    <a:pt x="1514" y="1668"/>
                    <a:pt x="1528" y="1692"/>
                    <a:pt x="1538" y="1715"/>
                  </a:cubicBezTo>
                  <a:cubicBezTo>
                    <a:pt x="1548" y="1740"/>
                    <a:pt x="1561" y="1760"/>
                    <a:pt x="1572" y="1784"/>
                  </a:cubicBezTo>
                  <a:cubicBezTo>
                    <a:pt x="1582" y="1804"/>
                    <a:pt x="1589" y="1822"/>
                    <a:pt x="1592" y="1842"/>
                  </a:cubicBezTo>
                  <a:cubicBezTo>
                    <a:pt x="1609" y="1875"/>
                    <a:pt x="1619" y="1906"/>
                    <a:pt x="1626" y="1927"/>
                  </a:cubicBezTo>
                  <a:cubicBezTo>
                    <a:pt x="1633" y="1947"/>
                    <a:pt x="1636" y="1957"/>
                    <a:pt x="1636" y="1957"/>
                  </a:cubicBezTo>
                  <a:cubicBezTo>
                    <a:pt x="1636" y="1957"/>
                    <a:pt x="1643" y="1947"/>
                    <a:pt x="1650" y="1927"/>
                  </a:cubicBezTo>
                  <a:cubicBezTo>
                    <a:pt x="1660" y="1910"/>
                    <a:pt x="1674" y="1879"/>
                    <a:pt x="1687" y="1838"/>
                  </a:cubicBezTo>
                  <a:cubicBezTo>
                    <a:pt x="1698" y="1801"/>
                    <a:pt x="1715" y="1753"/>
                    <a:pt x="1728" y="1695"/>
                  </a:cubicBezTo>
                  <a:cubicBezTo>
                    <a:pt x="1732" y="1668"/>
                    <a:pt x="1738" y="1634"/>
                    <a:pt x="1742" y="1604"/>
                  </a:cubicBezTo>
                  <a:cubicBezTo>
                    <a:pt x="1745" y="1569"/>
                    <a:pt x="1745" y="1536"/>
                    <a:pt x="1742" y="1502"/>
                  </a:cubicBezTo>
                  <a:cubicBezTo>
                    <a:pt x="1735" y="1359"/>
                    <a:pt x="1718" y="1185"/>
                    <a:pt x="1646" y="1018"/>
                  </a:cubicBezTo>
                  <a:cubicBezTo>
                    <a:pt x="1613" y="933"/>
                    <a:pt x="1569" y="852"/>
                    <a:pt x="1517" y="773"/>
                  </a:cubicBezTo>
                  <a:cubicBezTo>
                    <a:pt x="1463" y="692"/>
                    <a:pt x="1401" y="617"/>
                    <a:pt x="1337" y="546"/>
                  </a:cubicBezTo>
                  <a:cubicBezTo>
                    <a:pt x="1269" y="481"/>
                    <a:pt x="1194" y="420"/>
                    <a:pt x="1120" y="365"/>
                  </a:cubicBezTo>
                  <a:cubicBezTo>
                    <a:pt x="1045" y="311"/>
                    <a:pt x="966" y="260"/>
                    <a:pt x="888" y="222"/>
                  </a:cubicBezTo>
                  <a:cubicBezTo>
                    <a:pt x="809" y="185"/>
                    <a:pt x="732" y="154"/>
                    <a:pt x="657" y="131"/>
                  </a:cubicBezTo>
                  <a:cubicBezTo>
                    <a:pt x="582" y="107"/>
                    <a:pt x="511" y="87"/>
                    <a:pt x="442" y="70"/>
                  </a:cubicBezTo>
                  <a:cubicBezTo>
                    <a:pt x="313" y="35"/>
                    <a:pt x="197" y="29"/>
                    <a:pt x="123" y="18"/>
                  </a:cubicBezTo>
                  <a:cubicBezTo>
                    <a:pt x="44" y="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1045316" y="380630"/>
              <a:ext cx="51583" cy="74103"/>
            </a:xfrm>
            <a:custGeom>
              <a:avLst/>
              <a:gdLst/>
              <a:ahLst/>
              <a:cxnLst/>
              <a:rect l="l" t="t" r="r" b="b"/>
              <a:pathLst>
                <a:path w="1175" h="1688" extrusionOk="0">
                  <a:moveTo>
                    <a:pt x="0" y="0"/>
                  </a:moveTo>
                  <a:cubicBezTo>
                    <a:pt x="0" y="0"/>
                    <a:pt x="25" y="24"/>
                    <a:pt x="65" y="69"/>
                  </a:cubicBezTo>
                  <a:cubicBezTo>
                    <a:pt x="75" y="78"/>
                    <a:pt x="86" y="89"/>
                    <a:pt x="99" y="102"/>
                  </a:cubicBezTo>
                  <a:cubicBezTo>
                    <a:pt x="110" y="119"/>
                    <a:pt x="123" y="133"/>
                    <a:pt x="133" y="150"/>
                  </a:cubicBezTo>
                  <a:cubicBezTo>
                    <a:pt x="147" y="163"/>
                    <a:pt x="160" y="181"/>
                    <a:pt x="174" y="198"/>
                  </a:cubicBezTo>
                  <a:cubicBezTo>
                    <a:pt x="188" y="218"/>
                    <a:pt x="201" y="235"/>
                    <a:pt x="218" y="256"/>
                  </a:cubicBezTo>
                  <a:cubicBezTo>
                    <a:pt x="232" y="273"/>
                    <a:pt x="249" y="293"/>
                    <a:pt x="262" y="317"/>
                  </a:cubicBezTo>
                  <a:cubicBezTo>
                    <a:pt x="276" y="337"/>
                    <a:pt x="290" y="361"/>
                    <a:pt x="303" y="385"/>
                  </a:cubicBezTo>
                  <a:cubicBezTo>
                    <a:pt x="334" y="429"/>
                    <a:pt x="354" y="487"/>
                    <a:pt x="385" y="531"/>
                  </a:cubicBezTo>
                  <a:cubicBezTo>
                    <a:pt x="416" y="582"/>
                    <a:pt x="446" y="630"/>
                    <a:pt x="474" y="681"/>
                  </a:cubicBezTo>
                  <a:cubicBezTo>
                    <a:pt x="504" y="728"/>
                    <a:pt x="531" y="783"/>
                    <a:pt x="562" y="830"/>
                  </a:cubicBezTo>
                  <a:cubicBezTo>
                    <a:pt x="623" y="929"/>
                    <a:pt x="678" y="1031"/>
                    <a:pt x="735" y="1126"/>
                  </a:cubicBezTo>
                  <a:cubicBezTo>
                    <a:pt x="783" y="1225"/>
                    <a:pt x="861" y="1310"/>
                    <a:pt x="898" y="1395"/>
                  </a:cubicBezTo>
                  <a:cubicBezTo>
                    <a:pt x="909" y="1416"/>
                    <a:pt x="923" y="1436"/>
                    <a:pt x="936" y="1452"/>
                  </a:cubicBezTo>
                  <a:cubicBezTo>
                    <a:pt x="946" y="1473"/>
                    <a:pt x="956" y="1490"/>
                    <a:pt x="970" y="1510"/>
                  </a:cubicBezTo>
                  <a:cubicBezTo>
                    <a:pt x="980" y="1528"/>
                    <a:pt x="994" y="1545"/>
                    <a:pt x="1004" y="1559"/>
                  </a:cubicBezTo>
                  <a:cubicBezTo>
                    <a:pt x="1014" y="1575"/>
                    <a:pt x="1021" y="1589"/>
                    <a:pt x="1028" y="1603"/>
                  </a:cubicBezTo>
                  <a:cubicBezTo>
                    <a:pt x="1061" y="1657"/>
                    <a:pt x="1079" y="1688"/>
                    <a:pt x="1079" y="1688"/>
                  </a:cubicBezTo>
                  <a:cubicBezTo>
                    <a:pt x="1079" y="1688"/>
                    <a:pt x="1092" y="1653"/>
                    <a:pt x="1119" y="1595"/>
                  </a:cubicBezTo>
                  <a:cubicBezTo>
                    <a:pt x="1123" y="1579"/>
                    <a:pt x="1130" y="1562"/>
                    <a:pt x="1133" y="1545"/>
                  </a:cubicBezTo>
                  <a:cubicBezTo>
                    <a:pt x="1140" y="1524"/>
                    <a:pt x="1143" y="1504"/>
                    <a:pt x="1150" y="1483"/>
                  </a:cubicBezTo>
                  <a:cubicBezTo>
                    <a:pt x="1157" y="1460"/>
                    <a:pt x="1164" y="1436"/>
                    <a:pt x="1168" y="1412"/>
                  </a:cubicBezTo>
                  <a:cubicBezTo>
                    <a:pt x="1171" y="1388"/>
                    <a:pt x="1174" y="1361"/>
                    <a:pt x="1174" y="1334"/>
                  </a:cubicBezTo>
                  <a:lnTo>
                    <a:pt x="1174" y="1248"/>
                  </a:lnTo>
                  <a:lnTo>
                    <a:pt x="1174" y="1157"/>
                  </a:lnTo>
                  <a:cubicBezTo>
                    <a:pt x="1174" y="1126"/>
                    <a:pt x="1171" y="1092"/>
                    <a:pt x="1164" y="1061"/>
                  </a:cubicBezTo>
                  <a:cubicBezTo>
                    <a:pt x="1160" y="1028"/>
                    <a:pt x="1154" y="994"/>
                    <a:pt x="1143" y="963"/>
                  </a:cubicBezTo>
                  <a:cubicBezTo>
                    <a:pt x="1110" y="827"/>
                    <a:pt x="1038" y="697"/>
                    <a:pt x="963" y="575"/>
                  </a:cubicBezTo>
                  <a:cubicBezTo>
                    <a:pt x="919" y="518"/>
                    <a:pt x="875" y="456"/>
                    <a:pt x="824" y="408"/>
                  </a:cubicBezTo>
                  <a:cubicBezTo>
                    <a:pt x="772" y="354"/>
                    <a:pt x="719" y="310"/>
                    <a:pt x="664" y="269"/>
                  </a:cubicBezTo>
                  <a:cubicBezTo>
                    <a:pt x="640" y="245"/>
                    <a:pt x="609" y="232"/>
                    <a:pt x="579" y="215"/>
                  </a:cubicBezTo>
                  <a:cubicBezTo>
                    <a:pt x="551" y="198"/>
                    <a:pt x="524" y="181"/>
                    <a:pt x="494" y="171"/>
                  </a:cubicBezTo>
                  <a:cubicBezTo>
                    <a:pt x="466" y="157"/>
                    <a:pt x="439" y="143"/>
                    <a:pt x="412" y="130"/>
                  </a:cubicBezTo>
                  <a:cubicBezTo>
                    <a:pt x="385" y="119"/>
                    <a:pt x="361" y="109"/>
                    <a:pt x="334" y="99"/>
                  </a:cubicBezTo>
                  <a:cubicBezTo>
                    <a:pt x="310" y="85"/>
                    <a:pt x="286" y="78"/>
                    <a:pt x="265" y="69"/>
                  </a:cubicBezTo>
                  <a:cubicBezTo>
                    <a:pt x="242" y="61"/>
                    <a:pt x="218" y="55"/>
                    <a:pt x="198" y="52"/>
                  </a:cubicBezTo>
                  <a:cubicBezTo>
                    <a:pt x="177" y="44"/>
                    <a:pt x="157" y="38"/>
                    <a:pt x="140" y="34"/>
                  </a:cubicBezTo>
                  <a:cubicBezTo>
                    <a:pt x="123" y="28"/>
                    <a:pt x="106" y="24"/>
                    <a:pt x="92" y="20"/>
                  </a:cubicBezTo>
                  <a:cubicBezTo>
                    <a:pt x="31" y="1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a:off x="520832" y="776789"/>
              <a:ext cx="49036" cy="57860"/>
            </a:xfrm>
            <a:custGeom>
              <a:avLst/>
              <a:gdLst/>
              <a:ahLst/>
              <a:cxnLst/>
              <a:rect l="l" t="t" r="r" b="b"/>
              <a:pathLst>
                <a:path w="1117" h="1318" extrusionOk="0">
                  <a:moveTo>
                    <a:pt x="32" y="1"/>
                  </a:moveTo>
                  <a:cubicBezTo>
                    <a:pt x="32" y="1"/>
                    <a:pt x="28" y="32"/>
                    <a:pt x="18" y="86"/>
                  </a:cubicBezTo>
                  <a:cubicBezTo>
                    <a:pt x="15" y="113"/>
                    <a:pt x="11" y="148"/>
                    <a:pt x="4" y="184"/>
                  </a:cubicBezTo>
                  <a:cubicBezTo>
                    <a:pt x="4" y="201"/>
                    <a:pt x="1" y="225"/>
                    <a:pt x="1" y="246"/>
                  </a:cubicBezTo>
                  <a:cubicBezTo>
                    <a:pt x="1" y="266"/>
                    <a:pt x="1" y="290"/>
                    <a:pt x="4" y="311"/>
                  </a:cubicBezTo>
                  <a:cubicBezTo>
                    <a:pt x="7" y="358"/>
                    <a:pt x="15" y="409"/>
                    <a:pt x="18" y="460"/>
                  </a:cubicBezTo>
                  <a:cubicBezTo>
                    <a:pt x="21" y="487"/>
                    <a:pt x="24" y="515"/>
                    <a:pt x="32" y="545"/>
                  </a:cubicBezTo>
                  <a:cubicBezTo>
                    <a:pt x="35" y="572"/>
                    <a:pt x="42" y="600"/>
                    <a:pt x="52" y="627"/>
                  </a:cubicBezTo>
                  <a:cubicBezTo>
                    <a:pt x="86" y="739"/>
                    <a:pt x="147" y="848"/>
                    <a:pt x="215" y="950"/>
                  </a:cubicBezTo>
                  <a:cubicBezTo>
                    <a:pt x="297" y="1042"/>
                    <a:pt x="382" y="1134"/>
                    <a:pt x="484" y="1192"/>
                  </a:cubicBezTo>
                  <a:cubicBezTo>
                    <a:pt x="531" y="1222"/>
                    <a:pt x="583" y="1246"/>
                    <a:pt x="637" y="1260"/>
                  </a:cubicBezTo>
                  <a:cubicBezTo>
                    <a:pt x="691" y="1277"/>
                    <a:pt x="739" y="1291"/>
                    <a:pt x="783" y="1304"/>
                  </a:cubicBezTo>
                  <a:cubicBezTo>
                    <a:pt x="828" y="1317"/>
                    <a:pt x="875" y="1317"/>
                    <a:pt x="916" y="1317"/>
                  </a:cubicBezTo>
                  <a:cubicBezTo>
                    <a:pt x="957" y="1314"/>
                    <a:pt x="994" y="1314"/>
                    <a:pt x="1021" y="1314"/>
                  </a:cubicBezTo>
                  <a:cubicBezTo>
                    <a:pt x="1082" y="1304"/>
                    <a:pt x="1117" y="1300"/>
                    <a:pt x="1117" y="1300"/>
                  </a:cubicBezTo>
                  <a:cubicBezTo>
                    <a:pt x="1117" y="1300"/>
                    <a:pt x="1100" y="1270"/>
                    <a:pt x="1079" y="1212"/>
                  </a:cubicBezTo>
                  <a:cubicBezTo>
                    <a:pt x="1062" y="1192"/>
                    <a:pt x="1048" y="1157"/>
                    <a:pt x="1035" y="1123"/>
                  </a:cubicBezTo>
                  <a:cubicBezTo>
                    <a:pt x="1028" y="1107"/>
                    <a:pt x="1018" y="1086"/>
                    <a:pt x="1011" y="1069"/>
                  </a:cubicBezTo>
                  <a:cubicBezTo>
                    <a:pt x="1001" y="1052"/>
                    <a:pt x="994" y="1032"/>
                    <a:pt x="980" y="1018"/>
                  </a:cubicBezTo>
                  <a:cubicBezTo>
                    <a:pt x="957" y="984"/>
                    <a:pt x="936" y="944"/>
                    <a:pt x="916" y="903"/>
                  </a:cubicBezTo>
                  <a:lnTo>
                    <a:pt x="885" y="842"/>
                  </a:lnTo>
                  <a:cubicBezTo>
                    <a:pt x="875" y="821"/>
                    <a:pt x="861" y="804"/>
                    <a:pt x="848" y="784"/>
                  </a:cubicBezTo>
                  <a:cubicBezTo>
                    <a:pt x="797" y="708"/>
                    <a:pt x="732" y="641"/>
                    <a:pt x="671" y="569"/>
                  </a:cubicBezTo>
                  <a:cubicBezTo>
                    <a:pt x="603" y="504"/>
                    <a:pt x="535" y="437"/>
                    <a:pt x="460" y="375"/>
                  </a:cubicBezTo>
                  <a:cubicBezTo>
                    <a:pt x="392" y="311"/>
                    <a:pt x="304" y="259"/>
                    <a:pt x="249" y="201"/>
                  </a:cubicBezTo>
                  <a:cubicBezTo>
                    <a:pt x="191" y="144"/>
                    <a:pt x="123" y="99"/>
                    <a:pt x="89" y="62"/>
                  </a:cubicBezTo>
                  <a:cubicBezTo>
                    <a:pt x="48" y="25"/>
                    <a:pt x="32" y="1"/>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a:off x="518154" y="830743"/>
              <a:ext cx="30774" cy="42846"/>
            </a:xfrm>
            <a:custGeom>
              <a:avLst/>
              <a:gdLst/>
              <a:ahLst/>
              <a:cxnLst/>
              <a:rect l="l" t="t" r="r" b="b"/>
              <a:pathLst>
                <a:path w="701" h="976" extrusionOk="0">
                  <a:moveTo>
                    <a:pt x="18" y="0"/>
                  </a:moveTo>
                  <a:cubicBezTo>
                    <a:pt x="18" y="0"/>
                    <a:pt x="18" y="21"/>
                    <a:pt x="11" y="54"/>
                  </a:cubicBezTo>
                  <a:cubicBezTo>
                    <a:pt x="11" y="75"/>
                    <a:pt x="7" y="95"/>
                    <a:pt x="7" y="123"/>
                  </a:cubicBezTo>
                  <a:cubicBezTo>
                    <a:pt x="4" y="150"/>
                    <a:pt x="0" y="177"/>
                    <a:pt x="4" y="208"/>
                  </a:cubicBezTo>
                  <a:cubicBezTo>
                    <a:pt x="7" y="238"/>
                    <a:pt x="7" y="275"/>
                    <a:pt x="11" y="313"/>
                  </a:cubicBezTo>
                  <a:cubicBezTo>
                    <a:pt x="14" y="347"/>
                    <a:pt x="21" y="384"/>
                    <a:pt x="31" y="425"/>
                  </a:cubicBezTo>
                  <a:cubicBezTo>
                    <a:pt x="52" y="500"/>
                    <a:pt x="85" y="578"/>
                    <a:pt x="126" y="653"/>
                  </a:cubicBezTo>
                  <a:cubicBezTo>
                    <a:pt x="174" y="721"/>
                    <a:pt x="225" y="786"/>
                    <a:pt x="286" y="833"/>
                  </a:cubicBezTo>
                  <a:cubicBezTo>
                    <a:pt x="317" y="861"/>
                    <a:pt x="351" y="878"/>
                    <a:pt x="385" y="894"/>
                  </a:cubicBezTo>
                  <a:cubicBezTo>
                    <a:pt x="419" y="911"/>
                    <a:pt x="453" y="925"/>
                    <a:pt x="481" y="935"/>
                  </a:cubicBezTo>
                  <a:cubicBezTo>
                    <a:pt x="511" y="949"/>
                    <a:pt x="542" y="956"/>
                    <a:pt x="569" y="960"/>
                  </a:cubicBezTo>
                  <a:cubicBezTo>
                    <a:pt x="596" y="966"/>
                    <a:pt x="619" y="966"/>
                    <a:pt x="640" y="973"/>
                  </a:cubicBezTo>
                  <a:cubicBezTo>
                    <a:pt x="677" y="973"/>
                    <a:pt x="701" y="976"/>
                    <a:pt x="701" y="976"/>
                  </a:cubicBezTo>
                  <a:cubicBezTo>
                    <a:pt x="701" y="976"/>
                    <a:pt x="694" y="952"/>
                    <a:pt x="681" y="915"/>
                  </a:cubicBezTo>
                  <a:cubicBezTo>
                    <a:pt x="674" y="902"/>
                    <a:pt x="667" y="878"/>
                    <a:pt x="657" y="853"/>
                  </a:cubicBezTo>
                  <a:cubicBezTo>
                    <a:pt x="650" y="827"/>
                    <a:pt x="640" y="800"/>
                    <a:pt x="630" y="776"/>
                  </a:cubicBezTo>
                  <a:cubicBezTo>
                    <a:pt x="603" y="724"/>
                    <a:pt x="583" y="657"/>
                    <a:pt x="548" y="602"/>
                  </a:cubicBezTo>
                  <a:cubicBezTo>
                    <a:pt x="517" y="544"/>
                    <a:pt x="473" y="490"/>
                    <a:pt x="432" y="435"/>
                  </a:cubicBezTo>
                  <a:cubicBezTo>
                    <a:pt x="385" y="384"/>
                    <a:pt x="341" y="333"/>
                    <a:pt x="293" y="282"/>
                  </a:cubicBezTo>
                  <a:cubicBezTo>
                    <a:pt x="272" y="258"/>
                    <a:pt x="245" y="235"/>
                    <a:pt x="222" y="214"/>
                  </a:cubicBezTo>
                  <a:cubicBezTo>
                    <a:pt x="211" y="200"/>
                    <a:pt x="198" y="191"/>
                    <a:pt x="187" y="180"/>
                  </a:cubicBezTo>
                  <a:cubicBezTo>
                    <a:pt x="174" y="170"/>
                    <a:pt x="164" y="156"/>
                    <a:pt x="157" y="146"/>
                  </a:cubicBezTo>
                  <a:cubicBezTo>
                    <a:pt x="116" y="106"/>
                    <a:pt x="76" y="68"/>
                    <a:pt x="55" y="41"/>
                  </a:cubicBezTo>
                  <a:cubicBezTo>
                    <a:pt x="27" y="17"/>
                    <a:pt x="18"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a:off x="520393" y="883116"/>
              <a:ext cx="20194" cy="28447"/>
            </a:xfrm>
            <a:custGeom>
              <a:avLst/>
              <a:gdLst/>
              <a:ahLst/>
              <a:cxnLst/>
              <a:rect l="l" t="t" r="r" b="b"/>
              <a:pathLst>
                <a:path w="460" h="648" extrusionOk="0">
                  <a:moveTo>
                    <a:pt x="38" y="1"/>
                  </a:moveTo>
                  <a:cubicBezTo>
                    <a:pt x="38" y="1"/>
                    <a:pt x="34" y="15"/>
                    <a:pt x="28" y="42"/>
                  </a:cubicBezTo>
                  <a:cubicBezTo>
                    <a:pt x="25" y="52"/>
                    <a:pt x="21" y="69"/>
                    <a:pt x="17" y="86"/>
                  </a:cubicBezTo>
                  <a:cubicBezTo>
                    <a:pt x="11" y="106"/>
                    <a:pt x="7" y="127"/>
                    <a:pt x="7" y="147"/>
                  </a:cubicBezTo>
                  <a:cubicBezTo>
                    <a:pt x="11" y="188"/>
                    <a:pt x="1" y="243"/>
                    <a:pt x="11" y="293"/>
                  </a:cubicBezTo>
                  <a:cubicBezTo>
                    <a:pt x="14" y="321"/>
                    <a:pt x="17" y="348"/>
                    <a:pt x="28" y="372"/>
                  </a:cubicBezTo>
                  <a:cubicBezTo>
                    <a:pt x="38" y="395"/>
                    <a:pt x="48" y="420"/>
                    <a:pt x="62" y="443"/>
                  </a:cubicBezTo>
                  <a:cubicBezTo>
                    <a:pt x="92" y="487"/>
                    <a:pt x="123" y="535"/>
                    <a:pt x="167" y="563"/>
                  </a:cubicBezTo>
                  <a:cubicBezTo>
                    <a:pt x="208" y="593"/>
                    <a:pt x="259" y="610"/>
                    <a:pt x="300" y="627"/>
                  </a:cubicBezTo>
                  <a:cubicBezTo>
                    <a:pt x="337" y="644"/>
                    <a:pt x="385" y="640"/>
                    <a:pt x="412" y="648"/>
                  </a:cubicBezTo>
                  <a:lnTo>
                    <a:pt x="456" y="648"/>
                  </a:lnTo>
                  <a:cubicBezTo>
                    <a:pt x="456" y="648"/>
                    <a:pt x="456" y="630"/>
                    <a:pt x="460" y="599"/>
                  </a:cubicBezTo>
                  <a:cubicBezTo>
                    <a:pt x="453" y="576"/>
                    <a:pt x="460" y="528"/>
                    <a:pt x="450" y="491"/>
                  </a:cubicBezTo>
                  <a:cubicBezTo>
                    <a:pt x="439" y="456"/>
                    <a:pt x="439" y="406"/>
                    <a:pt x="425" y="365"/>
                  </a:cubicBezTo>
                  <a:cubicBezTo>
                    <a:pt x="412" y="321"/>
                    <a:pt x="385" y="287"/>
                    <a:pt x="364" y="249"/>
                  </a:cubicBezTo>
                  <a:cubicBezTo>
                    <a:pt x="351" y="232"/>
                    <a:pt x="334" y="216"/>
                    <a:pt x="320" y="198"/>
                  </a:cubicBezTo>
                  <a:cubicBezTo>
                    <a:pt x="307" y="181"/>
                    <a:pt x="287" y="167"/>
                    <a:pt x="270" y="154"/>
                  </a:cubicBezTo>
                  <a:cubicBezTo>
                    <a:pt x="235" y="123"/>
                    <a:pt x="188" y="103"/>
                    <a:pt x="160" y="79"/>
                  </a:cubicBezTo>
                  <a:cubicBezTo>
                    <a:pt x="130" y="52"/>
                    <a:pt x="89" y="38"/>
                    <a:pt x="72" y="21"/>
                  </a:cubicBezTo>
                  <a:cubicBezTo>
                    <a:pt x="48" y="7"/>
                    <a:pt x="38" y="1"/>
                    <a:pt x="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1405479" y="355387"/>
              <a:ext cx="65060" cy="133676"/>
            </a:xfrm>
            <a:custGeom>
              <a:avLst/>
              <a:gdLst/>
              <a:ahLst/>
              <a:cxnLst/>
              <a:rect l="l" t="t" r="r" b="b"/>
              <a:pathLst>
                <a:path w="1482" h="3045" extrusionOk="0">
                  <a:moveTo>
                    <a:pt x="1456" y="3003"/>
                  </a:moveTo>
                  <a:cubicBezTo>
                    <a:pt x="1455" y="3003"/>
                    <a:pt x="1455" y="3003"/>
                    <a:pt x="1455" y="3003"/>
                  </a:cubicBezTo>
                  <a:lnTo>
                    <a:pt x="1455" y="3003"/>
                  </a:lnTo>
                  <a:cubicBezTo>
                    <a:pt x="1455" y="3003"/>
                    <a:pt x="1455" y="3003"/>
                    <a:pt x="1456" y="3003"/>
                  </a:cubicBezTo>
                  <a:close/>
                  <a:moveTo>
                    <a:pt x="1455" y="3003"/>
                  </a:moveTo>
                  <a:cubicBezTo>
                    <a:pt x="1454" y="3004"/>
                    <a:pt x="1454" y="3004"/>
                    <a:pt x="1454" y="3004"/>
                  </a:cubicBezTo>
                  <a:lnTo>
                    <a:pt x="1454" y="3004"/>
                  </a:lnTo>
                  <a:lnTo>
                    <a:pt x="1454" y="3004"/>
                  </a:lnTo>
                  <a:cubicBezTo>
                    <a:pt x="1455" y="3004"/>
                    <a:pt x="1455" y="3004"/>
                    <a:pt x="1455" y="3003"/>
                  </a:cubicBezTo>
                  <a:close/>
                  <a:moveTo>
                    <a:pt x="1454" y="3004"/>
                  </a:moveTo>
                  <a:cubicBezTo>
                    <a:pt x="1454" y="3005"/>
                    <a:pt x="1454" y="3006"/>
                    <a:pt x="1454" y="3007"/>
                  </a:cubicBezTo>
                  <a:lnTo>
                    <a:pt x="1457" y="3007"/>
                  </a:lnTo>
                  <a:lnTo>
                    <a:pt x="1454" y="3004"/>
                  </a:lnTo>
                  <a:close/>
                  <a:moveTo>
                    <a:pt x="1464" y="2999"/>
                  </a:moveTo>
                  <a:cubicBezTo>
                    <a:pt x="1463" y="2999"/>
                    <a:pt x="1462" y="3000"/>
                    <a:pt x="1461" y="3001"/>
                  </a:cubicBezTo>
                  <a:cubicBezTo>
                    <a:pt x="1459" y="3001"/>
                    <a:pt x="1457" y="3002"/>
                    <a:pt x="1456" y="3003"/>
                  </a:cubicBezTo>
                  <a:lnTo>
                    <a:pt x="1456" y="3003"/>
                  </a:lnTo>
                  <a:cubicBezTo>
                    <a:pt x="1456" y="3003"/>
                    <a:pt x="1456" y="3003"/>
                    <a:pt x="1457" y="3003"/>
                  </a:cubicBezTo>
                  <a:cubicBezTo>
                    <a:pt x="1457" y="3003"/>
                    <a:pt x="1459" y="3003"/>
                    <a:pt x="1461" y="3004"/>
                  </a:cubicBezTo>
                  <a:cubicBezTo>
                    <a:pt x="1464" y="3007"/>
                    <a:pt x="1467" y="3007"/>
                    <a:pt x="1471" y="3015"/>
                  </a:cubicBezTo>
                  <a:cubicBezTo>
                    <a:pt x="1471" y="3015"/>
                    <a:pt x="1472" y="3015"/>
                    <a:pt x="1472" y="3016"/>
                  </a:cubicBezTo>
                  <a:lnTo>
                    <a:pt x="1472" y="3016"/>
                  </a:lnTo>
                  <a:cubicBezTo>
                    <a:pt x="1473" y="3016"/>
                    <a:pt x="1474" y="3015"/>
                    <a:pt x="1475" y="3015"/>
                  </a:cubicBezTo>
                  <a:cubicBezTo>
                    <a:pt x="1481" y="3011"/>
                    <a:pt x="1478" y="3004"/>
                    <a:pt x="1471" y="3004"/>
                  </a:cubicBezTo>
                  <a:cubicBezTo>
                    <a:pt x="1468" y="3002"/>
                    <a:pt x="1466" y="2999"/>
                    <a:pt x="1464" y="2999"/>
                  </a:cubicBezTo>
                  <a:close/>
                  <a:moveTo>
                    <a:pt x="1192" y="0"/>
                  </a:moveTo>
                  <a:cubicBezTo>
                    <a:pt x="1192" y="0"/>
                    <a:pt x="1178" y="0"/>
                    <a:pt x="1148" y="4"/>
                  </a:cubicBezTo>
                  <a:cubicBezTo>
                    <a:pt x="1131" y="7"/>
                    <a:pt x="1110" y="7"/>
                    <a:pt x="1090" y="7"/>
                  </a:cubicBezTo>
                  <a:cubicBezTo>
                    <a:pt x="1066" y="11"/>
                    <a:pt x="1039" y="17"/>
                    <a:pt x="1008" y="21"/>
                  </a:cubicBezTo>
                  <a:cubicBezTo>
                    <a:pt x="981" y="27"/>
                    <a:pt x="950" y="38"/>
                    <a:pt x="916" y="48"/>
                  </a:cubicBezTo>
                  <a:cubicBezTo>
                    <a:pt x="879" y="58"/>
                    <a:pt x="842" y="72"/>
                    <a:pt x="801" y="85"/>
                  </a:cubicBezTo>
                  <a:cubicBezTo>
                    <a:pt x="760" y="99"/>
                    <a:pt x="719" y="123"/>
                    <a:pt x="679" y="143"/>
                  </a:cubicBezTo>
                  <a:cubicBezTo>
                    <a:pt x="658" y="157"/>
                    <a:pt x="638" y="170"/>
                    <a:pt x="617" y="184"/>
                  </a:cubicBezTo>
                  <a:cubicBezTo>
                    <a:pt x="597" y="201"/>
                    <a:pt x="577" y="215"/>
                    <a:pt x="556" y="231"/>
                  </a:cubicBezTo>
                  <a:cubicBezTo>
                    <a:pt x="475" y="303"/>
                    <a:pt x="393" y="382"/>
                    <a:pt x="311" y="480"/>
                  </a:cubicBezTo>
                  <a:cubicBezTo>
                    <a:pt x="233" y="575"/>
                    <a:pt x="158" y="688"/>
                    <a:pt x="110" y="817"/>
                  </a:cubicBezTo>
                  <a:cubicBezTo>
                    <a:pt x="59" y="942"/>
                    <a:pt x="25" y="1085"/>
                    <a:pt x="12" y="1231"/>
                  </a:cubicBezTo>
                  <a:cubicBezTo>
                    <a:pt x="1" y="1374"/>
                    <a:pt x="8" y="1525"/>
                    <a:pt x="29" y="1667"/>
                  </a:cubicBezTo>
                  <a:cubicBezTo>
                    <a:pt x="56" y="1810"/>
                    <a:pt x="97" y="1946"/>
                    <a:pt x="154" y="2076"/>
                  </a:cubicBezTo>
                  <a:cubicBezTo>
                    <a:pt x="212" y="2201"/>
                    <a:pt x="280" y="2321"/>
                    <a:pt x="359" y="2423"/>
                  </a:cubicBezTo>
                  <a:cubicBezTo>
                    <a:pt x="379" y="2450"/>
                    <a:pt x="399" y="2476"/>
                    <a:pt x="420" y="2501"/>
                  </a:cubicBezTo>
                  <a:cubicBezTo>
                    <a:pt x="440" y="2525"/>
                    <a:pt x="461" y="2548"/>
                    <a:pt x="481" y="2569"/>
                  </a:cubicBezTo>
                  <a:cubicBezTo>
                    <a:pt x="505" y="2592"/>
                    <a:pt x="528" y="2613"/>
                    <a:pt x="549" y="2633"/>
                  </a:cubicBezTo>
                  <a:cubicBezTo>
                    <a:pt x="572" y="2654"/>
                    <a:pt x="597" y="2674"/>
                    <a:pt x="617" y="2691"/>
                  </a:cubicBezTo>
                  <a:cubicBezTo>
                    <a:pt x="665" y="2729"/>
                    <a:pt x="709" y="2762"/>
                    <a:pt x="753" y="2797"/>
                  </a:cubicBezTo>
                  <a:cubicBezTo>
                    <a:pt x="797" y="2828"/>
                    <a:pt x="842" y="2858"/>
                    <a:pt x="883" y="2885"/>
                  </a:cubicBezTo>
                  <a:cubicBezTo>
                    <a:pt x="903" y="2899"/>
                    <a:pt x="927" y="2912"/>
                    <a:pt x="947" y="2922"/>
                  </a:cubicBezTo>
                  <a:cubicBezTo>
                    <a:pt x="971" y="2936"/>
                    <a:pt x="991" y="2946"/>
                    <a:pt x="1012" y="2953"/>
                  </a:cubicBezTo>
                  <a:cubicBezTo>
                    <a:pt x="1056" y="2974"/>
                    <a:pt x="1100" y="2987"/>
                    <a:pt x="1137" y="2997"/>
                  </a:cubicBezTo>
                  <a:cubicBezTo>
                    <a:pt x="1219" y="3021"/>
                    <a:pt x="1287" y="3032"/>
                    <a:pt x="1345" y="3041"/>
                  </a:cubicBezTo>
                  <a:lnTo>
                    <a:pt x="1417" y="3041"/>
                  </a:lnTo>
                  <a:cubicBezTo>
                    <a:pt x="1426" y="3045"/>
                    <a:pt x="1440" y="3045"/>
                    <a:pt x="1450" y="3045"/>
                  </a:cubicBezTo>
                  <a:cubicBezTo>
                    <a:pt x="1457" y="3041"/>
                    <a:pt x="1467" y="3038"/>
                    <a:pt x="1475" y="3032"/>
                  </a:cubicBezTo>
                  <a:cubicBezTo>
                    <a:pt x="1480" y="3025"/>
                    <a:pt x="1476" y="3019"/>
                    <a:pt x="1472" y="3016"/>
                  </a:cubicBezTo>
                  <a:lnTo>
                    <a:pt x="1472" y="3016"/>
                  </a:lnTo>
                  <a:cubicBezTo>
                    <a:pt x="1471" y="3017"/>
                    <a:pt x="1469" y="3017"/>
                    <a:pt x="1467" y="3017"/>
                  </a:cubicBezTo>
                  <a:cubicBezTo>
                    <a:pt x="1463" y="3017"/>
                    <a:pt x="1459" y="3016"/>
                    <a:pt x="1454" y="3015"/>
                  </a:cubicBezTo>
                  <a:cubicBezTo>
                    <a:pt x="1447" y="3011"/>
                    <a:pt x="1440" y="3007"/>
                    <a:pt x="1430" y="3001"/>
                  </a:cubicBezTo>
                  <a:cubicBezTo>
                    <a:pt x="1423" y="2997"/>
                    <a:pt x="1413" y="2991"/>
                    <a:pt x="1399" y="2983"/>
                  </a:cubicBezTo>
                  <a:cubicBezTo>
                    <a:pt x="1389" y="2977"/>
                    <a:pt x="1379" y="2970"/>
                    <a:pt x="1368" y="2963"/>
                  </a:cubicBezTo>
                  <a:cubicBezTo>
                    <a:pt x="1324" y="2939"/>
                    <a:pt x="1277" y="2899"/>
                    <a:pt x="1233" y="2844"/>
                  </a:cubicBezTo>
                  <a:cubicBezTo>
                    <a:pt x="1209" y="2817"/>
                    <a:pt x="1185" y="2790"/>
                    <a:pt x="1164" y="2756"/>
                  </a:cubicBezTo>
                  <a:cubicBezTo>
                    <a:pt x="1151" y="2742"/>
                    <a:pt x="1141" y="2725"/>
                    <a:pt x="1131" y="2708"/>
                  </a:cubicBezTo>
                  <a:cubicBezTo>
                    <a:pt x="1117" y="2691"/>
                    <a:pt x="1107" y="2674"/>
                    <a:pt x="1093" y="2657"/>
                  </a:cubicBezTo>
                  <a:cubicBezTo>
                    <a:pt x="1073" y="2623"/>
                    <a:pt x="1049" y="2586"/>
                    <a:pt x="1029" y="2548"/>
                  </a:cubicBezTo>
                  <a:cubicBezTo>
                    <a:pt x="1008" y="2508"/>
                    <a:pt x="988" y="2463"/>
                    <a:pt x="968" y="2419"/>
                  </a:cubicBezTo>
                  <a:cubicBezTo>
                    <a:pt x="960" y="2395"/>
                    <a:pt x="950" y="2374"/>
                    <a:pt x="944" y="2351"/>
                  </a:cubicBezTo>
                  <a:cubicBezTo>
                    <a:pt x="933" y="2327"/>
                    <a:pt x="927" y="2303"/>
                    <a:pt x="916" y="2280"/>
                  </a:cubicBezTo>
                  <a:cubicBezTo>
                    <a:pt x="903" y="2236"/>
                    <a:pt x="883" y="2187"/>
                    <a:pt x="869" y="2143"/>
                  </a:cubicBezTo>
                  <a:cubicBezTo>
                    <a:pt x="838" y="2048"/>
                    <a:pt x="811" y="1953"/>
                    <a:pt x="790" y="1854"/>
                  </a:cubicBezTo>
                  <a:cubicBezTo>
                    <a:pt x="767" y="1759"/>
                    <a:pt x="750" y="1660"/>
                    <a:pt x="746" y="1565"/>
                  </a:cubicBezTo>
                  <a:cubicBezTo>
                    <a:pt x="732" y="1470"/>
                    <a:pt x="729" y="1374"/>
                    <a:pt x="732" y="1283"/>
                  </a:cubicBezTo>
                  <a:cubicBezTo>
                    <a:pt x="736" y="1191"/>
                    <a:pt x="750" y="1102"/>
                    <a:pt x="764" y="1014"/>
                  </a:cubicBezTo>
                  <a:cubicBezTo>
                    <a:pt x="767" y="991"/>
                    <a:pt x="770" y="970"/>
                    <a:pt x="773" y="946"/>
                  </a:cubicBezTo>
                  <a:cubicBezTo>
                    <a:pt x="777" y="925"/>
                    <a:pt x="781" y="902"/>
                    <a:pt x="784" y="881"/>
                  </a:cubicBezTo>
                  <a:cubicBezTo>
                    <a:pt x="794" y="837"/>
                    <a:pt x="801" y="793"/>
                    <a:pt x="811" y="749"/>
                  </a:cubicBezTo>
                  <a:cubicBezTo>
                    <a:pt x="831" y="664"/>
                    <a:pt x="855" y="582"/>
                    <a:pt x="893" y="511"/>
                  </a:cubicBezTo>
                  <a:cubicBezTo>
                    <a:pt x="903" y="493"/>
                    <a:pt x="910" y="476"/>
                    <a:pt x="919" y="460"/>
                  </a:cubicBezTo>
                  <a:cubicBezTo>
                    <a:pt x="927" y="443"/>
                    <a:pt x="937" y="422"/>
                    <a:pt x="944" y="405"/>
                  </a:cubicBezTo>
                  <a:cubicBezTo>
                    <a:pt x="954" y="388"/>
                    <a:pt x="960" y="371"/>
                    <a:pt x="968" y="354"/>
                  </a:cubicBezTo>
                  <a:cubicBezTo>
                    <a:pt x="974" y="338"/>
                    <a:pt x="985" y="320"/>
                    <a:pt x="991" y="306"/>
                  </a:cubicBezTo>
                  <a:cubicBezTo>
                    <a:pt x="1022" y="242"/>
                    <a:pt x="1056" y="184"/>
                    <a:pt x="1090" y="143"/>
                  </a:cubicBezTo>
                  <a:cubicBezTo>
                    <a:pt x="1103" y="120"/>
                    <a:pt x="1117" y="99"/>
                    <a:pt x="1131" y="82"/>
                  </a:cubicBezTo>
                  <a:cubicBezTo>
                    <a:pt x="1144" y="62"/>
                    <a:pt x="1155" y="48"/>
                    <a:pt x="1164" y="38"/>
                  </a:cubicBezTo>
                  <a:cubicBezTo>
                    <a:pt x="1182" y="14"/>
                    <a:pt x="1192"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1358901" y="373518"/>
              <a:ext cx="39949" cy="80161"/>
            </a:xfrm>
            <a:custGeom>
              <a:avLst/>
              <a:gdLst/>
              <a:ahLst/>
              <a:cxnLst/>
              <a:rect l="l" t="t" r="r" b="b"/>
              <a:pathLst>
                <a:path w="910" h="1826" extrusionOk="0">
                  <a:moveTo>
                    <a:pt x="610" y="1"/>
                  </a:moveTo>
                  <a:cubicBezTo>
                    <a:pt x="600" y="1"/>
                    <a:pt x="590" y="1"/>
                    <a:pt x="580" y="2"/>
                  </a:cubicBezTo>
                  <a:cubicBezTo>
                    <a:pt x="562" y="6"/>
                    <a:pt x="542" y="6"/>
                    <a:pt x="518" y="13"/>
                  </a:cubicBezTo>
                  <a:cubicBezTo>
                    <a:pt x="495" y="16"/>
                    <a:pt x="470" y="22"/>
                    <a:pt x="443" y="30"/>
                  </a:cubicBezTo>
                  <a:cubicBezTo>
                    <a:pt x="416" y="40"/>
                    <a:pt x="388" y="50"/>
                    <a:pt x="362" y="63"/>
                  </a:cubicBezTo>
                  <a:cubicBezTo>
                    <a:pt x="335" y="80"/>
                    <a:pt x="307" y="98"/>
                    <a:pt x="283" y="121"/>
                  </a:cubicBezTo>
                  <a:cubicBezTo>
                    <a:pt x="273" y="132"/>
                    <a:pt x="259" y="142"/>
                    <a:pt x="246" y="156"/>
                  </a:cubicBezTo>
                  <a:cubicBezTo>
                    <a:pt x="233" y="165"/>
                    <a:pt x="222" y="179"/>
                    <a:pt x="209" y="193"/>
                  </a:cubicBezTo>
                  <a:cubicBezTo>
                    <a:pt x="198" y="206"/>
                    <a:pt x="184" y="220"/>
                    <a:pt x="171" y="234"/>
                  </a:cubicBezTo>
                  <a:cubicBezTo>
                    <a:pt x="161" y="251"/>
                    <a:pt x="151" y="264"/>
                    <a:pt x="137" y="281"/>
                  </a:cubicBezTo>
                  <a:cubicBezTo>
                    <a:pt x="93" y="343"/>
                    <a:pt x="55" y="418"/>
                    <a:pt x="35" y="496"/>
                  </a:cubicBezTo>
                  <a:cubicBezTo>
                    <a:pt x="11" y="578"/>
                    <a:pt x="1" y="663"/>
                    <a:pt x="1" y="747"/>
                  </a:cubicBezTo>
                  <a:cubicBezTo>
                    <a:pt x="5" y="771"/>
                    <a:pt x="5" y="792"/>
                    <a:pt x="5" y="812"/>
                  </a:cubicBezTo>
                  <a:cubicBezTo>
                    <a:pt x="8" y="836"/>
                    <a:pt x="11" y="856"/>
                    <a:pt x="15" y="880"/>
                  </a:cubicBezTo>
                  <a:cubicBezTo>
                    <a:pt x="21" y="921"/>
                    <a:pt x="35" y="965"/>
                    <a:pt x="46" y="1010"/>
                  </a:cubicBezTo>
                  <a:cubicBezTo>
                    <a:pt x="76" y="1088"/>
                    <a:pt x="110" y="1162"/>
                    <a:pt x="151" y="1231"/>
                  </a:cubicBezTo>
                  <a:cubicBezTo>
                    <a:pt x="195" y="1299"/>
                    <a:pt x="239" y="1360"/>
                    <a:pt x="290" y="1414"/>
                  </a:cubicBezTo>
                  <a:cubicBezTo>
                    <a:pt x="338" y="1468"/>
                    <a:pt x="393" y="1512"/>
                    <a:pt x="446" y="1550"/>
                  </a:cubicBezTo>
                  <a:cubicBezTo>
                    <a:pt x="501" y="1588"/>
                    <a:pt x="552" y="1622"/>
                    <a:pt x="593" y="1652"/>
                  </a:cubicBezTo>
                  <a:cubicBezTo>
                    <a:pt x="682" y="1717"/>
                    <a:pt x="770" y="1751"/>
                    <a:pt x="821" y="1782"/>
                  </a:cubicBezTo>
                  <a:cubicBezTo>
                    <a:pt x="851" y="1795"/>
                    <a:pt x="872" y="1806"/>
                    <a:pt x="886" y="1815"/>
                  </a:cubicBezTo>
                  <a:cubicBezTo>
                    <a:pt x="903" y="1823"/>
                    <a:pt x="909" y="1826"/>
                    <a:pt x="909" y="1826"/>
                  </a:cubicBezTo>
                  <a:cubicBezTo>
                    <a:pt x="909" y="1826"/>
                    <a:pt x="892" y="1795"/>
                    <a:pt x="872" y="1737"/>
                  </a:cubicBezTo>
                  <a:cubicBezTo>
                    <a:pt x="845" y="1683"/>
                    <a:pt x="821" y="1594"/>
                    <a:pt x="784" y="1499"/>
                  </a:cubicBezTo>
                  <a:cubicBezTo>
                    <a:pt x="763" y="1455"/>
                    <a:pt x="749" y="1401"/>
                    <a:pt x="735" y="1346"/>
                  </a:cubicBezTo>
                  <a:cubicBezTo>
                    <a:pt x="729" y="1319"/>
                    <a:pt x="722" y="1292"/>
                    <a:pt x="719" y="1261"/>
                  </a:cubicBezTo>
                  <a:cubicBezTo>
                    <a:pt x="712" y="1234"/>
                    <a:pt x="705" y="1206"/>
                    <a:pt x="699" y="1179"/>
                  </a:cubicBezTo>
                  <a:cubicBezTo>
                    <a:pt x="685" y="1125"/>
                    <a:pt x="674" y="1071"/>
                    <a:pt x="664" y="1016"/>
                  </a:cubicBezTo>
                  <a:cubicBezTo>
                    <a:pt x="654" y="965"/>
                    <a:pt x="651" y="914"/>
                    <a:pt x="647" y="863"/>
                  </a:cubicBezTo>
                  <a:cubicBezTo>
                    <a:pt x="637" y="774"/>
                    <a:pt x="637" y="686"/>
                    <a:pt x="630" y="598"/>
                  </a:cubicBezTo>
                  <a:cubicBezTo>
                    <a:pt x="633" y="557"/>
                    <a:pt x="627" y="512"/>
                    <a:pt x="624" y="468"/>
                  </a:cubicBezTo>
                  <a:lnTo>
                    <a:pt x="624" y="435"/>
                  </a:lnTo>
                  <a:lnTo>
                    <a:pt x="624" y="404"/>
                  </a:lnTo>
                  <a:cubicBezTo>
                    <a:pt x="620" y="380"/>
                    <a:pt x="624" y="363"/>
                    <a:pt x="624" y="343"/>
                  </a:cubicBezTo>
                  <a:cubicBezTo>
                    <a:pt x="627" y="322"/>
                    <a:pt x="630" y="302"/>
                    <a:pt x="630" y="281"/>
                  </a:cubicBezTo>
                  <a:cubicBezTo>
                    <a:pt x="633" y="261"/>
                    <a:pt x="633" y="240"/>
                    <a:pt x="633" y="220"/>
                  </a:cubicBezTo>
                  <a:cubicBezTo>
                    <a:pt x="637" y="200"/>
                    <a:pt x="641" y="179"/>
                    <a:pt x="644" y="159"/>
                  </a:cubicBezTo>
                  <a:cubicBezTo>
                    <a:pt x="647" y="142"/>
                    <a:pt x="654" y="125"/>
                    <a:pt x="658" y="111"/>
                  </a:cubicBezTo>
                  <a:cubicBezTo>
                    <a:pt x="664" y="77"/>
                    <a:pt x="678" y="54"/>
                    <a:pt x="685" y="36"/>
                  </a:cubicBezTo>
                  <a:cubicBezTo>
                    <a:pt x="691" y="16"/>
                    <a:pt x="695" y="9"/>
                    <a:pt x="695" y="9"/>
                  </a:cubicBezTo>
                  <a:cubicBezTo>
                    <a:pt x="695" y="9"/>
                    <a:pt x="685" y="6"/>
                    <a:pt x="668" y="6"/>
                  </a:cubicBezTo>
                  <a:cubicBezTo>
                    <a:pt x="653" y="3"/>
                    <a:pt x="634"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1321453" y="377030"/>
              <a:ext cx="24365" cy="26911"/>
            </a:xfrm>
            <a:custGeom>
              <a:avLst/>
              <a:gdLst/>
              <a:ahLst/>
              <a:cxnLst/>
              <a:rect l="l" t="t" r="r" b="b"/>
              <a:pathLst>
                <a:path w="555" h="613" extrusionOk="0">
                  <a:moveTo>
                    <a:pt x="282" y="0"/>
                  </a:moveTo>
                  <a:cubicBezTo>
                    <a:pt x="269" y="4"/>
                    <a:pt x="241" y="4"/>
                    <a:pt x="214" y="11"/>
                  </a:cubicBezTo>
                  <a:cubicBezTo>
                    <a:pt x="201" y="11"/>
                    <a:pt x="187" y="14"/>
                    <a:pt x="174" y="21"/>
                  </a:cubicBezTo>
                  <a:cubicBezTo>
                    <a:pt x="160" y="24"/>
                    <a:pt x="150" y="31"/>
                    <a:pt x="139" y="38"/>
                  </a:cubicBezTo>
                  <a:cubicBezTo>
                    <a:pt x="103" y="69"/>
                    <a:pt x="37" y="110"/>
                    <a:pt x="24" y="167"/>
                  </a:cubicBezTo>
                  <a:cubicBezTo>
                    <a:pt x="1" y="222"/>
                    <a:pt x="10" y="286"/>
                    <a:pt x="21" y="344"/>
                  </a:cubicBezTo>
                  <a:cubicBezTo>
                    <a:pt x="45" y="405"/>
                    <a:pt x="72" y="460"/>
                    <a:pt x="116" y="501"/>
                  </a:cubicBezTo>
                  <a:cubicBezTo>
                    <a:pt x="136" y="521"/>
                    <a:pt x="164" y="538"/>
                    <a:pt x="191" y="552"/>
                  </a:cubicBezTo>
                  <a:cubicBezTo>
                    <a:pt x="218" y="562"/>
                    <a:pt x="241" y="572"/>
                    <a:pt x="262" y="583"/>
                  </a:cubicBezTo>
                  <a:cubicBezTo>
                    <a:pt x="303" y="603"/>
                    <a:pt x="354" y="603"/>
                    <a:pt x="374" y="606"/>
                  </a:cubicBezTo>
                  <a:cubicBezTo>
                    <a:pt x="379" y="606"/>
                    <a:pt x="382" y="605"/>
                    <a:pt x="385" y="605"/>
                  </a:cubicBezTo>
                  <a:cubicBezTo>
                    <a:pt x="396" y="605"/>
                    <a:pt x="399" y="609"/>
                    <a:pt x="405" y="609"/>
                  </a:cubicBezTo>
                  <a:cubicBezTo>
                    <a:pt x="409" y="613"/>
                    <a:pt x="412" y="613"/>
                    <a:pt x="412" y="613"/>
                  </a:cubicBezTo>
                  <a:lnTo>
                    <a:pt x="412" y="606"/>
                  </a:lnTo>
                  <a:cubicBezTo>
                    <a:pt x="412" y="600"/>
                    <a:pt x="405" y="592"/>
                    <a:pt x="412" y="575"/>
                  </a:cubicBezTo>
                  <a:cubicBezTo>
                    <a:pt x="412" y="565"/>
                    <a:pt x="415" y="548"/>
                    <a:pt x="422" y="531"/>
                  </a:cubicBezTo>
                  <a:cubicBezTo>
                    <a:pt x="429" y="521"/>
                    <a:pt x="429" y="514"/>
                    <a:pt x="432" y="504"/>
                  </a:cubicBezTo>
                  <a:cubicBezTo>
                    <a:pt x="436" y="494"/>
                    <a:pt x="439" y="487"/>
                    <a:pt x="439" y="477"/>
                  </a:cubicBezTo>
                  <a:cubicBezTo>
                    <a:pt x="442" y="463"/>
                    <a:pt x="453" y="443"/>
                    <a:pt x="466" y="423"/>
                  </a:cubicBezTo>
                  <a:cubicBezTo>
                    <a:pt x="470" y="412"/>
                    <a:pt x="476" y="405"/>
                    <a:pt x="483" y="396"/>
                  </a:cubicBezTo>
                  <a:cubicBezTo>
                    <a:pt x="490" y="385"/>
                    <a:pt x="494" y="378"/>
                    <a:pt x="497" y="371"/>
                  </a:cubicBezTo>
                  <a:cubicBezTo>
                    <a:pt x="517" y="338"/>
                    <a:pt x="527" y="314"/>
                    <a:pt x="541" y="289"/>
                  </a:cubicBezTo>
                  <a:cubicBezTo>
                    <a:pt x="548" y="269"/>
                    <a:pt x="555" y="249"/>
                    <a:pt x="541" y="228"/>
                  </a:cubicBezTo>
                  <a:cubicBezTo>
                    <a:pt x="538" y="212"/>
                    <a:pt x="486" y="181"/>
                    <a:pt x="473" y="154"/>
                  </a:cubicBezTo>
                  <a:cubicBezTo>
                    <a:pt x="453" y="126"/>
                    <a:pt x="401" y="82"/>
                    <a:pt x="388" y="55"/>
                  </a:cubicBezTo>
                  <a:cubicBezTo>
                    <a:pt x="361" y="21"/>
                    <a:pt x="351" y="4"/>
                    <a:pt x="351" y="4"/>
                  </a:cubicBezTo>
                  <a:cubicBezTo>
                    <a:pt x="351" y="4"/>
                    <a:pt x="327"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1496486" y="362367"/>
              <a:ext cx="262259" cy="161991"/>
            </a:xfrm>
            <a:custGeom>
              <a:avLst/>
              <a:gdLst/>
              <a:ahLst/>
              <a:cxnLst/>
              <a:rect l="l" t="t" r="r" b="b"/>
              <a:pathLst>
                <a:path w="5974" h="3690" extrusionOk="0">
                  <a:moveTo>
                    <a:pt x="4010" y="1"/>
                  </a:moveTo>
                  <a:cubicBezTo>
                    <a:pt x="3701" y="1"/>
                    <a:pt x="3390" y="72"/>
                    <a:pt x="3109" y="205"/>
                  </a:cubicBezTo>
                  <a:cubicBezTo>
                    <a:pt x="2817" y="348"/>
                    <a:pt x="2558" y="549"/>
                    <a:pt x="2347" y="787"/>
                  </a:cubicBezTo>
                  <a:cubicBezTo>
                    <a:pt x="2245" y="906"/>
                    <a:pt x="2153" y="1039"/>
                    <a:pt x="2079" y="1171"/>
                  </a:cubicBezTo>
                  <a:cubicBezTo>
                    <a:pt x="2003" y="1304"/>
                    <a:pt x="1942" y="1440"/>
                    <a:pt x="1888" y="1570"/>
                  </a:cubicBezTo>
                  <a:cubicBezTo>
                    <a:pt x="1834" y="1699"/>
                    <a:pt x="1782" y="1824"/>
                    <a:pt x="1732" y="1944"/>
                  </a:cubicBezTo>
                  <a:cubicBezTo>
                    <a:pt x="1704" y="2002"/>
                    <a:pt x="1680" y="2060"/>
                    <a:pt x="1653" y="2117"/>
                  </a:cubicBezTo>
                  <a:cubicBezTo>
                    <a:pt x="1626" y="2171"/>
                    <a:pt x="1599" y="2229"/>
                    <a:pt x="1568" y="2281"/>
                  </a:cubicBezTo>
                  <a:cubicBezTo>
                    <a:pt x="1452" y="2495"/>
                    <a:pt x="1316" y="2682"/>
                    <a:pt x="1170" y="2842"/>
                  </a:cubicBezTo>
                  <a:cubicBezTo>
                    <a:pt x="1024" y="2998"/>
                    <a:pt x="881" y="3138"/>
                    <a:pt x="741" y="3250"/>
                  </a:cubicBezTo>
                  <a:cubicBezTo>
                    <a:pt x="606" y="3362"/>
                    <a:pt x="473" y="3444"/>
                    <a:pt x="364" y="3509"/>
                  </a:cubicBezTo>
                  <a:cubicBezTo>
                    <a:pt x="333" y="3526"/>
                    <a:pt x="309" y="3539"/>
                    <a:pt x="283" y="3553"/>
                  </a:cubicBezTo>
                  <a:cubicBezTo>
                    <a:pt x="259" y="3570"/>
                    <a:pt x="234" y="3580"/>
                    <a:pt x="211" y="3590"/>
                  </a:cubicBezTo>
                  <a:cubicBezTo>
                    <a:pt x="167" y="3614"/>
                    <a:pt x="129" y="3634"/>
                    <a:pt x="99" y="3648"/>
                  </a:cubicBezTo>
                  <a:cubicBezTo>
                    <a:pt x="34" y="3675"/>
                    <a:pt x="0" y="3689"/>
                    <a:pt x="0" y="3689"/>
                  </a:cubicBezTo>
                  <a:cubicBezTo>
                    <a:pt x="0" y="3689"/>
                    <a:pt x="34" y="3678"/>
                    <a:pt x="102" y="3658"/>
                  </a:cubicBezTo>
                  <a:cubicBezTo>
                    <a:pt x="136" y="3648"/>
                    <a:pt x="177" y="3634"/>
                    <a:pt x="225" y="3620"/>
                  </a:cubicBezTo>
                  <a:cubicBezTo>
                    <a:pt x="248" y="3611"/>
                    <a:pt x="272" y="3603"/>
                    <a:pt x="300" y="3594"/>
                  </a:cubicBezTo>
                  <a:cubicBezTo>
                    <a:pt x="327" y="3583"/>
                    <a:pt x="357" y="3570"/>
                    <a:pt x="388" y="3559"/>
                  </a:cubicBezTo>
                  <a:cubicBezTo>
                    <a:pt x="507" y="3509"/>
                    <a:pt x="653" y="3444"/>
                    <a:pt x="813" y="3352"/>
                  </a:cubicBezTo>
                  <a:cubicBezTo>
                    <a:pt x="973" y="3260"/>
                    <a:pt x="1146" y="3141"/>
                    <a:pt x="1316" y="2988"/>
                  </a:cubicBezTo>
                  <a:cubicBezTo>
                    <a:pt x="1487" y="2835"/>
                    <a:pt x="1657" y="2651"/>
                    <a:pt x="1810" y="2433"/>
                  </a:cubicBezTo>
                  <a:cubicBezTo>
                    <a:pt x="1851" y="2379"/>
                    <a:pt x="1888" y="2322"/>
                    <a:pt x="1925" y="2264"/>
                  </a:cubicBezTo>
                  <a:cubicBezTo>
                    <a:pt x="1963" y="2206"/>
                    <a:pt x="1994" y="2148"/>
                    <a:pt x="2027" y="2086"/>
                  </a:cubicBezTo>
                  <a:cubicBezTo>
                    <a:pt x="2092" y="1964"/>
                    <a:pt x="2150" y="1838"/>
                    <a:pt x="2211" y="1716"/>
                  </a:cubicBezTo>
                  <a:cubicBezTo>
                    <a:pt x="2272" y="1597"/>
                    <a:pt x="2333" y="1474"/>
                    <a:pt x="2402" y="1362"/>
                  </a:cubicBezTo>
                  <a:cubicBezTo>
                    <a:pt x="2473" y="1253"/>
                    <a:pt x="2548" y="1148"/>
                    <a:pt x="2639" y="1049"/>
                  </a:cubicBezTo>
                  <a:cubicBezTo>
                    <a:pt x="2820" y="855"/>
                    <a:pt x="3044" y="695"/>
                    <a:pt x="3286" y="583"/>
                  </a:cubicBezTo>
                  <a:cubicBezTo>
                    <a:pt x="3528" y="471"/>
                    <a:pt x="3790" y="406"/>
                    <a:pt x="4048" y="403"/>
                  </a:cubicBezTo>
                  <a:cubicBezTo>
                    <a:pt x="4178" y="403"/>
                    <a:pt x="4310" y="416"/>
                    <a:pt x="4432" y="444"/>
                  </a:cubicBezTo>
                  <a:cubicBezTo>
                    <a:pt x="4561" y="468"/>
                    <a:pt x="4684" y="505"/>
                    <a:pt x="4800" y="552"/>
                  </a:cubicBezTo>
                  <a:cubicBezTo>
                    <a:pt x="4916" y="603"/>
                    <a:pt x="5024" y="664"/>
                    <a:pt x="5126" y="736"/>
                  </a:cubicBezTo>
                  <a:cubicBezTo>
                    <a:pt x="5225" y="804"/>
                    <a:pt x="5313" y="886"/>
                    <a:pt x="5395" y="970"/>
                  </a:cubicBezTo>
                  <a:cubicBezTo>
                    <a:pt x="5555" y="1144"/>
                    <a:pt x="5660" y="1345"/>
                    <a:pt x="5721" y="1542"/>
                  </a:cubicBezTo>
                  <a:cubicBezTo>
                    <a:pt x="5783" y="1743"/>
                    <a:pt x="5806" y="1937"/>
                    <a:pt x="5806" y="2110"/>
                  </a:cubicBezTo>
                  <a:cubicBezTo>
                    <a:pt x="5803" y="2287"/>
                    <a:pt x="5776" y="2437"/>
                    <a:pt x="5735" y="2559"/>
                  </a:cubicBezTo>
                  <a:cubicBezTo>
                    <a:pt x="5729" y="2590"/>
                    <a:pt x="5718" y="2617"/>
                    <a:pt x="5708" y="2644"/>
                  </a:cubicBezTo>
                  <a:cubicBezTo>
                    <a:pt x="5698" y="2672"/>
                    <a:pt x="5691" y="2695"/>
                    <a:pt x="5681" y="2719"/>
                  </a:cubicBezTo>
                  <a:cubicBezTo>
                    <a:pt x="5660" y="2763"/>
                    <a:pt x="5643" y="2804"/>
                    <a:pt x="5627" y="2835"/>
                  </a:cubicBezTo>
                  <a:cubicBezTo>
                    <a:pt x="5592" y="2896"/>
                    <a:pt x="5575" y="2927"/>
                    <a:pt x="5575" y="2927"/>
                  </a:cubicBezTo>
                  <a:cubicBezTo>
                    <a:pt x="5575" y="2927"/>
                    <a:pt x="5599" y="2900"/>
                    <a:pt x="5643" y="2845"/>
                  </a:cubicBezTo>
                  <a:cubicBezTo>
                    <a:pt x="5663" y="2818"/>
                    <a:pt x="5688" y="2780"/>
                    <a:pt x="5715" y="2736"/>
                  </a:cubicBezTo>
                  <a:cubicBezTo>
                    <a:pt x="5732" y="2716"/>
                    <a:pt x="5742" y="2692"/>
                    <a:pt x="5756" y="2664"/>
                  </a:cubicBezTo>
                  <a:cubicBezTo>
                    <a:pt x="5773" y="2641"/>
                    <a:pt x="5786" y="2614"/>
                    <a:pt x="5800" y="2583"/>
                  </a:cubicBezTo>
                  <a:cubicBezTo>
                    <a:pt x="5858" y="2464"/>
                    <a:pt x="5912" y="2308"/>
                    <a:pt x="5939" y="2124"/>
                  </a:cubicBezTo>
                  <a:cubicBezTo>
                    <a:pt x="5970" y="1940"/>
                    <a:pt x="5974" y="1722"/>
                    <a:pt x="5922" y="1491"/>
                  </a:cubicBezTo>
                  <a:cubicBezTo>
                    <a:pt x="5895" y="1379"/>
                    <a:pt x="5861" y="1256"/>
                    <a:pt x="5806" y="1141"/>
                  </a:cubicBezTo>
                  <a:cubicBezTo>
                    <a:pt x="5756" y="1025"/>
                    <a:pt x="5691" y="906"/>
                    <a:pt x="5606" y="797"/>
                  </a:cubicBezTo>
                  <a:cubicBezTo>
                    <a:pt x="5443" y="576"/>
                    <a:pt x="5218" y="383"/>
                    <a:pt x="4953" y="240"/>
                  </a:cubicBezTo>
                  <a:cubicBezTo>
                    <a:pt x="4820" y="168"/>
                    <a:pt x="4674" y="110"/>
                    <a:pt x="4525" y="69"/>
                  </a:cubicBezTo>
                  <a:cubicBezTo>
                    <a:pt x="4371" y="28"/>
                    <a:pt x="4214" y="5"/>
                    <a:pt x="4051" y="1"/>
                  </a:cubicBezTo>
                  <a:cubicBezTo>
                    <a:pt x="4037" y="1"/>
                    <a:pt x="4024" y="1"/>
                    <a:pt x="4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a:off x="298650" y="789652"/>
              <a:ext cx="132183" cy="132754"/>
            </a:xfrm>
            <a:custGeom>
              <a:avLst/>
              <a:gdLst/>
              <a:ahLst/>
              <a:cxnLst/>
              <a:rect l="l" t="t" r="r" b="b"/>
              <a:pathLst>
                <a:path w="3011" h="3024" extrusionOk="0">
                  <a:moveTo>
                    <a:pt x="2946" y="1"/>
                  </a:moveTo>
                  <a:cubicBezTo>
                    <a:pt x="2946" y="1"/>
                    <a:pt x="2950" y="22"/>
                    <a:pt x="2953" y="55"/>
                  </a:cubicBezTo>
                  <a:cubicBezTo>
                    <a:pt x="2959" y="89"/>
                    <a:pt x="2963" y="140"/>
                    <a:pt x="2966" y="205"/>
                  </a:cubicBezTo>
                  <a:cubicBezTo>
                    <a:pt x="2966" y="269"/>
                    <a:pt x="2970" y="351"/>
                    <a:pt x="2959" y="439"/>
                  </a:cubicBezTo>
                  <a:cubicBezTo>
                    <a:pt x="2953" y="531"/>
                    <a:pt x="2939" y="630"/>
                    <a:pt x="2915" y="739"/>
                  </a:cubicBezTo>
                  <a:cubicBezTo>
                    <a:pt x="2868" y="957"/>
                    <a:pt x="2779" y="1198"/>
                    <a:pt x="2639" y="1436"/>
                  </a:cubicBezTo>
                  <a:cubicBezTo>
                    <a:pt x="2504" y="1674"/>
                    <a:pt x="2317" y="1905"/>
                    <a:pt x="2106" y="2106"/>
                  </a:cubicBezTo>
                  <a:cubicBezTo>
                    <a:pt x="1892" y="2310"/>
                    <a:pt x="1653" y="2483"/>
                    <a:pt x="1419" y="2630"/>
                  </a:cubicBezTo>
                  <a:cubicBezTo>
                    <a:pt x="1303" y="2705"/>
                    <a:pt x="1187" y="2769"/>
                    <a:pt x="1072" y="2817"/>
                  </a:cubicBezTo>
                  <a:cubicBezTo>
                    <a:pt x="956" y="2868"/>
                    <a:pt x="843" y="2905"/>
                    <a:pt x="735" y="2929"/>
                  </a:cubicBezTo>
                  <a:cubicBezTo>
                    <a:pt x="559" y="2969"/>
                    <a:pt x="401" y="2982"/>
                    <a:pt x="279" y="2982"/>
                  </a:cubicBezTo>
                  <a:cubicBezTo>
                    <a:pt x="252" y="2982"/>
                    <a:pt x="227" y="2982"/>
                    <a:pt x="204" y="2981"/>
                  </a:cubicBezTo>
                  <a:cubicBezTo>
                    <a:pt x="140" y="2977"/>
                    <a:pt x="88" y="2973"/>
                    <a:pt x="55" y="2970"/>
                  </a:cubicBezTo>
                  <a:cubicBezTo>
                    <a:pt x="17" y="2963"/>
                    <a:pt x="0" y="2963"/>
                    <a:pt x="0" y="2963"/>
                  </a:cubicBezTo>
                  <a:lnTo>
                    <a:pt x="0" y="2963"/>
                  </a:lnTo>
                  <a:cubicBezTo>
                    <a:pt x="0" y="2963"/>
                    <a:pt x="17" y="2967"/>
                    <a:pt x="51" y="2977"/>
                  </a:cubicBezTo>
                  <a:cubicBezTo>
                    <a:pt x="85" y="2984"/>
                    <a:pt x="136" y="2994"/>
                    <a:pt x="201" y="3004"/>
                  </a:cubicBezTo>
                  <a:cubicBezTo>
                    <a:pt x="275" y="3014"/>
                    <a:pt x="367" y="3023"/>
                    <a:pt x="474" y="3023"/>
                  </a:cubicBezTo>
                  <a:cubicBezTo>
                    <a:pt x="557" y="3023"/>
                    <a:pt x="650" y="3018"/>
                    <a:pt x="749" y="3001"/>
                  </a:cubicBezTo>
                  <a:cubicBezTo>
                    <a:pt x="860" y="2981"/>
                    <a:pt x="983" y="2953"/>
                    <a:pt x="1105" y="2909"/>
                  </a:cubicBezTo>
                  <a:cubicBezTo>
                    <a:pt x="1231" y="2861"/>
                    <a:pt x="1354" y="2800"/>
                    <a:pt x="1476" y="2728"/>
                  </a:cubicBezTo>
                  <a:cubicBezTo>
                    <a:pt x="1725" y="2585"/>
                    <a:pt x="1970" y="2406"/>
                    <a:pt x="2190" y="2194"/>
                  </a:cubicBezTo>
                  <a:cubicBezTo>
                    <a:pt x="2408" y="1984"/>
                    <a:pt x="2595" y="1739"/>
                    <a:pt x="2728" y="1487"/>
                  </a:cubicBezTo>
                  <a:cubicBezTo>
                    <a:pt x="2864" y="1232"/>
                    <a:pt x="2939" y="973"/>
                    <a:pt x="2973" y="749"/>
                  </a:cubicBezTo>
                  <a:cubicBezTo>
                    <a:pt x="3011" y="524"/>
                    <a:pt x="2997" y="334"/>
                    <a:pt x="2980" y="205"/>
                  </a:cubicBezTo>
                  <a:cubicBezTo>
                    <a:pt x="2973" y="140"/>
                    <a:pt x="2963" y="89"/>
                    <a:pt x="2956" y="55"/>
                  </a:cubicBezTo>
                  <a:cubicBezTo>
                    <a:pt x="2950" y="22"/>
                    <a:pt x="2946" y="1"/>
                    <a:pt x="2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343912" y="763838"/>
              <a:ext cx="88722" cy="61241"/>
            </a:xfrm>
            <a:custGeom>
              <a:avLst/>
              <a:gdLst/>
              <a:ahLst/>
              <a:cxnLst/>
              <a:rect l="l" t="t" r="r" b="b"/>
              <a:pathLst>
                <a:path w="2021" h="1395" extrusionOk="0">
                  <a:moveTo>
                    <a:pt x="2021" y="0"/>
                  </a:moveTo>
                  <a:cubicBezTo>
                    <a:pt x="2021" y="0"/>
                    <a:pt x="2017" y="10"/>
                    <a:pt x="2013" y="30"/>
                  </a:cubicBezTo>
                  <a:cubicBezTo>
                    <a:pt x="2010" y="51"/>
                    <a:pt x="2007" y="82"/>
                    <a:pt x="1996" y="116"/>
                  </a:cubicBezTo>
                  <a:cubicBezTo>
                    <a:pt x="1983" y="190"/>
                    <a:pt x="1949" y="292"/>
                    <a:pt x="1894" y="408"/>
                  </a:cubicBezTo>
                  <a:cubicBezTo>
                    <a:pt x="1844" y="524"/>
                    <a:pt x="1762" y="650"/>
                    <a:pt x="1663" y="769"/>
                  </a:cubicBezTo>
                  <a:cubicBezTo>
                    <a:pt x="1613" y="830"/>
                    <a:pt x="1555" y="888"/>
                    <a:pt x="1493" y="942"/>
                  </a:cubicBezTo>
                  <a:cubicBezTo>
                    <a:pt x="1432" y="994"/>
                    <a:pt x="1364" y="1044"/>
                    <a:pt x="1296" y="1088"/>
                  </a:cubicBezTo>
                  <a:cubicBezTo>
                    <a:pt x="1225" y="1132"/>
                    <a:pt x="1150" y="1170"/>
                    <a:pt x="1075" y="1201"/>
                  </a:cubicBezTo>
                  <a:cubicBezTo>
                    <a:pt x="1000" y="1231"/>
                    <a:pt x="925" y="1255"/>
                    <a:pt x="847" y="1275"/>
                  </a:cubicBezTo>
                  <a:cubicBezTo>
                    <a:pt x="697" y="1313"/>
                    <a:pt x="547" y="1327"/>
                    <a:pt x="421" y="1327"/>
                  </a:cubicBezTo>
                  <a:cubicBezTo>
                    <a:pt x="296" y="1320"/>
                    <a:pt x="190" y="1310"/>
                    <a:pt x="115" y="1292"/>
                  </a:cubicBezTo>
                  <a:cubicBezTo>
                    <a:pt x="78" y="1286"/>
                    <a:pt x="51" y="1275"/>
                    <a:pt x="30" y="1272"/>
                  </a:cubicBezTo>
                  <a:cubicBezTo>
                    <a:pt x="13" y="1269"/>
                    <a:pt x="0" y="1266"/>
                    <a:pt x="0" y="1266"/>
                  </a:cubicBezTo>
                  <a:lnTo>
                    <a:pt x="0" y="1266"/>
                  </a:lnTo>
                  <a:cubicBezTo>
                    <a:pt x="0" y="1266"/>
                    <a:pt x="10" y="1269"/>
                    <a:pt x="30" y="1275"/>
                  </a:cubicBezTo>
                  <a:cubicBezTo>
                    <a:pt x="47" y="1286"/>
                    <a:pt x="74" y="1300"/>
                    <a:pt x="112" y="1310"/>
                  </a:cubicBezTo>
                  <a:cubicBezTo>
                    <a:pt x="184" y="1337"/>
                    <a:pt x="286" y="1371"/>
                    <a:pt x="418" y="1385"/>
                  </a:cubicBezTo>
                  <a:cubicBezTo>
                    <a:pt x="475" y="1390"/>
                    <a:pt x="538" y="1395"/>
                    <a:pt x="604" y="1395"/>
                  </a:cubicBezTo>
                  <a:cubicBezTo>
                    <a:pt x="687" y="1395"/>
                    <a:pt x="776" y="1388"/>
                    <a:pt x="867" y="1371"/>
                  </a:cubicBezTo>
                  <a:cubicBezTo>
                    <a:pt x="949" y="1354"/>
                    <a:pt x="1034" y="1330"/>
                    <a:pt x="1115" y="1300"/>
                  </a:cubicBezTo>
                  <a:cubicBezTo>
                    <a:pt x="1197" y="1266"/>
                    <a:pt x="1275" y="1225"/>
                    <a:pt x="1354" y="1181"/>
                  </a:cubicBezTo>
                  <a:cubicBezTo>
                    <a:pt x="1429" y="1129"/>
                    <a:pt x="1500" y="1075"/>
                    <a:pt x="1561" y="1017"/>
                  </a:cubicBezTo>
                  <a:cubicBezTo>
                    <a:pt x="1626" y="956"/>
                    <a:pt x="1684" y="892"/>
                    <a:pt x="1731" y="823"/>
                  </a:cubicBezTo>
                  <a:cubicBezTo>
                    <a:pt x="1833" y="691"/>
                    <a:pt x="1898" y="548"/>
                    <a:pt x="1942" y="425"/>
                  </a:cubicBezTo>
                  <a:cubicBezTo>
                    <a:pt x="1983" y="303"/>
                    <a:pt x="2000" y="194"/>
                    <a:pt x="2010" y="119"/>
                  </a:cubicBezTo>
                  <a:cubicBezTo>
                    <a:pt x="2013" y="82"/>
                    <a:pt x="2013" y="51"/>
                    <a:pt x="2017" y="30"/>
                  </a:cubicBezTo>
                  <a:cubicBezTo>
                    <a:pt x="2017" y="10"/>
                    <a:pt x="2021"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334166" y="838338"/>
              <a:ext cx="57685" cy="10799"/>
            </a:xfrm>
            <a:custGeom>
              <a:avLst/>
              <a:gdLst/>
              <a:ahLst/>
              <a:cxnLst/>
              <a:rect l="l" t="t" r="r" b="b"/>
              <a:pathLst>
                <a:path w="1314" h="246" extrusionOk="0">
                  <a:moveTo>
                    <a:pt x="1314" y="0"/>
                  </a:moveTo>
                  <a:lnTo>
                    <a:pt x="1314" y="0"/>
                  </a:lnTo>
                  <a:cubicBezTo>
                    <a:pt x="1314" y="0"/>
                    <a:pt x="1293" y="11"/>
                    <a:pt x="1259" y="27"/>
                  </a:cubicBezTo>
                  <a:cubicBezTo>
                    <a:pt x="1243" y="35"/>
                    <a:pt x="1218" y="44"/>
                    <a:pt x="1194" y="52"/>
                  </a:cubicBezTo>
                  <a:cubicBezTo>
                    <a:pt x="1185" y="58"/>
                    <a:pt x="1171" y="62"/>
                    <a:pt x="1157" y="68"/>
                  </a:cubicBezTo>
                  <a:cubicBezTo>
                    <a:pt x="1144" y="72"/>
                    <a:pt x="1127" y="76"/>
                    <a:pt x="1113" y="82"/>
                  </a:cubicBezTo>
                  <a:cubicBezTo>
                    <a:pt x="1052" y="102"/>
                    <a:pt x="977" y="116"/>
                    <a:pt x="902" y="129"/>
                  </a:cubicBezTo>
                  <a:cubicBezTo>
                    <a:pt x="824" y="140"/>
                    <a:pt x="739" y="147"/>
                    <a:pt x="657" y="147"/>
                  </a:cubicBezTo>
                  <a:cubicBezTo>
                    <a:pt x="572" y="147"/>
                    <a:pt x="491" y="140"/>
                    <a:pt x="412" y="126"/>
                  </a:cubicBezTo>
                  <a:cubicBezTo>
                    <a:pt x="337" y="113"/>
                    <a:pt x="263" y="102"/>
                    <a:pt x="202" y="79"/>
                  </a:cubicBezTo>
                  <a:cubicBezTo>
                    <a:pt x="188" y="76"/>
                    <a:pt x="174" y="68"/>
                    <a:pt x="161" y="65"/>
                  </a:cubicBezTo>
                  <a:cubicBezTo>
                    <a:pt x="144" y="62"/>
                    <a:pt x="133" y="55"/>
                    <a:pt x="120" y="52"/>
                  </a:cubicBezTo>
                  <a:cubicBezTo>
                    <a:pt x="96" y="41"/>
                    <a:pt x="72" y="35"/>
                    <a:pt x="55" y="27"/>
                  </a:cubicBezTo>
                  <a:cubicBezTo>
                    <a:pt x="21" y="11"/>
                    <a:pt x="1" y="4"/>
                    <a:pt x="1" y="4"/>
                  </a:cubicBezTo>
                  <a:lnTo>
                    <a:pt x="1" y="4"/>
                  </a:lnTo>
                  <a:cubicBezTo>
                    <a:pt x="1" y="4"/>
                    <a:pt x="18" y="18"/>
                    <a:pt x="48" y="41"/>
                  </a:cubicBezTo>
                  <a:cubicBezTo>
                    <a:pt x="62" y="55"/>
                    <a:pt x="83" y="68"/>
                    <a:pt x="103" y="82"/>
                  </a:cubicBezTo>
                  <a:cubicBezTo>
                    <a:pt x="116" y="89"/>
                    <a:pt x="127" y="99"/>
                    <a:pt x="140" y="106"/>
                  </a:cubicBezTo>
                  <a:cubicBezTo>
                    <a:pt x="154" y="116"/>
                    <a:pt x="167" y="123"/>
                    <a:pt x="181" y="129"/>
                  </a:cubicBezTo>
                  <a:cubicBezTo>
                    <a:pt x="243" y="160"/>
                    <a:pt x="314" y="191"/>
                    <a:pt x="395" y="211"/>
                  </a:cubicBezTo>
                  <a:cubicBezTo>
                    <a:pt x="477" y="231"/>
                    <a:pt x="565" y="245"/>
                    <a:pt x="657" y="245"/>
                  </a:cubicBezTo>
                  <a:cubicBezTo>
                    <a:pt x="745" y="242"/>
                    <a:pt x="838" y="228"/>
                    <a:pt x="919" y="208"/>
                  </a:cubicBezTo>
                  <a:cubicBezTo>
                    <a:pt x="998" y="184"/>
                    <a:pt x="1072" y="157"/>
                    <a:pt x="1130" y="123"/>
                  </a:cubicBezTo>
                  <a:cubicBezTo>
                    <a:pt x="1144" y="116"/>
                    <a:pt x="1161" y="109"/>
                    <a:pt x="1171" y="102"/>
                  </a:cubicBezTo>
                  <a:cubicBezTo>
                    <a:pt x="1185" y="93"/>
                    <a:pt x="1198" y="85"/>
                    <a:pt x="1208" y="79"/>
                  </a:cubicBezTo>
                  <a:cubicBezTo>
                    <a:pt x="1232" y="62"/>
                    <a:pt x="1249" y="52"/>
                    <a:pt x="1266" y="38"/>
                  </a:cubicBezTo>
                  <a:cubicBezTo>
                    <a:pt x="1293" y="14"/>
                    <a:pt x="1314"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325517" y="868805"/>
              <a:ext cx="41398" cy="6673"/>
            </a:xfrm>
            <a:custGeom>
              <a:avLst/>
              <a:gdLst/>
              <a:ahLst/>
              <a:cxnLst/>
              <a:rect l="l" t="t" r="r" b="b"/>
              <a:pathLst>
                <a:path w="943" h="152" extrusionOk="0">
                  <a:moveTo>
                    <a:pt x="942" y="0"/>
                  </a:moveTo>
                  <a:cubicBezTo>
                    <a:pt x="942" y="0"/>
                    <a:pt x="929" y="4"/>
                    <a:pt x="902" y="11"/>
                  </a:cubicBezTo>
                  <a:cubicBezTo>
                    <a:pt x="889" y="14"/>
                    <a:pt x="875" y="21"/>
                    <a:pt x="858" y="24"/>
                  </a:cubicBezTo>
                  <a:cubicBezTo>
                    <a:pt x="837" y="27"/>
                    <a:pt x="817" y="31"/>
                    <a:pt x="796" y="38"/>
                  </a:cubicBezTo>
                  <a:cubicBezTo>
                    <a:pt x="752" y="48"/>
                    <a:pt x="701" y="55"/>
                    <a:pt x="647" y="62"/>
                  </a:cubicBezTo>
                  <a:cubicBezTo>
                    <a:pt x="592" y="68"/>
                    <a:pt x="531" y="75"/>
                    <a:pt x="473" y="75"/>
                  </a:cubicBezTo>
                  <a:cubicBezTo>
                    <a:pt x="456" y="76"/>
                    <a:pt x="439" y="77"/>
                    <a:pt x="422" y="77"/>
                  </a:cubicBezTo>
                  <a:cubicBezTo>
                    <a:pt x="382" y="77"/>
                    <a:pt x="342" y="74"/>
                    <a:pt x="303" y="72"/>
                  </a:cubicBezTo>
                  <a:cubicBezTo>
                    <a:pt x="245" y="68"/>
                    <a:pt x="195" y="68"/>
                    <a:pt x="150" y="58"/>
                  </a:cubicBezTo>
                  <a:cubicBezTo>
                    <a:pt x="129" y="55"/>
                    <a:pt x="109" y="52"/>
                    <a:pt x="88" y="52"/>
                  </a:cubicBezTo>
                  <a:cubicBezTo>
                    <a:pt x="72" y="48"/>
                    <a:pt x="55" y="44"/>
                    <a:pt x="41" y="41"/>
                  </a:cubicBezTo>
                  <a:cubicBezTo>
                    <a:pt x="17" y="38"/>
                    <a:pt x="0" y="35"/>
                    <a:pt x="0" y="35"/>
                  </a:cubicBezTo>
                  <a:lnTo>
                    <a:pt x="0" y="35"/>
                  </a:lnTo>
                  <a:cubicBezTo>
                    <a:pt x="0" y="35"/>
                    <a:pt x="14" y="41"/>
                    <a:pt x="38" y="55"/>
                  </a:cubicBezTo>
                  <a:cubicBezTo>
                    <a:pt x="52" y="62"/>
                    <a:pt x="65" y="68"/>
                    <a:pt x="82" y="79"/>
                  </a:cubicBezTo>
                  <a:cubicBezTo>
                    <a:pt x="99" y="85"/>
                    <a:pt x="119" y="96"/>
                    <a:pt x="140" y="102"/>
                  </a:cubicBezTo>
                  <a:cubicBezTo>
                    <a:pt x="184" y="116"/>
                    <a:pt x="235" y="133"/>
                    <a:pt x="293" y="143"/>
                  </a:cubicBezTo>
                  <a:cubicBezTo>
                    <a:pt x="334" y="148"/>
                    <a:pt x="380" y="151"/>
                    <a:pt x="425" y="151"/>
                  </a:cubicBezTo>
                  <a:cubicBezTo>
                    <a:pt x="442" y="151"/>
                    <a:pt x="459" y="151"/>
                    <a:pt x="476" y="150"/>
                  </a:cubicBezTo>
                  <a:cubicBezTo>
                    <a:pt x="537" y="146"/>
                    <a:pt x="603" y="140"/>
                    <a:pt x="657" y="126"/>
                  </a:cubicBezTo>
                  <a:cubicBezTo>
                    <a:pt x="715" y="113"/>
                    <a:pt x="766" y="93"/>
                    <a:pt x="807" y="75"/>
                  </a:cubicBezTo>
                  <a:cubicBezTo>
                    <a:pt x="831" y="65"/>
                    <a:pt x="848" y="55"/>
                    <a:pt x="864" y="44"/>
                  </a:cubicBezTo>
                  <a:cubicBezTo>
                    <a:pt x="881" y="38"/>
                    <a:pt x="895" y="27"/>
                    <a:pt x="909" y="21"/>
                  </a:cubicBezTo>
                  <a:cubicBezTo>
                    <a:pt x="929" y="7"/>
                    <a:pt x="942"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311469" y="893740"/>
              <a:ext cx="37227" cy="5092"/>
            </a:xfrm>
            <a:custGeom>
              <a:avLst/>
              <a:gdLst/>
              <a:ahLst/>
              <a:cxnLst/>
              <a:rect l="l" t="t" r="r" b="b"/>
              <a:pathLst>
                <a:path w="848" h="116" extrusionOk="0">
                  <a:moveTo>
                    <a:pt x="848" y="1"/>
                  </a:moveTo>
                  <a:cubicBezTo>
                    <a:pt x="848" y="1"/>
                    <a:pt x="834" y="1"/>
                    <a:pt x="810" y="4"/>
                  </a:cubicBezTo>
                  <a:cubicBezTo>
                    <a:pt x="786" y="7"/>
                    <a:pt x="752" y="7"/>
                    <a:pt x="711" y="14"/>
                  </a:cubicBezTo>
                  <a:cubicBezTo>
                    <a:pt x="674" y="18"/>
                    <a:pt x="626" y="21"/>
                    <a:pt x="579" y="24"/>
                  </a:cubicBezTo>
                  <a:cubicBezTo>
                    <a:pt x="528" y="28"/>
                    <a:pt x="477" y="31"/>
                    <a:pt x="426" y="31"/>
                  </a:cubicBezTo>
                  <a:cubicBezTo>
                    <a:pt x="372" y="35"/>
                    <a:pt x="320" y="35"/>
                    <a:pt x="270" y="38"/>
                  </a:cubicBezTo>
                  <a:cubicBezTo>
                    <a:pt x="222" y="38"/>
                    <a:pt x="174" y="41"/>
                    <a:pt x="137" y="41"/>
                  </a:cubicBezTo>
                  <a:lnTo>
                    <a:pt x="0" y="41"/>
                  </a:lnTo>
                  <a:cubicBezTo>
                    <a:pt x="0" y="41"/>
                    <a:pt x="14" y="48"/>
                    <a:pt x="35" y="55"/>
                  </a:cubicBezTo>
                  <a:cubicBezTo>
                    <a:pt x="58" y="62"/>
                    <a:pt x="89" y="76"/>
                    <a:pt x="130" y="85"/>
                  </a:cubicBezTo>
                  <a:cubicBezTo>
                    <a:pt x="171" y="92"/>
                    <a:pt x="215" y="106"/>
                    <a:pt x="266" y="109"/>
                  </a:cubicBezTo>
                  <a:cubicBezTo>
                    <a:pt x="295" y="113"/>
                    <a:pt x="327" y="115"/>
                    <a:pt x="358" y="115"/>
                  </a:cubicBezTo>
                  <a:cubicBezTo>
                    <a:pt x="382" y="115"/>
                    <a:pt x="406" y="114"/>
                    <a:pt x="429" y="112"/>
                  </a:cubicBezTo>
                  <a:cubicBezTo>
                    <a:pt x="484" y="109"/>
                    <a:pt x="538" y="103"/>
                    <a:pt x="586" y="92"/>
                  </a:cubicBezTo>
                  <a:cubicBezTo>
                    <a:pt x="637" y="82"/>
                    <a:pt x="684" y="65"/>
                    <a:pt x="722" y="55"/>
                  </a:cubicBezTo>
                  <a:cubicBezTo>
                    <a:pt x="760" y="41"/>
                    <a:pt x="793" y="28"/>
                    <a:pt x="813" y="18"/>
                  </a:cubicBezTo>
                  <a:cubicBezTo>
                    <a:pt x="834" y="7"/>
                    <a:pt x="848" y="1"/>
                    <a:pt x="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428245" y="570895"/>
              <a:ext cx="119364" cy="87844"/>
            </a:xfrm>
            <a:custGeom>
              <a:avLst/>
              <a:gdLst/>
              <a:ahLst/>
              <a:cxnLst/>
              <a:rect l="l" t="t" r="r" b="b"/>
              <a:pathLst>
                <a:path w="2719" h="2001" extrusionOk="0">
                  <a:moveTo>
                    <a:pt x="1" y="0"/>
                  </a:moveTo>
                  <a:cubicBezTo>
                    <a:pt x="1" y="0"/>
                    <a:pt x="28" y="48"/>
                    <a:pt x="79" y="126"/>
                  </a:cubicBezTo>
                  <a:cubicBezTo>
                    <a:pt x="133" y="208"/>
                    <a:pt x="205" y="320"/>
                    <a:pt x="304" y="453"/>
                  </a:cubicBezTo>
                  <a:cubicBezTo>
                    <a:pt x="402" y="582"/>
                    <a:pt x="521" y="731"/>
                    <a:pt x="664" y="881"/>
                  </a:cubicBezTo>
                  <a:cubicBezTo>
                    <a:pt x="732" y="956"/>
                    <a:pt x="807" y="1027"/>
                    <a:pt x="885" y="1103"/>
                  </a:cubicBezTo>
                  <a:cubicBezTo>
                    <a:pt x="967" y="1174"/>
                    <a:pt x="1048" y="1245"/>
                    <a:pt x="1133" y="1313"/>
                  </a:cubicBezTo>
                  <a:cubicBezTo>
                    <a:pt x="1222" y="1381"/>
                    <a:pt x="1310" y="1445"/>
                    <a:pt x="1399" y="1503"/>
                  </a:cubicBezTo>
                  <a:cubicBezTo>
                    <a:pt x="1491" y="1561"/>
                    <a:pt x="1582" y="1616"/>
                    <a:pt x="1675" y="1663"/>
                  </a:cubicBezTo>
                  <a:cubicBezTo>
                    <a:pt x="1855" y="1762"/>
                    <a:pt x="2031" y="1830"/>
                    <a:pt x="2188" y="1885"/>
                  </a:cubicBezTo>
                  <a:cubicBezTo>
                    <a:pt x="2345" y="1935"/>
                    <a:pt x="2477" y="1963"/>
                    <a:pt x="2573" y="1976"/>
                  </a:cubicBezTo>
                  <a:cubicBezTo>
                    <a:pt x="2617" y="1987"/>
                    <a:pt x="2654" y="1990"/>
                    <a:pt x="2681" y="1993"/>
                  </a:cubicBezTo>
                  <a:cubicBezTo>
                    <a:pt x="2705" y="1996"/>
                    <a:pt x="2719" y="2001"/>
                    <a:pt x="2719" y="2001"/>
                  </a:cubicBezTo>
                  <a:cubicBezTo>
                    <a:pt x="2719" y="2001"/>
                    <a:pt x="2705" y="1996"/>
                    <a:pt x="2681" y="1990"/>
                  </a:cubicBezTo>
                  <a:cubicBezTo>
                    <a:pt x="2654" y="1987"/>
                    <a:pt x="2620" y="1980"/>
                    <a:pt x="2573" y="1966"/>
                  </a:cubicBezTo>
                  <a:cubicBezTo>
                    <a:pt x="2480" y="1946"/>
                    <a:pt x="2351" y="1908"/>
                    <a:pt x="2202" y="1850"/>
                  </a:cubicBezTo>
                  <a:cubicBezTo>
                    <a:pt x="2048" y="1792"/>
                    <a:pt x="1879" y="1711"/>
                    <a:pt x="1705" y="1609"/>
                  </a:cubicBezTo>
                  <a:cubicBezTo>
                    <a:pt x="1617" y="1558"/>
                    <a:pt x="1532" y="1500"/>
                    <a:pt x="1443" y="1442"/>
                  </a:cubicBezTo>
                  <a:cubicBezTo>
                    <a:pt x="1355" y="1381"/>
                    <a:pt x="1270" y="1316"/>
                    <a:pt x="1185" y="1249"/>
                  </a:cubicBezTo>
                  <a:cubicBezTo>
                    <a:pt x="1103" y="1184"/>
                    <a:pt x="1021" y="1112"/>
                    <a:pt x="943" y="1041"/>
                  </a:cubicBezTo>
                  <a:cubicBezTo>
                    <a:pt x="865" y="969"/>
                    <a:pt x="790" y="898"/>
                    <a:pt x="719" y="827"/>
                  </a:cubicBezTo>
                  <a:cubicBezTo>
                    <a:pt x="576" y="684"/>
                    <a:pt x="450" y="544"/>
                    <a:pt x="345" y="418"/>
                  </a:cubicBezTo>
                  <a:cubicBezTo>
                    <a:pt x="239" y="296"/>
                    <a:pt x="150" y="194"/>
                    <a:pt x="92" y="119"/>
                  </a:cubicBezTo>
                  <a:cubicBezTo>
                    <a:pt x="31"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450328" y="619098"/>
              <a:ext cx="57114" cy="43373"/>
            </a:xfrm>
            <a:custGeom>
              <a:avLst/>
              <a:gdLst/>
              <a:ahLst/>
              <a:cxnLst/>
              <a:rect l="l" t="t" r="r" b="b"/>
              <a:pathLst>
                <a:path w="1301" h="988" extrusionOk="0">
                  <a:moveTo>
                    <a:pt x="1" y="0"/>
                  </a:moveTo>
                  <a:cubicBezTo>
                    <a:pt x="1" y="0"/>
                    <a:pt x="15" y="25"/>
                    <a:pt x="38" y="62"/>
                  </a:cubicBezTo>
                  <a:cubicBezTo>
                    <a:pt x="52" y="82"/>
                    <a:pt x="66" y="107"/>
                    <a:pt x="82" y="134"/>
                  </a:cubicBezTo>
                  <a:cubicBezTo>
                    <a:pt x="103" y="157"/>
                    <a:pt x="123" y="188"/>
                    <a:pt x="148" y="218"/>
                  </a:cubicBezTo>
                  <a:cubicBezTo>
                    <a:pt x="195" y="280"/>
                    <a:pt x="256" y="347"/>
                    <a:pt x="324" y="419"/>
                  </a:cubicBezTo>
                  <a:cubicBezTo>
                    <a:pt x="396" y="487"/>
                    <a:pt x="474" y="556"/>
                    <a:pt x="556" y="620"/>
                  </a:cubicBezTo>
                  <a:cubicBezTo>
                    <a:pt x="641" y="681"/>
                    <a:pt x="729" y="739"/>
                    <a:pt x="814" y="787"/>
                  </a:cubicBezTo>
                  <a:cubicBezTo>
                    <a:pt x="903" y="831"/>
                    <a:pt x="985" y="872"/>
                    <a:pt x="1056" y="903"/>
                  </a:cubicBezTo>
                  <a:cubicBezTo>
                    <a:pt x="1093" y="916"/>
                    <a:pt x="1123" y="930"/>
                    <a:pt x="1154" y="939"/>
                  </a:cubicBezTo>
                  <a:cubicBezTo>
                    <a:pt x="1185" y="950"/>
                    <a:pt x="1212" y="960"/>
                    <a:pt x="1233" y="967"/>
                  </a:cubicBezTo>
                  <a:cubicBezTo>
                    <a:pt x="1277" y="980"/>
                    <a:pt x="1301" y="987"/>
                    <a:pt x="1301" y="987"/>
                  </a:cubicBezTo>
                  <a:cubicBezTo>
                    <a:pt x="1301" y="987"/>
                    <a:pt x="1277" y="977"/>
                    <a:pt x="1236" y="956"/>
                  </a:cubicBezTo>
                  <a:cubicBezTo>
                    <a:pt x="1216" y="947"/>
                    <a:pt x="1192" y="936"/>
                    <a:pt x="1164" y="919"/>
                  </a:cubicBezTo>
                  <a:cubicBezTo>
                    <a:pt x="1137" y="906"/>
                    <a:pt x="1103" y="889"/>
                    <a:pt x="1073" y="872"/>
                  </a:cubicBezTo>
                  <a:cubicBezTo>
                    <a:pt x="1001" y="834"/>
                    <a:pt x="927" y="787"/>
                    <a:pt x="845" y="735"/>
                  </a:cubicBezTo>
                  <a:cubicBezTo>
                    <a:pt x="767" y="681"/>
                    <a:pt x="682" y="623"/>
                    <a:pt x="603" y="559"/>
                  </a:cubicBezTo>
                  <a:cubicBezTo>
                    <a:pt x="522" y="498"/>
                    <a:pt x="443" y="433"/>
                    <a:pt x="372" y="368"/>
                  </a:cubicBezTo>
                  <a:cubicBezTo>
                    <a:pt x="300" y="303"/>
                    <a:pt x="233" y="245"/>
                    <a:pt x="181" y="188"/>
                  </a:cubicBezTo>
                  <a:cubicBezTo>
                    <a:pt x="154" y="160"/>
                    <a:pt x="131" y="137"/>
                    <a:pt x="107" y="113"/>
                  </a:cubicBezTo>
                  <a:cubicBezTo>
                    <a:pt x="87" y="93"/>
                    <a:pt x="66" y="72"/>
                    <a:pt x="52" y="55"/>
                  </a:cubicBezTo>
                  <a:cubicBezTo>
                    <a:pt x="21" y="21"/>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463059" y="652243"/>
              <a:ext cx="17077" cy="14575"/>
            </a:xfrm>
            <a:custGeom>
              <a:avLst/>
              <a:gdLst/>
              <a:ahLst/>
              <a:cxnLst/>
              <a:rect l="l" t="t" r="r" b="b"/>
              <a:pathLst>
                <a:path w="389" h="332" extrusionOk="0">
                  <a:moveTo>
                    <a:pt x="1" y="1"/>
                  </a:moveTo>
                  <a:cubicBezTo>
                    <a:pt x="1" y="1"/>
                    <a:pt x="4" y="8"/>
                    <a:pt x="10" y="21"/>
                  </a:cubicBezTo>
                  <a:cubicBezTo>
                    <a:pt x="21" y="32"/>
                    <a:pt x="31" y="52"/>
                    <a:pt x="48" y="69"/>
                  </a:cubicBezTo>
                  <a:cubicBezTo>
                    <a:pt x="65" y="86"/>
                    <a:pt x="82" y="110"/>
                    <a:pt x="103" y="130"/>
                  </a:cubicBezTo>
                  <a:cubicBezTo>
                    <a:pt x="126" y="151"/>
                    <a:pt x="150" y="171"/>
                    <a:pt x="174" y="192"/>
                  </a:cubicBezTo>
                  <a:cubicBezTo>
                    <a:pt x="201" y="209"/>
                    <a:pt x="225" y="229"/>
                    <a:pt x="252" y="246"/>
                  </a:cubicBezTo>
                  <a:cubicBezTo>
                    <a:pt x="276" y="259"/>
                    <a:pt x="299" y="277"/>
                    <a:pt x="320" y="286"/>
                  </a:cubicBezTo>
                  <a:cubicBezTo>
                    <a:pt x="340" y="300"/>
                    <a:pt x="357" y="311"/>
                    <a:pt x="371" y="317"/>
                  </a:cubicBezTo>
                  <a:cubicBezTo>
                    <a:pt x="381" y="324"/>
                    <a:pt x="388" y="331"/>
                    <a:pt x="388" y="331"/>
                  </a:cubicBezTo>
                  <a:cubicBezTo>
                    <a:pt x="388" y="331"/>
                    <a:pt x="384" y="324"/>
                    <a:pt x="375" y="314"/>
                  </a:cubicBezTo>
                  <a:cubicBezTo>
                    <a:pt x="364" y="304"/>
                    <a:pt x="354" y="286"/>
                    <a:pt x="337" y="270"/>
                  </a:cubicBezTo>
                  <a:cubicBezTo>
                    <a:pt x="320" y="250"/>
                    <a:pt x="303" y="229"/>
                    <a:pt x="282" y="209"/>
                  </a:cubicBezTo>
                  <a:cubicBezTo>
                    <a:pt x="262" y="184"/>
                    <a:pt x="238" y="164"/>
                    <a:pt x="215" y="140"/>
                  </a:cubicBezTo>
                  <a:cubicBezTo>
                    <a:pt x="191" y="120"/>
                    <a:pt x="167" y="99"/>
                    <a:pt x="144" y="82"/>
                  </a:cubicBezTo>
                  <a:cubicBezTo>
                    <a:pt x="119" y="66"/>
                    <a:pt x="95" y="52"/>
                    <a:pt x="75" y="38"/>
                  </a:cubicBezTo>
                  <a:cubicBezTo>
                    <a:pt x="55" y="25"/>
                    <a:pt x="34" y="18"/>
                    <a:pt x="21" y="11"/>
                  </a:cubicBezTo>
                  <a:cubicBezTo>
                    <a:pt x="7" y="5"/>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374774" y="986634"/>
              <a:ext cx="206418" cy="140392"/>
            </a:xfrm>
            <a:custGeom>
              <a:avLst/>
              <a:gdLst/>
              <a:ahLst/>
              <a:cxnLst/>
              <a:rect l="l" t="t" r="r" b="b"/>
              <a:pathLst>
                <a:path w="4702" h="3198" extrusionOk="0">
                  <a:moveTo>
                    <a:pt x="1" y="1"/>
                  </a:moveTo>
                  <a:lnTo>
                    <a:pt x="1" y="1"/>
                  </a:lnTo>
                  <a:cubicBezTo>
                    <a:pt x="1" y="1"/>
                    <a:pt x="12" y="21"/>
                    <a:pt x="28" y="58"/>
                  </a:cubicBezTo>
                  <a:cubicBezTo>
                    <a:pt x="48" y="99"/>
                    <a:pt x="79" y="153"/>
                    <a:pt x="117" y="221"/>
                  </a:cubicBezTo>
                  <a:cubicBezTo>
                    <a:pt x="161" y="290"/>
                    <a:pt x="216" y="371"/>
                    <a:pt x="287" y="460"/>
                  </a:cubicBezTo>
                  <a:cubicBezTo>
                    <a:pt x="358" y="544"/>
                    <a:pt x="443" y="640"/>
                    <a:pt x="549" y="731"/>
                  </a:cubicBezTo>
                  <a:cubicBezTo>
                    <a:pt x="753" y="915"/>
                    <a:pt x="1025" y="1099"/>
                    <a:pt x="1334" y="1252"/>
                  </a:cubicBezTo>
                  <a:cubicBezTo>
                    <a:pt x="1648" y="1405"/>
                    <a:pt x="1995" y="1527"/>
                    <a:pt x="2338" y="1647"/>
                  </a:cubicBezTo>
                  <a:cubicBezTo>
                    <a:pt x="2685" y="1762"/>
                    <a:pt x="3028" y="1885"/>
                    <a:pt x="3338" y="2025"/>
                  </a:cubicBezTo>
                  <a:cubicBezTo>
                    <a:pt x="3644" y="2167"/>
                    <a:pt x="3920" y="2331"/>
                    <a:pt x="4127" y="2504"/>
                  </a:cubicBezTo>
                  <a:cubicBezTo>
                    <a:pt x="4232" y="2593"/>
                    <a:pt x="4321" y="2678"/>
                    <a:pt x="4396" y="2759"/>
                  </a:cubicBezTo>
                  <a:cubicBezTo>
                    <a:pt x="4433" y="2800"/>
                    <a:pt x="4467" y="2841"/>
                    <a:pt x="4498" y="2879"/>
                  </a:cubicBezTo>
                  <a:cubicBezTo>
                    <a:pt x="4529" y="2915"/>
                    <a:pt x="4552" y="2953"/>
                    <a:pt x="4576" y="2984"/>
                  </a:cubicBezTo>
                  <a:cubicBezTo>
                    <a:pt x="4620" y="3052"/>
                    <a:pt x="4651" y="3103"/>
                    <a:pt x="4672" y="3140"/>
                  </a:cubicBezTo>
                  <a:cubicBezTo>
                    <a:pt x="4692" y="3181"/>
                    <a:pt x="4702" y="3198"/>
                    <a:pt x="4702" y="3198"/>
                  </a:cubicBezTo>
                  <a:cubicBezTo>
                    <a:pt x="4702" y="3198"/>
                    <a:pt x="4692" y="3177"/>
                    <a:pt x="4675" y="3140"/>
                  </a:cubicBezTo>
                  <a:cubicBezTo>
                    <a:pt x="4658" y="3099"/>
                    <a:pt x="4627" y="3045"/>
                    <a:pt x="4587" y="2976"/>
                  </a:cubicBezTo>
                  <a:cubicBezTo>
                    <a:pt x="4505" y="2841"/>
                    <a:pt x="4369" y="2650"/>
                    <a:pt x="4161" y="2466"/>
                  </a:cubicBezTo>
                  <a:cubicBezTo>
                    <a:pt x="3957" y="2279"/>
                    <a:pt x="3689" y="2096"/>
                    <a:pt x="3379" y="1940"/>
                  </a:cubicBezTo>
                  <a:cubicBezTo>
                    <a:pt x="3069" y="1783"/>
                    <a:pt x="2719" y="1660"/>
                    <a:pt x="2375" y="1541"/>
                  </a:cubicBezTo>
                  <a:cubicBezTo>
                    <a:pt x="2032" y="1422"/>
                    <a:pt x="1688" y="1300"/>
                    <a:pt x="1379" y="1160"/>
                  </a:cubicBezTo>
                  <a:cubicBezTo>
                    <a:pt x="1069" y="1021"/>
                    <a:pt x="797" y="858"/>
                    <a:pt x="586" y="687"/>
                  </a:cubicBezTo>
                  <a:cubicBezTo>
                    <a:pt x="372" y="517"/>
                    <a:pt x="222" y="344"/>
                    <a:pt x="130" y="215"/>
                  </a:cubicBezTo>
                  <a:cubicBezTo>
                    <a:pt x="86" y="147"/>
                    <a:pt x="52" y="95"/>
                    <a:pt x="32" y="58"/>
                  </a:cubicBezTo>
                  <a:cubicBezTo>
                    <a:pt x="12" y="2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441855" y="1049632"/>
              <a:ext cx="116072" cy="62162"/>
            </a:xfrm>
            <a:custGeom>
              <a:avLst/>
              <a:gdLst/>
              <a:ahLst/>
              <a:cxnLst/>
              <a:rect l="l" t="t" r="r" b="b"/>
              <a:pathLst>
                <a:path w="2644" h="1416" extrusionOk="0">
                  <a:moveTo>
                    <a:pt x="0" y="1"/>
                  </a:moveTo>
                  <a:cubicBezTo>
                    <a:pt x="1" y="1"/>
                    <a:pt x="7" y="8"/>
                    <a:pt x="24" y="25"/>
                  </a:cubicBezTo>
                  <a:cubicBezTo>
                    <a:pt x="38" y="38"/>
                    <a:pt x="58" y="65"/>
                    <a:pt x="89" y="92"/>
                  </a:cubicBezTo>
                  <a:cubicBezTo>
                    <a:pt x="150" y="150"/>
                    <a:pt x="239" y="232"/>
                    <a:pt x="361" y="310"/>
                  </a:cubicBezTo>
                  <a:cubicBezTo>
                    <a:pt x="480" y="385"/>
                    <a:pt x="630" y="467"/>
                    <a:pt x="793" y="538"/>
                  </a:cubicBezTo>
                  <a:cubicBezTo>
                    <a:pt x="956" y="610"/>
                    <a:pt x="1137" y="674"/>
                    <a:pt x="1313" y="739"/>
                  </a:cubicBezTo>
                  <a:cubicBezTo>
                    <a:pt x="1494" y="800"/>
                    <a:pt x="1674" y="858"/>
                    <a:pt x="1837" y="923"/>
                  </a:cubicBezTo>
                  <a:cubicBezTo>
                    <a:pt x="2001" y="990"/>
                    <a:pt x="2150" y="1059"/>
                    <a:pt x="2269" y="1130"/>
                  </a:cubicBezTo>
                  <a:cubicBezTo>
                    <a:pt x="2392" y="1202"/>
                    <a:pt x="2487" y="1273"/>
                    <a:pt x="2548" y="1328"/>
                  </a:cubicBezTo>
                  <a:cubicBezTo>
                    <a:pt x="2579" y="1355"/>
                    <a:pt x="2602" y="1378"/>
                    <a:pt x="2616" y="1392"/>
                  </a:cubicBezTo>
                  <a:cubicBezTo>
                    <a:pt x="2633" y="1409"/>
                    <a:pt x="2643" y="1416"/>
                    <a:pt x="2643" y="1416"/>
                  </a:cubicBezTo>
                  <a:cubicBezTo>
                    <a:pt x="2643" y="1416"/>
                    <a:pt x="2633" y="1409"/>
                    <a:pt x="2619" y="1392"/>
                  </a:cubicBezTo>
                  <a:cubicBezTo>
                    <a:pt x="2606" y="1375"/>
                    <a:pt x="2586" y="1348"/>
                    <a:pt x="2555" y="1321"/>
                  </a:cubicBezTo>
                  <a:cubicBezTo>
                    <a:pt x="2497" y="1260"/>
                    <a:pt x="2409" y="1178"/>
                    <a:pt x="2290" y="1097"/>
                  </a:cubicBezTo>
                  <a:cubicBezTo>
                    <a:pt x="2174" y="1018"/>
                    <a:pt x="2027" y="929"/>
                    <a:pt x="1864" y="855"/>
                  </a:cubicBezTo>
                  <a:cubicBezTo>
                    <a:pt x="1701" y="780"/>
                    <a:pt x="1525" y="712"/>
                    <a:pt x="1347" y="648"/>
                  </a:cubicBezTo>
                  <a:cubicBezTo>
                    <a:pt x="1167" y="586"/>
                    <a:pt x="990" y="525"/>
                    <a:pt x="827" y="460"/>
                  </a:cubicBezTo>
                  <a:cubicBezTo>
                    <a:pt x="660" y="395"/>
                    <a:pt x="511" y="331"/>
                    <a:pt x="388" y="263"/>
                  </a:cubicBezTo>
                  <a:cubicBezTo>
                    <a:pt x="266" y="194"/>
                    <a:pt x="167" y="133"/>
                    <a:pt x="102" y="79"/>
                  </a:cubicBezTo>
                  <a:cubicBezTo>
                    <a:pt x="68" y="56"/>
                    <a:pt x="44" y="35"/>
                    <a:pt x="24" y="21"/>
                  </a:cubicBezTo>
                  <a:cubicBezTo>
                    <a:pt x="7" y="8"/>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673432" y="492313"/>
              <a:ext cx="83586" cy="151675"/>
            </a:xfrm>
            <a:custGeom>
              <a:avLst/>
              <a:gdLst/>
              <a:ahLst/>
              <a:cxnLst/>
              <a:rect l="l" t="t" r="r" b="b"/>
              <a:pathLst>
                <a:path w="1904" h="3455" extrusionOk="0">
                  <a:moveTo>
                    <a:pt x="1" y="1"/>
                  </a:moveTo>
                  <a:cubicBezTo>
                    <a:pt x="1" y="1"/>
                    <a:pt x="90" y="21"/>
                    <a:pt x="250" y="59"/>
                  </a:cubicBezTo>
                  <a:cubicBezTo>
                    <a:pt x="406" y="96"/>
                    <a:pt x="634" y="150"/>
                    <a:pt x="889" y="252"/>
                  </a:cubicBezTo>
                  <a:cubicBezTo>
                    <a:pt x="1018" y="304"/>
                    <a:pt x="1151" y="368"/>
                    <a:pt x="1284" y="456"/>
                  </a:cubicBezTo>
                  <a:cubicBezTo>
                    <a:pt x="1413" y="541"/>
                    <a:pt x="1542" y="647"/>
                    <a:pt x="1641" y="783"/>
                  </a:cubicBezTo>
                  <a:cubicBezTo>
                    <a:pt x="1692" y="847"/>
                    <a:pt x="1736" y="923"/>
                    <a:pt x="1764" y="1001"/>
                  </a:cubicBezTo>
                  <a:cubicBezTo>
                    <a:pt x="1794" y="1079"/>
                    <a:pt x="1811" y="1164"/>
                    <a:pt x="1808" y="1249"/>
                  </a:cubicBezTo>
                  <a:cubicBezTo>
                    <a:pt x="1801" y="1416"/>
                    <a:pt x="1706" y="1582"/>
                    <a:pt x="1563" y="1671"/>
                  </a:cubicBezTo>
                  <a:cubicBezTo>
                    <a:pt x="1546" y="1681"/>
                    <a:pt x="1528" y="1688"/>
                    <a:pt x="1511" y="1698"/>
                  </a:cubicBezTo>
                  <a:cubicBezTo>
                    <a:pt x="1491" y="1705"/>
                    <a:pt x="1475" y="1712"/>
                    <a:pt x="1454" y="1715"/>
                  </a:cubicBezTo>
                  <a:lnTo>
                    <a:pt x="1440" y="1719"/>
                  </a:lnTo>
                  <a:lnTo>
                    <a:pt x="1434" y="1722"/>
                  </a:lnTo>
                  <a:lnTo>
                    <a:pt x="1338" y="1722"/>
                  </a:lnTo>
                  <a:cubicBezTo>
                    <a:pt x="1284" y="1722"/>
                    <a:pt x="1236" y="1719"/>
                    <a:pt x="1189" y="1719"/>
                  </a:cubicBezTo>
                  <a:cubicBezTo>
                    <a:pt x="1239" y="1763"/>
                    <a:pt x="1301" y="1811"/>
                    <a:pt x="1352" y="1858"/>
                  </a:cubicBezTo>
                  <a:lnTo>
                    <a:pt x="1373" y="1875"/>
                  </a:lnTo>
                  <a:lnTo>
                    <a:pt x="1389" y="1892"/>
                  </a:lnTo>
                  <a:lnTo>
                    <a:pt x="1409" y="1909"/>
                  </a:lnTo>
                  <a:cubicBezTo>
                    <a:pt x="1420" y="1923"/>
                    <a:pt x="1434" y="1933"/>
                    <a:pt x="1444" y="1946"/>
                  </a:cubicBezTo>
                  <a:cubicBezTo>
                    <a:pt x="1491" y="1994"/>
                    <a:pt x="1532" y="2048"/>
                    <a:pt x="1566" y="2103"/>
                  </a:cubicBezTo>
                  <a:cubicBezTo>
                    <a:pt x="1638" y="2212"/>
                    <a:pt x="1679" y="2337"/>
                    <a:pt x="1675" y="2460"/>
                  </a:cubicBezTo>
                  <a:cubicBezTo>
                    <a:pt x="1675" y="2603"/>
                    <a:pt x="1617" y="2739"/>
                    <a:pt x="1511" y="2811"/>
                  </a:cubicBezTo>
                  <a:cubicBezTo>
                    <a:pt x="1461" y="2848"/>
                    <a:pt x="1399" y="2872"/>
                    <a:pt x="1341" y="2882"/>
                  </a:cubicBezTo>
                  <a:cubicBezTo>
                    <a:pt x="1324" y="2882"/>
                    <a:pt x="1311" y="2885"/>
                    <a:pt x="1297" y="2885"/>
                  </a:cubicBezTo>
                  <a:cubicBezTo>
                    <a:pt x="1291" y="2885"/>
                    <a:pt x="1280" y="2885"/>
                    <a:pt x="1274" y="2882"/>
                  </a:cubicBezTo>
                  <a:lnTo>
                    <a:pt x="1263" y="2882"/>
                  </a:lnTo>
                  <a:cubicBezTo>
                    <a:pt x="1257" y="2882"/>
                    <a:pt x="1250" y="2882"/>
                    <a:pt x="1243" y="2879"/>
                  </a:cubicBezTo>
                  <a:cubicBezTo>
                    <a:pt x="1230" y="2875"/>
                    <a:pt x="1216" y="2872"/>
                    <a:pt x="1202" y="2868"/>
                  </a:cubicBezTo>
                  <a:cubicBezTo>
                    <a:pt x="1192" y="2865"/>
                    <a:pt x="1175" y="2855"/>
                    <a:pt x="1161" y="2852"/>
                  </a:cubicBezTo>
                  <a:cubicBezTo>
                    <a:pt x="1131" y="2838"/>
                    <a:pt x="1107" y="2827"/>
                    <a:pt x="1079" y="2817"/>
                  </a:cubicBezTo>
                  <a:lnTo>
                    <a:pt x="1079" y="2817"/>
                  </a:lnTo>
                  <a:cubicBezTo>
                    <a:pt x="1097" y="2848"/>
                    <a:pt x="1117" y="2882"/>
                    <a:pt x="1134" y="2913"/>
                  </a:cubicBezTo>
                  <a:cubicBezTo>
                    <a:pt x="1144" y="2926"/>
                    <a:pt x="1151" y="2940"/>
                    <a:pt x="1155" y="2954"/>
                  </a:cubicBezTo>
                  <a:cubicBezTo>
                    <a:pt x="1161" y="2967"/>
                    <a:pt x="1168" y="2977"/>
                    <a:pt x="1172" y="2990"/>
                  </a:cubicBezTo>
                  <a:cubicBezTo>
                    <a:pt x="1212" y="3117"/>
                    <a:pt x="1192" y="3246"/>
                    <a:pt x="1128" y="3331"/>
                  </a:cubicBezTo>
                  <a:cubicBezTo>
                    <a:pt x="1093" y="3372"/>
                    <a:pt x="1049" y="3399"/>
                    <a:pt x="1005" y="3413"/>
                  </a:cubicBezTo>
                  <a:cubicBezTo>
                    <a:pt x="970" y="3426"/>
                    <a:pt x="936" y="3431"/>
                    <a:pt x="905" y="3431"/>
                  </a:cubicBezTo>
                  <a:cubicBezTo>
                    <a:pt x="896" y="3431"/>
                    <a:pt x="887" y="3430"/>
                    <a:pt x="879" y="3430"/>
                  </a:cubicBezTo>
                  <a:cubicBezTo>
                    <a:pt x="801" y="3423"/>
                    <a:pt x="743" y="3389"/>
                    <a:pt x="712" y="3358"/>
                  </a:cubicBezTo>
                  <a:cubicBezTo>
                    <a:pt x="699" y="3345"/>
                    <a:pt x="688" y="3331"/>
                    <a:pt x="682" y="3321"/>
                  </a:cubicBezTo>
                  <a:lnTo>
                    <a:pt x="682" y="3321"/>
                  </a:lnTo>
                  <a:cubicBezTo>
                    <a:pt x="685" y="3331"/>
                    <a:pt x="695" y="3345"/>
                    <a:pt x="709" y="3362"/>
                  </a:cubicBezTo>
                  <a:cubicBezTo>
                    <a:pt x="736" y="3395"/>
                    <a:pt x="794" y="3436"/>
                    <a:pt x="875" y="3450"/>
                  </a:cubicBezTo>
                  <a:cubicBezTo>
                    <a:pt x="892" y="3453"/>
                    <a:pt x="910" y="3454"/>
                    <a:pt x="929" y="3454"/>
                  </a:cubicBezTo>
                  <a:cubicBezTo>
                    <a:pt x="956" y="3454"/>
                    <a:pt x="985" y="3451"/>
                    <a:pt x="1015" y="3444"/>
                  </a:cubicBezTo>
                  <a:cubicBezTo>
                    <a:pt x="1062" y="3430"/>
                    <a:pt x="1117" y="3403"/>
                    <a:pt x="1158" y="3355"/>
                  </a:cubicBezTo>
                  <a:cubicBezTo>
                    <a:pt x="1239" y="3266"/>
                    <a:pt x="1274" y="3117"/>
                    <a:pt x="1230" y="2974"/>
                  </a:cubicBezTo>
                  <a:cubicBezTo>
                    <a:pt x="1230" y="2970"/>
                    <a:pt x="1226" y="2964"/>
                    <a:pt x="1222" y="2957"/>
                  </a:cubicBezTo>
                  <a:cubicBezTo>
                    <a:pt x="1222" y="2954"/>
                    <a:pt x="1222" y="2950"/>
                    <a:pt x="1219" y="2946"/>
                  </a:cubicBezTo>
                  <a:cubicBezTo>
                    <a:pt x="1219" y="2943"/>
                    <a:pt x="1216" y="2943"/>
                    <a:pt x="1216" y="2940"/>
                  </a:cubicBezTo>
                  <a:lnTo>
                    <a:pt x="1216" y="2937"/>
                  </a:lnTo>
                  <a:cubicBezTo>
                    <a:pt x="1226" y="2943"/>
                    <a:pt x="1239" y="2946"/>
                    <a:pt x="1250" y="2950"/>
                  </a:cubicBezTo>
                  <a:lnTo>
                    <a:pt x="1257" y="2950"/>
                  </a:lnTo>
                  <a:lnTo>
                    <a:pt x="1270" y="2954"/>
                  </a:lnTo>
                  <a:lnTo>
                    <a:pt x="1348" y="2954"/>
                  </a:lnTo>
                  <a:cubicBezTo>
                    <a:pt x="1420" y="2946"/>
                    <a:pt x="1495" y="2919"/>
                    <a:pt x="1556" y="2879"/>
                  </a:cubicBezTo>
                  <a:cubicBezTo>
                    <a:pt x="1621" y="2835"/>
                    <a:pt x="1679" y="2773"/>
                    <a:pt x="1712" y="2698"/>
                  </a:cubicBezTo>
                  <a:cubicBezTo>
                    <a:pt x="1750" y="2627"/>
                    <a:pt x="1767" y="2546"/>
                    <a:pt x="1770" y="2464"/>
                  </a:cubicBezTo>
                  <a:cubicBezTo>
                    <a:pt x="1773" y="2321"/>
                    <a:pt x="1729" y="2174"/>
                    <a:pt x="1651" y="2052"/>
                  </a:cubicBezTo>
                  <a:cubicBezTo>
                    <a:pt x="1610" y="1990"/>
                    <a:pt x="1566" y="1933"/>
                    <a:pt x="1515" y="1879"/>
                  </a:cubicBezTo>
                  <a:cubicBezTo>
                    <a:pt x="1502" y="1865"/>
                    <a:pt x="1491" y="1852"/>
                    <a:pt x="1478" y="1838"/>
                  </a:cubicBezTo>
                  <a:lnTo>
                    <a:pt x="1454" y="1817"/>
                  </a:lnTo>
                  <a:cubicBezTo>
                    <a:pt x="1455" y="1817"/>
                    <a:pt x="1455" y="1817"/>
                    <a:pt x="1455" y="1816"/>
                  </a:cubicBezTo>
                  <a:lnTo>
                    <a:pt x="1455" y="1816"/>
                  </a:lnTo>
                  <a:cubicBezTo>
                    <a:pt x="1456" y="1816"/>
                    <a:pt x="1462" y="1815"/>
                    <a:pt x="1478" y="1811"/>
                  </a:cubicBezTo>
                  <a:cubicBezTo>
                    <a:pt x="1502" y="1807"/>
                    <a:pt x="1525" y="1797"/>
                    <a:pt x="1549" y="1786"/>
                  </a:cubicBezTo>
                  <a:cubicBezTo>
                    <a:pt x="1569" y="1777"/>
                    <a:pt x="1593" y="1766"/>
                    <a:pt x="1613" y="1753"/>
                  </a:cubicBezTo>
                  <a:cubicBezTo>
                    <a:pt x="1699" y="1698"/>
                    <a:pt x="1770" y="1623"/>
                    <a:pt x="1817" y="1535"/>
                  </a:cubicBezTo>
                  <a:cubicBezTo>
                    <a:pt x="1869" y="1450"/>
                    <a:pt x="1899" y="1351"/>
                    <a:pt x="1899" y="1252"/>
                  </a:cubicBezTo>
                  <a:cubicBezTo>
                    <a:pt x="1903" y="1154"/>
                    <a:pt x="1883" y="1056"/>
                    <a:pt x="1848" y="970"/>
                  </a:cubicBezTo>
                  <a:cubicBezTo>
                    <a:pt x="1814" y="882"/>
                    <a:pt x="1767" y="800"/>
                    <a:pt x="1709" y="729"/>
                  </a:cubicBezTo>
                  <a:cubicBezTo>
                    <a:pt x="1654" y="657"/>
                    <a:pt x="1593" y="596"/>
                    <a:pt x="1525" y="538"/>
                  </a:cubicBezTo>
                  <a:cubicBezTo>
                    <a:pt x="1457" y="484"/>
                    <a:pt x="1389" y="439"/>
                    <a:pt x="1321" y="395"/>
                  </a:cubicBezTo>
                  <a:cubicBezTo>
                    <a:pt x="1181" y="314"/>
                    <a:pt x="1039" y="252"/>
                    <a:pt x="906" y="205"/>
                  </a:cubicBezTo>
                  <a:cubicBezTo>
                    <a:pt x="641" y="113"/>
                    <a:pt x="409" y="76"/>
                    <a:pt x="253" y="45"/>
                  </a:cubicBezTo>
                  <a:cubicBezTo>
                    <a:pt x="90" y="18"/>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50"/>
          <p:cNvGrpSpPr/>
          <p:nvPr/>
        </p:nvGrpSpPr>
        <p:grpSpPr>
          <a:xfrm rot="10800000">
            <a:off x="6774494" y="2694802"/>
            <a:ext cx="2102974" cy="2137871"/>
            <a:chOff x="298650" y="311925"/>
            <a:chExt cx="1460095" cy="1484323"/>
          </a:xfrm>
        </p:grpSpPr>
        <p:sp>
          <p:nvSpPr>
            <p:cNvPr id="1184" name="Google Shape;1184;p50"/>
            <p:cNvSpPr/>
            <p:nvPr/>
          </p:nvSpPr>
          <p:spPr>
            <a:xfrm>
              <a:off x="606703" y="379708"/>
              <a:ext cx="258395" cy="120242"/>
            </a:xfrm>
            <a:custGeom>
              <a:avLst/>
              <a:gdLst/>
              <a:ahLst/>
              <a:cxnLst/>
              <a:rect l="l" t="t" r="r" b="b"/>
              <a:pathLst>
                <a:path w="5886" h="2739" extrusionOk="0">
                  <a:moveTo>
                    <a:pt x="811" y="817"/>
                  </a:moveTo>
                  <a:cubicBezTo>
                    <a:pt x="811" y="817"/>
                    <a:pt x="811" y="818"/>
                    <a:pt x="812" y="821"/>
                  </a:cubicBezTo>
                  <a:lnTo>
                    <a:pt x="812" y="821"/>
                  </a:lnTo>
                  <a:cubicBezTo>
                    <a:pt x="812" y="818"/>
                    <a:pt x="811" y="817"/>
                    <a:pt x="811" y="817"/>
                  </a:cubicBezTo>
                  <a:close/>
                  <a:moveTo>
                    <a:pt x="926" y="1"/>
                  </a:moveTo>
                  <a:cubicBezTo>
                    <a:pt x="905" y="1"/>
                    <a:pt x="885" y="1"/>
                    <a:pt x="865" y="4"/>
                  </a:cubicBezTo>
                  <a:cubicBezTo>
                    <a:pt x="844" y="4"/>
                    <a:pt x="824" y="4"/>
                    <a:pt x="803" y="8"/>
                  </a:cubicBezTo>
                  <a:cubicBezTo>
                    <a:pt x="640" y="35"/>
                    <a:pt x="480" y="106"/>
                    <a:pt x="351" y="219"/>
                  </a:cubicBezTo>
                  <a:cubicBezTo>
                    <a:pt x="219" y="327"/>
                    <a:pt x="117" y="477"/>
                    <a:pt x="51" y="651"/>
                  </a:cubicBezTo>
                  <a:cubicBezTo>
                    <a:pt x="24" y="739"/>
                    <a:pt x="4" y="834"/>
                    <a:pt x="1" y="933"/>
                  </a:cubicBezTo>
                  <a:cubicBezTo>
                    <a:pt x="1" y="1032"/>
                    <a:pt x="15" y="1126"/>
                    <a:pt x="42" y="1219"/>
                  </a:cubicBezTo>
                  <a:cubicBezTo>
                    <a:pt x="96" y="1406"/>
                    <a:pt x="205" y="1572"/>
                    <a:pt x="345" y="1709"/>
                  </a:cubicBezTo>
                  <a:cubicBezTo>
                    <a:pt x="484" y="1841"/>
                    <a:pt x="657" y="1943"/>
                    <a:pt x="852" y="1998"/>
                  </a:cubicBezTo>
                  <a:cubicBezTo>
                    <a:pt x="954" y="2025"/>
                    <a:pt x="1052" y="2035"/>
                    <a:pt x="1147" y="2038"/>
                  </a:cubicBezTo>
                  <a:cubicBezTo>
                    <a:pt x="1246" y="2038"/>
                    <a:pt x="1345" y="2032"/>
                    <a:pt x="1436" y="2015"/>
                  </a:cubicBezTo>
                  <a:cubicBezTo>
                    <a:pt x="1620" y="1980"/>
                    <a:pt x="1794" y="1919"/>
                    <a:pt x="1954" y="1851"/>
                  </a:cubicBezTo>
                  <a:cubicBezTo>
                    <a:pt x="2031" y="1817"/>
                    <a:pt x="2110" y="1780"/>
                    <a:pt x="2185" y="1743"/>
                  </a:cubicBezTo>
                  <a:cubicBezTo>
                    <a:pt x="2260" y="1709"/>
                    <a:pt x="2331" y="1671"/>
                    <a:pt x="2406" y="1633"/>
                  </a:cubicBezTo>
                  <a:cubicBezTo>
                    <a:pt x="2552" y="1559"/>
                    <a:pt x="2695" y="1484"/>
                    <a:pt x="2838" y="1416"/>
                  </a:cubicBezTo>
                  <a:cubicBezTo>
                    <a:pt x="2981" y="1348"/>
                    <a:pt x="3124" y="1280"/>
                    <a:pt x="3263" y="1225"/>
                  </a:cubicBezTo>
                  <a:cubicBezTo>
                    <a:pt x="3406" y="1171"/>
                    <a:pt x="3546" y="1123"/>
                    <a:pt x="3684" y="1090"/>
                  </a:cubicBezTo>
                  <a:cubicBezTo>
                    <a:pt x="3844" y="1051"/>
                    <a:pt x="4002" y="1031"/>
                    <a:pt x="4155" y="1031"/>
                  </a:cubicBezTo>
                  <a:cubicBezTo>
                    <a:pt x="4271" y="1031"/>
                    <a:pt x="4385" y="1042"/>
                    <a:pt x="4494" y="1065"/>
                  </a:cubicBezTo>
                  <a:cubicBezTo>
                    <a:pt x="4620" y="1090"/>
                    <a:pt x="4742" y="1131"/>
                    <a:pt x="4855" y="1184"/>
                  </a:cubicBezTo>
                  <a:cubicBezTo>
                    <a:pt x="4967" y="1236"/>
                    <a:pt x="5072" y="1300"/>
                    <a:pt x="5165" y="1368"/>
                  </a:cubicBezTo>
                  <a:cubicBezTo>
                    <a:pt x="5348" y="1511"/>
                    <a:pt x="5491" y="1674"/>
                    <a:pt x="5593" y="1838"/>
                  </a:cubicBezTo>
                  <a:cubicBezTo>
                    <a:pt x="5644" y="1919"/>
                    <a:pt x="5689" y="2001"/>
                    <a:pt x="5722" y="2076"/>
                  </a:cubicBezTo>
                  <a:cubicBezTo>
                    <a:pt x="5756" y="2154"/>
                    <a:pt x="5783" y="2229"/>
                    <a:pt x="5801" y="2297"/>
                  </a:cubicBezTo>
                  <a:cubicBezTo>
                    <a:pt x="5841" y="2433"/>
                    <a:pt x="5859" y="2545"/>
                    <a:pt x="5865" y="2621"/>
                  </a:cubicBezTo>
                  <a:cubicBezTo>
                    <a:pt x="5868" y="2661"/>
                    <a:pt x="5868" y="2688"/>
                    <a:pt x="5868" y="2709"/>
                  </a:cubicBezTo>
                  <a:lnTo>
                    <a:pt x="5868" y="2739"/>
                  </a:lnTo>
                  <a:cubicBezTo>
                    <a:pt x="5868" y="2739"/>
                    <a:pt x="5872" y="2729"/>
                    <a:pt x="5872" y="2709"/>
                  </a:cubicBezTo>
                  <a:cubicBezTo>
                    <a:pt x="5872" y="2688"/>
                    <a:pt x="5876" y="2661"/>
                    <a:pt x="5879" y="2621"/>
                  </a:cubicBezTo>
                  <a:cubicBezTo>
                    <a:pt x="5882" y="2542"/>
                    <a:pt x="5885" y="2429"/>
                    <a:pt x="5865" y="2283"/>
                  </a:cubicBezTo>
                  <a:cubicBezTo>
                    <a:pt x="5841" y="2137"/>
                    <a:pt x="5804" y="1960"/>
                    <a:pt x="5719" y="1770"/>
                  </a:cubicBezTo>
                  <a:cubicBezTo>
                    <a:pt x="5631" y="1583"/>
                    <a:pt x="5498" y="1379"/>
                    <a:pt x="5301" y="1205"/>
                  </a:cubicBezTo>
                  <a:cubicBezTo>
                    <a:pt x="5202" y="1117"/>
                    <a:pt x="5093" y="1035"/>
                    <a:pt x="4970" y="963"/>
                  </a:cubicBezTo>
                  <a:cubicBezTo>
                    <a:pt x="4848" y="895"/>
                    <a:pt x="4712" y="834"/>
                    <a:pt x="4566" y="790"/>
                  </a:cubicBezTo>
                  <a:cubicBezTo>
                    <a:pt x="4491" y="770"/>
                    <a:pt x="4416" y="749"/>
                    <a:pt x="4338" y="735"/>
                  </a:cubicBezTo>
                  <a:cubicBezTo>
                    <a:pt x="4321" y="732"/>
                    <a:pt x="4301" y="729"/>
                    <a:pt x="4280" y="729"/>
                  </a:cubicBezTo>
                  <a:cubicBezTo>
                    <a:pt x="4260" y="726"/>
                    <a:pt x="4240" y="722"/>
                    <a:pt x="4222" y="722"/>
                  </a:cubicBezTo>
                  <a:cubicBezTo>
                    <a:pt x="4182" y="718"/>
                    <a:pt x="4141" y="712"/>
                    <a:pt x="4103" y="712"/>
                  </a:cubicBezTo>
                  <a:cubicBezTo>
                    <a:pt x="4062" y="712"/>
                    <a:pt x="4022" y="712"/>
                    <a:pt x="3981" y="709"/>
                  </a:cubicBezTo>
                  <a:cubicBezTo>
                    <a:pt x="3940" y="709"/>
                    <a:pt x="3899" y="712"/>
                    <a:pt x="3858" y="715"/>
                  </a:cubicBezTo>
                  <a:cubicBezTo>
                    <a:pt x="3838" y="715"/>
                    <a:pt x="3817" y="715"/>
                    <a:pt x="3797" y="718"/>
                  </a:cubicBezTo>
                  <a:lnTo>
                    <a:pt x="3736" y="726"/>
                  </a:lnTo>
                  <a:cubicBezTo>
                    <a:pt x="3695" y="732"/>
                    <a:pt x="3654" y="735"/>
                    <a:pt x="3613" y="743"/>
                  </a:cubicBezTo>
                  <a:cubicBezTo>
                    <a:pt x="3290" y="797"/>
                    <a:pt x="2970" y="909"/>
                    <a:pt x="2668" y="1038"/>
                  </a:cubicBezTo>
                  <a:cubicBezTo>
                    <a:pt x="2515" y="1103"/>
                    <a:pt x="2365" y="1171"/>
                    <a:pt x="2219" y="1239"/>
                  </a:cubicBezTo>
                  <a:cubicBezTo>
                    <a:pt x="2069" y="1304"/>
                    <a:pt x="1919" y="1371"/>
                    <a:pt x="1776" y="1426"/>
                  </a:cubicBezTo>
                  <a:cubicBezTo>
                    <a:pt x="1634" y="1487"/>
                    <a:pt x="1491" y="1531"/>
                    <a:pt x="1354" y="1555"/>
                  </a:cubicBezTo>
                  <a:cubicBezTo>
                    <a:pt x="1287" y="1569"/>
                    <a:pt x="1219" y="1576"/>
                    <a:pt x="1154" y="1576"/>
                  </a:cubicBezTo>
                  <a:cubicBezTo>
                    <a:pt x="1089" y="1576"/>
                    <a:pt x="1025" y="1569"/>
                    <a:pt x="967" y="1555"/>
                  </a:cubicBezTo>
                  <a:cubicBezTo>
                    <a:pt x="852" y="1525"/>
                    <a:pt x="736" y="1467"/>
                    <a:pt x="643" y="1385"/>
                  </a:cubicBezTo>
                  <a:cubicBezTo>
                    <a:pt x="552" y="1304"/>
                    <a:pt x="480" y="1202"/>
                    <a:pt x="439" y="1093"/>
                  </a:cubicBezTo>
                  <a:cubicBezTo>
                    <a:pt x="419" y="1038"/>
                    <a:pt x="412" y="984"/>
                    <a:pt x="406" y="930"/>
                  </a:cubicBezTo>
                  <a:cubicBezTo>
                    <a:pt x="402" y="875"/>
                    <a:pt x="412" y="820"/>
                    <a:pt x="423" y="766"/>
                  </a:cubicBezTo>
                  <a:cubicBezTo>
                    <a:pt x="453" y="661"/>
                    <a:pt x="511" y="559"/>
                    <a:pt x="589" y="481"/>
                  </a:cubicBezTo>
                  <a:cubicBezTo>
                    <a:pt x="668" y="399"/>
                    <a:pt x="763" y="344"/>
                    <a:pt x="861" y="321"/>
                  </a:cubicBezTo>
                  <a:cubicBezTo>
                    <a:pt x="898" y="310"/>
                    <a:pt x="936" y="305"/>
                    <a:pt x="973" y="305"/>
                  </a:cubicBezTo>
                  <a:cubicBezTo>
                    <a:pt x="1033" y="305"/>
                    <a:pt x="1093" y="318"/>
                    <a:pt x="1147" y="341"/>
                  </a:cubicBezTo>
                  <a:cubicBezTo>
                    <a:pt x="1235" y="379"/>
                    <a:pt x="1310" y="437"/>
                    <a:pt x="1358" y="504"/>
                  </a:cubicBezTo>
                  <a:cubicBezTo>
                    <a:pt x="1382" y="542"/>
                    <a:pt x="1395" y="575"/>
                    <a:pt x="1406" y="616"/>
                  </a:cubicBezTo>
                  <a:cubicBezTo>
                    <a:pt x="1416" y="657"/>
                    <a:pt x="1416" y="698"/>
                    <a:pt x="1412" y="735"/>
                  </a:cubicBezTo>
                  <a:cubicBezTo>
                    <a:pt x="1403" y="817"/>
                    <a:pt x="1372" y="889"/>
                    <a:pt x="1324" y="943"/>
                  </a:cubicBezTo>
                  <a:cubicBezTo>
                    <a:pt x="1296" y="967"/>
                    <a:pt x="1269" y="988"/>
                    <a:pt x="1239" y="1001"/>
                  </a:cubicBezTo>
                  <a:cubicBezTo>
                    <a:pt x="1212" y="1015"/>
                    <a:pt x="1178" y="1018"/>
                    <a:pt x="1147" y="1021"/>
                  </a:cubicBezTo>
                  <a:cubicBezTo>
                    <a:pt x="1134" y="1023"/>
                    <a:pt x="1121" y="1023"/>
                    <a:pt x="1108" y="1023"/>
                  </a:cubicBezTo>
                  <a:cubicBezTo>
                    <a:pt x="1061" y="1023"/>
                    <a:pt x="1015" y="1013"/>
                    <a:pt x="977" y="994"/>
                  </a:cubicBezTo>
                  <a:cubicBezTo>
                    <a:pt x="929" y="974"/>
                    <a:pt x="892" y="947"/>
                    <a:pt x="868" y="916"/>
                  </a:cubicBezTo>
                  <a:cubicBezTo>
                    <a:pt x="844" y="889"/>
                    <a:pt x="831" y="865"/>
                    <a:pt x="824" y="845"/>
                  </a:cubicBezTo>
                  <a:cubicBezTo>
                    <a:pt x="817" y="834"/>
                    <a:pt x="814" y="825"/>
                    <a:pt x="812" y="821"/>
                  </a:cubicBezTo>
                  <a:lnTo>
                    <a:pt x="812" y="821"/>
                  </a:lnTo>
                  <a:cubicBezTo>
                    <a:pt x="814" y="833"/>
                    <a:pt x="817" y="873"/>
                    <a:pt x="847" y="933"/>
                  </a:cubicBezTo>
                  <a:cubicBezTo>
                    <a:pt x="868" y="967"/>
                    <a:pt x="902" y="1008"/>
                    <a:pt x="949" y="1042"/>
                  </a:cubicBezTo>
                  <a:cubicBezTo>
                    <a:pt x="998" y="1079"/>
                    <a:pt x="1062" y="1106"/>
                    <a:pt x="1144" y="1120"/>
                  </a:cubicBezTo>
                  <a:cubicBezTo>
                    <a:pt x="1157" y="1120"/>
                    <a:pt x="1171" y="1120"/>
                    <a:pt x="1186" y="1120"/>
                  </a:cubicBezTo>
                  <a:cubicBezTo>
                    <a:pt x="1214" y="1120"/>
                    <a:pt x="1244" y="1119"/>
                    <a:pt x="1276" y="1110"/>
                  </a:cubicBezTo>
                  <a:cubicBezTo>
                    <a:pt x="1321" y="1100"/>
                    <a:pt x="1368" y="1079"/>
                    <a:pt x="1409" y="1049"/>
                  </a:cubicBezTo>
                  <a:cubicBezTo>
                    <a:pt x="1494" y="991"/>
                    <a:pt x="1566" y="895"/>
                    <a:pt x="1599" y="776"/>
                  </a:cubicBezTo>
                  <a:cubicBezTo>
                    <a:pt x="1616" y="718"/>
                    <a:pt x="1623" y="657"/>
                    <a:pt x="1620" y="589"/>
                  </a:cubicBezTo>
                  <a:cubicBezTo>
                    <a:pt x="1616" y="525"/>
                    <a:pt x="1599" y="453"/>
                    <a:pt x="1569" y="392"/>
                  </a:cubicBezTo>
                  <a:cubicBezTo>
                    <a:pt x="1511" y="263"/>
                    <a:pt x="1403" y="154"/>
                    <a:pt x="1266" y="86"/>
                  </a:cubicBezTo>
                  <a:cubicBezTo>
                    <a:pt x="1202" y="52"/>
                    <a:pt x="1127" y="24"/>
                    <a:pt x="1048" y="11"/>
                  </a:cubicBezTo>
                  <a:lnTo>
                    <a:pt x="1018" y="8"/>
                  </a:lnTo>
                  <a:lnTo>
                    <a:pt x="987" y="4"/>
                  </a:lnTo>
                  <a:cubicBezTo>
                    <a:pt x="967" y="4"/>
                    <a:pt x="94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a:off x="626414" y="402536"/>
              <a:ext cx="27218" cy="34198"/>
            </a:xfrm>
            <a:custGeom>
              <a:avLst/>
              <a:gdLst/>
              <a:ahLst/>
              <a:cxnLst/>
              <a:rect l="l" t="t" r="r" b="b"/>
              <a:pathLst>
                <a:path w="620" h="779" extrusionOk="0">
                  <a:moveTo>
                    <a:pt x="329" y="1"/>
                  </a:moveTo>
                  <a:cubicBezTo>
                    <a:pt x="285" y="1"/>
                    <a:pt x="234" y="9"/>
                    <a:pt x="188" y="35"/>
                  </a:cubicBezTo>
                  <a:cubicBezTo>
                    <a:pt x="133" y="60"/>
                    <a:pt x="89" y="107"/>
                    <a:pt x="59" y="157"/>
                  </a:cubicBezTo>
                  <a:cubicBezTo>
                    <a:pt x="25" y="212"/>
                    <a:pt x="7" y="270"/>
                    <a:pt x="1" y="335"/>
                  </a:cubicBezTo>
                  <a:cubicBezTo>
                    <a:pt x="1" y="369"/>
                    <a:pt x="4" y="402"/>
                    <a:pt x="11" y="433"/>
                  </a:cubicBezTo>
                  <a:cubicBezTo>
                    <a:pt x="21" y="468"/>
                    <a:pt x="31" y="498"/>
                    <a:pt x="45" y="525"/>
                  </a:cubicBezTo>
                  <a:cubicBezTo>
                    <a:pt x="76" y="576"/>
                    <a:pt x="109" y="614"/>
                    <a:pt x="140" y="644"/>
                  </a:cubicBezTo>
                  <a:cubicBezTo>
                    <a:pt x="205" y="709"/>
                    <a:pt x="290" y="743"/>
                    <a:pt x="362" y="767"/>
                  </a:cubicBezTo>
                  <a:cubicBezTo>
                    <a:pt x="386" y="776"/>
                    <a:pt x="412" y="779"/>
                    <a:pt x="435" y="779"/>
                  </a:cubicBezTo>
                  <a:cubicBezTo>
                    <a:pt x="446" y="779"/>
                    <a:pt x="457" y="778"/>
                    <a:pt x="467" y="777"/>
                  </a:cubicBezTo>
                  <a:cubicBezTo>
                    <a:pt x="497" y="774"/>
                    <a:pt x="525" y="763"/>
                    <a:pt x="545" y="757"/>
                  </a:cubicBezTo>
                  <a:cubicBezTo>
                    <a:pt x="566" y="743"/>
                    <a:pt x="579" y="733"/>
                    <a:pt x="586" y="726"/>
                  </a:cubicBezTo>
                  <a:cubicBezTo>
                    <a:pt x="593" y="716"/>
                    <a:pt x="596" y="713"/>
                    <a:pt x="596" y="713"/>
                  </a:cubicBezTo>
                  <a:cubicBezTo>
                    <a:pt x="596" y="713"/>
                    <a:pt x="593" y="713"/>
                    <a:pt x="582" y="709"/>
                  </a:cubicBezTo>
                  <a:cubicBezTo>
                    <a:pt x="572" y="709"/>
                    <a:pt x="555" y="702"/>
                    <a:pt x="541" y="695"/>
                  </a:cubicBezTo>
                  <a:cubicBezTo>
                    <a:pt x="525" y="692"/>
                    <a:pt x="508" y="678"/>
                    <a:pt x="491" y="664"/>
                  </a:cubicBezTo>
                  <a:cubicBezTo>
                    <a:pt x="474" y="651"/>
                    <a:pt x="460" y="634"/>
                    <a:pt x="439" y="617"/>
                  </a:cubicBezTo>
                  <a:cubicBezTo>
                    <a:pt x="406" y="583"/>
                    <a:pt x="375" y="525"/>
                    <a:pt x="345" y="474"/>
                  </a:cubicBezTo>
                  <a:cubicBezTo>
                    <a:pt x="327" y="443"/>
                    <a:pt x="310" y="416"/>
                    <a:pt x="304" y="399"/>
                  </a:cubicBezTo>
                  <a:cubicBezTo>
                    <a:pt x="300" y="389"/>
                    <a:pt x="300" y="382"/>
                    <a:pt x="300" y="375"/>
                  </a:cubicBezTo>
                  <a:lnTo>
                    <a:pt x="300" y="352"/>
                  </a:lnTo>
                  <a:cubicBezTo>
                    <a:pt x="300" y="335"/>
                    <a:pt x="304" y="314"/>
                    <a:pt x="310" y="297"/>
                  </a:cubicBezTo>
                  <a:cubicBezTo>
                    <a:pt x="317" y="280"/>
                    <a:pt x="327" y="264"/>
                    <a:pt x="334" y="246"/>
                  </a:cubicBezTo>
                  <a:cubicBezTo>
                    <a:pt x="345" y="233"/>
                    <a:pt x="358" y="215"/>
                    <a:pt x="375" y="202"/>
                  </a:cubicBezTo>
                  <a:cubicBezTo>
                    <a:pt x="395" y="192"/>
                    <a:pt x="419" y="178"/>
                    <a:pt x="443" y="178"/>
                  </a:cubicBezTo>
                  <a:cubicBezTo>
                    <a:pt x="459" y="176"/>
                    <a:pt x="473" y="174"/>
                    <a:pt x="487" y="174"/>
                  </a:cubicBezTo>
                  <a:cubicBezTo>
                    <a:pt x="498" y="174"/>
                    <a:pt x="508" y="175"/>
                    <a:pt x="518" y="178"/>
                  </a:cubicBezTo>
                  <a:cubicBezTo>
                    <a:pt x="538" y="182"/>
                    <a:pt x="558" y="185"/>
                    <a:pt x="576" y="195"/>
                  </a:cubicBezTo>
                  <a:cubicBezTo>
                    <a:pt x="589" y="202"/>
                    <a:pt x="603" y="212"/>
                    <a:pt x="610" y="219"/>
                  </a:cubicBezTo>
                  <a:cubicBezTo>
                    <a:pt x="616" y="226"/>
                    <a:pt x="620" y="229"/>
                    <a:pt x="620" y="229"/>
                  </a:cubicBezTo>
                  <a:cubicBezTo>
                    <a:pt x="620" y="229"/>
                    <a:pt x="620" y="223"/>
                    <a:pt x="616" y="212"/>
                  </a:cubicBezTo>
                  <a:cubicBezTo>
                    <a:pt x="613" y="202"/>
                    <a:pt x="610" y="189"/>
                    <a:pt x="603" y="171"/>
                  </a:cubicBezTo>
                  <a:cubicBezTo>
                    <a:pt x="593" y="154"/>
                    <a:pt x="579" y="131"/>
                    <a:pt x="558" y="107"/>
                  </a:cubicBezTo>
                  <a:cubicBezTo>
                    <a:pt x="541" y="83"/>
                    <a:pt x="514" y="60"/>
                    <a:pt x="480" y="42"/>
                  </a:cubicBezTo>
                  <a:cubicBezTo>
                    <a:pt x="447" y="25"/>
                    <a:pt x="403" y="5"/>
                    <a:pt x="351" y="2"/>
                  </a:cubicBezTo>
                  <a:cubicBezTo>
                    <a:pt x="344" y="1"/>
                    <a:pt x="336"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a:off x="589406" y="333349"/>
              <a:ext cx="119232" cy="105404"/>
            </a:xfrm>
            <a:custGeom>
              <a:avLst/>
              <a:gdLst/>
              <a:ahLst/>
              <a:cxnLst/>
              <a:rect l="l" t="t" r="r" b="b"/>
              <a:pathLst>
                <a:path w="2716" h="2401" extrusionOk="0">
                  <a:moveTo>
                    <a:pt x="1304" y="1"/>
                  </a:moveTo>
                  <a:cubicBezTo>
                    <a:pt x="1218" y="1"/>
                    <a:pt x="1133" y="7"/>
                    <a:pt x="1051" y="19"/>
                  </a:cubicBezTo>
                  <a:cubicBezTo>
                    <a:pt x="858" y="50"/>
                    <a:pt x="681" y="125"/>
                    <a:pt x="534" y="223"/>
                  </a:cubicBezTo>
                  <a:cubicBezTo>
                    <a:pt x="384" y="322"/>
                    <a:pt x="269" y="448"/>
                    <a:pt x="184" y="570"/>
                  </a:cubicBezTo>
                  <a:cubicBezTo>
                    <a:pt x="98" y="697"/>
                    <a:pt x="51" y="826"/>
                    <a:pt x="27" y="942"/>
                  </a:cubicBezTo>
                  <a:cubicBezTo>
                    <a:pt x="0" y="1060"/>
                    <a:pt x="0" y="1162"/>
                    <a:pt x="4" y="1244"/>
                  </a:cubicBezTo>
                  <a:cubicBezTo>
                    <a:pt x="4" y="1264"/>
                    <a:pt x="7" y="1284"/>
                    <a:pt x="10" y="1302"/>
                  </a:cubicBezTo>
                  <a:cubicBezTo>
                    <a:pt x="14" y="1319"/>
                    <a:pt x="17" y="1336"/>
                    <a:pt x="21" y="1353"/>
                  </a:cubicBezTo>
                  <a:cubicBezTo>
                    <a:pt x="27" y="1383"/>
                    <a:pt x="31" y="1411"/>
                    <a:pt x="37" y="1431"/>
                  </a:cubicBezTo>
                  <a:cubicBezTo>
                    <a:pt x="51" y="1472"/>
                    <a:pt x="58" y="1493"/>
                    <a:pt x="58" y="1493"/>
                  </a:cubicBezTo>
                  <a:cubicBezTo>
                    <a:pt x="58" y="1493"/>
                    <a:pt x="62" y="1472"/>
                    <a:pt x="65" y="1427"/>
                  </a:cubicBezTo>
                  <a:cubicBezTo>
                    <a:pt x="68" y="1407"/>
                    <a:pt x="75" y="1383"/>
                    <a:pt x="78" y="1353"/>
                  </a:cubicBezTo>
                  <a:cubicBezTo>
                    <a:pt x="82" y="1339"/>
                    <a:pt x="89" y="1322"/>
                    <a:pt x="92" y="1305"/>
                  </a:cubicBezTo>
                  <a:cubicBezTo>
                    <a:pt x="98" y="1292"/>
                    <a:pt x="103" y="1275"/>
                    <a:pt x="109" y="1254"/>
                  </a:cubicBezTo>
                  <a:cubicBezTo>
                    <a:pt x="129" y="1182"/>
                    <a:pt x="167" y="1101"/>
                    <a:pt x="218" y="1016"/>
                  </a:cubicBezTo>
                  <a:cubicBezTo>
                    <a:pt x="272" y="931"/>
                    <a:pt x="340" y="843"/>
                    <a:pt x="418" y="761"/>
                  </a:cubicBezTo>
                  <a:cubicBezTo>
                    <a:pt x="500" y="676"/>
                    <a:pt x="602" y="604"/>
                    <a:pt x="721" y="557"/>
                  </a:cubicBezTo>
                  <a:cubicBezTo>
                    <a:pt x="837" y="506"/>
                    <a:pt x="970" y="475"/>
                    <a:pt x="1106" y="462"/>
                  </a:cubicBezTo>
                  <a:cubicBezTo>
                    <a:pt x="1123" y="462"/>
                    <a:pt x="1139" y="462"/>
                    <a:pt x="1160" y="458"/>
                  </a:cubicBezTo>
                  <a:lnTo>
                    <a:pt x="1211" y="458"/>
                  </a:lnTo>
                  <a:cubicBezTo>
                    <a:pt x="1246" y="462"/>
                    <a:pt x="1282" y="462"/>
                    <a:pt x="1317" y="468"/>
                  </a:cubicBezTo>
                  <a:cubicBezTo>
                    <a:pt x="1384" y="479"/>
                    <a:pt x="1456" y="493"/>
                    <a:pt x="1521" y="513"/>
                  </a:cubicBezTo>
                  <a:cubicBezTo>
                    <a:pt x="1657" y="557"/>
                    <a:pt x="1783" y="625"/>
                    <a:pt x="1891" y="717"/>
                  </a:cubicBezTo>
                  <a:cubicBezTo>
                    <a:pt x="2004" y="805"/>
                    <a:pt x="2092" y="914"/>
                    <a:pt x="2153" y="1033"/>
                  </a:cubicBezTo>
                  <a:cubicBezTo>
                    <a:pt x="2184" y="1094"/>
                    <a:pt x="2208" y="1155"/>
                    <a:pt x="2225" y="1217"/>
                  </a:cubicBezTo>
                  <a:cubicBezTo>
                    <a:pt x="2242" y="1281"/>
                    <a:pt x="2252" y="1346"/>
                    <a:pt x="2255" y="1411"/>
                  </a:cubicBezTo>
                  <a:cubicBezTo>
                    <a:pt x="2255" y="1543"/>
                    <a:pt x="2235" y="1672"/>
                    <a:pt x="2188" y="1788"/>
                  </a:cubicBezTo>
                  <a:cubicBezTo>
                    <a:pt x="2164" y="1843"/>
                    <a:pt x="2133" y="1897"/>
                    <a:pt x="2099" y="1945"/>
                  </a:cubicBezTo>
                  <a:cubicBezTo>
                    <a:pt x="2065" y="1989"/>
                    <a:pt x="2024" y="2030"/>
                    <a:pt x="1980" y="2064"/>
                  </a:cubicBezTo>
                  <a:cubicBezTo>
                    <a:pt x="1891" y="2132"/>
                    <a:pt x="1792" y="2187"/>
                    <a:pt x="1701" y="2217"/>
                  </a:cubicBezTo>
                  <a:cubicBezTo>
                    <a:pt x="1609" y="2248"/>
                    <a:pt x="1517" y="2261"/>
                    <a:pt x="1446" y="2261"/>
                  </a:cubicBezTo>
                  <a:cubicBezTo>
                    <a:pt x="1409" y="2261"/>
                    <a:pt x="1374" y="2258"/>
                    <a:pt x="1343" y="2258"/>
                  </a:cubicBezTo>
                  <a:cubicBezTo>
                    <a:pt x="1313" y="2254"/>
                    <a:pt x="1290" y="2251"/>
                    <a:pt x="1269" y="2248"/>
                  </a:cubicBezTo>
                  <a:cubicBezTo>
                    <a:pt x="1228" y="2234"/>
                    <a:pt x="1208" y="2227"/>
                    <a:pt x="1208" y="2227"/>
                  </a:cubicBezTo>
                  <a:lnTo>
                    <a:pt x="1208" y="2227"/>
                  </a:lnTo>
                  <a:cubicBezTo>
                    <a:pt x="1208" y="2227"/>
                    <a:pt x="1225" y="2237"/>
                    <a:pt x="1262" y="2264"/>
                  </a:cubicBezTo>
                  <a:cubicBezTo>
                    <a:pt x="1279" y="2275"/>
                    <a:pt x="1303" y="2289"/>
                    <a:pt x="1327" y="2305"/>
                  </a:cubicBezTo>
                  <a:cubicBezTo>
                    <a:pt x="1357" y="2319"/>
                    <a:pt x="1388" y="2336"/>
                    <a:pt x="1429" y="2353"/>
                  </a:cubicBezTo>
                  <a:cubicBezTo>
                    <a:pt x="1507" y="2377"/>
                    <a:pt x="1609" y="2400"/>
                    <a:pt x="1728" y="2400"/>
                  </a:cubicBezTo>
                  <a:cubicBezTo>
                    <a:pt x="1847" y="2400"/>
                    <a:pt x="1987" y="2374"/>
                    <a:pt x="2126" y="2305"/>
                  </a:cubicBezTo>
                  <a:cubicBezTo>
                    <a:pt x="2194" y="2268"/>
                    <a:pt x="2266" y="2223"/>
                    <a:pt x="2331" y="2169"/>
                  </a:cubicBezTo>
                  <a:cubicBezTo>
                    <a:pt x="2395" y="2111"/>
                    <a:pt x="2456" y="2047"/>
                    <a:pt x="2507" y="1972"/>
                  </a:cubicBezTo>
                  <a:cubicBezTo>
                    <a:pt x="2613" y="1822"/>
                    <a:pt x="2684" y="1636"/>
                    <a:pt x="2701" y="1435"/>
                  </a:cubicBezTo>
                  <a:cubicBezTo>
                    <a:pt x="2715" y="1336"/>
                    <a:pt x="2711" y="1231"/>
                    <a:pt x="2698" y="1125"/>
                  </a:cubicBezTo>
                  <a:cubicBezTo>
                    <a:pt x="2681" y="1023"/>
                    <a:pt x="2650" y="917"/>
                    <a:pt x="2606" y="819"/>
                  </a:cubicBezTo>
                  <a:cubicBezTo>
                    <a:pt x="2521" y="622"/>
                    <a:pt x="2381" y="452"/>
                    <a:pt x="2215" y="315"/>
                  </a:cubicBezTo>
                  <a:cubicBezTo>
                    <a:pt x="2048" y="186"/>
                    <a:pt x="1854" y="91"/>
                    <a:pt x="1650" y="39"/>
                  </a:cubicBezTo>
                  <a:cubicBezTo>
                    <a:pt x="1536" y="12"/>
                    <a:pt x="1419" y="1"/>
                    <a:pt x="1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0"/>
            <p:cNvSpPr/>
            <p:nvPr/>
          </p:nvSpPr>
          <p:spPr>
            <a:xfrm>
              <a:off x="585367" y="367152"/>
              <a:ext cx="95131" cy="81610"/>
            </a:xfrm>
            <a:custGeom>
              <a:avLst/>
              <a:gdLst/>
              <a:ahLst/>
              <a:cxnLst/>
              <a:rect l="l" t="t" r="r" b="b"/>
              <a:pathLst>
                <a:path w="2167" h="1859" extrusionOk="0">
                  <a:moveTo>
                    <a:pt x="1137" y="0"/>
                  </a:moveTo>
                  <a:cubicBezTo>
                    <a:pt x="939" y="0"/>
                    <a:pt x="732" y="60"/>
                    <a:pt x="551" y="164"/>
                  </a:cubicBezTo>
                  <a:cubicBezTo>
                    <a:pt x="337" y="294"/>
                    <a:pt x="160" y="491"/>
                    <a:pt x="75" y="715"/>
                  </a:cubicBezTo>
                  <a:cubicBezTo>
                    <a:pt x="31" y="825"/>
                    <a:pt x="11" y="937"/>
                    <a:pt x="7" y="1042"/>
                  </a:cubicBezTo>
                  <a:cubicBezTo>
                    <a:pt x="0" y="1151"/>
                    <a:pt x="11" y="1249"/>
                    <a:pt x="27" y="1338"/>
                  </a:cubicBezTo>
                  <a:cubicBezTo>
                    <a:pt x="44" y="1430"/>
                    <a:pt x="72" y="1508"/>
                    <a:pt x="106" y="1573"/>
                  </a:cubicBezTo>
                  <a:cubicBezTo>
                    <a:pt x="137" y="1641"/>
                    <a:pt x="170" y="1692"/>
                    <a:pt x="198" y="1736"/>
                  </a:cubicBezTo>
                  <a:cubicBezTo>
                    <a:pt x="231" y="1777"/>
                    <a:pt x="256" y="1808"/>
                    <a:pt x="276" y="1828"/>
                  </a:cubicBezTo>
                  <a:cubicBezTo>
                    <a:pt x="293" y="1848"/>
                    <a:pt x="303" y="1858"/>
                    <a:pt x="303" y="1858"/>
                  </a:cubicBezTo>
                  <a:cubicBezTo>
                    <a:pt x="303" y="1858"/>
                    <a:pt x="297" y="1848"/>
                    <a:pt x="283" y="1821"/>
                  </a:cubicBezTo>
                  <a:cubicBezTo>
                    <a:pt x="269" y="1800"/>
                    <a:pt x="252" y="1764"/>
                    <a:pt x="235" y="1715"/>
                  </a:cubicBezTo>
                  <a:cubicBezTo>
                    <a:pt x="195" y="1627"/>
                    <a:pt x="160" y="1488"/>
                    <a:pt x="146" y="1324"/>
                  </a:cubicBezTo>
                  <a:cubicBezTo>
                    <a:pt x="133" y="1158"/>
                    <a:pt x="164" y="968"/>
                    <a:pt x="248" y="787"/>
                  </a:cubicBezTo>
                  <a:cubicBezTo>
                    <a:pt x="333" y="610"/>
                    <a:pt x="476" y="447"/>
                    <a:pt x="657" y="338"/>
                  </a:cubicBezTo>
                  <a:cubicBezTo>
                    <a:pt x="827" y="232"/>
                    <a:pt x="1025" y="178"/>
                    <a:pt x="1213" y="178"/>
                  </a:cubicBezTo>
                  <a:cubicBezTo>
                    <a:pt x="1224" y="178"/>
                    <a:pt x="1235" y="178"/>
                    <a:pt x="1245" y="178"/>
                  </a:cubicBezTo>
                  <a:cubicBezTo>
                    <a:pt x="1446" y="185"/>
                    <a:pt x="1633" y="249"/>
                    <a:pt x="1773" y="338"/>
                  </a:cubicBezTo>
                  <a:cubicBezTo>
                    <a:pt x="1916" y="423"/>
                    <a:pt x="2018" y="525"/>
                    <a:pt x="2079" y="603"/>
                  </a:cubicBezTo>
                  <a:cubicBezTo>
                    <a:pt x="2109" y="644"/>
                    <a:pt x="2133" y="674"/>
                    <a:pt x="2147" y="698"/>
                  </a:cubicBezTo>
                  <a:cubicBezTo>
                    <a:pt x="2160" y="723"/>
                    <a:pt x="2167" y="736"/>
                    <a:pt x="2167" y="736"/>
                  </a:cubicBezTo>
                  <a:cubicBezTo>
                    <a:pt x="2167" y="736"/>
                    <a:pt x="2164" y="723"/>
                    <a:pt x="2154" y="695"/>
                  </a:cubicBezTo>
                  <a:cubicBezTo>
                    <a:pt x="2143" y="671"/>
                    <a:pt x="2126" y="634"/>
                    <a:pt x="2102" y="586"/>
                  </a:cubicBezTo>
                  <a:cubicBezTo>
                    <a:pt x="2089" y="566"/>
                    <a:pt x="2076" y="542"/>
                    <a:pt x="2062" y="514"/>
                  </a:cubicBezTo>
                  <a:cubicBezTo>
                    <a:pt x="2041" y="488"/>
                    <a:pt x="2024" y="461"/>
                    <a:pt x="2000" y="430"/>
                  </a:cubicBezTo>
                  <a:cubicBezTo>
                    <a:pt x="1960" y="372"/>
                    <a:pt x="1902" y="310"/>
                    <a:pt x="1831" y="256"/>
                  </a:cubicBezTo>
                  <a:cubicBezTo>
                    <a:pt x="1759" y="199"/>
                    <a:pt x="1677" y="144"/>
                    <a:pt x="1582" y="100"/>
                  </a:cubicBezTo>
                  <a:cubicBezTo>
                    <a:pt x="1487" y="56"/>
                    <a:pt x="1378" y="21"/>
                    <a:pt x="1259" y="8"/>
                  </a:cubicBezTo>
                  <a:cubicBezTo>
                    <a:pt x="1219" y="3"/>
                    <a:pt x="1178" y="0"/>
                    <a:pt x="1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628653" y="456753"/>
              <a:ext cx="527" cy="5575"/>
            </a:xfrm>
            <a:custGeom>
              <a:avLst/>
              <a:gdLst/>
              <a:ahLst/>
              <a:cxnLst/>
              <a:rect l="l" t="t" r="r" b="b"/>
              <a:pathLst>
                <a:path w="12" h="127" extrusionOk="0">
                  <a:moveTo>
                    <a:pt x="5" y="1"/>
                  </a:moveTo>
                  <a:lnTo>
                    <a:pt x="5" y="8"/>
                  </a:lnTo>
                  <a:cubicBezTo>
                    <a:pt x="5" y="15"/>
                    <a:pt x="0" y="25"/>
                    <a:pt x="0" y="29"/>
                  </a:cubicBezTo>
                  <a:lnTo>
                    <a:pt x="0" y="52"/>
                  </a:lnTo>
                  <a:lnTo>
                    <a:pt x="0" y="62"/>
                  </a:lnTo>
                  <a:lnTo>
                    <a:pt x="0" y="76"/>
                  </a:lnTo>
                  <a:lnTo>
                    <a:pt x="0" y="96"/>
                  </a:lnTo>
                  <a:cubicBezTo>
                    <a:pt x="0" y="103"/>
                    <a:pt x="5" y="114"/>
                    <a:pt x="5" y="117"/>
                  </a:cubicBezTo>
                  <a:lnTo>
                    <a:pt x="5" y="127"/>
                  </a:lnTo>
                  <a:cubicBezTo>
                    <a:pt x="8" y="123"/>
                    <a:pt x="8" y="123"/>
                    <a:pt x="8" y="120"/>
                  </a:cubicBezTo>
                  <a:cubicBezTo>
                    <a:pt x="8" y="117"/>
                    <a:pt x="8" y="106"/>
                    <a:pt x="11" y="100"/>
                  </a:cubicBezTo>
                  <a:lnTo>
                    <a:pt x="11" y="76"/>
                  </a:lnTo>
                  <a:lnTo>
                    <a:pt x="11" y="62"/>
                  </a:lnTo>
                  <a:lnTo>
                    <a:pt x="11" y="49"/>
                  </a:lnTo>
                  <a:lnTo>
                    <a:pt x="11" y="25"/>
                  </a:lnTo>
                  <a:cubicBezTo>
                    <a:pt x="8" y="21"/>
                    <a:pt x="8" y="12"/>
                    <a:pt x="8" y="8"/>
                  </a:cubicBezTo>
                  <a:cubicBezTo>
                    <a:pt x="8" y="1"/>
                    <a:pt x="8" y="1"/>
                    <a:pt x="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0"/>
            <p:cNvSpPr/>
            <p:nvPr/>
          </p:nvSpPr>
          <p:spPr>
            <a:xfrm>
              <a:off x="842231" y="447402"/>
              <a:ext cx="113833" cy="193116"/>
            </a:xfrm>
            <a:custGeom>
              <a:avLst/>
              <a:gdLst/>
              <a:ahLst/>
              <a:cxnLst/>
              <a:rect l="l" t="t" r="r" b="b"/>
              <a:pathLst>
                <a:path w="2593" h="4399" extrusionOk="0">
                  <a:moveTo>
                    <a:pt x="242" y="0"/>
                  </a:moveTo>
                  <a:lnTo>
                    <a:pt x="242" y="0"/>
                  </a:lnTo>
                  <a:cubicBezTo>
                    <a:pt x="242" y="0"/>
                    <a:pt x="258" y="34"/>
                    <a:pt x="289" y="95"/>
                  </a:cubicBezTo>
                  <a:cubicBezTo>
                    <a:pt x="316" y="156"/>
                    <a:pt x="357" y="248"/>
                    <a:pt x="395" y="367"/>
                  </a:cubicBezTo>
                  <a:cubicBezTo>
                    <a:pt x="436" y="490"/>
                    <a:pt x="470" y="639"/>
                    <a:pt x="483" y="813"/>
                  </a:cubicBezTo>
                  <a:cubicBezTo>
                    <a:pt x="490" y="857"/>
                    <a:pt x="490" y="901"/>
                    <a:pt x="494" y="945"/>
                  </a:cubicBezTo>
                  <a:cubicBezTo>
                    <a:pt x="494" y="993"/>
                    <a:pt x="494" y="1041"/>
                    <a:pt x="490" y="1088"/>
                  </a:cubicBezTo>
                  <a:cubicBezTo>
                    <a:pt x="490" y="1136"/>
                    <a:pt x="487" y="1187"/>
                    <a:pt x="483" y="1234"/>
                  </a:cubicBezTo>
                  <a:cubicBezTo>
                    <a:pt x="476" y="1286"/>
                    <a:pt x="473" y="1337"/>
                    <a:pt x="462" y="1388"/>
                  </a:cubicBezTo>
                  <a:cubicBezTo>
                    <a:pt x="432" y="1595"/>
                    <a:pt x="354" y="1813"/>
                    <a:pt x="266" y="2044"/>
                  </a:cubicBezTo>
                  <a:cubicBezTo>
                    <a:pt x="222" y="2164"/>
                    <a:pt x="173" y="2286"/>
                    <a:pt x="129" y="2412"/>
                  </a:cubicBezTo>
                  <a:cubicBezTo>
                    <a:pt x="89" y="2541"/>
                    <a:pt x="48" y="2680"/>
                    <a:pt x="27" y="2826"/>
                  </a:cubicBezTo>
                  <a:cubicBezTo>
                    <a:pt x="4" y="2973"/>
                    <a:pt x="0" y="3129"/>
                    <a:pt x="24" y="3289"/>
                  </a:cubicBezTo>
                  <a:cubicBezTo>
                    <a:pt x="38" y="3368"/>
                    <a:pt x="58" y="3446"/>
                    <a:pt x="85" y="3524"/>
                  </a:cubicBezTo>
                  <a:cubicBezTo>
                    <a:pt x="116" y="3599"/>
                    <a:pt x="150" y="3674"/>
                    <a:pt x="191" y="3742"/>
                  </a:cubicBezTo>
                  <a:cubicBezTo>
                    <a:pt x="276" y="3885"/>
                    <a:pt x="385" y="4010"/>
                    <a:pt x="514" y="4112"/>
                  </a:cubicBezTo>
                  <a:cubicBezTo>
                    <a:pt x="578" y="4167"/>
                    <a:pt x="650" y="4211"/>
                    <a:pt x="725" y="4252"/>
                  </a:cubicBezTo>
                  <a:cubicBezTo>
                    <a:pt x="800" y="4289"/>
                    <a:pt x="878" y="4320"/>
                    <a:pt x="960" y="4344"/>
                  </a:cubicBezTo>
                  <a:cubicBezTo>
                    <a:pt x="1086" y="4380"/>
                    <a:pt x="1217" y="4398"/>
                    <a:pt x="1348" y="4398"/>
                  </a:cubicBezTo>
                  <a:cubicBezTo>
                    <a:pt x="1550" y="4398"/>
                    <a:pt x="1751" y="4356"/>
                    <a:pt x="1932" y="4269"/>
                  </a:cubicBezTo>
                  <a:cubicBezTo>
                    <a:pt x="2082" y="4194"/>
                    <a:pt x="2214" y="4095"/>
                    <a:pt x="2324" y="3969"/>
                  </a:cubicBezTo>
                  <a:cubicBezTo>
                    <a:pt x="2432" y="3847"/>
                    <a:pt x="2517" y="3694"/>
                    <a:pt x="2555" y="3531"/>
                  </a:cubicBezTo>
                  <a:cubicBezTo>
                    <a:pt x="2592" y="3364"/>
                    <a:pt x="2579" y="3194"/>
                    <a:pt x="2521" y="3041"/>
                  </a:cubicBezTo>
                  <a:cubicBezTo>
                    <a:pt x="2467" y="2891"/>
                    <a:pt x="2361" y="2759"/>
                    <a:pt x="2232" y="2671"/>
                  </a:cubicBezTo>
                  <a:cubicBezTo>
                    <a:pt x="2197" y="2650"/>
                    <a:pt x="2164" y="2630"/>
                    <a:pt x="2126" y="2613"/>
                  </a:cubicBezTo>
                  <a:cubicBezTo>
                    <a:pt x="2109" y="2605"/>
                    <a:pt x="2089" y="2599"/>
                    <a:pt x="2072" y="2592"/>
                  </a:cubicBezTo>
                  <a:cubicBezTo>
                    <a:pt x="2051" y="2589"/>
                    <a:pt x="2034" y="2582"/>
                    <a:pt x="2014" y="2578"/>
                  </a:cubicBezTo>
                  <a:cubicBezTo>
                    <a:pt x="1968" y="2568"/>
                    <a:pt x="1922" y="2562"/>
                    <a:pt x="1876" y="2562"/>
                  </a:cubicBezTo>
                  <a:cubicBezTo>
                    <a:pt x="1848" y="2562"/>
                    <a:pt x="1820" y="2564"/>
                    <a:pt x="1793" y="2568"/>
                  </a:cubicBezTo>
                  <a:cubicBezTo>
                    <a:pt x="1721" y="2575"/>
                    <a:pt x="1654" y="2599"/>
                    <a:pt x="1589" y="2622"/>
                  </a:cubicBezTo>
                  <a:cubicBezTo>
                    <a:pt x="1524" y="2650"/>
                    <a:pt x="1467" y="2684"/>
                    <a:pt x="1415" y="2732"/>
                  </a:cubicBezTo>
                  <a:cubicBezTo>
                    <a:pt x="1313" y="2817"/>
                    <a:pt x="1245" y="2949"/>
                    <a:pt x="1235" y="3071"/>
                  </a:cubicBezTo>
                  <a:cubicBezTo>
                    <a:pt x="1225" y="3194"/>
                    <a:pt x="1255" y="3306"/>
                    <a:pt x="1303" y="3398"/>
                  </a:cubicBezTo>
                  <a:cubicBezTo>
                    <a:pt x="1351" y="3487"/>
                    <a:pt x="1415" y="3558"/>
                    <a:pt x="1490" y="3609"/>
                  </a:cubicBezTo>
                  <a:cubicBezTo>
                    <a:pt x="1565" y="3657"/>
                    <a:pt x="1640" y="3680"/>
                    <a:pt x="1712" y="3694"/>
                  </a:cubicBezTo>
                  <a:cubicBezTo>
                    <a:pt x="1728" y="3696"/>
                    <a:pt x="1745" y="3697"/>
                    <a:pt x="1761" y="3697"/>
                  </a:cubicBezTo>
                  <a:cubicBezTo>
                    <a:pt x="1876" y="3697"/>
                    <a:pt x="1966" y="3657"/>
                    <a:pt x="2014" y="3613"/>
                  </a:cubicBezTo>
                  <a:cubicBezTo>
                    <a:pt x="2018" y="3605"/>
                    <a:pt x="2024" y="3602"/>
                    <a:pt x="2031" y="3595"/>
                  </a:cubicBezTo>
                  <a:cubicBezTo>
                    <a:pt x="2034" y="3589"/>
                    <a:pt x="2041" y="3585"/>
                    <a:pt x="2045" y="3578"/>
                  </a:cubicBezTo>
                  <a:cubicBezTo>
                    <a:pt x="2048" y="3575"/>
                    <a:pt x="2054" y="3569"/>
                    <a:pt x="2059" y="3564"/>
                  </a:cubicBezTo>
                  <a:cubicBezTo>
                    <a:pt x="2059" y="3558"/>
                    <a:pt x="2062" y="3555"/>
                    <a:pt x="2065" y="3551"/>
                  </a:cubicBezTo>
                  <a:cubicBezTo>
                    <a:pt x="2075" y="3538"/>
                    <a:pt x="2079" y="3528"/>
                    <a:pt x="2079" y="3528"/>
                  </a:cubicBezTo>
                  <a:lnTo>
                    <a:pt x="2079" y="3528"/>
                  </a:lnTo>
                  <a:cubicBezTo>
                    <a:pt x="2079" y="3528"/>
                    <a:pt x="2059" y="3561"/>
                    <a:pt x="2001" y="3592"/>
                  </a:cubicBezTo>
                  <a:cubicBezTo>
                    <a:pt x="1967" y="3612"/>
                    <a:pt x="1918" y="3624"/>
                    <a:pt x="1862" y="3624"/>
                  </a:cubicBezTo>
                  <a:cubicBezTo>
                    <a:pt x="1822" y="3624"/>
                    <a:pt x="1778" y="3618"/>
                    <a:pt x="1732" y="3602"/>
                  </a:cubicBezTo>
                  <a:cubicBezTo>
                    <a:pt x="1674" y="3585"/>
                    <a:pt x="1616" y="3555"/>
                    <a:pt x="1569" y="3507"/>
                  </a:cubicBezTo>
                  <a:cubicBezTo>
                    <a:pt x="1524" y="3462"/>
                    <a:pt x="1483" y="3398"/>
                    <a:pt x="1459" y="3327"/>
                  </a:cubicBezTo>
                  <a:cubicBezTo>
                    <a:pt x="1436" y="3255"/>
                    <a:pt x="1426" y="3173"/>
                    <a:pt x="1442" y="3099"/>
                  </a:cubicBezTo>
                  <a:cubicBezTo>
                    <a:pt x="1446" y="3082"/>
                    <a:pt x="1453" y="3062"/>
                    <a:pt x="1459" y="3044"/>
                  </a:cubicBezTo>
                  <a:cubicBezTo>
                    <a:pt x="1463" y="3034"/>
                    <a:pt x="1467" y="3027"/>
                    <a:pt x="1470" y="3017"/>
                  </a:cubicBezTo>
                  <a:cubicBezTo>
                    <a:pt x="1473" y="3010"/>
                    <a:pt x="1480" y="3000"/>
                    <a:pt x="1483" y="2993"/>
                  </a:cubicBezTo>
                  <a:cubicBezTo>
                    <a:pt x="1503" y="2960"/>
                    <a:pt x="1531" y="2932"/>
                    <a:pt x="1565" y="2905"/>
                  </a:cubicBezTo>
                  <a:cubicBezTo>
                    <a:pt x="1596" y="2878"/>
                    <a:pt x="1633" y="2854"/>
                    <a:pt x="1677" y="2840"/>
                  </a:cubicBezTo>
                  <a:cubicBezTo>
                    <a:pt x="1718" y="2823"/>
                    <a:pt x="1765" y="2817"/>
                    <a:pt x="1810" y="2817"/>
                  </a:cubicBezTo>
                  <a:cubicBezTo>
                    <a:pt x="1858" y="2817"/>
                    <a:pt x="1905" y="2823"/>
                    <a:pt x="1946" y="2837"/>
                  </a:cubicBezTo>
                  <a:lnTo>
                    <a:pt x="1977" y="2847"/>
                  </a:lnTo>
                  <a:cubicBezTo>
                    <a:pt x="1987" y="2854"/>
                    <a:pt x="1997" y="2857"/>
                    <a:pt x="2007" y="2864"/>
                  </a:cubicBezTo>
                  <a:cubicBezTo>
                    <a:pt x="2024" y="2875"/>
                    <a:pt x="2045" y="2888"/>
                    <a:pt x="2062" y="2905"/>
                  </a:cubicBezTo>
                  <a:cubicBezTo>
                    <a:pt x="2133" y="2963"/>
                    <a:pt x="2188" y="3051"/>
                    <a:pt x="2214" y="3150"/>
                  </a:cubicBezTo>
                  <a:cubicBezTo>
                    <a:pt x="2246" y="3245"/>
                    <a:pt x="2252" y="3354"/>
                    <a:pt x="2228" y="3456"/>
                  </a:cubicBezTo>
                  <a:cubicBezTo>
                    <a:pt x="2201" y="3558"/>
                    <a:pt x="2147" y="3657"/>
                    <a:pt x="2068" y="3745"/>
                  </a:cubicBezTo>
                  <a:cubicBezTo>
                    <a:pt x="1990" y="3834"/>
                    <a:pt x="1891" y="3905"/>
                    <a:pt x="1783" y="3956"/>
                  </a:cubicBezTo>
                  <a:cubicBezTo>
                    <a:pt x="1648" y="4018"/>
                    <a:pt x="1496" y="4050"/>
                    <a:pt x="1344" y="4050"/>
                  </a:cubicBezTo>
                  <a:cubicBezTo>
                    <a:pt x="1246" y="4050"/>
                    <a:pt x="1148" y="4037"/>
                    <a:pt x="1054" y="4010"/>
                  </a:cubicBezTo>
                  <a:cubicBezTo>
                    <a:pt x="936" y="3977"/>
                    <a:pt x="823" y="3922"/>
                    <a:pt x="725" y="3847"/>
                  </a:cubicBezTo>
                  <a:cubicBezTo>
                    <a:pt x="626" y="3769"/>
                    <a:pt x="538" y="3677"/>
                    <a:pt x="473" y="3572"/>
                  </a:cubicBezTo>
                  <a:cubicBezTo>
                    <a:pt x="439" y="3517"/>
                    <a:pt x="412" y="3462"/>
                    <a:pt x="388" y="3405"/>
                  </a:cubicBezTo>
                  <a:cubicBezTo>
                    <a:pt x="365" y="3351"/>
                    <a:pt x="347" y="3293"/>
                    <a:pt x="333" y="3231"/>
                  </a:cubicBezTo>
                  <a:cubicBezTo>
                    <a:pt x="310" y="3112"/>
                    <a:pt x="307" y="2986"/>
                    <a:pt x="320" y="2864"/>
                  </a:cubicBezTo>
                  <a:cubicBezTo>
                    <a:pt x="344" y="2613"/>
                    <a:pt x="422" y="2364"/>
                    <a:pt x="494" y="2123"/>
                  </a:cubicBezTo>
                  <a:cubicBezTo>
                    <a:pt x="561" y="1881"/>
                    <a:pt x="626" y="1639"/>
                    <a:pt x="643" y="1412"/>
                  </a:cubicBezTo>
                  <a:cubicBezTo>
                    <a:pt x="654" y="1296"/>
                    <a:pt x="654" y="1187"/>
                    <a:pt x="643" y="1082"/>
                  </a:cubicBezTo>
                  <a:cubicBezTo>
                    <a:pt x="640" y="1030"/>
                    <a:pt x="630" y="983"/>
                    <a:pt x="622" y="936"/>
                  </a:cubicBezTo>
                  <a:cubicBezTo>
                    <a:pt x="613" y="884"/>
                    <a:pt x="605" y="840"/>
                    <a:pt x="596" y="796"/>
                  </a:cubicBezTo>
                  <a:cubicBezTo>
                    <a:pt x="555" y="616"/>
                    <a:pt x="497" y="469"/>
                    <a:pt x="446" y="350"/>
                  </a:cubicBezTo>
                  <a:cubicBezTo>
                    <a:pt x="388" y="231"/>
                    <a:pt x="337" y="146"/>
                    <a:pt x="299" y="88"/>
                  </a:cubicBezTo>
                  <a:cubicBezTo>
                    <a:pt x="262" y="30"/>
                    <a:pt x="24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0"/>
            <p:cNvSpPr/>
            <p:nvPr/>
          </p:nvSpPr>
          <p:spPr>
            <a:xfrm>
              <a:off x="547744" y="362542"/>
              <a:ext cx="132183" cy="277580"/>
            </a:xfrm>
            <a:custGeom>
              <a:avLst/>
              <a:gdLst/>
              <a:ahLst/>
              <a:cxnLst/>
              <a:rect l="l" t="t" r="r" b="b"/>
              <a:pathLst>
                <a:path w="3011" h="6323" extrusionOk="0">
                  <a:moveTo>
                    <a:pt x="738" y="1"/>
                  </a:moveTo>
                  <a:cubicBezTo>
                    <a:pt x="738" y="1"/>
                    <a:pt x="728" y="7"/>
                    <a:pt x="705" y="24"/>
                  </a:cubicBezTo>
                  <a:cubicBezTo>
                    <a:pt x="684" y="41"/>
                    <a:pt x="650" y="62"/>
                    <a:pt x="612" y="96"/>
                  </a:cubicBezTo>
                  <a:cubicBezTo>
                    <a:pt x="592" y="113"/>
                    <a:pt x="568" y="130"/>
                    <a:pt x="545" y="154"/>
                  </a:cubicBezTo>
                  <a:cubicBezTo>
                    <a:pt x="524" y="178"/>
                    <a:pt x="496" y="201"/>
                    <a:pt x="476" y="232"/>
                  </a:cubicBezTo>
                  <a:cubicBezTo>
                    <a:pt x="463" y="246"/>
                    <a:pt x="449" y="263"/>
                    <a:pt x="439" y="280"/>
                  </a:cubicBezTo>
                  <a:cubicBezTo>
                    <a:pt x="425" y="297"/>
                    <a:pt x="415" y="313"/>
                    <a:pt x="402" y="330"/>
                  </a:cubicBezTo>
                  <a:cubicBezTo>
                    <a:pt x="388" y="351"/>
                    <a:pt x="378" y="368"/>
                    <a:pt x="367" y="392"/>
                  </a:cubicBezTo>
                  <a:cubicBezTo>
                    <a:pt x="358" y="412"/>
                    <a:pt x="344" y="432"/>
                    <a:pt x="337" y="456"/>
                  </a:cubicBezTo>
                  <a:cubicBezTo>
                    <a:pt x="296" y="548"/>
                    <a:pt x="272" y="657"/>
                    <a:pt x="262" y="776"/>
                  </a:cubicBezTo>
                  <a:cubicBezTo>
                    <a:pt x="251" y="899"/>
                    <a:pt x="259" y="1028"/>
                    <a:pt x="286" y="1164"/>
                  </a:cubicBezTo>
                  <a:cubicBezTo>
                    <a:pt x="340" y="1440"/>
                    <a:pt x="469" y="1729"/>
                    <a:pt x="653" y="2015"/>
                  </a:cubicBezTo>
                  <a:cubicBezTo>
                    <a:pt x="745" y="2158"/>
                    <a:pt x="851" y="2297"/>
                    <a:pt x="973" y="2436"/>
                  </a:cubicBezTo>
                  <a:cubicBezTo>
                    <a:pt x="1034" y="2505"/>
                    <a:pt x="1099" y="2572"/>
                    <a:pt x="1167" y="2637"/>
                  </a:cubicBezTo>
                  <a:cubicBezTo>
                    <a:pt x="1187" y="2654"/>
                    <a:pt x="1204" y="2671"/>
                    <a:pt x="1221" y="2688"/>
                  </a:cubicBezTo>
                  <a:cubicBezTo>
                    <a:pt x="1238" y="2701"/>
                    <a:pt x="1256" y="2718"/>
                    <a:pt x="1276" y="2732"/>
                  </a:cubicBezTo>
                  <a:cubicBezTo>
                    <a:pt x="1310" y="2763"/>
                    <a:pt x="1347" y="2794"/>
                    <a:pt x="1381" y="2828"/>
                  </a:cubicBezTo>
                  <a:cubicBezTo>
                    <a:pt x="1670" y="3076"/>
                    <a:pt x="1980" y="3324"/>
                    <a:pt x="2242" y="3624"/>
                  </a:cubicBezTo>
                  <a:cubicBezTo>
                    <a:pt x="2310" y="3698"/>
                    <a:pt x="2371" y="3776"/>
                    <a:pt x="2429" y="3858"/>
                  </a:cubicBezTo>
                  <a:cubicBezTo>
                    <a:pt x="2484" y="3940"/>
                    <a:pt x="2534" y="4025"/>
                    <a:pt x="2575" y="4114"/>
                  </a:cubicBezTo>
                  <a:cubicBezTo>
                    <a:pt x="2664" y="4293"/>
                    <a:pt x="2715" y="4484"/>
                    <a:pt x="2725" y="4681"/>
                  </a:cubicBezTo>
                  <a:cubicBezTo>
                    <a:pt x="2728" y="4780"/>
                    <a:pt x="2721" y="4882"/>
                    <a:pt x="2705" y="4977"/>
                  </a:cubicBezTo>
                  <a:cubicBezTo>
                    <a:pt x="2688" y="5076"/>
                    <a:pt x="2660" y="5168"/>
                    <a:pt x="2623" y="5260"/>
                  </a:cubicBezTo>
                  <a:cubicBezTo>
                    <a:pt x="2582" y="5348"/>
                    <a:pt x="2531" y="5433"/>
                    <a:pt x="2473" y="5511"/>
                  </a:cubicBezTo>
                  <a:cubicBezTo>
                    <a:pt x="2412" y="5590"/>
                    <a:pt x="2344" y="5661"/>
                    <a:pt x="2266" y="5722"/>
                  </a:cubicBezTo>
                  <a:cubicBezTo>
                    <a:pt x="2027" y="5919"/>
                    <a:pt x="1716" y="6028"/>
                    <a:pt x="1412" y="6028"/>
                  </a:cubicBezTo>
                  <a:cubicBezTo>
                    <a:pt x="1326" y="6028"/>
                    <a:pt x="1240" y="6019"/>
                    <a:pt x="1157" y="6001"/>
                  </a:cubicBezTo>
                  <a:cubicBezTo>
                    <a:pt x="1061" y="5978"/>
                    <a:pt x="970" y="5946"/>
                    <a:pt x="884" y="5906"/>
                  </a:cubicBezTo>
                  <a:cubicBezTo>
                    <a:pt x="799" y="5862"/>
                    <a:pt x="721" y="5808"/>
                    <a:pt x="647" y="5746"/>
                  </a:cubicBezTo>
                  <a:lnTo>
                    <a:pt x="595" y="5698"/>
                  </a:lnTo>
                  <a:cubicBezTo>
                    <a:pt x="578" y="5685"/>
                    <a:pt x="562" y="5665"/>
                    <a:pt x="545" y="5648"/>
                  </a:cubicBezTo>
                  <a:cubicBezTo>
                    <a:pt x="514" y="5613"/>
                    <a:pt x="483" y="5576"/>
                    <a:pt x="456" y="5538"/>
                  </a:cubicBezTo>
                  <a:cubicBezTo>
                    <a:pt x="402" y="5467"/>
                    <a:pt x="361" y="5386"/>
                    <a:pt x="330" y="5301"/>
                  </a:cubicBezTo>
                  <a:cubicBezTo>
                    <a:pt x="276" y="5130"/>
                    <a:pt x="272" y="4946"/>
                    <a:pt x="327" y="4790"/>
                  </a:cubicBezTo>
                  <a:cubicBezTo>
                    <a:pt x="354" y="4712"/>
                    <a:pt x="394" y="4644"/>
                    <a:pt x="449" y="4583"/>
                  </a:cubicBezTo>
                  <a:cubicBezTo>
                    <a:pt x="504" y="4522"/>
                    <a:pt x="571" y="4474"/>
                    <a:pt x="643" y="4436"/>
                  </a:cubicBezTo>
                  <a:cubicBezTo>
                    <a:pt x="764" y="4376"/>
                    <a:pt x="899" y="4346"/>
                    <a:pt x="1029" y="4346"/>
                  </a:cubicBezTo>
                  <a:cubicBezTo>
                    <a:pt x="1059" y="4346"/>
                    <a:pt x="1089" y="4348"/>
                    <a:pt x="1119" y="4351"/>
                  </a:cubicBezTo>
                  <a:cubicBezTo>
                    <a:pt x="1279" y="4368"/>
                    <a:pt x="1429" y="4430"/>
                    <a:pt x="1541" y="4522"/>
                  </a:cubicBezTo>
                  <a:cubicBezTo>
                    <a:pt x="1595" y="4569"/>
                    <a:pt x="1643" y="4624"/>
                    <a:pt x="1677" y="4681"/>
                  </a:cubicBezTo>
                  <a:cubicBezTo>
                    <a:pt x="1714" y="4739"/>
                    <a:pt x="1738" y="4804"/>
                    <a:pt x="1749" y="4869"/>
                  </a:cubicBezTo>
                  <a:cubicBezTo>
                    <a:pt x="1769" y="5001"/>
                    <a:pt x="1752" y="5134"/>
                    <a:pt x="1697" y="5239"/>
                  </a:cubicBezTo>
                  <a:cubicBezTo>
                    <a:pt x="1670" y="5293"/>
                    <a:pt x="1636" y="5338"/>
                    <a:pt x="1592" y="5375"/>
                  </a:cubicBezTo>
                  <a:cubicBezTo>
                    <a:pt x="1551" y="5409"/>
                    <a:pt x="1504" y="5440"/>
                    <a:pt x="1452" y="5457"/>
                  </a:cubicBezTo>
                  <a:cubicBezTo>
                    <a:pt x="1409" y="5472"/>
                    <a:pt x="1365" y="5478"/>
                    <a:pt x="1322" y="5478"/>
                  </a:cubicBezTo>
                  <a:cubicBezTo>
                    <a:pt x="1267" y="5478"/>
                    <a:pt x="1214" y="5468"/>
                    <a:pt x="1167" y="5450"/>
                  </a:cubicBezTo>
                  <a:cubicBezTo>
                    <a:pt x="1078" y="5420"/>
                    <a:pt x="1011" y="5372"/>
                    <a:pt x="956" y="5324"/>
                  </a:cubicBezTo>
                  <a:cubicBezTo>
                    <a:pt x="929" y="5301"/>
                    <a:pt x="909" y="5273"/>
                    <a:pt x="888" y="5249"/>
                  </a:cubicBezTo>
                  <a:cubicBezTo>
                    <a:pt x="871" y="5222"/>
                    <a:pt x="854" y="5202"/>
                    <a:pt x="840" y="5178"/>
                  </a:cubicBezTo>
                  <a:cubicBezTo>
                    <a:pt x="834" y="5168"/>
                    <a:pt x="830" y="5158"/>
                    <a:pt x="823" y="5147"/>
                  </a:cubicBezTo>
                  <a:cubicBezTo>
                    <a:pt x="820" y="5137"/>
                    <a:pt x="816" y="5127"/>
                    <a:pt x="813" y="5117"/>
                  </a:cubicBezTo>
                  <a:cubicBezTo>
                    <a:pt x="807" y="5106"/>
                    <a:pt x="803" y="5100"/>
                    <a:pt x="799" y="5093"/>
                  </a:cubicBezTo>
                  <a:cubicBezTo>
                    <a:pt x="799" y="5083"/>
                    <a:pt x="796" y="5076"/>
                    <a:pt x="793" y="5069"/>
                  </a:cubicBezTo>
                  <a:cubicBezTo>
                    <a:pt x="786" y="5045"/>
                    <a:pt x="782" y="5032"/>
                    <a:pt x="782" y="5032"/>
                  </a:cubicBezTo>
                  <a:lnTo>
                    <a:pt x="782" y="5032"/>
                  </a:lnTo>
                  <a:cubicBezTo>
                    <a:pt x="782" y="5032"/>
                    <a:pt x="786" y="5045"/>
                    <a:pt x="789" y="5073"/>
                  </a:cubicBezTo>
                  <a:cubicBezTo>
                    <a:pt x="793" y="5079"/>
                    <a:pt x="793" y="5086"/>
                    <a:pt x="793" y="5093"/>
                  </a:cubicBezTo>
                  <a:cubicBezTo>
                    <a:pt x="796" y="5103"/>
                    <a:pt x="799" y="5110"/>
                    <a:pt x="803" y="5120"/>
                  </a:cubicBezTo>
                  <a:cubicBezTo>
                    <a:pt x="807" y="5130"/>
                    <a:pt x="807" y="5141"/>
                    <a:pt x="810" y="5151"/>
                  </a:cubicBezTo>
                  <a:cubicBezTo>
                    <a:pt x="816" y="5161"/>
                    <a:pt x="820" y="5175"/>
                    <a:pt x="827" y="5185"/>
                  </a:cubicBezTo>
                  <a:cubicBezTo>
                    <a:pt x="834" y="5212"/>
                    <a:pt x="851" y="5236"/>
                    <a:pt x="864" y="5263"/>
                  </a:cubicBezTo>
                  <a:cubicBezTo>
                    <a:pt x="881" y="5290"/>
                    <a:pt x="901" y="5321"/>
                    <a:pt x="929" y="5351"/>
                  </a:cubicBezTo>
                  <a:cubicBezTo>
                    <a:pt x="980" y="5409"/>
                    <a:pt x="1047" y="5471"/>
                    <a:pt x="1140" y="5515"/>
                  </a:cubicBezTo>
                  <a:cubicBezTo>
                    <a:pt x="1187" y="5532"/>
                    <a:pt x="1238" y="5552"/>
                    <a:pt x="1296" y="5555"/>
                  </a:cubicBezTo>
                  <a:cubicBezTo>
                    <a:pt x="1316" y="5559"/>
                    <a:pt x="1335" y="5561"/>
                    <a:pt x="1355" y="5561"/>
                  </a:cubicBezTo>
                  <a:cubicBezTo>
                    <a:pt x="1395" y="5561"/>
                    <a:pt x="1437" y="5554"/>
                    <a:pt x="1480" y="5546"/>
                  </a:cubicBezTo>
                  <a:cubicBezTo>
                    <a:pt x="1541" y="5532"/>
                    <a:pt x="1603" y="5502"/>
                    <a:pt x="1660" y="5464"/>
                  </a:cubicBezTo>
                  <a:cubicBezTo>
                    <a:pt x="1718" y="5420"/>
                    <a:pt x="1769" y="5365"/>
                    <a:pt x="1810" y="5304"/>
                  </a:cubicBezTo>
                  <a:cubicBezTo>
                    <a:pt x="1888" y="5175"/>
                    <a:pt x="1922" y="5015"/>
                    <a:pt x="1905" y="4844"/>
                  </a:cubicBezTo>
                  <a:cubicBezTo>
                    <a:pt x="1898" y="4763"/>
                    <a:pt x="1874" y="4678"/>
                    <a:pt x="1830" y="4596"/>
                  </a:cubicBezTo>
                  <a:cubicBezTo>
                    <a:pt x="1790" y="4515"/>
                    <a:pt x="1732" y="4443"/>
                    <a:pt x="1660" y="4382"/>
                  </a:cubicBezTo>
                  <a:cubicBezTo>
                    <a:pt x="1521" y="4260"/>
                    <a:pt x="1344" y="4178"/>
                    <a:pt x="1146" y="4144"/>
                  </a:cubicBezTo>
                  <a:cubicBezTo>
                    <a:pt x="1094" y="4137"/>
                    <a:pt x="1041" y="4133"/>
                    <a:pt x="987" y="4133"/>
                  </a:cubicBezTo>
                  <a:cubicBezTo>
                    <a:pt x="840" y="4133"/>
                    <a:pt x="688" y="4161"/>
                    <a:pt x="545" y="4226"/>
                  </a:cubicBezTo>
                  <a:cubicBezTo>
                    <a:pt x="446" y="4266"/>
                    <a:pt x="350" y="4331"/>
                    <a:pt x="272" y="4409"/>
                  </a:cubicBezTo>
                  <a:cubicBezTo>
                    <a:pt x="190" y="4491"/>
                    <a:pt x="126" y="4590"/>
                    <a:pt x="85" y="4698"/>
                  </a:cubicBezTo>
                  <a:cubicBezTo>
                    <a:pt x="0" y="4916"/>
                    <a:pt x="0" y="5161"/>
                    <a:pt x="68" y="5386"/>
                  </a:cubicBezTo>
                  <a:cubicBezTo>
                    <a:pt x="102" y="5497"/>
                    <a:pt x="157" y="5607"/>
                    <a:pt x="225" y="5706"/>
                  </a:cubicBezTo>
                  <a:cubicBezTo>
                    <a:pt x="262" y="5750"/>
                    <a:pt x="292" y="5797"/>
                    <a:pt x="333" y="5838"/>
                  </a:cubicBezTo>
                  <a:cubicBezTo>
                    <a:pt x="354" y="5862"/>
                    <a:pt x="374" y="5882"/>
                    <a:pt x="394" y="5902"/>
                  </a:cubicBezTo>
                  <a:lnTo>
                    <a:pt x="460" y="5964"/>
                  </a:lnTo>
                  <a:cubicBezTo>
                    <a:pt x="548" y="6042"/>
                    <a:pt x="647" y="6110"/>
                    <a:pt x="752" y="6164"/>
                  </a:cubicBezTo>
                  <a:cubicBezTo>
                    <a:pt x="860" y="6219"/>
                    <a:pt x="973" y="6260"/>
                    <a:pt x="1092" y="6287"/>
                  </a:cubicBezTo>
                  <a:cubicBezTo>
                    <a:pt x="1200" y="6311"/>
                    <a:pt x="1311" y="6323"/>
                    <a:pt x="1421" y="6323"/>
                  </a:cubicBezTo>
                  <a:cubicBezTo>
                    <a:pt x="1793" y="6323"/>
                    <a:pt x="2165" y="6190"/>
                    <a:pt x="2456" y="5954"/>
                  </a:cubicBezTo>
                  <a:cubicBezTo>
                    <a:pt x="2548" y="5875"/>
                    <a:pt x="2633" y="5787"/>
                    <a:pt x="2708" y="5689"/>
                  </a:cubicBezTo>
                  <a:cubicBezTo>
                    <a:pt x="2779" y="5590"/>
                    <a:pt x="2840" y="5484"/>
                    <a:pt x="2888" y="5372"/>
                  </a:cubicBezTo>
                  <a:cubicBezTo>
                    <a:pt x="2936" y="5260"/>
                    <a:pt x="2966" y="5141"/>
                    <a:pt x="2986" y="5022"/>
                  </a:cubicBezTo>
                  <a:cubicBezTo>
                    <a:pt x="3004" y="4902"/>
                    <a:pt x="3011" y="4787"/>
                    <a:pt x="3004" y="4668"/>
                  </a:cubicBezTo>
                  <a:cubicBezTo>
                    <a:pt x="2990" y="4430"/>
                    <a:pt x="2919" y="4199"/>
                    <a:pt x="2817" y="3998"/>
                  </a:cubicBezTo>
                  <a:cubicBezTo>
                    <a:pt x="2711" y="3794"/>
                    <a:pt x="2575" y="3613"/>
                    <a:pt x="2432" y="3456"/>
                  </a:cubicBezTo>
                  <a:cubicBezTo>
                    <a:pt x="2140" y="3137"/>
                    <a:pt x="1813" y="2896"/>
                    <a:pt x="1517" y="2660"/>
                  </a:cubicBezTo>
                  <a:cubicBezTo>
                    <a:pt x="1480" y="2634"/>
                    <a:pt x="1443" y="2603"/>
                    <a:pt x="1408" y="2572"/>
                  </a:cubicBezTo>
                  <a:cubicBezTo>
                    <a:pt x="1388" y="2558"/>
                    <a:pt x="1371" y="2545"/>
                    <a:pt x="1354" y="2531"/>
                  </a:cubicBezTo>
                  <a:cubicBezTo>
                    <a:pt x="1337" y="2518"/>
                    <a:pt x="1320" y="2501"/>
                    <a:pt x="1303" y="2487"/>
                  </a:cubicBezTo>
                  <a:cubicBezTo>
                    <a:pt x="1235" y="2429"/>
                    <a:pt x="1170" y="2368"/>
                    <a:pt x="1113" y="2307"/>
                  </a:cubicBezTo>
                  <a:cubicBezTo>
                    <a:pt x="994" y="2181"/>
                    <a:pt x="884" y="2052"/>
                    <a:pt x="793" y="1919"/>
                  </a:cubicBezTo>
                  <a:cubicBezTo>
                    <a:pt x="606" y="1657"/>
                    <a:pt x="469" y="1389"/>
                    <a:pt x="398" y="1140"/>
                  </a:cubicBezTo>
                  <a:cubicBezTo>
                    <a:pt x="327" y="889"/>
                    <a:pt x="327" y="654"/>
                    <a:pt x="391" y="477"/>
                  </a:cubicBezTo>
                  <a:cubicBezTo>
                    <a:pt x="446" y="297"/>
                    <a:pt x="548" y="178"/>
                    <a:pt x="619" y="106"/>
                  </a:cubicBezTo>
                  <a:cubicBezTo>
                    <a:pt x="656" y="68"/>
                    <a:pt x="687" y="45"/>
                    <a:pt x="708" y="28"/>
                  </a:cubicBezTo>
                  <a:cubicBezTo>
                    <a:pt x="728" y="11"/>
                    <a:pt x="738"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0"/>
            <p:cNvSpPr/>
            <p:nvPr/>
          </p:nvSpPr>
          <p:spPr>
            <a:xfrm>
              <a:off x="539227" y="582353"/>
              <a:ext cx="136529" cy="197023"/>
            </a:xfrm>
            <a:custGeom>
              <a:avLst/>
              <a:gdLst/>
              <a:ahLst/>
              <a:cxnLst/>
              <a:rect l="l" t="t" r="r" b="b"/>
              <a:pathLst>
                <a:path w="3110" h="4488" extrusionOk="0">
                  <a:moveTo>
                    <a:pt x="3109" y="1"/>
                  </a:moveTo>
                  <a:cubicBezTo>
                    <a:pt x="3109" y="1"/>
                    <a:pt x="3103" y="28"/>
                    <a:pt x="3092" y="79"/>
                  </a:cubicBezTo>
                  <a:cubicBezTo>
                    <a:pt x="3086" y="107"/>
                    <a:pt x="3075" y="137"/>
                    <a:pt x="3062" y="175"/>
                  </a:cubicBezTo>
                  <a:cubicBezTo>
                    <a:pt x="3058" y="195"/>
                    <a:pt x="3048" y="212"/>
                    <a:pt x="3042" y="232"/>
                  </a:cubicBezTo>
                  <a:cubicBezTo>
                    <a:pt x="3031" y="253"/>
                    <a:pt x="3024" y="277"/>
                    <a:pt x="3014" y="297"/>
                  </a:cubicBezTo>
                  <a:cubicBezTo>
                    <a:pt x="2932" y="481"/>
                    <a:pt x="2766" y="712"/>
                    <a:pt x="2507" y="926"/>
                  </a:cubicBezTo>
                  <a:cubicBezTo>
                    <a:pt x="2442" y="980"/>
                    <a:pt x="2371" y="1035"/>
                    <a:pt x="2300" y="1086"/>
                  </a:cubicBezTo>
                  <a:cubicBezTo>
                    <a:pt x="2225" y="1137"/>
                    <a:pt x="2144" y="1184"/>
                    <a:pt x="2058" y="1233"/>
                  </a:cubicBezTo>
                  <a:cubicBezTo>
                    <a:pt x="1891" y="1327"/>
                    <a:pt x="1704" y="1416"/>
                    <a:pt x="1514" y="1518"/>
                  </a:cubicBezTo>
                  <a:cubicBezTo>
                    <a:pt x="1320" y="1613"/>
                    <a:pt x="1116" y="1719"/>
                    <a:pt x="919" y="1851"/>
                  </a:cubicBezTo>
                  <a:cubicBezTo>
                    <a:pt x="891" y="1869"/>
                    <a:pt x="868" y="1886"/>
                    <a:pt x="844" y="1903"/>
                  </a:cubicBezTo>
                  <a:cubicBezTo>
                    <a:pt x="820" y="1923"/>
                    <a:pt x="792" y="1940"/>
                    <a:pt x="769" y="1957"/>
                  </a:cubicBezTo>
                  <a:cubicBezTo>
                    <a:pt x="745" y="1977"/>
                    <a:pt x="721" y="1994"/>
                    <a:pt x="698" y="2015"/>
                  </a:cubicBezTo>
                  <a:lnTo>
                    <a:pt x="626" y="2079"/>
                  </a:lnTo>
                  <a:cubicBezTo>
                    <a:pt x="534" y="2164"/>
                    <a:pt x="450" y="2256"/>
                    <a:pt x="368" y="2358"/>
                  </a:cubicBezTo>
                  <a:cubicBezTo>
                    <a:pt x="293" y="2460"/>
                    <a:pt x="225" y="2572"/>
                    <a:pt x="167" y="2692"/>
                  </a:cubicBezTo>
                  <a:cubicBezTo>
                    <a:pt x="112" y="2811"/>
                    <a:pt x="68" y="2936"/>
                    <a:pt x="45" y="3073"/>
                  </a:cubicBezTo>
                  <a:cubicBezTo>
                    <a:pt x="1" y="3338"/>
                    <a:pt x="37" y="3627"/>
                    <a:pt x="167" y="3862"/>
                  </a:cubicBezTo>
                  <a:cubicBezTo>
                    <a:pt x="293" y="4097"/>
                    <a:pt x="486" y="4270"/>
                    <a:pt x="698" y="4372"/>
                  </a:cubicBezTo>
                  <a:cubicBezTo>
                    <a:pt x="860" y="4451"/>
                    <a:pt x="1033" y="4487"/>
                    <a:pt x="1195" y="4487"/>
                  </a:cubicBezTo>
                  <a:cubicBezTo>
                    <a:pt x="1244" y="4487"/>
                    <a:pt x="1291" y="4484"/>
                    <a:pt x="1337" y="4478"/>
                  </a:cubicBezTo>
                  <a:cubicBezTo>
                    <a:pt x="1436" y="4467"/>
                    <a:pt x="1531" y="4437"/>
                    <a:pt x="1616" y="4393"/>
                  </a:cubicBezTo>
                  <a:cubicBezTo>
                    <a:pt x="1698" y="4348"/>
                    <a:pt x="1766" y="4291"/>
                    <a:pt x="1820" y="4226"/>
                  </a:cubicBezTo>
                  <a:cubicBezTo>
                    <a:pt x="1874" y="4161"/>
                    <a:pt x="1908" y="4090"/>
                    <a:pt x="1929" y="4026"/>
                  </a:cubicBezTo>
                  <a:cubicBezTo>
                    <a:pt x="1949" y="3957"/>
                    <a:pt x="1956" y="3896"/>
                    <a:pt x="1956" y="3842"/>
                  </a:cubicBezTo>
                  <a:cubicBezTo>
                    <a:pt x="1953" y="3787"/>
                    <a:pt x="1946" y="3736"/>
                    <a:pt x="1932" y="3699"/>
                  </a:cubicBezTo>
                  <a:cubicBezTo>
                    <a:pt x="1926" y="3679"/>
                    <a:pt x="1915" y="3661"/>
                    <a:pt x="1908" y="3644"/>
                  </a:cubicBezTo>
                  <a:cubicBezTo>
                    <a:pt x="1902" y="3627"/>
                    <a:pt x="1895" y="3613"/>
                    <a:pt x="1888" y="3603"/>
                  </a:cubicBezTo>
                  <a:cubicBezTo>
                    <a:pt x="1878" y="3590"/>
                    <a:pt x="1871" y="3580"/>
                    <a:pt x="1868" y="3572"/>
                  </a:cubicBezTo>
                  <a:cubicBezTo>
                    <a:pt x="1861" y="3563"/>
                    <a:pt x="1854" y="3556"/>
                    <a:pt x="1850" y="3552"/>
                  </a:cubicBezTo>
                  <a:cubicBezTo>
                    <a:pt x="1841" y="3542"/>
                    <a:pt x="1837" y="3536"/>
                    <a:pt x="1837" y="3536"/>
                  </a:cubicBezTo>
                  <a:lnTo>
                    <a:pt x="1837" y="3536"/>
                  </a:lnTo>
                  <a:cubicBezTo>
                    <a:pt x="1837" y="3536"/>
                    <a:pt x="1837" y="3542"/>
                    <a:pt x="1844" y="3556"/>
                  </a:cubicBezTo>
                  <a:cubicBezTo>
                    <a:pt x="1847" y="3563"/>
                    <a:pt x="1850" y="3569"/>
                    <a:pt x="1854" y="3580"/>
                  </a:cubicBezTo>
                  <a:cubicBezTo>
                    <a:pt x="1858" y="3590"/>
                    <a:pt x="1861" y="3600"/>
                    <a:pt x="1864" y="3613"/>
                  </a:cubicBezTo>
                  <a:cubicBezTo>
                    <a:pt x="1878" y="3661"/>
                    <a:pt x="1882" y="3743"/>
                    <a:pt x="1858" y="3831"/>
                  </a:cubicBezTo>
                  <a:cubicBezTo>
                    <a:pt x="1844" y="3872"/>
                    <a:pt x="1827" y="3919"/>
                    <a:pt x="1797" y="3964"/>
                  </a:cubicBezTo>
                  <a:cubicBezTo>
                    <a:pt x="1766" y="4008"/>
                    <a:pt x="1728" y="4049"/>
                    <a:pt x="1681" y="4079"/>
                  </a:cubicBezTo>
                  <a:cubicBezTo>
                    <a:pt x="1585" y="4148"/>
                    <a:pt x="1456" y="4181"/>
                    <a:pt x="1317" y="4181"/>
                  </a:cubicBezTo>
                  <a:cubicBezTo>
                    <a:pt x="1174" y="4178"/>
                    <a:pt x="1021" y="4128"/>
                    <a:pt x="891" y="4035"/>
                  </a:cubicBezTo>
                  <a:cubicBezTo>
                    <a:pt x="759" y="3944"/>
                    <a:pt x="646" y="3808"/>
                    <a:pt x="582" y="3658"/>
                  </a:cubicBezTo>
                  <a:lnTo>
                    <a:pt x="572" y="3627"/>
                  </a:lnTo>
                  <a:lnTo>
                    <a:pt x="561" y="3600"/>
                  </a:lnTo>
                  <a:cubicBezTo>
                    <a:pt x="552" y="3580"/>
                    <a:pt x="548" y="3559"/>
                    <a:pt x="544" y="3542"/>
                  </a:cubicBezTo>
                  <a:cubicBezTo>
                    <a:pt x="538" y="3522"/>
                    <a:pt x="534" y="3501"/>
                    <a:pt x="531" y="3481"/>
                  </a:cubicBezTo>
                  <a:cubicBezTo>
                    <a:pt x="527" y="3470"/>
                    <a:pt x="527" y="3461"/>
                    <a:pt x="524" y="3450"/>
                  </a:cubicBezTo>
                  <a:lnTo>
                    <a:pt x="521" y="3416"/>
                  </a:lnTo>
                  <a:cubicBezTo>
                    <a:pt x="514" y="3335"/>
                    <a:pt x="517" y="3246"/>
                    <a:pt x="534" y="3158"/>
                  </a:cubicBezTo>
                  <a:cubicBezTo>
                    <a:pt x="568" y="2981"/>
                    <a:pt x="636" y="2794"/>
                    <a:pt x="752" y="2627"/>
                  </a:cubicBezTo>
                  <a:cubicBezTo>
                    <a:pt x="803" y="2542"/>
                    <a:pt x="864" y="2460"/>
                    <a:pt x="932" y="2382"/>
                  </a:cubicBezTo>
                  <a:lnTo>
                    <a:pt x="987" y="2327"/>
                  </a:lnTo>
                  <a:cubicBezTo>
                    <a:pt x="1004" y="2307"/>
                    <a:pt x="1024" y="2291"/>
                    <a:pt x="1041" y="2274"/>
                  </a:cubicBezTo>
                  <a:cubicBezTo>
                    <a:pt x="1058" y="2253"/>
                    <a:pt x="1078" y="2236"/>
                    <a:pt x="1099" y="2216"/>
                  </a:cubicBezTo>
                  <a:cubicBezTo>
                    <a:pt x="1116" y="2198"/>
                    <a:pt x="1136" y="2181"/>
                    <a:pt x="1157" y="2161"/>
                  </a:cubicBezTo>
                  <a:cubicBezTo>
                    <a:pt x="1313" y="2018"/>
                    <a:pt x="1490" y="1892"/>
                    <a:pt x="1664" y="1767"/>
                  </a:cubicBezTo>
                  <a:cubicBezTo>
                    <a:pt x="1837" y="1644"/>
                    <a:pt x="2011" y="1522"/>
                    <a:pt x="2171" y="1399"/>
                  </a:cubicBezTo>
                  <a:cubicBezTo>
                    <a:pt x="2327" y="1273"/>
                    <a:pt x="2473" y="1148"/>
                    <a:pt x="2596" y="1021"/>
                  </a:cubicBezTo>
                  <a:cubicBezTo>
                    <a:pt x="2718" y="895"/>
                    <a:pt x="2817" y="766"/>
                    <a:pt x="2891" y="644"/>
                  </a:cubicBezTo>
                  <a:cubicBezTo>
                    <a:pt x="2963" y="521"/>
                    <a:pt x="3014" y="409"/>
                    <a:pt x="3045" y="311"/>
                  </a:cubicBezTo>
                  <a:cubicBezTo>
                    <a:pt x="3055" y="286"/>
                    <a:pt x="3058" y="263"/>
                    <a:pt x="3065" y="242"/>
                  </a:cubicBezTo>
                  <a:cubicBezTo>
                    <a:pt x="3072" y="219"/>
                    <a:pt x="3078" y="198"/>
                    <a:pt x="3082" y="181"/>
                  </a:cubicBezTo>
                  <a:cubicBezTo>
                    <a:pt x="3089" y="140"/>
                    <a:pt x="3096" y="110"/>
                    <a:pt x="3099" y="82"/>
                  </a:cubicBezTo>
                  <a:cubicBezTo>
                    <a:pt x="3106" y="28"/>
                    <a:pt x="3109" y="1"/>
                    <a:pt x="3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0"/>
            <p:cNvSpPr/>
            <p:nvPr/>
          </p:nvSpPr>
          <p:spPr>
            <a:xfrm>
              <a:off x="505731" y="503068"/>
              <a:ext cx="113306" cy="147504"/>
            </a:xfrm>
            <a:custGeom>
              <a:avLst/>
              <a:gdLst/>
              <a:ahLst/>
              <a:cxnLst/>
              <a:rect l="l" t="t" r="r" b="b"/>
              <a:pathLst>
                <a:path w="2581" h="3360" extrusionOk="0">
                  <a:moveTo>
                    <a:pt x="1715" y="1"/>
                  </a:moveTo>
                  <a:cubicBezTo>
                    <a:pt x="1569" y="1"/>
                    <a:pt x="1413" y="11"/>
                    <a:pt x="1246" y="48"/>
                  </a:cubicBezTo>
                  <a:cubicBezTo>
                    <a:pt x="1083" y="86"/>
                    <a:pt x="913" y="150"/>
                    <a:pt x="753" y="255"/>
                  </a:cubicBezTo>
                  <a:cubicBezTo>
                    <a:pt x="593" y="354"/>
                    <a:pt x="443" y="491"/>
                    <a:pt x="324" y="657"/>
                  </a:cubicBezTo>
                  <a:cubicBezTo>
                    <a:pt x="205" y="820"/>
                    <a:pt x="117" y="1007"/>
                    <a:pt x="62" y="1202"/>
                  </a:cubicBezTo>
                  <a:cubicBezTo>
                    <a:pt x="52" y="1252"/>
                    <a:pt x="39" y="1304"/>
                    <a:pt x="32" y="1351"/>
                  </a:cubicBezTo>
                  <a:cubicBezTo>
                    <a:pt x="25" y="1403"/>
                    <a:pt x="15" y="1450"/>
                    <a:pt x="12" y="1500"/>
                  </a:cubicBezTo>
                  <a:cubicBezTo>
                    <a:pt x="1" y="1599"/>
                    <a:pt x="1" y="1701"/>
                    <a:pt x="12" y="1800"/>
                  </a:cubicBezTo>
                  <a:cubicBezTo>
                    <a:pt x="25" y="1994"/>
                    <a:pt x="73" y="2185"/>
                    <a:pt x="144" y="2354"/>
                  </a:cubicBezTo>
                  <a:cubicBezTo>
                    <a:pt x="212" y="2525"/>
                    <a:pt x="307" y="2678"/>
                    <a:pt x="412" y="2807"/>
                  </a:cubicBezTo>
                  <a:cubicBezTo>
                    <a:pt x="519" y="2937"/>
                    <a:pt x="637" y="3042"/>
                    <a:pt x="756" y="3123"/>
                  </a:cubicBezTo>
                  <a:cubicBezTo>
                    <a:pt x="872" y="3205"/>
                    <a:pt x="995" y="3260"/>
                    <a:pt x="1103" y="3293"/>
                  </a:cubicBezTo>
                  <a:cubicBezTo>
                    <a:pt x="1158" y="3314"/>
                    <a:pt x="1208" y="3321"/>
                    <a:pt x="1257" y="3334"/>
                  </a:cubicBezTo>
                  <a:cubicBezTo>
                    <a:pt x="1280" y="3337"/>
                    <a:pt x="1304" y="3341"/>
                    <a:pt x="1328" y="3345"/>
                  </a:cubicBezTo>
                  <a:cubicBezTo>
                    <a:pt x="1348" y="3348"/>
                    <a:pt x="1368" y="3351"/>
                    <a:pt x="1389" y="3351"/>
                  </a:cubicBezTo>
                  <a:cubicBezTo>
                    <a:pt x="1430" y="3355"/>
                    <a:pt x="1464" y="3355"/>
                    <a:pt x="1494" y="3358"/>
                  </a:cubicBezTo>
                  <a:cubicBezTo>
                    <a:pt x="1505" y="3359"/>
                    <a:pt x="1514" y="3360"/>
                    <a:pt x="1524" y="3360"/>
                  </a:cubicBezTo>
                  <a:cubicBezTo>
                    <a:pt x="1542" y="3360"/>
                    <a:pt x="1559" y="3358"/>
                    <a:pt x="1573" y="3358"/>
                  </a:cubicBezTo>
                  <a:lnTo>
                    <a:pt x="1637" y="3358"/>
                  </a:lnTo>
                  <a:cubicBezTo>
                    <a:pt x="1637" y="3358"/>
                    <a:pt x="1613" y="3355"/>
                    <a:pt x="1573" y="3348"/>
                  </a:cubicBezTo>
                  <a:cubicBezTo>
                    <a:pt x="1555" y="3345"/>
                    <a:pt x="1528" y="3337"/>
                    <a:pt x="1502" y="3328"/>
                  </a:cubicBezTo>
                  <a:cubicBezTo>
                    <a:pt x="1471" y="3321"/>
                    <a:pt x="1440" y="3307"/>
                    <a:pt x="1403" y="3293"/>
                  </a:cubicBezTo>
                  <a:cubicBezTo>
                    <a:pt x="1368" y="3280"/>
                    <a:pt x="1328" y="3263"/>
                    <a:pt x="1287" y="3243"/>
                  </a:cubicBezTo>
                  <a:cubicBezTo>
                    <a:pt x="1249" y="3219"/>
                    <a:pt x="1205" y="3199"/>
                    <a:pt x="1161" y="3168"/>
                  </a:cubicBezTo>
                  <a:cubicBezTo>
                    <a:pt x="1141" y="3154"/>
                    <a:pt x="1117" y="3141"/>
                    <a:pt x="1097" y="3123"/>
                  </a:cubicBezTo>
                  <a:cubicBezTo>
                    <a:pt x="1073" y="3106"/>
                    <a:pt x="1053" y="3089"/>
                    <a:pt x="1029" y="3072"/>
                  </a:cubicBezTo>
                  <a:cubicBezTo>
                    <a:pt x="988" y="3035"/>
                    <a:pt x="940" y="2998"/>
                    <a:pt x="899" y="2950"/>
                  </a:cubicBezTo>
                  <a:cubicBezTo>
                    <a:pt x="811" y="2865"/>
                    <a:pt x="732" y="2756"/>
                    <a:pt x="665" y="2634"/>
                  </a:cubicBezTo>
                  <a:cubicBezTo>
                    <a:pt x="600" y="2511"/>
                    <a:pt x="549" y="2375"/>
                    <a:pt x="511" y="2229"/>
                  </a:cubicBezTo>
                  <a:cubicBezTo>
                    <a:pt x="474" y="2086"/>
                    <a:pt x="457" y="1933"/>
                    <a:pt x="457" y="1780"/>
                  </a:cubicBezTo>
                  <a:lnTo>
                    <a:pt x="461" y="1722"/>
                  </a:lnTo>
                  <a:cubicBezTo>
                    <a:pt x="461" y="1701"/>
                    <a:pt x="464" y="1684"/>
                    <a:pt x="464" y="1664"/>
                  </a:cubicBezTo>
                  <a:cubicBezTo>
                    <a:pt x="464" y="1647"/>
                    <a:pt x="464" y="1627"/>
                    <a:pt x="467" y="1607"/>
                  </a:cubicBezTo>
                  <a:lnTo>
                    <a:pt x="474" y="1552"/>
                  </a:lnTo>
                  <a:cubicBezTo>
                    <a:pt x="478" y="1511"/>
                    <a:pt x="484" y="1474"/>
                    <a:pt x="491" y="1436"/>
                  </a:cubicBezTo>
                  <a:cubicBezTo>
                    <a:pt x="498" y="1398"/>
                    <a:pt x="511" y="1365"/>
                    <a:pt x="519" y="1327"/>
                  </a:cubicBezTo>
                  <a:cubicBezTo>
                    <a:pt x="555" y="1181"/>
                    <a:pt x="621" y="1042"/>
                    <a:pt x="698" y="919"/>
                  </a:cubicBezTo>
                  <a:cubicBezTo>
                    <a:pt x="780" y="797"/>
                    <a:pt x="882" y="688"/>
                    <a:pt x="995" y="599"/>
                  </a:cubicBezTo>
                  <a:cubicBezTo>
                    <a:pt x="1106" y="511"/>
                    <a:pt x="1229" y="436"/>
                    <a:pt x="1355" y="382"/>
                  </a:cubicBezTo>
                  <a:cubicBezTo>
                    <a:pt x="1481" y="324"/>
                    <a:pt x="1607" y="286"/>
                    <a:pt x="1729" y="266"/>
                  </a:cubicBezTo>
                  <a:cubicBezTo>
                    <a:pt x="1852" y="249"/>
                    <a:pt x="1968" y="239"/>
                    <a:pt x="2070" y="239"/>
                  </a:cubicBezTo>
                  <a:cubicBezTo>
                    <a:pt x="2124" y="239"/>
                    <a:pt x="2172" y="242"/>
                    <a:pt x="2216" y="246"/>
                  </a:cubicBezTo>
                  <a:cubicBezTo>
                    <a:pt x="2260" y="249"/>
                    <a:pt x="2304" y="255"/>
                    <a:pt x="2342" y="263"/>
                  </a:cubicBezTo>
                  <a:cubicBezTo>
                    <a:pt x="2379" y="269"/>
                    <a:pt x="2413" y="276"/>
                    <a:pt x="2444" y="280"/>
                  </a:cubicBezTo>
                  <a:cubicBezTo>
                    <a:pt x="2471" y="286"/>
                    <a:pt x="2494" y="293"/>
                    <a:pt x="2515" y="300"/>
                  </a:cubicBezTo>
                  <a:cubicBezTo>
                    <a:pt x="2556" y="310"/>
                    <a:pt x="2580" y="317"/>
                    <a:pt x="2580" y="317"/>
                  </a:cubicBezTo>
                  <a:cubicBezTo>
                    <a:pt x="2580" y="317"/>
                    <a:pt x="2560" y="304"/>
                    <a:pt x="2525" y="280"/>
                  </a:cubicBezTo>
                  <a:cubicBezTo>
                    <a:pt x="2508" y="266"/>
                    <a:pt x="2488" y="249"/>
                    <a:pt x="2464" y="232"/>
                  </a:cubicBezTo>
                  <a:cubicBezTo>
                    <a:pt x="2437" y="215"/>
                    <a:pt x="2406" y="198"/>
                    <a:pt x="2372" y="178"/>
                  </a:cubicBezTo>
                  <a:cubicBezTo>
                    <a:pt x="2335" y="161"/>
                    <a:pt x="2294" y="140"/>
                    <a:pt x="2249" y="120"/>
                  </a:cubicBezTo>
                  <a:cubicBezTo>
                    <a:pt x="2202" y="103"/>
                    <a:pt x="2155" y="82"/>
                    <a:pt x="2097" y="65"/>
                  </a:cubicBezTo>
                  <a:cubicBezTo>
                    <a:pt x="1988" y="31"/>
                    <a:pt x="1858" y="4"/>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0"/>
            <p:cNvSpPr/>
            <p:nvPr/>
          </p:nvSpPr>
          <p:spPr>
            <a:xfrm>
              <a:off x="520701" y="666291"/>
              <a:ext cx="64709" cy="100663"/>
            </a:xfrm>
            <a:custGeom>
              <a:avLst/>
              <a:gdLst/>
              <a:ahLst/>
              <a:cxnLst/>
              <a:rect l="l" t="t" r="r" b="b"/>
              <a:pathLst>
                <a:path w="1474" h="2293" extrusionOk="0">
                  <a:moveTo>
                    <a:pt x="1293" y="1"/>
                  </a:moveTo>
                  <a:cubicBezTo>
                    <a:pt x="1232" y="4"/>
                    <a:pt x="1161" y="4"/>
                    <a:pt x="1079" y="7"/>
                  </a:cubicBezTo>
                  <a:cubicBezTo>
                    <a:pt x="997" y="11"/>
                    <a:pt x="905" y="21"/>
                    <a:pt x="806" y="38"/>
                  </a:cubicBezTo>
                  <a:cubicBezTo>
                    <a:pt x="756" y="45"/>
                    <a:pt x="704" y="55"/>
                    <a:pt x="650" y="68"/>
                  </a:cubicBezTo>
                  <a:cubicBezTo>
                    <a:pt x="596" y="79"/>
                    <a:pt x="538" y="96"/>
                    <a:pt x="476" y="117"/>
                  </a:cubicBezTo>
                  <a:cubicBezTo>
                    <a:pt x="418" y="140"/>
                    <a:pt x="357" y="170"/>
                    <a:pt x="300" y="219"/>
                  </a:cubicBezTo>
                  <a:cubicBezTo>
                    <a:pt x="239" y="263"/>
                    <a:pt x="184" y="330"/>
                    <a:pt x="157" y="412"/>
                  </a:cubicBezTo>
                  <a:cubicBezTo>
                    <a:pt x="123" y="508"/>
                    <a:pt x="123" y="613"/>
                    <a:pt x="160" y="712"/>
                  </a:cubicBezTo>
                  <a:cubicBezTo>
                    <a:pt x="181" y="759"/>
                    <a:pt x="205" y="811"/>
                    <a:pt x="242" y="851"/>
                  </a:cubicBezTo>
                  <a:cubicBezTo>
                    <a:pt x="263" y="872"/>
                    <a:pt x="283" y="892"/>
                    <a:pt x="307" y="909"/>
                  </a:cubicBezTo>
                  <a:lnTo>
                    <a:pt x="313" y="916"/>
                  </a:lnTo>
                  <a:lnTo>
                    <a:pt x="320" y="919"/>
                  </a:lnTo>
                  <a:lnTo>
                    <a:pt x="320" y="922"/>
                  </a:lnTo>
                  <a:lnTo>
                    <a:pt x="316" y="922"/>
                  </a:lnTo>
                  <a:lnTo>
                    <a:pt x="316" y="926"/>
                  </a:lnTo>
                  <a:lnTo>
                    <a:pt x="320" y="926"/>
                  </a:lnTo>
                  <a:lnTo>
                    <a:pt x="310" y="933"/>
                  </a:lnTo>
                  <a:lnTo>
                    <a:pt x="296" y="953"/>
                  </a:lnTo>
                  <a:cubicBezTo>
                    <a:pt x="252" y="1001"/>
                    <a:pt x="211" y="1052"/>
                    <a:pt x="174" y="1106"/>
                  </a:cubicBezTo>
                  <a:cubicBezTo>
                    <a:pt x="137" y="1164"/>
                    <a:pt x="102" y="1222"/>
                    <a:pt x="76" y="1286"/>
                  </a:cubicBezTo>
                  <a:cubicBezTo>
                    <a:pt x="62" y="1318"/>
                    <a:pt x="51" y="1351"/>
                    <a:pt x="38" y="1382"/>
                  </a:cubicBezTo>
                  <a:cubicBezTo>
                    <a:pt x="31" y="1415"/>
                    <a:pt x="21" y="1450"/>
                    <a:pt x="18" y="1484"/>
                  </a:cubicBezTo>
                  <a:cubicBezTo>
                    <a:pt x="4" y="1558"/>
                    <a:pt x="0" y="1637"/>
                    <a:pt x="14" y="1709"/>
                  </a:cubicBezTo>
                  <a:cubicBezTo>
                    <a:pt x="24" y="1780"/>
                    <a:pt x="41" y="1844"/>
                    <a:pt x="65" y="1902"/>
                  </a:cubicBezTo>
                  <a:cubicBezTo>
                    <a:pt x="79" y="1933"/>
                    <a:pt x="92" y="1963"/>
                    <a:pt x="109" y="1991"/>
                  </a:cubicBezTo>
                  <a:cubicBezTo>
                    <a:pt x="123" y="2021"/>
                    <a:pt x="140" y="2048"/>
                    <a:pt x="160" y="2076"/>
                  </a:cubicBezTo>
                  <a:cubicBezTo>
                    <a:pt x="198" y="2127"/>
                    <a:pt x="239" y="2171"/>
                    <a:pt x="286" y="2208"/>
                  </a:cubicBezTo>
                  <a:cubicBezTo>
                    <a:pt x="334" y="2246"/>
                    <a:pt x="391" y="2277"/>
                    <a:pt x="453" y="2287"/>
                  </a:cubicBezTo>
                  <a:cubicBezTo>
                    <a:pt x="471" y="2291"/>
                    <a:pt x="490" y="2293"/>
                    <a:pt x="509" y="2293"/>
                  </a:cubicBezTo>
                  <a:cubicBezTo>
                    <a:pt x="549" y="2293"/>
                    <a:pt x="587" y="2284"/>
                    <a:pt x="619" y="2273"/>
                  </a:cubicBezTo>
                  <a:cubicBezTo>
                    <a:pt x="671" y="2256"/>
                    <a:pt x="708" y="2225"/>
                    <a:pt x="735" y="2195"/>
                  </a:cubicBezTo>
                  <a:cubicBezTo>
                    <a:pt x="762" y="2164"/>
                    <a:pt x="783" y="2134"/>
                    <a:pt x="796" y="2109"/>
                  </a:cubicBezTo>
                  <a:cubicBezTo>
                    <a:pt x="823" y="2052"/>
                    <a:pt x="837" y="2007"/>
                    <a:pt x="847" y="1977"/>
                  </a:cubicBezTo>
                  <a:cubicBezTo>
                    <a:pt x="854" y="1943"/>
                    <a:pt x="861" y="1930"/>
                    <a:pt x="861" y="1930"/>
                  </a:cubicBezTo>
                  <a:lnTo>
                    <a:pt x="861" y="1930"/>
                  </a:lnTo>
                  <a:cubicBezTo>
                    <a:pt x="861" y="1930"/>
                    <a:pt x="847" y="1940"/>
                    <a:pt x="827" y="1967"/>
                  </a:cubicBezTo>
                  <a:cubicBezTo>
                    <a:pt x="806" y="1991"/>
                    <a:pt x="776" y="2025"/>
                    <a:pt x="735" y="2059"/>
                  </a:cubicBezTo>
                  <a:cubicBezTo>
                    <a:pt x="698" y="2096"/>
                    <a:pt x="640" y="2134"/>
                    <a:pt x="582" y="2137"/>
                  </a:cubicBezTo>
                  <a:cubicBezTo>
                    <a:pt x="579" y="2137"/>
                    <a:pt x="576" y="2137"/>
                    <a:pt x="572" y="2137"/>
                  </a:cubicBezTo>
                  <a:cubicBezTo>
                    <a:pt x="519" y="2137"/>
                    <a:pt x="470" y="2111"/>
                    <a:pt x="418" y="2059"/>
                  </a:cubicBezTo>
                  <a:cubicBezTo>
                    <a:pt x="391" y="2032"/>
                    <a:pt x="368" y="1998"/>
                    <a:pt x="351" y="1957"/>
                  </a:cubicBezTo>
                  <a:cubicBezTo>
                    <a:pt x="330" y="1916"/>
                    <a:pt x="316" y="1878"/>
                    <a:pt x="307" y="1828"/>
                  </a:cubicBezTo>
                  <a:cubicBezTo>
                    <a:pt x="296" y="1780"/>
                    <a:pt x="289" y="1729"/>
                    <a:pt x="289" y="1681"/>
                  </a:cubicBezTo>
                  <a:cubicBezTo>
                    <a:pt x="289" y="1633"/>
                    <a:pt x="296" y="1589"/>
                    <a:pt x="307" y="1542"/>
                  </a:cubicBezTo>
                  <a:cubicBezTo>
                    <a:pt x="313" y="1522"/>
                    <a:pt x="320" y="1501"/>
                    <a:pt x="327" y="1481"/>
                  </a:cubicBezTo>
                  <a:cubicBezTo>
                    <a:pt x="337" y="1460"/>
                    <a:pt x="344" y="1440"/>
                    <a:pt x="357" y="1415"/>
                  </a:cubicBezTo>
                  <a:cubicBezTo>
                    <a:pt x="378" y="1375"/>
                    <a:pt x="405" y="1334"/>
                    <a:pt x="436" y="1293"/>
                  </a:cubicBezTo>
                  <a:cubicBezTo>
                    <a:pt x="467" y="1252"/>
                    <a:pt x="500" y="1215"/>
                    <a:pt x="538" y="1175"/>
                  </a:cubicBezTo>
                  <a:lnTo>
                    <a:pt x="552" y="1161"/>
                  </a:lnTo>
                  <a:lnTo>
                    <a:pt x="561" y="1150"/>
                  </a:lnTo>
                  <a:cubicBezTo>
                    <a:pt x="569" y="1144"/>
                    <a:pt x="572" y="1140"/>
                    <a:pt x="578" y="1134"/>
                  </a:cubicBezTo>
                  <a:lnTo>
                    <a:pt x="643" y="1073"/>
                  </a:lnTo>
                  <a:cubicBezTo>
                    <a:pt x="688" y="1028"/>
                    <a:pt x="735" y="987"/>
                    <a:pt x="779" y="946"/>
                  </a:cubicBezTo>
                  <a:cubicBezTo>
                    <a:pt x="765" y="922"/>
                    <a:pt x="752" y="895"/>
                    <a:pt x="735" y="872"/>
                  </a:cubicBezTo>
                  <a:cubicBezTo>
                    <a:pt x="725" y="851"/>
                    <a:pt x="712" y="834"/>
                    <a:pt x="701" y="814"/>
                  </a:cubicBezTo>
                  <a:lnTo>
                    <a:pt x="701" y="811"/>
                  </a:lnTo>
                  <a:lnTo>
                    <a:pt x="698" y="811"/>
                  </a:lnTo>
                  <a:cubicBezTo>
                    <a:pt x="698" y="807"/>
                    <a:pt x="694" y="807"/>
                    <a:pt x="694" y="803"/>
                  </a:cubicBezTo>
                  <a:cubicBezTo>
                    <a:pt x="684" y="790"/>
                    <a:pt x="657" y="753"/>
                    <a:pt x="606" y="668"/>
                  </a:cubicBezTo>
                  <a:lnTo>
                    <a:pt x="552" y="677"/>
                  </a:lnTo>
                  <a:cubicBezTo>
                    <a:pt x="549" y="679"/>
                    <a:pt x="548" y="679"/>
                    <a:pt x="547" y="679"/>
                  </a:cubicBezTo>
                  <a:cubicBezTo>
                    <a:pt x="545" y="679"/>
                    <a:pt x="544" y="677"/>
                    <a:pt x="541" y="677"/>
                  </a:cubicBezTo>
                  <a:lnTo>
                    <a:pt x="531" y="677"/>
                  </a:lnTo>
                  <a:lnTo>
                    <a:pt x="514" y="674"/>
                  </a:lnTo>
                  <a:lnTo>
                    <a:pt x="500" y="671"/>
                  </a:lnTo>
                  <a:lnTo>
                    <a:pt x="490" y="671"/>
                  </a:lnTo>
                  <a:lnTo>
                    <a:pt x="484" y="668"/>
                  </a:lnTo>
                  <a:cubicBezTo>
                    <a:pt x="484" y="668"/>
                    <a:pt x="480" y="668"/>
                    <a:pt x="476" y="664"/>
                  </a:cubicBezTo>
                  <a:lnTo>
                    <a:pt x="473" y="664"/>
                  </a:lnTo>
                  <a:cubicBezTo>
                    <a:pt x="467" y="660"/>
                    <a:pt x="456" y="654"/>
                    <a:pt x="449" y="651"/>
                  </a:cubicBezTo>
                  <a:cubicBezTo>
                    <a:pt x="436" y="640"/>
                    <a:pt x="423" y="624"/>
                    <a:pt x="409" y="606"/>
                  </a:cubicBezTo>
                  <a:cubicBezTo>
                    <a:pt x="391" y="569"/>
                    <a:pt x="385" y="525"/>
                    <a:pt x="391" y="487"/>
                  </a:cubicBezTo>
                  <a:cubicBezTo>
                    <a:pt x="402" y="450"/>
                    <a:pt x="418" y="415"/>
                    <a:pt x="449" y="382"/>
                  </a:cubicBezTo>
                  <a:cubicBezTo>
                    <a:pt x="476" y="348"/>
                    <a:pt x="517" y="321"/>
                    <a:pt x="561" y="293"/>
                  </a:cubicBezTo>
                  <a:cubicBezTo>
                    <a:pt x="647" y="242"/>
                    <a:pt x="749" y="208"/>
                    <a:pt x="841" y="178"/>
                  </a:cubicBezTo>
                  <a:cubicBezTo>
                    <a:pt x="1024" y="120"/>
                    <a:pt x="1184" y="65"/>
                    <a:pt x="1296" y="41"/>
                  </a:cubicBezTo>
                  <a:cubicBezTo>
                    <a:pt x="1351" y="28"/>
                    <a:pt x="1398" y="18"/>
                    <a:pt x="1429" y="15"/>
                  </a:cubicBezTo>
                  <a:cubicBezTo>
                    <a:pt x="1459" y="7"/>
                    <a:pt x="1473" y="7"/>
                    <a:pt x="1473" y="7"/>
                  </a:cubicBezTo>
                  <a:cubicBezTo>
                    <a:pt x="1473" y="7"/>
                    <a:pt x="1409" y="4"/>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0"/>
            <p:cNvSpPr/>
            <p:nvPr/>
          </p:nvSpPr>
          <p:spPr>
            <a:xfrm>
              <a:off x="657628" y="443583"/>
              <a:ext cx="182975" cy="97282"/>
            </a:xfrm>
            <a:custGeom>
              <a:avLst/>
              <a:gdLst/>
              <a:ahLst/>
              <a:cxnLst/>
              <a:rect l="l" t="t" r="r" b="b"/>
              <a:pathLst>
                <a:path w="4168" h="2216" extrusionOk="0">
                  <a:moveTo>
                    <a:pt x="2840" y="0"/>
                  </a:moveTo>
                  <a:cubicBezTo>
                    <a:pt x="2754" y="0"/>
                    <a:pt x="2670" y="7"/>
                    <a:pt x="2590" y="18"/>
                  </a:cubicBezTo>
                  <a:cubicBezTo>
                    <a:pt x="2467" y="32"/>
                    <a:pt x="2348" y="59"/>
                    <a:pt x="2235" y="94"/>
                  </a:cubicBezTo>
                  <a:cubicBezTo>
                    <a:pt x="2008" y="158"/>
                    <a:pt x="1807" y="250"/>
                    <a:pt x="1617" y="342"/>
                  </a:cubicBezTo>
                  <a:cubicBezTo>
                    <a:pt x="1524" y="390"/>
                    <a:pt x="1430" y="437"/>
                    <a:pt x="1348" y="485"/>
                  </a:cubicBezTo>
                  <a:cubicBezTo>
                    <a:pt x="1263" y="533"/>
                    <a:pt x="1181" y="580"/>
                    <a:pt x="1100" y="621"/>
                  </a:cubicBezTo>
                  <a:cubicBezTo>
                    <a:pt x="943" y="706"/>
                    <a:pt x="797" y="778"/>
                    <a:pt x="661" y="825"/>
                  </a:cubicBezTo>
                  <a:cubicBezTo>
                    <a:pt x="533" y="870"/>
                    <a:pt x="417" y="893"/>
                    <a:pt x="316" y="893"/>
                  </a:cubicBezTo>
                  <a:cubicBezTo>
                    <a:pt x="309" y="893"/>
                    <a:pt x="303" y="893"/>
                    <a:pt x="296" y="893"/>
                  </a:cubicBezTo>
                  <a:cubicBezTo>
                    <a:pt x="290" y="893"/>
                    <a:pt x="284" y="893"/>
                    <a:pt x="277" y="893"/>
                  </a:cubicBezTo>
                  <a:cubicBezTo>
                    <a:pt x="184" y="893"/>
                    <a:pt x="110" y="871"/>
                    <a:pt x="62" y="855"/>
                  </a:cubicBezTo>
                  <a:cubicBezTo>
                    <a:pt x="34" y="845"/>
                    <a:pt x="14" y="839"/>
                    <a:pt x="1" y="832"/>
                  </a:cubicBezTo>
                  <a:lnTo>
                    <a:pt x="1" y="832"/>
                  </a:lnTo>
                  <a:cubicBezTo>
                    <a:pt x="14" y="839"/>
                    <a:pt x="31" y="852"/>
                    <a:pt x="59" y="863"/>
                  </a:cubicBezTo>
                  <a:cubicBezTo>
                    <a:pt x="109" y="886"/>
                    <a:pt x="188" y="921"/>
                    <a:pt x="296" y="930"/>
                  </a:cubicBezTo>
                  <a:cubicBezTo>
                    <a:pt x="327" y="934"/>
                    <a:pt x="359" y="936"/>
                    <a:pt x="393" y="936"/>
                  </a:cubicBezTo>
                  <a:cubicBezTo>
                    <a:pt x="479" y="936"/>
                    <a:pt x="577" y="924"/>
                    <a:pt x="681" y="900"/>
                  </a:cubicBezTo>
                  <a:cubicBezTo>
                    <a:pt x="830" y="869"/>
                    <a:pt x="990" y="811"/>
                    <a:pt x="1157" y="740"/>
                  </a:cubicBezTo>
                  <a:cubicBezTo>
                    <a:pt x="1239" y="703"/>
                    <a:pt x="1328" y="665"/>
                    <a:pt x="1416" y="624"/>
                  </a:cubicBezTo>
                  <a:cubicBezTo>
                    <a:pt x="1504" y="587"/>
                    <a:pt x="1596" y="546"/>
                    <a:pt x="1692" y="512"/>
                  </a:cubicBezTo>
                  <a:cubicBezTo>
                    <a:pt x="1882" y="437"/>
                    <a:pt x="2086" y="365"/>
                    <a:pt x="2293" y="315"/>
                  </a:cubicBezTo>
                  <a:cubicBezTo>
                    <a:pt x="2464" y="271"/>
                    <a:pt x="2642" y="242"/>
                    <a:pt x="2821" y="242"/>
                  </a:cubicBezTo>
                  <a:cubicBezTo>
                    <a:pt x="2863" y="242"/>
                    <a:pt x="2905" y="244"/>
                    <a:pt x="2947" y="247"/>
                  </a:cubicBezTo>
                  <a:cubicBezTo>
                    <a:pt x="3164" y="263"/>
                    <a:pt x="3382" y="329"/>
                    <a:pt x="3565" y="444"/>
                  </a:cubicBezTo>
                  <a:cubicBezTo>
                    <a:pt x="3658" y="502"/>
                    <a:pt x="3736" y="570"/>
                    <a:pt x="3794" y="659"/>
                  </a:cubicBezTo>
                  <a:cubicBezTo>
                    <a:pt x="3858" y="743"/>
                    <a:pt x="3896" y="845"/>
                    <a:pt x="3920" y="948"/>
                  </a:cubicBezTo>
                  <a:cubicBezTo>
                    <a:pt x="3964" y="1158"/>
                    <a:pt x="3940" y="1383"/>
                    <a:pt x="3868" y="1577"/>
                  </a:cubicBezTo>
                  <a:cubicBezTo>
                    <a:pt x="3831" y="1676"/>
                    <a:pt x="3780" y="1764"/>
                    <a:pt x="3719" y="1842"/>
                  </a:cubicBezTo>
                  <a:cubicBezTo>
                    <a:pt x="3658" y="1917"/>
                    <a:pt x="3582" y="1978"/>
                    <a:pt x="3501" y="2015"/>
                  </a:cubicBezTo>
                  <a:cubicBezTo>
                    <a:pt x="3418" y="2056"/>
                    <a:pt x="3331" y="2074"/>
                    <a:pt x="3244" y="2074"/>
                  </a:cubicBezTo>
                  <a:cubicBezTo>
                    <a:pt x="3156" y="2074"/>
                    <a:pt x="3070" y="2055"/>
                    <a:pt x="2991" y="2023"/>
                  </a:cubicBezTo>
                  <a:cubicBezTo>
                    <a:pt x="2950" y="2009"/>
                    <a:pt x="2916" y="1992"/>
                    <a:pt x="2882" y="1971"/>
                  </a:cubicBezTo>
                  <a:cubicBezTo>
                    <a:pt x="2865" y="1962"/>
                    <a:pt x="2848" y="1951"/>
                    <a:pt x="2831" y="1941"/>
                  </a:cubicBezTo>
                  <a:cubicBezTo>
                    <a:pt x="2818" y="1927"/>
                    <a:pt x="2804" y="1913"/>
                    <a:pt x="2790" y="1904"/>
                  </a:cubicBezTo>
                  <a:cubicBezTo>
                    <a:pt x="2733" y="1852"/>
                    <a:pt x="2688" y="1794"/>
                    <a:pt x="2654" y="1733"/>
                  </a:cubicBezTo>
                  <a:cubicBezTo>
                    <a:pt x="2620" y="1672"/>
                    <a:pt x="2596" y="1610"/>
                    <a:pt x="2579" y="1553"/>
                  </a:cubicBezTo>
                  <a:cubicBezTo>
                    <a:pt x="2565" y="1495"/>
                    <a:pt x="2559" y="1437"/>
                    <a:pt x="2562" y="1386"/>
                  </a:cubicBezTo>
                  <a:cubicBezTo>
                    <a:pt x="2559" y="1288"/>
                    <a:pt x="2582" y="1206"/>
                    <a:pt x="2606" y="1155"/>
                  </a:cubicBezTo>
                  <a:cubicBezTo>
                    <a:pt x="2617" y="1128"/>
                    <a:pt x="2626" y="1111"/>
                    <a:pt x="2634" y="1097"/>
                  </a:cubicBezTo>
                  <a:cubicBezTo>
                    <a:pt x="2640" y="1084"/>
                    <a:pt x="2644" y="1080"/>
                    <a:pt x="2644" y="1080"/>
                  </a:cubicBezTo>
                  <a:lnTo>
                    <a:pt x="2644" y="1080"/>
                  </a:lnTo>
                  <a:cubicBezTo>
                    <a:pt x="2644" y="1080"/>
                    <a:pt x="2640" y="1084"/>
                    <a:pt x="2631" y="1097"/>
                  </a:cubicBezTo>
                  <a:cubicBezTo>
                    <a:pt x="2623" y="1108"/>
                    <a:pt x="2606" y="1125"/>
                    <a:pt x="2593" y="1148"/>
                  </a:cubicBezTo>
                  <a:cubicBezTo>
                    <a:pt x="2562" y="1196"/>
                    <a:pt x="2524" y="1274"/>
                    <a:pt x="2511" y="1383"/>
                  </a:cubicBezTo>
                  <a:cubicBezTo>
                    <a:pt x="2504" y="1437"/>
                    <a:pt x="2504" y="1499"/>
                    <a:pt x="2515" y="1566"/>
                  </a:cubicBezTo>
                  <a:cubicBezTo>
                    <a:pt x="2524" y="1631"/>
                    <a:pt x="2542" y="1703"/>
                    <a:pt x="2573" y="1774"/>
                  </a:cubicBezTo>
                  <a:cubicBezTo>
                    <a:pt x="2606" y="1846"/>
                    <a:pt x="2651" y="1917"/>
                    <a:pt x="2712" y="1982"/>
                  </a:cubicBezTo>
                  <a:cubicBezTo>
                    <a:pt x="2725" y="1998"/>
                    <a:pt x="2742" y="2012"/>
                    <a:pt x="2760" y="2029"/>
                  </a:cubicBezTo>
                  <a:cubicBezTo>
                    <a:pt x="2777" y="2043"/>
                    <a:pt x="2797" y="2056"/>
                    <a:pt x="2814" y="2073"/>
                  </a:cubicBezTo>
                  <a:cubicBezTo>
                    <a:pt x="2855" y="2097"/>
                    <a:pt x="2899" y="2125"/>
                    <a:pt x="2943" y="2141"/>
                  </a:cubicBezTo>
                  <a:cubicBezTo>
                    <a:pt x="2984" y="2162"/>
                    <a:pt x="3031" y="2175"/>
                    <a:pt x="3083" y="2189"/>
                  </a:cubicBezTo>
                  <a:cubicBezTo>
                    <a:pt x="3107" y="2196"/>
                    <a:pt x="3130" y="2199"/>
                    <a:pt x="3157" y="2206"/>
                  </a:cubicBezTo>
                  <a:cubicBezTo>
                    <a:pt x="3182" y="2213"/>
                    <a:pt x="3209" y="2213"/>
                    <a:pt x="3236" y="2213"/>
                  </a:cubicBezTo>
                  <a:cubicBezTo>
                    <a:pt x="3256" y="2215"/>
                    <a:pt x="3276" y="2216"/>
                    <a:pt x="3296" y="2216"/>
                  </a:cubicBezTo>
                  <a:cubicBezTo>
                    <a:pt x="3386" y="2216"/>
                    <a:pt x="3477" y="2198"/>
                    <a:pt x="3565" y="2158"/>
                  </a:cubicBezTo>
                  <a:cubicBezTo>
                    <a:pt x="3671" y="2114"/>
                    <a:pt x="3766" y="2039"/>
                    <a:pt x="3848" y="1951"/>
                  </a:cubicBezTo>
                  <a:cubicBezTo>
                    <a:pt x="3926" y="1863"/>
                    <a:pt x="3991" y="1757"/>
                    <a:pt x="4039" y="1645"/>
                  </a:cubicBezTo>
                  <a:cubicBezTo>
                    <a:pt x="4134" y="1420"/>
                    <a:pt x="4168" y="1161"/>
                    <a:pt x="4116" y="907"/>
                  </a:cubicBezTo>
                  <a:cubicBezTo>
                    <a:pt x="4093" y="781"/>
                    <a:pt x="4042" y="655"/>
                    <a:pt x="3974" y="539"/>
                  </a:cubicBezTo>
                  <a:cubicBezTo>
                    <a:pt x="3903" y="427"/>
                    <a:pt x="3800" y="325"/>
                    <a:pt x="3695" y="250"/>
                  </a:cubicBezTo>
                  <a:cubicBezTo>
                    <a:pt x="3586" y="172"/>
                    <a:pt x="3467" y="114"/>
                    <a:pt x="3341" y="76"/>
                  </a:cubicBezTo>
                  <a:cubicBezTo>
                    <a:pt x="3215" y="36"/>
                    <a:pt x="3089" y="15"/>
                    <a:pt x="2964" y="5"/>
                  </a:cubicBezTo>
                  <a:cubicBezTo>
                    <a:pt x="2922" y="2"/>
                    <a:pt x="2881" y="0"/>
                    <a:pt x="2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0"/>
            <p:cNvSpPr/>
            <p:nvPr/>
          </p:nvSpPr>
          <p:spPr>
            <a:xfrm>
              <a:off x="803554" y="404072"/>
              <a:ext cx="142499" cy="72215"/>
            </a:xfrm>
            <a:custGeom>
              <a:avLst/>
              <a:gdLst/>
              <a:ahLst/>
              <a:cxnLst/>
              <a:rect l="l" t="t" r="r" b="b"/>
              <a:pathLst>
                <a:path w="3246" h="1645" extrusionOk="0">
                  <a:moveTo>
                    <a:pt x="0" y="0"/>
                  </a:moveTo>
                  <a:cubicBezTo>
                    <a:pt x="0" y="0"/>
                    <a:pt x="21" y="4"/>
                    <a:pt x="54" y="7"/>
                  </a:cubicBezTo>
                  <a:cubicBezTo>
                    <a:pt x="72" y="11"/>
                    <a:pt x="92" y="14"/>
                    <a:pt x="119" y="17"/>
                  </a:cubicBezTo>
                  <a:cubicBezTo>
                    <a:pt x="143" y="20"/>
                    <a:pt x="174" y="28"/>
                    <a:pt x="205" y="34"/>
                  </a:cubicBezTo>
                  <a:cubicBezTo>
                    <a:pt x="334" y="61"/>
                    <a:pt x="514" y="116"/>
                    <a:pt x="711" y="208"/>
                  </a:cubicBezTo>
                  <a:cubicBezTo>
                    <a:pt x="813" y="256"/>
                    <a:pt x="915" y="317"/>
                    <a:pt x="1021" y="388"/>
                  </a:cubicBezTo>
                  <a:cubicBezTo>
                    <a:pt x="1123" y="460"/>
                    <a:pt x="1225" y="541"/>
                    <a:pt x="1320" y="637"/>
                  </a:cubicBezTo>
                  <a:cubicBezTo>
                    <a:pt x="1419" y="732"/>
                    <a:pt x="1507" y="841"/>
                    <a:pt x="1588" y="956"/>
                  </a:cubicBezTo>
                  <a:cubicBezTo>
                    <a:pt x="1667" y="1075"/>
                    <a:pt x="1745" y="1212"/>
                    <a:pt x="1861" y="1334"/>
                  </a:cubicBezTo>
                  <a:cubicBezTo>
                    <a:pt x="1976" y="1453"/>
                    <a:pt x="2123" y="1551"/>
                    <a:pt x="2279" y="1603"/>
                  </a:cubicBezTo>
                  <a:cubicBezTo>
                    <a:pt x="2368" y="1630"/>
                    <a:pt x="2460" y="1645"/>
                    <a:pt x="2550" y="1645"/>
                  </a:cubicBezTo>
                  <a:cubicBezTo>
                    <a:pt x="2626" y="1645"/>
                    <a:pt x="2701" y="1634"/>
                    <a:pt x="2772" y="1612"/>
                  </a:cubicBezTo>
                  <a:cubicBezTo>
                    <a:pt x="2851" y="1592"/>
                    <a:pt x="2926" y="1555"/>
                    <a:pt x="2990" y="1507"/>
                  </a:cubicBezTo>
                  <a:cubicBezTo>
                    <a:pt x="3055" y="1460"/>
                    <a:pt x="3109" y="1399"/>
                    <a:pt x="3150" y="1334"/>
                  </a:cubicBezTo>
                  <a:cubicBezTo>
                    <a:pt x="3225" y="1198"/>
                    <a:pt x="3246" y="1052"/>
                    <a:pt x="3218" y="926"/>
                  </a:cubicBezTo>
                  <a:cubicBezTo>
                    <a:pt x="3194" y="796"/>
                    <a:pt x="3116" y="691"/>
                    <a:pt x="3024" y="640"/>
                  </a:cubicBezTo>
                  <a:cubicBezTo>
                    <a:pt x="2969" y="606"/>
                    <a:pt x="2909" y="590"/>
                    <a:pt x="2856" y="590"/>
                  </a:cubicBezTo>
                  <a:cubicBezTo>
                    <a:pt x="2824" y="590"/>
                    <a:pt x="2794" y="596"/>
                    <a:pt x="2769" y="606"/>
                  </a:cubicBezTo>
                  <a:cubicBezTo>
                    <a:pt x="2701" y="633"/>
                    <a:pt x="2667" y="681"/>
                    <a:pt x="2650" y="711"/>
                  </a:cubicBezTo>
                  <a:cubicBezTo>
                    <a:pt x="2643" y="728"/>
                    <a:pt x="2640" y="742"/>
                    <a:pt x="2637" y="752"/>
                  </a:cubicBezTo>
                  <a:cubicBezTo>
                    <a:pt x="2637" y="759"/>
                    <a:pt x="2633" y="766"/>
                    <a:pt x="2633" y="766"/>
                  </a:cubicBezTo>
                  <a:cubicBezTo>
                    <a:pt x="2633" y="766"/>
                    <a:pt x="2637" y="763"/>
                    <a:pt x="2640" y="752"/>
                  </a:cubicBezTo>
                  <a:cubicBezTo>
                    <a:pt x="2643" y="745"/>
                    <a:pt x="2650" y="732"/>
                    <a:pt x="2660" y="718"/>
                  </a:cubicBezTo>
                  <a:cubicBezTo>
                    <a:pt x="2681" y="691"/>
                    <a:pt x="2722" y="657"/>
                    <a:pt x="2783" y="647"/>
                  </a:cubicBezTo>
                  <a:cubicBezTo>
                    <a:pt x="2794" y="644"/>
                    <a:pt x="2805" y="643"/>
                    <a:pt x="2816" y="643"/>
                  </a:cubicBezTo>
                  <a:cubicBezTo>
                    <a:pt x="2868" y="643"/>
                    <a:pt x="2926" y="667"/>
                    <a:pt x="2973" y="711"/>
                  </a:cubicBezTo>
                  <a:cubicBezTo>
                    <a:pt x="3034" y="766"/>
                    <a:pt x="3075" y="847"/>
                    <a:pt x="3082" y="946"/>
                  </a:cubicBezTo>
                  <a:cubicBezTo>
                    <a:pt x="3089" y="1041"/>
                    <a:pt x="3062" y="1150"/>
                    <a:pt x="2997" y="1235"/>
                  </a:cubicBezTo>
                  <a:cubicBezTo>
                    <a:pt x="2963" y="1276"/>
                    <a:pt x="2926" y="1310"/>
                    <a:pt x="2878" y="1341"/>
                  </a:cubicBezTo>
                  <a:cubicBezTo>
                    <a:pt x="2827" y="1372"/>
                    <a:pt x="2776" y="1392"/>
                    <a:pt x="2718" y="1405"/>
                  </a:cubicBezTo>
                  <a:cubicBezTo>
                    <a:pt x="2674" y="1416"/>
                    <a:pt x="2626" y="1420"/>
                    <a:pt x="2578" y="1420"/>
                  </a:cubicBezTo>
                  <a:cubicBezTo>
                    <a:pt x="2563" y="1420"/>
                    <a:pt x="2549" y="1420"/>
                    <a:pt x="2535" y="1419"/>
                  </a:cubicBezTo>
                  <a:cubicBezTo>
                    <a:pt x="2473" y="1419"/>
                    <a:pt x="2409" y="1408"/>
                    <a:pt x="2348" y="1388"/>
                  </a:cubicBezTo>
                  <a:cubicBezTo>
                    <a:pt x="2225" y="1351"/>
                    <a:pt x="2106" y="1283"/>
                    <a:pt x="2014" y="1184"/>
                  </a:cubicBezTo>
                  <a:cubicBezTo>
                    <a:pt x="1922" y="1089"/>
                    <a:pt x="1844" y="963"/>
                    <a:pt x="1752" y="841"/>
                  </a:cubicBezTo>
                  <a:cubicBezTo>
                    <a:pt x="1660" y="714"/>
                    <a:pt x="1555" y="603"/>
                    <a:pt x="1442" y="504"/>
                  </a:cubicBezTo>
                  <a:cubicBezTo>
                    <a:pt x="1334" y="408"/>
                    <a:pt x="1214" y="327"/>
                    <a:pt x="1095" y="262"/>
                  </a:cubicBezTo>
                  <a:cubicBezTo>
                    <a:pt x="980" y="201"/>
                    <a:pt x="864" y="147"/>
                    <a:pt x="752" y="109"/>
                  </a:cubicBezTo>
                  <a:cubicBezTo>
                    <a:pt x="534" y="31"/>
                    <a:pt x="340" y="11"/>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0"/>
            <p:cNvSpPr/>
            <p:nvPr/>
          </p:nvSpPr>
          <p:spPr>
            <a:xfrm>
              <a:off x="866552" y="451880"/>
              <a:ext cx="73401" cy="85912"/>
            </a:xfrm>
            <a:custGeom>
              <a:avLst/>
              <a:gdLst/>
              <a:ahLst/>
              <a:cxnLst/>
              <a:rect l="l" t="t" r="r" b="b"/>
              <a:pathLst>
                <a:path w="1672" h="1957" extrusionOk="0">
                  <a:moveTo>
                    <a:pt x="1" y="0"/>
                  </a:moveTo>
                  <a:cubicBezTo>
                    <a:pt x="1" y="0"/>
                    <a:pt x="15" y="7"/>
                    <a:pt x="35" y="27"/>
                  </a:cubicBezTo>
                  <a:cubicBezTo>
                    <a:pt x="51" y="44"/>
                    <a:pt x="82" y="71"/>
                    <a:pt x="113" y="112"/>
                  </a:cubicBezTo>
                  <a:cubicBezTo>
                    <a:pt x="178" y="187"/>
                    <a:pt x="260" y="310"/>
                    <a:pt x="313" y="470"/>
                  </a:cubicBezTo>
                  <a:cubicBezTo>
                    <a:pt x="341" y="548"/>
                    <a:pt x="365" y="633"/>
                    <a:pt x="378" y="732"/>
                  </a:cubicBezTo>
                  <a:cubicBezTo>
                    <a:pt x="392" y="826"/>
                    <a:pt x="402" y="928"/>
                    <a:pt x="419" y="1038"/>
                  </a:cubicBezTo>
                  <a:cubicBezTo>
                    <a:pt x="436" y="1146"/>
                    <a:pt x="453" y="1262"/>
                    <a:pt x="494" y="1381"/>
                  </a:cubicBezTo>
                  <a:cubicBezTo>
                    <a:pt x="531" y="1497"/>
                    <a:pt x="593" y="1613"/>
                    <a:pt x="674" y="1715"/>
                  </a:cubicBezTo>
                  <a:cubicBezTo>
                    <a:pt x="759" y="1813"/>
                    <a:pt x="872" y="1902"/>
                    <a:pt x="1007" y="1939"/>
                  </a:cubicBezTo>
                  <a:cubicBezTo>
                    <a:pt x="1028" y="1942"/>
                    <a:pt x="1045" y="1946"/>
                    <a:pt x="1062" y="1949"/>
                  </a:cubicBezTo>
                  <a:lnTo>
                    <a:pt x="1113" y="1956"/>
                  </a:lnTo>
                  <a:cubicBezTo>
                    <a:pt x="1147" y="1956"/>
                    <a:pt x="1185" y="1956"/>
                    <a:pt x="1219" y="1949"/>
                  </a:cubicBezTo>
                  <a:cubicBezTo>
                    <a:pt x="1290" y="1939"/>
                    <a:pt x="1354" y="1915"/>
                    <a:pt x="1409" y="1881"/>
                  </a:cubicBezTo>
                  <a:cubicBezTo>
                    <a:pt x="1525" y="1813"/>
                    <a:pt x="1610" y="1707"/>
                    <a:pt x="1647" y="1592"/>
                  </a:cubicBezTo>
                  <a:cubicBezTo>
                    <a:pt x="1664" y="1534"/>
                    <a:pt x="1671" y="1476"/>
                    <a:pt x="1671" y="1418"/>
                  </a:cubicBezTo>
                  <a:cubicBezTo>
                    <a:pt x="1668" y="1360"/>
                    <a:pt x="1654" y="1306"/>
                    <a:pt x="1630" y="1258"/>
                  </a:cubicBezTo>
                  <a:cubicBezTo>
                    <a:pt x="1607" y="1211"/>
                    <a:pt x="1569" y="1170"/>
                    <a:pt x="1525" y="1143"/>
                  </a:cubicBezTo>
                  <a:cubicBezTo>
                    <a:pt x="1489" y="1121"/>
                    <a:pt x="1449" y="1110"/>
                    <a:pt x="1412" y="1110"/>
                  </a:cubicBezTo>
                  <a:cubicBezTo>
                    <a:pt x="1403" y="1110"/>
                    <a:pt x="1394" y="1111"/>
                    <a:pt x="1385" y="1112"/>
                  </a:cubicBezTo>
                  <a:cubicBezTo>
                    <a:pt x="1341" y="1119"/>
                    <a:pt x="1304" y="1140"/>
                    <a:pt x="1276" y="1160"/>
                  </a:cubicBezTo>
                  <a:cubicBezTo>
                    <a:pt x="1249" y="1184"/>
                    <a:pt x="1229" y="1204"/>
                    <a:pt x="1215" y="1225"/>
                  </a:cubicBezTo>
                  <a:cubicBezTo>
                    <a:pt x="1181" y="1269"/>
                    <a:pt x="1167" y="1306"/>
                    <a:pt x="1153" y="1330"/>
                  </a:cubicBezTo>
                  <a:cubicBezTo>
                    <a:pt x="1140" y="1357"/>
                    <a:pt x="1137" y="1371"/>
                    <a:pt x="1137" y="1371"/>
                  </a:cubicBezTo>
                  <a:cubicBezTo>
                    <a:pt x="1137" y="1371"/>
                    <a:pt x="1144" y="1357"/>
                    <a:pt x="1161" y="1337"/>
                  </a:cubicBezTo>
                  <a:cubicBezTo>
                    <a:pt x="1181" y="1316"/>
                    <a:pt x="1208" y="1286"/>
                    <a:pt x="1246" y="1255"/>
                  </a:cubicBezTo>
                  <a:cubicBezTo>
                    <a:pt x="1278" y="1226"/>
                    <a:pt x="1329" y="1197"/>
                    <a:pt x="1381" y="1197"/>
                  </a:cubicBezTo>
                  <a:cubicBezTo>
                    <a:pt x="1383" y="1197"/>
                    <a:pt x="1386" y="1197"/>
                    <a:pt x="1389" y="1197"/>
                  </a:cubicBezTo>
                  <a:cubicBezTo>
                    <a:pt x="1416" y="1201"/>
                    <a:pt x="1439" y="1214"/>
                    <a:pt x="1460" y="1235"/>
                  </a:cubicBezTo>
                  <a:cubicBezTo>
                    <a:pt x="1477" y="1252"/>
                    <a:pt x="1494" y="1279"/>
                    <a:pt x="1505" y="1313"/>
                  </a:cubicBezTo>
                  <a:cubicBezTo>
                    <a:pt x="1514" y="1344"/>
                    <a:pt x="1518" y="1381"/>
                    <a:pt x="1514" y="1418"/>
                  </a:cubicBezTo>
                  <a:cubicBezTo>
                    <a:pt x="1511" y="1452"/>
                    <a:pt x="1497" y="1490"/>
                    <a:pt x="1480" y="1528"/>
                  </a:cubicBezTo>
                  <a:cubicBezTo>
                    <a:pt x="1439" y="1595"/>
                    <a:pt x="1382" y="1657"/>
                    <a:pt x="1307" y="1701"/>
                  </a:cubicBezTo>
                  <a:cubicBezTo>
                    <a:pt x="1269" y="1721"/>
                    <a:pt x="1229" y="1735"/>
                    <a:pt x="1188" y="1741"/>
                  </a:cubicBezTo>
                  <a:cubicBezTo>
                    <a:pt x="1174" y="1741"/>
                    <a:pt x="1161" y="1743"/>
                    <a:pt x="1147" y="1743"/>
                  </a:cubicBezTo>
                  <a:cubicBezTo>
                    <a:pt x="1140" y="1743"/>
                    <a:pt x="1133" y="1743"/>
                    <a:pt x="1127" y="1741"/>
                  </a:cubicBezTo>
                  <a:lnTo>
                    <a:pt x="1092" y="1738"/>
                  </a:lnTo>
                  <a:cubicBezTo>
                    <a:pt x="1082" y="1738"/>
                    <a:pt x="1072" y="1735"/>
                    <a:pt x="1062" y="1732"/>
                  </a:cubicBezTo>
                  <a:cubicBezTo>
                    <a:pt x="977" y="1711"/>
                    <a:pt x="896" y="1657"/>
                    <a:pt x="827" y="1581"/>
                  </a:cubicBezTo>
                  <a:cubicBezTo>
                    <a:pt x="759" y="1507"/>
                    <a:pt x="704" y="1415"/>
                    <a:pt x="668" y="1316"/>
                  </a:cubicBezTo>
                  <a:cubicBezTo>
                    <a:pt x="630" y="1221"/>
                    <a:pt x="607" y="1112"/>
                    <a:pt x="582" y="1010"/>
                  </a:cubicBezTo>
                  <a:cubicBezTo>
                    <a:pt x="538" y="799"/>
                    <a:pt x="491" y="589"/>
                    <a:pt x="402" y="429"/>
                  </a:cubicBezTo>
                  <a:cubicBezTo>
                    <a:pt x="317" y="269"/>
                    <a:pt x="208" y="163"/>
                    <a:pt x="130" y="95"/>
                  </a:cubicBezTo>
                  <a:cubicBezTo>
                    <a:pt x="89" y="61"/>
                    <a:pt x="59" y="38"/>
                    <a:pt x="35" y="24"/>
                  </a:cubicBezTo>
                  <a:cubicBezTo>
                    <a:pt x="15"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0"/>
            <p:cNvSpPr/>
            <p:nvPr/>
          </p:nvSpPr>
          <p:spPr>
            <a:xfrm>
              <a:off x="899873" y="410833"/>
              <a:ext cx="36174" cy="41222"/>
            </a:xfrm>
            <a:custGeom>
              <a:avLst/>
              <a:gdLst/>
              <a:ahLst/>
              <a:cxnLst/>
              <a:rect l="l" t="t" r="r" b="b"/>
              <a:pathLst>
                <a:path w="824" h="939" extrusionOk="0">
                  <a:moveTo>
                    <a:pt x="467" y="1"/>
                  </a:moveTo>
                  <a:cubicBezTo>
                    <a:pt x="455" y="1"/>
                    <a:pt x="442" y="1"/>
                    <a:pt x="429" y="3"/>
                  </a:cubicBezTo>
                  <a:cubicBezTo>
                    <a:pt x="368" y="9"/>
                    <a:pt x="306" y="26"/>
                    <a:pt x="248" y="61"/>
                  </a:cubicBezTo>
                  <a:cubicBezTo>
                    <a:pt x="187" y="95"/>
                    <a:pt x="137" y="146"/>
                    <a:pt x="99" y="204"/>
                  </a:cubicBezTo>
                  <a:cubicBezTo>
                    <a:pt x="58" y="262"/>
                    <a:pt x="34" y="326"/>
                    <a:pt x="14" y="394"/>
                  </a:cubicBezTo>
                  <a:cubicBezTo>
                    <a:pt x="0" y="462"/>
                    <a:pt x="0" y="533"/>
                    <a:pt x="11" y="601"/>
                  </a:cubicBezTo>
                  <a:cubicBezTo>
                    <a:pt x="24" y="670"/>
                    <a:pt x="52" y="734"/>
                    <a:pt x="92" y="789"/>
                  </a:cubicBezTo>
                  <a:cubicBezTo>
                    <a:pt x="133" y="843"/>
                    <a:pt x="184" y="884"/>
                    <a:pt x="242" y="911"/>
                  </a:cubicBezTo>
                  <a:cubicBezTo>
                    <a:pt x="269" y="921"/>
                    <a:pt x="300" y="932"/>
                    <a:pt x="330" y="935"/>
                  </a:cubicBezTo>
                  <a:cubicBezTo>
                    <a:pt x="346" y="937"/>
                    <a:pt x="363" y="939"/>
                    <a:pt x="379" y="939"/>
                  </a:cubicBezTo>
                  <a:cubicBezTo>
                    <a:pt x="392" y="939"/>
                    <a:pt x="404" y="938"/>
                    <a:pt x="415" y="935"/>
                  </a:cubicBezTo>
                  <a:cubicBezTo>
                    <a:pt x="466" y="928"/>
                    <a:pt x="507" y="904"/>
                    <a:pt x="537" y="877"/>
                  </a:cubicBezTo>
                  <a:cubicBezTo>
                    <a:pt x="568" y="850"/>
                    <a:pt x="586" y="822"/>
                    <a:pt x="599" y="799"/>
                  </a:cubicBezTo>
                  <a:cubicBezTo>
                    <a:pt x="609" y="772"/>
                    <a:pt x="609" y="751"/>
                    <a:pt x="612" y="738"/>
                  </a:cubicBezTo>
                  <a:lnTo>
                    <a:pt x="612" y="720"/>
                  </a:lnTo>
                  <a:cubicBezTo>
                    <a:pt x="612" y="720"/>
                    <a:pt x="612" y="720"/>
                    <a:pt x="612" y="720"/>
                  </a:cubicBezTo>
                  <a:cubicBezTo>
                    <a:pt x="608" y="720"/>
                    <a:pt x="601" y="749"/>
                    <a:pt x="565" y="772"/>
                  </a:cubicBezTo>
                  <a:cubicBezTo>
                    <a:pt x="548" y="785"/>
                    <a:pt x="524" y="795"/>
                    <a:pt x="497" y="799"/>
                  </a:cubicBezTo>
                  <a:cubicBezTo>
                    <a:pt x="487" y="800"/>
                    <a:pt x="476" y="801"/>
                    <a:pt x="466" y="801"/>
                  </a:cubicBezTo>
                  <a:cubicBezTo>
                    <a:pt x="448" y="801"/>
                    <a:pt x="429" y="798"/>
                    <a:pt x="412" y="792"/>
                  </a:cubicBezTo>
                  <a:cubicBezTo>
                    <a:pt x="399" y="789"/>
                    <a:pt x="388" y="785"/>
                    <a:pt x="378" y="775"/>
                  </a:cubicBezTo>
                  <a:cubicBezTo>
                    <a:pt x="364" y="769"/>
                    <a:pt x="354" y="758"/>
                    <a:pt x="344" y="748"/>
                  </a:cubicBezTo>
                  <a:cubicBezTo>
                    <a:pt x="323" y="724"/>
                    <a:pt x="306" y="697"/>
                    <a:pt x="297" y="667"/>
                  </a:cubicBezTo>
                  <a:cubicBezTo>
                    <a:pt x="283" y="632"/>
                    <a:pt x="276" y="601"/>
                    <a:pt x="276" y="564"/>
                  </a:cubicBezTo>
                  <a:cubicBezTo>
                    <a:pt x="272" y="530"/>
                    <a:pt x="279" y="496"/>
                    <a:pt x="289" y="458"/>
                  </a:cubicBezTo>
                  <a:cubicBezTo>
                    <a:pt x="297" y="425"/>
                    <a:pt x="313" y="391"/>
                    <a:pt x="333" y="364"/>
                  </a:cubicBezTo>
                  <a:cubicBezTo>
                    <a:pt x="354" y="336"/>
                    <a:pt x="378" y="309"/>
                    <a:pt x="402" y="289"/>
                  </a:cubicBezTo>
                  <a:cubicBezTo>
                    <a:pt x="449" y="251"/>
                    <a:pt x="510" y="213"/>
                    <a:pt x="575" y="204"/>
                  </a:cubicBezTo>
                  <a:cubicBezTo>
                    <a:pt x="609" y="197"/>
                    <a:pt x="639" y="193"/>
                    <a:pt x="670" y="186"/>
                  </a:cubicBezTo>
                  <a:cubicBezTo>
                    <a:pt x="678" y="186"/>
                    <a:pt x="687" y="185"/>
                    <a:pt x="695" y="185"/>
                  </a:cubicBezTo>
                  <a:cubicBezTo>
                    <a:pt x="715" y="185"/>
                    <a:pt x="734" y="187"/>
                    <a:pt x="749" y="190"/>
                  </a:cubicBezTo>
                  <a:cubicBezTo>
                    <a:pt x="772" y="190"/>
                    <a:pt x="793" y="193"/>
                    <a:pt x="803" y="197"/>
                  </a:cubicBezTo>
                  <a:cubicBezTo>
                    <a:pt x="817" y="200"/>
                    <a:pt x="823" y="204"/>
                    <a:pt x="823" y="204"/>
                  </a:cubicBezTo>
                  <a:cubicBezTo>
                    <a:pt x="823" y="204"/>
                    <a:pt x="820" y="197"/>
                    <a:pt x="813" y="183"/>
                  </a:cubicBezTo>
                  <a:cubicBezTo>
                    <a:pt x="807" y="173"/>
                    <a:pt x="796" y="156"/>
                    <a:pt x="779" y="136"/>
                  </a:cubicBezTo>
                  <a:cubicBezTo>
                    <a:pt x="762" y="115"/>
                    <a:pt x="738" y="91"/>
                    <a:pt x="708" y="71"/>
                  </a:cubicBezTo>
                  <a:cubicBezTo>
                    <a:pt x="677" y="47"/>
                    <a:pt x="636" y="26"/>
                    <a:pt x="589" y="17"/>
                  </a:cubicBezTo>
                  <a:cubicBezTo>
                    <a:pt x="552" y="8"/>
                    <a:pt x="511"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0"/>
            <p:cNvSpPr/>
            <p:nvPr/>
          </p:nvSpPr>
          <p:spPr>
            <a:xfrm>
              <a:off x="900883" y="491874"/>
              <a:ext cx="25769" cy="29940"/>
            </a:xfrm>
            <a:custGeom>
              <a:avLst/>
              <a:gdLst/>
              <a:ahLst/>
              <a:cxnLst/>
              <a:rect l="l" t="t" r="r" b="b"/>
              <a:pathLst>
                <a:path w="587" h="682" extrusionOk="0">
                  <a:moveTo>
                    <a:pt x="289" y="0"/>
                  </a:moveTo>
                  <a:cubicBezTo>
                    <a:pt x="247" y="0"/>
                    <a:pt x="201" y="9"/>
                    <a:pt x="154" y="34"/>
                  </a:cubicBezTo>
                  <a:cubicBezTo>
                    <a:pt x="127" y="48"/>
                    <a:pt x="103" y="66"/>
                    <a:pt x="79" y="92"/>
                  </a:cubicBezTo>
                  <a:cubicBezTo>
                    <a:pt x="56" y="116"/>
                    <a:pt x="38" y="147"/>
                    <a:pt x="25" y="177"/>
                  </a:cubicBezTo>
                  <a:cubicBezTo>
                    <a:pt x="1" y="242"/>
                    <a:pt x="1" y="306"/>
                    <a:pt x="8" y="361"/>
                  </a:cubicBezTo>
                  <a:cubicBezTo>
                    <a:pt x="18" y="416"/>
                    <a:pt x="38" y="463"/>
                    <a:pt x="65" y="507"/>
                  </a:cubicBezTo>
                  <a:cubicBezTo>
                    <a:pt x="93" y="548"/>
                    <a:pt x="123" y="589"/>
                    <a:pt x="164" y="617"/>
                  </a:cubicBezTo>
                  <a:cubicBezTo>
                    <a:pt x="205" y="647"/>
                    <a:pt x="253" y="667"/>
                    <a:pt x="297" y="674"/>
                  </a:cubicBezTo>
                  <a:cubicBezTo>
                    <a:pt x="321" y="678"/>
                    <a:pt x="345" y="681"/>
                    <a:pt x="365" y="681"/>
                  </a:cubicBezTo>
                  <a:cubicBezTo>
                    <a:pt x="389" y="678"/>
                    <a:pt x="409" y="674"/>
                    <a:pt x="426" y="670"/>
                  </a:cubicBezTo>
                  <a:cubicBezTo>
                    <a:pt x="464" y="661"/>
                    <a:pt x="494" y="644"/>
                    <a:pt x="514" y="623"/>
                  </a:cubicBezTo>
                  <a:cubicBezTo>
                    <a:pt x="535" y="603"/>
                    <a:pt x="552" y="582"/>
                    <a:pt x="559" y="565"/>
                  </a:cubicBezTo>
                  <a:cubicBezTo>
                    <a:pt x="569" y="545"/>
                    <a:pt x="572" y="531"/>
                    <a:pt x="572" y="521"/>
                  </a:cubicBezTo>
                  <a:cubicBezTo>
                    <a:pt x="572" y="511"/>
                    <a:pt x="576" y="507"/>
                    <a:pt x="576" y="507"/>
                  </a:cubicBezTo>
                  <a:lnTo>
                    <a:pt x="576" y="507"/>
                  </a:lnTo>
                  <a:cubicBezTo>
                    <a:pt x="576" y="507"/>
                    <a:pt x="572" y="511"/>
                    <a:pt x="563" y="518"/>
                  </a:cubicBezTo>
                  <a:cubicBezTo>
                    <a:pt x="555" y="521"/>
                    <a:pt x="545" y="528"/>
                    <a:pt x="528" y="531"/>
                  </a:cubicBezTo>
                  <a:cubicBezTo>
                    <a:pt x="516" y="537"/>
                    <a:pt x="501" y="540"/>
                    <a:pt x="485" y="540"/>
                  </a:cubicBezTo>
                  <a:cubicBezTo>
                    <a:pt x="464" y="540"/>
                    <a:pt x="441" y="535"/>
                    <a:pt x="420" y="528"/>
                  </a:cubicBezTo>
                  <a:cubicBezTo>
                    <a:pt x="379" y="518"/>
                    <a:pt x="358" y="480"/>
                    <a:pt x="338" y="443"/>
                  </a:cubicBezTo>
                  <a:cubicBezTo>
                    <a:pt x="327" y="422"/>
                    <a:pt x="318" y="402"/>
                    <a:pt x="310" y="378"/>
                  </a:cubicBezTo>
                  <a:cubicBezTo>
                    <a:pt x="304" y="358"/>
                    <a:pt x="297" y="334"/>
                    <a:pt x="297" y="314"/>
                  </a:cubicBezTo>
                  <a:cubicBezTo>
                    <a:pt x="294" y="297"/>
                    <a:pt x="294" y="283"/>
                    <a:pt x="297" y="279"/>
                  </a:cubicBezTo>
                  <a:cubicBezTo>
                    <a:pt x="297" y="273"/>
                    <a:pt x="294" y="273"/>
                    <a:pt x="300" y="259"/>
                  </a:cubicBezTo>
                  <a:cubicBezTo>
                    <a:pt x="307" y="252"/>
                    <a:pt x="318" y="239"/>
                    <a:pt x="335" y="229"/>
                  </a:cubicBezTo>
                  <a:cubicBezTo>
                    <a:pt x="345" y="221"/>
                    <a:pt x="355" y="218"/>
                    <a:pt x="362" y="212"/>
                  </a:cubicBezTo>
                  <a:cubicBezTo>
                    <a:pt x="371" y="208"/>
                    <a:pt x="385" y="204"/>
                    <a:pt x="396" y="204"/>
                  </a:cubicBezTo>
                  <a:cubicBezTo>
                    <a:pt x="433" y="196"/>
                    <a:pt x="478" y="187"/>
                    <a:pt x="511" y="187"/>
                  </a:cubicBezTo>
                  <a:cubicBezTo>
                    <a:pt x="517" y="187"/>
                    <a:pt x="523" y="187"/>
                    <a:pt x="528" y="188"/>
                  </a:cubicBezTo>
                  <a:cubicBezTo>
                    <a:pt x="566" y="181"/>
                    <a:pt x="586" y="181"/>
                    <a:pt x="586" y="181"/>
                  </a:cubicBezTo>
                  <a:cubicBezTo>
                    <a:pt x="586" y="181"/>
                    <a:pt x="572" y="163"/>
                    <a:pt x="552" y="133"/>
                  </a:cubicBezTo>
                  <a:cubicBezTo>
                    <a:pt x="525" y="110"/>
                    <a:pt x="491" y="58"/>
                    <a:pt x="426" y="31"/>
                  </a:cubicBezTo>
                  <a:cubicBezTo>
                    <a:pt x="391" y="16"/>
                    <a:pt x="344"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0"/>
            <p:cNvSpPr/>
            <p:nvPr/>
          </p:nvSpPr>
          <p:spPr>
            <a:xfrm>
              <a:off x="869537" y="547145"/>
              <a:ext cx="35471" cy="66991"/>
            </a:xfrm>
            <a:custGeom>
              <a:avLst/>
              <a:gdLst/>
              <a:ahLst/>
              <a:cxnLst/>
              <a:rect l="l" t="t" r="r" b="b"/>
              <a:pathLst>
                <a:path w="808" h="1526" extrusionOk="0">
                  <a:moveTo>
                    <a:pt x="539" y="0"/>
                  </a:moveTo>
                  <a:cubicBezTo>
                    <a:pt x="490" y="3"/>
                    <a:pt x="432" y="11"/>
                    <a:pt x="378" y="38"/>
                  </a:cubicBezTo>
                  <a:cubicBezTo>
                    <a:pt x="324" y="61"/>
                    <a:pt x="266" y="96"/>
                    <a:pt x="212" y="140"/>
                  </a:cubicBezTo>
                  <a:cubicBezTo>
                    <a:pt x="157" y="184"/>
                    <a:pt x="103" y="242"/>
                    <a:pt x="69" y="313"/>
                  </a:cubicBezTo>
                  <a:cubicBezTo>
                    <a:pt x="35" y="385"/>
                    <a:pt x="11" y="470"/>
                    <a:pt x="4" y="548"/>
                  </a:cubicBezTo>
                  <a:cubicBezTo>
                    <a:pt x="4" y="568"/>
                    <a:pt x="0" y="589"/>
                    <a:pt x="4" y="609"/>
                  </a:cubicBezTo>
                  <a:lnTo>
                    <a:pt x="4" y="636"/>
                  </a:lnTo>
                  <a:cubicBezTo>
                    <a:pt x="4" y="647"/>
                    <a:pt x="8" y="656"/>
                    <a:pt x="8" y="667"/>
                  </a:cubicBezTo>
                  <a:cubicBezTo>
                    <a:pt x="8" y="688"/>
                    <a:pt x="8" y="708"/>
                    <a:pt x="11" y="728"/>
                  </a:cubicBezTo>
                  <a:cubicBezTo>
                    <a:pt x="14" y="745"/>
                    <a:pt x="18" y="766"/>
                    <a:pt x="21" y="786"/>
                  </a:cubicBezTo>
                  <a:cubicBezTo>
                    <a:pt x="55" y="939"/>
                    <a:pt x="113" y="1075"/>
                    <a:pt x="195" y="1187"/>
                  </a:cubicBezTo>
                  <a:cubicBezTo>
                    <a:pt x="276" y="1300"/>
                    <a:pt x="375" y="1385"/>
                    <a:pt x="467" y="1443"/>
                  </a:cubicBezTo>
                  <a:cubicBezTo>
                    <a:pt x="511" y="1473"/>
                    <a:pt x="559" y="1493"/>
                    <a:pt x="600" y="1504"/>
                  </a:cubicBezTo>
                  <a:cubicBezTo>
                    <a:pt x="644" y="1517"/>
                    <a:pt x="681" y="1521"/>
                    <a:pt x="712" y="1524"/>
                  </a:cubicBezTo>
                  <a:cubicBezTo>
                    <a:pt x="721" y="1525"/>
                    <a:pt x="729" y="1526"/>
                    <a:pt x="737" y="1526"/>
                  </a:cubicBezTo>
                  <a:cubicBezTo>
                    <a:pt x="756" y="1526"/>
                    <a:pt x="771" y="1523"/>
                    <a:pt x="783" y="1521"/>
                  </a:cubicBezTo>
                  <a:lnTo>
                    <a:pt x="807" y="1521"/>
                  </a:lnTo>
                  <a:cubicBezTo>
                    <a:pt x="807" y="1521"/>
                    <a:pt x="796" y="1517"/>
                    <a:pt x="783" y="1514"/>
                  </a:cubicBezTo>
                  <a:cubicBezTo>
                    <a:pt x="770" y="1510"/>
                    <a:pt x="746" y="1501"/>
                    <a:pt x="722" y="1490"/>
                  </a:cubicBezTo>
                  <a:cubicBezTo>
                    <a:pt x="667" y="1466"/>
                    <a:pt x="606" y="1412"/>
                    <a:pt x="548" y="1344"/>
                  </a:cubicBezTo>
                  <a:cubicBezTo>
                    <a:pt x="487" y="1276"/>
                    <a:pt x="436" y="1177"/>
                    <a:pt x="392" y="1075"/>
                  </a:cubicBezTo>
                  <a:cubicBezTo>
                    <a:pt x="347" y="973"/>
                    <a:pt x="307" y="861"/>
                    <a:pt x="310" y="749"/>
                  </a:cubicBezTo>
                  <a:lnTo>
                    <a:pt x="310" y="708"/>
                  </a:lnTo>
                  <a:lnTo>
                    <a:pt x="310" y="667"/>
                  </a:lnTo>
                  <a:cubicBezTo>
                    <a:pt x="310" y="653"/>
                    <a:pt x="314" y="639"/>
                    <a:pt x="317" y="630"/>
                  </a:cubicBezTo>
                  <a:cubicBezTo>
                    <a:pt x="321" y="616"/>
                    <a:pt x="324" y="603"/>
                    <a:pt x="327" y="592"/>
                  </a:cubicBezTo>
                  <a:cubicBezTo>
                    <a:pt x="341" y="541"/>
                    <a:pt x="351" y="501"/>
                    <a:pt x="368" y="460"/>
                  </a:cubicBezTo>
                  <a:lnTo>
                    <a:pt x="399" y="399"/>
                  </a:lnTo>
                  <a:cubicBezTo>
                    <a:pt x="402" y="388"/>
                    <a:pt x="409" y="378"/>
                    <a:pt x="412" y="367"/>
                  </a:cubicBezTo>
                  <a:cubicBezTo>
                    <a:pt x="419" y="358"/>
                    <a:pt x="423" y="347"/>
                    <a:pt x="429" y="337"/>
                  </a:cubicBezTo>
                  <a:cubicBezTo>
                    <a:pt x="450" y="296"/>
                    <a:pt x="473" y="262"/>
                    <a:pt x="504" y="231"/>
                  </a:cubicBezTo>
                  <a:cubicBezTo>
                    <a:pt x="531" y="204"/>
                    <a:pt x="562" y="181"/>
                    <a:pt x="589" y="154"/>
                  </a:cubicBezTo>
                  <a:cubicBezTo>
                    <a:pt x="603" y="140"/>
                    <a:pt x="616" y="129"/>
                    <a:pt x="630" y="119"/>
                  </a:cubicBezTo>
                  <a:cubicBezTo>
                    <a:pt x="644" y="113"/>
                    <a:pt x="657" y="102"/>
                    <a:pt x="671" y="99"/>
                  </a:cubicBezTo>
                  <a:cubicBezTo>
                    <a:pt x="685" y="88"/>
                    <a:pt x="694" y="85"/>
                    <a:pt x="705" y="78"/>
                  </a:cubicBezTo>
                  <a:cubicBezTo>
                    <a:pt x="715" y="75"/>
                    <a:pt x="725" y="72"/>
                    <a:pt x="732" y="68"/>
                  </a:cubicBezTo>
                  <a:cubicBezTo>
                    <a:pt x="749" y="61"/>
                    <a:pt x="756" y="58"/>
                    <a:pt x="756" y="58"/>
                  </a:cubicBezTo>
                  <a:cubicBezTo>
                    <a:pt x="756" y="58"/>
                    <a:pt x="749" y="55"/>
                    <a:pt x="735" y="47"/>
                  </a:cubicBezTo>
                  <a:cubicBezTo>
                    <a:pt x="725" y="41"/>
                    <a:pt x="718" y="38"/>
                    <a:pt x="705" y="31"/>
                  </a:cubicBezTo>
                  <a:cubicBezTo>
                    <a:pt x="691" y="27"/>
                    <a:pt x="677" y="21"/>
                    <a:pt x="664" y="17"/>
                  </a:cubicBezTo>
                  <a:cubicBezTo>
                    <a:pt x="647" y="14"/>
                    <a:pt x="630" y="11"/>
                    <a:pt x="606" y="7"/>
                  </a:cubicBezTo>
                  <a:cubicBezTo>
                    <a:pt x="586" y="3"/>
                    <a:pt x="565" y="3"/>
                    <a:pt x="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0"/>
            <p:cNvSpPr/>
            <p:nvPr/>
          </p:nvSpPr>
          <p:spPr>
            <a:xfrm>
              <a:off x="575796" y="565056"/>
              <a:ext cx="42320" cy="44602"/>
            </a:xfrm>
            <a:custGeom>
              <a:avLst/>
              <a:gdLst/>
              <a:ahLst/>
              <a:cxnLst/>
              <a:rect l="l" t="t" r="r" b="b"/>
              <a:pathLst>
                <a:path w="964" h="1016" extrusionOk="0">
                  <a:moveTo>
                    <a:pt x="385" y="0"/>
                  </a:moveTo>
                  <a:cubicBezTo>
                    <a:pt x="324" y="0"/>
                    <a:pt x="256" y="17"/>
                    <a:pt x="195" y="52"/>
                  </a:cubicBezTo>
                  <a:cubicBezTo>
                    <a:pt x="160" y="72"/>
                    <a:pt x="133" y="96"/>
                    <a:pt x="106" y="123"/>
                  </a:cubicBezTo>
                  <a:cubicBezTo>
                    <a:pt x="82" y="150"/>
                    <a:pt x="58" y="187"/>
                    <a:pt x="45" y="222"/>
                  </a:cubicBezTo>
                  <a:cubicBezTo>
                    <a:pt x="11" y="293"/>
                    <a:pt x="0" y="374"/>
                    <a:pt x="4" y="449"/>
                  </a:cubicBezTo>
                  <a:cubicBezTo>
                    <a:pt x="8" y="524"/>
                    <a:pt x="25" y="599"/>
                    <a:pt x="55" y="667"/>
                  </a:cubicBezTo>
                  <a:cubicBezTo>
                    <a:pt x="119" y="800"/>
                    <a:pt x="225" y="909"/>
                    <a:pt x="351" y="963"/>
                  </a:cubicBezTo>
                  <a:cubicBezTo>
                    <a:pt x="413" y="994"/>
                    <a:pt x="477" y="1011"/>
                    <a:pt x="538" y="1014"/>
                  </a:cubicBezTo>
                  <a:cubicBezTo>
                    <a:pt x="549" y="1015"/>
                    <a:pt x="559" y="1015"/>
                    <a:pt x="570" y="1015"/>
                  </a:cubicBezTo>
                  <a:cubicBezTo>
                    <a:pt x="617" y="1015"/>
                    <a:pt x="662" y="1010"/>
                    <a:pt x="702" y="1004"/>
                  </a:cubicBezTo>
                  <a:cubicBezTo>
                    <a:pt x="749" y="997"/>
                    <a:pt x="793" y="977"/>
                    <a:pt x="827" y="956"/>
                  </a:cubicBezTo>
                  <a:cubicBezTo>
                    <a:pt x="862" y="936"/>
                    <a:pt x="885" y="912"/>
                    <a:pt x="909" y="895"/>
                  </a:cubicBezTo>
                  <a:cubicBezTo>
                    <a:pt x="926" y="875"/>
                    <a:pt x="939" y="858"/>
                    <a:pt x="950" y="848"/>
                  </a:cubicBezTo>
                  <a:cubicBezTo>
                    <a:pt x="956" y="837"/>
                    <a:pt x="964" y="831"/>
                    <a:pt x="964" y="831"/>
                  </a:cubicBezTo>
                  <a:lnTo>
                    <a:pt x="939" y="831"/>
                  </a:lnTo>
                  <a:cubicBezTo>
                    <a:pt x="926" y="831"/>
                    <a:pt x="906" y="831"/>
                    <a:pt x="882" y="823"/>
                  </a:cubicBezTo>
                  <a:cubicBezTo>
                    <a:pt x="857" y="823"/>
                    <a:pt x="831" y="817"/>
                    <a:pt x="800" y="810"/>
                  </a:cubicBezTo>
                  <a:cubicBezTo>
                    <a:pt x="769" y="800"/>
                    <a:pt x="735" y="787"/>
                    <a:pt x="705" y="779"/>
                  </a:cubicBezTo>
                  <a:cubicBezTo>
                    <a:pt x="674" y="769"/>
                    <a:pt x="640" y="752"/>
                    <a:pt x="609" y="735"/>
                  </a:cubicBezTo>
                  <a:cubicBezTo>
                    <a:pt x="582" y="715"/>
                    <a:pt x="555" y="691"/>
                    <a:pt x="528" y="671"/>
                  </a:cubicBezTo>
                  <a:cubicBezTo>
                    <a:pt x="480" y="623"/>
                    <a:pt x="433" y="565"/>
                    <a:pt x="408" y="501"/>
                  </a:cubicBezTo>
                  <a:cubicBezTo>
                    <a:pt x="392" y="473"/>
                    <a:pt x="378" y="440"/>
                    <a:pt x="372" y="412"/>
                  </a:cubicBezTo>
                  <a:cubicBezTo>
                    <a:pt x="364" y="382"/>
                    <a:pt x="361" y="354"/>
                    <a:pt x="361" y="330"/>
                  </a:cubicBezTo>
                  <a:lnTo>
                    <a:pt x="361" y="297"/>
                  </a:lnTo>
                  <a:cubicBezTo>
                    <a:pt x="364" y="283"/>
                    <a:pt x="368" y="272"/>
                    <a:pt x="372" y="259"/>
                  </a:cubicBezTo>
                  <a:cubicBezTo>
                    <a:pt x="378" y="235"/>
                    <a:pt x="395" y="215"/>
                    <a:pt x="413" y="201"/>
                  </a:cubicBezTo>
                  <a:cubicBezTo>
                    <a:pt x="433" y="191"/>
                    <a:pt x="460" y="177"/>
                    <a:pt x="487" y="174"/>
                  </a:cubicBezTo>
                  <a:cubicBezTo>
                    <a:pt x="500" y="171"/>
                    <a:pt x="514" y="170"/>
                    <a:pt x="526" y="170"/>
                  </a:cubicBezTo>
                  <a:cubicBezTo>
                    <a:pt x="543" y="170"/>
                    <a:pt x="558" y="172"/>
                    <a:pt x="572" y="174"/>
                  </a:cubicBezTo>
                  <a:cubicBezTo>
                    <a:pt x="596" y="177"/>
                    <a:pt x="617" y="177"/>
                    <a:pt x="630" y="181"/>
                  </a:cubicBezTo>
                  <a:cubicBezTo>
                    <a:pt x="644" y="184"/>
                    <a:pt x="650" y="184"/>
                    <a:pt x="650" y="184"/>
                  </a:cubicBezTo>
                  <a:cubicBezTo>
                    <a:pt x="650" y="184"/>
                    <a:pt x="644" y="181"/>
                    <a:pt x="637" y="170"/>
                  </a:cubicBezTo>
                  <a:cubicBezTo>
                    <a:pt x="626" y="160"/>
                    <a:pt x="617" y="140"/>
                    <a:pt x="599" y="120"/>
                  </a:cubicBezTo>
                  <a:cubicBezTo>
                    <a:pt x="582" y="102"/>
                    <a:pt x="559" y="79"/>
                    <a:pt x="528" y="52"/>
                  </a:cubicBezTo>
                  <a:cubicBezTo>
                    <a:pt x="511" y="41"/>
                    <a:pt x="490" y="27"/>
                    <a:pt x="466" y="17"/>
                  </a:cubicBezTo>
                  <a:cubicBezTo>
                    <a:pt x="443" y="7"/>
                    <a:pt x="41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0"/>
            <p:cNvSpPr/>
            <p:nvPr/>
          </p:nvSpPr>
          <p:spPr>
            <a:xfrm>
              <a:off x="881171" y="570412"/>
              <a:ext cx="93726" cy="83278"/>
            </a:xfrm>
            <a:custGeom>
              <a:avLst/>
              <a:gdLst/>
              <a:ahLst/>
              <a:cxnLst/>
              <a:rect l="l" t="t" r="r" b="b"/>
              <a:pathLst>
                <a:path w="2135" h="1897" extrusionOk="0">
                  <a:moveTo>
                    <a:pt x="1730" y="0"/>
                  </a:moveTo>
                  <a:cubicBezTo>
                    <a:pt x="1682" y="0"/>
                    <a:pt x="1639" y="9"/>
                    <a:pt x="1603" y="21"/>
                  </a:cubicBezTo>
                  <a:cubicBezTo>
                    <a:pt x="1549" y="48"/>
                    <a:pt x="1514" y="82"/>
                    <a:pt x="1498" y="109"/>
                  </a:cubicBezTo>
                  <a:cubicBezTo>
                    <a:pt x="1487" y="123"/>
                    <a:pt x="1484" y="134"/>
                    <a:pt x="1481" y="140"/>
                  </a:cubicBezTo>
                  <a:cubicBezTo>
                    <a:pt x="1481" y="150"/>
                    <a:pt x="1478" y="154"/>
                    <a:pt x="1478" y="154"/>
                  </a:cubicBezTo>
                  <a:cubicBezTo>
                    <a:pt x="1478" y="154"/>
                    <a:pt x="1481" y="150"/>
                    <a:pt x="1484" y="144"/>
                  </a:cubicBezTo>
                  <a:cubicBezTo>
                    <a:pt x="1491" y="137"/>
                    <a:pt x="1498" y="126"/>
                    <a:pt x="1508" y="120"/>
                  </a:cubicBezTo>
                  <a:cubicBezTo>
                    <a:pt x="1532" y="100"/>
                    <a:pt x="1569" y="79"/>
                    <a:pt x="1621" y="73"/>
                  </a:cubicBezTo>
                  <a:cubicBezTo>
                    <a:pt x="1630" y="71"/>
                    <a:pt x="1640" y="70"/>
                    <a:pt x="1651" y="70"/>
                  </a:cubicBezTo>
                  <a:cubicBezTo>
                    <a:pt x="1693" y="70"/>
                    <a:pt x="1744" y="83"/>
                    <a:pt x="1790" y="109"/>
                  </a:cubicBezTo>
                  <a:cubicBezTo>
                    <a:pt x="1817" y="126"/>
                    <a:pt x="1845" y="150"/>
                    <a:pt x="1861" y="175"/>
                  </a:cubicBezTo>
                  <a:cubicBezTo>
                    <a:pt x="1882" y="205"/>
                    <a:pt x="1896" y="239"/>
                    <a:pt x="1906" y="277"/>
                  </a:cubicBezTo>
                  <a:cubicBezTo>
                    <a:pt x="1927" y="348"/>
                    <a:pt x="1919" y="440"/>
                    <a:pt x="1892" y="528"/>
                  </a:cubicBezTo>
                  <a:cubicBezTo>
                    <a:pt x="1882" y="572"/>
                    <a:pt x="1865" y="620"/>
                    <a:pt x="1845" y="665"/>
                  </a:cubicBezTo>
                  <a:cubicBezTo>
                    <a:pt x="1821" y="709"/>
                    <a:pt x="1797" y="753"/>
                    <a:pt x="1770" y="793"/>
                  </a:cubicBezTo>
                  <a:cubicBezTo>
                    <a:pt x="1750" y="820"/>
                    <a:pt x="1726" y="848"/>
                    <a:pt x="1702" y="872"/>
                  </a:cubicBezTo>
                  <a:cubicBezTo>
                    <a:pt x="1678" y="896"/>
                    <a:pt x="1651" y="919"/>
                    <a:pt x="1624" y="936"/>
                  </a:cubicBezTo>
                  <a:cubicBezTo>
                    <a:pt x="1596" y="957"/>
                    <a:pt x="1566" y="974"/>
                    <a:pt x="1532" y="984"/>
                  </a:cubicBezTo>
                  <a:cubicBezTo>
                    <a:pt x="1525" y="987"/>
                    <a:pt x="1519" y="991"/>
                    <a:pt x="1508" y="994"/>
                  </a:cubicBezTo>
                  <a:lnTo>
                    <a:pt x="1494" y="998"/>
                  </a:lnTo>
                  <a:cubicBezTo>
                    <a:pt x="1494" y="998"/>
                    <a:pt x="1487" y="998"/>
                    <a:pt x="1484" y="1001"/>
                  </a:cubicBezTo>
                  <a:lnTo>
                    <a:pt x="1470" y="1004"/>
                  </a:lnTo>
                  <a:cubicBezTo>
                    <a:pt x="1461" y="1004"/>
                    <a:pt x="1453" y="1007"/>
                    <a:pt x="1443" y="1007"/>
                  </a:cubicBezTo>
                  <a:lnTo>
                    <a:pt x="1409" y="1011"/>
                  </a:lnTo>
                  <a:cubicBezTo>
                    <a:pt x="1402" y="1012"/>
                    <a:pt x="1395" y="1013"/>
                    <a:pt x="1387" y="1013"/>
                  </a:cubicBezTo>
                  <a:cubicBezTo>
                    <a:pt x="1368" y="1013"/>
                    <a:pt x="1347" y="1010"/>
                    <a:pt x="1327" y="1007"/>
                  </a:cubicBezTo>
                  <a:cubicBezTo>
                    <a:pt x="1307" y="1052"/>
                    <a:pt x="1294" y="1086"/>
                    <a:pt x="1287" y="1103"/>
                  </a:cubicBezTo>
                  <a:lnTo>
                    <a:pt x="1280" y="1123"/>
                  </a:lnTo>
                  <a:lnTo>
                    <a:pt x="1277" y="1130"/>
                  </a:lnTo>
                  <a:cubicBezTo>
                    <a:pt x="1277" y="1130"/>
                    <a:pt x="1274" y="1134"/>
                    <a:pt x="1274" y="1137"/>
                  </a:cubicBezTo>
                  <a:cubicBezTo>
                    <a:pt x="1270" y="1150"/>
                    <a:pt x="1256" y="1185"/>
                    <a:pt x="1229" y="1256"/>
                  </a:cubicBezTo>
                  <a:lnTo>
                    <a:pt x="1270" y="1297"/>
                  </a:lnTo>
                  <a:lnTo>
                    <a:pt x="1283" y="1331"/>
                  </a:lnTo>
                  <a:lnTo>
                    <a:pt x="1283" y="1341"/>
                  </a:lnTo>
                  <a:cubicBezTo>
                    <a:pt x="1287" y="1341"/>
                    <a:pt x="1287" y="1348"/>
                    <a:pt x="1287" y="1348"/>
                  </a:cubicBezTo>
                  <a:lnTo>
                    <a:pt x="1287" y="1351"/>
                  </a:lnTo>
                  <a:lnTo>
                    <a:pt x="1287" y="1365"/>
                  </a:lnTo>
                  <a:cubicBezTo>
                    <a:pt x="1290" y="1382"/>
                    <a:pt x="1290" y="1395"/>
                    <a:pt x="1287" y="1412"/>
                  </a:cubicBezTo>
                  <a:cubicBezTo>
                    <a:pt x="1283" y="1426"/>
                    <a:pt x="1280" y="1443"/>
                    <a:pt x="1274" y="1456"/>
                  </a:cubicBezTo>
                  <a:cubicBezTo>
                    <a:pt x="1274" y="1464"/>
                    <a:pt x="1270" y="1467"/>
                    <a:pt x="1266" y="1474"/>
                  </a:cubicBezTo>
                  <a:cubicBezTo>
                    <a:pt x="1263" y="1481"/>
                    <a:pt x="1260" y="1491"/>
                    <a:pt x="1256" y="1497"/>
                  </a:cubicBezTo>
                  <a:cubicBezTo>
                    <a:pt x="1225" y="1552"/>
                    <a:pt x="1161" y="1603"/>
                    <a:pt x="1090" y="1634"/>
                  </a:cubicBezTo>
                  <a:cubicBezTo>
                    <a:pt x="1021" y="1661"/>
                    <a:pt x="941" y="1673"/>
                    <a:pt x="861" y="1673"/>
                  </a:cubicBezTo>
                  <a:cubicBezTo>
                    <a:pt x="842" y="1673"/>
                    <a:pt x="823" y="1672"/>
                    <a:pt x="804" y="1671"/>
                  </a:cubicBezTo>
                  <a:cubicBezTo>
                    <a:pt x="702" y="1665"/>
                    <a:pt x="600" y="1654"/>
                    <a:pt x="508" y="1634"/>
                  </a:cubicBezTo>
                  <a:cubicBezTo>
                    <a:pt x="420" y="1613"/>
                    <a:pt x="338" y="1589"/>
                    <a:pt x="269" y="1558"/>
                  </a:cubicBezTo>
                  <a:cubicBezTo>
                    <a:pt x="202" y="1528"/>
                    <a:pt x="144" y="1494"/>
                    <a:pt x="103" y="1456"/>
                  </a:cubicBezTo>
                  <a:cubicBezTo>
                    <a:pt x="62" y="1423"/>
                    <a:pt x="38" y="1385"/>
                    <a:pt x="25" y="1358"/>
                  </a:cubicBezTo>
                  <a:cubicBezTo>
                    <a:pt x="11" y="1331"/>
                    <a:pt x="1" y="1318"/>
                    <a:pt x="1" y="1318"/>
                  </a:cubicBezTo>
                  <a:lnTo>
                    <a:pt x="1" y="1318"/>
                  </a:lnTo>
                  <a:cubicBezTo>
                    <a:pt x="1" y="1318"/>
                    <a:pt x="8" y="1334"/>
                    <a:pt x="18" y="1362"/>
                  </a:cubicBezTo>
                  <a:cubicBezTo>
                    <a:pt x="29" y="1389"/>
                    <a:pt x="45" y="1433"/>
                    <a:pt x="79" y="1481"/>
                  </a:cubicBezTo>
                  <a:cubicBezTo>
                    <a:pt x="147" y="1572"/>
                    <a:pt x="280" y="1688"/>
                    <a:pt x="467" y="1767"/>
                  </a:cubicBezTo>
                  <a:cubicBezTo>
                    <a:pt x="511" y="1783"/>
                    <a:pt x="559" y="1803"/>
                    <a:pt x="610" y="1824"/>
                  </a:cubicBezTo>
                  <a:cubicBezTo>
                    <a:pt x="661" y="1841"/>
                    <a:pt x="715" y="1858"/>
                    <a:pt x="773" y="1872"/>
                  </a:cubicBezTo>
                  <a:cubicBezTo>
                    <a:pt x="831" y="1885"/>
                    <a:pt x="896" y="1896"/>
                    <a:pt x="960" y="1896"/>
                  </a:cubicBezTo>
                  <a:cubicBezTo>
                    <a:pt x="971" y="1896"/>
                    <a:pt x="981" y="1896"/>
                    <a:pt x="992" y="1896"/>
                  </a:cubicBezTo>
                  <a:cubicBezTo>
                    <a:pt x="1049" y="1896"/>
                    <a:pt x="1111" y="1889"/>
                    <a:pt x="1167" y="1872"/>
                  </a:cubicBezTo>
                  <a:cubicBezTo>
                    <a:pt x="1229" y="1855"/>
                    <a:pt x="1287" y="1831"/>
                    <a:pt x="1341" y="1794"/>
                  </a:cubicBezTo>
                  <a:cubicBezTo>
                    <a:pt x="1399" y="1759"/>
                    <a:pt x="1450" y="1712"/>
                    <a:pt x="1491" y="1651"/>
                  </a:cubicBezTo>
                  <a:cubicBezTo>
                    <a:pt x="1505" y="1637"/>
                    <a:pt x="1511" y="1620"/>
                    <a:pt x="1522" y="1603"/>
                  </a:cubicBezTo>
                  <a:cubicBezTo>
                    <a:pt x="1528" y="1586"/>
                    <a:pt x="1539" y="1569"/>
                    <a:pt x="1545" y="1552"/>
                  </a:cubicBezTo>
                  <a:cubicBezTo>
                    <a:pt x="1559" y="1514"/>
                    <a:pt x="1563" y="1477"/>
                    <a:pt x="1566" y="1440"/>
                  </a:cubicBezTo>
                  <a:cubicBezTo>
                    <a:pt x="1569" y="1403"/>
                    <a:pt x="1569" y="1365"/>
                    <a:pt x="1563" y="1327"/>
                  </a:cubicBezTo>
                  <a:cubicBezTo>
                    <a:pt x="1563" y="1318"/>
                    <a:pt x="1559" y="1307"/>
                    <a:pt x="1555" y="1300"/>
                  </a:cubicBezTo>
                  <a:lnTo>
                    <a:pt x="1552" y="1280"/>
                  </a:lnTo>
                  <a:lnTo>
                    <a:pt x="1552" y="1277"/>
                  </a:lnTo>
                  <a:lnTo>
                    <a:pt x="1552" y="1273"/>
                  </a:lnTo>
                  <a:lnTo>
                    <a:pt x="1559" y="1273"/>
                  </a:lnTo>
                  <a:lnTo>
                    <a:pt x="1590" y="1266"/>
                  </a:lnTo>
                  <a:cubicBezTo>
                    <a:pt x="1603" y="1263"/>
                    <a:pt x="1616" y="1256"/>
                    <a:pt x="1630" y="1252"/>
                  </a:cubicBezTo>
                  <a:cubicBezTo>
                    <a:pt x="1685" y="1232"/>
                    <a:pt x="1736" y="1208"/>
                    <a:pt x="1784" y="1175"/>
                  </a:cubicBezTo>
                  <a:cubicBezTo>
                    <a:pt x="1879" y="1114"/>
                    <a:pt x="1950" y="1032"/>
                    <a:pt x="2001" y="943"/>
                  </a:cubicBezTo>
                  <a:cubicBezTo>
                    <a:pt x="2039" y="882"/>
                    <a:pt x="2066" y="820"/>
                    <a:pt x="2086" y="756"/>
                  </a:cubicBezTo>
                  <a:cubicBezTo>
                    <a:pt x="2106" y="695"/>
                    <a:pt x="2120" y="630"/>
                    <a:pt x="2123" y="566"/>
                  </a:cubicBezTo>
                  <a:cubicBezTo>
                    <a:pt x="2134" y="440"/>
                    <a:pt x="2114" y="318"/>
                    <a:pt x="2062" y="211"/>
                  </a:cubicBezTo>
                  <a:cubicBezTo>
                    <a:pt x="2039" y="161"/>
                    <a:pt x="2004" y="117"/>
                    <a:pt x="1963" y="79"/>
                  </a:cubicBezTo>
                  <a:cubicBezTo>
                    <a:pt x="1919" y="42"/>
                    <a:pt x="1872" y="21"/>
                    <a:pt x="1828" y="11"/>
                  </a:cubicBezTo>
                  <a:cubicBezTo>
                    <a:pt x="1794" y="3"/>
                    <a:pt x="1761" y="0"/>
                    <a:pt x="1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0"/>
            <p:cNvSpPr/>
            <p:nvPr/>
          </p:nvSpPr>
          <p:spPr>
            <a:xfrm>
              <a:off x="435884" y="368952"/>
              <a:ext cx="171912" cy="132227"/>
            </a:xfrm>
            <a:custGeom>
              <a:avLst/>
              <a:gdLst/>
              <a:ahLst/>
              <a:cxnLst/>
              <a:rect l="l" t="t" r="r" b="b"/>
              <a:pathLst>
                <a:path w="3916" h="3012" extrusionOk="0">
                  <a:moveTo>
                    <a:pt x="596" y="1"/>
                  </a:moveTo>
                  <a:cubicBezTo>
                    <a:pt x="566" y="1"/>
                    <a:pt x="531" y="4"/>
                    <a:pt x="493" y="11"/>
                  </a:cubicBezTo>
                  <a:cubicBezTo>
                    <a:pt x="408" y="38"/>
                    <a:pt x="306" y="82"/>
                    <a:pt x="215" y="171"/>
                  </a:cubicBezTo>
                  <a:cubicBezTo>
                    <a:pt x="167" y="212"/>
                    <a:pt x="122" y="266"/>
                    <a:pt x="85" y="331"/>
                  </a:cubicBezTo>
                  <a:cubicBezTo>
                    <a:pt x="48" y="396"/>
                    <a:pt x="20" y="470"/>
                    <a:pt x="11" y="555"/>
                  </a:cubicBezTo>
                  <a:cubicBezTo>
                    <a:pt x="7" y="576"/>
                    <a:pt x="3" y="596"/>
                    <a:pt x="3" y="616"/>
                  </a:cubicBezTo>
                  <a:cubicBezTo>
                    <a:pt x="3" y="641"/>
                    <a:pt x="0" y="661"/>
                    <a:pt x="0" y="682"/>
                  </a:cubicBezTo>
                  <a:cubicBezTo>
                    <a:pt x="0" y="702"/>
                    <a:pt x="3" y="722"/>
                    <a:pt x="3" y="743"/>
                  </a:cubicBezTo>
                  <a:cubicBezTo>
                    <a:pt x="3" y="767"/>
                    <a:pt x="7" y="787"/>
                    <a:pt x="11" y="807"/>
                  </a:cubicBezTo>
                  <a:cubicBezTo>
                    <a:pt x="20" y="896"/>
                    <a:pt x="41" y="980"/>
                    <a:pt x="75" y="1062"/>
                  </a:cubicBezTo>
                  <a:cubicBezTo>
                    <a:pt x="136" y="1233"/>
                    <a:pt x="235" y="1389"/>
                    <a:pt x="354" y="1525"/>
                  </a:cubicBezTo>
                  <a:cubicBezTo>
                    <a:pt x="589" y="1800"/>
                    <a:pt x="898" y="2032"/>
                    <a:pt x="1248" y="2185"/>
                  </a:cubicBezTo>
                  <a:cubicBezTo>
                    <a:pt x="1422" y="2256"/>
                    <a:pt x="1606" y="2310"/>
                    <a:pt x="1779" y="2348"/>
                  </a:cubicBezTo>
                  <a:cubicBezTo>
                    <a:pt x="1956" y="2385"/>
                    <a:pt x="2130" y="2412"/>
                    <a:pt x="2293" y="2433"/>
                  </a:cubicBezTo>
                  <a:cubicBezTo>
                    <a:pt x="2457" y="2457"/>
                    <a:pt x="2613" y="2478"/>
                    <a:pt x="2763" y="2491"/>
                  </a:cubicBezTo>
                  <a:cubicBezTo>
                    <a:pt x="2837" y="2501"/>
                    <a:pt x="2909" y="2519"/>
                    <a:pt x="2977" y="2532"/>
                  </a:cubicBezTo>
                  <a:cubicBezTo>
                    <a:pt x="3044" y="2549"/>
                    <a:pt x="3110" y="2566"/>
                    <a:pt x="3171" y="2586"/>
                  </a:cubicBezTo>
                  <a:cubicBezTo>
                    <a:pt x="3416" y="2665"/>
                    <a:pt x="3609" y="2767"/>
                    <a:pt x="3732" y="2858"/>
                  </a:cubicBezTo>
                  <a:cubicBezTo>
                    <a:pt x="3793" y="2902"/>
                    <a:pt x="3840" y="2940"/>
                    <a:pt x="3871" y="2968"/>
                  </a:cubicBezTo>
                  <a:cubicBezTo>
                    <a:pt x="3902" y="2998"/>
                    <a:pt x="3915" y="3012"/>
                    <a:pt x="3915" y="3012"/>
                  </a:cubicBezTo>
                  <a:cubicBezTo>
                    <a:pt x="3915" y="3012"/>
                    <a:pt x="3902" y="2995"/>
                    <a:pt x="3875" y="2963"/>
                  </a:cubicBezTo>
                  <a:cubicBezTo>
                    <a:pt x="3848" y="2933"/>
                    <a:pt x="3807" y="2889"/>
                    <a:pt x="3752" y="2834"/>
                  </a:cubicBezTo>
                  <a:cubicBezTo>
                    <a:pt x="3694" y="2784"/>
                    <a:pt x="3620" y="2723"/>
                    <a:pt x="3531" y="2661"/>
                  </a:cubicBezTo>
                  <a:cubicBezTo>
                    <a:pt x="3440" y="2600"/>
                    <a:pt x="3334" y="2539"/>
                    <a:pt x="3212" y="2481"/>
                  </a:cubicBezTo>
                  <a:cubicBezTo>
                    <a:pt x="3151" y="2453"/>
                    <a:pt x="3085" y="2423"/>
                    <a:pt x="3021" y="2396"/>
                  </a:cubicBezTo>
                  <a:cubicBezTo>
                    <a:pt x="2953" y="2365"/>
                    <a:pt x="2881" y="2341"/>
                    <a:pt x="2810" y="2310"/>
                  </a:cubicBezTo>
                  <a:cubicBezTo>
                    <a:pt x="2670" y="2249"/>
                    <a:pt x="2514" y="2199"/>
                    <a:pt x="2358" y="2147"/>
                  </a:cubicBezTo>
                  <a:cubicBezTo>
                    <a:pt x="2044" y="2045"/>
                    <a:pt x="1722" y="1940"/>
                    <a:pt x="1443" y="1780"/>
                  </a:cubicBezTo>
                  <a:cubicBezTo>
                    <a:pt x="1300" y="1705"/>
                    <a:pt x="1167" y="1613"/>
                    <a:pt x="1041" y="1522"/>
                  </a:cubicBezTo>
                  <a:cubicBezTo>
                    <a:pt x="915" y="1426"/>
                    <a:pt x="796" y="1321"/>
                    <a:pt x="691" y="1219"/>
                  </a:cubicBezTo>
                  <a:cubicBezTo>
                    <a:pt x="589" y="1114"/>
                    <a:pt x="500" y="1008"/>
                    <a:pt x="436" y="899"/>
                  </a:cubicBezTo>
                  <a:cubicBezTo>
                    <a:pt x="408" y="845"/>
                    <a:pt x="381" y="793"/>
                    <a:pt x="367" y="739"/>
                  </a:cubicBezTo>
                  <a:cubicBezTo>
                    <a:pt x="361" y="726"/>
                    <a:pt x="358" y="712"/>
                    <a:pt x="354" y="698"/>
                  </a:cubicBezTo>
                  <a:cubicBezTo>
                    <a:pt x="354" y="685"/>
                    <a:pt x="350" y="671"/>
                    <a:pt x="347" y="657"/>
                  </a:cubicBezTo>
                  <a:cubicBezTo>
                    <a:pt x="347" y="647"/>
                    <a:pt x="344" y="633"/>
                    <a:pt x="344" y="620"/>
                  </a:cubicBezTo>
                  <a:cubicBezTo>
                    <a:pt x="340" y="607"/>
                    <a:pt x="340" y="596"/>
                    <a:pt x="340" y="583"/>
                  </a:cubicBezTo>
                  <a:cubicBezTo>
                    <a:pt x="340" y="396"/>
                    <a:pt x="425" y="195"/>
                    <a:pt x="541" y="117"/>
                  </a:cubicBezTo>
                  <a:cubicBezTo>
                    <a:pt x="595" y="73"/>
                    <a:pt x="650" y="49"/>
                    <a:pt x="687" y="38"/>
                  </a:cubicBezTo>
                  <a:cubicBezTo>
                    <a:pt x="708" y="35"/>
                    <a:pt x="725" y="32"/>
                    <a:pt x="735" y="32"/>
                  </a:cubicBezTo>
                  <a:cubicBezTo>
                    <a:pt x="745" y="29"/>
                    <a:pt x="752" y="29"/>
                    <a:pt x="752" y="29"/>
                  </a:cubicBezTo>
                  <a:cubicBezTo>
                    <a:pt x="752" y="29"/>
                    <a:pt x="745" y="24"/>
                    <a:pt x="735" y="21"/>
                  </a:cubicBezTo>
                  <a:cubicBezTo>
                    <a:pt x="725" y="21"/>
                    <a:pt x="711" y="15"/>
                    <a:pt x="687" y="11"/>
                  </a:cubicBezTo>
                  <a:cubicBezTo>
                    <a:pt x="665" y="5"/>
                    <a:pt x="634"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0"/>
            <p:cNvSpPr/>
            <p:nvPr/>
          </p:nvSpPr>
          <p:spPr>
            <a:xfrm>
              <a:off x="477546" y="347572"/>
              <a:ext cx="83673" cy="103736"/>
            </a:xfrm>
            <a:custGeom>
              <a:avLst/>
              <a:gdLst/>
              <a:ahLst/>
              <a:cxnLst/>
              <a:rect l="l" t="t" r="r" b="b"/>
              <a:pathLst>
                <a:path w="1906" h="2363" extrusionOk="0">
                  <a:moveTo>
                    <a:pt x="752" y="87"/>
                  </a:moveTo>
                  <a:cubicBezTo>
                    <a:pt x="752" y="87"/>
                    <a:pt x="752" y="87"/>
                    <a:pt x="752" y="87"/>
                  </a:cubicBezTo>
                  <a:cubicBezTo>
                    <a:pt x="752" y="87"/>
                    <a:pt x="752" y="87"/>
                    <a:pt x="752" y="87"/>
                  </a:cubicBezTo>
                  <a:cubicBezTo>
                    <a:pt x="752" y="87"/>
                    <a:pt x="752" y="87"/>
                    <a:pt x="752" y="87"/>
                  </a:cubicBezTo>
                  <a:close/>
                  <a:moveTo>
                    <a:pt x="522" y="0"/>
                  </a:moveTo>
                  <a:cubicBezTo>
                    <a:pt x="486" y="0"/>
                    <a:pt x="446" y="4"/>
                    <a:pt x="405" y="15"/>
                  </a:cubicBezTo>
                  <a:cubicBezTo>
                    <a:pt x="365" y="26"/>
                    <a:pt x="324" y="42"/>
                    <a:pt x="283" y="66"/>
                  </a:cubicBezTo>
                  <a:cubicBezTo>
                    <a:pt x="242" y="90"/>
                    <a:pt x="201" y="120"/>
                    <a:pt x="167" y="164"/>
                  </a:cubicBezTo>
                  <a:cubicBezTo>
                    <a:pt x="161" y="175"/>
                    <a:pt x="150" y="185"/>
                    <a:pt x="143" y="195"/>
                  </a:cubicBezTo>
                  <a:cubicBezTo>
                    <a:pt x="136" y="209"/>
                    <a:pt x="126" y="219"/>
                    <a:pt x="120" y="230"/>
                  </a:cubicBezTo>
                  <a:cubicBezTo>
                    <a:pt x="106" y="253"/>
                    <a:pt x="92" y="277"/>
                    <a:pt x="79" y="304"/>
                  </a:cubicBezTo>
                  <a:cubicBezTo>
                    <a:pt x="54" y="355"/>
                    <a:pt x="38" y="409"/>
                    <a:pt x="24" y="467"/>
                  </a:cubicBezTo>
                  <a:cubicBezTo>
                    <a:pt x="0" y="583"/>
                    <a:pt x="0" y="709"/>
                    <a:pt x="21" y="825"/>
                  </a:cubicBezTo>
                  <a:cubicBezTo>
                    <a:pt x="38" y="944"/>
                    <a:pt x="75" y="1059"/>
                    <a:pt x="126" y="1172"/>
                  </a:cubicBezTo>
                  <a:cubicBezTo>
                    <a:pt x="174" y="1284"/>
                    <a:pt x="238" y="1389"/>
                    <a:pt x="310" y="1491"/>
                  </a:cubicBezTo>
                  <a:cubicBezTo>
                    <a:pt x="347" y="1543"/>
                    <a:pt x="392" y="1587"/>
                    <a:pt x="436" y="1631"/>
                  </a:cubicBezTo>
                  <a:cubicBezTo>
                    <a:pt x="459" y="1651"/>
                    <a:pt x="480" y="1672"/>
                    <a:pt x="503" y="1692"/>
                  </a:cubicBezTo>
                  <a:cubicBezTo>
                    <a:pt x="528" y="1712"/>
                    <a:pt x="555" y="1730"/>
                    <a:pt x="579" y="1747"/>
                  </a:cubicBezTo>
                  <a:cubicBezTo>
                    <a:pt x="681" y="1814"/>
                    <a:pt x="783" y="1876"/>
                    <a:pt x="885" y="1920"/>
                  </a:cubicBezTo>
                  <a:cubicBezTo>
                    <a:pt x="939" y="1940"/>
                    <a:pt x="987" y="1957"/>
                    <a:pt x="1038" y="1971"/>
                  </a:cubicBezTo>
                  <a:cubicBezTo>
                    <a:pt x="1089" y="1985"/>
                    <a:pt x="1136" y="1998"/>
                    <a:pt x="1184" y="2012"/>
                  </a:cubicBezTo>
                  <a:cubicBezTo>
                    <a:pt x="1232" y="2022"/>
                    <a:pt x="1272" y="2039"/>
                    <a:pt x="1317" y="2053"/>
                  </a:cubicBezTo>
                  <a:cubicBezTo>
                    <a:pt x="1357" y="2067"/>
                    <a:pt x="1398" y="2083"/>
                    <a:pt x="1436" y="2097"/>
                  </a:cubicBezTo>
                  <a:cubicBezTo>
                    <a:pt x="1511" y="2128"/>
                    <a:pt x="1579" y="2158"/>
                    <a:pt x="1640" y="2185"/>
                  </a:cubicBezTo>
                  <a:cubicBezTo>
                    <a:pt x="1667" y="2199"/>
                    <a:pt x="1695" y="2216"/>
                    <a:pt x="1721" y="2230"/>
                  </a:cubicBezTo>
                  <a:cubicBezTo>
                    <a:pt x="1745" y="2243"/>
                    <a:pt x="1766" y="2257"/>
                    <a:pt x="1786" y="2271"/>
                  </a:cubicBezTo>
                  <a:cubicBezTo>
                    <a:pt x="1806" y="2284"/>
                    <a:pt x="1824" y="2294"/>
                    <a:pt x="1841" y="2304"/>
                  </a:cubicBezTo>
                  <a:cubicBezTo>
                    <a:pt x="1855" y="2318"/>
                    <a:pt x="1868" y="2328"/>
                    <a:pt x="1878" y="2335"/>
                  </a:cubicBezTo>
                  <a:cubicBezTo>
                    <a:pt x="1895" y="2352"/>
                    <a:pt x="1905" y="2362"/>
                    <a:pt x="1905" y="2362"/>
                  </a:cubicBezTo>
                  <a:cubicBezTo>
                    <a:pt x="1905" y="2362"/>
                    <a:pt x="1899" y="2348"/>
                    <a:pt x="1881" y="2332"/>
                  </a:cubicBezTo>
                  <a:cubicBezTo>
                    <a:pt x="1871" y="2321"/>
                    <a:pt x="1861" y="2308"/>
                    <a:pt x="1850" y="2294"/>
                  </a:cubicBezTo>
                  <a:cubicBezTo>
                    <a:pt x="1837" y="2281"/>
                    <a:pt x="1824" y="2263"/>
                    <a:pt x="1806" y="2246"/>
                  </a:cubicBezTo>
                  <a:cubicBezTo>
                    <a:pt x="1739" y="2179"/>
                    <a:pt x="1633" y="2080"/>
                    <a:pt x="1497" y="1985"/>
                  </a:cubicBezTo>
                  <a:cubicBezTo>
                    <a:pt x="1463" y="1961"/>
                    <a:pt x="1429" y="1934"/>
                    <a:pt x="1392" y="1910"/>
                  </a:cubicBezTo>
                  <a:cubicBezTo>
                    <a:pt x="1354" y="1883"/>
                    <a:pt x="1317" y="1855"/>
                    <a:pt x="1279" y="1825"/>
                  </a:cubicBezTo>
                  <a:cubicBezTo>
                    <a:pt x="1242" y="1794"/>
                    <a:pt x="1208" y="1761"/>
                    <a:pt x="1170" y="1730"/>
                  </a:cubicBezTo>
                  <a:cubicBezTo>
                    <a:pt x="1133" y="1695"/>
                    <a:pt x="1095" y="1665"/>
                    <a:pt x="1062" y="1631"/>
                  </a:cubicBezTo>
                  <a:cubicBezTo>
                    <a:pt x="987" y="1566"/>
                    <a:pt x="916" y="1505"/>
                    <a:pt x="858" y="1434"/>
                  </a:cubicBezTo>
                  <a:cubicBezTo>
                    <a:pt x="841" y="1414"/>
                    <a:pt x="827" y="1396"/>
                    <a:pt x="814" y="1376"/>
                  </a:cubicBezTo>
                  <a:cubicBezTo>
                    <a:pt x="796" y="1359"/>
                    <a:pt x="783" y="1342"/>
                    <a:pt x="765" y="1321"/>
                  </a:cubicBezTo>
                  <a:cubicBezTo>
                    <a:pt x="752" y="1304"/>
                    <a:pt x="739" y="1284"/>
                    <a:pt x="725" y="1267"/>
                  </a:cubicBezTo>
                  <a:lnTo>
                    <a:pt x="684" y="1209"/>
                  </a:lnTo>
                  <a:cubicBezTo>
                    <a:pt x="623" y="1138"/>
                    <a:pt x="572" y="1056"/>
                    <a:pt x="528" y="974"/>
                  </a:cubicBezTo>
                  <a:cubicBezTo>
                    <a:pt x="483" y="896"/>
                    <a:pt x="446" y="808"/>
                    <a:pt x="415" y="729"/>
                  </a:cubicBezTo>
                  <a:cubicBezTo>
                    <a:pt x="388" y="648"/>
                    <a:pt x="365" y="573"/>
                    <a:pt x="357" y="502"/>
                  </a:cubicBezTo>
                  <a:cubicBezTo>
                    <a:pt x="354" y="464"/>
                    <a:pt x="354" y="430"/>
                    <a:pt x="357" y="396"/>
                  </a:cubicBezTo>
                  <a:cubicBezTo>
                    <a:pt x="361" y="382"/>
                    <a:pt x="365" y="365"/>
                    <a:pt x="368" y="352"/>
                  </a:cubicBezTo>
                  <a:cubicBezTo>
                    <a:pt x="368" y="342"/>
                    <a:pt x="371" y="335"/>
                    <a:pt x="374" y="328"/>
                  </a:cubicBezTo>
                  <a:cubicBezTo>
                    <a:pt x="374" y="321"/>
                    <a:pt x="378" y="315"/>
                    <a:pt x="381" y="311"/>
                  </a:cubicBezTo>
                  <a:cubicBezTo>
                    <a:pt x="405" y="257"/>
                    <a:pt x="439" y="209"/>
                    <a:pt x="480" y="169"/>
                  </a:cubicBezTo>
                  <a:cubicBezTo>
                    <a:pt x="521" y="128"/>
                    <a:pt x="565" y="103"/>
                    <a:pt x="610" y="93"/>
                  </a:cubicBezTo>
                  <a:cubicBezTo>
                    <a:pt x="638" y="81"/>
                    <a:pt x="664" y="78"/>
                    <a:pt x="686" y="78"/>
                  </a:cubicBezTo>
                  <a:cubicBezTo>
                    <a:pt x="696" y="78"/>
                    <a:pt x="704" y="79"/>
                    <a:pt x="712" y="80"/>
                  </a:cubicBezTo>
                  <a:cubicBezTo>
                    <a:pt x="735" y="82"/>
                    <a:pt x="749" y="86"/>
                    <a:pt x="752" y="87"/>
                  </a:cubicBezTo>
                  <a:lnTo>
                    <a:pt x="752" y="87"/>
                  </a:lnTo>
                  <a:cubicBezTo>
                    <a:pt x="747" y="82"/>
                    <a:pt x="710" y="36"/>
                    <a:pt x="610" y="9"/>
                  </a:cubicBezTo>
                  <a:cubicBezTo>
                    <a:pt x="584" y="4"/>
                    <a:pt x="554"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0"/>
            <p:cNvSpPr/>
            <p:nvPr/>
          </p:nvSpPr>
          <p:spPr>
            <a:xfrm>
              <a:off x="509945" y="357055"/>
              <a:ext cx="32442" cy="48246"/>
            </a:xfrm>
            <a:custGeom>
              <a:avLst/>
              <a:gdLst/>
              <a:ahLst/>
              <a:cxnLst/>
              <a:rect l="l" t="t" r="r" b="b"/>
              <a:pathLst>
                <a:path w="739" h="1099" extrusionOk="0">
                  <a:moveTo>
                    <a:pt x="353" y="1"/>
                  </a:moveTo>
                  <a:cubicBezTo>
                    <a:pt x="319" y="1"/>
                    <a:pt x="281" y="8"/>
                    <a:pt x="245" y="24"/>
                  </a:cubicBezTo>
                  <a:cubicBezTo>
                    <a:pt x="201" y="47"/>
                    <a:pt x="150" y="75"/>
                    <a:pt x="106" y="122"/>
                  </a:cubicBezTo>
                  <a:cubicBezTo>
                    <a:pt x="82" y="143"/>
                    <a:pt x="62" y="170"/>
                    <a:pt x="45" y="204"/>
                  </a:cubicBezTo>
                  <a:cubicBezTo>
                    <a:pt x="38" y="218"/>
                    <a:pt x="31" y="238"/>
                    <a:pt x="24" y="255"/>
                  </a:cubicBezTo>
                  <a:cubicBezTo>
                    <a:pt x="21" y="272"/>
                    <a:pt x="18" y="286"/>
                    <a:pt x="14" y="303"/>
                  </a:cubicBezTo>
                  <a:cubicBezTo>
                    <a:pt x="1" y="367"/>
                    <a:pt x="1" y="435"/>
                    <a:pt x="14" y="496"/>
                  </a:cubicBezTo>
                  <a:cubicBezTo>
                    <a:pt x="27" y="557"/>
                    <a:pt x="51" y="612"/>
                    <a:pt x="79" y="660"/>
                  </a:cubicBezTo>
                  <a:cubicBezTo>
                    <a:pt x="92" y="683"/>
                    <a:pt x="109" y="708"/>
                    <a:pt x="123" y="728"/>
                  </a:cubicBezTo>
                  <a:cubicBezTo>
                    <a:pt x="133" y="738"/>
                    <a:pt x="140" y="749"/>
                    <a:pt x="147" y="758"/>
                  </a:cubicBezTo>
                  <a:lnTo>
                    <a:pt x="174" y="785"/>
                  </a:lnTo>
                  <a:cubicBezTo>
                    <a:pt x="191" y="806"/>
                    <a:pt x="208" y="823"/>
                    <a:pt x="225" y="843"/>
                  </a:cubicBezTo>
                  <a:cubicBezTo>
                    <a:pt x="242" y="860"/>
                    <a:pt x="255" y="878"/>
                    <a:pt x="276" y="895"/>
                  </a:cubicBezTo>
                  <a:cubicBezTo>
                    <a:pt x="341" y="966"/>
                    <a:pt x="423" y="1014"/>
                    <a:pt x="490" y="1051"/>
                  </a:cubicBezTo>
                  <a:cubicBezTo>
                    <a:pt x="561" y="1088"/>
                    <a:pt x="630" y="1091"/>
                    <a:pt x="671" y="1099"/>
                  </a:cubicBezTo>
                  <a:lnTo>
                    <a:pt x="698" y="1099"/>
                  </a:lnTo>
                  <a:cubicBezTo>
                    <a:pt x="708" y="1096"/>
                    <a:pt x="715" y="1096"/>
                    <a:pt x="721" y="1096"/>
                  </a:cubicBezTo>
                  <a:lnTo>
                    <a:pt x="739" y="1096"/>
                  </a:lnTo>
                  <a:cubicBezTo>
                    <a:pt x="739" y="1096"/>
                    <a:pt x="732" y="1091"/>
                    <a:pt x="721" y="1085"/>
                  </a:cubicBezTo>
                  <a:cubicBezTo>
                    <a:pt x="718" y="1085"/>
                    <a:pt x="712" y="1082"/>
                    <a:pt x="704" y="1078"/>
                  </a:cubicBezTo>
                  <a:cubicBezTo>
                    <a:pt x="698" y="1071"/>
                    <a:pt x="691" y="1068"/>
                    <a:pt x="681" y="1061"/>
                  </a:cubicBezTo>
                  <a:cubicBezTo>
                    <a:pt x="650" y="1041"/>
                    <a:pt x="613" y="1000"/>
                    <a:pt x="579" y="949"/>
                  </a:cubicBezTo>
                  <a:cubicBezTo>
                    <a:pt x="541" y="898"/>
                    <a:pt x="517" y="826"/>
                    <a:pt x="494" y="752"/>
                  </a:cubicBezTo>
                  <a:cubicBezTo>
                    <a:pt x="487" y="735"/>
                    <a:pt x="484" y="714"/>
                    <a:pt x="476" y="697"/>
                  </a:cubicBezTo>
                  <a:cubicBezTo>
                    <a:pt x="473" y="687"/>
                    <a:pt x="470" y="677"/>
                    <a:pt x="467" y="667"/>
                  </a:cubicBezTo>
                  <a:lnTo>
                    <a:pt x="463" y="636"/>
                  </a:lnTo>
                  <a:lnTo>
                    <a:pt x="456" y="602"/>
                  </a:lnTo>
                  <a:cubicBezTo>
                    <a:pt x="456" y="592"/>
                    <a:pt x="453" y="585"/>
                    <a:pt x="453" y="575"/>
                  </a:cubicBezTo>
                  <a:cubicBezTo>
                    <a:pt x="446" y="554"/>
                    <a:pt x="446" y="534"/>
                    <a:pt x="443" y="517"/>
                  </a:cubicBezTo>
                  <a:cubicBezTo>
                    <a:pt x="436" y="479"/>
                    <a:pt x="432" y="449"/>
                    <a:pt x="432" y="422"/>
                  </a:cubicBezTo>
                  <a:cubicBezTo>
                    <a:pt x="429" y="394"/>
                    <a:pt x="426" y="374"/>
                    <a:pt x="423" y="357"/>
                  </a:cubicBezTo>
                  <a:lnTo>
                    <a:pt x="423" y="344"/>
                  </a:lnTo>
                  <a:cubicBezTo>
                    <a:pt x="423" y="340"/>
                    <a:pt x="419" y="336"/>
                    <a:pt x="419" y="333"/>
                  </a:cubicBezTo>
                  <a:cubicBezTo>
                    <a:pt x="415" y="330"/>
                    <a:pt x="412" y="320"/>
                    <a:pt x="412" y="309"/>
                  </a:cubicBezTo>
                  <a:cubicBezTo>
                    <a:pt x="405" y="289"/>
                    <a:pt x="409" y="262"/>
                    <a:pt x="415" y="245"/>
                  </a:cubicBezTo>
                  <a:cubicBezTo>
                    <a:pt x="423" y="224"/>
                    <a:pt x="429" y="197"/>
                    <a:pt x="439" y="177"/>
                  </a:cubicBezTo>
                  <a:cubicBezTo>
                    <a:pt x="450" y="157"/>
                    <a:pt x="463" y="136"/>
                    <a:pt x="480" y="129"/>
                  </a:cubicBezTo>
                  <a:cubicBezTo>
                    <a:pt x="494" y="112"/>
                    <a:pt x="511" y="105"/>
                    <a:pt x="525" y="102"/>
                  </a:cubicBezTo>
                  <a:cubicBezTo>
                    <a:pt x="534" y="99"/>
                    <a:pt x="541" y="95"/>
                    <a:pt x="541" y="95"/>
                  </a:cubicBezTo>
                  <a:cubicBezTo>
                    <a:pt x="541" y="95"/>
                    <a:pt x="538" y="91"/>
                    <a:pt x="531" y="82"/>
                  </a:cubicBezTo>
                  <a:cubicBezTo>
                    <a:pt x="528" y="75"/>
                    <a:pt x="521" y="68"/>
                    <a:pt x="514" y="61"/>
                  </a:cubicBezTo>
                  <a:cubicBezTo>
                    <a:pt x="508" y="55"/>
                    <a:pt x="497" y="44"/>
                    <a:pt x="487" y="37"/>
                  </a:cubicBezTo>
                  <a:cubicBezTo>
                    <a:pt x="463" y="24"/>
                    <a:pt x="429" y="10"/>
                    <a:pt x="385" y="3"/>
                  </a:cubicBezTo>
                  <a:cubicBezTo>
                    <a:pt x="375" y="2"/>
                    <a:pt x="364"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0"/>
            <p:cNvSpPr/>
            <p:nvPr/>
          </p:nvSpPr>
          <p:spPr>
            <a:xfrm>
              <a:off x="643316" y="487396"/>
              <a:ext cx="92761" cy="247508"/>
            </a:xfrm>
            <a:custGeom>
              <a:avLst/>
              <a:gdLst/>
              <a:ahLst/>
              <a:cxnLst/>
              <a:rect l="l" t="t" r="r" b="b"/>
              <a:pathLst>
                <a:path w="2113" h="5638" extrusionOk="0">
                  <a:moveTo>
                    <a:pt x="0" y="0"/>
                  </a:moveTo>
                  <a:lnTo>
                    <a:pt x="0" y="0"/>
                  </a:lnTo>
                  <a:cubicBezTo>
                    <a:pt x="0" y="0"/>
                    <a:pt x="31" y="17"/>
                    <a:pt x="89" y="52"/>
                  </a:cubicBezTo>
                  <a:cubicBezTo>
                    <a:pt x="146" y="82"/>
                    <a:pt x="235" y="133"/>
                    <a:pt x="340" y="198"/>
                  </a:cubicBezTo>
                  <a:cubicBezTo>
                    <a:pt x="449" y="262"/>
                    <a:pt x="578" y="344"/>
                    <a:pt x="721" y="446"/>
                  </a:cubicBezTo>
                  <a:cubicBezTo>
                    <a:pt x="861" y="548"/>
                    <a:pt x="1018" y="667"/>
                    <a:pt x="1170" y="810"/>
                  </a:cubicBezTo>
                  <a:cubicBezTo>
                    <a:pt x="1249" y="882"/>
                    <a:pt x="1324" y="959"/>
                    <a:pt x="1398" y="1048"/>
                  </a:cubicBezTo>
                  <a:cubicBezTo>
                    <a:pt x="1467" y="1133"/>
                    <a:pt x="1534" y="1229"/>
                    <a:pt x="1592" y="1331"/>
                  </a:cubicBezTo>
                  <a:cubicBezTo>
                    <a:pt x="1707" y="1535"/>
                    <a:pt x="1796" y="1769"/>
                    <a:pt x="1830" y="2017"/>
                  </a:cubicBezTo>
                  <a:cubicBezTo>
                    <a:pt x="1830" y="2049"/>
                    <a:pt x="1834" y="2079"/>
                    <a:pt x="1837" y="2110"/>
                  </a:cubicBezTo>
                  <a:cubicBezTo>
                    <a:pt x="1837" y="2140"/>
                    <a:pt x="1837" y="2171"/>
                    <a:pt x="1841" y="2201"/>
                  </a:cubicBezTo>
                  <a:cubicBezTo>
                    <a:pt x="1837" y="2235"/>
                    <a:pt x="1837" y="2266"/>
                    <a:pt x="1837" y="2297"/>
                  </a:cubicBezTo>
                  <a:cubicBezTo>
                    <a:pt x="1834" y="2327"/>
                    <a:pt x="1827" y="2358"/>
                    <a:pt x="1827" y="2388"/>
                  </a:cubicBezTo>
                  <a:cubicBezTo>
                    <a:pt x="1806" y="2511"/>
                    <a:pt x="1769" y="2633"/>
                    <a:pt x="1712" y="2746"/>
                  </a:cubicBezTo>
                  <a:cubicBezTo>
                    <a:pt x="1599" y="2977"/>
                    <a:pt x="1409" y="3178"/>
                    <a:pt x="1205" y="3372"/>
                  </a:cubicBezTo>
                  <a:cubicBezTo>
                    <a:pt x="1000" y="3569"/>
                    <a:pt x="779" y="3760"/>
                    <a:pt x="585" y="3984"/>
                  </a:cubicBezTo>
                  <a:cubicBezTo>
                    <a:pt x="487" y="4099"/>
                    <a:pt x="398" y="4225"/>
                    <a:pt x="330" y="4361"/>
                  </a:cubicBezTo>
                  <a:cubicBezTo>
                    <a:pt x="266" y="4501"/>
                    <a:pt x="218" y="4654"/>
                    <a:pt x="214" y="4810"/>
                  </a:cubicBezTo>
                  <a:cubicBezTo>
                    <a:pt x="211" y="4892"/>
                    <a:pt x="222" y="4970"/>
                    <a:pt x="242" y="5046"/>
                  </a:cubicBezTo>
                  <a:cubicBezTo>
                    <a:pt x="258" y="5123"/>
                    <a:pt x="293" y="5195"/>
                    <a:pt x="333" y="5263"/>
                  </a:cubicBezTo>
                  <a:cubicBezTo>
                    <a:pt x="418" y="5396"/>
                    <a:pt x="541" y="5490"/>
                    <a:pt x="671" y="5548"/>
                  </a:cubicBezTo>
                  <a:cubicBezTo>
                    <a:pt x="735" y="5579"/>
                    <a:pt x="800" y="5600"/>
                    <a:pt x="867" y="5613"/>
                  </a:cubicBezTo>
                  <a:cubicBezTo>
                    <a:pt x="932" y="5627"/>
                    <a:pt x="997" y="5637"/>
                    <a:pt x="1062" y="5637"/>
                  </a:cubicBezTo>
                  <a:cubicBezTo>
                    <a:pt x="1072" y="5638"/>
                    <a:pt x="1082" y="5638"/>
                    <a:pt x="1093" y="5638"/>
                  </a:cubicBezTo>
                  <a:cubicBezTo>
                    <a:pt x="1210" y="5638"/>
                    <a:pt x="1322" y="5621"/>
                    <a:pt x="1426" y="5589"/>
                  </a:cubicBezTo>
                  <a:cubicBezTo>
                    <a:pt x="1483" y="5576"/>
                    <a:pt x="1534" y="5552"/>
                    <a:pt x="1585" y="5525"/>
                  </a:cubicBezTo>
                  <a:cubicBezTo>
                    <a:pt x="1636" y="5498"/>
                    <a:pt x="1684" y="5470"/>
                    <a:pt x="1725" y="5437"/>
                  </a:cubicBezTo>
                  <a:cubicBezTo>
                    <a:pt x="1814" y="5368"/>
                    <a:pt x="1878" y="5290"/>
                    <a:pt x="1925" y="5205"/>
                  </a:cubicBezTo>
                  <a:cubicBezTo>
                    <a:pt x="1973" y="5117"/>
                    <a:pt x="1990" y="5028"/>
                    <a:pt x="1993" y="4947"/>
                  </a:cubicBezTo>
                  <a:cubicBezTo>
                    <a:pt x="1997" y="4865"/>
                    <a:pt x="1987" y="4790"/>
                    <a:pt x="1966" y="4726"/>
                  </a:cubicBezTo>
                  <a:cubicBezTo>
                    <a:pt x="1922" y="4600"/>
                    <a:pt x="1844" y="4521"/>
                    <a:pt x="1783" y="4490"/>
                  </a:cubicBezTo>
                  <a:cubicBezTo>
                    <a:pt x="1769" y="4481"/>
                    <a:pt x="1756" y="4474"/>
                    <a:pt x="1742" y="4470"/>
                  </a:cubicBezTo>
                  <a:cubicBezTo>
                    <a:pt x="1732" y="4463"/>
                    <a:pt x="1721" y="4460"/>
                    <a:pt x="1712" y="4460"/>
                  </a:cubicBezTo>
                  <a:cubicBezTo>
                    <a:pt x="1695" y="4454"/>
                    <a:pt x="1687" y="4450"/>
                    <a:pt x="1687" y="4450"/>
                  </a:cubicBezTo>
                  <a:lnTo>
                    <a:pt x="1687" y="4450"/>
                  </a:lnTo>
                  <a:cubicBezTo>
                    <a:pt x="1687" y="4450"/>
                    <a:pt x="1695" y="4454"/>
                    <a:pt x="1712" y="4463"/>
                  </a:cubicBezTo>
                  <a:cubicBezTo>
                    <a:pt x="1718" y="4467"/>
                    <a:pt x="1728" y="4470"/>
                    <a:pt x="1738" y="4477"/>
                  </a:cubicBezTo>
                  <a:cubicBezTo>
                    <a:pt x="1748" y="4484"/>
                    <a:pt x="1762" y="4494"/>
                    <a:pt x="1776" y="4504"/>
                  </a:cubicBezTo>
                  <a:cubicBezTo>
                    <a:pt x="1827" y="4542"/>
                    <a:pt x="1888" y="4623"/>
                    <a:pt x="1905" y="4743"/>
                  </a:cubicBezTo>
                  <a:cubicBezTo>
                    <a:pt x="1919" y="4801"/>
                    <a:pt x="1919" y="4868"/>
                    <a:pt x="1905" y="4936"/>
                  </a:cubicBezTo>
                  <a:cubicBezTo>
                    <a:pt x="1895" y="5005"/>
                    <a:pt x="1867" y="5079"/>
                    <a:pt x="1820" y="5140"/>
                  </a:cubicBezTo>
                  <a:cubicBezTo>
                    <a:pt x="1728" y="5270"/>
                    <a:pt x="1565" y="5365"/>
                    <a:pt x="1378" y="5413"/>
                  </a:cubicBezTo>
                  <a:cubicBezTo>
                    <a:pt x="1311" y="5430"/>
                    <a:pt x="1239" y="5438"/>
                    <a:pt x="1167" y="5438"/>
                  </a:cubicBezTo>
                  <a:cubicBezTo>
                    <a:pt x="1136" y="5438"/>
                    <a:pt x="1105" y="5436"/>
                    <a:pt x="1075" y="5433"/>
                  </a:cubicBezTo>
                  <a:cubicBezTo>
                    <a:pt x="1021" y="5426"/>
                    <a:pt x="969" y="5416"/>
                    <a:pt x="919" y="5402"/>
                  </a:cubicBezTo>
                  <a:cubicBezTo>
                    <a:pt x="867" y="5388"/>
                    <a:pt x="820" y="5368"/>
                    <a:pt x="773" y="5344"/>
                  </a:cubicBezTo>
                  <a:cubicBezTo>
                    <a:pt x="680" y="5294"/>
                    <a:pt x="599" y="5222"/>
                    <a:pt x="548" y="5130"/>
                  </a:cubicBezTo>
                  <a:cubicBezTo>
                    <a:pt x="497" y="5041"/>
                    <a:pt x="473" y="4933"/>
                    <a:pt x="476" y="4821"/>
                  </a:cubicBezTo>
                  <a:cubicBezTo>
                    <a:pt x="483" y="4708"/>
                    <a:pt x="520" y="4597"/>
                    <a:pt x="578" y="4487"/>
                  </a:cubicBezTo>
                  <a:cubicBezTo>
                    <a:pt x="636" y="4375"/>
                    <a:pt x="711" y="4270"/>
                    <a:pt x="800" y="4171"/>
                  </a:cubicBezTo>
                  <a:cubicBezTo>
                    <a:pt x="977" y="3967"/>
                    <a:pt x="1191" y="3783"/>
                    <a:pt x="1405" y="3579"/>
                  </a:cubicBezTo>
                  <a:cubicBezTo>
                    <a:pt x="1511" y="3477"/>
                    <a:pt x="1613" y="3372"/>
                    <a:pt x="1707" y="3253"/>
                  </a:cubicBezTo>
                  <a:cubicBezTo>
                    <a:pt x="1806" y="3137"/>
                    <a:pt x="1891" y="3008"/>
                    <a:pt x="1960" y="2868"/>
                  </a:cubicBezTo>
                  <a:cubicBezTo>
                    <a:pt x="2027" y="2729"/>
                    <a:pt x="2075" y="2579"/>
                    <a:pt x="2092" y="2426"/>
                  </a:cubicBezTo>
                  <a:cubicBezTo>
                    <a:pt x="2112" y="2273"/>
                    <a:pt x="2106" y="2123"/>
                    <a:pt x="2079" y="1980"/>
                  </a:cubicBezTo>
                  <a:cubicBezTo>
                    <a:pt x="2027" y="1691"/>
                    <a:pt x="1908" y="1436"/>
                    <a:pt x="1759" y="1225"/>
                  </a:cubicBezTo>
                  <a:cubicBezTo>
                    <a:pt x="1687" y="1119"/>
                    <a:pt x="1605" y="1021"/>
                    <a:pt x="1520" y="936"/>
                  </a:cubicBezTo>
                  <a:cubicBezTo>
                    <a:pt x="1436" y="851"/>
                    <a:pt x="1351" y="772"/>
                    <a:pt x="1266" y="705"/>
                  </a:cubicBezTo>
                  <a:cubicBezTo>
                    <a:pt x="1092" y="565"/>
                    <a:pt x="922" y="457"/>
                    <a:pt x="765" y="375"/>
                  </a:cubicBezTo>
                  <a:cubicBezTo>
                    <a:pt x="609" y="290"/>
                    <a:pt x="473" y="221"/>
                    <a:pt x="357" y="168"/>
                  </a:cubicBezTo>
                  <a:cubicBezTo>
                    <a:pt x="129" y="6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0"/>
            <p:cNvSpPr/>
            <p:nvPr/>
          </p:nvSpPr>
          <p:spPr>
            <a:xfrm>
              <a:off x="619258" y="559964"/>
              <a:ext cx="87098" cy="187497"/>
            </a:xfrm>
            <a:custGeom>
              <a:avLst/>
              <a:gdLst/>
              <a:ahLst/>
              <a:cxnLst/>
              <a:rect l="l" t="t" r="r" b="b"/>
              <a:pathLst>
                <a:path w="1984" h="4271" extrusionOk="0">
                  <a:moveTo>
                    <a:pt x="1677" y="0"/>
                  </a:moveTo>
                  <a:cubicBezTo>
                    <a:pt x="1677" y="0"/>
                    <a:pt x="1688" y="18"/>
                    <a:pt x="1712" y="52"/>
                  </a:cubicBezTo>
                  <a:cubicBezTo>
                    <a:pt x="1735" y="86"/>
                    <a:pt x="1766" y="137"/>
                    <a:pt x="1793" y="204"/>
                  </a:cubicBezTo>
                  <a:cubicBezTo>
                    <a:pt x="1824" y="273"/>
                    <a:pt x="1844" y="361"/>
                    <a:pt x="1841" y="457"/>
                  </a:cubicBezTo>
                  <a:cubicBezTo>
                    <a:pt x="1837" y="504"/>
                    <a:pt x="1831" y="556"/>
                    <a:pt x="1814" y="606"/>
                  </a:cubicBezTo>
                  <a:cubicBezTo>
                    <a:pt x="1800" y="658"/>
                    <a:pt x="1779" y="708"/>
                    <a:pt x="1753" y="763"/>
                  </a:cubicBezTo>
                  <a:cubicBezTo>
                    <a:pt x="1698" y="871"/>
                    <a:pt x="1619" y="977"/>
                    <a:pt x="1521" y="1082"/>
                  </a:cubicBezTo>
                  <a:cubicBezTo>
                    <a:pt x="1426" y="1184"/>
                    <a:pt x="1313" y="1290"/>
                    <a:pt x="1194" y="1399"/>
                  </a:cubicBezTo>
                  <a:cubicBezTo>
                    <a:pt x="1076" y="1504"/>
                    <a:pt x="946" y="1613"/>
                    <a:pt x="820" y="1729"/>
                  </a:cubicBezTo>
                  <a:cubicBezTo>
                    <a:pt x="691" y="1845"/>
                    <a:pt x="558" y="1967"/>
                    <a:pt x="432" y="2103"/>
                  </a:cubicBezTo>
                  <a:cubicBezTo>
                    <a:pt x="316" y="2245"/>
                    <a:pt x="205" y="2399"/>
                    <a:pt x="123" y="2576"/>
                  </a:cubicBezTo>
                  <a:cubicBezTo>
                    <a:pt x="41" y="2749"/>
                    <a:pt x="1" y="2947"/>
                    <a:pt x="21" y="3134"/>
                  </a:cubicBezTo>
                  <a:cubicBezTo>
                    <a:pt x="31" y="3229"/>
                    <a:pt x="51" y="3317"/>
                    <a:pt x="85" y="3399"/>
                  </a:cubicBezTo>
                  <a:cubicBezTo>
                    <a:pt x="92" y="3419"/>
                    <a:pt x="99" y="3440"/>
                    <a:pt x="109" y="3460"/>
                  </a:cubicBezTo>
                  <a:cubicBezTo>
                    <a:pt x="120" y="3477"/>
                    <a:pt x="126" y="3498"/>
                    <a:pt x="137" y="3515"/>
                  </a:cubicBezTo>
                  <a:cubicBezTo>
                    <a:pt x="153" y="3556"/>
                    <a:pt x="178" y="3589"/>
                    <a:pt x="198" y="3624"/>
                  </a:cubicBezTo>
                  <a:cubicBezTo>
                    <a:pt x="219" y="3658"/>
                    <a:pt x="239" y="3691"/>
                    <a:pt x="263" y="3722"/>
                  </a:cubicBezTo>
                  <a:cubicBezTo>
                    <a:pt x="286" y="3753"/>
                    <a:pt x="307" y="3784"/>
                    <a:pt x="330" y="3811"/>
                  </a:cubicBezTo>
                  <a:cubicBezTo>
                    <a:pt x="378" y="3869"/>
                    <a:pt x="432" y="3919"/>
                    <a:pt x="484" y="3967"/>
                  </a:cubicBezTo>
                  <a:cubicBezTo>
                    <a:pt x="586" y="4059"/>
                    <a:pt x="698" y="4120"/>
                    <a:pt x="800" y="4164"/>
                  </a:cubicBezTo>
                  <a:cubicBezTo>
                    <a:pt x="902" y="4205"/>
                    <a:pt x="994" y="4233"/>
                    <a:pt x="1068" y="4246"/>
                  </a:cubicBezTo>
                  <a:cubicBezTo>
                    <a:pt x="1106" y="4256"/>
                    <a:pt x="1144" y="4256"/>
                    <a:pt x="1170" y="4263"/>
                  </a:cubicBezTo>
                  <a:cubicBezTo>
                    <a:pt x="1201" y="4263"/>
                    <a:pt x="1228" y="4266"/>
                    <a:pt x="1249" y="4266"/>
                  </a:cubicBezTo>
                  <a:cubicBezTo>
                    <a:pt x="1290" y="4270"/>
                    <a:pt x="1310" y="4270"/>
                    <a:pt x="1310" y="4270"/>
                  </a:cubicBezTo>
                  <a:cubicBezTo>
                    <a:pt x="1310" y="4270"/>
                    <a:pt x="1290" y="4266"/>
                    <a:pt x="1249" y="4260"/>
                  </a:cubicBezTo>
                  <a:cubicBezTo>
                    <a:pt x="1228" y="4253"/>
                    <a:pt x="1205" y="4246"/>
                    <a:pt x="1178" y="4239"/>
                  </a:cubicBezTo>
                  <a:cubicBezTo>
                    <a:pt x="1147" y="4233"/>
                    <a:pt x="1117" y="4222"/>
                    <a:pt x="1079" y="4209"/>
                  </a:cubicBezTo>
                  <a:cubicBezTo>
                    <a:pt x="939" y="4158"/>
                    <a:pt x="745" y="4049"/>
                    <a:pt x="575" y="3869"/>
                  </a:cubicBezTo>
                  <a:cubicBezTo>
                    <a:pt x="412" y="3691"/>
                    <a:pt x="255" y="3409"/>
                    <a:pt x="272" y="3127"/>
                  </a:cubicBezTo>
                  <a:cubicBezTo>
                    <a:pt x="283" y="2845"/>
                    <a:pt x="463" y="2576"/>
                    <a:pt x="694" y="2338"/>
                  </a:cubicBezTo>
                  <a:cubicBezTo>
                    <a:pt x="912" y="2090"/>
                    <a:pt x="1181" y="1862"/>
                    <a:pt x="1409" y="1617"/>
                  </a:cubicBezTo>
                  <a:cubicBezTo>
                    <a:pt x="1643" y="1378"/>
                    <a:pt x="1837" y="1110"/>
                    <a:pt x="1933" y="837"/>
                  </a:cubicBezTo>
                  <a:cubicBezTo>
                    <a:pt x="1957" y="769"/>
                    <a:pt x="1974" y="702"/>
                    <a:pt x="1977" y="633"/>
                  </a:cubicBezTo>
                  <a:cubicBezTo>
                    <a:pt x="1984" y="569"/>
                    <a:pt x="1980" y="504"/>
                    <a:pt x="1966" y="446"/>
                  </a:cubicBezTo>
                  <a:cubicBezTo>
                    <a:pt x="1943" y="331"/>
                    <a:pt x="1895" y="239"/>
                    <a:pt x="1851" y="174"/>
                  </a:cubicBezTo>
                  <a:cubicBezTo>
                    <a:pt x="1800" y="110"/>
                    <a:pt x="1756" y="69"/>
                    <a:pt x="1725" y="41"/>
                  </a:cubicBezTo>
                  <a:cubicBezTo>
                    <a:pt x="1695" y="14"/>
                    <a:pt x="1677"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0"/>
            <p:cNvSpPr/>
            <p:nvPr/>
          </p:nvSpPr>
          <p:spPr>
            <a:xfrm>
              <a:off x="580143" y="685124"/>
              <a:ext cx="44822" cy="71338"/>
            </a:xfrm>
            <a:custGeom>
              <a:avLst/>
              <a:gdLst/>
              <a:ahLst/>
              <a:cxnLst/>
              <a:rect l="l" t="t" r="r" b="b"/>
              <a:pathLst>
                <a:path w="1021" h="1625" extrusionOk="0">
                  <a:moveTo>
                    <a:pt x="626" y="0"/>
                  </a:moveTo>
                  <a:cubicBezTo>
                    <a:pt x="626" y="0"/>
                    <a:pt x="616" y="4"/>
                    <a:pt x="599" y="14"/>
                  </a:cubicBezTo>
                  <a:cubicBezTo>
                    <a:pt x="579" y="24"/>
                    <a:pt x="551" y="38"/>
                    <a:pt x="518" y="58"/>
                  </a:cubicBezTo>
                  <a:cubicBezTo>
                    <a:pt x="452" y="99"/>
                    <a:pt x="347" y="157"/>
                    <a:pt x="259" y="266"/>
                  </a:cubicBezTo>
                  <a:cubicBezTo>
                    <a:pt x="215" y="317"/>
                    <a:pt x="171" y="378"/>
                    <a:pt x="126" y="449"/>
                  </a:cubicBezTo>
                  <a:cubicBezTo>
                    <a:pt x="85" y="521"/>
                    <a:pt x="48" y="603"/>
                    <a:pt x="28" y="697"/>
                  </a:cubicBezTo>
                  <a:lnTo>
                    <a:pt x="20" y="735"/>
                  </a:lnTo>
                  <a:cubicBezTo>
                    <a:pt x="17" y="746"/>
                    <a:pt x="14" y="759"/>
                    <a:pt x="14" y="769"/>
                  </a:cubicBezTo>
                  <a:cubicBezTo>
                    <a:pt x="11" y="796"/>
                    <a:pt x="7" y="820"/>
                    <a:pt x="3" y="844"/>
                  </a:cubicBezTo>
                  <a:cubicBezTo>
                    <a:pt x="3" y="898"/>
                    <a:pt x="0" y="950"/>
                    <a:pt x="11" y="1000"/>
                  </a:cubicBezTo>
                  <a:cubicBezTo>
                    <a:pt x="14" y="1055"/>
                    <a:pt x="31" y="1109"/>
                    <a:pt x="44" y="1160"/>
                  </a:cubicBezTo>
                  <a:cubicBezTo>
                    <a:pt x="51" y="1187"/>
                    <a:pt x="65" y="1211"/>
                    <a:pt x="75" y="1235"/>
                  </a:cubicBezTo>
                  <a:cubicBezTo>
                    <a:pt x="85" y="1262"/>
                    <a:pt x="96" y="1286"/>
                    <a:pt x="109" y="1310"/>
                  </a:cubicBezTo>
                  <a:lnTo>
                    <a:pt x="150" y="1378"/>
                  </a:lnTo>
                  <a:cubicBezTo>
                    <a:pt x="157" y="1388"/>
                    <a:pt x="167" y="1402"/>
                    <a:pt x="177" y="1412"/>
                  </a:cubicBezTo>
                  <a:cubicBezTo>
                    <a:pt x="187" y="1426"/>
                    <a:pt x="194" y="1436"/>
                    <a:pt x="207" y="1449"/>
                  </a:cubicBezTo>
                  <a:cubicBezTo>
                    <a:pt x="228" y="1470"/>
                    <a:pt x="248" y="1493"/>
                    <a:pt x="273" y="1514"/>
                  </a:cubicBezTo>
                  <a:cubicBezTo>
                    <a:pt x="296" y="1531"/>
                    <a:pt x="323" y="1548"/>
                    <a:pt x="350" y="1562"/>
                  </a:cubicBezTo>
                  <a:cubicBezTo>
                    <a:pt x="405" y="1592"/>
                    <a:pt x="466" y="1613"/>
                    <a:pt x="531" y="1619"/>
                  </a:cubicBezTo>
                  <a:cubicBezTo>
                    <a:pt x="551" y="1623"/>
                    <a:pt x="573" y="1624"/>
                    <a:pt x="594" y="1624"/>
                  </a:cubicBezTo>
                  <a:cubicBezTo>
                    <a:pt x="639" y="1624"/>
                    <a:pt x="684" y="1617"/>
                    <a:pt x="722" y="1603"/>
                  </a:cubicBezTo>
                  <a:cubicBezTo>
                    <a:pt x="776" y="1586"/>
                    <a:pt x="830" y="1555"/>
                    <a:pt x="874" y="1517"/>
                  </a:cubicBezTo>
                  <a:cubicBezTo>
                    <a:pt x="915" y="1476"/>
                    <a:pt x="953" y="1436"/>
                    <a:pt x="973" y="1388"/>
                  </a:cubicBezTo>
                  <a:cubicBezTo>
                    <a:pt x="1017" y="1297"/>
                    <a:pt x="1021" y="1204"/>
                    <a:pt x="1011" y="1129"/>
                  </a:cubicBezTo>
                  <a:cubicBezTo>
                    <a:pt x="1000" y="1052"/>
                    <a:pt x="970" y="991"/>
                    <a:pt x="932" y="942"/>
                  </a:cubicBezTo>
                  <a:cubicBezTo>
                    <a:pt x="898" y="895"/>
                    <a:pt x="854" y="864"/>
                    <a:pt x="820" y="844"/>
                  </a:cubicBezTo>
                  <a:cubicBezTo>
                    <a:pt x="786" y="823"/>
                    <a:pt x="758" y="817"/>
                    <a:pt x="738" y="810"/>
                  </a:cubicBezTo>
                  <a:cubicBezTo>
                    <a:pt x="718" y="807"/>
                    <a:pt x="708" y="803"/>
                    <a:pt x="708" y="803"/>
                  </a:cubicBezTo>
                  <a:lnTo>
                    <a:pt x="708" y="803"/>
                  </a:lnTo>
                  <a:cubicBezTo>
                    <a:pt x="708" y="803"/>
                    <a:pt x="718" y="807"/>
                    <a:pt x="735" y="820"/>
                  </a:cubicBezTo>
                  <a:cubicBezTo>
                    <a:pt x="749" y="831"/>
                    <a:pt x="769" y="851"/>
                    <a:pt x="789" y="881"/>
                  </a:cubicBezTo>
                  <a:cubicBezTo>
                    <a:pt x="810" y="909"/>
                    <a:pt x="824" y="950"/>
                    <a:pt x="834" y="991"/>
                  </a:cubicBezTo>
                  <a:cubicBezTo>
                    <a:pt x="844" y="1035"/>
                    <a:pt x="840" y="1085"/>
                    <a:pt x="834" y="1133"/>
                  </a:cubicBezTo>
                  <a:cubicBezTo>
                    <a:pt x="830" y="1181"/>
                    <a:pt x="807" y="1231"/>
                    <a:pt x="772" y="1259"/>
                  </a:cubicBezTo>
                  <a:cubicBezTo>
                    <a:pt x="750" y="1281"/>
                    <a:pt x="723" y="1289"/>
                    <a:pt x="693" y="1289"/>
                  </a:cubicBezTo>
                  <a:cubicBezTo>
                    <a:pt x="683" y="1289"/>
                    <a:pt x="672" y="1288"/>
                    <a:pt x="661" y="1286"/>
                  </a:cubicBezTo>
                  <a:cubicBezTo>
                    <a:pt x="640" y="1283"/>
                    <a:pt x="629" y="1276"/>
                    <a:pt x="616" y="1266"/>
                  </a:cubicBezTo>
                  <a:cubicBezTo>
                    <a:pt x="599" y="1256"/>
                    <a:pt x="585" y="1242"/>
                    <a:pt x="572" y="1225"/>
                  </a:cubicBezTo>
                  <a:cubicBezTo>
                    <a:pt x="565" y="1218"/>
                    <a:pt x="562" y="1208"/>
                    <a:pt x="554" y="1201"/>
                  </a:cubicBezTo>
                  <a:cubicBezTo>
                    <a:pt x="548" y="1191"/>
                    <a:pt x="541" y="1184"/>
                    <a:pt x="534" y="1174"/>
                  </a:cubicBezTo>
                  <a:lnTo>
                    <a:pt x="527" y="1160"/>
                  </a:lnTo>
                  <a:cubicBezTo>
                    <a:pt x="524" y="1157"/>
                    <a:pt x="521" y="1154"/>
                    <a:pt x="518" y="1146"/>
                  </a:cubicBezTo>
                  <a:lnTo>
                    <a:pt x="500" y="1106"/>
                  </a:lnTo>
                  <a:cubicBezTo>
                    <a:pt x="490" y="1093"/>
                    <a:pt x="487" y="1079"/>
                    <a:pt x="483" y="1065"/>
                  </a:cubicBezTo>
                  <a:cubicBezTo>
                    <a:pt x="477" y="1052"/>
                    <a:pt x="469" y="1038"/>
                    <a:pt x="466" y="1024"/>
                  </a:cubicBezTo>
                  <a:cubicBezTo>
                    <a:pt x="460" y="997"/>
                    <a:pt x="449" y="970"/>
                    <a:pt x="446" y="939"/>
                  </a:cubicBezTo>
                  <a:cubicBezTo>
                    <a:pt x="439" y="912"/>
                    <a:pt x="439" y="884"/>
                    <a:pt x="436" y="854"/>
                  </a:cubicBezTo>
                  <a:lnTo>
                    <a:pt x="436" y="810"/>
                  </a:lnTo>
                  <a:lnTo>
                    <a:pt x="436" y="790"/>
                  </a:lnTo>
                  <a:lnTo>
                    <a:pt x="436" y="766"/>
                  </a:lnTo>
                  <a:cubicBezTo>
                    <a:pt x="439" y="752"/>
                    <a:pt x="439" y="735"/>
                    <a:pt x="439" y="721"/>
                  </a:cubicBezTo>
                  <a:cubicBezTo>
                    <a:pt x="443" y="705"/>
                    <a:pt x="446" y="691"/>
                    <a:pt x="446" y="674"/>
                  </a:cubicBezTo>
                  <a:cubicBezTo>
                    <a:pt x="446" y="660"/>
                    <a:pt x="449" y="644"/>
                    <a:pt x="452" y="630"/>
                  </a:cubicBezTo>
                  <a:cubicBezTo>
                    <a:pt x="456" y="613"/>
                    <a:pt x="456" y="599"/>
                    <a:pt x="460" y="582"/>
                  </a:cubicBezTo>
                  <a:cubicBezTo>
                    <a:pt x="466" y="551"/>
                    <a:pt x="473" y="521"/>
                    <a:pt x="480" y="493"/>
                  </a:cubicBezTo>
                  <a:cubicBezTo>
                    <a:pt x="490" y="463"/>
                    <a:pt x="497" y="432"/>
                    <a:pt x="507" y="405"/>
                  </a:cubicBezTo>
                  <a:cubicBezTo>
                    <a:pt x="541" y="297"/>
                    <a:pt x="562" y="187"/>
                    <a:pt x="592" y="116"/>
                  </a:cubicBezTo>
                  <a:cubicBezTo>
                    <a:pt x="599" y="79"/>
                    <a:pt x="609" y="52"/>
                    <a:pt x="616" y="31"/>
                  </a:cubicBezTo>
                  <a:cubicBezTo>
                    <a:pt x="623" y="11"/>
                    <a:pt x="62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0"/>
            <p:cNvSpPr/>
            <p:nvPr/>
          </p:nvSpPr>
          <p:spPr>
            <a:xfrm>
              <a:off x="765185" y="478704"/>
              <a:ext cx="48861" cy="61680"/>
            </a:xfrm>
            <a:custGeom>
              <a:avLst/>
              <a:gdLst/>
              <a:ahLst/>
              <a:cxnLst/>
              <a:rect l="l" t="t" r="r" b="b"/>
              <a:pathLst>
                <a:path w="1113" h="1405" extrusionOk="0">
                  <a:moveTo>
                    <a:pt x="567" y="0"/>
                  </a:moveTo>
                  <a:cubicBezTo>
                    <a:pt x="470" y="0"/>
                    <a:pt x="369" y="34"/>
                    <a:pt x="286" y="90"/>
                  </a:cubicBezTo>
                  <a:cubicBezTo>
                    <a:pt x="242" y="121"/>
                    <a:pt x="201" y="157"/>
                    <a:pt x="163" y="198"/>
                  </a:cubicBezTo>
                  <a:cubicBezTo>
                    <a:pt x="129" y="239"/>
                    <a:pt x="95" y="284"/>
                    <a:pt x="71" y="331"/>
                  </a:cubicBezTo>
                  <a:cubicBezTo>
                    <a:pt x="47" y="379"/>
                    <a:pt x="27" y="430"/>
                    <a:pt x="17" y="484"/>
                  </a:cubicBezTo>
                  <a:cubicBezTo>
                    <a:pt x="3" y="535"/>
                    <a:pt x="0" y="593"/>
                    <a:pt x="0" y="644"/>
                  </a:cubicBezTo>
                  <a:cubicBezTo>
                    <a:pt x="0" y="749"/>
                    <a:pt x="30" y="848"/>
                    <a:pt x="68" y="933"/>
                  </a:cubicBezTo>
                  <a:cubicBezTo>
                    <a:pt x="150" y="1107"/>
                    <a:pt x="275" y="1223"/>
                    <a:pt x="388" y="1304"/>
                  </a:cubicBezTo>
                  <a:cubicBezTo>
                    <a:pt x="446" y="1345"/>
                    <a:pt x="507" y="1375"/>
                    <a:pt x="564" y="1389"/>
                  </a:cubicBezTo>
                  <a:cubicBezTo>
                    <a:pt x="603" y="1401"/>
                    <a:pt x="641" y="1405"/>
                    <a:pt x="673" y="1405"/>
                  </a:cubicBezTo>
                  <a:cubicBezTo>
                    <a:pt x="689" y="1405"/>
                    <a:pt x="704" y="1404"/>
                    <a:pt x="718" y="1402"/>
                  </a:cubicBezTo>
                  <a:cubicBezTo>
                    <a:pt x="762" y="1393"/>
                    <a:pt x="789" y="1379"/>
                    <a:pt x="806" y="1366"/>
                  </a:cubicBezTo>
                  <a:cubicBezTo>
                    <a:pt x="817" y="1358"/>
                    <a:pt x="823" y="1352"/>
                    <a:pt x="826" y="1348"/>
                  </a:cubicBezTo>
                  <a:cubicBezTo>
                    <a:pt x="830" y="1345"/>
                    <a:pt x="834" y="1345"/>
                    <a:pt x="834" y="1345"/>
                  </a:cubicBezTo>
                  <a:lnTo>
                    <a:pt x="823" y="1345"/>
                  </a:lnTo>
                  <a:cubicBezTo>
                    <a:pt x="820" y="1345"/>
                    <a:pt x="813" y="1348"/>
                    <a:pt x="803" y="1348"/>
                  </a:cubicBezTo>
                  <a:cubicBezTo>
                    <a:pt x="798" y="1349"/>
                    <a:pt x="793" y="1350"/>
                    <a:pt x="787" y="1350"/>
                  </a:cubicBezTo>
                  <a:cubicBezTo>
                    <a:pt x="768" y="1350"/>
                    <a:pt x="745" y="1345"/>
                    <a:pt x="721" y="1335"/>
                  </a:cubicBezTo>
                  <a:cubicBezTo>
                    <a:pt x="691" y="1328"/>
                    <a:pt x="657" y="1308"/>
                    <a:pt x="619" y="1277"/>
                  </a:cubicBezTo>
                  <a:cubicBezTo>
                    <a:pt x="585" y="1246"/>
                    <a:pt x="551" y="1209"/>
                    <a:pt x="514" y="1165"/>
                  </a:cubicBezTo>
                  <a:cubicBezTo>
                    <a:pt x="435" y="1076"/>
                    <a:pt x="364" y="957"/>
                    <a:pt x="327" y="831"/>
                  </a:cubicBezTo>
                  <a:cubicBezTo>
                    <a:pt x="319" y="801"/>
                    <a:pt x="313" y="770"/>
                    <a:pt x="310" y="739"/>
                  </a:cubicBezTo>
                  <a:cubicBezTo>
                    <a:pt x="306" y="705"/>
                    <a:pt x="303" y="675"/>
                    <a:pt x="303" y="644"/>
                  </a:cubicBezTo>
                  <a:cubicBezTo>
                    <a:pt x="303" y="614"/>
                    <a:pt x="306" y="586"/>
                    <a:pt x="316" y="556"/>
                  </a:cubicBezTo>
                  <a:cubicBezTo>
                    <a:pt x="323" y="525"/>
                    <a:pt x="333" y="498"/>
                    <a:pt x="347" y="471"/>
                  </a:cubicBezTo>
                  <a:cubicBezTo>
                    <a:pt x="360" y="440"/>
                    <a:pt x="377" y="416"/>
                    <a:pt x="394" y="389"/>
                  </a:cubicBezTo>
                  <a:cubicBezTo>
                    <a:pt x="412" y="366"/>
                    <a:pt x="432" y="345"/>
                    <a:pt x="456" y="325"/>
                  </a:cubicBezTo>
                  <a:cubicBezTo>
                    <a:pt x="500" y="290"/>
                    <a:pt x="548" y="267"/>
                    <a:pt x="602" y="259"/>
                  </a:cubicBezTo>
                  <a:cubicBezTo>
                    <a:pt x="618" y="257"/>
                    <a:pt x="635" y="256"/>
                    <a:pt x="652" y="256"/>
                  </a:cubicBezTo>
                  <a:cubicBezTo>
                    <a:pt x="691" y="256"/>
                    <a:pt x="731" y="261"/>
                    <a:pt x="768" y="273"/>
                  </a:cubicBezTo>
                  <a:cubicBezTo>
                    <a:pt x="826" y="294"/>
                    <a:pt x="878" y="325"/>
                    <a:pt x="915" y="361"/>
                  </a:cubicBezTo>
                  <a:cubicBezTo>
                    <a:pt x="956" y="402"/>
                    <a:pt x="990" y="443"/>
                    <a:pt x="1017" y="484"/>
                  </a:cubicBezTo>
                  <a:cubicBezTo>
                    <a:pt x="1041" y="525"/>
                    <a:pt x="1061" y="566"/>
                    <a:pt x="1071" y="600"/>
                  </a:cubicBezTo>
                  <a:cubicBezTo>
                    <a:pt x="1085" y="637"/>
                    <a:pt x="1092" y="664"/>
                    <a:pt x="1095" y="685"/>
                  </a:cubicBezTo>
                  <a:cubicBezTo>
                    <a:pt x="1099" y="702"/>
                    <a:pt x="1102" y="716"/>
                    <a:pt x="1102" y="716"/>
                  </a:cubicBezTo>
                  <a:cubicBezTo>
                    <a:pt x="1102" y="716"/>
                    <a:pt x="1102" y="702"/>
                    <a:pt x="1106" y="685"/>
                  </a:cubicBezTo>
                  <a:cubicBezTo>
                    <a:pt x="1106" y="664"/>
                    <a:pt x="1109" y="634"/>
                    <a:pt x="1112" y="597"/>
                  </a:cubicBezTo>
                  <a:cubicBezTo>
                    <a:pt x="1109" y="556"/>
                    <a:pt x="1109" y="508"/>
                    <a:pt x="1099" y="454"/>
                  </a:cubicBezTo>
                  <a:cubicBezTo>
                    <a:pt x="1088" y="399"/>
                    <a:pt x="1071" y="334"/>
                    <a:pt x="1030" y="273"/>
                  </a:cubicBezTo>
                  <a:cubicBezTo>
                    <a:pt x="993" y="212"/>
                    <a:pt x="939" y="148"/>
                    <a:pt x="867" y="96"/>
                  </a:cubicBezTo>
                  <a:cubicBezTo>
                    <a:pt x="830" y="69"/>
                    <a:pt x="789" y="45"/>
                    <a:pt x="745" y="28"/>
                  </a:cubicBezTo>
                  <a:cubicBezTo>
                    <a:pt x="701" y="11"/>
                    <a:pt x="650" y="1"/>
                    <a:pt x="595" y="1"/>
                  </a:cubicBezTo>
                  <a:cubicBezTo>
                    <a:pt x="586" y="1"/>
                    <a:pt x="576"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0"/>
            <p:cNvSpPr/>
            <p:nvPr/>
          </p:nvSpPr>
          <p:spPr>
            <a:xfrm>
              <a:off x="482331" y="502454"/>
              <a:ext cx="51978" cy="111769"/>
            </a:xfrm>
            <a:custGeom>
              <a:avLst/>
              <a:gdLst/>
              <a:ahLst/>
              <a:cxnLst/>
              <a:rect l="l" t="t" r="r" b="b"/>
              <a:pathLst>
                <a:path w="1184" h="2546" extrusionOk="0">
                  <a:moveTo>
                    <a:pt x="1184" y="1"/>
                  </a:moveTo>
                  <a:lnTo>
                    <a:pt x="1184" y="1"/>
                  </a:lnTo>
                  <a:cubicBezTo>
                    <a:pt x="1184" y="1"/>
                    <a:pt x="1174" y="4"/>
                    <a:pt x="1154" y="15"/>
                  </a:cubicBezTo>
                  <a:cubicBezTo>
                    <a:pt x="1133" y="21"/>
                    <a:pt x="1099" y="29"/>
                    <a:pt x="1061" y="45"/>
                  </a:cubicBezTo>
                  <a:cubicBezTo>
                    <a:pt x="1041" y="52"/>
                    <a:pt x="1017" y="59"/>
                    <a:pt x="994" y="69"/>
                  </a:cubicBezTo>
                  <a:cubicBezTo>
                    <a:pt x="970" y="79"/>
                    <a:pt x="945" y="90"/>
                    <a:pt x="919" y="100"/>
                  </a:cubicBezTo>
                  <a:cubicBezTo>
                    <a:pt x="864" y="127"/>
                    <a:pt x="799" y="151"/>
                    <a:pt x="741" y="195"/>
                  </a:cubicBezTo>
                  <a:cubicBezTo>
                    <a:pt x="619" y="277"/>
                    <a:pt x="480" y="385"/>
                    <a:pt x="358" y="532"/>
                  </a:cubicBezTo>
                  <a:cubicBezTo>
                    <a:pt x="300" y="603"/>
                    <a:pt x="245" y="685"/>
                    <a:pt x="198" y="773"/>
                  </a:cubicBezTo>
                  <a:cubicBezTo>
                    <a:pt x="154" y="861"/>
                    <a:pt x="113" y="957"/>
                    <a:pt x="78" y="1052"/>
                  </a:cubicBezTo>
                  <a:cubicBezTo>
                    <a:pt x="52" y="1151"/>
                    <a:pt x="31" y="1249"/>
                    <a:pt x="17" y="1348"/>
                  </a:cubicBezTo>
                  <a:cubicBezTo>
                    <a:pt x="7" y="1447"/>
                    <a:pt x="0" y="1546"/>
                    <a:pt x="7" y="1641"/>
                  </a:cubicBezTo>
                  <a:cubicBezTo>
                    <a:pt x="17" y="1828"/>
                    <a:pt x="72" y="1998"/>
                    <a:pt x="123" y="2137"/>
                  </a:cubicBezTo>
                  <a:cubicBezTo>
                    <a:pt x="174" y="2277"/>
                    <a:pt x="248" y="2376"/>
                    <a:pt x="296" y="2444"/>
                  </a:cubicBezTo>
                  <a:cubicBezTo>
                    <a:pt x="320" y="2478"/>
                    <a:pt x="344" y="2505"/>
                    <a:pt x="358" y="2522"/>
                  </a:cubicBezTo>
                  <a:cubicBezTo>
                    <a:pt x="374" y="2539"/>
                    <a:pt x="381" y="2546"/>
                    <a:pt x="381" y="2546"/>
                  </a:cubicBezTo>
                  <a:cubicBezTo>
                    <a:pt x="381" y="2546"/>
                    <a:pt x="378" y="2535"/>
                    <a:pt x="371" y="2515"/>
                  </a:cubicBezTo>
                  <a:cubicBezTo>
                    <a:pt x="364" y="2491"/>
                    <a:pt x="354" y="2461"/>
                    <a:pt x="347" y="2420"/>
                  </a:cubicBezTo>
                  <a:cubicBezTo>
                    <a:pt x="320" y="2341"/>
                    <a:pt x="303" y="2226"/>
                    <a:pt x="279" y="2093"/>
                  </a:cubicBezTo>
                  <a:cubicBezTo>
                    <a:pt x="259" y="1960"/>
                    <a:pt x="259" y="1800"/>
                    <a:pt x="265" y="1637"/>
                  </a:cubicBezTo>
                  <a:cubicBezTo>
                    <a:pt x="272" y="1555"/>
                    <a:pt x="283" y="1474"/>
                    <a:pt x="296" y="1389"/>
                  </a:cubicBezTo>
                  <a:cubicBezTo>
                    <a:pt x="309" y="1307"/>
                    <a:pt x="330" y="1222"/>
                    <a:pt x="358" y="1141"/>
                  </a:cubicBezTo>
                  <a:cubicBezTo>
                    <a:pt x="385" y="1059"/>
                    <a:pt x="415" y="977"/>
                    <a:pt x="449" y="899"/>
                  </a:cubicBezTo>
                  <a:cubicBezTo>
                    <a:pt x="487" y="825"/>
                    <a:pt x="527" y="750"/>
                    <a:pt x="568" y="678"/>
                  </a:cubicBezTo>
                  <a:cubicBezTo>
                    <a:pt x="653" y="539"/>
                    <a:pt x="741" y="409"/>
                    <a:pt x="837" y="310"/>
                  </a:cubicBezTo>
                  <a:cubicBezTo>
                    <a:pt x="851" y="297"/>
                    <a:pt x="861" y="287"/>
                    <a:pt x="871" y="277"/>
                  </a:cubicBezTo>
                  <a:cubicBezTo>
                    <a:pt x="884" y="263"/>
                    <a:pt x="895" y="249"/>
                    <a:pt x="905" y="239"/>
                  </a:cubicBezTo>
                  <a:cubicBezTo>
                    <a:pt x="925" y="216"/>
                    <a:pt x="950" y="195"/>
                    <a:pt x="966" y="175"/>
                  </a:cubicBezTo>
                  <a:cubicBezTo>
                    <a:pt x="1007" y="137"/>
                    <a:pt x="1044" y="103"/>
                    <a:pt x="1079" y="79"/>
                  </a:cubicBezTo>
                  <a:cubicBezTo>
                    <a:pt x="1109" y="52"/>
                    <a:pt x="1137" y="35"/>
                    <a:pt x="1157" y="21"/>
                  </a:cubicBezTo>
                  <a:cubicBezTo>
                    <a:pt x="1174" y="8"/>
                    <a:pt x="1184"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0"/>
            <p:cNvSpPr/>
            <p:nvPr/>
          </p:nvSpPr>
          <p:spPr>
            <a:xfrm>
              <a:off x="424821" y="374659"/>
              <a:ext cx="109223" cy="101936"/>
            </a:xfrm>
            <a:custGeom>
              <a:avLst/>
              <a:gdLst/>
              <a:ahLst/>
              <a:cxnLst/>
              <a:rect l="l" t="t" r="r" b="b"/>
              <a:pathLst>
                <a:path w="2488" h="2322" extrusionOk="0">
                  <a:moveTo>
                    <a:pt x="293" y="1"/>
                  </a:moveTo>
                  <a:lnTo>
                    <a:pt x="290" y="4"/>
                  </a:lnTo>
                  <a:cubicBezTo>
                    <a:pt x="280" y="7"/>
                    <a:pt x="272" y="7"/>
                    <a:pt x="266" y="10"/>
                  </a:cubicBezTo>
                  <a:cubicBezTo>
                    <a:pt x="259" y="14"/>
                    <a:pt x="249" y="17"/>
                    <a:pt x="242" y="17"/>
                  </a:cubicBezTo>
                  <a:lnTo>
                    <a:pt x="225" y="28"/>
                  </a:lnTo>
                  <a:cubicBezTo>
                    <a:pt x="211" y="31"/>
                    <a:pt x="201" y="37"/>
                    <a:pt x="191" y="48"/>
                  </a:cubicBezTo>
                  <a:cubicBezTo>
                    <a:pt x="178" y="54"/>
                    <a:pt x="167" y="62"/>
                    <a:pt x="157" y="72"/>
                  </a:cubicBezTo>
                  <a:cubicBezTo>
                    <a:pt x="112" y="106"/>
                    <a:pt x="79" y="153"/>
                    <a:pt x="51" y="208"/>
                  </a:cubicBezTo>
                  <a:cubicBezTo>
                    <a:pt x="28" y="262"/>
                    <a:pt x="10" y="323"/>
                    <a:pt x="4" y="388"/>
                  </a:cubicBezTo>
                  <a:cubicBezTo>
                    <a:pt x="1" y="453"/>
                    <a:pt x="7" y="521"/>
                    <a:pt x="28" y="585"/>
                  </a:cubicBezTo>
                  <a:cubicBezTo>
                    <a:pt x="48" y="650"/>
                    <a:pt x="79" y="715"/>
                    <a:pt x="116" y="772"/>
                  </a:cubicBezTo>
                  <a:cubicBezTo>
                    <a:pt x="153" y="833"/>
                    <a:pt x="198" y="891"/>
                    <a:pt x="245" y="943"/>
                  </a:cubicBezTo>
                  <a:cubicBezTo>
                    <a:pt x="252" y="952"/>
                    <a:pt x="263" y="960"/>
                    <a:pt x="269" y="970"/>
                  </a:cubicBezTo>
                  <a:cubicBezTo>
                    <a:pt x="276" y="976"/>
                    <a:pt x="280" y="984"/>
                    <a:pt x="286" y="990"/>
                  </a:cubicBezTo>
                  <a:cubicBezTo>
                    <a:pt x="293" y="993"/>
                    <a:pt x="293" y="997"/>
                    <a:pt x="293" y="997"/>
                  </a:cubicBezTo>
                  <a:lnTo>
                    <a:pt x="290" y="997"/>
                  </a:lnTo>
                  <a:lnTo>
                    <a:pt x="286" y="1001"/>
                  </a:lnTo>
                  <a:lnTo>
                    <a:pt x="276" y="1007"/>
                  </a:lnTo>
                  <a:cubicBezTo>
                    <a:pt x="266" y="1014"/>
                    <a:pt x="259" y="1021"/>
                    <a:pt x="252" y="1024"/>
                  </a:cubicBezTo>
                  <a:cubicBezTo>
                    <a:pt x="228" y="1051"/>
                    <a:pt x="208" y="1086"/>
                    <a:pt x="198" y="1119"/>
                  </a:cubicBezTo>
                  <a:cubicBezTo>
                    <a:pt x="184" y="1153"/>
                    <a:pt x="181" y="1191"/>
                    <a:pt x="184" y="1228"/>
                  </a:cubicBezTo>
                  <a:cubicBezTo>
                    <a:pt x="188" y="1262"/>
                    <a:pt x="198" y="1296"/>
                    <a:pt x="214" y="1327"/>
                  </a:cubicBezTo>
                  <a:cubicBezTo>
                    <a:pt x="242" y="1392"/>
                    <a:pt x="283" y="1446"/>
                    <a:pt x="330" y="1494"/>
                  </a:cubicBezTo>
                  <a:cubicBezTo>
                    <a:pt x="374" y="1541"/>
                    <a:pt x="429" y="1582"/>
                    <a:pt x="484" y="1619"/>
                  </a:cubicBezTo>
                  <a:cubicBezTo>
                    <a:pt x="528" y="1646"/>
                    <a:pt x="572" y="1674"/>
                    <a:pt x="619" y="1695"/>
                  </a:cubicBezTo>
                  <a:cubicBezTo>
                    <a:pt x="668" y="1715"/>
                    <a:pt x="715" y="1731"/>
                    <a:pt x="766" y="1742"/>
                  </a:cubicBezTo>
                  <a:cubicBezTo>
                    <a:pt x="814" y="1756"/>
                    <a:pt x="864" y="1762"/>
                    <a:pt x="916" y="1766"/>
                  </a:cubicBezTo>
                  <a:cubicBezTo>
                    <a:pt x="926" y="1769"/>
                    <a:pt x="939" y="1769"/>
                    <a:pt x="953" y="1769"/>
                  </a:cubicBezTo>
                  <a:lnTo>
                    <a:pt x="987" y="1769"/>
                  </a:lnTo>
                  <a:lnTo>
                    <a:pt x="984" y="1772"/>
                  </a:lnTo>
                  <a:lnTo>
                    <a:pt x="984" y="1776"/>
                  </a:lnTo>
                  <a:lnTo>
                    <a:pt x="984" y="1780"/>
                  </a:lnTo>
                  <a:lnTo>
                    <a:pt x="977" y="1800"/>
                  </a:lnTo>
                  <a:cubicBezTo>
                    <a:pt x="970" y="1830"/>
                    <a:pt x="970" y="1858"/>
                    <a:pt x="974" y="1888"/>
                  </a:cubicBezTo>
                  <a:cubicBezTo>
                    <a:pt x="977" y="1915"/>
                    <a:pt x="980" y="1943"/>
                    <a:pt x="990" y="1966"/>
                  </a:cubicBezTo>
                  <a:cubicBezTo>
                    <a:pt x="1001" y="1993"/>
                    <a:pt x="1010" y="2017"/>
                    <a:pt x="1024" y="2042"/>
                  </a:cubicBezTo>
                  <a:cubicBezTo>
                    <a:pt x="1065" y="2109"/>
                    <a:pt x="1126" y="2157"/>
                    <a:pt x="1188" y="2191"/>
                  </a:cubicBezTo>
                  <a:cubicBezTo>
                    <a:pt x="1252" y="2225"/>
                    <a:pt x="1317" y="2246"/>
                    <a:pt x="1382" y="2266"/>
                  </a:cubicBezTo>
                  <a:cubicBezTo>
                    <a:pt x="1508" y="2296"/>
                    <a:pt x="1633" y="2317"/>
                    <a:pt x="1745" y="2320"/>
                  </a:cubicBezTo>
                  <a:cubicBezTo>
                    <a:pt x="1771" y="2321"/>
                    <a:pt x="1796" y="2322"/>
                    <a:pt x="1820" y="2322"/>
                  </a:cubicBezTo>
                  <a:cubicBezTo>
                    <a:pt x="2018" y="2322"/>
                    <a:pt x="2181" y="2286"/>
                    <a:pt x="2293" y="2252"/>
                  </a:cubicBezTo>
                  <a:cubicBezTo>
                    <a:pt x="2358" y="2235"/>
                    <a:pt x="2406" y="2215"/>
                    <a:pt x="2439" y="2201"/>
                  </a:cubicBezTo>
                  <a:cubicBezTo>
                    <a:pt x="2470" y="2191"/>
                    <a:pt x="2487" y="2184"/>
                    <a:pt x="2487" y="2184"/>
                  </a:cubicBezTo>
                  <a:lnTo>
                    <a:pt x="2487" y="2184"/>
                  </a:lnTo>
                  <a:cubicBezTo>
                    <a:pt x="2487" y="2184"/>
                    <a:pt x="2470" y="2188"/>
                    <a:pt x="2436" y="2201"/>
                  </a:cubicBezTo>
                  <a:cubicBezTo>
                    <a:pt x="2402" y="2211"/>
                    <a:pt x="2354" y="2225"/>
                    <a:pt x="2290" y="2238"/>
                  </a:cubicBezTo>
                  <a:cubicBezTo>
                    <a:pt x="2191" y="2262"/>
                    <a:pt x="2057" y="2282"/>
                    <a:pt x="1899" y="2282"/>
                  </a:cubicBezTo>
                  <a:cubicBezTo>
                    <a:pt x="1851" y="2282"/>
                    <a:pt x="1801" y="2280"/>
                    <a:pt x="1749" y="2276"/>
                  </a:cubicBezTo>
                  <a:cubicBezTo>
                    <a:pt x="1637" y="2266"/>
                    <a:pt x="1517" y="2246"/>
                    <a:pt x="1395" y="2211"/>
                  </a:cubicBezTo>
                  <a:cubicBezTo>
                    <a:pt x="1334" y="2191"/>
                    <a:pt x="1273" y="2171"/>
                    <a:pt x="1219" y="2140"/>
                  </a:cubicBezTo>
                  <a:cubicBezTo>
                    <a:pt x="1161" y="2106"/>
                    <a:pt x="1109" y="2065"/>
                    <a:pt x="1076" y="2011"/>
                  </a:cubicBezTo>
                  <a:cubicBezTo>
                    <a:pt x="1055" y="1973"/>
                    <a:pt x="1038" y="1929"/>
                    <a:pt x="1038" y="1882"/>
                  </a:cubicBezTo>
                  <a:cubicBezTo>
                    <a:pt x="1038" y="1861"/>
                    <a:pt x="1038" y="1837"/>
                    <a:pt x="1045" y="1817"/>
                  </a:cubicBezTo>
                  <a:lnTo>
                    <a:pt x="1051" y="1800"/>
                  </a:lnTo>
                  <a:lnTo>
                    <a:pt x="1055" y="1797"/>
                  </a:lnTo>
                  <a:lnTo>
                    <a:pt x="1059" y="1786"/>
                  </a:lnTo>
                  <a:lnTo>
                    <a:pt x="1068" y="1769"/>
                  </a:lnTo>
                  <a:lnTo>
                    <a:pt x="1072" y="1762"/>
                  </a:lnTo>
                  <a:lnTo>
                    <a:pt x="1079" y="1752"/>
                  </a:lnTo>
                  <a:lnTo>
                    <a:pt x="1096" y="1731"/>
                  </a:lnTo>
                  <a:cubicBezTo>
                    <a:pt x="1106" y="1718"/>
                    <a:pt x="1117" y="1704"/>
                    <a:pt x="1126" y="1691"/>
                  </a:cubicBezTo>
                  <a:lnTo>
                    <a:pt x="957" y="1691"/>
                  </a:lnTo>
                  <a:cubicBezTo>
                    <a:pt x="943" y="1691"/>
                    <a:pt x="933" y="1691"/>
                    <a:pt x="922" y="1687"/>
                  </a:cubicBezTo>
                  <a:cubicBezTo>
                    <a:pt x="875" y="1684"/>
                    <a:pt x="831" y="1677"/>
                    <a:pt x="786" y="1664"/>
                  </a:cubicBezTo>
                  <a:cubicBezTo>
                    <a:pt x="739" y="1654"/>
                    <a:pt x="695" y="1640"/>
                    <a:pt x="650" y="1619"/>
                  </a:cubicBezTo>
                  <a:cubicBezTo>
                    <a:pt x="610" y="1602"/>
                    <a:pt x="566" y="1579"/>
                    <a:pt x="528" y="1552"/>
                  </a:cubicBezTo>
                  <a:cubicBezTo>
                    <a:pt x="477" y="1521"/>
                    <a:pt x="429" y="1480"/>
                    <a:pt x="385" y="1439"/>
                  </a:cubicBezTo>
                  <a:cubicBezTo>
                    <a:pt x="344" y="1395"/>
                    <a:pt x="307" y="1348"/>
                    <a:pt x="283" y="1296"/>
                  </a:cubicBezTo>
                  <a:cubicBezTo>
                    <a:pt x="272" y="1273"/>
                    <a:pt x="266" y="1246"/>
                    <a:pt x="263" y="1218"/>
                  </a:cubicBezTo>
                  <a:cubicBezTo>
                    <a:pt x="259" y="1194"/>
                    <a:pt x="263" y="1170"/>
                    <a:pt x="272" y="1147"/>
                  </a:cubicBezTo>
                  <a:cubicBezTo>
                    <a:pt x="280" y="1123"/>
                    <a:pt x="296" y="1103"/>
                    <a:pt x="310" y="1086"/>
                  </a:cubicBezTo>
                  <a:cubicBezTo>
                    <a:pt x="317" y="1082"/>
                    <a:pt x="321" y="1078"/>
                    <a:pt x="324" y="1075"/>
                  </a:cubicBezTo>
                  <a:cubicBezTo>
                    <a:pt x="327" y="1072"/>
                    <a:pt x="327" y="1072"/>
                    <a:pt x="334" y="1068"/>
                  </a:cubicBezTo>
                  <a:lnTo>
                    <a:pt x="351" y="1062"/>
                  </a:lnTo>
                  <a:cubicBezTo>
                    <a:pt x="357" y="1058"/>
                    <a:pt x="368" y="1058"/>
                    <a:pt x="374" y="1055"/>
                  </a:cubicBezTo>
                  <a:lnTo>
                    <a:pt x="402" y="1048"/>
                  </a:lnTo>
                  <a:lnTo>
                    <a:pt x="456" y="1037"/>
                  </a:lnTo>
                  <a:cubicBezTo>
                    <a:pt x="419" y="1007"/>
                    <a:pt x="388" y="973"/>
                    <a:pt x="354" y="946"/>
                  </a:cubicBezTo>
                  <a:lnTo>
                    <a:pt x="324" y="915"/>
                  </a:lnTo>
                  <a:lnTo>
                    <a:pt x="303" y="891"/>
                  </a:lnTo>
                  <a:cubicBezTo>
                    <a:pt x="205" y="792"/>
                    <a:pt x="126" y="684"/>
                    <a:pt x="85" y="565"/>
                  </a:cubicBezTo>
                  <a:cubicBezTo>
                    <a:pt x="45" y="450"/>
                    <a:pt x="59" y="327"/>
                    <a:pt x="99" y="228"/>
                  </a:cubicBezTo>
                  <a:cubicBezTo>
                    <a:pt x="123" y="180"/>
                    <a:pt x="153" y="139"/>
                    <a:pt x="188" y="106"/>
                  </a:cubicBezTo>
                  <a:cubicBezTo>
                    <a:pt x="198" y="99"/>
                    <a:pt x="205" y="92"/>
                    <a:pt x="214" y="85"/>
                  </a:cubicBezTo>
                  <a:cubicBezTo>
                    <a:pt x="225" y="78"/>
                    <a:pt x="235" y="72"/>
                    <a:pt x="245" y="65"/>
                  </a:cubicBezTo>
                  <a:lnTo>
                    <a:pt x="259" y="58"/>
                  </a:lnTo>
                  <a:cubicBezTo>
                    <a:pt x="266" y="54"/>
                    <a:pt x="266" y="54"/>
                    <a:pt x="269" y="51"/>
                  </a:cubicBezTo>
                  <a:lnTo>
                    <a:pt x="280" y="48"/>
                  </a:lnTo>
                  <a:lnTo>
                    <a:pt x="286" y="48"/>
                  </a:lnTo>
                  <a:lnTo>
                    <a:pt x="290" y="51"/>
                  </a:lnTo>
                  <a:cubicBezTo>
                    <a:pt x="296" y="58"/>
                    <a:pt x="317" y="78"/>
                    <a:pt x="330" y="95"/>
                  </a:cubicBezTo>
                  <a:cubicBezTo>
                    <a:pt x="344" y="109"/>
                    <a:pt x="357" y="126"/>
                    <a:pt x="368" y="139"/>
                  </a:cubicBezTo>
                  <a:cubicBezTo>
                    <a:pt x="395" y="170"/>
                    <a:pt x="415" y="201"/>
                    <a:pt x="432" y="228"/>
                  </a:cubicBezTo>
                  <a:cubicBezTo>
                    <a:pt x="470" y="282"/>
                    <a:pt x="494" y="330"/>
                    <a:pt x="511" y="361"/>
                  </a:cubicBezTo>
                  <a:cubicBezTo>
                    <a:pt x="525" y="392"/>
                    <a:pt x="531" y="412"/>
                    <a:pt x="531" y="412"/>
                  </a:cubicBezTo>
                  <a:cubicBezTo>
                    <a:pt x="531" y="412"/>
                    <a:pt x="528" y="392"/>
                    <a:pt x="514" y="357"/>
                  </a:cubicBezTo>
                  <a:cubicBezTo>
                    <a:pt x="500" y="327"/>
                    <a:pt x="480" y="279"/>
                    <a:pt x="450" y="218"/>
                  </a:cubicBezTo>
                  <a:cubicBezTo>
                    <a:pt x="432" y="191"/>
                    <a:pt x="412" y="156"/>
                    <a:pt x="392" y="126"/>
                  </a:cubicBezTo>
                  <a:cubicBezTo>
                    <a:pt x="378" y="109"/>
                    <a:pt x="368" y="92"/>
                    <a:pt x="354" y="75"/>
                  </a:cubicBezTo>
                  <a:cubicBezTo>
                    <a:pt x="341" y="54"/>
                    <a:pt x="330" y="41"/>
                    <a:pt x="307" y="14"/>
                  </a:cubicBezTo>
                  <a:lnTo>
                    <a:pt x="296" y="7"/>
                  </a:lnTo>
                  <a:cubicBezTo>
                    <a:pt x="296" y="4"/>
                    <a:pt x="296" y="4"/>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0"/>
            <p:cNvSpPr/>
            <p:nvPr/>
          </p:nvSpPr>
          <p:spPr>
            <a:xfrm>
              <a:off x="627468" y="318510"/>
              <a:ext cx="91005" cy="102463"/>
            </a:xfrm>
            <a:custGeom>
              <a:avLst/>
              <a:gdLst/>
              <a:ahLst/>
              <a:cxnLst/>
              <a:rect l="l" t="t" r="r" b="b"/>
              <a:pathLst>
                <a:path w="2073" h="2334" extrusionOk="0">
                  <a:moveTo>
                    <a:pt x="864" y="0"/>
                  </a:moveTo>
                  <a:cubicBezTo>
                    <a:pt x="836" y="0"/>
                    <a:pt x="809" y="3"/>
                    <a:pt x="783" y="7"/>
                  </a:cubicBezTo>
                  <a:cubicBezTo>
                    <a:pt x="718" y="21"/>
                    <a:pt x="657" y="44"/>
                    <a:pt x="603" y="68"/>
                  </a:cubicBezTo>
                  <a:cubicBezTo>
                    <a:pt x="374" y="164"/>
                    <a:pt x="225" y="306"/>
                    <a:pt x="129" y="412"/>
                  </a:cubicBezTo>
                  <a:cubicBezTo>
                    <a:pt x="85" y="463"/>
                    <a:pt x="52" y="507"/>
                    <a:pt x="32" y="537"/>
                  </a:cubicBezTo>
                  <a:cubicBezTo>
                    <a:pt x="11" y="572"/>
                    <a:pt x="1" y="586"/>
                    <a:pt x="1" y="586"/>
                  </a:cubicBezTo>
                  <a:cubicBezTo>
                    <a:pt x="1" y="586"/>
                    <a:pt x="11" y="572"/>
                    <a:pt x="35" y="541"/>
                  </a:cubicBezTo>
                  <a:cubicBezTo>
                    <a:pt x="58" y="511"/>
                    <a:pt x="93" y="470"/>
                    <a:pt x="143" y="418"/>
                  </a:cubicBezTo>
                  <a:cubicBezTo>
                    <a:pt x="239" y="324"/>
                    <a:pt x="399" y="198"/>
                    <a:pt x="619" y="116"/>
                  </a:cubicBezTo>
                  <a:cubicBezTo>
                    <a:pt x="674" y="96"/>
                    <a:pt x="735" y="75"/>
                    <a:pt x="793" y="68"/>
                  </a:cubicBezTo>
                  <a:cubicBezTo>
                    <a:pt x="810" y="66"/>
                    <a:pt x="828" y="65"/>
                    <a:pt x="845" y="65"/>
                  </a:cubicBezTo>
                  <a:cubicBezTo>
                    <a:pt x="889" y="65"/>
                    <a:pt x="932" y="72"/>
                    <a:pt x="966" y="92"/>
                  </a:cubicBezTo>
                  <a:cubicBezTo>
                    <a:pt x="1018" y="123"/>
                    <a:pt x="1059" y="173"/>
                    <a:pt x="1052" y="228"/>
                  </a:cubicBezTo>
                  <a:cubicBezTo>
                    <a:pt x="1045" y="286"/>
                    <a:pt x="1001" y="341"/>
                    <a:pt x="957" y="402"/>
                  </a:cubicBezTo>
                  <a:cubicBezTo>
                    <a:pt x="950" y="408"/>
                    <a:pt x="943" y="415"/>
                    <a:pt x="939" y="426"/>
                  </a:cubicBezTo>
                  <a:lnTo>
                    <a:pt x="933" y="432"/>
                  </a:lnTo>
                  <a:lnTo>
                    <a:pt x="933" y="435"/>
                  </a:lnTo>
                  <a:lnTo>
                    <a:pt x="930" y="439"/>
                  </a:lnTo>
                  <a:lnTo>
                    <a:pt x="916" y="463"/>
                  </a:lnTo>
                  <a:cubicBezTo>
                    <a:pt x="909" y="476"/>
                    <a:pt x="902" y="493"/>
                    <a:pt x="895" y="507"/>
                  </a:cubicBezTo>
                  <a:lnTo>
                    <a:pt x="881" y="555"/>
                  </a:lnTo>
                  <a:cubicBezTo>
                    <a:pt x="879" y="567"/>
                    <a:pt x="865" y="587"/>
                    <a:pt x="881" y="587"/>
                  </a:cubicBezTo>
                  <a:cubicBezTo>
                    <a:pt x="883" y="587"/>
                    <a:pt x="885" y="586"/>
                    <a:pt x="889" y="586"/>
                  </a:cubicBezTo>
                  <a:lnTo>
                    <a:pt x="936" y="582"/>
                  </a:lnTo>
                  <a:lnTo>
                    <a:pt x="987" y="582"/>
                  </a:lnTo>
                  <a:cubicBezTo>
                    <a:pt x="994" y="578"/>
                    <a:pt x="1004" y="578"/>
                    <a:pt x="1014" y="578"/>
                  </a:cubicBezTo>
                  <a:lnTo>
                    <a:pt x="1028" y="578"/>
                  </a:lnTo>
                  <a:cubicBezTo>
                    <a:pt x="1052" y="576"/>
                    <a:pt x="1077" y="575"/>
                    <a:pt x="1102" y="575"/>
                  </a:cubicBezTo>
                  <a:cubicBezTo>
                    <a:pt x="1152" y="575"/>
                    <a:pt x="1202" y="580"/>
                    <a:pt x="1252" y="589"/>
                  </a:cubicBezTo>
                  <a:cubicBezTo>
                    <a:pt x="1399" y="613"/>
                    <a:pt x="1548" y="667"/>
                    <a:pt x="1674" y="749"/>
                  </a:cubicBezTo>
                  <a:cubicBezTo>
                    <a:pt x="1739" y="790"/>
                    <a:pt x="1800" y="837"/>
                    <a:pt x="1851" y="892"/>
                  </a:cubicBezTo>
                  <a:cubicBezTo>
                    <a:pt x="1905" y="946"/>
                    <a:pt x="1957" y="1004"/>
                    <a:pt x="1970" y="1062"/>
                  </a:cubicBezTo>
                  <a:cubicBezTo>
                    <a:pt x="1974" y="1092"/>
                    <a:pt x="1970" y="1123"/>
                    <a:pt x="1960" y="1150"/>
                  </a:cubicBezTo>
                  <a:cubicBezTo>
                    <a:pt x="1950" y="1173"/>
                    <a:pt x="1930" y="1198"/>
                    <a:pt x="1902" y="1218"/>
                  </a:cubicBezTo>
                  <a:cubicBezTo>
                    <a:pt x="1875" y="1239"/>
                    <a:pt x="1844" y="1255"/>
                    <a:pt x="1814" y="1269"/>
                  </a:cubicBezTo>
                  <a:cubicBezTo>
                    <a:pt x="1797" y="1275"/>
                    <a:pt x="1779" y="1280"/>
                    <a:pt x="1762" y="1286"/>
                  </a:cubicBezTo>
                  <a:lnTo>
                    <a:pt x="1739" y="1293"/>
                  </a:lnTo>
                  <a:cubicBezTo>
                    <a:pt x="1718" y="1296"/>
                    <a:pt x="1701" y="1300"/>
                    <a:pt x="1685" y="1303"/>
                  </a:cubicBezTo>
                  <a:cubicBezTo>
                    <a:pt x="1660" y="1310"/>
                    <a:pt x="1633" y="1310"/>
                    <a:pt x="1610" y="1313"/>
                  </a:cubicBezTo>
                  <a:cubicBezTo>
                    <a:pt x="1586" y="1316"/>
                    <a:pt x="1562" y="1320"/>
                    <a:pt x="1545" y="1324"/>
                  </a:cubicBezTo>
                  <a:cubicBezTo>
                    <a:pt x="1596" y="1364"/>
                    <a:pt x="1647" y="1405"/>
                    <a:pt x="1695" y="1446"/>
                  </a:cubicBezTo>
                  <a:cubicBezTo>
                    <a:pt x="1708" y="1456"/>
                    <a:pt x="1721" y="1470"/>
                    <a:pt x="1735" y="1480"/>
                  </a:cubicBezTo>
                  <a:cubicBezTo>
                    <a:pt x="1746" y="1490"/>
                    <a:pt x="1759" y="1504"/>
                    <a:pt x="1770" y="1514"/>
                  </a:cubicBezTo>
                  <a:cubicBezTo>
                    <a:pt x="1817" y="1558"/>
                    <a:pt x="1858" y="1602"/>
                    <a:pt x="1892" y="1653"/>
                  </a:cubicBezTo>
                  <a:cubicBezTo>
                    <a:pt x="1930" y="1701"/>
                    <a:pt x="1957" y="1752"/>
                    <a:pt x="1974" y="1803"/>
                  </a:cubicBezTo>
                  <a:cubicBezTo>
                    <a:pt x="1994" y="1854"/>
                    <a:pt x="2004" y="1908"/>
                    <a:pt x="2004" y="1960"/>
                  </a:cubicBezTo>
                  <a:cubicBezTo>
                    <a:pt x="2007" y="2071"/>
                    <a:pt x="1966" y="2178"/>
                    <a:pt x="1899" y="2239"/>
                  </a:cubicBezTo>
                  <a:cubicBezTo>
                    <a:pt x="1840" y="2292"/>
                    <a:pt x="1765" y="2311"/>
                    <a:pt x="1705" y="2311"/>
                  </a:cubicBezTo>
                  <a:cubicBezTo>
                    <a:pt x="1695" y="2311"/>
                    <a:pt x="1686" y="2311"/>
                    <a:pt x="1677" y="2310"/>
                  </a:cubicBezTo>
                  <a:cubicBezTo>
                    <a:pt x="1644" y="2310"/>
                    <a:pt x="1613" y="2300"/>
                    <a:pt x="1589" y="2289"/>
                  </a:cubicBezTo>
                  <a:cubicBezTo>
                    <a:pt x="1566" y="2280"/>
                    <a:pt x="1545" y="2266"/>
                    <a:pt x="1531" y="2255"/>
                  </a:cubicBezTo>
                  <a:cubicBezTo>
                    <a:pt x="1525" y="2249"/>
                    <a:pt x="1517" y="2242"/>
                    <a:pt x="1514" y="2239"/>
                  </a:cubicBezTo>
                  <a:cubicBezTo>
                    <a:pt x="1511" y="2231"/>
                    <a:pt x="1508" y="2228"/>
                    <a:pt x="1504" y="2225"/>
                  </a:cubicBezTo>
                  <a:cubicBezTo>
                    <a:pt x="1497" y="2214"/>
                    <a:pt x="1494" y="2211"/>
                    <a:pt x="1494" y="2211"/>
                  </a:cubicBezTo>
                  <a:lnTo>
                    <a:pt x="1494" y="2211"/>
                  </a:lnTo>
                  <a:cubicBezTo>
                    <a:pt x="1494" y="2211"/>
                    <a:pt x="1497" y="2218"/>
                    <a:pt x="1501" y="2225"/>
                  </a:cubicBezTo>
                  <a:cubicBezTo>
                    <a:pt x="1504" y="2228"/>
                    <a:pt x="1508" y="2235"/>
                    <a:pt x="1511" y="2239"/>
                  </a:cubicBezTo>
                  <a:cubicBezTo>
                    <a:pt x="1517" y="2245"/>
                    <a:pt x="1521" y="2252"/>
                    <a:pt x="1528" y="2259"/>
                  </a:cubicBezTo>
                  <a:cubicBezTo>
                    <a:pt x="1542" y="2272"/>
                    <a:pt x="1558" y="2286"/>
                    <a:pt x="1586" y="2300"/>
                  </a:cubicBezTo>
                  <a:cubicBezTo>
                    <a:pt x="1610" y="2313"/>
                    <a:pt x="1640" y="2324"/>
                    <a:pt x="1674" y="2330"/>
                  </a:cubicBezTo>
                  <a:cubicBezTo>
                    <a:pt x="1690" y="2333"/>
                    <a:pt x="1706" y="2334"/>
                    <a:pt x="1723" y="2334"/>
                  </a:cubicBezTo>
                  <a:cubicBezTo>
                    <a:pt x="1786" y="2334"/>
                    <a:pt x="1858" y="2316"/>
                    <a:pt x="1922" y="2266"/>
                  </a:cubicBezTo>
                  <a:cubicBezTo>
                    <a:pt x="2007" y="2201"/>
                    <a:pt x="2059" y="2085"/>
                    <a:pt x="2059" y="1960"/>
                  </a:cubicBezTo>
                  <a:cubicBezTo>
                    <a:pt x="2062" y="1902"/>
                    <a:pt x="2052" y="1844"/>
                    <a:pt x="2035" y="1782"/>
                  </a:cubicBezTo>
                  <a:cubicBezTo>
                    <a:pt x="2015" y="1725"/>
                    <a:pt x="1987" y="1667"/>
                    <a:pt x="1950" y="1613"/>
                  </a:cubicBezTo>
                  <a:cubicBezTo>
                    <a:pt x="1916" y="1558"/>
                    <a:pt x="1872" y="1507"/>
                    <a:pt x="1824" y="1459"/>
                  </a:cubicBezTo>
                  <a:cubicBezTo>
                    <a:pt x="1814" y="1446"/>
                    <a:pt x="1800" y="1432"/>
                    <a:pt x="1790" y="1422"/>
                  </a:cubicBezTo>
                  <a:cubicBezTo>
                    <a:pt x="1776" y="1412"/>
                    <a:pt x="1766" y="1402"/>
                    <a:pt x="1753" y="1388"/>
                  </a:cubicBezTo>
                  <a:cubicBezTo>
                    <a:pt x="1749" y="1385"/>
                    <a:pt x="1746" y="1382"/>
                    <a:pt x="1746" y="1378"/>
                  </a:cubicBezTo>
                  <a:lnTo>
                    <a:pt x="1759" y="1378"/>
                  </a:lnTo>
                  <a:lnTo>
                    <a:pt x="1787" y="1371"/>
                  </a:lnTo>
                  <a:cubicBezTo>
                    <a:pt x="1807" y="1364"/>
                    <a:pt x="1828" y="1361"/>
                    <a:pt x="1844" y="1351"/>
                  </a:cubicBezTo>
                  <a:cubicBezTo>
                    <a:pt x="1885" y="1337"/>
                    <a:pt x="1922" y="1320"/>
                    <a:pt x="1957" y="1293"/>
                  </a:cubicBezTo>
                  <a:cubicBezTo>
                    <a:pt x="1994" y="1266"/>
                    <a:pt x="2024" y="1231"/>
                    <a:pt x="2045" y="1187"/>
                  </a:cubicBezTo>
                  <a:cubicBezTo>
                    <a:pt x="2065" y="1143"/>
                    <a:pt x="2073" y="1092"/>
                    <a:pt x="2062" y="1044"/>
                  </a:cubicBezTo>
                  <a:cubicBezTo>
                    <a:pt x="2052" y="997"/>
                    <a:pt x="2028" y="956"/>
                    <a:pt x="2004" y="919"/>
                  </a:cubicBezTo>
                  <a:cubicBezTo>
                    <a:pt x="1980" y="881"/>
                    <a:pt x="1950" y="854"/>
                    <a:pt x="1922" y="823"/>
                  </a:cubicBezTo>
                  <a:cubicBezTo>
                    <a:pt x="1861" y="765"/>
                    <a:pt x="1797" y="711"/>
                    <a:pt x="1729" y="667"/>
                  </a:cubicBezTo>
                  <a:cubicBezTo>
                    <a:pt x="1586" y="575"/>
                    <a:pt x="1426" y="520"/>
                    <a:pt x="1266" y="497"/>
                  </a:cubicBezTo>
                  <a:cubicBezTo>
                    <a:pt x="1212" y="488"/>
                    <a:pt x="1157" y="485"/>
                    <a:pt x="1103" y="485"/>
                  </a:cubicBezTo>
                  <a:cubicBezTo>
                    <a:pt x="1075" y="485"/>
                    <a:pt x="1048" y="486"/>
                    <a:pt x="1021" y="487"/>
                  </a:cubicBezTo>
                  <a:lnTo>
                    <a:pt x="1007" y="490"/>
                  </a:lnTo>
                  <a:lnTo>
                    <a:pt x="1001" y="490"/>
                  </a:lnTo>
                  <a:cubicBezTo>
                    <a:pt x="1001" y="487"/>
                    <a:pt x="1001" y="487"/>
                    <a:pt x="1004" y="484"/>
                  </a:cubicBezTo>
                  <a:lnTo>
                    <a:pt x="1004" y="479"/>
                  </a:lnTo>
                  <a:lnTo>
                    <a:pt x="1007" y="476"/>
                  </a:lnTo>
                  <a:lnTo>
                    <a:pt x="1011" y="473"/>
                  </a:lnTo>
                  <a:cubicBezTo>
                    <a:pt x="1014" y="463"/>
                    <a:pt x="1021" y="456"/>
                    <a:pt x="1024" y="449"/>
                  </a:cubicBezTo>
                  <a:cubicBezTo>
                    <a:pt x="1045" y="418"/>
                    <a:pt x="1068" y="388"/>
                    <a:pt x="1089" y="354"/>
                  </a:cubicBezTo>
                  <a:cubicBezTo>
                    <a:pt x="1109" y="320"/>
                    <a:pt x="1126" y="279"/>
                    <a:pt x="1130" y="235"/>
                  </a:cubicBezTo>
                  <a:cubicBezTo>
                    <a:pt x="1130" y="190"/>
                    <a:pt x="1117" y="143"/>
                    <a:pt x="1093" y="109"/>
                  </a:cubicBezTo>
                  <a:cubicBezTo>
                    <a:pt x="1068" y="75"/>
                    <a:pt x="1035" y="51"/>
                    <a:pt x="1001" y="30"/>
                  </a:cubicBezTo>
                  <a:cubicBezTo>
                    <a:pt x="957" y="8"/>
                    <a:pt x="910"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0"/>
            <p:cNvSpPr/>
            <p:nvPr/>
          </p:nvSpPr>
          <p:spPr>
            <a:xfrm>
              <a:off x="824583" y="533536"/>
              <a:ext cx="69933" cy="117257"/>
            </a:xfrm>
            <a:custGeom>
              <a:avLst/>
              <a:gdLst/>
              <a:ahLst/>
              <a:cxnLst/>
              <a:rect l="l" t="t" r="r" b="b"/>
              <a:pathLst>
                <a:path w="1593" h="2671" extrusionOk="0">
                  <a:moveTo>
                    <a:pt x="1528" y="2362"/>
                  </a:moveTo>
                  <a:cubicBezTo>
                    <a:pt x="1527" y="2362"/>
                    <a:pt x="1529" y="2363"/>
                    <a:pt x="1532" y="2366"/>
                  </a:cubicBezTo>
                  <a:lnTo>
                    <a:pt x="1532" y="2366"/>
                  </a:lnTo>
                  <a:cubicBezTo>
                    <a:pt x="1530" y="2363"/>
                    <a:pt x="1528" y="2362"/>
                    <a:pt x="1528" y="2362"/>
                  </a:cubicBezTo>
                  <a:close/>
                  <a:moveTo>
                    <a:pt x="1532" y="2366"/>
                  </a:moveTo>
                  <a:cubicBezTo>
                    <a:pt x="1534" y="2367"/>
                    <a:pt x="1536" y="2369"/>
                    <a:pt x="1538" y="2372"/>
                  </a:cubicBezTo>
                  <a:cubicBezTo>
                    <a:pt x="1538" y="2372"/>
                    <a:pt x="1539" y="2372"/>
                    <a:pt x="1539" y="2372"/>
                  </a:cubicBezTo>
                  <a:lnTo>
                    <a:pt x="1539" y="2372"/>
                  </a:lnTo>
                  <a:cubicBezTo>
                    <a:pt x="1536" y="2369"/>
                    <a:pt x="1534" y="2367"/>
                    <a:pt x="1532" y="2366"/>
                  </a:cubicBezTo>
                  <a:close/>
                  <a:moveTo>
                    <a:pt x="739" y="1"/>
                  </a:moveTo>
                  <a:cubicBezTo>
                    <a:pt x="735" y="8"/>
                    <a:pt x="729" y="21"/>
                    <a:pt x="718" y="35"/>
                  </a:cubicBezTo>
                  <a:cubicBezTo>
                    <a:pt x="698" y="65"/>
                    <a:pt x="668" y="106"/>
                    <a:pt x="620" y="150"/>
                  </a:cubicBezTo>
                  <a:cubicBezTo>
                    <a:pt x="572" y="194"/>
                    <a:pt x="508" y="242"/>
                    <a:pt x="429" y="293"/>
                  </a:cubicBezTo>
                  <a:cubicBezTo>
                    <a:pt x="354" y="344"/>
                    <a:pt x="266" y="402"/>
                    <a:pt x="181" y="480"/>
                  </a:cubicBezTo>
                  <a:cubicBezTo>
                    <a:pt x="140" y="521"/>
                    <a:pt x="100" y="569"/>
                    <a:pt x="68" y="627"/>
                  </a:cubicBezTo>
                  <a:cubicBezTo>
                    <a:pt x="35" y="684"/>
                    <a:pt x="15" y="749"/>
                    <a:pt x="7" y="820"/>
                  </a:cubicBezTo>
                  <a:cubicBezTo>
                    <a:pt x="1" y="888"/>
                    <a:pt x="15" y="966"/>
                    <a:pt x="62" y="1035"/>
                  </a:cubicBezTo>
                  <a:cubicBezTo>
                    <a:pt x="106" y="1103"/>
                    <a:pt x="181" y="1144"/>
                    <a:pt x="263" y="1158"/>
                  </a:cubicBezTo>
                  <a:cubicBezTo>
                    <a:pt x="283" y="1161"/>
                    <a:pt x="300" y="1161"/>
                    <a:pt x="317" y="1161"/>
                  </a:cubicBezTo>
                  <a:lnTo>
                    <a:pt x="334" y="1158"/>
                  </a:lnTo>
                  <a:lnTo>
                    <a:pt x="344" y="1158"/>
                  </a:lnTo>
                  <a:lnTo>
                    <a:pt x="341" y="1161"/>
                  </a:lnTo>
                  <a:lnTo>
                    <a:pt x="341" y="1164"/>
                  </a:lnTo>
                  <a:cubicBezTo>
                    <a:pt x="340" y="1164"/>
                    <a:pt x="340" y="1164"/>
                    <a:pt x="340" y="1164"/>
                  </a:cubicBezTo>
                  <a:lnTo>
                    <a:pt x="340" y="1164"/>
                  </a:lnTo>
                  <a:cubicBezTo>
                    <a:pt x="339" y="1164"/>
                    <a:pt x="340" y="1165"/>
                    <a:pt x="338" y="1171"/>
                  </a:cubicBezTo>
                  <a:cubicBezTo>
                    <a:pt x="327" y="1194"/>
                    <a:pt x="321" y="1219"/>
                    <a:pt x="310" y="1242"/>
                  </a:cubicBezTo>
                  <a:cubicBezTo>
                    <a:pt x="293" y="1290"/>
                    <a:pt x="280" y="1341"/>
                    <a:pt x="266" y="1392"/>
                  </a:cubicBezTo>
                  <a:cubicBezTo>
                    <a:pt x="242" y="1494"/>
                    <a:pt x="222" y="1599"/>
                    <a:pt x="219" y="1709"/>
                  </a:cubicBezTo>
                  <a:cubicBezTo>
                    <a:pt x="215" y="1790"/>
                    <a:pt x="222" y="1872"/>
                    <a:pt x="246" y="1949"/>
                  </a:cubicBezTo>
                  <a:cubicBezTo>
                    <a:pt x="269" y="2028"/>
                    <a:pt x="313" y="2106"/>
                    <a:pt x="371" y="2164"/>
                  </a:cubicBezTo>
                  <a:cubicBezTo>
                    <a:pt x="433" y="2222"/>
                    <a:pt x="508" y="2266"/>
                    <a:pt x="596" y="2276"/>
                  </a:cubicBezTo>
                  <a:cubicBezTo>
                    <a:pt x="607" y="2277"/>
                    <a:pt x="618" y="2278"/>
                    <a:pt x="628" y="2278"/>
                  </a:cubicBezTo>
                  <a:cubicBezTo>
                    <a:pt x="705" y="2278"/>
                    <a:pt x="777" y="2246"/>
                    <a:pt x="831" y="2198"/>
                  </a:cubicBezTo>
                  <a:cubicBezTo>
                    <a:pt x="838" y="2191"/>
                    <a:pt x="844" y="2185"/>
                    <a:pt x="851" y="2178"/>
                  </a:cubicBezTo>
                  <a:lnTo>
                    <a:pt x="861" y="2171"/>
                  </a:lnTo>
                  <a:cubicBezTo>
                    <a:pt x="864" y="2167"/>
                    <a:pt x="864" y="2167"/>
                    <a:pt x="864" y="2164"/>
                  </a:cubicBezTo>
                  <a:cubicBezTo>
                    <a:pt x="869" y="2161"/>
                    <a:pt x="869" y="2158"/>
                    <a:pt x="869" y="2158"/>
                  </a:cubicBezTo>
                  <a:cubicBezTo>
                    <a:pt x="872" y="2154"/>
                    <a:pt x="872" y="2150"/>
                    <a:pt x="872" y="2144"/>
                  </a:cubicBezTo>
                  <a:cubicBezTo>
                    <a:pt x="874" y="2141"/>
                    <a:pt x="875" y="2131"/>
                    <a:pt x="875" y="2131"/>
                  </a:cubicBezTo>
                  <a:cubicBezTo>
                    <a:pt x="875" y="2131"/>
                    <a:pt x="875" y="2132"/>
                    <a:pt x="875" y="2133"/>
                  </a:cubicBezTo>
                  <a:cubicBezTo>
                    <a:pt x="875" y="2137"/>
                    <a:pt x="878" y="2140"/>
                    <a:pt x="878" y="2147"/>
                  </a:cubicBezTo>
                  <a:cubicBezTo>
                    <a:pt x="882" y="2150"/>
                    <a:pt x="882" y="2154"/>
                    <a:pt x="885" y="2161"/>
                  </a:cubicBezTo>
                  <a:cubicBezTo>
                    <a:pt x="885" y="2167"/>
                    <a:pt x="889" y="2174"/>
                    <a:pt x="892" y="2181"/>
                  </a:cubicBezTo>
                  <a:cubicBezTo>
                    <a:pt x="896" y="2191"/>
                    <a:pt x="899" y="2202"/>
                    <a:pt x="902" y="2212"/>
                  </a:cubicBezTo>
                  <a:cubicBezTo>
                    <a:pt x="919" y="2249"/>
                    <a:pt x="936" y="2287"/>
                    <a:pt x="957" y="2321"/>
                  </a:cubicBezTo>
                  <a:cubicBezTo>
                    <a:pt x="994" y="2389"/>
                    <a:pt x="1035" y="2450"/>
                    <a:pt x="1079" y="2505"/>
                  </a:cubicBezTo>
                  <a:cubicBezTo>
                    <a:pt x="1158" y="2593"/>
                    <a:pt x="1252" y="2657"/>
                    <a:pt x="1354" y="2668"/>
                  </a:cubicBezTo>
                  <a:cubicBezTo>
                    <a:pt x="1367" y="2670"/>
                    <a:pt x="1379" y="2670"/>
                    <a:pt x="1391" y="2670"/>
                  </a:cubicBezTo>
                  <a:cubicBezTo>
                    <a:pt x="1402" y="2670"/>
                    <a:pt x="1414" y="2670"/>
                    <a:pt x="1426" y="2668"/>
                  </a:cubicBezTo>
                  <a:cubicBezTo>
                    <a:pt x="1450" y="2661"/>
                    <a:pt x="1470" y="2654"/>
                    <a:pt x="1487" y="2640"/>
                  </a:cubicBezTo>
                  <a:cubicBezTo>
                    <a:pt x="1525" y="2616"/>
                    <a:pt x="1549" y="2586"/>
                    <a:pt x="1566" y="2555"/>
                  </a:cubicBezTo>
                  <a:cubicBezTo>
                    <a:pt x="1593" y="2491"/>
                    <a:pt x="1586" y="2429"/>
                    <a:pt x="1566" y="2398"/>
                  </a:cubicBezTo>
                  <a:cubicBezTo>
                    <a:pt x="1563" y="2392"/>
                    <a:pt x="1555" y="2385"/>
                    <a:pt x="1552" y="2382"/>
                  </a:cubicBezTo>
                  <a:cubicBezTo>
                    <a:pt x="1549" y="2375"/>
                    <a:pt x="1543" y="2372"/>
                    <a:pt x="1539" y="2372"/>
                  </a:cubicBezTo>
                  <a:lnTo>
                    <a:pt x="1539" y="2372"/>
                  </a:lnTo>
                  <a:cubicBezTo>
                    <a:pt x="1546" y="2378"/>
                    <a:pt x="1554" y="2388"/>
                    <a:pt x="1563" y="2403"/>
                  </a:cubicBezTo>
                  <a:cubicBezTo>
                    <a:pt x="1576" y="2433"/>
                    <a:pt x="1579" y="2491"/>
                    <a:pt x="1545" y="2545"/>
                  </a:cubicBezTo>
                  <a:cubicBezTo>
                    <a:pt x="1528" y="2572"/>
                    <a:pt x="1505" y="2596"/>
                    <a:pt x="1474" y="2613"/>
                  </a:cubicBezTo>
                  <a:cubicBezTo>
                    <a:pt x="1452" y="2628"/>
                    <a:pt x="1425" y="2632"/>
                    <a:pt x="1395" y="2632"/>
                  </a:cubicBezTo>
                  <a:cubicBezTo>
                    <a:pt x="1383" y="2632"/>
                    <a:pt x="1371" y="2631"/>
                    <a:pt x="1358" y="2630"/>
                  </a:cubicBezTo>
                  <a:cubicBezTo>
                    <a:pt x="1277" y="2613"/>
                    <a:pt x="1191" y="2549"/>
                    <a:pt x="1127" y="2464"/>
                  </a:cubicBezTo>
                  <a:cubicBezTo>
                    <a:pt x="1086" y="2412"/>
                    <a:pt x="1048" y="2354"/>
                    <a:pt x="1018" y="2290"/>
                  </a:cubicBezTo>
                  <a:cubicBezTo>
                    <a:pt x="1001" y="2256"/>
                    <a:pt x="987" y="2222"/>
                    <a:pt x="974" y="2185"/>
                  </a:cubicBezTo>
                  <a:cubicBezTo>
                    <a:pt x="971" y="2174"/>
                    <a:pt x="967" y="2167"/>
                    <a:pt x="963" y="2158"/>
                  </a:cubicBezTo>
                  <a:lnTo>
                    <a:pt x="960" y="2144"/>
                  </a:lnTo>
                  <a:lnTo>
                    <a:pt x="957" y="2130"/>
                  </a:lnTo>
                  <a:lnTo>
                    <a:pt x="953" y="2117"/>
                  </a:lnTo>
                  <a:cubicBezTo>
                    <a:pt x="950" y="2100"/>
                    <a:pt x="943" y="2079"/>
                    <a:pt x="940" y="2059"/>
                  </a:cubicBezTo>
                  <a:cubicBezTo>
                    <a:pt x="936" y="2038"/>
                    <a:pt x="933" y="2015"/>
                    <a:pt x="926" y="1994"/>
                  </a:cubicBezTo>
                  <a:cubicBezTo>
                    <a:pt x="919" y="1990"/>
                    <a:pt x="913" y="1990"/>
                    <a:pt x="902" y="1987"/>
                  </a:cubicBezTo>
                  <a:cubicBezTo>
                    <a:pt x="899" y="1984"/>
                    <a:pt x="892" y="1980"/>
                    <a:pt x="889" y="1980"/>
                  </a:cubicBezTo>
                  <a:cubicBezTo>
                    <a:pt x="886" y="1977"/>
                    <a:pt x="884" y="1976"/>
                    <a:pt x="884" y="1976"/>
                  </a:cubicBezTo>
                  <a:lnTo>
                    <a:pt x="884" y="1976"/>
                  </a:lnTo>
                  <a:cubicBezTo>
                    <a:pt x="883" y="1976"/>
                    <a:pt x="887" y="1982"/>
                    <a:pt x="882" y="1984"/>
                  </a:cubicBezTo>
                  <a:cubicBezTo>
                    <a:pt x="882" y="1987"/>
                    <a:pt x="864" y="1990"/>
                    <a:pt x="834" y="1998"/>
                  </a:cubicBezTo>
                  <a:cubicBezTo>
                    <a:pt x="831" y="2015"/>
                    <a:pt x="824" y="2035"/>
                    <a:pt x="820" y="2056"/>
                  </a:cubicBezTo>
                  <a:cubicBezTo>
                    <a:pt x="817" y="2059"/>
                    <a:pt x="817" y="2065"/>
                    <a:pt x="817" y="2072"/>
                  </a:cubicBezTo>
                  <a:lnTo>
                    <a:pt x="811" y="2079"/>
                  </a:lnTo>
                  <a:cubicBezTo>
                    <a:pt x="807" y="2083"/>
                    <a:pt x="803" y="2086"/>
                    <a:pt x="800" y="2092"/>
                  </a:cubicBezTo>
                  <a:cubicBezTo>
                    <a:pt x="797" y="2096"/>
                    <a:pt x="793" y="2103"/>
                    <a:pt x="790" y="2106"/>
                  </a:cubicBezTo>
                  <a:lnTo>
                    <a:pt x="783" y="2113"/>
                  </a:lnTo>
                  <a:cubicBezTo>
                    <a:pt x="780" y="2117"/>
                    <a:pt x="776" y="2123"/>
                    <a:pt x="770" y="2127"/>
                  </a:cubicBezTo>
                  <a:cubicBezTo>
                    <a:pt x="731" y="2160"/>
                    <a:pt x="679" y="2179"/>
                    <a:pt x="628" y="2179"/>
                  </a:cubicBezTo>
                  <a:cubicBezTo>
                    <a:pt x="621" y="2179"/>
                    <a:pt x="614" y="2179"/>
                    <a:pt x="606" y="2178"/>
                  </a:cubicBezTo>
                  <a:cubicBezTo>
                    <a:pt x="549" y="2167"/>
                    <a:pt x="491" y="2137"/>
                    <a:pt x="443" y="2089"/>
                  </a:cubicBezTo>
                  <a:cubicBezTo>
                    <a:pt x="395" y="2045"/>
                    <a:pt x="365" y="1987"/>
                    <a:pt x="344" y="1923"/>
                  </a:cubicBezTo>
                  <a:cubicBezTo>
                    <a:pt x="324" y="1855"/>
                    <a:pt x="321" y="1786"/>
                    <a:pt x="321" y="1715"/>
                  </a:cubicBezTo>
                  <a:cubicBezTo>
                    <a:pt x="327" y="1616"/>
                    <a:pt x="344" y="1514"/>
                    <a:pt x="365" y="1416"/>
                  </a:cubicBezTo>
                  <a:cubicBezTo>
                    <a:pt x="379" y="1368"/>
                    <a:pt x="392" y="1321"/>
                    <a:pt x="406" y="1273"/>
                  </a:cubicBezTo>
                  <a:cubicBezTo>
                    <a:pt x="415" y="1252"/>
                    <a:pt x="423" y="1229"/>
                    <a:pt x="433" y="1205"/>
                  </a:cubicBezTo>
                  <a:cubicBezTo>
                    <a:pt x="433" y="1202"/>
                    <a:pt x="440" y="1188"/>
                    <a:pt x="443" y="1178"/>
                  </a:cubicBezTo>
                  <a:lnTo>
                    <a:pt x="460" y="1144"/>
                  </a:lnTo>
                  <a:cubicBezTo>
                    <a:pt x="470" y="1120"/>
                    <a:pt x="481" y="1096"/>
                    <a:pt x="491" y="1076"/>
                  </a:cubicBezTo>
                  <a:cubicBezTo>
                    <a:pt x="481" y="1065"/>
                    <a:pt x="477" y="1062"/>
                    <a:pt x="470" y="1059"/>
                  </a:cubicBezTo>
                  <a:lnTo>
                    <a:pt x="460" y="1051"/>
                  </a:lnTo>
                  <a:lnTo>
                    <a:pt x="456" y="1048"/>
                  </a:lnTo>
                  <a:lnTo>
                    <a:pt x="453" y="1045"/>
                  </a:lnTo>
                  <a:cubicBezTo>
                    <a:pt x="451" y="1045"/>
                    <a:pt x="450" y="1043"/>
                    <a:pt x="450" y="1043"/>
                  </a:cubicBezTo>
                  <a:cubicBezTo>
                    <a:pt x="450" y="1043"/>
                    <a:pt x="450" y="1044"/>
                    <a:pt x="450" y="1045"/>
                  </a:cubicBezTo>
                  <a:lnTo>
                    <a:pt x="446" y="1045"/>
                  </a:lnTo>
                  <a:lnTo>
                    <a:pt x="443" y="1042"/>
                  </a:lnTo>
                  <a:cubicBezTo>
                    <a:pt x="440" y="1042"/>
                    <a:pt x="436" y="1042"/>
                    <a:pt x="433" y="1038"/>
                  </a:cubicBezTo>
                  <a:lnTo>
                    <a:pt x="426" y="1035"/>
                  </a:lnTo>
                  <a:lnTo>
                    <a:pt x="420" y="1031"/>
                  </a:lnTo>
                  <a:lnTo>
                    <a:pt x="399" y="1021"/>
                  </a:lnTo>
                  <a:cubicBezTo>
                    <a:pt x="389" y="1031"/>
                    <a:pt x="389" y="1031"/>
                    <a:pt x="382" y="1035"/>
                  </a:cubicBezTo>
                  <a:lnTo>
                    <a:pt x="368" y="1042"/>
                  </a:lnTo>
                  <a:cubicBezTo>
                    <a:pt x="358" y="1048"/>
                    <a:pt x="351" y="1051"/>
                    <a:pt x="341" y="1059"/>
                  </a:cubicBezTo>
                  <a:lnTo>
                    <a:pt x="334" y="1062"/>
                  </a:lnTo>
                  <a:lnTo>
                    <a:pt x="331" y="1062"/>
                  </a:lnTo>
                  <a:cubicBezTo>
                    <a:pt x="327" y="1064"/>
                    <a:pt x="326" y="1064"/>
                    <a:pt x="324" y="1064"/>
                  </a:cubicBezTo>
                  <a:cubicBezTo>
                    <a:pt x="323" y="1064"/>
                    <a:pt x="322" y="1064"/>
                    <a:pt x="321" y="1065"/>
                  </a:cubicBezTo>
                  <a:lnTo>
                    <a:pt x="277" y="1065"/>
                  </a:lnTo>
                  <a:cubicBezTo>
                    <a:pt x="219" y="1062"/>
                    <a:pt x="161" y="1031"/>
                    <a:pt x="126" y="987"/>
                  </a:cubicBezTo>
                  <a:cubicBezTo>
                    <a:pt x="93" y="943"/>
                    <a:pt x="76" y="882"/>
                    <a:pt x="79" y="824"/>
                  </a:cubicBezTo>
                  <a:cubicBezTo>
                    <a:pt x="79" y="766"/>
                    <a:pt x="96" y="704"/>
                    <a:pt x="120" y="654"/>
                  </a:cubicBezTo>
                  <a:cubicBezTo>
                    <a:pt x="147" y="602"/>
                    <a:pt x="181" y="558"/>
                    <a:pt x="219" y="517"/>
                  </a:cubicBezTo>
                  <a:cubicBezTo>
                    <a:pt x="293" y="436"/>
                    <a:pt x="375" y="375"/>
                    <a:pt x="450" y="317"/>
                  </a:cubicBezTo>
                  <a:cubicBezTo>
                    <a:pt x="522" y="263"/>
                    <a:pt x="583" y="208"/>
                    <a:pt x="627" y="157"/>
                  </a:cubicBezTo>
                  <a:cubicBezTo>
                    <a:pt x="674" y="109"/>
                    <a:pt x="701" y="65"/>
                    <a:pt x="722" y="35"/>
                  </a:cubicBezTo>
                  <a:cubicBezTo>
                    <a:pt x="729" y="21"/>
                    <a:pt x="735" y="8"/>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0"/>
            <p:cNvSpPr/>
            <p:nvPr/>
          </p:nvSpPr>
          <p:spPr>
            <a:xfrm>
              <a:off x="673037" y="672130"/>
              <a:ext cx="62470" cy="60538"/>
            </a:xfrm>
            <a:custGeom>
              <a:avLst/>
              <a:gdLst/>
              <a:ahLst/>
              <a:cxnLst/>
              <a:rect l="l" t="t" r="r" b="b"/>
              <a:pathLst>
                <a:path w="1423" h="1379" extrusionOk="0">
                  <a:moveTo>
                    <a:pt x="854" y="497"/>
                  </a:moveTo>
                  <a:lnTo>
                    <a:pt x="854" y="497"/>
                  </a:lnTo>
                  <a:cubicBezTo>
                    <a:pt x="854" y="497"/>
                    <a:pt x="854" y="497"/>
                    <a:pt x="854" y="497"/>
                  </a:cubicBezTo>
                  <a:lnTo>
                    <a:pt x="854" y="497"/>
                  </a:lnTo>
                  <a:cubicBezTo>
                    <a:pt x="854" y="497"/>
                    <a:pt x="854" y="497"/>
                    <a:pt x="854" y="497"/>
                  </a:cubicBezTo>
                  <a:close/>
                  <a:moveTo>
                    <a:pt x="801" y="0"/>
                  </a:moveTo>
                  <a:cubicBezTo>
                    <a:pt x="668" y="0"/>
                    <a:pt x="538" y="45"/>
                    <a:pt x="435" y="133"/>
                  </a:cubicBezTo>
                  <a:cubicBezTo>
                    <a:pt x="377" y="180"/>
                    <a:pt x="330" y="246"/>
                    <a:pt x="300" y="313"/>
                  </a:cubicBezTo>
                  <a:cubicBezTo>
                    <a:pt x="272" y="381"/>
                    <a:pt x="259" y="453"/>
                    <a:pt x="262" y="521"/>
                  </a:cubicBezTo>
                  <a:cubicBezTo>
                    <a:pt x="265" y="593"/>
                    <a:pt x="283" y="660"/>
                    <a:pt x="316" y="718"/>
                  </a:cubicBezTo>
                  <a:cubicBezTo>
                    <a:pt x="350" y="780"/>
                    <a:pt x="402" y="824"/>
                    <a:pt x="452" y="854"/>
                  </a:cubicBezTo>
                  <a:cubicBezTo>
                    <a:pt x="507" y="887"/>
                    <a:pt x="566" y="903"/>
                    <a:pt x="623" y="903"/>
                  </a:cubicBezTo>
                  <a:cubicBezTo>
                    <a:pt x="676" y="903"/>
                    <a:pt x="728" y="889"/>
                    <a:pt x="769" y="864"/>
                  </a:cubicBezTo>
                  <a:cubicBezTo>
                    <a:pt x="813" y="841"/>
                    <a:pt x="843" y="807"/>
                    <a:pt x="864" y="772"/>
                  </a:cubicBezTo>
                  <a:cubicBezTo>
                    <a:pt x="884" y="739"/>
                    <a:pt x="895" y="704"/>
                    <a:pt x="901" y="674"/>
                  </a:cubicBezTo>
                  <a:cubicBezTo>
                    <a:pt x="908" y="609"/>
                    <a:pt x="895" y="562"/>
                    <a:pt x="878" y="535"/>
                  </a:cubicBezTo>
                  <a:cubicBezTo>
                    <a:pt x="865" y="509"/>
                    <a:pt x="853" y="499"/>
                    <a:pt x="854" y="497"/>
                  </a:cubicBezTo>
                  <a:lnTo>
                    <a:pt x="854" y="497"/>
                  </a:lnTo>
                  <a:cubicBezTo>
                    <a:pt x="852" y="499"/>
                    <a:pt x="861" y="513"/>
                    <a:pt x="864" y="541"/>
                  </a:cubicBezTo>
                  <a:cubicBezTo>
                    <a:pt x="867" y="568"/>
                    <a:pt x="861" y="609"/>
                    <a:pt x="837" y="654"/>
                  </a:cubicBezTo>
                  <a:cubicBezTo>
                    <a:pt x="820" y="698"/>
                    <a:pt x="772" y="742"/>
                    <a:pt x="721" y="752"/>
                  </a:cubicBezTo>
                  <a:cubicBezTo>
                    <a:pt x="709" y="755"/>
                    <a:pt x="696" y="757"/>
                    <a:pt x="682" y="757"/>
                  </a:cubicBezTo>
                  <a:cubicBezTo>
                    <a:pt x="638" y="757"/>
                    <a:pt x="589" y="739"/>
                    <a:pt x="548" y="708"/>
                  </a:cubicBezTo>
                  <a:cubicBezTo>
                    <a:pt x="520" y="687"/>
                    <a:pt x="500" y="660"/>
                    <a:pt x="487" y="629"/>
                  </a:cubicBezTo>
                  <a:cubicBezTo>
                    <a:pt x="473" y="599"/>
                    <a:pt x="470" y="562"/>
                    <a:pt x="473" y="524"/>
                  </a:cubicBezTo>
                  <a:cubicBezTo>
                    <a:pt x="476" y="486"/>
                    <a:pt x="490" y="446"/>
                    <a:pt x="510" y="412"/>
                  </a:cubicBezTo>
                  <a:cubicBezTo>
                    <a:pt x="531" y="381"/>
                    <a:pt x="558" y="351"/>
                    <a:pt x="589" y="327"/>
                  </a:cubicBezTo>
                  <a:cubicBezTo>
                    <a:pt x="644" y="288"/>
                    <a:pt x="717" y="265"/>
                    <a:pt x="789" y="265"/>
                  </a:cubicBezTo>
                  <a:cubicBezTo>
                    <a:pt x="806" y="265"/>
                    <a:pt x="823" y="267"/>
                    <a:pt x="840" y="269"/>
                  </a:cubicBezTo>
                  <a:cubicBezTo>
                    <a:pt x="884" y="273"/>
                    <a:pt x="925" y="286"/>
                    <a:pt x="963" y="310"/>
                  </a:cubicBezTo>
                  <a:cubicBezTo>
                    <a:pt x="1000" y="334"/>
                    <a:pt x="1035" y="364"/>
                    <a:pt x="1061" y="402"/>
                  </a:cubicBezTo>
                  <a:cubicBezTo>
                    <a:pt x="1116" y="473"/>
                    <a:pt x="1150" y="572"/>
                    <a:pt x="1150" y="664"/>
                  </a:cubicBezTo>
                  <a:cubicBezTo>
                    <a:pt x="1150" y="759"/>
                    <a:pt x="1119" y="851"/>
                    <a:pt x="1068" y="932"/>
                  </a:cubicBezTo>
                  <a:cubicBezTo>
                    <a:pt x="1014" y="1011"/>
                    <a:pt x="942" y="1078"/>
                    <a:pt x="864" y="1130"/>
                  </a:cubicBezTo>
                  <a:cubicBezTo>
                    <a:pt x="786" y="1177"/>
                    <a:pt x="697" y="1208"/>
                    <a:pt x="609" y="1225"/>
                  </a:cubicBezTo>
                  <a:cubicBezTo>
                    <a:pt x="463" y="1248"/>
                    <a:pt x="326" y="1268"/>
                    <a:pt x="222" y="1268"/>
                  </a:cubicBezTo>
                  <a:cubicBezTo>
                    <a:pt x="202" y="1268"/>
                    <a:pt x="184" y="1268"/>
                    <a:pt x="167" y="1266"/>
                  </a:cubicBezTo>
                  <a:cubicBezTo>
                    <a:pt x="112" y="1266"/>
                    <a:pt x="71" y="1259"/>
                    <a:pt x="41" y="1256"/>
                  </a:cubicBezTo>
                  <a:cubicBezTo>
                    <a:pt x="14" y="1249"/>
                    <a:pt x="0" y="1242"/>
                    <a:pt x="0" y="1242"/>
                  </a:cubicBezTo>
                  <a:lnTo>
                    <a:pt x="0" y="1242"/>
                  </a:lnTo>
                  <a:cubicBezTo>
                    <a:pt x="0" y="1242"/>
                    <a:pt x="14" y="1249"/>
                    <a:pt x="41" y="1262"/>
                  </a:cubicBezTo>
                  <a:cubicBezTo>
                    <a:pt x="68" y="1276"/>
                    <a:pt x="109" y="1293"/>
                    <a:pt x="160" y="1310"/>
                  </a:cubicBezTo>
                  <a:cubicBezTo>
                    <a:pt x="214" y="1323"/>
                    <a:pt x="283" y="1337"/>
                    <a:pt x="361" y="1354"/>
                  </a:cubicBezTo>
                  <a:cubicBezTo>
                    <a:pt x="427" y="1367"/>
                    <a:pt x="508" y="1379"/>
                    <a:pt x="595" y="1379"/>
                  </a:cubicBezTo>
                  <a:cubicBezTo>
                    <a:pt x="606" y="1379"/>
                    <a:pt x="616" y="1378"/>
                    <a:pt x="626" y="1378"/>
                  </a:cubicBezTo>
                  <a:cubicBezTo>
                    <a:pt x="728" y="1375"/>
                    <a:pt x="840" y="1361"/>
                    <a:pt x="956" y="1314"/>
                  </a:cubicBezTo>
                  <a:cubicBezTo>
                    <a:pt x="1071" y="1266"/>
                    <a:pt x="1184" y="1188"/>
                    <a:pt x="1269" y="1078"/>
                  </a:cubicBezTo>
                  <a:cubicBezTo>
                    <a:pt x="1354" y="970"/>
                    <a:pt x="1415" y="824"/>
                    <a:pt x="1418" y="667"/>
                  </a:cubicBezTo>
                  <a:cubicBezTo>
                    <a:pt x="1422" y="514"/>
                    <a:pt x="1374" y="361"/>
                    <a:pt x="1279" y="232"/>
                  </a:cubicBezTo>
                  <a:cubicBezTo>
                    <a:pt x="1231" y="171"/>
                    <a:pt x="1170" y="116"/>
                    <a:pt x="1099" y="75"/>
                  </a:cubicBezTo>
                  <a:cubicBezTo>
                    <a:pt x="1027" y="34"/>
                    <a:pt x="946" y="11"/>
                    <a:pt x="867" y="4"/>
                  </a:cubicBezTo>
                  <a:cubicBezTo>
                    <a:pt x="845" y="2"/>
                    <a:pt x="823"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0"/>
            <p:cNvSpPr/>
            <p:nvPr/>
          </p:nvSpPr>
          <p:spPr>
            <a:xfrm>
              <a:off x="745737" y="335148"/>
              <a:ext cx="821676" cy="194082"/>
            </a:xfrm>
            <a:custGeom>
              <a:avLst/>
              <a:gdLst/>
              <a:ahLst/>
              <a:cxnLst/>
              <a:rect l="l" t="t" r="r" b="b"/>
              <a:pathLst>
                <a:path w="18717" h="4421" extrusionOk="0">
                  <a:moveTo>
                    <a:pt x="5284" y="1"/>
                  </a:moveTo>
                  <a:cubicBezTo>
                    <a:pt x="5231" y="1"/>
                    <a:pt x="5178" y="3"/>
                    <a:pt x="5124" y="3"/>
                  </a:cubicBezTo>
                  <a:cubicBezTo>
                    <a:pt x="5098" y="2"/>
                    <a:pt x="5073" y="2"/>
                    <a:pt x="5048" y="2"/>
                  </a:cubicBezTo>
                  <a:cubicBezTo>
                    <a:pt x="4914" y="2"/>
                    <a:pt x="4783" y="10"/>
                    <a:pt x="4654" y="12"/>
                  </a:cubicBezTo>
                  <a:cubicBezTo>
                    <a:pt x="4576" y="16"/>
                    <a:pt x="4501" y="23"/>
                    <a:pt x="4423" y="29"/>
                  </a:cubicBezTo>
                  <a:cubicBezTo>
                    <a:pt x="4348" y="33"/>
                    <a:pt x="4273" y="36"/>
                    <a:pt x="4199" y="47"/>
                  </a:cubicBezTo>
                  <a:cubicBezTo>
                    <a:pt x="4052" y="64"/>
                    <a:pt x="3905" y="77"/>
                    <a:pt x="3763" y="94"/>
                  </a:cubicBezTo>
                  <a:cubicBezTo>
                    <a:pt x="3692" y="100"/>
                    <a:pt x="3620" y="111"/>
                    <a:pt x="3549" y="118"/>
                  </a:cubicBezTo>
                  <a:cubicBezTo>
                    <a:pt x="3481" y="132"/>
                    <a:pt x="3412" y="141"/>
                    <a:pt x="3345" y="152"/>
                  </a:cubicBezTo>
                  <a:cubicBezTo>
                    <a:pt x="3069" y="196"/>
                    <a:pt x="2811" y="254"/>
                    <a:pt x="2569" y="318"/>
                  </a:cubicBezTo>
                  <a:cubicBezTo>
                    <a:pt x="2508" y="332"/>
                    <a:pt x="2450" y="353"/>
                    <a:pt x="2389" y="370"/>
                  </a:cubicBezTo>
                  <a:cubicBezTo>
                    <a:pt x="2331" y="386"/>
                    <a:pt x="2273" y="403"/>
                    <a:pt x="2216" y="421"/>
                  </a:cubicBezTo>
                  <a:cubicBezTo>
                    <a:pt x="2158" y="438"/>
                    <a:pt x="2103" y="458"/>
                    <a:pt x="2048" y="478"/>
                  </a:cubicBezTo>
                  <a:cubicBezTo>
                    <a:pt x="1994" y="496"/>
                    <a:pt x="1940" y="516"/>
                    <a:pt x="1889" y="533"/>
                  </a:cubicBezTo>
                  <a:cubicBezTo>
                    <a:pt x="1467" y="686"/>
                    <a:pt x="1117" y="863"/>
                    <a:pt x="837" y="1016"/>
                  </a:cubicBezTo>
                  <a:cubicBezTo>
                    <a:pt x="698" y="1097"/>
                    <a:pt x="572" y="1169"/>
                    <a:pt x="470" y="1240"/>
                  </a:cubicBezTo>
                  <a:cubicBezTo>
                    <a:pt x="368" y="1309"/>
                    <a:pt x="280" y="1366"/>
                    <a:pt x="211" y="1417"/>
                  </a:cubicBezTo>
                  <a:cubicBezTo>
                    <a:pt x="76" y="1519"/>
                    <a:pt x="1" y="1574"/>
                    <a:pt x="1" y="1574"/>
                  </a:cubicBezTo>
                  <a:cubicBezTo>
                    <a:pt x="1" y="1574"/>
                    <a:pt x="79" y="1526"/>
                    <a:pt x="222" y="1434"/>
                  </a:cubicBezTo>
                  <a:cubicBezTo>
                    <a:pt x="293" y="1383"/>
                    <a:pt x="385" y="1332"/>
                    <a:pt x="490" y="1271"/>
                  </a:cubicBezTo>
                  <a:cubicBezTo>
                    <a:pt x="596" y="1207"/>
                    <a:pt x="726" y="1145"/>
                    <a:pt x="864" y="1070"/>
                  </a:cubicBezTo>
                  <a:cubicBezTo>
                    <a:pt x="1150" y="928"/>
                    <a:pt x="1504" y="771"/>
                    <a:pt x="1922" y="635"/>
                  </a:cubicBezTo>
                  <a:cubicBezTo>
                    <a:pt x="2028" y="601"/>
                    <a:pt x="2137" y="567"/>
                    <a:pt x="2249" y="536"/>
                  </a:cubicBezTo>
                  <a:cubicBezTo>
                    <a:pt x="2307" y="523"/>
                    <a:pt x="2365" y="505"/>
                    <a:pt x="2423" y="492"/>
                  </a:cubicBezTo>
                  <a:cubicBezTo>
                    <a:pt x="2481" y="478"/>
                    <a:pt x="2538" y="461"/>
                    <a:pt x="2599" y="447"/>
                  </a:cubicBezTo>
                  <a:cubicBezTo>
                    <a:pt x="2660" y="434"/>
                    <a:pt x="2722" y="424"/>
                    <a:pt x="2783" y="411"/>
                  </a:cubicBezTo>
                  <a:cubicBezTo>
                    <a:pt x="2814" y="403"/>
                    <a:pt x="2848" y="397"/>
                    <a:pt x="2878" y="390"/>
                  </a:cubicBezTo>
                  <a:cubicBezTo>
                    <a:pt x="2909" y="383"/>
                    <a:pt x="2943" y="380"/>
                    <a:pt x="2974" y="373"/>
                  </a:cubicBezTo>
                  <a:cubicBezTo>
                    <a:pt x="3103" y="353"/>
                    <a:pt x="3232" y="329"/>
                    <a:pt x="3368" y="315"/>
                  </a:cubicBezTo>
                  <a:cubicBezTo>
                    <a:pt x="3433" y="305"/>
                    <a:pt x="3501" y="298"/>
                    <a:pt x="3572" y="288"/>
                  </a:cubicBezTo>
                  <a:cubicBezTo>
                    <a:pt x="3640" y="281"/>
                    <a:pt x="3709" y="278"/>
                    <a:pt x="3780" y="271"/>
                  </a:cubicBezTo>
                  <a:cubicBezTo>
                    <a:pt x="3919" y="254"/>
                    <a:pt x="4062" y="257"/>
                    <a:pt x="4208" y="251"/>
                  </a:cubicBezTo>
                  <a:cubicBezTo>
                    <a:pt x="4283" y="251"/>
                    <a:pt x="4355" y="254"/>
                    <a:pt x="4430" y="254"/>
                  </a:cubicBezTo>
                  <a:cubicBezTo>
                    <a:pt x="4505" y="257"/>
                    <a:pt x="4579" y="257"/>
                    <a:pt x="4654" y="261"/>
                  </a:cubicBezTo>
                  <a:cubicBezTo>
                    <a:pt x="4804" y="271"/>
                    <a:pt x="4957" y="274"/>
                    <a:pt x="5110" y="292"/>
                  </a:cubicBezTo>
                  <a:cubicBezTo>
                    <a:pt x="5188" y="298"/>
                    <a:pt x="5266" y="305"/>
                    <a:pt x="5345" y="315"/>
                  </a:cubicBezTo>
                  <a:cubicBezTo>
                    <a:pt x="5423" y="325"/>
                    <a:pt x="5502" y="336"/>
                    <a:pt x="5579" y="345"/>
                  </a:cubicBezTo>
                  <a:cubicBezTo>
                    <a:pt x="5657" y="356"/>
                    <a:pt x="5736" y="373"/>
                    <a:pt x="5814" y="386"/>
                  </a:cubicBezTo>
                  <a:cubicBezTo>
                    <a:pt x="5893" y="403"/>
                    <a:pt x="5974" y="414"/>
                    <a:pt x="6053" y="431"/>
                  </a:cubicBezTo>
                  <a:cubicBezTo>
                    <a:pt x="6130" y="447"/>
                    <a:pt x="6209" y="468"/>
                    <a:pt x="6290" y="482"/>
                  </a:cubicBezTo>
                  <a:cubicBezTo>
                    <a:pt x="6372" y="499"/>
                    <a:pt x="6450" y="519"/>
                    <a:pt x="6532" y="540"/>
                  </a:cubicBezTo>
                  <a:cubicBezTo>
                    <a:pt x="6569" y="550"/>
                    <a:pt x="6610" y="557"/>
                    <a:pt x="6651" y="567"/>
                  </a:cubicBezTo>
                  <a:cubicBezTo>
                    <a:pt x="6692" y="574"/>
                    <a:pt x="6733" y="584"/>
                    <a:pt x="6774" y="594"/>
                  </a:cubicBezTo>
                  <a:cubicBezTo>
                    <a:pt x="6852" y="611"/>
                    <a:pt x="6934" y="631"/>
                    <a:pt x="7015" y="648"/>
                  </a:cubicBezTo>
                  <a:lnTo>
                    <a:pt x="7260" y="710"/>
                  </a:lnTo>
                  <a:cubicBezTo>
                    <a:pt x="7342" y="730"/>
                    <a:pt x="7423" y="754"/>
                    <a:pt x="7505" y="778"/>
                  </a:cubicBezTo>
                  <a:cubicBezTo>
                    <a:pt x="7587" y="802"/>
                    <a:pt x="7672" y="825"/>
                    <a:pt x="7753" y="849"/>
                  </a:cubicBezTo>
                  <a:cubicBezTo>
                    <a:pt x="7835" y="876"/>
                    <a:pt x="7916" y="904"/>
                    <a:pt x="7998" y="931"/>
                  </a:cubicBezTo>
                  <a:cubicBezTo>
                    <a:pt x="8325" y="1039"/>
                    <a:pt x="8651" y="1162"/>
                    <a:pt x="8975" y="1301"/>
                  </a:cubicBezTo>
                  <a:cubicBezTo>
                    <a:pt x="9298" y="1441"/>
                    <a:pt x="9617" y="1595"/>
                    <a:pt x="9931" y="1758"/>
                  </a:cubicBezTo>
                  <a:cubicBezTo>
                    <a:pt x="10243" y="1928"/>
                    <a:pt x="10553" y="2101"/>
                    <a:pt x="10856" y="2292"/>
                  </a:cubicBezTo>
                  <a:cubicBezTo>
                    <a:pt x="11162" y="2482"/>
                    <a:pt x="11465" y="2680"/>
                    <a:pt x="11771" y="2880"/>
                  </a:cubicBezTo>
                  <a:cubicBezTo>
                    <a:pt x="12077" y="3077"/>
                    <a:pt x="12386" y="3271"/>
                    <a:pt x="12702" y="3452"/>
                  </a:cubicBezTo>
                  <a:cubicBezTo>
                    <a:pt x="12862" y="3543"/>
                    <a:pt x="13026" y="3628"/>
                    <a:pt x="13186" y="3710"/>
                  </a:cubicBezTo>
                  <a:cubicBezTo>
                    <a:pt x="13349" y="3791"/>
                    <a:pt x="13515" y="3870"/>
                    <a:pt x="13682" y="3942"/>
                  </a:cubicBezTo>
                  <a:cubicBezTo>
                    <a:pt x="13849" y="4013"/>
                    <a:pt x="14016" y="4080"/>
                    <a:pt x="14186" y="4138"/>
                  </a:cubicBezTo>
                  <a:cubicBezTo>
                    <a:pt x="14355" y="4196"/>
                    <a:pt x="14526" y="4248"/>
                    <a:pt x="14699" y="4289"/>
                  </a:cubicBezTo>
                  <a:cubicBezTo>
                    <a:pt x="14740" y="4298"/>
                    <a:pt x="14784" y="4309"/>
                    <a:pt x="14829" y="4319"/>
                  </a:cubicBezTo>
                  <a:cubicBezTo>
                    <a:pt x="14870" y="4325"/>
                    <a:pt x="14914" y="4336"/>
                    <a:pt x="14958" y="4343"/>
                  </a:cubicBezTo>
                  <a:cubicBezTo>
                    <a:pt x="15043" y="4360"/>
                    <a:pt x="15131" y="4377"/>
                    <a:pt x="15217" y="4383"/>
                  </a:cubicBezTo>
                  <a:cubicBezTo>
                    <a:pt x="15305" y="4397"/>
                    <a:pt x="15390" y="4404"/>
                    <a:pt x="15475" y="4411"/>
                  </a:cubicBezTo>
                  <a:cubicBezTo>
                    <a:pt x="15519" y="4414"/>
                    <a:pt x="15564" y="4414"/>
                    <a:pt x="15605" y="4418"/>
                  </a:cubicBezTo>
                  <a:cubicBezTo>
                    <a:pt x="15649" y="4418"/>
                    <a:pt x="15693" y="4421"/>
                    <a:pt x="15734" y="4421"/>
                  </a:cubicBezTo>
                  <a:lnTo>
                    <a:pt x="15863" y="4421"/>
                  </a:lnTo>
                  <a:cubicBezTo>
                    <a:pt x="15907" y="4418"/>
                    <a:pt x="15952" y="4418"/>
                    <a:pt x="15992" y="4414"/>
                  </a:cubicBezTo>
                  <a:cubicBezTo>
                    <a:pt x="16077" y="4407"/>
                    <a:pt x="16162" y="4400"/>
                    <a:pt x="16247" y="4387"/>
                  </a:cubicBezTo>
                  <a:cubicBezTo>
                    <a:pt x="16414" y="4360"/>
                    <a:pt x="16574" y="4322"/>
                    <a:pt x="16730" y="4278"/>
                  </a:cubicBezTo>
                  <a:cubicBezTo>
                    <a:pt x="17040" y="4187"/>
                    <a:pt x="17332" y="4064"/>
                    <a:pt x="17597" y="3911"/>
                  </a:cubicBezTo>
                  <a:cubicBezTo>
                    <a:pt x="17730" y="3836"/>
                    <a:pt x="17856" y="3754"/>
                    <a:pt x="17972" y="3662"/>
                  </a:cubicBezTo>
                  <a:cubicBezTo>
                    <a:pt x="18091" y="3574"/>
                    <a:pt x="18200" y="3476"/>
                    <a:pt x="18295" y="3370"/>
                  </a:cubicBezTo>
                  <a:cubicBezTo>
                    <a:pt x="18393" y="3261"/>
                    <a:pt x="18478" y="3149"/>
                    <a:pt x="18544" y="3026"/>
                  </a:cubicBezTo>
                  <a:cubicBezTo>
                    <a:pt x="18611" y="2904"/>
                    <a:pt x="18659" y="2774"/>
                    <a:pt x="18686" y="2642"/>
                  </a:cubicBezTo>
                  <a:cubicBezTo>
                    <a:pt x="18717" y="2513"/>
                    <a:pt x="18717" y="2380"/>
                    <a:pt x="18707" y="2257"/>
                  </a:cubicBezTo>
                  <a:cubicBezTo>
                    <a:pt x="18696" y="2132"/>
                    <a:pt x="18662" y="2009"/>
                    <a:pt x="18615" y="1904"/>
                  </a:cubicBezTo>
                  <a:cubicBezTo>
                    <a:pt x="18519" y="1686"/>
                    <a:pt x="18370" y="1519"/>
                    <a:pt x="18203" y="1403"/>
                  </a:cubicBezTo>
                  <a:cubicBezTo>
                    <a:pt x="18037" y="1292"/>
                    <a:pt x="17856" y="1234"/>
                    <a:pt x="17693" y="1220"/>
                  </a:cubicBezTo>
                  <a:cubicBezTo>
                    <a:pt x="17659" y="1217"/>
                    <a:pt x="17626" y="1216"/>
                    <a:pt x="17594" y="1216"/>
                  </a:cubicBezTo>
                  <a:cubicBezTo>
                    <a:pt x="17470" y="1216"/>
                    <a:pt x="17358" y="1235"/>
                    <a:pt x="17261" y="1264"/>
                  </a:cubicBezTo>
                  <a:cubicBezTo>
                    <a:pt x="17142" y="1301"/>
                    <a:pt x="17046" y="1353"/>
                    <a:pt x="16975" y="1400"/>
                  </a:cubicBezTo>
                  <a:cubicBezTo>
                    <a:pt x="16955" y="1411"/>
                    <a:pt x="16941" y="1421"/>
                    <a:pt x="16924" y="1434"/>
                  </a:cubicBezTo>
                  <a:cubicBezTo>
                    <a:pt x="16911" y="1444"/>
                    <a:pt x="16897" y="1455"/>
                    <a:pt x="16883" y="1465"/>
                  </a:cubicBezTo>
                  <a:cubicBezTo>
                    <a:pt x="16859" y="1488"/>
                    <a:pt x="16836" y="1506"/>
                    <a:pt x="16822" y="1523"/>
                  </a:cubicBezTo>
                  <a:cubicBezTo>
                    <a:pt x="16839" y="1509"/>
                    <a:pt x="16863" y="1492"/>
                    <a:pt x="16886" y="1472"/>
                  </a:cubicBezTo>
                  <a:cubicBezTo>
                    <a:pt x="16900" y="1461"/>
                    <a:pt x="16914" y="1455"/>
                    <a:pt x="16931" y="1444"/>
                  </a:cubicBezTo>
                  <a:cubicBezTo>
                    <a:pt x="16938" y="1438"/>
                    <a:pt x="16948" y="1431"/>
                    <a:pt x="16955" y="1427"/>
                  </a:cubicBezTo>
                  <a:cubicBezTo>
                    <a:pt x="16965" y="1421"/>
                    <a:pt x="16972" y="1417"/>
                    <a:pt x="16982" y="1411"/>
                  </a:cubicBezTo>
                  <a:cubicBezTo>
                    <a:pt x="17057" y="1370"/>
                    <a:pt x="17152" y="1325"/>
                    <a:pt x="17271" y="1298"/>
                  </a:cubicBezTo>
                  <a:cubicBezTo>
                    <a:pt x="17344" y="1282"/>
                    <a:pt x="17427" y="1271"/>
                    <a:pt x="17515" y="1271"/>
                  </a:cubicBezTo>
                  <a:cubicBezTo>
                    <a:pt x="17570" y="1271"/>
                    <a:pt x="17627" y="1275"/>
                    <a:pt x="17686" y="1284"/>
                  </a:cubicBezTo>
                  <a:cubicBezTo>
                    <a:pt x="17839" y="1305"/>
                    <a:pt x="18002" y="1366"/>
                    <a:pt x="18148" y="1482"/>
                  </a:cubicBezTo>
                  <a:cubicBezTo>
                    <a:pt x="18295" y="1595"/>
                    <a:pt x="18421" y="1754"/>
                    <a:pt x="18492" y="1951"/>
                  </a:cubicBezTo>
                  <a:cubicBezTo>
                    <a:pt x="18530" y="2050"/>
                    <a:pt x="18553" y="2155"/>
                    <a:pt x="18553" y="2268"/>
                  </a:cubicBezTo>
                  <a:cubicBezTo>
                    <a:pt x="18557" y="2377"/>
                    <a:pt x="18550" y="2493"/>
                    <a:pt x="18519" y="2604"/>
                  </a:cubicBezTo>
                  <a:cubicBezTo>
                    <a:pt x="18489" y="2717"/>
                    <a:pt x="18442" y="2826"/>
                    <a:pt x="18380" y="2931"/>
                  </a:cubicBezTo>
                  <a:cubicBezTo>
                    <a:pt x="18315" y="3036"/>
                    <a:pt x="18237" y="3135"/>
                    <a:pt x="18145" y="3227"/>
                  </a:cubicBezTo>
                  <a:cubicBezTo>
                    <a:pt x="18057" y="3322"/>
                    <a:pt x="17952" y="3407"/>
                    <a:pt x="17842" y="3489"/>
                  </a:cubicBezTo>
                  <a:cubicBezTo>
                    <a:pt x="17730" y="3567"/>
                    <a:pt x="17611" y="3639"/>
                    <a:pt x="17482" y="3703"/>
                  </a:cubicBezTo>
                  <a:cubicBezTo>
                    <a:pt x="17230" y="3836"/>
                    <a:pt x="16952" y="3942"/>
                    <a:pt x="16659" y="4013"/>
                  </a:cubicBezTo>
                  <a:cubicBezTo>
                    <a:pt x="16509" y="4050"/>
                    <a:pt x="16360" y="4080"/>
                    <a:pt x="16206" y="4098"/>
                  </a:cubicBezTo>
                  <a:cubicBezTo>
                    <a:pt x="16131" y="4108"/>
                    <a:pt x="16054" y="4111"/>
                    <a:pt x="15978" y="4115"/>
                  </a:cubicBezTo>
                  <a:cubicBezTo>
                    <a:pt x="15941" y="4118"/>
                    <a:pt x="15903" y="4118"/>
                    <a:pt x="15863" y="4118"/>
                  </a:cubicBezTo>
                  <a:cubicBezTo>
                    <a:pt x="15822" y="4115"/>
                    <a:pt x="15784" y="4111"/>
                    <a:pt x="15743" y="4111"/>
                  </a:cubicBezTo>
                  <a:cubicBezTo>
                    <a:pt x="15707" y="4111"/>
                    <a:pt x="15666" y="4105"/>
                    <a:pt x="15625" y="4101"/>
                  </a:cubicBezTo>
                  <a:cubicBezTo>
                    <a:pt x="15587" y="4098"/>
                    <a:pt x="15547" y="4094"/>
                    <a:pt x="15509" y="4088"/>
                  </a:cubicBezTo>
                  <a:cubicBezTo>
                    <a:pt x="15427" y="4077"/>
                    <a:pt x="15349" y="4067"/>
                    <a:pt x="15271" y="4050"/>
                  </a:cubicBezTo>
                  <a:cubicBezTo>
                    <a:pt x="15189" y="4036"/>
                    <a:pt x="15111" y="4016"/>
                    <a:pt x="15033" y="3999"/>
                  </a:cubicBezTo>
                  <a:cubicBezTo>
                    <a:pt x="14992" y="3992"/>
                    <a:pt x="14951" y="3978"/>
                    <a:pt x="14914" y="3969"/>
                  </a:cubicBezTo>
                  <a:cubicBezTo>
                    <a:pt x="14873" y="3958"/>
                    <a:pt x="14832" y="3948"/>
                    <a:pt x="14795" y="3934"/>
                  </a:cubicBezTo>
                  <a:cubicBezTo>
                    <a:pt x="14635" y="3890"/>
                    <a:pt x="14478" y="3829"/>
                    <a:pt x="14322" y="3768"/>
                  </a:cubicBezTo>
                  <a:cubicBezTo>
                    <a:pt x="14165" y="3707"/>
                    <a:pt x="14013" y="3636"/>
                    <a:pt x="13859" y="3560"/>
                  </a:cubicBezTo>
                  <a:cubicBezTo>
                    <a:pt x="13553" y="3407"/>
                    <a:pt x="13253" y="3227"/>
                    <a:pt x="12961" y="3033"/>
                  </a:cubicBezTo>
                  <a:cubicBezTo>
                    <a:pt x="12666" y="2840"/>
                    <a:pt x="12369" y="2635"/>
                    <a:pt x="12074" y="2424"/>
                  </a:cubicBezTo>
                  <a:cubicBezTo>
                    <a:pt x="11774" y="2220"/>
                    <a:pt x="11471" y="2013"/>
                    <a:pt x="11162" y="1808"/>
                  </a:cubicBezTo>
                  <a:cubicBezTo>
                    <a:pt x="11005" y="1710"/>
                    <a:pt x="10845" y="1611"/>
                    <a:pt x="10682" y="1519"/>
                  </a:cubicBezTo>
                  <a:cubicBezTo>
                    <a:pt x="10522" y="1424"/>
                    <a:pt x="10359" y="1336"/>
                    <a:pt x="10192" y="1251"/>
                  </a:cubicBezTo>
                  <a:cubicBezTo>
                    <a:pt x="9862" y="1084"/>
                    <a:pt x="9522" y="931"/>
                    <a:pt x="9182" y="794"/>
                  </a:cubicBezTo>
                  <a:cubicBezTo>
                    <a:pt x="8841" y="659"/>
                    <a:pt x="8498" y="540"/>
                    <a:pt x="8155" y="434"/>
                  </a:cubicBezTo>
                  <a:cubicBezTo>
                    <a:pt x="7811" y="332"/>
                    <a:pt x="7467" y="243"/>
                    <a:pt x="7124" y="169"/>
                  </a:cubicBezTo>
                  <a:cubicBezTo>
                    <a:pt x="6783" y="94"/>
                    <a:pt x="6440" y="53"/>
                    <a:pt x="6107" y="29"/>
                  </a:cubicBezTo>
                  <a:cubicBezTo>
                    <a:pt x="6022" y="23"/>
                    <a:pt x="5937" y="23"/>
                    <a:pt x="5855" y="16"/>
                  </a:cubicBezTo>
                  <a:cubicBezTo>
                    <a:pt x="5773" y="12"/>
                    <a:pt x="5692" y="9"/>
                    <a:pt x="5610" y="9"/>
                  </a:cubicBezTo>
                  <a:cubicBezTo>
                    <a:pt x="5525" y="9"/>
                    <a:pt x="5447" y="3"/>
                    <a:pt x="5365" y="3"/>
                  </a:cubicBezTo>
                  <a:cubicBezTo>
                    <a:pt x="5338" y="1"/>
                    <a:pt x="5311" y="1"/>
                    <a:pt x="5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0"/>
            <p:cNvSpPr/>
            <p:nvPr/>
          </p:nvSpPr>
          <p:spPr>
            <a:xfrm>
              <a:off x="422275" y="666028"/>
              <a:ext cx="219851" cy="574080"/>
            </a:xfrm>
            <a:custGeom>
              <a:avLst/>
              <a:gdLst/>
              <a:ahLst/>
              <a:cxnLst/>
              <a:rect l="l" t="t" r="r" b="b"/>
              <a:pathLst>
                <a:path w="5008" h="13077" extrusionOk="0">
                  <a:moveTo>
                    <a:pt x="2354" y="0"/>
                  </a:moveTo>
                  <a:lnTo>
                    <a:pt x="2354" y="0"/>
                  </a:lnTo>
                  <a:cubicBezTo>
                    <a:pt x="2354" y="0"/>
                    <a:pt x="2277" y="24"/>
                    <a:pt x="2127" y="74"/>
                  </a:cubicBezTo>
                  <a:cubicBezTo>
                    <a:pt x="1977" y="129"/>
                    <a:pt x="1759" y="217"/>
                    <a:pt x="1511" y="381"/>
                  </a:cubicBezTo>
                  <a:cubicBezTo>
                    <a:pt x="1263" y="548"/>
                    <a:pt x="987" y="789"/>
                    <a:pt x="732" y="1119"/>
                  </a:cubicBezTo>
                  <a:cubicBezTo>
                    <a:pt x="715" y="1140"/>
                    <a:pt x="698" y="1160"/>
                    <a:pt x="681" y="1184"/>
                  </a:cubicBezTo>
                  <a:cubicBezTo>
                    <a:pt x="668" y="1204"/>
                    <a:pt x="654" y="1228"/>
                    <a:pt x="637" y="1248"/>
                  </a:cubicBezTo>
                  <a:cubicBezTo>
                    <a:pt x="606" y="1292"/>
                    <a:pt x="575" y="1337"/>
                    <a:pt x="545" y="1385"/>
                  </a:cubicBezTo>
                  <a:cubicBezTo>
                    <a:pt x="490" y="1483"/>
                    <a:pt x="429" y="1578"/>
                    <a:pt x="379" y="1687"/>
                  </a:cubicBezTo>
                  <a:cubicBezTo>
                    <a:pt x="324" y="1789"/>
                    <a:pt x="280" y="1905"/>
                    <a:pt x="232" y="2017"/>
                  </a:cubicBezTo>
                  <a:cubicBezTo>
                    <a:pt x="211" y="2079"/>
                    <a:pt x="191" y="2136"/>
                    <a:pt x="170" y="2197"/>
                  </a:cubicBezTo>
                  <a:cubicBezTo>
                    <a:pt x="167" y="2211"/>
                    <a:pt x="161" y="2228"/>
                    <a:pt x="157" y="2242"/>
                  </a:cubicBezTo>
                  <a:lnTo>
                    <a:pt x="143" y="2289"/>
                  </a:lnTo>
                  <a:cubicBezTo>
                    <a:pt x="137" y="2320"/>
                    <a:pt x="126" y="2351"/>
                    <a:pt x="120" y="2381"/>
                  </a:cubicBezTo>
                  <a:cubicBezTo>
                    <a:pt x="55" y="2636"/>
                    <a:pt x="18" y="2905"/>
                    <a:pt x="7" y="3187"/>
                  </a:cubicBezTo>
                  <a:cubicBezTo>
                    <a:pt x="1" y="3467"/>
                    <a:pt x="21" y="3759"/>
                    <a:pt x="76" y="4051"/>
                  </a:cubicBezTo>
                  <a:cubicBezTo>
                    <a:pt x="181" y="4640"/>
                    <a:pt x="412" y="5238"/>
                    <a:pt x="759" y="5789"/>
                  </a:cubicBezTo>
                  <a:cubicBezTo>
                    <a:pt x="933" y="6062"/>
                    <a:pt x="1137" y="6331"/>
                    <a:pt x="1362" y="6572"/>
                  </a:cubicBezTo>
                  <a:cubicBezTo>
                    <a:pt x="1586" y="6820"/>
                    <a:pt x="1828" y="7051"/>
                    <a:pt x="2076" y="7276"/>
                  </a:cubicBezTo>
                  <a:cubicBezTo>
                    <a:pt x="2569" y="7725"/>
                    <a:pt x="3086" y="8150"/>
                    <a:pt x="3528" y="8634"/>
                  </a:cubicBezTo>
                  <a:cubicBezTo>
                    <a:pt x="3750" y="8871"/>
                    <a:pt x="3957" y="9127"/>
                    <a:pt x="4127" y="9395"/>
                  </a:cubicBezTo>
                  <a:cubicBezTo>
                    <a:pt x="4216" y="9528"/>
                    <a:pt x="4290" y="9671"/>
                    <a:pt x="4359" y="9810"/>
                  </a:cubicBezTo>
                  <a:cubicBezTo>
                    <a:pt x="4423" y="9953"/>
                    <a:pt x="4481" y="10103"/>
                    <a:pt x="4522" y="10249"/>
                  </a:cubicBezTo>
                  <a:cubicBezTo>
                    <a:pt x="4610" y="10542"/>
                    <a:pt x="4640" y="10851"/>
                    <a:pt x="4617" y="11151"/>
                  </a:cubicBezTo>
                  <a:cubicBezTo>
                    <a:pt x="4613" y="11188"/>
                    <a:pt x="4610" y="11226"/>
                    <a:pt x="4603" y="11263"/>
                  </a:cubicBezTo>
                  <a:cubicBezTo>
                    <a:pt x="4599" y="11300"/>
                    <a:pt x="4593" y="11338"/>
                    <a:pt x="4586" y="11375"/>
                  </a:cubicBezTo>
                  <a:lnTo>
                    <a:pt x="4579" y="11430"/>
                  </a:lnTo>
                  <a:lnTo>
                    <a:pt x="4566" y="11484"/>
                  </a:lnTo>
                  <a:cubicBezTo>
                    <a:pt x="4555" y="11518"/>
                    <a:pt x="4549" y="11556"/>
                    <a:pt x="4538" y="11590"/>
                  </a:cubicBezTo>
                  <a:cubicBezTo>
                    <a:pt x="4497" y="11733"/>
                    <a:pt x="4443" y="11868"/>
                    <a:pt x="4375" y="11994"/>
                  </a:cubicBezTo>
                  <a:cubicBezTo>
                    <a:pt x="4359" y="12025"/>
                    <a:pt x="4338" y="12055"/>
                    <a:pt x="4321" y="12086"/>
                  </a:cubicBezTo>
                  <a:cubicBezTo>
                    <a:pt x="4310" y="12100"/>
                    <a:pt x="4301" y="12116"/>
                    <a:pt x="4290" y="12130"/>
                  </a:cubicBezTo>
                  <a:lnTo>
                    <a:pt x="4260" y="12171"/>
                  </a:lnTo>
                  <a:lnTo>
                    <a:pt x="4229" y="12215"/>
                  </a:lnTo>
                  <a:cubicBezTo>
                    <a:pt x="4219" y="12229"/>
                    <a:pt x="4208" y="12243"/>
                    <a:pt x="4195" y="12256"/>
                  </a:cubicBezTo>
                  <a:cubicBezTo>
                    <a:pt x="4175" y="12284"/>
                    <a:pt x="4150" y="12307"/>
                    <a:pt x="4127" y="12334"/>
                  </a:cubicBezTo>
                  <a:cubicBezTo>
                    <a:pt x="4117" y="12348"/>
                    <a:pt x="4103" y="12361"/>
                    <a:pt x="4089" y="12372"/>
                  </a:cubicBezTo>
                  <a:lnTo>
                    <a:pt x="4052" y="12406"/>
                  </a:lnTo>
                  <a:cubicBezTo>
                    <a:pt x="4028" y="12430"/>
                    <a:pt x="4001" y="12457"/>
                    <a:pt x="3974" y="12477"/>
                  </a:cubicBezTo>
                  <a:cubicBezTo>
                    <a:pt x="3923" y="12518"/>
                    <a:pt x="3869" y="12556"/>
                    <a:pt x="3811" y="12586"/>
                  </a:cubicBezTo>
                  <a:cubicBezTo>
                    <a:pt x="3589" y="12711"/>
                    <a:pt x="3331" y="12770"/>
                    <a:pt x="3083" y="12770"/>
                  </a:cubicBezTo>
                  <a:cubicBezTo>
                    <a:pt x="3068" y="12770"/>
                    <a:pt x="3053" y="12770"/>
                    <a:pt x="3038" y="12770"/>
                  </a:cubicBezTo>
                  <a:cubicBezTo>
                    <a:pt x="2905" y="12766"/>
                    <a:pt x="2776" y="12746"/>
                    <a:pt x="2654" y="12708"/>
                  </a:cubicBezTo>
                  <a:cubicBezTo>
                    <a:pt x="2535" y="12672"/>
                    <a:pt x="2420" y="12620"/>
                    <a:pt x="2318" y="12552"/>
                  </a:cubicBezTo>
                  <a:cubicBezTo>
                    <a:pt x="2215" y="12484"/>
                    <a:pt x="2127" y="12402"/>
                    <a:pt x="2059" y="12311"/>
                  </a:cubicBezTo>
                  <a:cubicBezTo>
                    <a:pt x="1991" y="12215"/>
                    <a:pt x="1936" y="12113"/>
                    <a:pt x="1905" y="12005"/>
                  </a:cubicBezTo>
                  <a:cubicBezTo>
                    <a:pt x="1872" y="11899"/>
                    <a:pt x="1858" y="11787"/>
                    <a:pt x="1869" y="11681"/>
                  </a:cubicBezTo>
                  <a:cubicBezTo>
                    <a:pt x="1875" y="11576"/>
                    <a:pt x="1902" y="11477"/>
                    <a:pt x="1953" y="11396"/>
                  </a:cubicBezTo>
                  <a:cubicBezTo>
                    <a:pt x="2004" y="11311"/>
                    <a:pt x="2073" y="11243"/>
                    <a:pt x="2154" y="11195"/>
                  </a:cubicBezTo>
                  <a:cubicBezTo>
                    <a:pt x="2236" y="11144"/>
                    <a:pt x="2327" y="11113"/>
                    <a:pt x="2416" y="11096"/>
                  </a:cubicBezTo>
                  <a:cubicBezTo>
                    <a:pt x="2457" y="11088"/>
                    <a:pt x="2499" y="11085"/>
                    <a:pt x="2539" y="11085"/>
                  </a:cubicBezTo>
                  <a:cubicBezTo>
                    <a:pt x="2678" y="11085"/>
                    <a:pt x="2809" y="11127"/>
                    <a:pt x="2909" y="11195"/>
                  </a:cubicBezTo>
                  <a:cubicBezTo>
                    <a:pt x="2977" y="11239"/>
                    <a:pt x="3028" y="11297"/>
                    <a:pt x="3069" y="11361"/>
                  </a:cubicBezTo>
                  <a:cubicBezTo>
                    <a:pt x="3079" y="11375"/>
                    <a:pt x="3089" y="11392"/>
                    <a:pt x="3096" y="11409"/>
                  </a:cubicBezTo>
                  <a:cubicBezTo>
                    <a:pt x="3106" y="11427"/>
                    <a:pt x="3114" y="11443"/>
                    <a:pt x="3120" y="11460"/>
                  </a:cubicBezTo>
                  <a:cubicBezTo>
                    <a:pt x="3134" y="11491"/>
                    <a:pt x="3140" y="11525"/>
                    <a:pt x="3150" y="11559"/>
                  </a:cubicBezTo>
                  <a:cubicBezTo>
                    <a:pt x="3185" y="11695"/>
                    <a:pt x="3178" y="11824"/>
                    <a:pt x="3154" y="11929"/>
                  </a:cubicBezTo>
                  <a:cubicBezTo>
                    <a:pt x="3130" y="12039"/>
                    <a:pt x="3086" y="12127"/>
                    <a:pt x="3042" y="12188"/>
                  </a:cubicBezTo>
                  <a:cubicBezTo>
                    <a:pt x="3018" y="12218"/>
                    <a:pt x="3001" y="12249"/>
                    <a:pt x="2977" y="12270"/>
                  </a:cubicBezTo>
                  <a:cubicBezTo>
                    <a:pt x="2957" y="12290"/>
                    <a:pt x="2940" y="12307"/>
                    <a:pt x="2923" y="12320"/>
                  </a:cubicBezTo>
                  <a:cubicBezTo>
                    <a:pt x="2892" y="12345"/>
                    <a:pt x="2875" y="12358"/>
                    <a:pt x="2875" y="12358"/>
                  </a:cubicBezTo>
                  <a:cubicBezTo>
                    <a:pt x="2875" y="12358"/>
                    <a:pt x="2892" y="12348"/>
                    <a:pt x="2926" y="12325"/>
                  </a:cubicBezTo>
                  <a:cubicBezTo>
                    <a:pt x="2943" y="12314"/>
                    <a:pt x="2963" y="12297"/>
                    <a:pt x="2987" y="12280"/>
                  </a:cubicBezTo>
                  <a:cubicBezTo>
                    <a:pt x="3011" y="12259"/>
                    <a:pt x="3035" y="12232"/>
                    <a:pt x="3062" y="12205"/>
                  </a:cubicBezTo>
                  <a:cubicBezTo>
                    <a:pt x="3114" y="12144"/>
                    <a:pt x="3167" y="12059"/>
                    <a:pt x="3208" y="11947"/>
                  </a:cubicBezTo>
                  <a:cubicBezTo>
                    <a:pt x="3243" y="11835"/>
                    <a:pt x="3266" y="11695"/>
                    <a:pt x="3243" y="11542"/>
                  </a:cubicBezTo>
                  <a:cubicBezTo>
                    <a:pt x="3236" y="11504"/>
                    <a:pt x="3229" y="11463"/>
                    <a:pt x="3216" y="11422"/>
                  </a:cubicBezTo>
                  <a:cubicBezTo>
                    <a:pt x="3205" y="11406"/>
                    <a:pt x="3202" y="11386"/>
                    <a:pt x="3191" y="11365"/>
                  </a:cubicBezTo>
                  <a:cubicBezTo>
                    <a:pt x="3185" y="11345"/>
                    <a:pt x="3175" y="11324"/>
                    <a:pt x="3164" y="11307"/>
                  </a:cubicBezTo>
                  <a:cubicBezTo>
                    <a:pt x="3123" y="11229"/>
                    <a:pt x="3065" y="11154"/>
                    <a:pt x="2987" y="11089"/>
                  </a:cubicBezTo>
                  <a:cubicBezTo>
                    <a:pt x="2858" y="10986"/>
                    <a:pt x="2677" y="10921"/>
                    <a:pt x="2484" y="10921"/>
                  </a:cubicBezTo>
                  <a:cubicBezTo>
                    <a:pt x="2455" y="10921"/>
                    <a:pt x="2425" y="10923"/>
                    <a:pt x="2395" y="10926"/>
                  </a:cubicBezTo>
                  <a:cubicBezTo>
                    <a:pt x="2283" y="10937"/>
                    <a:pt x="2167" y="10970"/>
                    <a:pt x="2059" y="11028"/>
                  </a:cubicBezTo>
                  <a:cubicBezTo>
                    <a:pt x="1950" y="11083"/>
                    <a:pt x="1851" y="11171"/>
                    <a:pt x="1776" y="11284"/>
                  </a:cubicBezTo>
                  <a:cubicBezTo>
                    <a:pt x="1701" y="11392"/>
                    <a:pt x="1660" y="11525"/>
                    <a:pt x="1644" y="11661"/>
                  </a:cubicBezTo>
                  <a:cubicBezTo>
                    <a:pt x="1627" y="11794"/>
                    <a:pt x="1640" y="11933"/>
                    <a:pt x="1674" y="12069"/>
                  </a:cubicBezTo>
                  <a:cubicBezTo>
                    <a:pt x="1709" y="12205"/>
                    <a:pt x="1770" y="12338"/>
                    <a:pt x="1855" y="12457"/>
                  </a:cubicBezTo>
                  <a:cubicBezTo>
                    <a:pt x="1936" y="12579"/>
                    <a:pt x="2042" y="12685"/>
                    <a:pt x="2164" y="12774"/>
                  </a:cubicBezTo>
                  <a:cubicBezTo>
                    <a:pt x="2287" y="12862"/>
                    <a:pt x="2423" y="12930"/>
                    <a:pt x="2566" y="12981"/>
                  </a:cubicBezTo>
                  <a:cubicBezTo>
                    <a:pt x="2712" y="13032"/>
                    <a:pt x="2865" y="13063"/>
                    <a:pt x="3021" y="13072"/>
                  </a:cubicBezTo>
                  <a:cubicBezTo>
                    <a:pt x="3067" y="13075"/>
                    <a:pt x="3112" y="13077"/>
                    <a:pt x="3158" y="13077"/>
                  </a:cubicBezTo>
                  <a:cubicBezTo>
                    <a:pt x="3272" y="13077"/>
                    <a:pt x="3387" y="13067"/>
                    <a:pt x="3501" y="13045"/>
                  </a:cubicBezTo>
                  <a:cubicBezTo>
                    <a:pt x="3579" y="13032"/>
                    <a:pt x="3661" y="13008"/>
                    <a:pt x="3739" y="12984"/>
                  </a:cubicBezTo>
                  <a:cubicBezTo>
                    <a:pt x="3817" y="12957"/>
                    <a:pt x="3896" y="12923"/>
                    <a:pt x="3971" y="12885"/>
                  </a:cubicBezTo>
                  <a:cubicBezTo>
                    <a:pt x="4277" y="12725"/>
                    <a:pt x="4511" y="12467"/>
                    <a:pt x="4688" y="12171"/>
                  </a:cubicBezTo>
                  <a:cubicBezTo>
                    <a:pt x="4773" y="12022"/>
                    <a:pt x="4841" y="11862"/>
                    <a:pt x="4892" y="11695"/>
                  </a:cubicBezTo>
                  <a:cubicBezTo>
                    <a:pt x="4906" y="11654"/>
                    <a:pt x="4916" y="11613"/>
                    <a:pt x="4926" y="11569"/>
                  </a:cubicBezTo>
                  <a:lnTo>
                    <a:pt x="4943" y="11508"/>
                  </a:lnTo>
                  <a:lnTo>
                    <a:pt x="4954" y="11443"/>
                  </a:lnTo>
                  <a:cubicBezTo>
                    <a:pt x="4964" y="11402"/>
                    <a:pt x="4971" y="11358"/>
                    <a:pt x="4977" y="11314"/>
                  </a:cubicBezTo>
                  <a:cubicBezTo>
                    <a:pt x="4984" y="11273"/>
                    <a:pt x="4987" y="11229"/>
                    <a:pt x="4995" y="11185"/>
                  </a:cubicBezTo>
                  <a:cubicBezTo>
                    <a:pt x="4998" y="11144"/>
                    <a:pt x="4998" y="11100"/>
                    <a:pt x="5001" y="11055"/>
                  </a:cubicBezTo>
                  <a:cubicBezTo>
                    <a:pt x="5004" y="11011"/>
                    <a:pt x="5008" y="10967"/>
                    <a:pt x="5004" y="10923"/>
                  </a:cubicBezTo>
                  <a:lnTo>
                    <a:pt x="5004" y="10794"/>
                  </a:lnTo>
                  <a:cubicBezTo>
                    <a:pt x="5001" y="10749"/>
                    <a:pt x="4998" y="10705"/>
                    <a:pt x="4995" y="10661"/>
                  </a:cubicBezTo>
                  <a:cubicBezTo>
                    <a:pt x="4977" y="10488"/>
                    <a:pt x="4946" y="10311"/>
                    <a:pt x="4896" y="10141"/>
                  </a:cubicBezTo>
                  <a:cubicBezTo>
                    <a:pt x="4848" y="9970"/>
                    <a:pt x="4787" y="9807"/>
                    <a:pt x="4712" y="9647"/>
                  </a:cubicBezTo>
                  <a:cubicBezTo>
                    <a:pt x="4637" y="9488"/>
                    <a:pt x="4555" y="9331"/>
                    <a:pt x="4461" y="9185"/>
                  </a:cubicBezTo>
                  <a:cubicBezTo>
                    <a:pt x="4277" y="8888"/>
                    <a:pt x="4056" y="8616"/>
                    <a:pt x="3821" y="8361"/>
                  </a:cubicBezTo>
                  <a:cubicBezTo>
                    <a:pt x="3351" y="7855"/>
                    <a:pt x="2820" y="7426"/>
                    <a:pt x="2331" y="6990"/>
                  </a:cubicBezTo>
                  <a:cubicBezTo>
                    <a:pt x="2086" y="6773"/>
                    <a:pt x="1848" y="6555"/>
                    <a:pt x="1633" y="6324"/>
                  </a:cubicBezTo>
                  <a:cubicBezTo>
                    <a:pt x="1525" y="6208"/>
                    <a:pt x="1420" y="6092"/>
                    <a:pt x="1324" y="5970"/>
                  </a:cubicBezTo>
                  <a:cubicBezTo>
                    <a:pt x="1277" y="5908"/>
                    <a:pt x="1228" y="5850"/>
                    <a:pt x="1184" y="5786"/>
                  </a:cubicBezTo>
                  <a:cubicBezTo>
                    <a:pt x="1137" y="5725"/>
                    <a:pt x="1093" y="5664"/>
                    <a:pt x="1052" y="5599"/>
                  </a:cubicBezTo>
                  <a:cubicBezTo>
                    <a:pt x="715" y="5092"/>
                    <a:pt x="477" y="4541"/>
                    <a:pt x="354" y="3997"/>
                  </a:cubicBezTo>
                  <a:cubicBezTo>
                    <a:pt x="293" y="3721"/>
                    <a:pt x="259" y="3453"/>
                    <a:pt x="256" y="3187"/>
                  </a:cubicBezTo>
                  <a:cubicBezTo>
                    <a:pt x="252" y="2925"/>
                    <a:pt x="280" y="2671"/>
                    <a:pt x="330" y="2432"/>
                  </a:cubicBezTo>
                  <a:cubicBezTo>
                    <a:pt x="338" y="2401"/>
                    <a:pt x="344" y="2371"/>
                    <a:pt x="351" y="2344"/>
                  </a:cubicBezTo>
                  <a:lnTo>
                    <a:pt x="358" y="2299"/>
                  </a:lnTo>
                  <a:cubicBezTo>
                    <a:pt x="361" y="2283"/>
                    <a:pt x="368" y="2269"/>
                    <a:pt x="371" y="2255"/>
                  </a:cubicBezTo>
                  <a:cubicBezTo>
                    <a:pt x="388" y="2197"/>
                    <a:pt x="406" y="2140"/>
                    <a:pt x="419" y="2085"/>
                  </a:cubicBezTo>
                  <a:cubicBezTo>
                    <a:pt x="460" y="1973"/>
                    <a:pt x="497" y="1864"/>
                    <a:pt x="542" y="1762"/>
                  </a:cubicBezTo>
                  <a:cubicBezTo>
                    <a:pt x="586" y="1660"/>
                    <a:pt x="637" y="1561"/>
                    <a:pt x="685" y="1466"/>
                  </a:cubicBezTo>
                  <a:cubicBezTo>
                    <a:pt x="712" y="1421"/>
                    <a:pt x="739" y="1377"/>
                    <a:pt x="766" y="1330"/>
                  </a:cubicBezTo>
                  <a:cubicBezTo>
                    <a:pt x="776" y="1310"/>
                    <a:pt x="790" y="1286"/>
                    <a:pt x="803" y="1266"/>
                  </a:cubicBezTo>
                  <a:cubicBezTo>
                    <a:pt x="817" y="1245"/>
                    <a:pt x="831" y="1225"/>
                    <a:pt x="848" y="1204"/>
                  </a:cubicBezTo>
                  <a:cubicBezTo>
                    <a:pt x="1068" y="867"/>
                    <a:pt x="1321" y="616"/>
                    <a:pt x="1552" y="439"/>
                  </a:cubicBezTo>
                  <a:cubicBezTo>
                    <a:pt x="1783" y="258"/>
                    <a:pt x="1991" y="156"/>
                    <a:pt x="2130" y="88"/>
                  </a:cubicBezTo>
                  <a:cubicBezTo>
                    <a:pt x="2202" y="58"/>
                    <a:pt x="2260" y="38"/>
                    <a:pt x="2297" y="21"/>
                  </a:cubicBezTo>
                  <a:cubicBezTo>
                    <a:pt x="2338" y="7"/>
                    <a:pt x="2354" y="0"/>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0"/>
            <p:cNvSpPr/>
            <p:nvPr/>
          </p:nvSpPr>
          <p:spPr>
            <a:xfrm>
              <a:off x="405110" y="1116448"/>
              <a:ext cx="218403" cy="649896"/>
            </a:xfrm>
            <a:custGeom>
              <a:avLst/>
              <a:gdLst/>
              <a:ahLst/>
              <a:cxnLst/>
              <a:rect l="l" t="t" r="r" b="b"/>
              <a:pathLst>
                <a:path w="4975" h="14804" extrusionOk="0">
                  <a:moveTo>
                    <a:pt x="2716" y="0"/>
                  </a:moveTo>
                  <a:cubicBezTo>
                    <a:pt x="2604" y="0"/>
                    <a:pt x="2486" y="13"/>
                    <a:pt x="2365" y="37"/>
                  </a:cubicBezTo>
                  <a:cubicBezTo>
                    <a:pt x="1984" y="112"/>
                    <a:pt x="1582" y="313"/>
                    <a:pt x="1222" y="622"/>
                  </a:cubicBezTo>
                  <a:cubicBezTo>
                    <a:pt x="1041" y="779"/>
                    <a:pt x="872" y="962"/>
                    <a:pt x="718" y="1167"/>
                  </a:cubicBezTo>
                  <a:cubicBezTo>
                    <a:pt x="565" y="1374"/>
                    <a:pt x="432" y="1605"/>
                    <a:pt x="324" y="1856"/>
                  </a:cubicBezTo>
                  <a:cubicBezTo>
                    <a:pt x="214" y="2109"/>
                    <a:pt x="130" y="2377"/>
                    <a:pt x="76" y="2663"/>
                  </a:cubicBezTo>
                  <a:cubicBezTo>
                    <a:pt x="21" y="2945"/>
                    <a:pt x="1" y="3241"/>
                    <a:pt x="10" y="3541"/>
                  </a:cubicBezTo>
                  <a:cubicBezTo>
                    <a:pt x="24" y="3840"/>
                    <a:pt x="65" y="4139"/>
                    <a:pt x="140" y="4439"/>
                  </a:cubicBezTo>
                  <a:cubicBezTo>
                    <a:pt x="211" y="4738"/>
                    <a:pt x="310" y="5031"/>
                    <a:pt x="432" y="5316"/>
                  </a:cubicBezTo>
                  <a:cubicBezTo>
                    <a:pt x="555" y="5602"/>
                    <a:pt x="704" y="5881"/>
                    <a:pt x="872" y="6150"/>
                  </a:cubicBezTo>
                  <a:cubicBezTo>
                    <a:pt x="1038" y="6415"/>
                    <a:pt x="1225" y="6670"/>
                    <a:pt x="1423" y="6912"/>
                  </a:cubicBezTo>
                  <a:cubicBezTo>
                    <a:pt x="1623" y="7153"/>
                    <a:pt x="1831" y="7381"/>
                    <a:pt x="2042" y="7606"/>
                  </a:cubicBezTo>
                  <a:cubicBezTo>
                    <a:pt x="2252" y="7827"/>
                    <a:pt x="2460" y="8048"/>
                    <a:pt x="2668" y="8265"/>
                  </a:cubicBezTo>
                  <a:cubicBezTo>
                    <a:pt x="2872" y="8486"/>
                    <a:pt x="3069" y="8704"/>
                    <a:pt x="3249" y="8929"/>
                  </a:cubicBezTo>
                  <a:cubicBezTo>
                    <a:pt x="3433" y="9153"/>
                    <a:pt x="3603" y="9384"/>
                    <a:pt x="3756" y="9620"/>
                  </a:cubicBezTo>
                  <a:cubicBezTo>
                    <a:pt x="3909" y="9854"/>
                    <a:pt x="4045" y="10092"/>
                    <a:pt x="4167" y="10334"/>
                  </a:cubicBezTo>
                  <a:cubicBezTo>
                    <a:pt x="4287" y="10576"/>
                    <a:pt x="4392" y="10816"/>
                    <a:pt x="4477" y="11061"/>
                  </a:cubicBezTo>
                  <a:cubicBezTo>
                    <a:pt x="4562" y="11303"/>
                    <a:pt x="4627" y="11545"/>
                    <a:pt x="4668" y="11780"/>
                  </a:cubicBezTo>
                  <a:cubicBezTo>
                    <a:pt x="4712" y="12017"/>
                    <a:pt x="4736" y="12249"/>
                    <a:pt x="4736" y="12474"/>
                  </a:cubicBezTo>
                  <a:cubicBezTo>
                    <a:pt x="4739" y="12698"/>
                    <a:pt x="4722" y="12912"/>
                    <a:pt x="4692" y="13113"/>
                  </a:cubicBezTo>
                  <a:cubicBezTo>
                    <a:pt x="4688" y="13137"/>
                    <a:pt x="4684" y="13164"/>
                    <a:pt x="4681" y="13188"/>
                  </a:cubicBezTo>
                  <a:cubicBezTo>
                    <a:pt x="4678" y="13212"/>
                    <a:pt x="4671" y="13239"/>
                    <a:pt x="4668" y="13262"/>
                  </a:cubicBezTo>
                  <a:cubicBezTo>
                    <a:pt x="4657" y="13311"/>
                    <a:pt x="4648" y="13358"/>
                    <a:pt x="4637" y="13405"/>
                  </a:cubicBezTo>
                  <a:cubicBezTo>
                    <a:pt x="4613" y="13498"/>
                    <a:pt x="4586" y="13589"/>
                    <a:pt x="4555" y="13674"/>
                  </a:cubicBezTo>
                  <a:cubicBezTo>
                    <a:pt x="4433" y="14014"/>
                    <a:pt x="4252" y="14286"/>
                    <a:pt x="4059" y="14463"/>
                  </a:cubicBezTo>
                  <a:cubicBezTo>
                    <a:pt x="3872" y="14647"/>
                    <a:pt x="3674" y="14732"/>
                    <a:pt x="3538" y="14769"/>
                  </a:cubicBezTo>
                  <a:cubicBezTo>
                    <a:pt x="3470" y="14787"/>
                    <a:pt x="3416" y="14796"/>
                    <a:pt x="3378" y="14801"/>
                  </a:cubicBezTo>
                  <a:cubicBezTo>
                    <a:pt x="3341" y="14804"/>
                    <a:pt x="3321" y="14804"/>
                    <a:pt x="3321" y="14804"/>
                  </a:cubicBezTo>
                  <a:lnTo>
                    <a:pt x="3378" y="14804"/>
                  </a:lnTo>
                  <a:cubicBezTo>
                    <a:pt x="3416" y="14804"/>
                    <a:pt x="3470" y="14801"/>
                    <a:pt x="3541" y="14790"/>
                  </a:cubicBezTo>
                  <a:cubicBezTo>
                    <a:pt x="3684" y="14766"/>
                    <a:pt x="3896" y="14694"/>
                    <a:pt x="4113" y="14525"/>
                  </a:cubicBezTo>
                  <a:cubicBezTo>
                    <a:pt x="4324" y="14351"/>
                    <a:pt x="4541" y="14082"/>
                    <a:pt x="4698" y="13732"/>
                  </a:cubicBezTo>
                  <a:cubicBezTo>
                    <a:pt x="4739" y="13644"/>
                    <a:pt x="4776" y="13551"/>
                    <a:pt x="4807" y="13453"/>
                  </a:cubicBezTo>
                  <a:cubicBezTo>
                    <a:pt x="4821" y="13405"/>
                    <a:pt x="4834" y="13355"/>
                    <a:pt x="4848" y="13303"/>
                  </a:cubicBezTo>
                  <a:cubicBezTo>
                    <a:pt x="4855" y="13280"/>
                    <a:pt x="4861" y="13253"/>
                    <a:pt x="4868" y="13225"/>
                  </a:cubicBezTo>
                  <a:cubicBezTo>
                    <a:pt x="4875" y="13201"/>
                    <a:pt x="4879" y="13174"/>
                    <a:pt x="4885" y="13147"/>
                  </a:cubicBezTo>
                  <a:cubicBezTo>
                    <a:pt x="4929" y="12939"/>
                    <a:pt x="4960" y="12711"/>
                    <a:pt x="4967" y="12477"/>
                  </a:cubicBezTo>
                  <a:cubicBezTo>
                    <a:pt x="4974" y="12239"/>
                    <a:pt x="4960" y="11994"/>
                    <a:pt x="4926" y="11739"/>
                  </a:cubicBezTo>
                  <a:cubicBezTo>
                    <a:pt x="4892" y="11487"/>
                    <a:pt x="4834" y="11229"/>
                    <a:pt x="4759" y="10970"/>
                  </a:cubicBezTo>
                  <a:cubicBezTo>
                    <a:pt x="4681" y="10711"/>
                    <a:pt x="4582" y="10449"/>
                    <a:pt x="4467" y="10191"/>
                  </a:cubicBezTo>
                  <a:cubicBezTo>
                    <a:pt x="4351" y="9932"/>
                    <a:pt x="4212" y="9678"/>
                    <a:pt x="4059" y="9425"/>
                  </a:cubicBezTo>
                  <a:cubicBezTo>
                    <a:pt x="3905" y="9174"/>
                    <a:pt x="3736" y="8929"/>
                    <a:pt x="3552" y="8691"/>
                  </a:cubicBezTo>
                  <a:cubicBezTo>
                    <a:pt x="3365" y="8449"/>
                    <a:pt x="3164" y="8221"/>
                    <a:pt x="2960" y="7997"/>
                  </a:cubicBezTo>
                  <a:cubicBezTo>
                    <a:pt x="2549" y="7548"/>
                    <a:pt x="2113" y="7119"/>
                    <a:pt x="1729" y="6657"/>
                  </a:cubicBezTo>
                  <a:cubicBezTo>
                    <a:pt x="1535" y="6428"/>
                    <a:pt x="1354" y="6191"/>
                    <a:pt x="1194" y="5943"/>
                  </a:cubicBezTo>
                  <a:cubicBezTo>
                    <a:pt x="1035" y="5694"/>
                    <a:pt x="892" y="5436"/>
                    <a:pt x="770" y="5170"/>
                  </a:cubicBezTo>
                  <a:cubicBezTo>
                    <a:pt x="525" y="4640"/>
                    <a:pt x="382" y="4075"/>
                    <a:pt x="351" y="3523"/>
                  </a:cubicBezTo>
                  <a:cubicBezTo>
                    <a:pt x="316" y="2972"/>
                    <a:pt x="405" y="2438"/>
                    <a:pt x="589" y="1966"/>
                  </a:cubicBezTo>
                  <a:cubicBezTo>
                    <a:pt x="677" y="1731"/>
                    <a:pt x="790" y="1506"/>
                    <a:pt x="919" y="1309"/>
                  </a:cubicBezTo>
                  <a:cubicBezTo>
                    <a:pt x="1051" y="1109"/>
                    <a:pt x="1201" y="931"/>
                    <a:pt x="1361" y="779"/>
                  </a:cubicBezTo>
                  <a:cubicBezTo>
                    <a:pt x="1521" y="622"/>
                    <a:pt x="1698" y="500"/>
                    <a:pt x="1868" y="394"/>
                  </a:cubicBezTo>
                  <a:cubicBezTo>
                    <a:pt x="2045" y="292"/>
                    <a:pt x="2222" y="214"/>
                    <a:pt x="2395" y="166"/>
                  </a:cubicBezTo>
                  <a:cubicBezTo>
                    <a:pt x="2484" y="142"/>
                    <a:pt x="2569" y="126"/>
                    <a:pt x="2651" y="115"/>
                  </a:cubicBezTo>
                  <a:cubicBezTo>
                    <a:pt x="2713" y="108"/>
                    <a:pt x="2774" y="104"/>
                    <a:pt x="2834" y="104"/>
                  </a:cubicBezTo>
                  <a:cubicBezTo>
                    <a:pt x="2855" y="104"/>
                    <a:pt x="2875" y="104"/>
                    <a:pt x="2896" y="105"/>
                  </a:cubicBezTo>
                  <a:cubicBezTo>
                    <a:pt x="3051" y="112"/>
                    <a:pt x="3194" y="149"/>
                    <a:pt x="3314" y="200"/>
                  </a:cubicBezTo>
                  <a:cubicBezTo>
                    <a:pt x="3436" y="248"/>
                    <a:pt x="3535" y="313"/>
                    <a:pt x="3616" y="377"/>
                  </a:cubicBezTo>
                  <a:cubicBezTo>
                    <a:pt x="3695" y="442"/>
                    <a:pt x="3756" y="506"/>
                    <a:pt x="3797" y="564"/>
                  </a:cubicBezTo>
                  <a:cubicBezTo>
                    <a:pt x="3841" y="622"/>
                    <a:pt x="3868" y="669"/>
                    <a:pt x="3882" y="704"/>
                  </a:cubicBezTo>
                  <a:cubicBezTo>
                    <a:pt x="3899" y="734"/>
                    <a:pt x="3905" y="754"/>
                    <a:pt x="3905" y="754"/>
                  </a:cubicBezTo>
                  <a:cubicBezTo>
                    <a:pt x="3905" y="754"/>
                    <a:pt x="3899" y="734"/>
                    <a:pt x="3885" y="700"/>
                  </a:cubicBezTo>
                  <a:cubicBezTo>
                    <a:pt x="3872" y="666"/>
                    <a:pt x="3847" y="615"/>
                    <a:pt x="3811" y="554"/>
                  </a:cubicBezTo>
                  <a:cubicBezTo>
                    <a:pt x="3770" y="496"/>
                    <a:pt x="3715" y="421"/>
                    <a:pt x="3640" y="350"/>
                  </a:cubicBezTo>
                  <a:cubicBezTo>
                    <a:pt x="3562" y="278"/>
                    <a:pt x="3464" y="203"/>
                    <a:pt x="3341" y="142"/>
                  </a:cubicBezTo>
                  <a:cubicBezTo>
                    <a:pt x="3215" y="81"/>
                    <a:pt x="3069" y="33"/>
                    <a:pt x="2902" y="13"/>
                  </a:cubicBezTo>
                  <a:cubicBezTo>
                    <a:pt x="2842" y="4"/>
                    <a:pt x="2780" y="0"/>
                    <a:pt x="2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0"/>
            <p:cNvSpPr/>
            <p:nvPr/>
          </p:nvSpPr>
          <p:spPr>
            <a:xfrm>
              <a:off x="1392221" y="384317"/>
              <a:ext cx="179068" cy="143904"/>
            </a:xfrm>
            <a:custGeom>
              <a:avLst/>
              <a:gdLst/>
              <a:ahLst/>
              <a:cxnLst/>
              <a:rect l="l" t="t" r="r" b="b"/>
              <a:pathLst>
                <a:path w="4079" h="3278" extrusionOk="0">
                  <a:moveTo>
                    <a:pt x="2751" y="1"/>
                  </a:moveTo>
                  <a:cubicBezTo>
                    <a:pt x="2741" y="1"/>
                    <a:pt x="2731" y="1"/>
                    <a:pt x="2722" y="1"/>
                  </a:cubicBezTo>
                  <a:cubicBezTo>
                    <a:pt x="2600" y="1"/>
                    <a:pt x="2487" y="18"/>
                    <a:pt x="2382" y="52"/>
                  </a:cubicBezTo>
                  <a:cubicBezTo>
                    <a:pt x="2276" y="83"/>
                    <a:pt x="2181" y="134"/>
                    <a:pt x="2099" y="192"/>
                  </a:cubicBezTo>
                  <a:cubicBezTo>
                    <a:pt x="2017" y="250"/>
                    <a:pt x="1956" y="314"/>
                    <a:pt x="1902" y="382"/>
                  </a:cubicBezTo>
                  <a:cubicBezTo>
                    <a:pt x="1800" y="519"/>
                    <a:pt x="1752" y="654"/>
                    <a:pt x="1719" y="764"/>
                  </a:cubicBezTo>
                  <a:cubicBezTo>
                    <a:pt x="1695" y="879"/>
                    <a:pt x="1691" y="964"/>
                    <a:pt x="1691" y="1026"/>
                  </a:cubicBezTo>
                  <a:cubicBezTo>
                    <a:pt x="1691" y="1053"/>
                    <a:pt x="1695" y="1076"/>
                    <a:pt x="1695" y="1090"/>
                  </a:cubicBezTo>
                  <a:lnTo>
                    <a:pt x="1695" y="1114"/>
                  </a:lnTo>
                  <a:cubicBezTo>
                    <a:pt x="1695" y="1114"/>
                    <a:pt x="1695" y="1107"/>
                    <a:pt x="1698" y="1090"/>
                  </a:cubicBezTo>
                  <a:cubicBezTo>
                    <a:pt x="1701" y="1076"/>
                    <a:pt x="1705" y="1056"/>
                    <a:pt x="1711" y="1029"/>
                  </a:cubicBezTo>
                  <a:cubicBezTo>
                    <a:pt x="1728" y="971"/>
                    <a:pt x="1759" y="893"/>
                    <a:pt x="1821" y="808"/>
                  </a:cubicBezTo>
                  <a:cubicBezTo>
                    <a:pt x="1848" y="764"/>
                    <a:pt x="1882" y="719"/>
                    <a:pt x="1923" y="675"/>
                  </a:cubicBezTo>
                  <a:cubicBezTo>
                    <a:pt x="1967" y="630"/>
                    <a:pt x="2014" y="590"/>
                    <a:pt x="2069" y="552"/>
                  </a:cubicBezTo>
                  <a:cubicBezTo>
                    <a:pt x="2181" y="478"/>
                    <a:pt x="2314" y="423"/>
                    <a:pt x="2463" y="406"/>
                  </a:cubicBezTo>
                  <a:cubicBezTo>
                    <a:pt x="2492" y="402"/>
                    <a:pt x="2523" y="400"/>
                    <a:pt x="2553" y="400"/>
                  </a:cubicBezTo>
                  <a:cubicBezTo>
                    <a:pt x="2675" y="400"/>
                    <a:pt x="2805" y="432"/>
                    <a:pt x="2920" y="495"/>
                  </a:cubicBezTo>
                  <a:cubicBezTo>
                    <a:pt x="2936" y="505"/>
                    <a:pt x="2953" y="511"/>
                    <a:pt x="2970" y="522"/>
                  </a:cubicBezTo>
                  <a:cubicBezTo>
                    <a:pt x="2987" y="532"/>
                    <a:pt x="3004" y="546"/>
                    <a:pt x="3018" y="556"/>
                  </a:cubicBezTo>
                  <a:cubicBezTo>
                    <a:pt x="3035" y="569"/>
                    <a:pt x="3049" y="583"/>
                    <a:pt x="3066" y="593"/>
                  </a:cubicBezTo>
                  <a:cubicBezTo>
                    <a:pt x="3079" y="607"/>
                    <a:pt x="3096" y="621"/>
                    <a:pt x="3110" y="638"/>
                  </a:cubicBezTo>
                  <a:cubicBezTo>
                    <a:pt x="3168" y="695"/>
                    <a:pt x="3226" y="770"/>
                    <a:pt x="3280" y="855"/>
                  </a:cubicBezTo>
                  <a:cubicBezTo>
                    <a:pt x="3385" y="1032"/>
                    <a:pt x="3474" y="1213"/>
                    <a:pt x="3484" y="1379"/>
                  </a:cubicBezTo>
                  <a:cubicBezTo>
                    <a:pt x="3498" y="1546"/>
                    <a:pt x="3446" y="1723"/>
                    <a:pt x="3341" y="1889"/>
                  </a:cubicBezTo>
                  <a:cubicBezTo>
                    <a:pt x="3239" y="2059"/>
                    <a:pt x="3089" y="2216"/>
                    <a:pt x="2923" y="2345"/>
                  </a:cubicBezTo>
                  <a:cubicBezTo>
                    <a:pt x="2882" y="2376"/>
                    <a:pt x="2834" y="2406"/>
                    <a:pt x="2790" y="2437"/>
                  </a:cubicBezTo>
                  <a:cubicBezTo>
                    <a:pt x="2769" y="2450"/>
                    <a:pt x="2746" y="2467"/>
                    <a:pt x="2722" y="2481"/>
                  </a:cubicBezTo>
                  <a:cubicBezTo>
                    <a:pt x="2698" y="2495"/>
                    <a:pt x="2678" y="2508"/>
                    <a:pt x="2654" y="2522"/>
                  </a:cubicBezTo>
                  <a:cubicBezTo>
                    <a:pt x="2630" y="2536"/>
                    <a:pt x="2606" y="2549"/>
                    <a:pt x="2582" y="2563"/>
                  </a:cubicBezTo>
                  <a:cubicBezTo>
                    <a:pt x="2559" y="2577"/>
                    <a:pt x="2535" y="2587"/>
                    <a:pt x="2511" y="2600"/>
                  </a:cubicBezTo>
                  <a:cubicBezTo>
                    <a:pt x="2463" y="2624"/>
                    <a:pt x="2416" y="2651"/>
                    <a:pt x="2368" y="2671"/>
                  </a:cubicBezTo>
                  <a:cubicBezTo>
                    <a:pt x="1981" y="2849"/>
                    <a:pt x="1573" y="2951"/>
                    <a:pt x="1218" y="2988"/>
                  </a:cubicBezTo>
                  <a:cubicBezTo>
                    <a:pt x="896" y="3025"/>
                    <a:pt x="614" y="3043"/>
                    <a:pt x="405" y="3043"/>
                  </a:cubicBezTo>
                  <a:cubicBezTo>
                    <a:pt x="382" y="3043"/>
                    <a:pt x="361" y="3042"/>
                    <a:pt x="341" y="3042"/>
                  </a:cubicBezTo>
                  <a:cubicBezTo>
                    <a:pt x="287" y="3042"/>
                    <a:pt x="235" y="3042"/>
                    <a:pt x="194" y="3046"/>
                  </a:cubicBezTo>
                  <a:cubicBezTo>
                    <a:pt x="154" y="3042"/>
                    <a:pt x="116" y="3042"/>
                    <a:pt x="89" y="3042"/>
                  </a:cubicBezTo>
                  <a:cubicBezTo>
                    <a:pt x="31" y="3042"/>
                    <a:pt x="1" y="3039"/>
                    <a:pt x="1" y="3039"/>
                  </a:cubicBezTo>
                  <a:lnTo>
                    <a:pt x="1" y="3039"/>
                  </a:lnTo>
                  <a:cubicBezTo>
                    <a:pt x="1" y="3039"/>
                    <a:pt x="28" y="3049"/>
                    <a:pt x="86" y="3067"/>
                  </a:cubicBezTo>
                  <a:cubicBezTo>
                    <a:pt x="113" y="3073"/>
                    <a:pt x="147" y="3083"/>
                    <a:pt x="188" y="3097"/>
                  </a:cubicBezTo>
                  <a:cubicBezTo>
                    <a:pt x="229" y="3107"/>
                    <a:pt x="276" y="3120"/>
                    <a:pt x="327" y="3134"/>
                  </a:cubicBezTo>
                  <a:cubicBezTo>
                    <a:pt x="381" y="3148"/>
                    <a:pt x="439" y="3161"/>
                    <a:pt x="504" y="3175"/>
                  </a:cubicBezTo>
                  <a:cubicBezTo>
                    <a:pt x="568" y="3189"/>
                    <a:pt x="640" y="3202"/>
                    <a:pt x="715" y="3216"/>
                  </a:cubicBezTo>
                  <a:cubicBezTo>
                    <a:pt x="790" y="3233"/>
                    <a:pt x="871" y="3243"/>
                    <a:pt x="956" y="3254"/>
                  </a:cubicBezTo>
                  <a:cubicBezTo>
                    <a:pt x="997" y="3260"/>
                    <a:pt x="1042" y="3263"/>
                    <a:pt x="1089" y="3267"/>
                  </a:cubicBezTo>
                  <a:cubicBezTo>
                    <a:pt x="1133" y="3271"/>
                    <a:pt x="1181" y="3274"/>
                    <a:pt x="1229" y="3274"/>
                  </a:cubicBezTo>
                  <a:cubicBezTo>
                    <a:pt x="1288" y="3276"/>
                    <a:pt x="1350" y="3277"/>
                    <a:pt x="1412" y="3277"/>
                  </a:cubicBezTo>
                  <a:cubicBezTo>
                    <a:pt x="1550" y="3277"/>
                    <a:pt x="1696" y="3272"/>
                    <a:pt x="1848" y="3260"/>
                  </a:cubicBezTo>
                  <a:cubicBezTo>
                    <a:pt x="2069" y="3243"/>
                    <a:pt x="2303" y="3202"/>
                    <a:pt x="2538" y="3124"/>
                  </a:cubicBezTo>
                  <a:cubicBezTo>
                    <a:pt x="2600" y="3107"/>
                    <a:pt x="2658" y="3083"/>
                    <a:pt x="2719" y="3063"/>
                  </a:cubicBezTo>
                  <a:cubicBezTo>
                    <a:pt x="2749" y="3049"/>
                    <a:pt x="2777" y="3039"/>
                    <a:pt x="2807" y="3026"/>
                  </a:cubicBezTo>
                  <a:cubicBezTo>
                    <a:pt x="2838" y="3015"/>
                    <a:pt x="2865" y="3001"/>
                    <a:pt x="2895" y="2988"/>
                  </a:cubicBezTo>
                  <a:cubicBezTo>
                    <a:pt x="2923" y="2974"/>
                    <a:pt x="2953" y="2960"/>
                    <a:pt x="2984" y="2944"/>
                  </a:cubicBezTo>
                  <a:cubicBezTo>
                    <a:pt x="3011" y="2930"/>
                    <a:pt x="3042" y="2913"/>
                    <a:pt x="3069" y="2896"/>
                  </a:cubicBezTo>
                  <a:cubicBezTo>
                    <a:pt x="3127" y="2866"/>
                    <a:pt x="3185" y="2835"/>
                    <a:pt x="3242" y="2794"/>
                  </a:cubicBezTo>
                  <a:cubicBezTo>
                    <a:pt x="3467" y="2641"/>
                    <a:pt x="3675" y="2447"/>
                    <a:pt x="3838" y="2202"/>
                  </a:cubicBezTo>
                  <a:cubicBezTo>
                    <a:pt x="3916" y="2076"/>
                    <a:pt x="3981" y="1940"/>
                    <a:pt x="4022" y="1791"/>
                  </a:cubicBezTo>
                  <a:cubicBezTo>
                    <a:pt x="4063" y="1641"/>
                    <a:pt x="4079" y="1478"/>
                    <a:pt x="4058" y="1321"/>
                  </a:cubicBezTo>
                  <a:cubicBezTo>
                    <a:pt x="4045" y="1161"/>
                    <a:pt x="3994" y="1018"/>
                    <a:pt x="3936" y="889"/>
                  </a:cubicBezTo>
                  <a:cubicBezTo>
                    <a:pt x="3875" y="760"/>
                    <a:pt x="3800" y="651"/>
                    <a:pt x="3725" y="546"/>
                  </a:cubicBezTo>
                  <a:cubicBezTo>
                    <a:pt x="3647" y="443"/>
                    <a:pt x="3559" y="341"/>
                    <a:pt x="3453" y="253"/>
                  </a:cubicBezTo>
                  <a:cubicBezTo>
                    <a:pt x="3426" y="230"/>
                    <a:pt x="3399" y="209"/>
                    <a:pt x="3369" y="192"/>
                  </a:cubicBezTo>
                  <a:cubicBezTo>
                    <a:pt x="3338" y="172"/>
                    <a:pt x="3311" y="151"/>
                    <a:pt x="3280" y="137"/>
                  </a:cubicBezTo>
                  <a:cubicBezTo>
                    <a:pt x="3249" y="120"/>
                    <a:pt x="3218" y="103"/>
                    <a:pt x="3188" y="90"/>
                  </a:cubicBezTo>
                  <a:cubicBezTo>
                    <a:pt x="3157" y="76"/>
                    <a:pt x="3127" y="66"/>
                    <a:pt x="3093" y="56"/>
                  </a:cubicBezTo>
                  <a:cubicBezTo>
                    <a:pt x="2977" y="18"/>
                    <a:pt x="2861" y="1"/>
                    <a:pt x="2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0"/>
            <p:cNvSpPr/>
            <p:nvPr/>
          </p:nvSpPr>
          <p:spPr>
            <a:xfrm>
              <a:off x="506784" y="1136950"/>
              <a:ext cx="74586" cy="74235"/>
            </a:xfrm>
            <a:custGeom>
              <a:avLst/>
              <a:gdLst/>
              <a:ahLst/>
              <a:cxnLst/>
              <a:rect l="l" t="t" r="r" b="b"/>
              <a:pathLst>
                <a:path w="1699" h="1691" extrusionOk="0">
                  <a:moveTo>
                    <a:pt x="736" y="1"/>
                  </a:moveTo>
                  <a:cubicBezTo>
                    <a:pt x="646" y="1"/>
                    <a:pt x="557" y="16"/>
                    <a:pt x="477" y="46"/>
                  </a:cubicBezTo>
                  <a:cubicBezTo>
                    <a:pt x="362" y="87"/>
                    <a:pt x="270" y="155"/>
                    <a:pt x="195" y="219"/>
                  </a:cubicBezTo>
                  <a:cubicBezTo>
                    <a:pt x="120" y="287"/>
                    <a:pt x="73" y="366"/>
                    <a:pt x="46" y="437"/>
                  </a:cubicBezTo>
                  <a:cubicBezTo>
                    <a:pt x="18" y="512"/>
                    <a:pt x="8" y="580"/>
                    <a:pt x="1" y="631"/>
                  </a:cubicBezTo>
                  <a:lnTo>
                    <a:pt x="1" y="669"/>
                  </a:lnTo>
                  <a:cubicBezTo>
                    <a:pt x="5" y="679"/>
                    <a:pt x="5" y="689"/>
                    <a:pt x="8" y="700"/>
                  </a:cubicBezTo>
                  <a:cubicBezTo>
                    <a:pt x="8" y="720"/>
                    <a:pt x="11" y="736"/>
                    <a:pt x="15" y="750"/>
                  </a:cubicBezTo>
                  <a:cubicBezTo>
                    <a:pt x="21" y="777"/>
                    <a:pt x="25" y="791"/>
                    <a:pt x="25" y="791"/>
                  </a:cubicBezTo>
                  <a:cubicBezTo>
                    <a:pt x="25" y="791"/>
                    <a:pt x="32" y="777"/>
                    <a:pt x="46" y="753"/>
                  </a:cubicBezTo>
                  <a:cubicBezTo>
                    <a:pt x="49" y="744"/>
                    <a:pt x="59" y="730"/>
                    <a:pt x="69" y="716"/>
                  </a:cubicBezTo>
                  <a:cubicBezTo>
                    <a:pt x="76" y="709"/>
                    <a:pt x="82" y="703"/>
                    <a:pt x="90" y="692"/>
                  </a:cubicBezTo>
                  <a:cubicBezTo>
                    <a:pt x="96" y="686"/>
                    <a:pt x="103" y="679"/>
                    <a:pt x="110" y="669"/>
                  </a:cubicBezTo>
                  <a:cubicBezTo>
                    <a:pt x="137" y="634"/>
                    <a:pt x="175" y="601"/>
                    <a:pt x="225" y="573"/>
                  </a:cubicBezTo>
                  <a:cubicBezTo>
                    <a:pt x="273" y="543"/>
                    <a:pt x="327" y="522"/>
                    <a:pt x="385" y="499"/>
                  </a:cubicBezTo>
                  <a:cubicBezTo>
                    <a:pt x="426" y="483"/>
                    <a:pt x="472" y="476"/>
                    <a:pt x="519" y="476"/>
                  </a:cubicBezTo>
                  <a:cubicBezTo>
                    <a:pt x="534" y="476"/>
                    <a:pt x="550" y="476"/>
                    <a:pt x="566" y="478"/>
                  </a:cubicBezTo>
                  <a:cubicBezTo>
                    <a:pt x="624" y="488"/>
                    <a:pt x="678" y="508"/>
                    <a:pt x="735" y="532"/>
                  </a:cubicBezTo>
                  <a:cubicBezTo>
                    <a:pt x="790" y="560"/>
                    <a:pt x="845" y="597"/>
                    <a:pt x="892" y="642"/>
                  </a:cubicBezTo>
                  <a:cubicBezTo>
                    <a:pt x="916" y="665"/>
                    <a:pt x="940" y="689"/>
                    <a:pt x="960" y="713"/>
                  </a:cubicBezTo>
                  <a:cubicBezTo>
                    <a:pt x="980" y="740"/>
                    <a:pt x="998" y="767"/>
                    <a:pt x="1015" y="794"/>
                  </a:cubicBezTo>
                  <a:cubicBezTo>
                    <a:pt x="1049" y="849"/>
                    <a:pt x="1076" y="910"/>
                    <a:pt x="1090" y="968"/>
                  </a:cubicBezTo>
                  <a:cubicBezTo>
                    <a:pt x="1100" y="1026"/>
                    <a:pt x="1103" y="1077"/>
                    <a:pt x="1100" y="1124"/>
                  </a:cubicBezTo>
                  <a:cubicBezTo>
                    <a:pt x="1093" y="1162"/>
                    <a:pt x="1082" y="1216"/>
                    <a:pt x="1055" y="1260"/>
                  </a:cubicBezTo>
                  <a:cubicBezTo>
                    <a:pt x="1042" y="1281"/>
                    <a:pt x="1029" y="1301"/>
                    <a:pt x="1008" y="1318"/>
                  </a:cubicBezTo>
                  <a:cubicBezTo>
                    <a:pt x="991" y="1332"/>
                    <a:pt x="971" y="1345"/>
                    <a:pt x="950" y="1353"/>
                  </a:cubicBezTo>
                  <a:cubicBezTo>
                    <a:pt x="926" y="1366"/>
                    <a:pt x="896" y="1372"/>
                    <a:pt x="864" y="1372"/>
                  </a:cubicBezTo>
                  <a:cubicBezTo>
                    <a:pt x="845" y="1372"/>
                    <a:pt x="826" y="1370"/>
                    <a:pt x="807" y="1366"/>
                  </a:cubicBezTo>
                  <a:cubicBezTo>
                    <a:pt x="756" y="1356"/>
                    <a:pt x="712" y="1332"/>
                    <a:pt x="685" y="1301"/>
                  </a:cubicBezTo>
                  <a:cubicBezTo>
                    <a:pt x="654" y="1274"/>
                    <a:pt x="633" y="1243"/>
                    <a:pt x="624" y="1220"/>
                  </a:cubicBezTo>
                  <a:cubicBezTo>
                    <a:pt x="617" y="1210"/>
                    <a:pt x="613" y="1199"/>
                    <a:pt x="613" y="1193"/>
                  </a:cubicBezTo>
                  <a:cubicBezTo>
                    <a:pt x="613" y="1185"/>
                    <a:pt x="610" y="1182"/>
                    <a:pt x="610" y="1182"/>
                  </a:cubicBezTo>
                  <a:lnTo>
                    <a:pt x="610" y="1182"/>
                  </a:lnTo>
                  <a:cubicBezTo>
                    <a:pt x="610" y="1182"/>
                    <a:pt x="613" y="1196"/>
                    <a:pt x="603" y="1223"/>
                  </a:cubicBezTo>
                  <a:cubicBezTo>
                    <a:pt x="597" y="1247"/>
                    <a:pt x="593" y="1287"/>
                    <a:pt x="600" y="1342"/>
                  </a:cubicBezTo>
                  <a:cubicBezTo>
                    <a:pt x="613" y="1397"/>
                    <a:pt x="637" y="1461"/>
                    <a:pt x="688" y="1526"/>
                  </a:cubicBezTo>
                  <a:cubicBezTo>
                    <a:pt x="715" y="1560"/>
                    <a:pt x="746" y="1590"/>
                    <a:pt x="790" y="1621"/>
                  </a:cubicBezTo>
                  <a:cubicBezTo>
                    <a:pt x="831" y="1648"/>
                    <a:pt x="882" y="1672"/>
                    <a:pt x="944" y="1682"/>
                  </a:cubicBezTo>
                  <a:cubicBezTo>
                    <a:pt x="973" y="1688"/>
                    <a:pt x="1003" y="1690"/>
                    <a:pt x="1034" y="1690"/>
                  </a:cubicBezTo>
                  <a:cubicBezTo>
                    <a:pt x="1125" y="1690"/>
                    <a:pt x="1222" y="1668"/>
                    <a:pt x="1311" y="1625"/>
                  </a:cubicBezTo>
                  <a:cubicBezTo>
                    <a:pt x="1433" y="1563"/>
                    <a:pt x="1545" y="1468"/>
                    <a:pt x="1610" y="1322"/>
                  </a:cubicBezTo>
                  <a:cubicBezTo>
                    <a:pt x="1678" y="1185"/>
                    <a:pt x="1699" y="1029"/>
                    <a:pt x="1682" y="883"/>
                  </a:cubicBezTo>
                  <a:cubicBezTo>
                    <a:pt x="1668" y="736"/>
                    <a:pt x="1620" y="601"/>
                    <a:pt x="1545" y="471"/>
                  </a:cubicBezTo>
                  <a:cubicBezTo>
                    <a:pt x="1508" y="410"/>
                    <a:pt x="1460" y="356"/>
                    <a:pt x="1413" y="304"/>
                  </a:cubicBezTo>
                  <a:cubicBezTo>
                    <a:pt x="1362" y="254"/>
                    <a:pt x="1307" y="206"/>
                    <a:pt x="1253" y="169"/>
                  </a:cubicBezTo>
                  <a:cubicBezTo>
                    <a:pt x="1137" y="87"/>
                    <a:pt x="1005" y="33"/>
                    <a:pt x="869" y="12"/>
                  </a:cubicBezTo>
                  <a:cubicBezTo>
                    <a:pt x="825" y="4"/>
                    <a:pt x="780"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0"/>
            <p:cNvSpPr/>
            <p:nvPr/>
          </p:nvSpPr>
          <p:spPr>
            <a:xfrm>
              <a:off x="416129" y="1303070"/>
              <a:ext cx="203038" cy="379647"/>
            </a:xfrm>
            <a:custGeom>
              <a:avLst/>
              <a:gdLst/>
              <a:ahLst/>
              <a:cxnLst/>
              <a:rect l="l" t="t" r="r" b="b"/>
              <a:pathLst>
                <a:path w="4625" h="8648" extrusionOk="0">
                  <a:moveTo>
                    <a:pt x="15" y="1"/>
                  </a:moveTo>
                  <a:cubicBezTo>
                    <a:pt x="15" y="2"/>
                    <a:pt x="12" y="49"/>
                    <a:pt x="8" y="136"/>
                  </a:cubicBezTo>
                  <a:cubicBezTo>
                    <a:pt x="4" y="181"/>
                    <a:pt x="4" y="235"/>
                    <a:pt x="1" y="304"/>
                  </a:cubicBezTo>
                  <a:lnTo>
                    <a:pt x="1" y="524"/>
                  </a:lnTo>
                  <a:cubicBezTo>
                    <a:pt x="8" y="858"/>
                    <a:pt x="35" y="1337"/>
                    <a:pt x="164" y="1896"/>
                  </a:cubicBezTo>
                  <a:cubicBezTo>
                    <a:pt x="229" y="2174"/>
                    <a:pt x="310" y="2477"/>
                    <a:pt x="433" y="2783"/>
                  </a:cubicBezTo>
                  <a:cubicBezTo>
                    <a:pt x="491" y="2937"/>
                    <a:pt x="563" y="3092"/>
                    <a:pt x="651" y="3243"/>
                  </a:cubicBezTo>
                  <a:cubicBezTo>
                    <a:pt x="671" y="3283"/>
                    <a:pt x="695" y="3317"/>
                    <a:pt x="719" y="3355"/>
                  </a:cubicBezTo>
                  <a:cubicBezTo>
                    <a:pt x="743" y="3392"/>
                    <a:pt x="767" y="3430"/>
                    <a:pt x="794" y="3467"/>
                  </a:cubicBezTo>
                  <a:cubicBezTo>
                    <a:pt x="848" y="3538"/>
                    <a:pt x="906" y="3610"/>
                    <a:pt x="968" y="3675"/>
                  </a:cubicBezTo>
                  <a:cubicBezTo>
                    <a:pt x="1049" y="3763"/>
                    <a:pt x="1141" y="3844"/>
                    <a:pt x="1243" y="3912"/>
                  </a:cubicBezTo>
                  <a:cubicBezTo>
                    <a:pt x="1345" y="3984"/>
                    <a:pt x="1461" y="4042"/>
                    <a:pt x="1586" y="4072"/>
                  </a:cubicBezTo>
                  <a:cubicBezTo>
                    <a:pt x="1651" y="4089"/>
                    <a:pt x="1715" y="4100"/>
                    <a:pt x="1784" y="4100"/>
                  </a:cubicBezTo>
                  <a:cubicBezTo>
                    <a:pt x="1852" y="4100"/>
                    <a:pt x="1920" y="4089"/>
                    <a:pt x="1984" y="4069"/>
                  </a:cubicBezTo>
                  <a:cubicBezTo>
                    <a:pt x="2049" y="4052"/>
                    <a:pt x="2114" y="4022"/>
                    <a:pt x="2172" y="3984"/>
                  </a:cubicBezTo>
                  <a:cubicBezTo>
                    <a:pt x="2185" y="3973"/>
                    <a:pt x="2199" y="3964"/>
                    <a:pt x="2213" y="3953"/>
                  </a:cubicBezTo>
                  <a:cubicBezTo>
                    <a:pt x="2226" y="3943"/>
                    <a:pt x="2240" y="3929"/>
                    <a:pt x="2253" y="3919"/>
                  </a:cubicBezTo>
                  <a:lnTo>
                    <a:pt x="2274" y="3899"/>
                  </a:lnTo>
                  <a:lnTo>
                    <a:pt x="2274" y="3896"/>
                  </a:lnTo>
                  <a:lnTo>
                    <a:pt x="2277" y="3896"/>
                  </a:lnTo>
                  <a:lnTo>
                    <a:pt x="2277" y="3906"/>
                  </a:lnTo>
                  <a:lnTo>
                    <a:pt x="2277" y="3912"/>
                  </a:lnTo>
                  <a:lnTo>
                    <a:pt x="2280" y="3933"/>
                  </a:lnTo>
                  <a:cubicBezTo>
                    <a:pt x="2284" y="3981"/>
                    <a:pt x="2290" y="4025"/>
                    <a:pt x="2294" y="4072"/>
                  </a:cubicBezTo>
                  <a:cubicBezTo>
                    <a:pt x="2307" y="4164"/>
                    <a:pt x="2321" y="4256"/>
                    <a:pt x="2338" y="4351"/>
                  </a:cubicBezTo>
                  <a:cubicBezTo>
                    <a:pt x="2403" y="4729"/>
                    <a:pt x="2505" y="5103"/>
                    <a:pt x="2645" y="5457"/>
                  </a:cubicBezTo>
                  <a:cubicBezTo>
                    <a:pt x="2712" y="5634"/>
                    <a:pt x="2797" y="5807"/>
                    <a:pt x="2910" y="5964"/>
                  </a:cubicBezTo>
                  <a:cubicBezTo>
                    <a:pt x="2968" y="6039"/>
                    <a:pt x="3032" y="6110"/>
                    <a:pt x="3107" y="6171"/>
                  </a:cubicBezTo>
                  <a:cubicBezTo>
                    <a:pt x="3124" y="6188"/>
                    <a:pt x="3144" y="6202"/>
                    <a:pt x="3165" y="6215"/>
                  </a:cubicBezTo>
                  <a:cubicBezTo>
                    <a:pt x="3185" y="6229"/>
                    <a:pt x="3205" y="6243"/>
                    <a:pt x="3226" y="6256"/>
                  </a:cubicBezTo>
                  <a:cubicBezTo>
                    <a:pt x="3267" y="6280"/>
                    <a:pt x="3311" y="6300"/>
                    <a:pt x="3356" y="6317"/>
                  </a:cubicBezTo>
                  <a:cubicBezTo>
                    <a:pt x="3451" y="6355"/>
                    <a:pt x="3555" y="6374"/>
                    <a:pt x="3655" y="6374"/>
                  </a:cubicBezTo>
                  <a:cubicBezTo>
                    <a:pt x="3693" y="6374"/>
                    <a:pt x="3730" y="6371"/>
                    <a:pt x="3767" y="6365"/>
                  </a:cubicBezTo>
                  <a:cubicBezTo>
                    <a:pt x="3835" y="6355"/>
                    <a:pt x="3896" y="6334"/>
                    <a:pt x="3954" y="6307"/>
                  </a:cubicBezTo>
                  <a:lnTo>
                    <a:pt x="3971" y="6297"/>
                  </a:lnTo>
                  <a:lnTo>
                    <a:pt x="3974" y="6294"/>
                  </a:lnTo>
                  <a:cubicBezTo>
                    <a:pt x="3978" y="6290"/>
                    <a:pt x="3981" y="6290"/>
                    <a:pt x="3981" y="6287"/>
                  </a:cubicBezTo>
                  <a:cubicBezTo>
                    <a:pt x="3988" y="6284"/>
                    <a:pt x="3992" y="6280"/>
                    <a:pt x="3998" y="6273"/>
                  </a:cubicBezTo>
                  <a:lnTo>
                    <a:pt x="3998" y="6311"/>
                  </a:lnTo>
                  <a:cubicBezTo>
                    <a:pt x="3995" y="6361"/>
                    <a:pt x="3988" y="6419"/>
                    <a:pt x="3981" y="6474"/>
                  </a:cubicBezTo>
                  <a:cubicBezTo>
                    <a:pt x="3971" y="6583"/>
                    <a:pt x="3961" y="6685"/>
                    <a:pt x="3951" y="6787"/>
                  </a:cubicBezTo>
                  <a:cubicBezTo>
                    <a:pt x="3930" y="6988"/>
                    <a:pt x="3910" y="7174"/>
                    <a:pt x="3893" y="7355"/>
                  </a:cubicBezTo>
                  <a:cubicBezTo>
                    <a:pt x="3879" y="7498"/>
                    <a:pt x="3862" y="7634"/>
                    <a:pt x="3852" y="7763"/>
                  </a:cubicBezTo>
                  <a:cubicBezTo>
                    <a:pt x="3838" y="7892"/>
                    <a:pt x="3835" y="8019"/>
                    <a:pt x="3849" y="8137"/>
                  </a:cubicBezTo>
                  <a:cubicBezTo>
                    <a:pt x="3855" y="8195"/>
                    <a:pt x="3866" y="8253"/>
                    <a:pt x="3882" y="8308"/>
                  </a:cubicBezTo>
                  <a:cubicBezTo>
                    <a:pt x="3903" y="8358"/>
                    <a:pt x="3927" y="8410"/>
                    <a:pt x="3954" y="8451"/>
                  </a:cubicBezTo>
                  <a:cubicBezTo>
                    <a:pt x="3981" y="8495"/>
                    <a:pt x="4019" y="8532"/>
                    <a:pt x="4056" y="8562"/>
                  </a:cubicBezTo>
                  <a:cubicBezTo>
                    <a:pt x="4066" y="8570"/>
                    <a:pt x="4076" y="8573"/>
                    <a:pt x="4086" y="8580"/>
                  </a:cubicBezTo>
                  <a:cubicBezTo>
                    <a:pt x="4097" y="8586"/>
                    <a:pt x="4107" y="8593"/>
                    <a:pt x="4117" y="8597"/>
                  </a:cubicBezTo>
                  <a:cubicBezTo>
                    <a:pt x="4138" y="8606"/>
                    <a:pt x="4158" y="8614"/>
                    <a:pt x="4179" y="8624"/>
                  </a:cubicBezTo>
                  <a:cubicBezTo>
                    <a:pt x="4229" y="8641"/>
                    <a:pt x="4278" y="8647"/>
                    <a:pt x="4324" y="8647"/>
                  </a:cubicBezTo>
                  <a:cubicBezTo>
                    <a:pt x="4352" y="8647"/>
                    <a:pt x="4378" y="8645"/>
                    <a:pt x="4403" y="8641"/>
                  </a:cubicBezTo>
                  <a:cubicBezTo>
                    <a:pt x="4468" y="8627"/>
                    <a:pt x="4519" y="8600"/>
                    <a:pt x="4552" y="8570"/>
                  </a:cubicBezTo>
                  <a:cubicBezTo>
                    <a:pt x="4587" y="8539"/>
                    <a:pt x="4604" y="8508"/>
                    <a:pt x="4610" y="8488"/>
                  </a:cubicBezTo>
                  <a:cubicBezTo>
                    <a:pt x="4621" y="8464"/>
                    <a:pt x="4624" y="8454"/>
                    <a:pt x="4624" y="8454"/>
                  </a:cubicBezTo>
                  <a:lnTo>
                    <a:pt x="4624" y="8454"/>
                  </a:lnTo>
                  <a:cubicBezTo>
                    <a:pt x="4624" y="8454"/>
                    <a:pt x="4621" y="8464"/>
                    <a:pt x="4610" y="8484"/>
                  </a:cubicBezTo>
                  <a:cubicBezTo>
                    <a:pt x="4601" y="8508"/>
                    <a:pt x="4580" y="8535"/>
                    <a:pt x="4549" y="8562"/>
                  </a:cubicBezTo>
                  <a:cubicBezTo>
                    <a:pt x="4512" y="8590"/>
                    <a:pt x="4464" y="8614"/>
                    <a:pt x="4400" y="8624"/>
                  </a:cubicBezTo>
                  <a:cubicBezTo>
                    <a:pt x="4385" y="8625"/>
                    <a:pt x="4370" y="8626"/>
                    <a:pt x="4353" y="8626"/>
                  </a:cubicBezTo>
                  <a:cubicBezTo>
                    <a:pt x="4302" y="8626"/>
                    <a:pt x="4245" y="8617"/>
                    <a:pt x="4185" y="8597"/>
                  </a:cubicBezTo>
                  <a:cubicBezTo>
                    <a:pt x="4168" y="8586"/>
                    <a:pt x="4148" y="8580"/>
                    <a:pt x="4131" y="8570"/>
                  </a:cubicBezTo>
                  <a:cubicBezTo>
                    <a:pt x="4111" y="8559"/>
                    <a:pt x="4094" y="8549"/>
                    <a:pt x="4076" y="8535"/>
                  </a:cubicBezTo>
                  <a:cubicBezTo>
                    <a:pt x="4042" y="8504"/>
                    <a:pt x="4012" y="8474"/>
                    <a:pt x="3988" y="8430"/>
                  </a:cubicBezTo>
                  <a:cubicBezTo>
                    <a:pt x="3961" y="8389"/>
                    <a:pt x="3943" y="8341"/>
                    <a:pt x="3927" y="8294"/>
                  </a:cubicBezTo>
                  <a:cubicBezTo>
                    <a:pt x="3913" y="8243"/>
                    <a:pt x="3903" y="8188"/>
                    <a:pt x="3899" y="8130"/>
                  </a:cubicBezTo>
                  <a:cubicBezTo>
                    <a:pt x="3890" y="8019"/>
                    <a:pt x="3899" y="7896"/>
                    <a:pt x="3916" y="7770"/>
                  </a:cubicBezTo>
                  <a:cubicBezTo>
                    <a:pt x="3934" y="7641"/>
                    <a:pt x="3951" y="7504"/>
                    <a:pt x="3968" y="7361"/>
                  </a:cubicBezTo>
                  <a:cubicBezTo>
                    <a:pt x="4015" y="6970"/>
                    <a:pt x="4070" y="6535"/>
                    <a:pt x="4134" y="6018"/>
                  </a:cubicBezTo>
                  <a:lnTo>
                    <a:pt x="4134" y="6018"/>
                  </a:lnTo>
                  <a:cubicBezTo>
                    <a:pt x="4097" y="6052"/>
                    <a:pt x="4059" y="6086"/>
                    <a:pt x="4019" y="6121"/>
                  </a:cubicBezTo>
                  <a:cubicBezTo>
                    <a:pt x="3998" y="6137"/>
                    <a:pt x="3974" y="6161"/>
                    <a:pt x="3954" y="6171"/>
                  </a:cubicBezTo>
                  <a:cubicBezTo>
                    <a:pt x="3943" y="6182"/>
                    <a:pt x="3934" y="6185"/>
                    <a:pt x="3920" y="6192"/>
                  </a:cubicBezTo>
                  <a:lnTo>
                    <a:pt x="3903" y="6202"/>
                  </a:lnTo>
                  <a:cubicBezTo>
                    <a:pt x="3855" y="6223"/>
                    <a:pt x="3805" y="6239"/>
                    <a:pt x="3750" y="6249"/>
                  </a:cubicBezTo>
                  <a:cubicBezTo>
                    <a:pt x="3722" y="6253"/>
                    <a:pt x="3694" y="6255"/>
                    <a:pt x="3665" y="6255"/>
                  </a:cubicBezTo>
                  <a:cubicBezTo>
                    <a:pt x="3577" y="6255"/>
                    <a:pt x="3486" y="6239"/>
                    <a:pt x="3400" y="6205"/>
                  </a:cubicBezTo>
                  <a:cubicBezTo>
                    <a:pt x="3243" y="6147"/>
                    <a:pt x="3117" y="6028"/>
                    <a:pt x="3012" y="5889"/>
                  </a:cubicBezTo>
                  <a:cubicBezTo>
                    <a:pt x="2910" y="5746"/>
                    <a:pt x="2831" y="5579"/>
                    <a:pt x="2764" y="5409"/>
                  </a:cubicBezTo>
                  <a:cubicBezTo>
                    <a:pt x="2631" y="5062"/>
                    <a:pt x="2529" y="4698"/>
                    <a:pt x="2464" y="4328"/>
                  </a:cubicBezTo>
                  <a:cubicBezTo>
                    <a:pt x="2450" y="4235"/>
                    <a:pt x="2437" y="4147"/>
                    <a:pt x="2427" y="4055"/>
                  </a:cubicBezTo>
                  <a:cubicBezTo>
                    <a:pt x="2420" y="4011"/>
                    <a:pt x="2417" y="3964"/>
                    <a:pt x="2413" y="3919"/>
                  </a:cubicBezTo>
                  <a:lnTo>
                    <a:pt x="2409" y="3906"/>
                  </a:lnTo>
                  <a:lnTo>
                    <a:pt x="2409" y="3875"/>
                  </a:lnTo>
                  <a:cubicBezTo>
                    <a:pt x="2406" y="3855"/>
                    <a:pt x="2406" y="3835"/>
                    <a:pt x="2403" y="3810"/>
                  </a:cubicBezTo>
                  <a:cubicBezTo>
                    <a:pt x="2400" y="3769"/>
                    <a:pt x="2396" y="3728"/>
                    <a:pt x="2392" y="3688"/>
                  </a:cubicBezTo>
                  <a:cubicBezTo>
                    <a:pt x="2372" y="3684"/>
                    <a:pt x="2348" y="3681"/>
                    <a:pt x="2328" y="3678"/>
                  </a:cubicBezTo>
                  <a:lnTo>
                    <a:pt x="2324" y="3678"/>
                  </a:lnTo>
                  <a:cubicBezTo>
                    <a:pt x="2318" y="3678"/>
                    <a:pt x="2315" y="3678"/>
                    <a:pt x="2311" y="3675"/>
                  </a:cubicBezTo>
                  <a:cubicBezTo>
                    <a:pt x="2294" y="3675"/>
                    <a:pt x="2280" y="3671"/>
                    <a:pt x="2263" y="3671"/>
                  </a:cubicBezTo>
                  <a:cubicBezTo>
                    <a:pt x="2253" y="3695"/>
                    <a:pt x="2243" y="3708"/>
                    <a:pt x="2236" y="3725"/>
                  </a:cubicBezTo>
                  <a:lnTo>
                    <a:pt x="2205" y="3773"/>
                  </a:lnTo>
                  <a:cubicBezTo>
                    <a:pt x="2202" y="3783"/>
                    <a:pt x="2195" y="3786"/>
                    <a:pt x="2192" y="3794"/>
                  </a:cubicBezTo>
                  <a:cubicBezTo>
                    <a:pt x="2188" y="3797"/>
                    <a:pt x="2185" y="3800"/>
                    <a:pt x="2185" y="3804"/>
                  </a:cubicBezTo>
                  <a:lnTo>
                    <a:pt x="2178" y="3810"/>
                  </a:lnTo>
                  <a:lnTo>
                    <a:pt x="2164" y="3824"/>
                  </a:lnTo>
                  <a:cubicBezTo>
                    <a:pt x="2155" y="3835"/>
                    <a:pt x="2144" y="3844"/>
                    <a:pt x="2131" y="3851"/>
                  </a:cubicBezTo>
                  <a:cubicBezTo>
                    <a:pt x="2120" y="3862"/>
                    <a:pt x="2111" y="3868"/>
                    <a:pt x="2100" y="3875"/>
                  </a:cubicBezTo>
                  <a:cubicBezTo>
                    <a:pt x="2053" y="3909"/>
                    <a:pt x="2001" y="3933"/>
                    <a:pt x="1947" y="3950"/>
                  </a:cubicBezTo>
                  <a:cubicBezTo>
                    <a:pt x="1891" y="3968"/>
                    <a:pt x="1832" y="3976"/>
                    <a:pt x="1773" y="3976"/>
                  </a:cubicBezTo>
                  <a:cubicBezTo>
                    <a:pt x="1721" y="3976"/>
                    <a:pt x="1668" y="3970"/>
                    <a:pt x="1617" y="3957"/>
                  </a:cubicBezTo>
                  <a:cubicBezTo>
                    <a:pt x="1505" y="3929"/>
                    <a:pt x="1403" y="3882"/>
                    <a:pt x="1307" y="3821"/>
                  </a:cubicBezTo>
                  <a:cubicBezTo>
                    <a:pt x="1213" y="3756"/>
                    <a:pt x="1124" y="3681"/>
                    <a:pt x="1045" y="3603"/>
                  </a:cubicBezTo>
                  <a:cubicBezTo>
                    <a:pt x="800" y="3355"/>
                    <a:pt x="634" y="3052"/>
                    <a:pt x="505" y="2753"/>
                  </a:cubicBezTo>
                  <a:cubicBezTo>
                    <a:pt x="382" y="2453"/>
                    <a:pt x="290" y="2157"/>
                    <a:pt x="219" y="1882"/>
                  </a:cubicBezTo>
                  <a:cubicBezTo>
                    <a:pt x="83" y="1331"/>
                    <a:pt x="32" y="855"/>
                    <a:pt x="18" y="524"/>
                  </a:cubicBezTo>
                  <a:cubicBezTo>
                    <a:pt x="8" y="357"/>
                    <a:pt x="8" y="225"/>
                    <a:pt x="12" y="136"/>
                  </a:cubicBezTo>
                  <a:cubicBezTo>
                    <a:pt x="12" y="49"/>
                    <a:pt x="15" y="2"/>
                    <a:pt x="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0"/>
            <p:cNvSpPr/>
            <p:nvPr/>
          </p:nvSpPr>
          <p:spPr>
            <a:xfrm>
              <a:off x="503535" y="1620691"/>
              <a:ext cx="116379" cy="158699"/>
            </a:xfrm>
            <a:custGeom>
              <a:avLst/>
              <a:gdLst/>
              <a:ahLst/>
              <a:cxnLst/>
              <a:rect l="l" t="t" r="r" b="b"/>
              <a:pathLst>
                <a:path w="2651" h="3615" extrusionOk="0">
                  <a:moveTo>
                    <a:pt x="2503" y="1"/>
                  </a:moveTo>
                  <a:lnTo>
                    <a:pt x="2503" y="82"/>
                  </a:lnTo>
                  <a:cubicBezTo>
                    <a:pt x="2503" y="137"/>
                    <a:pt x="2503" y="215"/>
                    <a:pt x="2500" y="314"/>
                  </a:cubicBezTo>
                  <a:cubicBezTo>
                    <a:pt x="2494" y="514"/>
                    <a:pt x="2480" y="800"/>
                    <a:pt x="2436" y="1134"/>
                  </a:cubicBezTo>
                  <a:cubicBezTo>
                    <a:pt x="2426" y="1216"/>
                    <a:pt x="2412" y="1300"/>
                    <a:pt x="2395" y="1389"/>
                  </a:cubicBezTo>
                  <a:cubicBezTo>
                    <a:pt x="2378" y="1478"/>
                    <a:pt x="2354" y="1566"/>
                    <a:pt x="2330" y="1657"/>
                  </a:cubicBezTo>
                  <a:cubicBezTo>
                    <a:pt x="2307" y="1746"/>
                    <a:pt x="2276" y="1838"/>
                    <a:pt x="2242" y="1927"/>
                  </a:cubicBezTo>
                  <a:cubicBezTo>
                    <a:pt x="2208" y="2018"/>
                    <a:pt x="2167" y="2106"/>
                    <a:pt x="2123" y="2195"/>
                  </a:cubicBezTo>
                  <a:cubicBezTo>
                    <a:pt x="2109" y="2216"/>
                    <a:pt x="2099" y="2236"/>
                    <a:pt x="2085" y="2260"/>
                  </a:cubicBezTo>
                  <a:cubicBezTo>
                    <a:pt x="2075" y="2280"/>
                    <a:pt x="2062" y="2301"/>
                    <a:pt x="2048" y="2324"/>
                  </a:cubicBezTo>
                  <a:cubicBezTo>
                    <a:pt x="2038" y="2345"/>
                    <a:pt x="2024" y="2365"/>
                    <a:pt x="2010" y="2385"/>
                  </a:cubicBezTo>
                  <a:cubicBezTo>
                    <a:pt x="1997" y="2406"/>
                    <a:pt x="1987" y="2430"/>
                    <a:pt x="1970" y="2450"/>
                  </a:cubicBezTo>
                  <a:cubicBezTo>
                    <a:pt x="1916" y="2532"/>
                    <a:pt x="1854" y="2610"/>
                    <a:pt x="1789" y="2685"/>
                  </a:cubicBezTo>
                  <a:cubicBezTo>
                    <a:pt x="1725" y="2756"/>
                    <a:pt x="1650" y="2825"/>
                    <a:pt x="1575" y="2886"/>
                  </a:cubicBezTo>
                  <a:cubicBezTo>
                    <a:pt x="1497" y="2943"/>
                    <a:pt x="1415" y="2994"/>
                    <a:pt x="1330" y="3035"/>
                  </a:cubicBezTo>
                  <a:cubicBezTo>
                    <a:pt x="1245" y="3079"/>
                    <a:pt x="1164" y="3106"/>
                    <a:pt x="1089" y="3117"/>
                  </a:cubicBezTo>
                  <a:cubicBezTo>
                    <a:pt x="1071" y="3119"/>
                    <a:pt x="1054" y="3120"/>
                    <a:pt x="1038" y="3120"/>
                  </a:cubicBezTo>
                  <a:cubicBezTo>
                    <a:pt x="983" y="3120"/>
                    <a:pt x="933" y="3109"/>
                    <a:pt x="881" y="3093"/>
                  </a:cubicBezTo>
                  <a:cubicBezTo>
                    <a:pt x="844" y="3083"/>
                    <a:pt x="809" y="3062"/>
                    <a:pt x="776" y="3042"/>
                  </a:cubicBezTo>
                  <a:cubicBezTo>
                    <a:pt x="742" y="3021"/>
                    <a:pt x="707" y="2998"/>
                    <a:pt x="677" y="2971"/>
                  </a:cubicBezTo>
                  <a:lnTo>
                    <a:pt x="585" y="2879"/>
                  </a:lnTo>
                  <a:cubicBezTo>
                    <a:pt x="572" y="2861"/>
                    <a:pt x="558" y="2845"/>
                    <a:pt x="544" y="2825"/>
                  </a:cubicBezTo>
                  <a:cubicBezTo>
                    <a:pt x="531" y="2808"/>
                    <a:pt x="517" y="2790"/>
                    <a:pt x="503" y="2773"/>
                  </a:cubicBezTo>
                  <a:cubicBezTo>
                    <a:pt x="497" y="2763"/>
                    <a:pt x="493" y="2753"/>
                    <a:pt x="487" y="2743"/>
                  </a:cubicBezTo>
                  <a:cubicBezTo>
                    <a:pt x="480" y="2732"/>
                    <a:pt x="476" y="2726"/>
                    <a:pt x="470" y="2715"/>
                  </a:cubicBezTo>
                  <a:lnTo>
                    <a:pt x="439" y="2654"/>
                  </a:lnTo>
                  <a:cubicBezTo>
                    <a:pt x="422" y="2616"/>
                    <a:pt x="405" y="2572"/>
                    <a:pt x="391" y="2532"/>
                  </a:cubicBezTo>
                  <a:cubicBezTo>
                    <a:pt x="364" y="2450"/>
                    <a:pt x="347" y="2372"/>
                    <a:pt x="347" y="2297"/>
                  </a:cubicBezTo>
                  <a:cubicBezTo>
                    <a:pt x="337" y="2141"/>
                    <a:pt x="422" y="2029"/>
                    <a:pt x="534" y="1967"/>
                  </a:cubicBezTo>
                  <a:cubicBezTo>
                    <a:pt x="611" y="1927"/>
                    <a:pt x="692" y="1906"/>
                    <a:pt x="769" y="1906"/>
                  </a:cubicBezTo>
                  <a:cubicBezTo>
                    <a:pt x="808" y="1906"/>
                    <a:pt x="846" y="1911"/>
                    <a:pt x="881" y="1923"/>
                  </a:cubicBezTo>
                  <a:cubicBezTo>
                    <a:pt x="987" y="1950"/>
                    <a:pt x="1075" y="2025"/>
                    <a:pt x="1126" y="2100"/>
                  </a:cubicBezTo>
                  <a:cubicBezTo>
                    <a:pt x="1153" y="2137"/>
                    <a:pt x="1174" y="2175"/>
                    <a:pt x="1187" y="2208"/>
                  </a:cubicBezTo>
                  <a:cubicBezTo>
                    <a:pt x="1201" y="2243"/>
                    <a:pt x="1211" y="2274"/>
                    <a:pt x="1218" y="2297"/>
                  </a:cubicBezTo>
                  <a:cubicBezTo>
                    <a:pt x="1218" y="2310"/>
                    <a:pt x="1222" y="2324"/>
                    <a:pt x="1222" y="2335"/>
                  </a:cubicBezTo>
                  <a:cubicBezTo>
                    <a:pt x="1225" y="2341"/>
                    <a:pt x="1225" y="2351"/>
                    <a:pt x="1225" y="2358"/>
                  </a:cubicBezTo>
                  <a:cubicBezTo>
                    <a:pt x="1225" y="2372"/>
                    <a:pt x="1228" y="2379"/>
                    <a:pt x="1228" y="2379"/>
                  </a:cubicBezTo>
                  <a:cubicBezTo>
                    <a:pt x="1228" y="2379"/>
                    <a:pt x="1228" y="2372"/>
                    <a:pt x="1232" y="2358"/>
                  </a:cubicBezTo>
                  <a:cubicBezTo>
                    <a:pt x="1235" y="2351"/>
                    <a:pt x="1238" y="2345"/>
                    <a:pt x="1238" y="2335"/>
                  </a:cubicBezTo>
                  <a:cubicBezTo>
                    <a:pt x="1242" y="2324"/>
                    <a:pt x="1242" y="2310"/>
                    <a:pt x="1245" y="2297"/>
                  </a:cubicBezTo>
                  <a:cubicBezTo>
                    <a:pt x="1255" y="2243"/>
                    <a:pt x="1255" y="2158"/>
                    <a:pt x="1225" y="2052"/>
                  </a:cubicBezTo>
                  <a:cubicBezTo>
                    <a:pt x="1205" y="2001"/>
                    <a:pt x="1177" y="1943"/>
                    <a:pt x="1136" y="1889"/>
                  </a:cubicBezTo>
                  <a:cubicBezTo>
                    <a:pt x="1095" y="1834"/>
                    <a:pt x="1041" y="1780"/>
                    <a:pt x="966" y="1736"/>
                  </a:cubicBezTo>
                  <a:cubicBezTo>
                    <a:pt x="886" y="1686"/>
                    <a:pt x="786" y="1658"/>
                    <a:pt x="680" y="1658"/>
                  </a:cubicBezTo>
                  <a:cubicBezTo>
                    <a:pt x="592" y="1658"/>
                    <a:pt x="500" y="1677"/>
                    <a:pt x="412" y="1718"/>
                  </a:cubicBezTo>
                  <a:cubicBezTo>
                    <a:pt x="364" y="1743"/>
                    <a:pt x="316" y="1770"/>
                    <a:pt x="272" y="1804"/>
                  </a:cubicBezTo>
                  <a:cubicBezTo>
                    <a:pt x="228" y="1841"/>
                    <a:pt x="187" y="1882"/>
                    <a:pt x="153" y="1930"/>
                  </a:cubicBezTo>
                  <a:cubicBezTo>
                    <a:pt x="115" y="1980"/>
                    <a:pt x="89" y="2035"/>
                    <a:pt x="68" y="2090"/>
                  </a:cubicBezTo>
                  <a:cubicBezTo>
                    <a:pt x="44" y="2147"/>
                    <a:pt x="27" y="2205"/>
                    <a:pt x="18" y="2266"/>
                  </a:cubicBezTo>
                  <a:cubicBezTo>
                    <a:pt x="0" y="2385"/>
                    <a:pt x="7" y="2508"/>
                    <a:pt x="27" y="2624"/>
                  </a:cubicBezTo>
                  <a:cubicBezTo>
                    <a:pt x="48" y="2739"/>
                    <a:pt x="89" y="2855"/>
                    <a:pt x="143" y="2968"/>
                  </a:cubicBezTo>
                  <a:cubicBezTo>
                    <a:pt x="194" y="3083"/>
                    <a:pt x="262" y="3192"/>
                    <a:pt x="354" y="3290"/>
                  </a:cubicBezTo>
                  <a:cubicBezTo>
                    <a:pt x="398" y="3341"/>
                    <a:pt x="449" y="3389"/>
                    <a:pt x="507" y="3433"/>
                  </a:cubicBezTo>
                  <a:cubicBezTo>
                    <a:pt x="565" y="3474"/>
                    <a:pt x="626" y="3511"/>
                    <a:pt x="698" y="3542"/>
                  </a:cubicBezTo>
                  <a:cubicBezTo>
                    <a:pt x="800" y="3591"/>
                    <a:pt x="920" y="3614"/>
                    <a:pt x="1036" y="3614"/>
                  </a:cubicBezTo>
                  <a:cubicBezTo>
                    <a:pt x="1075" y="3614"/>
                    <a:pt x="1113" y="3612"/>
                    <a:pt x="1150" y="3607"/>
                  </a:cubicBezTo>
                  <a:cubicBezTo>
                    <a:pt x="1299" y="3586"/>
                    <a:pt x="1436" y="3535"/>
                    <a:pt x="1555" y="3478"/>
                  </a:cubicBezTo>
                  <a:cubicBezTo>
                    <a:pt x="1671" y="3412"/>
                    <a:pt x="1779" y="3341"/>
                    <a:pt x="1878" y="3257"/>
                  </a:cubicBezTo>
                  <a:cubicBezTo>
                    <a:pt x="1977" y="3172"/>
                    <a:pt x="2065" y="3079"/>
                    <a:pt x="2143" y="2981"/>
                  </a:cubicBezTo>
                  <a:cubicBezTo>
                    <a:pt x="2296" y="2784"/>
                    <a:pt x="2415" y="2569"/>
                    <a:pt x="2490" y="2351"/>
                  </a:cubicBezTo>
                  <a:cubicBezTo>
                    <a:pt x="2572" y="2137"/>
                    <a:pt x="2613" y="1916"/>
                    <a:pt x="2633" y="1712"/>
                  </a:cubicBezTo>
                  <a:cubicBezTo>
                    <a:pt x="2640" y="1610"/>
                    <a:pt x="2646" y="1511"/>
                    <a:pt x="2650" y="1416"/>
                  </a:cubicBezTo>
                  <a:cubicBezTo>
                    <a:pt x="2650" y="1321"/>
                    <a:pt x="2646" y="1229"/>
                    <a:pt x="2646" y="1140"/>
                  </a:cubicBezTo>
                  <a:cubicBezTo>
                    <a:pt x="2640" y="967"/>
                    <a:pt x="2619" y="811"/>
                    <a:pt x="2602" y="671"/>
                  </a:cubicBezTo>
                  <a:cubicBezTo>
                    <a:pt x="2585" y="531"/>
                    <a:pt x="2561" y="409"/>
                    <a:pt x="2548" y="310"/>
                  </a:cubicBezTo>
                  <a:cubicBezTo>
                    <a:pt x="2517" y="113"/>
                    <a:pt x="2503" y="1"/>
                    <a:pt x="2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0"/>
            <p:cNvSpPr/>
            <p:nvPr/>
          </p:nvSpPr>
          <p:spPr>
            <a:xfrm>
              <a:off x="468854" y="1650236"/>
              <a:ext cx="100882" cy="142543"/>
            </a:xfrm>
            <a:custGeom>
              <a:avLst/>
              <a:gdLst/>
              <a:ahLst/>
              <a:cxnLst/>
              <a:rect l="l" t="t" r="r" b="b"/>
              <a:pathLst>
                <a:path w="2298" h="3247" extrusionOk="0">
                  <a:moveTo>
                    <a:pt x="681" y="1821"/>
                  </a:moveTo>
                  <a:lnTo>
                    <a:pt x="681" y="1825"/>
                  </a:lnTo>
                  <a:cubicBezTo>
                    <a:pt x="685" y="1825"/>
                    <a:pt x="681" y="1825"/>
                    <a:pt x="681" y="1821"/>
                  </a:cubicBezTo>
                  <a:close/>
                  <a:moveTo>
                    <a:pt x="1360" y="0"/>
                  </a:moveTo>
                  <a:cubicBezTo>
                    <a:pt x="1328" y="0"/>
                    <a:pt x="1296" y="3"/>
                    <a:pt x="1263" y="9"/>
                  </a:cubicBezTo>
                  <a:cubicBezTo>
                    <a:pt x="1208" y="15"/>
                    <a:pt x="1150" y="29"/>
                    <a:pt x="1097" y="53"/>
                  </a:cubicBezTo>
                  <a:cubicBezTo>
                    <a:pt x="991" y="97"/>
                    <a:pt x="889" y="165"/>
                    <a:pt x="808" y="254"/>
                  </a:cubicBezTo>
                  <a:cubicBezTo>
                    <a:pt x="722" y="342"/>
                    <a:pt x="654" y="444"/>
                    <a:pt x="603" y="556"/>
                  </a:cubicBezTo>
                  <a:cubicBezTo>
                    <a:pt x="555" y="662"/>
                    <a:pt x="522" y="774"/>
                    <a:pt x="505" y="889"/>
                  </a:cubicBezTo>
                  <a:cubicBezTo>
                    <a:pt x="487" y="1009"/>
                    <a:pt x="487" y="1127"/>
                    <a:pt x="497" y="1246"/>
                  </a:cubicBezTo>
                  <a:cubicBezTo>
                    <a:pt x="511" y="1362"/>
                    <a:pt x="538" y="1481"/>
                    <a:pt x="579" y="1597"/>
                  </a:cubicBezTo>
                  <a:cubicBezTo>
                    <a:pt x="590" y="1624"/>
                    <a:pt x="603" y="1651"/>
                    <a:pt x="613" y="1682"/>
                  </a:cubicBezTo>
                  <a:cubicBezTo>
                    <a:pt x="627" y="1709"/>
                    <a:pt x="637" y="1736"/>
                    <a:pt x="651" y="1764"/>
                  </a:cubicBezTo>
                  <a:lnTo>
                    <a:pt x="678" y="1818"/>
                  </a:lnTo>
                  <a:lnTo>
                    <a:pt x="681" y="1821"/>
                  </a:lnTo>
                  <a:lnTo>
                    <a:pt x="681" y="1821"/>
                  </a:lnTo>
                  <a:lnTo>
                    <a:pt x="681" y="1821"/>
                  </a:lnTo>
                  <a:lnTo>
                    <a:pt x="685" y="1825"/>
                  </a:lnTo>
                  <a:lnTo>
                    <a:pt x="681" y="1825"/>
                  </a:lnTo>
                  <a:cubicBezTo>
                    <a:pt x="683" y="1826"/>
                    <a:pt x="684" y="1826"/>
                    <a:pt x="684" y="1826"/>
                  </a:cubicBezTo>
                  <a:cubicBezTo>
                    <a:pt x="683" y="1826"/>
                    <a:pt x="648" y="1810"/>
                    <a:pt x="627" y="1801"/>
                  </a:cubicBezTo>
                  <a:cubicBezTo>
                    <a:pt x="569" y="1784"/>
                    <a:pt x="505" y="1770"/>
                    <a:pt x="443" y="1770"/>
                  </a:cubicBezTo>
                  <a:cubicBezTo>
                    <a:pt x="379" y="1774"/>
                    <a:pt x="314" y="1791"/>
                    <a:pt x="260" y="1821"/>
                  </a:cubicBezTo>
                  <a:cubicBezTo>
                    <a:pt x="202" y="1852"/>
                    <a:pt x="154" y="1893"/>
                    <a:pt x="117" y="1940"/>
                  </a:cubicBezTo>
                  <a:cubicBezTo>
                    <a:pt x="79" y="1988"/>
                    <a:pt x="48" y="2039"/>
                    <a:pt x="32" y="2097"/>
                  </a:cubicBezTo>
                  <a:cubicBezTo>
                    <a:pt x="12" y="2155"/>
                    <a:pt x="4" y="2213"/>
                    <a:pt x="1" y="2270"/>
                  </a:cubicBezTo>
                  <a:cubicBezTo>
                    <a:pt x="1" y="2386"/>
                    <a:pt x="25" y="2499"/>
                    <a:pt x="69" y="2597"/>
                  </a:cubicBezTo>
                  <a:cubicBezTo>
                    <a:pt x="120" y="2716"/>
                    <a:pt x="191" y="2818"/>
                    <a:pt x="277" y="2903"/>
                  </a:cubicBezTo>
                  <a:cubicBezTo>
                    <a:pt x="362" y="2988"/>
                    <a:pt x="461" y="3053"/>
                    <a:pt x="563" y="3104"/>
                  </a:cubicBezTo>
                  <a:cubicBezTo>
                    <a:pt x="665" y="3155"/>
                    <a:pt x="767" y="3188"/>
                    <a:pt x="872" y="3213"/>
                  </a:cubicBezTo>
                  <a:cubicBezTo>
                    <a:pt x="974" y="3237"/>
                    <a:pt x="1076" y="3246"/>
                    <a:pt x="1175" y="3246"/>
                  </a:cubicBezTo>
                  <a:cubicBezTo>
                    <a:pt x="1372" y="3246"/>
                    <a:pt x="1549" y="3202"/>
                    <a:pt x="1695" y="3144"/>
                  </a:cubicBezTo>
                  <a:cubicBezTo>
                    <a:pt x="1767" y="3117"/>
                    <a:pt x="1835" y="3083"/>
                    <a:pt x="1893" y="3053"/>
                  </a:cubicBezTo>
                  <a:cubicBezTo>
                    <a:pt x="1954" y="3019"/>
                    <a:pt x="2004" y="2984"/>
                    <a:pt x="2053" y="2951"/>
                  </a:cubicBezTo>
                  <a:cubicBezTo>
                    <a:pt x="2141" y="2886"/>
                    <a:pt x="2205" y="2825"/>
                    <a:pt x="2249" y="2784"/>
                  </a:cubicBezTo>
                  <a:cubicBezTo>
                    <a:pt x="2270" y="2764"/>
                    <a:pt x="2287" y="2744"/>
                    <a:pt x="2297" y="2733"/>
                  </a:cubicBezTo>
                  <a:lnTo>
                    <a:pt x="2297" y="2733"/>
                  </a:lnTo>
                  <a:cubicBezTo>
                    <a:pt x="2284" y="2744"/>
                    <a:pt x="2270" y="2760"/>
                    <a:pt x="2246" y="2780"/>
                  </a:cubicBezTo>
                  <a:cubicBezTo>
                    <a:pt x="2202" y="2821"/>
                    <a:pt x="2137" y="2879"/>
                    <a:pt x="2042" y="2937"/>
                  </a:cubicBezTo>
                  <a:cubicBezTo>
                    <a:pt x="1950" y="2998"/>
                    <a:pt x="1828" y="3063"/>
                    <a:pt x="1681" y="3111"/>
                  </a:cubicBezTo>
                  <a:cubicBezTo>
                    <a:pt x="1543" y="3156"/>
                    <a:pt x="1381" y="3189"/>
                    <a:pt x="1205" y="3189"/>
                  </a:cubicBezTo>
                  <a:cubicBezTo>
                    <a:pt x="1195" y="3189"/>
                    <a:pt x="1185" y="3189"/>
                    <a:pt x="1175" y="3188"/>
                  </a:cubicBezTo>
                  <a:cubicBezTo>
                    <a:pt x="1083" y="3182"/>
                    <a:pt x="984" y="3172"/>
                    <a:pt x="889" y="3144"/>
                  </a:cubicBezTo>
                  <a:cubicBezTo>
                    <a:pt x="790" y="3121"/>
                    <a:pt x="692" y="3083"/>
                    <a:pt x="599" y="3033"/>
                  </a:cubicBezTo>
                  <a:cubicBezTo>
                    <a:pt x="409" y="2937"/>
                    <a:pt x="239" y="2774"/>
                    <a:pt x="154" y="2563"/>
                  </a:cubicBezTo>
                  <a:cubicBezTo>
                    <a:pt x="114" y="2471"/>
                    <a:pt x="93" y="2372"/>
                    <a:pt x="96" y="2274"/>
                  </a:cubicBezTo>
                  <a:cubicBezTo>
                    <a:pt x="100" y="2175"/>
                    <a:pt x="130" y="2077"/>
                    <a:pt x="195" y="2001"/>
                  </a:cubicBezTo>
                  <a:cubicBezTo>
                    <a:pt x="258" y="1930"/>
                    <a:pt x="342" y="1882"/>
                    <a:pt x="434" y="1882"/>
                  </a:cubicBezTo>
                  <a:cubicBezTo>
                    <a:pt x="437" y="1882"/>
                    <a:pt x="440" y="1882"/>
                    <a:pt x="443" y="1882"/>
                  </a:cubicBezTo>
                  <a:cubicBezTo>
                    <a:pt x="491" y="1882"/>
                    <a:pt x="538" y="1893"/>
                    <a:pt x="586" y="1910"/>
                  </a:cubicBezTo>
                  <a:cubicBezTo>
                    <a:pt x="613" y="1923"/>
                    <a:pt x="620" y="1923"/>
                    <a:pt x="685" y="1957"/>
                  </a:cubicBezTo>
                  <a:cubicBezTo>
                    <a:pt x="709" y="1974"/>
                    <a:pt x="736" y="1984"/>
                    <a:pt x="763" y="2005"/>
                  </a:cubicBezTo>
                  <a:lnTo>
                    <a:pt x="803" y="2036"/>
                  </a:lnTo>
                  <a:lnTo>
                    <a:pt x="852" y="2066"/>
                  </a:lnTo>
                  <a:cubicBezTo>
                    <a:pt x="861" y="2053"/>
                    <a:pt x="879" y="2039"/>
                    <a:pt x="892" y="2022"/>
                  </a:cubicBezTo>
                  <a:lnTo>
                    <a:pt x="896" y="2019"/>
                  </a:lnTo>
                  <a:lnTo>
                    <a:pt x="910" y="2005"/>
                  </a:lnTo>
                  <a:lnTo>
                    <a:pt x="916" y="1995"/>
                  </a:lnTo>
                  <a:cubicBezTo>
                    <a:pt x="919" y="1992"/>
                    <a:pt x="919" y="1992"/>
                    <a:pt x="923" y="1988"/>
                  </a:cubicBezTo>
                  <a:lnTo>
                    <a:pt x="933" y="1978"/>
                  </a:lnTo>
                  <a:lnTo>
                    <a:pt x="858" y="1886"/>
                  </a:lnTo>
                  <a:cubicBezTo>
                    <a:pt x="855" y="1879"/>
                    <a:pt x="844" y="1872"/>
                    <a:pt x="841" y="1866"/>
                  </a:cubicBezTo>
                  <a:lnTo>
                    <a:pt x="831" y="1849"/>
                  </a:lnTo>
                  <a:lnTo>
                    <a:pt x="808" y="1814"/>
                  </a:lnTo>
                  <a:lnTo>
                    <a:pt x="787" y="1780"/>
                  </a:lnTo>
                  <a:cubicBezTo>
                    <a:pt x="780" y="1770"/>
                    <a:pt x="770" y="1753"/>
                    <a:pt x="770" y="1750"/>
                  </a:cubicBezTo>
                  <a:lnTo>
                    <a:pt x="750" y="1712"/>
                  </a:lnTo>
                  <a:cubicBezTo>
                    <a:pt x="736" y="1689"/>
                    <a:pt x="726" y="1662"/>
                    <a:pt x="712" y="1637"/>
                  </a:cubicBezTo>
                  <a:cubicBezTo>
                    <a:pt x="701" y="1610"/>
                    <a:pt x="692" y="1587"/>
                    <a:pt x="681" y="1560"/>
                  </a:cubicBezTo>
                  <a:cubicBezTo>
                    <a:pt x="640" y="1454"/>
                    <a:pt x="613" y="1345"/>
                    <a:pt x="599" y="1233"/>
                  </a:cubicBezTo>
                  <a:cubicBezTo>
                    <a:pt x="586" y="1124"/>
                    <a:pt x="590" y="1012"/>
                    <a:pt x="603" y="903"/>
                  </a:cubicBezTo>
                  <a:cubicBezTo>
                    <a:pt x="616" y="797"/>
                    <a:pt x="648" y="695"/>
                    <a:pt x="692" y="596"/>
                  </a:cubicBezTo>
                  <a:cubicBezTo>
                    <a:pt x="783" y="389"/>
                    <a:pt x="940" y="213"/>
                    <a:pt x="1130" y="134"/>
                  </a:cubicBezTo>
                  <a:cubicBezTo>
                    <a:pt x="1178" y="114"/>
                    <a:pt x="1229" y="100"/>
                    <a:pt x="1277" y="90"/>
                  </a:cubicBezTo>
                  <a:cubicBezTo>
                    <a:pt x="1307" y="86"/>
                    <a:pt x="1338" y="83"/>
                    <a:pt x="1368" y="83"/>
                  </a:cubicBezTo>
                  <a:cubicBezTo>
                    <a:pt x="1387" y="83"/>
                    <a:pt x="1405" y="84"/>
                    <a:pt x="1423" y="86"/>
                  </a:cubicBezTo>
                  <a:cubicBezTo>
                    <a:pt x="1518" y="97"/>
                    <a:pt x="1610" y="131"/>
                    <a:pt x="1681" y="182"/>
                  </a:cubicBezTo>
                  <a:cubicBezTo>
                    <a:pt x="1701" y="196"/>
                    <a:pt x="1719" y="209"/>
                    <a:pt x="1736" y="222"/>
                  </a:cubicBezTo>
                  <a:cubicBezTo>
                    <a:pt x="1750" y="240"/>
                    <a:pt x="1767" y="254"/>
                    <a:pt x="1780" y="270"/>
                  </a:cubicBezTo>
                  <a:cubicBezTo>
                    <a:pt x="1808" y="301"/>
                    <a:pt x="1828" y="338"/>
                    <a:pt x="1841" y="376"/>
                  </a:cubicBezTo>
                  <a:cubicBezTo>
                    <a:pt x="1848" y="392"/>
                    <a:pt x="1858" y="413"/>
                    <a:pt x="1858" y="433"/>
                  </a:cubicBezTo>
                  <a:cubicBezTo>
                    <a:pt x="1865" y="450"/>
                    <a:pt x="1869" y="471"/>
                    <a:pt x="1869" y="491"/>
                  </a:cubicBezTo>
                  <a:cubicBezTo>
                    <a:pt x="1872" y="529"/>
                    <a:pt x="1869" y="566"/>
                    <a:pt x="1862" y="604"/>
                  </a:cubicBezTo>
                  <a:cubicBezTo>
                    <a:pt x="1848" y="678"/>
                    <a:pt x="1828" y="747"/>
                    <a:pt x="1804" y="811"/>
                  </a:cubicBezTo>
                  <a:cubicBezTo>
                    <a:pt x="1780" y="872"/>
                    <a:pt x="1756" y="927"/>
                    <a:pt x="1729" y="974"/>
                  </a:cubicBezTo>
                  <a:cubicBezTo>
                    <a:pt x="1671" y="1070"/>
                    <a:pt x="1607" y="1131"/>
                    <a:pt x="1552" y="1158"/>
                  </a:cubicBezTo>
                  <a:cubicBezTo>
                    <a:pt x="1546" y="1161"/>
                    <a:pt x="1542" y="1165"/>
                    <a:pt x="1535" y="1168"/>
                  </a:cubicBezTo>
                  <a:cubicBezTo>
                    <a:pt x="1528" y="1172"/>
                    <a:pt x="1522" y="1172"/>
                    <a:pt x="1518" y="1175"/>
                  </a:cubicBezTo>
                  <a:cubicBezTo>
                    <a:pt x="1508" y="1179"/>
                    <a:pt x="1497" y="1182"/>
                    <a:pt x="1491" y="1185"/>
                  </a:cubicBezTo>
                  <a:cubicBezTo>
                    <a:pt x="1497" y="1185"/>
                    <a:pt x="1508" y="1182"/>
                    <a:pt x="1518" y="1179"/>
                  </a:cubicBezTo>
                  <a:cubicBezTo>
                    <a:pt x="1525" y="1175"/>
                    <a:pt x="1532" y="1175"/>
                    <a:pt x="1538" y="1172"/>
                  </a:cubicBezTo>
                  <a:cubicBezTo>
                    <a:pt x="1542" y="1168"/>
                    <a:pt x="1549" y="1168"/>
                    <a:pt x="1555" y="1165"/>
                  </a:cubicBezTo>
                  <a:cubicBezTo>
                    <a:pt x="1613" y="1141"/>
                    <a:pt x="1685" y="1083"/>
                    <a:pt x="1750" y="988"/>
                  </a:cubicBezTo>
                  <a:cubicBezTo>
                    <a:pt x="1780" y="940"/>
                    <a:pt x="1811" y="886"/>
                    <a:pt x="1838" y="825"/>
                  </a:cubicBezTo>
                  <a:cubicBezTo>
                    <a:pt x="1865" y="760"/>
                    <a:pt x="1893" y="692"/>
                    <a:pt x="1910" y="614"/>
                  </a:cubicBezTo>
                  <a:cubicBezTo>
                    <a:pt x="1919" y="573"/>
                    <a:pt x="1926" y="532"/>
                    <a:pt x="1926" y="488"/>
                  </a:cubicBezTo>
                  <a:cubicBezTo>
                    <a:pt x="1926" y="467"/>
                    <a:pt x="1923" y="444"/>
                    <a:pt x="1919" y="420"/>
                  </a:cubicBezTo>
                  <a:cubicBezTo>
                    <a:pt x="1916" y="400"/>
                    <a:pt x="1910" y="376"/>
                    <a:pt x="1902" y="351"/>
                  </a:cubicBezTo>
                  <a:cubicBezTo>
                    <a:pt x="1885" y="307"/>
                    <a:pt x="1865" y="267"/>
                    <a:pt x="1831" y="226"/>
                  </a:cubicBezTo>
                  <a:cubicBezTo>
                    <a:pt x="1817" y="205"/>
                    <a:pt x="1800" y="188"/>
                    <a:pt x="1783" y="172"/>
                  </a:cubicBezTo>
                  <a:cubicBezTo>
                    <a:pt x="1763" y="155"/>
                    <a:pt x="1746" y="138"/>
                    <a:pt x="1726" y="124"/>
                  </a:cubicBezTo>
                  <a:cubicBezTo>
                    <a:pt x="1644" y="62"/>
                    <a:pt x="1542" y="22"/>
                    <a:pt x="1433" y="5"/>
                  </a:cubicBezTo>
                  <a:cubicBezTo>
                    <a:pt x="1409" y="2"/>
                    <a:pt x="1385" y="0"/>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0"/>
            <p:cNvSpPr/>
            <p:nvPr/>
          </p:nvSpPr>
          <p:spPr>
            <a:xfrm>
              <a:off x="571757" y="1009770"/>
              <a:ext cx="1580" cy="2853"/>
            </a:xfrm>
            <a:custGeom>
              <a:avLst/>
              <a:gdLst/>
              <a:ahLst/>
              <a:cxnLst/>
              <a:rect l="l" t="t" r="r" b="b"/>
              <a:pathLst>
                <a:path w="36" h="65" extrusionOk="0">
                  <a:moveTo>
                    <a:pt x="4" y="0"/>
                  </a:moveTo>
                  <a:lnTo>
                    <a:pt x="4" y="4"/>
                  </a:lnTo>
                  <a:cubicBezTo>
                    <a:pt x="7" y="8"/>
                    <a:pt x="4" y="11"/>
                    <a:pt x="4" y="14"/>
                  </a:cubicBezTo>
                  <a:cubicBezTo>
                    <a:pt x="7" y="17"/>
                    <a:pt x="4" y="21"/>
                    <a:pt x="4" y="21"/>
                  </a:cubicBezTo>
                  <a:lnTo>
                    <a:pt x="4" y="31"/>
                  </a:lnTo>
                  <a:lnTo>
                    <a:pt x="4" y="41"/>
                  </a:lnTo>
                  <a:lnTo>
                    <a:pt x="4" y="48"/>
                  </a:lnTo>
                  <a:cubicBezTo>
                    <a:pt x="4" y="52"/>
                    <a:pt x="4" y="55"/>
                    <a:pt x="1" y="58"/>
                  </a:cubicBezTo>
                  <a:lnTo>
                    <a:pt x="1" y="61"/>
                  </a:lnTo>
                  <a:lnTo>
                    <a:pt x="4" y="61"/>
                  </a:lnTo>
                  <a:cubicBezTo>
                    <a:pt x="6" y="64"/>
                    <a:pt x="8" y="65"/>
                    <a:pt x="11" y="65"/>
                  </a:cubicBezTo>
                  <a:cubicBezTo>
                    <a:pt x="14" y="65"/>
                    <a:pt x="16" y="64"/>
                    <a:pt x="18" y="61"/>
                  </a:cubicBezTo>
                  <a:cubicBezTo>
                    <a:pt x="21" y="58"/>
                    <a:pt x="24" y="55"/>
                    <a:pt x="28" y="52"/>
                  </a:cubicBezTo>
                  <a:cubicBezTo>
                    <a:pt x="31" y="45"/>
                    <a:pt x="35" y="38"/>
                    <a:pt x="35" y="35"/>
                  </a:cubicBezTo>
                  <a:cubicBezTo>
                    <a:pt x="35" y="28"/>
                    <a:pt x="35" y="21"/>
                    <a:pt x="31" y="14"/>
                  </a:cubicBezTo>
                  <a:cubicBezTo>
                    <a:pt x="28" y="11"/>
                    <a:pt x="24" y="8"/>
                    <a:pt x="21" y="4"/>
                  </a:cubicBezTo>
                  <a:cubicBezTo>
                    <a:pt x="15" y="0"/>
                    <a:pt x="11" y="0"/>
                    <a:pt x="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0"/>
            <p:cNvSpPr/>
            <p:nvPr/>
          </p:nvSpPr>
          <p:spPr>
            <a:xfrm>
              <a:off x="554285" y="1012009"/>
              <a:ext cx="105492" cy="93990"/>
            </a:xfrm>
            <a:custGeom>
              <a:avLst/>
              <a:gdLst/>
              <a:ahLst/>
              <a:cxnLst/>
              <a:rect l="l" t="t" r="r" b="b"/>
              <a:pathLst>
                <a:path w="2403" h="2141" extrusionOk="0">
                  <a:moveTo>
                    <a:pt x="0" y="1"/>
                  </a:moveTo>
                  <a:cubicBezTo>
                    <a:pt x="0" y="1"/>
                    <a:pt x="52" y="31"/>
                    <a:pt x="147" y="89"/>
                  </a:cubicBezTo>
                  <a:cubicBezTo>
                    <a:pt x="239" y="147"/>
                    <a:pt x="368" y="232"/>
                    <a:pt x="528" y="334"/>
                  </a:cubicBezTo>
                  <a:cubicBezTo>
                    <a:pt x="688" y="433"/>
                    <a:pt x="868" y="552"/>
                    <a:pt x="1069" y="671"/>
                  </a:cubicBezTo>
                  <a:cubicBezTo>
                    <a:pt x="1171" y="732"/>
                    <a:pt x="1273" y="793"/>
                    <a:pt x="1382" y="855"/>
                  </a:cubicBezTo>
                  <a:cubicBezTo>
                    <a:pt x="1487" y="916"/>
                    <a:pt x="1596" y="977"/>
                    <a:pt x="1699" y="1042"/>
                  </a:cubicBezTo>
                  <a:cubicBezTo>
                    <a:pt x="1804" y="1106"/>
                    <a:pt x="1903" y="1174"/>
                    <a:pt x="1994" y="1249"/>
                  </a:cubicBezTo>
                  <a:cubicBezTo>
                    <a:pt x="2082" y="1327"/>
                    <a:pt x="2164" y="1409"/>
                    <a:pt x="2219" y="1500"/>
                  </a:cubicBezTo>
                  <a:cubicBezTo>
                    <a:pt x="2246" y="1545"/>
                    <a:pt x="2266" y="1593"/>
                    <a:pt x="2280" y="1640"/>
                  </a:cubicBezTo>
                  <a:cubicBezTo>
                    <a:pt x="2290" y="1688"/>
                    <a:pt x="2297" y="1739"/>
                    <a:pt x="2290" y="1786"/>
                  </a:cubicBezTo>
                  <a:cubicBezTo>
                    <a:pt x="2283" y="1882"/>
                    <a:pt x="2239" y="1963"/>
                    <a:pt x="2171" y="2011"/>
                  </a:cubicBezTo>
                  <a:cubicBezTo>
                    <a:pt x="2137" y="2035"/>
                    <a:pt x="2099" y="2056"/>
                    <a:pt x="2062" y="2065"/>
                  </a:cubicBezTo>
                  <a:cubicBezTo>
                    <a:pt x="2025" y="2076"/>
                    <a:pt x="1988" y="2083"/>
                    <a:pt x="1950" y="2086"/>
                  </a:cubicBezTo>
                  <a:cubicBezTo>
                    <a:pt x="1929" y="2088"/>
                    <a:pt x="1909" y="2089"/>
                    <a:pt x="1889" y="2089"/>
                  </a:cubicBezTo>
                  <a:cubicBezTo>
                    <a:pt x="1841" y="2089"/>
                    <a:pt x="1798" y="2084"/>
                    <a:pt x="1760" y="2079"/>
                  </a:cubicBezTo>
                  <a:cubicBezTo>
                    <a:pt x="1705" y="2072"/>
                    <a:pt x="1664" y="2062"/>
                    <a:pt x="1633" y="2059"/>
                  </a:cubicBezTo>
                  <a:cubicBezTo>
                    <a:pt x="1606" y="2052"/>
                    <a:pt x="1589" y="2048"/>
                    <a:pt x="1589" y="2048"/>
                  </a:cubicBezTo>
                  <a:lnTo>
                    <a:pt x="1589" y="2048"/>
                  </a:lnTo>
                  <a:cubicBezTo>
                    <a:pt x="1589" y="2048"/>
                    <a:pt x="1606" y="2056"/>
                    <a:pt x="1633" y="2065"/>
                  </a:cubicBezTo>
                  <a:cubicBezTo>
                    <a:pt x="1661" y="2076"/>
                    <a:pt x="1702" y="2089"/>
                    <a:pt x="1752" y="2106"/>
                  </a:cubicBezTo>
                  <a:cubicBezTo>
                    <a:pt x="1807" y="2120"/>
                    <a:pt x="1872" y="2133"/>
                    <a:pt x="1953" y="2141"/>
                  </a:cubicBezTo>
                  <a:cubicBezTo>
                    <a:pt x="1991" y="2141"/>
                    <a:pt x="2035" y="2141"/>
                    <a:pt x="2079" y="2130"/>
                  </a:cubicBezTo>
                  <a:cubicBezTo>
                    <a:pt x="2123" y="2123"/>
                    <a:pt x="2171" y="2106"/>
                    <a:pt x="2215" y="2076"/>
                  </a:cubicBezTo>
                  <a:cubicBezTo>
                    <a:pt x="2259" y="2048"/>
                    <a:pt x="2300" y="2011"/>
                    <a:pt x="2331" y="1963"/>
                  </a:cubicBezTo>
                  <a:cubicBezTo>
                    <a:pt x="2361" y="1913"/>
                    <a:pt x="2382" y="1858"/>
                    <a:pt x="2392" y="1800"/>
                  </a:cubicBezTo>
                  <a:cubicBezTo>
                    <a:pt x="2402" y="1739"/>
                    <a:pt x="2402" y="1678"/>
                    <a:pt x="2392" y="1616"/>
                  </a:cubicBezTo>
                  <a:cubicBezTo>
                    <a:pt x="2379" y="1555"/>
                    <a:pt x="2355" y="1494"/>
                    <a:pt x="2324" y="1439"/>
                  </a:cubicBezTo>
                  <a:cubicBezTo>
                    <a:pt x="2266" y="1327"/>
                    <a:pt x="2174" y="1232"/>
                    <a:pt x="2079" y="1147"/>
                  </a:cubicBezTo>
                  <a:cubicBezTo>
                    <a:pt x="1984" y="1065"/>
                    <a:pt x="1878" y="990"/>
                    <a:pt x="1770" y="926"/>
                  </a:cubicBezTo>
                  <a:cubicBezTo>
                    <a:pt x="1661" y="858"/>
                    <a:pt x="1552" y="797"/>
                    <a:pt x="1446" y="739"/>
                  </a:cubicBezTo>
                  <a:cubicBezTo>
                    <a:pt x="1338" y="681"/>
                    <a:pt x="1232" y="623"/>
                    <a:pt x="1127" y="569"/>
                  </a:cubicBezTo>
                  <a:cubicBezTo>
                    <a:pt x="923" y="456"/>
                    <a:pt x="725" y="365"/>
                    <a:pt x="559" y="280"/>
                  </a:cubicBezTo>
                  <a:cubicBezTo>
                    <a:pt x="392" y="194"/>
                    <a:pt x="249" y="130"/>
                    <a:pt x="154" y="79"/>
                  </a:cubicBezTo>
                  <a:cubicBezTo>
                    <a:pt x="55" y="3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0"/>
            <p:cNvSpPr/>
            <p:nvPr/>
          </p:nvSpPr>
          <p:spPr>
            <a:xfrm>
              <a:off x="590108" y="1102664"/>
              <a:ext cx="78318" cy="145836"/>
            </a:xfrm>
            <a:custGeom>
              <a:avLst/>
              <a:gdLst/>
              <a:ahLst/>
              <a:cxnLst/>
              <a:rect l="l" t="t" r="r" b="b"/>
              <a:pathLst>
                <a:path w="1784" h="3322" extrusionOk="0">
                  <a:moveTo>
                    <a:pt x="1049" y="1975"/>
                  </a:moveTo>
                  <a:lnTo>
                    <a:pt x="1049" y="1975"/>
                  </a:lnTo>
                  <a:cubicBezTo>
                    <a:pt x="1049" y="1976"/>
                    <a:pt x="1049" y="1978"/>
                    <a:pt x="1049" y="1980"/>
                  </a:cubicBezTo>
                  <a:lnTo>
                    <a:pt x="1049" y="1980"/>
                  </a:lnTo>
                  <a:lnTo>
                    <a:pt x="1049" y="1980"/>
                  </a:lnTo>
                  <a:cubicBezTo>
                    <a:pt x="1049" y="1978"/>
                    <a:pt x="1049" y="1976"/>
                    <a:pt x="1049" y="1975"/>
                  </a:cubicBezTo>
                  <a:close/>
                  <a:moveTo>
                    <a:pt x="770" y="0"/>
                  </a:moveTo>
                  <a:cubicBezTo>
                    <a:pt x="770" y="1"/>
                    <a:pt x="787" y="11"/>
                    <a:pt x="821" y="35"/>
                  </a:cubicBezTo>
                  <a:cubicBezTo>
                    <a:pt x="855" y="55"/>
                    <a:pt x="903" y="89"/>
                    <a:pt x="957" y="137"/>
                  </a:cubicBezTo>
                  <a:cubicBezTo>
                    <a:pt x="1012" y="187"/>
                    <a:pt x="1076" y="249"/>
                    <a:pt x="1144" y="327"/>
                  </a:cubicBezTo>
                  <a:cubicBezTo>
                    <a:pt x="1209" y="405"/>
                    <a:pt x="1274" y="501"/>
                    <a:pt x="1341" y="606"/>
                  </a:cubicBezTo>
                  <a:cubicBezTo>
                    <a:pt x="1409" y="711"/>
                    <a:pt x="1470" y="834"/>
                    <a:pt x="1525" y="966"/>
                  </a:cubicBezTo>
                  <a:cubicBezTo>
                    <a:pt x="1583" y="1099"/>
                    <a:pt x="1634" y="1239"/>
                    <a:pt x="1647" y="1388"/>
                  </a:cubicBezTo>
                  <a:cubicBezTo>
                    <a:pt x="1654" y="1463"/>
                    <a:pt x="1651" y="1538"/>
                    <a:pt x="1630" y="1610"/>
                  </a:cubicBezTo>
                  <a:cubicBezTo>
                    <a:pt x="1613" y="1681"/>
                    <a:pt x="1580" y="1749"/>
                    <a:pt x="1532" y="1803"/>
                  </a:cubicBezTo>
                  <a:cubicBezTo>
                    <a:pt x="1508" y="1831"/>
                    <a:pt x="1484" y="1858"/>
                    <a:pt x="1454" y="1875"/>
                  </a:cubicBezTo>
                  <a:cubicBezTo>
                    <a:pt x="1423" y="1895"/>
                    <a:pt x="1393" y="1909"/>
                    <a:pt x="1358" y="1919"/>
                  </a:cubicBezTo>
                  <a:cubicBezTo>
                    <a:pt x="1338" y="1925"/>
                    <a:pt x="1316" y="1927"/>
                    <a:pt x="1293" y="1927"/>
                  </a:cubicBezTo>
                  <a:cubicBezTo>
                    <a:pt x="1246" y="1927"/>
                    <a:pt x="1198" y="1916"/>
                    <a:pt x="1154" y="1895"/>
                  </a:cubicBezTo>
                  <a:cubicBezTo>
                    <a:pt x="1148" y="1892"/>
                    <a:pt x="1141" y="1889"/>
                    <a:pt x="1134" y="1885"/>
                  </a:cubicBezTo>
                  <a:lnTo>
                    <a:pt x="1127" y="1881"/>
                  </a:lnTo>
                  <a:lnTo>
                    <a:pt x="1120" y="1878"/>
                  </a:lnTo>
                  <a:lnTo>
                    <a:pt x="1110" y="1868"/>
                  </a:lnTo>
                  <a:cubicBezTo>
                    <a:pt x="1096" y="1858"/>
                    <a:pt x="1083" y="1844"/>
                    <a:pt x="1069" y="1834"/>
                  </a:cubicBezTo>
                  <a:cubicBezTo>
                    <a:pt x="1069" y="1834"/>
                    <a:pt x="1062" y="1823"/>
                    <a:pt x="1059" y="1817"/>
                  </a:cubicBezTo>
                  <a:lnTo>
                    <a:pt x="1049" y="1796"/>
                  </a:lnTo>
                  <a:cubicBezTo>
                    <a:pt x="1042" y="1783"/>
                    <a:pt x="1035" y="1770"/>
                    <a:pt x="1029" y="1756"/>
                  </a:cubicBezTo>
                  <a:cubicBezTo>
                    <a:pt x="1012" y="1759"/>
                    <a:pt x="998" y="1759"/>
                    <a:pt x="985" y="1762"/>
                  </a:cubicBezTo>
                  <a:lnTo>
                    <a:pt x="974" y="1766"/>
                  </a:lnTo>
                  <a:lnTo>
                    <a:pt x="957" y="1766"/>
                  </a:lnTo>
                  <a:cubicBezTo>
                    <a:pt x="940" y="1770"/>
                    <a:pt x="923" y="1773"/>
                    <a:pt x="906" y="1779"/>
                  </a:cubicBezTo>
                  <a:cubicBezTo>
                    <a:pt x="916" y="1881"/>
                    <a:pt x="927" y="2018"/>
                    <a:pt x="930" y="2045"/>
                  </a:cubicBezTo>
                  <a:cubicBezTo>
                    <a:pt x="933" y="2099"/>
                    <a:pt x="936" y="2150"/>
                    <a:pt x="936" y="2205"/>
                  </a:cubicBezTo>
                  <a:cubicBezTo>
                    <a:pt x="940" y="2307"/>
                    <a:pt x="936" y="2406"/>
                    <a:pt x="923" y="2504"/>
                  </a:cubicBezTo>
                  <a:cubicBezTo>
                    <a:pt x="903" y="2654"/>
                    <a:pt x="862" y="2797"/>
                    <a:pt x="797" y="2919"/>
                  </a:cubicBezTo>
                  <a:cubicBezTo>
                    <a:pt x="763" y="2980"/>
                    <a:pt x="726" y="3035"/>
                    <a:pt x="682" y="3082"/>
                  </a:cubicBezTo>
                  <a:cubicBezTo>
                    <a:pt x="638" y="3130"/>
                    <a:pt x="589" y="3175"/>
                    <a:pt x="539" y="3205"/>
                  </a:cubicBezTo>
                  <a:cubicBezTo>
                    <a:pt x="487" y="3236"/>
                    <a:pt x="437" y="3252"/>
                    <a:pt x="382" y="3259"/>
                  </a:cubicBezTo>
                  <a:cubicBezTo>
                    <a:pt x="372" y="3261"/>
                    <a:pt x="361" y="3261"/>
                    <a:pt x="351" y="3261"/>
                  </a:cubicBezTo>
                  <a:cubicBezTo>
                    <a:pt x="311" y="3261"/>
                    <a:pt x="272" y="3252"/>
                    <a:pt x="239" y="3236"/>
                  </a:cubicBezTo>
                  <a:cubicBezTo>
                    <a:pt x="195" y="3215"/>
                    <a:pt x="158" y="3188"/>
                    <a:pt x="127" y="3157"/>
                  </a:cubicBezTo>
                  <a:cubicBezTo>
                    <a:pt x="96" y="3126"/>
                    <a:pt x="73" y="3093"/>
                    <a:pt x="59" y="3062"/>
                  </a:cubicBezTo>
                  <a:cubicBezTo>
                    <a:pt x="25" y="2997"/>
                    <a:pt x="11" y="2939"/>
                    <a:pt x="11" y="2899"/>
                  </a:cubicBezTo>
                  <a:cubicBezTo>
                    <a:pt x="8" y="2881"/>
                    <a:pt x="11" y="2864"/>
                    <a:pt x="11" y="2855"/>
                  </a:cubicBezTo>
                  <a:lnTo>
                    <a:pt x="11" y="2841"/>
                  </a:lnTo>
                  <a:cubicBezTo>
                    <a:pt x="11" y="2841"/>
                    <a:pt x="11" y="2844"/>
                    <a:pt x="8" y="2855"/>
                  </a:cubicBezTo>
                  <a:cubicBezTo>
                    <a:pt x="8" y="2864"/>
                    <a:pt x="5" y="2881"/>
                    <a:pt x="5" y="2899"/>
                  </a:cubicBezTo>
                  <a:cubicBezTo>
                    <a:pt x="1" y="2939"/>
                    <a:pt x="8" y="3001"/>
                    <a:pt x="35" y="3073"/>
                  </a:cubicBezTo>
                  <a:cubicBezTo>
                    <a:pt x="49" y="3106"/>
                    <a:pt x="73" y="3144"/>
                    <a:pt x="100" y="3181"/>
                  </a:cubicBezTo>
                  <a:cubicBezTo>
                    <a:pt x="131" y="3215"/>
                    <a:pt x="168" y="3252"/>
                    <a:pt x="216" y="3280"/>
                  </a:cubicBezTo>
                  <a:cubicBezTo>
                    <a:pt x="259" y="3305"/>
                    <a:pt x="314" y="3321"/>
                    <a:pt x="373" y="3321"/>
                  </a:cubicBezTo>
                  <a:cubicBezTo>
                    <a:pt x="378" y="3321"/>
                    <a:pt x="383" y="3321"/>
                    <a:pt x="389" y="3321"/>
                  </a:cubicBezTo>
                  <a:cubicBezTo>
                    <a:pt x="450" y="3321"/>
                    <a:pt x="518" y="3300"/>
                    <a:pt x="576" y="3269"/>
                  </a:cubicBezTo>
                  <a:cubicBezTo>
                    <a:pt x="638" y="3236"/>
                    <a:pt x="691" y="3195"/>
                    <a:pt x="743" y="3144"/>
                  </a:cubicBezTo>
                  <a:cubicBezTo>
                    <a:pt x="794" y="3093"/>
                    <a:pt x="842" y="3032"/>
                    <a:pt x="883" y="2966"/>
                  </a:cubicBezTo>
                  <a:cubicBezTo>
                    <a:pt x="960" y="2837"/>
                    <a:pt x="1015" y="2681"/>
                    <a:pt x="1038" y="2517"/>
                  </a:cubicBezTo>
                  <a:cubicBezTo>
                    <a:pt x="1056" y="2415"/>
                    <a:pt x="1059" y="2310"/>
                    <a:pt x="1059" y="2201"/>
                  </a:cubicBezTo>
                  <a:cubicBezTo>
                    <a:pt x="1059" y="2130"/>
                    <a:pt x="1052" y="2018"/>
                    <a:pt x="1049" y="1983"/>
                  </a:cubicBezTo>
                  <a:lnTo>
                    <a:pt x="1052" y="1983"/>
                  </a:lnTo>
                  <a:lnTo>
                    <a:pt x="1059" y="1987"/>
                  </a:lnTo>
                  <a:lnTo>
                    <a:pt x="1073" y="1997"/>
                  </a:lnTo>
                  <a:cubicBezTo>
                    <a:pt x="1079" y="2001"/>
                    <a:pt x="1090" y="2007"/>
                    <a:pt x="1100" y="2011"/>
                  </a:cubicBezTo>
                  <a:cubicBezTo>
                    <a:pt x="1157" y="2040"/>
                    <a:pt x="1222" y="2054"/>
                    <a:pt x="1286" y="2054"/>
                  </a:cubicBezTo>
                  <a:cubicBezTo>
                    <a:pt x="1321" y="2054"/>
                    <a:pt x="1355" y="2050"/>
                    <a:pt x="1389" y="2041"/>
                  </a:cubicBezTo>
                  <a:cubicBezTo>
                    <a:pt x="1491" y="2018"/>
                    <a:pt x="1569" y="1956"/>
                    <a:pt x="1630" y="1881"/>
                  </a:cubicBezTo>
                  <a:cubicBezTo>
                    <a:pt x="1750" y="1735"/>
                    <a:pt x="1784" y="1542"/>
                    <a:pt x="1760" y="1374"/>
                  </a:cubicBezTo>
                  <a:cubicBezTo>
                    <a:pt x="1740" y="1208"/>
                    <a:pt x="1674" y="1058"/>
                    <a:pt x="1610" y="929"/>
                  </a:cubicBezTo>
                  <a:cubicBezTo>
                    <a:pt x="1542" y="796"/>
                    <a:pt x="1474" y="674"/>
                    <a:pt x="1399" y="569"/>
                  </a:cubicBezTo>
                  <a:cubicBezTo>
                    <a:pt x="1250" y="358"/>
                    <a:pt x="1087" y="211"/>
                    <a:pt x="967" y="123"/>
                  </a:cubicBezTo>
                  <a:cubicBezTo>
                    <a:pt x="906" y="82"/>
                    <a:pt x="858" y="52"/>
                    <a:pt x="825" y="31"/>
                  </a:cubicBezTo>
                  <a:cubicBezTo>
                    <a:pt x="787" y="11"/>
                    <a:pt x="770" y="1"/>
                    <a:pt x="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0"/>
            <p:cNvSpPr/>
            <p:nvPr/>
          </p:nvSpPr>
          <p:spPr>
            <a:xfrm>
              <a:off x="1191945" y="408550"/>
              <a:ext cx="378023" cy="149699"/>
            </a:xfrm>
            <a:custGeom>
              <a:avLst/>
              <a:gdLst/>
              <a:ahLst/>
              <a:cxnLst/>
              <a:rect l="l" t="t" r="r" b="b"/>
              <a:pathLst>
                <a:path w="8611" h="3410" extrusionOk="0">
                  <a:moveTo>
                    <a:pt x="1" y="0"/>
                  </a:moveTo>
                  <a:lnTo>
                    <a:pt x="1" y="0"/>
                  </a:lnTo>
                  <a:cubicBezTo>
                    <a:pt x="1" y="0"/>
                    <a:pt x="25" y="45"/>
                    <a:pt x="76" y="127"/>
                  </a:cubicBezTo>
                  <a:cubicBezTo>
                    <a:pt x="127" y="208"/>
                    <a:pt x="198" y="327"/>
                    <a:pt x="297" y="474"/>
                  </a:cubicBezTo>
                  <a:cubicBezTo>
                    <a:pt x="494" y="769"/>
                    <a:pt x="790" y="1184"/>
                    <a:pt x="1191" y="1640"/>
                  </a:cubicBezTo>
                  <a:cubicBezTo>
                    <a:pt x="1290" y="1755"/>
                    <a:pt x="1399" y="1875"/>
                    <a:pt x="1511" y="1994"/>
                  </a:cubicBezTo>
                  <a:cubicBezTo>
                    <a:pt x="1569" y="2052"/>
                    <a:pt x="1627" y="2113"/>
                    <a:pt x="1685" y="2174"/>
                  </a:cubicBezTo>
                  <a:cubicBezTo>
                    <a:pt x="1746" y="2232"/>
                    <a:pt x="1808" y="2293"/>
                    <a:pt x="1875" y="2351"/>
                  </a:cubicBezTo>
                  <a:cubicBezTo>
                    <a:pt x="1946" y="2408"/>
                    <a:pt x="2021" y="2460"/>
                    <a:pt x="2110" y="2497"/>
                  </a:cubicBezTo>
                  <a:cubicBezTo>
                    <a:pt x="2182" y="2525"/>
                    <a:pt x="2260" y="2541"/>
                    <a:pt x="2340" y="2541"/>
                  </a:cubicBezTo>
                  <a:cubicBezTo>
                    <a:pt x="2358" y="2541"/>
                    <a:pt x="2377" y="2540"/>
                    <a:pt x="2395" y="2538"/>
                  </a:cubicBezTo>
                  <a:cubicBezTo>
                    <a:pt x="2494" y="2524"/>
                    <a:pt x="2599" y="2484"/>
                    <a:pt x="2668" y="2402"/>
                  </a:cubicBezTo>
                  <a:cubicBezTo>
                    <a:pt x="2739" y="2320"/>
                    <a:pt x="2770" y="2215"/>
                    <a:pt x="2777" y="2113"/>
                  </a:cubicBezTo>
                  <a:cubicBezTo>
                    <a:pt x="2780" y="2072"/>
                    <a:pt x="2780" y="2031"/>
                    <a:pt x="2780" y="1990"/>
                  </a:cubicBezTo>
                  <a:lnTo>
                    <a:pt x="2777" y="1980"/>
                  </a:lnTo>
                  <a:lnTo>
                    <a:pt x="2777" y="1977"/>
                  </a:lnTo>
                  <a:lnTo>
                    <a:pt x="2777" y="1970"/>
                  </a:lnTo>
                  <a:lnTo>
                    <a:pt x="2777" y="1959"/>
                  </a:lnTo>
                  <a:cubicBezTo>
                    <a:pt x="2777" y="1964"/>
                    <a:pt x="2780" y="1964"/>
                    <a:pt x="2783" y="1967"/>
                  </a:cubicBezTo>
                  <a:lnTo>
                    <a:pt x="2783" y="1973"/>
                  </a:lnTo>
                  <a:lnTo>
                    <a:pt x="2787" y="1977"/>
                  </a:lnTo>
                  <a:lnTo>
                    <a:pt x="2787" y="1980"/>
                  </a:lnTo>
                  <a:lnTo>
                    <a:pt x="2817" y="2021"/>
                  </a:lnTo>
                  <a:cubicBezTo>
                    <a:pt x="2828" y="2035"/>
                    <a:pt x="2838" y="2052"/>
                    <a:pt x="2852" y="2066"/>
                  </a:cubicBezTo>
                  <a:cubicBezTo>
                    <a:pt x="2899" y="2127"/>
                    <a:pt x="2946" y="2188"/>
                    <a:pt x="2998" y="2242"/>
                  </a:cubicBezTo>
                  <a:cubicBezTo>
                    <a:pt x="3100" y="2361"/>
                    <a:pt x="3209" y="2470"/>
                    <a:pt x="3328" y="2576"/>
                  </a:cubicBezTo>
                  <a:cubicBezTo>
                    <a:pt x="3389" y="2630"/>
                    <a:pt x="3447" y="2681"/>
                    <a:pt x="3511" y="2728"/>
                  </a:cubicBezTo>
                  <a:cubicBezTo>
                    <a:pt x="3573" y="2780"/>
                    <a:pt x="3637" y="2824"/>
                    <a:pt x="3706" y="2868"/>
                  </a:cubicBezTo>
                  <a:cubicBezTo>
                    <a:pt x="3736" y="2892"/>
                    <a:pt x="3770" y="2912"/>
                    <a:pt x="3804" y="2933"/>
                  </a:cubicBezTo>
                  <a:cubicBezTo>
                    <a:pt x="3838" y="2956"/>
                    <a:pt x="3872" y="2977"/>
                    <a:pt x="3906" y="2997"/>
                  </a:cubicBezTo>
                  <a:lnTo>
                    <a:pt x="4012" y="3055"/>
                  </a:lnTo>
                  <a:lnTo>
                    <a:pt x="4120" y="3110"/>
                  </a:lnTo>
                  <a:cubicBezTo>
                    <a:pt x="4138" y="3120"/>
                    <a:pt x="4155" y="3130"/>
                    <a:pt x="4175" y="3137"/>
                  </a:cubicBezTo>
                  <a:lnTo>
                    <a:pt x="4232" y="3164"/>
                  </a:lnTo>
                  <a:cubicBezTo>
                    <a:pt x="4270" y="3181"/>
                    <a:pt x="4307" y="3198"/>
                    <a:pt x="4345" y="3215"/>
                  </a:cubicBezTo>
                  <a:cubicBezTo>
                    <a:pt x="4423" y="3242"/>
                    <a:pt x="4498" y="3276"/>
                    <a:pt x="4576" y="3300"/>
                  </a:cubicBezTo>
                  <a:cubicBezTo>
                    <a:pt x="4654" y="3327"/>
                    <a:pt x="4736" y="3347"/>
                    <a:pt x="4814" y="3368"/>
                  </a:cubicBezTo>
                  <a:cubicBezTo>
                    <a:pt x="4896" y="3392"/>
                    <a:pt x="4978" y="3405"/>
                    <a:pt x="5063" y="3409"/>
                  </a:cubicBezTo>
                  <a:cubicBezTo>
                    <a:pt x="5074" y="3409"/>
                    <a:pt x="5086" y="3409"/>
                    <a:pt x="5097" y="3409"/>
                  </a:cubicBezTo>
                  <a:cubicBezTo>
                    <a:pt x="5174" y="3409"/>
                    <a:pt x="5251" y="3397"/>
                    <a:pt x="5325" y="3361"/>
                  </a:cubicBezTo>
                  <a:cubicBezTo>
                    <a:pt x="5410" y="3324"/>
                    <a:pt x="5477" y="3249"/>
                    <a:pt x="5512" y="3160"/>
                  </a:cubicBezTo>
                  <a:cubicBezTo>
                    <a:pt x="5543" y="3075"/>
                    <a:pt x="5543" y="2984"/>
                    <a:pt x="5532" y="2902"/>
                  </a:cubicBezTo>
                  <a:cubicBezTo>
                    <a:pt x="5525" y="2882"/>
                    <a:pt x="5522" y="2862"/>
                    <a:pt x="5515" y="2841"/>
                  </a:cubicBezTo>
                  <a:lnTo>
                    <a:pt x="5508" y="2813"/>
                  </a:lnTo>
                  <a:lnTo>
                    <a:pt x="5508" y="2807"/>
                  </a:lnTo>
                  <a:lnTo>
                    <a:pt x="5505" y="2804"/>
                  </a:lnTo>
                  <a:lnTo>
                    <a:pt x="5505" y="2800"/>
                  </a:lnTo>
                  <a:lnTo>
                    <a:pt x="5502" y="2800"/>
                  </a:lnTo>
                  <a:lnTo>
                    <a:pt x="5502" y="2796"/>
                  </a:lnTo>
                  <a:lnTo>
                    <a:pt x="5505" y="2800"/>
                  </a:lnTo>
                  <a:lnTo>
                    <a:pt x="5512" y="2800"/>
                  </a:lnTo>
                  <a:cubicBezTo>
                    <a:pt x="5525" y="2807"/>
                    <a:pt x="5539" y="2813"/>
                    <a:pt x="5549" y="2817"/>
                  </a:cubicBezTo>
                  <a:cubicBezTo>
                    <a:pt x="5570" y="2827"/>
                    <a:pt x="5587" y="2834"/>
                    <a:pt x="5604" y="2841"/>
                  </a:cubicBezTo>
                  <a:cubicBezTo>
                    <a:pt x="5678" y="2871"/>
                    <a:pt x="5747" y="2898"/>
                    <a:pt x="5818" y="2923"/>
                  </a:cubicBezTo>
                  <a:cubicBezTo>
                    <a:pt x="6182" y="3052"/>
                    <a:pt x="6549" y="3123"/>
                    <a:pt x="6903" y="3140"/>
                  </a:cubicBezTo>
                  <a:cubicBezTo>
                    <a:pt x="6984" y="3145"/>
                    <a:pt x="7065" y="3148"/>
                    <a:pt x="7145" y="3148"/>
                  </a:cubicBezTo>
                  <a:cubicBezTo>
                    <a:pt x="7236" y="3148"/>
                    <a:pt x="7326" y="3144"/>
                    <a:pt x="7413" y="3137"/>
                  </a:cubicBezTo>
                  <a:cubicBezTo>
                    <a:pt x="7580" y="3123"/>
                    <a:pt x="7740" y="3096"/>
                    <a:pt x="7886" y="3052"/>
                  </a:cubicBezTo>
                  <a:cubicBezTo>
                    <a:pt x="8036" y="3008"/>
                    <a:pt x="8171" y="2939"/>
                    <a:pt x="8284" y="2851"/>
                  </a:cubicBezTo>
                  <a:cubicBezTo>
                    <a:pt x="8396" y="2760"/>
                    <a:pt x="8482" y="2650"/>
                    <a:pt x="8536" y="2535"/>
                  </a:cubicBezTo>
                  <a:cubicBezTo>
                    <a:pt x="8590" y="2422"/>
                    <a:pt x="8611" y="2300"/>
                    <a:pt x="8600" y="2191"/>
                  </a:cubicBezTo>
                  <a:cubicBezTo>
                    <a:pt x="8600" y="2164"/>
                    <a:pt x="8594" y="2137"/>
                    <a:pt x="8587" y="2110"/>
                  </a:cubicBezTo>
                  <a:cubicBezTo>
                    <a:pt x="8580" y="2086"/>
                    <a:pt x="8576" y="2058"/>
                    <a:pt x="8563" y="2038"/>
                  </a:cubicBezTo>
                  <a:cubicBezTo>
                    <a:pt x="8546" y="1990"/>
                    <a:pt x="8522" y="1950"/>
                    <a:pt x="8495" y="1912"/>
                  </a:cubicBezTo>
                  <a:cubicBezTo>
                    <a:pt x="8441" y="1841"/>
                    <a:pt x="8376" y="1786"/>
                    <a:pt x="8318" y="1752"/>
                  </a:cubicBezTo>
                  <a:cubicBezTo>
                    <a:pt x="8257" y="1719"/>
                    <a:pt x="8199" y="1705"/>
                    <a:pt x="8151" y="1698"/>
                  </a:cubicBezTo>
                  <a:cubicBezTo>
                    <a:pt x="8127" y="1694"/>
                    <a:pt x="8107" y="1691"/>
                    <a:pt x="8087" y="1691"/>
                  </a:cubicBezTo>
                  <a:cubicBezTo>
                    <a:pt x="8069" y="1694"/>
                    <a:pt x="8056" y="1694"/>
                    <a:pt x="8042" y="1694"/>
                  </a:cubicBezTo>
                  <a:cubicBezTo>
                    <a:pt x="8019" y="1701"/>
                    <a:pt x="8005" y="1701"/>
                    <a:pt x="8005" y="1701"/>
                  </a:cubicBezTo>
                  <a:cubicBezTo>
                    <a:pt x="8005" y="1701"/>
                    <a:pt x="8019" y="1701"/>
                    <a:pt x="8042" y="1698"/>
                  </a:cubicBezTo>
                  <a:cubicBezTo>
                    <a:pt x="8056" y="1694"/>
                    <a:pt x="8069" y="1694"/>
                    <a:pt x="8087" y="1694"/>
                  </a:cubicBezTo>
                  <a:cubicBezTo>
                    <a:pt x="8107" y="1694"/>
                    <a:pt x="8127" y="1698"/>
                    <a:pt x="8151" y="1701"/>
                  </a:cubicBezTo>
                  <a:cubicBezTo>
                    <a:pt x="8196" y="1711"/>
                    <a:pt x="8253" y="1728"/>
                    <a:pt x="8311" y="1766"/>
                  </a:cubicBezTo>
                  <a:cubicBezTo>
                    <a:pt x="8369" y="1800"/>
                    <a:pt x="8427" y="1854"/>
                    <a:pt x="8478" y="1926"/>
                  </a:cubicBezTo>
                  <a:cubicBezTo>
                    <a:pt x="8502" y="1964"/>
                    <a:pt x="8526" y="2000"/>
                    <a:pt x="8539" y="2048"/>
                  </a:cubicBezTo>
                  <a:cubicBezTo>
                    <a:pt x="8549" y="2069"/>
                    <a:pt x="8553" y="2093"/>
                    <a:pt x="8559" y="2116"/>
                  </a:cubicBezTo>
                  <a:cubicBezTo>
                    <a:pt x="8563" y="2140"/>
                    <a:pt x="8567" y="2168"/>
                    <a:pt x="8567" y="2191"/>
                  </a:cubicBezTo>
                  <a:cubicBezTo>
                    <a:pt x="8573" y="2297"/>
                    <a:pt x="8549" y="2408"/>
                    <a:pt x="8495" y="2518"/>
                  </a:cubicBezTo>
                  <a:cubicBezTo>
                    <a:pt x="8441" y="2623"/>
                    <a:pt x="8355" y="2725"/>
                    <a:pt x="8250" y="2804"/>
                  </a:cubicBezTo>
                  <a:cubicBezTo>
                    <a:pt x="8141" y="2885"/>
                    <a:pt x="8012" y="2946"/>
                    <a:pt x="7869" y="2987"/>
                  </a:cubicBezTo>
                  <a:cubicBezTo>
                    <a:pt x="7726" y="3028"/>
                    <a:pt x="7570" y="3052"/>
                    <a:pt x="7410" y="3062"/>
                  </a:cubicBezTo>
                  <a:cubicBezTo>
                    <a:pt x="7340" y="3066"/>
                    <a:pt x="7270" y="3068"/>
                    <a:pt x="7200" y="3068"/>
                  </a:cubicBezTo>
                  <a:cubicBezTo>
                    <a:pt x="7104" y="3068"/>
                    <a:pt x="7006" y="3064"/>
                    <a:pt x="6906" y="3058"/>
                  </a:cubicBezTo>
                  <a:cubicBezTo>
                    <a:pt x="6563" y="3031"/>
                    <a:pt x="6206" y="2960"/>
                    <a:pt x="5852" y="2831"/>
                  </a:cubicBezTo>
                  <a:cubicBezTo>
                    <a:pt x="5780" y="2807"/>
                    <a:pt x="5712" y="2780"/>
                    <a:pt x="5645" y="2749"/>
                  </a:cubicBezTo>
                  <a:cubicBezTo>
                    <a:pt x="5628" y="2742"/>
                    <a:pt x="5607" y="2735"/>
                    <a:pt x="5590" y="2725"/>
                  </a:cubicBezTo>
                  <a:lnTo>
                    <a:pt x="5563" y="2715"/>
                  </a:lnTo>
                  <a:lnTo>
                    <a:pt x="5546" y="2708"/>
                  </a:lnTo>
                  <a:lnTo>
                    <a:pt x="5522" y="2694"/>
                  </a:lnTo>
                  <a:cubicBezTo>
                    <a:pt x="5485" y="2678"/>
                    <a:pt x="5450" y="2661"/>
                    <a:pt x="5413" y="2640"/>
                  </a:cubicBezTo>
                  <a:cubicBezTo>
                    <a:pt x="5375" y="2623"/>
                    <a:pt x="5339" y="2603"/>
                    <a:pt x="5298" y="2582"/>
                  </a:cubicBezTo>
                  <a:lnTo>
                    <a:pt x="5298" y="2582"/>
                  </a:lnTo>
                  <a:cubicBezTo>
                    <a:pt x="5314" y="2620"/>
                    <a:pt x="5325" y="2647"/>
                    <a:pt x="5342" y="2684"/>
                  </a:cubicBezTo>
                  <a:cubicBezTo>
                    <a:pt x="5359" y="2719"/>
                    <a:pt x="5372" y="2755"/>
                    <a:pt x="5383" y="2790"/>
                  </a:cubicBezTo>
                  <a:lnTo>
                    <a:pt x="5400" y="2837"/>
                  </a:lnTo>
                  <a:lnTo>
                    <a:pt x="5403" y="2848"/>
                  </a:lnTo>
                  <a:lnTo>
                    <a:pt x="5403" y="2854"/>
                  </a:lnTo>
                  <a:lnTo>
                    <a:pt x="5406" y="2868"/>
                  </a:lnTo>
                  <a:cubicBezTo>
                    <a:pt x="5410" y="2885"/>
                    <a:pt x="5413" y="2902"/>
                    <a:pt x="5416" y="2919"/>
                  </a:cubicBezTo>
                  <a:cubicBezTo>
                    <a:pt x="5427" y="2991"/>
                    <a:pt x="5427" y="3062"/>
                    <a:pt x="5403" y="3120"/>
                  </a:cubicBezTo>
                  <a:cubicBezTo>
                    <a:pt x="5379" y="3181"/>
                    <a:pt x="5334" y="3232"/>
                    <a:pt x="5273" y="3259"/>
                  </a:cubicBezTo>
                  <a:cubicBezTo>
                    <a:pt x="5223" y="3286"/>
                    <a:pt x="5159" y="3297"/>
                    <a:pt x="5095" y="3297"/>
                  </a:cubicBezTo>
                  <a:cubicBezTo>
                    <a:pt x="5086" y="3297"/>
                    <a:pt x="5078" y="3297"/>
                    <a:pt x="5069" y="3297"/>
                  </a:cubicBezTo>
                  <a:cubicBezTo>
                    <a:pt x="4995" y="3293"/>
                    <a:pt x="4916" y="3280"/>
                    <a:pt x="4841" y="3262"/>
                  </a:cubicBezTo>
                  <a:cubicBezTo>
                    <a:pt x="4767" y="3239"/>
                    <a:pt x="4689" y="3222"/>
                    <a:pt x="4614" y="3195"/>
                  </a:cubicBezTo>
                  <a:cubicBezTo>
                    <a:pt x="4535" y="3171"/>
                    <a:pt x="4461" y="3140"/>
                    <a:pt x="4386" y="3110"/>
                  </a:cubicBezTo>
                  <a:cubicBezTo>
                    <a:pt x="4351" y="3096"/>
                    <a:pt x="4314" y="3079"/>
                    <a:pt x="4277" y="3062"/>
                  </a:cubicBezTo>
                  <a:lnTo>
                    <a:pt x="4222" y="3038"/>
                  </a:lnTo>
                  <a:cubicBezTo>
                    <a:pt x="4205" y="3028"/>
                    <a:pt x="4185" y="3021"/>
                    <a:pt x="4168" y="3011"/>
                  </a:cubicBezTo>
                  <a:lnTo>
                    <a:pt x="4066" y="2960"/>
                  </a:lnTo>
                  <a:lnTo>
                    <a:pt x="3964" y="2902"/>
                  </a:lnTo>
                  <a:cubicBezTo>
                    <a:pt x="3930" y="2882"/>
                    <a:pt x="3896" y="2862"/>
                    <a:pt x="3862" y="2841"/>
                  </a:cubicBezTo>
                  <a:cubicBezTo>
                    <a:pt x="3831" y="2821"/>
                    <a:pt x="3797" y="2800"/>
                    <a:pt x="3763" y="2780"/>
                  </a:cubicBezTo>
                  <a:cubicBezTo>
                    <a:pt x="3702" y="2735"/>
                    <a:pt x="3637" y="2691"/>
                    <a:pt x="3576" y="2644"/>
                  </a:cubicBezTo>
                  <a:cubicBezTo>
                    <a:pt x="3515" y="2596"/>
                    <a:pt x="3457" y="2548"/>
                    <a:pt x="3400" y="2497"/>
                  </a:cubicBezTo>
                  <a:cubicBezTo>
                    <a:pt x="3284" y="2395"/>
                    <a:pt x="3175" y="2290"/>
                    <a:pt x="3076" y="2174"/>
                  </a:cubicBezTo>
                  <a:cubicBezTo>
                    <a:pt x="3025" y="2119"/>
                    <a:pt x="2981" y="2061"/>
                    <a:pt x="2933" y="2004"/>
                  </a:cubicBezTo>
                  <a:cubicBezTo>
                    <a:pt x="2923" y="1987"/>
                    <a:pt x="2910" y="1973"/>
                    <a:pt x="2899" y="1959"/>
                  </a:cubicBezTo>
                  <a:lnTo>
                    <a:pt x="2865" y="1909"/>
                  </a:lnTo>
                  <a:cubicBezTo>
                    <a:pt x="2844" y="1878"/>
                    <a:pt x="2821" y="1851"/>
                    <a:pt x="2800" y="1813"/>
                  </a:cubicBezTo>
                  <a:lnTo>
                    <a:pt x="2770" y="1763"/>
                  </a:lnTo>
                  <a:lnTo>
                    <a:pt x="2739" y="1719"/>
                  </a:lnTo>
                  <a:cubicBezTo>
                    <a:pt x="2719" y="1722"/>
                    <a:pt x="2698" y="1722"/>
                    <a:pt x="2681" y="1725"/>
                  </a:cubicBezTo>
                  <a:cubicBezTo>
                    <a:pt x="2675" y="1732"/>
                    <a:pt x="2665" y="1742"/>
                    <a:pt x="2634" y="1759"/>
                  </a:cubicBezTo>
                  <a:cubicBezTo>
                    <a:pt x="2640" y="1783"/>
                    <a:pt x="2644" y="1804"/>
                    <a:pt x="2651" y="1827"/>
                  </a:cubicBezTo>
                  <a:cubicBezTo>
                    <a:pt x="2654" y="1851"/>
                    <a:pt x="2657" y="1871"/>
                    <a:pt x="2661" y="1892"/>
                  </a:cubicBezTo>
                  <a:cubicBezTo>
                    <a:pt x="2665" y="1912"/>
                    <a:pt x="2668" y="1932"/>
                    <a:pt x="2671" y="1953"/>
                  </a:cubicBezTo>
                  <a:cubicBezTo>
                    <a:pt x="2671" y="1959"/>
                    <a:pt x="2671" y="1970"/>
                    <a:pt x="2675" y="1980"/>
                  </a:cubicBezTo>
                  <a:lnTo>
                    <a:pt x="2675" y="1997"/>
                  </a:lnTo>
                  <a:cubicBezTo>
                    <a:pt x="2678" y="2035"/>
                    <a:pt x="2678" y="2072"/>
                    <a:pt x="2678" y="2106"/>
                  </a:cubicBezTo>
                  <a:cubicBezTo>
                    <a:pt x="2675" y="2195"/>
                    <a:pt x="2648" y="2276"/>
                    <a:pt x="2596" y="2341"/>
                  </a:cubicBezTo>
                  <a:cubicBezTo>
                    <a:pt x="2546" y="2402"/>
                    <a:pt x="2467" y="2439"/>
                    <a:pt x="2386" y="2453"/>
                  </a:cubicBezTo>
                  <a:cubicBezTo>
                    <a:pt x="2368" y="2455"/>
                    <a:pt x="2350" y="2457"/>
                    <a:pt x="2332" y="2457"/>
                  </a:cubicBezTo>
                  <a:cubicBezTo>
                    <a:pt x="2267" y="2457"/>
                    <a:pt x="2202" y="2443"/>
                    <a:pt x="2141" y="2422"/>
                  </a:cubicBezTo>
                  <a:cubicBezTo>
                    <a:pt x="2062" y="2392"/>
                    <a:pt x="1991" y="2344"/>
                    <a:pt x="1923" y="2293"/>
                  </a:cubicBezTo>
                  <a:cubicBezTo>
                    <a:pt x="1858" y="2239"/>
                    <a:pt x="1797" y="2181"/>
                    <a:pt x="1736" y="2123"/>
                  </a:cubicBezTo>
                  <a:cubicBezTo>
                    <a:pt x="1674" y="2066"/>
                    <a:pt x="1613" y="2008"/>
                    <a:pt x="1559" y="1950"/>
                  </a:cubicBezTo>
                  <a:cubicBezTo>
                    <a:pt x="1443" y="1834"/>
                    <a:pt x="1334" y="1719"/>
                    <a:pt x="1232" y="1606"/>
                  </a:cubicBezTo>
                  <a:cubicBezTo>
                    <a:pt x="824" y="1157"/>
                    <a:pt x="514" y="755"/>
                    <a:pt x="310" y="463"/>
                  </a:cubicBezTo>
                  <a:cubicBezTo>
                    <a:pt x="208" y="320"/>
                    <a:pt x="130" y="204"/>
                    <a:pt x="79" y="123"/>
                  </a:cubicBezTo>
                  <a:cubicBezTo>
                    <a:pt x="28"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0"/>
            <p:cNvSpPr/>
            <p:nvPr/>
          </p:nvSpPr>
          <p:spPr>
            <a:xfrm>
              <a:off x="1473306" y="419526"/>
              <a:ext cx="59177" cy="52460"/>
            </a:xfrm>
            <a:custGeom>
              <a:avLst/>
              <a:gdLst/>
              <a:ahLst/>
              <a:cxnLst/>
              <a:rect l="l" t="t" r="r" b="b"/>
              <a:pathLst>
                <a:path w="1348" h="1195" extrusionOk="0">
                  <a:moveTo>
                    <a:pt x="630" y="1"/>
                  </a:moveTo>
                  <a:cubicBezTo>
                    <a:pt x="555" y="1"/>
                    <a:pt x="478" y="12"/>
                    <a:pt x="402" y="36"/>
                  </a:cubicBezTo>
                  <a:cubicBezTo>
                    <a:pt x="334" y="56"/>
                    <a:pt x="266" y="87"/>
                    <a:pt x="201" y="131"/>
                  </a:cubicBezTo>
                  <a:cubicBezTo>
                    <a:pt x="140" y="175"/>
                    <a:pt x="82" y="237"/>
                    <a:pt x="52" y="312"/>
                  </a:cubicBezTo>
                  <a:cubicBezTo>
                    <a:pt x="18" y="387"/>
                    <a:pt x="7" y="464"/>
                    <a:pt x="4" y="543"/>
                  </a:cubicBezTo>
                  <a:cubicBezTo>
                    <a:pt x="1" y="621"/>
                    <a:pt x="11" y="700"/>
                    <a:pt x="32" y="775"/>
                  </a:cubicBezTo>
                  <a:cubicBezTo>
                    <a:pt x="55" y="849"/>
                    <a:pt x="89" y="921"/>
                    <a:pt x="140" y="985"/>
                  </a:cubicBezTo>
                  <a:cubicBezTo>
                    <a:pt x="188" y="1047"/>
                    <a:pt x="249" y="1101"/>
                    <a:pt x="321" y="1138"/>
                  </a:cubicBezTo>
                  <a:cubicBezTo>
                    <a:pt x="393" y="1175"/>
                    <a:pt x="474" y="1195"/>
                    <a:pt x="555" y="1195"/>
                  </a:cubicBezTo>
                  <a:cubicBezTo>
                    <a:pt x="631" y="1195"/>
                    <a:pt x="706" y="1178"/>
                    <a:pt x="773" y="1142"/>
                  </a:cubicBezTo>
                  <a:cubicBezTo>
                    <a:pt x="844" y="1108"/>
                    <a:pt x="899" y="1047"/>
                    <a:pt x="936" y="982"/>
                  </a:cubicBezTo>
                  <a:cubicBezTo>
                    <a:pt x="971" y="918"/>
                    <a:pt x="987" y="846"/>
                    <a:pt x="984" y="775"/>
                  </a:cubicBezTo>
                  <a:cubicBezTo>
                    <a:pt x="987" y="740"/>
                    <a:pt x="977" y="703"/>
                    <a:pt x="971" y="673"/>
                  </a:cubicBezTo>
                  <a:cubicBezTo>
                    <a:pt x="957" y="638"/>
                    <a:pt x="943" y="607"/>
                    <a:pt x="922" y="580"/>
                  </a:cubicBezTo>
                  <a:cubicBezTo>
                    <a:pt x="885" y="526"/>
                    <a:pt x="831" y="485"/>
                    <a:pt x="779" y="461"/>
                  </a:cubicBezTo>
                  <a:cubicBezTo>
                    <a:pt x="729" y="434"/>
                    <a:pt x="671" y="417"/>
                    <a:pt x="616" y="417"/>
                  </a:cubicBezTo>
                  <a:cubicBezTo>
                    <a:pt x="558" y="417"/>
                    <a:pt x="504" y="441"/>
                    <a:pt x="470" y="478"/>
                  </a:cubicBezTo>
                  <a:cubicBezTo>
                    <a:pt x="440" y="519"/>
                    <a:pt x="426" y="563"/>
                    <a:pt x="423" y="604"/>
                  </a:cubicBezTo>
                  <a:cubicBezTo>
                    <a:pt x="419" y="645"/>
                    <a:pt x="426" y="682"/>
                    <a:pt x="436" y="713"/>
                  </a:cubicBezTo>
                  <a:cubicBezTo>
                    <a:pt x="460" y="778"/>
                    <a:pt x="501" y="815"/>
                    <a:pt x="535" y="829"/>
                  </a:cubicBezTo>
                  <a:cubicBezTo>
                    <a:pt x="552" y="836"/>
                    <a:pt x="562" y="836"/>
                    <a:pt x="572" y="836"/>
                  </a:cubicBezTo>
                  <a:cubicBezTo>
                    <a:pt x="566" y="832"/>
                    <a:pt x="552" y="829"/>
                    <a:pt x="538" y="822"/>
                  </a:cubicBezTo>
                  <a:cubicBezTo>
                    <a:pt x="508" y="805"/>
                    <a:pt x="473" y="767"/>
                    <a:pt x="460" y="706"/>
                  </a:cubicBezTo>
                  <a:cubicBezTo>
                    <a:pt x="450" y="679"/>
                    <a:pt x="450" y="645"/>
                    <a:pt x="453" y="607"/>
                  </a:cubicBezTo>
                  <a:cubicBezTo>
                    <a:pt x="460" y="574"/>
                    <a:pt x="477" y="536"/>
                    <a:pt x="504" y="509"/>
                  </a:cubicBezTo>
                  <a:cubicBezTo>
                    <a:pt x="529" y="484"/>
                    <a:pt x="564" y="471"/>
                    <a:pt x="601" y="471"/>
                  </a:cubicBezTo>
                  <a:cubicBezTo>
                    <a:pt x="605" y="471"/>
                    <a:pt x="609" y="471"/>
                    <a:pt x="613" y="472"/>
                  </a:cubicBezTo>
                  <a:cubicBezTo>
                    <a:pt x="657" y="475"/>
                    <a:pt x="705" y="495"/>
                    <a:pt x="749" y="519"/>
                  </a:cubicBezTo>
                  <a:cubicBezTo>
                    <a:pt x="790" y="546"/>
                    <a:pt x="831" y="580"/>
                    <a:pt x="858" y="624"/>
                  </a:cubicBezTo>
                  <a:cubicBezTo>
                    <a:pt x="872" y="645"/>
                    <a:pt x="878" y="669"/>
                    <a:pt x="885" y="696"/>
                  </a:cubicBezTo>
                  <a:cubicBezTo>
                    <a:pt x="892" y="720"/>
                    <a:pt x="895" y="747"/>
                    <a:pt x="892" y="775"/>
                  </a:cubicBezTo>
                  <a:cubicBezTo>
                    <a:pt x="889" y="883"/>
                    <a:pt x="828" y="999"/>
                    <a:pt x="726" y="1053"/>
                  </a:cubicBezTo>
                  <a:cubicBezTo>
                    <a:pt x="678" y="1078"/>
                    <a:pt x="622" y="1091"/>
                    <a:pt x="564" y="1091"/>
                  </a:cubicBezTo>
                  <a:cubicBezTo>
                    <a:pt x="497" y="1091"/>
                    <a:pt x="428" y="1074"/>
                    <a:pt x="368" y="1043"/>
                  </a:cubicBezTo>
                  <a:cubicBezTo>
                    <a:pt x="252" y="989"/>
                    <a:pt x="170" y="873"/>
                    <a:pt x="134" y="744"/>
                  </a:cubicBezTo>
                  <a:cubicBezTo>
                    <a:pt x="113" y="679"/>
                    <a:pt x="106" y="611"/>
                    <a:pt x="106" y="546"/>
                  </a:cubicBezTo>
                  <a:cubicBezTo>
                    <a:pt x="106" y="478"/>
                    <a:pt x="120" y="411"/>
                    <a:pt x="144" y="353"/>
                  </a:cubicBezTo>
                  <a:cubicBezTo>
                    <a:pt x="191" y="237"/>
                    <a:pt x="310" y="162"/>
                    <a:pt x="429" y="122"/>
                  </a:cubicBezTo>
                  <a:cubicBezTo>
                    <a:pt x="508" y="95"/>
                    <a:pt x="590" y="83"/>
                    <a:pt x="669" y="83"/>
                  </a:cubicBezTo>
                  <a:cubicBezTo>
                    <a:pt x="713" y="83"/>
                    <a:pt x="756" y="87"/>
                    <a:pt x="797" y="94"/>
                  </a:cubicBezTo>
                  <a:cubicBezTo>
                    <a:pt x="916" y="114"/>
                    <a:pt x="1021" y="166"/>
                    <a:pt x="1100" y="233"/>
                  </a:cubicBezTo>
                  <a:cubicBezTo>
                    <a:pt x="1181" y="298"/>
                    <a:pt x="1236" y="380"/>
                    <a:pt x="1273" y="458"/>
                  </a:cubicBezTo>
                  <a:cubicBezTo>
                    <a:pt x="1310" y="536"/>
                    <a:pt x="1327" y="611"/>
                    <a:pt x="1331" y="676"/>
                  </a:cubicBezTo>
                  <a:cubicBezTo>
                    <a:pt x="1338" y="737"/>
                    <a:pt x="1331" y="788"/>
                    <a:pt x="1327" y="822"/>
                  </a:cubicBezTo>
                  <a:cubicBezTo>
                    <a:pt x="1321" y="856"/>
                    <a:pt x="1317" y="873"/>
                    <a:pt x="1317" y="873"/>
                  </a:cubicBezTo>
                  <a:cubicBezTo>
                    <a:pt x="1317" y="873"/>
                    <a:pt x="1321" y="856"/>
                    <a:pt x="1331" y="822"/>
                  </a:cubicBezTo>
                  <a:cubicBezTo>
                    <a:pt x="1338" y="788"/>
                    <a:pt x="1348" y="740"/>
                    <a:pt x="1348" y="676"/>
                  </a:cubicBezTo>
                  <a:cubicBezTo>
                    <a:pt x="1348" y="611"/>
                    <a:pt x="1338" y="530"/>
                    <a:pt x="1307" y="444"/>
                  </a:cubicBezTo>
                  <a:cubicBezTo>
                    <a:pt x="1277" y="359"/>
                    <a:pt x="1222" y="268"/>
                    <a:pt x="1137" y="189"/>
                  </a:cubicBezTo>
                  <a:cubicBezTo>
                    <a:pt x="1055" y="111"/>
                    <a:pt x="939" y="50"/>
                    <a:pt x="814" y="23"/>
                  </a:cubicBezTo>
                  <a:cubicBezTo>
                    <a:pt x="755" y="9"/>
                    <a:pt x="693"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0"/>
            <p:cNvSpPr/>
            <p:nvPr/>
          </p:nvSpPr>
          <p:spPr>
            <a:xfrm>
              <a:off x="952422" y="311925"/>
              <a:ext cx="455638" cy="189692"/>
            </a:xfrm>
            <a:custGeom>
              <a:avLst/>
              <a:gdLst/>
              <a:ahLst/>
              <a:cxnLst/>
              <a:rect l="l" t="t" r="r" b="b"/>
              <a:pathLst>
                <a:path w="10379" h="4321" extrusionOk="0">
                  <a:moveTo>
                    <a:pt x="1232" y="1"/>
                  </a:moveTo>
                  <a:cubicBezTo>
                    <a:pt x="1174" y="1"/>
                    <a:pt x="1116" y="4"/>
                    <a:pt x="1062" y="4"/>
                  </a:cubicBezTo>
                  <a:lnTo>
                    <a:pt x="902" y="4"/>
                  </a:lnTo>
                  <a:cubicBezTo>
                    <a:pt x="851" y="4"/>
                    <a:pt x="800" y="4"/>
                    <a:pt x="753" y="7"/>
                  </a:cubicBezTo>
                  <a:cubicBezTo>
                    <a:pt x="657" y="14"/>
                    <a:pt x="572" y="17"/>
                    <a:pt x="494" y="21"/>
                  </a:cubicBezTo>
                  <a:cubicBezTo>
                    <a:pt x="412" y="25"/>
                    <a:pt x="345" y="31"/>
                    <a:pt x="283" y="38"/>
                  </a:cubicBezTo>
                  <a:cubicBezTo>
                    <a:pt x="222" y="45"/>
                    <a:pt x="171" y="51"/>
                    <a:pt x="130" y="55"/>
                  </a:cubicBezTo>
                  <a:cubicBezTo>
                    <a:pt x="45" y="62"/>
                    <a:pt x="1" y="65"/>
                    <a:pt x="1" y="65"/>
                  </a:cubicBezTo>
                  <a:cubicBezTo>
                    <a:pt x="1" y="65"/>
                    <a:pt x="45" y="69"/>
                    <a:pt x="130" y="69"/>
                  </a:cubicBezTo>
                  <a:lnTo>
                    <a:pt x="283" y="69"/>
                  </a:lnTo>
                  <a:cubicBezTo>
                    <a:pt x="345" y="72"/>
                    <a:pt x="416" y="72"/>
                    <a:pt x="494" y="75"/>
                  </a:cubicBezTo>
                  <a:cubicBezTo>
                    <a:pt x="572" y="78"/>
                    <a:pt x="657" y="82"/>
                    <a:pt x="753" y="86"/>
                  </a:cubicBezTo>
                  <a:cubicBezTo>
                    <a:pt x="800" y="89"/>
                    <a:pt x="847" y="92"/>
                    <a:pt x="899" y="96"/>
                  </a:cubicBezTo>
                  <a:cubicBezTo>
                    <a:pt x="949" y="103"/>
                    <a:pt x="1004" y="106"/>
                    <a:pt x="1055" y="109"/>
                  </a:cubicBezTo>
                  <a:cubicBezTo>
                    <a:pt x="1110" y="113"/>
                    <a:pt x="1167" y="119"/>
                    <a:pt x="1225" y="123"/>
                  </a:cubicBezTo>
                  <a:cubicBezTo>
                    <a:pt x="1283" y="130"/>
                    <a:pt x="1341" y="136"/>
                    <a:pt x="1402" y="144"/>
                  </a:cubicBezTo>
                  <a:cubicBezTo>
                    <a:pt x="1463" y="150"/>
                    <a:pt x="1524" y="157"/>
                    <a:pt x="1590" y="164"/>
                  </a:cubicBezTo>
                  <a:cubicBezTo>
                    <a:pt x="1651" y="171"/>
                    <a:pt x="1715" y="180"/>
                    <a:pt x="1783" y="191"/>
                  </a:cubicBezTo>
                  <a:cubicBezTo>
                    <a:pt x="2310" y="259"/>
                    <a:pt x="2923" y="392"/>
                    <a:pt x="3559" y="582"/>
                  </a:cubicBezTo>
                  <a:cubicBezTo>
                    <a:pt x="3637" y="606"/>
                    <a:pt x="3719" y="637"/>
                    <a:pt x="3797" y="661"/>
                  </a:cubicBezTo>
                  <a:cubicBezTo>
                    <a:pt x="3838" y="674"/>
                    <a:pt x="3879" y="687"/>
                    <a:pt x="3920" y="701"/>
                  </a:cubicBezTo>
                  <a:lnTo>
                    <a:pt x="3978" y="722"/>
                  </a:lnTo>
                  <a:lnTo>
                    <a:pt x="4039" y="742"/>
                  </a:lnTo>
                  <a:cubicBezTo>
                    <a:pt x="4198" y="803"/>
                    <a:pt x="4361" y="861"/>
                    <a:pt x="4521" y="929"/>
                  </a:cubicBezTo>
                  <a:cubicBezTo>
                    <a:pt x="4848" y="1055"/>
                    <a:pt x="5168" y="1212"/>
                    <a:pt x="5481" y="1372"/>
                  </a:cubicBezTo>
                  <a:cubicBezTo>
                    <a:pt x="5637" y="1457"/>
                    <a:pt x="5794" y="1535"/>
                    <a:pt x="5947" y="1630"/>
                  </a:cubicBezTo>
                  <a:cubicBezTo>
                    <a:pt x="6022" y="1674"/>
                    <a:pt x="6096" y="1719"/>
                    <a:pt x="6171" y="1763"/>
                  </a:cubicBezTo>
                  <a:cubicBezTo>
                    <a:pt x="6246" y="1810"/>
                    <a:pt x="6321" y="1858"/>
                    <a:pt x="6396" y="1902"/>
                  </a:cubicBezTo>
                  <a:cubicBezTo>
                    <a:pt x="6688" y="2092"/>
                    <a:pt x="6974" y="2287"/>
                    <a:pt x="7246" y="2480"/>
                  </a:cubicBezTo>
                  <a:cubicBezTo>
                    <a:pt x="7794" y="2868"/>
                    <a:pt x="8311" y="3232"/>
                    <a:pt x="8767" y="3521"/>
                  </a:cubicBezTo>
                  <a:cubicBezTo>
                    <a:pt x="9226" y="3810"/>
                    <a:pt x="9631" y="4011"/>
                    <a:pt x="9920" y="4137"/>
                  </a:cubicBezTo>
                  <a:cubicBezTo>
                    <a:pt x="9991" y="4168"/>
                    <a:pt x="10056" y="4198"/>
                    <a:pt x="10114" y="4218"/>
                  </a:cubicBezTo>
                  <a:cubicBezTo>
                    <a:pt x="10172" y="4239"/>
                    <a:pt x="10219" y="4259"/>
                    <a:pt x="10257" y="4273"/>
                  </a:cubicBezTo>
                  <a:cubicBezTo>
                    <a:pt x="10338" y="4303"/>
                    <a:pt x="10379" y="4320"/>
                    <a:pt x="10379" y="4320"/>
                  </a:cubicBezTo>
                  <a:cubicBezTo>
                    <a:pt x="10379" y="4320"/>
                    <a:pt x="10338" y="4300"/>
                    <a:pt x="10260" y="4267"/>
                  </a:cubicBezTo>
                  <a:cubicBezTo>
                    <a:pt x="10223" y="4246"/>
                    <a:pt x="10175" y="4226"/>
                    <a:pt x="10121" y="4198"/>
                  </a:cubicBezTo>
                  <a:cubicBezTo>
                    <a:pt x="10066" y="4174"/>
                    <a:pt x="10005" y="4140"/>
                    <a:pt x="9937" y="4103"/>
                  </a:cubicBezTo>
                  <a:cubicBezTo>
                    <a:pt x="9900" y="4086"/>
                    <a:pt x="9865" y="4066"/>
                    <a:pt x="9825" y="4045"/>
                  </a:cubicBezTo>
                  <a:cubicBezTo>
                    <a:pt x="9787" y="4025"/>
                    <a:pt x="9750" y="4001"/>
                    <a:pt x="9709" y="3977"/>
                  </a:cubicBezTo>
                  <a:cubicBezTo>
                    <a:pt x="9668" y="3953"/>
                    <a:pt x="9624" y="3929"/>
                    <a:pt x="9583" y="3906"/>
                  </a:cubicBezTo>
                  <a:cubicBezTo>
                    <a:pt x="9539" y="3879"/>
                    <a:pt x="9495" y="3848"/>
                    <a:pt x="9447" y="3821"/>
                  </a:cubicBezTo>
                  <a:cubicBezTo>
                    <a:pt x="9403" y="3790"/>
                    <a:pt x="9355" y="3763"/>
                    <a:pt x="9305" y="3729"/>
                  </a:cubicBezTo>
                  <a:cubicBezTo>
                    <a:pt x="9256" y="3698"/>
                    <a:pt x="9209" y="3664"/>
                    <a:pt x="9158" y="3630"/>
                  </a:cubicBezTo>
                  <a:cubicBezTo>
                    <a:pt x="9056" y="3562"/>
                    <a:pt x="8950" y="3487"/>
                    <a:pt x="8842" y="3413"/>
                  </a:cubicBezTo>
                  <a:cubicBezTo>
                    <a:pt x="8402" y="3103"/>
                    <a:pt x="7920" y="2705"/>
                    <a:pt x="7386" y="2293"/>
                  </a:cubicBezTo>
                  <a:cubicBezTo>
                    <a:pt x="7117" y="2089"/>
                    <a:pt x="6838" y="1879"/>
                    <a:pt x="6542" y="1678"/>
                  </a:cubicBezTo>
                  <a:cubicBezTo>
                    <a:pt x="6468" y="1630"/>
                    <a:pt x="6392" y="1579"/>
                    <a:pt x="6317" y="1532"/>
                  </a:cubicBezTo>
                  <a:cubicBezTo>
                    <a:pt x="6239" y="1483"/>
                    <a:pt x="6161" y="1439"/>
                    <a:pt x="6086" y="1392"/>
                  </a:cubicBezTo>
                  <a:cubicBezTo>
                    <a:pt x="5930" y="1296"/>
                    <a:pt x="5770" y="1212"/>
                    <a:pt x="5610" y="1123"/>
                  </a:cubicBezTo>
                  <a:cubicBezTo>
                    <a:pt x="5287" y="960"/>
                    <a:pt x="4957" y="807"/>
                    <a:pt x="4623" y="678"/>
                  </a:cubicBezTo>
                  <a:cubicBezTo>
                    <a:pt x="4457" y="609"/>
                    <a:pt x="4287" y="555"/>
                    <a:pt x="4124" y="497"/>
                  </a:cubicBezTo>
                  <a:lnTo>
                    <a:pt x="4062" y="477"/>
                  </a:lnTo>
                  <a:lnTo>
                    <a:pt x="3998" y="456"/>
                  </a:lnTo>
                  <a:cubicBezTo>
                    <a:pt x="3957" y="446"/>
                    <a:pt x="3916" y="433"/>
                    <a:pt x="3871" y="419"/>
                  </a:cubicBezTo>
                  <a:cubicBezTo>
                    <a:pt x="3790" y="395"/>
                    <a:pt x="3708" y="372"/>
                    <a:pt x="3626" y="348"/>
                  </a:cubicBezTo>
                  <a:cubicBezTo>
                    <a:pt x="2970" y="171"/>
                    <a:pt x="2341" y="78"/>
                    <a:pt x="1800" y="31"/>
                  </a:cubicBezTo>
                  <a:cubicBezTo>
                    <a:pt x="1732" y="28"/>
                    <a:pt x="1667" y="17"/>
                    <a:pt x="1603" y="14"/>
                  </a:cubicBezTo>
                  <a:cubicBezTo>
                    <a:pt x="1535" y="14"/>
                    <a:pt x="1474" y="11"/>
                    <a:pt x="1412" y="7"/>
                  </a:cubicBezTo>
                  <a:cubicBezTo>
                    <a:pt x="1351" y="7"/>
                    <a:pt x="1290" y="4"/>
                    <a:pt x="1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0"/>
            <p:cNvSpPr/>
            <p:nvPr/>
          </p:nvSpPr>
          <p:spPr>
            <a:xfrm>
              <a:off x="1184351" y="341953"/>
              <a:ext cx="219719" cy="139821"/>
            </a:xfrm>
            <a:custGeom>
              <a:avLst/>
              <a:gdLst/>
              <a:ahLst/>
              <a:cxnLst/>
              <a:rect l="l" t="t" r="r" b="b"/>
              <a:pathLst>
                <a:path w="5005" h="3185" extrusionOk="0">
                  <a:moveTo>
                    <a:pt x="1" y="0"/>
                  </a:moveTo>
                  <a:cubicBezTo>
                    <a:pt x="1" y="0"/>
                    <a:pt x="21" y="11"/>
                    <a:pt x="62" y="27"/>
                  </a:cubicBezTo>
                  <a:cubicBezTo>
                    <a:pt x="103" y="44"/>
                    <a:pt x="160" y="72"/>
                    <a:pt x="235" y="109"/>
                  </a:cubicBezTo>
                  <a:cubicBezTo>
                    <a:pt x="381" y="174"/>
                    <a:pt x="589" y="283"/>
                    <a:pt x="838" y="408"/>
                  </a:cubicBezTo>
                  <a:cubicBezTo>
                    <a:pt x="1086" y="534"/>
                    <a:pt x="1361" y="701"/>
                    <a:pt x="1654" y="888"/>
                  </a:cubicBezTo>
                  <a:cubicBezTo>
                    <a:pt x="1943" y="1075"/>
                    <a:pt x="2246" y="1286"/>
                    <a:pt x="2532" y="1517"/>
                  </a:cubicBezTo>
                  <a:cubicBezTo>
                    <a:pt x="2824" y="1746"/>
                    <a:pt x="3110" y="1983"/>
                    <a:pt x="3389" y="2198"/>
                  </a:cubicBezTo>
                  <a:cubicBezTo>
                    <a:pt x="3664" y="2415"/>
                    <a:pt x="3933" y="2606"/>
                    <a:pt x="4171" y="2759"/>
                  </a:cubicBezTo>
                  <a:cubicBezTo>
                    <a:pt x="4409" y="2912"/>
                    <a:pt x="4620" y="3018"/>
                    <a:pt x="4769" y="3085"/>
                  </a:cubicBezTo>
                  <a:cubicBezTo>
                    <a:pt x="4804" y="3103"/>
                    <a:pt x="4838" y="3116"/>
                    <a:pt x="4868" y="3129"/>
                  </a:cubicBezTo>
                  <a:cubicBezTo>
                    <a:pt x="4899" y="3140"/>
                    <a:pt x="4923" y="3150"/>
                    <a:pt x="4943" y="3160"/>
                  </a:cubicBezTo>
                  <a:cubicBezTo>
                    <a:pt x="4984" y="3178"/>
                    <a:pt x="5005" y="3184"/>
                    <a:pt x="5005" y="3184"/>
                  </a:cubicBezTo>
                  <a:cubicBezTo>
                    <a:pt x="5005" y="3184"/>
                    <a:pt x="4984" y="3174"/>
                    <a:pt x="4947" y="3154"/>
                  </a:cubicBezTo>
                  <a:cubicBezTo>
                    <a:pt x="4929" y="3140"/>
                    <a:pt x="4906" y="3126"/>
                    <a:pt x="4879" y="3113"/>
                  </a:cubicBezTo>
                  <a:cubicBezTo>
                    <a:pt x="4851" y="3096"/>
                    <a:pt x="4818" y="3079"/>
                    <a:pt x="4783" y="3055"/>
                  </a:cubicBezTo>
                  <a:cubicBezTo>
                    <a:pt x="4644" y="2974"/>
                    <a:pt x="4453" y="2837"/>
                    <a:pt x="4232" y="2671"/>
                  </a:cubicBezTo>
                  <a:cubicBezTo>
                    <a:pt x="4011" y="2501"/>
                    <a:pt x="3769" y="2286"/>
                    <a:pt x="3511" y="2052"/>
                  </a:cubicBezTo>
                  <a:cubicBezTo>
                    <a:pt x="3253" y="1817"/>
                    <a:pt x="2977" y="1565"/>
                    <a:pt x="2681" y="1327"/>
                  </a:cubicBezTo>
                  <a:cubicBezTo>
                    <a:pt x="2389" y="1093"/>
                    <a:pt x="2075" y="875"/>
                    <a:pt x="1766" y="701"/>
                  </a:cubicBezTo>
                  <a:cubicBezTo>
                    <a:pt x="1460" y="521"/>
                    <a:pt x="1157" y="388"/>
                    <a:pt x="895" y="279"/>
                  </a:cubicBezTo>
                  <a:cubicBezTo>
                    <a:pt x="637" y="170"/>
                    <a:pt x="409" y="109"/>
                    <a:pt x="249" y="61"/>
                  </a:cubicBezTo>
                  <a:cubicBezTo>
                    <a:pt x="171" y="41"/>
                    <a:pt x="109" y="27"/>
                    <a:pt x="65" y="17"/>
                  </a:cubicBezTo>
                  <a:cubicBezTo>
                    <a:pt x="24"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0"/>
            <p:cNvSpPr/>
            <p:nvPr/>
          </p:nvSpPr>
          <p:spPr>
            <a:xfrm>
              <a:off x="475439" y="690963"/>
              <a:ext cx="61416" cy="279116"/>
            </a:xfrm>
            <a:custGeom>
              <a:avLst/>
              <a:gdLst/>
              <a:ahLst/>
              <a:cxnLst/>
              <a:rect l="l" t="t" r="r" b="b"/>
              <a:pathLst>
                <a:path w="1399" h="6358" extrusionOk="0">
                  <a:moveTo>
                    <a:pt x="964" y="0"/>
                  </a:moveTo>
                  <a:cubicBezTo>
                    <a:pt x="964" y="0"/>
                    <a:pt x="950" y="21"/>
                    <a:pt x="923" y="62"/>
                  </a:cubicBezTo>
                  <a:cubicBezTo>
                    <a:pt x="895" y="106"/>
                    <a:pt x="851" y="164"/>
                    <a:pt x="800" y="241"/>
                  </a:cubicBezTo>
                  <a:cubicBezTo>
                    <a:pt x="705" y="401"/>
                    <a:pt x="559" y="629"/>
                    <a:pt x="426" y="925"/>
                  </a:cubicBezTo>
                  <a:cubicBezTo>
                    <a:pt x="395" y="1000"/>
                    <a:pt x="361" y="1075"/>
                    <a:pt x="331" y="1156"/>
                  </a:cubicBezTo>
                  <a:cubicBezTo>
                    <a:pt x="300" y="1241"/>
                    <a:pt x="266" y="1323"/>
                    <a:pt x="239" y="1415"/>
                  </a:cubicBezTo>
                  <a:cubicBezTo>
                    <a:pt x="177" y="1588"/>
                    <a:pt x="127" y="1783"/>
                    <a:pt x="89" y="1983"/>
                  </a:cubicBezTo>
                  <a:cubicBezTo>
                    <a:pt x="69" y="2082"/>
                    <a:pt x="52" y="2184"/>
                    <a:pt x="38" y="2290"/>
                  </a:cubicBezTo>
                  <a:cubicBezTo>
                    <a:pt x="21" y="2395"/>
                    <a:pt x="17" y="2500"/>
                    <a:pt x="8" y="2605"/>
                  </a:cubicBezTo>
                  <a:cubicBezTo>
                    <a:pt x="0" y="2823"/>
                    <a:pt x="0" y="3041"/>
                    <a:pt x="14" y="3259"/>
                  </a:cubicBezTo>
                  <a:cubicBezTo>
                    <a:pt x="35" y="3477"/>
                    <a:pt x="66" y="3695"/>
                    <a:pt x="106" y="3905"/>
                  </a:cubicBezTo>
                  <a:cubicBezTo>
                    <a:pt x="151" y="4113"/>
                    <a:pt x="201" y="4320"/>
                    <a:pt x="266" y="4514"/>
                  </a:cubicBezTo>
                  <a:cubicBezTo>
                    <a:pt x="392" y="4902"/>
                    <a:pt x="572" y="5242"/>
                    <a:pt x="735" y="5521"/>
                  </a:cubicBezTo>
                  <a:cubicBezTo>
                    <a:pt x="898" y="5800"/>
                    <a:pt x="1076" y="6004"/>
                    <a:pt x="1198" y="6147"/>
                  </a:cubicBezTo>
                  <a:cubicBezTo>
                    <a:pt x="1259" y="6218"/>
                    <a:pt x="1314" y="6266"/>
                    <a:pt x="1347" y="6303"/>
                  </a:cubicBezTo>
                  <a:cubicBezTo>
                    <a:pt x="1382" y="6337"/>
                    <a:pt x="1399" y="6358"/>
                    <a:pt x="1399" y="6358"/>
                  </a:cubicBezTo>
                  <a:cubicBezTo>
                    <a:pt x="1399" y="6358"/>
                    <a:pt x="1385" y="6334"/>
                    <a:pt x="1361" y="6293"/>
                  </a:cubicBezTo>
                  <a:cubicBezTo>
                    <a:pt x="1334" y="6249"/>
                    <a:pt x="1294" y="6188"/>
                    <a:pt x="1249" y="6106"/>
                  </a:cubicBezTo>
                  <a:cubicBezTo>
                    <a:pt x="1154" y="5949"/>
                    <a:pt x="1038" y="5711"/>
                    <a:pt x="909" y="5429"/>
                  </a:cubicBezTo>
                  <a:cubicBezTo>
                    <a:pt x="780" y="5144"/>
                    <a:pt x="667" y="4797"/>
                    <a:pt x="572" y="4422"/>
                  </a:cubicBezTo>
                  <a:cubicBezTo>
                    <a:pt x="528" y="4235"/>
                    <a:pt x="487" y="4042"/>
                    <a:pt x="457" y="3841"/>
                  </a:cubicBezTo>
                  <a:cubicBezTo>
                    <a:pt x="426" y="3643"/>
                    <a:pt x="402" y="3439"/>
                    <a:pt x="392" y="3232"/>
                  </a:cubicBezTo>
                  <a:cubicBezTo>
                    <a:pt x="378" y="3028"/>
                    <a:pt x="375" y="2823"/>
                    <a:pt x="378" y="2623"/>
                  </a:cubicBezTo>
                  <a:cubicBezTo>
                    <a:pt x="388" y="2422"/>
                    <a:pt x="395" y="2221"/>
                    <a:pt x="413" y="2031"/>
                  </a:cubicBezTo>
                  <a:cubicBezTo>
                    <a:pt x="419" y="1980"/>
                    <a:pt x="426" y="1935"/>
                    <a:pt x="429" y="1888"/>
                  </a:cubicBezTo>
                  <a:cubicBezTo>
                    <a:pt x="436" y="1841"/>
                    <a:pt x="440" y="1792"/>
                    <a:pt x="446" y="1748"/>
                  </a:cubicBezTo>
                  <a:cubicBezTo>
                    <a:pt x="453" y="1701"/>
                    <a:pt x="460" y="1654"/>
                    <a:pt x="466" y="1609"/>
                  </a:cubicBezTo>
                  <a:cubicBezTo>
                    <a:pt x="470" y="1565"/>
                    <a:pt x="480" y="1520"/>
                    <a:pt x="487" y="1476"/>
                  </a:cubicBezTo>
                  <a:cubicBezTo>
                    <a:pt x="501" y="1388"/>
                    <a:pt x="518" y="1303"/>
                    <a:pt x="535" y="1221"/>
                  </a:cubicBezTo>
                  <a:cubicBezTo>
                    <a:pt x="555" y="1139"/>
                    <a:pt x="576" y="1062"/>
                    <a:pt x="592" y="983"/>
                  </a:cubicBezTo>
                  <a:cubicBezTo>
                    <a:pt x="674" y="680"/>
                    <a:pt x="763" y="432"/>
                    <a:pt x="841" y="262"/>
                  </a:cubicBezTo>
                  <a:cubicBezTo>
                    <a:pt x="875" y="177"/>
                    <a:pt x="909" y="112"/>
                    <a:pt x="929" y="68"/>
                  </a:cubicBezTo>
                  <a:cubicBezTo>
                    <a:pt x="953" y="24"/>
                    <a:pt x="964" y="0"/>
                    <a:pt x="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0"/>
            <p:cNvSpPr/>
            <p:nvPr/>
          </p:nvSpPr>
          <p:spPr>
            <a:xfrm>
              <a:off x="451689" y="748297"/>
              <a:ext cx="17999" cy="125642"/>
            </a:xfrm>
            <a:custGeom>
              <a:avLst/>
              <a:gdLst/>
              <a:ahLst/>
              <a:cxnLst/>
              <a:rect l="l" t="t" r="r" b="b"/>
              <a:pathLst>
                <a:path w="410" h="2862" extrusionOk="0">
                  <a:moveTo>
                    <a:pt x="409" y="1"/>
                  </a:moveTo>
                  <a:lnTo>
                    <a:pt x="409" y="1"/>
                  </a:lnTo>
                  <a:cubicBezTo>
                    <a:pt x="409" y="1"/>
                    <a:pt x="389" y="41"/>
                    <a:pt x="351" y="112"/>
                  </a:cubicBezTo>
                  <a:cubicBezTo>
                    <a:pt x="334" y="150"/>
                    <a:pt x="310" y="194"/>
                    <a:pt x="287" y="246"/>
                  </a:cubicBezTo>
                  <a:cubicBezTo>
                    <a:pt x="276" y="272"/>
                    <a:pt x="263" y="299"/>
                    <a:pt x="249" y="327"/>
                  </a:cubicBezTo>
                  <a:cubicBezTo>
                    <a:pt x="239" y="357"/>
                    <a:pt x="225" y="388"/>
                    <a:pt x="215" y="422"/>
                  </a:cubicBezTo>
                  <a:cubicBezTo>
                    <a:pt x="167" y="552"/>
                    <a:pt x="113" y="708"/>
                    <a:pt x="72" y="881"/>
                  </a:cubicBezTo>
                  <a:cubicBezTo>
                    <a:pt x="31" y="1051"/>
                    <a:pt x="15" y="1242"/>
                    <a:pt x="4" y="1429"/>
                  </a:cubicBezTo>
                  <a:cubicBezTo>
                    <a:pt x="4" y="1524"/>
                    <a:pt x="1" y="1620"/>
                    <a:pt x="11" y="1711"/>
                  </a:cubicBezTo>
                  <a:cubicBezTo>
                    <a:pt x="18" y="1803"/>
                    <a:pt x="31" y="1895"/>
                    <a:pt x="48" y="1980"/>
                  </a:cubicBezTo>
                  <a:cubicBezTo>
                    <a:pt x="79" y="2153"/>
                    <a:pt x="137" y="2313"/>
                    <a:pt x="185" y="2442"/>
                  </a:cubicBezTo>
                  <a:cubicBezTo>
                    <a:pt x="194" y="2477"/>
                    <a:pt x="208" y="2507"/>
                    <a:pt x="222" y="2538"/>
                  </a:cubicBezTo>
                  <a:cubicBezTo>
                    <a:pt x="235" y="2565"/>
                    <a:pt x="249" y="2593"/>
                    <a:pt x="263" y="2620"/>
                  </a:cubicBezTo>
                  <a:cubicBezTo>
                    <a:pt x="276" y="2643"/>
                    <a:pt x="287" y="2667"/>
                    <a:pt x="300" y="2691"/>
                  </a:cubicBezTo>
                  <a:cubicBezTo>
                    <a:pt x="310" y="2711"/>
                    <a:pt x="324" y="2731"/>
                    <a:pt x="331" y="2749"/>
                  </a:cubicBezTo>
                  <a:cubicBezTo>
                    <a:pt x="375" y="2820"/>
                    <a:pt x="395" y="2861"/>
                    <a:pt x="395" y="2861"/>
                  </a:cubicBezTo>
                  <a:cubicBezTo>
                    <a:pt x="395" y="2861"/>
                    <a:pt x="389" y="2813"/>
                    <a:pt x="378" y="2736"/>
                  </a:cubicBezTo>
                  <a:cubicBezTo>
                    <a:pt x="372" y="2695"/>
                    <a:pt x="368" y="2647"/>
                    <a:pt x="365" y="2589"/>
                  </a:cubicBezTo>
                  <a:cubicBezTo>
                    <a:pt x="362" y="2562"/>
                    <a:pt x="358" y="2531"/>
                    <a:pt x="358" y="2500"/>
                  </a:cubicBezTo>
                  <a:cubicBezTo>
                    <a:pt x="354" y="2470"/>
                    <a:pt x="351" y="2439"/>
                    <a:pt x="348" y="2405"/>
                  </a:cubicBezTo>
                  <a:cubicBezTo>
                    <a:pt x="327" y="2273"/>
                    <a:pt x="327" y="2113"/>
                    <a:pt x="314" y="1949"/>
                  </a:cubicBezTo>
                  <a:cubicBezTo>
                    <a:pt x="314" y="1864"/>
                    <a:pt x="307" y="1780"/>
                    <a:pt x="304" y="1695"/>
                  </a:cubicBezTo>
                  <a:cubicBezTo>
                    <a:pt x="300" y="1606"/>
                    <a:pt x="296" y="1517"/>
                    <a:pt x="296" y="1429"/>
                  </a:cubicBezTo>
                  <a:cubicBezTo>
                    <a:pt x="290" y="1255"/>
                    <a:pt x="293" y="1078"/>
                    <a:pt x="300" y="912"/>
                  </a:cubicBezTo>
                  <a:cubicBezTo>
                    <a:pt x="310" y="745"/>
                    <a:pt x="310" y="585"/>
                    <a:pt x="334" y="453"/>
                  </a:cubicBezTo>
                  <a:cubicBezTo>
                    <a:pt x="337" y="419"/>
                    <a:pt x="341" y="384"/>
                    <a:pt x="348" y="354"/>
                  </a:cubicBezTo>
                  <a:cubicBezTo>
                    <a:pt x="351" y="323"/>
                    <a:pt x="354" y="296"/>
                    <a:pt x="362" y="266"/>
                  </a:cubicBezTo>
                  <a:cubicBezTo>
                    <a:pt x="365" y="238"/>
                    <a:pt x="368" y="214"/>
                    <a:pt x="372" y="191"/>
                  </a:cubicBezTo>
                  <a:cubicBezTo>
                    <a:pt x="375" y="167"/>
                    <a:pt x="378" y="143"/>
                    <a:pt x="385" y="126"/>
                  </a:cubicBezTo>
                  <a:cubicBezTo>
                    <a:pt x="398" y="45"/>
                    <a:pt x="409"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0"/>
            <p:cNvSpPr/>
            <p:nvPr/>
          </p:nvSpPr>
          <p:spPr>
            <a:xfrm>
              <a:off x="482902" y="1144150"/>
              <a:ext cx="215681" cy="240440"/>
            </a:xfrm>
            <a:custGeom>
              <a:avLst/>
              <a:gdLst/>
              <a:ahLst/>
              <a:cxnLst/>
              <a:rect l="l" t="t" r="r" b="b"/>
              <a:pathLst>
                <a:path w="4913" h="5477" extrusionOk="0">
                  <a:moveTo>
                    <a:pt x="1409" y="1"/>
                  </a:moveTo>
                  <a:cubicBezTo>
                    <a:pt x="1409" y="1"/>
                    <a:pt x="1402" y="5"/>
                    <a:pt x="1381" y="5"/>
                  </a:cubicBezTo>
                  <a:cubicBezTo>
                    <a:pt x="1365" y="5"/>
                    <a:pt x="1341" y="5"/>
                    <a:pt x="1307" y="11"/>
                  </a:cubicBezTo>
                  <a:cubicBezTo>
                    <a:pt x="1239" y="18"/>
                    <a:pt x="1137" y="35"/>
                    <a:pt x="1014" y="79"/>
                  </a:cubicBezTo>
                  <a:cubicBezTo>
                    <a:pt x="896" y="127"/>
                    <a:pt x="756" y="202"/>
                    <a:pt x="613" y="321"/>
                  </a:cubicBezTo>
                  <a:cubicBezTo>
                    <a:pt x="470" y="437"/>
                    <a:pt x="334" y="603"/>
                    <a:pt x="232" y="811"/>
                  </a:cubicBezTo>
                  <a:cubicBezTo>
                    <a:pt x="133" y="1015"/>
                    <a:pt x="62" y="1256"/>
                    <a:pt x="31" y="1518"/>
                  </a:cubicBezTo>
                  <a:cubicBezTo>
                    <a:pt x="1" y="1776"/>
                    <a:pt x="7" y="2052"/>
                    <a:pt x="48" y="2335"/>
                  </a:cubicBezTo>
                  <a:cubicBezTo>
                    <a:pt x="86" y="2613"/>
                    <a:pt x="157" y="2899"/>
                    <a:pt x="266" y="3178"/>
                  </a:cubicBezTo>
                  <a:cubicBezTo>
                    <a:pt x="375" y="3454"/>
                    <a:pt x="521" y="3720"/>
                    <a:pt x="695" y="3968"/>
                  </a:cubicBezTo>
                  <a:lnTo>
                    <a:pt x="763" y="4059"/>
                  </a:lnTo>
                  <a:cubicBezTo>
                    <a:pt x="783" y="4090"/>
                    <a:pt x="807" y="4117"/>
                    <a:pt x="830" y="4148"/>
                  </a:cubicBezTo>
                  <a:lnTo>
                    <a:pt x="902" y="4236"/>
                  </a:lnTo>
                  <a:lnTo>
                    <a:pt x="977" y="4321"/>
                  </a:lnTo>
                  <a:lnTo>
                    <a:pt x="1052" y="4403"/>
                  </a:lnTo>
                  <a:lnTo>
                    <a:pt x="1130" y="4484"/>
                  </a:lnTo>
                  <a:cubicBezTo>
                    <a:pt x="1157" y="4511"/>
                    <a:pt x="1185" y="4539"/>
                    <a:pt x="1212" y="4563"/>
                  </a:cubicBezTo>
                  <a:lnTo>
                    <a:pt x="1293" y="4638"/>
                  </a:lnTo>
                  <a:cubicBezTo>
                    <a:pt x="1518" y="4835"/>
                    <a:pt x="1763" y="5001"/>
                    <a:pt x="2014" y="5128"/>
                  </a:cubicBezTo>
                  <a:cubicBezTo>
                    <a:pt x="2270" y="5254"/>
                    <a:pt x="2529" y="5338"/>
                    <a:pt x="2780" y="5393"/>
                  </a:cubicBezTo>
                  <a:cubicBezTo>
                    <a:pt x="3031" y="5447"/>
                    <a:pt x="3273" y="5475"/>
                    <a:pt x="3498" y="5475"/>
                  </a:cubicBezTo>
                  <a:cubicBezTo>
                    <a:pt x="3513" y="5476"/>
                    <a:pt x="3529" y="5476"/>
                    <a:pt x="3544" y="5476"/>
                  </a:cubicBezTo>
                  <a:cubicBezTo>
                    <a:pt x="3583" y="5476"/>
                    <a:pt x="3622" y="5474"/>
                    <a:pt x="3661" y="5471"/>
                  </a:cubicBezTo>
                  <a:cubicBezTo>
                    <a:pt x="3688" y="5471"/>
                    <a:pt x="3712" y="5471"/>
                    <a:pt x="3739" y="5467"/>
                  </a:cubicBezTo>
                  <a:cubicBezTo>
                    <a:pt x="3766" y="5464"/>
                    <a:pt x="3790" y="5464"/>
                    <a:pt x="3814" y="5461"/>
                  </a:cubicBezTo>
                  <a:cubicBezTo>
                    <a:pt x="3865" y="5454"/>
                    <a:pt x="3916" y="5450"/>
                    <a:pt x="3964" y="5444"/>
                  </a:cubicBezTo>
                  <a:cubicBezTo>
                    <a:pt x="4011" y="5434"/>
                    <a:pt x="4055" y="5427"/>
                    <a:pt x="4100" y="5420"/>
                  </a:cubicBezTo>
                  <a:cubicBezTo>
                    <a:pt x="4144" y="5414"/>
                    <a:pt x="4185" y="5400"/>
                    <a:pt x="4226" y="5389"/>
                  </a:cubicBezTo>
                  <a:cubicBezTo>
                    <a:pt x="4267" y="5379"/>
                    <a:pt x="4307" y="5369"/>
                    <a:pt x="4345" y="5359"/>
                  </a:cubicBezTo>
                  <a:cubicBezTo>
                    <a:pt x="4419" y="5335"/>
                    <a:pt x="4488" y="5315"/>
                    <a:pt x="4549" y="5294"/>
                  </a:cubicBezTo>
                  <a:cubicBezTo>
                    <a:pt x="4606" y="5271"/>
                    <a:pt x="4661" y="5250"/>
                    <a:pt x="4705" y="5230"/>
                  </a:cubicBezTo>
                  <a:cubicBezTo>
                    <a:pt x="4753" y="5213"/>
                    <a:pt x="4787" y="5189"/>
                    <a:pt x="4821" y="5175"/>
                  </a:cubicBezTo>
                  <a:cubicBezTo>
                    <a:pt x="4879" y="5144"/>
                    <a:pt x="4912" y="5128"/>
                    <a:pt x="4912" y="5128"/>
                  </a:cubicBezTo>
                  <a:lnTo>
                    <a:pt x="4912" y="5128"/>
                  </a:lnTo>
                  <a:cubicBezTo>
                    <a:pt x="4912" y="5128"/>
                    <a:pt x="4879" y="5141"/>
                    <a:pt x="4814" y="5161"/>
                  </a:cubicBezTo>
                  <a:cubicBezTo>
                    <a:pt x="4780" y="5172"/>
                    <a:pt x="4743" y="5189"/>
                    <a:pt x="4695" y="5199"/>
                  </a:cubicBezTo>
                  <a:cubicBezTo>
                    <a:pt x="4647" y="5213"/>
                    <a:pt x="4593" y="5226"/>
                    <a:pt x="4532" y="5243"/>
                  </a:cubicBezTo>
                  <a:cubicBezTo>
                    <a:pt x="4342" y="5290"/>
                    <a:pt x="4083" y="5324"/>
                    <a:pt x="3779" y="5324"/>
                  </a:cubicBezTo>
                  <a:cubicBezTo>
                    <a:pt x="3691" y="5324"/>
                    <a:pt x="3599" y="5321"/>
                    <a:pt x="3504" y="5315"/>
                  </a:cubicBezTo>
                  <a:cubicBezTo>
                    <a:pt x="3080" y="5284"/>
                    <a:pt x="2593" y="5148"/>
                    <a:pt x="2137" y="4896"/>
                  </a:cubicBezTo>
                  <a:cubicBezTo>
                    <a:pt x="1909" y="4770"/>
                    <a:pt x="1688" y="4610"/>
                    <a:pt x="1488" y="4423"/>
                  </a:cubicBezTo>
                  <a:lnTo>
                    <a:pt x="1413" y="4355"/>
                  </a:lnTo>
                  <a:cubicBezTo>
                    <a:pt x="1389" y="4332"/>
                    <a:pt x="1365" y="4304"/>
                    <a:pt x="1341" y="4280"/>
                  </a:cubicBezTo>
                  <a:lnTo>
                    <a:pt x="1270" y="4205"/>
                  </a:lnTo>
                  <a:lnTo>
                    <a:pt x="1202" y="4128"/>
                  </a:lnTo>
                  <a:cubicBezTo>
                    <a:pt x="1177" y="4100"/>
                    <a:pt x="1154" y="4073"/>
                    <a:pt x="1133" y="4046"/>
                  </a:cubicBezTo>
                  <a:lnTo>
                    <a:pt x="1072" y="3964"/>
                  </a:lnTo>
                  <a:cubicBezTo>
                    <a:pt x="1052" y="3933"/>
                    <a:pt x="1031" y="3906"/>
                    <a:pt x="1011" y="3879"/>
                  </a:cubicBezTo>
                  <a:lnTo>
                    <a:pt x="953" y="3791"/>
                  </a:lnTo>
                  <a:cubicBezTo>
                    <a:pt x="800" y="3559"/>
                    <a:pt x="674" y="3311"/>
                    <a:pt x="576" y="3056"/>
                  </a:cubicBezTo>
                  <a:cubicBezTo>
                    <a:pt x="474" y="2801"/>
                    <a:pt x="395" y="2542"/>
                    <a:pt x="348" y="2283"/>
                  </a:cubicBezTo>
                  <a:cubicBezTo>
                    <a:pt x="300" y="2029"/>
                    <a:pt x="273" y="1773"/>
                    <a:pt x="279" y="1536"/>
                  </a:cubicBezTo>
                  <a:cubicBezTo>
                    <a:pt x="283" y="1416"/>
                    <a:pt x="296" y="1304"/>
                    <a:pt x="314" y="1192"/>
                  </a:cubicBezTo>
                  <a:cubicBezTo>
                    <a:pt x="334" y="1083"/>
                    <a:pt x="361" y="977"/>
                    <a:pt x="399" y="883"/>
                  </a:cubicBezTo>
                  <a:cubicBezTo>
                    <a:pt x="474" y="688"/>
                    <a:pt x="576" y="528"/>
                    <a:pt x="688" y="399"/>
                  </a:cubicBezTo>
                  <a:cubicBezTo>
                    <a:pt x="803" y="270"/>
                    <a:pt x="926" y="178"/>
                    <a:pt x="1035" y="123"/>
                  </a:cubicBezTo>
                  <a:cubicBezTo>
                    <a:pt x="1144" y="62"/>
                    <a:pt x="1243" y="32"/>
                    <a:pt x="1307" y="18"/>
                  </a:cubicBezTo>
                  <a:cubicBezTo>
                    <a:pt x="1341" y="11"/>
                    <a:pt x="1365" y="8"/>
                    <a:pt x="1386" y="8"/>
                  </a:cubicBezTo>
                  <a:cubicBezTo>
                    <a:pt x="1402" y="5"/>
                    <a:pt x="1409"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0"/>
            <p:cNvSpPr/>
            <p:nvPr/>
          </p:nvSpPr>
          <p:spPr>
            <a:xfrm>
              <a:off x="457966" y="1143886"/>
              <a:ext cx="111462" cy="275868"/>
            </a:xfrm>
            <a:custGeom>
              <a:avLst/>
              <a:gdLst/>
              <a:ahLst/>
              <a:cxnLst/>
              <a:rect l="l" t="t" r="r" b="b"/>
              <a:pathLst>
                <a:path w="2539" h="6284" extrusionOk="0">
                  <a:moveTo>
                    <a:pt x="1878" y="0"/>
                  </a:moveTo>
                  <a:lnTo>
                    <a:pt x="1878" y="0"/>
                  </a:lnTo>
                  <a:cubicBezTo>
                    <a:pt x="1878" y="0"/>
                    <a:pt x="1847" y="7"/>
                    <a:pt x="1790" y="17"/>
                  </a:cubicBezTo>
                  <a:cubicBezTo>
                    <a:pt x="1759" y="21"/>
                    <a:pt x="1725" y="31"/>
                    <a:pt x="1681" y="41"/>
                  </a:cubicBezTo>
                  <a:cubicBezTo>
                    <a:pt x="1660" y="48"/>
                    <a:pt x="1640" y="52"/>
                    <a:pt x="1616" y="61"/>
                  </a:cubicBezTo>
                  <a:cubicBezTo>
                    <a:pt x="1593" y="68"/>
                    <a:pt x="1569" y="75"/>
                    <a:pt x="1541" y="85"/>
                  </a:cubicBezTo>
                  <a:cubicBezTo>
                    <a:pt x="1436" y="126"/>
                    <a:pt x="1310" y="174"/>
                    <a:pt x="1174" y="256"/>
                  </a:cubicBezTo>
                  <a:cubicBezTo>
                    <a:pt x="1042" y="333"/>
                    <a:pt x="896" y="443"/>
                    <a:pt x="759" y="578"/>
                  </a:cubicBezTo>
                  <a:cubicBezTo>
                    <a:pt x="620" y="715"/>
                    <a:pt x="487" y="881"/>
                    <a:pt x="375" y="1075"/>
                  </a:cubicBezTo>
                  <a:cubicBezTo>
                    <a:pt x="260" y="1269"/>
                    <a:pt x="167" y="1493"/>
                    <a:pt x="106" y="1729"/>
                  </a:cubicBezTo>
                  <a:cubicBezTo>
                    <a:pt x="42" y="1966"/>
                    <a:pt x="7" y="2218"/>
                    <a:pt x="1" y="2476"/>
                  </a:cubicBezTo>
                  <a:cubicBezTo>
                    <a:pt x="1" y="2603"/>
                    <a:pt x="4" y="2732"/>
                    <a:pt x="15" y="2861"/>
                  </a:cubicBezTo>
                  <a:cubicBezTo>
                    <a:pt x="24" y="2991"/>
                    <a:pt x="42" y="3120"/>
                    <a:pt x="62" y="3245"/>
                  </a:cubicBezTo>
                  <a:cubicBezTo>
                    <a:pt x="72" y="3310"/>
                    <a:pt x="89" y="3371"/>
                    <a:pt x="103" y="3436"/>
                  </a:cubicBezTo>
                  <a:cubicBezTo>
                    <a:pt x="120" y="3497"/>
                    <a:pt x="133" y="3562"/>
                    <a:pt x="150" y="3623"/>
                  </a:cubicBezTo>
                  <a:cubicBezTo>
                    <a:pt x="171" y="3685"/>
                    <a:pt x="188" y="3746"/>
                    <a:pt x="208" y="3807"/>
                  </a:cubicBezTo>
                  <a:cubicBezTo>
                    <a:pt x="229" y="3868"/>
                    <a:pt x="249" y="3930"/>
                    <a:pt x="273" y="3987"/>
                  </a:cubicBezTo>
                  <a:cubicBezTo>
                    <a:pt x="293" y="4048"/>
                    <a:pt x="321" y="4106"/>
                    <a:pt x="344" y="4164"/>
                  </a:cubicBezTo>
                  <a:cubicBezTo>
                    <a:pt x="368" y="4222"/>
                    <a:pt x="392" y="4280"/>
                    <a:pt x="423" y="4334"/>
                  </a:cubicBezTo>
                  <a:cubicBezTo>
                    <a:pt x="450" y="4392"/>
                    <a:pt x="477" y="4446"/>
                    <a:pt x="504" y="4501"/>
                  </a:cubicBezTo>
                  <a:cubicBezTo>
                    <a:pt x="535" y="4555"/>
                    <a:pt x="566" y="4606"/>
                    <a:pt x="596" y="4657"/>
                  </a:cubicBezTo>
                  <a:cubicBezTo>
                    <a:pt x="613" y="4685"/>
                    <a:pt x="627" y="4712"/>
                    <a:pt x="643" y="4735"/>
                  </a:cubicBezTo>
                  <a:cubicBezTo>
                    <a:pt x="660" y="4759"/>
                    <a:pt x="678" y="4787"/>
                    <a:pt x="695" y="4811"/>
                  </a:cubicBezTo>
                  <a:cubicBezTo>
                    <a:pt x="725" y="4858"/>
                    <a:pt x="759" y="4909"/>
                    <a:pt x="793" y="4953"/>
                  </a:cubicBezTo>
                  <a:cubicBezTo>
                    <a:pt x="864" y="5045"/>
                    <a:pt x="929" y="5137"/>
                    <a:pt x="1004" y="5219"/>
                  </a:cubicBezTo>
                  <a:cubicBezTo>
                    <a:pt x="1042" y="5260"/>
                    <a:pt x="1076" y="5304"/>
                    <a:pt x="1113" y="5341"/>
                  </a:cubicBezTo>
                  <a:cubicBezTo>
                    <a:pt x="1150" y="5379"/>
                    <a:pt x="1188" y="5415"/>
                    <a:pt x="1225" y="5453"/>
                  </a:cubicBezTo>
                  <a:cubicBezTo>
                    <a:pt x="1242" y="5470"/>
                    <a:pt x="1263" y="5491"/>
                    <a:pt x="1280" y="5508"/>
                  </a:cubicBezTo>
                  <a:cubicBezTo>
                    <a:pt x="1296" y="5525"/>
                    <a:pt x="1317" y="5542"/>
                    <a:pt x="1334" y="5558"/>
                  </a:cubicBezTo>
                  <a:cubicBezTo>
                    <a:pt x="1371" y="5593"/>
                    <a:pt x="1409" y="5624"/>
                    <a:pt x="1443" y="5657"/>
                  </a:cubicBezTo>
                  <a:cubicBezTo>
                    <a:pt x="1518" y="5718"/>
                    <a:pt x="1589" y="5773"/>
                    <a:pt x="1660" y="5828"/>
                  </a:cubicBezTo>
                  <a:cubicBezTo>
                    <a:pt x="1732" y="5875"/>
                    <a:pt x="1800" y="5919"/>
                    <a:pt x="1865" y="5963"/>
                  </a:cubicBezTo>
                  <a:cubicBezTo>
                    <a:pt x="1933" y="6001"/>
                    <a:pt x="1994" y="6035"/>
                    <a:pt x="2056" y="6069"/>
                  </a:cubicBezTo>
                  <a:cubicBezTo>
                    <a:pt x="2083" y="6086"/>
                    <a:pt x="2113" y="6100"/>
                    <a:pt x="2141" y="6113"/>
                  </a:cubicBezTo>
                  <a:cubicBezTo>
                    <a:pt x="2167" y="6127"/>
                    <a:pt x="2194" y="6137"/>
                    <a:pt x="2219" y="6150"/>
                  </a:cubicBezTo>
                  <a:cubicBezTo>
                    <a:pt x="2317" y="6198"/>
                    <a:pt x="2399" y="6225"/>
                    <a:pt x="2453" y="6249"/>
                  </a:cubicBezTo>
                  <a:cubicBezTo>
                    <a:pt x="2508" y="6269"/>
                    <a:pt x="2538" y="6283"/>
                    <a:pt x="2538" y="6283"/>
                  </a:cubicBezTo>
                  <a:cubicBezTo>
                    <a:pt x="2538" y="6283"/>
                    <a:pt x="2511" y="6266"/>
                    <a:pt x="2460" y="6239"/>
                  </a:cubicBezTo>
                  <a:cubicBezTo>
                    <a:pt x="2409" y="6208"/>
                    <a:pt x="2331" y="6171"/>
                    <a:pt x="2239" y="6109"/>
                  </a:cubicBezTo>
                  <a:cubicBezTo>
                    <a:pt x="2052" y="5998"/>
                    <a:pt x="1803" y="5811"/>
                    <a:pt x="1541" y="5549"/>
                  </a:cubicBezTo>
                  <a:cubicBezTo>
                    <a:pt x="1511" y="5514"/>
                    <a:pt x="1477" y="5484"/>
                    <a:pt x="1443" y="5446"/>
                  </a:cubicBezTo>
                  <a:cubicBezTo>
                    <a:pt x="1429" y="5429"/>
                    <a:pt x="1412" y="5412"/>
                    <a:pt x="1395" y="5395"/>
                  </a:cubicBezTo>
                  <a:cubicBezTo>
                    <a:pt x="1378" y="5375"/>
                    <a:pt x="1365" y="5358"/>
                    <a:pt x="1348" y="5338"/>
                  </a:cubicBezTo>
                  <a:cubicBezTo>
                    <a:pt x="1314" y="5300"/>
                    <a:pt x="1283" y="5263"/>
                    <a:pt x="1249" y="5222"/>
                  </a:cubicBezTo>
                  <a:cubicBezTo>
                    <a:pt x="1219" y="5184"/>
                    <a:pt x="1188" y="5140"/>
                    <a:pt x="1158" y="5100"/>
                  </a:cubicBezTo>
                  <a:cubicBezTo>
                    <a:pt x="1092" y="5015"/>
                    <a:pt x="1035" y="4922"/>
                    <a:pt x="974" y="4831"/>
                  </a:cubicBezTo>
                  <a:cubicBezTo>
                    <a:pt x="943" y="4787"/>
                    <a:pt x="919" y="4735"/>
                    <a:pt x="888" y="4688"/>
                  </a:cubicBezTo>
                  <a:cubicBezTo>
                    <a:pt x="875" y="4664"/>
                    <a:pt x="861" y="4640"/>
                    <a:pt x="847" y="4616"/>
                  </a:cubicBezTo>
                  <a:cubicBezTo>
                    <a:pt x="831" y="4589"/>
                    <a:pt x="820" y="4566"/>
                    <a:pt x="807" y="4538"/>
                  </a:cubicBezTo>
                  <a:cubicBezTo>
                    <a:pt x="780" y="4490"/>
                    <a:pt x="753" y="4436"/>
                    <a:pt x="729" y="4385"/>
                  </a:cubicBezTo>
                  <a:cubicBezTo>
                    <a:pt x="704" y="4334"/>
                    <a:pt x="681" y="4280"/>
                    <a:pt x="654" y="4225"/>
                  </a:cubicBezTo>
                  <a:cubicBezTo>
                    <a:pt x="630" y="4175"/>
                    <a:pt x="610" y="4120"/>
                    <a:pt x="589" y="4062"/>
                  </a:cubicBezTo>
                  <a:cubicBezTo>
                    <a:pt x="569" y="4007"/>
                    <a:pt x="541" y="3953"/>
                    <a:pt x="525" y="3895"/>
                  </a:cubicBezTo>
                  <a:cubicBezTo>
                    <a:pt x="508" y="3841"/>
                    <a:pt x="487" y="3783"/>
                    <a:pt x="470" y="3726"/>
                  </a:cubicBezTo>
                  <a:cubicBezTo>
                    <a:pt x="453" y="3668"/>
                    <a:pt x="439" y="3610"/>
                    <a:pt x="423" y="3552"/>
                  </a:cubicBezTo>
                  <a:cubicBezTo>
                    <a:pt x="406" y="3494"/>
                    <a:pt x="395" y="3432"/>
                    <a:pt x="382" y="3374"/>
                  </a:cubicBezTo>
                  <a:cubicBezTo>
                    <a:pt x="371" y="3317"/>
                    <a:pt x="354" y="3256"/>
                    <a:pt x="348" y="3198"/>
                  </a:cubicBezTo>
                  <a:cubicBezTo>
                    <a:pt x="263" y="2718"/>
                    <a:pt x="266" y="2231"/>
                    <a:pt x="362" y="1790"/>
                  </a:cubicBezTo>
                  <a:cubicBezTo>
                    <a:pt x="409" y="1572"/>
                    <a:pt x="477" y="1364"/>
                    <a:pt x="566" y="1181"/>
                  </a:cubicBezTo>
                  <a:cubicBezTo>
                    <a:pt x="579" y="1157"/>
                    <a:pt x="589" y="1133"/>
                    <a:pt x="599" y="1113"/>
                  </a:cubicBezTo>
                  <a:cubicBezTo>
                    <a:pt x="613" y="1089"/>
                    <a:pt x="627" y="1065"/>
                    <a:pt x="637" y="1044"/>
                  </a:cubicBezTo>
                  <a:cubicBezTo>
                    <a:pt x="660" y="1000"/>
                    <a:pt x="688" y="960"/>
                    <a:pt x="715" y="919"/>
                  </a:cubicBezTo>
                  <a:cubicBezTo>
                    <a:pt x="739" y="878"/>
                    <a:pt x="770" y="837"/>
                    <a:pt x="793" y="800"/>
                  </a:cubicBezTo>
                  <a:cubicBezTo>
                    <a:pt x="824" y="762"/>
                    <a:pt x="851" y="725"/>
                    <a:pt x="878" y="691"/>
                  </a:cubicBezTo>
                  <a:cubicBezTo>
                    <a:pt x="1113" y="412"/>
                    <a:pt x="1365" y="225"/>
                    <a:pt x="1558" y="129"/>
                  </a:cubicBezTo>
                  <a:cubicBezTo>
                    <a:pt x="1582" y="116"/>
                    <a:pt x="1607" y="106"/>
                    <a:pt x="1627" y="93"/>
                  </a:cubicBezTo>
                  <a:cubicBezTo>
                    <a:pt x="1651" y="82"/>
                    <a:pt x="1671" y="75"/>
                    <a:pt x="1692" y="65"/>
                  </a:cubicBezTo>
                  <a:cubicBezTo>
                    <a:pt x="1729" y="48"/>
                    <a:pt x="1763" y="35"/>
                    <a:pt x="1790" y="27"/>
                  </a:cubicBezTo>
                  <a:cubicBezTo>
                    <a:pt x="1847" y="11"/>
                    <a:pt x="1878" y="0"/>
                    <a:pt x="1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0"/>
            <p:cNvSpPr/>
            <p:nvPr/>
          </p:nvSpPr>
          <p:spPr>
            <a:xfrm>
              <a:off x="626414" y="1306538"/>
              <a:ext cx="95175" cy="55577"/>
            </a:xfrm>
            <a:custGeom>
              <a:avLst/>
              <a:gdLst/>
              <a:ahLst/>
              <a:cxnLst/>
              <a:rect l="l" t="t" r="r" b="b"/>
              <a:pathLst>
                <a:path w="2168" h="1266" extrusionOk="0">
                  <a:moveTo>
                    <a:pt x="2168" y="0"/>
                  </a:moveTo>
                  <a:lnTo>
                    <a:pt x="2168" y="0"/>
                  </a:lnTo>
                  <a:cubicBezTo>
                    <a:pt x="2168" y="0"/>
                    <a:pt x="2133" y="27"/>
                    <a:pt x="2069" y="71"/>
                  </a:cubicBezTo>
                  <a:cubicBezTo>
                    <a:pt x="2056" y="82"/>
                    <a:pt x="2042" y="95"/>
                    <a:pt x="2021" y="109"/>
                  </a:cubicBezTo>
                  <a:cubicBezTo>
                    <a:pt x="2004" y="118"/>
                    <a:pt x="1984" y="132"/>
                    <a:pt x="1960" y="146"/>
                  </a:cubicBezTo>
                  <a:cubicBezTo>
                    <a:pt x="1940" y="159"/>
                    <a:pt x="1916" y="173"/>
                    <a:pt x="1892" y="187"/>
                  </a:cubicBezTo>
                  <a:cubicBezTo>
                    <a:pt x="1872" y="204"/>
                    <a:pt x="1844" y="217"/>
                    <a:pt x="1824" y="234"/>
                  </a:cubicBezTo>
                  <a:cubicBezTo>
                    <a:pt x="1800" y="252"/>
                    <a:pt x="1777" y="269"/>
                    <a:pt x="1750" y="286"/>
                  </a:cubicBezTo>
                  <a:cubicBezTo>
                    <a:pt x="1722" y="299"/>
                    <a:pt x="1695" y="313"/>
                    <a:pt x="1664" y="330"/>
                  </a:cubicBezTo>
                  <a:cubicBezTo>
                    <a:pt x="1651" y="336"/>
                    <a:pt x="1637" y="347"/>
                    <a:pt x="1623" y="354"/>
                  </a:cubicBezTo>
                  <a:cubicBezTo>
                    <a:pt x="1610" y="360"/>
                    <a:pt x="1596" y="367"/>
                    <a:pt x="1579" y="377"/>
                  </a:cubicBezTo>
                  <a:cubicBezTo>
                    <a:pt x="1552" y="391"/>
                    <a:pt x="1525" y="408"/>
                    <a:pt x="1494" y="425"/>
                  </a:cubicBezTo>
                  <a:cubicBezTo>
                    <a:pt x="1375" y="486"/>
                    <a:pt x="1263" y="564"/>
                    <a:pt x="1137" y="625"/>
                  </a:cubicBezTo>
                  <a:cubicBezTo>
                    <a:pt x="1076" y="660"/>
                    <a:pt x="1015" y="694"/>
                    <a:pt x="949" y="721"/>
                  </a:cubicBezTo>
                  <a:cubicBezTo>
                    <a:pt x="933" y="728"/>
                    <a:pt x="919" y="738"/>
                    <a:pt x="902" y="745"/>
                  </a:cubicBezTo>
                  <a:cubicBezTo>
                    <a:pt x="888" y="751"/>
                    <a:pt x="872" y="759"/>
                    <a:pt x="855" y="768"/>
                  </a:cubicBezTo>
                  <a:cubicBezTo>
                    <a:pt x="824" y="782"/>
                    <a:pt x="794" y="796"/>
                    <a:pt x="763" y="812"/>
                  </a:cubicBezTo>
                  <a:cubicBezTo>
                    <a:pt x="732" y="826"/>
                    <a:pt x="701" y="840"/>
                    <a:pt x="671" y="853"/>
                  </a:cubicBezTo>
                  <a:cubicBezTo>
                    <a:pt x="654" y="861"/>
                    <a:pt x="640" y="870"/>
                    <a:pt x="623" y="878"/>
                  </a:cubicBezTo>
                  <a:cubicBezTo>
                    <a:pt x="610" y="884"/>
                    <a:pt x="593" y="888"/>
                    <a:pt x="579" y="894"/>
                  </a:cubicBezTo>
                  <a:cubicBezTo>
                    <a:pt x="549" y="905"/>
                    <a:pt x="518" y="922"/>
                    <a:pt x="491" y="932"/>
                  </a:cubicBezTo>
                  <a:cubicBezTo>
                    <a:pt x="460" y="946"/>
                    <a:pt x="429" y="952"/>
                    <a:pt x="403" y="959"/>
                  </a:cubicBezTo>
                  <a:cubicBezTo>
                    <a:pt x="375" y="969"/>
                    <a:pt x="348" y="976"/>
                    <a:pt x="321" y="986"/>
                  </a:cubicBezTo>
                  <a:cubicBezTo>
                    <a:pt x="293" y="993"/>
                    <a:pt x="266" y="1000"/>
                    <a:pt x="242" y="1003"/>
                  </a:cubicBezTo>
                  <a:cubicBezTo>
                    <a:pt x="194" y="1017"/>
                    <a:pt x="150" y="1027"/>
                    <a:pt x="117" y="1030"/>
                  </a:cubicBezTo>
                  <a:cubicBezTo>
                    <a:pt x="79" y="1037"/>
                    <a:pt x="51" y="1041"/>
                    <a:pt x="31" y="1041"/>
                  </a:cubicBezTo>
                  <a:lnTo>
                    <a:pt x="1" y="1041"/>
                  </a:lnTo>
                  <a:cubicBezTo>
                    <a:pt x="1" y="1041"/>
                    <a:pt x="11" y="1044"/>
                    <a:pt x="28" y="1051"/>
                  </a:cubicBezTo>
                  <a:cubicBezTo>
                    <a:pt x="48" y="1061"/>
                    <a:pt x="72" y="1071"/>
                    <a:pt x="106" y="1092"/>
                  </a:cubicBezTo>
                  <a:cubicBezTo>
                    <a:pt x="117" y="1095"/>
                    <a:pt x="123" y="1098"/>
                    <a:pt x="133" y="1106"/>
                  </a:cubicBezTo>
                  <a:cubicBezTo>
                    <a:pt x="144" y="1109"/>
                    <a:pt x="150" y="1115"/>
                    <a:pt x="164" y="1119"/>
                  </a:cubicBezTo>
                  <a:cubicBezTo>
                    <a:pt x="185" y="1129"/>
                    <a:pt x="208" y="1139"/>
                    <a:pt x="232" y="1150"/>
                  </a:cubicBezTo>
                  <a:cubicBezTo>
                    <a:pt x="256" y="1159"/>
                    <a:pt x="283" y="1170"/>
                    <a:pt x="310" y="1180"/>
                  </a:cubicBezTo>
                  <a:cubicBezTo>
                    <a:pt x="341" y="1190"/>
                    <a:pt x="371" y="1200"/>
                    <a:pt x="403" y="1208"/>
                  </a:cubicBezTo>
                  <a:cubicBezTo>
                    <a:pt x="436" y="1214"/>
                    <a:pt x="470" y="1225"/>
                    <a:pt x="505" y="1231"/>
                  </a:cubicBezTo>
                  <a:cubicBezTo>
                    <a:pt x="541" y="1238"/>
                    <a:pt x="579" y="1245"/>
                    <a:pt x="616" y="1252"/>
                  </a:cubicBezTo>
                  <a:cubicBezTo>
                    <a:pt x="637" y="1255"/>
                    <a:pt x="657" y="1258"/>
                    <a:pt x="674" y="1258"/>
                  </a:cubicBezTo>
                  <a:cubicBezTo>
                    <a:pt x="695" y="1261"/>
                    <a:pt x="715" y="1261"/>
                    <a:pt x="736" y="1261"/>
                  </a:cubicBezTo>
                  <a:cubicBezTo>
                    <a:pt x="776" y="1266"/>
                    <a:pt x="820" y="1266"/>
                    <a:pt x="861" y="1266"/>
                  </a:cubicBezTo>
                  <a:cubicBezTo>
                    <a:pt x="1035" y="1261"/>
                    <a:pt x="1212" y="1208"/>
                    <a:pt x="1385" y="1143"/>
                  </a:cubicBezTo>
                  <a:cubicBezTo>
                    <a:pt x="1549" y="1057"/>
                    <a:pt x="1709" y="963"/>
                    <a:pt x="1827" y="837"/>
                  </a:cubicBezTo>
                  <a:cubicBezTo>
                    <a:pt x="1946" y="710"/>
                    <a:pt x="2025" y="564"/>
                    <a:pt x="2079" y="442"/>
                  </a:cubicBezTo>
                  <a:cubicBezTo>
                    <a:pt x="2097" y="412"/>
                    <a:pt x="2106" y="381"/>
                    <a:pt x="2117" y="350"/>
                  </a:cubicBezTo>
                  <a:cubicBezTo>
                    <a:pt x="2127" y="319"/>
                    <a:pt x="2130" y="289"/>
                    <a:pt x="2137" y="261"/>
                  </a:cubicBezTo>
                  <a:cubicBezTo>
                    <a:pt x="2144" y="234"/>
                    <a:pt x="2147" y="211"/>
                    <a:pt x="2150" y="187"/>
                  </a:cubicBezTo>
                  <a:cubicBezTo>
                    <a:pt x="2154" y="163"/>
                    <a:pt x="2158" y="139"/>
                    <a:pt x="2161" y="123"/>
                  </a:cubicBezTo>
                  <a:cubicBezTo>
                    <a:pt x="2164" y="41"/>
                    <a:pt x="2168"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0"/>
            <p:cNvSpPr/>
            <p:nvPr/>
          </p:nvSpPr>
          <p:spPr>
            <a:xfrm>
              <a:off x="601610" y="1316065"/>
              <a:ext cx="47851" cy="33101"/>
            </a:xfrm>
            <a:custGeom>
              <a:avLst/>
              <a:gdLst/>
              <a:ahLst/>
              <a:cxnLst/>
              <a:rect l="l" t="t" r="r" b="b"/>
              <a:pathLst>
                <a:path w="1090" h="754" extrusionOk="0">
                  <a:moveTo>
                    <a:pt x="1090" y="0"/>
                  </a:moveTo>
                  <a:cubicBezTo>
                    <a:pt x="1090" y="0"/>
                    <a:pt x="1065" y="4"/>
                    <a:pt x="1018" y="8"/>
                  </a:cubicBezTo>
                  <a:cubicBezTo>
                    <a:pt x="977" y="17"/>
                    <a:pt x="902" y="17"/>
                    <a:pt x="841" y="38"/>
                  </a:cubicBezTo>
                  <a:cubicBezTo>
                    <a:pt x="814" y="52"/>
                    <a:pt x="776" y="58"/>
                    <a:pt x="743" y="69"/>
                  </a:cubicBezTo>
                  <a:cubicBezTo>
                    <a:pt x="705" y="79"/>
                    <a:pt x="668" y="89"/>
                    <a:pt x="641" y="110"/>
                  </a:cubicBezTo>
                  <a:cubicBezTo>
                    <a:pt x="576" y="140"/>
                    <a:pt x="518" y="184"/>
                    <a:pt x="461" y="222"/>
                  </a:cubicBezTo>
                  <a:cubicBezTo>
                    <a:pt x="409" y="262"/>
                    <a:pt x="362" y="314"/>
                    <a:pt x="314" y="361"/>
                  </a:cubicBezTo>
                  <a:cubicBezTo>
                    <a:pt x="294" y="385"/>
                    <a:pt x="269" y="408"/>
                    <a:pt x="249" y="436"/>
                  </a:cubicBezTo>
                  <a:cubicBezTo>
                    <a:pt x="225" y="463"/>
                    <a:pt x="205" y="490"/>
                    <a:pt x="181" y="507"/>
                  </a:cubicBezTo>
                  <a:cubicBezTo>
                    <a:pt x="175" y="511"/>
                    <a:pt x="172" y="518"/>
                    <a:pt x="164" y="521"/>
                  </a:cubicBezTo>
                  <a:cubicBezTo>
                    <a:pt x="158" y="528"/>
                    <a:pt x="154" y="531"/>
                    <a:pt x="147" y="538"/>
                  </a:cubicBezTo>
                  <a:cubicBezTo>
                    <a:pt x="137" y="548"/>
                    <a:pt x="123" y="555"/>
                    <a:pt x="114" y="565"/>
                  </a:cubicBezTo>
                  <a:cubicBezTo>
                    <a:pt x="93" y="582"/>
                    <a:pt x="73" y="600"/>
                    <a:pt x="56" y="606"/>
                  </a:cubicBezTo>
                  <a:cubicBezTo>
                    <a:pt x="21" y="626"/>
                    <a:pt x="1" y="633"/>
                    <a:pt x="1" y="633"/>
                  </a:cubicBezTo>
                  <a:cubicBezTo>
                    <a:pt x="1" y="633"/>
                    <a:pt x="21" y="640"/>
                    <a:pt x="59" y="661"/>
                  </a:cubicBezTo>
                  <a:cubicBezTo>
                    <a:pt x="65" y="664"/>
                    <a:pt x="76" y="671"/>
                    <a:pt x="90" y="677"/>
                  </a:cubicBezTo>
                  <a:cubicBezTo>
                    <a:pt x="100" y="681"/>
                    <a:pt x="114" y="688"/>
                    <a:pt x="127" y="694"/>
                  </a:cubicBezTo>
                  <a:cubicBezTo>
                    <a:pt x="154" y="708"/>
                    <a:pt x="188" y="725"/>
                    <a:pt x="225" y="729"/>
                  </a:cubicBezTo>
                  <a:cubicBezTo>
                    <a:pt x="263" y="735"/>
                    <a:pt x="304" y="742"/>
                    <a:pt x="348" y="752"/>
                  </a:cubicBezTo>
                  <a:cubicBezTo>
                    <a:pt x="356" y="753"/>
                    <a:pt x="364" y="754"/>
                    <a:pt x="372" y="754"/>
                  </a:cubicBezTo>
                  <a:cubicBezTo>
                    <a:pt x="387" y="754"/>
                    <a:pt x="403" y="752"/>
                    <a:pt x="416" y="752"/>
                  </a:cubicBezTo>
                  <a:cubicBezTo>
                    <a:pt x="440" y="752"/>
                    <a:pt x="464" y="752"/>
                    <a:pt x="487" y="746"/>
                  </a:cubicBezTo>
                  <a:cubicBezTo>
                    <a:pt x="583" y="735"/>
                    <a:pt x="674" y="697"/>
                    <a:pt x="756" y="650"/>
                  </a:cubicBezTo>
                  <a:cubicBezTo>
                    <a:pt x="834" y="595"/>
                    <a:pt x="902" y="538"/>
                    <a:pt x="954" y="466"/>
                  </a:cubicBezTo>
                  <a:cubicBezTo>
                    <a:pt x="981" y="436"/>
                    <a:pt x="1001" y="395"/>
                    <a:pt x="1015" y="358"/>
                  </a:cubicBezTo>
                  <a:cubicBezTo>
                    <a:pt x="1029" y="320"/>
                    <a:pt x="1042" y="286"/>
                    <a:pt x="1056" y="253"/>
                  </a:cubicBezTo>
                  <a:cubicBezTo>
                    <a:pt x="1079" y="187"/>
                    <a:pt x="1079" y="113"/>
                    <a:pt x="1086" y="72"/>
                  </a:cubicBezTo>
                  <a:cubicBezTo>
                    <a:pt x="1090" y="24"/>
                    <a:pt x="1090"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0"/>
            <p:cNvSpPr/>
            <p:nvPr/>
          </p:nvSpPr>
          <p:spPr>
            <a:xfrm>
              <a:off x="578343" y="1319357"/>
              <a:ext cx="29325" cy="21994"/>
            </a:xfrm>
            <a:custGeom>
              <a:avLst/>
              <a:gdLst/>
              <a:ahLst/>
              <a:cxnLst/>
              <a:rect l="l" t="t" r="r" b="b"/>
              <a:pathLst>
                <a:path w="668" h="501" extrusionOk="0">
                  <a:moveTo>
                    <a:pt x="55" y="327"/>
                  </a:moveTo>
                  <a:cubicBezTo>
                    <a:pt x="57" y="327"/>
                    <a:pt x="56" y="327"/>
                    <a:pt x="55" y="328"/>
                  </a:cubicBezTo>
                  <a:lnTo>
                    <a:pt x="55" y="328"/>
                  </a:lnTo>
                  <a:lnTo>
                    <a:pt x="55" y="327"/>
                  </a:lnTo>
                  <a:close/>
                  <a:moveTo>
                    <a:pt x="469" y="0"/>
                  </a:moveTo>
                  <a:cubicBezTo>
                    <a:pt x="466" y="0"/>
                    <a:pt x="463" y="0"/>
                    <a:pt x="460" y="0"/>
                  </a:cubicBezTo>
                  <a:cubicBezTo>
                    <a:pt x="451" y="2"/>
                    <a:pt x="442" y="2"/>
                    <a:pt x="432" y="2"/>
                  </a:cubicBezTo>
                  <a:cubicBezTo>
                    <a:pt x="414" y="2"/>
                    <a:pt x="395" y="1"/>
                    <a:pt x="377" y="1"/>
                  </a:cubicBezTo>
                  <a:cubicBezTo>
                    <a:pt x="360" y="1"/>
                    <a:pt x="344" y="2"/>
                    <a:pt x="330" y="7"/>
                  </a:cubicBezTo>
                  <a:cubicBezTo>
                    <a:pt x="289" y="14"/>
                    <a:pt x="259" y="35"/>
                    <a:pt x="221" y="51"/>
                  </a:cubicBezTo>
                  <a:cubicBezTo>
                    <a:pt x="208" y="65"/>
                    <a:pt x="195" y="79"/>
                    <a:pt x="177" y="92"/>
                  </a:cubicBezTo>
                  <a:cubicBezTo>
                    <a:pt x="163" y="109"/>
                    <a:pt x="150" y="126"/>
                    <a:pt x="137" y="143"/>
                  </a:cubicBezTo>
                  <a:cubicBezTo>
                    <a:pt x="123" y="160"/>
                    <a:pt x="110" y="181"/>
                    <a:pt x="99" y="204"/>
                  </a:cubicBezTo>
                  <a:cubicBezTo>
                    <a:pt x="85" y="225"/>
                    <a:pt x="72" y="249"/>
                    <a:pt x="69" y="259"/>
                  </a:cubicBezTo>
                  <a:lnTo>
                    <a:pt x="69" y="269"/>
                  </a:lnTo>
                  <a:lnTo>
                    <a:pt x="69" y="276"/>
                  </a:lnTo>
                  <a:lnTo>
                    <a:pt x="69" y="283"/>
                  </a:lnTo>
                  <a:lnTo>
                    <a:pt x="69" y="296"/>
                  </a:lnTo>
                  <a:cubicBezTo>
                    <a:pt x="69" y="303"/>
                    <a:pt x="65" y="307"/>
                    <a:pt x="65" y="310"/>
                  </a:cubicBezTo>
                  <a:cubicBezTo>
                    <a:pt x="62" y="312"/>
                    <a:pt x="65" y="314"/>
                    <a:pt x="65" y="314"/>
                  </a:cubicBezTo>
                  <a:cubicBezTo>
                    <a:pt x="65" y="314"/>
                    <a:pt x="64" y="314"/>
                    <a:pt x="62" y="313"/>
                  </a:cubicBezTo>
                  <a:lnTo>
                    <a:pt x="62" y="313"/>
                  </a:lnTo>
                  <a:cubicBezTo>
                    <a:pt x="62" y="312"/>
                    <a:pt x="63" y="311"/>
                    <a:pt x="63" y="311"/>
                  </a:cubicBezTo>
                  <a:lnTo>
                    <a:pt x="63" y="311"/>
                  </a:lnTo>
                  <a:cubicBezTo>
                    <a:pt x="63" y="311"/>
                    <a:pt x="63" y="312"/>
                    <a:pt x="62" y="313"/>
                  </a:cubicBezTo>
                  <a:lnTo>
                    <a:pt x="62" y="313"/>
                  </a:lnTo>
                  <a:cubicBezTo>
                    <a:pt x="62" y="313"/>
                    <a:pt x="62" y="313"/>
                    <a:pt x="61" y="313"/>
                  </a:cubicBezTo>
                  <a:cubicBezTo>
                    <a:pt x="61" y="314"/>
                    <a:pt x="61" y="315"/>
                    <a:pt x="61" y="315"/>
                  </a:cubicBezTo>
                  <a:cubicBezTo>
                    <a:pt x="61" y="315"/>
                    <a:pt x="61" y="314"/>
                    <a:pt x="61" y="314"/>
                  </a:cubicBezTo>
                  <a:lnTo>
                    <a:pt x="61" y="314"/>
                  </a:lnTo>
                  <a:cubicBezTo>
                    <a:pt x="60" y="317"/>
                    <a:pt x="57" y="322"/>
                    <a:pt x="52" y="330"/>
                  </a:cubicBezTo>
                  <a:cubicBezTo>
                    <a:pt x="52" y="330"/>
                    <a:pt x="48" y="330"/>
                    <a:pt x="44" y="333"/>
                  </a:cubicBezTo>
                  <a:lnTo>
                    <a:pt x="38" y="333"/>
                  </a:lnTo>
                  <a:cubicBezTo>
                    <a:pt x="31" y="330"/>
                    <a:pt x="31" y="324"/>
                    <a:pt x="31" y="320"/>
                  </a:cubicBezTo>
                  <a:cubicBezTo>
                    <a:pt x="28" y="310"/>
                    <a:pt x="31" y="303"/>
                    <a:pt x="35" y="300"/>
                  </a:cubicBezTo>
                  <a:cubicBezTo>
                    <a:pt x="41" y="296"/>
                    <a:pt x="44" y="296"/>
                    <a:pt x="44" y="296"/>
                  </a:cubicBezTo>
                  <a:lnTo>
                    <a:pt x="35" y="296"/>
                  </a:lnTo>
                  <a:cubicBezTo>
                    <a:pt x="28" y="300"/>
                    <a:pt x="21" y="307"/>
                    <a:pt x="17" y="320"/>
                  </a:cubicBezTo>
                  <a:cubicBezTo>
                    <a:pt x="17" y="327"/>
                    <a:pt x="17" y="330"/>
                    <a:pt x="14" y="341"/>
                  </a:cubicBezTo>
                  <a:cubicBezTo>
                    <a:pt x="17" y="344"/>
                    <a:pt x="8" y="354"/>
                    <a:pt x="3" y="368"/>
                  </a:cubicBezTo>
                  <a:cubicBezTo>
                    <a:pt x="3" y="368"/>
                    <a:pt x="2" y="369"/>
                    <a:pt x="1" y="369"/>
                  </a:cubicBezTo>
                  <a:cubicBezTo>
                    <a:pt x="1" y="369"/>
                    <a:pt x="0" y="369"/>
                    <a:pt x="0" y="368"/>
                  </a:cubicBezTo>
                  <a:lnTo>
                    <a:pt x="0" y="371"/>
                  </a:lnTo>
                  <a:lnTo>
                    <a:pt x="3" y="374"/>
                  </a:lnTo>
                  <a:lnTo>
                    <a:pt x="8" y="382"/>
                  </a:lnTo>
                  <a:cubicBezTo>
                    <a:pt x="8" y="385"/>
                    <a:pt x="11" y="388"/>
                    <a:pt x="14" y="395"/>
                  </a:cubicBezTo>
                  <a:cubicBezTo>
                    <a:pt x="14" y="398"/>
                    <a:pt x="24" y="409"/>
                    <a:pt x="31" y="415"/>
                  </a:cubicBezTo>
                  <a:cubicBezTo>
                    <a:pt x="38" y="422"/>
                    <a:pt x="44" y="429"/>
                    <a:pt x="52" y="436"/>
                  </a:cubicBezTo>
                  <a:cubicBezTo>
                    <a:pt x="61" y="443"/>
                    <a:pt x="69" y="446"/>
                    <a:pt x="79" y="449"/>
                  </a:cubicBezTo>
                  <a:cubicBezTo>
                    <a:pt x="89" y="453"/>
                    <a:pt x="96" y="456"/>
                    <a:pt x="106" y="456"/>
                  </a:cubicBezTo>
                  <a:cubicBezTo>
                    <a:pt x="140" y="463"/>
                    <a:pt x="160" y="473"/>
                    <a:pt x="187" y="484"/>
                  </a:cubicBezTo>
                  <a:cubicBezTo>
                    <a:pt x="215" y="490"/>
                    <a:pt x="245" y="500"/>
                    <a:pt x="276" y="500"/>
                  </a:cubicBezTo>
                  <a:cubicBezTo>
                    <a:pt x="303" y="500"/>
                    <a:pt x="334" y="500"/>
                    <a:pt x="361" y="493"/>
                  </a:cubicBezTo>
                  <a:cubicBezTo>
                    <a:pt x="391" y="490"/>
                    <a:pt x="419" y="484"/>
                    <a:pt x="446" y="473"/>
                  </a:cubicBezTo>
                  <a:cubicBezTo>
                    <a:pt x="497" y="443"/>
                    <a:pt x="548" y="412"/>
                    <a:pt x="582" y="368"/>
                  </a:cubicBezTo>
                  <a:cubicBezTo>
                    <a:pt x="620" y="327"/>
                    <a:pt x="633" y="262"/>
                    <a:pt x="650" y="218"/>
                  </a:cubicBezTo>
                  <a:cubicBezTo>
                    <a:pt x="667" y="178"/>
                    <a:pt x="653" y="116"/>
                    <a:pt x="653" y="85"/>
                  </a:cubicBezTo>
                  <a:cubicBezTo>
                    <a:pt x="647" y="44"/>
                    <a:pt x="644" y="27"/>
                    <a:pt x="644" y="27"/>
                  </a:cubicBezTo>
                  <a:cubicBezTo>
                    <a:pt x="644" y="27"/>
                    <a:pt x="623" y="24"/>
                    <a:pt x="586" y="18"/>
                  </a:cubicBezTo>
                  <a:cubicBezTo>
                    <a:pt x="557" y="18"/>
                    <a:pt x="506"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0"/>
            <p:cNvSpPr/>
            <p:nvPr/>
          </p:nvSpPr>
          <p:spPr>
            <a:xfrm>
              <a:off x="484878" y="1383101"/>
              <a:ext cx="191755" cy="177751"/>
            </a:xfrm>
            <a:custGeom>
              <a:avLst/>
              <a:gdLst/>
              <a:ahLst/>
              <a:cxnLst/>
              <a:rect l="l" t="t" r="r" b="b"/>
              <a:pathLst>
                <a:path w="4368" h="4049" extrusionOk="0">
                  <a:moveTo>
                    <a:pt x="0" y="1"/>
                  </a:moveTo>
                  <a:cubicBezTo>
                    <a:pt x="0" y="1"/>
                    <a:pt x="17" y="32"/>
                    <a:pt x="44" y="86"/>
                  </a:cubicBezTo>
                  <a:cubicBezTo>
                    <a:pt x="75" y="144"/>
                    <a:pt x="122" y="222"/>
                    <a:pt x="187" y="321"/>
                  </a:cubicBezTo>
                  <a:cubicBezTo>
                    <a:pt x="255" y="420"/>
                    <a:pt x="344" y="531"/>
                    <a:pt x="459" y="654"/>
                  </a:cubicBezTo>
                  <a:cubicBezTo>
                    <a:pt x="572" y="773"/>
                    <a:pt x="714" y="902"/>
                    <a:pt x="881" y="1021"/>
                  </a:cubicBezTo>
                  <a:cubicBezTo>
                    <a:pt x="1211" y="1263"/>
                    <a:pt x="1643" y="1481"/>
                    <a:pt x="2109" y="1674"/>
                  </a:cubicBezTo>
                  <a:cubicBezTo>
                    <a:pt x="2344" y="1770"/>
                    <a:pt x="2586" y="1869"/>
                    <a:pt x="2823" y="1971"/>
                  </a:cubicBezTo>
                  <a:cubicBezTo>
                    <a:pt x="2946" y="2021"/>
                    <a:pt x="3065" y="2079"/>
                    <a:pt x="3181" y="2137"/>
                  </a:cubicBezTo>
                  <a:cubicBezTo>
                    <a:pt x="3296" y="2195"/>
                    <a:pt x="3412" y="2260"/>
                    <a:pt x="3517" y="2328"/>
                  </a:cubicBezTo>
                  <a:cubicBezTo>
                    <a:pt x="3732" y="2467"/>
                    <a:pt x="3912" y="2640"/>
                    <a:pt x="4018" y="2852"/>
                  </a:cubicBezTo>
                  <a:cubicBezTo>
                    <a:pt x="4126" y="3062"/>
                    <a:pt x="4153" y="3304"/>
                    <a:pt x="4068" y="3497"/>
                  </a:cubicBezTo>
                  <a:cubicBezTo>
                    <a:pt x="4048" y="3546"/>
                    <a:pt x="4021" y="3593"/>
                    <a:pt x="3987" y="3634"/>
                  </a:cubicBezTo>
                  <a:cubicBezTo>
                    <a:pt x="3956" y="3675"/>
                    <a:pt x="3922" y="3712"/>
                    <a:pt x="3881" y="3742"/>
                  </a:cubicBezTo>
                  <a:cubicBezTo>
                    <a:pt x="3840" y="3773"/>
                    <a:pt x="3800" y="3800"/>
                    <a:pt x="3755" y="3817"/>
                  </a:cubicBezTo>
                  <a:cubicBezTo>
                    <a:pt x="3708" y="3835"/>
                    <a:pt x="3660" y="3848"/>
                    <a:pt x="3616" y="3848"/>
                  </a:cubicBezTo>
                  <a:cubicBezTo>
                    <a:pt x="3609" y="3849"/>
                    <a:pt x="3601" y="3849"/>
                    <a:pt x="3594" y="3849"/>
                  </a:cubicBezTo>
                  <a:cubicBezTo>
                    <a:pt x="3556" y="3849"/>
                    <a:pt x="3517" y="3843"/>
                    <a:pt x="3480" y="3835"/>
                  </a:cubicBezTo>
                  <a:cubicBezTo>
                    <a:pt x="3435" y="3821"/>
                    <a:pt x="3391" y="3800"/>
                    <a:pt x="3351" y="3777"/>
                  </a:cubicBezTo>
                  <a:cubicBezTo>
                    <a:pt x="3275" y="3726"/>
                    <a:pt x="3211" y="3654"/>
                    <a:pt x="3181" y="3573"/>
                  </a:cubicBezTo>
                  <a:cubicBezTo>
                    <a:pt x="3170" y="3555"/>
                    <a:pt x="3167" y="3535"/>
                    <a:pt x="3164" y="3515"/>
                  </a:cubicBezTo>
                  <a:cubicBezTo>
                    <a:pt x="3160" y="3505"/>
                    <a:pt x="3160" y="3494"/>
                    <a:pt x="3160" y="3484"/>
                  </a:cubicBezTo>
                  <a:cubicBezTo>
                    <a:pt x="3157" y="3474"/>
                    <a:pt x="3157" y="3464"/>
                    <a:pt x="3157" y="3453"/>
                  </a:cubicBezTo>
                  <a:cubicBezTo>
                    <a:pt x="3157" y="3413"/>
                    <a:pt x="3164" y="3372"/>
                    <a:pt x="3177" y="3338"/>
                  </a:cubicBezTo>
                  <a:cubicBezTo>
                    <a:pt x="3191" y="3304"/>
                    <a:pt x="3211" y="3270"/>
                    <a:pt x="3235" y="3249"/>
                  </a:cubicBezTo>
                  <a:cubicBezTo>
                    <a:pt x="3259" y="3226"/>
                    <a:pt x="3286" y="3212"/>
                    <a:pt x="3320" y="3202"/>
                  </a:cubicBezTo>
                  <a:cubicBezTo>
                    <a:pt x="3344" y="3194"/>
                    <a:pt x="3368" y="3191"/>
                    <a:pt x="3391" y="3191"/>
                  </a:cubicBezTo>
                  <a:cubicBezTo>
                    <a:pt x="3433" y="3191"/>
                    <a:pt x="3473" y="3201"/>
                    <a:pt x="3507" y="3219"/>
                  </a:cubicBezTo>
                  <a:cubicBezTo>
                    <a:pt x="3534" y="3232"/>
                    <a:pt x="3558" y="3253"/>
                    <a:pt x="3575" y="3273"/>
                  </a:cubicBezTo>
                  <a:cubicBezTo>
                    <a:pt x="3592" y="3297"/>
                    <a:pt x="3606" y="3321"/>
                    <a:pt x="3613" y="3345"/>
                  </a:cubicBezTo>
                  <a:cubicBezTo>
                    <a:pt x="3633" y="3395"/>
                    <a:pt x="3633" y="3447"/>
                    <a:pt x="3627" y="3488"/>
                  </a:cubicBezTo>
                  <a:cubicBezTo>
                    <a:pt x="3622" y="3532"/>
                    <a:pt x="3606" y="3566"/>
                    <a:pt x="3592" y="3593"/>
                  </a:cubicBezTo>
                  <a:cubicBezTo>
                    <a:pt x="3578" y="3620"/>
                    <a:pt x="3561" y="3640"/>
                    <a:pt x="3551" y="3651"/>
                  </a:cubicBezTo>
                  <a:cubicBezTo>
                    <a:pt x="3538" y="3661"/>
                    <a:pt x="3531" y="3668"/>
                    <a:pt x="3531" y="3668"/>
                  </a:cubicBezTo>
                  <a:cubicBezTo>
                    <a:pt x="3531" y="3668"/>
                    <a:pt x="3541" y="3665"/>
                    <a:pt x="3551" y="3654"/>
                  </a:cubicBezTo>
                  <a:cubicBezTo>
                    <a:pt x="3565" y="3644"/>
                    <a:pt x="3586" y="3627"/>
                    <a:pt x="3606" y="3604"/>
                  </a:cubicBezTo>
                  <a:cubicBezTo>
                    <a:pt x="3627" y="3576"/>
                    <a:pt x="3647" y="3542"/>
                    <a:pt x="3660" y="3497"/>
                  </a:cubicBezTo>
                  <a:cubicBezTo>
                    <a:pt x="3674" y="3450"/>
                    <a:pt x="3684" y="3392"/>
                    <a:pt x="3671" y="3331"/>
                  </a:cubicBezTo>
                  <a:cubicBezTo>
                    <a:pt x="3663" y="3297"/>
                    <a:pt x="3650" y="3266"/>
                    <a:pt x="3630" y="3232"/>
                  </a:cubicBezTo>
                  <a:cubicBezTo>
                    <a:pt x="3609" y="3202"/>
                    <a:pt x="3582" y="3175"/>
                    <a:pt x="3548" y="3150"/>
                  </a:cubicBezTo>
                  <a:cubicBezTo>
                    <a:pt x="3497" y="3116"/>
                    <a:pt x="3428" y="3091"/>
                    <a:pt x="3355" y="3091"/>
                  </a:cubicBezTo>
                  <a:cubicBezTo>
                    <a:pt x="3335" y="3091"/>
                    <a:pt x="3316" y="3093"/>
                    <a:pt x="3296" y="3097"/>
                  </a:cubicBezTo>
                  <a:cubicBezTo>
                    <a:pt x="3249" y="3103"/>
                    <a:pt x="3198" y="3124"/>
                    <a:pt x="3157" y="3161"/>
                  </a:cubicBezTo>
                  <a:cubicBezTo>
                    <a:pt x="3116" y="3195"/>
                    <a:pt x="3085" y="3239"/>
                    <a:pt x="3062" y="3290"/>
                  </a:cubicBezTo>
                  <a:cubicBezTo>
                    <a:pt x="3021" y="3389"/>
                    <a:pt x="3014" y="3508"/>
                    <a:pt x="3051" y="3620"/>
                  </a:cubicBezTo>
                  <a:cubicBezTo>
                    <a:pt x="3085" y="3733"/>
                    <a:pt x="3160" y="3831"/>
                    <a:pt x="3255" y="3910"/>
                  </a:cubicBezTo>
                  <a:cubicBezTo>
                    <a:pt x="3303" y="3946"/>
                    <a:pt x="3361" y="3981"/>
                    <a:pt x="3418" y="4004"/>
                  </a:cubicBezTo>
                  <a:cubicBezTo>
                    <a:pt x="3480" y="4028"/>
                    <a:pt x="3548" y="4045"/>
                    <a:pt x="3616" y="4048"/>
                  </a:cubicBezTo>
                  <a:cubicBezTo>
                    <a:pt x="3688" y="4048"/>
                    <a:pt x="3755" y="4035"/>
                    <a:pt x="3823" y="4015"/>
                  </a:cubicBezTo>
                  <a:cubicBezTo>
                    <a:pt x="3892" y="3995"/>
                    <a:pt x="3953" y="3960"/>
                    <a:pt x="4010" y="3920"/>
                  </a:cubicBezTo>
                  <a:cubicBezTo>
                    <a:pt x="4068" y="3879"/>
                    <a:pt x="4123" y="3831"/>
                    <a:pt x="4167" y="3777"/>
                  </a:cubicBezTo>
                  <a:cubicBezTo>
                    <a:pt x="4211" y="3719"/>
                    <a:pt x="4252" y="3661"/>
                    <a:pt x="4283" y="3593"/>
                  </a:cubicBezTo>
                  <a:cubicBezTo>
                    <a:pt x="4313" y="3528"/>
                    <a:pt x="4337" y="3457"/>
                    <a:pt x="4351" y="3386"/>
                  </a:cubicBezTo>
                  <a:cubicBezTo>
                    <a:pt x="4365" y="3310"/>
                    <a:pt x="4368" y="3236"/>
                    <a:pt x="4361" y="3161"/>
                  </a:cubicBezTo>
                  <a:cubicBezTo>
                    <a:pt x="4354" y="3015"/>
                    <a:pt x="4310" y="2869"/>
                    <a:pt x="4245" y="2739"/>
                  </a:cubicBezTo>
                  <a:cubicBezTo>
                    <a:pt x="4181" y="2607"/>
                    <a:pt x="4092" y="2488"/>
                    <a:pt x="3990" y="2385"/>
                  </a:cubicBezTo>
                  <a:cubicBezTo>
                    <a:pt x="3888" y="2280"/>
                    <a:pt x="3776" y="2191"/>
                    <a:pt x="3657" y="2117"/>
                  </a:cubicBezTo>
                  <a:cubicBezTo>
                    <a:pt x="3534" y="2039"/>
                    <a:pt x="3412" y="1974"/>
                    <a:pt x="3289" y="1916"/>
                  </a:cubicBezTo>
                  <a:cubicBezTo>
                    <a:pt x="3164" y="1858"/>
                    <a:pt x="3041" y="1803"/>
                    <a:pt x="2915" y="1753"/>
                  </a:cubicBezTo>
                  <a:cubicBezTo>
                    <a:pt x="2670" y="1651"/>
                    <a:pt x="2426" y="1558"/>
                    <a:pt x="2190" y="1470"/>
                  </a:cubicBezTo>
                  <a:cubicBezTo>
                    <a:pt x="1956" y="1379"/>
                    <a:pt x="1732" y="1293"/>
                    <a:pt x="1524" y="1198"/>
                  </a:cubicBezTo>
                  <a:cubicBezTo>
                    <a:pt x="1316" y="1106"/>
                    <a:pt x="1126" y="1007"/>
                    <a:pt x="956" y="905"/>
                  </a:cubicBezTo>
                  <a:cubicBezTo>
                    <a:pt x="789" y="803"/>
                    <a:pt x="639" y="695"/>
                    <a:pt x="517" y="593"/>
                  </a:cubicBezTo>
                  <a:cubicBezTo>
                    <a:pt x="391" y="491"/>
                    <a:pt x="289" y="389"/>
                    <a:pt x="214" y="300"/>
                  </a:cubicBezTo>
                  <a:cubicBezTo>
                    <a:pt x="140" y="211"/>
                    <a:pt x="85" y="137"/>
                    <a:pt x="51" y="82"/>
                  </a:cubicBezTo>
                  <a:cubicBezTo>
                    <a:pt x="20" y="2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0"/>
            <p:cNvSpPr/>
            <p:nvPr/>
          </p:nvSpPr>
          <p:spPr>
            <a:xfrm>
              <a:off x="617019" y="1566518"/>
              <a:ext cx="95000" cy="164274"/>
            </a:xfrm>
            <a:custGeom>
              <a:avLst/>
              <a:gdLst/>
              <a:ahLst/>
              <a:cxnLst/>
              <a:rect l="l" t="t" r="r" b="b"/>
              <a:pathLst>
                <a:path w="2164" h="3742" extrusionOk="0">
                  <a:moveTo>
                    <a:pt x="0" y="0"/>
                  </a:moveTo>
                  <a:cubicBezTo>
                    <a:pt x="0" y="0"/>
                    <a:pt x="7" y="27"/>
                    <a:pt x="21" y="75"/>
                  </a:cubicBezTo>
                  <a:cubicBezTo>
                    <a:pt x="28" y="99"/>
                    <a:pt x="34" y="126"/>
                    <a:pt x="45" y="160"/>
                  </a:cubicBezTo>
                  <a:cubicBezTo>
                    <a:pt x="55" y="194"/>
                    <a:pt x="65" y="235"/>
                    <a:pt x="78" y="279"/>
                  </a:cubicBezTo>
                  <a:cubicBezTo>
                    <a:pt x="140" y="449"/>
                    <a:pt x="239" y="698"/>
                    <a:pt x="408" y="966"/>
                  </a:cubicBezTo>
                  <a:cubicBezTo>
                    <a:pt x="433" y="1000"/>
                    <a:pt x="453" y="1034"/>
                    <a:pt x="477" y="1068"/>
                  </a:cubicBezTo>
                  <a:cubicBezTo>
                    <a:pt x="501" y="1102"/>
                    <a:pt x="524" y="1136"/>
                    <a:pt x="548" y="1173"/>
                  </a:cubicBezTo>
                  <a:cubicBezTo>
                    <a:pt x="572" y="1208"/>
                    <a:pt x="596" y="1245"/>
                    <a:pt x="623" y="1279"/>
                  </a:cubicBezTo>
                  <a:cubicBezTo>
                    <a:pt x="647" y="1316"/>
                    <a:pt x="674" y="1351"/>
                    <a:pt x="701" y="1388"/>
                  </a:cubicBezTo>
                  <a:cubicBezTo>
                    <a:pt x="813" y="1531"/>
                    <a:pt x="936" y="1677"/>
                    <a:pt x="1069" y="1823"/>
                  </a:cubicBezTo>
                  <a:cubicBezTo>
                    <a:pt x="1198" y="1969"/>
                    <a:pt x="1334" y="2120"/>
                    <a:pt x="1470" y="2269"/>
                  </a:cubicBezTo>
                  <a:cubicBezTo>
                    <a:pt x="1603" y="2419"/>
                    <a:pt x="1728" y="2569"/>
                    <a:pt x="1807" y="2735"/>
                  </a:cubicBezTo>
                  <a:cubicBezTo>
                    <a:pt x="1827" y="2776"/>
                    <a:pt x="1848" y="2817"/>
                    <a:pt x="1857" y="2861"/>
                  </a:cubicBezTo>
                  <a:cubicBezTo>
                    <a:pt x="1865" y="2881"/>
                    <a:pt x="1871" y="2902"/>
                    <a:pt x="1875" y="2925"/>
                  </a:cubicBezTo>
                  <a:cubicBezTo>
                    <a:pt x="1878" y="2946"/>
                    <a:pt x="1885" y="2966"/>
                    <a:pt x="1885" y="2987"/>
                  </a:cubicBezTo>
                  <a:cubicBezTo>
                    <a:pt x="1892" y="3028"/>
                    <a:pt x="1888" y="3068"/>
                    <a:pt x="1885" y="3109"/>
                  </a:cubicBezTo>
                  <a:cubicBezTo>
                    <a:pt x="1878" y="3150"/>
                    <a:pt x="1871" y="3191"/>
                    <a:pt x="1854" y="3228"/>
                  </a:cubicBezTo>
                  <a:cubicBezTo>
                    <a:pt x="1827" y="3307"/>
                    <a:pt x="1780" y="3375"/>
                    <a:pt x="1725" y="3426"/>
                  </a:cubicBezTo>
                  <a:cubicBezTo>
                    <a:pt x="1698" y="3450"/>
                    <a:pt x="1667" y="3467"/>
                    <a:pt x="1633" y="3480"/>
                  </a:cubicBezTo>
                  <a:cubicBezTo>
                    <a:pt x="1626" y="3483"/>
                    <a:pt x="1620" y="3487"/>
                    <a:pt x="1609" y="3490"/>
                  </a:cubicBezTo>
                  <a:cubicBezTo>
                    <a:pt x="1603" y="3490"/>
                    <a:pt x="1592" y="3494"/>
                    <a:pt x="1586" y="3494"/>
                  </a:cubicBezTo>
                  <a:cubicBezTo>
                    <a:pt x="1568" y="3497"/>
                    <a:pt x="1551" y="3500"/>
                    <a:pt x="1535" y="3500"/>
                  </a:cubicBezTo>
                  <a:cubicBezTo>
                    <a:pt x="1533" y="3500"/>
                    <a:pt x="1530" y="3500"/>
                    <a:pt x="1528" y="3500"/>
                  </a:cubicBezTo>
                  <a:cubicBezTo>
                    <a:pt x="1387" y="3500"/>
                    <a:pt x="1230" y="3407"/>
                    <a:pt x="1127" y="3296"/>
                  </a:cubicBezTo>
                  <a:cubicBezTo>
                    <a:pt x="1099" y="3269"/>
                    <a:pt x="1079" y="3238"/>
                    <a:pt x="1058" y="3208"/>
                  </a:cubicBezTo>
                  <a:cubicBezTo>
                    <a:pt x="1038" y="3174"/>
                    <a:pt x="1025" y="3140"/>
                    <a:pt x="1014" y="3109"/>
                  </a:cubicBezTo>
                  <a:cubicBezTo>
                    <a:pt x="1008" y="3075"/>
                    <a:pt x="1000" y="3041"/>
                    <a:pt x="1000" y="3007"/>
                  </a:cubicBezTo>
                  <a:cubicBezTo>
                    <a:pt x="1000" y="2977"/>
                    <a:pt x="1004" y="2946"/>
                    <a:pt x="1014" y="2916"/>
                  </a:cubicBezTo>
                  <a:cubicBezTo>
                    <a:pt x="1058" y="2796"/>
                    <a:pt x="1160" y="2708"/>
                    <a:pt x="1256" y="2701"/>
                  </a:cubicBezTo>
                  <a:cubicBezTo>
                    <a:pt x="1265" y="2699"/>
                    <a:pt x="1275" y="2698"/>
                    <a:pt x="1284" y="2698"/>
                  </a:cubicBezTo>
                  <a:cubicBezTo>
                    <a:pt x="1367" y="2698"/>
                    <a:pt x="1436" y="2763"/>
                    <a:pt x="1466" y="2830"/>
                  </a:cubicBezTo>
                  <a:cubicBezTo>
                    <a:pt x="1487" y="2864"/>
                    <a:pt x="1494" y="2902"/>
                    <a:pt x="1497" y="2936"/>
                  </a:cubicBezTo>
                  <a:cubicBezTo>
                    <a:pt x="1501" y="2966"/>
                    <a:pt x="1490" y="2993"/>
                    <a:pt x="1484" y="3018"/>
                  </a:cubicBezTo>
                  <a:cubicBezTo>
                    <a:pt x="1474" y="3038"/>
                    <a:pt x="1463" y="3054"/>
                    <a:pt x="1457" y="3062"/>
                  </a:cubicBezTo>
                  <a:cubicBezTo>
                    <a:pt x="1446" y="3072"/>
                    <a:pt x="1443" y="3079"/>
                    <a:pt x="1443" y="3079"/>
                  </a:cubicBezTo>
                  <a:cubicBezTo>
                    <a:pt x="1443" y="3079"/>
                    <a:pt x="1446" y="3072"/>
                    <a:pt x="1457" y="3065"/>
                  </a:cubicBezTo>
                  <a:cubicBezTo>
                    <a:pt x="1470" y="3059"/>
                    <a:pt x="1484" y="3045"/>
                    <a:pt x="1501" y="3028"/>
                  </a:cubicBezTo>
                  <a:cubicBezTo>
                    <a:pt x="1504" y="3014"/>
                    <a:pt x="1515" y="3004"/>
                    <a:pt x="1521" y="2990"/>
                  </a:cubicBezTo>
                  <a:cubicBezTo>
                    <a:pt x="1524" y="2980"/>
                    <a:pt x="1528" y="2973"/>
                    <a:pt x="1531" y="2966"/>
                  </a:cubicBezTo>
                  <a:cubicBezTo>
                    <a:pt x="1535" y="2957"/>
                    <a:pt x="1535" y="2946"/>
                    <a:pt x="1538" y="2939"/>
                  </a:cubicBezTo>
                  <a:cubicBezTo>
                    <a:pt x="1545" y="2902"/>
                    <a:pt x="1545" y="2854"/>
                    <a:pt x="1535" y="2806"/>
                  </a:cubicBezTo>
                  <a:cubicBezTo>
                    <a:pt x="1521" y="2756"/>
                    <a:pt x="1497" y="2701"/>
                    <a:pt x="1449" y="2657"/>
                  </a:cubicBezTo>
                  <a:cubicBezTo>
                    <a:pt x="1439" y="2643"/>
                    <a:pt x="1426" y="2633"/>
                    <a:pt x="1412" y="2623"/>
                  </a:cubicBezTo>
                  <a:cubicBezTo>
                    <a:pt x="1395" y="2613"/>
                    <a:pt x="1381" y="2605"/>
                    <a:pt x="1364" y="2596"/>
                  </a:cubicBezTo>
                  <a:cubicBezTo>
                    <a:pt x="1347" y="2589"/>
                    <a:pt x="1327" y="2585"/>
                    <a:pt x="1310" y="2579"/>
                  </a:cubicBezTo>
                  <a:cubicBezTo>
                    <a:pt x="1290" y="2575"/>
                    <a:pt x="1273" y="2572"/>
                    <a:pt x="1252" y="2572"/>
                  </a:cubicBezTo>
                  <a:cubicBezTo>
                    <a:pt x="1212" y="2572"/>
                    <a:pt x="1171" y="2579"/>
                    <a:pt x="1133" y="2592"/>
                  </a:cubicBezTo>
                  <a:cubicBezTo>
                    <a:pt x="1096" y="2605"/>
                    <a:pt x="1055" y="2626"/>
                    <a:pt x="1021" y="2650"/>
                  </a:cubicBezTo>
                  <a:cubicBezTo>
                    <a:pt x="956" y="2701"/>
                    <a:pt x="898" y="2776"/>
                    <a:pt x="868" y="2864"/>
                  </a:cubicBezTo>
                  <a:cubicBezTo>
                    <a:pt x="854" y="2908"/>
                    <a:pt x="841" y="2957"/>
                    <a:pt x="841" y="3004"/>
                  </a:cubicBezTo>
                  <a:cubicBezTo>
                    <a:pt x="837" y="3051"/>
                    <a:pt x="841" y="3103"/>
                    <a:pt x="851" y="3150"/>
                  </a:cubicBezTo>
                  <a:cubicBezTo>
                    <a:pt x="874" y="3246"/>
                    <a:pt x="919" y="3337"/>
                    <a:pt x="980" y="3419"/>
                  </a:cubicBezTo>
                  <a:cubicBezTo>
                    <a:pt x="1038" y="3500"/>
                    <a:pt x="1116" y="3572"/>
                    <a:pt x="1204" y="3630"/>
                  </a:cubicBezTo>
                  <a:cubicBezTo>
                    <a:pt x="1293" y="3687"/>
                    <a:pt x="1402" y="3735"/>
                    <a:pt x="1531" y="3742"/>
                  </a:cubicBezTo>
                  <a:cubicBezTo>
                    <a:pt x="1562" y="3742"/>
                    <a:pt x="1592" y="3739"/>
                    <a:pt x="1623" y="3735"/>
                  </a:cubicBezTo>
                  <a:cubicBezTo>
                    <a:pt x="1640" y="3735"/>
                    <a:pt x="1657" y="3732"/>
                    <a:pt x="1670" y="3728"/>
                  </a:cubicBezTo>
                  <a:cubicBezTo>
                    <a:pt x="1688" y="3721"/>
                    <a:pt x="1705" y="3721"/>
                    <a:pt x="1719" y="3715"/>
                  </a:cubicBezTo>
                  <a:cubicBezTo>
                    <a:pt x="1780" y="3695"/>
                    <a:pt x="1837" y="3660"/>
                    <a:pt x="1888" y="3623"/>
                  </a:cubicBezTo>
                  <a:cubicBezTo>
                    <a:pt x="1936" y="3582"/>
                    <a:pt x="1980" y="3538"/>
                    <a:pt x="2014" y="3487"/>
                  </a:cubicBezTo>
                  <a:cubicBezTo>
                    <a:pt x="2035" y="3459"/>
                    <a:pt x="2048" y="3432"/>
                    <a:pt x="2062" y="3409"/>
                  </a:cubicBezTo>
                  <a:cubicBezTo>
                    <a:pt x="2075" y="3381"/>
                    <a:pt x="2093" y="3354"/>
                    <a:pt x="2102" y="3324"/>
                  </a:cubicBezTo>
                  <a:cubicBezTo>
                    <a:pt x="2127" y="3269"/>
                    <a:pt x="2140" y="3208"/>
                    <a:pt x="2151" y="3147"/>
                  </a:cubicBezTo>
                  <a:cubicBezTo>
                    <a:pt x="2160" y="3086"/>
                    <a:pt x="2164" y="3024"/>
                    <a:pt x="2157" y="2960"/>
                  </a:cubicBezTo>
                  <a:cubicBezTo>
                    <a:pt x="2154" y="2925"/>
                    <a:pt x="2147" y="2899"/>
                    <a:pt x="2143" y="2868"/>
                  </a:cubicBezTo>
                  <a:cubicBezTo>
                    <a:pt x="2137" y="2841"/>
                    <a:pt x="2130" y="2810"/>
                    <a:pt x="2123" y="2783"/>
                  </a:cubicBezTo>
                  <a:cubicBezTo>
                    <a:pt x="2106" y="2725"/>
                    <a:pt x="2082" y="2671"/>
                    <a:pt x="2058" y="2616"/>
                  </a:cubicBezTo>
                  <a:cubicBezTo>
                    <a:pt x="1956" y="2405"/>
                    <a:pt x="1810" y="2238"/>
                    <a:pt x="1667" y="2085"/>
                  </a:cubicBezTo>
                  <a:cubicBezTo>
                    <a:pt x="1528" y="1932"/>
                    <a:pt x="1385" y="1789"/>
                    <a:pt x="1245" y="1654"/>
                  </a:cubicBezTo>
                  <a:cubicBezTo>
                    <a:pt x="1110" y="1514"/>
                    <a:pt x="977" y="1385"/>
                    <a:pt x="854" y="1255"/>
                  </a:cubicBezTo>
                  <a:cubicBezTo>
                    <a:pt x="732" y="1129"/>
                    <a:pt x="617" y="1007"/>
                    <a:pt x="521" y="888"/>
                  </a:cubicBezTo>
                  <a:cubicBezTo>
                    <a:pt x="327" y="650"/>
                    <a:pt x="191" y="429"/>
                    <a:pt x="113" y="266"/>
                  </a:cubicBezTo>
                  <a:cubicBezTo>
                    <a:pt x="92" y="225"/>
                    <a:pt x="75" y="187"/>
                    <a:pt x="58" y="156"/>
                  </a:cubicBezTo>
                  <a:cubicBezTo>
                    <a:pt x="48" y="123"/>
                    <a:pt x="38" y="95"/>
                    <a:pt x="28" y="71"/>
                  </a:cubicBezTo>
                  <a:cubicBezTo>
                    <a:pt x="11" y="24"/>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0"/>
            <p:cNvSpPr/>
            <p:nvPr/>
          </p:nvSpPr>
          <p:spPr>
            <a:xfrm>
              <a:off x="602400" y="1694927"/>
              <a:ext cx="48861" cy="101321"/>
            </a:xfrm>
            <a:custGeom>
              <a:avLst/>
              <a:gdLst/>
              <a:ahLst/>
              <a:cxnLst/>
              <a:rect l="l" t="t" r="r" b="b"/>
              <a:pathLst>
                <a:path w="1113" h="2308" extrusionOk="0">
                  <a:moveTo>
                    <a:pt x="409" y="1723"/>
                  </a:moveTo>
                  <a:lnTo>
                    <a:pt x="409" y="1723"/>
                  </a:lnTo>
                  <a:cubicBezTo>
                    <a:pt x="408" y="1724"/>
                    <a:pt x="408" y="1724"/>
                    <a:pt x="408" y="1725"/>
                  </a:cubicBezTo>
                  <a:lnTo>
                    <a:pt x="408" y="1725"/>
                  </a:lnTo>
                  <a:cubicBezTo>
                    <a:pt x="408" y="1724"/>
                    <a:pt x="408" y="1724"/>
                    <a:pt x="409" y="1723"/>
                  </a:cubicBezTo>
                  <a:close/>
                  <a:moveTo>
                    <a:pt x="408" y="1725"/>
                  </a:moveTo>
                  <a:lnTo>
                    <a:pt x="408" y="1725"/>
                  </a:lnTo>
                  <a:cubicBezTo>
                    <a:pt x="408" y="1725"/>
                    <a:pt x="408" y="1726"/>
                    <a:pt x="408" y="1726"/>
                  </a:cubicBezTo>
                  <a:cubicBezTo>
                    <a:pt x="408" y="1725"/>
                    <a:pt x="408" y="1725"/>
                    <a:pt x="408" y="1725"/>
                  </a:cubicBezTo>
                  <a:close/>
                  <a:moveTo>
                    <a:pt x="861" y="0"/>
                  </a:moveTo>
                  <a:cubicBezTo>
                    <a:pt x="861" y="1"/>
                    <a:pt x="851" y="11"/>
                    <a:pt x="834" y="35"/>
                  </a:cubicBezTo>
                  <a:cubicBezTo>
                    <a:pt x="816" y="55"/>
                    <a:pt x="793" y="89"/>
                    <a:pt x="762" y="134"/>
                  </a:cubicBezTo>
                  <a:cubicBezTo>
                    <a:pt x="711" y="225"/>
                    <a:pt x="643" y="374"/>
                    <a:pt x="629" y="562"/>
                  </a:cubicBezTo>
                  <a:cubicBezTo>
                    <a:pt x="619" y="749"/>
                    <a:pt x="639" y="970"/>
                    <a:pt x="708" y="1195"/>
                  </a:cubicBezTo>
                  <a:cubicBezTo>
                    <a:pt x="738" y="1303"/>
                    <a:pt x="776" y="1412"/>
                    <a:pt x="796" y="1511"/>
                  </a:cubicBezTo>
                  <a:cubicBezTo>
                    <a:pt x="816" y="1613"/>
                    <a:pt x="820" y="1705"/>
                    <a:pt x="793" y="1779"/>
                  </a:cubicBezTo>
                  <a:cubicBezTo>
                    <a:pt x="769" y="1851"/>
                    <a:pt x="714" y="1919"/>
                    <a:pt x="643" y="1960"/>
                  </a:cubicBezTo>
                  <a:cubicBezTo>
                    <a:pt x="581" y="1998"/>
                    <a:pt x="512" y="2016"/>
                    <a:pt x="446" y="2016"/>
                  </a:cubicBezTo>
                  <a:cubicBezTo>
                    <a:pt x="435" y="2016"/>
                    <a:pt x="425" y="2015"/>
                    <a:pt x="415" y="2015"/>
                  </a:cubicBezTo>
                  <a:cubicBezTo>
                    <a:pt x="378" y="2011"/>
                    <a:pt x="340" y="2001"/>
                    <a:pt x="309" y="1987"/>
                  </a:cubicBezTo>
                  <a:cubicBezTo>
                    <a:pt x="279" y="1974"/>
                    <a:pt x="251" y="1953"/>
                    <a:pt x="235" y="1930"/>
                  </a:cubicBezTo>
                  <a:cubicBezTo>
                    <a:pt x="215" y="1905"/>
                    <a:pt x="204" y="1872"/>
                    <a:pt x="198" y="1834"/>
                  </a:cubicBezTo>
                  <a:cubicBezTo>
                    <a:pt x="190" y="1797"/>
                    <a:pt x="190" y="1756"/>
                    <a:pt x="194" y="1721"/>
                  </a:cubicBezTo>
                  <a:cubicBezTo>
                    <a:pt x="201" y="1688"/>
                    <a:pt x="211" y="1660"/>
                    <a:pt x="225" y="1633"/>
                  </a:cubicBezTo>
                  <a:cubicBezTo>
                    <a:pt x="235" y="1613"/>
                    <a:pt x="256" y="1596"/>
                    <a:pt x="279" y="1583"/>
                  </a:cubicBezTo>
                  <a:cubicBezTo>
                    <a:pt x="296" y="1572"/>
                    <a:pt x="315" y="1568"/>
                    <a:pt x="333" y="1568"/>
                  </a:cubicBezTo>
                  <a:cubicBezTo>
                    <a:pt x="357" y="1568"/>
                    <a:pt x="379" y="1577"/>
                    <a:pt x="391" y="1592"/>
                  </a:cubicBezTo>
                  <a:cubicBezTo>
                    <a:pt x="422" y="1619"/>
                    <a:pt x="429" y="1660"/>
                    <a:pt x="425" y="1688"/>
                  </a:cubicBezTo>
                  <a:cubicBezTo>
                    <a:pt x="420" y="1706"/>
                    <a:pt x="411" y="1718"/>
                    <a:pt x="409" y="1723"/>
                  </a:cubicBezTo>
                  <a:lnTo>
                    <a:pt x="409" y="1723"/>
                  </a:lnTo>
                  <a:cubicBezTo>
                    <a:pt x="412" y="1719"/>
                    <a:pt x="426" y="1713"/>
                    <a:pt x="443" y="1695"/>
                  </a:cubicBezTo>
                  <a:cubicBezTo>
                    <a:pt x="460" y="1671"/>
                    <a:pt x="476" y="1619"/>
                    <a:pt x="452" y="1558"/>
                  </a:cubicBezTo>
                  <a:cubicBezTo>
                    <a:pt x="446" y="1542"/>
                    <a:pt x="439" y="1528"/>
                    <a:pt x="422" y="1511"/>
                  </a:cubicBezTo>
                  <a:cubicBezTo>
                    <a:pt x="419" y="1508"/>
                    <a:pt x="415" y="1504"/>
                    <a:pt x="411" y="1501"/>
                  </a:cubicBezTo>
                  <a:lnTo>
                    <a:pt x="402" y="1494"/>
                  </a:lnTo>
                  <a:cubicBezTo>
                    <a:pt x="398" y="1490"/>
                    <a:pt x="391" y="1487"/>
                    <a:pt x="388" y="1484"/>
                  </a:cubicBezTo>
                  <a:cubicBezTo>
                    <a:pt x="385" y="1481"/>
                    <a:pt x="378" y="1481"/>
                    <a:pt x="374" y="1477"/>
                  </a:cubicBezTo>
                  <a:cubicBezTo>
                    <a:pt x="346" y="1465"/>
                    <a:pt x="316" y="1459"/>
                    <a:pt x="285" y="1459"/>
                  </a:cubicBezTo>
                  <a:cubicBezTo>
                    <a:pt x="270" y="1459"/>
                    <a:pt x="256" y="1460"/>
                    <a:pt x="242" y="1463"/>
                  </a:cubicBezTo>
                  <a:cubicBezTo>
                    <a:pt x="194" y="1473"/>
                    <a:pt x="146" y="1501"/>
                    <a:pt x="109" y="1542"/>
                  </a:cubicBezTo>
                  <a:cubicBezTo>
                    <a:pt x="68" y="1579"/>
                    <a:pt x="41" y="1630"/>
                    <a:pt x="27" y="1681"/>
                  </a:cubicBezTo>
                  <a:cubicBezTo>
                    <a:pt x="11" y="1732"/>
                    <a:pt x="3" y="1787"/>
                    <a:pt x="0" y="1844"/>
                  </a:cubicBezTo>
                  <a:cubicBezTo>
                    <a:pt x="0" y="1899"/>
                    <a:pt x="3" y="1966"/>
                    <a:pt x="34" y="2035"/>
                  </a:cubicBezTo>
                  <a:cubicBezTo>
                    <a:pt x="61" y="2103"/>
                    <a:pt x="109" y="2161"/>
                    <a:pt x="167" y="2202"/>
                  </a:cubicBezTo>
                  <a:cubicBezTo>
                    <a:pt x="225" y="2246"/>
                    <a:pt x="292" y="2277"/>
                    <a:pt x="364" y="2293"/>
                  </a:cubicBezTo>
                  <a:cubicBezTo>
                    <a:pt x="405" y="2302"/>
                    <a:pt x="446" y="2307"/>
                    <a:pt x="487" y="2307"/>
                  </a:cubicBezTo>
                  <a:cubicBezTo>
                    <a:pt x="595" y="2307"/>
                    <a:pt x="703" y="2276"/>
                    <a:pt x="796" y="2222"/>
                  </a:cubicBezTo>
                  <a:cubicBezTo>
                    <a:pt x="925" y="2150"/>
                    <a:pt x="1034" y="2028"/>
                    <a:pt x="1085" y="1872"/>
                  </a:cubicBezTo>
                  <a:cubicBezTo>
                    <a:pt x="1105" y="1793"/>
                    <a:pt x="1113" y="1718"/>
                    <a:pt x="1105" y="1644"/>
                  </a:cubicBezTo>
                  <a:cubicBezTo>
                    <a:pt x="1102" y="1572"/>
                    <a:pt x="1088" y="1504"/>
                    <a:pt x="1068" y="1443"/>
                  </a:cubicBezTo>
                  <a:cubicBezTo>
                    <a:pt x="1031" y="1317"/>
                    <a:pt x="980" y="1211"/>
                    <a:pt x="939" y="1113"/>
                  </a:cubicBezTo>
                  <a:cubicBezTo>
                    <a:pt x="857" y="919"/>
                    <a:pt x="796" y="729"/>
                    <a:pt x="779" y="562"/>
                  </a:cubicBezTo>
                  <a:cubicBezTo>
                    <a:pt x="776" y="517"/>
                    <a:pt x="772" y="476"/>
                    <a:pt x="772" y="440"/>
                  </a:cubicBezTo>
                  <a:cubicBezTo>
                    <a:pt x="769" y="419"/>
                    <a:pt x="769" y="402"/>
                    <a:pt x="769" y="385"/>
                  </a:cubicBezTo>
                  <a:cubicBezTo>
                    <a:pt x="769" y="365"/>
                    <a:pt x="769" y="347"/>
                    <a:pt x="772" y="330"/>
                  </a:cubicBezTo>
                  <a:cubicBezTo>
                    <a:pt x="772" y="313"/>
                    <a:pt x="772" y="297"/>
                    <a:pt x="776" y="280"/>
                  </a:cubicBezTo>
                  <a:cubicBezTo>
                    <a:pt x="779" y="263"/>
                    <a:pt x="779" y="249"/>
                    <a:pt x="782" y="232"/>
                  </a:cubicBezTo>
                  <a:cubicBezTo>
                    <a:pt x="786" y="201"/>
                    <a:pt x="796" y="174"/>
                    <a:pt x="799" y="150"/>
                  </a:cubicBezTo>
                  <a:cubicBezTo>
                    <a:pt x="813" y="103"/>
                    <a:pt x="830" y="65"/>
                    <a:pt x="840" y="38"/>
                  </a:cubicBezTo>
                  <a:cubicBezTo>
                    <a:pt x="854" y="14"/>
                    <a:pt x="861" y="1"/>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0"/>
            <p:cNvSpPr/>
            <p:nvPr/>
          </p:nvSpPr>
          <p:spPr>
            <a:xfrm>
              <a:off x="355677" y="921222"/>
              <a:ext cx="249879" cy="268097"/>
            </a:xfrm>
            <a:custGeom>
              <a:avLst/>
              <a:gdLst/>
              <a:ahLst/>
              <a:cxnLst/>
              <a:rect l="l" t="t" r="r" b="b"/>
              <a:pathLst>
                <a:path w="5692" h="6107" extrusionOk="0">
                  <a:moveTo>
                    <a:pt x="1" y="1"/>
                  </a:moveTo>
                  <a:cubicBezTo>
                    <a:pt x="1" y="1"/>
                    <a:pt x="7" y="34"/>
                    <a:pt x="18" y="99"/>
                  </a:cubicBezTo>
                  <a:cubicBezTo>
                    <a:pt x="21" y="116"/>
                    <a:pt x="24" y="136"/>
                    <a:pt x="28" y="157"/>
                  </a:cubicBezTo>
                  <a:cubicBezTo>
                    <a:pt x="31" y="174"/>
                    <a:pt x="34" y="198"/>
                    <a:pt x="42" y="221"/>
                  </a:cubicBezTo>
                  <a:cubicBezTo>
                    <a:pt x="45" y="246"/>
                    <a:pt x="51" y="269"/>
                    <a:pt x="55" y="300"/>
                  </a:cubicBezTo>
                  <a:cubicBezTo>
                    <a:pt x="62" y="327"/>
                    <a:pt x="72" y="354"/>
                    <a:pt x="79" y="384"/>
                  </a:cubicBezTo>
                  <a:cubicBezTo>
                    <a:pt x="113" y="504"/>
                    <a:pt x="164" y="650"/>
                    <a:pt x="235" y="810"/>
                  </a:cubicBezTo>
                  <a:cubicBezTo>
                    <a:pt x="307" y="973"/>
                    <a:pt x="406" y="1150"/>
                    <a:pt x="538" y="1323"/>
                  </a:cubicBezTo>
                  <a:cubicBezTo>
                    <a:pt x="671" y="1500"/>
                    <a:pt x="830" y="1678"/>
                    <a:pt x="1024" y="1841"/>
                  </a:cubicBezTo>
                  <a:cubicBezTo>
                    <a:pt x="1051" y="1861"/>
                    <a:pt x="1075" y="1882"/>
                    <a:pt x="1100" y="1902"/>
                  </a:cubicBezTo>
                  <a:cubicBezTo>
                    <a:pt x="1127" y="1923"/>
                    <a:pt x="1150" y="1940"/>
                    <a:pt x="1177" y="1960"/>
                  </a:cubicBezTo>
                  <a:lnTo>
                    <a:pt x="1218" y="1990"/>
                  </a:lnTo>
                  <a:lnTo>
                    <a:pt x="1259" y="2017"/>
                  </a:lnTo>
                  <a:cubicBezTo>
                    <a:pt x="1287" y="2034"/>
                    <a:pt x="1313" y="2055"/>
                    <a:pt x="1345" y="2072"/>
                  </a:cubicBezTo>
                  <a:cubicBezTo>
                    <a:pt x="1456" y="2144"/>
                    <a:pt x="1576" y="2208"/>
                    <a:pt x="1701" y="2262"/>
                  </a:cubicBezTo>
                  <a:cubicBezTo>
                    <a:pt x="1953" y="2381"/>
                    <a:pt x="2218" y="2470"/>
                    <a:pt x="2483" y="2559"/>
                  </a:cubicBezTo>
                  <a:cubicBezTo>
                    <a:pt x="2749" y="2647"/>
                    <a:pt x="3014" y="2732"/>
                    <a:pt x="3276" y="2834"/>
                  </a:cubicBezTo>
                  <a:cubicBezTo>
                    <a:pt x="3406" y="2882"/>
                    <a:pt x="3532" y="2936"/>
                    <a:pt x="3661" y="2990"/>
                  </a:cubicBezTo>
                  <a:cubicBezTo>
                    <a:pt x="3783" y="3048"/>
                    <a:pt x="3909" y="3106"/>
                    <a:pt x="4025" y="3171"/>
                  </a:cubicBezTo>
                  <a:cubicBezTo>
                    <a:pt x="4086" y="3205"/>
                    <a:pt x="4144" y="3239"/>
                    <a:pt x="4202" y="3273"/>
                  </a:cubicBezTo>
                  <a:cubicBezTo>
                    <a:pt x="4256" y="3310"/>
                    <a:pt x="4314" y="3344"/>
                    <a:pt x="4368" y="3381"/>
                  </a:cubicBezTo>
                  <a:cubicBezTo>
                    <a:pt x="4395" y="3402"/>
                    <a:pt x="4422" y="3419"/>
                    <a:pt x="4450" y="3439"/>
                  </a:cubicBezTo>
                  <a:cubicBezTo>
                    <a:pt x="4477" y="3457"/>
                    <a:pt x="4501" y="3477"/>
                    <a:pt x="4528" y="3497"/>
                  </a:cubicBezTo>
                  <a:cubicBezTo>
                    <a:pt x="4579" y="3535"/>
                    <a:pt x="4626" y="3579"/>
                    <a:pt x="4678" y="3617"/>
                  </a:cubicBezTo>
                  <a:cubicBezTo>
                    <a:pt x="4871" y="3786"/>
                    <a:pt x="5035" y="3967"/>
                    <a:pt x="5168" y="4160"/>
                  </a:cubicBezTo>
                  <a:cubicBezTo>
                    <a:pt x="5297" y="4355"/>
                    <a:pt x="5399" y="4552"/>
                    <a:pt x="5463" y="4749"/>
                  </a:cubicBezTo>
                  <a:cubicBezTo>
                    <a:pt x="5529" y="4943"/>
                    <a:pt x="5565" y="5130"/>
                    <a:pt x="5576" y="5300"/>
                  </a:cubicBezTo>
                  <a:cubicBezTo>
                    <a:pt x="5586" y="5467"/>
                    <a:pt x="5582" y="5617"/>
                    <a:pt x="5556" y="5736"/>
                  </a:cubicBezTo>
                  <a:cubicBezTo>
                    <a:pt x="5549" y="5766"/>
                    <a:pt x="5545" y="5797"/>
                    <a:pt x="5538" y="5821"/>
                  </a:cubicBezTo>
                  <a:cubicBezTo>
                    <a:pt x="5532" y="5848"/>
                    <a:pt x="5525" y="5875"/>
                    <a:pt x="5521" y="5895"/>
                  </a:cubicBezTo>
                  <a:cubicBezTo>
                    <a:pt x="5515" y="5920"/>
                    <a:pt x="5508" y="5940"/>
                    <a:pt x="5501" y="5961"/>
                  </a:cubicBezTo>
                  <a:cubicBezTo>
                    <a:pt x="5494" y="5981"/>
                    <a:pt x="5488" y="5997"/>
                    <a:pt x="5484" y="6011"/>
                  </a:cubicBezTo>
                  <a:cubicBezTo>
                    <a:pt x="5457" y="6076"/>
                    <a:pt x="5447" y="6107"/>
                    <a:pt x="5447" y="6107"/>
                  </a:cubicBezTo>
                  <a:cubicBezTo>
                    <a:pt x="5447" y="6107"/>
                    <a:pt x="5460" y="6076"/>
                    <a:pt x="5494" y="6018"/>
                  </a:cubicBezTo>
                  <a:cubicBezTo>
                    <a:pt x="5501" y="6001"/>
                    <a:pt x="5508" y="5987"/>
                    <a:pt x="5518" y="5967"/>
                  </a:cubicBezTo>
                  <a:cubicBezTo>
                    <a:pt x="5529" y="5950"/>
                    <a:pt x="5535" y="5929"/>
                    <a:pt x="5545" y="5906"/>
                  </a:cubicBezTo>
                  <a:cubicBezTo>
                    <a:pt x="5556" y="5882"/>
                    <a:pt x="5565" y="5858"/>
                    <a:pt x="5576" y="5834"/>
                  </a:cubicBezTo>
                  <a:cubicBezTo>
                    <a:pt x="5586" y="5807"/>
                    <a:pt x="5593" y="5777"/>
                    <a:pt x="5603" y="5749"/>
                  </a:cubicBezTo>
                  <a:cubicBezTo>
                    <a:pt x="5640" y="5627"/>
                    <a:pt x="5671" y="5477"/>
                    <a:pt x="5681" y="5297"/>
                  </a:cubicBezTo>
                  <a:cubicBezTo>
                    <a:pt x="5692" y="5120"/>
                    <a:pt x="5678" y="4916"/>
                    <a:pt x="5623" y="4702"/>
                  </a:cubicBezTo>
                  <a:cubicBezTo>
                    <a:pt x="5569" y="4491"/>
                    <a:pt x="5484" y="4262"/>
                    <a:pt x="5358" y="4042"/>
                  </a:cubicBezTo>
                  <a:cubicBezTo>
                    <a:pt x="5229" y="3821"/>
                    <a:pt x="5059" y="3606"/>
                    <a:pt x="4855" y="3419"/>
                  </a:cubicBezTo>
                  <a:cubicBezTo>
                    <a:pt x="4654" y="3229"/>
                    <a:pt x="4419" y="3062"/>
                    <a:pt x="4171" y="2915"/>
                  </a:cubicBezTo>
                  <a:cubicBezTo>
                    <a:pt x="4048" y="2841"/>
                    <a:pt x="3919" y="2777"/>
                    <a:pt x="3790" y="2711"/>
                  </a:cubicBezTo>
                  <a:cubicBezTo>
                    <a:pt x="3657" y="2650"/>
                    <a:pt x="3524" y="2589"/>
                    <a:pt x="3392" y="2538"/>
                  </a:cubicBezTo>
                  <a:cubicBezTo>
                    <a:pt x="3123" y="2430"/>
                    <a:pt x="2848" y="2341"/>
                    <a:pt x="2579" y="2259"/>
                  </a:cubicBezTo>
                  <a:cubicBezTo>
                    <a:pt x="2314" y="2177"/>
                    <a:pt x="2055" y="2096"/>
                    <a:pt x="1817" y="2001"/>
                  </a:cubicBezTo>
                  <a:cubicBezTo>
                    <a:pt x="1698" y="1950"/>
                    <a:pt x="1585" y="1899"/>
                    <a:pt x="1477" y="1841"/>
                  </a:cubicBezTo>
                  <a:cubicBezTo>
                    <a:pt x="1450" y="1824"/>
                    <a:pt x="1422" y="1810"/>
                    <a:pt x="1398" y="1797"/>
                  </a:cubicBezTo>
                  <a:lnTo>
                    <a:pt x="1358" y="1772"/>
                  </a:lnTo>
                  <a:lnTo>
                    <a:pt x="1320" y="1749"/>
                  </a:lnTo>
                  <a:cubicBezTo>
                    <a:pt x="1296" y="1732"/>
                    <a:pt x="1269" y="1718"/>
                    <a:pt x="1246" y="1701"/>
                  </a:cubicBezTo>
                  <a:cubicBezTo>
                    <a:pt x="1218" y="1684"/>
                    <a:pt x="1198" y="1667"/>
                    <a:pt x="1171" y="1650"/>
                  </a:cubicBezTo>
                  <a:cubicBezTo>
                    <a:pt x="980" y="1518"/>
                    <a:pt x="814" y="1364"/>
                    <a:pt x="678" y="1211"/>
                  </a:cubicBezTo>
                  <a:cubicBezTo>
                    <a:pt x="541" y="1055"/>
                    <a:pt x="429" y="902"/>
                    <a:pt x="340" y="756"/>
                  </a:cubicBezTo>
                  <a:cubicBezTo>
                    <a:pt x="249" y="613"/>
                    <a:pt x="181" y="480"/>
                    <a:pt x="136" y="364"/>
                  </a:cubicBezTo>
                  <a:cubicBezTo>
                    <a:pt x="123" y="337"/>
                    <a:pt x="109" y="310"/>
                    <a:pt x="100" y="282"/>
                  </a:cubicBezTo>
                  <a:cubicBezTo>
                    <a:pt x="89" y="259"/>
                    <a:pt x="82" y="235"/>
                    <a:pt x="72" y="211"/>
                  </a:cubicBezTo>
                  <a:cubicBezTo>
                    <a:pt x="65" y="191"/>
                    <a:pt x="55" y="167"/>
                    <a:pt x="48" y="150"/>
                  </a:cubicBezTo>
                  <a:cubicBezTo>
                    <a:pt x="45" y="130"/>
                    <a:pt x="38" y="113"/>
                    <a:pt x="31" y="95"/>
                  </a:cubicBezTo>
                  <a:cubicBezTo>
                    <a:pt x="14" y="3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0"/>
            <p:cNvSpPr/>
            <p:nvPr/>
          </p:nvSpPr>
          <p:spPr>
            <a:xfrm>
              <a:off x="392422" y="915515"/>
              <a:ext cx="66508" cy="79064"/>
            </a:xfrm>
            <a:custGeom>
              <a:avLst/>
              <a:gdLst/>
              <a:ahLst/>
              <a:cxnLst/>
              <a:rect l="l" t="t" r="r" b="b"/>
              <a:pathLst>
                <a:path w="1515" h="1801" extrusionOk="0">
                  <a:moveTo>
                    <a:pt x="7" y="1"/>
                  </a:moveTo>
                  <a:cubicBezTo>
                    <a:pt x="7" y="1"/>
                    <a:pt x="4" y="45"/>
                    <a:pt x="1" y="117"/>
                  </a:cubicBezTo>
                  <a:cubicBezTo>
                    <a:pt x="4" y="151"/>
                    <a:pt x="4" y="195"/>
                    <a:pt x="7" y="246"/>
                  </a:cubicBezTo>
                  <a:cubicBezTo>
                    <a:pt x="10" y="294"/>
                    <a:pt x="18" y="351"/>
                    <a:pt x="34" y="409"/>
                  </a:cubicBezTo>
                  <a:cubicBezTo>
                    <a:pt x="68" y="522"/>
                    <a:pt x="95" y="665"/>
                    <a:pt x="164" y="797"/>
                  </a:cubicBezTo>
                  <a:cubicBezTo>
                    <a:pt x="181" y="831"/>
                    <a:pt x="197" y="866"/>
                    <a:pt x="214" y="899"/>
                  </a:cubicBezTo>
                  <a:cubicBezTo>
                    <a:pt x="232" y="933"/>
                    <a:pt x="252" y="968"/>
                    <a:pt x="272" y="1001"/>
                  </a:cubicBezTo>
                  <a:cubicBezTo>
                    <a:pt x="316" y="1066"/>
                    <a:pt x="365" y="1131"/>
                    <a:pt x="412" y="1195"/>
                  </a:cubicBezTo>
                  <a:cubicBezTo>
                    <a:pt x="463" y="1253"/>
                    <a:pt x="524" y="1307"/>
                    <a:pt x="582" y="1362"/>
                  </a:cubicBezTo>
                  <a:cubicBezTo>
                    <a:pt x="643" y="1413"/>
                    <a:pt x="698" y="1467"/>
                    <a:pt x="766" y="1501"/>
                  </a:cubicBezTo>
                  <a:cubicBezTo>
                    <a:pt x="885" y="1590"/>
                    <a:pt x="1014" y="1662"/>
                    <a:pt x="1123" y="1715"/>
                  </a:cubicBezTo>
                  <a:cubicBezTo>
                    <a:pt x="1235" y="1770"/>
                    <a:pt x="1340" y="1787"/>
                    <a:pt x="1406" y="1797"/>
                  </a:cubicBezTo>
                  <a:cubicBezTo>
                    <a:pt x="1422" y="1797"/>
                    <a:pt x="1439" y="1797"/>
                    <a:pt x="1453" y="1800"/>
                  </a:cubicBezTo>
                  <a:lnTo>
                    <a:pt x="1514" y="1800"/>
                  </a:lnTo>
                  <a:cubicBezTo>
                    <a:pt x="1514" y="1800"/>
                    <a:pt x="1504" y="1797"/>
                    <a:pt x="1487" y="1790"/>
                  </a:cubicBezTo>
                  <a:cubicBezTo>
                    <a:pt x="1480" y="1787"/>
                    <a:pt x="1470" y="1784"/>
                    <a:pt x="1459" y="1777"/>
                  </a:cubicBezTo>
                  <a:cubicBezTo>
                    <a:pt x="1446" y="1770"/>
                    <a:pt x="1433" y="1764"/>
                    <a:pt x="1419" y="1756"/>
                  </a:cubicBezTo>
                  <a:cubicBezTo>
                    <a:pt x="1361" y="1726"/>
                    <a:pt x="1290" y="1665"/>
                    <a:pt x="1218" y="1583"/>
                  </a:cubicBezTo>
                  <a:cubicBezTo>
                    <a:pt x="1140" y="1508"/>
                    <a:pt x="1075" y="1396"/>
                    <a:pt x="1001" y="1280"/>
                  </a:cubicBezTo>
                  <a:cubicBezTo>
                    <a:pt x="990" y="1263"/>
                    <a:pt x="980" y="1249"/>
                    <a:pt x="973" y="1233"/>
                  </a:cubicBezTo>
                  <a:cubicBezTo>
                    <a:pt x="966" y="1216"/>
                    <a:pt x="957" y="1202"/>
                    <a:pt x="946" y="1185"/>
                  </a:cubicBezTo>
                  <a:cubicBezTo>
                    <a:pt x="929" y="1158"/>
                    <a:pt x="908" y="1127"/>
                    <a:pt x="888" y="1097"/>
                  </a:cubicBezTo>
                  <a:cubicBezTo>
                    <a:pt x="850" y="1039"/>
                    <a:pt x="814" y="974"/>
                    <a:pt x="773" y="916"/>
                  </a:cubicBezTo>
                  <a:cubicBezTo>
                    <a:pt x="752" y="886"/>
                    <a:pt x="732" y="858"/>
                    <a:pt x="708" y="831"/>
                  </a:cubicBezTo>
                  <a:cubicBezTo>
                    <a:pt x="687" y="800"/>
                    <a:pt x="671" y="770"/>
                    <a:pt x="646" y="743"/>
                  </a:cubicBezTo>
                  <a:cubicBezTo>
                    <a:pt x="626" y="715"/>
                    <a:pt x="605" y="688"/>
                    <a:pt x="582" y="661"/>
                  </a:cubicBezTo>
                  <a:cubicBezTo>
                    <a:pt x="561" y="634"/>
                    <a:pt x="541" y="607"/>
                    <a:pt x="517" y="580"/>
                  </a:cubicBezTo>
                  <a:cubicBezTo>
                    <a:pt x="439" y="474"/>
                    <a:pt x="344" y="379"/>
                    <a:pt x="276" y="290"/>
                  </a:cubicBezTo>
                  <a:cubicBezTo>
                    <a:pt x="211" y="202"/>
                    <a:pt x="133" y="134"/>
                    <a:pt x="89" y="79"/>
                  </a:cubicBezTo>
                  <a:cubicBezTo>
                    <a:pt x="34" y="32"/>
                    <a:pt x="7" y="1"/>
                    <a:pt x="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0"/>
            <p:cNvSpPr/>
            <p:nvPr/>
          </p:nvSpPr>
          <p:spPr>
            <a:xfrm>
              <a:off x="462883" y="965298"/>
              <a:ext cx="35471" cy="36744"/>
            </a:xfrm>
            <a:custGeom>
              <a:avLst/>
              <a:gdLst/>
              <a:ahLst/>
              <a:cxnLst/>
              <a:rect l="l" t="t" r="r" b="b"/>
              <a:pathLst>
                <a:path w="808" h="837" extrusionOk="0">
                  <a:moveTo>
                    <a:pt x="49" y="0"/>
                  </a:moveTo>
                  <a:cubicBezTo>
                    <a:pt x="49" y="0"/>
                    <a:pt x="41" y="24"/>
                    <a:pt x="25" y="65"/>
                  </a:cubicBezTo>
                  <a:cubicBezTo>
                    <a:pt x="25" y="82"/>
                    <a:pt x="18" y="109"/>
                    <a:pt x="11" y="136"/>
                  </a:cubicBezTo>
                  <a:cubicBezTo>
                    <a:pt x="8" y="150"/>
                    <a:pt x="5" y="167"/>
                    <a:pt x="5" y="181"/>
                  </a:cubicBezTo>
                  <a:cubicBezTo>
                    <a:pt x="1" y="197"/>
                    <a:pt x="1" y="211"/>
                    <a:pt x="5" y="228"/>
                  </a:cubicBezTo>
                  <a:cubicBezTo>
                    <a:pt x="11" y="289"/>
                    <a:pt x="11" y="371"/>
                    <a:pt x="38" y="446"/>
                  </a:cubicBezTo>
                  <a:cubicBezTo>
                    <a:pt x="45" y="466"/>
                    <a:pt x="52" y="483"/>
                    <a:pt x="62" y="503"/>
                  </a:cubicBezTo>
                  <a:cubicBezTo>
                    <a:pt x="69" y="520"/>
                    <a:pt x="79" y="537"/>
                    <a:pt x="93" y="554"/>
                  </a:cubicBezTo>
                  <a:cubicBezTo>
                    <a:pt x="113" y="589"/>
                    <a:pt x="140" y="619"/>
                    <a:pt x="168" y="653"/>
                  </a:cubicBezTo>
                  <a:cubicBezTo>
                    <a:pt x="198" y="680"/>
                    <a:pt x="225" y="707"/>
                    <a:pt x="259" y="732"/>
                  </a:cubicBezTo>
                  <a:cubicBezTo>
                    <a:pt x="294" y="755"/>
                    <a:pt x="331" y="776"/>
                    <a:pt x="368" y="789"/>
                  </a:cubicBezTo>
                  <a:cubicBezTo>
                    <a:pt x="440" y="820"/>
                    <a:pt x="521" y="826"/>
                    <a:pt x="586" y="834"/>
                  </a:cubicBezTo>
                  <a:cubicBezTo>
                    <a:pt x="595" y="836"/>
                    <a:pt x="605" y="836"/>
                    <a:pt x="615" y="836"/>
                  </a:cubicBezTo>
                  <a:cubicBezTo>
                    <a:pt x="637" y="836"/>
                    <a:pt x="659" y="832"/>
                    <a:pt x="678" y="830"/>
                  </a:cubicBezTo>
                  <a:cubicBezTo>
                    <a:pt x="705" y="826"/>
                    <a:pt x="729" y="823"/>
                    <a:pt x="749" y="823"/>
                  </a:cubicBezTo>
                  <a:cubicBezTo>
                    <a:pt x="787" y="817"/>
                    <a:pt x="807" y="817"/>
                    <a:pt x="807" y="817"/>
                  </a:cubicBezTo>
                  <a:cubicBezTo>
                    <a:pt x="807" y="817"/>
                    <a:pt x="797" y="799"/>
                    <a:pt x="780" y="762"/>
                  </a:cubicBezTo>
                  <a:cubicBezTo>
                    <a:pt x="760" y="735"/>
                    <a:pt x="743" y="677"/>
                    <a:pt x="719" y="622"/>
                  </a:cubicBezTo>
                  <a:cubicBezTo>
                    <a:pt x="691" y="575"/>
                    <a:pt x="671" y="507"/>
                    <a:pt x="641" y="456"/>
                  </a:cubicBezTo>
                  <a:cubicBezTo>
                    <a:pt x="627" y="429"/>
                    <a:pt x="610" y="401"/>
                    <a:pt x="592" y="377"/>
                  </a:cubicBezTo>
                  <a:cubicBezTo>
                    <a:pt x="576" y="354"/>
                    <a:pt x="556" y="330"/>
                    <a:pt x="539" y="306"/>
                  </a:cubicBezTo>
                  <a:cubicBezTo>
                    <a:pt x="518" y="286"/>
                    <a:pt x="495" y="265"/>
                    <a:pt x="474" y="245"/>
                  </a:cubicBezTo>
                  <a:cubicBezTo>
                    <a:pt x="463" y="234"/>
                    <a:pt x="450" y="225"/>
                    <a:pt x="440" y="214"/>
                  </a:cubicBezTo>
                  <a:cubicBezTo>
                    <a:pt x="426" y="204"/>
                    <a:pt x="416" y="197"/>
                    <a:pt x="402" y="190"/>
                  </a:cubicBezTo>
                  <a:cubicBezTo>
                    <a:pt x="355" y="153"/>
                    <a:pt x="286" y="129"/>
                    <a:pt x="242" y="99"/>
                  </a:cubicBezTo>
                  <a:cubicBezTo>
                    <a:pt x="201" y="65"/>
                    <a:pt x="137" y="51"/>
                    <a:pt x="110" y="27"/>
                  </a:cubicBezTo>
                  <a:cubicBezTo>
                    <a:pt x="69" y="13"/>
                    <a:pt x="4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0"/>
            <p:cNvSpPr/>
            <p:nvPr/>
          </p:nvSpPr>
          <p:spPr>
            <a:xfrm>
              <a:off x="847894" y="362806"/>
              <a:ext cx="111594" cy="47719"/>
            </a:xfrm>
            <a:custGeom>
              <a:avLst/>
              <a:gdLst/>
              <a:ahLst/>
              <a:cxnLst/>
              <a:rect l="l" t="t" r="r" b="b"/>
              <a:pathLst>
                <a:path w="2542" h="1087" extrusionOk="0">
                  <a:moveTo>
                    <a:pt x="1040" y="0"/>
                  </a:moveTo>
                  <a:cubicBezTo>
                    <a:pt x="997" y="0"/>
                    <a:pt x="954" y="2"/>
                    <a:pt x="912" y="5"/>
                  </a:cubicBezTo>
                  <a:cubicBezTo>
                    <a:pt x="820" y="12"/>
                    <a:pt x="735" y="26"/>
                    <a:pt x="654" y="42"/>
                  </a:cubicBezTo>
                  <a:cubicBezTo>
                    <a:pt x="616" y="53"/>
                    <a:pt x="575" y="59"/>
                    <a:pt x="538" y="70"/>
                  </a:cubicBezTo>
                  <a:cubicBezTo>
                    <a:pt x="501" y="76"/>
                    <a:pt x="467" y="87"/>
                    <a:pt x="432" y="97"/>
                  </a:cubicBezTo>
                  <a:cubicBezTo>
                    <a:pt x="297" y="131"/>
                    <a:pt x="191" y="189"/>
                    <a:pt x="116" y="216"/>
                  </a:cubicBezTo>
                  <a:cubicBezTo>
                    <a:pt x="44" y="253"/>
                    <a:pt x="0" y="274"/>
                    <a:pt x="0" y="274"/>
                  </a:cubicBezTo>
                  <a:cubicBezTo>
                    <a:pt x="0" y="274"/>
                    <a:pt x="14" y="271"/>
                    <a:pt x="35" y="271"/>
                  </a:cubicBezTo>
                  <a:lnTo>
                    <a:pt x="126" y="271"/>
                  </a:lnTo>
                  <a:cubicBezTo>
                    <a:pt x="136" y="270"/>
                    <a:pt x="146" y="270"/>
                    <a:pt x="156" y="270"/>
                  </a:cubicBezTo>
                  <a:cubicBezTo>
                    <a:pt x="233" y="270"/>
                    <a:pt x="336" y="282"/>
                    <a:pt x="449" y="294"/>
                  </a:cubicBezTo>
                  <a:cubicBezTo>
                    <a:pt x="514" y="301"/>
                    <a:pt x="586" y="311"/>
                    <a:pt x="657" y="324"/>
                  </a:cubicBezTo>
                  <a:cubicBezTo>
                    <a:pt x="732" y="342"/>
                    <a:pt x="807" y="359"/>
                    <a:pt x="881" y="379"/>
                  </a:cubicBezTo>
                  <a:cubicBezTo>
                    <a:pt x="1035" y="417"/>
                    <a:pt x="1195" y="461"/>
                    <a:pt x="1347" y="519"/>
                  </a:cubicBezTo>
                  <a:lnTo>
                    <a:pt x="1405" y="539"/>
                  </a:lnTo>
                  <a:lnTo>
                    <a:pt x="1460" y="560"/>
                  </a:lnTo>
                  <a:cubicBezTo>
                    <a:pt x="1501" y="573"/>
                    <a:pt x="1534" y="590"/>
                    <a:pt x="1572" y="604"/>
                  </a:cubicBezTo>
                  <a:cubicBezTo>
                    <a:pt x="1647" y="634"/>
                    <a:pt x="1721" y="658"/>
                    <a:pt x="1790" y="685"/>
                  </a:cubicBezTo>
                  <a:cubicBezTo>
                    <a:pt x="1858" y="716"/>
                    <a:pt x="1925" y="740"/>
                    <a:pt x="1991" y="767"/>
                  </a:cubicBezTo>
                  <a:cubicBezTo>
                    <a:pt x="2055" y="791"/>
                    <a:pt x="2117" y="814"/>
                    <a:pt x="2170" y="845"/>
                  </a:cubicBezTo>
                  <a:cubicBezTo>
                    <a:pt x="2222" y="879"/>
                    <a:pt x="2272" y="903"/>
                    <a:pt x="2321" y="930"/>
                  </a:cubicBezTo>
                  <a:cubicBezTo>
                    <a:pt x="2344" y="940"/>
                    <a:pt x="2365" y="954"/>
                    <a:pt x="2385" y="968"/>
                  </a:cubicBezTo>
                  <a:cubicBezTo>
                    <a:pt x="2406" y="981"/>
                    <a:pt x="2423" y="991"/>
                    <a:pt x="2440" y="1005"/>
                  </a:cubicBezTo>
                  <a:cubicBezTo>
                    <a:pt x="2473" y="1029"/>
                    <a:pt x="2501" y="1049"/>
                    <a:pt x="2514" y="1062"/>
                  </a:cubicBezTo>
                  <a:cubicBezTo>
                    <a:pt x="2531" y="1076"/>
                    <a:pt x="2542" y="1087"/>
                    <a:pt x="2542" y="1087"/>
                  </a:cubicBezTo>
                  <a:cubicBezTo>
                    <a:pt x="2542" y="1087"/>
                    <a:pt x="2542" y="1073"/>
                    <a:pt x="2538" y="1049"/>
                  </a:cubicBezTo>
                  <a:cubicBezTo>
                    <a:pt x="2538" y="1029"/>
                    <a:pt x="2535" y="995"/>
                    <a:pt x="2528" y="951"/>
                  </a:cubicBezTo>
                  <a:cubicBezTo>
                    <a:pt x="2525" y="930"/>
                    <a:pt x="2517" y="907"/>
                    <a:pt x="2511" y="879"/>
                  </a:cubicBezTo>
                  <a:cubicBezTo>
                    <a:pt x="2504" y="855"/>
                    <a:pt x="2494" y="825"/>
                    <a:pt x="2484" y="797"/>
                  </a:cubicBezTo>
                  <a:cubicBezTo>
                    <a:pt x="2463" y="736"/>
                    <a:pt x="2429" y="671"/>
                    <a:pt x="2385" y="613"/>
                  </a:cubicBezTo>
                  <a:cubicBezTo>
                    <a:pt x="2338" y="552"/>
                    <a:pt x="2286" y="488"/>
                    <a:pt x="2225" y="426"/>
                  </a:cubicBezTo>
                  <a:cubicBezTo>
                    <a:pt x="2164" y="365"/>
                    <a:pt x="2093" y="307"/>
                    <a:pt x="2011" y="260"/>
                  </a:cubicBezTo>
                  <a:cubicBezTo>
                    <a:pt x="1933" y="209"/>
                    <a:pt x="1848" y="164"/>
                    <a:pt x="1759" y="131"/>
                  </a:cubicBezTo>
                  <a:cubicBezTo>
                    <a:pt x="1712" y="114"/>
                    <a:pt x="1667" y="97"/>
                    <a:pt x="1619" y="83"/>
                  </a:cubicBezTo>
                  <a:lnTo>
                    <a:pt x="1548" y="62"/>
                  </a:lnTo>
                  <a:lnTo>
                    <a:pt x="1481" y="46"/>
                  </a:lnTo>
                  <a:cubicBezTo>
                    <a:pt x="1331" y="17"/>
                    <a:pt x="1183"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0"/>
            <p:cNvSpPr/>
            <p:nvPr/>
          </p:nvSpPr>
          <p:spPr>
            <a:xfrm>
              <a:off x="962300" y="364606"/>
              <a:ext cx="76606" cy="85956"/>
            </a:xfrm>
            <a:custGeom>
              <a:avLst/>
              <a:gdLst/>
              <a:ahLst/>
              <a:cxnLst/>
              <a:rect l="l" t="t" r="r" b="b"/>
              <a:pathLst>
                <a:path w="1745" h="1958" extrusionOk="0">
                  <a:moveTo>
                    <a:pt x="0" y="1"/>
                  </a:moveTo>
                  <a:cubicBezTo>
                    <a:pt x="0" y="1"/>
                    <a:pt x="10" y="5"/>
                    <a:pt x="27" y="18"/>
                  </a:cubicBezTo>
                  <a:cubicBezTo>
                    <a:pt x="48" y="29"/>
                    <a:pt x="71" y="42"/>
                    <a:pt x="102" y="66"/>
                  </a:cubicBezTo>
                  <a:cubicBezTo>
                    <a:pt x="167" y="107"/>
                    <a:pt x="252" y="181"/>
                    <a:pt x="354" y="257"/>
                  </a:cubicBezTo>
                  <a:cubicBezTo>
                    <a:pt x="401" y="297"/>
                    <a:pt x="456" y="341"/>
                    <a:pt x="507" y="393"/>
                  </a:cubicBezTo>
                  <a:cubicBezTo>
                    <a:pt x="561" y="440"/>
                    <a:pt x="613" y="495"/>
                    <a:pt x="667" y="546"/>
                  </a:cubicBezTo>
                  <a:cubicBezTo>
                    <a:pt x="721" y="597"/>
                    <a:pt x="776" y="651"/>
                    <a:pt x="830" y="706"/>
                  </a:cubicBezTo>
                  <a:cubicBezTo>
                    <a:pt x="881" y="760"/>
                    <a:pt x="932" y="817"/>
                    <a:pt x="980" y="875"/>
                  </a:cubicBezTo>
                  <a:cubicBezTo>
                    <a:pt x="1034" y="933"/>
                    <a:pt x="1082" y="988"/>
                    <a:pt x="1126" y="1049"/>
                  </a:cubicBezTo>
                  <a:cubicBezTo>
                    <a:pt x="1170" y="1107"/>
                    <a:pt x="1214" y="1164"/>
                    <a:pt x="1255" y="1222"/>
                  </a:cubicBezTo>
                  <a:cubicBezTo>
                    <a:pt x="1330" y="1342"/>
                    <a:pt x="1415" y="1454"/>
                    <a:pt x="1463" y="1563"/>
                  </a:cubicBezTo>
                  <a:cubicBezTo>
                    <a:pt x="1476" y="1590"/>
                    <a:pt x="1490" y="1617"/>
                    <a:pt x="1500" y="1641"/>
                  </a:cubicBezTo>
                  <a:cubicBezTo>
                    <a:pt x="1514" y="1668"/>
                    <a:pt x="1528" y="1692"/>
                    <a:pt x="1538" y="1715"/>
                  </a:cubicBezTo>
                  <a:cubicBezTo>
                    <a:pt x="1548" y="1740"/>
                    <a:pt x="1561" y="1760"/>
                    <a:pt x="1572" y="1784"/>
                  </a:cubicBezTo>
                  <a:cubicBezTo>
                    <a:pt x="1582" y="1804"/>
                    <a:pt x="1589" y="1822"/>
                    <a:pt x="1592" y="1842"/>
                  </a:cubicBezTo>
                  <a:cubicBezTo>
                    <a:pt x="1609" y="1875"/>
                    <a:pt x="1619" y="1906"/>
                    <a:pt x="1626" y="1927"/>
                  </a:cubicBezTo>
                  <a:cubicBezTo>
                    <a:pt x="1633" y="1947"/>
                    <a:pt x="1636" y="1957"/>
                    <a:pt x="1636" y="1957"/>
                  </a:cubicBezTo>
                  <a:cubicBezTo>
                    <a:pt x="1636" y="1957"/>
                    <a:pt x="1643" y="1947"/>
                    <a:pt x="1650" y="1927"/>
                  </a:cubicBezTo>
                  <a:cubicBezTo>
                    <a:pt x="1660" y="1910"/>
                    <a:pt x="1674" y="1879"/>
                    <a:pt x="1687" y="1838"/>
                  </a:cubicBezTo>
                  <a:cubicBezTo>
                    <a:pt x="1698" y="1801"/>
                    <a:pt x="1715" y="1753"/>
                    <a:pt x="1728" y="1695"/>
                  </a:cubicBezTo>
                  <a:cubicBezTo>
                    <a:pt x="1732" y="1668"/>
                    <a:pt x="1738" y="1634"/>
                    <a:pt x="1742" y="1604"/>
                  </a:cubicBezTo>
                  <a:cubicBezTo>
                    <a:pt x="1745" y="1569"/>
                    <a:pt x="1745" y="1536"/>
                    <a:pt x="1742" y="1502"/>
                  </a:cubicBezTo>
                  <a:cubicBezTo>
                    <a:pt x="1735" y="1359"/>
                    <a:pt x="1718" y="1185"/>
                    <a:pt x="1646" y="1018"/>
                  </a:cubicBezTo>
                  <a:cubicBezTo>
                    <a:pt x="1613" y="933"/>
                    <a:pt x="1569" y="852"/>
                    <a:pt x="1517" y="773"/>
                  </a:cubicBezTo>
                  <a:cubicBezTo>
                    <a:pt x="1463" y="692"/>
                    <a:pt x="1401" y="617"/>
                    <a:pt x="1337" y="546"/>
                  </a:cubicBezTo>
                  <a:cubicBezTo>
                    <a:pt x="1269" y="481"/>
                    <a:pt x="1194" y="420"/>
                    <a:pt x="1120" y="365"/>
                  </a:cubicBezTo>
                  <a:cubicBezTo>
                    <a:pt x="1045" y="311"/>
                    <a:pt x="966" y="260"/>
                    <a:pt x="888" y="222"/>
                  </a:cubicBezTo>
                  <a:cubicBezTo>
                    <a:pt x="809" y="185"/>
                    <a:pt x="732" y="154"/>
                    <a:pt x="657" y="131"/>
                  </a:cubicBezTo>
                  <a:cubicBezTo>
                    <a:pt x="582" y="107"/>
                    <a:pt x="511" y="87"/>
                    <a:pt x="442" y="70"/>
                  </a:cubicBezTo>
                  <a:cubicBezTo>
                    <a:pt x="313" y="35"/>
                    <a:pt x="197" y="29"/>
                    <a:pt x="123" y="18"/>
                  </a:cubicBezTo>
                  <a:cubicBezTo>
                    <a:pt x="44" y="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0"/>
            <p:cNvSpPr/>
            <p:nvPr/>
          </p:nvSpPr>
          <p:spPr>
            <a:xfrm>
              <a:off x="1045316" y="380630"/>
              <a:ext cx="51583" cy="74103"/>
            </a:xfrm>
            <a:custGeom>
              <a:avLst/>
              <a:gdLst/>
              <a:ahLst/>
              <a:cxnLst/>
              <a:rect l="l" t="t" r="r" b="b"/>
              <a:pathLst>
                <a:path w="1175" h="1688" extrusionOk="0">
                  <a:moveTo>
                    <a:pt x="0" y="0"/>
                  </a:moveTo>
                  <a:cubicBezTo>
                    <a:pt x="0" y="0"/>
                    <a:pt x="25" y="24"/>
                    <a:pt x="65" y="69"/>
                  </a:cubicBezTo>
                  <a:cubicBezTo>
                    <a:pt x="75" y="78"/>
                    <a:pt x="86" y="89"/>
                    <a:pt x="99" y="102"/>
                  </a:cubicBezTo>
                  <a:cubicBezTo>
                    <a:pt x="110" y="119"/>
                    <a:pt x="123" y="133"/>
                    <a:pt x="133" y="150"/>
                  </a:cubicBezTo>
                  <a:cubicBezTo>
                    <a:pt x="147" y="163"/>
                    <a:pt x="160" y="181"/>
                    <a:pt x="174" y="198"/>
                  </a:cubicBezTo>
                  <a:cubicBezTo>
                    <a:pt x="188" y="218"/>
                    <a:pt x="201" y="235"/>
                    <a:pt x="218" y="256"/>
                  </a:cubicBezTo>
                  <a:cubicBezTo>
                    <a:pt x="232" y="273"/>
                    <a:pt x="249" y="293"/>
                    <a:pt x="262" y="317"/>
                  </a:cubicBezTo>
                  <a:cubicBezTo>
                    <a:pt x="276" y="337"/>
                    <a:pt x="290" y="361"/>
                    <a:pt x="303" y="385"/>
                  </a:cubicBezTo>
                  <a:cubicBezTo>
                    <a:pt x="334" y="429"/>
                    <a:pt x="354" y="487"/>
                    <a:pt x="385" y="531"/>
                  </a:cubicBezTo>
                  <a:cubicBezTo>
                    <a:pt x="416" y="582"/>
                    <a:pt x="446" y="630"/>
                    <a:pt x="474" y="681"/>
                  </a:cubicBezTo>
                  <a:cubicBezTo>
                    <a:pt x="504" y="728"/>
                    <a:pt x="531" y="783"/>
                    <a:pt x="562" y="830"/>
                  </a:cubicBezTo>
                  <a:cubicBezTo>
                    <a:pt x="623" y="929"/>
                    <a:pt x="678" y="1031"/>
                    <a:pt x="735" y="1126"/>
                  </a:cubicBezTo>
                  <a:cubicBezTo>
                    <a:pt x="783" y="1225"/>
                    <a:pt x="861" y="1310"/>
                    <a:pt x="898" y="1395"/>
                  </a:cubicBezTo>
                  <a:cubicBezTo>
                    <a:pt x="909" y="1416"/>
                    <a:pt x="923" y="1436"/>
                    <a:pt x="936" y="1452"/>
                  </a:cubicBezTo>
                  <a:cubicBezTo>
                    <a:pt x="946" y="1473"/>
                    <a:pt x="956" y="1490"/>
                    <a:pt x="970" y="1510"/>
                  </a:cubicBezTo>
                  <a:cubicBezTo>
                    <a:pt x="980" y="1528"/>
                    <a:pt x="994" y="1545"/>
                    <a:pt x="1004" y="1559"/>
                  </a:cubicBezTo>
                  <a:cubicBezTo>
                    <a:pt x="1014" y="1575"/>
                    <a:pt x="1021" y="1589"/>
                    <a:pt x="1028" y="1603"/>
                  </a:cubicBezTo>
                  <a:cubicBezTo>
                    <a:pt x="1061" y="1657"/>
                    <a:pt x="1079" y="1688"/>
                    <a:pt x="1079" y="1688"/>
                  </a:cubicBezTo>
                  <a:cubicBezTo>
                    <a:pt x="1079" y="1688"/>
                    <a:pt x="1092" y="1653"/>
                    <a:pt x="1119" y="1595"/>
                  </a:cubicBezTo>
                  <a:cubicBezTo>
                    <a:pt x="1123" y="1579"/>
                    <a:pt x="1130" y="1562"/>
                    <a:pt x="1133" y="1545"/>
                  </a:cubicBezTo>
                  <a:cubicBezTo>
                    <a:pt x="1140" y="1524"/>
                    <a:pt x="1143" y="1504"/>
                    <a:pt x="1150" y="1483"/>
                  </a:cubicBezTo>
                  <a:cubicBezTo>
                    <a:pt x="1157" y="1460"/>
                    <a:pt x="1164" y="1436"/>
                    <a:pt x="1168" y="1412"/>
                  </a:cubicBezTo>
                  <a:cubicBezTo>
                    <a:pt x="1171" y="1388"/>
                    <a:pt x="1174" y="1361"/>
                    <a:pt x="1174" y="1334"/>
                  </a:cubicBezTo>
                  <a:lnTo>
                    <a:pt x="1174" y="1248"/>
                  </a:lnTo>
                  <a:lnTo>
                    <a:pt x="1174" y="1157"/>
                  </a:lnTo>
                  <a:cubicBezTo>
                    <a:pt x="1174" y="1126"/>
                    <a:pt x="1171" y="1092"/>
                    <a:pt x="1164" y="1061"/>
                  </a:cubicBezTo>
                  <a:cubicBezTo>
                    <a:pt x="1160" y="1028"/>
                    <a:pt x="1154" y="994"/>
                    <a:pt x="1143" y="963"/>
                  </a:cubicBezTo>
                  <a:cubicBezTo>
                    <a:pt x="1110" y="827"/>
                    <a:pt x="1038" y="697"/>
                    <a:pt x="963" y="575"/>
                  </a:cubicBezTo>
                  <a:cubicBezTo>
                    <a:pt x="919" y="518"/>
                    <a:pt x="875" y="456"/>
                    <a:pt x="824" y="408"/>
                  </a:cubicBezTo>
                  <a:cubicBezTo>
                    <a:pt x="772" y="354"/>
                    <a:pt x="719" y="310"/>
                    <a:pt x="664" y="269"/>
                  </a:cubicBezTo>
                  <a:cubicBezTo>
                    <a:pt x="640" y="245"/>
                    <a:pt x="609" y="232"/>
                    <a:pt x="579" y="215"/>
                  </a:cubicBezTo>
                  <a:cubicBezTo>
                    <a:pt x="551" y="198"/>
                    <a:pt x="524" y="181"/>
                    <a:pt x="494" y="171"/>
                  </a:cubicBezTo>
                  <a:cubicBezTo>
                    <a:pt x="466" y="157"/>
                    <a:pt x="439" y="143"/>
                    <a:pt x="412" y="130"/>
                  </a:cubicBezTo>
                  <a:cubicBezTo>
                    <a:pt x="385" y="119"/>
                    <a:pt x="361" y="109"/>
                    <a:pt x="334" y="99"/>
                  </a:cubicBezTo>
                  <a:cubicBezTo>
                    <a:pt x="310" y="85"/>
                    <a:pt x="286" y="78"/>
                    <a:pt x="265" y="69"/>
                  </a:cubicBezTo>
                  <a:cubicBezTo>
                    <a:pt x="242" y="61"/>
                    <a:pt x="218" y="55"/>
                    <a:pt x="198" y="52"/>
                  </a:cubicBezTo>
                  <a:cubicBezTo>
                    <a:pt x="177" y="44"/>
                    <a:pt x="157" y="38"/>
                    <a:pt x="140" y="34"/>
                  </a:cubicBezTo>
                  <a:cubicBezTo>
                    <a:pt x="123" y="28"/>
                    <a:pt x="106" y="24"/>
                    <a:pt x="92" y="20"/>
                  </a:cubicBezTo>
                  <a:cubicBezTo>
                    <a:pt x="31" y="1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0"/>
            <p:cNvSpPr/>
            <p:nvPr/>
          </p:nvSpPr>
          <p:spPr>
            <a:xfrm>
              <a:off x="520832" y="776789"/>
              <a:ext cx="49036" cy="57860"/>
            </a:xfrm>
            <a:custGeom>
              <a:avLst/>
              <a:gdLst/>
              <a:ahLst/>
              <a:cxnLst/>
              <a:rect l="l" t="t" r="r" b="b"/>
              <a:pathLst>
                <a:path w="1117" h="1318" extrusionOk="0">
                  <a:moveTo>
                    <a:pt x="32" y="1"/>
                  </a:moveTo>
                  <a:cubicBezTo>
                    <a:pt x="32" y="1"/>
                    <a:pt x="28" y="32"/>
                    <a:pt x="18" y="86"/>
                  </a:cubicBezTo>
                  <a:cubicBezTo>
                    <a:pt x="15" y="113"/>
                    <a:pt x="11" y="148"/>
                    <a:pt x="4" y="184"/>
                  </a:cubicBezTo>
                  <a:cubicBezTo>
                    <a:pt x="4" y="201"/>
                    <a:pt x="1" y="225"/>
                    <a:pt x="1" y="246"/>
                  </a:cubicBezTo>
                  <a:cubicBezTo>
                    <a:pt x="1" y="266"/>
                    <a:pt x="1" y="290"/>
                    <a:pt x="4" y="311"/>
                  </a:cubicBezTo>
                  <a:cubicBezTo>
                    <a:pt x="7" y="358"/>
                    <a:pt x="15" y="409"/>
                    <a:pt x="18" y="460"/>
                  </a:cubicBezTo>
                  <a:cubicBezTo>
                    <a:pt x="21" y="487"/>
                    <a:pt x="24" y="515"/>
                    <a:pt x="32" y="545"/>
                  </a:cubicBezTo>
                  <a:cubicBezTo>
                    <a:pt x="35" y="572"/>
                    <a:pt x="42" y="600"/>
                    <a:pt x="52" y="627"/>
                  </a:cubicBezTo>
                  <a:cubicBezTo>
                    <a:pt x="86" y="739"/>
                    <a:pt x="147" y="848"/>
                    <a:pt x="215" y="950"/>
                  </a:cubicBezTo>
                  <a:cubicBezTo>
                    <a:pt x="297" y="1042"/>
                    <a:pt x="382" y="1134"/>
                    <a:pt x="484" y="1192"/>
                  </a:cubicBezTo>
                  <a:cubicBezTo>
                    <a:pt x="531" y="1222"/>
                    <a:pt x="583" y="1246"/>
                    <a:pt x="637" y="1260"/>
                  </a:cubicBezTo>
                  <a:cubicBezTo>
                    <a:pt x="691" y="1277"/>
                    <a:pt x="739" y="1291"/>
                    <a:pt x="783" y="1304"/>
                  </a:cubicBezTo>
                  <a:cubicBezTo>
                    <a:pt x="828" y="1317"/>
                    <a:pt x="875" y="1317"/>
                    <a:pt x="916" y="1317"/>
                  </a:cubicBezTo>
                  <a:cubicBezTo>
                    <a:pt x="957" y="1314"/>
                    <a:pt x="994" y="1314"/>
                    <a:pt x="1021" y="1314"/>
                  </a:cubicBezTo>
                  <a:cubicBezTo>
                    <a:pt x="1082" y="1304"/>
                    <a:pt x="1117" y="1300"/>
                    <a:pt x="1117" y="1300"/>
                  </a:cubicBezTo>
                  <a:cubicBezTo>
                    <a:pt x="1117" y="1300"/>
                    <a:pt x="1100" y="1270"/>
                    <a:pt x="1079" y="1212"/>
                  </a:cubicBezTo>
                  <a:cubicBezTo>
                    <a:pt x="1062" y="1192"/>
                    <a:pt x="1048" y="1157"/>
                    <a:pt x="1035" y="1123"/>
                  </a:cubicBezTo>
                  <a:cubicBezTo>
                    <a:pt x="1028" y="1107"/>
                    <a:pt x="1018" y="1086"/>
                    <a:pt x="1011" y="1069"/>
                  </a:cubicBezTo>
                  <a:cubicBezTo>
                    <a:pt x="1001" y="1052"/>
                    <a:pt x="994" y="1032"/>
                    <a:pt x="980" y="1018"/>
                  </a:cubicBezTo>
                  <a:cubicBezTo>
                    <a:pt x="957" y="984"/>
                    <a:pt x="936" y="944"/>
                    <a:pt x="916" y="903"/>
                  </a:cubicBezTo>
                  <a:lnTo>
                    <a:pt x="885" y="842"/>
                  </a:lnTo>
                  <a:cubicBezTo>
                    <a:pt x="875" y="821"/>
                    <a:pt x="861" y="804"/>
                    <a:pt x="848" y="784"/>
                  </a:cubicBezTo>
                  <a:cubicBezTo>
                    <a:pt x="797" y="708"/>
                    <a:pt x="732" y="641"/>
                    <a:pt x="671" y="569"/>
                  </a:cubicBezTo>
                  <a:cubicBezTo>
                    <a:pt x="603" y="504"/>
                    <a:pt x="535" y="437"/>
                    <a:pt x="460" y="375"/>
                  </a:cubicBezTo>
                  <a:cubicBezTo>
                    <a:pt x="392" y="311"/>
                    <a:pt x="304" y="259"/>
                    <a:pt x="249" y="201"/>
                  </a:cubicBezTo>
                  <a:cubicBezTo>
                    <a:pt x="191" y="144"/>
                    <a:pt x="123" y="99"/>
                    <a:pt x="89" y="62"/>
                  </a:cubicBezTo>
                  <a:cubicBezTo>
                    <a:pt x="48" y="25"/>
                    <a:pt x="32" y="1"/>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0"/>
            <p:cNvSpPr/>
            <p:nvPr/>
          </p:nvSpPr>
          <p:spPr>
            <a:xfrm>
              <a:off x="518154" y="830743"/>
              <a:ext cx="30774" cy="42846"/>
            </a:xfrm>
            <a:custGeom>
              <a:avLst/>
              <a:gdLst/>
              <a:ahLst/>
              <a:cxnLst/>
              <a:rect l="l" t="t" r="r" b="b"/>
              <a:pathLst>
                <a:path w="701" h="976" extrusionOk="0">
                  <a:moveTo>
                    <a:pt x="18" y="0"/>
                  </a:moveTo>
                  <a:cubicBezTo>
                    <a:pt x="18" y="0"/>
                    <a:pt x="18" y="21"/>
                    <a:pt x="11" y="54"/>
                  </a:cubicBezTo>
                  <a:cubicBezTo>
                    <a:pt x="11" y="75"/>
                    <a:pt x="7" y="95"/>
                    <a:pt x="7" y="123"/>
                  </a:cubicBezTo>
                  <a:cubicBezTo>
                    <a:pt x="4" y="150"/>
                    <a:pt x="0" y="177"/>
                    <a:pt x="4" y="208"/>
                  </a:cubicBezTo>
                  <a:cubicBezTo>
                    <a:pt x="7" y="238"/>
                    <a:pt x="7" y="275"/>
                    <a:pt x="11" y="313"/>
                  </a:cubicBezTo>
                  <a:cubicBezTo>
                    <a:pt x="14" y="347"/>
                    <a:pt x="21" y="384"/>
                    <a:pt x="31" y="425"/>
                  </a:cubicBezTo>
                  <a:cubicBezTo>
                    <a:pt x="52" y="500"/>
                    <a:pt x="85" y="578"/>
                    <a:pt x="126" y="653"/>
                  </a:cubicBezTo>
                  <a:cubicBezTo>
                    <a:pt x="174" y="721"/>
                    <a:pt x="225" y="786"/>
                    <a:pt x="286" y="833"/>
                  </a:cubicBezTo>
                  <a:cubicBezTo>
                    <a:pt x="317" y="861"/>
                    <a:pt x="351" y="878"/>
                    <a:pt x="385" y="894"/>
                  </a:cubicBezTo>
                  <a:cubicBezTo>
                    <a:pt x="419" y="911"/>
                    <a:pt x="453" y="925"/>
                    <a:pt x="481" y="935"/>
                  </a:cubicBezTo>
                  <a:cubicBezTo>
                    <a:pt x="511" y="949"/>
                    <a:pt x="542" y="956"/>
                    <a:pt x="569" y="960"/>
                  </a:cubicBezTo>
                  <a:cubicBezTo>
                    <a:pt x="596" y="966"/>
                    <a:pt x="619" y="966"/>
                    <a:pt x="640" y="973"/>
                  </a:cubicBezTo>
                  <a:cubicBezTo>
                    <a:pt x="677" y="973"/>
                    <a:pt x="701" y="976"/>
                    <a:pt x="701" y="976"/>
                  </a:cubicBezTo>
                  <a:cubicBezTo>
                    <a:pt x="701" y="976"/>
                    <a:pt x="694" y="952"/>
                    <a:pt x="681" y="915"/>
                  </a:cubicBezTo>
                  <a:cubicBezTo>
                    <a:pt x="674" y="902"/>
                    <a:pt x="667" y="878"/>
                    <a:pt x="657" y="853"/>
                  </a:cubicBezTo>
                  <a:cubicBezTo>
                    <a:pt x="650" y="827"/>
                    <a:pt x="640" y="800"/>
                    <a:pt x="630" y="776"/>
                  </a:cubicBezTo>
                  <a:cubicBezTo>
                    <a:pt x="603" y="724"/>
                    <a:pt x="583" y="657"/>
                    <a:pt x="548" y="602"/>
                  </a:cubicBezTo>
                  <a:cubicBezTo>
                    <a:pt x="517" y="544"/>
                    <a:pt x="473" y="490"/>
                    <a:pt x="432" y="435"/>
                  </a:cubicBezTo>
                  <a:cubicBezTo>
                    <a:pt x="385" y="384"/>
                    <a:pt x="341" y="333"/>
                    <a:pt x="293" y="282"/>
                  </a:cubicBezTo>
                  <a:cubicBezTo>
                    <a:pt x="272" y="258"/>
                    <a:pt x="245" y="235"/>
                    <a:pt x="222" y="214"/>
                  </a:cubicBezTo>
                  <a:cubicBezTo>
                    <a:pt x="211" y="200"/>
                    <a:pt x="198" y="191"/>
                    <a:pt x="187" y="180"/>
                  </a:cubicBezTo>
                  <a:cubicBezTo>
                    <a:pt x="174" y="170"/>
                    <a:pt x="164" y="156"/>
                    <a:pt x="157" y="146"/>
                  </a:cubicBezTo>
                  <a:cubicBezTo>
                    <a:pt x="116" y="106"/>
                    <a:pt x="76" y="68"/>
                    <a:pt x="55" y="41"/>
                  </a:cubicBezTo>
                  <a:cubicBezTo>
                    <a:pt x="27" y="17"/>
                    <a:pt x="18"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0"/>
            <p:cNvSpPr/>
            <p:nvPr/>
          </p:nvSpPr>
          <p:spPr>
            <a:xfrm>
              <a:off x="520393" y="883116"/>
              <a:ext cx="20194" cy="28447"/>
            </a:xfrm>
            <a:custGeom>
              <a:avLst/>
              <a:gdLst/>
              <a:ahLst/>
              <a:cxnLst/>
              <a:rect l="l" t="t" r="r" b="b"/>
              <a:pathLst>
                <a:path w="460" h="648" extrusionOk="0">
                  <a:moveTo>
                    <a:pt x="38" y="1"/>
                  </a:moveTo>
                  <a:cubicBezTo>
                    <a:pt x="38" y="1"/>
                    <a:pt x="34" y="15"/>
                    <a:pt x="28" y="42"/>
                  </a:cubicBezTo>
                  <a:cubicBezTo>
                    <a:pt x="25" y="52"/>
                    <a:pt x="21" y="69"/>
                    <a:pt x="17" y="86"/>
                  </a:cubicBezTo>
                  <a:cubicBezTo>
                    <a:pt x="11" y="106"/>
                    <a:pt x="7" y="127"/>
                    <a:pt x="7" y="147"/>
                  </a:cubicBezTo>
                  <a:cubicBezTo>
                    <a:pt x="11" y="188"/>
                    <a:pt x="1" y="243"/>
                    <a:pt x="11" y="293"/>
                  </a:cubicBezTo>
                  <a:cubicBezTo>
                    <a:pt x="14" y="321"/>
                    <a:pt x="17" y="348"/>
                    <a:pt x="28" y="372"/>
                  </a:cubicBezTo>
                  <a:cubicBezTo>
                    <a:pt x="38" y="395"/>
                    <a:pt x="48" y="420"/>
                    <a:pt x="62" y="443"/>
                  </a:cubicBezTo>
                  <a:cubicBezTo>
                    <a:pt x="92" y="487"/>
                    <a:pt x="123" y="535"/>
                    <a:pt x="167" y="563"/>
                  </a:cubicBezTo>
                  <a:cubicBezTo>
                    <a:pt x="208" y="593"/>
                    <a:pt x="259" y="610"/>
                    <a:pt x="300" y="627"/>
                  </a:cubicBezTo>
                  <a:cubicBezTo>
                    <a:pt x="337" y="644"/>
                    <a:pt x="385" y="640"/>
                    <a:pt x="412" y="648"/>
                  </a:cubicBezTo>
                  <a:lnTo>
                    <a:pt x="456" y="648"/>
                  </a:lnTo>
                  <a:cubicBezTo>
                    <a:pt x="456" y="648"/>
                    <a:pt x="456" y="630"/>
                    <a:pt x="460" y="599"/>
                  </a:cubicBezTo>
                  <a:cubicBezTo>
                    <a:pt x="453" y="576"/>
                    <a:pt x="460" y="528"/>
                    <a:pt x="450" y="491"/>
                  </a:cubicBezTo>
                  <a:cubicBezTo>
                    <a:pt x="439" y="456"/>
                    <a:pt x="439" y="406"/>
                    <a:pt x="425" y="365"/>
                  </a:cubicBezTo>
                  <a:cubicBezTo>
                    <a:pt x="412" y="321"/>
                    <a:pt x="385" y="287"/>
                    <a:pt x="364" y="249"/>
                  </a:cubicBezTo>
                  <a:cubicBezTo>
                    <a:pt x="351" y="232"/>
                    <a:pt x="334" y="216"/>
                    <a:pt x="320" y="198"/>
                  </a:cubicBezTo>
                  <a:cubicBezTo>
                    <a:pt x="307" y="181"/>
                    <a:pt x="287" y="167"/>
                    <a:pt x="270" y="154"/>
                  </a:cubicBezTo>
                  <a:cubicBezTo>
                    <a:pt x="235" y="123"/>
                    <a:pt x="188" y="103"/>
                    <a:pt x="160" y="79"/>
                  </a:cubicBezTo>
                  <a:cubicBezTo>
                    <a:pt x="130" y="52"/>
                    <a:pt x="89" y="38"/>
                    <a:pt x="72" y="21"/>
                  </a:cubicBezTo>
                  <a:cubicBezTo>
                    <a:pt x="48" y="7"/>
                    <a:pt x="38" y="1"/>
                    <a:pt x="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0"/>
            <p:cNvSpPr/>
            <p:nvPr/>
          </p:nvSpPr>
          <p:spPr>
            <a:xfrm>
              <a:off x="1405479" y="355387"/>
              <a:ext cx="65060" cy="133676"/>
            </a:xfrm>
            <a:custGeom>
              <a:avLst/>
              <a:gdLst/>
              <a:ahLst/>
              <a:cxnLst/>
              <a:rect l="l" t="t" r="r" b="b"/>
              <a:pathLst>
                <a:path w="1482" h="3045" extrusionOk="0">
                  <a:moveTo>
                    <a:pt x="1456" y="3003"/>
                  </a:moveTo>
                  <a:cubicBezTo>
                    <a:pt x="1455" y="3003"/>
                    <a:pt x="1455" y="3003"/>
                    <a:pt x="1455" y="3003"/>
                  </a:cubicBezTo>
                  <a:lnTo>
                    <a:pt x="1455" y="3003"/>
                  </a:lnTo>
                  <a:cubicBezTo>
                    <a:pt x="1455" y="3003"/>
                    <a:pt x="1455" y="3003"/>
                    <a:pt x="1456" y="3003"/>
                  </a:cubicBezTo>
                  <a:close/>
                  <a:moveTo>
                    <a:pt x="1455" y="3003"/>
                  </a:moveTo>
                  <a:cubicBezTo>
                    <a:pt x="1454" y="3004"/>
                    <a:pt x="1454" y="3004"/>
                    <a:pt x="1454" y="3004"/>
                  </a:cubicBezTo>
                  <a:lnTo>
                    <a:pt x="1454" y="3004"/>
                  </a:lnTo>
                  <a:lnTo>
                    <a:pt x="1454" y="3004"/>
                  </a:lnTo>
                  <a:cubicBezTo>
                    <a:pt x="1455" y="3004"/>
                    <a:pt x="1455" y="3004"/>
                    <a:pt x="1455" y="3003"/>
                  </a:cubicBezTo>
                  <a:close/>
                  <a:moveTo>
                    <a:pt x="1454" y="3004"/>
                  </a:moveTo>
                  <a:cubicBezTo>
                    <a:pt x="1454" y="3005"/>
                    <a:pt x="1454" y="3006"/>
                    <a:pt x="1454" y="3007"/>
                  </a:cubicBezTo>
                  <a:lnTo>
                    <a:pt x="1457" y="3007"/>
                  </a:lnTo>
                  <a:lnTo>
                    <a:pt x="1454" y="3004"/>
                  </a:lnTo>
                  <a:close/>
                  <a:moveTo>
                    <a:pt x="1464" y="2999"/>
                  </a:moveTo>
                  <a:cubicBezTo>
                    <a:pt x="1463" y="2999"/>
                    <a:pt x="1462" y="3000"/>
                    <a:pt x="1461" y="3001"/>
                  </a:cubicBezTo>
                  <a:cubicBezTo>
                    <a:pt x="1459" y="3001"/>
                    <a:pt x="1457" y="3002"/>
                    <a:pt x="1456" y="3003"/>
                  </a:cubicBezTo>
                  <a:lnTo>
                    <a:pt x="1456" y="3003"/>
                  </a:lnTo>
                  <a:cubicBezTo>
                    <a:pt x="1456" y="3003"/>
                    <a:pt x="1456" y="3003"/>
                    <a:pt x="1457" y="3003"/>
                  </a:cubicBezTo>
                  <a:cubicBezTo>
                    <a:pt x="1457" y="3003"/>
                    <a:pt x="1459" y="3003"/>
                    <a:pt x="1461" y="3004"/>
                  </a:cubicBezTo>
                  <a:cubicBezTo>
                    <a:pt x="1464" y="3007"/>
                    <a:pt x="1467" y="3007"/>
                    <a:pt x="1471" y="3015"/>
                  </a:cubicBezTo>
                  <a:cubicBezTo>
                    <a:pt x="1471" y="3015"/>
                    <a:pt x="1472" y="3015"/>
                    <a:pt x="1472" y="3016"/>
                  </a:cubicBezTo>
                  <a:lnTo>
                    <a:pt x="1472" y="3016"/>
                  </a:lnTo>
                  <a:cubicBezTo>
                    <a:pt x="1473" y="3016"/>
                    <a:pt x="1474" y="3015"/>
                    <a:pt x="1475" y="3015"/>
                  </a:cubicBezTo>
                  <a:cubicBezTo>
                    <a:pt x="1481" y="3011"/>
                    <a:pt x="1478" y="3004"/>
                    <a:pt x="1471" y="3004"/>
                  </a:cubicBezTo>
                  <a:cubicBezTo>
                    <a:pt x="1468" y="3002"/>
                    <a:pt x="1466" y="2999"/>
                    <a:pt x="1464" y="2999"/>
                  </a:cubicBezTo>
                  <a:close/>
                  <a:moveTo>
                    <a:pt x="1192" y="0"/>
                  </a:moveTo>
                  <a:cubicBezTo>
                    <a:pt x="1192" y="0"/>
                    <a:pt x="1178" y="0"/>
                    <a:pt x="1148" y="4"/>
                  </a:cubicBezTo>
                  <a:cubicBezTo>
                    <a:pt x="1131" y="7"/>
                    <a:pt x="1110" y="7"/>
                    <a:pt x="1090" y="7"/>
                  </a:cubicBezTo>
                  <a:cubicBezTo>
                    <a:pt x="1066" y="11"/>
                    <a:pt x="1039" y="17"/>
                    <a:pt x="1008" y="21"/>
                  </a:cubicBezTo>
                  <a:cubicBezTo>
                    <a:pt x="981" y="27"/>
                    <a:pt x="950" y="38"/>
                    <a:pt x="916" y="48"/>
                  </a:cubicBezTo>
                  <a:cubicBezTo>
                    <a:pt x="879" y="58"/>
                    <a:pt x="842" y="72"/>
                    <a:pt x="801" y="85"/>
                  </a:cubicBezTo>
                  <a:cubicBezTo>
                    <a:pt x="760" y="99"/>
                    <a:pt x="719" y="123"/>
                    <a:pt x="679" y="143"/>
                  </a:cubicBezTo>
                  <a:cubicBezTo>
                    <a:pt x="658" y="157"/>
                    <a:pt x="638" y="170"/>
                    <a:pt x="617" y="184"/>
                  </a:cubicBezTo>
                  <a:cubicBezTo>
                    <a:pt x="597" y="201"/>
                    <a:pt x="577" y="215"/>
                    <a:pt x="556" y="231"/>
                  </a:cubicBezTo>
                  <a:cubicBezTo>
                    <a:pt x="475" y="303"/>
                    <a:pt x="393" y="382"/>
                    <a:pt x="311" y="480"/>
                  </a:cubicBezTo>
                  <a:cubicBezTo>
                    <a:pt x="233" y="575"/>
                    <a:pt x="158" y="688"/>
                    <a:pt x="110" y="817"/>
                  </a:cubicBezTo>
                  <a:cubicBezTo>
                    <a:pt x="59" y="942"/>
                    <a:pt x="25" y="1085"/>
                    <a:pt x="12" y="1231"/>
                  </a:cubicBezTo>
                  <a:cubicBezTo>
                    <a:pt x="1" y="1374"/>
                    <a:pt x="8" y="1525"/>
                    <a:pt x="29" y="1667"/>
                  </a:cubicBezTo>
                  <a:cubicBezTo>
                    <a:pt x="56" y="1810"/>
                    <a:pt x="97" y="1946"/>
                    <a:pt x="154" y="2076"/>
                  </a:cubicBezTo>
                  <a:cubicBezTo>
                    <a:pt x="212" y="2201"/>
                    <a:pt x="280" y="2321"/>
                    <a:pt x="359" y="2423"/>
                  </a:cubicBezTo>
                  <a:cubicBezTo>
                    <a:pt x="379" y="2450"/>
                    <a:pt x="399" y="2476"/>
                    <a:pt x="420" y="2501"/>
                  </a:cubicBezTo>
                  <a:cubicBezTo>
                    <a:pt x="440" y="2525"/>
                    <a:pt x="461" y="2548"/>
                    <a:pt x="481" y="2569"/>
                  </a:cubicBezTo>
                  <a:cubicBezTo>
                    <a:pt x="505" y="2592"/>
                    <a:pt x="528" y="2613"/>
                    <a:pt x="549" y="2633"/>
                  </a:cubicBezTo>
                  <a:cubicBezTo>
                    <a:pt x="572" y="2654"/>
                    <a:pt x="597" y="2674"/>
                    <a:pt x="617" y="2691"/>
                  </a:cubicBezTo>
                  <a:cubicBezTo>
                    <a:pt x="665" y="2729"/>
                    <a:pt x="709" y="2762"/>
                    <a:pt x="753" y="2797"/>
                  </a:cubicBezTo>
                  <a:cubicBezTo>
                    <a:pt x="797" y="2828"/>
                    <a:pt x="842" y="2858"/>
                    <a:pt x="883" y="2885"/>
                  </a:cubicBezTo>
                  <a:cubicBezTo>
                    <a:pt x="903" y="2899"/>
                    <a:pt x="927" y="2912"/>
                    <a:pt x="947" y="2922"/>
                  </a:cubicBezTo>
                  <a:cubicBezTo>
                    <a:pt x="971" y="2936"/>
                    <a:pt x="991" y="2946"/>
                    <a:pt x="1012" y="2953"/>
                  </a:cubicBezTo>
                  <a:cubicBezTo>
                    <a:pt x="1056" y="2974"/>
                    <a:pt x="1100" y="2987"/>
                    <a:pt x="1137" y="2997"/>
                  </a:cubicBezTo>
                  <a:cubicBezTo>
                    <a:pt x="1219" y="3021"/>
                    <a:pt x="1287" y="3032"/>
                    <a:pt x="1345" y="3041"/>
                  </a:cubicBezTo>
                  <a:lnTo>
                    <a:pt x="1417" y="3041"/>
                  </a:lnTo>
                  <a:cubicBezTo>
                    <a:pt x="1426" y="3045"/>
                    <a:pt x="1440" y="3045"/>
                    <a:pt x="1450" y="3045"/>
                  </a:cubicBezTo>
                  <a:cubicBezTo>
                    <a:pt x="1457" y="3041"/>
                    <a:pt x="1467" y="3038"/>
                    <a:pt x="1475" y="3032"/>
                  </a:cubicBezTo>
                  <a:cubicBezTo>
                    <a:pt x="1480" y="3025"/>
                    <a:pt x="1476" y="3019"/>
                    <a:pt x="1472" y="3016"/>
                  </a:cubicBezTo>
                  <a:lnTo>
                    <a:pt x="1472" y="3016"/>
                  </a:lnTo>
                  <a:cubicBezTo>
                    <a:pt x="1471" y="3017"/>
                    <a:pt x="1469" y="3017"/>
                    <a:pt x="1467" y="3017"/>
                  </a:cubicBezTo>
                  <a:cubicBezTo>
                    <a:pt x="1463" y="3017"/>
                    <a:pt x="1459" y="3016"/>
                    <a:pt x="1454" y="3015"/>
                  </a:cubicBezTo>
                  <a:cubicBezTo>
                    <a:pt x="1447" y="3011"/>
                    <a:pt x="1440" y="3007"/>
                    <a:pt x="1430" y="3001"/>
                  </a:cubicBezTo>
                  <a:cubicBezTo>
                    <a:pt x="1423" y="2997"/>
                    <a:pt x="1413" y="2991"/>
                    <a:pt x="1399" y="2983"/>
                  </a:cubicBezTo>
                  <a:cubicBezTo>
                    <a:pt x="1389" y="2977"/>
                    <a:pt x="1379" y="2970"/>
                    <a:pt x="1368" y="2963"/>
                  </a:cubicBezTo>
                  <a:cubicBezTo>
                    <a:pt x="1324" y="2939"/>
                    <a:pt x="1277" y="2899"/>
                    <a:pt x="1233" y="2844"/>
                  </a:cubicBezTo>
                  <a:cubicBezTo>
                    <a:pt x="1209" y="2817"/>
                    <a:pt x="1185" y="2790"/>
                    <a:pt x="1164" y="2756"/>
                  </a:cubicBezTo>
                  <a:cubicBezTo>
                    <a:pt x="1151" y="2742"/>
                    <a:pt x="1141" y="2725"/>
                    <a:pt x="1131" y="2708"/>
                  </a:cubicBezTo>
                  <a:cubicBezTo>
                    <a:pt x="1117" y="2691"/>
                    <a:pt x="1107" y="2674"/>
                    <a:pt x="1093" y="2657"/>
                  </a:cubicBezTo>
                  <a:cubicBezTo>
                    <a:pt x="1073" y="2623"/>
                    <a:pt x="1049" y="2586"/>
                    <a:pt x="1029" y="2548"/>
                  </a:cubicBezTo>
                  <a:cubicBezTo>
                    <a:pt x="1008" y="2508"/>
                    <a:pt x="988" y="2463"/>
                    <a:pt x="968" y="2419"/>
                  </a:cubicBezTo>
                  <a:cubicBezTo>
                    <a:pt x="960" y="2395"/>
                    <a:pt x="950" y="2374"/>
                    <a:pt x="944" y="2351"/>
                  </a:cubicBezTo>
                  <a:cubicBezTo>
                    <a:pt x="933" y="2327"/>
                    <a:pt x="927" y="2303"/>
                    <a:pt x="916" y="2280"/>
                  </a:cubicBezTo>
                  <a:cubicBezTo>
                    <a:pt x="903" y="2236"/>
                    <a:pt x="883" y="2187"/>
                    <a:pt x="869" y="2143"/>
                  </a:cubicBezTo>
                  <a:cubicBezTo>
                    <a:pt x="838" y="2048"/>
                    <a:pt x="811" y="1953"/>
                    <a:pt x="790" y="1854"/>
                  </a:cubicBezTo>
                  <a:cubicBezTo>
                    <a:pt x="767" y="1759"/>
                    <a:pt x="750" y="1660"/>
                    <a:pt x="746" y="1565"/>
                  </a:cubicBezTo>
                  <a:cubicBezTo>
                    <a:pt x="732" y="1470"/>
                    <a:pt x="729" y="1374"/>
                    <a:pt x="732" y="1283"/>
                  </a:cubicBezTo>
                  <a:cubicBezTo>
                    <a:pt x="736" y="1191"/>
                    <a:pt x="750" y="1102"/>
                    <a:pt x="764" y="1014"/>
                  </a:cubicBezTo>
                  <a:cubicBezTo>
                    <a:pt x="767" y="991"/>
                    <a:pt x="770" y="970"/>
                    <a:pt x="773" y="946"/>
                  </a:cubicBezTo>
                  <a:cubicBezTo>
                    <a:pt x="777" y="925"/>
                    <a:pt x="781" y="902"/>
                    <a:pt x="784" y="881"/>
                  </a:cubicBezTo>
                  <a:cubicBezTo>
                    <a:pt x="794" y="837"/>
                    <a:pt x="801" y="793"/>
                    <a:pt x="811" y="749"/>
                  </a:cubicBezTo>
                  <a:cubicBezTo>
                    <a:pt x="831" y="664"/>
                    <a:pt x="855" y="582"/>
                    <a:pt x="893" y="511"/>
                  </a:cubicBezTo>
                  <a:cubicBezTo>
                    <a:pt x="903" y="493"/>
                    <a:pt x="910" y="476"/>
                    <a:pt x="919" y="460"/>
                  </a:cubicBezTo>
                  <a:cubicBezTo>
                    <a:pt x="927" y="443"/>
                    <a:pt x="937" y="422"/>
                    <a:pt x="944" y="405"/>
                  </a:cubicBezTo>
                  <a:cubicBezTo>
                    <a:pt x="954" y="388"/>
                    <a:pt x="960" y="371"/>
                    <a:pt x="968" y="354"/>
                  </a:cubicBezTo>
                  <a:cubicBezTo>
                    <a:pt x="974" y="338"/>
                    <a:pt x="985" y="320"/>
                    <a:pt x="991" y="306"/>
                  </a:cubicBezTo>
                  <a:cubicBezTo>
                    <a:pt x="1022" y="242"/>
                    <a:pt x="1056" y="184"/>
                    <a:pt x="1090" y="143"/>
                  </a:cubicBezTo>
                  <a:cubicBezTo>
                    <a:pt x="1103" y="120"/>
                    <a:pt x="1117" y="99"/>
                    <a:pt x="1131" y="82"/>
                  </a:cubicBezTo>
                  <a:cubicBezTo>
                    <a:pt x="1144" y="62"/>
                    <a:pt x="1155" y="48"/>
                    <a:pt x="1164" y="38"/>
                  </a:cubicBezTo>
                  <a:cubicBezTo>
                    <a:pt x="1182" y="14"/>
                    <a:pt x="1192"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0"/>
            <p:cNvSpPr/>
            <p:nvPr/>
          </p:nvSpPr>
          <p:spPr>
            <a:xfrm>
              <a:off x="1358901" y="373518"/>
              <a:ext cx="39949" cy="80161"/>
            </a:xfrm>
            <a:custGeom>
              <a:avLst/>
              <a:gdLst/>
              <a:ahLst/>
              <a:cxnLst/>
              <a:rect l="l" t="t" r="r" b="b"/>
              <a:pathLst>
                <a:path w="910" h="1826" extrusionOk="0">
                  <a:moveTo>
                    <a:pt x="610" y="1"/>
                  </a:moveTo>
                  <a:cubicBezTo>
                    <a:pt x="600" y="1"/>
                    <a:pt x="590" y="1"/>
                    <a:pt x="580" y="2"/>
                  </a:cubicBezTo>
                  <a:cubicBezTo>
                    <a:pt x="562" y="6"/>
                    <a:pt x="542" y="6"/>
                    <a:pt x="518" y="13"/>
                  </a:cubicBezTo>
                  <a:cubicBezTo>
                    <a:pt x="495" y="16"/>
                    <a:pt x="470" y="22"/>
                    <a:pt x="443" y="30"/>
                  </a:cubicBezTo>
                  <a:cubicBezTo>
                    <a:pt x="416" y="40"/>
                    <a:pt x="388" y="50"/>
                    <a:pt x="362" y="63"/>
                  </a:cubicBezTo>
                  <a:cubicBezTo>
                    <a:pt x="335" y="80"/>
                    <a:pt x="307" y="98"/>
                    <a:pt x="283" y="121"/>
                  </a:cubicBezTo>
                  <a:cubicBezTo>
                    <a:pt x="273" y="132"/>
                    <a:pt x="259" y="142"/>
                    <a:pt x="246" y="156"/>
                  </a:cubicBezTo>
                  <a:cubicBezTo>
                    <a:pt x="233" y="165"/>
                    <a:pt x="222" y="179"/>
                    <a:pt x="209" y="193"/>
                  </a:cubicBezTo>
                  <a:cubicBezTo>
                    <a:pt x="198" y="206"/>
                    <a:pt x="184" y="220"/>
                    <a:pt x="171" y="234"/>
                  </a:cubicBezTo>
                  <a:cubicBezTo>
                    <a:pt x="161" y="251"/>
                    <a:pt x="151" y="264"/>
                    <a:pt x="137" y="281"/>
                  </a:cubicBezTo>
                  <a:cubicBezTo>
                    <a:pt x="93" y="343"/>
                    <a:pt x="55" y="418"/>
                    <a:pt x="35" y="496"/>
                  </a:cubicBezTo>
                  <a:cubicBezTo>
                    <a:pt x="11" y="578"/>
                    <a:pt x="1" y="663"/>
                    <a:pt x="1" y="747"/>
                  </a:cubicBezTo>
                  <a:cubicBezTo>
                    <a:pt x="5" y="771"/>
                    <a:pt x="5" y="792"/>
                    <a:pt x="5" y="812"/>
                  </a:cubicBezTo>
                  <a:cubicBezTo>
                    <a:pt x="8" y="836"/>
                    <a:pt x="11" y="856"/>
                    <a:pt x="15" y="880"/>
                  </a:cubicBezTo>
                  <a:cubicBezTo>
                    <a:pt x="21" y="921"/>
                    <a:pt x="35" y="965"/>
                    <a:pt x="46" y="1010"/>
                  </a:cubicBezTo>
                  <a:cubicBezTo>
                    <a:pt x="76" y="1088"/>
                    <a:pt x="110" y="1162"/>
                    <a:pt x="151" y="1231"/>
                  </a:cubicBezTo>
                  <a:cubicBezTo>
                    <a:pt x="195" y="1299"/>
                    <a:pt x="239" y="1360"/>
                    <a:pt x="290" y="1414"/>
                  </a:cubicBezTo>
                  <a:cubicBezTo>
                    <a:pt x="338" y="1468"/>
                    <a:pt x="393" y="1512"/>
                    <a:pt x="446" y="1550"/>
                  </a:cubicBezTo>
                  <a:cubicBezTo>
                    <a:pt x="501" y="1588"/>
                    <a:pt x="552" y="1622"/>
                    <a:pt x="593" y="1652"/>
                  </a:cubicBezTo>
                  <a:cubicBezTo>
                    <a:pt x="682" y="1717"/>
                    <a:pt x="770" y="1751"/>
                    <a:pt x="821" y="1782"/>
                  </a:cubicBezTo>
                  <a:cubicBezTo>
                    <a:pt x="851" y="1795"/>
                    <a:pt x="872" y="1806"/>
                    <a:pt x="886" y="1815"/>
                  </a:cubicBezTo>
                  <a:cubicBezTo>
                    <a:pt x="903" y="1823"/>
                    <a:pt x="909" y="1826"/>
                    <a:pt x="909" y="1826"/>
                  </a:cubicBezTo>
                  <a:cubicBezTo>
                    <a:pt x="909" y="1826"/>
                    <a:pt x="892" y="1795"/>
                    <a:pt x="872" y="1737"/>
                  </a:cubicBezTo>
                  <a:cubicBezTo>
                    <a:pt x="845" y="1683"/>
                    <a:pt x="821" y="1594"/>
                    <a:pt x="784" y="1499"/>
                  </a:cubicBezTo>
                  <a:cubicBezTo>
                    <a:pt x="763" y="1455"/>
                    <a:pt x="749" y="1401"/>
                    <a:pt x="735" y="1346"/>
                  </a:cubicBezTo>
                  <a:cubicBezTo>
                    <a:pt x="729" y="1319"/>
                    <a:pt x="722" y="1292"/>
                    <a:pt x="719" y="1261"/>
                  </a:cubicBezTo>
                  <a:cubicBezTo>
                    <a:pt x="712" y="1234"/>
                    <a:pt x="705" y="1206"/>
                    <a:pt x="699" y="1179"/>
                  </a:cubicBezTo>
                  <a:cubicBezTo>
                    <a:pt x="685" y="1125"/>
                    <a:pt x="674" y="1071"/>
                    <a:pt x="664" y="1016"/>
                  </a:cubicBezTo>
                  <a:cubicBezTo>
                    <a:pt x="654" y="965"/>
                    <a:pt x="651" y="914"/>
                    <a:pt x="647" y="863"/>
                  </a:cubicBezTo>
                  <a:cubicBezTo>
                    <a:pt x="637" y="774"/>
                    <a:pt x="637" y="686"/>
                    <a:pt x="630" y="598"/>
                  </a:cubicBezTo>
                  <a:cubicBezTo>
                    <a:pt x="633" y="557"/>
                    <a:pt x="627" y="512"/>
                    <a:pt x="624" y="468"/>
                  </a:cubicBezTo>
                  <a:lnTo>
                    <a:pt x="624" y="435"/>
                  </a:lnTo>
                  <a:lnTo>
                    <a:pt x="624" y="404"/>
                  </a:lnTo>
                  <a:cubicBezTo>
                    <a:pt x="620" y="380"/>
                    <a:pt x="624" y="363"/>
                    <a:pt x="624" y="343"/>
                  </a:cubicBezTo>
                  <a:cubicBezTo>
                    <a:pt x="627" y="322"/>
                    <a:pt x="630" y="302"/>
                    <a:pt x="630" y="281"/>
                  </a:cubicBezTo>
                  <a:cubicBezTo>
                    <a:pt x="633" y="261"/>
                    <a:pt x="633" y="240"/>
                    <a:pt x="633" y="220"/>
                  </a:cubicBezTo>
                  <a:cubicBezTo>
                    <a:pt x="637" y="200"/>
                    <a:pt x="641" y="179"/>
                    <a:pt x="644" y="159"/>
                  </a:cubicBezTo>
                  <a:cubicBezTo>
                    <a:pt x="647" y="142"/>
                    <a:pt x="654" y="125"/>
                    <a:pt x="658" y="111"/>
                  </a:cubicBezTo>
                  <a:cubicBezTo>
                    <a:pt x="664" y="77"/>
                    <a:pt x="678" y="54"/>
                    <a:pt x="685" y="36"/>
                  </a:cubicBezTo>
                  <a:cubicBezTo>
                    <a:pt x="691" y="16"/>
                    <a:pt x="695" y="9"/>
                    <a:pt x="695" y="9"/>
                  </a:cubicBezTo>
                  <a:cubicBezTo>
                    <a:pt x="695" y="9"/>
                    <a:pt x="685" y="6"/>
                    <a:pt x="668" y="6"/>
                  </a:cubicBezTo>
                  <a:cubicBezTo>
                    <a:pt x="653" y="3"/>
                    <a:pt x="634"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0"/>
            <p:cNvSpPr/>
            <p:nvPr/>
          </p:nvSpPr>
          <p:spPr>
            <a:xfrm>
              <a:off x="1321453" y="377030"/>
              <a:ext cx="24365" cy="26911"/>
            </a:xfrm>
            <a:custGeom>
              <a:avLst/>
              <a:gdLst/>
              <a:ahLst/>
              <a:cxnLst/>
              <a:rect l="l" t="t" r="r" b="b"/>
              <a:pathLst>
                <a:path w="555" h="613" extrusionOk="0">
                  <a:moveTo>
                    <a:pt x="282" y="0"/>
                  </a:moveTo>
                  <a:cubicBezTo>
                    <a:pt x="269" y="4"/>
                    <a:pt x="241" y="4"/>
                    <a:pt x="214" y="11"/>
                  </a:cubicBezTo>
                  <a:cubicBezTo>
                    <a:pt x="201" y="11"/>
                    <a:pt x="187" y="14"/>
                    <a:pt x="174" y="21"/>
                  </a:cubicBezTo>
                  <a:cubicBezTo>
                    <a:pt x="160" y="24"/>
                    <a:pt x="150" y="31"/>
                    <a:pt x="139" y="38"/>
                  </a:cubicBezTo>
                  <a:cubicBezTo>
                    <a:pt x="103" y="69"/>
                    <a:pt x="37" y="110"/>
                    <a:pt x="24" y="167"/>
                  </a:cubicBezTo>
                  <a:cubicBezTo>
                    <a:pt x="1" y="222"/>
                    <a:pt x="10" y="286"/>
                    <a:pt x="21" y="344"/>
                  </a:cubicBezTo>
                  <a:cubicBezTo>
                    <a:pt x="45" y="405"/>
                    <a:pt x="72" y="460"/>
                    <a:pt x="116" y="501"/>
                  </a:cubicBezTo>
                  <a:cubicBezTo>
                    <a:pt x="136" y="521"/>
                    <a:pt x="164" y="538"/>
                    <a:pt x="191" y="552"/>
                  </a:cubicBezTo>
                  <a:cubicBezTo>
                    <a:pt x="218" y="562"/>
                    <a:pt x="241" y="572"/>
                    <a:pt x="262" y="583"/>
                  </a:cubicBezTo>
                  <a:cubicBezTo>
                    <a:pt x="303" y="603"/>
                    <a:pt x="354" y="603"/>
                    <a:pt x="374" y="606"/>
                  </a:cubicBezTo>
                  <a:cubicBezTo>
                    <a:pt x="379" y="606"/>
                    <a:pt x="382" y="605"/>
                    <a:pt x="385" y="605"/>
                  </a:cubicBezTo>
                  <a:cubicBezTo>
                    <a:pt x="396" y="605"/>
                    <a:pt x="399" y="609"/>
                    <a:pt x="405" y="609"/>
                  </a:cubicBezTo>
                  <a:cubicBezTo>
                    <a:pt x="409" y="613"/>
                    <a:pt x="412" y="613"/>
                    <a:pt x="412" y="613"/>
                  </a:cubicBezTo>
                  <a:lnTo>
                    <a:pt x="412" y="606"/>
                  </a:lnTo>
                  <a:cubicBezTo>
                    <a:pt x="412" y="600"/>
                    <a:pt x="405" y="592"/>
                    <a:pt x="412" y="575"/>
                  </a:cubicBezTo>
                  <a:cubicBezTo>
                    <a:pt x="412" y="565"/>
                    <a:pt x="415" y="548"/>
                    <a:pt x="422" y="531"/>
                  </a:cubicBezTo>
                  <a:cubicBezTo>
                    <a:pt x="429" y="521"/>
                    <a:pt x="429" y="514"/>
                    <a:pt x="432" y="504"/>
                  </a:cubicBezTo>
                  <a:cubicBezTo>
                    <a:pt x="436" y="494"/>
                    <a:pt x="439" y="487"/>
                    <a:pt x="439" y="477"/>
                  </a:cubicBezTo>
                  <a:cubicBezTo>
                    <a:pt x="442" y="463"/>
                    <a:pt x="453" y="443"/>
                    <a:pt x="466" y="423"/>
                  </a:cubicBezTo>
                  <a:cubicBezTo>
                    <a:pt x="470" y="412"/>
                    <a:pt x="476" y="405"/>
                    <a:pt x="483" y="396"/>
                  </a:cubicBezTo>
                  <a:cubicBezTo>
                    <a:pt x="490" y="385"/>
                    <a:pt x="494" y="378"/>
                    <a:pt x="497" y="371"/>
                  </a:cubicBezTo>
                  <a:cubicBezTo>
                    <a:pt x="517" y="338"/>
                    <a:pt x="527" y="314"/>
                    <a:pt x="541" y="289"/>
                  </a:cubicBezTo>
                  <a:cubicBezTo>
                    <a:pt x="548" y="269"/>
                    <a:pt x="555" y="249"/>
                    <a:pt x="541" y="228"/>
                  </a:cubicBezTo>
                  <a:cubicBezTo>
                    <a:pt x="538" y="212"/>
                    <a:pt x="486" y="181"/>
                    <a:pt x="473" y="154"/>
                  </a:cubicBezTo>
                  <a:cubicBezTo>
                    <a:pt x="453" y="126"/>
                    <a:pt x="401" y="82"/>
                    <a:pt x="388" y="55"/>
                  </a:cubicBezTo>
                  <a:cubicBezTo>
                    <a:pt x="361" y="21"/>
                    <a:pt x="351" y="4"/>
                    <a:pt x="351" y="4"/>
                  </a:cubicBezTo>
                  <a:cubicBezTo>
                    <a:pt x="351" y="4"/>
                    <a:pt x="327"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0"/>
            <p:cNvSpPr/>
            <p:nvPr/>
          </p:nvSpPr>
          <p:spPr>
            <a:xfrm>
              <a:off x="1496486" y="362367"/>
              <a:ext cx="262259" cy="161991"/>
            </a:xfrm>
            <a:custGeom>
              <a:avLst/>
              <a:gdLst/>
              <a:ahLst/>
              <a:cxnLst/>
              <a:rect l="l" t="t" r="r" b="b"/>
              <a:pathLst>
                <a:path w="5974" h="3690" extrusionOk="0">
                  <a:moveTo>
                    <a:pt x="4010" y="1"/>
                  </a:moveTo>
                  <a:cubicBezTo>
                    <a:pt x="3701" y="1"/>
                    <a:pt x="3390" y="72"/>
                    <a:pt x="3109" y="205"/>
                  </a:cubicBezTo>
                  <a:cubicBezTo>
                    <a:pt x="2817" y="348"/>
                    <a:pt x="2558" y="549"/>
                    <a:pt x="2347" y="787"/>
                  </a:cubicBezTo>
                  <a:cubicBezTo>
                    <a:pt x="2245" y="906"/>
                    <a:pt x="2153" y="1039"/>
                    <a:pt x="2079" y="1171"/>
                  </a:cubicBezTo>
                  <a:cubicBezTo>
                    <a:pt x="2003" y="1304"/>
                    <a:pt x="1942" y="1440"/>
                    <a:pt x="1888" y="1570"/>
                  </a:cubicBezTo>
                  <a:cubicBezTo>
                    <a:pt x="1834" y="1699"/>
                    <a:pt x="1782" y="1824"/>
                    <a:pt x="1732" y="1944"/>
                  </a:cubicBezTo>
                  <a:cubicBezTo>
                    <a:pt x="1704" y="2002"/>
                    <a:pt x="1680" y="2060"/>
                    <a:pt x="1653" y="2117"/>
                  </a:cubicBezTo>
                  <a:cubicBezTo>
                    <a:pt x="1626" y="2171"/>
                    <a:pt x="1599" y="2229"/>
                    <a:pt x="1568" y="2281"/>
                  </a:cubicBezTo>
                  <a:cubicBezTo>
                    <a:pt x="1452" y="2495"/>
                    <a:pt x="1316" y="2682"/>
                    <a:pt x="1170" y="2842"/>
                  </a:cubicBezTo>
                  <a:cubicBezTo>
                    <a:pt x="1024" y="2998"/>
                    <a:pt x="881" y="3138"/>
                    <a:pt x="741" y="3250"/>
                  </a:cubicBezTo>
                  <a:cubicBezTo>
                    <a:pt x="606" y="3362"/>
                    <a:pt x="473" y="3444"/>
                    <a:pt x="364" y="3509"/>
                  </a:cubicBezTo>
                  <a:cubicBezTo>
                    <a:pt x="333" y="3526"/>
                    <a:pt x="309" y="3539"/>
                    <a:pt x="283" y="3553"/>
                  </a:cubicBezTo>
                  <a:cubicBezTo>
                    <a:pt x="259" y="3570"/>
                    <a:pt x="234" y="3580"/>
                    <a:pt x="211" y="3590"/>
                  </a:cubicBezTo>
                  <a:cubicBezTo>
                    <a:pt x="167" y="3614"/>
                    <a:pt x="129" y="3634"/>
                    <a:pt x="99" y="3648"/>
                  </a:cubicBezTo>
                  <a:cubicBezTo>
                    <a:pt x="34" y="3675"/>
                    <a:pt x="0" y="3689"/>
                    <a:pt x="0" y="3689"/>
                  </a:cubicBezTo>
                  <a:cubicBezTo>
                    <a:pt x="0" y="3689"/>
                    <a:pt x="34" y="3678"/>
                    <a:pt x="102" y="3658"/>
                  </a:cubicBezTo>
                  <a:cubicBezTo>
                    <a:pt x="136" y="3648"/>
                    <a:pt x="177" y="3634"/>
                    <a:pt x="225" y="3620"/>
                  </a:cubicBezTo>
                  <a:cubicBezTo>
                    <a:pt x="248" y="3611"/>
                    <a:pt x="272" y="3603"/>
                    <a:pt x="300" y="3594"/>
                  </a:cubicBezTo>
                  <a:cubicBezTo>
                    <a:pt x="327" y="3583"/>
                    <a:pt x="357" y="3570"/>
                    <a:pt x="388" y="3559"/>
                  </a:cubicBezTo>
                  <a:cubicBezTo>
                    <a:pt x="507" y="3509"/>
                    <a:pt x="653" y="3444"/>
                    <a:pt x="813" y="3352"/>
                  </a:cubicBezTo>
                  <a:cubicBezTo>
                    <a:pt x="973" y="3260"/>
                    <a:pt x="1146" y="3141"/>
                    <a:pt x="1316" y="2988"/>
                  </a:cubicBezTo>
                  <a:cubicBezTo>
                    <a:pt x="1487" y="2835"/>
                    <a:pt x="1657" y="2651"/>
                    <a:pt x="1810" y="2433"/>
                  </a:cubicBezTo>
                  <a:cubicBezTo>
                    <a:pt x="1851" y="2379"/>
                    <a:pt x="1888" y="2322"/>
                    <a:pt x="1925" y="2264"/>
                  </a:cubicBezTo>
                  <a:cubicBezTo>
                    <a:pt x="1963" y="2206"/>
                    <a:pt x="1994" y="2148"/>
                    <a:pt x="2027" y="2086"/>
                  </a:cubicBezTo>
                  <a:cubicBezTo>
                    <a:pt x="2092" y="1964"/>
                    <a:pt x="2150" y="1838"/>
                    <a:pt x="2211" y="1716"/>
                  </a:cubicBezTo>
                  <a:cubicBezTo>
                    <a:pt x="2272" y="1597"/>
                    <a:pt x="2333" y="1474"/>
                    <a:pt x="2402" y="1362"/>
                  </a:cubicBezTo>
                  <a:cubicBezTo>
                    <a:pt x="2473" y="1253"/>
                    <a:pt x="2548" y="1148"/>
                    <a:pt x="2639" y="1049"/>
                  </a:cubicBezTo>
                  <a:cubicBezTo>
                    <a:pt x="2820" y="855"/>
                    <a:pt x="3044" y="695"/>
                    <a:pt x="3286" y="583"/>
                  </a:cubicBezTo>
                  <a:cubicBezTo>
                    <a:pt x="3528" y="471"/>
                    <a:pt x="3790" y="406"/>
                    <a:pt x="4048" y="403"/>
                  </a:cubicBezTo>
                  <a:cubicBezTo>
                    <a:pt x="4178" y="403"/>
                    <a:pt x="4310" y="416"/>
                    <a:pt x="4432" y="444"/>
                  </a:cubicBezTo>
                  <a:cubicBezTo>
                    <a:pt x="4561" y="468"/>
                    <a:pt x="4684" y="505"/>
                    <a:pt x="4800" y="552"/>
                  </a:cubicBezTo>
                  <a:cubicBezTo>
                    <a:pt x="4916" y="603"/>
                    <a:pt x="5024" y="664"/>
                    <a:pt x="5126" y="736"/>
                  </a:cubicBezTo>
                  <a:cubicBezTo>
                    <a:pt x="5225" y="804"/>
                    <a:pt x="5313" y="886"/>
                    <a:pt x="5395" y="970"/>
                  </a:cubicBezTo>
                  <a:cubicBezTo>
                    <a:pt x="5555" y="1144"/>
                    <a:pt x="5660" y="1345"/>
                    <a:pt x="5721" y="1542"/>
                  </a:cubicBezTo>
                  <a:cubicBezTo>
                    <a:pt x="5783" y="1743"/>
                    <a:pt x="5806" y="1937"/>
                    <a:pt x="5806" y="2110"/>
                  </a:cubicBezTo>
                  <a:cubicBezTo>
                    <a:pt x="5803" y="2287"/>
                    <a:pt x="5776" y="2437"/>
                    <a:pt x="5735" y="2559"/>
                  </a:cubicBezTo>
                  <a:cubicBezTo>
                    <a:pt x="5729" y="2590"/>
                    <a:pt x="5718" y="2617"/>
                    <a:pt x="5708" y="2644"/>
                  </a:cubicBezTo>
                  <a:cubicBezTo>
                    <a:pt x="5698" y="2672"/>
                    <a:pt x="5691" y="2695"/>
                    <a:pt x="5681" y="2719"/>
                  </a:cubicBezTo>
                  <a:cubicBezTo>
                    <a:pt x="5660" y="2763"/>
                    <a:pt x="5643" y="2804"/>
                    <a:pt x="5627" y="2835"/>
                  </a:cubicBezTo>
                  <a:cubicBezTo>
                    <a:pt x="5592" y="2896"/>
                    <a:pt x="5575" y="2927"/>
                    <a:pt x="5575" y="2927"/>
                  </a:cubicBezTo>
                  <a:cubicBezTo>
                    <a:pt x="5575" y="2927"/>
                    <a:pt x="5599" y="2900"/>
                    <a:pt x="5643" y="2845"/>
                  </a:cubicBezTo>
                  <a:cubicBezTo>
                    <a:pt x="5663" y="2818"/>
                    <a:pt x="5688" y="2780"/>
                    <a:pt x="5715" y="2736"/>
                  </a:cubicBezTo>
                  <a:cubicBezTo>
                    <a:pt x="5732" y="2716"/>
                    <a:pt x="5742" y="2692"/>
                    <a:pt x="5756" y="2664"/>
                  </a:cubicBezTo>
                  <a:cubicBezTo>
                    <a:pt x="5773" y="2641"/>
                    <a:pt x="5786" y="2614"/>
                    <a:pt x="5800" y="2583"/>
                  </a:cubicBezTo>
                  <a:cubicBezTo>
                    <a:pt x="5858" y="2464"/>
                    <a:pt x="5912" y="2308"/>
                    <a:pt x="5939" y="2124"/>
                  </a:cubicBezTo>
                  <a:cubicBezTo>
                    <a:pt x="5970" y="1940"/>
                    <a:pt x="5974" y="1722"/>
                    <a:pt x="5922" y="1491"/>
                  </a:cubicBezTo>
                  <a:cubicBezTo>
                    <a:pt x="5895" y="1379"/>
                    <a:pt x="5861" y="1256"/>
                    <a:pt x="5806" y="1141"/>
                  </a:cubicBezTo>
                  <a:cubicBezTo>
                    <a:pt x="5756" y="1025"/>
                    <a:pt x="5691" y="906"/>
                    <a:pt x="5606" y="797"/>
                  </a:cubicBezTo>
                  <a:cubicBezTo>
                    <a:pt x="5443" y="576"/>
                    <a:pt x="5218" y="383"/>
                    <a:pt x="4953" y="240"/>
                  </a:cubicBezTo>
                  <a:cubicBezTo>
                    <a:pt x="4820" y="168"/>
                    <a:pt x="4674" y="110"/>
                    <a:pt x="4525" y="69"/>
                  </a:cubicBezTo>
                  <a:cubicBezTo>
                    <a:pt x="4371" y="28"/>
                    <a:pt x="4214" y="5"/>
                    <a:pt x="4051" y="1"/>
                  </a:cubicBezTo>
                  <a:cubicBezTo>
                    <a:pt x="4037" y="1"/>
                    <a:pt x="4024" y="1"/>
                    <a:pt x="4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0"/>
            <p:cNvSpPr/>
            <p:nvPr/>
          </p:nvSpPr>
          <p:spPr>
            <a:xfrm>
              <a:off x="298650" y="789652"/>
              <a:ext cx="132183" cy="132754"/>
            </a:xfrm>
            <a:custGeom>
              <a:avLst/>
              <a:gdLst/>
              <a:ahLst/>
              <a:cxnLst/>
              <a:rect l="l" t="t" r="r" b="b"/>
              <a:pathLst>
                <a:path w="3011" h="3024" extrusionOk="0">
                  <a:moveTo>
                    <a:pt x="2946" y="1"/>
                  </a:moveTo>
                  <a:cubicBezTo>
                    <a:pt x="2946" y="1"/>
                    <a:pt x="2950" y="22"/>
                    <a:pt x="2953" y="55"/>
                  </a:cubicBezTo>
                  <a:cubicBezTo>
                    <a:pt x="2959" y="89"/>
                    <a:pt x="2963" y="140"/>
                    <a:pt x="2966" y="205"/>
                  </a:cubicBezTo>
                  <a:cubicBezTo>
                    <a:pt x="2966" y="269"/>
                    <a:pt x="2970" y="351"/>
                    <a:pt x="2959" y="439"/>
                  </a:cubicBezTo>
                  <a:cubicBezTo>
                    <a:pt x="2953" y="531"/>
                    <a:pt x="2939" y="630"/>
                    <a:pt x="2915" y="739"/>
                  </a:cubicBezTo>
                  <a:cubicBezTo>
                    <a:pt x="2868" y="957"/>
                    <a:pt x="2779" y="1198"/>
                    <a:pt x="2639" y="1436"/>
                  </a:cubicBezTo>
                  <a:cubicBezTo>
                    <a:pt x="2504" y="1674"/>
                    <a:pt x="2317" y="1905"/>
                    <a:pt x="2106" y="2106"/>
                  </a:cubicBezTo>
                  <a:cubicBezTo>
                    <a:pt x="1892" y="2310"/>
                    <a:pt x="1653" y="2483"/>
                    <a:pt x="1419" y="2630"/>
                  </a:cubicBezTo>
                  <a:cubicBezTo>
                    <a:pt x="1303" y="2705"/>
                    <a:pt x="1187" y="2769"/>
                    <a:pt x="1072" y="2817"/>
                  </a:cubicBezTo>
                  <a:cubicBezTo>
                    <a:pt x="956" y="2868"/>
                    <a:pt x="843" y="2905"/>
                    <a:pt x="735" y="2929"/>
                  </a:cubicBezTo>
                  <a:cubicBezTo>
                    <a:pt x="559" y="2969"/>
                    <a:pt x="401" y="2982"/>
                    <a:pt x="279" y="2982"/>
                  </a:cubicBezTo>
                  <a:cubicBezTo>
                    <a:pt x="252" y="2982"/>
                    <a:pt x="227" y="2982"/>
                    <a:pt x="204" y="2981"/>
                  </a:cubicBezTo>
                  <a:cubicBezTo>
                    <a:pt x="140" y="2977"/>
                    <a:pt x="88" y="2973"/>
                    <a:pt x="55" y="2970"/>
                  </a:cubicBezTo>
                  <a:cubicBezTo>
                    <a:pt x="17" y="2963"/>
                    <a:pt x="0" y="2963"/>
                    <a:pt x="0" y="2963"/>
                  </a:cubicBezTo>
                  <a:lnTo>
                    <a:pt x="0" y="2963"/>
                  </a:lnTo>
                  <a:cubicBezTo>
                    <a:pt x="0" y="2963"/>
                    <a:pt x="17" y="2967"/>
                    <a:pt x="51" y="2977"/>
                  </a:cubicBezTo>
                  <a:cubicBezTo>
                    <a:pt x="85" y="2984"/>
                    <a:pt x="136" y="2994"/>
                    <a:pt x="201" y="3004"/>
                  </a:cubicBezTo>
                  <a:cubicBezTo>
                    <a:pt x="275" y="3014"/>
                    <a:pt x="367" y="3023"/>
                    <a:pt x="474" y="3023"/>
                  </a:cubicBezTo>
                  <a:cubicBezTo>
                    <a:pt x="557" y="3023"/>
                    <a:pt x="650" y="3018"/>
                    <a:pt x="749" y="3001"/>
                  </a:cubicBezTo>
                  <a:cubicBezTo>
                    <a:pt x="860" y="2981"/>
                    <a:pt x="983" y="2953"/>
                    <a:pt x="1105" y="2909"/>
                  </a:cubicBezTo>
                  <a:cubicBezTo>
                    <a:pt x="1231" y="2861"/>
                    <a:pt x="1354" y="2800"/>
                    <a:pt x="1476" y="2728"/>
                  </a:cubicBezTo>
                  <a:cubicBezTo>
                    <a:pt x="1725" y="2585"/>
                    <a:pt x="1970" y="2406"/>
                    <a:pt x="2190" y="2194"/>
                  </a:cubicBezTo>
                  <a:cubicBezTo>
                    <a:pt x="2408" y="1984"/>
                    <a:pt x="2595" y="1739"/>
                    <a:pt x="2728" y="1487"/>
                  </a:cubicBezTo>
                  <a:cubicBezTo>
                    <a:pt x="2864" y="1232"/>
                    <a:pt x="2939" y="973"/>
                    <a:pt x="2973" y="749"/>
                  </a:cubicBezTo>
                  <a:cubicBezTo>
                    <a:pt x="3011" y="524"/>
                    <a:pt x="2997" y="334"/>
                    <a:pt x="2980" y="205"/>
                  </a:cubicBezTo>
                  <a:cubicBezTo>
                    <a:pt x="2973" y="140"/>
                    <a:pt x="2963" y="89"/>
                    <a:pt x="2956" y="55"/>
                  </a:cubicBezTo>
                  <a:cubicBezTo>
                    <a:pt x="2950" y="22"/>
                    <a:pt x="2946" y="1"/>
                    <a:pt x="2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0"/>
            <p:cNvSpPr/>
            <p:nvPr/>
          </p:nvSpPr>
          <p:spPr>
            <a:xfrm>
              <a:off x="343912" y="763838"/>
              <a:ext cx="88722" cy="61241"/>
            </a:xfrm>
            <a:custGeom>
              <a:avLst/>
              <a:gdLst/>
              <a:ahLst/>
              <a:cxnLst/>
              <a:rect l="l" t="t" r="r" b="b"/>
              <a:pathLst>
                <a:path w="2021" h="1395" extrusionOk="0">
                  <a:moveTo>
                    <a:pt x="2021" y="0"/>
                  </a:moveTo>
                  <a:cubicBezTo>
                    <a:pt x="2021" y="0"/>
                    <a:pt x="2017" y="10"/>
                    <a:pt x="2013" y="30"/>
                  </a:cubicBezTo>
                  <a:cubicBezTo>
                    <a:pt x="2010" y="51"/>
                    <a:pt x="2007" y="82"/>
                    <a:pt x="1996" y="116"/>
                  </a:cubicBezTo>
                  <a:cubicBezTo>
                    <a:pt x="1983" y="190"/>
                    <a:pt x="1949" y="292"/>
                    <a:pt x="1894" y="408"/>
                  </a:cubicBezTo>
                  <a:cubicBezTo>
                    <a:pt x="1844" y="524"/>
                    <a:pt x="1762" y="650"/>
                    <a:pt x="1663" y="769"/>
                  </a:cubicBezTo>
                  <a:cubicBezTo>
                    <a:pt x="1613" y="830"/>
                    <a:pt x="1555" y="888"/>
                    <a:pt x="1493" y="942"/>
                  </a:cubicBezTo>
                  <a:cubicBezTo>
                    <a:pt x="1432" y="994"/>
                    <a:pt x="1364" y="1044"/>
                    <a:pt x="1296" y="1088"/>
                  </a:cubicBezTo>
                  <a:cubicBezTo>
                    <a:pt x="1225" y="1132"/>
                    <a:pt x="1150" y="1170"/>
                    <a:pt x="1075" y="1201"/>
                  </a:cubicBezTo>
                  <a:cubicBezTo>
                    <a:pt x="1000" y="1231"/>
                    <a:pt x="925" y="1255"/>
                    <a:pt x="847" y="1275"/>
                  </a:cubicBezTo>
                  <a:cubicBezTo>
                    <a:pt x="697" y="1313"/>
                    <a:pt x="547" y="1327"/>
                    <a:pt x="421" y="1327"/>
                  </a:cubicBezTo>
                  <a:cubicBezTo>
                    <a:pt x="296" y="1320"/>
                    <a:pt x="190" y="1310"/>
                    <a:pt x="115" y="1292"/>
                  </a:cubicBezTo>
                  <a:cubicBezTo>
                    <a:pt x="78" y="1286"/>
                    <a:pt x="51" y="1275"/>
                    <a:pt x="30" y="1272"/>
                  </a:cubicBezTo>
                  <a:cubicBezTo>
                    <a:pt x="13" y="1269"/>
                    <a:pt x="0" y="1266"/>
                    <a:pt x="0" y="1266"/>
                  </a:cubicBezTo>
                  <a:lnTo>
                    <a:pt x="0" y="1266"/>
                  </a:lnTo>
                  <a:cubicBezTo>
                    <a:pt x="0" y="1266"/>
                    <a:pt x="10" y="1269"/>
                    <a:pt x="30" y="1275"/>
                  </a:cubicBezTo>
                  <a:cubicBezTo>
                    <a:pt x="47" y="1286"/>
                    <a:pt x="74" y="1300"/>
                    <a:pt x="112" y="1310"/>
                  </a:cubicBezTo>
                  <a:cubicBezTo>
                    <a:pt x="184" y="1337"/>
                    <a:pt x="286" y="1371"/>
                    <a:pt x="418" y="1385"/>
                  </a:cubicBezTo>
                  <a:cubicBezTo>
                    <a:pt x="475" y="1390"/>
                    <a:pt x="538" y="1395"/>
                    <a:pt x="604" y="1395"/>
                  </a:cubicBezTo>
                  <a:cubicBezTo>
                    <a:pt x="687" y="1395"/>
                    <a:pt x="776" y="1388"/>
                    <a:pt x="867" y="1371"/>
                  </a:cubicBezTo>
                  <a:cubicBezTo>
                    <a:pt x="949" y="1354"/>
                    <a:pt x="1034" y="1330"/>
                    <a:pt x="1115" y="1300"/>
                  </a:cubicBezTo>
                  <a:cubicBezTo>
                    <a:pt x="1197" y="1266"/>
                    <a:pt x="1275" y="1225"/>
                    <a:pt x="1354" y="1181"/>
                  </a:cubicBezTo>
                  <a:cubicBezTo>
                    <a:pt x="1429" y="1129"/>
                    <a:pt x="1500" y="1075"/>
                    <a:pt x="1561" y="1017"/>
                  </a:cubicBezTo>
                  <a:cubicBezTo>
                    <a:pt x="1626" y="956"/>
                    <a:pt x="1684" y="892"/>
                    <a:pt x="1731" y="823"/>
                  </a:cubicBezTo>
                  <a:cubicBezTo>
                    <a:pt x="1833" y="691"/>
                    <a:pt x="1898" y="548"/>
                    <a:pt x="1942" y="425"/>
                  </a:cubicBezTo>
                  <a:cubicBezTo>
                    <a:pt x="1983" y="303"/>
                    <a:pt x="2000" y="194"/>
                    <a:pt x="2010" y="119"/>
                  </a:cubicBezTo>
                  <a:cubicBezTo>
                    <a:pt x="2013" y="82"/>
                    <a:pt x="2013" y="51"/>
                    <a:pt x="2017" y="30"/>
                  </a:cubicBezTo>
                  <a:cubicBezTo>
                    <a:pt x="2017" y="10"/>
                    <a:pt x="2021"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p:cNvSpPr/>
            <p:nvPr/>
          </p:nvSpPr>
          <p:spPr>
            <a:xfrm>
              <a:off x="334166" y="838338"/>
              <a:ext cx="57685" cy="10799"/>
            </a:xfrm>
            <a:custGeom>
              <a:avLst/>
              <a:gdLst/>
              <a:ahLst/>
              <a:cxnLst/>
              <a:rect l="l" t="t" r="r" b="b"/>
              <a:pathLst>
                <a:path w="1314" h="246" extrusionOk="0">
                  <a:moveTo>
                    <a:pt x="1314" y="0"/>
                  </a:moveTo>
                  <a:lnTo>
                    <a:pt x="1314" y="0"/>
                  </a:lnTo>
                  <a:cubicBezTo>
                    <a:pt x="1314" y="0"/>
                    <a:pt x="1293" y="11"/>
                    <a:pt x="1259" y="27"/>
                  </a:cubicBezTo>
                  <a:cubicBezTo>
                    <a:pt x="1243" y="35"/>
                    <a:pt x="1218" y="44"/>
                    <a:pt x="1194" y="52"/>
                  </a:cubicBezTo>
                  <a:cubicBezTo>
                    <a:pt x="1185" y="58"/>
                    <a:pt x="1171" y="62"/>
                    <a:pt x="1157" y="68"/>
                  </a:cubicBezTo>
                  <a:cubicBezTo>
                    <a:pt x="1144" y="72"/>
                    <a:pt x="1127" y="76"/>
                    <a:pt x="1113" y="82"/>
                  </a:cubicBezTo>
                  <a:cubicBezTo>
                    <a:pt x="1052" y="102"/>
                    <a:pt x="977" y="116"/>
                    <a:pt x="902" y="129"/>
                  </a:cubicBezTo>
                  <a:cubicBezTo>
                    <a:pt x="824" y="140"/>
                    <a:pt x="739" y="147"/>
                    <a:pt x="657" y="147"/>
                  </a:cubicBezTo>
                  <a:cubicBezTo>
                    <a:pt x="572" y="147"/>
                    <a:pt x="491" y="140"/>
                    <a:pt x="412" y="126"/>
                  </a:cubicBezTo>
                  <a:cubicBezTo>
                    <a:pt x="337" y="113"/>
                    <a:pt x="263" y="102"/>
                    <a:pt x="202" y="79"/>
                  </a:cubicBezTo>
                  <a:cubicBezTo>
                    <a:pt x="188" y="76"/>
                    <a:pt x="174" y="68"/>
                    <a:pt x="161" y="65"/>
                  </a:cubicBezTo>
                  <a:cubicBezTo>
                    <a:pt x="144" y="62"/>
                    <a:pt x="133" y="55"/>
                    <a:pt x="120" y="52"/>
                  </a:cubicBezTo>
                  <a:cubicBezTo>
                    <a:pt x="96" y="41"/>
                    <a:pt x="72" y="35"/>
                    <a:pt x="55" y="27"/>
                  </a:cubicBezTo>
                  <a:cubicBezTo>
                    <a:pt x="21" y="11"/>
                    <a:pt x="1" y="4"/>
                    <a:pt x="1" y="4"/>
                  </a:cubicBezTo>
                  <a:lnTo>
                    <a:pt x="1" y="4"/>
                  </a:lnTo>
                  <a:cubicBezTo>
                    <a:pt x="1" y="4"/>
                    <a:pt x="18" y="18"/>
                    <a:pt x="48" y="41"/>
                  </a:cubicBezTo>
                  <a:cubicBezTo>
                    <a:pt x="62" y="55"/>
                    <a:pt x="83" y="68"/>
                    <a:pt x="103" y="82"/>
                  </a:cubicBezTo>
                  <a:cubicBezTo>
                    <a:pt x="116" y="89"/>
                    <a:pt x="127" y="99"/>
                    <a:pt x="140" y="106"/>
                  </a:cubicBezTo>
                  <a:cubicBezTo>
                    <a:pt x="154" y="116"/>
                    <a:pt x="167" y="123"/>
                    <a:pt x="181" y="129"/>
                  </a:cubicBezTo>
                  <a:cubicBezTo>
                    <a:pt x="243" y="160"/>
                    <a:pt x="314" y="191"/>
                    <a:pt x="395" y="211"/>
                  </a:cubicBezTo>
                  <a:cubicBezTo>
                    <a:pt x="477" y="231"/>
                    <a:pt x="565" y="245"/>
                    <a:pt x="657" y="245"/>
                  </a:cubicBezTo>
                  <a:cubicBezTo>
                    <a:pt x="745" y="242"/>
                    <a:pt x="838" y="228"/>
                    <a:pt x="919" y="208"/>
                  </a:cubicBezTo>
                  <a:cubicBezTo>
                    <a:pt x="998" y="184"/>
                    <a:pt x="1072" y="157"/>
                    <a:pt x="1130" y="123"/>
                  </a:cubicBezTo>
                  <a:cubicBezTo>
                    <a:pt x="1144" y="116"/>
                    <a:pt x="1161" y="109"/>
                    <a:pt x="1171" y="102"/>
                  </a:cubicBezTo>
                  <a:cubicBezTo>
                    <a:pt x="1185" y="93"/>
                    <a:pt x="1198" y="85"/>
                    <a:pt x="1208" y="79"/>
                  </a:cubicBezTo>
                  <a:cubicBezTo>
                    <a:pt x="1232" y="62"/>
                    <a:pt x="1249" y="52"/>
                    <a:pt x="1266" y="38"/>
                  </a:cubicBezTo>
                  <a:cubicBezTo>
                    <a:pt x="1293" y="14"/>
                    <a:pt x="1314"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0"/>
            <p:cNvSpPr/>
            <p:nvPr/>
          </p:nvSpPr>
          <p:spPr>
            <a:xfrm>
              <a:off x="325517" y="868805"/>
              <a:ext cx="41398" cy="6673"/>
            </a:xfrm>
            <a:custGeom>
              <a:avLst/>
              <a:gdLst/>
              <a:ahLst/>
              <a:cxnLst/>
              <a:rect l="l" t="t" r="r" b="b"/>
              <a:pathLst>
                <a:path w="943" h="152" extrusionOk="0">
                  <a:moveTo>
                    <a:pt x="942" y="0"/>
                  </a:moveTo>
                  <a:cubicBezTo>
                    <a:pt x="942" y="0"/>
                    <a:pt x="929" y="4"/>
                    <a:pt x="902" y="11"/>
                  </a:cubicBezTo>
                  <a:cubicBezTo>
                    <a:pt x="889" y="14"/>
                    <a:pt x="875" y="21"/>
                    <a:pt x="858" y="24"/>
                  </a:cubicBezTo>
                  <a:cubicBezTo>
                    <a:pt x="837" y="27"/>
                    <a:pt x="817" y="31"/>
                    <a:pt x="796" y="38"/>
                  </a:cubicBezTo>
                  <a:cubicBezTo>
                    <a:pt x="752" y="48"/>
                    <a:pt x="701" y="55"/>
                    <a:pt x="647" y="62"/>
                  </a:cubicBezTo>
                  <a:cubicBezTo>
                    <a:pt x="592" y="68"/>
                    <a:pt x="531" y="75"/>
                    <a:pt x="473" y="75"/>
                  </a:cubicBezTo>
                  <a:cubicBezTo>
                    <a:pt x="456" y="76"/>
                    <a:pt x="439" y="77"/>
                    <a:pt x="422" y="77"/>
                  </a:cubicBezTo>
                  <a:cubicBezTo>
                    <a:pt x="382" y="77"/>
                    <a:pt x="342" y="74"/>
                    <a:pt x="303" y="72"/>
                  </a:cubicBezTo>
                  <a:cubicBezTo>
                    <a:pt x="245" y="68"/>
                    <a:pt x="195" y="68"/>
                    <a:pt x="150" y="58"/>
                  </a:cubicBezTo>
                  <a:cubicBezTo>
                    <a:pt x="129" y="55"/>
                    <a:pt x="109" y="52"/>
                    <a:pt x="88" y="52"/>
                  </a:cubicBezTo>
                  <a:cubicBezTo>
                    <a:pt x="72" y="48"/>
                    <a:pt x="55" y="44"/>
                    <a:pt x="41" y="41"/>
                  </a:cubicBezTo>
                  <a:cubicBezTo>
                    <a:pt x="17" y="38"/>
                    <a:pt x="0" y="35"/>
                    <a:pt x="0" y="35"/>
                  </a:cubicBezTo>
                  <a:lnTo>
                    <a:pt x="0" y="35"/>
                  </a:lnTo>
                  <a:cubicBezTo>
                    <a:pt x="0" y="35"/>
                    <a:pt x="14" y="41"/>
                    <a:pt x="38" y="55"/>
                  </a:cubicBezTo>
                  <a:cubicBezTo>
                    <a:pt x="52" y="62"/>
                    <a:pt x="65" y="68"/>
                    <a:pt x="82" y="79"/>
                  </a:cubicBezTo>
                  <a:cubicBezTo>
                    <a:pt x="99" y="85"/>
                    <a:pt x="119" y="96"/>
                    <a:pt x="140" y="102"/>
                  </a:cubicBezTo>
                  <a:cubicBezTo>
                    <a:pt x="184" y="116"/>
                    <a:pt x="235" y="133"/>
                    <a:pt x="293" y="143"/>
                  </a:cubicBezTo>
                  <a:cubicBezTo>
                    <a:pt x="334" y="148"/>
                    <a:pt x="380" y="151"/>
                    <a:pt x="425" y="151"/>
                  </a:cubicBezTo>
                  <a:cubicBezTo>
                    <a:pt x="442" y="151"/>
                    <a:pt x="459" y="151"/>
                    <a:pt x="476" y="150"/>
                  </a:cubicBezTo>
                  <a:cubicBezTo>
                    <a:pt x="537" y="146"/>
                    <a:pt x="603" y="140"/>
                    <a:pt x="657" y="126"/>
                  </a:cubicBezTo>
                  <a:cubicBezTo>
                    <a:pt x="715" y="113"/>
                    <a:pt x="766" y="93"/>
                    <a:pt x="807" y="75"/>
                  </a:cubicBezTo>
                  <a:cubicBezTo>
                    <a:pt x="831" y="65"/>
                    <a:pt x="848" y="55"/>
                    <a:pt x="864" y="44"/>
                  </a:cubicBezTo>
                  <a:cubicBezTo>
                    <a:pt x="881" y="38"/>
                    <a:pt x="895" y="27"/>
                    <a:pt x="909" y="21"/>
                  </a:cubicBezTo>
                  <a:cubicBezTo>
                    <a:pt x="929" y="7"/>
                    <a:pt x="942"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0"/>
            <p:cNvSpPr/>
            <p:nvPr/>
          </p:nvSpPr>
          <p:spPr>
            <a:xfrm>
              <a:off x="311469" y="893740"/>
              <a:ext cx="37227" cy="5092"/>
            </a:xfrm>
            <a:custGeom>
              <a:avLst/>
              <a:gdLst/>
              <a:ahLst/>
              <a:cxnLst/>
              <a:rect l="l" t="t" r="r" b="b"/>
              <a:pathLst>
                <a:path w="848" h="116" extrusionOk="0">
                  <a:moveTo>
                    <a:pt x="848" y="1"/>
                  </a:moveTo>
                  <a:cubicBezTo>
                    <a:pt x="848" y="1"/>
                    <a:pt x="834" y="1"/>
                    <a:pt x="810" y="4"/>
                  </a:cubicBezTo>
                  <a:cubicBezTo>
                    <a:pt x="786" y="7"/>
                    <a:pt x="752" y="7"/>
                    <a:pt x="711" y="14"/>
                  </a:cubicBezTo>
                  <a:cubicBezTo>
                    <a:pt x="674" y="18"/>
                    <a:pt x="626" y="21"/>
                    <a:pt x="579" y="24"/>
                  </a:cubicBezTo>
                  <a:cubicBezTo>
                    <a:pt x="528" y="28"/>
                    <a:pt x="477" y="31"/>
                    <a:pt x="426" y="31"/>
                  </a:cubicBezTo>
                  <a:cubicBezTo>
                    <a:pt x="372" y="35"/>
                    <a:pt x="320" y="35"/>
                    <a:pt x="270" y="38"/>
                  </a:cubicBezTo>
                  <a:cubicBezTo>
                    <a:pt x="222" y="38"/>
                    <a:pt x="174" y="41"/>
                    <a:pt x="137" y="41"/>
                  </a:cubicBezTo>
                  <a:lnTo>
                    <a:pt x="0" y="41"/>
                  </a:lnTo>
                  <a:cubicBezTo>
                    <a:pt x="0" y="41"/>
                    <a:pt x="14" y="48"/>
                    <a:pt x="35" y="55"/>
                  </a:cubicBezTo>
                  <a:cubicBezTo>
                    <a:pt x="58" y="62"/>
                    <a:pt x="89" y="76"/>
                    <a:pt x="130" y="85"/>
                  </a:cubicBezTo>
                  <a:cubicBezTo>
                    <a:pt x="171" y="92"/>
                    <a:pt x="215" y="106"/>
                    <a:pt x="266" y="109"/>
                  </a:cubicBezTo>
                  <a:cubicBezTo>
                    <a:pt x="295" y="113"/>
                    <a:pt x="327" y="115"/>
                    <a:pt x="358" y="115"/>
                  </a:cubicBezTo>
                  <a:cubicBezTo>
                    <a:pt x="382" y="115"/>
                    <a:pt x="406" y="114"/>
                    <a:pt x="429" y="112"/>
                  </a:cubicBezTo>
                  <a:cubicBezTo>
                    <a:pt x="484" y="109"/>
                    <a:pt x="538" y="103"/>
                    <a:pt x="586" y="92"/>
                  </a:cubicBezTo>
                  <a:cubicBezTo>
                    <a:pt x="637" y="82"/>
                    <a:pt x="684" y="65"/>
                    <a:pt x="722" y="55"/>
                  </a:cubicBezTo>
                  <a:cubicBezTo>
                    <a:pt x="760" y="41"/>
                    <a:pt x="793" y="28"/>
                    <a:pt x="813" y="18"/>
                  </a:cubicBezTo>
                  <a:cubicBezTo>
                    <a:pt x="834" y="7"/>
                    <a:pt x="848" y="1"/>
                    <a:pt x="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0"/>
            <p:cNvSpPr/>
            <p:nvPr/>
          </p:nvSpPr>
          <p:spPr>
            <a:xfrm>
              <a:off x="428245" y="570895"/>
              <a:ext cx="119364" cy="87844"/>
            </a:xfrm>
            <a:custGeom>
              <a:avLst/>
              <a:gdLst/>
              <a:ahLst/>
              <a:cxnLst/>
              <a:rect l="l" t="t" r="r" b="b"/>
              <a:pathLst>
                <a:path w="2719" h="2001" extrusionOk="0">
                  <a:moveTo>
                    <a:pt x="1" y="0"/>
                  </a:moveTo>
                  <a:cubicBezTo>
                    <a:pt x="1" y="0"/>
                    <a:pt x="28" y="48"/>
                    <a:pt x="79" y="126"/>
                  </a:cubicBezTo>
                  <a:cubicBezTo>
                    <a:pt x="133" y="208"/>
                    <a:pt x="205" y="320"/>
                    <a:pt x="304" y="453"/>
                  </a:cubicBezTo>
                  <a:cubicBezTo>
                    <a:pt x="402" y="582"/>
                    <a:pt x="521" y="731"/>
                    <a:pt x="664" y="881"/>
                  </a:cubicBezTo>
                  <a:cubicBezTo>
                    <a:pt x="732" y="956"/>
                    <a:pt x="807" y="1027"/>
                    <a:pt x="885" y="1103"/>
                  </a:cubicBezTo>
                  <a:cubicBezTo>
                    <a:pt x="967" y="1174"/>
                    <a:pt x="1048" y="1245"/>
                    <a:pt x="1133" y="1313"/>
                  </a:cubicBezTo>
                  <a:cubicBezTo>
                    <a:pt x="1222" y="1381"/>
                    <a:pt x="1310" y="1445"/>
                    <a:pt x="1399" y="1503"/>
                  </a:cubicBezTo>
                  <a:cubicBezTo>
                    <a:pt x="1491" y="1561"/>
                    <a:pt x="1582" y="1616"/>
                    <a:pt x="1675" y="1663"/>
                  </a:cubicBezTo>
                  <a:cubicBezTo>
                    <a:pt x="1855" y="1762"/>
                    <a:pt x="2031" y="1830"/>
                    <a:pt x="2188" y="1885"/>
                  </a:cubicBezTo>
                  <a:cubicBezTo>
                    <a:pt x="2345" y="1935"/>
                    <a:pt x="2477" y="1963"/>
                    <a:pt x="2573" y="1976"/>
                  </a:cubicBezTo>
                  <a:cubicBezTo>
                    <a:pt x="2617" y="1987"/>
                    <a:pt x="2654" y="1990"/>
                    <a:pt x="2681" y="1993"/>
                  </a:cubicBezTo>
                  <a:cubicBezTo>
                    <a:pt x="2705" y="1996"/>
                    <a:pt x="2719" y="2001"/>
                    <a:pt x="2719" y="2001"/>
                  </a:cubicBezTo>
                  <a:cubicBezTo>
                    <a:pt x="2719" y="2001"/>
                    <a:pt x="2705" y="1996"/>
                    <a:pt x="2681" y="1990"/>
                  </a:cubicBezTo>
                  <a:cubicBezTo>
                    <a:pt x="2654" y="1987"/>
                    <a:pt x="2620" y="1980"/>
                    <a:pt x="2573" y="1966"/>
                  </a:cubicBezTo>
                  <a:cubicBezTo>
                    <a:pt x="2480" y="1946"/>
                    <a:pt x="2351" y="1908"/>
                    <a:pt x="2202" y="1850"/>
                  </a:cubicBezTo>
                  <a:cubicBezTo>
                    <a:pt x="2048" y="1792"/>
                    <a:pt x="1879" y="1711"/>
                    <a:pt x="1705" y="1609"/>
                  </a:cubicBezTo>
                  <a:cubicBezTo>
                    <a:pt x="1617" y="1558"/>
                    <a:pt x="1532" y="1500"/>
                    <a:pt x="1443" y="1442"/>
                  </a:cubicBezTo>
                  <a:cubicBezTo>
                    <a:pt x="1355" y="1381"/>
                    <a:pt x="1270" y="1316"/>
                    <a:pt x="1185" y="1249"/>
                  </a:cubicBezTo>
                  <a:cubicBezTo>
                    <a:pt x="1103" y="1184"/>
                    <a:pt x="1021" y="1112"/>
                    <a:pt x="943" y="1041"/>
                  </a:cubicBezTo>
                  <a:cubicBezTo>
                    <a:pt x="865" y="969"/>
                    <a:pt x="790" y="898"/>
                    <a:pt x="719" y="827"/>
                  </a:cubicBezTo>
                  <a:cubicBezTo>
                    <a:pt x="576" y="684"/>
                    <a:pt x="450" y="544"/>
                    <a:pt x="345" y="418"/>
                  </a:cubicBezTo>
                  <a:cubicBezTo>
                    <a:pt x="239" y="296"/>
                    <a:pt x="150" y="194"/>
                    <a:pt x="92" y="119"/>
                  </a:cubicBezTo>
                  <a:cubicBezTo>
                    <a:pt x="31"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0"/>
            <p:cNvSpPr/>
            <p:nvPr/>
          </p:nvSpPr>
          <p:spPr>
            <a:xfrm>
              <a:off x="450328" y="619098"/>
              <a:ext cx="57114" cy="43373"/>
            </a:xfrm>
            <a:custGeom>
              <a:avLst/>
              <a:gdLst/>
              <a:ahLst/>
              <a:cxnLst/>
              <a:rect l="l" t="t" r="r" b="b"/>
              <a:pathLst>
                <a:path w="1301" h="988" extrusionOk="0">
                  <a:moveTo>
                    <a:pt x="1" y="0"/>
                  </a:moveTo>
                  <a:cubicBezTo>
                    <a:pt x="1" y="0"/>
                    <a:pt x="15" y="25"/>
                    <a:pt x="38" y="62"/>
                  </a:cubicBezTo>
                  <a:cubicBezTo>
                    <a:pt x="52" y="82"/>
                    <a:pt x="66" y="107"/>
                    <a:pt x="82" y="134"/>
                  </a:cubicBezTo>
                  <a:cubicBezTo>
                    <a:pt x="103" y="157"/>
                    <a:pt x="123" y="188"/>
                    <a:pt x="148" y="218"/>
                  </a:cubicBezTo>
                  <a:cubicBezTo>
                    <a:pt x="195" y="280"/>
                    <a:pt x="256" y="347"/>
                    <a:pt x="324" y="419"/>
                  </a:cubicBezTo>
                  <a:cubicBezTo>
                    <a:pt x="396" y="487"/>
                    <a:pt x="474" y="556"/>
                    <a:pt x="556" y="620"/>
                  </a:cubicBezTo>
                  <a:cubicBezTo>
                    <a:pt x="641" y="681"/>
                    <a:pt x="729" y="739"/>
                    <a:pt x="814" y="787"/>
                  </a:cubicBezTo>
                  <a:cubicBezTo>
                    <a:pt x="903" y="831"/>
                    <a:pt x="985" y="872"/>
                    <a:pt x="1056" y="903"/>
                  </a:cubicBezTo>
                  <a:cubicBezTo>
                    <a:pt x="1093" y="916"/>
                    <a:pt x="1123" y="930"/>
                    <a:pt x="1154" y="939"/>
                  </a:cubicBezTo>
                  <a:cubicBezTo>
                    <a:pt x="1185" y="950"/>
                    <a:pt x="1212" y="960"/>
                    <a:pt x="1233" y="967"/>
                  </a:cubicBezTo>
                  <a:cubicBezTo>
                    <a:pt x="1277" y="980"/>
                    <a:pt x="1301" y="987"/>
                    <a:pt x="1301" y="987"/>
                  </a:cubicBezTo>
                  <a:cubicBezTo>
                    <a:pt x="1301" y="987"/>
                    <a:pt x="1277" y="977"/>
                    <a:pt x="1236" y="956"/>
                  </a:cubicBezTo>
                  <a:cubicBezTo>
                    <a:pt x="1216" y="947"/>
                    <a:pt x="1192" y="936"/>
                    <a:pt x="1164" y="919"/>
                  </a:cubicBezTo>
                  <a:cubicBezTo>
                    <a:pt x="1137" y="906"/>
                    <a:pt x="1103" y="889"/>
                    <a:pt x="1073" y="872"/>
                  </a:cubicBezTo>
                  <a:cubicBezTo>
                    <a:pt x="1001" y="834"/>
                    <a:pt x="927" y="787"/>
                    <a:pt x="845" y="735"/>
                  </a:cubicBezTo>
                  <a:cubicBezTo>
                    <a:pt x="767" y="681"/>
                    <a:pt x="682" y="623"/>
                    <a:pt x="603" y="559"/>
                  </a:cubicBezTo>
                  <a:cubicBezTo>
                    <a:pt x="522" y="498"/>
                    <a:pt x="443" y="433"/>
                    <a:pt x="372" y="368"/>
                  </a:cubicBezTo>
                  <a:cubicBezTo>
                    <a:pt x="300" y="303"/>
                    <a:pt x="233" y="245"/>
                    <a:pt x="181" y="188"/>
                  </a:cubicBezTo>
                  <a:cubicBezTo>
                    <a:pt x="154" y="160"/>
                    <a:pt x="131" y="137"/>
                    <a:pt x="107" y="113"/>
                  </a:cubicBezTo>
                  <a:cubicBezTo>
                    <a:pt x="87" y="93"/>
                    <a:pt x="66" y="72"/>
                    <a:pt x="52" y="55"/>
                  </a:cubicBezTo>
                  <a:cubicBezTo>
                    <a:pt x="21" y="21"/>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0"/>
            <p:cNvSpPr/>
            <p:nvPr/>
          </p:nvSpPr>
          <p:spPr>
            <a:xfrm>
              <a:off x="463059" y="652243"/>
              <a:ext cx="17077" cy="14575"/>
            </a:xfrm>
            <a:custGeom>
              <a:avLst/>
              <a:gdLst/>
              <a:ahLst/>
              <a:cxnLst/>
              <a:rect l="l" t="t" r="r" b="b"/>
              <a:pathLst>
                <a:path w="389" h="332" extrusionOk="0">
                  <a:moveTo>
                    <a:pt x="1" y="1"/>
                  </a:moveTo>
                  <a:cubicBezTo>
                    <a:pt x="1" y="1"/>
                    <a:pt x="4" y="8"/>
                    <a:pt x="10" y="21"/>
                  </a:cubicBezTo>
                  <a:cubicBezTo>
                    <a:pt x="21" y="32"/>
                    <a:pt x="31" y="52"/>
                    <a:pt x="48" y="69"/>
                  </a:cubicBezTo>
                  <a:cubicBezTo>
                    <a:pt x="65" y="86"/>
                    <a:pt x="82" y="110"/>
                    <a:pt x="103" y="130"/>
                  </a:cubicBezTo>
                  <a:cubicBezTo>
                    <a:pt x="126" y="151"/>
                    <a:pt x="150" y="171"/>
                    <a:pt x="174" y="192"/>
                  </a:cubicBezTo>
                  <a:cubicBezTo>
                    <a:pt x="201" y="209"/>
                    <a:pt x="225" y="229"/>
                    <a:pt x="252" y="246"/>
                  </a:cubicBezTo>
                  <a:cubicBezTo>
                    <a:pt x="276" y="259"/>
                    <a:pt x="299" y="277"/>
                    <a:pt x="320" y="286"/>
                  </a:cubicBezTo>
                  <a:cubicBezTo>
                    <a:pt x="340" y="300"/>
                    <a:pt x="357" y="311"/>
                    <a:pt x="371" y="317"/>
                  </a:cubicBezTo>
                  <a:cubicBezTo>
                    <a:pt x="381" y="324"/>
                    <a:pt x="388" y="331"/>
                    <a:pt x="388" y="331"/>
                  </a:cubicBezTo>
                  <a:cubicBezTo>
                    <a:pt x="388" y="331"/>
                    <a:pt x="384" y="324"/>
                    <a:pt x="375" y="314"/>
                  </a:cubicBezTo>
                  <a:cubicBezTo>
                    <a:pt x="364" y="304"/>
                    <a:pt x="354" y="286"/>
                    <a:pt x="337" y="270"/>
                  </a:cubicBezTo>
                  <a:cubicBezTo>
                    <a:pt x="320" y="250"/>
                    <a:pt x="303" y="229"/>
                    <a:pt x="282" y="209"/>
                  </a:cubicBezTo>
                  <a:cubicBezTo>
                    <a:pt x="262" y="184"/>
                    <a:pt x="238" y="164"/>
                    <a:pt x="215" y="140"/>
                  </a:cubicBezTo>
                  <a:cubicBezTo>
                    <a:pt x="191" y="120"/>
                    <a:pt x="167" y="99"/>
                    <a:pt x="144" y="82"/>
                  </a:cubicBezTo>
                  <a:cubicBezTo>
                    <a:pt x="119" y="66"/>
                    <a:pt x="95" y="52"/>
                    <a:pt x="75" y="38"/>
                  </a:cubicBezTo>
                  <a:cubicBezTo>
                    <a:pt x="55" y="25"/>
                    <a:pt x="34" y="18"/>
                    <a:pt x="21" y="11"/>
                  </a:cubicBezTo>
                  <a:cubicBezTo>
                    <a:pt x="7" y="5"/>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p:cNvSpPr/>
            <p:nvPr/>
          </p:nvSpPr>
          <p:spPr>
            <a:xfrm>
              <a:off x="374774" y="986634"/>
              <a:ext cx="206418" cy="140392"/>
            </a:xfrm>
            <a:custGeom>
              <a:avLst/>
              <a:gdLst/>
              <a:ahLst/>
              <a:cxnLst/>
              <a:rect l="l" t="t" r="r" b="b"/>
              <a:pathLst>
                <a:path w="4702" h="3198" extrusionOk="0">
                  <a:moveTo>
                    <a:pt x="1" y="1"/>
                  </a:moveTo>
                  <a:lnTo>
                    <a:pt x="1" y="1"/>
                  </a:lnTo>
                  <a:cubicBezTo>
                    <a:pt x="1" y="1"/>
                    <a:pt x="12" y="21"/>
                    <a:pt x="28" y="58"/>
                  </a:cubicBezTo>
                  <a:cubicBezTo>
                    <a:pt x="48" y="99"/>
                    <a:pt x="79" y="153"/>
                    <a:pt x="117" y="221"/>
                  </a:cubicBezTo>
                  <a:cubicBezTo>
                    <a:pt x="161" y="290"/>
                    <a:pt x="216" y="371"/>
                    <a:pt x="287" y="460"/>
                  </a:cubicBezTo>
                  <a:cubicBezTo>
                    <a:pt x="358" y="544"/>
                    <a:pt x="443" y="640"/>
                    <a:pt x="549" y="731"/>
                  </a:cubicBezTo>
                  <a:cubicBezTo>
                    <a:pt x="753" y="915"/>
                    <a:pt x="1025" y="1099"/>
                    <a:pt x="1334" y="1252"/>
                  </a:cubicBezTo>
                  <a:cubicBezTo>
                    <a:pt x="1648" y="1405"/>
                    <a:pt x="1995" y="1527"/>
                    <a:pt x="2338" y="1647"/>
                  </a:cubicBezTo>
                  <a:cubicBezTo>
                    <a:pt x="2685" y="1762"/>
                    <a:pt x="3028" y="1885"/>
                    <a:pt x="3338" y="2025"/>
                  </a:cubicBezTo>
                  <a:cubicBezTo>
                    <a:pt x="3644" y="2167"/>
                    <a:pt x="3920" y="2331"/>
                    <a:pt x="4127" y="2504"/>
                  </a:cubicBezTo>
                  <a:cubicBezTo>
                    <a:pt x="4232" y="2593"/>
                    <a:pt x="4321" y="2678"/>
                    <a:pt x="4396" y="2759"/>
                  </a:cubicBezTo>
                  <a:cubicBezTo>
                    <a:pt x="4433" y="2800"/>
                    <a:pt x="4467" y="2841"/>
                    <a:pt x="4498" y="2879"/>
                  </a:cubicBezTo>
                  <a:cubicBezTo>
                    <a:pt x="4529" y="2915"/>
                    <a:pt x="4552" y="2953"/>
                    <a:pt x="4576" y="2984"/>
                  </a:cubicBezTo>
                  <a:cubicBezTo>
                    <a:pt x="4620" y="3052"/>
                    <a:pt x="4651" y="3103"/>
                    <a:pt x="4672" y="3140"/>
                  </a:cubicBezTo>
                  <a:cubicBezTo>
                    <a:pt x="4692" y="3181"/>
                    <a:pt x="4702" y="3198"/>
                    <a:pt x="4702" y="3198"/>
                  </a:cubicBezTo>
                  <a:cubicBezTo>
                    <a:pt x="4702" y="3198"/>
                    <a:pt x="4692" y="3177"/>
                    <a:pt x="4675" y="3140"/>
                  </a:cubicBezTo>
                  <a:cubicBezTo>
                    <a:pt x="4658" y="3099"/>
                    <a:pt x="4627" y="3045"/>
                    <a:pt x="4587" y="2976"/>
                  </a:cubicBezTo>
                  <a:cubicBezTo>
                    <a:pt x="4505" y="2841"/>
                    <a:pt x="4369" y="2650"/>
                    <a:pt x="4161" y="2466"/>
                  </a:cubicBezTo>
                  <a:cubicBezTo>
                    <a:pt x="3957" y="2279"/>
                    <a:pt x="3689" y="2096"/>
                    <a:pt x="3379" y="1940"/>
                  </a:cubicBezTo>
                  <a:cubicBezTo>
                    <a:pt x="3069" y="1783"/>
                    <a:pt x="2719" y="1660"/>
                    <a:pt x="2375" y="1541"/>
                  </a:cubicBezTo>
                  <a:cubicBezTo>
                    <a:pt x="2032" y="1422"/>
                    <a:pt x="1688" y="1300"/>
                    <a:pt x="1379" y="1160"/>
                  </a:cubicBezTo>
                  <a:cubicBezTo>
                    <a:pt x="1069" y="1021"/>
                    <a:pt x="797" y="858"/>
                    <a:pt x="586" y="687"/>
                  </a:cubicBezTo>
                  <a:cubicBezTo>
                    <a:pt x="372" y="517"/>
                    <a:pt x="222" y="344"/>
                    <a:pt x="130" y="215"/>
                  </a:cubicBezTo>
                  <a:cubicBezTo>
                    <a:pt x="86" y="147"/>
                    <a:pt x="52" y="95"/>
                    <a:pt x="32" y="58"/>
                  </a:cubicBezTo>
                  <a:cubicBezTo>
                    <a:pt x="12" y="2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p:cNvSpPr/>
            <p:nvPr/>
          </p:nvSpPr>
          <p:spPr>
            <a:xfrm>
              <a:off x="441855" y="1049632"/>
              <a:ext cx="116072" cy="62162"/>
            </a:xfrm>
            <a:custGeom>
              <a:avLst/>
              <a:gdLst/>
              <a:ahLst/>
              <a:cxnLst/>
              <a:rect l="l" t="t" r="r" b="b"/>
              <a:pathLst>
                <a:path w="2644" h="1416" extrusionOk="0">
                  <a:moveTo>
                    <a:pt x="0" y="1"/>
                  </a:moveTo>
                  <a:cubicBezTo>
                    <a:pt x="1" y="1"/>
                    <a:pt x="7" y="8"/>
                    <a:pt x="24" y="25"/>
                  </a:cubicBezTo>
                  <a:cubicBezTo>
                    <a:pt x="38" y="38"/>
                    <a:pt x="58" y="65"/>
                    <a:pt x="89" y="92"/>
                  </a:cubicBezTo>
                  <a:cubicBezTo>
                    <a:pt x="150" y="150"/>
                    <a:pt x="239" y="232"/>
                    <a:pt x="361" y="310"/>
                  </a:cubicBezTo>
                  <a:cubicBezTo>
                    <a:pt x="480" y="385"/>
                    <a:pt x="630" y="467"/>
                    <a:pt x="793" y="538"/>
                  </a:cubicBezTo>
                  <a:cubicBezTo>
                    <a:pt x="956" y="610"/>
                    <a:pt x="1137" y="674"/>
                    <a:pt x="1313" y="739"/>
                  </a:cubicBezTo>
                  <a:cubicBezTo>
                    <a:pt x="1494" y="800"/>
                    <a:pt x="1674" y="858"/>
                    <a:pt x="1837" y="923"/>
                  </a:cubicBezTo>
                  <a:cubicBezTo>
                    <a:pt x="2001" y="990"/>
                    <a:pt x="2150" y="1059"/>
                    <a:pt x="2269" y="1130"/>
                  </a:cubicBezTo>
                  <a:cubicBezTo>
                    <a:pt x="2392" y="1202"/>
                    <a:pt x="2487" y="1273"/>
                    <a:pt x="2548" y="1328"/>
                  </a:cubicBezTo>
                  <a:cubicBezTo>
                    <a:pt x="2579" y="1355"/>
                    <a:pt x="2602" y="1378"/>
                    <a:pt x="2616" y="1392"/>
                  </a:cubicBezTo>
                  <a:cubicBezTo>
                    <a:pt x="2633" y="1409"/>
                    <a:pt x="2643" y="1416"/>
                    <a:pt x="2643" y="1416"/>
                  </a:cubicBezTo>
                  <a:cubicBezTo>
                    <a:pt x="2643" y="1416"/>
                    <a:pt x="2633" y="1409"/>
                    <a:pt x="2619" y="1392"/>
                  </a:cubicBezTo>
                  <a:cubicBezTo>
                    <a:pt x="2606" y="1375"/>
                    <a:pt x="2586" y="1348"/>
                    <a:pt x="2555" y="1321"/>
                  </a:cubicBezTo>
                  <a:cubicBezTo>
                    <a:pt x="2497" y="1260"/>
                    <a:pt x="2409" y="1178"/>
                    <a:pt x="2290" y="1097"/>
                  </a:cubicBezTo>
                  <a:cubicBezTo>
                    <a:pt x="2174" y="1018"/>
                    <a:pt x="2027" y="929"/>
                    <a:pt x="1864" y="855"/>
                  </a:cubicBezTo>
                  <a:cubicBezTo>
                    <a:pt x="1701" y="780"/>
                    <a:pt x="1525" y="712"/>
                    <a:pt x="1347" y="648"/>
                  </a:cubicBezTo>
                  <a:cubicBezTo>
                    <a:pt x="1167" y="586"/>
                    <a:pt x="990" y="525"/>
                    <a:pt x="827" y="460"/>
                  </a:cubicBezTo>
                  <a:cubicBezTo>
                    <a:pt x="660" y="395"/>
                    <a:pt x="511" y="331"/>
                    <a:pt x="388" y="263"/>
                  </a:cubicBezTo>
                  <a:cubicBezTo>
                    <a:pt x="266" y="194"/>
                    <a:pt x="167" y="133"/>
                    <a:pt x="102" y="79"/>
                  </a:cubicBezTo>
                  <a:cubicBezTo>
                    <a:pt x="68" y="56"/>
                    <a:pt x="44" y="35"/>
                    <a:pt x="24" y="21"/>
                  </a:cubicBezTo>
                  <a:cubicBezTo>
                    <a:pt x="7" y="8"/>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0"/>
            <p:cNvSpPr/>
            <p:nvPr/>
          </p:nvSpPr>
          <p:spPr>
            <a:xfrm>
              <a:off x="673432" y="492313"/>
              <a:ext cx="83586" cy="151675"/>
            </a:xfrm>
            <a:custGeom>
              <a:avLst/>
              <a:gdLst/>
              <a:ahLst/>
              <a:cxnLst/>
              <a:rect l="l" t="t" r="r" b="b"/>
              <a:pathLst>
                <a:path w="1904" h="3455" extrusionOk="0">
                  <a:moveTo>
                    <a:pt x="1" y="1"/>
                  </a:moveTo>
                  <a:cubicBezTo>
                    <a:pt x="1" y="1"/>
                    <a:pt x="90" y="21"/>
                    <a:pt x="250" y="59"/>
                  </a:cubicBezTo>
                  <a:cubicBezTo>
                    <a:pt x="406" y="96"/>
                    <a:pt x="634" y="150"/>
                    <a:pt x="889" y="252"/>
                  </a:cubicBezTo>
                  <a:cubicBezTo>
                    <a:pt x="1018" y="304"/>
                    <a:pt x="1151" y="368"/>
                    <a:pt x="1284" y="456"/>
                  </a:cubicBezTo>
                  <a:cubicBezTo>
                    <a:pt x="1413" y="541"/>
                    <a:pt x="1542" y="647"/>
                    <a:pt x="1641" y="783"/>
                  </a:cubicBezTo>
                  <a:cubicBezTo>
                    <a:pt x="1692" y="847"/>
                    <a:pt x="1736" y="923"/>
                    <a:pt x="1764" y="1001"/>
                  </a:cubicBezTo>
                  <a:cubicBezTo>
                    <a:pt x="1794" y="1079"/>
                    <a:pt x="1811" y="1164"/>
                    <a:pt x="1808" y="1249"/>
                  </a:cubicBezTo>
                  <a:cubicBezTo>
                    <a:pt x="1801" y="1416"/>
                    <a:pt x="1706" y="1582"/>
                    <a:pt x="1563" y="1671"/>
                  </a:cubicBezTo>
                  <a:cubicBezTo>
                    <a:pt x="1546" y="1681"/>
                    <a:pt x="1528" y="1688"/>
                    <a:pt x="1511" y="1698"/>
                  </a:cubicBezTo>
                  <a:cubicBezTo>
                    <a:pt x="1491" y="1705"/>
                    <a:pt x="1475" y="1712"/>
                    <a:pt x="1454" y="1715"/>
                  </a:cubicBezTo>
                  <a:lnTo>
                    <a:pt x="1440" y="1719"/>
                  </a:lnTo>
                  <a:lnTo>
                    <a:pt x="1434" y="1722"/>
                  </a:lnTo>
                  <a:lnTo>
                    <a:pt x="1338" y="1722"/>
                  </a:lnTo>
                  <a:cubicBezTo>
                    <a:pt x="1284" y="1722"/>
                    <a:pt x="1236" y="1719"/>
                    <a:pt x="1189" y="1719"/>
                  </a:cubicBezTo>
                  <a:cubicBezTo>
                    <a:pt x="1239" y="1763"/>
                    <a:pt x="1301" y="1811"/>
                    <a:pt x="1352" y="1858"/>
                  </a:cubicBezTo>
                  <a:lnTo>
                    <a:pt x="1373" y="1875"/>
                  </a:lnTo>
                  <a:lnTo>
                    <a:pt x="1389" y="1892"/>
                  </a:lnTo>
                  <a:lnTo>
                    <a:pt x="1409" y="1909"/>
                  </a:lnTo>
                  <a:cubicBezTo>
                    <a:pt x="1420" y="1923"/>
                    <a:pt x="1434" y="1933"/>
                    <a:pt x="1444" y="1946"/>
                  </a:cubicBezTo>
                  <a:cubicBezTo>
                    <a:pt x="1491" y="1994"/>
                    <a:pt x="1532" y="2048"/>
                    <a:pt x="1566" y="2103"/>
                  </a:cubicBezTo>
                  <a:cubicBezTo>
                    <a:pt x="1638" y="2212"/>
                    <a:pt x="1679" y="2337"/>
                    <a:pt x="1675" y="2460"/>
                  </a:cubicBezTo>
                  <a:cubicBezTo>
                    <a:pt x="1675" y="2603"/>
                    <a:pt x="1617" y="2739"/>
                    <a:pt x="1511" y="2811"/>
                  </a:cubicBezTo>
                  <a:cubicBezTo>
                    <a:pt x="1461" y="2848"/>
                    <a:pt x="1399" y="2872"/>
                    <a:pt x="1341" y="2882"/>
                  </a:cubicBezTo>
                  <a:cubicBezTo>
                    <a:pt x="1324" y="2882"/>
                    <a:pt x="1311" y="2885"/>
                    <a:pt x="1297" y="2885"/>
                  </a:cubicBezTo>
                  <a:cubicBezTo>
                    <a:pt x="1291" y="2885"/>
                    <a:pt x="1280" y="2885"/>
                    <a:pt x="1274" y="2882"/>
                  </a:cubicBezTo>
                  <a:lnTo>
                    <a:pt x="1263" y="2882"/>
                  </a:lnTo>
                  <a:cubicBezTo>
                    <a:pt x="1257" y="2882"/>
                    <a:pt x="1250" y="2882"/>
                    <a:pt x="1243" y="2879"/>
                  </a:cubicBezTo>
                  <a:cubicBezTo>
                    <a:pt x="1230" y="2875"/>
                    <a:pt x="1216" y="2872"/>
                    <a:pt x="1202" y="2868"/>
                  </a:cubicBezTo>
                  <a:cubicBezTo>
                    <a:pt x="1192" y="2865"/>
                    <a:pt x="1175" y="2855"/>
                    <a:pt x="1161" y="2852"/>
                  </a:cubicBezTo>
                  <a:cubicBezTo>
                    <a:pt x="1131" y="2838"/>
                    <a:pt x="1107" y="2827"/>
                    <a:pt x="1079" y="2817"/>
                  </a:cubicBezTo>
                  <a:lnTo>
                    <a:pt x="1079" y="2817"/>
                  </a:lnTo>
                  <a:cubicBezTo>
                    <a:pt x="1097" y="2848"/>
                    <a:pt x="1117" y="2882"/>
                    <a:pt x="1134" y="2913"/>
                  </a:cubicBezTo>
                  <a:cubicBezTo>
                    <a:pt x="1144" y="2926"/>
                    <a:pt x="1151" y="2940"/>
                    <a:pt x="1155" y="2954"/>
                  </a:cubicBezTo>
                  <a:cubicBezTo>
                    <a:pt x="1161" y="2967"/>
                    <a:pt x="1168" y="2977"/>
                    <a:pt x="1172" y="2990"/>
                  </a:cubicBezTo>
                  <a:cubicBezTo>
                    <a:pt x="1212" y="3117"/>
                    <a:pt x="1192" y="3246"/>
                    <a:pt x="1128" y="3331"/>
                  </a:cubicBezTo>
                  <a:cubicBezTo>
                    <a:pt x="1093" y="3372"/>
                    <a:pt x="1049" y="3399"/>
                    <a:pt x="1005" y="3413"/>
                  </a:cubicBezTo>
                  <a:cubicBezTo>
                    <a:pt x="970" y="3426"/>
                    <a:pt x="936" y="3431"/>
                    <a:pt x="905" y="3431"/>
                  </a:cubicBezTo>
                  <a:cubicBezTo>
                    <a:pt x="896" y="3431"/>
                    <a:pt x="887" y="3430"/>
                    <a:pt x="879" y="3430"/>
                  </a:cubicBezTo>
                  <a:cubicBezTo>
                    <a:pt x="801" y="3423"/>
                    <a:pt x="743" y="3389"/>
                    <a:pt x="712" y="3358"/>
                  </a:cubicBezTo>
                  <a:cubicBezTo>
                    <a:pt x="699" y="3345"/>
                    <a:pt x="688" y="3331"/>
                    <a:pt x="682" y="3321"/>
                  </a:cubicBezTo>
                  <a:lnTo>
                    <a:pt x="682" y="3321"/>
                  </a:lnTo>
                  <a:cubicBezTo>
                    <a:pt x="685" y="3331"/>
                    <a:pt x="695" y="3345"/>
                    <a:pt x="709" y="3362"/>
                  </a:cubicBezTo>
                  <a:cubicBezTo>
                    <a:pt x="736" y="3395"/>
                    <a:pt x="794" y="3436"/>
                    <a:pt x="875" y="3450"/>
                  </a:cubicBezTo>
                  <a:cubicBezTo>
                    <a:pt x="892" y="3453"/>
                    <a:pt x="910" y="3454"/>
                    <a:pt x="929" y="3454"/>
                  </a:cubicBezTo>
                  <a:cubicBezTo>
                    <a:pt x="956" y="3454"/>
                    <a:pt x="985" y="3451"/>
                    <a:pt x="1015" y="3444"/>
                  </a:cubicBezTo>
                  <a:cubicBezTo>
                    <a:pt x="1062" y="3430"/>
                    <a:pt x="1117" y="3403"/>
                    <a:pt x="1158" y="3355"/>
                  </a:cubicBezTo>
                  <a:cubicBezTo>
                    <a:pt x="1239" y="3266"/>
                    <a:pt x="1274" y="3117"/>
                    <a:pt x="1230" y="2974"/>
                  </a:cubicBezTo>
                  <a:cubicBezTo>
                    <a:pt x="1230" y="2970"/>
                    <a:pt x="1226" y="2964"/>
                    <a:pt x="1222" y="2957"/>
                  </a:cubicBezTo>
                  <a:cubicBezTo>
                    <a:pt x="1222" y="2954"/>
                    <a:pt x="1222" y="2950"/>
                    <a:pt x="1219" y="2946"/>
                  </a:cubicBezTo>
                  <a:cubicBezTo>
                    <a:pt x="1219" y="2943"/>
                    <a:pt x="1216" y="2943"/>
                    <a:pt x="1216" y="2940"/>
                  </a:cubicBezTo>
                  <a:lnTo>
                    <a:pt x="1216" y="2937"/>
                  </a:lnTo>
                  <a:cubicBezTo>
                    <a:pt x="1226" y="2943"/>
                    <a:pt x="1239" y="2946"/>
                    <a:pt x="1250" y="2950"/>
                  </a:cubicBezTo>
                  <a:lnTo>
                    <a:pt x="1257" y="2950"/>
                  </a:lnTo>
                  <a:lnTo>
                    <a:pt x="1270" y="2954"/>
                  </a:lnTo>
                  <a:lnTo>
                    <a:pt x="1348" y="2954"/>
                  </a:lnTo>
                  <a:cubicBezTo>
                    <a:pt x="1420" y="2946"/>
                    <a:pt x="1495" y="2919"/>
                    <a:pt x="1556" y="2879"/>
                  </a:cubicBezTo>
                  <a:cubicBezTo>
                    <a:pt x="1621" y="2835"/>
                    <a:pt x="1679" y="2773"/>
                    <a:pt x="1712" y="2698"/>
                  </a:cubicBezTo>
                  <a:cubicBezTo>
                    <a:pt x="1750" y="2627"/>
                    <a:pt x="1767" y="2546"/>
                    <a:pt x="1770" y="2464"/>
                  </a:cubicBezTo>
                  <a:cubicBezTo>
                    <a:pt x="1773" y="2321"/>
                    <a:pt x="1729" y="2174"/>
                    <a:pt x="1651" y="2052"/>
                  </a:cubicBezTo>
                  <a:cubicBezTo>
                    <a:pt x="1610" y="1990"/>
                    <a:pt x="1566" y="1933"/>
                    <a:pt x="1515" y="1879"/>
                  </a:cubicBezTo>
                  <a:cubicBezTo>
                    <a:pt x="1502" y="1865"/>
                    <a:pt x="1491" y="1852"/>
                    <a:pt x="1478" y="1838"/>
                  </a:cubicBezTo>
                  <a:lnTo>
                    <a:pt x="1454" y="1817"/>
                  </a:lnTo>
                  <a:cubicBezTo>
                    <a:pt x="1455" y="1817"/>
                    <a:pt x="1455" y="1817"/>
                    <a:pt x="1455" y="1816"/>
                  </a:cubicBezTo>
                  <a:lnTo>
                    <a:pt x="1455" y="1816"/>
                  </a:lnTo>
                  <a:cubicBezTo>
                    <a:pt x="1456" y="1816"/>
                    <a:pt x="1462" y="1815"/>
                    <a:pt x="1478" y="1811"/>
                  </a:cubicBezTo>
                  <a:cubicBezTo>
                    <a:pt x="1502" y="1807"/>
                    <a:pt x="1525" y="1797"/>
                    <a:pt x="1549" y="1786"/>
                  </a:cubicBezTo>
                  <a:cubicBezTo>
                    <a:pt x="1569" y="1777"/>
                    <a:pt x="1593" y="1766"/>
                    <a:pt x="1613" y="1753"/>
                  </a:cubicBezTo>
                  <a:cubicBezTo>
                    <a:pt x="1699" y="1698"/>
                    <a:pt x="1770" y="1623"/>
                    <a:pt x="1817" y="1535"/>
                  </a:cubicBezTo>
                  <a:cubicBezTo>
                    <a:pt x="1869" y="1450"/>
                    <a:pt x="1899" y="1351"/>
                    <a:pt x="1899" y="1252"/>
                  </a:cubicBezTo>
                  <a:cubicBezTo>
                    <a:pt x="1903" y="1154"/>
                    <a:pt x="1883" y="1056"/>
                    <a:pt x="1848" y="970"/>
                  </a:cubicBezTo>
                  <a:cubicBezTo>
                    <a:pt x="1814" y="882"/>
                    <a:pt x="1767" y="800"/>
                    <a:pt x="1709" y="729"/>
                  </a:cubicBezTo>
                  <a:cubicBezTo>
                    <a:pt x="1654" y="657"/>
                    <a:pt x="1593" y="596"/>
                    <a:pt x="1525" y="538"/>
                  </a:cubicBezTo>
                  <a:cubicBezTo>
                    <a:pt x="1457" y="484"/>
                    <a:pt x="1389" y="439"/>
                    <a:pt x="1321" y="395"/>
                  </a:cubicBezTo>
                  <a:cubicBezTo>
                    <a:pt x="1181" y="314"/>
                    <a:pt x="1039" y="252"/>
                    <a:pt x="906" y="205"/>
                  </a:cubicBezTo>
                  <a:cubicBezTo>
                    <a:pt x="641" y="113"/>
                    <a:pt x="409" y="76"/>
                    <a:pt x="253" y="45"/>
                  </a:cubicBezTo>
                  <a:cubicBezTo>
                    <a:pt x="90" y="18"/>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6"/>
        <p:cNvGrpSpPr/>
        <p:nvPr/>
      </p:nvGrpSpPr>
      <p:grpSpPr>
        <a:xfrm>
          <a:off x="0" y="0"/>
          <a:ext cx="0" cy="0"/>
          <a:chOff x="0" y="0"/>
          <a:chExt cx="0" cy="0"/>
        </a:xfrm>
      </p:grpSpPr>
      <p:sp>
        <p:nvSpPr>
          <p:cNvPr id="1267" name="Google Shape;1267;p51"/>
          <p:cNvSpPr txBox="1">
            <a:spLocks noGrp="1"/>
          </p:cNvSpPr>
          <p:nvPr>
            <p:ph type="title"/>
          </p:nvPr>
        </p:nvSpPr>
        <p:spPr>
          <a:xfrm>
            <a:off x="1552800" y="2045300"/>
            <a:ext cx="6038400" cy="12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Edgar Allan Poe’s “Annabel Lee”</a:t>
            </a:r>
            <a:endParaRPr/>
          </a:p>
        </p:txBody>
      </p:sp>
      <p:sp>
        <p:nvSpPr>
          <p:cNvPr id="1268" name="Google Shape;1268;p51"/>
          <p:cNvSpPr txBox="1">
            <a:spLocks noGrp="1"/>
          </p:cNvSpPr>
          <p:nvPr>
            <p:ph type="title" idx="2"/>
          </p:nvPr>
        </p:nvSpPr>
        <p:spPr>
          <a:xfrm>
            <a:off x="3955050" y="976900"/>
            <a:ext cx="12339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1269" name="Google Shape;1269;p51"/>
          <p:cNvSpPr txBox="1">
            <a:spLocks noGrp="1"/>
          </p:cNvSpPr>
          <p:nvPr>
            <p:ph type="subTitle" idx="1"/>
          </p:nvPr>
        </p:nvSpPr>
        <p:spPr>
          <a:xfrm>
            <a:off x="2038200" y="3560675"/>
            <a:ext cx="5067600" cy="5364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a:t>You can enter a subtitle here if you need it</a:t>
            </a:r>
            <a:endParaRPr/>
          </a:p>
        </p:txBody>
      </p:sp>
      <p:grpSp>
        <p:nvGrpSpPr>
          <p:cNvPr id="1270" name="Google Shape;1270;p51"/>
          <p:cNvGrpSpPr/>
          <p:nvPr/>
        </p:nvGrpSpPr>
        <p:grpSpPr>
          <a:xfrm>
            <a:off x="263369" y="310827"/>
            <a:ext cx="2102974" cy="2137871"/>
            <a:chOff x="298650" y="311925"/>
            <a:chExt cx="1460095" cy="1484323"/>
          </a:xfrm>
        </p:grpSpPr>
        <p:sp>
          <p:nvSpPr>
            <p:cNvPr id="1271" name="Google Shape;1271;p51"/>
            <p:cNvSpPr/>
            <p:nvPr/>
          </p:nvSpPr>
          <p:spPr>
            <a:xfrm>
              <a:off x="606703" y="379708"/>
              <a:ext cx="258395" cy="120242"/>
            </a:xfrm>
            <a:custGeom>
              <a:avLst/>
              <a:gdLst/>
              <a:ahLst/>
              <a:cxnLst/>
              <a:rect l="l" t="t" r="r" b="b"/>
              <a:pathLst>
                <a:path w="5886" h="2739" extrusionOk="0">
                  <a:moveTo>
                    <a:pt x="811" y="817"/>
                  </a:moveTo>
                  <a:cubicBezTo>
                    <a:pt x="811" y="817"/>
                    <a:pt x="811" y="818"/>
                    <a:pt x="812" y="821"/>
                  </a:cubicBezTo>
                  <a:lnTo>
                    <a:pt x="812" y="821"/>
                  </a:lnTo>
                  <a:cubicBezTo>
                    <a:pt x="812" y="818"/>
                    <a:pt x="811" y="817"/>
                    <a:pt x="811" y="817"/>
                  </a:cubicBezTo>
                  <a:close/>
                  <a:moveTo>
                    <a:pt x="926" y="1"/>
                  </a:moveTo>
                  <a:cubicBezTo>
                    <a:pt x="905" y="1"/>
                    <a:pt x="885" y="1"/>
                    <a:pt x="865" y="4"/>
                  </a:cubicBezTo>
                  <a:cubicBezTo>
                    <a:pt x="844" y="4"/>
                    <a:pt x="824" y="4"/>
                    <a:pt x="803" y="8"/>
                  </a:cubicBezTo>
                  <a:cubicBezTo>
                    <a:pt x="640" y="35"/>
                    <a:pt x="480" y="106"/>
                    <a:pt x="351" y="219"/>
                  </a:cubicBezTo>
                  <a:cubicBezTo>
                    <a:pt x="219" y="327"/>
                    <a:pt x="117" y="477"/>
                    <a:pt x="51" y="651"/>
                  </a:cubicBezTo>
                  <a:cubicBezTo>
                    <a:pt x="24" y="739"/>
                    <a:pt x="4" y="834"/>
                    <a:pt x="1" y="933"/>
                  </a:cubicBezTo>
                  <a:cubicBezTo>
                    <a:pt x="1" y="1032"/>
                    <a:pt x="15" y="1126"/>
                    <a:pt x="42" y="1219"/>
                  </a:cubicBezTo>
                  <a:cubicBezTo>
                    <a:pt x="96" y="1406"/>
                    <a:pt x="205" y="1572"/>
                    <a:pt x="345" y="1709"/>
                  </a:cubicBezTo>
                  <a:cubicBezTo>
                    <a:pt x="484" y="1841"/>
                    <a:pt x="657" y="1943"/>
                    <a:pt x="852" y="1998"/>
                  </a:cubicBezTo>
                  <a:cubicBezTo>
                    <a:pt x="954" y="2025"/>
                    <a:pt x="1052" y="2035"/>
                    <a:pt x="1147" y="2038"/>
                  </a:cubicBezTo>
                  <a:cubicBezTo>
                    <a:pt x="1246" y="2038"/>
                    <a:pt x="1345" y="2032"/>
                    <a:pt x="1436" y="2015"/>
                  </a:cubicBezTo>
                  <a:cubicBezTo>
                    <a:pt x="1620" y="1980"/>
                    <a:pt x="1794" y="1919"/>
                    <a:pt x="1954" y="1851"/>
                  </a:cubicBezTo>
                  <a:cubicBezTo>
                    <a:pt x="2031" y="1817"/>
                    <a:pt x="2110" y="1780"/>
                    <a:pt x="2185" y="1743"/>
                  </a:cubicBezTo>
                  <a:cubicBezTo>
                    <a:pt x="2260" y="1709"/>
                    <a:pt x="2331" y="1671"/>
                    <a:pt x="2406" y="1633"/>
                  </a:cubicBezTo>
                  <a:cubicBezTo>
                    <a:pt x="2552" y="1559"/>
                    <a:pt x="2695" y="1484"/>
                    <a:pt x="2838" y="1416"/>
                  </a:cubicBezTo>
                  <a:cubicBezTo>
                    <a:pt x="2981" y="1348"/>
                    <a:pt x="3124" y="1280"/>
                    <a:pt x="3263" y="1225"/>
                  </a:cubicBezTo>
                  <a:cubicBezTo>
                    <a:pt x="3406" y="1171"/>
                    <a:pt x="3546" y="1123"/>
                    <a:pt x="3684" y="1090"/>
                  </a:cubicBezTo>
                  <a:cubicBezTo>
                    <a:pt x="3844" y="1051"/>
                    <a:pt x="4002" y="1031"/>
                    <a:pt x="4155" y="1031"/>
                  </a:cubicBezTo>
                  <a:cubicBezTo>
                    <a:pt x="4271" y="1031"/>
                    <a:pt x="4385" y="1042"/>
                    <a:pt x="4494" y="1065"/>
                  </a:cubicBezTo>
                  <a:cubicBezTo>
                    <a:pt x="4620" y="1090"/>
                    <a:pt x="4742" y="1131"/>
                    <a:pt x="4855" y="1184"/>
                  </a:cubicBezTo>
                  <a:cubicBezTo>
                    <a:pt x="4967" y="1236"/>
                    <a:pt x="5072" y="1300"/>
                    <a:pt x="5165" y="1368"/>
                  </a:cubicBezTo>
                  <a:cubicBezTo>
                    <a:pt x="5348" y="1511"/>
                    <a:pt x="5491" y="1674"/>
                    <a:pt x="5593" y="1838"/>
                  </a:cubicBezTo>
                  <a:cubicBezTo>
                    <a:pt x="5644" y="1919"/>
                    <a:pt x="5689" y="2001"/>
                    <a:pt x="5722" y="2076"/>
                  </a:cubicBezTo>
                  <a:cubicBezTo>
                    <a:pt x="5756" y="2154"/>
                    <a:pt x="5783" y="2229"/>
                    <a:pt x="5801" y="2297"/>
                  </a:cubicBezTo>
                  <a:cubicBezTo>
                    <a:pt x="5841" y="2433"/>
                    <a:pt x="5859" y="2545"/>
                    <a:pt x="5865" y="2621"/>
                  </a:cubicBezTo>
                  <a:cubicBezTo>
                    <a:pt x="5868" y="2661"/>
                    <a:pt x="5868" y="2688"/>
                    <a:pt x="5868" y="2709"/>
                  </a:cubicBezTo>
                  <a:lnTo>
                    <a:pt x="5868" y="2739"/>
                  </a:lnTo>
                  <a:cubicBezTo>
                    <a:pt x="5868" y="2739"/>
                    <a:pt x="5872" y="2729"/>
                    <a:pt x="5872" y="2709"/>
                  </a:cubicBezTo>
                  <a:cubicBezTo>
                    <a:pt x="5872" y="2688"/>
                    <a:pt x="5876" y="2661"/>
                    <a:pt x="5879" y="2621"/>
                  </a:cubicBezTo>
                  <a:cubicBezTo>
                    <a:pt x="5882" y="2542"/>
                    <a:pt x="5885" y="2429"/>
                    <a:pt x="5865" y="2283"/>
                  </a:cubicBezTo>
                  <a:cubicBezTo>
                    <a:pt x="5841" y="2137"/>
                    <a:pt x="5804" y="1960"/>
                    <a:pt x="5719" y="1770"/>
                  </a:cubicBezTo>
                  <a:cubicBezTo>
                    <a:pt x="5631" y="1583"/>
                    <a:pt x="5498" y="1379"/>
                    <a:pt x="5301" y="1205"/>
                  </a:cubicBezTo>
                  <a:cubicBezTo>
                    <a:pt x="5202" y="1117"/>
                    <a:pt x="5093" y="1035"/>
                    <a:pt x="4970" y="963"/>
                  </a:cubicBezTo>
                  <a:cubicBezTo>
                    <a:pt x="4848" y="895"/>
                    <a:pt x="4712" y="834"/>
                    <a:pt x="4566" y="790"/>
                  </a:cubicBezTo>
                  <a:cubicBezTo>
                    <a:pt x="4491" y="770"/>
                    <a:pt x="4416" y="749"/>
                    <a:pt x="4338" y="735"/>
                  </a:cubicBezTo>
                  <a:cubicBezTo>
                    <a:pt x="4321" y="732"/>
                    <a:pt x="4301" y="729"/>
                    <a:pt x="4280" y="729"/>
                  </a:cubicBezTo>
                  <a:cubicBezTo>
                    <a:pt x="4260" y="726"/>
                    <a:pt x="4240" y="722"/>
                    <a:pt x="4222" y="722"/>
                  </a:cubicBezTo>
                  <a:cubicBezTo>
                    <a:pt x="4182" y="718"/>
                    <a:pt x="4141" y="712"/>
                    <a:pt x="4103" y="712"/>
                  </a:cubicBezTo>
                  <a:cubicBezTo>
                    <a:pt x="4062" y="712"/>
                    <a:pt x="4022" y="712"/>
                    <a:pt x="3981" y="709"/>
                  </a:cubicBezTo>
                  <a:cubicBezTo>
                    <a:pt x="3940" y="709"/>
                    <a:pt x="3899" y="712"/>
                    <a:pt x="3858" y="715"/>
                  </a:cubicBezTo>
                  <a:cubicBezTo>
                    <a:pt x="3838" y="715"/>
                    <a:pt x="3817" y="715"/>
                    <a:pt x="3797" y="718"/>
                  </a:cubicBezTo>
                  <a:lnTo>
                    <a:pt x="3736" y="726"/>
                  </a:lnTo>
                  <a:cubicBezTo>
                    <a:pt x="3695" y="732"/>
                    <a:pt x="3654" y="735"/>
                    <a:pt x="3613" y="743"/>
                  </a:cubicBezTo>
                  <a:cubicBezTo>
                    <a:pt x="3290" y="797"/>
                    <a:pt x="2970" y="909"/>
                    <a:pt x="2668" y="1038"/>
                  </a:cubicBezTo>
                  <a:cubicBezTo>
                    <a:pt x="2515" y="1103"/>
                    <a:pt x="2365" y="1171"/>
                    <a:pt x="2219" y="1239"/>
                  </a:cubicBezTo>
                  <a:cubicBezTo>
                    <a:pt x="2069" y="1304"/>
                    <a:pt x="1919" y="1371"/>
                    <a:pt x="1776" y="1426"/>
                  </a:cubicBezTo>
                  <a:cubicBezTo>
                    <a:pt x="1634" y="1487"/>
                    <a:pt x="1491" y="1531"/>
                    <a:pt x="1354" y="1555"/>
                  </a:cubicBezTo>
                  <a:cubicBezTo>
                    <a:pt x="1287" y="1569"/>
                    <a:pt x="1219" y="1576"/>
                    <a:pt x="1154" y="1576"/>
                  </a:cubicBezTo>
                  <a:cubicBezTo>
                    <a:pt x="1089" y="1576"/>
                    <a:pt x="1025" y="1569"/>
                    <a:pt x="967" y="1555"/>
                  </a:cubicBezTo>
                  <a:cubicBezTo>
                    <a:pt x="852" y="1525"/>
                    <a:pt x="736" y="1467"/>
                    <a:pt x="643" y="1385"/>
                  </a:cubicBezTo>
                  <a:cubicBezTo>
                    <a:pt x="552" y="1304"/>
                    <a:pt x="480" y="1202"/>
                    <a:pt x="439" y="1093"/>
                  </a:cubicBezTo>
                  <a:cubicBezTo>
                    <a:pt x="419" y="1038"/>
                    <a:pt x="412" y="984"/>
                    <a:pt x="406" y="930"/>
                  </a:cubicBezTo>
                  <a:cubicBezTo>
                    <a:pt x="402" y="875"/>
                    <a:pt x="412" y="820"/>
                    <a:pt x="423" y="766"/>
                  </a:cubicBezTo>
                  <a:cubicBezTo>
                    <a:pt x="453" y="661"/>
                    <a:pt x="511" y="559"/>
                    <a:pt x="589" y="481"/>
                  </a:cubicBezTo>
                  <a:cubicBezTo>
                    <a:pt x="668" y="399"/>
                    <a:pt x="763" y="344"/>
                    <a:pt x="861" y="321"/>
                  </a:cubicBezTo>
                  <a:cubicBezTo>
                    <a:pt x="898" y="310"/>
                    <a:pt x="936" y="305"/>
                    <a:pt x="973" y="305"/>
                  </a:cubicBezTo>
                  <a:cubicBezTo>
                    <a:pt x="1033" y="305"/>
                    <a:pt x="1093" y="318"/>
                    <a:pt x="1147" y="341"/>
                  </a:cubicBezTo>
                  <a:cubicBezTo>
                    <a:pt x="1235" y="379"/>
                    <a:pt x="1310" y="437"/>
                    <a:pt x="1358" y="504"/>
                  </a:cubicBezTo>
                  <a:cubicBezTo>
                    <a:pt x="1382" y="542"/>
                    <a:pt x="1395" y="575"/>
                    <a:pt x="1406" y="616"/>
                  </a:cubicBezTo>
                  <a:cubicBezTo>
                    <a:pt x="1416" y="657"/>
                    <a:pt x="1416" y="698"/>
                    <a:pt x="1412" y="735"/>
                  </a:cubicBezTo>
                  <a:cubicBezTo>
                    <a:pt x="1403" y="817"/>
                    <a:pt x="1372" y="889"/>
                    <a:pt x="1324" y="943"/>
                  </a:cubicBezTo>
                  <a:cubicBezTo>
                    <a:pt x="1296" y="967"/>
                    <a:pt x="1269" y="988"/>
                    <a:pt x="1239" y="1001"/>
                  </a:cubicBezTo>
                  <a:cubicBezTo>
                    <a:pt x="1212" y="1015"/>
                    <a:pt x="1178" y="1018"/>
                    <a:pt x="1147" y="1021"/>
                  </a:cubicBezTo>
                  <a:cubicBezTo>
                    <a:pt x="1134" y="1023"/>
                    <a:pt x="1121" y="1023"/>
                    <a:pt x="1108" y="1023"/>
                  </a:cubicBezTo>
                  <a:cubicBezTo>
                    <a:pt x="1061" y="1023"/>
                    <a:pt x="1015" y="1013"/>
                    <a:pt x="977" y="994"/>
                  </a:cubicBezTo>
                  <a:cubicBezTo>
                    <a:pt x="929" y="974"/>
                    <a:pt x="892" y="947"/>
                    <a:pt x="868" y="916"/>
                  </a:cubicBezTo>
                  <a:cubicBezTo>
                    <a:pt x="844" y="889"/>
                    <a:pt x="831" y="865"/>
                    <a:pt x="824" y="845"/>
                  </a:cubicBezTo>
                  <a:cubicBezTo>
                    <a:pt x="817" y="834"/>
                    <a:pt x="814" y="825"/>
                    <a:pt x="812" y="821"/>
                  </a:cubicBezTo>
                  <a:lnTo>
                    <a:pt x="812" y="821"/>
                  </a:lnTo>
                  <a:cubicBezTo>
                    <a:pt x="814" y="833"/>
                    <a:pt x="817" y="873"/>
                    <a:pt x="847" y="933"/>
                  </a:cubicBezTo>
                  <a:cubicBezTo>
                    <a:pt x="868" y="967"/>
                    <a:pt x="902" y="1008"/>
                    <a:pt x="949" y="1042"/>
                  </a:cubicBezTo>
                  <a:cubicBezTo>
                    <a:pt x="998" y="1079"/>
                    <a:pt x="1062" y="1106"/>
                    <a:pt x="1144" y="1120"/>
                  </a:cubicBezTo>
                  <a:cubicBezTo>
                    <a:pt x="1157" y="1120"/>
                    <a:pt x="1171" y="1120"/>
                    <a:pt x="1186" y="1120"/>
                  </a:cubicBezTo>
                  <a:cubicBezTo>
                    <a:pt x="1214" y="1120"/>
                    <a:pt x="1244" y="1119"/>
                    <a:pt x="1276" y="1110"/>
                  </a:cubicBezTo>
                  <a:cubicBezTo>
                    <a:pt x="1321" y="1100"/>
                    <a:pt x="1368" y="1079"/>
                    <a:pt x="1409" y="1049"/>
                  </a:cubicBezTo>
                  <a:cubicBezTo>
                    <a:pt x="1494" y="991"/>
                    <a:pt x="1566" y="895"/>
                    <a:pt x="1599" y="776"/>
                  </a:cubicBezTo>
                  <a:cubicBezTo>
                    <a:pt x="1616" y="718"/>
                    <a:pt x="1623" y="657"/>
                    <a:pt x="1620" y="589"/>
                  </a:cubicBezTo>
                  <a:cubicBezTo>
                    <a:pt x="1616" y="525"/>
                    <a:pt x="1599" y="453"/>
                    <a:pt x="1569" y="392"/>
                  </a:cubicBezTo>
                  <a:cubicBezTo>
                    <a:pt x="1511" y="263"/>
                    <a:pt x="1403" y="154"/>
                    <a:pt x="1266" y="86"/>
                  </a:cubicBezTo>
                  <a:cubicBezTo>
                    <a:pt x="1202" y="52"/>
                    <a:pt x="1127" y="24"/>
                    <a:pt x="1048" y="11"/>
                  </a:cubicBezTo>
                  <a:lnTo>
                    <a:pt x="1018" y="8"/>
                  </a:lnTo>
                  <a:lnTo>
                    <a:pt x="987" y="4"/>
                  </a:lnTo>
                  <a:cubicBezTo>
                    <a:pt x="967" y="4"/>
                    <a:pt x="94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1"/>
            <p:cNvSpPr/>
            <p:nvPr/>
          </p:nvSpPr>
          <p:spPr>
            <a:xfrm>
              <a:off x="626414" y="402536"/>
              <a:ext cx="27218" cy="34198"/>
            </a:xfrm>
            <a:custGeom>
              <a:avLst/>
              <a:gdLst/>
              <a:ahLst/>
              <a:cxnLst/>
              <a:rect l="l" t="t" r="r" b="b"/>
              <a:pathLst>
                <a:path w="620" h="779" extrusionOk="0">
                  <a:moveTo>
                    <a:pt x="329" y="1"/>
                  </a:moveTo>
                  <a:cubicBezTo>
                    <a:pt x="285" y="1"/>
                    <a:pt x="234" y="9"/>
                    <a:pt x="188" y="35"/>
                  </a:cubicBezTo>
                  <a:cubicBezTo>
                    <a:pt x="133" y="60"/>
                    <a:pt x="89" y="107"/>
                    <a:pt x="59" y="157"/>
                  </a:cubicBezTo>
                  <a:cubicBezTo>
                    <a:pt x="25" y="212"/>
                    <a:pt x="7" y="270"/>
                    <a:pt x="1" y="335"/>
                  </a:cubicBezTo>
                  <a:cubicBezTo>
                    <a:pt x="1" y="369"/>
                    <a:pt x="4" y="402"/>
                    <a:pt x="11" y="433"/>
                  </a:cubicBezTo>
                  <a:cubicBezTo>
                    <a:pt x="21" y="468"/>
                    <a:pt x="31" y="498"/>
                    <a:pt x="45" y="525"/>
                  </a:cubicBezTo>
                  <a:cubicBezTo>
                    <a:pt x="76" y="576"/>
                    <a:pt x="109" y="614"/>
                    <a:pt x="140" y="644"/>
                  </a:cubicBezTo>
                  <a:cubicBezTo>
                    <a:pt x="205" y="709"/>
                    <a:pt x="290" y="743"/>
                    <a:pt x="362" y="767"/>
                  </a:cubicBezTo>
                  <a:cubicBezTo>
                    <a:pt x="386" y="776"/>
                    <a:pt x="412" y="779"/>
                    <a:pt x="435" y="779"/>
                  </a:cubicBezTo>
                  <a:cubicBezTo>
                    <a:pt x="446" y="779"/>
                    <a:pt x="457" y="778"/>
                    <a:pt x="467" y="777"/>
                  </a:cubicBezTo>
                  <a:cubicBezTo>
                    <a:pt x="497" y="774"/>
                    <a:pt x="525" y="763"/>
                    <a:pt x="545" y="757"/>
                  </a:cubicBezTo>
                  <a:cubicBezTo>
                    <a:pt x="566" y="743"/>
                    <a:pt x="579" y="733"/>
                    <a:pt x="586" y="726"/>
                  </a:cubicBezTo>
                  <a:cubicBezTo>
                    <a:pt x="593" y="716"/>
                    <a:pt x="596" y="713"/>
                    <a:pt x="596" y="713"/>
                  </a:cubicBezTo>
                  <a:cubicBezTo>
                    <a:pt x="596" y="713"/>
                    <a:pt x="593" y="713"/>
                    <a:pt x="582" y="709"/>
                  </a:cubicBezTo>
                  <a:cubicBezTo>
                    <a:pt x="572" y="709"/>
                    <a:pt x="555" y="702"/>
                    <a:pt x="541" y="695"/>
                  </a:cubicBezTo>
                  <a:cubicBezTo>
                    <a:pt x="525" y="692"/>
                    <a:pt x="508" y="678"/>
                    <a:pt x="491" y="664"/>
                  </a:cubicBezTo>
                  <a:cubicBezTo>
                    <a:pt x="474" y="651"/>
                    <a:pt x="460" y="634"/>
                    <a:pt x="439" y="617"/>
                  </a:cubicBezTo>
                  <a:cubicBezTo>
                    <a:pt x="406" y="583"/>
                    <a:pt x="375" y="525"/>
                    <a:pt x="345" y="474"/>
                  </a:cubicBezTo>
                  <a:cubicBezTo>
                    <a:pt x="327" y="443"/>
                    <a:pt x="310" y="416"/>
                    <a:pt x="304" y="399"/>
                  </a:cubicBezTo>
                  <a:cubicBezTo>
                    <a:pt x="300" y="389"/>
                    <a:pt x="300" y="382"/>
                    <a:pt x="300" y="375"/>
                  </a:cubicBezTo>
                  <a:lnTo>
                    <a:pt x="300" y="352"/>
                  </a:lnTo>
                  <a:cubicBezTo>
                    <a:pt x="300" y="335"/>
                    <a:pt x="304" y="314"/>
                    <a:pt x="310" y="297"/>
                  </a:cubicBezTo>
                  <a:cubicBezTo>
                    <a:pt x="317" y="280"/>
                    <a:pt x="327" y="264"/>
                    <a:pt x="334" y="246"/>
                  </a:cubicBezTo>
                  <a:cubicBezTo>
                    <a:pt x="345" y="233"/>
                    <a:pt x="358" y="215"/>
                    <a:pt x="375" y="202"/>
                  </a:cubicBezTo>
                  <a:cubicBezTo>
                    <a:pt x="395" y="192"/>
                    <a:pt x="419" y="178"/>
                    <a:pt x="443" y="178"/>
                  </a:cubicBezTo>
                  <a:cubicBezTo>
                    <a:pt x="459" y="176"/>
                    <a:pt x="473" y="174"/>
                    <a:pt x="487" y="174"/>
                  </a:cubicBezTo>
                  <a:cubicBezTo>
                    <a:pt x="498" y="174"/>
                    <a:pt x="508" y="175"/>
                    <a:pt x="518" y="178"/>
                  </a:cubicBezTo>
                  <a:cubicBezTo>
                    <a:pt x="538" y="182"/>
                    <a:pt x="558" y="185"/>
                    <a:pt x="576" y="195"/>
                  </a:cubicBezTo>
                  <a:cubicBezTo>
                    <a:pt x="589" y="202"/>
                    <a:pt x="603" y="212"/>
                    <a:pt x="610" y="219"/>
                  </a:cubicBezTo>
                  <a:cubicBezTo>
                    <a:pt x="616" y="226"/>
                    <a:pt x="620" y="229"/>
                    <a:pt x="620" y="229"/>
                  </a:cubicBezTo>
                  <a:cubicBezTo>
                    <a:pt x="620" y="229"/>
                    <a:pt x="620" y="223"/>
                    <a:pt x="616" y="212"/>
                  </a:cubicBezTo>
                  <a:cubicBezTo>
                    <a:pt x="613" y="202"/>
                    <a:pt x="610" y="189"/>
                    <a:pt x="603" y="171"/>
                  </a:cubicBezTo>
                  <a:cubicBezTo>
                    <a:pt x="593" y="154"/>
                    <a:pt x="579" y="131"/>
                    <a:pt x="558" y="107"/>
                  </a:cubicBezTo>
                  <a:cubicBezTo>
                    <a:pt x="541" y="83"/>
                    <a:pt x="514" y="60"/>
                    <a:pt x="480" y="42"/>
                  </a:cubicBezTo>
                  <a:cubicBezTo>
                    <a:pt x="447" y="25"/>
                    <a:pt x="403" y="5"/>
                    <a:pt x="351" y="2"/>
                  </a:cubicBezTo>
                  <a:cubicBezTo>
                    <a:pt x="344" y="1"/>
                    <a:pt x="336"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1"/>
            <p:cNvSpPr/>
            <p:nvPr/>
          </p:nvSpPr>
          <p:spPr>
            <a:xfrm>
              <a:off x="589406" y="333349"/>
              <a:ext cx="119232" cy="105404"/>
            </a:xfrm>
            <a:custGeom>
              <a:avLst/>
              <a:gdLst/>
              <a:ahLst/>
              <a:cxnLst/>
              <a:rect l="l" t="t" r="r" b="b"/>
              <a:pathLst>
                <a:path w="2716" h="2401" extrusionOk="0">
                  <a:moveTo>
                    <a:pt x="1304" y="1"/>
                  </a:moveTo>
                  <a:cubicBezTo>
                    <a:pt x="1218" y="1"/>
                    <a:pt x="1133" y="7"/>
                    <a:pt x="1051" y="19"/>
                  </a:cubicBezTo>
                  <a:cubicBezTo>
                    <a:pt x="858" y="50"/>
                    <a:pt x="681" y="125"/>
                    <a:pt x="534" y="223"/>
                  </a:cubicBezTo>
                  <a:cubicBezTo>
                    <a:pt x="384" y="322"/>
                    <a:pt x="269" y="448"/>
                    <a:pt x="184" y="570"/>
                  </a:cubicBezTo>
                  <a:cubicBezTo>
                    <a:pt x="98" y="697"/>
                    <a:pt x="51" y="826"/>
                    <a:pt x="27" y="942"/>
                  </a:cubicBezTo>
                  <a:cubicBezTo>
                    <a:pt x="0" y="1060"/>
                    <a:pt x="0" y="1162"/>
                    <a:pt x="4" y="1244"/>
                  </a:cubicBezTo>
                  <a:cubicBezTo>
                    <a:pt x="4" y="1264"/>
                    <a:pt x="7" y="1284"/>
                    <a:pt x="10" y="1302"/>
                  </a:cubicBezTo>
                  <a:cubicBezTo>
                    <a:pt x="14" y="1319"/>
                    <a:pt x="17" y="1336"/>
                    <a:pt x="21" y="1353"/>
                  </a:cubicBezTo>
                  <a:cubicBezTo>
                    <a:pt x="27" y="1383"/>
                    <a:pt x="31" y="1411"/>
                    <a:pt x="37" y="1431"/>
                  </a:cubicBezTo>
                  <a:cubicBezTo>
                    <a:pt x="51" y="1472"/>
                    <a:pt x="58" y="1493"/>
                    <a:pt x="58" y="1493"/>
                  </a:cubicBezTo>
                  <a:cubicBezTo>
                    <a:pt x="58" y="1493"/>
                    <a:pt x="62" y="1472"/>
                    <a:pt x="65" y="1427"/>
                  </a:cubicBezTo>
                  <a:cubicBezTo>
                    <a:pt x="68" y="1407"/>
                    <a:pt x="75" y="1383"/>
                    <a:pt x="78" y="1353"/>
                  </a:cubicBezTo>
                  <a:cubicBezTo>
                    <a:pt x="82" y="1339"/>
                    <a:pt x="89" y="1322"/>
                    <a:pt x="92" y="1305"/>
                  </a:cubicBezTo>
                  <a:cubicBezTo>
                    <a:pt x="98" y="1292"/>
                    <a:pt x="103" y="1275"/>
                    <a:pt x="109" y="1254"/>
                  </a:cubicBezTo>
                  <a:cubicBezTo>
                    <a:pt x="129" y="1182"/>
                    <a:pt x="167" y="1101"/>
                    <a:pt x="218" y="1016"/>
                  </a:cubicBezTo>
                  <a:cubicBezTo>
                    <a:pt x="272" y="931"/>
                    <a:pt x="340" y="843"/>
                    <a:pt x="418" y="761"/>
                  </a:cubicBezTo>
                  <a:cubicBezTo>
                    <a:pt x="500" y="676"/>
                    <a:pt x="602" y="604"/>
                    <a:pt x="721" y="557"/>
                  </a:cubicBezTo>
                  <a:cubicBezTo>
                    <a:pt x="837" y="506"/>
                    <a:pt x="970" y="475"/>
                    <a:pt x="1106" y="462"/>
                  </a:cubicBezTo>
                  <a:cubicBezTo>
                    <a:pt x="1123" y="462"/>
                    <a:pt x="1139" y="462"/>
                    <a:pt x="1160" y="458"/>
                  </a:cubicBezTo>
                  <a:lnTo>
                    <a:pt x="1211" y="458"/>
                  </a:lnTo>
                  <a:cubicBezTo>
                    <a:pt x="1246" y="462"/>
                    <a:pt x="1282" y="462"/>
                    <a:pt x="1317" y="468"/>
                  </a:cubicBezTo>
                  <a:cubicBezTo>
                    <a:pt x="1384" y="479"/>
                    <a:pt x="1456" y="493"/>
                    <a:pt x="1521" y="513"/>
                  </a:cubicBezTo>
                  <a:cubicBezTo>
                    <a:pt x="1657" y="557"/>
                    <a:pt x="1783" y="625"/>
                    <a:pt x="1891" y="717"/>
                  </a:cubicBezTo>
                  <a:cubicBezTo>
                    <a:pt x="2004" y="805"/>
                    <a:pt x="2092" y="914"/>
                    <a:pt x="2153" y="1033"/>
                  </a:cubicBezTo>
                  <a:cubicBezTo>
                    <a:pt x="2184" y="1094"/>
                    <a:pt x="2208" y="1155"/>
                    <a:pt x="2225" y="1217"/>
                  </a:cubicBezTo>
                  <a:cubicBezTo>
                    <a:pt x="2242" y="1281"/>
                    <a:pt x="2252" y="1346"/>
                    <a:pt x="2255" y="1411"/>
                  </a:cubicBezTo>
                  <a:cubicBezTo>
                    <a:pt x="2255" y="1543"/>
                    <a:pt x="2235" y="1672"/>
                    <a:pt x="2188" y="1788"/>
                  </a:cubicBezTo>
                  <a:cubicBezTo>
                    <a:pt x="2164" y="1843"/>
                    <a:pt x="2133" y="1897"/>
                    <a:pt x="2099" y="1945"/>
                  </a:cubicBezTo>
                  <a:cubicBezTo>
                    <a:pt x="2065" y="1989"/>
                    <a:pt x="2024" y="2030"/>
                    <a:pt x="1980" y="2064"/>
                  </a:cubicBezTo>
                  <a:cubicBezTo>
                    <a:pt x="1891" y="2132"/>
                    <a:pt x="1792" y="2187"/>
                    <a:pt x="1701" y="2217"/>
                  </a:cubicBezTo>
                  <a:cubicBezTo>
                    <a:pt x="1609" y="2248"/>
                    <a:pt x="1517" y="2261"/>
                    <a:pt x="1446" y="2261"/>
                  </a:cubicBezTo>
                  <a:cubicBezTo>
                    <a:pt x="1409" y="2261"/>
                    <a:pt x="1374" y="2258"/>
                    <a:pt x="1343" y="2258"/>
                  </a:cubicBezTo>
                  <a:cubicBezTo>
                    <a:pt x="1313" y="2254"/>
                    <a:pt x="1290" y="2251"/>
                    <a:pt x="1269" y="2248"/>
                  </a:cubicBezTo>
                  <a:cubicBezTo>
                    <a:pt x="1228" y="2234"/>
                    <a:pt x="1208" y="2227"/>
                    <a:pt x="1208" y="2227"/>
                  </a:cubicBezTo>
                  <a:lnTo>
                    <a:pt x="1208" y="2227"/>
                  </a:lnTo>
                  <a:cubicBezTo>
                    <a:pt x="1208" y="2227"/>
                    <a:pt x="1225" y="2237"/>
                    <a:pt x="1262" y="2264"/>
                  </a:cubicBezTo>
                  <a:cubicBezTo>
                    <a:pt x="1279" y="2275"/>
                    <a:pt x="1303" y="2289"/>
                    <a:pt x="1327" y="2305"/>
                  </a:cubicBezTo>
                  <a:cubicBezTo>
                    <a:pt x="1357" y="2319"/>
                    <a:pt x="1388" y="2336"/>
                    <a:pt x="1429" y="2353"/>
                  </a:cubicBezTo>
                  <a:cubicBezTo>
                    <a:pt x="1507" y="2377"/>
                    <a:pt x="1609" y="2400"/>
                    <a:pt x="1728" y="2400"/>
                  </a:cubicBezTo>
                  <a:cubicBezTo>
                    <a:pt x="1847" y="2400"/>
                    <a:pt x="1987" y="2374"/>
                    <a:pt x="2126" y="2305"/>
                  </a:cubicBezTo>
                  <a:cubicBezTo>
                    <a:pt x="2194" y="2268"/>
                    <a:pt x="2266" y="2223"/>
                    <a:pt x="2331" y="2169"/>
                  </a:cubicBezTo>
                  <a:cubicBezTo>
                    <a:pt x="2395" y="2111"/>
                    <a:pt x="2456" y="2047"/>
                    <a:pt x="2507" y="1972"/>
                  </a:cubicBezTo>
                  <a:cubicBezTo>
                    <a:pt x="2613" y="1822"/>
                    <a:pt x="2684" y="1636"/>
                    <a:pt x="2701" y="1435"/>
                  </a:cubicBezTo>
                  <a:cubicBezTo>
                    <a:pt x="2715" y="1336"/>
                    <a:pt x="2711" y="1231"/>
                    <a:pt x="2698" y="1125"/>
                  </a:cubicBezTo>
                  <a:cubicBezTo>
                    <a:pt x="2681" y="1023"/>
                    <a:pt x="2650" y="917"/>
                    <a:pt x="2606" y="819"/>
                  </a:cubicBezTo>
                  <a:cubicBezTo>
                    <a:pt x="2521" y="622"/>
                    <a:pt x="2381" y="452"/>
                    <a:pt x="2215" y="315"/>
                  </a:cubicBezTo>
                  <a:cubicBezTo>
                    <a:pt x="2048" y="186"/>
                    <a:pt x="1854" y="91"/>
                    <a:pt x="1650" y="39"/>
                  </a:cubicBezTo>
                  <a:cubicBezTo>
                    <a:pt x="1536" y="12"/>
                    <a:pt x="1419" y="1"/>
                    <a:pt x="1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1"/>
            <p:cNvSpPr/>
            <p:nvPr/>
          </p:nvSpPr>
          <p:spPr>
            <a:xfrm>
              <a:off x="585367" y="367152"/>
              <a:ext cx="95131" cy="81610"/>
            </a:xfrm>
            <a:custGeom>
              <a:avLst/>
              <a:gdLst/>
              <a:ahLst/>
              <a:cxnLst/>
              <a:rect l="l" t="t" r="r" b="b"/>
              <a:pathLst>
                <a:path w="2167" h="1859" extrusionOk="0">
                  <a:moveTo>
                    <a:pt x="1137" y="0"/>
                  </a:moveTo>
                  <a:cubicBezTo>
                    <a:pt x="939" y="0"/>
                    <a:pt x="732" y="60"/>
                    <a:pt x="551" y="164"/>
                  </a:cubicBezTo>
                  <a:cubicBezTo>
                    <a:pt x="337" y="294"/>
                    <a:pt x="160" y="491"/>
                    <a:pt x="75" y="715"/>
                  </a:cubicBezTo>
                  <a:cubicBezTo>
                    <a:pt x="31" y="825"/>
                    <a:pt x="11" y="937"/>
                    <a:pt x="7" y="1042"/>
                  </a:cubicBezTo>
                  <a:cubicBezTo>
                    <a:pt x="0" y="1151"/>
                    <a:pt x="11" y="1249"/>
                    <a:pt x="27" y="1338"/>
                  </a:cubicBezTo>
                  <a:cubicBezTo>
                    <a:pt x="44" y="1430"/>
                    <a:pt x="72" y="1508"/>
                    <a:pt x="106" y="1573"/>
                  </a:cubicBezTo>
                  <a:cubicBezTo>
                    <a:pt x="137" y="1641"/>
                    <a:pt x="170" y="1692"/>
                    <a:pt x="198" y="1736"/>
                  </a:cubicBezTo>
                  <a:cubicBezTo>
                    <a:pt x="231" y="1777"/>
                    <a:pt x="256" y="1808"/>
                    <a:pt x="276" y="1828"/>
                  </a:cubicBezTo>
                  <a:cubicBezTo>
                    <a:pt x="293" y="1848"/>
                    <a:pt x="303" y="1858"/>
                    <a:pt x="303" y="1858"/>
                  </a:cubicBezTo>
                  <a:cubicBezTo>
                    <a:pt x="303" y="1858"/>
                    <a:pt x="297" y="1848"/>
                    <a:pt x="283" y="1821"/>
                  </a:cubicBezTo>
                  <a:cubicBezTo>
                    <a:pt x="269" y="1800"/>
                    <a:pt x="252" y="1764"/>
                    <a:pt x="235" y="1715"/>
                  </a:cubicBezTo>
                  <a:cubicBezTo>
                    <a:pt x="195" y="1627"/>
                    <a:pt x="160" y="1488"/>
                    <a:pt x="146" y="1324"/>
                  </a:cubicBezTo>
                  <a:cubicBezTo>
                    <a:pt x="133" y="1158"/>
                    <a:pt x="164" y="968"/>
                    <a:pt x="248" y="787"/>
                  </a:cubicBezTo>
                  <a:cubicBezTo>
                    <a:pt x="333" y="610"/>
                    <a:pt x="476" y="447"/>
                    <a:pt x="657" y="338"/>
                  </a:cubicBezTo>
                  <a:cubicBezTo>
                    <a:pt x="827" y="232"/>
                    <a:pt x="1025" y="178"/>
                    <a:pt x="1213" y="178"/>
                  </a:cubicBezTo>
                  <a:cubicBezTo>
                    <a:pt x="1224" y="178"/>
                    <a:pt x="1235" y="178"/>
                    <a:pt x="1245" y="178"/>
                  </a:cubicBezTo>
                  <a:cubicBezTo>
                    <a:pt x="1446" y="185"/>
                    <a:pt x="1633" y="249"/>
                    <a:pt x="1773" y="338"/>
                  </a:cubicBezTo>
                  <a:cubicBezTo>
                    <a:pt x="1916" y="423"/>
                    <a:pt x="2018" y="525"/>
                    <a:pt x="2079" y="603"/>
                  </a:cubicBezTo>
                  <a:cubicBezTo>
                    <a:pt x="2109" y="644"/>
                    <a:pt x="2133" y="674"/>
                    <a:pt x="2147" y="698"/>
                  </a:cubicBezTo>
                  <a:cubicBezTo>
                    <a:pt x="2160" y="723"/>
                    <a:pt x="2167" y="736"/>
                    <a:pt x="2167" y="736"/>
                  </a:cubicBezTo>
                  <a:cubicBezTo>
                    <a:pt x="2167" y="736"/>
                    <a:pt x="2164" y="723"/>
                    <a:pt x="2154" y="695"/>
                  </a:cubicBezTo>
                  <a:cubicBezTo>
                    <a:pt x="2143" y="671"/>
                    <a:pt x="2126" y="634"/>
                    <a:pt x="2102" y="586"/>
                  </a:cubicBezTo>
                  <a:cubicBezTo>
                    <a:pt x="2089" y="566"/>
                    <a:pt x="2076" y="542"/>
                    <a:pt x="2062" y="514"/>
                  </a:cubicBezTo>
                  <a:cubicBezTo>
                    <a:pt x="2041" y="488"/>
                    <a:pt x="2024" y="461"/>
                    <a:pt x="2000" y="430"/>
                  </a:cubicBezTo>
                  <a:cubicBezTo>
                    <a:pt x="1960" y="372"/>
                    <a:pt x="1902" y="310"/>
                    <a:pt x="1831" y="256"/>
                  </a:cubicBezTo>
                  <a:cubicBezTo>
                    <a:pt x="1759" y="199"/>
                    <a:pt x="1677" y="144"/>
                    <a:pt x="1582" y="100"/>
                  </a:cubicBezTo>
                  <a:cubicBezTo>
                    <a:pt x="1487" y="56"/>
                    <a:pt x="1378" y="21"/>
                    <a:pt x="1259" y="8"/>
                  </a:cubicBezTo>
                  <a:cubicBezTo>
                    <a:pt x="1219" y="3"/>
                    <a:pt x="1178" y="0"/>
                    <a:pt x="1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1"/>
            <p:cNvSpPr/>
            <p:nvPr/>
          </p:nvSpPr>
          <p:spPr>
            <a:xfrm>
              <a:off x="628653" y="456753"/>
              <a:ext cx="527" cy="5575"/>
            </a:xfrm>
            <a:custGeom>
              <a:avLst/>
              <a:gdLst/>
              <a:ahLst/>
              <a:cxnLst/>
              <a:rect l="l" t="t" r="r" b="b"/>
              <a:pathLst>
                <a:path w="12" h="127" extrusionOk="0">
                  <a:moveTo>
                    <a:pt x="5" y="1"/>
                  </a:moveTo>
                  <a:lnTo>
                    <a:pt x="5" y="8"/>
                  </a:lnTo>
                  <a:cubicBezTo>
                    <a:pt x="5" y="15"/>
                    <a:pt x="0" y="25"/>
                    <a:pt x="0" y="29"/>
                  </a:cubicBezTo>
                  <a:lnTo>
                    <a:pt x="0" y="52"/>
                  </a:lnTo>
                  <a:lnTo>
                    <a:pt x="0" y="62"/>
                  </a:lnTo>
                  <a:lnTo>
                    <a:pt x="0" y="76"/>
                  </a:lnTo>
                  <a:lnTo>
                    <a:pt x="0" y="96"/>
                  </a:lnTo>
                  <a:cubicBezTo>
                    <a:pt x="0" y="103"/>
                    <a:pt x="5" y="114"/>
                    <a:pt x="5" y="117"/>
                  </a:cubicBezTo>
                  <a:lnTo>
                    <a:pt x="5" y="127"/>
                  </a:lnTo>
                  <a:cubicBezTo>
                    <a:pt x="8" y="123"/>
                    <a:pt x="8" y="123"/>
                    <a:pt x="8" y="120"/>
                  </a:cubicBezTo>
                  <a:cubicBezTo>
                    <a:pt x="8" y="117"/>
                    <a:pt x="8" y="106"/>
                    <a:pt x="11" y="100"/>
                  </a:cubicBezTo>
                  <a:lnTo>
                    <a:pt x="11" y="76"/>
                  </a:lnTo>
                  <a:lnTo>
                    <a:pt x="11" y="62"/>
                  </a:lnTo>
                  <a:lnTo>
                    <a:pt x="11" y="49"/>
                  </a:lnTo>
                  <a:lnTo>
                    <a:pt x="11" y="25"/>
                  </a:lnTo>
                  <a:cubicBezTo>
                    <a:pt x="8" y="21"/>
                    <a:pt x="8" y="12"/>
                    <a:pt x="8" y="8"/>
                  </a:cubicBezTo>
                  <a:cubicBezTo>
                    <a:pt x="8" y="1"/>
                    <a:pt x="8" y="1"/>
                    <a:pt x="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1"/>
            <p:cNvSpPr/>
            <p:nvPr/>
          </p:nvSpPr>
          <p:spPr>
            <a:xfrm>
              <a:off x="842231" y="447402"/>
              <a:ext cx="113833" cy="193116"/>
            </a:xfrm>
            <a:custGeom>
              <a:avLst/>
              <a:gdLst/>
              <a:ahLst/>
              <a:cxnLst/>
              <a:rect l="l" t="t" r="r" b="b"/>
              <a:pathLst>
                <a:path w="2593" h="4399" extrusionOk="0">
                  <a:moveTo>
                    <a:pt x="242" y="0"/>
                  </a:moveTo>
                  <a:lnTo>
                    <a:pt x="242" y="0"/>
                  </a:lnTo>
                  <a:cubicBezTo>
                    <a:pt x="242" y="0"/>
                    <a:pt x="258" y="34"/>
                    <a:pt x="289" y="95"/>
                  </a:cubicBezTo>
                  <a:cubicBezTo>
                    <a:pt x="316" y="156"/>
                    <a:pt x="357" y="248"/>
                    <a:pt x="395" y="367"/>
                  </a:cubicBezTo>
                  <a:cubicBezTo>
                    <a:pt x="436" y="490"/>
                    <a:pt x="470" y="639"/>
                    <a:pt x="483" y="813"/>
                  </a:cubicBezTo>
                  <a:cubicBezTo>
                    <a:pt x="490" y="857"/>
                    <a:pt x="490" y="901"/>
                    <a:pt x="494" y="945"/>
                  </a:cubicBezTo>
                  <a:cubicBezTo>
                    <a:pt x="494" y="993"/>
                    <a:pt x="494" y="1041"/>
                    <a:pt x="490" y="1088"/>
                  </a:cubicBezTo>
                  <a:cubicBezTo>
                    <a:pt x="490" y="1136"/>
                    <a:pt x="487" y="1187"/>
                    <a:pt x="483" y="1234"/>
                  </a:cubicBezTo>
                  <a:cubicBezTo>
                    <a:pt x="476" y="1286"/>
                    <a:pt x="473" y="1337"/>
                    <a:pt x="462" y="1388"/>
                  </a:cubicBezTo>
                  <a:cubicBezTo>
                    <a:pt x="432" y="1595"/>
                    <a:pt x="354" y="1813"/>
                    <a:pt x="266" y="2044"/>
                  </a:cubicBezTo>
                  <a:cubicBezTo>
                    <a:pt x="222" y="2164"/>
                    <a:pt x="173" y="2286"/>
                    <a:pt x="129" y="2412"/>
                  </a:cubicBezTo>
                  <a:cubicBezTo>
                    <a:pt x="89" y="2541"/>
                    <a:pt x="48" y="2680"/>
                    <a:pt x="27" y="2826"/>
                  </a:cubicBezTo>
                  <a:cubicBezTo>
                    <a:pt x="4" y="2973"/>
                    <a:pt x="0" y="3129"/>
                    <a:pt x="24" y="3289"/>
                  </a:cubicBezTo>
                  <a:cubicBezTo>
                    <a:pt x="38" y="3368"/>
                    <a:pt x="58" y="3446"/>
                    <a:pt x="85" y="3524"/>
                  </a:cubicBezTo>
                  <a:cubicBezTo>
                    <a:pt x="116" y="3599"/>
                    <a:pt x="150" y="3674"/>
                    <a:pt x="191" y="3742"/>
                  </a:cubicBezTo>
                  <a:cubicBezTo>
                    <a:pt x="276" y="3885"/>
                    <a:pt x="385" y="4010"/>
                    <a:pt x="514" y="4112"/>
                  </a:cubicBezTo>
                  <a:cubicBezTo>
                    <a:pt x="578" y="4167"/>
                    <a:pt x="650" y="4211"/>
                    <a:pt x="725" y="4252"/>
                  </a:cubicBezTo>
                  <a:cubicBezTo>
                    <a:pt x="800" y="4289"/>
                    <a:pt x="878" y="4320"/>
                    <a:pt x="960" y="4344"/>
                  </a:cubicBezTo>
                  <a:cubicBezTo>
                    <a:pt x="1086" y="4380"/>
                    <a:pt x="1217" y="4398"/>
                    <a:pt x="1348" y="4398"/>
                  </a:cubicBezTo>
                  <a:cubicBezTo>
                    <a:pt x="1550" y="4398"/>
                    <a:pt x="1751" y="4356"/>
                    <a:pt x="1932" y="4269"/>
                  </a:cubicBezTo>
                  <a:cubicBezTo>
                    <a:pt x="2082" y="4194"/>
                    <a:pt x="2214" y="4095"/>
                    <a:pt x="2324" y="3969"/>
                  </a:cubicBezTo>
                  <a:cubicBezTo>
                    <a:pt x="2432" y="3847"/>
                    <a:pt x="2517" y="3694"/>
                    <a:pt x="2555" y="3531"/>
                  </a:cubicBezTo>
                  <a:cubicBezTo>
                    <a:pt x="2592" y="3364"/>
                    <a:pt x="2579" y="3194"/>
                    <a:pt x="2521" y="3041"/>
                  </a:cubicBezTo>
                  <a:cubicBezTo>
                    <a:pt x="2467" y="2891"/>
                    <a:pt x="2361" y="2759"/>
                    <a:pt x="2232" y="2671"/>
                  </a:cubicBezTo>
                  <a:cubicBezTo>
                    <a:pt x="2197" y="2650"/>
                    <a:pt x="2164" y="2630"/>
                    <a:pt x="2126" y="2613"/>
                  </a:cubicBezTo>
                  <a:cubicBezTo>
                    <a:pt x="2109" y="2605"/>
                    <a:pt x="2089" y="2599"/>
                    <a:pt x="2072" y="2592"/>
                  </a:cubicBezTo>
                  <a:cubicBezTo>
                    <a:pt x="2051" y="2589"/>
                    <a:pt x="2034" y="2582"/>
                    <a:pt x="2014" y="2578"/>
                  </a:cubicBezTo>
                  <a:cubicBezTo>
                    <a:pt x="1968" y="2568"/>
                    <a:pt x="1922" y="2562"/>
                    <a:pt x="1876" y="2562"/>
                  </a:cubicBezTo>
                  <a:cubicBezTo>
                    <a:pt x="1848" y="2562"/>
                    <a:pt x="1820" y="2564"/>
                    <a:pt x="1793" y="2568"/>
                  </a:cubicBezTo>
                  <a:cubicBezTo>
                    <a:pt x="1721" y="2575"/>
                    <a:pt x="1654" y="2599"/>
                    <a:pt x="1589" y="2622"/>
                  </a:cubicBezTo>
                  <a:cubicBezTo>
                    <a:pt x="1524" y="2650"/>
                    <a:pt x="1467" y="2684"/>
                    <a:pt x="1415" y="2732"/>
                  </a:cubicBezTo>
                  <a:cubicBezTo>
                    <a:pt x="1313" y="2817"/>
                    <a:pt x="1245" y="2949"/>
                    <a:pt x="1235" y="3071"/>
                  </a:cubicBezTo>
                  <a:cubicBezTo>
                    <a:pt x="1225" y="3194"/>
                    <a:pt x="1255" y="3306"/>
                    <a:pt x="1303" y="3398"/>
                  </a:cubicBezTo>
                  <a:cubicBezTo>
                    <a:pt x="1351" y="3487"/>
                    <a:pt x="1415" y="3558"/>
                    <a:pt x="1490" y="3609"/>
                  </a:cubicBezTo>
                  <a:cubicBezTo>
                    <a:pt x="1565" y="3657"/>
                    <a:pt x="1640" y="3680"/>
                    <a:pt x="1712" y="3694"/>
                  </a:cubicBezTo>
                  <a:cubicBezTo>
                    <a:pt x="1728" y="3696"/>
                    <a:pt x="1745" y="3697"/>
                    <a:pt x="1761" y="3697"/>
                  </a:cubicBezTo>
                  <a:cubicBezTo>
                    <a:pt x="1876" y="3697"/>
                    <a:pt x="1966" y="3657"/>
                    <a:pt x="2014" y="3613"/>
                  </a:cubicBezTo>
                  <a:cubicBezTo>
                    <a:pt x="2018" y="3605"/>
                    <a:pt x="2024" y="3602"/>
                    <a:pt x="2031" y="3595"/>
                  </a:cubicBezTo>
                  <a:cubicBezTo>
                    <a:pt x="2034" y="3589"/>
                    <a:pt x="2041" y="3585"/>
                    <a:pt x="2045" y="3578"/>
                  </a:cubicBezTo>
                  <a:cubicBezTo>
                    <a:pt x="2048" y="3575"/>
                    <a:pt x="2054" y="3569"/>
                    <a:pt x="2059" y="3564"/>
                  </a:cubicBezTo>
                  <a:cubicBezTo>
                    <a:pt x="2059" y="3558"/>
                    <a:pt x="2062" y="3555"/>
                    <a:pt x="2065" y="3551"/>
                  </a:cubicBezTo>
                  <a:cubicBezTo>
                    <a:pt x="2075" y="3538"/>
                    <a:pt x="2079" y="3528"/>
                    <a:pt x="2079" y="3528"/>
                  </a:cubicBezTo>
                  <a:lnTo>
                    <a:pt x="2079" y="3528"/>
                  </a:lnTo>
                  <a:cubicBezTo>
                    <a:pt x="2079" y="3528"/>
                    <a:pt x="2059" y="3561"/>
                    <a:pt x="2001" y="3592"/>
                  </a:cubicBezTo>
                  <a:cubicBezTo>
                    <a:pt x="1967" y="3612"/>
                    <a:pt x="1918" y="3624"/>
                    <a:pt x="1862" y="3624"/>
                  </a:cubicBezTo>
                  <a:cubicBezTo>
                    <a:pt x="1822" y="3624"/>
                    <a:pt x="1778" y="3618"/>
                    <a:pt x="1732" y="3602"/>
                  </a:cubicBezTo>
                  <a:cubicBezTo>
                    <a:pt x="1674" y="3585"/>
                    <a:pt x="1616" y="3555"/>
                    <a:pt x="1569" y="3507"/>
                  </a:cubicBezTo>
                  <a:cubicBezTo>
                    <a:pt x="1524" y="3462"/>
                    <a:pt x="1483" y="3398"/>
                    <a:pt x="1459" y="3327"/>
                  </a:cubicBezTo>
                  <a:cubicBezTo>
                    <a:pt x="1436" y="3255"/>
                    <a:pt x="1426" y="3173"/>
                    <a:pt x="1442" y="3099"/>
                  </a:cubicBezTo>
                  <a:cubicBezTo>
                    <a:pt x="1446" y="3082"/>
                    <a:pt x="1453" y="3062"/>
                    <a:pt x="1459" y="3044"/>
                  </a:cubicBezTo>
                  <a:cubicBezTo>
                    <a:pt x="1463" y="3034"/>
                    <a:pt x="1467" y="3027"/>
                    <a:pt x="1470" y="3017"/>
                  </a:cubicBezTo>
                  <a:cubicBezTo>
                    <a:pt x="1473" y="3010"/>
                    <a:pt x="1480" y="3000"/>
                    <a:pt x="1483" y="2993"/>
                  </a:cubicBezTo>
                  <a:cubicBezTo>
                    <a:pt x="1503" y="2960"/>
                    <a:pt x="1531" y="2932"/>
                    <a:pt x="1565" y="2905"/>
                  </a:cubicBezTo>
                  <a:cubicBezTo>
                    <a:pt x="1596" y="2878"/>
                    <a:pt x="1633" y="2854"/>
                    <a:pt x="1677" y="2840"/>
                  </a:cubicBezTo>
                  <a:cubicBezTo>
                    <a:pt x="1718" y="2823"/>
                    <a:pt x="1765" y="2817"/>
                    <a:pt x="1810" y="2817"/>
                  </a:cubicBezTo>
                  <a:cubicBezTo>
                    <a:pt x="1858" y="2817"/>
                    <a:pt x="1905" y="2823"/>
                    <a:pt x="1946" y="2837"/>
                  </a:cubicBezTo>
                  <a:lnTo>
                    <a:pt x="1977" y="2847"/>
                  </a:lnTo>
                  <a:cubicBezTo>
                    <a:pt x="1987" y="2854"/>
                    <a:pt x="1997" y="2857"/>
                    <a:pt x="2007" y="2864"/>
                  </a:cubicBezTo>
                  <a:cubicBezTo>
                    <a:pt x="2024" y="2875"/>
                    <a:pt x="2045" y="2888"/>
                    <a:pt x="2062" y="2905"/>
                  </a:cubicBezTo>
                  <a:cubicBezTo>
                    <a:pt x="2133" y="2963"/>
                    <a:pt x="2188" y="3051"/>
                    <a:pt x="2214" y="3150"/>
                  </a:cubicBezTo>
                  <a:cubicBezTo>
                    <a:pt x="2246" y="3245"/>
                    <a:pt x="2252" y="3354"/>
                    <a:pt x="2228" y="3456"/>
                  </a:cubicBezTo>
                  <a:cubicBezTo>
                    <a:pt x="2201" y="3558"/>
                    <a:pt x="2147" y="3657"/>
                    <a:pt x="2068" y="3745"/>
                  </a:cubicBezTo>
                  <a:cubicBezTo>
                    <a:pt x="1990" y="3834"/>
                    <a:pt x="1891" y="3905"/>
                    <a:pt x="1783" y="3956"/>
                  </a:cubicBezTo>
                  <a:cubicBezTo>
                    <a:pt x="1648" y="4018"/>
                    <a:pt x="1496" y="4050"/>
                    <a:pt x="1344" y="4050"/>
                  </a:cubicBezTo>
                  <a:cubicBezTo>
                    <a:pt x="1246" y="4050"/>
                    <a:pt x="1148" y="4037"/>
                    <a:pt x="1054" y="4010"/>
                  </a:cubicBezTo>
                  <a:cubicBezTo>
                    <a:pt x="936" y="3977"/>
                    <a:pt x="823" y="3922"/>
                    <a:pt x="725" y="3847"/>
                  </a:cubicBezTo>
                  <a:cubicBezTo>
                    <a:pt x="626" y="3769"/>
                    <a:pt x="538" y="3677"/>
                    <a:pt x="473" y="3572"/>
                  </a:cubicBezTo>
                  <a:cubicBezTo>
                    <a:pt x="439" y="3517"/>
                    <a:pt x="412" y="3462"/>
                    <a:pt x="388" y="3405"/>
                  </a:cubicBezTo>
                  <a:cubicBezTo>
                    <a:pt x="365" y="3351"/>
                    <a:pt x="347" y="3293"/>
                    <a:pt x="333" y="3231"/>
                  </a:cubicBezTo>
                  <a:cubicBezTo>
                    <a:pt x="310" y="3112"/>
                    <a:pt x="307" y="2986"/>
                    <a:pt x="320" y="2864"/>
                  </a:cubicBezTo>
                  <a:cubicBezTo>
                    <a:pt x="344" y="2613"/>
                    <a:pt x="422" y="2364"/>
                    <a:pt x="494" y="2123"/>
                  </a:cubicBezTo>
                  <a:cubicBezTo>
                    <a:pt x="561" y="1881"/>
                    <a:pt x="626" y="1639"/>
                    <a:pt x="643" y="1412"/>
                  </a:cubicBezTo>
                  <a:cubicBezTo>
                    <a:pt x="654" y="1296"/>
                    <a:pt x="654" y="1187"/>
                    <a:pt x="643" y="1082"/>
                  </a:cubicBezTo>
                  <a:cubicBezTo>
                    <a:pt x="640" y="1030"/>
                    <a:pt x="630" y="983"/>
                    <a:pt x="622" y="936"/>
                  </a:cubicBezTo>
                  <a:cubicBezTo>
                    <a:pt x="613" y="884"/>
                    <a:pt x="605" y="840"/>
                    <a:pt x="596" y="796"/>
                  </a:cubicBezTo>
                  <a:cubicBezTo>
                    <a:pt x="555" y="616"/>
                    <a:pt x="497" y="469"/>
                    <a:pt x="446" y="350"/>
                  </a:cubicBezTo>
                  <a:cubicBezTo>
                    <a:pt x="388" y="231"/>
                    <a:pt x="337" y="146"/>
                    <a:pt x="299" y="88"/>
                  </a:cubicBezTo>
                  <a:cubicBezTo>
                    <a:pt x="262" y="30"/>
                    <a:pt x="24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1"/>
            <p:cNvSpPr/>
            <p:nvPr/>
          </p:nvSpPr>
          <p:spPr>
            <a:xfrm>
              <a:off x="547744" y="362542"/>
              <a:ext cx="132183" cy="277580"/>
            </a:xfrm>
            <a:custGeom>
              <a:avLst/>
              <a:gdLst/>
              <a:ahLst/>
              <a:cxnLst/>
              <a:rect l="l" t="t" r="r" b="b"/>
              <a:pathLst>
                <a:path w="3011" h="6323" extrusionOk="0">
                  <a:moveTo>
                    <a:pt x="738" y="1"/>
                  </a:moveTo>
                  <a:cubicBezTo>
                    <a:pt x="738" y="1"/>
                    <a:pt x="728" y="7"/>
                    <a:pt x="705" y="24"/>
                  </a:cubicBezTo>
                  <a:cubicBezTo>
                    <a:pt x="684" y="41"/>
                    <a:pt x="650" y="62"/>
                    <a:pt x="612" y="96"/>
                  </a:cubicBezTo>
                  <a:cubicBezTo>
                    <a:pt x="592" y="113"/>
                    <a:pt x="568" y="130"/>
                    <a:pt x="545" y="154"/>
                  </a:cubicBezTo>
                  <a:cubicBezTo>
                    <a:pt x="524" y="178"/>
                    <a:pt x="496" y="201"/>
                    <a:pt x="476" y="232"/>
                  </a:cubicBezTo>
                  <a:cubicBezTo>
                    <a:pt x="463" y="246"/>
                    <a:pt x="449" y="263"/>
                    <a:pt x="439" y="280"/>
                  </a:cubicBezTo>
                  <a:cubicBezTo>
                    <a:pt x="425" y="297"/>
                    <a:pt x="415" y="313"/>
                    <a:pt x="402" y="330"/>
                  </a:cubicBezTo>
                  <a:cubicBezTo>
                    <a:pt x="388" y="351"/>
                    <a:pt x="378" y="368"/>
                    <a:pt x="367" y="392"/>
                  </a:cubicBezTo>
                  <a:cubicBezTo>
                    <a:pt x="358" y="412"/>
                    <a:pt x="344" y="432"/>
                    <a:pt x="337" y="456"/>
                  </a:cubicBezTo>
                  <a:cubicBezTo>
                    <a:pt x="296" y="548"/>
                    <a:pt x="272" y="657"/>
                    <a:pt x="262" y="776"/>
                  </a:cubicBezTo>
                  <a:cubicBezTo>
                    <a:pt x="251" y="899"/>
                    <a:pt x="259" y="1028"/>
                    <a:pt x="286" y="1164"/>
                  </a:cubicBezTo>
                  <a:cubicBezTo>
                    <a:pt x="340" y="1440"/>
                    <a:pt x="469" y="1729"/>
                    <a:pt x="653" y="2015"/>
                  </a:cubicBezTo>
                  <a:cubicBezTo>
                    <a:pt x="745" y="2158"/>
                    <a:pt x="851" y="2297"/>
                    <a:pt x="973" y="2436"/>
                  </a:cubicBezTo>
                  <a:cubicBezTo>
                    <a:pt x="1034" y="2505"/>
                    <a:pt x="1099" y="2572"/>
                    <a:pt x="1167" y="2637"/>
                  </a:cubicBezTo>
                  <a:cubicBezTo>
                    <a:pt x="1187" y="2654"/>
                    <a:pt x="1204" y="2671"/>
                    <a:pt x="1221" y="2688"/>
                  </a:cubicBezTo>
                  <a:cubicBezTo>
                    <a:pt x="1238" y="2701"/>
                    <a:pt x="1256" y="2718"/>
                    <a:pt x="1276" y="2732"/>
                  </a:cubicBezTo>
                  <a:cubicBezTo>
                    <a:pt x="1310" y="2763"/>
                    <a:pt x="1347" y="2794"/>
                    <a:pt x="1381" y="2828"/>
                  </a:cubicBezTo>
                  <a:cubicBezTo>
                    <a:pt x="1670" y="3076"/>
                    <a:pt x="1980" y="3324"/>
                    <a:pt x="2242" y="3624"/>
                  </a:cubicBezTo>
                  <a:cubicBezTo>
                    <a:pt x="2310" y="3698"/>
                    <a:pt x="2371" y="3776"/>
                    <a:pt x="2429" y="3858"/>
                  </a:cubicBezTo>
                  <a:cubicBezTo>
                    <a:pt x="2484" y="3940"/>
                    <a:pt x="2534" y="4025"/>
                    <a:pt x="2575" y="4114"/>
                  </a:cubicBezTo>
                  <a:cubicBezTo>
                    <a:pt x="2664" y="4293"/>
                    <a:pt x="2715" y="4484"/>
                    <a:pt x="2725" y="4681"/>
                  </a:cubicBezTo>
                  <a:cubicBezTo>
                    <a:pt x="2728" y="4780"/>
                    <a:pt x="2721" y="4882"/>
                    <a:pt x="2705" y="4977"/>
                  </a:cubicBezTo>
                  <a:cubicBezTo>
                    <a:pt x="2688" y="5076"/>
                    <a:pt x="2660" y="5168"/>
                    <a:pt x="2623" y="5260"/>
                  </a:cubicBezTo>
                  <a:cubicBezTo>
                    <a:pt x="2582" y="5348"/>
                    <a:pt x="2531" y="5433"/>
                    <a:pt x="2473" y="5511"/>
                  </a:cubicBezTo>
                  <a:cubicBezTo>
                    <a:pt x="2412" y="5590"/>
                    <a:pt x="2344" y="5661"/>
                    <a:pt x="2266" y="5722"/>
                  </a:cubicBezTo>
                  <a:cubicBezTo>
                    <a:pt x="2027" y="5919"/>
                    <a:pt x="1716" y="6028"/>
                    <a:pt x="1412" y="6028"/>
                  </a:cubicBezTo>
                  <a:cubicBezTo>
                    <a:pt x="1326" y="6028"/>
                    <a:pt x="1240" y="6019"/>
                    <a:pt x="1157" y="6001"/>
                  </a:cubicBezTo>
                  <a:cubicBezTo>
                    <a:pt x="1061" y="5978"/>
                    <a:pt x="970" y="5946"/>
                    <a:pt x="884" y="5906"/>
                  </a:cubicBezTo>
                  <a:cubicBezTo>
                    <a:pt x="799" y="5862"/>
                    <a:pt x="721" y="5808"/>
                    <a:pt x="647" y="5746"/>
                  </a:cubicBezTo>
                  <a:lnTo>
                    <a:pt x="595" y="5698"/>
                  </a:lnTo>
                  <a:cubicBezTo>
                    <a:pt x="578" y="5685"/>
                    <a:pt x="562" y="5665"/>
                    <a:pt x="545" y="5648"/>
                  </a:cubicBezTo>
                  <a:cubicBezTo>
                    <a:pt x="514" y="5613"/>
                    <a:pt x="483" y="5576"/>
                    <a:pt x="456" y="5538"/>
                  </a:cubicBezTo>
                  <a:cubicBezTo>
                    <a:pt x="402" y="5467"/>
                    <a:pt x="361" y="5386"/>
                    <a:pt x="330" y="5301"/>
                  </a:cubicBezTo>
                  <a:cubicBezTo>
                    <a:pt x="276" y="5130"/>
                    <a:pt x="272" y="4946"/>
                    <a:pt x="327" y="4790"/>
                  </a:cubicBezTo>
                  <a:cubicBezTo>
                    <a:pt x="354" y="4712"/>
                    <a:pt x="394" y="4644"/>
                    <a:pt x="449" y="4583"/>
                  </a:cubicBezTo>
                  <a:cubicBezTo>
                    <a:pt x="504" y="4522"/>
                    <a:pt x="571" y="4474"/>
                    <a:pt x="643" y="4436"/>
                  </a:cubicBezTo>
                  <a:cubicBezTo>
                    <a:pt x="764" y="4376"/>
                    <a:pt x="899" y="4346"/>
                    <a:pt x="1029" y="4346"/>
                  </a:cubicBezTo>
                  <a:cubicBezTo>
                    <a:pt x="1059" y="4346"/>
                    <a:pt x="1089" y="4348"/>
                    <a:pt x="1119" y="4351"/>
                  </a:cubicBezTo>
                  <a:cubicBezTo>
                    <a:pt x="1279" y="4368"/>
                    <a:pt x="1429" y="4430"/>
                    <a:pt x="1541" y="4522"/>
                  </a:cubicBezTo>
                  <a:cubicBezTo>
                    <a:pt x="1595" y="4569"/>
                    <a:pt x="1643" y="4624"/>
                    <a:pt x="1677" y="4681"/>
                  </a:cubicBezTo>
                  <a:cubicBezTo>
                    <a:pt x="1714" y="4739"/>
                    <a:pt x="1738" y="4804"/>
                    <a:pt x="1749" y="4869"/>
                  </a:cubicBezTo>
                  <a:cubicBezTo>
                    <a:pt x="1769" y="5001"/>
                    <a:pt x="1752" y="5134"/>
                    <a:pt x="1697" y="5239"/>
                  </a:cubicBezTo>
                  <a:cubicBezTo>
                    <a:pt x="1670" y="5293"/>
                    <a:pt x="1636" y="5338"/>
                    <a:pt x="1592" y="5375"/>
                  </a:cubicBezTo>
                  <a:cubicBezTo>
                    <a:pt x="1551" y="5409"/>
                    <a:pt x="1504" y="5440"/>
                    <a:pt x="1452" y="5457"/>
                  </a:cubicBezTo>
                  <a:cubicBezTo>
                    <a:pt x="1409" y="5472"/>
                    <a:pt x="1365" y="5478"/>
                    <a:pt x="1322" y="5478"/>
                  </a:cubicBezTo>
                  <a:cubicBezTo>
                    <a:pt x="1267" y="5478"/>
                    <a:pt x="1214" y="5468"/>
                    <a:pt x="1167" y="5450"/>
                  </a:cubicBezTo>
                  <a:cubicBezTo>
                    <a:pt x="1078" y="5420"/>
                    <a:pt x="1011" y="5372"/>
                    <a:pt x="956" y="5324"/>
                  </a:cubicBezTo>
                  <a:cubicBezTo>
                    <a:pt x="929" y="5301"/>
                    <a:pt x="909" y="5273"/>
                    <a:pt x="888" y="5249"/>
                  </a:cubicBezTo>
                  <a:cubicBezTo>
                    <a:pt x="871" y="5222"/>
                    <a:pt x="854" y="5202"/>
                    <a:pt x="840" y="5178"/>
                  </a:cubicBezTo>
                  <a:cubicBezTo>
                    <a:pt x="834" y="5168"/>
                    <a:pt x="830" y="5158"/>
                    <a:pt x="823" y="5147"/>
                  </a:cubicBezTo>
                  <a:cubicBezTo>
                    <a:pt x="820" y="5137"/>
                    <a:pt x="816" y="5127"/>
                    <a:pt x="813" y="5117"/>
                  </a:cubicBezTo>
                  <a:cubicBezTo>
                    <a:pt x="807" y="5106"/>
                    <a:pt x="803" y="5100"/>
                    <a:pt x="799" y="5093"/>
                  </a:cubicBezTo>
                  <a:cubicBezTo>
                    <a:pt x="799" y="5083"/>
                    <a:pt x="796" y="5076"/>
                    <a:pt x="793" y="5069"/>
                  </a:cubicBezTo>
                  <a:cubicBezTo>
                    <a:pt x="786" y="5045"/>
                    <a:pt x="782" y="5032"/>
                    <a:pt x="782" y="5032"/>
                  </a:cubicBezTo>
                  <a:lnTo>
                    <a:pt x="782" y="5032"/>
                  </a:lnTo>
                  <a:cubicBezTo>
                    <a:pt x="782" y="5032"/>
                    <a:pt x="786" y="5045"/>
                    <a:pt x="789" y="5073"/>
                  </a:cubicBezTo>
                  <a:cubicBezTo>
                    <a:pt x="793" y="5079"/>
                    <a:pt x="793" y="5086"/>
                    <a:pt x="793" y="5093"/>
                  </a:cubicBezTo>
                  <a:cubicBezTo>
                    <a:pt x="796" y="5103"/>
                    <a:pt x="799" y="5110"/>
                    <a:pt x="803" y="5120"/>
                  </a:cubicBezTo>
                  <a:cubicBezTo>
                    <a:pt x="807" y="5130"/>
                    <a:pt x="807" y="5141"/>
                    <a:pt x="810" y="5151"/>
                  </a:cubicBezTo>
                  <a:cubicBezTo>
                    <a:pt x="816" y="5161"/>
                    <a:pt x="820" y="5175"/>
                    <a:pt x="827" y="5185"/>
                  </a:cubicBezTo>
                  <a:cubicBezTo>
                    <a:pt x="834" y="5212"/>
                    <a:pt x="851" y="5236"/>
                    <a:pt x="864" y="5263"/>
                  </a:cubicBezTo>
                  <a:cubicBezTo>
                    <a:pt x="881" y="5290"/>
                    <a:pt x="901" y="5321"/>
                    <a:pt x="929" y="5351"/>
                  </a:cubicBezTo>
                  <a:cubicBezTo>
                    <a:pt x="980" y="5409"/>
                    <a:pt x="1047" y="5471"/>
                    <a:pt x="1140" y="5515"/>
                  </a:cubicBezTo>
                  <a:cubicBezTo>
                    <a:pt x="1187" y="5532"/>
                    <a:pt x="1238" y="5552"/>
                    <a:pt x="1296" y="5555"/>
                  </a:cubicBezTo>
                  <a:cubicBezTo>
                    <a:pt x="1316" y="5559"/>
                    <a:pt x="1335" y="5561"/>
                    <a:pt x="1355" y="5561"/>
                  </a:cubicBezTo>
                  <a:cubicBezTo>
                    <a:pt x="1395" y="5561"/>
                    <a:pt x="1437" y="5554"/>
                    <a:pt x="1480" y="5546"/>
                  </a:cubicBezTo>
                  <a:cubicBezTo>
                    <a:pt x="1541" y="5532"/>
                    <a:pt x="1603" y="5502"/>
                    <a:pt x="1660" y="5464"/>
                  </a:cubicBezTo>
                  <a:cubicBezTo>
                    <a:pt x="1718" y="5420"/>
                    <a:pt x="1769" y="5365"/>
                    <a:pt x="1810" y="5304"/>
                  </a:cubicBezTo>
                  <a:cubicBezTo>
                    <a:pt x="1888" y="5175"/>
                    <a:pt x="1922" y="5015"/>
                    <a:pt x="1905" y="4844"/>
                  </a:cubicBezTo>
                  <a:cubicBezTo>
                    <a:pt x="1898" y="4763"/>
                    <a:pt x="1874" y="4678"/>
                    <a:pt x="1830" y="4596"/>
                  </a:cubicBezTo>
                  <a:cubicBezTo>
                    <a:pt x="1790" y="4515"/>
                    <a:pt x="1732" y="4443"/>
                    <a:pt x="1660" y="4382"/>
                  </a:cubicBezTo>
                  <a:cubicBezTo>
                    <a:pt x="1521" y="4260"/>
                    <a:pt x="1344" y="4178"/>
                    <a:pt x="1146" y="4144"/>
                  </a:cubicBezTo>
                  <a:cubicBezTo>
                    <a:pt x="1094" y="4137"/>
                    <a:pt x="1041" y="4133"/>
                    <a:pt x="987" y="4133"/>
                  </a:cubicBezTo>
                  <a:cubicBezTo>
                    <a:pt x="840" y="4133"/>
                    <a:pt x="688" y="4161"/>
                    <a:pt x="545" y="4226"/>
                  </a:cubicBezTo>
                  <a:cubicBezTo>
                    <a:pt x="446" y="4266"/>
                    <a:pt x="350" y="4331"/>
                    <a:pt x="272" y="4409"/>
                  </a:cubicBezTo>
                  <a:cubicBezTo>
                    <a:pt x="190" y="4491"/>
                    <a:pt x="126" y="4590"/>
                    <a:pt x="85" y="4698"/>
                  </a:cubicBezTo>
                  <a:cubicBezTo>
                    <a:pt x="0" y="4916"/>
                    <a:pt x="0" y="5161"/>
                    <a:pt x="68" y="5386"/>
                  </a:cubicBezTo>
                  <a:cubicBezTo>
                    <a:pt x="102" y="5497"/>
                    <a:pt x="157" y="5607"/>
                    <a:pt x="225" y="5706"/>
                  </a:cubicBezTo>
                  <a:cubicBezTo>
                    <a:pt x="262" y="5750"/>
                    <a:pt x="292" y="5797"/>
                    <a:pt x="333" y="5838"/>
                  </a:cubicBezTo>
                  <a:cubicBezTo>
                    <a:pt x="354" y="5862"/>
                    <a:pt x="374" y="5882"/>
                    <a:pt x="394" y="5902"/>
                  </a:cubicBezTo>
                  <a:lnTo>
                    <a:pt x="460" y="5964"/>
                  </a:lnTo>
                  <a:cubicBezTo>
                    <a:pt x="548" y="6042"/>
                    <a:pt x="647" y="6110"/>
                    <a:pt x="752" y="6164"/>
                  </a:cubicBezTo>
                  <a:cubicBezTo>
                    <a:pt x="860" y="6219"/>
                    <a:pt x="973" y="6260"/>
                    <a:pt x="1092" y="6287"/>
                  </a:cubicBezTo>
                  <a:cubicBezTo>
                    <a:pt x="1200" y="6311"/>
                    <a:pt x="1311" y="6323"/>
                    <a:pt x="1421" y="6323"/>
                  </a:cubicBezTo>
                  <a:cubicBezTo>
                    <a:pt x="1793" y="6323"/>
                    <a:pt x="2165" y="6190"/>
                    <a:pt x="2456" y="5954"/>
                  </a:cubicBezTo>
                  <a:cubicBezTo>
                    <a:pt x="2548" y="5875"/>
                    <a:pt x="2633" y="5787"/>
                    <a:pt x="2708" y="5689"/>
                  </a:cubicBezTo>
                  <a:cubicBezTo>
                    <a:pt x="2779" y="5590"/>
                    <a:pt x="2840" y="5484"/>
                    <a:pt x="2888" y="5372"/>
                  </a:cubicBezTo>
                  <a:cubicBezTo>
                    <a:pt x="2936" y="5260"/>
                    <a:pt x="2966" y="5141"/>
                    <a:pt x="2986" y="5022"/>
                  </a:cubicBezTo>
                  <a:cubicBezTo>
                    <a:pt x="3004" y="4902"/>
                    <a:pt x="3011" y="4787"/>
                    <a:pt x="3004" y="4668"/>
                  </a:cubicBezTo>
                  <a:cubicBezTo>
                    <a:pt x="2990" y="4430"/>
                    <a:pt x="2919" y="4199"/>
                    <a:pt x="2817" y="3998"/>
                  </a:cubicBezTo>
                  <a:cubicBezTo>
                    <a:pt x="2711" y="3794"/>
                    <a:pt x="2575" y="3613"/>
                    <a:pt x="2432" y="3456"/>
                  </a:cubicBezTo>
                  <a:cubicBezTo>
                    <a:pt x="2140" y="3137"/>
                    <a:pt x="1813" y="2896"/>
                    <a:pt x="1517" y="2660"/>
                  </a:cubicBezTo>
                  <a:cubicBezTo>
                    <a:pt x="1480" y="2634"/>
                    <a:pt x="1443" y="2603"/>
                    <a:pt x="1408" y="2572"/>
                  </a:cubicBezTo>
                  <a:cubicBezTo>
                    <a:pt x="1388" y="2558"/>
                    <a:pt x="1371" y="2545"/>
                    <a:pt x="1354" y="2531"/>
                  </a:cubicBezTo>
                  <a:cubicBezTo>
                    <a:pt x="1337" y="2518"/>
                    <a:pt x="1320" y="2501"/>
                    <a:pt x="1303" y="2487"/>
                  </a:cubicBezTo>
                  <a:cubicBezTo>
                    <a:pt x="1235" y="2429"/>
                    <a:pt x="1170" y="2368"/>
                    <a:pt x="1113" y="2307"/>
                  </a:cubicBezTo>
                  <a:cubicBezTo>
                    <a:pt x="994" y="2181"/>
                    <a:pt x="884" y="2052"/>
                    <a:pt x="793" y="1919"/>
                  </a:cubicBezTo>
                  <a:cubicBezTo>
                    <a:pt x="606" y="1657"/>
                    <a:pt x="469" y="1389"/>
                    <a:pt x="398" y="1140"/>
                  </a:cubicBezTo>
                  <a:cubicBezTo>
                    <a:pt x="327" y="889"/>
                    <a:pt x="327" y="654"/>
                    <a:pt x="391" y="477"/>
                  </a:cubicBezTo>
                  <a:cubicBezTo>
                    <a:pt x="446" y="297"/>
                    <a:pt x="548" y="178"/>
                    <a:pt x="619" y="106"/>
                  </a:cubicBezTo>
                  <a:cubicBezTo>
                    <a:pt x="656" y="68"/>
                    <a:pt x="687" y="45"/>
                    <a:pt x="708" y="28"/>
                  </a:cubicBezTo>
                  <a:cubicBezTo>
                    <a:pt x="728" y="11"/>
                    <a:pt x="738"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1"/>
            <p:cNvSpPr/>
            <p:nvPr/>
          </p:nvSpPr>
          <p:spPr>
            <a:xfrm>
              <a:off x="539227" y="582353"/>
              <a:ext cx="136529" cy="197023"/>
            </a:xfrm>
            <a:custGeom>
              <a:avLst/>
              <a:gdLst/>
              <a:ahLst/>
              <a:cxnLst/>
              <a:rect l="l" t="t" r="r" b="b"/>
              <a:pathLst>
                <a:path w="3110" h="4488" extrusionOk="0">
                  <a:moveTo>
                    <a:pt x="3109" y="1"/>
                  </a:moveTo>
                  <a:cubicBezTo>
                    <a:pt x="3109" y="1"/>
                    <a:pt x="3103" y="28"/>
                    <a:pt x="3092" y="79"/>
                  </a:cubicBezTo>
                  <a:cubicBezTo>
                    <a:pt x="3086" y="107"/>
                    <a:pt x="3075" y="137"/>
                    <a:pt x="3062" y="175"/>
                  </a:cubicBezTo>
                  <a:cubicBezTo>
                    <a:pt x="3058" y="195"/>
                    <a:pt x="3048" y="212"/>
                    <a:pt x="3042" y="232"/>
                  </a:cubicBezTo>
                  <a:cubicBezTo>
                    <a:pt x="3031" y="253"/>
                    <a:pt x="3024" y="277"/>
                    <a:pt x="3014" y="297"/>
                  </a:cubicBezTo>
                  <a:cubicBezTo>
                    <a:pt x="2932" y="481"/>
                    <a:pt x="2766" y="712"/>
                    <a:pt x="2507" y="926"/>
                  </a:cubicBezTo>
                  <a:cubicBezTo>
                    <a:pt x="2442" y="980"/>
                    <a:pt x="2371" y="1035"/>
                    <a:pt x="2300" y="1086"/>
                  </a:cubicBezTo>
                  <a:cubicBezTo>
                    <a:pt x="2225" y="1137"/>
                    <a:pt x="2144" y="1184"/>
                    <a:pt x="2058" y="1233"/>
                  </a:cubicBezTo>
                  <a:cubicBezTo>
                    <a:pt x="1891" y="1327"/>
                    <a:pt x="1704" y="1416"/>
                    <a:pt x="1514" y="1518"/>
                  </a:cubicBezTo>
                  <a:cubicBezTo>
                    <a:pt x="1320" y="1613"/>
                    <a:pt x="1116" y="1719"/>
                    <a:pt x="919" y="1851"/>
                  </a:cubicBezTo>
                  <a:cubicBezTo>
                    <a:pt x="891" y="1869"/>
                    <a:pt x="868" y="1886"/>
                    <a:pt x="844" y="1903"/>
                  </a:cubicBezTo>
                  <a:cubicBezTo>
                    <a:pt x="820" y="1923"/>
                    <a:pt x="792" y="1940"/>
                    <a:pt x="769" y="1957"/>
                  </a:cubicBezTo>
                  <a:cubicBezTo>
                    <a:pt x="745" y="1977"/>
                    <a:pt x="721" y="1994"/>
                    <a:pt x="698" y="2015"/>
                  </a:cubicBezTo>
                  <a:lnTo>
                    <a:pt x="626" y="2079"/>
                  </a:lnTo>
                  <a:cubicBezTo>
                    <a:pt x="534" y="2164"/>
                    <a:pt x="450" y="2256"/>
                    <a:pt x="368" y="2358"/>
                  </a:cubicBezTo>
                  <a:cubicBezTo>
                    <a:pt x="293" y="2460"/>
                    <a:pt x="225" y="2572"/>
                    <a:pt x="167" y="2692"/>
                  </a:cubicBezTo>
                  <a:cubicBezTo>
                    <a:pt x="112" y="2811"/>
                    <a:pt x="68" y="2936"/>
                    <a:pt x="45" y="3073"/>
                  </a:cubicBezTo>
                  <a:cubicBezTo>
                    <a:pt x="1" y="3338"/>
                    <a:pt x="37" y="3627"/>
                    <a:pt x="167" y="3862"/>
                  </a:cubicBezTo>
                  <a:cubicBezTo>
                    <a:pt x="293" y="4097"/>
                    <a:pt x="486" y="4270"/>
                    <a:pt x="698" y="4372"/>
                  </a:cubicBezTo>
                  <a:cubicBezTo>
                    <a:pt x="860" y="4451"/>
                    <a:pt x="1033" y="4487"/>
                    <a:pt x="1195" y="4487"/>
                  </a:cubicBezTo>
                  <a:cubicBezTo>
                    <a:pt x="1244" y="4487"/>
                    <a:pt x="1291" y="4484"/>
                    <a:pt x="1337" y="4478"/>
                  </a:cubicBezTo>
                  <a:cubicBezTo>
                    <a:pt x="1436" y="4467"/>
                    <a:pt x="1531" y="4437"/>
                    <a:pt x="1616" y="4393"/>
                  </a:cubicBezTo>
                  <a:cubicBezTo>
                    <a:pt x="1698" y="4348"/>
                    <a:pt x="1766" y="4291"/>
                    <a:pt x="1820" y="4226"/>
                  </a:cubicBezTo>
                  <a:cubicBezTo>
                    <a:pt x="1874" y="4161"/>
                    <a:pt x="1908" y="4090"/>
                    <a:pt x="1929" y="4026"/>
                  </a:cubicBezTo>
                  <a:cubicBezTo>
                    <a:pt x="1949" y="3957"/>
                    <a:pt x="1956" y="3896"/>
                    <a:pt x="1956" y="3842"/>
                  </a:cubicBezTo>
                  <a:cubicBezTo>
                    <a:pt x="1953" y="3787"/>
                    <a:pt x="1946" y="3736"/>
                    <a:pt x="1932" y="3699"/>
                  </a:cubicBezTo>
                  <a:cubicBezTo>
                    <a:pt x="1926" y="3679"/>
                    <a:pt x="1915" y="3661"/>
                    <a:pt x="1908" y="3644"/>
                  </a:cubicBezTo>
                  <a:cubicBezTo>
                    <a:pt x="1902" y="3627"/>
                    <a:pt x="1895" y="3613"/>
                    <a:pt x="1888" y="3603"/>
                  </a:cubicBezTo>
                  <a:cubicBezTo>
                    <a:pt x="1878" y="3590"/>
                    <a:pt x="1871" y="3580"/>
                    <a:pt x="1868" y="3572"/>
                  </a:cubicBezTo>
                  <a:cubicBezTo>
                    <a:pt x="1861" y="3563"/>
                    <a:pt x="1854" y="3556"/>
                    <a:pt x="1850" y="3552"/>
                  </a:cubicBezTo>
                  <a:cubicBezTo>
                    <a:pt x="1841" y="3542"/>
                    <a:pt x="1837" y="3536"/>
                    <a:pt x="1837" y="3536"/>
                  </a:cubicBezTo>
                  <a:lnTo>
                    <a:pt x="1837" y="3536"/>
                  </a:lnTo>
                  <a:cubicBezTo>
                    <a:pt x="1837" y="3536"/>
                    <a:pt x="1837" y="3542"/>
                    <a:pt x="1844" y="3556"/>
                  </a:cubicBezTo>
                  <a:cubicBezTo>
                    <a:pt x="1847" y="3563"/>
                    <a:pt x="1850" y="3569"/>
                    <a:pt x="1854" y="3580"/>
                  </a:cubicBezTo>
                  <a:cubicBezTo>
                    <a:pt x="1858" y="3590"/>
                    <a:pt x="1861" y="3600"/>
                    <a:pt x="1864" y="3613"/>
                  </a:cubicBezTo>
                  <a:cubicBezTo>
                    <a:pt x="1878" y="3661"/>
                    <a:pt x="1882" y="3743"/>
                    <a:pt x="1858" y="3831"/>
                  </a:cubicBezTo>
                  <a:cubicBezTo>
                    <a:pt x="1844" y="3872"/>
                    <a:pt x="1827" y="3919"/>
                    <a:pt x="1797" y="3964"/>
                  </a:cubicBezTo>
                  <a:cubicBezTo>
                    <a:pt x="1766" y="4008"/>
                    <a:pt x="1728" y="4049"/>
                    <a:pt x="1681" y="4079"/>
                  </a:cubicBezTo>
                  <a:cubicBezTo>
                    <a:pt x="1585" y="4148"/>
                    <a:pt x="1456" y="4181"/>
                    <a:pt x="1317" y="4181"/>
                  </a:cubicBezTo>
                  <a:cubicBezTo>
                    <a:pt x="1174" y="4178"/>
                    <a:pt x="1021" y="4128"/>
                    <a:pt x="891" y="4035"/>
                  </a:cubicBezTo>
                  <a:cubicBezTo>
                    <a:pt x="759" y="3944"/>
                    <a:pt x="646" y="3808"/>
                    <a:pt x="582" y="3658"/>
                  </a:cubicBezTo>
                  <a:lnTo>
                    <a:pt x="572" y="3627"/>
                  </a:lnTo>
                  <a:lnTo>
                    <a:pt x="561" y="3600"/>
                  </a:lnTo>
                  <a:cubicBezTo>
                    <a:pt x="552" y="3580"/>
                    <a:pt x="548" y="3559"/>
                    <a:pt x="544" y="3542"/>
                  </a:cubicBezTo>
                  <a:cubicBezTo>
                    <a:pt x="538" y="3522"/>
                    <a:pt x="534" y="3501"/>
                    <a:pt x="531" y="3481"/>
                  </a:cubicBezTo>
                  <a:cubicBezTo>
                    <a:pt x="527" y="3470"/>
                    <a:pt x="527" y="3461"/>
                    <a:pt x="524" y="3450"/>
                  </a:cubicBezTo>
                  <a:lnTo>
                    <a:pt x="521" y="3416"/>
                  </a:lnTo>
                  <a:cubicBezTo>
                    <a:pt x="514" y="3335"/>
                    <a:pt x="517" y="3246"/>
                    <a:pt x="534" y="3158"/>
                  </a:cubicBezTo>
                  <a:cubicBezTo>
                    <a:pt x="568" y="2981"/>
                    <a:pt x="636" y="2794"/>
                    <a:pt x="752" y="2627"/>
                  </a:cubicBezTo>
                  <a:cubicBezTo>
                    <a:pt x="803" y="2542"/>
                    <a:pt x="864" y="2460"/>
                    <a:pt x="932" y="2382"/>
                  </a:cubicBezTo>
                  <a:lnTo>
                    <a:pt x="987" y="2327"/>
                  </a:lnTo>
                  <a:cubicBezTo>
                    <a:pt x="1004" y="2307"/>
                    <a:pt x="1024" y="2291"/>
                    <a:pt x="1041" y="2274"/>
                  </a:cubicBezTo>
                  <a:cubicBezTo>
                    <a:pt x="1058" y="2253"/>
                    <a:pt x="1078" y="2236"/>
                    <a:pt x="1099" y="2216"/>
                  </a:cubicBezTo>
                  <a:cubicBezTo>
                    <a:pt x="1116" y="2198"/>
                    <a:pt x="1136" y="2181"/>
                    <a:pt x="1157" y="2161"/>
                  </a:cubicBezTo>
                  <a:cubicBezTo>
                    <a:pt x="1313" y="2018"/>
                    <a:pt x="1490" y="1892"/>
                    <a:pt x="1664" y="1767"/>
                  </a:cubicBezTo>
                  <a:cubicBezTo>
                    <a:pt x="1837" y="1644"/>
                    <a:pt x="2011" y="1522"/>
                    <a:pt x="2171" y="1399"/>
                  </a:cubicBezTo>
                  <a:cubicBezTo>
                    <a:pt x="2327" y="1273"/>
                    <a:pt x="2473" y="1148"/>
                    <a:pt x="2596" y="1021"/>
                  </a:cubicBezTo>
                  <a:cubicBezTo>
                    <a:pt x="2718" y="895"/>
                    <a:pt x="2817" y="766"/>
                    <a:pt x="2891" y="644"/>
                  </a:cubicBezTo>
                  <a:cubicBezTo>
                    <a:pt x="2963" y="521"/>
                    <a:pt x="3014" y="409"/>
                    <a:pt x="3045" y="311"/>
                  </a:cubicBezTo>
                  <a:cubicBezTo>
                    <a:pt x="3055" y="286"/>
                    <a:pt x="3058" y="263"/>
                    <a:pt x="3065" y="242"/>
                  </a:cubicBezTo>
                  <a:cubicBezTo>
                    <a:pt x="3072" y="219"/>
                    <a:pt x="3078" y="198"/>
                    <a:pt x="3082" y="181"/>
                  </a:cubicBezTo>
                  <a:cubicBezTo>
                    <a:pt x="3089" y="140"/>
                    <a:pt x="3096" y="110"/>
                    <a:pt x="3099" y="82"/>
                  </a:cubicBezTo>
                  <a:cubicBezTo>
                    <a:pt x="3106" y="28"/>
                    <a:pt x="3109" y="1"/>
                    <a:pt x="3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1"/>
            <p:cNvSpPr/>
            <p:nvPr/>
          </p:nvSpPr>
          <p:spPr>
            <a:xfrm>
              <a:off x="505731" y="503068"/>
              <a:ext cx="113306" cy="147504"/>
            </a:xfrm>
            <a:custGeom>
              <a:avLst/>
              <a:gdLst/>
              <a:ahLst/>
              <a:cxnLst/>
              <a:rect l="l" t="t" r="r" b="b"/>
              <a:pathLst>
                <a:path w="2581" h="3360" extrusionOk="0">
                  <a:moveTo>
                    <a:pt x="1715" y="1"/>
                  </a:moveTo>
                  <a:cubicBezTo>
                    <a:pt x="1569" y="1"/>
                    <a:pt x="1413" y="11"/>
                    <a:pt x="1246" y="48"/>
                  </a:cubicBezTo>
                  <a:cubicBezTo>
                    <a:pt x="1083" y="86"/>
                    <a:pt x="913" y="150"/>
                    <a:pt x="753" y="255"/>
                  </a:cubicBezTo>
                  <a:cubicBezTo>
                    <a:pt x="593" y="354"/>
                    <a:pt x="443" y="491"/>
                    <a:pt x="324" y="657"/>
                  </a:cubicBezTo>
                  <a:cubicBezTo>
                    <a:pt x="205" y="820"/>
                    <a:pt x="117" y="1007"/>
                    <a:pt x="62" y="1202"/>
                  </a:cubicBezTo>
                  <a:cubicBezTo>
                    <a:pt x="52" y="1252"/>
                    <a:pt x="39" y="1304"/>
                    <a:pt x="32" y="1351"/>
                  </a:cubicBezTo>
                  <a:cubicBezTo>
                    <a:pt x="25" y="1403"/>
                    <a:pt x="15" y="1450"/>
                    <a:pt x="12" y="1500"/>
                  </a:cubicBezTo>
                  <a:cubicBezTo>
                    <a:pt x="1" y="1599"/>
                    <a:pt x="1" y="1701"/>
                    <a:pt x="12" y="1800"/>
                  </a:cubicBezTo>
                  <a:cubicBezTo>
                    <a:pt x="25" y="1994"/>
                    <a:pt x="73" y="2185"/>
                    <a:pt x="144" y="2354"/>
                  </a:cubicBezTo>
                  <a:cubicBezTo>
                    <a:pt x="212" y="2525"/>
                    <a:pt x="307" y="2678"/>
                    <a:pt x="412" y="2807"/>
                  </a:cubicBezTo>
                  <a:cubicBezTo>
                    <a:pt x="519" y="2937"/>
                    <a:pt x="637" y="3042"/>
                    <a:pt x="756" y="3123"/>
                  </a:cubicBezTo>
                  <a:cubicBezTo>
                    <a:pt x="872" y="3205"/>
                    <a:pt x="995" y="3260"/>
                    <a:pt x="1103" y="3293"/>
                  </a:cubicBezTo>
                  <a:cubicBezTo>
                    <a:pt x="1158" y="3314"/>
                    <a:pt x="1208" y="3321"/>
                    <a:pt x="1257" y="3334"/>
                  </a:cubicBezTo>
                  <a:cubicBezTo>
                    <a:pt x="1280" y="3337"/>
                    <a:pt x="1304" y="3341"/>
                    <a:pt x="1328" y="3345"/>
                  </a:cubicBezTo>
                  <a:cubicBezTo>
                    <a:pt x="1348" y="3348"/>
                    <a:pt x="1368" y="3351"/>
                    <a:pt x="1389" y="3351"/>
                  </a:cubicBezTo>
                  <a:cubicBezTo>
                    <a:pt x="1430" y="3355"/>
                    <a:pt x="1464" y="3355"/>
                    <a:pt x="1494" y="3358"/>
                  </a:cubicBezTo>
                  <a:cubicBezTo>
                    <a:pt x="1505" y="3359"/>
                    <a:pt x="1514" y="3360"/>
                    <a:pt x="1524" y="3360"/>
                  </a:cubicBezTo>
                  <a:cubicBezTo>
                    <a:pt x="1542" y="3360"/>
                    <a:pt x="1559" y="3358"/>
                    <a:pt x="1573" y="3358"/>
                  </a:cubicBezTo>
                  <a:lnTo>
                    <a:pt x="1637" y="3358"/>
                  </a:lnTo>
                  <a:cubicBezTo>
                    <a:pt x="1637" y="3358"/>
                    <a:pt x="1613" y="3355"/>
                    <a:pt x="1573" y="3348"/>
                  </a:cubicBezTo>
                  <a:cubicBezTo>
                    <a:pt x="1555" y="3345"/>
                    <a:pt x="1528" y="3337"/>
                    <a:pt x="1502" y="3328"/>
                  </a:cubicBezTo>
                  <a:cubicBezTo>
                    <a:pt x="1471" y="3321"/>
                    <a:pt x="1440" y="3307"/>
                    <a:pt x="1403" y="3293"/>
                  </a:cubicBezTo>
                  <a:cubicBezTo>
                    <a:pt x="1368" y="3280"/>
                    <a:pt x="1328" y="3263"/>
                    <a:pt x="1287" y="3243"/>
                  </a:cubicBezTo>
                  <a:cubicBezTo>
                    <a:pt x="1249" y="3219"/>
                    <a:pt x="1205" y="3199"/>
                    <a:pt x="1161" y="3168"/>
                  </a:cubicBezTo>
                  <a:cubicBezTo>
                    <a:pt x="1141" y="3154"/>
                    <a:pt x="1117" y="3141"/>
                    <a:pt x="1097" y="3123"/>
                  </a:cubicBezTo>
                  <a:cubicBezTo>
                    <a:pt x="1073" y="3106"/>
                    <a:pt x="1053" y="3089"/>
                    <a:pt x="1029" y="3072"/>
                  </a:cubicBezTo>
                  <a:cubicBezTo>
                    <a:pt x="988" y="3035"/>
                    <a:pt x="940" y="2998"/>
                    <a:pt x="899" y="2950"/>
                  </a:cubicBezTo>
                  <a:cubicBezTo>
                    <a:pt x="811" y="2865"/>
                    <a:pt x="732" y="2756"/>
                    <a:pt x="665" y="2634"/>
                  </a:cubicBezTo>
                  <a:cubicBezTo>
                    <a:pt x="600" y="2511"/>
                    <a:pt x="549" y="2375"/>
                    <a:pt x="511" y="2229"/>
                  </a:cubicBezTo>
                  <a:cubicBezTo>
                    <a:pt x="474" y="2086"/>
                    <a:pt x="457" y="1933"/>
                    <a:pt x="457" y="1780"/>
                  </a:cubicBezTo>
                  <a:lnTo>
                    <a:pt x="461" y="1722"/>
                  </a:lnTo>
                  <a:cubicBezTo>
                    <a:pt x="461" y="1701"/>
                    <a:pt x="464" y="1684"/>
                    <a:pt x="464" y="1664"/>
                  </a:cubicBezTo>
                  <a:cubicBezTo>
                    <a:pt x="464" y="1647"/>
                    <a:pt x="464" y="1627"/>
                    <a:pt x="467" y="1607"/>
                  </a:cubicBezTo>
                  <a:lnTo>
                    <a:pt x="474" y="1552"/>
                  </a:lnTo>
                  <a:cubicBezTo>
                    <a:pt x="478" y="1511"/>
                    <a:pt x="484" y="1474"/>
                    <a:pt x="491" y="1436"/>
                  </a:cubicBezTo>
                  <a:cubicBezTo>
                    <a:pt x="498" y="1398"/>
                    <a:pt x="511" y="1365"/>
                    <a:pt x="519" y="1327"/>
                  </a:cubicBezTo>
                  <a:cubicBezTo>
                    <a:pt x="555" y="1181"/>
                    <a:pt x="621" y="1042"/>
                    <a:pt x="698" y="919"/>
                  </a:cubicBezTo>
                  <a:cubicBezTo>
                    <a:pt x="780" y="797"/>
                    <a:pt x="882" y="688"/>
                    <a:pt x="995" y="599"/>
                  </a:cubicBezTo>
                  <a:cubicBezTo>
                    <a:pt x="1106" y="511"/>
                    <a:pt x="1229" y="436"/>
                    <a:pt x="1355" y="382"/>
                  </a:cubicBezTo>
                  <a:cubicBezTo>
                    <a:pt x="1481" y="324"/>
                    <a:pt x="1607" y="286"/>
                    <a:pt x="1729" y="266"/>
                  </a:cubicBezTo>
                  <a:cubicBezTo>
                    <a:pt x="1852" y="249"/>
                    <a:pt x="1968" y="239"/>
                    <a:pt x="2070" y="239"/>
                  </a:cubicBezTo>
                  <a:cubicBezTo>
                    <a:pt x="2124" y="239"/>
                    <a:pt x="2172" y="242"/>
                    <a:pt x="2216" y="246"/>
                  </a:cubicBezTo>
                  <a:cubicBezTo>
                    <a:pt x="2260" y="249"/>
                    <a:pt x="2304" y="255"/>
                    <a:pt x="2342" y="263"/>
                  </a:cubicBezTo>
                  <a:cubicBezTo>
                    <a:pt x="2379" y="269"/>
                    <a:pt x="2413" y="276"/>
                    <a:pt x="2444" y="280"/>
                  </a:cubicBezTo>
                  <a:cubicBezTo>
                    <a:pt x="2471" y="286"/>
                    <a:pt x="2494" y="293"/>
                    <a:pt x="2515" y="300"/>
                  </a:cubicBezTo>
                  <a:cubicBezTo>
                    <a:pt x="2556" y="310"/>
                    <a:pt x="2580" y="317"/>
                    <a:pt x="2580" y="317"/>
                  </a:cubicBezTo>
                  <a:cubicBezTo>
                    <a:pt x="2580" y="317"/>
                    <a:pt x="2560" y="304"/>
                    <a:pt x="2525" y="280"/>
                  </a:cubicBezTo>
                  <a:cubicBezTo>
                    <a:pt x="2508" y="266"/>
                    <a:pt x="2488" y="249"/>
                    <a:pt x="2464" y="232"/>
                  </a:cubicBezTo>
                  <a:cubicBezTo>
                    <a:pt x="2437" y="215"/>
                    <a:pt x="2406" y="198"/>
                    <a:pt x="2372" y="178"/>
                  </a:cubicBezTo>
                  <a:cubicBezTo>
                    <a:pt x="2335" y="161"/>
                    <a:pt x="2294" y="140"/>
                    <a:pt x="2249" y="120"/>
                  </a:cubicBezTo>
                  <a:cubicBezTo>
                    <a:pt x="2202" y="103"/>
                    <a:pt x="2155" y="82"/>
                    <a:pt x="2097" y="65"/>
                  </a:cubicBezTo>
                  <a:cubicBezTo>
                    <a:pt x="1988" y="31"/>
                    <a:pt x="1858" y="4"/>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1"/>
            <p:cNvSpPr/>
            <p:nvPr/>
          </p:nvSpPr>
          <p:spPr>
            <a:xfrm>
              <a:off x="520701" y="666291"/>
              <a:ext cx="64709" cy="100663"/>
            </a:xfrm>
            <a:custGeom>
              <a:avLst/>
              <a:gdLst/>
              <a:ahLst/>
              <a:cxnLst/>
              <a:rect l="l" t="t" r="r" b="b"/>
              <a:pathLst>
                <a:path w="1474" h="2293" extrusionOk="0">
                  <a:moveTo>
                    <a:pt x="1293" y="1"/>
                  </a:moveTo>
                  <a:cubicBezTo>
                    <a:pt x="1232" y="4"/>
                    <a:pt x="1161" y="4"/>
                    <a:pt x="1079" y="7"/>
                  </a:cubicBezTo>
                  <a:cubicBezTo>
                    <a:pt x="997" y="11"/>
                    <a:pt x="905" y="21"/>
                    <a:pt x="806" y="38"/>
                  </a:cubicBezTo>
                  <a:cubicBezTo>
                    <a:pt x="756" y="45"/>
                    <a:pt x="704" y="55"/>
                    <a:pt x="650" y="68"/>
                  </a:cubicBezTo>
                  <a:cubicBezTo>
                    <a:pt x="596" y="79"/>
                    <a:pt x="538" y="96"/>
                    <a:pt x="476" y="117"/>
                  </a:cubicBezTo>
                  <a:cubicBezTo>
                    <a:pt x="418" y="140"/>
                    <a:pt x="357" y="170"/>
                    <a:pt x="300" y="219"/>
                  </a:cubicBezTo>
                  <a:cubicBezTo>
                    <a:pt x="239" y="263"/>
                    <a:pt x="184" y="330"/>
                    <a:pt x="157" y="412"/>
                  </a:cubicBezTo>
                  <a:cubicBezTo>
                    <a:pt x="123" y="508"/>
                    <a:pt x="123" y="613"/>
                    <a:pt x="160" y="712"/>
                  </a:cubicBezTo>
                  <a:cubicBezTo>
                    <a:pt x="181" y="759"/>
                    <a:pt x="205" y="811"/>
                    <a:pt x="242" y="851"/>
                  </a:cubicBezTo>
                  <a:cubicBezTo>
                    <a:pt x="263" y="872"/>
                    <a:pt x="283" y="892"/>
                    <a:pt x="307" y="909"/>
                  </a:cubicBezTo>
                  <a:lnTo>
                    <a:pt x="313" y="916"/>
                  </a:lnTo>
                  <a:lnTo>
                    <a:pt x="320" y="919"/>
                  </a:lnTo>
                  <a:lnTo>
                    <a:pt x="320" y="922"/>
                  </a:lnTo>
                  <a:lnTo>
                    <a:pt x="316" y="922"/>
                  </a:lnTo>
                  <a:lnTo>
                    <a:pt x="316" y="926"/>
                  </a:lnTo>
                  <a:lnTo>
                    <a:pt x="320" y="926"/>
                  </a:lnTo>
                  <a:lnTo>
                    <a:pt x="310" y="933"/>
                  </a:lnTo>
                  <a:lnTo>
                    <a:pt x="296" y="953"/>
                  </a:lnTo>
                  <a:cubicBezTo>
                    <a:pt x="252" y="1001"/>
                    <a:pt x="211" y="1052"/>
                    <a:pt x="174" y="1106"/>
                  </a:cubicBezTo>
                  <a:cubicBezTo>
                    <a:pt x="137" y="1164"/>
                    <a:pt x="102" y="1222"/>
                    <a:pt x="76" y="1286"/>
                  </a:cubicBezTo>
                  <a:cubicBezTo>
                    <a:pt x="62" y="1318"/>
                    <a:pt x="51" y="1351"/>
                    <a:pt x="38" y="1382"/>
                  </a:cubicBezTo>
                  <a:cubicBezTo>
                    <a:pt x="31" y="1415"/>
                    <a:pt x="21" y="1450"/>
                    <a:pt x="18" y="1484"/>
                  </a:cubicBezTo>
                  <a:cubicBezTo>
                    <a:pt x="4" y="1558"/>
                    <a:pt x="0" y="1637"/>
                    <a:pt x="14" y="1709"/>
                  </a:cubicBezTo>
                  <a:cubicBezTo>
                    <a:pt x="24" y="1780"/>
                    <a:pt x="41" y="1844"/>
                    <a:pt x="65" y="1902"/>
                  </a:cubicBezTo>
                  <a:cubicBezTo>
                    <a:pt x="79" y="1933"/>
                    <a:pt x="92" y="1963"/>
                    <a:pt x="109" y="1991"/>
                  </a:cubicBezTo>
                  <a:cubicBezTo>
                    <a:pt x="123" y="2021"/>
                    <a:pt x="140" y="2048"/>
                    <a:pt x="160" y="2076"/>
                  </a:cubicBezTo>
                  <a:cubicBezTo>
                    <a:pt x="198" y="2127"/>
                    <a:pt x="239" y="2171"/>
                    <a:pt x="286" y="2208"/>
                  </a:cubicBezTo>
                  <a:cubicBezTo>
                    <a:pt x="334" y="2246"/>
                    <a:pt x="391" y="2277"/>
                    <a:pt x="453" y="2287"/>
                  </a:cubicBezTo>
                  <a:cubicBezTo>
                    <a:pt x="471" y="2291"/>
                    <a:pt x="490" y="2293"/>
                    <a:pt x="509" y="2293"/>
                  </a:cubicBezTo>
                  <a:cubicBezTo>
                    <a:pt x="549" y="2293"/>
                    <a:pt x="587" y="2284"/>
                    <a:pt x="619" y="2273"/>
                  </a:cubicBezTo>
                  <a:cubicBezTo>
                    <a:pt x="671" y="2256"/>
                    <a:pt x="708" y="2225"/>
                    <a:pt x="735" y="2195"/>
                  </a:cubicBezTo>
                  <a:cubicBezTo>
                    <a:pt x="762" y="2164"/>
                    <a:pt x="783" y="2134"/>
                    <a:pt x="796" y="2109"/>
                  </a:cubicBezTo>
                  <a:cubicBezTo>
                    <a:pt x="823" y="2052"/>
                    <a:pt x="837" y="2007"/>
                    <a:pt x="847" y="1977"/>
                  </a:cubicBezTo>
                  <a:cubicBezTo>
                    <a:pt x="854" y="1943"/>
                    <a:pt x="861" y="1930"/>
                    <a:pt x="861" y="1930"/>
                  </a:cubicBezTo>
                  <a:lnTo>
                    <a:pt x="861" y="1930"/>
                  </a:lnTo>
                  <a:cubicBezTo>
                    <a:pt x="861" y="1930"/>
                    <a:pt x="847" y="1940"/>
                    <a:pt x="827" y="1967"/>
                  </a:cubicBezTo>
                  <a:cubicBezTo>
                    <a:pt x="806" y="1991"/>
                    <a:pt x="776" y="2025"/>
                    <a:pt x="735" y="2059"/>
                  </a:cubicBezTo>
                  <a:cubicBezTo>
                    <a:pt x="698" y="2096"/>
                    <a:pt x="640" y="2134"/>
                    <a:pt x="582" y="2137"/>
                  </a:cubicBezTo>
                  <a:cubicBezTo>
                    <a:pt x="579" y="2137"/>
                    <a:pt x="576" y="2137"/>
                    <a:pt x="572" y="2137"/>
                  </a:cubicBezTo>
                  <a:cubicBezTo>
                    <a:pt x="519" y="2137"/>
                    <a:pt x="470" y="2111"/>
                    <a:pt x="418" y="2059"/>
                  </a:cubicBezTo>
                  <a:cubicBezTo>
                    <a:pt x="391" y="2032"/>
                    <a:pt x="368" y="1998"/>
                    <a:pt x="351" y="1957"/>
                  </a:cubicBezTo>
                  <a:cubicBezTo>
                    <a:pt x="330" y="1916"/>
                    <a:pt x="316" y="1878"/>
                    <a:pt x="307" y="1828"/>
                  </a:cubicBezTo>
                  <a:cubicBezTo>
                    <a:pt x="296" y="1780"/>
                    <a:pt x="289" y="1729"/>
                    <a:pt x="289" y="1681"/>
                  </a:cubicBezTo>
                  <a:cubicBezTo>
                    <a:pt x="289" y="1633"/>
                    <a:pt x="296" y="1589"/>
                    <a:pt x="307" y="1542"/>
                  </a:cubicBezTo>
                  <a:cubicBezTo>
                    <a:pt x="313" y="1522"/>
                    <a:pt x="320" y="1501"/>
                    <a:pt x="327" y="1481"/>
                  </a:cubicBezTo>
                  <a:cubicBezTo>
                    <a:pt x="337" y="1460"/>
                    <a:pt x="344" y="1440"/>
                    <a:pt x="357" y="1415"/>
                  </a:cubicBezTo>
                  <a:cubicBezTo>
                    <a:pt x="378" y="1375"/>
                    <a:pt x="405" y="1334"/>
                    <a:pt x="436" y="1293"/>
                  </a:cubicBezTo>
                  <a:cubicBezTo>
                    <a:pt x="467" y="1252"/>
                    <a:pt x="500" y="1215"/>
                    <a:pt x="538" y="1175"/>
                  </a:cubicBezTo>
                  <a:lnTo>
                    <a:pt x="552" y="1161"/>
                  </a:lnTo>
                  <a:lnTo>
                    <a:pt x="561" y="1150"/>
                  </a:lnTo>
                  <a:cubicBezTo>
                    <a:pt x="569" y="1144"/>
                    <a:pt x="572" y="1140"/>
                    <a:pt x="578" y="1134"/>
                  </a:cubicBezTo>
                  <a:lnTo>
                    <a:pt x="643" y="1073"/>
                  </a:lnTo>
                  <a:cubicBezTo>
                    <a:pt x="688" y="1028"/>
                    <a:pt x="735" y="987"/>
                    <a:pt x="779" y="946"/>
                  </a:cubicBezTo>
                  <a:cubicBezTo>
                    <a:pt x="765" y="922"/>
                    <a:pt x="752" y="895"/>
                    <a:pt x="735" y="872"/>
                  </a:cubicBezTo>
                  <a:cubicBezTo>
                    <a:pt x="725" y="851"/>
                    <a:pt x="712" y="834"/>
                    <a:pt x="701" y="814"/>
                  </a:cubicBezTo>
                  <a:lnTo>
                    <a:pt x="701" y="811"/>
                  </a:lnTo>
                  <a:lnTo>
                    <a:pt x="698" y="811"/>
                  </a:lnTo>
                  <a:cubicBezTo>
                    <a:pt x="698" y="807"/>
                    <a:pt x="694" y="807"/>
                    <a:pt x="694" y="803"/>
                  </a:cubicBezTo>
                  <a:cubicBezTo>
                    <a:pt x="684" y="790"/>
                    <a:pt x="657" y="753"/>
                    <a:pt x="606" y="668"/>
                  </a:cubicBezTo>
                  <a:lnTo>
                    <a:pt x="552" y="677"/>
                  </a:lnTo>
                  <a:cubicBezTo>
                    <a:pt x="549" y="679"/>
                    <a:pt x="548" y="679"/>
                    <a:pt x="547" y="679"/>
                  </a:cubicBezTo>
                  <a:cubicBezTo>
                    <a:pt x="545" y="679"/>
                    <a:pt x="544" y="677"/>
                    <a:pt x="541" y="677"/>
                  </a:cubicBezTo>
                  <a:lnTo>
                    <a:pt x="531" y="677"/>
                  </a:lnTo>
                  <a:lnTo>
                    <a:pt x="514" y="674"/>
                  </a:lnTo>
                  <a:lnTo>
                    <a:pt x="500" y="671"/>
                  </a:lnTo>
                  <a:lnTo>
                    <a:pt x="490" y="671"/>
                  </a:lnTo>
                  <a:lnTo>
                    <a:pt x="484" y="668"/>
                  </a:lnTo>
                  <a:cubicBezTo>
                    <a:pt x="484" y="668"/>
                    <a:pt x="480" y="668"/>
                    <a:pt x="476" y="664"/>
                  </a:cubicBezTo>
                  <a:lnTo>
                    <a:pt x="473" y="664"/>
                  </a:lnTo>
                  <a:cubicBezTo>
                    <a:pt x="467" y="660"/>
                    <a:pt x="456" y="654"/>
                    <a:pt x="449" y="651"/>
                  </a:cubicBezTo>
                  <a:cubicBezTo>
                    <a:pt x="436" y="640"/>
                    <a:pt x="423" y="624"/>
                    <a:pt x="409" y="606"/>
                  </a:cubicBezTo>
                  <a:cubicBezTo>
                    <a:pt x="391" y="569"/>
                    <a:pt x="385" y="525"/>
                    <a:pt x="391" y="487"/>
                  </a:cubicBezTo>
                  <a:cubicBezTo>
                    <a:pt x="402" y="450"/>
                    <a:pt x="418" y="415"/>
                    <a:pt x="449" y="382"/>
                  </a:cubicBezTo>
                  <a:cubicBezTo>
                    <a:pt x="476" y="348"/>
                    <a:pt x="517" y="321"/>
                    <a:pt x="561" y="293"/>
                  </a:cubicBezTo>
                  <a:cubicBezTo>
                    <a:pt x="647" y="242"/>
                    <a:pt x="749" y="208"/>
                    <a:pt x="841" y="178"/>
                  </a:cubicBezTo>
                  <a:cubicBezTo>
                    <a:pt x="1024" y="120"/>
                    <a:pt x="1184" y="65"/>
                    <a:pt x="1296" y="41"/>
                  </a:cubicBezTo>
                  <a:cubicBezTo>
                    <a:pt x="1351" y="28"/>
                    <a:pt x="1398" y="18"/>
                    <a:pt x="1429" y="15"/>
                  </a:cubicBezTo>
                  <a:cubicBezTo>
                    <a:pt x="1459" y="7"/>
                    <a:pt x="1473" y="7"/>
                    <a:pt x="1473" y="7"/>
                  </a:cubicBezTo>
                  <a:cubicBezTo>
                    <a:pt x="1473" y="7"/>
                    <a:pt x="1409" y="4"/>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1"/>
            <p:cNvSpPr/>
            <p:nvPr/>
          </p:nvSpPr>
          <p:spPr>
            <a:xfrm>
              <a:off x="657628" y="443583"/>
              <a:ext cx="182975" cy="97282"/>
            </a:xfrm>
            <a:custGeom>
              <a:avLst/>
              <a:gdLst/>
              <a:ahLst/>
              <a:cxnLst/>
              <a:rect l="l" t="t" r="r" b="b"/>
              <a:pathLst>
                <a:path w="4168" h="2216" extrusionOk="0">
                  <a:moveTo>
                    <a:pt x="2840" y="0"/>
                  </a:moveTo>
                  <a:cubicBezTo>
                    <a:pt x="2754" y="0"/>
                    <a:pt x="2670" y="7"/>
                    <a:pt x="2590" y="18"/>
                  </a:cubicBezTo>
                  <a:cubicBezTo>
                    <a:pt x="2467" y="32"/>
                    <a:pt x="2348" y="59"/>
                    <a:pt x="2235" y="94"/>
                  </a:cubicBezTo>
                  <a:cubicBezTo>
                    <a:pt x="2008" y="158"/>
                    <a:pt x="1807" y="250"/>
                    <a:pt x="1617" y="342"/>
                  </a:cubicBezTo>
                  <a:cubicBezTo>
                    <a:pt x="1524" y="390"/>
                    <a:pt x="1430" y="437"/>
                    <a:pt x="1348" y="485"/>
                  </a:cubicBezTo>
                  <a:cubicBezTo>
                    <a:pt x="1263" y="533"/>
                    <a:pt x="1181" y="580"/>
                    <a:pt x="1100" y="621"/>
                  </a:cubicBezTo>
                  <a:cubicBezTo>
                    <a:pt x="943" y="706"/>
                    <a:pt x="797" y="778"/>
                    <a:pt x="661" y="825"/>
                  </a:cubicBezTo>
                  <a:cubicBezTo>
                    <a:pt x="533" y="870"/>
                    <a:pt x="417" y="893"/>
                    <a:pt x="316" y="893"/>
                  </a:cubicBezTo>
                  <a:cubicBezTo>
                    <a:pt x="309" y="893"/>
                    <a:pt x="303" y="893"/>
                    <a:pt x="296" y="893"/>
                  </a:cubicBezTo>
                  <a:cubicBezTo>
                    <a:pt x="290" y="893"/>
                    <a:pt x="284" y="893"/>
                    <a:pt x="277" y="893"/>
                  </a:cubicBezTo>
                  <a:cubicBezTo>
                    <a:pt x="184" y="893"/>
                    <a:pt x="110" y="871"/>
                    <a:pt x="62" y="855"/>
                  </a:cubicBezTo>
                  <a:cubicBezTo>
                    <a:pt x="34" y="845"/>
                    <a:pt x="14" y="839"/>
                    <a:pt x="1" y="832"/>
                  </a:cubicBezTo>
                  <a:lnTo>
                    <a:pt x="1" y="832"/>
                  </a:lnTo>
                  <a:cubicBezTo>
                    <a:pt x="14" y="839"/>
                    <a:pt x="31" y="852"/>
                    <a:pt x="59" y="863"/>
                  </a:cubicBezTo>
                  <a:cubicBezTo>
                    <a:pt x="109" y="886"/>
                    <a:pt x="188" y="921"/>
                    <a:pt x="296" y="930"/>
                  </a:cubicBezTo>
                  <a:cubicBezTo>
                    <a:pt x="327" y="934"/>
                    <a:pt x="359" y="936"/>
                    <a:pt x="393" y="936"/>
                  </a:cubicBezTo>
                  <a:cubicBezTo>
                    <a:pt x="479" y="936"/>
                    <a:pt x="577" y="924"/>
                    <a:pt x="681" y="900"/>
                  </a:cubicBezTo>
                  <a:cubicBezTo>
                    <a:pt x="830" y="869"/>
                    <a:pt x="990" y="811"/>
                    <a:pt x="1157" y="740"/>
                  </a:cubicBezTo>
                  <a:cubicBezTo>
                    <a:pt x="1239" y="703"/>
                    <a:pt x="1328" y="665"/>
                    <a:pt x="1416" y="624"/>
                  </a:cubicBezTo>
                  <a:cubicBezTo>
                    <a:pt x="1504" y="587"/>
                    <a:pt x="1596" y="546"/>
                    <a:pt x="1692" y="512"/>
                  </a:cubicBezTo>
                  <a:cubicBezTo>
                    <a:pt x="1882" y="437"/>
                    <a:pt x="2086" y="365"/>
                    <a:pt x="2293" y="315"/>
                  </a:cubicBezTo>
                  <a:cubicBezTo>
                    <a:pt x="2464" y="271"/>
                    <a:pt x="2642" y="242"/>
                    <a:pt x="2821" y="242"/>
                  </a:cubicBezTo>
                  <a:cubicBezTo>
                    <a:pt x="2863" y="242"/>
                    <a:pt x="2905" y="244"/>
                    <a:pt x="2947" y="247"/>
                  </a:cubicBezTo>
                  <a:cubicBezTo>
                    <a:pt x="3164" y="263"/>
                    <a:pt x="3382" y="329"/>
                    <a:pt x="3565" y="444"/>
                  </a:cubicBezTo>
                  <a:cubicBezTo>
                    <a:pt x="3658" y="502"/>
                    <a:pt x="3736" y="570"/>
                    <a:pt x="3794" y="659"/>
                  </a:cubicBezTo>
                  <a:cubicBezTo>
                    <a:pt x="3858" y="743"/>
                    <a:pt x="3896" y="845"/>
                    <a:pt x="3920" y="948"/>
                  </a:cubicBezTo>
                  <a:cubicBezTo>
                    <a:pt x="3964" y="1158"/>
                    <a:pt x="3940" y="1383"/>
                    <a:pt x="3868" y="1577"/>
                  </a:cubicBezTo>
                  <a:cubicBezTo>
                    <a:pt x="3831" y="1676"/>
                    <a:pt x="3780" y="1764"/>
                    <a:pt x="3719" y="1842"/>
                  </a:cubicBezTo>
                  <a:cubicBezTo>
                    <a:pt x="3658" y="1917"/>
                    <a:pt x="3582" y="1978"/>
                    <a:pt x="3501" y="2015"/>
                  </a:cubicBezTo>
                  <a:cubicBezTo>
                    <a:pt x="3418" y="2056"/>
                    <a:pt x="3331" y="2074"/>
                    <a:pt x="3244" y="2074"/>
                  </a:cubicBezTo>
                  <a:cubicBezTo>
                    <a:pt x="3156" y="2074"/>
                    <a:pt x="3070" y="2055"/>
                    <a:pt x="2991" y="2023"/>
                  </a:cubicBezTo>
                  <a:cubicBezTo>
                    <a:pt x="2950" y="2009"/>
                    <a:pt x="2916" y="1992"/>
                    <a:pt x="2882" y="1971"/>
                  </a:cubicBezTo>
                  <a:cubicBezTo>
                    <a:pt x="2865" y="1962"/>
                    <a:pt x="2848" y="1951"/>
                    <a:pt x="2831" y="1941"/>
                  </a:cubicBezTo>
                  <a:cubicBezTo>
                    <a:pt x="2818" y="1927"/>
                    <a:pt x="2804" y="1913"/>
                    <a:pt x="2790" y="1904"/>
                  </a:cubicBezTo>
                  <a:cubicBezTo>
                    <a:pt x="2733" y="1852"/>
                    <a:pt x="2688" y="1794"/>
                    <a:pt x="2654" y="1733"/>
                  </a:cubicBezTo>
                  <a:cubicBezTo>
                    <a:pt x="2620" y="1672"/>
                    <a:pt x="2596" y="1610"/>
                    <a:pt x="2579" y="1553"/>
                  </a:cubicBezTo>
                  <a:cubicBezTo>
                    <a:pt x="2565" y="1495"/>
                    <a:pt x="2559" y="1437"/>
                    <a:pt x="2562" y="1386"/>
                  </a:cubicBezTo>
                  <a:cubicBezTo>
                    <a:pt x="2559" y="1288"/>
                    <a:pt x="2582" y="1206"/>
                    <a:pt x="2606" y="1155"/>
                  </a:cubicBezTo>
                  <a:cubicBezTo>
                    <a:pt x="2617" y="1128"/>
                    <a:pt x="2626" y="1111"/>
                    <a:pt x="2634" y="1097"/>
                  </a:cubicBezTo>
                  <a:cubicBezTo>
                    <a:pt x="2640" y="1084"/>
                    <a:pt x="2644" y="1080"/>
                    <a:pt x="2644" y="1080"/>
                  </a:cubicBezTo>
                  <a:lnTo>
                    <a:pt x="2644" y="1080"/>
                  </a:lnTo>
                  <a:cubicBezTo>
                    <a:pt x="2644" y="1080"/>
                    <a:pt x="2640" y="1084"/>
                    <a:pt x="2631" y="1097"/>
                  </a:cubicBezTo>
                  <a:cubicBezTo>
                    <a:pt x="2623" y="1108"/>
                    <a:pt x="2606" y="1125"/>
                    <a:pt x="2593" y="1148"/>
                  </a:cubicBezTo>
                  <a:cubicBezTo>
                    <a:pt x="2562" y="1196"/>
                    <a:pt x="2524" y="1274"/>
                    <a:pt x="2511" y="1383"/>
                  </a:cubicBezTo>
                  <a:cubicBezTo>
                    <a:pt x="2504" y="1437"/>
                    <a:pt x="2504" y="1499"/>
                    <a:pt x="2515" y="1566"/>
                  </a:cubicBezTo>
                  <a:cubicBezTo>
                    <a:pt x="2524" y="1631"/>
                    <a:pt x="2542" y="1703"/>
                    <a:pt x="2573" y="1774"/>
                  </a:cubicBezTo>
                  <a:cubicBezTo>
                    <a:pt x="2606" y="1846"/>
                    <a:pt x="2651" y="1917"/>
                    <a:pt x="2712" y="1982"/>
                  </a:cubicBezTo>
                  <a:cubicBezTo>
                    <a:pt x="2725" y="1998"/>
                    <a:pt x="2742" y="2012"/>
                    <a:pt x="2760" y="2029"/>
                  </a:cubicBezTo>
                  <a:cubicBezTo>
                    <a:pt x="2777" y="2043"/>
                    <a:pt x="2797" y="2056"/>
                    <a:pt x="2814" y="2073"/>
                  </a:cubicBezTo>
                  <a:cubicBezTo>
                    <a:pt x="2855" y="2097"/>
                    <a:pt x="2899" y="2125"/>
                    <a:pt x="2943" y="2141"/>
                  </a:cubicBezTo>
                  <a:cubicBezTo>
                    <a:pt x="2984" y="2162"/>
                    <a:pt x="3031" y="2175"/>
                    <a:pt x="3083" y="2189"/>
                  </a:cubicBezTo>
                  <a:cubicBezTo>
                    <a:pt x="3107" y="2196"/>
                    <a:pt x="3130" y="2199"/>
                    <a:pt x="3157" y="2206"/>
                  </a:cubicBezTo>
                  <a:cubicBezTo>
                    <a:pt x="3182" y="2213"/>
                    <a:pt x="3209" y="2213"/>
                    <a:pt x="3236" y="2213"/>
                  </a:cubicBezTo>
                  <a:cubicBezTo>
                    <a:pt x="3256" y="2215"/>
                    <a:pt x="3276" y="2216"/>
                    <a:pt x="3296" y="2216"/>
                  </a:cubicBezTo>
                  <a:cubicBezTo>
                    <a:pt x="3386" y="2216"/>
                    <a:pt x="3477" y="2198"/>
                    <a:pt x="3565" y="2158"/>
                  </a:cubicBezTo>
                  <a:cubicBezTo>
                    <a:pt x="3671" y="2114"/>
                    <a:pt x="3766" y="2039"/>
                    <a:pt x="3848" y="1951"/>
                  </a:cubicBezTo>
                  <a:cubicBezTo>
                    <a:pt x="3926" y="1863"/>
                    <a:pt x="3991" y="1757"/>
                    <a:pt x="4039" y="1645"/>
                  </a:cubicBezTo>
                  <a:cubicBezTo>
                    <a:pt x="4134" y="1420"/>
                    <a:pt x="4168" y="1161"/>
                    <a:pt x="4116" y="907"/>
                  </a:cubicBezTo>
                  <a:cubicBezTo>
                    <a:pt x="4093" y="781"/>
                    <a:pt x="4042" y="655"/>
                    <a:pt x="3974" y="539"/>
                  </a:cubicBezTo>
                  <a:cubicBezTo>
                    <a:pt x="3903" y="427"/>
                    <a:pt x="3800" y="325"/>
                    <a:pt x="3695" y="250"/>
                  </a:cubicBezTo>
                  <a:cubicBezTo>
                    <a:pt x="3586" y="172"/>
                    <a:pt x="3467" y="114"/>
                    <a:pt x="3341" y="76"/>
                  </a:cubicBezTo>
                  <a:cubicBezTo>
                    <a:pt x="3215" y="36"/>
                    <a:pt x="3089" y="15"/>
                    <a:pt x="2964" y="5"/>
                  </a:cubicBezTo>
                  <a:cubicBezTo>
                    <a:pt x="2922" y="2"/>
                    <a:pt x="2881" y="0"/>
                    <a:pt x="2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1"/>
            <p:cNvSpPr/>
            <p:nvPr/>
          </p:nvSpPr>
          <p:spPr>
            <a:xfrm>
              <a:off x="803554" y="404072"/>
              <a:ext cx="142499" cy="72215"/>
            </a:xfrm>
            <a:custGeom>
              <a:avLst/>
              <a:gdLst/>
              <a:ahLst/>
              <a:cxnLst/>
              <a:rect l="l" t="t" r="r" b="b"/>
              <a:pathLst>
                <a:path w="3246" h="1645" extrusionOk="0">
                  <a:moveTo>
                    <a:pt x="0" y="0"/>
                  </a:moveTo>
                  <a:cubicBezTo>
                    <a:pt x="0" y="0"/>
                    <a:pt x="21" y="4"/>
                    <a:pt x="54" y="7"/>
                  </a:cubicBezTo>
                  <a:cubicBezTo>
                    <a:pt x="72" y="11"/>
                    <a:pt x="92" y="14"/>
                    <a:pt x="119" y="17"/>
                  </a:cubicBezTo>
                  <a:cubicBezTo>
                    <a:pt x="143" y="20"/>
                    <a:pt x="174" y="28"/>
                    <a:pt x="205" y="34"/>
                  </a:cubicBezTo>
                  <a:cubicBezTo>
                    <a:pt x="334" y="61"/>
                    <a:pt x="514" y="116"/>
                    <a:pt x="711" y="208"/>
                  </a:cubicBezTo>
                  <a:cubicBezTo>
                    <a:pt x="813" y="256"/>
                    <a:pt x="915" y="317"/>
                    <a:pt x="1021" y="388"/>
                  </a:cubicBezTo>
                  <a:cubicBezTo>
                    <a:pt x="1123" y="460"/>
                    <a:pt x="1225" y="541"/>
                    <a:pt x="1320" y="637"/>
                  </a:cubicBezTo>
                  <a:cubicBezTo>
                    <a:pt x="1419" y="732"/>
                    <a:pt x="1507" y="841"/>
                    <a:pt x="1588" y="956"/>
                  </a:cubicBezTo>
                  <a:cubicBezTo>
                    <a:pt x="1667" y="1075"/>
                    <a:pt x="1745" y="1212"/>
                    <a:pt x="1861" y="1334"/>
                  </a:cubicBezTo>
                  <a:cubicBezTo>
                    <a:pt x="1976" y="1453"/>
                    <a:pt x="2123" y="1551"/>
                    <a:pt x="2279" y="1603"/>
                  </a:cubicBezTo>
                  <a:cubicBezTo>
                    <a:pt x="2368" y="1630"/>
                    <a:pt x="2460" y="1645"/>
                    <a:pt x="2550" y="1645"/>
                  </a:cubicBezTo>
                  <a:cubicBezTo>
                    <a:pt x="2626" y="1645"/>
                    <a:pt x="2701" y="1634"/>
                    <a:pt x="2772" y="1612"/>
                  </a:cubicBezTo>
                  <a:cubicBezTo>
                    <a:pt x="2851" y="1592"/>
                    <a:pt x="2926" y="1555"/>
                    <a:pt x="2990" y="1507"/>
                  </a:cubicBezTo>
                  <a:cubicBezTo>
                    <a:pt x="3055" y="1460"/>
                    <a:pt x="3109" y="1399"/>
                    <a:pt x="3150" y="1334"/>
                  </a:cubicBezTo>
                  <a:cubicBezTo>
                    <a:pt x="3225" y="1198"/>
                    <a:pt x="3246" y="1052"/>
                    <a:pt x="3218" y="926"/>
                  </a:cubicBezTo>
                  <a:cubicBezTo>
                    <a:pt x="3194" y="796"/>
                    <a:pt x="3116" y="691"/>
                    <a:pt x="3024" y="640"/>
                  </a:cubicBezTo>
                  <a:cubicBezTo>
                    <a:pt x="2969" y="606"/>
                    <a:pt x="2909" y="590"/>
                    <a:pt x="2856" y="590"/>
                  </a:cubicBezTo>
                  <a:cubicBezTo>
                    <a:pt x="2824" y="590"/>
                    <a:pt x="2794" y="596"/>
                    <a:pt x="2769" y="606"/>
                  </a:cubicBezTo>
                  <a:cubicBezTo>
                    <a:pt x="2701" y="633"/>
                    <a:pt x="2667" y="681"/>
                    <a:pt x="2650" y="711"/>
                  </a:cubicBezTo>
                  <a:cubicBezTo>
                    <a:pt x="2643" y="728"/>
                    <a:pt x="2640" y="742"/>
                    <a:pt x="2637" y="752"/>
                  </a:cubicBezTo>
                  <a:cubicBezTo>
                    <a:pt x="2637" y="759"/>
                    <a:pt x="2633" y="766"/>
                    <a:pt x="2633" y="766"/>
                  </a:cubicBezTo>
                  <a:cubicBezTo>
                    <a:pt x="2633" y="766"/>
                    <a:pt x="2637" y="763"/>
                    <a:pt x="2640" y="752"/>
                  </a:cubicBezTo>
                  <a:cubicBezTo>
                    <a:pt x="2643" y="745"/>
                    <a:pt x="2650" y="732"/>
                    <a:pt x="2660" y="718"/>
                  </a:cubicBezTo>
                  <a:cubicBezTo>
                    <a:pt x="2681" y="691"/>
                    <a:pt x="2722" y="657"/>
                    <a:pt x="2783" y="647"/>
                  </a:cubicBezTo>
                  <a:cubicBezTo>
                    <a:pt x="2794" y="644"/>
                    <a:pt x="2805" y="643"/>
                    <a:pt x="2816" y="643"/>
                  </a:cubicBezTo>
                  <a:cubicBezTo>
                    <a:pt x="2868" y="643"/>
                    <a:pt x="2926" y="667"/>
                    <a:pt x="2973" y="711"/>
                  </a:cubicBezTo>
                  <a:cubicBezTo>
                    <a:pt x="3034" y="766"/>
                    <a:pt x="3075" y="847"/>
                    <a:pt x="3082" y="946"/>
                  </a:cubicBezTo>
                  <a:cubicBezTo>
                    <a:pt x="3089" y="1041"/>
                    <a:pt x="3062" y="1150"/>
                    <a:pt x="2997" y="1235"/>
                  </a:cubicBezTo>
                  <a:cubicBezTo>
                    <a:pt x="2963" y="1276"/>
                    <a:pt x="2926" y="1310"/>
                    <a:pt x="2878" y="1341"/>
                  </a:cubicBezTo>
                  <a:cubicBezTo>
                    <a:pt x="2827" y="1372"/>
                    <a:pt x="2776" y="1392"/>
                    <a:pt x="2718" y="1405"/>
                  </a:cubicBezTo>
                  <a:cubicBezTo>
                    <a:pt x="2674" y="1416"/>
                    <a:pt x="2626" y="1420"/>
                    <a:pt x="2578" y="1420"/>
                  </a:cubicBezTo>
                  <a:cubicBezTo>
                    <a:pt x="2563" y="1420"/>
                    <a:pt x="2549" y="1420"/>
                    <a:pt x="2535" y="1419"/>
                  </a:cubicBezTo>
                  <a:cubicBezTo>
                    <a:pt x="2473" y="1419"/>
                    <a:pt x="2409" y="1408"/>
                    <a:pt x="2348" y="1388"/>
                  </a:cubicBezTo>
                  <a:cubicBezTo>
                    <a:pt x="2225" y="1351"/>
                    <a:pt x="2106" y="1283"/>
                    <a:pt x="2014" y="1184"/>
                  </a:cubicBezTo>
                  <a:cubicBezTo>
                    <a:pt x="1922" y="1089"/>
                    <a:pt x="1844" y="963"/>
                    <a:pt x="1752" y="841"/>
                  </a:cubicBezTo>
                  <a:cubicBezTo>
                    <a:pt x="1660" y="714"/>
                    <a:pt x="1555" y="603"/>
                    <a:pt x="1442" y="504"/>
                  </a:cubicBezTo>
                  <a:cubicBezTo>
                    <a:pt x="1334" y="408"/>
                    <a:pt x="1214" y="327"/>
                    <a:pt x="1095" y="262"/>
                  </a:cubicBezTo>
                  <a:cubicBezTo>
                    <a:pt x="980" y="201"/>
                    <a:pt x="864" y="147"/>
                    <a:pt x="752" y="109"/>
                  </a:cubicBezTo>
                  <a:cubicBezTo>
                    <a:pt x="534" y="31"/>
                    <a:pt x="340" y="11"/>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1"/>
            <p:cNvSpPr/>
            <p:nvPr/>
          </p:nvSpPr>
          <p:spPr>
            <a:xfrm>
              <a:off x="866552" y="451880"/>
              <a:ext cx="73401" cy="85912"/>
            </a:xfrm>
            <a:custGeom>
              <a:avLst/>
              <a:gdLst/>
              <a:ahLst/>
              <a:cxnLst/>
              <a:rect l="l" t="t" r="r" b="b"/>
              <a:pathLst>
                <a:path w="1672" h="1957" extrusionOk="0">
                  <a:moveTo>
                    <a:pt x="1" y="0"/>
                  </a:moveTo>
                  <a:cubicBezTo>
                    <a:pt x="1" y="0"/>
                    <a:pt x="15" y="7"/>
                    <a:pt x="35" y="27"/>
                  </a:cubicBezTo>
                  <a:cubicBezTo>
                    <a:pt x="51" y="44"/>
                    <a:pt x="82" y="71"/>
                    <a:pt x="113" y="112"/>
                  </a:cubicBezTo>
                  <a:cubicBezTo>
                    <a:pt x="178" y="187"/>
                    <a:pt x="260" y="310"/>
                    <a:pt x="313" y="470"/>
                  </a:cubicBezTo>
                  <a:cubicBezTo>
                    <a:pt x="341" y="548"/>
                    <a:pt x="365" y="633"/>
                    <a:pt x="378" y="732"/>
                  </a:cubicBezTo>
                  <a:cubicBezTo>
                    <a:pt x="392" y="826"/>
                    <a:pt x="402" y="928"/>
                    <a:pt x="419" y="1038"/>
                  </a:cubicBezTo>
                  <a:cubicBezTo>
                    <a:pt x="436" y="1146"/>
                    <a:pt x="453" y="1262"/>
                    <a:pt x="494" y="1381"/>
                  </a:cubicBezTo>
                  <a:cubicBezTo>
                    <a:pt x="531" y="1497"/>
                    <a:pt x="593" y="1613"/>
                    <a:pt x="674" y="1715"/>
                  </a:cubicBezTo>
                  <a:cubicBezTo>
                    <a:pt x="759" y="1813"/>
                    <a:pt x="872" y="1902"/>
                    <a:pt x="1007" y="1939"/>
                  </a:cubicBezTo>
                  <a:cubicBezTo>
                    <a:pt x="1028" y="1942"/>
                    <a:pt x="1045" y="1946"/>
                    <a:pt x="1062" y="1949"/>
                  </a:cubicBezTo>
                  <a:lnTo>
                    <a:pt x="1113" y="1956"/>
                  </a:lnTo>
                  <a:cubicBezTo>
                    <a:pt x="1147" y="1956"/>
                    <a:pt x="1185" y="1956"/>
                    <a:pt x="1219" y="1949"/>
                  </a:cubicBezTo>
                  <a:cubicBezTo>
                    <a:pt x="1290" y="1939"/>
                    <a:pt x="1354" y="1915"/>
                    <a:pt x="1409" y="1881"/>
                  </a:cubicBezTo>
                  <a:cubicBezTo>
                    <a:pt x="1525" y="1813"/>
                    <a:pt x="1610" y="1707"/>
                    <a:pt x="1647" y="1592"/>
                  </a:cubicBezTo>
                  <a:cubicBezTo>
                    <a:pt x="1664" y="1534"/>
                    <a:pt x="1671" y="1476"/>
                    <a:pt x="1671" y="1418"/>
                  </a:cubicBezTo>
                  <a:cubicBezTo>
                    <a:pt x="1668" y="1360"/>
                    <a:pt x="1654" y="1306"/>
                    <a:pt x="1630" y="1258"/>
                  </a:cubicBezTo>
                  <a:cubicBezTo>
                    <a:pt x="1607" y="1211"/>
                    <a:pt x="1569" y="1170"/>
                    <a:pt x="1525" y="1143"/>
                  </a:cubicBezTo>
                  <a:cubicBezTo>
                    <a:pt x="1489" y="1121"/>
                    <a:pt x="1449" y="1110"/>
                    <a:pt x="1412" y="1110"/>
                  </a:cubicBezTo>
                  <a:cubicBezTo>
                    <a:pt x="1403" y="1110"/>
                    <a:pt x="1394" y="1111"/>
                    <a:pt x="1385" y="1112"/>
                  </a:cubicBezTo>
                  <a:cubicBezTo>
                    <a:pt x="1341" y="1119"/>
                    <a:pt x="1304" y="1140"/>
                    <a:pt x="1276" y="1160"/>
                  </a:cubicBezTo>
                  <a:cubicBezTo>
                    <a:pt x="1249" y="1184"/>
                    <a:pt x="1229" y="1204"/>
                    <a:pt x="1215" y="1225"/>
                  </a:cubicBezTo>
                  <a:cubicBezTo>
                    <a:pt x="1181" y="1269"/>
                    <a:pt x="1167" y="1306"/>
                    <a:pt x="1153" y="1330"/>
                  </a:cubicBezTo>
                  <a:cubicBezTo>
                    <a:pt x="1140" y="1357"/>
                    <a:pt x="1137" y="1371"/>
                    <a:pt x="1137" y="1371"/>
                  </a:cubicBezTo>
                  <a:cubicBezTo>
                    <a:pt x="1137" y="1371"/>
                    <a:pt x="1144" y="1357"/>
                    <a:pt x="1161" y="1337"/>
                  </a:cubicBezTo>
                  <a:cubicBezTo>
                    <a:pt x="1181" y="1316"/>
                    <a:pt x="1208" y="1286"/>
                    <a:pt x="1246" y="1255"/>
                  </a:cubicBezTo>
                  <a:cubicBezTo>
                    <a:pt x="1278" y="1226"/>
                    <a:pt x="1329" y="1197"/>
                    <a:pt x="1381" y="1197"/>
                  </a:cubicBezTo>
                  <a:cubicBezTo>
                    <a:pt x="1383" y="1197"/>
                    <a:pt x="1386" y="1197"/>
                    <a:pt x="1389" y="1197"/>
                  </a:cubicBezTo>
                  <a:cubicBezTo>
                    <a:pt x="1416" y="1201"/>
                    <a:pt x="1439" y="1214"/>
                    <a:pt x="1460" y="1235"/>
                  </a:cubicBezTo>
                  <a:cubicBezTo>
                    <a:pt x="1477" y="1252"/>
                    <a:pt x="1494" y="1279"/>
                    <a:pt x="1505" y="1313"/>
                  </a:cubicBezTo>
                  <a:cubicBezTo>
                    <a:pt x="1514" y="1344"/>
                    <a:pt x="1518" y="1381"/>
                    <a:pt x="1514" y="1418"/>
                  </a:cubicBezTo>
                  <a:cubicBezTo>
                    <a:pt x="1511" y="1452"/>
                    <a:pt x="1497" y="1490"/>
                    <a:pt x="1480" y="1528"/>
                  </a:cubicBezTo>
                  <a:cubicBezTo>
                    <a:pt x="1439" y="1595"/>
                    <a:pt x="1382" y="1657"/>
                    <a:pt x="1307" y="1701"/>
                  </a:cubicBezTo>
                  <a:cubicBezTo>
                    <a:pt x="1269" y="1721"/>
                    <a:pt x="1229" y="1735"/>
                    <a:pt x="1188" y="1741"/>
                  </a:cubicBezTo>
                  <a:cubicBezTo>
                    <a:pt x="1174" y="1741"/>
                    <a:pt x="1161" y="1743"/>
                    <a:pt x="1147" y="1743"/>
                  </a:cubicBezTo>
                  <a:cubicBezTo>
                    <a:pt x="1140" y="1743"/>
                    <a:pt x="1133" y="1743"/>
                    <a:pt x="1127" y="1741"/>
                  </a:cubicBezTo>
                  <a:lnTo>
                    <a:pt x="1092" y="1738"/>
                  </a:lnTo>
                  <a:cubicBezTo>
                    <a:pt x="1082" y="1738"/>
                    <a:pt x="1072" y="1735"/>
                    <a:pt x="1062" y="1732"/>
                  </a:cubicBezTo>
                  <a:cubicBezTo>
                    <a:pt x="977" y="1711"/>
                    <a:pt x="896" y="1657"/>
                    <a:pt x="827" y="1581"/>
                  </a:cubicBezTo>
                  <a:cubicBezTo>
                    <a:pt x="759" y="1507"/>
                    <a:pt x="704" y="1415"/>
                    <a:pt x="668" y="1316"/>
                  </a:cubicBezTo>
                  <a:cubicBezTo>
                    <a:pt x="630" y="1221"/>
                    <a:pt x="607" y="1112"/>
                    <a:pt x="582" y="1010"/>
                  </a:cubicBezTo>
                  <a:cubicBezTo>
                    <a:pt x="538" y="799"/>
                    <a:pt x="491" y="589"/>
                    <a:pt x="402" y="429"/>
                  </a:cubicBezTo>
                  <a:cubicBezTo>
                    <a:pt x="317" y="269"/>
                    <a:pt x="208" y="163"/>
                    <a:pt x="130" y="95"/>
                  </a:cubicBezTo>
                  <a:cubicBezTo>
                    <a:pt x="89" y="61"/>
                    <a:pt x="59" y="38"/>
                    <a:pt x="35" y="24"/>
                  </a:cubicBezTo>
                  <a:cubicBezTo>
                    <a:pt x="15"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1"/>
            <p:cNvSpPr/>
            <p:nvPr/>
          </p:nvSpPr>
          <p:spPr>
            <a:xfrm>
              <a:off x="899873" y="410833"/>
              <a:ext cx="36174" cy="41222"/>
            </a:xfrm>
            <a:custGeom>
              <a:avLst/>
              <a:gdLst/>
              <a:ahLst/>
              <a:cxnLst/>
              <a:rect l="l" t="t" r="r" b="b"/>
              <a:pathLst>
                <a:path w="824" h="939" extrusionOk="0">
                  <a:moveTo>
                    <a:pt x="467" y="1"/>
                  </a:moveTo>
                  <a:cubicBezTo>
                    <a:pt x="455" y="1"/>
                    <a:pt x="442" y="1"/>
                    <a:pt x="429" y="3"/>
                  </a:cubicBezTo>
                  <a:cubicBezTo>
                    <a:pt x="368" y="9"/>
                    <a:pt x="306" y="26"/>
                    <a:pt x="248" y="61"/>
                  </a:cubicBezTo>
                  <a:cubicBezTo>
                    <a:pt x="187" y="95"/>
                    <a:pt x="137" y="146"/>
                    <a:pt x="99" y="204"/>
                  </a:cubicBezTo>
                  <a:cubicBezTo>
                    <a:pt x="58" y="262"/>
                    <a:pt x="34" y="326"/>
                    <a:pt x="14" y="394"/>
                  </a:cubicBezTo>
                  <a:cubicBezTo>
                    <a:pt x="0" y="462"/>
                    <a:pt x="0" y="533"/>
                    <a:pt x="11" y="601"/>
                  </a:cubicBezTo>
                  <a:cubicBezTo>
                    <a:pt x="24" y="670"/>
                    <a:pt x="52" y="734"/>
                    <a:pt x="92" y="789"/>
                  </a:cubicBezTo>
                  <a:cubicBezTo>
                    <a:pt x="133" y="843"/>
                    <a:pt x="184" y="884"/>
                    <a:pt x="242" y="911"/>
                  </a:cubicBezTo>
                  <a:cubicBezTo>
                    <a:pt x="269" y="921"/>
                    <a:pt x="300" y="932"/>
                    <a:pt x="330" y="935"/>
                  </a:cubicBezTo>
                  <a:cubicBezTo>
                    <a:pt x="346" y="937"/>
                    <a:pt x="363" y="939"/>
                    <a:pt x="379" y="939"/>
                  </a:cubicBezTo>
                  <a:cubicBezTo>
                    <a:pt x="392" y="939"/>
                    <a:pt x="404" y="938"/>
                    <a:pt x="415" y="935"/>
                  </a:cubicBezTo>
                  <a:cubicBezTo>
                    <a:pt x="466" y="928"/>
                    <a:pt x="507" y="904"/>
                    <a:pt x="537" y="877"/>
                  </a:cubicBezTo>
                  <a:cubicBezTo>
                    <a:pt x="568" y="850"/>
                    <a:pt x="586" y="822"/>
                    <a:pt x="599" y="799"/>
                  </a:cubicBezTo>
                  <a:cubicBezTo>
                    <a:pt x="609" y="772"/>
                    <a:pt x="609" y="751"/>
                    <a:pt x="612" y="738"/>
                  </a:cubicBezTo>
                  <a:lnTo>
                    <a:pt x="612" y="720"/>
                  </a:lnTo>
                  <a:cubicBezTo>
                    <a:pt x="612" y="720"/>
                    <a:pt x="612" y="720"/>
                    <a:pt x="612" y="720"/>
                  </a:cubicBezTo>
                  <a:cubicBezTo>
                    <a:pt x="608" y="720"/>
                    <a:pt x="601" y="749"/>
                    <a:pt x="565" y="772"/>
                  </a:cubicBezTo>
                  <a:cubicBezTo>
                    <a:pt x="548" y="785"/>
                    <a:pt x="524" y="795"/>
                    <a:pt x="497" y="799"/>
                  </a:cubicBezTo>
                  <a:cubicBezTo>
                    <a:pt x="487" y="800"/>
                    <a:pt x="476" y="801"/>
                    <a:pt x="466" y="801"/>
                  </a:cubicBezTo>
                  <a:cubicBezTo>
                    <a:pt x="448" y="801"/>
                    <a:pt x="429" y="798"/>
                    <a:pt x="412" y="792"/>
                  </a:cubicBezTo>
                  <a:cubicBezTo>
                    <a:pt x="399" y="789"/>
                    <a:pt x="388" y="785"/>
                    <a:pt x="378" y="775"/>
                  </a:cubicBezTo>
                  <a:cubicBezTo>
                    <a:pt x="364" y="769"/>
                    <a:pt x="354" y="758"/>
                    <a:pt x="344" y="748"/>
                  </a:cubicBezTo>
                  <a:cubicBezTo>
                    <a:pt x="323" y="724"/>
                    <a:pt x="306" y="697"/>
                    <a:pt x="297" y="667"/>
                  </a:cubicBezTo>
                  <a:cubicBezTo>
                    <a:pt x="283" y="632"/>
                    <a:pt x="276" y="601"/>
                    <a:pt x="276" y="564"/>
                  </a:cubicBezTo>
                  <a:cubicBezTo>
                    <a:pt x="272" y="530"/>
                    <a:pt x="279" y="496"/>
                    <a:pt x="289" y="458"/>
                  </a:cubicBezTo>
                  <a:cubicBezTo>
                    <a:pt x="297" y="425"/>
                    <a:pt x="313" y="391"/>
                    <a:pt x="333" y="364"/>
                  </a:cubicBezTo>
                  <a:cubicBezTo>
                    <a:pt x="354" y="336"/>
                    <a:pt x="378" y="309"/>
                    <a:pt x="402" y="289"/>
                  </a:cubicBezTo>
                  <a:cubicBezTo>
                    <a:pt x="449" y="251"/>
                    <a:pt x="510" y="213"/>
                    <a:pt x="575" y="204"/>
                  </a:cubicBezTo>
                  <a:cubicBezTo>
                    <a:pt x="609" y="197"/>
                    <a:pt x="639" y="193"/>
                    <a:pt x="670" y="186"/>
                  </a:cubicBezTo>
                  <a:cubicBezTo>
                    <a:pt x="678" y="186"/>
                    <a:pt x="687" y="185"/>
                    <a:pt x="695" y="185"/>
                  </a:cubicBezTo>
                  <a:cubicBezTo>
                    <a:pt x="715" y="185"/>
                    <a:pt x="734" y="187"/>
                    <a:pt x="749" y="190"/>
                  </a:cubicBezTo>
                  <a:cubicBezTo>
                    <a:pt x="772" y="190"/>
                    <a:pt x="793" y="193"/>
                    <a:pt x="803" y="197"/>
                  </a:cubicBezTo>
                  <a:cubicBezTo>
                    <a:pt x="817" y="200"/>
                    <a:pt x="823" y="204"/>
                    <a:pt x="823" y="204"/>
                  </a:cubicBezTo>
                  <a:cubicBezTo>
                    <a:pt x="823" y="204"/>
                    <a:pt x="820" y="197"/>
                    <a:pt x="813" y="183"/>
                  </a:cubicBezTo>
                  <a:cubicBezTo>
                    <a:pt x="807" y="173"/>
                    <a:pt x="796" y="156"/>
                    <a:pt x="779" y="136"/>
                  </a:cubicBezTo>
                  <a:cubicBezTo>
                    <a:pt x="762" y="115"/>
                    <a:pt x="738" y="91"/>
                    <a:pt x="708" y="71"/>
                  </a:cubicBezTo>
                  <a:cubicBezTo>
                    <a:pt x="677" y="47"/>
                    <a:pt x="636" y="26"/>
                    <a:pt x="589" y="17"/>
                  </a:cubicBezTo>
                  <a:cubicBezTo>
                    <a:pt x="552" y="8"/>
                    <a:pt x="511"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1"/>
            <p:cNvSpPr/>
            <p:nvPr/>
          </p:nvSpPr>
          <p:spPr>
            <a:xfrm>
              <a:off x="900883" y="491874"/>
              <a:ext cx="25769" cy="29940"/>
            </a:xfrm>
            <a:custGeom>
              <a:avLst/>
              <a:gdLst/>
              <a:ahLst/>
              <a:cxnLst/>
              <a:rect l="l" t="t" r="r" b="b"/>
              <a:pathLst>
                <a:path w="587" h="682" extrusionOk="0">
                  <a:moveTo>
                    <a:pt x="289" y="0"/>
                  </a:moveTo>
                  <a:cubicBezTo>
                    <a:pt x="247" y="0"/>
                    <a:pt x="201" y="9"/>
                    <a:pt x="154" y="34"/>
                  </a:cubicBezTo>
                  <a:cubicBezTo>
                    <a:pt x="127" y="48"/>
                    <a:pt x="103" y="66"/>
                    <a:pt x="79" y="92"/>
                  </a:cubicBezTo>
                  <a:cubicBezTo>
                    <a:pt x="56" y="116"/>
                    <a:pt x="38" y="147"/>
                    <a:pt x="25" y="177"/>
                  </a:cubicBezTo>
                  <a:cubicBezTo>
                    <a:pt x="1" y="242"/>
                    <a:pt x="1" y="306"/>
                    <a:pt x="8" y="361"/>
                  </a:cubicBezTo>
                  <a:cubicBezTo>
                    <a:pt x="18" y="416"/>
                    <a:pt x="38" y="463"/>
                    <a:pt x="65" y="507"/>
                  </a:cubicBezTo>
                  <a:cubicBezTo>
                    <a:pt x="93" y="548"/>
                    <a:pt x="123" y="589"/>
                    <a:pt x="164" y="617"/>
                  </a:cubicBezTo>
                  <a:cubicBezTo>
                    <a:pt x="205" y="647"/>
                    <a:pt x="253" y="667"/>
                    <a:pt x="297" y="674"/>
                  </a:cubicBezTo>
                  <a:cubicBezTo>
                    <a:pt x="321" y="678"/>
                    <a:pt x="345" y="681"/>
                    <a:pt x="365" y="681"/>
                  </a:cubicBezTo>
                  <a:cubicBezTo>
                    <a:pt x="389" y="678"/>
                    <a:pt x="409" y="674"/>
                    <a:pt x="426" y="670"/>
                  </a:cubicBezTo>
                  <a:cubicBezTo>
                    <a:pt x="464" y="661"/>
                    <a:pt x="494" y="644"/>
                    <a:pt x="514" y="623"/>
                  </a:cubicBezTo>
                  <a:cubicBezTo>
                    <a:pt x="535" y="603"/>
                    <a:pt x="552" y="582"/>
                    <a:pt x="559" y="565"/>
                  </a:cubicBezTo>
                  <a:cubicBezTo>
                    <a:pt x="569" y="545"/>
                    <a:pt x="572" y="531"/>
                    <a:pt x="572" y="521"/>
                  </a:cubicBezTo>
                  <a:cubicBezTo>
                    <a:pt x="572" y="511"/>
                    <a:pt x="576" y="507"/>
                    <a:pt x="576" y="507"/>
                  </a:cubicBezTo>
                  <a:lnTo>
                    <a:pt x="576" y="507"/>
                  </a:lnTo>
                  <a:cubicBezTo>
                    <a:pt x="576" y="507"/>
                    <a:pt x="572" y="511"/>
                    <a:pt x="563" y="518"/>
                  </a:cubicBezTo>
                  <a:cubicBezTo>
                    <a:pt x="555" y="521"/>
                    <a:pt x="545" y="528"/>
                    <a:pt x="528" y="531"/>
                  </a:cubicBezTo>
                  <a:cubicBezTo>
                    <a:pt x="516" y="537"/>
                    <a:pt x="501" y="540"/>
                    <a:pt x="485" y="540"/>
                  </a:cubicBezTo>
                  <a:cubicBezTo>
                    <a:pt x="464" y="540"/>
                    <a:pt x="441" y="535"/>
                    <a:pt x="420" y="528"/>
                  </a:cubicBezTo>
                  <a:cubicBezTo>
                    <a:pt x="379" y="518"/>
                    <a:pt x="358" y="480"/>
                    <a:pt x="338" y="443"/>
                  </a:cubicBezTo>
                  <a:cubicBezTo>
                    <a:pt x="327" y="422"/>
                    <a:pt x="318" y="402"/>
                    <a:pt x="310" y="378"/>
                  </a:cubicBezTo>
                  <a:cubicBezTo>
                    <a:pt x="304" y="358"/>
                    <a:pt x="297" y="334"/>
                    <a:pt x="297" y="314"/>
                  </a:cubicBezTo>
                  <a:cubicBezTo>
                    <a:pt x="294" y="297"/>
                    <a:pt x="294" y="283"/>
                    <a:pt x="297" y="279"/>
                  </a:cubicBezTo>
                  <a:cubicBezTo>
                    <a:pt x="297" y="273"/>
                    <a:pt x="294" y="273"/>
                    <a:pt x="300" y="259"/>
                  </a:cubicBezTo>
                  <a:cubicBezTo>
                    <a:pt x="307" y="252"/>
                    <a:pt x="318" y="239"/>
                    <a:pt x="335" y="229"/>
                  </a:cubicBezTo>
                  <a:cubicBezTo>
                    <a:pt x="345" y="221"/>
                    <a:pt x="355" y="218"/>
                    <a:pt x="362" y="212"/>
                  </a:cubicBezTo>
                  <a:cubicBezTo>
                    <a:pt x="371" y="208"/>
                    <a:pt x="385" y="204"/>
                    <a:pt x="396" y="204"/>
                  </a:cubicBezTo>
                  <a:cubicBezTo>
                    <a:pt x="433" y="196"/>
                    <a:pt x="478" y="187"/>
                    <a:pt x="511" y="187"/>
                  </a:cubicBezTo>
                  <a:cubicBezTo>
                    <a:pt x="517" y="187"/>
                    <a:pt x="523" y="187"/>
                    <a:pt x="528" y="188"/>
                  </a:cubicBezTo>
                  <a:cubicBezTo>
                    <a:pt x="566" y="181"/>
                    <a:pt x="586" y="181"/>
                    <a:pt x="586" y="181"/>
                  </a:cubicBezTo>
                  <a:cubicBezTo>
                    <a:pt x="586" y="181"/>
                    <a:pt x="572" y="163"/>
                    <a:pt x="552" y="133"/>
                  </a:cubicBezTo>
                  <a:cubicBezTo>
                    <a:pt x="525" y="110"/>
                    <a:pt x="491" y="58"/>
                    <a:pt x="426" y="31"/>
                  </a:cubicBezTo>
                  <a:cubicBezTo>
                    <a:pt x="391" y="16"/>
                    <a:pt x="344"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1"/>
            <p:cNvSpPr/>
            <p:nvPr/>
          </p:nvSpPr>
          <p:spPr>
            <a:xfrm>
              <a:off x="869537" y="547145"/>
              <a:ext cx="35471" cy="66991"/>
            </a:xfrm>
            <a:custGeom>
              <a:avLst/>
              <a:gdLst/>
              <a:ahLst/>
              <a:cxnLst/>
              <a:rect l="l" t="t" r="r" b="b"/>
              <a:pathLst>
                <a:path w="808" h="1526" extrusionOk="0">
                  <a:moveTo>
                    <a:pt x="539" y="0"/>
                  </a:moveTo>
                  <a:cubicBezTo>
                    <a:pt x="490" y="3"/>
                    <a:pt x="432" y="11"/>
                    <a:pt x="378" y="38"/>
                  </a:cubicBezTo>
                  <a:cubicBezTo>
                    <a:pt x="324" y="61"/>
                    <a:pt x="266" y="96"/>
                    <a:pt x="212" y="140"/>
                  </a:cubicBezTo>
                  <a:cubicBezTo>
                    <a:pt x="157" y="184"/>
                    <a:pt x="103" y="242"/>
                    <a:pt x="69" y="313"/>
                  </a:cubicBezTo>
                  <a:cubicBezTo>
                    <a:pt x="35" y="385"/>
                    <a:pt x="11" y="470"/>
                    <a:pt x="4" y="548"/>
                  </a:cubicBezTo>
                  <a:cubicBezTo>
                    <a:pt x="4" y="568"/>
                    <a:pt x="0" y="589"/>
                    <a:pt x="4" y="609"/>
                  </a:cubicBezTo>
                  <a:lnTo>
                    <a:pt x="4" y="636"/>
                  </a:lnTo>
                  <a:cubicBezTo>
                    <a:pt x="4" y="647"/>
                    <a:pt x="8" y="656"/>
                    <a:pt x="8" y="667"/>
                  </a:cubicBezTo>
                  <a:cubicBezTo>
                    <a:pt x="8" y="688"/>
                    <a:pt x="8" y="708"/>
                    <a:pt x="11" y="728"/>
                  </a:cubicBezTo>
                  <a:cubicBezTo>
                    <a:pt x="14" y="745"/>
                    <a:pt x="18" y="766"/>
                    <a:pt x="21" y="786"/>
                  </a:cubicBezTo>
                  <a:cubicBezTo>
                    <a:pt x="55" y="939"/>
                    <a:pt x="113" y="1075"/>
                    <a:pt x="195" y="1187"/>
                  </a:cubicBezTo>
                  <a:cubicBezTo>
                    <a:pt x="276" y="1300"/>
                    <a:pt x="375" y="1385"/>
                    <a:pt x="467" y="1443"/>
                  </a:cubicBezTo>
                  <a:cubicBezTo>
                    <a:pt x="511" y="1473"/>
                    <a:pt x="559" y="1493"/>
                    <a:pt x="600" y="1504"/>
                  </a:cubicBezTo>
                  <a:cubicBezTo>
                    <a:pt x="644" y="1517"/>
                    <a:pt x="681" y="1521"/>
                    <a:pt x="712" y="1524"/>
                  </a:cubicBezTo>
                  <a:cubicBezTo>
                    <a:pt x="721" y="1525"/>
                    <a:pt x="729" y="1526"/>
                    <a:pt x="737" y="1526"/>
                  </a:cubicBezTo>
                  <a:cubicBezTo>
                    <a:pt x="756" y="1526"/>
                    <a:pt x="771" y="1523"/>
                    <a:pt x="783" y="1521"/>
                  </a:cubicBezTo>
                  <a:lnTo>
                    <a:pt x="807" y="1521"/>
                  </a:lnTo>
                  <a:cubicBezTo>
                    <a:pt x="807" y="1521"/>
                    <a:pt x="796" y="1517"/>
                    <a:pt x="783" y="1514"/>
                  </a:cubicBezTo>
                  <a:cubicBezTo>
                    <a:pt x="770" y="1510"/>
                    <a:pt x="746" y="1501"/>
                    <a:pt x="722" y="1490"/>
                  </a:cubicBezTo>
                  <a:cubicBezTo>
                    <a:pt x="667" y="1466"/>
                    <a:pt x="606" y="1412"/>
                    <a:pt x="548" y="1344"/>
                  </a:cubicBezTo>
                  <a:cubicBezTo>
                    <a:pt x="487" y="1276"/>
                    <a:pt x="436" y="1177"/>
                    <a:pt x="392" y="1075"/>
                  </a:cubicBezTo>
                  <a:cubicBezTo>
                    <a:pt x="347" y="973"/>
                    <a:pt x="307" y="861"/>
                    <a:pt x="310" y="749"/>
                  </a:cubicBezTo>
                  <a:lnTo>
                    <a:pt x="310" y="708"/>
                  </a:lnTo>
                  <a:lnTo>
                    <a:pt x="310" y="667"/>
                  </a:lnTo>
                  <a:cubicBezTo>
                    <a:pt x="310" y="653"/>
                    <a:pt x="314" y="639"/>
                    <a:pt x="317" y="630"/>
                  </a:cubicBezTo>
                  <a:cubicBezTo>
                    <a:pt x="321" y="616"/>
                    <a:pt x="324" y="603"/>
                    <a:pt x="327" y="592"/>
                  </a:cubicBezTo>
                  <a:cubicBezTo>
                    <a:pt x="341" y="541"/>
                    <a:pt x="351" y="501"/>
                    <a:pt x="368" y="460"/>
                  </a:cubicBezTo>
                  <a:lnTo>
                    <a:pt x="399" y="399"/>
                  </a:lnTo>
                  <a:cubicBezTo>
                    <a:pt x="402" y="388"/>
                    <a:pt x="409" y="378"/>
                    <a:pt x="412" y="367"/>
                  </a:cubicBezTo>
                  <a:cubicBezTo>
                    <a:pt x="419" y="358"/>
                    <a:pt x="423" y="347"/>
                    <a:pt x="429" y="337"/>
                  </a:cubicBezTo>
                  <a:cubicBezTo>
                    <a:pt x="450" y="296"/>
                    <a:pt x="473" y="262"/>
                    <a:pt x="504" y="231"/>
                  </a:cubicBezTo>
                  <a:cubicBezTo>
                    <a:pt x="531" y="204"/>
                    <a:pt x="562" y="181"/>
                    <a:pt x="589" y="154"/>
                  </a:cubicBezTo>
                  <a:cubicBezTo>
                    <a:pt x="603" y="140"/>
                    <a:pt x="616" y="129"/>
                    <a:pt x="630" y="119"/>
                  </a:cubicBezTo>
                  <a:cubicBezTo>
                    <a:pt x="644" y="113"/>
                    <a:pt x="657" y="102"/>
                    <a:pt x="671" y="99"/>
                  </a:cubicBezTo>
                  <a:cubicBezTo>
                    <a:pt x="685" y="88"/>
                    <a:pt x="694" y="85"/>
                    <a:pt x="705" y="78"/>
                  </a:cubicBezTo>
                  <a:cubicBezTo>
                    <a:pt x="715" y="75"/>
                    <a:pt x="725" y="72"/>
                    <a:pt x="732" y="68"/>
                  </a:cubicBezTo>
                  <a:cubicBezTo>
                    <a:pt x="749" y="61"/>
                    <a:pt x="756" y="58"/>
                    <a:pt x="756" y="58"/>
                  </a:cubicBezTo>
                  <a:cubicBezTo>
                    <a:pt x="756" y="58"/>
                    <a:pt x="749" y="55"/>
                    <a:pt x="735" y="47"/>
                  </a:cubicBezTo>
                  <a:cubicBezTo>
                    <a:pt x="725" y="41"/>
                    <a:pt x="718" y="38"/>
                    <a:pt x="705" y="31"/>
                  </a:cubicBezTo>
                  <a:cubicBezTo>
                    <a:pt x="691" y="27"/>
                    <a:pt x="677" y="21"/>
                    <a:pt x="664" y="17"/>
                  </a:cubicBezTo>
                  <a:cubicBezTo>
                    <a:pt x="647" y="14"/>
                    <a:pt x="630" y="11"/>
                    <a:pt x="606" y="7"/>
                  </a:cubicBezTo>
                  <a:cubicBezTo>
                    <a:pt x="586" y="3"/>
                    <a:pt x="565" y="3"/>
                    <a:pt x="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1"/>
            <p:cNvSpPr/>
            <p:nvPr/>
          </p:nvSpPr>
          <p:spPr>
            <a:xfrm>
              <a:off x="575796" y="565056"/>
              <a:ext cx="42320" cy="44602"/>
            </a:xfrm>
            <a:custGeom>
              <a:avLst/>
              <a:gdLst/>
              <a:ahLst/>
              <a:cxnLst/>
              <a:rect l="l" t="t" r="r" b="b"/>
              <a:pathLst>
                <a:path w="964" h="1016" extrusionOk="0">
                  <a:moveTo>
                    <a:pt x="385" y="0"/>
                  </a:moveTo>
                  <a:cubicBezTo>
                    <a:pt x="324" y="0"/>
                    <a:pt x="256" y="17"/>
                    <a:pt x="195" y="52"/>
                  </a:cubicBezTo>
                  <a:cubicBezTo>
                    <a:pt x="160" y="72"/>
                    <a:pt x="133" y="96"/>
                    <a:pt x="106" y="123"/>
                  </a:cubicBezTo>
                  <a:cubicBezTo>
                    <a:pt x="82" y="150"/>
                    <a:pt x="58" y="187"/>
                    <a:pt x="45" y="222"/>
                  </a:cubicBezTo>
                  <a:cubicBezTo>
                    <a:pt x="11" y="293"/>
                    <a:pt x="0" y="374"/>
                    <a:pt x="4" y="449"/>
                  </a:cubicBezTo>
                  <a:cubicBezTo>
                    <a:pt x="8" y="524"/>
                    <a:pt x="25" y="599"/>
                    <a:pt x="55" y="667"/>
                  </a:cubicBezTo>
                  <a:cubicBezTo>
                    <a:pt x="119" y="800"/>
                    <a:pt x="225" y="909"/>
                    <a:pt x="351" y="963"/>
                  </a:cubicBezTo>
                  <a:cubicBezTo>
                    <a:pt x="413" y="994"/>
                    <a:pt x="477" y="1011"/>
                    <a:pt x="538" y="1014"/>
                  </a:cubicBezTo>
                  <a:cubicBezTo>
                    <a:pt x="549" y="1015"/>
                    <a:pt x="559" y="1015"/>
                    <a:pt x="570" y="1015"/>
                  </a:cubicBezTo>
                  <a:cubicBezTo>
                    <a:pt x="617" y="1015"/>
                    <a:pt x="662" y="1010"/>
                    <a:pt x="702" y="1004"/>
                  </a:cubicBezTo>
                  <a:cubicBezTo>
                    <a:pt x="749" y="997"/>
                    <a:pt x="793" y="977"/>
                    <a:pt x="827" y="956"/>
                  </a:cubicBezTo>
                  <a:cubicBezTo>
                    <a:pt x="862" y="936"/>
                    <a:pt x="885" y="912"/>
                    <a:pt x="909" y="895"/>
                  </a:cubicBezTo>
                  <a:cubicBezTo>
                    <a:pt x="926" y="875"/>
                    <a:pt x="939" y="858"/>
                    <a:pt x="950" y="848"/>
                  </a:cubicBezTo>
                  <a:cubicBezTo>
                    <a:pt x="956" y="837"/>
                    <a:pt x="964" y="831"/>
                    <a:pt x="964" y="831"/>
                  </a:cubicBezTo>
                  <a:lnTo>
                    <a:pt x="939" y="831"/>
                  </a:lnTo>
                  <a:cubicBezTo>
                    <a:pt x="926" y="831"/>
                    <a:pt x="906" y="831"/>
                    <a:pt x="882" y="823"/>
                  </a:cubicBezTo>
                  <a:cubicBezTo>
                    <a:pt x="857" y="823"/>
                    <a:pt x="831" y="817"/>
                    <a:pt x="800" y="810"/>
                  </a:cubicBezTo>
                  <a:cubicBezTo>
                    <a:pt x="769" y="800"/>
                    <a:pt x="735" y="787"/>
                    <a:pt x="705" y="779"/>
                  </a:cubicBezTo>
                  <a:cubicBezTo>
                    <a:pt x="674" y="769"/>
                    <a:pt x="640" y="752"/>
                    <a:pt x="609" y="735"/>
                  </a:cubicBezTo>
                  <a:cubicBezTo>
                    <a:pt x="582" y="715"/>
                    <a:pt x="555" y="691"/>
                    <a:pt x="528" y="671"/>
                  </a:cubicBezTo>
                  <a:cubicBezTo>
                    <a:pt x="480" y="623"/>
                    <a:pt x="433" y="565"/>
                    <a:pt x="408" y="501"/>
                  </a:cubicBezTo>
                  <a:cubicBezTo>
                    <a:pt x="392" y="473"/>
                    <a:pt x="378" y="440"/>
                    <a:pt x="372" y="412"/>
                  </a:cubicBezTo>
                  <a:cubicBezTo>
                    <a:pt x="364" y="382"/>
                    <a:pt x="361" y="354"/>
                    <a:pt x="361" y="330"/>
                  </a:cubicBezTo>
                  <a:lnTo>
                    <a:pt x="361" y="297"/>
                  </a:lnTo>
                  <a:cubicBezTo>
                    <a:pt x="364" y="283"/>
                    <a:pt x="368" y="272"/>
                    <a:pt x="372" y="259"/>
                  </a:cubicBezTo>
                  <a:cubicBezTo>
                    <a:pt x="378" y="235"/>
                    <a:pt x="395" y="215"/>
                    <a:pt x="413" y="201"/>
                  </a:cubicBezTo>
                  <a:cubicBezTo>
                    <a:pt x="433" y="191"/>
                    <a:pt x="460" y="177"/>
                    <a:pt x="487" y="174"/>
                  </a:cubicBezTo>
                  <a:cubicBezTo>
                    <a:pt x="500" y="171"/>
                    <a:pt x="514" y="170"/>
                    <a:pt x="526" y="170"/>
                  </a:cubicBezTo>
                  <a:cubicBezTo>
                    <a:pt x="543" y="170"/>
                    <a:pt x="558" y="172"/>
                    <a:pt x="572" y="174"/>
                  </a:cubicBezTo>
                  <a:cubicBezTo>
                    <a:pt x="596" y="177"/>
                    <a:pt x="617" y="177"/>
                    <a:pt x="630" y="181"/>
                  </a:cubicBezTo>
                  <a:cubicBezTo>
                    <a:pt x="644" y="184"/>
                    <a:pt x="650" y="184"/>
                    <a:pt x="650" y="184"/>
                  </a:cubicBezTo>
                  <a:cubicBezTo>
                    <a:pt x="650" y="184"/>
                    <a:pt x="644" y="181"/>
                    <a:pt x="637" y="170"/>
                  </a:cubicBezTo>
                  <a:cubicBezTo>
                    <a:pt x="626" y="160"/>
                    <a:pt x="617" y="140"/>
                    <a:pt x="599" y="120"/>
                  </a:cubicBezTo>
                  <a:cubicBezTo>
                    <a:pt x="582" y="102"/>
                    <a:pt x="559" y="79"/>
                    <a:pt x="528" y="52"/>
                  </a:cubicBezTo>
                  <a:cubicBezTo>
                    <a:pt x="511" y="41"/>
                    <a:pt x="490" y="27"/>
                    <a:pt x="466" y="17"/>
                  </a:cubicBezTo>
                  <a:cubicBezTo>
                    <a:pt x="443" y="7"/>
                    <a:pt x="41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1"/>
            <p:cNvSpPr/>
            <p:nvPr/>
          </p:nvSpPr>
          <p:spPr>
            <a:xfrm>
              <a:off x="881171" y="570412"/>
              <a:ext cx="93726" cy="83278"/>
            </a:xfrm>
            <a:custGeom>
              <a:avLst/>
              <a:gdLst/>
              <a:ahLst/>
              <a:cxnLst/>
              <a:rect l="l" t="t" r="r" b="b"/>
              <a:pathLst>
                <a:path w="2135" h="1897" extrusionOk="0">
                  <a:moveTo>
                    <a:pt x="1730" y="0"/>
                  </a:moveTo>
                  <a:cubicBezTo>
                    <a:pt x="1682" y="0"/>
                    <a:pt x="1639" y="9"/>
                    <a:pt x="1603" y="21"/>
                  </a:cubicBezTo>
                  <a:cubicBezTo>
                    <a:pt x="1549" y="48"/>
                    <a:pt x="1514" y="82"/>
                    <a:pt x="1498" y="109"/>
                  </a:cubicBezTo>
                  <a:cubicBezTo>
                    <a:pt x="1487" y="123"/>
                    <a:pt x="1484" y="134"/>
                    <a:pt x="1481" y="140"/>
                  </a:cubicBezTo>
                  <a:cubicBezTo>
                    <a:pt x="1481" y="150"/>
                    <a:pt x="1478" y="154"/>
                    <a:pt x="1478" y="154"/>
                  </a:cubicBezTo>
                  <a:cubicBezTo>
                    <a:pt x="1478" y="154"/>
                    <a:pt x="1481" y="150"/>
                    <a:pt x="1484" y="144"/>
                  </a:cubicBezTo>
                  <a:cubicBezTo>
                    <a:pt x="1491" y="137"/>
                    <a:pt x="1498" y="126"/>
                    <a:pt x="1508" y="120"/>
                  </a:cubicBezTo>
                  <a:cubicBezTo>
                    <a:pt x="1532" y="100"/>
                    <a:pt x="1569" y="79"/>
                    <a:pt x="1621" y="73"/>
                  </a:cubicBezTo>
                  <a:cubicBezTo>
                    <a:pt x="1630" y="71"/>
                    <a:pt x="1640" y="70"/>
                    <a:pt x="1651" y="70"/>
                  </a:cubicBezTo>
                  <a:cubicBezTo>
                    <a:pt x="1693" y="70"/>
                    <a:pt x="1744" y="83"/>
                    <a:pt x="1790" y="109"/>
                  </a:cubicBezTo>
                  <a:cubicBezTo>
                    <a:pt x="1817" y="126"/>
                    <a:pt x="1845" y="150"/>
                    <a:pt x="1861" y="175"/>
                  </a:cubicBezTo>
                  <a:cubicBezTo>
                    <a:pt x="1882" y="205"/>
                    <a:pt x="1896" y="239"/>
                    <a:pt x="1906" y="277"/>
                  </a:cubicBezTo>
                  <a:cubicBezTo>
                    <a:pt x="1927" y="348"/>
                    <a:pt x="1919" y="440"/>
                    <a:pt x="1892" y="528"/>
                  </a:cubicBezTo>
                  <a:cubicBezTo>
                    <a:pt x="1882" y="572"/>
                    <a:pt x="1865" y="620"/>
                    <a:pt x="1845" y="665"/>
                  </a:cubicBezTo>
                  <a:cubicBezTo>
                    <a:pt x="1821" y="709"/>
                    <a:pt x="1797" y="753"/>
                    <a:pt x="1770" y="793"/>
                  </a:cubicBezTo>
                  <a:cubicBezTo>
                    <a:pt x="1750" y="820"/>
                    <a:pt x="1726" y="848"/>
                    <a:pt x="1702" y="872"/>
                  </a:cubicBezTo>
                  <a:cubicBezTo>
                    <a:pt x="1678" y="896"/>
                    <a:pt x="1651" y="919"/>
                    <a:pt x="1624" y="936"/>
                  </a:cubicBezTo>
                  <a:cubicBezTo>
                    <a:pt x="1596" y="957"/>
                    <a:pt x="1566" y="974"/>
                    <a:pt x="1532" y="984"/>
                  </a:cubicBezTo>
                  <a:cubicBezTo>
                    <a:pt x="1525" y="987"/>
                    <a:pt x="1519" y="991"/>
                    <a:pt x="1508" y="994"/>
                  </a:cubicBezTo>
                  <a:lnTo>
                    <a:pt x="1494" y="998"/>
                  </a:lnTo>
                  <a:cubicBezTo>
                    <a:pt x="1494" y="998"/>
                    <a:pt x="1487" y="998"/>
                    <a:pt x="1484" y="1001"/>
                  </a:cubicBezTo>
                  <a:lnTo>
                    <a:pt x="1470" y="1004"/>
                  </a:lnTo>
                  <a:cubicBezTo>
                    <a:pt x="1461" y="1004"/>
                    <a:pt x="1453" y="1007"/>
                    <a:pt x="1443" y="1007"/>
                  </a:cubicBezTo>
                  <a:lnTo>
                    <a:pt x="1409" y="1011"/>
                  </a:lnTo>
                  <a:cubicBezTo>
                    <a:pt x="1402" y="1012"/>
                    <a:pt x="1395" y="1013"/>
                    <a:pt x="1387" y="1013"/>
                  </a:cubicBezTo>
                  <a:cubicBezTo>
                    <a:pt x="1368" y="1013"/>
                    <a:pt x="1347" y="1010"/>
                    <a:pt x="1327" y="1007"/>
                  </a:cubicBezTo>
                  <a:cubicBezTo>
                    <a:pt x="1307" y="1052"/>
                    <a:pt x="1294" y="1086"/>
                    <a:pt x="1287" y="1103"/>
                  </a:cubicBezTo>
                  <a:lnTo>
                    <a:pt x="1280" y="1123"/>
                  </a:lnTo>
                  <a:lnTo>
                    <a:pt x="1277" y="1130"/>
                  </a:lnTo>
                  <a:cubicBezTo>
                    <a:pt x="1277" y="1130"/>
                    <a:pt x="1274" y="1134"/>
                    <a:pt x="1274" y="1137"/>
                  </a:cubicBezTo>
                  <a:cubicBezTo>
                    <a:pt x="1270" y="1150"/>
                    <a:pt x="1256" y="1185"/>
                    <a:pt x="1229" y="1256"/>
                  </a:cubicBezTo>
                  <a:lnTo>
                    <a:pt x="1270" y="1297"/>
                  </a:lnTo>
                  <a:lnTo>
                    <a:pt x="1283" y="1331"/>
                  </a:lnTo>
                  <a:lnTo>
                    <a:pt x="1283" y="1341"/>
                  </a:lnTo>
                  <a:cubicBezTo>
                    <a:pt x="1287" y="1341"/>
                    <a:pt x="1287" y="1348"/>
                    <a:pt x="1287" y="1348"/>
                  </a:cubicBezTo>
                  <a:lnTo>
                    <a:pt x="1287" y="1351"/>
                  </a:lnTo>
                  <a:lnTo>
                    <a:pt x="1287" y="1365"/>
                  </a:lnTo>
                  <a:cubicBezTo>
                    <a:pt x="1290" y="1382"/>
                    <a:pt x="1290" y="1395"/>
                    <a:pt x="1287" y="1412"/>
                  </a:cubicBezTo>
                  <a:cubicBezTo>
                    <a:pt x="1283" y="1426"/>
                    <a:pt x="1280" y="1443"/>
                    <a:pt x="1274" y="1456"/>
                  </a:cubicBezTo>
                  <a:cubicBezTo>
                    <a:pt x="1274" y="1464"/>
                    <a:pt x="1270" y="1467"/>
                    <a:pt x="1266" y="1474"/>
                  </a:cubicBezTo>
                  <a:cubicBezTo>
                    <a:pt x="1263" y="1481"/>
                    <a:pt x="1260" y="1491"/>
                    <a:pt x="1256" y="1497"/>
                  </a:cubicBezTo>
                  <a:cubicBezTo>
                    <a:pt x="1225" y="1552"/>
                    <a:pt x="1161" y="1603"/>
                    <a:pt x="1090" y="1634"/>
                  </a:cubicBezTo>
                  <a:cubicBezTo>
                    <a:pt x="1021" y="1661"/>
                    <a:pt x="941" y="1673"/>
                    <a:pt x="861" y="1673"/>
                  </a:cubicBezTo>
                  <a:cubicBezTo>
                    <a:pt x="842" y="1673"/>
                    <a:pt x="823" y="1672"/>
                    <a:pt x="804" y="1671"/>
                  </a:cubicBezTo>
                  <a:cubicBezTo>
                    <a:pt x="702" y="1665"/>
                    <a:pt x="600" y="1654"/>
                    <a:pt x="508" y="1634"/>
                  </a:cubicBezTo>
                  <a:cubicBezTo>
                    <a:pt x="420" y="1613"/>
                    <a:pt x="338" y="1589"/>
                    <a:pt x="269" y="1558"/>
                  </a:cubicBezTo>
                  <a:cubicBezTo>
                    <a:pt x="202" y="1528"/>
                    <a:pt x="144" y="1494"/>
                    <a:pt x="103" y="1456"/>
                  </a:cubicBezTo>
                  <a:cubicBezTo>
                    <a:pt x="62" y="1423"/>
                    <a:pt x="38" y="1385"/>
                    <a:pt x="25" y="1358"/>
                  </a:cubicBezTo>
                  <a:cubicBezTo>
                    <a:pt x="11" y="1331"/>
                    <a:pt x="1" y="1318"/>
                    <a:pt x="1" y="1318"/>
                  </a:cubicBezTo>
                  <a:lnTo>
                    <a:pt x="1" y="1318"/>
                  </a:lnTo>
                  <a:cubicBezTo>
                    <a:pt x="1" y="1318"/>
                    <a:pt x="8" y="1334"/>
                    <a:pt x="18" y="1362"/>
                  </a:cubicBezTo>
                  <a:cubicBezTo>
                    <a:pt x="29" y="1389"/>
                    <a:pt x="45" y="1433"/>
                    <a:pt x="79" y="1481"/>
                  </a:cubicBezTo>
                  <a:cubicBezTo>
                    <a:pt x="147" y="1572"/>
                    <a:pt x="280" y="1688"/>
                    <a:pt x="467" y="1767"/>
                  </a:cubicBezTo>
                  <a:cubicBezTo>
                    <a:pt x="511" y="1783"/>
                    <a:pt x="559" y="1803"/>
                    <a:pt x="610" y="1824"/>
                  </a:cubicBezTo>
                  <a:cubicBezTo>
                    <a:pt x="661" y="1841"/>
                    <a:pt x="715" y="1858"/>
                    <a:pt x="773" y="1872"/>
                  </a:cubicBezTo>
                  <a:cubicBezTo>
                    <a:pt x="831" y="1885"/>
                    <a:pt x="896" y="1896"/>
                    <a:pt x="960" y="1896"/>
                  </a:cubicBezTo>
                  <a:cubicBezTo>
                    <a:pt x="971" y="1896"/>
                    <a:pt x="981" y="1896"/>
                    <a:pt x="992" y="1896"/>
                  </a:cubicBezTo>
                  <a:cubicBezTo>
                    <a:pt x="1049" y="1896"/>
                    <a:pt x="1111" y="1889"/>
                    <a:pt x="1167" y="1872"/>
                  </a:cubicBezTo>
                  <a:cubicBezTo>
                    <a:pt x="1229" y="1855"/>
                    <a:pt x="1287" y="1831"/>
                    <a:pt x="1341" y="1794"/>
                  </a:cubicBezTo>
                  <a:cubicBezTo>
                    <a:pt x="1399" y="1759"/>
                    <a:pt x="1450" y="1712"/>
                    <a:pt x="1491" y="1651"/>
                  </a:cubicBezTo>
                  <a:cubicBezTo>
                    <a:pt x="1505" y="1637"/>
                    <a:pt x="1511" y="1620"/>
                    <a:pt x="1522" y="1603"/>
                  </a:cubicBezTo>
                  <a:cubicBezTo>
                    <a:pt x="1528" y="1586"/>
                    <a:pt x="1539" y="1569"/>
                    <a:pt x="1545" y="1552"/>
                  </a:cubicBezTo>
                  <a:cubicBezTo>
                    <a:pt x="1559" y="1514"/>
                    <a:pt x="1563" y="1477"/>
                    <a:pt x="1566" y="1440"/>
                  </a:cubicBezTo>
                  <a:cubicBezTo>
                    <a:pt x="1569" y="1403"/>
                    <a:pt x="1569" y="1365"/>
                    <a:pt x="1563" y="1327"/>
                  </a:cubicBezTo>
                  <a:cubicBezTo>
                    <a:pt x="1563" y="1318"/>
                    <a:pt x="1559" y="1307"/>
                    <a:pt x="1555" y="1300"/>
                  </a:cubicBezTo>
                  <a:lnTo>
                    <a:pt x="1552" y="1280"/>
                  </a:lnTo>
                  <a:lnTo>
                    <a:pt x="1552" y="1277"/>
                  </a:lnTo>
                  <a:lnTo>
                    <a:pt x="1552" y="1273"/>
                  </a:lnTo>
                  <a:lnTo>
                    <a:pt x="1559" y="1273"/>
                  </a:lnTo>
                  <a:lnTo>
                    <a:pt x="1590" y="1266"/>
                  </a:lnTo>
                  <a:cubicBezTo>
                    <a:pt x="1603" y="1263"/>
                    <a:pt x="1616" y="1256"/>
                    <a:pt x="1630" y="1252"/>
                  </a:cubicBezTo>
                  <a:cubicBezTo>
                    <a:pt x="1685" y="1232"/>
                    <a:pt x="1736" y="1208"/>
                    <a:pt x="1784" y="1175"/>
                  </a:cubicBezTo>
                  <a:cubicBezTo>
                    <a:pt x="1879" y="1114"/>
                    <a:pt x="1950" y="1032"/>
                    <a:pt x="2001" y="943"/>
                  </a:cubicBezTo>
                  <a:cubicBezTo>
                    <a:pt x="2039" y="882"/>
                    <a:pt x="2066" y="820"/>
                    <a:pt x="2086" y="756"/>
                  </a:cubicBezTo>
                  <a:cubicBezTo>
                    <a:pt x="2106" y="695"/>
                    <a:pt x="2120" y="630"/>
                    <a:pt x="2123" y="566"/>
                  </a:cubicBezTo>
                  <a:cubicBezTo>
                    <a:pt x="2134" y="440"/>
                    <a:pt x="2114" y="318"/>
                    <a:pt x="2062" y="211"/>
                  </a:cubicBezTo>
                  <a:cubicBezTo>
                    <a:pt x="2039" y="161"/>
                    <a:pt x="2004" y="117"/>
                    <a:pt x="1963" y="79"/>
                  </a:cubicBezTo>
                  <a:cubicBezTo>
                    <a:pt x="1919" y="42"/>
                    <a:pt x="1872" y="21"/>
                    <a:pt x="1828" y="11"/>
                  </a:cubicBezTo>
                  <a:cubicBezTo>
                    <a:pt x="1794" y="3"/>
                    <a:pt x="1761" y="0"/>
                    <a:pt x="1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1"/>
            <p:cNvSpPr/>
            <p:nvPr/>
          </p:nvSpPr>
          <p:spPr>
            <a:xfrm>
              <a:off x="435884" y="368952"/>
              <a:ext cx="171912" cy="132227"/>
            </a:xfrm>
            <a:custGeom>
              <a:avLst/>
              <a:gdLst/>
              <a:ahLst/>
              <a:cxnLst/>
              <a:rect l="l" t="t" r="r" b="b"/>
              <a:pathLst>
                <a:path w="3916" h="3012" extrusionOk="0">
                  <a:moveTo>
                    <a:pt x="596" y="1"/>
                  </a:moveTo>
                  <a:cubicBezTo>
                    <a:pt x="566" y="1"/>
                    <a:pt x="531" y="4"/>
                    <a:pt x="493" y="11"/>
                  </a:cubicBezTo>
                  <a:cubicBezTo>
                    <a:pt x="408" y="38"/>
                    <a:pt x="306" y="82"/>
                    <a:pt x="215" y="171"/>
                  </a:cubicBezTo>
                  <a:cubicBezTo>
                    <a:pt x="167" y="212"/>
                    <a:pt x="122" y="266"/>
                    <a:pt x="85" y="331"/>
                  </a:cubicBezTo>
                  <a:cubicBezTo>
                    <a:pt x="48" y="396"/>
                    <a:pt x="20" y="470"/>
                    <a:pt x="11" y="555"/>
                  </a:cubicBezTo>
                  <a:cubicBezTo>
                    <a:pt x="7" y="576"/>
                    <a:pt x="3" y="596"/>
                    <a:pt x="3" y="616"/>
                  </a:cubicBezTo>
                  <a:cubicBezTo>
                    <a:pt x="3" y="641"/>
                    <a:pt x="0" y="661"/>
                    <a:pt x="0" y="682"/>
                  </a:cubicBezTo>
                  <a:cubicBezTo>
                    <a:pt x="0" y="702"/>
                    <a:pt x="3" y="722"/>
                    <a:pt x="3" y="743"/>
                  </a:cubicBezTo>
                  <a:cubicBezTo>
                    <a:pt x="3" y="767"/>
                    <a:pt x="7" y="787"/>
                    <a:pt x="11" y="807"/>
                  </a:cubicBezTo>
                  <a:cubicBezTo>
                    <a:pt x="20" y="896"/>
                    <a:pt x="41" y="980"/>
                    <a:pt x="75" y="1062"/>
                  </a:cubicBezTo>
                  <a:cubicBezTo>
                    <a:pt x="136" y="1233"/>
                    <a:pt x="235" y="1389"/>
                    <a:pt x="354" y="1525"/>
                  </a:cubicBezTo>
                  <a:cubicBezTo>
                    <a:pt x="589" y="1800"/>
                    <a:pt x="898" y="2032"/>
                    <a:pt x="1248" y="2185"/>
                  </a:cubicBezTo>
                  <a:cubicBezTo>
                    <a:pt x="1422" y="2256"/>
                    <a:pt x="1606" y="2310"/>
                    <a:pt x="1779" y="2348"/>
                  </a:cubicBezTo>
                  <a:cubicBezTo>
                    <a:pt x="1956" y="2385"/>
                    <a:pt x="2130" y="2412"/>
                    <a:pt x="2293" y="2433"/>
                  </a:cubicBezTo>
                  <a:cubicBezTo>
                    <a:pt x="2457" y="2457"/>
                    <a:pt x="2613" y="2478"/>
                    <a:pt x="2763" y="2491"/>
                  </a:cubicBezTo>
                  <a:cubicBezTo>
                    <a:pt x="2837" y="2501"/>
                    <a:pt x="2909" y="2519"/>
                    <a:pt x="2977" y="2532"/>
                  </a:cubicBezTo>
                  <a:cubicBezTo>
                    <a:pt x="3044" y="2549"/>
                    <a:pt x="3110" y="2566"/>
                    <a:pt x="3171" y="2586"/>
                  </a:cubicBezTo>
                  <a:cubicBezTo>
                    <a:pt x="3416" y="2665"/>
                    <a:pt x="3609" y="2767"/>
                    <a:pt x="3732" y="2858"/>
                  </a:cubicBezTo>
                  <a:cubicBezTo>
                    <a:pt x="3793" y="2902"/>
                    <a:pt x="3840" y="2940"/>
                    <a:pt x="3871" y="2968"/>
                  </a:cubicBezTo>
                  <a:cubicBezTo>
                    <a:pt x="3902" y="2998"/>
                    <a:pt x="3915" y="3012"/>
                    <a:pt x="3915" y="3012"/>
                  </a:cubicBezTo>
                  <a:cubicBezTo>
                    <a:pt x="3915" y="3012"/>
                    <a:pt x="3902" y="2995"/>
                    <a:pt x="3875" y="2963"/>
                  </a:cubicBezTo>
                  <a:cubicBezTo>
                    <a:pt x="3848" y="2933"/>
                    <a:pt x="3807" y="2889"/>
                    <a:pt x="3752" y="2834"/>
                  </a:cubicBezTo>
                  <a:cubicBezTo>
                    <a:pt x="3694" y="2784"/>
                    <a:pt x="3620" y="2723"/>
                    <a:pt x="3531" y="2661"/>
                  </a:cubicBezTo>
                  <a:cubicBezTo>
                    <a:pt x="3440" y="2600"/>
                    <a:pt x="3334" y="2539"/>
                    <a:pt x="3212" y="2481"/>
                  </a:cubicBezTo>
                  <a:cubicBezTo>
                    <a:pt x="3151" y="2453"/>
                    <a:pt x="3085" y="2423"/>
                    <a:pt x="3021" y="2396"/>
                  </a:cubicBezTo>
                  <a:cubicBezTo>
                    <a:pt x="2953" y="2365"/>
                    <a:pt x="2881" y="2341"/>
                    <a:pt x="2810" y="2310"/>
                  </a:cubicBezTo>
                  <a:cubicBezTo>
                    <a:pt x="2670" y="2249"/>
                    <a:pt x="2514" y="2199"/>
                    <a:pt x="2358" y="2147"/>
                  </a:cubicBezTo>
                  <a:cubicBezTo>
                    <a:pt x="2044" y="2045"/>
                    <a:pt x="1722" y="1940"/>
                    <a:pt x="1443" y="1780"/>
                  </a:cubicBezTo>
                  <a:cubicBezTo>
                    <a:pt x="1300" y="1705"/>
                    <a:pt x="1167" y="1613"/>
                    <a:pt x="1041" y="1522"/>
                  </a:cubicBezTo>
                  <a:cubicBezTo>
                    <a:pt x="915" y="1426"/>
                    <a:pt x="796" y="1321"/>
                    <a:pt x="691" y="1219"/>
                  </a:cubicBezTo>
                  <a:cubicBezTo>
                    <a:pt x="589" y="1114"/>
                    <a:pt x="500" y="1008"/>
                    <a:pt x="436" y="899"/>
                  </a:cubicBezTo>
                  <a:cubicBezTo>
                    <a:pt x="408" y="845"/>
                    <a:pt x="381" y="793"/>
                    <a:pt x="367" y="739"/>
                  </a:cubicBezTo>
                  <a:cubicBezTo>
                    <a:pt x="361" y="726"/>
                    <a:pt x="358" y="712"/>
                    <a:pt x="354" y="698"/>
                  </a:cubicBezTo>
                  <a:cubicBezTo>
                    <a:pt x="354" y="685"/>
                    <a:pt x="350" y="671"/>
                    <a:pt x="347" y="657"/>
                  </a:cubicBezTo>
                  <a:cubicBezTo>
                    <a:pt x="347" y="647"/>
                    <a:pt x="344" y="633"/>
                    <a:pt x="344" y="620"/>
                  </a:cubicBezTo>
                  <a:cubicBezTo>
                    <a:pt x="340" y="607"/>
                    <a:pt x="340" y="596"/>
                    <a:pt x="340" y="583"/>
                  </a:cubicBezTo>
                  <a:cubicBezTo>
                    <a:pt x="340" y="396"/>
                    <a:pt x="425" y="195"/>
                    <a:pt x="541" y="117"/>
                  </a:cubicBezTo>
                  <a:cubicBezTo>
                    <a:pt x="595" y="73"/>
                    <a:pt x="650" y="49"/>
                    <a:pt x="687" y="38"/>
                  </a:cubicBezTo>
                  <a:cubicBezTo>
                    <a:pt x="708" y="35"/>
                    <a:pt x="725" y="32"/>
                    <a:pt x="735" y="32"/>
                  </a:cubicBezTo>
                  <a:cubicBezTo>
                    <a:pt x="745" y="29"/>
                    <a:pt x="752" y="29"/>
                    <a:pt x="752" y="29"/>
                  </a:cubicBezTo>
                  <a:cubicBezTo>
                    <a:pt x="752" y="29"/>
                    <a:pt x="745" y="24"/>
                    <a:pt x="735" y="21"/>
                  </a:cubicBezTo>
                  <a:cubicBezTo>
                    <a:pt x="725" y="21"/>
                    <a:pt x="711" y="15"/>
                    <a:pt x="687" y="11"/>
                  </a:cubicBezTo>
                  <a:cubicBezTo>
                    <a:pt x="665" y="5"/>
                    <a:pt x="634"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1"/>
            <p:cNvSpPr/>
            <p:nvPr/>
          </p:nvSpPr>
          <p:spPr>
            <a:xfrm>
              <a:off x="477546" y="347572"/>
              <a:ext cx="83673" cy="103736"/>
            </a:xfrm>
            <a:custGeom>
              <a:avLst/>
              <a:gdLst/>
              <a:ahLst/>
              <a:cxnLst/>
              <a:rect l="l" t="t" r="r" b="b"/>
              <a:pathLst>
                <a:path w="1906" h="2363" extrusionOk="0">
                  <a:moveTo>
                    <a:pt x="752" y="87"/>
                  </a:moveTo>
                  <a:cubicBezTo>
                    <a:pt x="752" y="87"/>
                    <a:pt x="752" y="87"/>
                    <a:pt x="752" y="87"/>
                  </a:cubicBezTo>
                  <a:cubicBezTo>
                    <a:pt x="752" y="87"/>
                    <a:pt x="752" y="87"/>
                    <a:pt x="752" y="87"/>
                  </a:cubicBezTo>
                  <a:cubicBezTo>
                    <a:pt x="752" y="87"/>
                    <a:pt x="752" y="87"/>
                    <a:pt x="752" y="87"/>
                  </a:cubicBezTo>
                  <a:close/>
                  <a:moveTo>
                    <a:pt x="522" y="0"/>
                  </a:moveTo>
                  <a:cubicBezTo>
                    <a:pt x="486" y="0"/>
                    <a:pt x="446" y="4"/>
                    <a:pt x="405" y="15"/>
                  </a:cubicBezTo>
                  <a:cubicBezTo>
                    <a:pt x="365" y="26"/>
                    <a:pt x="324" y="42"/>
                    <a:pt x="283" y="66"/>
                  </a:cubicBezTo>
                  <a:cubicBezTo>
                    <a:pt x="242" y="90"/>
                    <a:pt x="201" y="120"/>
                    <a:pt x="167" y="164"/>
                  </a:cubicBezTo>
                  <a:cubicBezTo>
                    <a:pt x="161" y="175"/>
                    <a:pt x="150" y="185"/>
                    <a:pt x="143" y="195"/>
                  </a:cubicBezTo>
                  <a:cubicBezTo>
                    <a:pt x="136" y="209"/>
                    <a:pt x="126" y="219"/>
                    <a:pt x="120" y="230"/>
                  </a:cubicBezTo>
                  <a:cubicBezTo>
                    <a:pt x="106" y="253"/>
                    <a:pt x="92" y="277"/>
                    <a:pt x="79" y="304"/>
                  </a:cubicBezTo>
                  <a:cubicBezTo>
                    <a:pt x="54" y="355"/>
                    <a:pt x="38" y="409"/>
                    <a:pt x="24" y="467"/>
                  </a:cubicBezTo>
                  <a:cubicBezTo>
                    <a:pt x="0" y="583"/>
                    <a:pt x="0" y="709"/>
                    <a:pt x="21" y="825"/>
                  </a:cubicBezTo>
                  <a:cubicBezTo>
                    <a:pt x="38" y="944"/>
                    <a:pt x="75" y="1059"/>
                    <a:pt x="126" y="1172"/>
                  </a:cubicBezTo>
                  <a:cubicBezTo>
                    <a:pt x="174" y="1284"/>
                    <a:pt x="238" y="1389"/>
                    <a:pt x="310" y="1491"/>
                  </a:cubicBezTo>
                  <a:cubicBezTo>
                    <a:pt x="347" y="1543"/>
                    <a:pt x="392" y="1587"/>
                    <a:pt x="436" y="1631"/>
                  </a:cubicBezTo>
                  <a:cubicBezTo>
                    <a:pt x="459" y="1651"/>
                    <a:pt x="480" y="1672"/>
                    <a:pt x="503" y="1692"/>
                  </a:cubicBezTo>
                  <a:cubicBezTo>
                    <a:pt x="528" y="1712"/>
                    <a:pt x="555" y="1730"/>
                    <a:pt x="579" y="1747"/>
                  </a:cubicBezTo>
                  <a:cubicBezTo>
                    <a:pt x="681" y="1814"/>
                    <a:pt x="783" y="1876"/>
                    <a:pt x="885" y="1920"/>
                  </a:cubicBezTo>
                  <a:cubicBezTo>
                    <a:pt x="939" y="1940"/>
                    <a:pt x="987" y="1957"/>
                    <a:pt x="1038" y="1971"/>
                  </a:cubicBezTo>
                  <a:cubicBezTo>
                    <a:pt x="1089" y="1985"/>
                    <a:pt x="1136" y="1998"/>
                    <a:pt x="1184" y="2012"/>
                  </a:cubicBezTo>
                  <a:cubicBezTo>
                    <a:pt x="1232" y="2022"/>
                    <a:pt x="1272" y="2039"/>
                    <a:pt x="1317" y="2053"/>
                  </a:cubicBezTo>
                  <a:cubicBezTo>
                    <a:pt x="1357" y="2067"/>
                    <a:pt x="1398" y="2083"/>
                    <a:pt x="1436" y="2097"/>
                  </a:cubicBezTo>
                  <a:cubicBezTo>
                    <a:pt x="1511" y="2128"/>
                    <a:pt x="1579" y="2158"/>
                    <a:pt x="1640" y="2185"/>
                  </a:cubicBezTo>
                  <a:cubicBezTo>
                    <a:pt x="1667" y="2199"/>
                    <a:pt x="1695" y="2216"/>
                    <a:pt x="1721" y="2230"/>
                  </a:cubicBezTo>
                  <a:cubicBezTo>
                    <a:pt x="1745" y="2243"/>
                    <a:pt x="1766" y="2257"/>
                    <a:pt x="1786" y="2271"/>
                  </a:cubicBezTo>
                  <a:cubicBezTo>
                    <a:pt x="1806" y="2284"/>
                    <a:pt x="1824" y="2294"/>
                    <a:pt x="1841" y="2304"/>
                  </a:cubicBezTo>
                  <a:cubicBezTo>
                    <a:pt x="1855" y="2318"/>
                    <a:pt x="1868" y="2328"/>
                    <a:pt x="1878" y="2335"/>
                  </a:cubicBezTo>
                  <a:cubicBezTo>
                    <a:pt x="1895" y="2352"/>
                    <a:pt x="1905" y="2362"/>
                    <a:pt x="1905" y="2362"/>
                  </a:cubicBezTo>
                  <a:cubicBezTo>
                    <a:pt x="1905" y="2362"/>
                    <a:pt x="1899" y="2348"/>
                    <a:pt x="1881" y="2332"/>
                  </a:cubicBezTo>
                  <a:cubicBezTo>
                    <a:pt x="1871" y="2321"/>
                    <a:pt x="1861" y="2308"/>
                    <a:pt x="1850" y="2294"/>
                  </a:cubicBezTo>
                  <a:cubicBezTo>
                    <a:pt x="1837" y="2281"/>
                    <a:pt x="1824" y="2263"/>
                    <a:pt x="1806" y="2246"/>
                  </a:cubicBezTo>
                  <a:cubicBezTo>
                    <a:pt x="1739" y="2179"/>
                    <a:pt x="1633" y="2080"/>
                    <a:pt x="1497" y="1985"/>
                  </a:cubicBezTo>
                  <a:cubicBezTo>
                    <a:pt x="1463" y="1961"/>
                    <a:pt x="1429" y="1934"/>
                    <a:pt x="1392" y="1910"/>
                  </a:cubicBezTo>
                  <a:cubicBezTo>
                    <a:pt x="1354" y="1883"/>
                    <a:pt x="1317" y="1855"/>
                    <a:pt x="1279" y="1825"/>
                  </a:cubicBezTo>
                  <a:cubicBezTo>
                    <a:pt x="1242" y="1794"/>
                    <a:pt x="1208" y="1761"/>
                    <a:pt x="1170" y="1730"/>
                  </a:cubicBezTo>
                  <a:cubicBezTo>
                    <a:pt x="1133" y="1695"/>
                    <a:pt x="1095" y="1665"/>
                    <a:pt x="1062" y="1631"/>
                  </a:cubicBezTo>
                  <a:cubicBezTo>
                    <a:pt x="987" y="1566"/>
                    <a:pt x="916" y="1505"/>
                    <a:pt x="858" y="1434"/>
                  </a:cubicBezTo>
                  <a:cubicBezTo>
                    <a:pt x="841" y="1414"/>
                    <a:pt x="827" y="1396"/>
                    <a:pt x="814" y="1376"/>
                  </a:cubicBezTo>
                  <a:cubicBezTo>
                    <a:pt x="796" y="1359"/>
                    <a:pt x="783" y="1342"/>
                    <a:pt x="765" y="1321"/>
                  </a:cubicBezTo>
                  <a:cubicBezTo>
                    <a:pt x="752" y="1304"/>
                    <a:pt x="739" y="1284"/>
                    <a:pt x="725" y="1267"/>
                  </a:cubicBezTo>
                  <a:lnTo>
                    <a:pt x="684" y="1209"/>
                  </a:lnTo>
                  <a:cubicBezTo>
                    <a:pt x="623" y="1138"/>
                    <a:pt x="572" y="1056"/>
                    <a:pt x="528" y="974"/>
                  </a:cubicBezTo>
                  <a:cubicBezTo>
                    <a:pt x="483" y="896"/>
                    <a:pt x="446" y="808"/>
                    <a:pt x="415" y="729"/>
                  </a:cubicBezTo>
                  <a:cubicBezTo>
                    <a:pt x="388" y="648"/>
                    <a:pt x="365" y="573"/>
                    <a:pt x="357" y="502"/>
                  </a:cubicBezTo>
                  <a:cubicBezTo>
                    <a:pt x="354" y="464"/>
                    <a:pt x="354" y="430"/>
                    <a:pt x="357" y="396"/>
                  </a:cubicBezTo>
                  <a:cubicBezTo>
                    <a:pt x="361" y="382"/>
                    <a:pt x="365" y="365"/>
                    <a:pt x="368" y="352"/>
                  </a:cubicBezTo>
                  <a:cubicBezTo>
                    <a:pt x="368" y="342"/>
                    <a:pt x="371" y="335"/>
                    <a:pt x="374" y="328"/>
                  </a:cubicBezTo>
                  <a:cubicBezTo>
                    <a:pt x="374" y="321"/>
                    <a:pt x="378" y="315"/>
                    <a:pt x="381" y="311"/>
                  </a:cubicBezTo>
                  <a:cubicBezTo>
                    <a:pt x="405" y="257"/>
                    <a:pt x="439" y="209"/>
                    <a:pt x="480" y="169"/>
                  </a:cubicBezTo>
                  <a:cubicBezTo>
                    <a:pt x="521" y="128"/>
                    <a:pt x="565" y="103"/>
                    <a:pt x="610" y="93"/>
                  </a:cubicBezTo>
                  <a:cubicBezTo>
                    <a:pt x="638" y="81"/>
                    <a:pt x="664" y="78"/>
                    <a:pt x="686" y="78"/>
                  </a:cubicBezTo>
                  <a:cubicBezTo>
                    <a:pt x="696" y="78"/>
                    <a:pt x="704" y="79"/>
                    <a:pt x="712" y="80"/>
                  </a:cubicBezTo>
                  <a:cubicBezTo>
                    <a:pt x="735" y="82"/>
                    <a:pt x="749" y="86"/>
                    <a:pt x="752" y="87"/>
                  </a:cubicBezTo>
                  <a:lnTo>
                    <a:pt x="752" y="87"/>
                  </a:lnTo>
                  <a:cubicBezTo>
                    <a:pt x="747" y="82"/>
                    <a:pt x="710" y="36"/>
                    <a:pt x="610" y="9"/>
                  </a:cubicBezTo>
                  <a:cubicBezTo>
                    <a:pt x="584" y="4"/>
                    <a:pt x="554"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1"/>
            <p:cNvSpPr/>
            <p:nvPr/>
          </p:nvSpPr>
          <p:spPr>
            <a:xfrm>
              <a:off x="509945" y="357055"/>
              <a:ext cx="32442" cy="48246"/>
            </a:xfrm>
            <a:custGeom>
              <a:avLst/>
              <a:gdLst/>
              <a:ahLst/>
              <a:cxnLst/>
              <a:rect l="l" t="t" r="r" b="b"/>
              <a:pathLst>
                <a:path w="739" h="1099" extrusionOk="0">
                  <a:moveTo>
                    <a:pt x="353" y="1"/>
                  </a:moveTo>
                  <a:cubicBezTo>
                    <a:pt x="319" y="1"/>
                    <a:pt x="281" y="8"/>
                    <a:pt x="245" y="24"/>
                  </a:cubicBezTo>
                  <a:cubicBezTo>
                    <a:pt x="201" y="47"/>
                    <a:pt x="150" y="75"/>
                    <a:pt x="106" y="122"/>
                  </a:cubicBezTo>
                  <a:cubicBezTo>
                    <a:pt x="82" y="143"/>
                    <a:pt x="62" y="170"/>
                    <a:pt x="45" y="204"/>
                  </a:cubicBezTo>
                  <a:cubicBezTo>
                    <a:pt x="38" y="218"/>
                    <a:pt x="31" y="238"/>
                    <a:pt x="24" y="255"/>
                  </a:cubicBezTo>
                  <a:cubicBezTo>
                    <a:pt x="21" y="272"/>
                    <a:pt x="18" y="286"/>
                    <a:pt x="14" y="303"/>
                  </a:cubicBezTo>
                  <a:cubicBezTo>
                    <a:pt x="1" y="367"/>
                    <a:pt x="1" y="435"/>
                    <a:pt x="14" y="496"/>
                  </a:cubicBezTo>
                  <a:cubicBezTo>
                    <a:pt x="27" y="557"/>
                    <a:pt x="51" y="612"/>
                    <a:pt x="79" y="660"/>
                  </a:cubicBezTo>
                  <a:cubicBezTo>
                    <a:pt x="92" y="683"/>
                    <a:pt x="109" y="708"/>
                    <a:pt x="123" y="728"/>
                  </a:cubicBezTo>
                  <a:cubicBezTo>
                    <a:pt x="133" y="738"/>
                    <a:pt x="140" y="749"/>
                    <a:pt x="147" y="758"/>
                  </a:cubicBezTo>
                  <a:lnTo>
                    <a:pt x="174" y="785"/>
                  </a:lnTo>
                  <a:cubicBezTo>
                    <a:pt x="191" y="806"/>
                    <a:pt x="208" y="823"/>
                    <a:pt x="225" y="843"/>
                  </a:cubicBezTo>
                  <a:cubicBezTo>
                    <a:pt x="242" y="860"/>
                    <a:pt x="255" y="878"/>
                    <a:pt x="276" y="895"/>
                  </a:cubicBezTo>
                  <a:cubicBezTo>
                    <a:pt x="341" y="966"/>
                    <a:pt x="423" y="1014"/>
                    <a:pt x="490" y="1051"/>
                  </a:cubicBezTo>
                  <a:cubicBezTo>
                    <a:pt x="561" y="1088"/>
                    <a:pt x="630" y="1091"/>
                    <a:pt x="671" y="1099"/>
                  </a:cubicBezTo>
                  <a:lnTo>
                    <a:pt x="698" y="1099"/>
                  </a:lnTo>
                  <a:cubicBezTo>
                    <a:pt x="708" y="1096"/>
                    <a:pt x="715" y="1096"/>
                    <a:pt x="721" y="1096"/>
                  </a:cubicBezTo>
                  <a:lnTo>
                    <a:pt x="739" y="1096"/>
                  </a:lnTo>
                  <a:cubicBezTo>
                    <a:pt x="739" y="1096"/>
                    <a:pt x="732" y="1091"/>
                    <a:pt x="721" y="1085"/>
                  </a:cubicBezTo>
                  <a:cubicBezTo>
                    <a:pt x="718" y="1085"/>
                    <a:pt x="712" y="1082"/>
                    <a:pt x="704" y="1078"/>
                  </a:cubicBezTo>
                  <a:cubicBezTo>
                    <a:pt x="698" y="1071"/>
                    <a:pt x="691" y="1068"/>
                    <a:pt x="681" y="1061"/>
                  </a:cubicBezTo>
                  <a:cubicBezTo>
                    <a:pt x="650" y="1041"/>
                    <a:pt x="613" y="1000"/>
                    <a:pt x="579" y="949"/>
                  </a:cubicBezTo>
                  <a:cubicBezTo>
                    <a:pt x="541" y="898"/>
                    <a:pt x="517" y="826"/>
                    <a:pt x="494" y="752"/>
                  </a:cubicBezTo>
                  <a:cubicBezTo>
                    <a:pt x="487" y="735"/>
                    <a:pt x="484" y="714"/>
                    <a:pt x="476" y="697"/>
                  </a:cubicBezTo>
                  <a:cubicBezTo>
                    <a:pt x="473" y="687"/>
                    <a:pt x="470" y="677"/>
                    <a:pt x="467" y="667"/>
                  </a:cubicBezTo>
                  <a:lnTo>
                    <a:pt x="463" y="636"/>
                  </a:lnTo>
                  <a:lnTo>
                    <a:pt x="456" y="602"/>
                  </a:lnTo>
                  <a:cubicBezTo>
                    <a:pt x="456" y="592"/>
                    <a:pt x="453" y="585"/>
                    <a:pt x="453" y="575"/>
                  </a:cubicBezTo>
                  <a:cubicBezTo>
                    <a:pt x="446" y="554"/>
                    <a:pt x="446" y="534"/>
                    <a:pt x="443" y="517"/>
                  </a:cubicBezTo>
                  <a:cubicBezTo>
                    <a:pt x="436" y="479"/>
                    <a:pt x="432" y="449"/>
                    <a:pt x="432" y="422"/>
                  </a:cubicBezTo>
                  <a:cubicBezTo>
                    <a:pt x="429" y="394"/>
                    <a:pt x="426" y="374"/>
                    <a:pt x="423" y="357"/>
                  </a:cubicBezTo>
                  <a:lnTo>
                    <a:pt x="423" y="344"/>
                  </a:lnTo>
                  <a:cubicBezTo>
                    <a:pt x="423" y="340"/>
                    <a:pt x="419" y="336"/>
                    <a:pt x="419" y="333"/>
                  </a:cubicBezTo>
                  <a:cubicBezTo>
                    <a:pt x="415" y="330"/>
                    <a:pt x="412" y="320"/>
                    <a:pt x="412" y="309"/>
                  </a:cubicBezTo>
                  <a:cubicBezTo>
                    <a:pt x="405" y="289"/>
                    <a:pt x="409" y="262"/>
                    <a:pt x="415" y="245"/>
                  </a:cubicBezTo>
                  <a:cubicBezTo>
                    <a:pt x="423" y="224"/>
                    <a:pt x="429" y="197"/>
                    <a:pt x="439" y="177"/>
                  </a:cubicBezTo>
                  <a:cubicBezTo>
                    <a:pt x="450" y="157"/>
                    <a:pt x="463" y="136"/>
                    <a:pt x="480" y="129"/>
                  </a:cubicBezTo>
                  <a:cubicBezTo>
                    <a:pt x="494" y="112"/>
                    <a:pt x="511" y="105"/>
                    <a:pt x="525" y="102"/>
                  </a:cubicBezTo>
                  <a:cubicBezTo>
                    <a:pt x="534" y="99"/>
                    <a:pt x="541" y="95"/>
                    <a:pt x="541" y="95"/>
                  </a:cubicBezTo>
                  <a:cubicBezTo>
                    <a:pt x="541" y="95"/>
                    <a:pt x="538" y="91"/>
                    <a:pt x="531" y="82"/>
                  </a:cubicBezTo>
                  <a:cubicBezTo>
                    <a:pt x="528" y="75"/>
                    <a:pt x="521" y="68"/>
                    <a:pt x="514" y="61"/>
                  </a:cubicBezTo>
                  <a:cubicBezTo>
                    <a:pt x="508" y="55"/>
                    <a:pt x="497" y="44"/>
                    <a:pt x="487" y="37"/>
                  </a:cubicBezTo>
                  <a:cubicBezTo>
                    <a:pt x="463" y="24"/>
                    <a:pt x="429" y="10"/>
                    <a:pt x="385" y="3"/>
                  </a:cubicBezTo>
                  <a:cubicBezTo>
                    <a:pt x="375" y="2"/>
                    <a:pt x="364"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1"/>
            <p:cNvSpPr/>
            <p:nvPr/>
          </p:nvSpPr>
          <p:spPr>
            <a:xfrm>
              <a:off x="643316" y="487396"/>
              <a:ext cx="92761" cy="247508"/>
            </a:xfrm>
            <a:custGeom>
              <a:avLst/>
              <a:gdLst/>
              <a:ahLst/>
              <a:cxnLst/>
              <a:rect l="l" t="t" r="r" b="b"/>
              <a:pathLst>
                <a:path w="2113" h="5638" extrusionOk="0">
                  <a:moveTo>
                    <a:pt x="0" y="0"/>
                  </a:moveTo>
                  <a:lnTo>
                    <a:pt x="0" y="0"/>
                  </a:lnTo>
                  <a:cubicBezTo>
                    <a:pt x="0" y="0"/>
                    <a:pt x="31" y="17"/>
                    <a:pt x="89" y="52"/>
                  </a:cubicBezTo>
                  <a:cubicBezTo>
                    <a:pt x="146" y="82"/>
                    <a:pt x="235" y="133"/>
                    <a:pt x="340" y="198"/>
                  </a:cubicBezTo>
                  <a:cubicBezTo>
                    <a:pt x="449" y="262"/>
                    <a:pt x="578" y="344"/>
                    <a:pt x="721" y="446"/>
                  </a:cubicBezTo>
                  <a:cubicBezTo>
                    <a:pt x="861" y="548"/>
                    <a:pt x="1018" y="667"/>
                    <a:pt x="1170" y="810"/>
                  </a:cubicBezTo>
                  <a:cubicBezTo>
                    <a:pt x="1249" y="882"/>
                    <a:pt x="1324" y="959"/>
                    <a:pt x="1398" y="1048"/>
                  </a:cubicBezTo>
                  <a:cubicBezTo>
                    <a:pt x="1467" y="1133"/>
                    <a:pt x="1534" y="1229"/>
                    <a:pt x="1592" y="1331"/>
                  </a:cubicBezTo>
                  <a:cubicBezTo>
                    <a:pt x="1707" y="1535"/>
                    <a:pt x="1796" y="1769"/>
                    <a:pt x="1830" y="2017"/>
                  </a:cubicBezTo>
                  <a:cubicBezTo>
                    <a:pt x="1830" y="2049"/>
                    <a:pt x="1834" y="2079"/>
                    <a:pt x="1837" y="2110"/>
                  </a:cubicBezTo>
                  <a:cubicBezTo>
                    <a:pt x="1837" y="2140"/>
                    <a:pt x="1837" y="2171"/>
                    <a:pt x="1841" y="2201"/>
                  </a:cubicBezTo>
                  <a:cubicBezTo>
                    <a:pt x="1837" y="2235"/>
                    <a:pt x="1837" y="2266"/>
                    <a:pt x="1837" y="2297"/>
                  </a:cubicBezTo>
                  <a:cubicBezTo>
                    <a:pt x="1834" y="2327"/>
                    <a:pt x="1827" y="2358"/>
                    <a:pt x="1827" y="2388"/>
                  </a:cubicBezTo>
                  <a:cubicBezTo>
                    <a:pt x="1806" y="2511"/>
                    <a:pt x="1769" y="2633"/>
                    <a:pt x="1712" y="2746"/>
                  </a:cubicBezTo>
                  <a:cubicBezTo>
                    <a:pt x="1599" y="2977"/>
                    <a:pt x="1409" y="3178"/>
                    <a:pt x="1205" y="3372"/>
                  </a:cubicBezTo>
                  <a:cubicBezTo>
                    <a:pt x="1000" y="3569"/>
                    <a:pt x="779" y="3760"/>
                    <a:pt x="585" y="3984"/>
                  </a:cubicBezTo>
                  <a:cubicBezTo>
                    <a:pt x="487" y="4099"/>
                    <a:pt x="398" y="4225"/>
                    <a:pt x="330" y="4361"/>
                  </a:cubicBezTo>
                  <a:cubicBezTo>
                    <a:pt x="266" y="4501"/>
                    <a:pt x="218" y="4654"/>
                    <a:pt x="214" y="4810"/>
                  </a:cubicBezTo>
                  <a:cubicBezTo>
                    <a:pt x="211" y="4892"/>
                    <a:pt x="222" y="4970"/>
                    <a:pt x="242" y="5046"/>
                  </a:cubicBezTo>
                  <a:cubicBezTo>
                    <a:pt x="258" y="5123"/>
                    <a:pt x="293" y="5195"/>
                    <a:pt x="333" y="5263"/>
                  </a:cubicBezTo>
                  <a:cubicBezTo>
                    <a:pt x="418" y="5396"/>
                    <a:pt x="541" y="5490"/>
                    <a:pt x="671" y="5548"/>
                  </a:cubicBezTo>
                  <a:cubicBezTo>
                    <a:pt x="735" y="5579"/>
                    <a:pt x="800" y="5600"/>
                    <a:pt x="867" y="5613"/>
                  </a:cubicBezTo>
                  <a:cubicBezTo>
                    <a:pt x="932" y="5627"/>
                    <a:pt x="997" y="5637"/>
                    <a:pt x="1062" y="5637"/>
                  </a:cubicBezTo>
                  <a:cubicBezTo>
                    <a:pt x="1072" y="5638"/>
                    <a:pt x="1082" y="5638"/>
                    <a:pt x="1093" y="5638"/>
                  </a:cubicBezTo>
                  <a:cubicBezTo>
                    <a:pt x="1210" y="5638"/>
                    <a:pt x="1322" y="5621"/>
                    <a:pt x="1426" y="5589"/>
                  </a:cubicBezTo>
                  <a:cubicBezTo>
                    <a:pt x="1483" y="5576"/>
                    <a:pt x="1534" y="5552"/>
                    <a:pt x="1585" y="5525"/>
                  </a:cubicBezTo>
                  <a:cubicBezTo>
                    <a:pt x="1636" y="5498"/>
                    <a:pt x="1684" y="5470"/>
                    <a:pt x="1725" y="5437"/>
                  </a:cubicBezTo>
                  <a:cubicBezTo>
                    <a:pt x="1814" y="5368"/>
                    <a:pt x="1878" y="5290"/>
                    <a:pt x="1925" y="5205"/>
                  </a:cubicBezTo>
                  <a:cubicBezTo>
                    <a:pt x="1973" y="5117"/>
                    <a:pt x="1990" y="5028"/>
                    <a:pt x="1993" y="4947"/>
                  </a:cubicBezTo>
                  <a:cubicBezTo>
                    <a:pt x="1997" y="4865"/>
                    <a:pt x="1987" y="4790"/>
                    <a:pt x="1966" y="4726"/>
                  </a:cubicBezTo>
                  <a:cubicBezTo>
                    <a:pt x="1922" y="4600"/>
                    <a:pt x="1844" y="4521"/>
                    <a:pt x="1783" y="4490"/>
                  </a:cubicBezTo>
                  <a:cubicBezTo>
                    <a:pt x="1769" y="4481"/>
                    <a:pt x="1756" y="4474"/>
                    <a:pt x="1742" y="4470"/>
                  </a:cubicBezTo>
                  <a:cubicBezTo>
                    <a:pt x="1732" y="4463"/>
                    <a:pt x="1721" y="4460"/>
                    <a:pt x="1712" y="4460"/>
                  </a:cubicBezTo>
                  <a:cubicBezTo>
                    <a:pt x="1695" y="4454"/>
                    <a:pt x="1687" y="4450"/>
                    <a:pt x="1687" y="4450"/>
                  </a:cubicBezTo>
                  <a:lnTo>
                    <a:pt x="1687" y="4450"/>
                  </a:lnTo>
                  <a:cubicBezTo>
                    <a:pt x="1687" y="4450"/>
                    <a:pt x="1695" y="4454"/>
                    <a:pt x="1712" y="4463"/>
                  </a:cubicBezTo>
                  <a:cubicBezTo>
                    <a:pt x="1718" y="4467"/>
                    <a:pt x="1728" y="4470"/>
                    <a:pt x="1738" y="4477"/>
                  </a:cubicBezTo>
                  <a:cubicBezTo>
                    <a:pt x="1748" y="4484"/>
                    <a:pt x="1762" y="4494"/>
                    <a:pt x="1776" y="4504"/>
                  </a:cubicBezTo>
                  <a:cubicBezTo>
                    <a:pt x="1827" y="4542"/>
                    <a:pt x="1888" y="4623"/>
                    <a:pt x="1905" y="4743"/>
                  </a:cubicBezTo>
                  <a:cubicBezTo>
                    <a:pt x="1919" y="4801"/>
                    <a:pt x="1919" y="4868"/>
                    <a:pt x="1905" y="4936"/>
                  </a:cubicBezTo>
                  <a:cubicBezTo>
                    <a:pt x="1895" y="5005"/>
                    <a:pt x="1867" y="5079"/>
                    <a:pt x="1820" y="5140"/>
                  </a:cubicBezTo>
                  <a:cubicBezTo>
                    <a:pt x="1728" y="5270"/>
                    <a:pt x="1565" y="5365"/>
                    <a:pt x="1378" y="5413"/>
                  </a:cubicBezTo>
                  <a:cubicBezTo>
                    <a:pt x="1311" y="5430"/>
                    <a:pt x="1239" y="5438"/>
                    <a:pt x="1167" y="5438"/>
                  </a:cubicBezTo>
                  <a:cubicBezTo>
                    <a:pt x="1136" y="5438"/>
                    <a:pt x="1105" y="5436"/>
                    <a:pt x="1075" y="5433"/>
                  </a:cubicBezTo>
                  <a:cubicBezTo>
                    <a:pt x="1021" y="5426"/>
                    <a:pt x="969" y="5416"/>
                    <a:pt x="919" y="5402"/>
                  </a:cubicBezTo>
                  <a:cubicBezTo>
                    <a:pt x="867" y="5388"/>
                    <a:pt x="820" y="5368"/>
                    <a:pt x="773" y="5344"/>
                  </a:cubicBezTo>
                  <a:cubicBezTo>
                    <a:pt x="680" y="5294"/>
                    <a:pt x="599" y="5222"/>
                    <a:pt x="548" y="5130"/>
                  </a:cubicBezTo>
                  <a:cubicBezTo>
                    <a:pt x="497" y="5041"/>
                    <a:pt x="473" y="4933"/>
                    <a:pt x="476" y="4821"/>
                  </a:cubicBezTo>
                  <a:cubicBezTo>
                    <a:pt x="483" y="4708"/>
                    <a:pt x="520" y="4597"/>
                    <a:pt x="578" y="4487"/>
                  </a:cubicBezTo>
                  <a:cubicBezTo>
                    <a:pt x="636" y="4375"/>
                    <a:pt x="711" y="4270"/>
                    <a:pt x="800" y="4171"/>
                  </a:cubicBezTo>
                  <a:cubicBezTo>
                    <a:pt x="977" y="3967"/>
                    <a:pt x="1191" y="3783"/>
                    <a:pt x="1405" y="3579"/>
                  </a:cubicBezTo>
                  <a:cubicBezTo>
                    <a:pt x="1511" y="3477"/>
                    <a:pt x="1613" y="3372"/>
                    <a:pt x="1707" y="3253"/>
                  </a:cubicBezTo>
                  <a:cubicBezTo>
                    <a:pt x="1806" y="3137"/>
                    <a:pt x="1891" y="3008"/>
                    <a:pt x="1960" y="2868"/>
                  </a:cubicBezTo>
                  <a:cubicBezTo>
                    <a:pt x="2027" y="2729"/>
                    <a:pt x="2075" y="2579"/>
                    <a:pt x="2092" y="2426"/>
                  </a:cubicBezTo>
                  <a:cubicBezTo>
                    <a:pt x="2112" y="2273"/>
                    <a:pt x="2106" y="2123"/>
                    <a:pt x="2079" y="1980"/>
                  </a:cubicBezTo>
                  <a:cubicBezTo>
                    <a:pt x="2027" y="1691"/>
                    <a:pt x="1908" y="1436"/>
                    <a:pt x="1759" y="1225"/>
                  </a:cubicBezTo>
                  <a:cubicBezTo>
                    <a:pt x="1687" y="1119"/>
                    <a:pt x="1605" y="1021"/>
                    <a:pt x="1520" y="936"/>
                  </a:cubicBezTo>
                  <a:cubicBezTo>
                    <a:pt x="1436" y="851"/>
                    <a:pt x="1351" y="772"/>
                    <a:pt x="1266" y="705"/>
                  </a:cubicBezTo>
                  <a:cubicBezTo>
                    <a:pt x="1092" y="565"/>
                    <a:pt x="922" y="457"/>
                    <a:pt x="765" y="375"/>
                  </a:cubicBezTo>
                  <a:cubicBezTo>
                    <a:pt x="609" y="290"/>
                    <a:pt x="473" y="221"/>
                    <a:pt x="357" y="168"/>
                  </a:cubicBezTo>
                  <a:cubicBezTo>
                    <a:pt x="129" y="6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1"/>
            <p:cNvSpPr/>
            <p:nvPr/>
          </p:nvSpPr>
          <p:spPr>
            <a:xfrm>
              <a:off x="619258" y="559964"/>
              <a:ext cx="87098" cy="187497"/>
            </a:xfrm>
            <a:custGeom>
              <a:avLst/>
              <a:gdLst/>
              <a:ahLst/>
              <a:cxnLst/>
              <a:rect l="l" t="t" r="r" b="b"/>
              <a:pathLst>
                <a:path w="1984" h="4271" extrusionOk="0">
                  <a:moveTo>
                    <a:pt x="1677" y="0"/>
                  </a:moveTo>
                  <a:cubicBezTo>
                    <a:pt x="1677" y="0"/>
                    <a:pt x="1688" y="18"/>
                    <a:pt x="1712" y="52"/>
                  </a:cubicBezTo>
                  <a:cubicBezTo>
                    <a:pt x="1735" y="86"/>
                    <a:pt x="1766" y="137"/>
                    <a:pt x="1793" y="204"/>
                  </a:cubicBezTo>
                  <a:cubicBezTo>
                    <a:pt x="1824" y="273"/>
                    <a:pt x="1844" y="361"/>
                    <a:pt x="1841" y="457"/>
                  </a:cubicBezTo>
                  <a:cubicBezTo>
                    <a:pt x="1837" y="504"/>
                    <a:pt x="1831" y="556"/>
                    <a:pt x="1814" y="606"/>
                  </a:cubicBezTo>
                  <a:cubicBezTo>
                    <a:pt x="1800" y="658"/>
                    <a:pt x="1779" y="708"/>
                    <a:pt x="1753" y="763"/>
                  </a:cubicBezTo>
                  <a:cubicBezTo>
                    <a:pt x="1698" y="871"/>
                    <a:pt x="1619" y="977"/>
                    <a:pt x="1521" y="1082"/>
                  </a:cubicBezTo>
                  <a:cubicBezTo>
                    <a:pt x="1426" y="1184"/>
                    <a:pt x="1313" y="1290"/>
                    <a:pt x="1194" y="1399"/>
                  </a:cubicBezTo>
                  <a:cubicBezTo>
                    <a:pt x="1076" y="1504"/>
                    <a:pt x="946" y="1613"/>
                    <a:pt x="820" y="1729"/>
                  </a:cubicBezTo>
                  <a:cubicBezTo>
                    <a:pt x="691" y="1845"/>
                    <a:pt x="558" y="1967"/>
                    <a:pt x="432" y="2103"/>
                  </a:cubicBezTo>
                  <a:cubicBezTo>
                    <a:pt x="316" y="2245"/>
                    <a:pt x="205" y="2399"/>
                    <a:pt x="123" y="2576"/>
                  </a:cubicBezTo>
                  <a:cubicBezTo>
                    <a:pt x="41" y="2749"/>
                    <a:pt x="1" y="2947"/>
                    <a:pt x="21" y="3134"/>
                  </a:cubicBezTo>
                  <a:cubicBezTo>
                    <a:pt x="31" y="3229"/>
                    <a:pt x="51" y="3317"/>
                    <a:pt x="85" y="3399"/>
                  </a:cubicBezTo>
                  <a:cubicBezTo>
                    <a:pt x="92" y="3419"/>
                    <a:pt x="99" y="3440"/>
                    <a:pt x="109" y="3460"/>
                  </a:cubicBezTo>
                  <a:cubicBezTo>
                    <a:pt x="120" y="3477"/>
                    <a:pt x="126" y="3498"/>
                    <a:pt x="137" y="3515"/>
                  </a:cubicBezTo>
                  <a:cubicBezTo>
                    <a:pt x="153" y="3556"/>
                    <a:pt x="178" y="3589"/>
                    <a:pt x="198" y="3624"/>
                  </a:cubicBezTo>
                  <a:cubicBezTo>
                    <a:pt x="219" y="3658"/>
                    <a:pt x="239" y="3691"/>
                    <a:pt x="263" y="3722"/>
                  </a:cubicBezTo>
                  <a:cubicBezTo>
                    <a:pt x="286" y="3753"/>
                    <a:pt x="307" y="3784"/>
                    <a:pt x="330" y="3811"/>
                  </a:cubicBezTo>
                  <a:cubicBezTo>
                    <a:pt x="378" y="3869"/>
                    <a:pt x="432" y="3919"/>
                    <a:pt x="484" y="3967"/>
                  </a:cubicBezTo>
                  <a:cubicBezTo>
                    <a:pt x="586" y="4059"/>
                    <a:pt x="698" y="4120"/>
                    <a:pt x="800" y="4164"/>
                  </a:cubicBezTo>
                  <a:cubicBezTo>
                    <a:pt x="902" y="4205"/>
                    <a:pt x="994" y="4233"/>
                    <a:pt x="1068" y="4246"/>
                  </a:cubicBezTo>
                  <a:cubicBezTo>
                    <a:pt x="1106" y="4256"/>
                    <a:pt x="1144" y="4256"/>
                    <a:pt x="1170" y="4263"/>
                  </a:cubicBezTo>
                  <a:cubicBezTo>
                    <a:pt x="1201" y="4263"/>
                    <a:pt x="1228" y="4266"/>
                    <a:pt x="1249" y="4266"/>
                  </a:cubicBezTo>
                  <a:cubicBezTo>
                    <a:pt x="1290" y="4270"/>
                    <a:pt x="1310" y="4270"/>
                    <a:pt x="1310" y="4270"/>
                  </a:cubicBezTo>
                  <a:cubicBezTo>
                    <a:pt x="1310" y="4270"/>
                    <a:pt x="1290" y="4266"/>
                    <a:pt x="1249" y="4260"/>
                  </a:cubicBezTo>
                  <a:cubicBezTo>
                    <a:pt x="1228" y="4253"/>
                    <a:pt x="1205" y="4246"/>
                    <a:pt x="1178" y="4239"/>
                  </a:cubicBezTo>
                  <a:cubicBezTo>
                    <a:pt x="1147" y="4233"/>
                    <a:pt x="1117" y="4222"/>
                    <a:pt x="1079" y="4209"/>
                  </a:cubicBezTo>
                  <a:cubicBezTo>
                    <a:pt x="939" y="4158"/>
                    <a:pt x="745" y="4049"/>
                    <a:pt x="575" y="3869"/>
                  </a:cubicBezTo>
                  <a:cubicBezTo>
                    <a:pt x="412" y="3691"/>
                    <a:pt x="255" y="3409"/>
                    <a:pt x="272" y="3127"/>
                  </a:cubicBezTo>
                  <a:cubicBezTo>
                    <a:pt x="283" y="2845"/>
                    <a:pt x="463" y="2576"/>
                    <a:pt x="694" y="2338"/>
                  </a:cubicBezTo>
                  <a:cubicBezTo>
                    <a:pt x="912" y="2090"/>
                    <a:pt x="1181" y="1862"/>
                    <a:pt x="1409" y="1617"/>
                  </a:cubicBezTo>
                  <a:cubicBezTo>
                    <a:pt x="1643" y="1378"/>
                    <a:pt x="1837" y="1110"/>
                    <a:pt x="1933" y="837"/>
                  </a:cubicBezTo>
                  <a:cubicBezTo>
                    <a:pt x="1957" y="769"/>
                    <a:pt x="1974" y="702"/>
                    <a:pt x="1977" y="633"/>
                  </a:cubicBezTo>
                  <a:cubicBezTo>
                    <a:pt x="1984" y="569"/>
                    <a:pt x="1980" y="504"/>
                    <a:pt x="1966" y="446"/>
                  </a:cubicBezTo>
                  <a:cubicBezTo>
                    <a:pt x="1943" y="331"/>
                    <a:pt x="1895" y="239"/>
                    <a:pt x="1851" y="174"/>
                  </a:cubicBezTo>
                  <a:cubicBezTo>
                    <a:pt x="1800" y="110"/>
                    <a:pt x="1756" y="69"/>
                    <a:pt x="1725" y="41"/>
                  </a:cubicBezTo>
                  <a:cubicBezTo>
                    <a:pt x="1695" y="14"/>
                    <a:pt x="1677"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1"/>
            <p:cNvSpPr/>
            <p:nvPr/>
          </p:nvSpPr>
          <p:spPr>
            <a:xfrm>
              <a:off x="580143" y="685124"/>
              <a:ext cx="44822" cy="71338"/>
            </a:xfrm>
            <a:custGeom>
              <a:avLst/>
              <a:gdLst/>
              <a:ahLst/>
              <a:cxnLst/>
              <a:rect l="l" t="t" r="r" b="b"/>
              <a:pathLst>
                <a:path w="1021" h="1625" extrusionOk="0">
                  <a:moveTo>
                    <a:pt x="626" y="0"/>
                  </a:moveTo>
                  <a:cubicBezTo>
                    <a:pt x="626" y="0"/>
                    <a:pt x="616" y="4"/>
                    <a:pt x="599" y="14"/>
                  </a:cubicBezTo>
                  <a:cubicBezTo>
                    <a:pt x="579" y="24"/>
                    <a:pt x="551" y="38"/>
                    <a:pt x="518" y="58"/>
                  </a:cubicBezTo>
                  <a:cubicBezTo>
                    <a:pt x="452" y="99"/>
                    <a:pt x="347" y="157"/>
                    <a:pt x="259" y="266"/>
                  </a:cubicBezTo>
                  <a:cubicBezTo>
                    <a:pt x="215" y="317"/>
                    <a:pt x="171" y="378"/>
                    <a:pt x="126" y="449"/>
                  </a:cubicBezTo>
                  <a:cubicBezTo>
                    <a:pt x="85" y="521"/>
                    <a:pt x="48" y="603"/>
                    <a:pt x="28" y="697"/>
                  </a:cubicBezTo>
                  <a:lnTo>
                    <a:pt x="20" y="735"/>
                  </a:lnTo>
                  <a:cubicBezTo>
                    <a:pt x="17" y="746"/>
                    <a:pt x="14" y="759"/>
                    <a:pt x="14" y="769"/>
                  </a:cubicBezTo>
                  <a:cubicBezTo>
                    <a:pt x="11" y="796"/>
                    <a:pt x="7" y="820"/>
                    <a:pt x="3" y="844"/>
                  </a:cubicBezTo>
                  <a:cubicBezTo>
                    <a:pt x="3" y="898"/>
                    <a:pt x="0" y="950"/>
                    <a:pt x="11" y="1000"/>
                  </a:cubicBezTo>
                  <a:cubicBezTo>
                    <a:pt x="14" y="1055"/>
                    <a:pt x="31" y="1109"/>
                    <a:pt x="44" y="1160"/>
                  </a:cubicBezTo>
                  <a:cubicBezTo>
                    <a:pt x="51" y="1187"/>
                    <a:pt x="65" y="1211"/>
                    <a:pt x="75" y="1235"/>
                  </a:cubicBezTo>
                  <a:cubicBezTo>
                    <a:pt x="85" y="1262"/>
                    <a:pt x="96" y="1286"/>
                    <a:pt x="109" y="1310"/>
                  </a:cubicBezTo>
                  <a:lnTo>
                    <a:pt x="150" y="1378"/>
                  </a:lnTo>
                  <a:cubicBezTo>
                    <a:pt x="157" y="1388"/>
                    <a:pt x="167" y="1402"/>
                    <a:pt x="177" y="1412"/>
                  </a:cubicBezTo>
                  <a:cubicBezTo>
                    <a:pt x="187" y="1426"/>
                    <a:pt x="194" y="1436"/>
                    <a:pt x="207" y="1449"/>
                  </a:cubicBezTo>
                  <a:cubicBezTo>
                    <a:pt x="228" y="1470"/>
                    <a:pt x="248" y="1493"/>
                    <a:pt x="273" y="1514"/>
                  </a:cubicBezTo>
                  <a:cubicBezTo>
                    <a:pt x="296" y="1531"/>
                    <a:pt x="323" y="1548"/>
                    <a:pt x="350" y="1562"/>
                  </a:cubicBezTo>
                  <a:cubicBezTo>
                    <a:pt x="405" y="1592"/>
                    <a:pt x="466" y="1613"/>
                    <a:pt x="531" y="1619"/>
                  </a:cubicBezTo>
                  <a:cubicBezTo>
                    <a:pt x="551" y="1623"/>
                    <a:pt x="573" y="1624"/>
                    <a:pt x="594" y="1624"/>
                  </a:cubicBezTo>
                  <a:cubicBezTo>
                    <a:pt x="639" y="1624"/>
                    <a:pt x="684" y="1617"/>
                    <a:pt x="722" y="1603"/>
                  </a:cubicBezTo>
                  <a:cubicBezTo>
                    <a:pt x="776" y="1586"/>
                    <a:pt x="830" y="1555"/>
                    <a:pt x="874" y="1517"/>
                  </a:cubicBezTo>
                  <a:cubicBezTo>
                    <a:pt x="915" y="1476"/>
                    <a:pt x="953" y="1436"/>
                    <a:pt x="973" y="1388"/>
                  </a:cubicBezTo>
                  <a:cubicBezTo>
                    <a:pt x="1017" y="1297"/>
                    <a:pt x="1021" y="1204"/>
                    <a:pt x="1011" y="1129"/>
                  </a:cubicBezTo>
                  <a:cubicBezTo>
                    <a:pt x="1000" y="1052"/>
                    <a:pt x="970" y="991"/>
                    <a:pt x="932" y="942"/>
                  </a:cubicBezTo>
                  <a:cubicBezTo>
                    <a:pt x="898" y="895"/>
                    <a:pt x="854" y="864"/>
                    <a:pt x="820" y="844"/>
                  </a:cubicBezTo>
                  <a:cubicBezTo>
                    <a:pt x="786" y="823"/>
                    <a:pt x="758" y="817"/>
                    <a:pt x="738" y="810"/>
                  </a:cubicBezTo>
                  <a:cubicBezTo>
                    <a:pt x="718" y="807"/>
                    <a:pt x="708" y="803"/>
                    <a:pt x="708" y="803"/>
                  </a:cubicBezTo>
                  <a:lnTo>
                    <a:pt x="708" y="803"/>
                  </a:lnTo>
                  <a:cubicBezTo>
                    <a:pt x="708" y="803"/>
                    <a:pt x="718" y="807"/>
                    <a:pt x="735" y="820"/>
                  </a:cubicBezTo>
                  <a:cubicBezTo>
                    <a:pt x="749" y="831"/>
                    <a:pt x="769" y="851"/>
                    <a:pt x="789" y="881"/>
                  </a:cubicBezTo>
                  <a:cubicBezTo>
                    <a:pt x="810" y="909"/>
                    <a:pt x="824" y="950"/>
                    <a:pt x="834" y="991"/>
                  </a:cubicBezTo>
                  <a:cubicBezTo>
                    <a:pt x="844" y="1035"/>
                    <a:pt x="840" y="1085"/>
                    <a:pt x="834" y="1133"/>
                  </a:cubicBezTo>
                  <a:cubicBezTo>
                    <a:pt x="830" y="1181"/>
                    <a:pt x="807" y="1231"/>
                    <a:pt x="772" y="1259"/>
                  </a:cubicBezTo>
                  <a:cubicBezTo>
                    <a:pt x="750" y="1281"/>
                    <a:pt x="723" y="1289"/>
                    <a:pt x="693" y="1289"/>
                  </a:cubicBezTo>
                  <a:cubicBezTo>
                    <a:pt x="683" y="1289"/>
                    <a:pt x="672" y="1288"/>
                    <a:pt x="661" y="1286"/>
                  </a:cubicBezTo>
                  <a:cubicBezTo>
                    <a:pt x="640" y="1283"/>
                    <a:pt x="629" y="1276"/>
                    <a:pt x="616" y="1266"/>
                  </a:cubicBezTo>
                  <a:cubicBezTo>
                    <a:pt x="599" y="1256"/>
                    <a:pt x="585" y="1242"/>
                    <a:pt x="572" y="1225"/>
                  </a:cubicBezTo>
                  <a:cubicBezTo>
                    <a:pt x="565" y="1218"/>
                    <a:pt x="562" y="1208"/>
                    <a:pt x="554" y="1201"/>
                  </a:cubicBezTo>
                  <a:cubicBezTo>
                    <a:pt x="548" y="1191"/>
                    <a:pt x="541" y="1184"/>
                    <a:pt x="534" y="1174"/>
                  </a:cubicBezTo>
                  <a:lnTo>
                    <a:pt x="527" y="1160"/>
                  </a:lnTo>
                  <a:cubicBezTo>
                    <a:pt x="524" y="1157"/>
                    <a:pt x="521" y="1154"/>
                    <a:pt x="518" y="1146"/>
                  </a:cubicBezTo>
                  <a:lnTo>
                    <a:pt x="500" y="1106"/>
                  </a:lnTo>
                  <a:cubicBezTo>
                    <a:pt x="490" y="1093"/>
                    <a:pt x="487" y="1079"/>
                    <a:pt x="483" y="1065"/>
                  </a:cubicBezTo>
                  <a:cubicBezTo>
                    <a:pt x="477" y="1052"/>
                    <a:pt x="469" y="1038"/>
                    <a:pt x="466" y="1024"/>
                  </a:cubicBezTo>
                  <a:cubicBezTo>
                    <a:pt x="460" y="997"/>
                    <a:pt x="449" y="970"/>
                    <a:pt x="446" y="939"/>
                  </a:cubicBezTo>
                  <a:cubicBezTo>
                    <a:pt x="439" y="912"/>
                    <a:pt x="439" y="884"/>
                    <a:pt x="436" y="854"/>
                  </a:cubicBezTo>
                  <a:lnTo>
                    <a:pt x="436" y="810"/>
                  </a:lnTo>
                  <a:lnTo>
                    <a:pt x="436" y="790"/>
                  </a:lnTo>
                  <a:lnTo>
                    <a:pt x="436" y="766"/>
                  </a:lnTo>
                  <a:cubicBezTo>
                    <a:pt x="439" y="752"/>
                    <a:pt x="439" y="735"/>
                    <a:pt x="439" y="721"/>
                  </a:cubicBezTo>
                  <a:cubicBezTo>
                    <a:pt x="443" y="705"/>
                    <a:pt x="446" y="691"/>
                    <a:pt x="446" y="674"/>
                  </a:cubicBezTo>
                  <a:cubicBezTo>
                    <a:pt x="446" y="660"/>
                    <a:pt x="449" y="644"/>
                    <a:pt x="452" y="630"/>
                  </a:cubicBezTo>
                  <a:cubicBezTo>
                    <a:pt x="456" y="613"/>
                    <a:pt x="456" y="599"/>
                    <a:pt x="460" y="582"/>
                  </a:cubicBezTo>
                  <a:cubicBezTo>
                    <a:pt x="466" y="551"/>
                    <a:pt x="473" y="521"/>
                    <a:pt x="480" y="493"/>
                  </a:cubicBezTo>
                  <a:cubicBezTo>
                    <a:pt x="490" y="463"/>
                    <a:pt x="497" y="432"/>
                    <a:pt x="507" y="405"/>
                  </a:cubicBezTo>
                  <a:cubicBezTo>
                    <a:pt x="541" y="297"/>
                    <a:pt x="562" y="187"/>
                    <a:pt x="592" y="116"/>
                  </a:cubicBezTo>
                  <a:cubicBezTo>
                    <a:pt x="599" y="79"/>
                    <a:pt x="609" y="52"/>
                    <a:pt x="616" y="31"/>
                  </a:cubicBezTo>
                  <a:cubicBezTo>
                    <a:pt x="623" y="11"/>
                    <a:pt x="62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1"/>
            <p:cNvSpPr/>
            <p:nvPr/>
          </p:nvSpPr>
          <p:spPr>
            <a:xfrm>
              <a:off x="765185" y="478704"/>
              <a:ext cx="48861" cy="61680"/>
            </a:xfrm>
            <a:custGeom>
              <a:avLst/>
              <a:gdLst/>
              <a:ahLst/>
              <a:cxnLst/>
              <a:rect l="l" t="t" r="r" b="b"/>
              <a:pathLst>
                <a:path w="1113" h="1405" extrusionOk="0">
                  <a:moveTo>
                    <a:pt x="567" y="0"/>
                  </a:moveTo>
                  <a:cubicBezTo>
                    <a:pt x="470" y="0"/>
                    <a:pt x="369" y="34"/>
                    <a:pt x="286" y="90"/>
                  </a:cubicBezTo>
                  <a:cubicBezTo>
                    <a:pt x="242" y="121"/>
                    <a:pt x="201" y="157"/>
                    <a:pt x="163" y="198"/>
                  </a:cubicBezTo>
                  <a:cubicBezTo>
                    <a:pt x="129" y="239"/>
                    <a:pt x="95" y="284"/>
                    <a:pt x="71" y="331"/>
                  </a:cubicBezTo>
                  <a:cubicBezTo>
                    <a:pt x="47" y="379"/>
                    <a:pt x="27" y="430"/>
                    <a:pt x="17" y="484"/>
                  </a:cubicBezTo>
                  <a:cubicBezTo>
                    <a:pt x="3" y="535"/>
                    <a:pt x="0" y="593"/>
                    <a:pt x="0" y="644"/>
                  </a:cubicBezTo>
                  <a:cubicBezTo>
                    <a:pt x="0" y="749"/>
                    <a:pt x="30" y="848"/>
                    <a:pt x="68" y="933"/>
                  </a:cubicBezTo>
                  <a:cubicBezTo>
                    <a:pt x="150" y="1107"/>
                    <a:pt x="275" y="1223"/>
                    <a:pt x="388" y="1304"/>
                  </a:cubicBezTo>
                  <a:cubicBezTo>
                    <a:pt x="446" y="1345"/>
                    <a:pt x="507" y="1375"/>
                    <a:pt x="564" y="1389"/>
                  </a:cubicBezTo>
                  <a:cubicBezTo>
                    <a:pt x="603" y="1401"/>
                    <a:pt x="641" y="1405"/>
                    <a:pt x="673" y="1405"/>
                  </a:cubicBezTo>
                  <a:cubicBezTo>
                    <a:pt x="689" y="1405"/>
                    <a:pt x="704" y="1404"/>
                    <a:pt x="718" y="1402"/>
                  </a:cubicBezTo>
                  <a:cubicBezTo>
                    <a:pt x="762" y="1393"/>
                    <a:pt x="789" y="1379"/>
                    <a:pt x="806" y="1366"/>
                  </a:cubicBezTo>
                  <a:cubicBezTo>
                    <a:pt x="817" y="1358"/>
                    <a:pt x="823" y="1352"/>
                    <a:pt x="826" y="1348"/>
                  </a:cubicBezTo>
                  <a:cubicBezTo>
                    <a:pt x="830" y="1345"/>
                    <a:pt x="834" y="1345"/>
                    <a:pt x="834" y="1345"/>
                  </a:cubicBezTo>
                  <a:lnTo>
                    <a:pt x="823" y="1345"/>
                  </a:lnTo>
                  <a:cubicBezTo>
                    <a:pt x="820" y="1345"/>
                    <a:pt x="813" y="1348"/>
                    <a:pt x="803" y="1348"/>
                  </a:cubicBezTo>
                  <a:cubicBezTo>
                    <a:pt x="798" y="1349"/>
                    <a:pt x="793" y="1350"/>
                    <a:pt x="787" y="1350"/>
                  </a:cubicBezTo>
                  <a:cubicBezTo>
                    <a:pt x="768" y="1350"/>
                    <a:pt x="745" y="1345"/>
                    <a:pt x="721" y="1335"/>
                  </a:cubicBezTo>
                  <a:cubicBezTo>
                    <a:pt x="691" y="1328"/>
                    <a:pt x="657" y="1308"/>
                    <a:pt x="619" y="1277"/>
                  </a:cubicBezTo>
                  <a:cubicBezTo>
                    <a:pt x="585" y="1246"/>
                    <a:pt x="551" y="1209"/>
                    <a:pt x="514" y="1165"/>
                  </a:cubicBezTo>
                  <a:cubicBezTo>
                    <a:pt x="435" y="1076"/>
                    <a:pt x="364" y="957"/>
                    <a:pt x="327" y="831"/>
                  </a:cubicBezTo>
                  <a:cubicBezTo>
                    <a:pt x="319" y="801"/>
                    <a:pt x="313" y="770"/>
                    <a:pt x="310" y="739"/>
                  </a:cubicBezTo>
                  <a:cubicBezTo>
                    <a:pt x="306" y="705"/>
                    <a:pt x="303" y="675"/>
                    <a:pt x="303" y="644"/>
                  </a:cubicBezTo>
                  <a:cubicBezTo>
                    <a:pt x="303" y="614"/>
                    <a:pt x="306" y="586"/>
                    <a:pt x="316" y="556"/>
                  </a:cubicBezTo>
                  <a:cubicBezTo>
                    <a:pt x="323" y="525"/>
                    <a:pt x="333" y="498"/>
                    <a:pt x="347" y="471"/>
                  </a:cubicBezTo>
                  <a:cubicBezTo>
                    <a:pt x="360" y="440"/>
                    <a:pt x="377" y="416"/>
                    <a:pt x="394" y="389"/>
                  </a:cubicBezTo>
                  <a:cubicBezTo>
                    <a:pt x="412" y="366"/>
                    <a:pt x="432" y="345"/>
                    <a:pt x="456" y="325"/>
                  </a:cubicBezTo>
                  <a:cubicBezTo>
                    <a:pt x="500" y="290"/>
                    <a:pt x="548" y="267"/>
                    <a:pt x="602" y="259"/>
                  </a:cubicBezTo>
                  <a:cubicBezTo>
                    <a:pt x="618" y="257"/>
                    <a:pt x="635" y="256"/>
                    <a:pt x="652" y="256"/>
                  </a:cubicBezTo>
                  <a:cubicBezTo>
                    <a:pt x="691" y="256"/>
                    <a:pt x="731" y="261"/>
                    <a:pt x="768" y="273"/>
                  </a:cubicBezTo>
                  <a:cubicBezTo>
                    <a:pt x="826" y="294"/>
                    <a:pt x="878" y="325"/>
                    <a:pt x="915" y="361"/>
                  </a:cubicBezTo>
                  <a:cubicBezTo>
                    <a:pt x="956" y="402"/>
                    <a:pt x="990" y="443"/>
                    <a:pt x="1017" y="484"/>
                  </a:cubicBezTo>
                  <a:cubicBezTo>
                    <a:pt x="1041" y="525"/>
                    <a:pt x="1061" y="566"/>
                    <a:pt x="1071" y="600"/>
                  </a:cubicBezTo>
                  <a:cubicBezTo>
                    <a:pt x="1085" y="637"/>
                    <a:pt x="1092" y="664"/>
                    <a:pt x="1095" y="685"/>
                  </a:cubicBezTo>
                  <a:cubicBezTo>
                    <a:pt x="1099" y="702"/>
                    <a:pt x="1102" y="716"/>
                    <a:pt x="1102" y="716"/>
                  </a:cubicBezTo>
                  <a:cubicBezTo>
                    <a:pt x="1102" y="716"/>
                    <a:pt x="1102" y="702"/>
                    <a:pt x="1106" y="685"/>
                  </a:cubicBezTo>
                  <a:cubicBezTo>
                    <a:pt x="1106" y="664"/>
                    <a:pt x="1109" y="634"/>
                    <a:pt x="1112" y="597"/>
                  </a:cubicBezTo>
                  <a:cubicBezTo>
                    <a:pt x="1109" y="556"/>
                    <a:pt x="1109" y="508"/>
                    <a:pt x="1099" y="454"/>
                  </a:cubicBezTo>
                  <a:cubicBezTo>
                    <a:pt x="1088" y="399"/>
                    <a:pt x="1071" y="334"/>
                    <a:pt x="1030" y="273"/>
                  </a:cubicBezTo>
                  <a:cubicBezTo>
                    <a:pt x="993" y="212"/>
                    <a:pt x="939" y="148"/>
                    <a:pt x="867" y="96"/>
                  </a:cubicBezTo>
                  <a:cubicBezTo>
                    <a:pt x="830" y="69"/>
                    <a:pt x="789" y="45"/>
                    <a:pt x="745" y="28"/>
                  </a:cubicBezTo>
                  <a:cubicBezTo>
                    <a:pt x="701" y="11"/>
                    <a:pt x="650" y="1"/>
                    <a:pt x="595" y="1"/>
                  </a:cubicBezTo>
                  <a:cubicBezTo>
                    <a:pt x="586" y="1"/>
                    <a:pt x="576"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1"/>
            <p:cNvSpPr/>
            <p:nvPr/>
          </p:nvSpPr>
          <p:spPr>
            <a:xfrm>
              <a:off x="482331" y="502454"/>
              <a:ext cx="51978" cy="111769"/>
            </a:xfrm>
            <a:custGeom>
              <a:avLst/>
              <a:gdLst/>
              <a:ahLst/>
              <a:cxnLst/>
              <a:rect l="l" t="t" r="r" b="b"/>
              <a:pathLst>
                <a:path w="1184" h="2546" extrusionOk="0">
                  <a:moveTo>
                    <a:pt x="1184" y="1"/>
                  </a:moveTo>
                  <a:lnTo>
                    <a:pt x="1184" y="1"/>
                  </a:lnTo>
                  <a:cubicBezTo>
                    <a:pt x="1184" y="1"/>
                    <a:pt x="1174" y="4"/>
                    <a:pt x="1154" y="15"/>
                  </a:cubicBezTo>
                  <a:cubicBezTo>
                    <a:pt x="1133" y="21"/>
                    <a:pt x="1099" y="29"/>
                    <a:pt x="1061" y="45"/>
                  </a:cubicBezTo>
                  <a:cubicBezTo>
                    <a:pt x="1041" y="52"/>
                    <a:pt x="1017" y="59"/>
                    <a:pt x="994" y="69"/>
                  </a:cubicBezTo>
                  <a:cubicBezTo>
                    <a:pt x="970" y="79"/>
                    <a:pt x="945" y="90"/>
                    <a:pt x="919" y="100"/>
                  </a:cubicBezTo>
                  <a:cubicBezTo>
                    <a:pt x="864" y="127"/>
                    <a:pt x="799" y="151"/>
                    <a:pt x="741" y="195"/>
                  </a:cubicBezTo>
                  <a:cubicBezTo>
                    <a:pt x="619" y="277"/>
                    <a:pt x="480" y="385"/>
                    <a:pt x="358" y="532"/>
                  </a:cubicBezTo>
                  <a:cubicBezTo>
                    <a:pt x="300" y="603"/>
                    <a:pt x="245" y="685"/>
                    <a:pt x="198" y="773"/>
                  </a:cubicBezTo>
                  <a:cubicBezTo>
                    <a:pt x="154" y="861"/>
                    <a:pt x="113" y="957"/>
                    <a:pt x="78" y="1052"/>
                  </a:cubicBezTo>
                  <a:cubicBezTo>
                    <a:pt x="52" y="1151"/>
                    <a:pt x="31" y="1249"/>
                    <a:pt x="17" y="1348"/>
                  </a:cubicBezTo>
                  <a:cubicBezTo>
                    <a:pt x="7" y="1447"/>
                    <a:pt x="0" y="1546"/>
                    <a:pt x="7" y="1641"/>
                  </a:cubicBezTo>
                  <a:cubicBezTo>
                    <a:pt x="17" y="1828"/>
                    <a:pt x="72" y="1998"/>
                    <a:pt x="123" y="2137"/>
                  </a:cubicBezTo>
                  <a:cubicBezTo>
                    <a:pt x="174" y="2277"/>
                    <a:pt x="248" y="2376"/>
                    <a:pt x="296" y="2444"/>
                  </a:cubicBezTo>
                  <a:cubicBezTo>
                    <a:pt x="320" y="2478"/>
                    <a:pt x="344" y="2505"/>
                    <a:pt x="358" y="2522"/>
                  </a:cubicBezTo>
                  <a:cubicBezTo>
                    <a:pt x="374" y="2539"/>
                    <a:pt x="381" y="2546"/>
                    <a:pt x="381" y="2546"/>
                  </a:cubicBezTo>
                  <a:cubicBezTo>
                    <a:pt x="381" y="2546"/>
                    <a:pt x="378" y="2535"/>
                    <a:pt x="371" y="2515"/>
                  </a:cubicBezTo>
                  <a:cubicBezTo>
                    <a:pt x="364" y="2491"/>
                    <a:pt x="354" y="2461"/>
                    <a:pt x="347" y="2420"/>
                  </a:cubicBezTo>
                  <a:cubicBezTo>
                    <a:pt x="320" y="2341"/>
                    <a:pt x="303" y="2226"/>
                    <a:pt x="279" y="2093"/>
                  </a:cubicBezTo>
                  <a:cubicBezTo>
                    <a:pt x="259" y="1960"/>
                    <a:pt x="259" y="1800"/>
                    <a:pt x="265" y="1637"/>
                  </a:cubicBezTo>
                  <a:cubicBezTo>
                    <a:pt x="272" y="1555"/>
                    <a:pt x="283" y="1474"/>
                    <a:pt x="296" y="1389"/>
                  </a:cubicBezTo>
                  <a:cubicBezTo>
                    <a:pt x="309" y="1307"/>
                    <a:pt x="330" y="1222"/>
                    <a:pt x="358" y="1141"/>
                  </a:cubicBezTo>
                  <a:cubicBezTo>
                    <a:pt x="385" y="1059"/>
                    <a:pt x="415" y="977"/>
                    <a:pt x="449" y="899"/>
                  </a:cubicBezTo>
                  <a:cubicBezTo>
                    <a:pt x="487" y="825"/>
                    <a:pt x="527" y="750"/>
                    <a:pt x="568" y="678"/>
                  </a:cubicBezTo>
                  <a:cubicBezTo>
                    <a:pt x="653" y="539"/>
                    <a:pt x="741" y="409"/>
                    <a:pt x="837" y="310"/>
                  </a:cubicBezTo>
                  <a:cubicBezTo>
                    <a:pt x="851" y="297"/>
                    <a:pt x="861" y="287"/>
                    <a:pt x="871" y="277"/>
                  </a:cubicBezTo>
                  <a:cubicBezTo>
                    <a:pt x="884" y="263"/>
                    <a:pt x="895" y="249"/>
                    <a:pt x="905" y="239"/>
                  </a:cubicBezTo>
                  <a:cubicBezTo>
                    <a:pt x="925" y="216"/>
                    <a:pt x="950" y="195"/>
                    <a:pt x="966" y="175"/>
                  </a:cubicBezTo>
                  <a:cubicBezTo>
                    <a:pt x="1007" y="137"/>
                    <a:pt x="1044" y="103"/>
                    <a:pt x="1079" y="79"/>
                  </a:cubicBezTo>
                  <a:cubicBezTo>
                    <a:pt x="1109" y="52"/>
                    <a:pt x="1137" y="35"/>
                    <a:pt x="1157" y="21"/>
                  </a:cubicBezTo>
                  <a:cubicBezTo>
                    <a:pt x="1174" y="8"/>
                    <a:pt x="1184"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1"/>
            <p:cNvSpPr/>
            <p:nvPr/>
          </p:nvSpPr>
          <p:spPr>
            <a:xfrm>
              <a:off x="424821" y="374659"/>
              <a:ext cx="109223" cy="101936"/>
            </a:xfrm>
            <a:custGeom>
              <a:avLst/>
              <a:gdLst/>
              <a:ahLst/>
              <a:cxnLst/>
              <a:rect l="l" t="t" r="r" b="b"/>
              <a:pathLst>
                <a:path w="2488" h="2322" extrusionOk="0">
                  <a:moveTo>
                    <a:pt x="293" y="1"/>
                  </a:moveTo>
                  <a:lnTo>
                    <a:pt x="290" y="4"/>
                  </a:lnTo>
                  <a:cubicBezTo>
                    <a:pt x="280" y="7"/>
                    <a:pt x="272" y="7"/>
                    <a:pt x="266" y="10"/>
                  </a:cubicBezTo>
                  <a:cubicBezTo>
                    <a:pt x="259" y="14"/>
                    <a:pt x="249" y="17"/>
                    <a:pt x="242" y="17"/>
                  </a:cubicBezTo>
                  <a:lnTo>
                    <a:pt x="225" y="28"/>
                  </a:lnTo>
                  <a:cubicBezTo>
                    <a:pt x="211" y="31"/>
                    <a:pt x="201" y="37"/>
                    <a:pt x="191" y="48"/>
                  </a:cubicBezTo>
                  <a:cubicBezTo>
                    <a:pt x="178" y="54"/>
                    <a:pt x="167" y="62"/>
                    <a:pt x="157" y="72"/>
                  </a:cubicBezTo>
                  <a:cubicBezTo>
                    <a:pt x="112" y="106"/>
                    <a:pt x="79" y="153"/>
                    <a:pt x="51" y="208"/>
                  </a:cubicBezTo>
                  <a:cubicBezTo>
                    <a:pt x="28" y="262"/>
                    <a:pt x="10" y="323"/>
                    <a:pt x="4" y="388"/>
                  </a:cubicBezTo>
                  <a:cubicBezTo>
                    <a:pt x="1" y="453"/>
                    <a:pt x="7" y="521"/>
                    <a:pt x="28" y="585"/>
                  </a:cubicBezTo>
                  <a:cubicBezTo>
                    <a:pt x="48" y="650"/>
                    <a:pt x="79" y="715"/>
                    <a:pt x="116" y="772"/>
                  </a:cubicBezTo>
                  <a:cubicBezTo>
                    <a:pt x="153" y="833"/>
                    <a:pt x="198" y="891"/>
                    <a:pt x="245" y="943"/>
                  </a:cubicBezTo>
                  <a:cubicBezTo>
                    <a:pt x="252" y="952"/>
                    <a:pt x="263" y="960"/>
                    <a:pt x="269" y="970"/>
                  </a:cubicBezTo>
                  <a:cubicBezTo>
                    <a:pt x="276" y="976"/>
                    <a:pt x="280" y="984"/>
                    <a:pt x="286" y="990"/>
                  </a:cubicBezTo>
                  <a:cubicBezTo>
                    <a:pt x="293" y="993"/>
                    <a:pt x="293" y="997"/>
                    <a:pt x="293" y="997"/>
                  </a:cubicBezTo>
                  <a:lnTo>
                    <a:pt x="290" y="997"/>
                  </a:lnTo>
                  <a:lnTo>
                    <a:pt x="286" y="1001"/>
                  </a:lnTo>
                  <a:lnTo>
                    <a:pt x="276" y="1007"/>
                  </a:lnTo>
                  <a:cubicBezTo>
                    <a:pt x="266" y="1014"/>
                    <a:pt x="259" y="1021"/>
                    <a:pt x="252" y="1024"/>
                  </a:cubicBezTo>
                  <a:cubicBezTo>
                    <a:pt x="228" y="1051"/>
                    <a:pt x="208" y="1086"/>
                    <a:pt x="198" y="1119"/>
                  </a:cubicBezTo>
                  <a:cubicBezTo>
                    <a:pt x="184" y="1153"/>
                    <a:pt x="181" y="1191"/>
                    <a:pt x="184" y="1228"/>
                  </a:cubicBezTo>
                  <a:cubicBezTo>
                    <a:pt x="188" y="1262"/>
                    <a:pt x="198" y="1296"/>
                    <a:pt x="214" y="1327"/>
                  </a:cubicBezTo>
                  <a:cubicBezTo>
                    <a:pt x="242" y="1392"/>
                    <a:pt x="283" y="1446"/>
                    <a:pt x="330" y="1494"/>
                  </a:cubicBezTo>
                  <a:cubicBezTo>
                    <a:pt x="374" y="1541"/>
                    <a:pt x="429" y="1582"/>
                    <a:pt x="484" y="1619"/>
                  </a:cubicBezTo>
                  <a:cubicBezTo>
                    <a:pt x="528" y="1646"/>
                    <a:pt x="572" y="1674"/>
                    <a:pt x="619" y="1695"/>
                  </a:cubicBezTo>
                  <a:cubicBezTo>
                    <a:pt x="668" y="1715"/>
                    <a:pt x="715" y="1731"/>
                    <a:pt x="766" y="1742"/>
                  </a:cubicBezTo>
                  <a:cubicBezTo>
                    <a:pt x="814" y="1756"/>
                    <a:pt x="864" y="1762"/>
                    <a:pt x="916" y="1766"/>
                  </a:cubicBezTo>
                  <a:cubicBezTo>
                    <a:pt x="926" y="1769"/>
                    <a:pt x="939" y="1769"/>
                    <a:pt x="953" y="1769"/>
                  </a:cubicBezTo>
                  <a:lnTo>
                    <a:pt x="987" y="1769"/>
                  </a:lnTo>
                  <a:lnTo>
                    <a:pt x="984" y="1772"/>
                  </a:lnTo>
                  <a:lnTo>
                    <a:pt x="984" y="1776"/>
                  </a:lnTo>
                  <a:lnTo>
                    <a:pt x="984" y="1780"/>
                  </a:lnTo>
                  <a:lnTo>
                    <a:pt x="977" y="1800"/>
                  </a:lnTo>
                  <a:cubicBezTo>
                    <a:pt x="970" y="1830"/>
                    <a:pt x="970" y="1858"/>
                    <a:pt x="974" y="1888"/>
                  </a:cubicBezTo>
                  <a:cubicBezTo>
                    <a:pt x="977" y="1915"/>
                    <a:pt x="980" y="1943"/>
                    <a:pt x="990" y="1966"/>
                  </a:cubicBezTo>
                  <a:cubicBezTo>
                    <a:pt x="1001" y="1993"/>
                    <a:pt x="1010" y="2017"/>
                    <a:pt x="1024" y="2042"/>
                  </a:cubicBezTo>
                  <a:cubicBezTo>
                    <a:pt x="1065" y="2109"/>
                    <a:pt x="1126" y="2157"/>
                    <a:pt x="1188" y="2191"/>
                  </a:cubicBezTo>
                  <a:cubicBezTo>
                    <a:pt x="1252" y="2225"/>
                    <a:pt x="1317" y="2246"/>
                    <a:pt x="1382" y="2266"/>
                  </a:cubicBezTo>
                  <a:cubicBezTo>
                    <a:pt x="1508" y="2296"/>
                    <a:pt x="1633" y="2317"/>
                    <a:pt x="1745" y="2320"/>
                  </a:cubicBezTo>
                  <a:cubicBezTo>
                    <a:pt x="1771" y="2321"/>
                    <a:pt x="1796" y="2322"/>
                    <a:pt x="1820" y="2322"/>
                  </a:cubicBezTo>
                  <a:cubicBezTo>
                    <a:pt x="2018" y="2322"/>
                    <a:pt x="2181" y="2286"/>
                    <a:pt x="2293" y="2252"/>
                  </a:cubicBezTo>
                  <a:cubicBezTo>
                    <a:pt x="2358" y="2235"/>
                    <a:pt x="2406" y="2215"/>
                    <a:pt x="2439" y="2201"/>
                  </a:cubicBezTo>
                  <a:cubicBezTo>
                    <a:pt x="2470" y="2191"/>
                    <a:pt x="2487" y="2184"/>
                    <a:pt x="2487" y="2184"/>
                  </a:cubicBezTo>
                  <a:lnTo>
                    <a:pt x="2487" y="2184"/>
                  </a:lnTo>
                  <a:cubicBezTo>
                    <a:pt x="2487" y="2184"/>
                    <a:pt x="2470" y="2188"/>
                    <a:pt x="2436" y="2201"/>
                  </a:cubicBezTo>
                  <a:cubicBezTo>
                    <a:pt x="2402" y="2211"/>
                    <a:pt x="2354" y="2225"/>
                    <a:pt x="2290" y="2238"/>
                  </a:cubicBezTo>
                  <a:cubicBezTo>
                    <a:pt x="2191" y="2262"/>
                    <a:pt x="2057" y="2282"/>
                    <a:pt x="1899" y="2282"/>
                  </a:cubicBezTo>
                  <a:cubicBezTo>
                    <a:pt x="1851" y="2282"/>
                    <a:pt x="1801" y="2280"/>
                    <a:pt x="1749" y="2276"/>
                  </a:cubicBezTo>
                  <a:cubicBezTo>
                    <a:pt x="1637" y="2266"/>
                    <a:pt x="1517" y="2246"/>
                    <a:pt x="1395" y="2211"/>
                  </a:cubicBezTo>
                  <a:cubicBezTo>
                    <a:pt x="1334" y="2191"/>
                    <a:pt x="1273" y="2171"/>
                    <a:pt x="1219" y="2140"/>
                  </a:cubicBezTo>
                  <a:cubicBezTo>
                    <a:pt x="1161" y="2106"/>
                    <a:pt x="1109" y="2065"/>
                    <a:pt x="1076" y="2011"/>
                  </a:cubicBezTo>
                  <a:cubicBezTo>
                    <a:pt x="1055" y="1973"/>
                    <a:pt x="1038" y="1929"/>
                    <a:pt x="1038" y="1882"/>
                  </a:cubicBezTo>
                  <a:cubicBezTo>
                    <a:pt x="1038" y="1861"/>
                    <a:pt x="1038" y="1837"/>
                    <a:pt x="1045" y="1817"/>
                  </a:cubicBezTo>
                  <a:lnTo>
                    <a:pt x="1051" y="1800"/>
                  </a:lnTo>
                  <a:lnTo>
                    <a:pt x="1055" y="1797"/>
                  </a:lnTo>
                  <a:lnTo>
                    <a:pt x="1059" y="1786"/>
                  </a:lnTo>
                  <a:lnTo>
                    <a:pt x="1068" y="1769"/>
                  </a:lnTo>
                  <a:lnTo>
                    <a:pt x="1072" y="1762"/>
                  </a:lnTo>
                  <a:lnTo>
                    <a:pt x="1079" y="1752"/>
                  </a:lnTo>
                  <a:lnTo>
                    <a:pt x="1096" y="1731"/>
                  </a:lnTo>
                  <a:cubicBezTo>
                    <a:pt x="1106" y="1718"/>
                    <a:pt x="1117" y="1704"/>
                    <a:pt x="1126" y="1691"/>
                  </a:cubicBezTo>
                  <a:lnTo>
                    <a:pt x="957" y="1691"/>
                  </a:lnTo>
                  <a:cubicBezTo>
                    <a:pt x="943" y="1691"/>
                    <a:pt x="933" y="1691"/>
                    <a:pt x="922" y="1687"/>
                  </a:cubicBezTo>
                  <a:cubicBezTo>
                    <a:pt x="875" y="1684"/>
                    <a:pt x="831" y="1677"/>
                    <a:pt x="786" y="1664"/>
                  </a:cubicBezTo>
                  <a:cubicBezTo>
                    <a:pt x="739" y="1654"/>
                    <a:pt x="695" y="1640"/>
                    <a:pt x="650" y="1619"/>
                  </a:cubicBezTo>
                  <a:cubicBezTo>
                    <a:pt x="610" y="1602"/>
                    <a:pt x="566" y="1579"/>
                    <a:pt x="528" y="1552"/>
                  </a:cubicBezTo>
                  <a:cubicBezTo>
                    <a:pt x="477" y="1521"/>
                    <a:pt x="429" y="1480"/>
                    <a:pt x="385" y="1439"/>
                  </a:cubicBezTo>
                  <a:cubicBezTo>
                    <a:pt x="344" y="1395"/>
                    <a:pt x="307" y="1348"/>
                    <a:pt x="283" y="1296"/>
                  </a:cubicBezTo>
                  <a:cubicBezTo>
                    <a:pt x="272" y="1273"/>
                    <a:pt x="266" y="1246"/>
                    <a:pt x="263" y="1218"/>
                  </a:cubicBezTo>
                  <a:cubicBezTo>
                    <a:pt x="259" y="1194"/>
                    <a:pt x="263" y="1170"/>
                    <a:pt x="272" y="1147"/>
                  </a:cubicBezTo>
                  <a:cubicBezTo>
                    <a:pt x="280" y="1123"/>
                    <a:pt x="296" y="1103"/>
                    <a:pt x="310" y="1086"/>
                  </a:cubicBezTo>
                  <a:cubicBezTo>
                    <a:pt x="317" y="1082"/>
                    <a:pt x="321" y="1078"/>
                    <a:pt x="324" y="1075"/>
                  </a:cubicBezTo>
                  <a:cubicBezTo>
                    <a:pt x="327" y="1072"/>
                    <a:pt x="327" y="1072"/>
                    <a:pt x="334" y="1068"/>
                  </a:cubicBezTo>
                  <a:lnTo>
                    <a:pt x="351" y="1062"/>
                  </a:lnTo>
                  <a:cubicBezTo>
                    <a:pt x="357" y="1058"/>
                    <a:pt x="368" y="1058"/>
                    <a:pt x="374" y="1055"/>
                  </a:cubicBezTo>
                  <a:lnTo>
                    <a:pt x="402" y="1048"/>
                  </a:lnTo>
                  <a:lnTo>
                    <a:pt x="456" y="1037"/>
                  </a:lnTo>
                  <a:cubicBezTo>
                    <a:pt x="419" y="1007"/>
                    <a:pt x="388" y="973"/>
                    <a:pt x="354" y="946"/>
                  </a:cubicBezTo>
                  <a:lnTo>
                    <a:pt x="324" y="915"/>
                  </a:lnTo>
                  <a:lnTo>
                    <a:pt x="303" y="891"/>
                  </a:lnTo>
                  <a:cubicBezTo>
                    <a:pt x="205" y="792"/>
                    <a:pt x="126" y="684"/>
                    <a:pt x="85" y="565"/>
                  </a:cubicBezTo>
                  <a:cubicBezTo>
                    <a:pt x="45" y="450"/>
                    <a:pt x="59" y="327"/>
                    <a:pt x="99" y="228"/>
                  </a:cubicBezTo>
                  <a:cubicBezTo>
                    <a:pt x="123" y="180"/>
                    <a:pt x="153" y="139"/>
                    <a:pt x="188" y="106"/>
                  </a:cubicBezTo>
                  <a:cubicBezTo>
                    <a:pt x="198" y="99"/>
                    <a:pt x="205" y="92"/>
                    <a:pt x="214" y="85"/>
                  </a:cubicBezTo>
                  <a:cubicBezTo>
                    <a:pt x="225" y="78"/>
                    <a:pt x="235" y="72"/>
                    <a:pt x="245" y="65"/>
                  </a:cubicBezTo>
                  <a:lnTo>
                    <a:pt x="259" y="58"/>
                  </a:lnTo>
                  <a:cubicBezTo>
                    <a:pt x="266" y="54"/>
                    <a:pt x="266" y="54"/>
                    <a:pt x="269" y="51"/>
                  </a:cubicBezTo>
                  <a:lnTo>
                    <a:pt x="280" y="48"/>
                  </a:lnTo>
                  <a:lnTo>
                    <a:pt x="286" y="48"/>
                  </a:lnTo>
                  <a:lnTo>
                    <a:pt x="290" y="51"/>
                  </a:lnTo>
                  <a:cubicBezTo>
                    <a:pt x="296" y="58"/>
                    <a:pt x="317" y="78"/>
                    <a:pt x="330" y="95"/>
                  </a:cubicBezTo>
                  <a:cubicBezTo>
                    <a:pt x="344" y="109"/>
                    <a:pt x="357" y="126"/>
                    <a:pt x="368" y="139"/>
                  </a:cubicBezTo>
                  <a:cubicBezTo>
                    <a:pt x="395" y="170"/>
                    <a:pt x="415" y="201"/>
                    <a:pt x="432" y="228"/>
                  </a:cubicBezTo>
                  <a:cubicBezTo>
                    <a:pt x="470" y="282"/>
                    <a:pt x="494" y="330"/>
                    <a:pt x="511" y="361"/>
                  </a:cubicBezTo>
                  <a:cubicBezTo>
                    <a:pt x="525" y="392"/>
                    <a:pt x="531" y="412"/>
                    <a:pt x="531" y="412"/>
                  </a:cubicBezTo>
                  <a:cubicBezTo>
                    <a:pt x="531" y="412"/>
                    <a:pt x="528" y="392"/>
                    <a:pt x="514" y="357"/>
                  </a:cubicBezTo>
                  <a:cubicBezTo>
                    <a:pt x="500" y="327"/>
                    <a:pt x="480" y="279"/>
                    <a:pt x="450" y="218"/>
                  </a:cubicBezTo>
                  <a:cubicBezTo>
                    <a:pt x="432" y="191"/>
                    <a:pt x="412" y="156"/>
                    <a:pt x="392" y="126"/>
                  </a:cubicBezTo>
                  <a:cubicBezTo>
                    <a:pt x="378" y="109"/>
                    <a:pt x="368" y="92"/>
                    <a:pt x="354" y="75"/>
                  </a:cubicBezTo>
                  <a:cubicBezTo>
                    <a:pt x="341" y="54"/>
                    <a:pt x="330" y="41"/>
                    <a:pt x="307" y="14"/>
                  </a:cubicBezTo>
                  <a:lnTo>
                    <a:pt x="296" y="7"/>
                  </a:lnTo>
                  <a:cubicBezTo>
                    <a:pt x="296" y="4"/>
                    <a:pt x="296" y="4"/>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1"/>
            <p:cNvSpPr/>
            <p:nvPr/>
          </p:nvSpPr>
          <p:spPr>
            <a:xfrm>
              <a:off x="627468" y="318510"/>
              <a:ext cx="91005" cy="102463"/>
            </a:xfrm>
            <a:custGeom>
              <a:avLst/>
              <a:gdLst/>
              <a:ahLst/>
              <a:cxnLst/>
              <a:rect l="l" t="t" r="r" b="b"/>
              <a:pathLst>
                <a:path w="2073" h="2334" extrusionOk="0">
                  <a:moveTo>
                    <a:pt x="864" y="0"/>
                  </a:moveTo>
                  <a:cubicBezTo>
                    <a:pt x="836" y="0"/>
                    <a:pt x="809" y="3"/>
                    <a:pt x="783" y="7"/>
                  </a:cubicBezTo>
                  <a:cubicBezTo>
                    <a:pt x="718" y="21"/>
                    <a:pt x="657" y="44"/>
                    <a:pt x="603" y="68"/>
                  </a:cubicBezTo>
                  <a:cubicBezTo>
                    <a:pt x="374" y="164"/>
                    <a:pt x="225" y="306"/>
                    <a:pt x="129" y="412"/>
                  </a:cubicBezTo>
                  <a:cubicBezTo>
                    <a:pt x="85" y="463"/>
                    <a:pt x="52" y="507"/>
                    <a:pt x="32" y="537"/>
                  </a:cubicBezTo>
                  <a:cubicBezTo>
                    <a:pt x="11" y="572"/>
                    <a:pt x="1" y="586"/>
                    <a:pt x="1" y="586"/>
                  </a:cubicBezTo>
                  <a:cubicBezTo>
                    <a:pt x="1" y="586"/>
                    <a:pt x="11" y="572"/>
                    <a:pt x="35" y="541"/>
                  </a:cubicBezTo>
                  <a:cubicBezTo>
                    <a:pt x="58" y="511"/>
                    <a:pt x="93" y="470"/>
                    <a:pt x="143" y="418"/>
                  </a:cubicBezTo>
                  <a:cubicBezTo>
                    <a:pt x="239" y="324"/>
                    <a:pt x="399" y="198"/>
                    <a:pt x="619" y="116"/>
                  </a:cubicBezTo>
                  <a:cubicBezTo>
                    <a:pt x="674" y="96"/>
                    <a:pt x="735" y="75"/>
                    <a:pt x="793" y="68"/>
                  </a:cubicBezTo>
                  <a:cubicBezTo>
                    <a:pt x="810" y="66"/>
                    <a:pt x="828" y="65"/>
                    <a:pt x="845" y="65"/>
                  </a:cubicBezTo>
                  <a:cubicBezTo>
                    <a:pt x="889" y="65"/>
                    <a:pt x="932" y="72"/>
                    <a:pt x="966" y="92"/>
                  </a:cubicBezTo>
                  <a:cubicBezTo>
                    <a:pt x="1018" y="123"/>
                    <a:pt x="1059" y="173"/>
                    <a:pt x="1052" y="228"/>
                  </a:cubicBezTo>
                  <a:cubicBezTo>
                    <a:pt x="1045" y="286"/>
                    <a:pt x="1001" y="341"/>
                    <a:pt x="957" y="402"/>
                  </a:cubicBezTo>
                  <a:cubicBezTo>
                    <a:pt x="950" y="408"/>
                    <a:pt x="943" y="415"/>
                    <a:pt x="939" y="426"/>
                  </a:cubicBezTo>
                  <a:lnTo>
                    <a:pt x="933" y="432"/>
                  </a:lnTo>
                  <a:lnTo>
                    <a:pt x="933" y="435"/>
                  </a:lnTo>
                  <a:lnTo>
                    <a:pt x="930" y="439"/>
                  </a:lnTo>
                  <a:lnTo>
                    <a:pt x="916" y="463"/>
                  </a:lnTo>
                  <a:cubicBezTo>
                    <a:pt x="909" y="476"/>
                    <a:pt x="902" y="493"/>
                    <a:pt x="895" y="507"/>
                  </a:cubicBezTo>
                  <a:lnTo>
                    <a:pt x="881" y="555"/>
                  </a:lnTo>
                  <a:cubicBezTo>
                    <a:pt x="879" y="567"/>
                    <a:pt x="865" y="587"/>
                    <a:pt x="881" y="587"/>
                  </a:cubicBezTo>
                  <a:cubicBezTo>
                    <a:pt x="883" y="587"/>
                    <a:pt x="885" y="586"/>
                    <a:pt x="889" y="586"/>
                  </a:cubicBezTo>
                  <a:lnTo>
                    <a:pt x="936" y="582"/>
                  </a:lnTo>
                  <a:lnTo>
                    <a:pt x="987" y="582"/>
                  </a:lnTo>
                  <a:cubicBezTo>
                    <a:pt x="994" y="578"/>
                    <a:pt x="1004" y="578"/>
                    <a:pt x="1014" y="578"/>
                  </a:cubicBezTo>
                  <a:lnTo>
                    <a:pt x="1028" y="578"/>
                  </a:lnTo>
                  <a:cubicBezTo>
                    <a:pt x="1052" y="576"/>
                    <a:pt x="1077" y="575"/>
                    <a:pt x="1102" y="575"/>
                  </a:cubicBezTo>
                  <a:cubicBezTo>
                    <a:pt x="1152" y="575"/>
                    <a:pt x="1202" y="580"/>
                    <a:pt x="1252" y="589"/>
                  </a:cubicBezTo>
                  <a:cubicBezTo>
                    <a:pt x="1399" y="613"/>
                    <a:pt x="1548" y="667"/>
                    <a:pt x="1674" y="749"/>
                  </a:cubicBezTo>
                  <a:cubicBezTo>
                    <a:pt x="1739" y="790"/>
                    <a:pt x="1800" y="837"/>
                    <a:pt x="1851" y="892"/>
                  </a:cubicBezTo>
                  <a:cubicBezTo>
                    <a:pt x="1905" y="946"/>
                    <a:pt x="1957" y="1004"/>
                    <a:pt x="1970" y="1062"/>
                  </a:cubicBezTo>
                  <a:cubicBezTo>
                    <a:pt x="1974" y="1092"/>
                    <a:pt x="1970" y="1123"/>
                    <a:pt x="1960" y="1150"/>
                  </a:cubicBezTo>
                  <a:cubicBezTo>
                    <a:pt x="1950" y="1173"/>
                    <a:pt x="1930" y="1198"/>
                    <a:pt x="1902" y="1218"/>
                  </a:cubicBezTo>
                  <a:cubicBezTo>
                    <a:pt x="1875" y="1239"/>
                    <a:pt x="1844" y="1255"/>
                    <a:pt x="1814" y="1269"/>
                  </a:cubicBezTo>
                  <a:cubicBezTo>
                    <a:pt x="1797" y="1275"/>
                    <a:pt x="1779" y="1280"/>
                    <a:pt x="1762" y="1286"/>
                  </a:cubicBezTo>
                  <a:lnTo>
                    <a:pt x="1739" y="1293"/>
                  </a:lnTo>
                  <a:cubicBezTo>
                    <a:pt x="1718" y="1296"/>
                    <a:pt x="1701" y="1300"/>
                    <a:pt x="1685" y="1303"/>
                  </a:cubicBezTo>
                  <a:cubicBezTo>
                    <a:pt x="1660" y="1310"/>
                    <a:pt x="1633" y="1310"/>
                    <a:pt x="1610" y="1313"/>
                  </a:cubicBezTo>
                  <a:cubicBezTo>
                    <a:pt x="1586" y="1316"/>
                    <a:pt x="1562" y="1320"/>
                    <a:pt x="1545" y="1324"/>
                  </a:cubicBezTo>
                  <a:cubicBezTo>
                    <a:pt x="1596" y="1364"/>
                    <a:pt x="1647" y="1405"/>
                    <a:pt x="1695" y="1446"/>
                  </a:cubicBezTo>
                  <a:cubicBezTo>
                    <a:pt x="1708" y="1456"/>
                    <a:pt x="1721" y="1470"/>
                    <a:pt x="1735" y="1480"/>
                  </a:cubicBezTo>
                  <a:cubicBezTo>
                    <a:pt x="1746" y="1490"/>
                    <a:pt x="1759" y="1504"/>
                    <a:pt x="1770" y="1514"/>
                  </a:cubicBezTo>
                  <a:cubicBezTo>
                    <a:pt x="1817" y="1558"/>
                    <a:pt x="1858" y="1602"/>
                    <a:pt x="1892" y="1653"/>
                  </a:cubicBezTo>
                  <a:cubicBezTo>
                    <a:pt x="1930" y="1701"/>
                    <a:pt x="1957" y="1752"/>
                    <a:pt x="1974" y="1803"/>
                  </a:cubicBezTo>
                  <a:cubicBezTo>
                    <a:pt x="1994" y="1854"/>
                    <a:pt x="2004" y="1908"/>
                    <a:pt x="2004" y="1960"/>
                  </a:cubicBezTo>
                  <a:cubicBezTo>
                    <a:pt x="2007" y="2071"/>
                    <a:pt x="1966" y="2178"/>
                    <a:pt x="1899" y="2239"/>
                  </a:cubicBezTo>
                  <a:cubicBezTo>
                    <a:pt x="1840" y="2292"/>
                    <a:pt x="1765" y="2311"/>
                    <a:pt x="1705" y="2311"/>
                  </a:cubicBezTo>
                  <a:cubicBezTo>
                    <a:pt x="1695" y="2311"/>
                    <a:pt x="1686" y="2311"/>
                    <a:pt x="1677" y="2310"/>
                  </a:cubicBezTo>
                  <a:cubicBezTo>
                    <a:pt x="1644" y="2310"/>
                    <a:pt x="1613" y="2300"/>
                    <a:pt x="1589" y="2289"/>
                  </a:cubicBezTo>
                  <a:cubicBezTo>
                    <a:pt x="1566" y="2280"/>
                    <a:pt x="1545" y="2266"/>
                    <a:pt x="1531" y="2255"/>
                  </a:cubicBezTo>
                  <a:cubicBezTo>
                    <a:pt x="1525" y="2249"/>
                    <a:pt x="1517" y="2242"/>
                    <a:pt x="1514" y="2239"/>
                  </a:cubicBezTo>
                  <a:cubicBezTo>
                    <a:pt x="1511" y="2231"/>
                    <a:pt x="1508" y="2228"/>
                    <a:pt x="1504" y="2225"/>
                  </a:cubicBezTo>
                  <a:cubicBezTo>
                    <a:pt x="1497" y="2214"/>
                    <a:pt x="1494" y="2211"/>
                    <a:pt x="1494" y="2211"/>
                  </a:cubicBezTo>
                  <a:lnTo>
                    <a:pt x="1494" y="2211"/>
                  </a:lnTo>
                  <a:cubicBezTo>
                    <a:pt x="1494" y="2211"/>
                    <a:pt x="1497" y="2218"/>
                    <a:pt x="1501" y="2225"/>
                  </a:cubicBezTo>
                  <a:cubicBezTo>
                    <a:pt x="1504" y="2228"/>
                    <a:pt x="1508" y="2235"/>
                    <a:pt x="1511" y="2239"/>
                  </a:cubicBezTo>
                  <a:cubicBezTo>
                    <a:pt x="1517" y="2245"/>
                    <a:pt x="1521" y="2252"/>
                    <a:pt x="1528" y="2259"/>
                  </a:cubicBezTo>
                  <a:cubicBezTo>
                    <a:pt x="1542" y="2272"/>
                    <a:pt x="1558" y="2286"/>
                    <a:pt x="1586" y="2300"/>
                  </a:cubicBezTo>
                  <a:cubicBezTo>
                    <a:pt x="1610" y="2313"/>
                    <a:pt x="1640" y="2324"/>
                    <a:pt x="1674" y="2330"/>
                  </a:cubicBezTo>
                  <a:cubicBezTo>
                    <a:pt x="1690" y="2333"/>
                    <a:pt x="1706" y="2334"/>
                    <a:pt x="1723" y="2334"/>
                  </a:cubicBezTo>
                  <a:cubicBezTo>
                    <a:pt x="1786" y="2334"/>
                    <a:pt x="1858" y="2316"/>
                    <a:pt x="1922" y="2266"/>
                  </a:cubicBezTo>
                  <a:cubicBezTo>
                    <a:pt x="2007" y="2201"/>
                    <a:pt x="2059" y="2085"/>
                    <a:pt x="2059" y="1960"/>
                  </a:cubicBezTo>
                  <a:cubicBezTo>
                    <a:pt x="2062" y="1902"/>
                    <a:pt x="2052" y="1844"/>
                    <a:pt x="2035" y="1782"/>
                  </a:cubicBezTo>
                  <a:cubicBezTo>
                    <a:pt x="2015" y="1725"/>
                    <a:pt x="1987" y="1667"/>
                    <a:pt x="1950" y="1613"/>
                  </a:cubicBezTo>
                  <a:cubicBezTo>
                    <a:pt x="1916" y="1558"/>
                    <a:pt x="1872" y="1507"/>
                    <a:pt x="1824" y="1459"/>
                  </a:cubicBezTo>
                  <a:cubicBezTo>
                    <a:pt x="1814" y="1446"/>
                    <a:pt x="1800" y="1432"/>
                    <a:pt x="1790" y="1422"/>
                  </a:cubicBezTo>
                  <a:cubicBezTo>
                    <a:pt x="1776" y="1412"/>
                    <a:pt x="1766" y="1402"/>
                    <a:pt x="1753" y="1388"/>
                  </a:cubicBezTo>
                  <a:cubicBezTo>
                    <a:pt x="1749" y="1385"/>
                    <a:pt x="1746" y="1382"/>
                    <a:pt x="1746" y="1378"/>
                  </a:cubicBezTo>
                  <a:lnTo>
                    <a:pt x="1759" y="1378"/>
                  </a:lnTo>
                  <a:lnTo>
                    <a:pt x="1787" y="1371"/>
                  </a:lnTo>
                  <a:cubicBezTo>
                    <a:pt x="1807" y="1364"/>
                    <a:pt x="1828" y="1361"/>
                    <a:pt x="1844" y="1351"/>
                  </a:cubicBezTo>
                  <a:cubicBezTo>
                    <a:pt x="1885" y="1337"/>
                    <a:pt x="1922" y="1320"/>
                    <a:pt x="1957" y="1293"/>
                  </a:cubicBezTo>
                  <a:cubicBezTo>
                    <a:pt x="1994" y="1266"/>
                    <a:pt x="2024" y="1231"/>
                    <a:pt x="2045" y="1187"/>
                  </a:cubicBezTo>
                  <a:cubicBezTo>
                    <a:pt x="2065" y="1143"/>
                    <a:pt x="2073" y="1092"/>
                    <a:pt x="2062" y="1044"/>
                  </a:cubicBezTo>
                  <a:cubicBezTo>
                    <a:pt x="2052" y="997"/>
                    <a:pt x="2028" y="956"/>
                    <a:pt x="2004" y="919"/>
                  </a:cubicBezTo>
                  <a:cubicBezTo>
                    <a:pt x="1980" y="881"/>
                    <a:pt x="1950" y="854"/>
                    <a:pt x="1922" y="823"/>
                  </a:cubicBezTo>
                  <a:cubicBezTo>
                    <a:pt x="1861" y="765"/>
                    <a:pt x="1797" y="711"/>
                    <a:pt x="1729" y="667"/>
                  </a:cubicBezTo>
                  <a:cubicBezTo>
                    <a:pt x="1586" y="575"/>
                    <a:pt x="1426" y="520"/>
                    <a:pt x="1266" y="497"/>
                  </a:cubicBezTo>
                  <a:cubicBezTo>
                    <a:pt x="1212" y="488"/>
                    <a:pt x="1157" y="485"/>
                    <a:pt x="1103" y="485"/>
                  </a:cubicBezTo>
                  <a:cubicBezTo>
                    <a:pt x="1075" y="485"/>
                    <a:pt x="1048" y="486"/>
                    <a:pt x="1021" y="487"/>
                  </a:cubicBezTo>
                  <a:lnTo>
                    <a:pt x="1007" y="490"/>
                  </a:lnTo>
                  <a:lnTo>
                    <a:pt x="1001" y="490"/>
                  </a:lnTo>
                  <a:cubicBezTo>
                    <a:pt x="1001" y="487"/>
                    <a:pt x="1001" y="487"/>
                    <a:pt x="1004" y="484"/>
                  </a:cubicBezTo>
                  <a:lnTo>
                    <a:pt x="1004" y="479"/>
                  </a:lnTo>
                  <a:lnTo>
                    <a:pt x="1007" y="476"/>
                  </a:lnTo>
                  <a:lnTo>
                    <a:pt x="1011" y="473"/>
                  </a:lnTo>
                  <a:cubicBezTo>
                    <a:pt x="1014" y="463"/>
                    <a:pt x="1021" y="456"/>
                    <a:pt x="1024" y="449"/>
                  </a:cubicBezTo>
                  <a:cubicBezTo>
                    <a:pt x="1045" y="418"/>
                    <a:pt x="1068" y="388"/>
                    <a:pt x="1089" y="354"/>
                  </a:cubicBezTo>
                  <a:cubicBezTo>
                    <a:pt x="1109" y="320"/>
                    <a:pt x="1126" y="279"/>
                    <a:pt x="1130" y="235"/>
                  </a:cubicBezTo>
                  <a:cubicBezTo>
                    <a:pt x="1130" y="190"/>
                    <a:pt x="1117" y="143"/>
                    <a:pt x="1093" y="109"/>
                  </a:cubicBezTo>
                  <a:cubicBezTo>
                    <a:pt x="1068" y="75"/>
                    <a:pt x="1035" y="51"/>
                    <a:pt x="1001" y="30"/>
                  </a:cubicBezTo>
                  <a:cubicBezTo>
                    <a:pt x="957" y="8"/>
                    <a:pt x="910"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1"/>
            <p:cNvSpPr/>
            <p:nvPr/>
          </p:nvSpPr>
          <p:spPr>
            <a:xfrm>
              <a:off x="824583" y="533536"/>
              <a:ext cx="69933" cy="117257"/>
            </a:xfrm>
            <a:custGeom>
              <a:avLst/>
              <a:gdLst/>
              <a:ahLst/>
              <a:cxnLst/>
              <a:rect l="l" t="t" r="r" b="b"/>
              <a:pathLst>
                <a:path w="1593" h="2671" extrusionOk="0">
                  <a:moveTo>
                    <a:pt x="1528" y="2362"/>
                  </a:moveTo>
                  <a:cubicBezTo>
                    <a:pt x="1527" y="2362"/>
                    <a:pt x="1529" y="2363"/>
                    <a:pt x="1532" y="2366"/>
                  </a:cubicBezTo>
                  <a:lnTo>
                    <a:pt x="1532" y="2366"/>
                  </a:lnTo>
                  <a:cubicBezTo>
                    <a:pt x="1530" y="2363"/>
                    <a:pt x="1528" y="2362"/>
                    <a:pt x="1528" y="2362"/>
                  </a:cubicBezTo>
                  <a:close/>
                  <a:moveTo>
                    <a:pt x="1532" y="2366"/>
                  </a:moveTo>
                  <a:cubicBezTo>
                    <a:pt x="1534" y="2367"/>
                    <a:pt x="1536" y="2369"/>
                    <a:pt x="1538" y="2372"/>
                  </a:cubicBezTo>
                  <a:cubicBezTo>
                    <a:pt x="1538" y="2372"/>
                    <a:pt x="1539" y="2372"/>
                    <a:pt x="1539" y="2372"/>
                  </a:cubicBezTo>
                  <a:lnTo>
                    <a:pt x="1539" y="2372"/>
                  </a:lnTo>
                  <a:cubicBezTo>
                    <a:pt x="1536" y="2369"/>
                    <a:pt x="1534" y="2367"/>
                    <a:pt x="1532" y="2366"/>
                  </a:cubicBezTo>
                  <a:close/>
                  <a:moveTo>
                    <a:pt x="739" y="1"/>
                  </a:moveTo>
                  <a:cubicBezTo>
                    <a:pt x="735" y="8"/>
                    <a:pt x="729" y="21"/>
                    <a:pt x="718" y="35"/>
                  </a:cubicBezTo>
                  <a:cubicBezTo>
                    <a:pt x="698" y="65"/>
                    <a:pt x="668" y="106"/>
                    <a:pt x="620" y="150"/>
                  </a:cubicBezTo>
                  <a:cubicBezTo>
                    <a:pt x="572" y="194"/>
                    <a:pt x="508" y="242"/>
                    <a:pt x="429" y="293"/>
                  </a:cubicBezTo>
                  <a:cubicBezTo>
                    <a:pt x="354" y="344"/>
                    <a:pt x="266" y="402"/>
                    <a:pt x="181" y="480"/>
                  </a:cubicBezTo>
                  <a:cubicBezTo>
                    <a:pt x="140" y="521"/>
                    <a:pt x="100" y="569"/>
                    <a:pt x="68" y="627"/>
                  </a:cubicBezTo>
                  <a:cubicBezTo>
                    <a:pt x="35" y="684"/>
                    <a:pt x="15" y="749"/>
                    <a:pt x="7" y="820"/>
                  </a:cubicBezTo>
                  <a:cubicBezTo>
                    <a:pt x="1" y="888"/>
                    <a:pt x="15" y="966"/>
                    <a:pt x="62" y="1035"/>
                  </a:cubicBezTo>
                  <a:cubicBezTo>
                    <a:pt x="106" y="1103"/>
                    <a:pt x="181" y="1144"/>
                    <a:pt x="263" y="1158"/>
                  </a:cubicBezTo>
                  <a:cubicBezTo>
                    <a:pt x="283" y="1161"/>
                    <a:pt x="300" y="1161"/>
                    <a:pt x="317" y="1161"/>
                  </a:cubicBezTo>
                  <a:lnTo>
                    <a:pt x="334" y="1158"/>
                  </a:lnTo>
                  <a:lnTo>
                    <a:pt x="344" y="1158"/>
                  </a:lnTo>
                  <a:lnTo>
                    <a:pt x="341" y="1161"/>
                  </a:lnTo>
                  <a:lnTo>
                    <a:pt x="341" y="1164"/>
                  </a:lnTo>
                  <a:cubicBezTo>
                    <a:pt x="340" y="1164"/>
                    <a:pt x="340" y="1164"/>
                    <a:pt x="340" y="1164"/>
                  </a:cubicBezTo>
                  <a:lnTo>
                    <a:pt x="340" y="1164"/>
                  </a:lnTo>
                  <a:cubicBezTo>
                    <a:pt x="339" y="1164"/>
                    <a:pt x="340" y="1165"/>
                    <a:pt x="338" y="1171"/>
                  </a:cubicBezTo>
                  <a:cubicBezTo>
                    <a:pt x="327" y="1194"/>
                    <a:pt x="321" y="1219"/>
                    <a:pt x="310" y="1242"/>
                  </a:cubicBezTo>
                  <a:cubicBezTo>
                    <a:pt x="293" y="1290"/>
                    <a:pt x="280" y="1341"/>
                    <a:pt x="266" y="1392"/>
                  </a:cubicBezTo>
                  <a:cubicBezTo>
                    <a:pt x="242" y="1494"/>
                    <a:pt x="222" y="1599"/>
                    <a:pt x="219" y="1709"/>
                  </a:cubicBezTo>
                  <a:cubicBezTo>
                    <a:pt x="215" y="1790"/>
                    <a:pt x="222" y="1872"/>
                    <a:pt x="246" y="1949"/>
                  </a:cubicBezTo>
                  <a:cubicBezTo>
                    <a:pt x="269" y="2028"/>
                    <a:pt x="313" y="2106"/>
                    <a:pt x="371" y="2164"/>
                  </a:cubicBezTo>
                  <a:cubicBezTo>
                    <a:pt x="433" y="2222"/>
                    <a:pt x="508" y="2266"/>
                    <a:pt x="596" y="2276"/>
                  </a:cubicBezTo>
                  <a:cubicBezTo>
                    <a:pt x="607" y="2277"/>
                    <a:pt x="618" y="2278"/>
                    <a:pt x="628" y="2278"/>
                  </a:cubicBezTo>
                  <a:cubicBezTo>
                    <a:pt x="705" y="2278"/>
                    <a:pt x="777" y="2246"/>
                    <a:pt x="831" y="2198"/>
                  </a:cubicBezTo>
                  <a:cubicBezTo>
                    <a:pt x="838" y="2191"/>
                    <a:pt x="844" y="2185"/>
                    <a:pt x="851" y="2178"/>
                  </a:cubicBezTo>
                  <a:lnTo>
                    <a:pt x="861" y="2171"/>
                  </a:lnTo>
                  <a:cubicBezTo>
                    <a:pt x="864" y="2167"/>
                    <a:pt x="864" y="2167"/>
                    <a:pt x="864" y="2164"/>
                  </a:cubicBezTo>
                  <a:cubicBezTo>
                    <a:pt x="869" y="2161"/>
                    <a:pt x="869" y="2158"/>
                    <a:pt x="869" y="2158"/>
                  </a:cubicBezTo>
                  <a:cubicBezTo>
                    <a:pt x="872" y="2154"/>
                    <a:pt x="872" y="2150"/>
                    <a:pt x="872" y="2144"/>
                  </a:cubicBezTo>
                  <a:cubicBezTo>
                    <a:pt x="874" y="2141"/>
                    <a:pt x="875" y="2131"/>
                    <a:pt x="875" y="2131"/>
                  </a:cubicBezTo>
                  <a:cubicBezTo>
                    <a:pt x="875" y="2131"/>
                    <a:pt x="875" y="2132"/>
                    <a:pt x="875" y="2133"/>
                  </a:cubicBezTo>
                  <a:cubicBezTo>
                    <a:pt x="875" y="2137"/>
                    <a:pt x="878" y="2140"/>
                    <a:pt x="878" y="2147"/>
                  </a:cubicBezTo>
                  <a:cubicBezTo>
                    <a:pt x="882" y="2150"/>
                    <a:pt x="882" y="2154"/>
                    <a:pt x="885" y="2161"/>
                  </a:cubicBezTo>
                  <a:cubicBezTo>
                    <a:pt x="885" y="2167"/>
                    <a:pt x="889" y="2174"/>
                    <a:pt x="892" y="2181"/>
                  </a:cubicBezTo>
                  <a:cubicBezTo>
                    <a:pt x="896" y="2191"/>
                    <a:pt x="899" y="2202"/>
                    <a:pt x="902" y="2212"/>
                  </a:cubicBezTo>
                  <a:cubicBezTo>
                    <a:pt x="919" y="2249"/>
                    <a:pt x="936" y="2287"/>
                    <a:pt x="957" y="2321"/>
                  </a:cubicBezTo>
                  <a:cubicBezTo>
                    <a:pt x="994" y="2389"/>
                    <a:pt x="1035" y="2450"/>
                    <a:pt x="1079" y="2505"/>
                  </a:cubicBezTo>
                  <a:cubicBezTo>
                    <a:pt x="1158" y="2593"/>
                    <a:pt x="1252" y="2657"/>
                    <a:pt x="1354" y="2668"/>
                  </a:cubicBezTo>
                  <a:cubicBezTo>
                    <a:pt x="1367" y="2670"/>
                    <a:pt x="1379" y="2670"/>
                    <a:pt x="1391" y="2670"/>
                  </a:cubicBezTo>
                  <a:cubicBezTo>
                    <a:pt x="1402" y="2670"/>
                    <a:pt x="1414" y="2670"/>
                    <a:pt x="1426" y="2668"/>
                  </a:cubicBezTo>
                  <a:cubicBezTo>
                    <a:pt x="1450" y="2661"/>
                    <a:pt x="1470" y="2654"/>
                    <a:pt x="1487" y="2640"/>
                  </a:cubicBezTo>
                  <a:cubicBezTo>
                    <a:pt x="1525" y="2616"/>
                    <a:pt x="1549" y="2586"/>
                    <a:pt x="1566" y="2555"/>
                  </a:cubicBezTo>
                  <a:cubicBezTo>
                    <a:pt x="1593" y="2491"/>
                    <a:pt x="1586" y="2429"/>
                    <a:pt x="1566" y="2398"/>
                  </a:cubicBezTo>
                  <a:cubicBezTo>
                    <a:pt x="1563" y="2392"/>
                    <a:pt x="1555" y="2385"/>
                    <a:pt x="1552" y="2382"/>
                  </a:cubicBezTo>
                  <a:cubicBezTo>
                    <a:pt x="1549" y="2375"/>
                    <a:pt x="1543" y="2372"/>
                    <a:pt x="1539" y="2372"/>
                  </a:cubicBezTo>
                  <a:lnTo>
                    <a:pt x="1539" y="2372"/>
                  </a:lnTo>
                  <a:cubicBezTo>
                    <a:pt x="1546" y="2378"/>
                    <a:pt x="1554" y="2388"/>
                    <a:pt x="1563" y="2403"/>
                  </a:cubicBezTo>
                  <a:cubicBezTo>
                    <a:pt x="1576" y="2433"/>
                    <a:pt x="1579" y="2491"/>
                    <a:pt x="1545" y="2545"/>
                  </a:cubicBezTo>
                  <a:cubicBezTo>
                    <a:pt x="1528" y="2572"/>
                    <a:pt x="1505" y="2596"/>
                    <a:pt x="1474" y="2613"/>
                  </a:cubicBezTo>
                  <a:cubicBezTo>
                    <a:pt x="1452" y="2628"/>
                    <a:pt x="1425" y="2632"/>
                    <a:pt x="1395" y="2632"/>
                  </a:cubicBezTo>
                  <a:cubicBezTo>
                    <a:pt x="1383" y="2632"/>
                    <a:pt x="1371" y="2631"/>
                    <a:pt x="1358" y="2630"/>
                  </a:cubicBezTo>
                  <a:cubicBezTo>
                    <a:pt x="1277" y="2613"/>
                    <a:pt x="1191" y="2549"/>
                    <a:pt x="1127" y="2464"/>
                  </a:cubicBezTo>
                  <a:cubicBezTo>
                    <a:pt x="1086" y="2412"/>
                    <a:pt x="1048" y="2354"/>
                    <a:pt x="1018" y="2290"/>
                  </a:cubicBezTo>
                  <a:cubicBezTo>
                    <a:pt x="1001" y="2256"/>
                    <a:pt x="987" y="2222"/>
                    <a:pt x="974" y="2185"/>
                  </a:cubicBezTo>
                  <a:cubicBezTo>
                    <a:pt x="971" y="2174"/>
                    <a:pt x="967" y="2167"/>
                    <a:pt x="963" y="2158"/>
                  </a:cubicBezTo>
                  <a:lnTo>
                    <a:pt x="960" y="2144"/>
                  </a:lnTo>
                  <a:lnTo>
                    <a:pt x="957" y="2130"/>
                  </a:lnTo>
                  <a:lnTo>
                    <a:pt x="953" y="2117"/>
                  </a:lnTo>
                  <a:cubicBezTo>
                    <a:pt x="950" y="2100"/>
                    <a:pt x="943" y="2079"/>
                    <a:pt x="940" y="2059"/>
                  </a:cubicBezTo>
                  <a:cubicBezTo>
                    <a:pt x="936" y="2038"/>
                    <a:pt x="933" y="2015"/>
                    <a:pt x="926" y="1994"/>
                  </a:cubicBezTo>
                  <a:cubicBezTo>
                    <a:pt x="919" y="1990"/>
                    <a:pt x="913" y="1990"/>
                    <a:pt x="902" y="1987"/>
                  </a:cubicBezTo>
                  <a:cubicBezTo>
                    <a:pt x="899" y="1984"/>
                    <a:pt x="892" y="1980"/>
                    <a:pt x="889" y="1980"/>
                  </a:cubicBezTo>
                  <a:cubicBezTo>
                    <a:pt x="886" y="1977"/>
                    <a:pt x="884" y="1976"/>
                    <a:pt x="884" y="1976"/>
                  </a:cubicBezTo>
                  <a:lnTo>
                    <a:pt x="884" y="1976"/>
                  </a:lnTo>
                  <a:cubicBezTo>
                    <a:pt x="883" y="1976"/>
                    <a:pt x="887" y="1982"/>
                    <a:pt x="882" y="1984"/>
                  </a:cubicBezTo>
                  <a:cubicBezTo>
                    <a:pt x="882" y="1987"/>
                    <a:pt x="864" y="1990"/>
                    <a:pt x="834" y="1998"/>
                  </a:cubicBezTo>
                  <a:cubicBezTo>
                    <a:pt x="831" y="2015"/>
                    <a:pt x="824" y="2035"/>
                    <a:pt x="820" y="2056"/>
                  </a:cubicBezTo>
                  <a:cubicBezTo>
                    <a:pt x="817" y="2059"/>
                    <a:pt x="817" y="2065"/>
                    <a:pt x="817" y="2072"/>
                  </a:cubicBezTo>
                  <a:lnTo>
                    <a:pt x="811" y="2079"/>
                  </a:lnTo>
                  <a:cubicBezTo>
                    <a:pt x="807" y="2083"/>
                    <a:pt x="803" y="2086"/>
                    <a:pt x="800" y="2092"/>
                  </a:cubicBezTo>
                  <a:cubicBezTo>
                    <a:pt x="797" y="2096"/>
                    <a:pt x="793" y="2103"/>
                    <a:pt x="790" y="2106"/>
                  </a:cubicBezTo>
                  <a:lnTo>
                    <a:pt x="783" y="2113"/>
                  </a:lnTo>
                  <a:cubicBezTo>
                    <a:pt x="780" y="2117"/>
                    <a:pt x="776" y="2123"/>
                    <a:pt x="770" y="2127"/>
                  </a:cubicBezTo>
                  <a:cubicBezTo>
                    <a:pt x="731" y="2160"/>
                    <a:pt x="679" y="2179"/>
                    <a:pt x="628" y="2179"/>
                  </a:cubicBezTo>
                  <a:cubicBezTo>
                    <a:pt x="621" y="2179"/>
                    <a:pt x="614" y="2179"/>
                    <a:pt x="606" y="2178"/>
                  </a:cubicBezTo>
                  <a:cubicBezTo>
                    <a:pt x="549" y="2167"/>
                    <a:pt x="491" y="2137"/>
                    <a:pt x="443" y="2089"/>
                  </a:cubicBezTo>
                  <a:cubicBezTo>
                    <a:pt x="395" y="2045"/>
                    <a:pt x="365" y="1987"/>
                    <a:pt x="344" y="1923"/>
                  </a:cubicBezTo>
                  <a:cubicBezTo>
                    <a:pt x="324" y="1855"/>
                    <a:pt x="321" y="1786"/>
                    <a:pt x="321" y="1715"/>
                  </a:cubicBezTo>
                  <a:cubicBezTo>
                    <a:pt x="327" y="1616"/>
                    <a:pt x="344" y="1514"/>
                    <a:pt x="365" y="1416"/>
                  </a:cubicBezTo>
                  <a:cubicBezTo>
                    <a:pt x="379" y="1368"/>
                    <a:pt x="392" y="1321"/>
                    <a:pt x="406" y="1273"/>
                  </a:cubicBezTo>
                  <a:cubicBezTo>
                    <a:pt x="415" y="1252"/>
                    <a:pt x="423" y="1229"/>
                    <a:pt x="433" y="1205"/>
                  </a:cubicBezTo>
                  <a:cubicBezTo>
                    <a:pt x="433" y="1202"/>
                    <a:pt x="440" y="1188"/>
                    <a:pt x="443" y="1178"/>
                  </a:cubicBezTo>
                  <a:lnTo>
                    <a:pt x="460" y="1144"/>
                  </a:lnTo>
                  <a:cubicBezTo>
                    <a:pt x="470" y="1120"/>
                    <a:pt x="481" y="1096"/>
                    <a:pt x="491" y="1076"/>
                  </a:cubicBezTo>
                  <a:cubicBezTo>
                    <a:pt x="481" y="1065"/>
                    <a:pt x="477" y="1062"/>
                    <a:pt x="470" y="1059"/>
                  </a:cubicBezTo>
                  <a:lnTo>
                    <a:pt x="460" y="1051"/>
                  </a:lnTo>
                  <a:lnTo>
                    <a:pt x="456" y="1048"/>
                  </a:lnTo>
                  <a:lnTo>
                    <a:pt x="453" y="1045"/>
                  </a:lnTo>
                  <a:cubicBezTo>
                    <a:pt x="451" y="1045"/>
                    <a:pt x="450" y="1043"/>
                    <a:pt x="450" y="1043"/>
                  </a:cubicBezTo>
                  <a:cubicBezTo>
                    <a:pt x="450" y="1043"/>
                    <a:pt x="450" y="1044"/>
                    <a:pt x="450" y="1045"/>
                  </a:cubicBezTo>
                  <a:lnTo>
                    <a:pt x="446" y="1045"/>
                  </a:lnTo>
                  <a:lnTo>
                    <a:pt x="443" y="1042"/>
                  </a:lnTo>
                  <a:cubicBezTo>
                    <a:pt x="440" y="1042"/>
                    <a:pt x="436" y="1042"/>
                    <a:pt x="433" y="1038"/>
                  </a:cubicBezTo>
                  <a:lnTo>
                    <a:pt x="426" y="1035"/>
                  </a:lnTo>
                  <a:lnTo>
                    <a:pt x="420" y="1031"/>
                  </a:lnTo>
                  <a:lnTo>
                    <a:pt x="399" y="1021"/>
                  </a:lnTo>
                  <a:cubicBezTo>
                    <a:pt x="389" y="1031"/>
                    <a:pt x="389" y="1031"/>
                    <a:pt x="382" y="1035"/>
                  </a:cubicBezTo>
                  <a:lnTo>
                    <a:pt x="368" y="1042"/>
                  </a:lnTo>
                  <a:cubicBezTo>
                    <a:pt x="358" y="1048"/>
                    <a:pt x="351" y="1051"/>
                    <a:pt x="341" y="1059"/>
                  </a:cubicBezTo>
                  <a:lnTo>
                    <a:pt x="334" y="1062"/>
                  </a:lnTo>
                  <a:lnTo>
                    <a:pt x="331" y="1062"/>
                  </a:lnTo>
                  <a:cubicBezTo>
                    <a:pt x="327" y="1064"/>
                    <a:pt x="326" y="1064"/>
                    <a:pt x="324" y="1064"/>
                  </a:cubicBezTo>
                  <a:cubicBezTo>
                    <a:pt x="323" y="1064"/>
                    <a:pt x="322" y="1064"/>
                    <a:pt x="321" y="1065"/>
                  </a:cubicBezTo>
                  <a:lnTo>
                    <a:pt x="277" y="1065"/>
                  </a:lnTo>
                  <a:cubicBezTo>
                    <a:pt x="219" y="1062"/>
                    <a:pt x="161" y="1031"/>
                    <a:pt x="126" y="987"/>
                  </a:cubicBezTo>
                  <a:cubicBezTo>
                    <a:pt x="93" y="943"/>
                    <a:pt x="76" y="882"/>
                    <a:pt x="79" y="824"/>
                  </a:cubicBezTo>
                  <a:cubicBezTo>
                    <a:pt x="79" y="766"/>
                    <a:pt x="96" y="704"/>
                    <a:pt x="120" y="654"/>
                  </a:cubicBezTo>
                  <a:cubicBezTo>
                    <a:pt x="147" y="602"/>
                    <a:pt x="181" y="558"/>
                    <a:pt x="219" y="517"/>
                  </a:cubicBezTo>
                  <a:cubicBezTo>
                    <a:pt x="293" y="436"/>
                    <a:pt x="375" y="375"/>
                    <a:pt x="450" y="317"/>
                  </a:cubicBezTo>
                  <a:cubicBezTo>
                    <a:pt x="522" y="263"/>
                    <a:pt x="583" y="208"/>
                    <a:pt x="627" y="157"/>
                  </a:cubicBezTo>
                  <a:cubicBezTo>
                    <a:pt x="674" y="109"/>
                    <a:pt x="701" y="65"/>
                    <a:pt x="722" y="35"/>
                  </a:cubicBezTo>
                  <a:cubicBezTo>
                    <a:pt x="729" y="21"/>
                    <a:pt x="735" y="8"/>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1"/>
            <p:cNvSpPr/>
            <p:nvPr/>
          </p:nvSpPr>
          <p:spPr>
            <a:xfrm>
              <a:off x="673037" y="672130"/>
              <a:ext cx="62470" cy="60538"/>
            </a:xfrm>
            <a:custGeom>
              <a:avLst/>
              <a:gdLst/>
              <a:ahLst/>
              <a:cxnLst/>
              <a:rect l="l" t="t" r="r" b="b"/>
              <a:pathLst>
                <a:path w="1423" h="1379" extrusionOk="0">
                  <a:moveTo>
                    <a:pt x="854" y="497"/>
                  </a:moveTo>
                  <a:lnTo>
                    <a:pt x="854" y="497"/>
                  </a:lnTo>
                  <a:cubicBezTo>
                    <a:pt x="854" y="497"/>
                    <a:pt x="854" y="497"/>
                    <a:pt x="854" y="497"/>
                  </a:cubicBezTo>
                  <a:lnTo>
                    <a:pt x="854" y="497"/>
                  </a:lnTo>
                  <a:cubicBezTo>
                    <a:pt x="854" y="497"/>
                    <a:pt x="854" y="497"/>
                    <a:pt x="854" y="497"/>
                  </a:cubicBezTo>
                  <a:close/>
                  <a:moveTo>
                    <a:pt x="801" y="0"/>
                  </a:moveTo>
                  <a:cubicBezTo>
                    <a:pt x="668" y="0"/>
                    <a:pt x="538" y="45"/>
                    <a:pt x="435" y="133"/>
                  </a:cubicBezTo>
                  <a:cubicBezTo>
                    <a:pt x="377" y="180"/>
                    <a:pt x="330" y="246"/>
                    <a:pt x="300" y="313"/>
                  </a:cubicBezTo>
                  <a:cubicBezTo>
                    <a:pt x="272" y="381"/>
                    <a:pt x="259" y="453"/>
                    <a:pt x="262" y="521"/>
                  </a:cubicBezTo>
                  <a:cubicBezTo>
                    <a:pt x="265" y="593"/>
                    <a:pt x="283" y="660"/>
                    <a:pt x="316" y="718"/>
                  </a:cubicBezTo>
                  <a:cubicBezTo>
                    <a:pt x="350" y="780"/>
                    <a:pt x="402" y="824"/>
                    <a:pt x="452" y="854"/>
                  </a:cubicBezTo>
                  <a:cubicBezTo>
                    <a:pt x="507" y="887"/>
                    <a:pt x="566" y="903"/>
                    <a:pt x="623" y="903"/>
                  </a:cubicBezTo>
                  <a:cubicBezTo>
                    <a:pt x="676" y="903"/>
                    <a:pt x="728" y="889"/>
                    <a:pt x="769" y="864"/>
                  </a:cubicBezTo>
                  <a:cubicBezTo>
                    <a:pt x="813" y="841"/>
                    <a:pt x="843" y="807"/>
                    <a:pt x="864" y="772"/>
                  </a:cubicBezTo>
                  <a:cubicBezTo>
                    <a:pt x="884" y="739"/>
                    <a:pt x="895" y="704"/>
                    <a:pt x="901" y="674"/>
                  </a:cubicBezTo>
                  <a:cubicBezTo>
                    <a:pt x="908" y="609"/>
                    <a:pt x="895" y="562"/>
                    <a:pt x="878" y="535"/>
                  </a:cubicBezTo>
                  <a:cubicBezTo>
                    <a:pt x="865" y="509"/>
                    <a:pt x="853" y="499"/>
                    <a:pt x="854" y="497"/>
                  </a:cubicBezTo>
                  <a:lnTo>
                    <a:pt x="854" y="497"/>
                  </a:lnTo>
                  <a:cubicBezTo>
                    <a:pt x="852" y="499"/>
                    <a:pt x="861" y="513"/>
                    <a:pt x="864" y="541"/>
                  </a:cubicBezTo>
                  <a:cubicBezTo>
                    <a:pt x="867" y="568"/>
                    <a:pt x="861" y="609"/>
                    <a:pt x="837" y="654"/>
                  </a:cubicBezTo>
                  <a:cubicBezTo>
                    <a:pt x="820" y="698"/>
                    <a:pt x="772" y="742"/>
                    <a:pt x="721" y="752"/>
                  </a:cubicBezTo>
                  <a:cubicBezTo>
                    <a:pt x="709" y="755"/>
                    <a:pt x="696" y="757"/>
                    <a:pt x="682" y="757"/>
                  </a:cubicBezTo>
                  <a:cubicBezTo>
                    <a:pt x="638" y="757"/>
                    <a:pt x="589" y="739"/>
                    <a:pt x="548" y="708"/>
                  </a:cubicBezTo>
                  <a:cubicBezTo>
                    <a:pt x="520" y="687"/>
                    <a:pt x="500" y="660"/>
                    <a:pt x="487" y="629"/>
                  </a:cubicBezTo>
                  <a:cubicBezTo>
                    <a:pt x="473" y="599"/>
                    <a:pt x="470" y="562"/>
                    <a:pt x="473" y="524"/>
                  </a:cubicBezTo>
                  <a:cubicBezTo>
                    <a:pt x="476" y="486"/>
                    <a:pt x="490" y="446"/>
                    <a:pt x="510" y="412"/>
                  </a:cubicBezTo>
                  <a:cubicBezTo>
                    <a:pt x="531" y="381"/>
                    <a:pt x="558" y="351"/>
                    <a:pt x="589" y="327"/>
                  </a:cubicBezTo>
                  <a:cubicBezTo>
                    <a:pt x="644" y="288"/>
                    <a:pt x="717" y="265"/>
                    <a:pt x="789" y="265"/>
                  </a:cubicBezTo>
                  <a:cubicBezTo>
                    <a:pt x="806" y="265"/>
                    <a:pt x="823" y="267"/>
                    <a:pt x="840" y="269"/>
                  </a:cubicBezTo>
                  <a:cubicBezTo>
                    <a:pt x="884" y="273"/>
                    <a:pt x="925" y="286"/>
                    <a:pt x="963" y="310"/>
                  </a:cubicBezTo>
                  <a:cubicBezTo>
                    <a:pt x="1000" y="334"/>
                    <a:pt x="1035" y="364"/>
                    <a:pt x="1061" y="402"/>
                  </a:cubicBezTo>
                  <a:cubicBezTo>
                    <a:pt x="1116" y="473"/>
                    <a:pt x="1150" y="572"/>
                    <a:pt x="1150" y="664"/>
                  </a:cubicBezTo>
                  <a:cubicBezTo>
                    <a:pt x="1150" y="759"/>
                    <a:pt x="1119" y="851"/>
                    <a:pt x="1068" y="932"/>
                  </a:cubicBezTo>
                  <a:cubicBezTo>
                    <a:pt x="1014" y="1011"/>
                    <a:pt x="942" y="1078"/>
                    <a:pt x="864" y="1130"/>
                  </a:cubicBezTo>
                  <a:cubicBezTo>
                    <a:pt x="786" y="1177"/>
                    <a:pt x="697" y="1208"/>
                    <a:pt x="609" y="1225"/>
                  </a:cubicBezTo>
                  <a:cubicBezTo>
                    <a:pt x="463" y="1248"/>
                    <a:pt x="326" y="1268"/>
                    <a:pt x="222" y="1268"/>
                  </a:cubicBezTo>
                  <a:cubicBezTo>
                    <a:pt x="202" y="1268"/>
                    <a:pt x="184" y="1268"/>
                    <a:pt x="167" y="1266"/>
                  </a:cubicBezTo>
                  <a:cubicBezTo>
                    <a:pt x="112" y="1266"/>
                    <a:pt x="71" y="1259"/>
                    <a:pt x="41" y="1256"/>
                  </a:cubicBezTo>
                  <a:cubicBezTo>
                    <a:pt x="14" y="1249"/>
                    <a:pt x="0" y="1242"/>
                    <a:pt x="0" y="1242"/>
                  </a:cubicBezTo>
                  <a:lnTo>
                    <a:pt x="0" y="1242"/>
                  </a:lnTo>
                  <a:cubicBezTo>
                    <a:pt x="0" y="1242"/>
                    <a:pt x="14" y="1249"/>
                    <a:pt x="41" y="1262"/>
                  </a:cubicBezTo>
                  <a:cubicBezTo>
                    <a:pt x="68" y="1276"/>
                    <a:pt x="109" y="1293"/>
                    <a:pt x="160" y="1310"/>
                  </a:cubicBezTo>
                  <a:cubicBezTo>
                    <a:pt x="214" y="1323"/>
                    <a:pt x="283" y="1337"/>
                    <a:pt x="361" y="1354"/>
                  </a:cubicBezTo>
                  <a:cubicBezTo>
                    <a:pt x="427" y="1367"/>
                    <a:pt x="508" y="1379"/>
                    <a:pt x="595" y="1379"/>
                  </a:cubicBezTo>
                  <a:cubicBezTo>
                    <a:pt x="606" y="1379"/>
                    <a:pt x="616" y="1378"/>
                    <a:pt x="626" y="1378"/>
                  </a:cubicBezTo>
                  <a:cubicBezTo>
                    <a:pt x="728" y="1375"/>
                    <a:pt x="840" y="1361"/>
                    <a:pt x="956" y="1314"/>
                  </a:cubicBezTo>
                  <a:cubicBezTo>
                    <a:pt x="1071" y="1266"/>
                    <a:pt x="1184" y="1188"/>
                    <a:pt x="1269" y="1078"/>
                  </a:cubicBezTo>
                  <a:cubicBezTo>
                    <a:pt x="1354" y="970"/>
                    <a:pt x="1415" y="824"/>
                    <a:pt x="1418" y="667"/>
                  </a:cubicBezTo>
                  <a:cubicBezTo>
                    <a:pt x="1422" y="514"/>
                    <a:pt x="1374" y="361"/>
                    <a:pt x="1279" y="232"/>
                  </a:cubicBezTo>
                  <a:cubicBezTo>
                    <a:pt x="1231" y="171"/>
                    <a:pt x="1170" y="116"/>
                    <a:pt x="1099" y="75"/>
                  </a:cubicBezTo>
                  <a:cubicBezTo>
                    <a:pt x="1027" y="34"/>
                    <a:pt x="946" y="11"/>
                    <a:pt x="867" y="4"/>
                  </a:cubicBezTo>
                  <a:cubicBezTo>
                    <a:pt x="845" y="2"/>
                    <a:pt x="823"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1"/>
            <p:cNvSpPr/>
            <p:nvPr/>
          </p:nvSpPr>
          <p:spPr>
            <a:xfrm>
              <a:off x="745737" y="335148"/>
              <a:ext cx="821676" cy="194082"/>
            </a:xfrm>
            <a:custGeom>
              <a:avLst/>
              <a:gdLst/>
              <a:ahLst/>
              <a:cxnLst/>
              <a:rect l="l" t="t" r="r" b="b"/>
              <a:pathLst>
                <a:path w="18717" h="4421" extrusionOk="0">
                  <a:moveTo>
                    <a:pt x="5284" y="1"/>
                  </a:moveTo>
                  <a:cubicBezTo>
                    <a:pt x="5231" y="1"/>
                    <a:pt x="5178" y="3"/>
                    <a:pt x="5124" y="3"/>
                  </a:cubicBezTo>
                  <a:cubicBezTo>
                    <a:pt x="5098" y="2"/>
                    <a:pt x="5073" y="2"/>
                    <a:pt x="5048" y="2"/>
                  </a:cubicBezTo>
                  <a:cubicBezTo>
                    <a:pt x="4914" y="2"/>
                    <a:pt x="4783" y="10"/>
                    <a:pt x="4654" y="12"/>
                  </a:cubicBezTo>
                  <a:cubicBezTo>
                    <a:pt x="4576" y="16"/>
                    <a:pt x="4501" y="23"/>
                    <a:pt x="4423" y="29"/>
                  </a:cubicBezTo>
                  <a:cubicBezTo>
                    <a:pt x="4348" y="33"/>
                    <a:pt x="4273" y="36"/>
                    <a:pt x="4199" y="47"/>
                  </a:cubicBezTo>
                  <a:cubicBezTo>
                    <a:pt x="4052" y="64"/>
                    <a:pt x="3905" y="77"/>
                    <a:pt x="3763" y="94"/>
                  </a:cubicBezTo>
                  <a:cubicBezTo>
                    <a:pt x="3692" y="100"/>
                    <a:pt x="3620" y="111"/>
                    <a:pt x="3549" y="118"/>
                  </a:cubicBezTo>
                  <a:cubicBezTo>
                    <a:pt x="3481" y="132"/>
                    <a:pt x="3412" y="141"/>
                    <a:pt x="3345" y="152"/>
                  </a:cubicBezTo>
                  <a:cubicBezTo>
                    <a:pt x="3069" y="196"/>
                    <a:pt x="2811" y="254"/>
                    <a:pt x="2569" y="318"/>
                  </a:cubicBezTo>
                  <a:cubicBezTo>
                    <a:pt x="2508" y="332"/>
                    <a:pt x="2450" y="353"/>
                    <a:pt x="2389" y="370"/>
                  </a:cubicBezTo>
                  <a:cubicBezTo>
                    <a:pt x="2331" y="386"/>
                    <a:pt x="2273" y="403"/>
                    <a:pt x="2216" y="421"/>
                  </a:cubicBezTo>
                  <a:cubicBezTo>
                    <a:pt x="2158" y="438"/>
                    <a:pt x="2103" y="458"/>
                    <a:pt x="2048" y="478"/>
                  </a:cubicBezTo>
                  <a:cubicBezTo>
                    <a:pt x="1994" y="496"/>
                    <a:pt x="1940" y="516"/>
                    <a:pt x="1889" y="533"/>
                  </a:cubicBezTo>
                  <a:cubicBezTo>
                    <a:pt x="1467" y="686"/>
                    <a:pt x="1117" y="863"/>
                    <a:pt x="837" y="1016"/>
                  </a:cubicBezTo>
                  <a:cubicBezTo>
                    <a:pt x="698" y="1097"/>
                    <a:pt x="572" y="1169"/>
                    <a:pt x="470" y="1240"/>
                  </a:cubicBezTo>
                  <a:cubicBezTo>
                    <a:pt x="368" y="1309"/>
                    <a:pt x="280" y="1366"/>
                    <a:pt x="211" y="1417"/>
                  </a:cubicBezTo>
                  <a:cubicBezTo>
                    <a:pt x="76" y="1519"/>
                    <a:pt x="1" y="1574"/>
                    <a:pt x="1" y="1574"/>
                  </a:cubicBezTo>
                  <a:cubicBezTo>
                    <a:pt x="1" y="1574"/>
                    <a:pt x="79" y="1526"/>
                    <a:pt x="222" y="1434"/>
                  </a:cubicBezTo>
                  <a:cubicBezTo>
                    <a:pt x="293" y="1383"/>
                    <a:pt x="385" y="1332"/>
                    <a:pt x="490" y="1271"/>
                  </a:cubicBezTo>
                  <a:cubicBezTo>
                    <a:pt x="596" y="1207"/>
                    <a:pt x="726" y="1145"/>
                    <a:pt x="864" y="1070"/>
                  </a:cubicBezTo>
                  <a:cubicBezTo>
                    <a:pt x="1150" y="928"/>
                    <a:pt x="1504" y="771"/>
                    <a:pt x="1922" y="635"/>
                  </a:cubicBezTo>
                  <a:cubicBezTo>
                    <a:pt x="2028" y="601"/>
                    <a:pt x="2137" y="567"/>
                    <a:pt x="2249" y="536"/>
                  </a:cubicBezTo>
                  <a:cubicBezTo>
                    <a:pt x="2307" y="523"/>
                    <a:pt x="2365" y="505"/>
                    <a:pt x="2423" y="492"/>
                  </a:cubicBezTo>
                  <a:cubicBezTo>
                    <a:pt x="2481" y="478"/>
                    <a:pt x="2538" y="461"/>
                    <a:pt x="2599" y="447"/>
                  </a:cubicBezTo>
                  <a:cubicBezTo>
                    <a:pt x="2660" y="434"/>
                    <a:pt x="2722" y="424"/>
                    <a:pt x="2783" y="411"/>
                  </a:cubicBezTo>
                  <a:cubicBezTo>
                    <a:pt x="2814" y="403"/>
                    <a:pt x="2848" y="397"/>
                    <a:pt x="2878" y="390"/>
                  </a:cubicBezTo>
                  <a:cubicBezTo>
                    <a:pt x="2909" y="383"/>
                    <a:pt x="2943" y="380"/>
                    <a:pt x="2974" y="373"/>
                  </a:cubicBezTo>
                  <a:cubicBezTo>
                    <a:pt x="3103" y="353"/>
                    <a:pt x="3232" y="329"/>
                    <a:pt x="3368" y="315"/>
                  </a:cubicBezTo>
                  <a:cubicBezTo>
                    <a:pt x="3433" y="305"/>
                    <a:pt x="3501" y="298"/>
                    <a:pt x="3572" y="288"/>
                  </a:cubicBezTo>
                  <a:cubicBezTo>
                    <a:pt x="3640" y="281"/>
                    <a:pt x="3709" y="278"/>
                    <a:pt x="3780" y="271"/>
                  </a:cubicBezTo>
                  <a:cubicBezTo>
                    <a:pt x="3919" y="254"/>
                    <a:pt x="4062" y="257"/>
                    <a:pt x="4208" y="251"/>
                  </a:cubicBezTo>
                  <a:cubicBezTo>
                    <a:pt x="4283" y="251"/>
                    <a:pt x="4355" y="254"/>
                    <a:pt x="4430" y="254"/>
                  </a:cubicBezTo>
                  <a:cubicBezTo>
                    <a:pt x="4505" y="257"/>
                    <a:pt x="4579" y="257"/>
                    <a:pt x="4654" y="261"/>
                  </a:cubicBezTo>
                  <a:cubicBezTo>
                    <a:pt x="4804" y="271"/>
                    <a:pt x="4957" y="274"/>
                    <a:pt x="5110" y="292"/>
                  </a:cubicBezTo>
                  <a:cubicBezTo>
                    <a:pt x="5188" y="298"/>
                    <a:pt x="5266" y="305"/>
                    <a:pt x="5345" y="315"/>
                  </a:cubicBezTo>
                  <a:cubicBezTo>
                    <a:pt x="5423" y="325"/>
                    <a:pt x="5502" y="336"/>
                    <a:pt x="5579" y="345"/>
                  </a:cubicBezTo>
                  <a:cubicBezTo>
                    <a:pt x="5657" y="356"/>
                    <a:pt x="5736" y="373"/>
                    <a:pt x="5814" y="386"/>
                  </a:cubicBezTo>
                  <a:cubicBezTo>
                    <a:pt x="5893" y="403"/>
                    <a:pt x="5974" y="414"/>
                    <a:pt x="6053" y="431"/>
                  </a:cubicBezTo>
                  <a:cubicBezTo>
                    <a:pt x="6130" y="447"/>
                    <a:pt x="6209" y="468"/>
                    <a:pt x="6290" y="482"/>
                  </a:cubicBezTo>
                  <a:cubicBezTo>
                    <a:pt x="6372" y="499"/>
                    <a:pt x="6450" y="519"/>
                    <a:pt x="6532" y="540"/>
                  </a:cubicBezTo>
                  <a:cubicBezTo>
                    <a:pt x="6569" y="550"/>
                    <a:pt x="6610" y="557"/>
                    <a:pt x="6651" y="567"/>
                  </a:cubicBezTo>
                  <a:cubicBezTo>
                    <a:pt x="6692" y="574"/>
                    <a:pt x="6733" y="584"/>
                    <a:pt x="6774" y="594"/>
                  </a:cubicBezTo>
                  <a:cubicBezTo>
                    <a:pt x="6852" y="611"/>
                    <a:pt x="6934" y="631"/>
                    <a:pt x="7015" y="648"/>
                  </a:cubicBezTo>
                  <a:lnTo>
                    <a:pt x="7260" y="710"/>
                  </a:lnTo>
                  <a:cubicBezTo>
                    <a:pt x="7342" y="730"/>
                    <a:pt x="7423" y="754"/>
                    <a:pt x="7505" y="778"/>
                  </a:cubicBezTo>
                  <a:cubicBezTo>
                    <a:pt x="7587" y="802"/>
                    <a:pt x="7672" y="825"/>
                    <a:pt x="7753" y="849"/>
                  </a:cubicBezTo>
                  <a:cubicBezTo>
                    <a:pt x="7835" y="876"/>
                    <a:pt x="7916" y="904"/>
                    <a:pt x="7998" y="931"/>
                  </a:cubicBezTo>
                  <a:cubicBezTo>
                    <a:pt x="8325" y="1039"/>
                    <a:pt x="8651" y="1162"/>
                    <a:pt x="8975" y="1301"/>
                  </a:cubicBezTo>
                  <a:cubicBezTo>
                    <a:pt x="9298" y="1441"/>
                    <a:pt x="9617" y="1595"/>
                    <a:pt x="9931" y="1758"/>
                  </a:cubicBezTo>
                  <a:cubicBezTo>
                    <a:pt x="10243" y="1928"/>
                    <a:pt x="10553" y="2101"/>
                    <a:pt x="10856" y="2292"/>
                  </a:cubicBezTo>
                  <a:cubicBezTo>
                    <a:pt x="11162" y="2482"/>
                    <a:pt x="11465" y="2680"/>
                    <a:pt x="11771" y="2880"/>
                  </a:cubicBezTo>
                  <a:cubicBezTo>
                    <a:pt x="12077" y="3077"/>
                    <a:pt x="12386" y="3271"/>
                    <a:pt x="12702" y="3452"/>
                  </a:cubicBezTo>
                  <a:cubicBezTo>
                    <a:pt x="12862" y="3543"/>
                    <a:pt x="13026" y="3628"/>
                    <a:pt x="13186" y="3710"/>
                  </a:cubicBezTo>
                  <a:cubicBezTo>
                    <a:pt x="13349" y="3791"/>
                    <a:pt x="13515" y="3870"/>
                    <a:pt x="13682" y="3942"/>
                  </a:cubicBezTo>
                  <a:cubicBezTo>
                    <a:pt x="13849" y="4013"/>
                    <a:pt x="14016" y="4080"/>
                    <a:pt x="14186" y="4138"/>
                  </a:cubicBezTo>
                  <a:cubicBezTo>
                    <a:pt x="14355" y="4196"/>
                    <a:pt x="14526" y="4248"/>
                    <a:pt x="14699" y="4289"/>
                  </a:cubicBezTo>
                  <a:cubicBezTo>
                    <a:pt x="14740" y="4298"/>
                    <a:pt x="14784" y="4309"/>
                    <a:pt x="14829" y="4319"/>
                  </a:cubicBezTo>
                  <a:cubicBezTo>
                    <a:pt x="14870" y="4325"/>
                    <a:pt x="14914" y="4336"/>
                    <a:pt x="14958" y="4343"/>
                  </a:cubicBezTo>
                  <a:cubicBezTo>
                    <a:pt x="15043" y="4360"/>
                    <a:pt x="15131" y="4377"/>
                    <a:pt x="15217" y="4383"/>
                  </a:cubicBezTo>
                  <a:cubicBezTo>
                    <a:pt x="15305" y="4397"/>
                    <a:pt x="15390" y="4404"/>
                    <a:pt x="15475" y="4411"/>
                  </a:cubicBezTo>
                  <a:cubicBezTo>
                    <a:pt x="15519" y="4414"/>
                    <a:pt x="15564" y="4414"/>
                    <a:pt x="15605" y="4418"/>
                  </a:cubicBezTo>
                  <a:cubicBezTo>
                    <a:pt x="15649" y="4418"/>
                    <a:pt x="15693" y="4421"/>
                    <a:pt x="15734" y="4421"/>
                  </a:cubicBezTo>
                  <a:lnTo>
                    <a:pt x="15863" y="4421"/>
                  </a:lnTo>
                  <a:cubicBezTo>
                    <a:pt x="15907" y="4418"/>
                    <a:pt x="15952" y="4418"/>
                    <a:pt x="15992" y="4414"/>
                  </a:cubicBezTo>
                  <a:cubicBezTo>
                    <a:pt x="16077" y="4407"/>
                    <a:pt x="16162" y="4400"/>
                    <a:pt x="16247" y="4387"/>
                  </a:cubicBezTo>
                  <a:cubicBezTo>
                    <a:pt x="16414" y="4360"/>
                    <a:pt x="16574" y="4322"/>
                    <a:pt x="16730" y="4278"/>
                  </a:cubicBezTo>
                  <a:cubicBezTo>
                    <a:pt x="17040" y="4187"/>
                    <a:pt x="17332" y="4064"/>
                    <a:pt x="17597" y="3911"/>
                  </a:cubicBezTo>
                  <a:cubicBezTo>
                    <a:pt x="17730" y="3836"/>
                    <a:pt x="17856" y="3754"/>
                    <a:pt x="17972" y="3662"/>
                  </a:cubicBezTo>
                  <a:cubicBezTo>
                    <a:pt x="18091" y="3574"/>
                    <a:pt x="18200" y="3476"/>
                    <a:pt x="18295" y="3370"/>
                  </a:cubicBezTo>
                  <a:cubicBezTo>
                    <a:pt x="18393" y="3261"/>
                    <a:pt x="18478" y="3149"/>
                    <a:pt x="18544" y="3026"/>
                  </a:cubicBezTo>
                  <a:cubicBezTo>
                    <a:pt x="18611" y="2904"/>
                    <a:pt x="18659" y="2774"/>
                    <a:pt x="18686" y="2642"/>
                  </a:cubicBezTo>
                  <a:cubicBezTo>
                    <a:pt x="18717" y="2513"/>
                    <a:pt x="18717" y="2380"/>
                    <a:pt x="18707" y="2257"/>
                  </a:cubicBezTo>
                  <a:cubicBezTo>
                    <a:pt x="18696" y="2132"/>
                    <a:pt x="18662" y="2009"/>
                    <a:pt x="18615" y="1904"/>
                  </a:cubicBezTo>
                  <a:cubicBezTo>
                    <a:pt x="18519" y="1686"/>
                    <a:pt x="18370" y="1519"/>
                    <a:pt x="18203" y="1403"/>
                  </a:cubicBezTo>
                  <a:cubicBezTo>
                    <a:pt x="18037" y="1292"/>
                    <a:pt x="17856" y="1234"/>
                    <a:pt x="17693" y="1220"/>
                  </a:cubicBezTo>
                  <a:cubicBezTo>
                    <a:pt x="17659" y="1217"/>
                    <a:pt x="17626" y="1216"/>
                    <a:pt x="17594" y="1216"/>
                  </a:cubicBezTo>
                  <a:cubicBezTo>
                    <a:pt x="17470" y="1216"/>
                    <a:pt x="17358" y="1235"/>
                    <a:pt x="17261" y="1264"/>
                  </a:cubicBezTo>
                  <a:cubicBezTo>
                    <a:pt x="17142" y="1301"/>
                    <a:pt x="17046" y="1353"/>
                    <a:pt x="16975" y="1400"/>
                  </a:cubicBezTo>
                  <a:cubicBezTo>
                    <a:pt x="16955" y="1411"/>
                    <a:pt x="16941" y="1421"/>
                    <a:pt x="16924" y="1434"/>
                  </a:cubicBezTo>
                  <a:cubicBezTo>
                    <a:pt x="16911" y="1444"/>
                    <a:pt x="16897" y="1455"/>
                    <a:pt x="16883" y="1465"/>
                  </a:cubicBezTo>
                  <a:cubicBezTo>
                    <a:pt x="16859" y="1488"/>
                    <a:pt x="16836" y="1506"/>
                    <a:pt x="16822" y="1523"/>
                  </a:cubicBezTo>
                  <a:cubicBezTo>
                    <a:pt x="16839" y="1509"/>
                    <a:pt x="16863" y="1492"/>
                    <a:pt x="16886" y="1472"/>
                  </a:cubicBezTo>
                  <a:cubicBezTo>
                    <a:pt x="16900" y="1461"/>
                    <a:pt x="16914" y="1455"/>
                    <a:pt x="16931" y="1444"/>
                  </a:cubicBezTo>
                  <a:cubicBezTo>
                    <a:pt x="16938" y="1438"/>
                    <a:pt x="16948" y="1431"/>
                    <a:pt x="16955" y="1427"/>
                  </a:cubicBezTo>
                  <a:cubicBezTo>
                    <a:pt x="16965" y="1421"/>
                    <a:pt x="16972" y="1417"/>
                    <a:pt x="16982" y="1411"/>
                  </a:cubicBezTo>
                  <a:cubicBezTo>
                    <a:pt x="17057" y="1370"/>
                    <a:pt x="17152" y="1325"/>
                    <a:pt x="17271" y="1298"/>
                  </a:cubicBezTo>
                  <a:cubicBezTo>
                    <a:pt x="17344" y="1282"/>
                    <a:pt x="17427" y="1271"/>
                    <a:pt x="17515" y="1271"/>
                  </a:cubicBezTo>
                  <a:cubicBezTo>
                    <a:pt x="17570" y="1271"/>
                    <a:pt x="17627" y="1275"/>
                    <a:pt x="17686" y="1284"/>
                  </a:cubicBezTo>
                  <a:cubicBezTo>
                    <a:pt x="17839" y="1305"/>
                    <a:pt x="18002" y="1366"/>
                    <a:pt x="18148" y="1482"/>
                  </a:cubicBezTo>
                  <a:cubicBezTo>
                    <a:pt x="18295" y="1595"/>
                    <a:pt x="18421" y="1754"/>
                    <a:pt x="18492" y="1951"/>
                  </a:cubicBezTo>
                  <a:cubicBezTo>
                    <a:pt x="18530" y="2050"/>
                    <a:pt x="18553" y="2155"/>
                    <a:pt x="18553" y="2268"/>
                  </a:cubicBezTo>
                  <a:cubicBezTo>
                    <a:pt x="18557" y="2377"/>
                    <a:pt x="18550" y="2493"/>
                    <a:pt x="18519" y="2604"/>
                  </a:cubicBezTo>
                  <a:cubicBezTo>
                    <a:pt x="18489" y="2717"/>
                    <a:pt x="18442" y="2826"/>
                    <a:pt x="18380" y="2931"/>
                  </a:cubicBezTo>
                  <a:cubicBezTo>
                    <a:pt x="18315" y="3036"/>
                    <a:pt x="18237" y="3135"/>
                    <a:pt x="18145" y="3227"/>
                  </a:cubicBezTo>
                  <a:cubicBezTo>
                    <a:pt x="18057" y="3322"/>
                    <a:pt x="17952" y="3407"/>
                    <a:pt x="17842" y="3489"/>
                  </a:cubicBezTo>
                  <a:cubicBezTo>
                    <a:pt x="17730" y="3567"/>
                    <a:pt x="17611" y="3639"/>
                    <a:pt x="17482" y="3703"/>
                  </a:cubicBezTo>
                  <a:cubicBezTo>
                    <a:pt x="17230" y="3836"/>
                    <a:pt x="16952" y="3942"/>
                    <a:pt x="16659" y="4013"/>
                  </a:cubicBezTo>
                  <a:cubicBezTo>
                    <a:pt x="16509" y="4050"/>
                    <a:pt x="16360" y="4080"/>
                    <a:pt x="16206" y="4098"/>
                  </a:cubicBezTo>
                  <a:cubicBezTo>
                    <a:pt x="16131" y="4108"/>
                    <a:pt x="16054" y="4111"/>
                    <a:pt x="15978" y="4115"/>
                  </a:cubicBezTo>
                  <a:cubicBezTo>
                    <a:pt x="15941" y="4118"/>
                    <a:pt x="15903" y="4118"/>
                    <a:pt x="15863" y="4118"/>
                  </a:cubicBezTo>
                  <a:cubicBezTo>
                    <a:pt x="15822" y="4115"/>
                    <a:pt x="15784" y="4111"/>
                    <a:pt x="15743" y="4111"/>
                  </a:cubicBezTo>
                  <a:cubicBezTo>
                    <a:pt x="15707" y="4111"/>
                    <a:pt x="15666" y="4105"/>
                    <a:pt x="15625" y="4101"/>
                  </a:cubicBezTo>
                  <a:cubicBezTo>
                    <a:pt x="15587" y="4098"/>
                    <a:pt x="15547" y="4094"/>
                    <a:pt x="15509" y="4088"/>
                  </a:cubicBezTo>
                  <a:cubicBezTo>
                    <a:pt x="15427" y="4077"/>
                    <a:pt x="15349" y="4067"/>
                    <a:pt x="15271" y="4050"/>
                  </a:cubicBezTo>
                  <a:cubicBezTo>
                    <a:pt x="15189" y="4036"/>
                    <a:pt x="15111" y="4016"/>
                    <a:pt x="15033" y="3999"/>
                  </a:cubicBezTo>
                  <a:cubicBezTo>
                    <a:pt x="14992" y="3992"/>
                    <a:pt x="14951" y="3978"/>
                    <a:pt x="14914" y="3969"/>
                  </a:cubicBezTo>
                  <a:cubicBezTo>
                    <a:pt x="14873" y="3958"/>
                    <a:pt x="14832" y="3948"/>
                    <a:pt x="14795" y="3934"/>
                  </a:cubicBezTo>
                  <a:cubicBezTo>
                    <a:pt x="14635" y="3890"/>
                    <a:pt x="14478" y="3829"/>
                    <a:pt x="14322" y="3768"/>
                  </a:cubicBezTo>
                  <a:cubicBezTo>
                    <a:pt x="14165" y="3707"/>
                    <a:pt x="14013" y="3636"/>
                    <a:pt x="13859" y="3560"/>
                  </a:cubicBezTo>
                  <a:cubicBezTo>
                    <a:pt x="13553" y="3407"/>
                    <a:pt x="13253" y="3227"/>
                    <a:pt x="12961" y="3033"/>
                  </a:cubicBezTo>
                  <a:cubicBezTo>
                    <a:pt x="12666" y="2840"/>
                    <a:pt x="12369" y="2635"/>
                    <a:pt x="12074" y="2424"/>
                  </a:cubicBezTo>
                  <a:cubicBezTo>
                    <a:pt x="11774" y="2220"/>
                    <a:pt x="11471" y="2013"/>
                    <a:pt x="11162" y="1808"/>
                  </a:cubicBezTo>
                  <a:cubicBezTo>
                    <a:pt x="11005" y="1710"/>
                    <a:pt x="10845" y="1611"/>
                    <a:pt x="10682" y="1519"/>
                  </a:cubicBezTo>
                  <a:cubicBezTo>
                    <a:pt x="10522" y="1424"/>
                    <a:pt x="10359" y="1336"/>
                    <a:pt x="10192" y="1251"/>
                  </a:cubicBezTo>
                  <a:cubicBezTo>
                    <a:pt x="9862" y="1084"/>
                    <a:pt x="9522" y="931"/>
                    <a:pt x="9182" y="794"/>
                  </a:cubicBezTo>
                  <a:cubicBezTo>
                    <a:pt x="8841" y="659"/>
                    <a:pt x="8498" y="540"/>
                    <a:pt x="8155" y="434"/>
                  </a:cubicBezTo>
                  <a:cubicBezTo>
                    <a:pt x="7811" y="332"/>
                    <a:pt x="7467" y="243"/>
                    <a:pt x="7124" y="169"/>
                  </a:cubicBezTo>
                  <a:cubicBezTo>
                    <a:pt x="6783" y="94"/>
                    <a:pt x="6440" y="53"/>
                    <a:pt x="6107" y="29"/>
                  </a:cubicBezTo>
                  <a:cubicBezTo>
                    <a:pt x="6022" y="23"/>
                    <a:pt x="5937" y="23"/>
                    <a:pt x="5855" y="16"/>
                  </a:cubicBezTo>
                  <a:cubicBezTo>
                    <a:pt x="5773" y="12"/>
                    <a:pt x="5692" y="9"/>
                    <a:pt x="5610" y="9"/>
                  </a:cubicBezTo>
                  <a:cubicBezTo>
                    <a:pt x="5525" y="9"/>
                    <a:pt x="5447" y="3"/>
                    <a:pt x="5365" y="3"/>
                  </a:cubicBezTo>
                  <a:cubicBezTo>
                    <a:pt x="5338" y="1"/>
                    <a:pt x="5311" y="1"/>
                    <a:pt x="5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1"/>
            <p:cNvSpPr/>
            <p:nvPr/>
          </p:nvSpPr>
          <p:spPr>
            <a:xfrm>
              <a:off x="422275" y="666028"/>
              <a:ext cx="219851" cy="574080"/>
            </a:xfrm>
            <a:custGeom>
              <a:avLst/>
              <a:gdLst/>
              <a:ahLst/>
              <a:cxnLst/>
              <a:rect l="l" t="t" r="r" b="b"/>
              <a:pathLst>
                <a:path w="5008" h="13077" extrusionOk="0">
                  <a:moveTo>
                    <a:pt x="2354" y="0"/>
                  </a:moveTo>
                  <a:lnTo>
                    <a:pt x="2354" y="0"/>
                  </a:lnTo>
                  <a:cubicBezTo>
                    <a:pt x="2354" y="0"/>
                    <a:pt x="2277" y="24"/>
                    <a:pt x="2127" y="74"/>
                  </a:cubicBezTo>
                  <a:cubicBezTo>
                    <a:pt x="1977" y="129"/>
                    <a:pt x="1759" y="217"/>
                    <a:pt x="1511" y="381"/>
                  </a:cubicBezTo>
                  <a:cubicBezTo>
                    <a:pt x="1263" y="548"/>
                    <a:pt x="987" y="789"/>
                    <a:pt x="732" y="1119"/>
                  </a:cubicBezTo>
                  <a:cubicBezTo>
                    <a:pt x="715" y="1140"/>
                    <a:pt x="698" y="1160"/>
                    <a:pt x="681" y="1184"/>
                  </a:cubicBezTo>
                  <a:cubicBezTo>
                    <a:pt x="668" y="1204"/>
                    <a:pt x="654" y="1228"/>
                    <a:pt x="637" y="1248"/>
                  </a:cubicBezTo>
                  <a:cubicBezTo>
                    <a:pt x="606" y="1292"/>
                    <a:pt x="575" y="1337"/>
                    <a:pt x="545" y="1385"/>
                  </a:cubicBezTo>
                  <a:cubicBezTo>
                    <a:pt x="490" y="1483"/>
                    <a:pt x="429" y="1578"/>
                    <a:pt x="379" y="1687"/>
                  </a:cubicBezTo>
                  <a:cubicBezTo>
                    <a:pt x="324" y="1789"/>
                    <a:pt x="280" y="1905"/>
                    <a:pt x="232" y="2017"/>
                  </a:cubicBezTo>
                  <a:cubicBezTo>
                    <a:pt x="211" y="2079"/>
                    <a:pt x="191" y="2136"/>
                    <a:pt x="170" y="2197"/>
                  </a:cubicBezTo>
                  <a:cubicBezTo>
                    <a:pt x="167" y="2211"/>
                    <a:pt x="161" y="2228"/>
                    <a:pt x="157" y="2242"/>
                  </a:cubicBezTo>
                  <a:lnTo>
                    <a:pt x="143" y="2289"/>
                  </a:lnTo>
                  <a:cubicBezTo>
                    <a:pt x="137" y="2320"/>
                    <a:pt x="126" y="2351"/>
                    <a:pt x="120" y="2381"/>
                  </a:cubicBezTo>
                  <a:cubicBezTo>
                    <a:pt x="55" y="2636"/>
                    <a:pt x="18" y="2905"/>
                    <a:pt x="7" y="3187"/>
                  </a:cubicBezTo>
                  <a:cubicBezTo>
                    <a:pt x="1" y="3467"/>
                    <a:pt x="21" y="3759"/>
                    <a:pt x="76" y="4051"/>
                  </a:cubicBezTo>
                  <a:cubicBezTo>
                    <a:pt x="181" y="4640"/>
                    <a:pt x="412" y="5238"/>
                    <a:pt x="759" y="5789"/>
                  </a:cubicBezTo>
                  <a:cubicBezTo>
                    <a:pt x="933" y="6062"/>
                    <a:pt x="1137" y="6331"/>
                    <a:pt x="1362" y="6572"/>
                  </a:cubicBezTo>
                  <a:cubicBezTo>
                    <a:pt x="1586" y="6820"/>
                    <a:pt x="1828" y="7051"/>
                    <a:pt x="2076" y="7276"/>
                  </a:cubicBezTo>
                  <a:cubicBezTo>
                    <a:pt x="2569" y="7725"/>
                    <a:pt x="3086" y="8150"/>
                    <a:pt x="3528" y="8634"/>
                  </a:cubicBezTo>
                  <a:cubicBezTo>
                    <a:pt x="3750" y="8871"/>
                    <a:pt x="3957" y="9127"/>
                    <a:pt x="4127" y="9395"/>
                  </a:cubicBezTo>
                  <a:cubicBezTo>
                    <a:pt x="4216" y="9528"/>
                    <a:pt x="4290" y="9671"/>
                    <a:pt x="4359" y="9810"/>
                  </a:cubicBezTo>
                  <a:cubicBezTo>
                    <a:pt x="4423" y="9953"/>
                    <a:pt x="4481" y="10103"/>
                    <a:pt x="4522" y="10249"/>
                  </a:cubicBezTo>
                  <a:cubicBezTo>
                    <a:pt x="4610" y="10542"/>
                    <a:pt x="4640" y="10851"/>
                    <a:pt x="4617" y="11151"/>
                  </a:cubicBezTo>
                  <a:cubicBezTo>
                    <a:pt x="4613" y="11188"/>
                    <a:pt x="4610" y="11226"/>
                    <a:pt x="4603" y="11263"/>
                  </a:cubicBezTo>
                  <a:cubicBezTo>
                    <a:pt x="4599" y="11300"/>
                    <a:pt x="4593" y="11338"/>
                    <a:pt x="4586" y="11375"/>
                  </a:cubicBezTo>
                  <a:lnTo>
                    <a:pt x="4579" y="11430"/>
                  </a:lnTo>
                  <a:lnTo>
                    <a:pt x="4566" y="11484"/>
                  </a:lnTo>
                  <a:cubicBezTo>
                    <a:pt x="4555" y="11518"/>
                    <a:pt x="4549" y="11556"/>
                    <a:pt x="4538" y="11590"/>
                  </a:cubicBezTo>
                  <a:cubicBezTo>
                    <a:pt x="4497" y="11733"/>
                    <a:pt x="4443" y="11868"/>
                    <a:pt x="4375" y="11994"/>
                  </a:cubicBezTo>
                  <a:cubicBezTo>
                    <a:pt x="4359" y="12025"/>
                    <a:pt x="4338" y="12055"/>
                    <a:pt x="4321" y="12086"/>
                  </a:cubicBezTo>
                  <a:cubicBezTo>
                    <a:pt x="4310" y="12100"/>
                    <a:pt x="4301" y="12116"/>
                    <a:pt x="4290" y="12130"/>
                  </a:cubicBezTo>
                  <a:lnTo>
                    <a:pt x="4260" y="12171"/>
                  </a:lnTo>
                  <a:lnTo>
                    <a:pt x="4229" y="12215"/>
                  </a:lnTo>
                  <a:cubicBezTo>
                    <a:pt x="4219" y="12229"/>
                    <a:pt x="4208" y="12243"/>
                    <a:pt x="4195" y="12256"/>
                  </a:cubicBezTo>
                  <a:cubicBezTo>
                    <a:pt x="4175" y="12284"/>
                    <a:pt x="4150" y="12307"/>
                    <a:pt x="4127" y="12334"/>
                  </a:cubicBezTo>
                  <a:cubicBezTo>
                    <a:pt x="4117" y="12348"/>
                    <a:pt x="4103" y="12361"/>
                    <a:pt x="4089" y="12372"/>
                  </a:cubicBezTo>
                  <a:lnTo>
                    <a:pt x="4052" y="12406"/>
                  </a:lnTo>
                  <a:cubicBezTo>
                    <a:pt x="4028" y="12430"/>
                    <a:pt x="4001" y="12457"/>
                    <a:pt x="3974" y="12477"/>
                  </a:cubicBezTo>
                  <a:cubicBezTo>
                    <a:pt x="3923" y="12518"/>
                    <a:pt x="3869" y="12556"/>
                    <a:pt x="3811" y="12586"/>
                  </a:cubicBezTo>
                  <a:cubicBezTo>
                    <a:pt x="3589" y="12711"/>
                    <a:pt x="3331" y="12770"/>
                    <a:pt x="3083" y="12770"/>
                  </a:cubicBezTo>
                  <a:cubicBezTo>
                    <a:pt x="3068" y="12770"/>
                    <a:pt x="3053" y="12770"/>
                    <a:pt x="3038" y="12770"/>
                  </a:cubicBezTo>
                  <a:cubicBezTo>
                    <a:pt x="2905" y="12766"/>
                    <a:pt x="2776" y="12746"/>
                    <a:pt x="2654" y="12708"/>
                  </a:cubicBezTo>
                  <a:cubicBezTo>
                    <a:pt x="2535" y="12672"/>
                    <a:pt x="2420" y="12620"/>
                    <a:pt x="2318" y="12552"/>
                  </a:cubicBezTo>
                  <a:cubicBezTo>
                    <a:pt x="2215" y="12484"/>
                    <a:pt x="2127" y="12402"/>
                    <a:pt x="2059" y="12311"/>
                  </a:cubicBezTo>
                  <a:cubicBezTo>
                    <a:pt x="1991" y="12215"/>
                    <a:pt x="1936" y="12113"/>
                    <a:pt x="1905" y="12005"/>
                  </a:cubicBezTo>
                  <a:cubicBezTo>
                    <a:pt x="1872" y="11899"/>
                    <a:pt x="1858" y="11787"/>
                    <a:pt x="1869" y="11681"/>
                  </a:cubicBezTo>
                  <a:cubicBezTo>
                    <a:pt x="1875" y="11576"/>
                    <a:pt x="1902" y="11477"/>
                    <a:pt x="1953" y="11396"/>
                  </a:cubicBezTo>
                  <a:cubicBezTo>
                    <a:pt x="2004" y="11311"/>
                    <a:pt x="2073" y="11243"/>
                    <a:pt x="2154" y="11195"/>
                  </a:cubicBezTo>
                  <a:cubicBezTo>
                    <a:pt x="2236" y="11144"/>
                    <a:pt x="2327" y="11113"/>
                    <a:pt x="2416" y="11096"/>
                  </a:cubicBezTo>
                  <a:cubicBezTo>
                    <a:pt x="2457" y="11088"/>
                    <a:pt x="2499" y="11085"/>
                    <a:pt x="2539" y="11085"/>
                  </a:cubicBezTo>
                  <a:cubicBezTo>
                    <a:pt x="2678" y="11085"/>
                    <a:pt x="2809" y="11127"/>
                    <a:pt x="2909" y="11195"/>
                  </a:cubicBezTo>
                  <a:cubicBezTo>
                    <a:pt x="2977" y="11239"/>
                    <a:pt x="3028" y="11297"/>
                    <a:pt x="3069" y="11361"/>
                  </a:cubicBezTo>
                  <a:cubicBezTo>
                    <a:pt x="3079" y="11375"/>
                    <a:pt x="3089" y="11392"/>
                    <a:pt x="3096" y="11409"/>
                  </a:cubicBezTo>
                  <a:cubicBezTo>
                    <a:pt x="3106" y="11427"/>
                    <a:pt x="3114" y="11443"/>
                    <a:pt x="3120" y="11460"/>
                  </a:cubicBezTo>
                  <a:cubicBezTo>
                    <a:pt x="3134" y="11491"/>
                    <a:pt x="3140" y="11525"/>
                    <a:pt x="3150" y="11559"/>
                  </a:cubicBezTo>
                  <a:cubicBezTo>
                    <a:pt x="3185" y="11695"/>
                    <a:pt x="3178" y="11824"/>
                    <a:pt x="3154" y="11929"/>
                  </a:cubicBezTo>
                  <a:cubicBezTo>
                    <a:pt x="3130" y="12039"/>
                    <a:pt x="3086" y="12127"/>
                    <a:pt x="3042" y="12188"/>
                  </a:cubicBezTo>
                  <a:cubicBezTo>
                    <a:pt x="3018" y="12218"/>
                    <a:pt x="3001" y="12249"/>
                    <a:pt x="2977" y="12270"/>
                  </a:cubicBezTo>
                  <a:cubicBezTo>
                    <a:pt x="2957" y="12290"/>
                    <a:pt x="2940" y="12307"/>
                    <a:pt x="2923" y="12320"/>
                  </a:cubicBezTo>
                  <a:cubicBezTo>
                    <a:pt x="2892" y="12345"/>
                    <a:pt x="2875" y="12358"/>
                    <a:pt x="2875" y="12358"/>
                  </a:cubicBezTo>
                  <a:cubicBezTo>
                    <a:pt x="2875" y="12358"/>
                    <a:pt x="2892" y="12348"/>
                    <a:pt x="2926" y="12325"/>
                  </a:cubicBezTo>
                  <a:cubicBezTo>
                    <a:pt x="2943" y="12314"/>
                    <a:pt x="2963" y="12297"/>
                    <a:pt x="2987" y="12280"/>
                  </a:cubicBezTo>
                  <a:cubicBezTo>
                    <a:pt x="3011" y="12259"/>
                    <a:pt x="3035" y="12232"/>
                    <a:pt x="3062" y="12205"/>
                  </a:cubicBezTo>
                  <a:cubicBezTo>
                    <a:pt x="3114" y="12144"/>
                    <a:pt x="3167" y="12059"/>
                    <a:pt x="3208" y="11947"/>
                  </a:cubicBezTo>
                  <a:cubicBezTo>
                    <a:pt x="3243" y="11835"/>
                    <a:pt x="3266" y="11695"/>
                    <a:pt x="3243" y="11542"/>
                  </a:cubicBezTo>
                  <a:cubicBezTo>
                    <a:pt x="3236" y="11504"/>
                    <a:pt x="3229" y="11463"/>
                    <a:pt x="3216" y="11422"/>
                  </a:cubicBezTo>
                  <a:cubicBezTo>
                    <a:pt x="3205" y="11406"/>
                    <a:pt x="3202" y="11386"/>
                    <a:pt x="3191" y="11365"/>
                  </a:cubicBezTo>
                  <a:cubicBezTo>
                    <a:pt x="3185" y="11345"/>
                    <a:pt x="3175" y="11324"/>
                    <a:pt x="3164" y="11307"/>
                  </a:cubicBezTo>
                  <a:cubicBezTo>
                    <a:pt x="3123" y="11229"/>
                    <a:pt x="3065" y="11154"/>
                    <a:pt x="2987" y="11089"/>
                  </a:cubicBezTo>
                  <a:cubicBezTo>
                    <a:pt x="2858" y="10986"/>
                    <a:pt x="2677" y="10921"/>
                    <a:pt x="2484" y="10921"/>
                  </a:cubicBezTo>
                  <a:cubicBezTo>
                    <a:pt x="2455" y="10921"/>
                    <a:pt x="2425" y="10923"/>
                    <a:pt x="2395" y="10926"/>
                  </a:cubicBezTo>
                  <a:cubicBezTo>
                    <a:pt x="2283" y="10937"/>
                    <a:pt x="2167" y="10970"/>
                    <a:pt x="2059" y="11028"/>
                  </a:cubicBezTo>
                  <a:cubicBezTo>
                    <a:pt x="1950" y="11083"/>
                    <a:pt x="1851" y="11171"/>
                    <a:pt x="1776" y="11284"/>
                  </a:cubicBezTo>
                  <a:cubicBezTo>
                    <a:pt x="1701" y="11392"/>
                    <a:pt x="1660" y="11525"/>
                    <a:pt x="1644" y="11661"/>
                  </a:cubicBezTo>
                  <a:cubicBezTo>
                    <a:pt x="1627" y="11794"/>
                    <a:pt x="1640" y="11933"/>
                    <a:pt x="1674" y="12069"/>
                  </a:cubicBezTo>
                  <a:cubicBezTo>
                    <a:pt x="1709" y="12205"/>
                    <a:pt x="1770" y="12338"/>
                    <a:pt x="1855" y="12457"/>
                  </a:cubicBezTo>
                  <a:cubicBezTo>
                    <a:pt x="1936" y="12579"/>
                    <a:pt x="2042" y="12685"/>
                    <a:pt x="2164" y="12774"/>
                  </a:cubicBezTo>
                  <a:cubicBezTo>
                    <a:pt x="2287" y="12862"/>
                    <a:pt x="2423" y="12930"/>
                    <a:pt x="2566" y="12981"/>
                  </a:cubicBezTo>
                  <a:cubicBezTo>
                    <a:pt x="2712" y="13032"/>
                    <a:pt x="2865" y="13063"/>
                    <a:pt x="3021" y="13072"/>
                  </a:cubicBezTo>
                  <a:cubicBezTo>
                    <a:pt x="3067" y="13075"/>
                    <a:pt x="3112" y="13077"/>
                    <a:pt x="3158" y="13077"/>
                  </a:cubicBezTo>
                  <a:cubicBezTo>
                    <a:pt x="3272" y="13077"/>
                    <a:pt x="3387" y="13067"/>
                    <a:pt x="3501" y="13045"/>
                  </a:cubicBezTo>
                  <a:cubicBezTo>
                    <a:pt x="3579" y="13032"/>
                    <a:pt x="3661" y="13008"/>
                    <a:pt x="3739" y="12984"/>
                  </a:cubicBezTo>
                  <a:cubicBezTo>
                    <a:pt x="3817" y="12957"/>
                    <a:pt x="3896" y="12923"/>
                    <a:pt x="3971" y="12885"/>
                  </a:cubicBezTo>
                  <a:cubicBezTo>
                    <a:pt x="4277" y="12725"/>
                    <a:pt x="4511" y="12467"/>
                    <a:pt x="4688" y="12171"/>
                  </a:cubicBezTo>
                  <a:cubicBezTo>
                    <a:pt x="4773" y="12022"/>
                    <a:pt x="4841" y="11862"/>
                    <a:pt x="4892" y="11695"/>
                  </a:cubicBezTo>
                  <a:cubicBezTo>
                    <a:pt x="4906" y="11654"/>
                    <a:pt x="4916" y="11613"/>
                    <a:pt x="4926" y="11569"/>
                  </a:cubicBezTo>
                  <a:lnTo>
                    <a:pt x="4943" y="11508"/>
                  </a:lnTo>
                  <a:lnTo>
                    <a:pt x="4954" y="11443"/>
                  </a:lnTo>
                  <a:cubicBezTo>
                    <a:pt x="4964" y="11402"/>
                    <a:pt x="4971" y="11358"/>
                    <a:pt x="4977" y="11314"/>
                  </a:cubicBezTo>
                  <a:cubicBezTo>
                    <a:pt x="4984" y="11273"/>
                    <a:pt x="4987" y="11229"/>
                    <a:pt x="4995" y="11185"/>
                  </a:cubicBezTo>
                  <a:cubicBezTo>
                    <a:pt x="4998" y="11144"/>
                    <a:pt x="4998" y="11100"/>
                    <a:pt x="5001" y="11055"/>
                  </a:cubicBezTo>
                  <a:cubicBezTo>
                    <a:pt x="5004" y="11011"/>
                    <a:pt x="5008" y="10967"/>
                    <a:pt x="5004" y="10923"/>
                  </a:cubicBezTo>
                  <a:lnTo>
                    <a:pt x="5004" y="10794"/>
                  </a:lnTo>
                  <a:cubicBezTo>
                    <a:pt x="5001" y="10749"/>
                    <a:pt x="4998" y="10705"/>
                    <a:pt x="4995" y="10661"/>
                  </a:cubicBezTo>
                  <a:cubicBezTo>
                    <a:pt x="4977" y="10488"/>
                    <a:pt x="4946" y="10311"/>
                    <a:pt x="4896" y="10141"/>
                  </a:cubicBezTo>
                  <a:cubicBezTo>
                    <a:pt x="4848" y="9970"/>
                    <a:pt x="4787" y="9807"/>
                    <a:pt x="4712" y="9647"/>
                  </a:cubicBezTo>
                  <a:cubicBezTo>
                    <a:pt x="4637" y="9488"/>
                    <a:pt x="4555" y="9331"/>
                    <a:pt x="4461" y="9185"/>
                  </a:cubicBezTo>
                  <a:cubicBezTo>
                    <a:pt x="4277" y="8888"/>
                    <a:pt x="4056" y="8616"/>
                    <a:pt x="3821" y="8361"/>
                  </a:cubicBezTo>
                  <a:cubicBezTo>
                    <a:pt x="3351" y="7855"/>
                    <a:pt x="2820" y="7426"/>
                    <a:pt x="2331" y="6990"/>
                  </a:cubicBezTo>
                  <a:cubicBezTo>
                    <a:pt x="2086" y="6773"/>
                    <a:pt x="1848" y="6555"/>
                    <a:pt x="1633" y="6324"/>
                  </a:cubicBezTo>
                  <a:cubicBezTo>
                    <a:pt x="1525" y="6208"/>
                    <a:pt x="1420" y="6092"/>
                    <a:pt x="1324" y="5970"/>
                  </a:cubicBezTo>
                  <a:cubicBezTo>
                    <a:pt x="1277" y="5908"/>
                    <a:pt x="1228" y="5850"/>
                    <a:pt x="1184" y="5786"/>
                  </a:cubicBezTo>
                  <a:cubicBezTo>
                    <a:pt x="1137" y="5725"/>
                    <a:pt x="1093" y="5664"/>
                    <a:pt x="1052" y="5599"/>
                  </a:cubicBezTo>
                  <a:cubicBezTo>
                    <a:pt x="715" y="5092"/>
                    <a:pt x="477" y="4541"/>
                    <a:pt x="354" y="3997"/>
                  </a:cubicBezTo>
                  <a:cubicBezTo>
                    <a:pt x="293" y="3721"/>
                    <a:pt x="259" y="3453"/>
                    <a:pt x="256" y="3187"/>
                  </a:cubicBezTo>
                  <a:cubicBezTo>
                    <a:pt x="252" y="2925"/>
                    <a:pt x="280" y="2671"/>
                    <a:pt x="330" y="2432"/>
                  </a:cubicBezTo>
                  <a:cubicBezTo>
                    <a:pt x="338" y="2401"/>
                    <a:pt x="344" y="2371"/>
                    <a:pt x="351" y="2344"/>
                  </a:cubicBezTo>
                  <a:lnTo>
                    <a:pt x="358" y="2299"/>
                  </a:lnTo>
                  <a:cubicBezTo>
                    <a:pt x="361" y="2283"/>
                    <a:pt x="368" y="2269"/>
                    <a:pt x="371" y="2255"/>
                  </a:cubicBezTo>
                  <a:cubicBezTo>
                    <a:pt x="388" y="2197"/>
                    <a:pt x="406" y="2140"/>
                    <a:pt x="419" y="2085"/>
                  </a:cubicBezTo>
                  <a:cubicBezTo>
                    <a:pt x="460" y="1973"/>
                    <a:pt x="497" y="1864"/>
                    <a:pt x="542" y="1762"/>
                  </a:cubicBezTo>
                  <a:cubicBezTo>
                    <a:pt x="586" y="1660"/>
                    <a:pt x="637" y="1561"/>
                    <a:pt x="685" y="1466"/>
                  </a:cubicBezTo>
                  <a:cubicBezTo>
                    <a:pt x="712" y="1421"/>
                    <a:pt x="739" y="1377"/>
                    <a:pt x="766" y="1330"/>
                  </a:cubicBezTo>
                  <a:cubicBezTo>
                    <a:pt x="776" y="1310"/>
                    <a:pt x="790" y="1286"/>
                    <a:pt x="803" y="1266"/>
                  </a:cubicBezTo>
                  <a:cubicBezTo>
                    <a:pt x="817" y="1245"/>
                    <a:pt x="831" y="1225"/>
                    <a:pt x="848" y="1204"/>
                  </a:cubicBezTo>
                  <a:cubicBezTo>
                    <a:pt x="1068" y="867"/>
                    <a:pt x="1321" y="616"/>
                    <a:pt x="1552" y="439"/>
                  </a:cubicBezTo>
                  <a:cubicBezTo>
                    <a:pt x="1783" y="258"/>
                    <a:pt x="1991" y="156"/>
                    <a:pt x="2130" y="88"/>
                  </a:cubicBezTo>
                  <a:cubicBezTo>
                    <a:pt x="2202" y="58"/>
                    <a:pt x="2260" y="38"/>
                    <a:pt x="2297" y="21"/>
                  </a:cubicBezTo>
                  <a:cubicBezTo>
                    <a:pt x="2338" y="7"/>
                    <a:pt x="2354" y="0"/>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1"/>
            <p:cNvSpPr/>
            <p:nvPr/>
          </p:nvSpPr>
          <p:spPr>
            <a:xfrm>
              <a:off x="405110" y="1116448"/>
              <a:ext cx="218403" cy="649896"/>
            </a:xfrm>
            <a:custGeom>
              <a:avLst/>
              <a:gdLst/>
              <a:ahLst/>
              <a:cxnLst/>
              <a:rect l="l" t="t" r="r" b="b"/>
              <a:pathLst>
                <a:path w="4975" h="14804" extrusionOk="0">
                  <a:moveTo>
                    <a:pt x="2716" y="0"/>
                  </a:moveTo>
                  <a:cubicBezTo>
                    <a:pt x="2604" y="0"/>
                    <a:pt x="2486" y="13"/>
                    <a:pt x="2365" y="37"/>
                  </a:cubicBezTo>
                  <a:cubicBezTo>
                    <a:pt x="1984" y="112"/>
                    <a:pt x="1582" y="313"/>
                    <a:pt x="1222" y="622"/>
                  </a:cubicBezTo>
                  <a:cubicBezTo>
                    <a:pt x="1041" y="779"/>
                    <a:pt x="872" y="962"/>
                    <a:pt x="718" y="1167"/>
                  </a:cubicBezTo>
                  <a:cubicBezTo>
                    <a:pt x="565" y="1374"/>
                    <a:pt x="432" y="1605"/>
                    <a:pt x="324" y="1856"/>
                  </a:cubicBezTo>
                  <a:cubicBezTo>
                    <a:pt x="214" y="2109"/>
                    <a:pt x="130" y="2377"/>
                    <a:pt x="76" y="2663"/>
                  </a:cubicBezTo>
                  <a:cubicBezTo>
                    <a:pt x="21" y="2945"/>
                    <a:pt x="1" y="3241"/>
                    <a:pt x="10" y="3541"/>
                  </a:cubicBezTo>
                  <a:cubicBezTo>
                    <a:pt x="24" y="3840"/>
                    <a:pt x="65" y="4139"/>
                    <a:pt x="140" y="4439"/>
                  </a:cubicBezTo>
                  <a:cubicBezTo>
                    <a:pt x="211" y="4738"/>
                    <a:pt x="310" y="5031"/>
                    <a:pt x="432" y="5316"/>
                  </a:cubicBezTo>
                  <a:cubicBezTo>
                    <a:pt x="555" y="5602"/>
                    <a:pt x="704" y="5881"/>
                    <a:pt x="872" y="6150"/>
                  </a:cubicBezTo>
                  <a:cubicBezTo>
                    <a:pt x="1038" y="6415"/>
                    <a:pt x="1225" y="6670"/>
                    <a:pt x="1423" y="6912"/>
                  </a:cubicBezTo>
                  <a:cubicBezTo>
                    <a:pt x="1623" y="7153"/>
                    <a:pt x="1831" y="7381"/>
                    <a:pt x="2042" y="7606"/>
                  </a:cubicBezTo>
                  <a:cubicBezTo>
                    <a:pt x="2252" y="7827"/>
                    <a:pt x="2460" y="8048"/>
                    <a:pt x="2668" y="8265"/>
                  </a:cubicBezTo>
                  <a:cubicBezTo>
                    <a:pt x="2872" y="8486"/>
                    <a:pt x="3069" y="8704"/>
                    <a:pt x="3249" y="8929"/>
                  </a:cubicBezTo>
                  <a:cubicBezTo>
                    <a:pt x="3433" y="9153"/>
                    <a:pt x="3603" y="9384"/>
                    <a:pt x="3756" y="9620"/>
                  </a:cubicBezTo>
                  <a:cubicBezTo>
                    <a:pt x="3909" y="9854"/>
                    <a:pt x="4045" y="10092"/>
                    <a:pt x="4167" y="10334"/>
                  </a:cubicBezTo>
                  <a:cubicBezTo>
                    <a:pt x="4287" y="10576"/>
                    <a:pt x="4392" y="10816"/>
                    <a:pt x="4477" y="11061"/>
                  </a:cubicBezTo>
                  <a:cubicBezTo>
                    <a:pt x="4562" y="11303"/>
                    <a:pt x="4627" y="11545"/>
                    <a:pt x="4668" y="11780"/>
                  </a:cubicBezTo>
                  <a:cubicBezTo>
                    <a:pt x="4712" y="12017"/>
                    <a:pt x="4736" y="12249"/>
                    <a:pt x="4736" y="12474"/>
                  </a:cubicBezTo>
                  <a:cubicBezTo>
                    <a:pt x="4739" y="12698"/>
                    <a:pt x="4722" y="12912"/>
                    <a:pt x="4692" y="13113"/>
                  </a:cubicBezTo>
                  <a:cubicBezTo>
                    <a:pt x="4688" y="13137"/>
                    <a:pt x="4684" y="13164"/>
                    <a:pt x="4681" y="13188"/>
                  </a:cubicBezTo>
                  <a:cubicBezTo>
                    <a:pt x="4678" y="13212"/>
                    <a:pt x="4671" y="13239"/>
                    <a:pt x="4668" y="13262"/>
                  </a:cubicBezTo>
                  <a:cubicBezTo>
                    <a:pt x="4657" y="13311"/>
                    <a:pt x="4648" y="13358"/>
                    <a:pt x="4637" y="13405"/>
                  </a:cubicBezTo>
                  <a:cubicBezTo>
                    <a:pt x="4613" y="13498"/>
                    <a:pt x="4586" y="13589"/>
                    <a:pt x="4555" y="13674"/>
                  </a:cubicBezTo>
                  <a:cubicBezTo>
                    <a:pt x="4433" y="14014"/>
                    <a:pt x="4252" y="14286"/>
                    <a:pt x="4059" y="14463"/>
                  </a:cubicBezTo>
                  <a:cubicBezTo>
                    <a:pt x="3872" y="14647"/>
                    <a:pt x="3674" y="14732"/>
                    <a:pt x="3538" y="14769"/>
                  </a:cubicBezTo>
                  <a:cubicBezTo>
                    <a:pt x="3470" y="14787"/>
                    <a:pt x="3416" y="14796"/>
                    <a:pt x="3378" y="14801"/>
                  </a:cubicBezTo>
                  <a:cubicBezTo>
                    <a:pt x="3341" y="14804"/>
                    <a:pt x="3321" y="14804"/>
                    <a:pt x="3321" y="14804"/>
                  </a:cubicBezTo>
                  <a:lnTo>
                    <a:pt x="3378" y="14804"/>
                  </a:lnTo>
                  <a:cubicBezTo>
                    <a:pt x="3416" y="14804"/>
                    <a:pt x="3470" y="14801"/>
                    <a:pt x="3541" y="14790"/>
                  </a:cubicBezTo>
                  <a:cubicBezTo>
                    <a:pt x="3684" y="14766"/>
                    <a:pt x="3896" y="14694"/>
                    <a:pt x="4113" y="14525"/>
                  </a:cubicBezTo>
                  <a:cubicBezTo>
                    <a:pt x="4324" y="14351"/>
                    <a:pt x="4541" y="14082"/>
                    <a:pt x="4698" y="13732"/>
                  </a:cubicBezTo>
                  <a:cubicBezTo>
                    <a:pt x="4739" y="13644"/>
                    <a:pt x="4776" y="13551"/>
                    <a:pt x="4807" y="13453"/>
                  </a:cubicBezTo>
                  <a:cubicBezTo>
                    <a:pt x="4821" y="13405"/>
                    <a:pt x="4834" y="13355"/>
                    <a:pt x="4848" y="13303"/>
                  </a:cubicBezTo>
                  <a:cubicBezTo>
                    <a:pt x="4855" y="13280"/>
                    <a:pt x="4861" y="13253"/>
                    <a:pt x="4868" y="13225"/>
                  </a:cubicBezTo>
                  <a:cubicBezTo>
                    <a:pt x="4875" y="13201"/>
                    <a:pt x="4879" y="13174"/>
                    <a:pt x="4885" y="13147"/>
                  </a:cubicBezTo>
                  <a:cubicBezTo>
                    <a:pt x="4929" y="12939"/>
                    <a:pt x="4960" y="12711"/>
                    <a:pt x="4967" y="12477"/>
                  </a:cubicBezTo>
                  <a:cubicBezTo>
                    <a:pt x="4974" y="12239"/>
                    <a:pt x="4960" y="11994"/>
                    <a:pt x="4926" y="11739"/>
                  </a:cubicBezTo>
                  <a:cubicBezTo>
                    <a:pt x="4892" y="11487"/>
                    <a:pt x="4834" y="11229"/>
                    <a:pt x="4759" y="10970"/>
                  </a:cubicBezTo>
                  <a:cubicBezTo>
                    <a:pt x="4681" y="10711"/>
                    <a:pt x="4582" y="10449"/>
                    <a:pt x="4467" y="10191"/>
                  </a:cubicBezTo>
                  <a:cubicBezTo>
                    <a:pt x="4351" y="9932"/>
                    <a:pt x="4212" y="9678"/>
                    <a:pt x="4059" y="9425"/>
                  </a:cubicBezTo>
                  <a:cubicBezTo>
                    <a:pt x="3905" y="9174"/>
                    <a:pt x="3736" y="8929"/>
                    <a:pt x="3552" y="8691"/>
                  </a:cubicBezTo>
                  <a:cubicBezTo>
                    <a:pt x="3365" y="8449"/>
                    <a:pt x="3164" y="8221"/>
                    <a:pt x="2960" y="7997"/>
                  </a:cubicBezTo>
                  <a:cubicBezTo>
                    <a:pt x="2549" y="7548"/>
                    <a:pt x="2113" y="7119"/>
                    <a:pt x="1729" y="6657"/>
                  </a:cubicBezTo>
                  <a:cubicBezTo>
                    <a:pt x="1535" y="6428"/>
                    <a:pt x="1354" y="6191"/>
                    <a:pt x="1194" y="5943"/>
                  </a:cubicBezTo>
                  <a:cubicBezTo>
                    <a:pt x="1035" y="5694"/>
                    <a:pt x="892" y="5436"/>
                    <a:pt x="770" y="5170"/>
                  </a:cubicBezTo>
                  <a:cubicBezTo>
                    <a:pt x="525" y="4640"/>
                    <a:pt x="382" y="4075"/>
                    <a:pt x="351" y="3523"/>
                  </a:cubicBezTo>
                  <a:cubicBezTo>
                    <a:pt x="316" y="2972"/>
                    <a:pt x="405" y="2438"/>
                    <a:pt x="589" y="1966"/>
                  </a:cubicBezTo>
                  <a:cubicBezTo>
                    <a:pt x="677" y="1731"/>
                    <a:pt x="790" y="1506"/>
                    <a:pt x="919" y="1309"/>
                  </a:cubicBezTo>
                  <a:cubicBezTo>
                    <a:pt x="1051" y="1109"/>
                    <a:pt x="1201" y="931"/>
                    <a:pt x="1361" y="779"/>
                  </a:cubicBezTo>
                  <a:cubicBezTo>
                    <a:pt x="1521" y="622"/>
                    <a:pt x="1698" y="500"/>
                    <a:pt x="1868" y="394"/>
                  </a:cubicBezTo>
                  <a:cubicBezTo>
                    <a:pt x="2045" y="292"/>
                    <a:pt x="2222" y="214"/>
                    <a:pt x="2395" y="166"/>
                  </a:cubicBezTo>
                  <a:cubicBezTo>
                    <a:pt x="2484" y="142"/>
                    <a:pt x="2569" y="126"/>
                    <a:pt x="2651" y="115"/>
                  </a:cubicBezTo>
                  <a:cubicBezTo>
                    <a:pt x="2713" y="108"/>
                    <a:pt x="2774" y="104"/>
                    <a:pt x="2834" y="104"/>
                  </a:cubicBezTo>
                  <a:cubicBezTo>
                    <a:pt x="2855" y="104"/>
                    <a:pt x="2875" y="104"/>
                    <a:pt x="2896" y="105"/>
                  </a:cubicBezTo>
                  <a:cubicBezTo>
                    <a:pt x="3051" y="112"/>
                    <a:pt x="3194" y="149"/>
                    <a:pt x="3314" y="200"/>
                  </a:cubicBezTo>
                  <a:cubicBezTo>
                    <a:pt x="3436" y="248"/>
                    <a:pt x="3535" y="313"/>
                    <a:pt x="3616" y="377"/>
                  </a:cubicBezTo>
                  <a:cubicBezTo>
                    <a:pt x="3695" y="442"/>
                    <a:pt x="3756" y="506"/>
                    <a:pt x="3797" y="564"/>
                  </a:cubicBezTo>
                  <a:cubicBezTo>
                    <a:pt x="3841" y="622"/>
                    <a:pt x="3868" y="669"/>
                    <a:pt x="3882" y="704"/>
                  </a:cubicBezTo>
                  <a:cubicBezTo>
                    <a:pt x="3899" y="734"/>
                    <a:pt x="3905" y="754"/>
                    <a:pt x="3905" y="754"/>
                  </a:cubicBezTo>
                  <a:cubicBezTo>
                    <a:pt x="3905" y="754"/>
                    <a:pt x="3899" y="734"/>
                    <a:pt x="3885" y="700"/>
                  </a:cubicBezTo>
                  <a:cubicBezTo>
                    <a:pt x="3872" y="666"/>
                    <a:pt x="3847" y="615"/>
                    <a:pt x="3811" y="554"/>
                  </a:cubicBezTo>
                  <a:cubicBezTo>
                    <a:pt x="3770" y="496"/>
                    <a:pt x="3715" y="421"/>
                    <a:pt x="3640" y="350"/>
                  </a:cubicBezTo>
                  <a:cubicBezTo>
                    <a:pt x="3562" y="278"/>
                    <a:pt x="3464" y="203"/>
                    <a:pt x="3341" y="142"/>
                  </a:cubicBezTo>
                  <a:cubicBezTo>
                    <a:pt x="3215" y="81"/>
                    <a:pt x="3069" y="33"/>
                    <a:pt x="2902" y="13"/>
                  </a:cubicBezTo>
                  <a:cubicBezTo>
                    <a:pt x="2842" y="4"/>
                    <a:pt x="2780" y="0"/>
                    <a:pt x="2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1"/>
            <p:cNvSpPr/>
            <p:nvPr/>
          </p:nvSpPr>
          <p:spPr>
            <a:xfrm>
              <a:off x="1392221" y="384317"/>
              <a:ext cx="179068" cy="143904"/>
            </a:xfrm>
            <a:custGeom>
              <a:avLst/>
              <a:gdLst/>
              <a:ahLst/>
              <a:cxnLst/>
              <a:rect l="l" t="t" r="r" b="b"/>
              <a:pathLst>
                <a:path w="4079" h="3278" extrusionOk="0">
                  <a:moveTo>
                    <a:pt x="2751" y="1"/>
                  </a:moveTo>
                  <a:cubicBezTo>
                    <a:pt x="2741" y="1"/>
                    <a:pt x="2731" y="1"/>
                    <a:pt x="2722" y="1"/>
                  </a:cubicBezTo>
                  <a:cubicBezTo>
                    <a:pt x="2600" y="1"/>
                    <a:pt x="2487" y="18"/>
                    <a:pt x="2382" y="52"/>
                  </a:cubicBezTo>
                  <a:cubicBezTo>
                    <a:pt x="2276" y="83"/>
                    <a:pt x="2181" y="134"/>
                    <a:pt x="2099" y="192"/>
                  </a:cubicBezTo>
                  <a:cubicBezTo>
                    <a:pt x="2017" y="250"/>
                    <a:pt x="1956" y="314"/>
                    <a:pt x="1902" y="382"/>
                  </a:cubicBezTo>
                  <a:cubicBezTo>
                    <a:pt x="1800" y="519"/>
                    <a:pt x="1752" y="654"/>
                    <a:pt x="1719" y="764"/>
                  </a:cubicBezTo>
                  <a:cubicBezTo>
                    <a:pt x="1695" y="879"/>
                    <a:pt x="1691" y="964"/>
                    <a:pt x="1691" y="1026"/>
                  </a:cubicBezTo>
                  <a:cubicBezTo>
                    <a:pt x="1691" y="1053"/>
                    <a:pt x="1695" y="1076"/>
                    <a:pt x="1695" y="1090"/>
                  </a:cubicBezTo>
                  <a:lnTo>
                    <a:pt x="1695" y="1114"/>
                  </a:lnTo>
                  <a:cubicBezTo>
                    <a:pt x="1695" y="1114"/>
                    <a:pt x="1695" y="1107"/>
                    <a:pt x="1698" y="1090"/>
                  </a:cubicBezTo>
                  <a:cubicBezTo>
                    <a:pt x="1701" y="1076"/>
                    <a:pt x="1705" y="1056"/>
                    <a:pt x="1711" y="1029"/>
                  </a:cubicBezTo>
                  <a:cubicBezTo>
                    <a:pt x="1728" y="971"/>
                    <a:pt x="1759" y="893"/>
                    <a:pt x="1821" y="808"/>
                  </a:cubicBezTo>
                  <a:cubicBezTo>
                    <a:pt x="1848" y="764"/>
                    <a:pt x="1882" y="719"/>
                    <a:pt x="1923" y="675"/>
                  </a:cubicBezTo>
                  <a:cubicBezTo>
                    <a:pt x="1967" y="630"/>
                    <a:pt x="2014" y="590"/>
                    <a:pt x="2069" y="552"/>
                  </a:cubicBezTo>
                  <a:cubicBezTo>
                    <a:pt x="2181" y="478"/>
                    <a:pt x="2314" y="423"/>
                    <a:pt x="2463" y="406"/>
                  </a:cubicBezTo>
                  <a:cubicBezTo>
                    <a:pt x="2492" y="402"/>
                    <a:pt x="2523" y="400"/>
                    <a:pt x="2553" y="400"/>
                  </a:cubicBezTo>
                  <a:cubicBezTo>
                    <a:pt x="2675" y="400"/>
                    <a:pt x="2805" y="432"/>
                    <a:pt x="2920" y="495"/>
                  </a:cubicBezTo>
                  <a:cubicBezTo>
                    <a:pt x="2936" y="505"/>
                    <a:pt x="2953" y="511"/>
                    <a:pt x="2970" y="522"/>
                  </a:cubicBezTo>
                  <a:cubicBezTo>
                    <a:pt x="2987" y="532"/>
                    <a:pt x="3004" y="546"/>
                    <a:pt x="3018" y="556"/>
                  </a:cubicBezTo>
                  <a:cubicBezTo>
                    <a:pt x="3035" y="569"/>
                    <a:pt x="3049" y="583"/>
                    <a:pt x="3066" y="593"/>
                  </a:cubicBezTo>
                  <a:cubicBezTo>
                    <a:pt x="3079" y="607"/>
                    <a:pt x="3096" y="621"/>
                    <a:pt x="3110" y="638"/>
                  </a:cubicBezTo>
                  <a:cubicBezTo>
                    <a:pt x="3168" y="695"/>
                    <a:pt x="3226" y="770"/>
                    <a:pt x="3280" y="855"/>
                  </a:cubicBezTo>
                  <a:cubicBezTo>
                    <a:pt x="3385" y="1032"/>
                    <a:pt x="3474" y="1213"/>
                    <a:pt x="3484" y="1379"/>
                  </a:cubicBezTo>
                  <a:cubicBezTo>
                    <a:pt x="3498" y="1546"/>
                    <a:pt x="3446" y="1723"/>
                    <a:pt x="3341" y="1889"/>
                  </a:cubicBezTo>
                  <a:cubicBezTo>
                    <a:pt x="3239" y="2059"/>
                    <a:pt x="3089" y="2216"/>
                    <a:pt x="2923" y="2345"/>
                  </a:cubicBezTo>
                  <a:cubicBezTo>
                    <a:pt x="2882" y="2376"/>
                    <a:pt x="2834" y="2406"/>
                    <a:pt x="2790" y="2437"/>
                  </a:cubicBezTo>
                  <a:cubicBezTo>
                    <a:pt x="2769" y="2450"/>
                    <a:pt x="2746" y="2467"/>
                    <a:pt x="2722" y="2481"/>
                  </a:cubicBezTo>
                  <a:cubicBezTo>
                    <a:pt x="2698" y="2495"/>
                    <a:pt x="2678" y="2508"/>
                    <a:pt x="2654" y="2522"/>
                  </a:cubicBezTo>
                  <a:cubicBezTo>
                    <a:pt x="2630" y="2536"/>
                    <a:pt x="2606" y="2549"/>
                    <a:pt x="2582" y="2563"/>
                  </a:cubicBezTo>
                  <a:cubicBezTo>
                    <a:pt x="2559" y="2577"/>
                    <a:pt x="2535" y="2587"/>
                    <a:pt x="2511" y="2600"/>
                  </a:cubicBezTo>
                  <a:cubicBezTo>
                    <a:pt x="2463" y="2624"/>
                    <a:pt x="2416" y="2651"/>
                    <a:pt x="2368" y="2671"/>
                  </a:cubicBezTo>
                  <a:cubicBezTo>
                    <a:pt x="1981" y="2849"/>
                    <a:pt x="1573" y="2951"/>
                    <a:pt x="1218" y="2988"/>
                  </a:cubicBezTo>
                  <a:cubicBezTo>
                    <a:pt x="896" y="3025"/>
                    <a:pt x="614" y="3043"/>
                    <a:pt x="405" y="3043"/>
                  </a:cubicBezTo>
                  <a:cubicBezTo>
                    <a:pt x="382" y="3043"/>
                    <a:pt x="361" y="3042"/>
                    <a:pt x="341" y="3042"/>
                  </a:cubicBezTo>
                  <a:cubicBezTo>
                    <a:pt x="287" y="3042"/>
                    <a:pt x="235" y="3042"/>
                    <a:pt x="194" y="3046"/>
                  </a:cubicBezTo>
                  <a:cubicBezTo>
                    <a:pt x="154" y="3042"/>
                    <a:pt x="116" y="3042"/>
                    <a:pt x="89" y="3042"/>
                  </a:cubicBezTo>
                  <a:cubicBezTo>
                    <a:pt x="31" y="3042"/>
                    <a:pt x="1" y="3039"/>
                    <a:pt x="1" y="3039"/>
                  </a:cubicBezTo>
                  <a:lnTo>
                    <a:pt x="1" y="3039"/>
                  </a:lnTo>
                  <a:cubicBezTo>
                    <a:pt x="1" y="3039"/>
                    <a:pt x="28" y="3049"/>
                    <a:pt x="86" y="3067"/>
                  </a:cubicBezTo>
                  <a:cubicBezTo>
                    <a:pt x="113" y="3073"/>
                    <a:pt x="147" y="3083"/>
                    <a:pt x="188" y="3097"/>
                  </a:cubicBezTo>
                  <a:cubicBezTo>
                    <a:pt x="229" y="3107"/>
                    <a:pt x="276" y="3120"/>
                    <a:pt x="327" y="3134"/>
                  </a:cubicBezTo>
                  <a:cubicBezTo>
                    <a:pt x="381" y="3148"/>
                    <a:pt x="439" y="3161"/>
                    <a:pt x="504" y="3175"/>
                  </a:cubicBezTo>
                  <a:cubicBezTo>
                    <a:pt x="568" y="3189"/>
                    <a:pt x="640" y="3202"/>
                    <a:pt x="715" y="3216"/>
                  </a:cubicBezTo>
                  <a:cubicBezTo>
                    <a:pt x="790" y="3233"/>
                    <a:pt x="871" y="3243"/>
                    <a:pt x="956" y="3254"/>
                  </a:cubicBezTo>
                  <a:cubicBezTo>
                    <a:pt x="997" y="3260"/>
                    <a:pt x="1042" y="3263"/>
                    <a:pt x="1089" y="3267"/>
                  </a:cubicBezTo>
                  <a:cubicBezTo>
                    <a:pt x="1133" y="3271"/>
                    <a:pt x="1181" y="3274"/>
                    <a:pt x="1229" y="3274"/>
                  </a:cubicBezTo>
                  <a:cubicBezTo>
                    <a:pt x="1288" y="3276"/>
                    <a:pt x="1350" y="3277"/>
                    <a:pt x="1412" y="3277"/>
                  </a:cubicBezTo>
                  <a:cubicBezTo>
                    <a:pt x="1550" y="3277"/>
                    <a:pt x="1696" y="3272"/>
                    <a:pt x="1848" y="3260"/>
                  </a:cubicBezTo>
                  <a:cubicBezTo>
                    <a:pt x="2069" y="3243"/>
                    <a:pt x="2303" y="3202"/>
                    <a:pt x="2538" y="3124"/>
                  </a:cubicBezTo>
                  <a:cubicBezTo>
                    <a:pt x="2600" y="3107"/>
                    <a:pt x="2658" y="3083"/>
                    <a:pt x="2719" y="3063"/>
                  </a:cubicBezTo>
                  <a:cubicBezTo>
                    <a:pt x="2749" y="3049"/>
                    <a:pt x="2777" y="3039"/>
                    <a:pt x="2807" y="3026"/>
                  </a:cubicBezTo>
                  <a:cubicBezTo>
                    <a:pt x="2838" y="3015"/>
                    <a:pt x="2865" y="3001"/>
                    <a:pt x="2895" y="2988"/>
                  </a:cubicBezTo>
                  <a:cubicBezTo>
                    <a:pt x="2923" y="2974"/>
                    <a:pt x="2953" y="2960"/>
                    <a:pt x="2984" y="2944"/>
                  </a:cubicBezTo>
                  <a:cubicBezTo>
                    <a:pt x="3011" y="2930"/>
                    <a:pt x="3042" y="2913"/>
                    <a:pt x="3069" y="2896"/>
                  </a:cubicBezTo>
                  <a:cubicBezTo>
                    <a:pt x="3127" y="2866"/>
                    <a:pt x="3185" y="2835"/>
                    <a:pt x="3242" y="2794"/>
                  </a:cubicBezTo>
                  <a:cubicBezTo>
                    <a:pt x="3467" y="2641"/>
                    <a:pt x="3675" y="2447"/>
                    <a:pt x="3838" y="2202"/>
                  </a:cubicBezTo>
                  <a:cubicBezTo>
                    <a:pt x="3916" y="2076"/>
                    <a:pt x="3981" y="1940"/>
                    <a:pt x="4022" y="1791"/>
                  </a:cubicBezTo>
                  <a:cubicBezTo>
                    <a:pt x="4063" y="1641"/>
                    <a:pt x="4079" y="1478"/>
                    <a:pt x="4058" y="1321"/>
                  </a:cubicBezTo>
                  <a:cubicBezTo>
                    <a:pt x="4045" y="1161"/>
                    <a:pt x="3994" y="1018"/>
                    <a:pt x="3936" y="889"/>
                  </a:cubicBezTo>
                  <a:cubicBezTo>
                    <a:pt x="3875" y="760"/>
                    <a:pt x="3800" y="651"/>
                    <a:pt x="3725" y="546"/>
                  </a:cubicBezTo>
                  <a:cubicBezTo>
                    <a:pt x="3647" y="443"/>
                    <a:pt x="3559" y="341"/>
                    <a:pt x="3453" y="253"/>
                  </a:cubicBezTo>
                  <a:cubicBezTo>
                    <a:pt x="3426" y="230"/>
                    <a:pt x="3399" y="209"/>
                    <a:pt x="3369" y="192"/>
                  </a:cubicBezTo>
                  <a:cubicBezTo>
                    <a:pt x="3338" y="172"/>
                    <a:pt x="3311" y="151"/>
                    <a:pt x="3280" y="137"/>
                  </a:cubicBezTo>
                  <a:cubicBezTo>
                    <a:pt x="3249" y="120"/>
                    <a:pt x="3218" y="103"/>
                    <a:pt x="3188" y="90"/>
                  </a:cubicBezTo>
                  <a:cubicBezTo>
                    <a:pt x="3157" y="76"/>
                    <a:pt x="3127" y="66"/>
                    <a:pt x="3093" y="56"/>
                  </a:cubicBezTo>
                  <a:cubicBezTo>
                    <a:pt x="2977" y="18"/>
                    <a:pt x="2861" y="1"/>
                    <a:pt x="2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1"/>
            <p:cNvSpPr/>
            <p:nvPr/>
          </p:nvSpPr>
          <p:spPr>
            <a:xfrm>
              <a:off x="506784" y="1136950"/>
              <a:ext cx="74586" cy="74235"/>
            </a:xfrm>
            <a:custGeom>
              <a:avLst/>
              <a:gdLst/>
              <a:ahLst/>
              <a:cxnLst/>
              <a:rect l="l" t="t" r="r" b="b"/>
              <a:pathLst>
                <a:path w="1699" h="1691" extrusionOk="0">
                  <a:moveTo>
                    <a:pt x="736" y="1"/>
                  </a:moveTo>
                  <a:cubicBezTo>
                    <a:pt x="646" y="1"/>
                    <a:pt x="557" y="16"/>
                    <a:pt x="477" y="46"/>
                  </a:cubicBezTo>
                  <a:cubicBezTo>
                    <a:pt x="362" y="87"/>
                    <a:pt x="270" y="155"/>
                    <a:pt x="195" y="219"/>
                  </a:cubicBezTo>
                  <a:cubicBezTo>
                    <a:pt x="120" y="287"/>
                    <a:pt x="73" y="366"/>
                    <a:pt x="46" y="437"/>
                  </a:cubicBezTo>
                  <a:cubicBezTo>
                    <a:pt x="18" y="512"/>
                    <a:pt x="8" y="580"/>
                    <a:pt x="1" y="631"/>
                  </a:cubicBezTo>
                  <a:lnTo>
                    <a:pt x="1" y="669"/>
                  </a:lnTo>
                  <a:cubicBezTo>
                    <a:pt x="5" y="679"/>
                    <a:pt x="5" y="689"/>
                    <a:pt x="8" y="700"/>
                  </a:cubicBezTo>
                  <a:cubicBezTo>
                    <a:pt x="8" y="720"/>
                    <a:pt x="11" y="736"/>
                    <a:pt x="15" y="750"/>
                  </a:cubicBezTo>
                  <a:cubicBezTo>
                    <a:pt x="21" y="777"/>
                    <a:pt x="25" y="791"/>
                    <a:pt x="25" y="791"/>
                  </a:cubicBezTo>
                  <a:cubicBezTo>
                    <a:pt x="25" y="791"/>
                    <a:pt x="32" y="777"/>
                    <a:pt x="46" y="753"/>
                  </a:cubicBezTo>
                  <a:cubicBezTo>
                    <a:pt x="49" y="744"/>
                    <a:pt x="59" y="730"/>
                    <a:pt x="69" y="716"/>
                  </a:cubicBezTo>
                  <a:cubicBezTo>
                    <a:pt x="76" y="709"/>
                    <a:pt x="82" y="703"/>
                    <a:pt x="90" y="692"/>
                  </a:cubicBezTo>
                  <a:cubicBezTo>
                    <a:pt x="96" y="686"/>
                    <a:pt x="103" y="679"/>
                    <a:pt x="110" y="669"/>
                  </a:cubicBezTo>
                  <a:cubicBezTo>
                    <a:pt x="137" y="634"/>
                    <a:pt x="175" y="601"/>
                    <a:pt x="225" y="573"/>
                  </a:cubicBezTo>
                  <a:cubicBezTo>
                    <a:pt x="273" y="543"/>
                    <a:pt x="327" y="522"/>
                    <a:pt x="385" y="499"/>
                  </a:cubicBezTo>
                  <a:cubicBezTo>
                    <a:pt x="426" y="483"/>
                    <a:pt x="472" y="476"/>
                    <a:pt x="519" y="476"/>
                  </a:cubicBezTo>
                  <a:cubicBezTo>
                    <a:pt x="534" y="476"/>
                    <a:pt x="550" y="476"/>
                    <a:pt x="566" y="478"/>
                  </a:cubicBezTo>
                  <a:cubicBezTo>
                    <a:pt x="624" y="488"/>
                    <a:pt x="678" y="508"/>
                    <a:pt x="735" y="532"/>
                  </a:cubicBezTo>
                  <a:cubicBezTo>
                    <a:pt x="790" y="560"/>
                    <a:pt x="845" y="597"/>
                    <a:pt x="892" y="642"/>
                  </a:cubicBezTo>
                  <a:cubicBezTo>
                    <a:pt x="916" y="665"/>
                    <a:pt x="940" y="689"/>
                    <a:pt x="960" y="713"/>
                  </a:cubicBezTo>
                  <a:cubicBezTo>
                    <a:pt x="980" y="740"/>
                    <a:pt x="998" y="767"/>
                    <a:pt x="1015" y="794"/>
                  </a:cubicBezTo>
                  <a:cubicBezTo>
                    <a:pt x="1049" y="849"/>
                    <a:pt x="1076" y="910"/>
                    <a:pt x="1090" y="968"/>
                  </a:cubicBezTo>
                  <a:cubicBezTo>
                    <a:pt x="1100" y="1026"/>
                    <a:pt x="1103" y="1077"/>
                    <a:pt x="1100" y="1124"/>
                  </a:cubicBezTo>
                  <a:cubicBezTo>
                    <a:pt x="1093" y="1162"/>
                    <a:pt x="1082" y="1216"/>
                    <a:pt x="1055" y="1260"/>
                  </a:cubicBezTo>
                  <a:cubicBezTo>
                    <a:pt x="1042" y="1281"/>
                    <a:pt x="1029" y="1301"/>
                    <a:pt x="1008" y="1318"/>
                  </a:cubicBezTo>
                  <a:cubicBezTo>
                    <a:pt x="991" y="1332"/>
                    <a:pt x="971" y="1345"/>
                    <a:pt x="950" y="1353"/>
                  </a:cubicBezTo>
                  <a:cubicBezTo>
                    <a:pt x="926" y="1366"/>
                    <a:pt x="896" y="1372"/>
                    <a:pt x="864" y="1372"/>
                  </a:cubicBezTo>
                  <a:cubicBezTo>
                    <a:pt x="845" y="1372"/>
                    <a:pt x="826" y="1370"/>
                    <a:pt x="807" y="1366"/>
                  </a:cubicBezTo>
                  <a:cubicBezTo>
                    <a:pt x="756" y="1356"/>
                    <a:pt x="712" y="1332"/>
                    <a:pt x="685" y="1301"/>
                  </a:cubicBezTo>
                  <a:cubicBezTo>
                    <a:pt x="654" y="1274"/>
                    <a:pt x="633" y="1243"/>
                    <a:pt x="624" y="1220"/>
                  </a:cubicBezTo>
                  <a:cubicBezTo>
                    <a:pt x="617" y="1210"/>
                    <a:pt x="613" y="1199"/>
                    <a:pt x="613" y="1193"/>
                  </a:cubicBezTo>
                  <a:cubicBezTo>
                    <a:pt x="613" y="1185"/>
                    <a:pt x="610" y="1182"/>
                    <a:pt x="610" y="1182"/>
                  </a:cubicBezTo>
                  <a:lnTo>
                    <a:pt x="610" y="1182"/>
                  </a:lnTo>
                  <a:cubicBezTo>
                    <a:pt x="610" y="1182"/>
                    <a:pt x="613" y="1196"/>
                    <a:pt x="603" y="1223"/>
                  </a:cubicBezTo>
                  <a:cubicBezTo>
                    <a:pt x="597" y="1247"/>
                    <a:pt x="593" y="1287"/>
                    <a:pt x="600" y="1342"/>
                  </a:cubicBezTo>
                  <a:cubicBezTo>
                    <a:pt x="613" y="1397"/>
                    <a:pt x="637" y="1461"/>
                    <a:pt x="688" y="1526"/>
                  </a:cubicBezTo>
                  <a:cubicBezTo>
                    <a:pt x="715" y="1560"/>
                    <a:pt x="746" y="1590"/>
                    <a:pt x="790" y="1621"/>
                  </a:cubicBezTo>
                  <a:cubicBezTo>
                    <a:pt x="831" y="1648"/>
                    <a:pt x="882" y="1672"/>
                    <a:pt x="944" y="1682"/>
                  </a:cubicBezTo>
                  <a:cubicBezTo>
                    <a:pt x="973" y="1688"/>
                    <a:pt x="1003" y="1690"/>
                    <a:pt x="1034" y="1690"/>
                  </a:cubicBezTo>
                  <a:cubicBezTo>
                    <a:pt x="1125" y="1690"/>
                    <a:pt x="1222" y="1668"/>
                    <a:pt x="1311" y="1625"/>
                  </a:cubicBezTo>
                  <a:cubicBezTo>
                    <a:pt x="1433" y="1563"/>
                    <a:pt x="1545" y="1468"/>
                    <a:pt x="1610" y="1322"/>
                  </a:cubicBezTo>
                  <a:cubicBezTo>
                    <a:pt x="1678" y="1185"/>
                    <a:pt x="1699" y="1029"/>
                    <a:pt x="1682" y="883"/>
                  </a:cubicBezTo>
                  <a:cubicBezTo>
                    <a:pt x="1668" y="736"/>
                    <a:pt x="1620" y="601"/>
                    <a:pt x="1545" y="471"/>
                  </a:cubicBezTo>
                  <a:cubicBezTo>
                    <a:pt x="1508" y="410"/>
                    <a:pt x="1460" y="356"/>
                    <a:pt x="1413" y="304"/>
                  </a:cubicBezTo>
                  <a:cubicBezTo>
                    <a:pt x="1362" y="254"/>
                    <a:pt x="1307" y="206"/>
                    <a:pt x="1253" y="169"/>
                  </a:cubicBezTo>
                  <a:cubicBezTo>
                    <a:pt x="1137" y="87"/>
                    <a:pt x="1005" y="33"/>
                    <a:pt x="869" y="12"/>
                  </a:cubicBezTo>
                  <a:cubicBezTo>
                    <a:pt x="825" y="4"/>
                    <a:pt x="780"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1"/>
            <p:cNvSpPr/>
            <p:nvPr/>
          </p:nvSpPr>
          <p:spPr>
            <a:xfrm>
              <a:off x="416129" y="1303070"/>
              <a:ext cx="203038" cy="379647"/>
            </a:xfrm>
            <a:custGeom>
              <a:avLst/>
              <a:gdLst/>
              <a:ahLst/>
              <a:cxnLst/>
              <a:rect l="l" t="t" r="r" b="b"/>
              <a:pathLst>
                <a:path w="4625" h="8648" extrusionOk="0">
                  <a:moveTo>
                    <a:pt x="15" y="1"/>
                  </a:moveTo>
                  <a:cubicBezTo>
                    <a:pt x="15" y="2"/>
                    <a:pt x="12" y="49"/>
                    <a:pt x="8" y="136"/>
                  </a:cubicBezTo>
                  <a:cubicBezTo>
                    <a:pt x="4" y="181"/>
                    <a:pt x="4" y="235"/>
                    <a:pt x="1" y="304"/>
                  </a:cubicBezTo>
                  <a:lnTo>
                    <a:pt x="1" y="524"/>
                  </a:lnTo>
                  <a:cubicBezTo>
                    <a:pt x="8" y="858"/>
                    <a:pt x="35" y="1337"/>
                    <a:pt x="164" y="1896"/>
                  </a:cubicBezTo>
                  <a:cubicBezTo>
                    <a:pt x="229" y="2174"/>
                    <a:pt x="310" y="2477"/>
                    <a:pt x="433" y="2783"/>
                  </a:cubicBezTo>
                  <a:cubicBezTo>
                    <a:pt x="491" y="2937"/>
                    <a:pt x="563" y="3092"/>
                    <a:pt x="651" y="3243"/>
                  </a:cubicBezTo>
                  <a:cubicBezTo>
                    <a:pt x="671" y="3283"/>
                    <a:pt x="695" y="3317"/>
                    <a:pt x="719" y="3355"/>
                  </a:cubicBezTo>
                  <a:cubicBezTo>
                    <a:pt x="743" y="3392"/>
                    <a:pt x="767" y="3430"/>
                    <a:pt x="794" y="3467"/>
                  </a:cubicBezTo>
                  <a:cubicBezTo>
                    <a:pt x="848" y="3538"/>
                    <a:pt x="906" y="3610"/>
                    <a:pt x="968" y="3675"/>
                  </a:cubicBezTo>
                  <a:cubicBezTo>
                    <a:pt x="1049" y="3763"/>
                    <a:pt x="1141" y="3844"/>
                    <a:pt x="1243" y="3912"/>
                  </a:cubicBezTo>
                  <a:cubicBezTo>
                    <a:pt x="1345" y="3984"/>
                    <a:pt x="1461" y="4042"/>
                    <a:pt x="1586" y="4072"/>
                  </a:cubicBezTo>
                  <a:cubicBezTo>
                    <a:pt x="1651" y="4089"/>
                    <a:pt x="1715" y="4100"/>
                    <a:pt x="1784" y="4100"/>
                  </a:cubicBezTo>
                  <a:cubicBezTo>
                    <a:pt x="1852" y="4100"/>
                    <a:pt x="1920" y="4089"/>
                    <a:pt x="1984" y="4069"/>
                  </a:cubicBezTo>
                  <a:cubicBezTo>
                    <a:pt x="2049" y="4052"/>
                    <a:pt x="2114" y="4022"/>
                    <a:pt x="2172" y="3984"/>
                  </a:cubicBezTo>
                  <a:cubicBezTo>
                    <a:pt x="2185" y="3973"/>
                    <a:pt x="2199" y="3964"/>
                    <a:pt x="2213" y="3953"/>
                  </a:cubicBezTo>
                  <a:cubicBezTo>
                    <a:pt x="2226" y="3943"/>
                    <a:pt x="2240" y="3929"/>
                    <a:pt x="2253" y="3919"/>
                  </a:cubicBezTo>
                  <a:lnTo>
                    <a:pt x="2274" y="3899"/>
                  </a:lnTo>
                  <a:lnTo>
                    <a:pt x="2274" y="3896"/>
                  </a:lnTo>
                  <a:lnTo>
                    <a:pt x="2277" y="3896"/>
                  </a:lnTo>
                  <a:lnTo>
                    <a:pt x="2277" y="3906"/>
                  </a:lnTo>
                  <a:lnTo>
                    <a:pt x="2277" y="3912"/>
                  </a:lnTo>
                  <a:lnTo>
                    <a:pt x="2280" y="3933"/>
                  </a:lnTo>
                  <a:cubicBezTo>
                    <a:pt x="2284" y="3981"/>
                    <a:pt x="2290" y="4025"/>
                    <a:pt x="2294" y="4072"/>
                  </a:cubicBezTo>
                  <a:cubicBezTo>
                    <a:pt x="2307" y="4164"/>
                    <a:pt x="2321" y="4256"/>
                    <a:pt x="2338" y="4351"/>
                  </a:cubicBezTo>
                  <a:cubicBezTo>
                    <a:pt x="2403" y="4729"/>
                    <a:pt x="2505" y="5103"/>
                    <a:pt x="2645" y="5457"/>
                  </a:cubicBezTo>
                  <a:cubicBezTo>
                    <a:pt x="2712" y="5634"/>
                    <a:pt x="2797" y="5807"/>
                    <a:pt x="2910" y="5964"/>
                  </a:cubicBezTo>
                  <a:cubicBezTo>
                    <a:pt x="2968" y="6039"/>
                    <a:pt x="3032" y="6110"/>
                    <a:pt x="3107" y="6171"/>
                  </a:cubicBezTo>
                  <a:cubicBezTo>
                    <a:pt x="3124" y="6188"/>
                    <a:pt x="3144" y="6202"/>
                    <a:pt x="3165" y="6215"/>
                  </a:cubicBezTo>
                  <a:cubicBezTo>
                    <a:pt x="3185" y="6229"/>
                    <a:pt x="3205" y="6243"/>
                    <a:pt x="3226" y="6256"/>
                  </a:cubicBezTo>
                  <a:cubicBezTo>
                    <a:pt x="3267" y="6280"/>
                    <a:pt x="3311" y="6300"/>
                    <a:pt x="3356" y="6317"/>
                  </a:cubicBezTo>
                  <a:cubicBezTo>
                    <a:pt x="3451" y="6355"/>
                    <a:pt x="3555" y="6374"/>
                    <a:pt x="3655" y="6374"/>
                  </a:cubicBezTo>
                  <a:cubicBezTo>
                    <a:pt x="3693" y="6374"/>
                    <a:pt x="3730" y="6371"/>
                    <a:pt x="3767" y="6365"/>
                  </a:cubicBezTo>
                  <a:cubicBezTo>
                    <a:pt x="3835" y="6355"/>
                    <a:pt x="3896" y="6334"/>
                    <a:pt x="3954" y="6307"/>
                  </a:cubicBezTo>
                  <a:lnTo>
                    <a:pt x="3971" y="6297"/>
                  </a:lnTo>
                  <a:lnTo>
                    <a:pt x="3974" y="6294"/>
                  </a:lnTo>
                  <a:cubicBezTo>
                    <a:pt x="3978" y="6290"/>
                    <a:pt x="3981" y="6290"/>
                    <a:pt x="3981" y="6287"/>
                  </a:cubicBezTo>
                  <a:cubicBezTo>
                    <a:pt x="3988" y="6284"/>
                    <a:pt x="3992" y="6280"/>
                    <a:pt x="3998" y="6273"/>
                  </a:cubicBezTo>
                  <a:lnTo>
                    <a:pt x="3998" y="6311"/>
                  </a:lnTo>
                  <a:cubicBezTo>
                    <a:pt x="3995" y="6361"/>
                    <a:pt x="3988" y="6419"/>
                    <a:pt x="3981" y="6474"/>
                  </a:cubicBezTo>
                  <a:cubicBezTo>
                    <a:pt x="3971" y="6583"/>
                    <a:pt x="3961" y="6685"/>
                    <a:pt x="3951" y="6787"/>
                  </a:cubicBezTo>
                  <a:cubicBezTo>
                    <a:pt x="3930" y="6988"/>
                    <a:pt x="3910" y="7174"/>
                    <a:pt x="3893" y="7355"/>
                  </a:cubicBezTo>
                  <a:cubicBezTo>
                    <a:pt x="3879" y="7498"/>
                    <a:pt x="3862" y="7634"/>
                    <a:pt x="3852" y="7763"/>
                  </a:cubicBezTo>
                  <a:cubicBezTo>
                    <a:pt x="3838" y="7892"/>
                    <a:pt x="3835" y="8019"/>
                    <a:pt x="3849" y="8137"/>
                  </a:cubicBezTo>
                  <a:cubicBezTo>
                    <a:pt x="3855" y="8195"/>
                    <a:pt x="3866" y="8253"/>
                    <a:pt x="3882" y="8308"/>
                  </a:cubicBezTo>
                  <a:cubicBezTo>
                    <a:pt x="3903" y="8358"/>
                    <a:pt x="3927" y="8410"/>
                    <a:pt x="3954" y="8451"/>
                  </a:cubicBezTo>
                  <a:cubicBezTo>
                    <a:pt x="3981" y="8495"/>
                    <a:pt x="4019" y="8532"/>
                    <a:pt x="4056" y="8562"/>
                  </a:cubicBezTo>
                  <a:cubicBezTo>
                    <a:pt x="4066" y="8570"/>
                    <a:pt x="4076" y="8573"/>
                    <a:pt x="4086" y="8580"/>
                  </a:cubicBezTo>
                  <a:cubicBezTo>
                    <a:pt x="4097" y="8586"/>
                    <a:pt x="4107" y="8593"/>
                    <a:pt x="4117" y="8597"/>
                  </a:cubicBezTo>
                  <a:cubicBezTo>
                    <a:pt x="4138" y="8606"/>
                    <a:pt x="4158" y="8614"/>
                    <a:pt x="4179" y="8624"/>
                  </a:cubicBezTo>
                  <a:cubicBezTo>
                    <a:pt x="4229" y="8641"/>
                    <a:pt x="4278" y="8647"/>
                    <a:pt x="4324" y="8647"/>
                  </a:cubicBezTo>
                  <a:cubicBezTo>
                    <a:pt x="4352" y="8647"/>
                    <a:pt x="4378" y="8645"/>
                    <a:pt x="4403" y="8641"/>
                  </a:cubicBezTo>
                  <a:cubicBezTo>
                    <a:pt x="4468" y="8627"/>
                    <a:pt x="4519" y="8600"/>
                    <a:pt x="4552" y="8570"/>
                  </a:cubicBezTo>
                  <a:cubicBezTo>
                    <a:pt x="4587" y="8539"/>
                    <a:pt x="4604" y="8508"/>
                    <a:pt x="4610" y="8488"/>
                  </a:cubicBezTo>
                  <a:cubicBezTo>
                    <a:pt x="4621" y="8464"/>
                    <a:pt x="4624" y="8454"/>
                    <a:pt x="4624" y="8454"/>
                  </a:cubicBezTo>
                  <a:lnTo>
                    <a:pt x="4624" y="8454"/>
                  </a:lnTo>
                  <a:cubicBezTo>
                    <a:pt x="4624" y="8454"/>
                    <a:pt x="4621" y="8464"/>
                    <a:pt x="4610" y="8484"/>
                  </a:cubicBezTo>
                  <a:cubicBezTo>
                    <a:pt x="4601" y="8508"/>
                    <a:pt x="4580" y="8535"/>
                    <a:pt x="4549" y="8562"/>
                  </a:cubicBezTo>
                  <a:cubicBezTo>
                    <a:pt x="4512" y="8590"/>
                    <a:pt x="4464" y="8614"/>
                    <a:pt x="4400" y="8624"/>
                  </a:cubicBezTo>
                  <a:cubicBezTo>
                    <a:pt x="4385" y="8625"/>
                    <a:pt x="4370" y="8626"/>
                    <a:pt x="4353" y="8626"/>
                  </a:cubicBezTo>
                  <a:cubicBezTo>
                    <a:pt x="4302" y="8626"/>
                    <a:pt x="4245" y="8617"/>
                    <a:pt x="4185" y="8597"/>
                  </a:cubicBezTo>
                  <a:cubicBezTo>
                    <a:pt x="4168" y="8586"/>
                    <a:pt x="4148" y="8580"/>
                    <a:pt x="4131" y="8570"/>
                  </a:cubicBezTo>
                  <a:cubicBezTo>
                    <a:pt x="4111" y="8559"/>
                    <a:pt x="4094" y="8549"/>
                    <a:pt x="4076" y="8535"/>
                  </a:cubicBezTo>
                  <a:cubicBezTo>
                    <a:pt x="4042" y="8504"/>
                    <a:pt x="4012" y="8474"/>
                    <a:pt x="3988" y="8430"/>
                  </a:cubicBezTo>
                  <a:cubicBezTo>
                    <a:pt x="3961" y="8389"/>
                    <a:pt x="3943" y="8341"/>
                    <a:pt x="3927" y="8294"/>
                  </a:cubicBezTo>
                  <a:cubicBezTo>
                    <a:pt x="3913" y="8243"/>
                    <a:pt x="3903" y="8188"/>
                    <a:pt x="3899" y="8130"/>
                  </a:cubicBezTo>
                  <a:cubicBezTo>
                    <a:pt x="3890" y="8019"/>
                    <a:pt x="3899" y="7896"/>
                    <a:pt x="3916" y="7770"/>
                  </a:cubicBezTo>
                  <a:cubicBezTo>
                    <a:pt x="3934" y="7641"/>
                    <a:pt x="3951" y="7504"/>
                    <a:pt x="3968" y="7361"/>
                  </a:cubicBezTo>
                  <a:cubicBezTo>
                    <a:pt x="4015" y="6970"/>
                    <a:pt x="4070" y="6535"/>
                    <a:pt x="4134" y="6018"/>
                  </a:cubicBezTo>
                  <a:lnTo>
                    <a:pt x="4134" y="6018"/>
                  </a:lnTo>
                  <a:cubicBezTo>
                    <a:pt x="4097" y="6052"/>
                    <a:pt x="4059" y="6086"/>
                    <a:pt x="4019" y="6121"/>
                  </a:cubicBezTo>
                  <a:cubicBezTo>
                    <a:pt x="3998" y="6137"/>
                    <a:pt x="3974" y="6161"/>
                    <a:pt x="3954" y="6171"/>
                  </a:cubicBezTo>
                  <a:cubicBezTo>
                    <a:pt x="3943" y="6182"/>
                    <a:pt x="3934" y="6185"/>
                    <a:pt x="3920" y="6192"/>
                  </a:cubicBezTo>
                  <a:lnTo>
                    <a:pt x="3903" y="6202"/>
                  </a:lnTo>
                  <a:cubicBezTo>
                    <a:pt x="3855" y="6223"/>
                    <a:pt x="3805" y="6239"/>
                    <a:pt x="3750" y="6249"/>
                  </a:cubicBezTo>
                  <a:cubicBezTo>
                    <a:pt x="3722" y="6253"/>
                    <a:pt x="3694" y="6255"/>
                    <a:pt x="3665" y="6255"/>
                  </a:cubicBezTo>
                  <a:cubicBezTo>
                    <a:pt x="3577" y="6255"/>
                    <a:pt x="3486" y="6239"/>
                    <a:pt x="3400" y="6205"/>
                  </a:cubicBezTo>
                  <a:cubicBezTo>
                    <a:pt x="3243" y="6147"/>
                    <a:pt x="3117" y="6028"/>
                    <a:pt x="3012" y="5889"/>
                  </a:cubicBezTo>
                  <a:cubicBezTo>
                    <a:pt x="2910" y="5746"/>
                    <a:pt x="2831" y="5579"/>
                    <a:pt x="2764" y="5409"/>
                  </a:cubicBezTo>
                  <a:cubicBezTo>
                    <a:pt x="2631" y="5062"/>
                    <a:pt x="2529" y="4698"/>
                    <a:pt x="2464" y="4328"/>
                  </a:cubicBezTo>
                  <a:cubicBezTo>
                    <a:pt x="2450" y="4235"/>
                    <a:pt x="2437" y="4147"/>
                    <a:pt x="2427" y="4055"/>
                  </a:cubicBezTo>
                  <a:cubicBezTo>
                    <a:pt x="2420" y="4011"/>
                    <a:pt x="2417" y="3964"/>
                    <a:pt x="2413" y="3919"/>
                  </a:cubicBezTo>
                  <a:lnTo>
                    <a:pt x="2409" y="3906"/>
                  </a:lnTo>
                  <a:lnTo>
                    <a:pt x="2409" y="3875"/>
                  </a:lnTo>
                  <a:cubicBezTo>
                    <a:pt x="2406" y="3855"/>
                    <a:pt x="2406" y="3835"/>
                    <a:pt x="2403" y="3810"/>
                  </a:cubicBezTo>
                  <a:cubicBezTo>
                    <a:pt x="2400" y="3769"/>
                    <a:pt x="2396" y="3728"/>
                    <a:pt x="2392" y="3688"/>
                  </a:cubicBezTo>
                  <a:cubicBezTo>
                    <a:pt x="2372" y="3684"/>
                    <a:pt x="2348" y="3681"/>
                    <a:pt x="2328" y="3678"/>
                  </a:cubicBezTo>
                  <a:lnTo>
                    <a:pt x="2324" y="3678"/>
                  </a:lnTo>
                  <a:cubicBezTo>
                    <a:pt x="2318" y="3678"/>
                    <a:pt x="2315" y="3678"/>
                    <a:pt x="2311" y="3675"/>
                  </a:cubicBezTo>
                  <a:cubicBezTo>
                    <a:pt x="2294" y="3675"/>
                    <a:pt x="2280" y="3671"/>
                    <a:pt x="2263" y="3671"/>
                  </a:cubicBezTo>
                  <a:cubicBezTo>
                    <a:pt x="2253" y="3695"/>
                    <a:pt x="2243" y="3708"/>
                    <a:pt x="2236" y="3725"/>
                  </a:cubicBezTo>
                  <a:lnTo>
                    <a:pt x="2205" y="3773"/>
                  </a:lnTo>
                  <a:cubicBezTo>
                    <a:pt x="2202" y="3783"/>
                    <a:pt x="2195" y="3786"/>
                    <a:pt x="2192" y="3794"/>
                  </a:cubicBezTo>
                  <a:cubicBezTo>
                    <a:pt x="2188" y="3797"/>
                    <a:pt x="2185" y="3800"/>
                    <a:pt x="2185" y="3804"/>
                  </a:cubicBezTo>
                  <a:lnTo>
                    <a:pt x="2178" y="3810"/>
                  </a:lnTo>
                  <a:lnTo>
                    <a:pt x="2164" y="3824"/>
                  </a:lnTo>
                  <a:cubicBezTo>
                    <a:pt x="2155" y="3835"/>
                    <a:pt x="2144" y="3844"/>
                    <a:pt x="2131" y="3851"/>
                  </a:cubicBezTo>
                  <a:cubicBezTo>
                    <a:pt x="2120" y="3862"/>
                    <a:pt x="2111" y="3868"/>
                    <a:pt x="2100" y="3875"/>
                  </a:cubicBezTo>
                  <a:cubicBezTo>
                    <a:pt x="2053" y="3909"/>
                    <a:pt x="2001" y="3933"/>
                    <a:pt x="1947" y="3950"/>
                  </a:cubicBezTo>
                  <a:cubicBezTo>
                    <a:pt x="1891" y="3968"/>
                    <a:pt x="1832" y="3976"/>
                    <a:pt x="1773" y="3976"/>
                  </a:cubicBezTo>
                  <a:cubicBezTo>
                    <a:pt x="1721" y="3976"/>
                    <a:pt x="1668" y="3970"/>
                    <a:pt x="1617" y="3957"/>
                  </a:cubicBezTo>
                  <a:cubicBezTo>
                    <a:pt x="1505" y="3929"/>
                    <a:pt x="1403" y="3882"/>
                    <a:pt x="1307" y="3821"/>
                  </a:cubicBezTo>
                  <a:cubicBezTo>
                    <a:pt x="1213" y="3756"/>
                    <a:pt x="1124" y="3681"/>
                    <a:pt x="1045" y="3603"/>
                  </a:cubicBezTo>
                  <a:cubicBezTo>
                    <a:pt x="800" y="3355"/>
                    <a:pt x="634" y="3052"/>
                    <a:pt x="505" y="2753"/>
                  </a:cubicBezTo>
                  <a:cubicBezTo>
                    <a:pt x="382" y="2453"/>
                    <a:pt x="290" y="2157"/>
                    <a:pt x="219" y="1882"/>
                  </a:cubicBezTo>
                  <a:cubicBezTo>
                    <a:pt x="83" y="1331"/>
                    <a:pt x="32" y="855"/>
                    <a:pt x="18" y="524"/>
                  </a:cubicBezTo>
                  <a:cubicBezTo>
                    <a:pt x="8" y="357"/>
                    <a:pt x="8" y="225"/>
                    <a:pt x="12" y="136"/>
                  </a:cubicBezTo>
                  <a:cubicBezTo>
                    <a:pt x="12" y="49"/>
                    <a:pt x="15" y="2"/>
                    <a:pt x="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1"/>
            <p:cNvSpPr/>
            <p:nvPr/>
          </p:nvSpPr>
          <p:spPr>
            <a:xfrm>
              <a:off x="503535" y="1620691"/>
              <a:ext cx="116379" cy="158699"/>
            </a:xfrm>
            <a:custGeom>
              <a:avLst/>
              <a:gdLst/>
              <a:ahLst/>
              <a:cxnLst/>
              <a:rect l="l" t="t" r="r" b="b"/>
              <a:pathLst>
                <a:path w="2651" h="3615" extrusionOk="0">
                  <a:moveTo>
                    <a:pt x="2503" y="1"/>
                  </a:moveTo>
                  <a:lnTo>
                    <a:pt x="2503" y="82"/>
                  </a:lnTo>
                  <a:cubicBezTo>
                    <a:pt x="2503" y="137"/>
                    <a:pt x="2503" y="215"/>
                    <a:pt x="2500" y="314"/>
                  </a:cubicBezTo>
                  <a:cubicBezTo>
                    <a:pt x="2494" y="514"/>
                    <a:pt x="2480" y="800"/>
                    <a:pt x="2436" y="1134"/>
                  </a:cubicBezTo>
                  <a:cubicBezTo>
                    <a:pt x="2426" y="1216"/>
                    <a:pt x="2412" y="1300"/>
                    <a:pt x="2395" y="1389"/>
                  </a:cubicBezTo>
                  <a:cubicBezTo>
                    <a:pt x="2378" y="1478"/>
                    <a:pt x="2354" y="1566"/>
                    <a:pt x="2330" y="1657"/>
                  </a:cubicBezTo>
                  <a:cubicBezTo>
                    <a:pt x="2307" y="1746"/>
                    <a:pt x="2276" y="1838"/>
                    <a:pt x="2242" y="1927"/>
                  </a:cubicBezTo>
                  <a:cubicBezTo>
                    <a:pt x="2208" y="2018"/>
                    <a:pt x="2167" y="2106"/>
                    <a:pt x="2123" y="2195"/>
                  </a:cubicBezTo>
                  <a:cubicBezTo>
                    <a:pt x="2109" y="2216"/>
                    <a:pt x="2099" y="2236"/>
                    <a:pt x="2085" y="2260"/>
                  </a:cubicBezTo>
                  <a:cubicBezTo>
                    <a:pt x="2075" y="2280"/>
                    <a:pt x="2062" y="2301"/>
                    <a:pt x="2048" y="2324"/>
                  </a:cubicBezTo>
                  <a:cubicBezTo>
                    <a:pt x="2038" y="2345"/>
                    <a:pt x="2024" y="2365"/>
                    <a:pt x="2010" y="2385"/>
                  </a:cubicBezTo>
                  <a:cubicBezTo>
                    <a:pt x="1997" y="2406"/>
                    <a:pt x="1987" y="2430"/>
                    <a:pt x="1970" y="2450"/>
                  </a:cubicBezTo>
                  <a:cubicBezTo>
                    <a:pt x="1916" y="2532"/>
                    <a:pt x="1854" y="2610"/>
                    <a:pt x="1789" y="2685"/>
                  </a:cubicBezTo>
                  <a:cubicBezTo>
                    <a:pt x="1725" y="2756"/>
                    <a:pt x="1650" y="2825"/>
                    <a:pt x="1575" y="2886"/>
                  </a:cubicBezTo>
                  <a:cubicBezTo>
                    <a:pt x="1497" y="2943"/>
                    <a:pt x="1415" y="2994"/>
                    <a:pt x="1330" y="3035"/>
                  </a:cubicBezTo>
                  <a:cubicBezTo>
                    <a:pt x="1245" y="3079"/>
                    <a:pt x="1164" y="3106"/>
                    <a:pt x="1089" y="3117"/>
                  </a:cubicBezTo>
                  <a:cubicBezTo>
                    <a:pt x="1071" y="3119"/>
                    <a:pt x="1054" y="3120"/>
                    <a:pt x="1038" y="3120"/>
                  </a:cubicBezTo>
                  <a:cubicBezTo>
                    <a:pt x="983" y="3120"/>
                    <a:pt x="933" y="3109"/>
                    <a:pt x="881" y="3093"/>
                  </a:cubicBezTo>
                  <a:cubicBezTo>
                    <a:pt x="844" y="3083"/>
                    <a:pt x="809" y="3062"/>
                    <a:pt x="776" y="3042"/>
                  </a:cubicBezTo>
                  <a:cubicBezTo>
                    <a:pt x="742" y="3021"/>
                    <a:pt x="707" y="2998"/>
                    <a:pt x="677" y="2971"/>
                  </a:cubicBezTo>
                  <a:lnTo>
                    <a:pt x="585" y="2879"/>
                  </a:lnTo>
                  <a:cubicBezTo>
                    <a:pt x="572" y="2861"/>
                    <a:pt x="558" y="2845"/>
                    <a:pt x="544" y="2825"/>
                  </a:cubicBezTo>
                  <a:cubicBezTo>
                    <a:pt x="531" y="2808"/>
                    <a:pt x="517" y="2790"/>
                    <a:pt x="503" y="2773"/>
                  </a:cubicBezTo>
                  <a:cubicBezTo>
                    <a:pt x="497" y="2763"/>
                    <a:pt x="493" y="2753"/>
                    <a:pt x="487" y="2743"/>
                  </a:cubicBezTo>
                  <a:cubicBezTo>
                    <a:pt x="480" y="2732"/>
                    <a:pt x="476" y="2726"/>
                    <a:pt x="470" y="2715"/>
                  </a:cubicBezTo>
                  <a:lnTo>
                    <a:pt x="439" y="2654"/>
                  </a:lnTo>
                  <a:cubicBezTo>
                    <a:pt x="422" y="2616"/>
                    <a:pt x="405" y="2572"/>
                    <a:pt x="391" y="2532"/>
                  </a:cubicBezTo>
                  <a:cubicBezTo>
                    <a:pt x="364" y="2450"/>
                    <a:pt x="347" y="2372"/>
                    <a:pt x="347" y="2297"/>
                  </a:cubicBezTo>
                  <a:cubicBezTo>
                    <a:pt x="337" y="2141"/>
                    <a:pt x="422" y="2029"/>
                    <a:pt x="534" y="1967"/>
                  </a:cubicBezTo>
                  <a:cubicBezTo>
                    <a:pt x="611" y="1927"/>
                    <a:pt x="692" y="1906"/>
                    <a:pt x="769" y="1906"/>
                  </a:cubicBezTo>
                  <a:cubicBezTo>
                    <a:pt x="808" y="1906"/>
                    <a:pt x="846" y="1911"/>
                    <a:pt x="881" y="1923"/>
                  </a:cubicBezTo>
                  <a:cubicBezTo>
                    <a:pt x="987" y="1950"/>
                    <a:pt x="1075" y="2025"/>
                    <a:pt x="1126" y="2100"/>
                  </a:cubicBezTo>
                  <a:cubicBezTo>
                    <a:pt x="1153" y="2137"/>
                    <a:pt x="1174" y="2175"/>
                    <a:pt x="1187" y="2208"/>
                  </a:cubicBezTo>
                  <a:cubicBezTo>
                    <a:pt x="1201" y="2243"/>
                    <a:pt x="1211" y="2274"/>
                    <a:pt x="1218" y="2297"/>
                  </a:cubicBezTo>
                  <a:cubicBezTo>
                    <a:pt x="1218" y="2310"/>
                    <a:pt x="1222" y="2324"/>
                    <a:pt x="1222" y="2335"/>
                  </a:cubicBezTo>
                  <a:cubicBezTo>
                    <a:pt x="1225" y="2341"/>
                    <a:pt x="1225" y="2351"/>
                    <a:pt x="1225" y="2358"/>
                  </a:cubicBezTo>
                  <a:cubicBezTo>
                    <a:pt x="1225" y="2372"/>
                    <a:pt x="1228" y="2379"/>
                    <a:pt x="1228" y="2379"/>
                  </a:cubicBezTo>
                  <a:cubicBezTo>
                    <a:pt x="1228" y="2379"/>
                    <a:pt x="1228" y="2372"/>
                    <a:pt x="1232" y="2358"/>
                  </a:cubicBezTo>
                  <a:cubicBezTo>
                    <a:pt x="1235" y="2351"/>
                    <a:pt x="1238" y="2345"/>
                    <a:pt x="1238" y="2335"/>
                  </a:cubicBezTo>
                  <a:cubicBezTo>
                    <a:pt x="1242" y="2324"/>
                    <a:pt x="1242" y="2310"/>
                    <a:pt x="1245" y="2297"/>
                  </a:cubicBezTo>
                  <a:cubicBezTo>
                    <a:pt x="1255" y="2243"/>
                    <a:pt x="1255" y="2158"/>
                    <a:pt x="1225" y="2052"/>
                  </a:cubicBezTo>
                  <a:cubicBezTo>
                    <a:pt x="1205" y="2001"/>
                    <a:pt x="1177" y="1943"/>
                    <a:pt x="1136" y="1889"/>
                  </a:cubicBezTo>
                  <a:cubicBezTo>
                    <a:pt x="1095" y="1834"/>
                    <a:pt x="1041" y="1780"/>
                    <a:pt x="966" y="1736"/>
                  </a:cubicBezTo>
                  <a:cubicBezTo>
                    <a:pt x="886" y="1686"/>
                    <a:pt x="786" y="1658"/>
                    <a:pt x="680" y="1658"/>
                  </a:cubicBezTo>
                  <a:cubicBezTo>
                    <a:pt x="592" y="1658"/>
                    <a:pt x="500" y="1677"/>
                    <a:pt x="412" y="1718"/>
                  </a:cubicBezTo>
                  <a:cubicBezTo>
                    <a:pt x="364" y="1743"/>
                    <a:pt x="316" y="1770"/>
                    <a:pt x="272" y="1804"/>
                  </a:cubicBezTo>
                  <a:cubicBezTo>
                    <a:pt x="228" y="1841"/>
                    <a:pt x="187" y="1882"/>
                    <a:pt x="153" y="1930"/>
                  </a:cubicBezTo>
                  <a:cubicBezTo>
                    <a:pt x="115" y="1980"/>
                    <a:pt x="89" y="2035"/>
                    <a:pt x="68" y="2090"/>
                  </a:cubicBezTo>
                  <a:cubicBezTo>
                    <a:pt x="44" y="2147"/>
                    <a:pt x="27" y="2205"/>
                    <a:pt x="18" y="2266"/>
                  </a:cubicBezTo>
                  <a:cubicBezTo>
                    <a:pt x="0" y="2385"/>
                    <a:pt x="7" y="2508"/>
                    <a:pt x="27" y="2624"/>
                  </a:cubicBezTo>
                  <a:cubicBezTo>
                    <a:pt x="48" y="2739"/>
                    <a:pt x="89" y="2855"/>
                    <a:pt x="143" y="2968"/>
                  </a:cubicBezTo>
                  <a:cubicBezTo>
                    <a:pt x="194" y="3083"/>
                    <a:pt x="262" y="3192"/>
                    <a:pt x="354" y="3290"/>
                  </a:cubicBezTo>
                  <a:cubicBezTo>
                    <a:pt x="398" y="3341"/>
                    <a:pt x="449" y="3389"/>
                    <a:pt x="507" y="3433"/>
                  </a:cubicBezTo>
                  <a:cubicBezTo>
                    <a:pt x="565" y="3474"/>
                    <a:pt x="626" y="3511"/>
                    <a:pt x="698" y="3542"/>
                  </a:cubicBezTo>
                  <a:cubicBezTo>
                    <a:pt x="800" y="3591"/>
                    <a:pt x="920" y="3614"/>
                    <a:pt x="1036" y="3614"/>
                  </a:cubicBezTo>
                  <a:cubicBezTo>
                    <a:pt x="1075" y="3614"/>
                    <a:pt x="1113" y="3612"/>
                    <a:pt x="1150" y="3607"/>
                  </a:cubicBezTo>
                  <a:cubicBezTo>
                    <a:pt x="1299" y="3586"/>
                    <a:pt x="1436" y="3535"/>
                    <a:pt x="1555" y="3478"/>
                  </a:cubicBezTo>
                  <a:cubicBezTo>
                    <a:pt x="1671" y="3412"/>
                    <a:pt x="1779" y="3341"/>
                    <a:pt x="1878" y="3257"/>
                  </a:cubicBezTo>
                  <a:cubicBezTo>
                    <a:pt x="1977" y="3172"/>
                    <a:pt x="2065" y="3079"/>
                    <a:pt x="2143" y="2981"/>
                  </a:cubicBezTo>
                  <a:cubicBezTo>
                    <a:pt x="2296" y="2784"/>
                    <a:pt x="2415" y="2569"/>
                    <a:pt x="2490" y="2351"/>
                  </a:cubicBezTo>
                  <a:cubicBezTo>
                    <a:pt x="2572" y="2137"/>
                    <a:pt x="2613" y="1916"/>
                    <a:pt x="2633" y="1712"/>
                  </a:cubicBezTo>
                  <a:cubicBezTo>
                    <a:pt x="2640" y="1610"/>
                    <a:pt x="2646" y="1511"/>
                    <a:pt x="2650" y="1416"/>
                  </a:cubicBezTo>
                  <a:cubicBezTo>
                    <a:pt x="2650" y="1321"/>
                    <a:pt x="2646" y="1229"/>
                    <a:pt x="2646" y="1140"/>
                  </a:cubicBezTo>
                  <a:cubicBezTo>
                    <a:pt x="2640" y="967"/>
                    <a:pt x="2619" y="811"/>
                    <a:pt x="2602" y="671"/>
                  </a:cubicBezTo>
                  <a:cubicBezTo>
                    <a:pt x="2585" y="531"/>
                    <a:pt x="2561" y="409"/>
                    <a:pt x="2548" y="310"/>
                  </a:cubicBezTo>
                  <a:cubicBezTo>
                    <a:pt x="2517" y="113"/>
                    <a:pt x="2503" y="1"/>
                    <a:pt x="2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1"/>
            <p:cNvSpPr/>
            <p:nvPr/>
          </p:nvSpPr>
          <p:spPr>
            <a:xfrm>
              <a:off x="468854" y="1650236"/>
              <a:ext cx="100882" cy="142543"/>
            </a:xfrm>
            <a:custGeom>
              <a:avLst/>
              <a:gdLst/>
              <a:ahLst/>
              <a:cxnLst/>
              <a:rect l="l" t="t" r="r" b="b"/>
              <a:pathLst>
                <a:path w="2298" h="3247" extrusionOk="0">
                  <a:moveTo>
                    <a:pt x="681" y="1821"/>
                  </a:moveTo>
                  <a:lnTo>
                    <a:pt x="681" y="1825"/>
                  </a:lnTo>
                  <a:cubicBezTo>
                    <a:pt x="685" y="1825"/>
                    <a:pt x="681" y="1825"/>
                    <a:pt x="681" y="1821"/>
                  </a:cubicBezTo>
                  <a:close/>
                  <a:moveTo>
                    <a:pt x="1360" y="0"/>
                  </a:moveTo>
                  <a:cubicBezTo>
                    <a:pt x="1328" y="0"/>
                    <a:pt x="1296" y="3"/>
                    <a:pt x="1263" y="9"/>
                  </a:cubicBezTo>
                  <a:cubicBezTo>
                    <a:pt x="1208" y="15"/>
                    <a:pt x="1150" y="29"/>
                    <a:pt x="1097" y="53"/>
                  </a:cubicBezTo>
                  <a:cubicBezTo>
                    <a:pt x="991" y="97"/>
                    <a:pt x="889" y="165"/>
                    <a:pt x="808" y="254"/>
                  </a:cubicBezTo>
                  <a:cubicBezTo>
                    <a:pt x="722" y="342"/>
                    <a:pt x="654" y="444"/>
                    <a:pt x="603" y="556"/>
                  </a:cubicBezTo>
                  <a:cubicBezTo>
                    <a:pt x="555" y="662"/>
                    <a:pt x="522" y="774"/>
                    <a:pt x="505" y="889"/>
                  </a:cubicBezTo>
                  <a:cubicBezTo>
                    <a:pt x="487" y="1009"/>
                    <a:pt x="487" y="1127"/>
                    <a:pt x="497" y="1246"/>
                  </a:cubicBezTo>
                  <a:cubicBezTo>
                    <a:pt x="511" y="1362"/>
                    <a:pt x="538" y="1481"/>
                    <a:pt x="579" y="1597"/>
                  </a:cubicBezTo>
                  <a:cubicBezTo>
                    <a:pt x="590" y="1624"/>
                    <a:pt x="603" y="1651"/>
                    <a:pt x="613" y="1682"/>
                  </a:cubicBezTo>
                  <a:cubicBezTo>
                    <a:pt x="627" y="1709"/>
                    <a:pt x="637" y="1736"/>
                    <a:pt x="651" y="1764"/>
                  </a:cubicBezTo>
                  <a:lnTo>
                    <a:pt x="678" y="1818"/>
                  </a:lnTo>
                  <a:lnTo>
                    <a:pt x="681" y="1821"/>
                  </a:lnTo>
                  <a:lnTo>
                    <a:pt x="681" y="1821"/>
                  </a:lnTo>
                  <a:lnTo>
                    <a:pt x="681" y="1821"/>
                  </a:lnTo>
                  <a:lnTo>
                    <a:pt x="685" y="1825"/>
                  </a:lnTo>
                  <a:lnTo>
                    <a:pt x="681" y="1825"/>
                  </a:lnTo>
                  <a:cubicBezTo>
                    <a:pt x="683" y="1826"/>
                    <a:pt x="684" y="1826"/>
                    <a:pt x="684" y="1826"/>
                  </a:cubicBezTo>
                  <a:cubicBezTo>
                    <a:pt x="683" y="1826"/>
                    <a:pt x="648" y="1810"/>
                    <a:pt x="627" y="1801"/>
                  </a:cubicBezTo>
                  <a:cubicBezTo>
                    <a:pt x="569" y="1784"/>
                    <a:pt x="505" y="1770"/>
                    <a:pt x="443" y="1770"/>
                  </a:cubicBezTo>
                  <a:cubicBezTo>
                    <a:pt x="379" y="1774"/>
                    <a:pt x="314" y="1791"/>
                    <a:pt x="260" y="1821"/>
                  </a:cubicBezTo>
                  <a:cubicBezTo>
                    <a:pt x="202" y="1852"/>
                    <a:pt x="154" y="1893"/>
                    <a:pt x="117" y="1940"/>
                  </a:cubicBezTo>
                  <a:cubicBezTo>
                    <a:pt x="79" y="1988"/>
                    <a:pt x="48" y="2039"/>
                    <a:pt x="32" y="2097"/>
                  </a:cubicBezTo>
                  <a:cubicBezTo>
                    <a:pt x="12" y="2155"/>
                    <a:pt x="4" y="2213"/>
                    <a:pt x="1" y="2270"/>
                  </a:cubicBezTo>
                  <a:cubicBezTo>
                    <a:pt x="1" y="2386"/>
                    <a:pt x="25" y="2499"/>
                    <a:pt x="69" y="2597"/>
                  </a:cubicBezTo>
                  <a:cubicBezTo>
                    <a:pt x="120" y="2716"/>
                    <a:pt x="191" y="2818"/>
                    <a:pt x="277" y="2903"/>
                  </a:cubicBezTo>
                  <a:cubicBezTo>
                    <a:pt x="362" y="2988"/>
                    <a:pt x="461" y="3053"/>
                    <a:pt x="563" y="3104"/>
                  </a:cubicBezTo>
                  <a:cubicBezTo>
                    <a:pt x="665" y="3155"/>
                    <a:pt x="767" y="3188"/>
                    <a:pt x="872" y="3213"/>
                  </a:cubicBezTo>
                  <a:cubicBezTo>
                    <a:pt x="974" y="3237"/>
                    <a:pt x="1076" y="3246"/>
                    <a:pt x="1175" y="3246"/>
                  </a:cubicBezTo>
                  <a:cubicBezTo>
                    <a:pt x="1372" y="3246"/>
                    <a:pt x="1549" y="3202"/>
                    <a:pt x="1695" y="3144"/>
                  </a:cubicBezTo>
                  <a:cubicBezTo>
                    <a:pt x="1767" y="3117"/>
                    <a:pt x="1835" y="3083"/>
                    <a:pt x="1893" y="3053"/>
                  </a:cubicBezTo>
                  <a:cubicBezTo>
                    <a:pt x="1954" y="3019"/>
                    <a:pt x="2004" y="2984"/>
                    <a:pt x="2053" y="2951"/>
                  </a:cubicBezTo>
                  <a:cubicBezTo>
                    <a:pt x="2141" y="2886"/>
                    <a:pt x="2205" y="2825"/>
                    <a:pt x="2249" y="2784"/>
                  </a:cubicBezTo>
                  <a:cubicBezTo>
                    <a:pt x="2270" y="2764"/>
                    <a:pt x="2287" y="2744"/>
                    <a:pt x="2297" y="2733"/>
                  </a:cubicBezTo>
                  <a:lnTo>
                    <a:pt x="2297" y="2733"/>
                  </a:lnTo>
                  <a:cubicBezTo>
                    <a:pt x="2284" y="2744"/>
                    <a:pt x="2270" y="2760"/>
                    <a:pt x="2246" y="2780"/>
                  </a:cubicBezTo>
                  <a:cubicBezTo>
                    <a:pt x="2202" y="2821"/>
                    <a:pt x="2137" y="2879"/>
                    <a:pt x="2042" y="2937"/>
                  </a:cubicBezTo>
                  <a:cubicBezTo>
                    <a:pt x="1950" y="2998"/>
                    <a:pt x="1828" y="3063"/>
                    <a:pt x="1681" y="3111"/>
                  </a:cubicBezTo>
                  <a:cubicBezTo>
                    <a:pt x="1543" y="3156"/>
                    <a:pt x="1381" y="3189"/>
                    <a:pt x="1205" y="3189"/>
                  </a:cubicBezTo>
                  <a:cubicBezTo>
                    <a:pt x="1195" y="3189"/>
                    <a:pt x="1185" y="3189"/>
                    <a:pt x="1175" y="3188"/>
                  </a:cubicBezTo>
                  <a:cubicBezTo>
                    <a:pt x="1083" y="3182"/>
                    <a:pt x="984" y="3172"/>
                    <a:pt x="889" y="3144"/>
                  </a:cubicBezTo>
                  <a:cubicBezTo>
                    <a:pt x="790" y="3121"/>
                    <a:pt x="692" y="3083"/>
                    <a:pt x="599" y="3033"/>
                  </a:cubicBezTo>
                  <a:cubicBezTo>
                    <a:pt x="409" y="2937"/>
                    <a:pt x="239" y="2774"/>
                    <a:pt x="154" y="2563"/>
                  </a:cubicBezTo>
                  <a:cubicBezTo>
                    <a:pt x="114" y="2471"/>
                    <a:pt x="93" y="2372"/>
                    <a:pt x="96" y="2274"/>
                  </a:cubicBezTo>
                  <a:cubicBezTo>
                    <a:pt x="100" y="2175"/>
                    <a:pt x="130" y="2077"/>
                    <a:pt x="195" y="2001"/>
                  </a:cubicBezTo>
                  <a:cubicBezTo>
                    <a:pt x="258" y="1930"/>
                    <a:pt x="342" y="1882"/>
                    <a:pt x="434" y="1882"/>
                  </a:cubicBezTo>
                  <a:cubicBezTo>
                    <a:pt x="437" y="1882"/>
                    <a:pt x="440" y="1882"/>
                    <a:pt x="443" y="1882"/>
                  </a:cubicBezTo>
                  <a:cubicBezTo>
                    <a:pt x="491" y="1882"/>
                    <a:pt x="538" y="1893"/>
                    <a:pt x="586" y="1910"/>
                  </a:cubicBezTo>
                  <a:cubicBezTo>
                    <a:pt x="613" y="1923"/>
                    <a:pt x="620" y="1923"/>
                    <a:pt x="685" y="1957"/>
                  </a:cubicBezTo>
                  <a:cubicBezTo>
                    <a:pt x="709" y="1974"/>
                    <a:pt x="736" y="1984"/>
                    <a:pt x="763" y="2005"/>
                  </a:cubicBezTo>
                  <a:lnTo>
                    <a:pt x="803" y="2036"/>
                  </a:lnTo>
                  <a:lnTo>
                    <a:pt x="852" y="2066"/>
                  </a:lnTo>
                  <a:cubicBezTo>
                    <a:pt x="861" y="2053"/>
                    <a:pt x="879" y="2039"/>
                    <a:pt x="892" y="2022"/>
                  </a:cubicBezTo>
                  <a:lnTo>
                    <a:pt x="896" y="2019"/>
                  </a:lnTo>
                  <a:lnTo>
                    <a:pt x="910" y="2005"/>
                  </a:lnTo>
                  <a:lnTo>
                    <a:pt x="916" y="1995"/>
                  </a:lnTo>
                  <a:cubicBezTo>
                    <a:pt x="919" y="1992"/>
                    <a:pt x="919" y="1992"/>
                    <a:pt x="923" y="1988"/>
                  </a:cubicBezTo>
                  <a:lnTo>
                    <a:pt x="933" y="1978"/>
                  </a:lnTo>
                  <a:lnTo>
                    <a:pt x="858" y="1886"/>
                  </a:lnTo>
                  <a:cubicBezTo>
                    <a:pt x="855" y="1879"/>
                    <a:pt x="844" y="1872"/>
                    <a:pt x="841" y="1866"/>
                  </a:cubicBezTo>
                  <a:lnTo>
                    <a:pt x="831" y="1849"/>
                  </a:lnTo>
                  <a:lnTo>
                    <a:pt x="808" y="1814"/>
                  </a:lnTo>
                  <a:lnTo>
                    <a:pt x="787" y="1780"/>
                  </a:lnTo>
                  <a:cubicBezTo>
                    <a:pt x="780" y="1770"/>
                    <a:pt x="770" y="1753"/>
                    <a:pt x="770" y="1750"/>
                  </a:cubicBezTo>
                  <a:lnTo>
                    <a:pt x="750" y="1712"/>
                  </a:lnTo>
                  <a:cubicBezTo>
                    <a:pt x="736" y="1689"/>
                    <a:pt x="726" y="1662"/>
                    <a:pt x="712" y="1637"/>
                  </a:cubicBezTo>
                  <a:cubicBezTo>
                    <a:pt x="701" y="1610"/>
                    <a:pt x="692" y="1587"/>
                    <a:pt x="681" y="1560"/>
                  </a:cubicBezTo>
                  <a:cubicBezTo>
                    <a:pt x="640" y="1454"/>
                    <a:pt x="613" y="1345"/>
                    <a:pt x="599" y="1233"/>
                  </a:cubicBezTo>
                  <a:cubicBezTo>
                    <a:pt x="586" y="1124"/>
                    <a:pt x="590" y="1012"/>
                    <a:pt x="603" y="903"/>
                  </a:cubicBezTo>
                  <a:cubicBezTo>
                    <a:pt x="616" y="797"/>
                    <a:pt x="648" y="695"/>
                    <a:pt x="692" y="596"/>
                  </a:cubicBezTo>
                  <a:cubicBezTo>
                    <a:pt x="783" y="389"/>
                    <a:pt x="940" y="213"/>
                    <a:pt x="1130" y="134"/>
                  </a:cubicBezTo>
                  <a:cubicBezTo>
                    <a:pt x="1178" y="114"/>
                    <a:pt x="1229" y="100"/>
                    <a:pt x="1277" y="90"/>
                  </a:cubicBezTo>
                  <a:cubicBezTo>
                    <a:pt x="1307" y="86"/>
                    <a:pt x="1338" y="83"/>
                    <a:pt x="1368" y="83"/>
                  </a:cubicBezTo>
                  <a:cubicBezTo>
                    <a:pt x="1387" y="83"/>
                    <a:pt x="1405" y="84"/>
                    <a:pt x="1423" y="86"/>
                  </a:cubicBezTo>
                  <a:cubicBezTo>
                    <a:pt x="1518" y="97"/>
                    <a:pt x="1610" y="131"/>
                    <a:pt x="1681" y="182"/>
                  </a:cubicBezTo>
                  <a:cubicBezTo>
                    <a:pt x="1701" y="196"/>
                    <a:pt x="1719" y="209"/>
                    <a:pt x="1736" y="222"/>
                  </a:cubicBezTo>
                  <a:cubicBezTo>
                    <a:pt x="1750" y="240"/>
                    <a:pt x="1767" y="254"/>
                    <a:pt x="1780" y="270"/>
                  </a:cubicBezTo>
                  <a:cubicBezTo>
                    <a:pt x="1808" y="301"/>
                    <a:pt x="1828" y="338"/>
                    <a:pt x="1841" y="376"/>
                  </a:cubicBezTo>
                  <a:cubicBezTo>
                    <a:pt x="1848" y="392"/>
                    <a:pt x="1858" y="413"/>
                    <a:pt x="1858" y="433"/>
                  </a:cubicBezTo>
                  <a:cubicBezTo>
                    <a:pt x="1865" y="450"/>
                    <a:pt x="1869" y="471"/>
                    <a:pt x="1869" y="491"/>
                  </a:cubicBezTo>
                  <a:cubicBezTo>
                    <a:pt x="1872" y="529"/>
                    <a:pt x="1869" y="566"/>
                    <a:pt x="1862" y="604"/>
                  </a:cubicBezTo>
                  <a:cubicBezTo>
                    <a:pt x="1848" y="678"/>
                    <a:pt x="1828" y="747"/>
                    <a:pt x="1804" y="811"/>
                  </a:cubicBezTo>
                  <a:cubicBezTo>
                    <a:pt x="1780" y="872"/>
                    <a:pt x="1756" y="927"/>
                    <a:pt x="1729" y="974"/>
                  </a:cubicBezTo>
                  <a:cubicBezTo>
                    <a:pt x="1671" y="1070"/>
                    <a:pt x="1607" y="1131"/>
                    <a:pt x="1552" y="1158"/>
                  </a:cubicBezTo>
                  <a:cubicBezTo>
                    <a:pt x="1546" y="1161"/>
                    <a:pt x="1542" y="1165"/>
                    <a:pt x="1535" y="1168"/>
                  </a:cubicBezTo>
                  <a:cubicBezTo>
                    <a:pt x="1528" y="1172"/>
                    <a:pt x="1522" y="1172"/>
                    <a:pt x="1518" y="1175"/>
                  </a:cubicBezTo>
                  <a:cubicBezTo>
                    <a:pt x="1508" y="1179"/>
                    <a:pt x="1497" y="1182"/>
                    <a:pt x="1491" y="1185"/>
                  </a:cubicBezTo>
                  <a:cubicBezTo>
                    <a:pt x="1497" y="1185"/>
                    <a:pt x="1508" y="1182"/>
                    <a:pt x="1518" y="1179"/>
                  </a:cubicBezTo>
                  <a:cubicBezTo>
                    <a:pt x="1525" y="1175"/>
                    <a:pt x="1532" y="1175"/>
                    <a:pt x="1538" y="1172"/>
                  </a:cubicBezTo>
                  <a:cubicBezTo>
                    <a:pt x="1542" y="1168"/>
                    <a:pt x="1549" y="1168"/>
                    <a:pt x="1555" y="1165"/>
                  </a:cubicBezTo>
                  <a:cubicBezTo>
                    <a:pt x="1613" y="1141"/>
                    <a:pt x="1685" y="1083"/>
                    <a:pt x="1750" y="988"/>
                  </a:cubicBezTo>
                  <a:cubicBezTo>
                    <a:pt x="1780" y="940"/>
                    <a:pt x="1811" y="886"/>
                    <a:pt x="1838" y="825"/>
                  </a:cubicBezTo>
                  <a:cubicBezTo>
                    <a:pt x="1865" y="760"/>
                    <a:pt x="1893" y="692"/>
                    <a:pt x="1910" y="614"/>
                  </a:cubicBezTo>
                  <a:cubicBezTo>
                    <a:pt x="1919" y="573"/>
                    <a:pt x="1926" y="532"/>
                    <a:pt x="1926" y="488"/>
                  </a:cubicBezTo>
                  <a:cubicBezTo>
                    <a:pt x="1926" y="467"/>
                    <a:pt x="1923" y="444"/>
                    <a:pt x="1919" y="420"/>
                  </a:cubicBezTo>
                  <a:cubicBezTo>
                    <a:pt x="1916" y="400"/>
                    <a:pt x="1910" y="376"/>
                    <a:pt x="1902" y="351"/>
                  </a:cubicBezTo>
                  <a:cubicBezTo>
                    <a:pt x="1885" y="307"/>
                    <a:pt x="1865" y="267"/>
                    <a:pt x="1831" y="226"/>
                  </a:cubicBezTo>
                  <a:cubicBezTo>
                    <a:pt x="1817" y="205"/>
                    <a:pt x="1800" y="188"/>
                    <a:pt x="1783" y="172"/>
                  </a:cubicBezTo>
                  <a:cubicBezTo>
                    <a:pt x="1763" y="155"/>
                    <a:pt x="1746" y="138"/>
                    <a:pt x="1726" y="124"/>
                  </a:cubicBezTo>
                  <a:cubicBezTo>
                    <a:pt x="1644" y="62"/>
                    <a:pt x="1542" y="22"/>
                    <a:pt x="1433" y="5"/>
                  </a:cubicBezTo>
                  <a:cubicBezTo>
                    <a:pt x="1409" y="2"/>
                    <a:pt x="1385" y="0"/>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1"/>
            <p:cNvSpPr/>
            <p:nvPr/>
          </p:nvSpPr>
          <p:spPr>
            <a:xfrm>
              <a:off x="571757" y="1009770"/>
              <a:ext cx="1580" cy="2853"/>
            </a:xfrm>
            <a:custGeom>
              <a:avLst/>
              <a:gdLst/>
              <a:ahLst/>
              <a:cxnLst/>
              <a:rect l="l" t="t" r="r" b="b"/>
              <a:pathLst>
                <a:path w="36" h="65" extrusionOk="0">
                  <a:moveTo>
                    <a:pt x="4" y="0"/>
                  </a:moveTo>
                  <a:lnTo>
                    <a:pt x="4" y="4"/>
                  </a:lnTo>
                  <a:cubicBezTo>
                    <a:pt x="7" y="8"/>
                    <a:pt x="4" y="11"/>
                    <a:pt x="4" y="14"/>
                  </a:cubicBezTo>
                  <a:cubicBezTo>
                    <a:pt x="7" y="17"/>
                    <a:pt x="4" y="21"/>
                    <a:pt x="4" y="21"/>
                  </a:cubicBezTo>
                  <a:lnTo>
                    <a:pt x="4" y="31"/>
                  </a:lnTo>
                  <a:lnTo>
                    <a:pt x="4" y="41"/>
                  </a:lnTo>
                  <a:lnTo>
                    <a:pt x="4" y="48"/>
                  </a:lnTo>
                  <a:cubicBezTo>
                    <a:pt x="4" y="52"/>
                    <a:pt x="4" y="55"/>
                    <a:pt x="1" y="58"/>
                  </a:cubicBezTo>
                  <a:lnTo>
                    <a:pt x="1" y="61"/>
                  </a:lnTo>
                  <a:lnTo>
                    <a:pt x="4" y="61"/>
                  </a:lnTo>
                  <a:cubicBezTo>
                    <a:pt x="6" y="64"/>
                    <a:pt x="8" y="65"/>
                    <a:pt x="11" y="65"/>
                  </a:cubicBezTo>
                  <a:cubicBezTo>
                    <a:pt x="14" y="65"/>
                    <a:pt x="16" y="64"/>
                    <a:pt x="18" y="61"/>
                  </a:cubicBezTo>
                  <a:cubicBezTo>
                    <a:pt x="21" y="58"/>
                    <a:pt x="24" y="55"/>
                    <a:pt x="28" y="52"/>
                  </a:cubicBezTo>
                  <a:cubicBezTo>
                    <a:pt x="31" y="45"/>
                    <a:pt x="35" y="38"/>
                    <a:pt x="35" y="35"/>
                  </a:cubicBezTo>
                  <a:cubicBezTo>
                    <a:pt x="35" y="28"/>
                    <a:pt x="35" y="21"/>
                    <a:pt x="31" y="14"/>
                  </a:cubicBezTo>
                  <a:cubicBezTo>
                    <a:pt x="28" y="11"/>
                    <a:pt x="24" y="8"/>
                    <a:pt x="21" y="4"/>
                  </a:cubicBezTo>
                  <a:cubicBezTo>
                    <a:pt x="15" y="0"/>
                    <a:pt x="11" y="0"/>
                    <a:pt x="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1"/>
            <p:cNvSpPr/>
            <p:nvPr/>
          </p:nvSpPr>
          <p:spPr>
            <a:xfrm>
              <a:off x="554285" y="1012009"/>
              <a:ext cx="105492" cy="93990"/>
            </a:xfrm>
            <a:custGeom>
              <a:avLst/>
              <a:gdLst/>
              <a:ahLst/>
              <a:cxnLst/>
              <a:rect l="l" t="t" r="r" b="b"/>
              <a:pathLst>
                <a:path w="2403" h="2141" extrusionOk="0">
                  <a:moveTo>
                    <a:pt x="0" y="1"/>
                  </a:moveTo>
                  <a:cubicBezTo>
                    <a:pt x="0" y="1"/>
                    <a:pt x="52" y="31"/>
                    <a:pt x="147" y="89"/>
                  </a:cubicBezTo>
                  <a:cubicBezTo>
                    <a:pt x="239" y="147"/>
                    <a:pt x="368" y="232"/>
                    <a:pt x="528" y="334"/>
                  </a:cubicBezTo>
                  <a:cubicBezTo>
                    <a:pt x="688" y="433"/>
                    <a:pt x="868" y="552"/>
                    <a:pt x="1069" y="671"/>
                  </a:cubicBezTo>
                  <a:cubicBezTo>
                    <a:pt x="1171" y="732"/>
                    <a:pt x="1273" y="793"/>
                    <a:pt x="1382" y="855"/>
                  </a:cubicBezTo>
                  <a:cubicBezTo>
                    <a:pt x="1487" y="916"/>
                    <a:pt x="1596" y="977"/>
                    <a:pt x="1699" y="1042"/>
                  </a:cubicBezTo>
                  <a:cubicBezTo>
                    <a:pt x="1804" y="1106"/>
                    <a:pt x="1903" y="1174"/>
                    <a:pt x="1994" y="1249"/>
                  </a:cubicBezTo>
                  <a:cubicBezTo>
                    <a:pt x="2082" y="1327"/>
                    <a:pt x="2164" y="1409"/>
                    <a:pt x="2219" y="1500"/>
                  </a:cubicBezTo>
                  <a:cubicBezTo>
                    <a:pt x="2246" y="1545"/>
                    <a:pt x="2266" y="1593"/>
                    <a:pt x="2280" y="1640"/>
                  </a:cubicBezTo>
                  <a:cubicBezTo>
                    <a:pt x="2290" y="1688"/>
                    <a:pt x="2297" y="1739"/>
                    <a:pt x="2290" y="1786"/>
                  </a:cubicBezTo>
                  <a:cubicBezTo>
                    <a:pt x="2283" y="1882"/>
                    <a:pt x="2239" y="1963"/>
                    <a:pt x="2171" y="2011"/>
                  </a:cubicBezTo>
                  <a:cubicBezTo>
                    <a:pt x="2137" y="2035"/>
                    <a:pt x="2099" y="2056"/>
                    <a:pt x="2062" y="2065"/>
                  </a:cubicBezTo>
                  <a:cubicBezTo>
                    <a:pt x="2025" y="2076"/>
                    <a:pt x="1988" y="2083"/>
                    <a:pt x="1950" y="2086"/>
                  </a:cubicBezTo>
                  <a:cubicBezTo>
                    <a:pt x="1929" y="2088"/>
                    <a:pt x="1909" y="2089"/>
                    <a:pt x="1889" y="2089"/>
                  </a:cubicBezTo>
                  <a:cubicBezTo>
                    <a:pt x="1841" y="2089"/>
                    <a:pt x="1798" y="2084"/>
                    <a:pt x="1760" y="2079"/>
                  </a:cubicBezTo>
                  <a:cubicBezTo>
                    <a:pt x="1705" y="2072"/>
                    <a:pt x="1664" y="2062"/>
                    <a:pt x="1633" y="2059"/>
                  </a:cubicBezTo>
                  <a:cubicBezTo>
                    <a:pt x="1606" y="2052"/>
                    <a:pt x="1589" y="2048"/>
                    <a:pt x="1589" y="2048"/>
                  </a:cubicBezTo>
                  <a:lnTo>
                    <a:pt x="1589" y="2048"/>
                  </a:lnTo>
                  <a:cubicBezTo>
                    <a:pt x="1589" y="2048"/>
                    <a:pt x="1606" y="2056"/>
                    <a:pt x="1633" y="2065"/>
                  </a:cubicBezTo>
                  <a:cubicBezTo>
                    <a:pt x="1661" y="2076"/>
                    <a:pt x="1702" y="2089"/>
                    <a:pt x="1752" y="2106"/>
                  </a:cubicBezTo>
                  <a:cubicBezTo>
                    <a:pt x="1807" y="2120"/>
                    <a:pt x="1872" y="2133"/>
                    <a:pt x="1953" y="2141"/>
                  </a:cubicBezTo>
                  <a:cubicBezTo>
                    <a:pt x="1991" y="2141"/>
                    <a:pt x="2035" y="2141"/>
                    <a:pt x="2079" y="2130"/>
                  </a:cubicBezTo>
                  <a:cubicBezTo>
                    <a:pt x="2123" y="2123"/>
                    <a:pt x="2171" y="2106"/>
                    <a:pt x="2215" y="2076"/>
                  </a:cubicBezTo>
                  <a:cubicBezTo>
                    <a:pt x="2259" y="2048"/>
                    <a:pt x="2300" y="2011"/>
                    <a:pt x="2331" y="1963"/>
                  </a:cubicBezTo>
                  <a:cubicBezTo>
                    <a:pt x="2361" y="1913"/>
                    <a:pt x="2382" y="1858"/>
                    <a:pt x="2392" y="1800"/>
                  </a:cubicBezTo>
                  <a:cubicBezTo>
                    <a:pt x="2402" y="1739"/>
                    <a:pt x="2402" y="1678"/>
                    <a:pt x="2392" y="1616"/>
                  </a:cubicBezTo>
                  <a:cubicBezTo>
                    <a:pt x="2379" y="1555"/>
                    <a:pt x="2355" y="1494"/>
                    <a:pt x="2324" y="1439"/>
                  </a:cubicBezTo>
                  <a:cubicBezTo>
                    <a:pt x="2266" y="1327"/>
                    <a:pt x="2174" y="1232"/>
                    <a:pt x="2079" y="1147"/>
                  </a:cubicBezTo>
                  <a:cubicBezTo>
                    <a:pt x="1984" y="1065"/>
                    <a:pt x="1878" y="990"/>
                    <a:pt x="1770" y="926"/>
                  </a:cubicBezTo>
                  <a:cubicBezTo>
                    <a:pt x="1661" y="858"/>
                    <a:pt x="1552" y="797"/>
                    <a:pt x="1446" y="739"/>
                  </a:cubicBezTo>
                  <a:cubicBezTo>
                    <a:pt x="1338" y="681"/>
                    <a:pt x="1232" y="623"/>
                    <a:pt x="1127" y="569"/>
                  </a:cubicBezTo>
                  <a:cubicBezTo>
                    <a:pt x="923" y="456"/>
                    <a:pt x="725" y="365"/>
                    <a:pt x="559" y="280"/>
                  </a:cubicBezTo>
                  <a:cubicBezTo>
                    <a:pt x="392" y="194"/>
                    <a:pt x="249" y="130"/>
                    <a:pt x="154" y="79"/>
                  </a:cubicBezTo>
                  <a:cubicBezTo>
                    <a:pt x="55" y="3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1"/>
            <p:cNvSpPr/>
            <p:nvPr/>
          </p:nvSpPr>
          <p:spPr>
            <a:xfrm>
              <a:off x="590108" y="1102664"/>
              <a:ext cx="78318" cy="145836"/>
            </a:xfrm>
            <a:custGeom>
              <a:avLst/>
              <a:gdLst/>
              <a:ahLst/>
              <a:cxnLst/>
              <a:rect l="l" t="t" r="r" b="b"/>
              <a:pathLst>
                <a:path w="1784" h="3322" extrusionOk="0">
                  <a:moveTo>
                    <a:pt x="1049" y="1975"/>
                  </a:moveTo>
                  <a:lnTo>
                    <a:pt x="1049" y="1975"/>
                  </a:lnTo>
                  <a:cubicBezTo>
                    <a:pt x="1049" y="1976"/>
                    <a:pt x="1049" y="1978"/>
                    <a:pt x="1049" y="1980"/>
                  </a:cubicBezTo>
                  <a:lnTo>
                    <a:pt x="1049" y="1980"/>
                  </a:lnTo>
                  <a:lnTo>
                    <a:pt x="1049" y="1980"/>
                  </a:lnTo>
                  <a:cubicBezTo>
                    <a:pt x="1049" y="1978"/>
                    <a:pt x="1049" y="1976"/>
                    <a:pt x="1049" y="1975"/>
                  </a:cubicBezTo>
                  <a:close/>
                  <a:moveTo>
                    <a:pt x="770" y="0"/>
                  </a:moveTo>
                  <a:cubicBezTo>
                    <a:pt x="770" y="1"/>
                    <a:pt x="787" y="11"/>
                    <a:pt x="821" y="35"/>
                  </a:cubicBezTo>
                  <a:cubicBezTo>
                    <a:pt x="855" y="55"/>
                    <a:pt x="903" y="89"/>
                    <a:pt x="957" y="137"/>
                  </a:cubicBezTo>
                  <a:cubicBezTo>
                    <a:pt x="1012" y="187"/>
                    <a:pt x="1076" y="249"/>
                    <a:pt x="1144" y="327"/>
                  </a:cubicBezTo>
                  <a:cubicBezTo>
                    <a:pt x="1209" y="405"/>
                    <a:pt x="1274" y="501"/>
                    <a:pt x="1341" y="606"/>
                  </a:cubicBezTo>
                  <a:cubicBezTo>
                    <a:pt x="1409" y="711"/>
                    <a:pt x="1470" y="834"/>
                    <a:pt x="1525" y="966"/>
                  </a:cubicBezTo>
                  <a:cubicBezTo>
                    <a:pt x="1583" y="1099"/>
                    <a:pt x="1634" y="1239"/>
                    <a:pt x="1647" y="1388"/>
                  </a:cubicBezTo>
                  <a:cubicBezTo>
                    <a:pt x="1654" y="1463"/>
                    <a:pt x="1651" y="1538"/>
                    <a:pt x="1630" y="1610"/>
                  </a:cubicBezTo>
                  <a:cubicBezTo>
                    <a:pt x="1613" y="1681"/>
                    <a:pt x="1580" y="1749"/>
                    <a:pt x="1532" y="1803"/>
                  </a:cubicBezTo>
                  <a:cubicBezTo>
                    <a:pt x="1508" y="1831"/>
                    <a:pt x="1484" y="1858"/>
                    <a:pt x="1454" y="1875"/>
                  </a:cubicBezTo>
                  <a:cubicBezTo>
                    <a:pt x="1423" y="1895"/>
                    <a:pt x="1393" y="1909"/>
                    <a:pt x="1358" y="1919"/>
                  </a:cubicBezTo>
                  <a:cubicBezTo>
                    <a:pt x="1338" y="1925"/>
                    <a:pt x="1316" y="1927"/>
                    <a:pt x="1293" y="1927"/>
                  </a:cubicBezTo>
                  <a:cubicBezTo>
                    <a:pt x="1246" y="1927"/>
                    <a:pt x="1198" y="1916"/>
                    <a:pt x="1154" y="1895"/>
                  </a:cubicBezTo>
                  <a:cubicBezTo>
                    <a:pt x="1148" y="1892"/>
                    <a:pt x="1141" y="1889"/>
                    <a:pt x="1134" y="1885"/>
                  </a:cubicBezTo>
                  <a:lnTo>
                    <a:pt x="1127" y="1881"/>
                  </a:lnTo>
                  <a:lnTo>
                    <a:pt x="1120" y="1878"/>
                  </a:lnTo>
                  <a:lnTo>
                    <a:pt x="1110" y="1868"/>
                  </a:lnTo>
                  <a:cubicBezTo>
                    <a:pt x="1096" y="1858"/>
                    <a:pt x="1083" y="1844"/>
                    <a:pt x="1069" y="1834"/>
                  </a:cubicBezTo>
                  <a:cubicBezTo>
                    <a:pt x="1069" y="1834"/>
                    <a:pt x="1062" y="1823"/>
                    <a:pt x="1059" y="1817"/>
                  </a:cubicBezTo>
                  <a:lnTo>
                    <a:pt x="1049" y="1796"/>
                  </a:lnTo>
                  <a:cubicBezTo>
                    <a:pt x="1042" y="1783"/>
                    <a:pt x="1035" y="1770"/>
                    <a:pt x="1029" y="1756"/>
                  </a:cubicBezTo>
                  <a:cubicBezTo>
                    <a:pt x="1012" y="1759"/>
                    <a:pt x="998" y="1759"/>
                    <a:pt x="985" y="1762"/>
                  </a:cubicBezTo>
                  <a:lnTo>
                    <a:pt x="974" y="1766"/>
                  </a:lnTo>
                  <a:lnTo>
                    <a:pt x="957" y="1766"/>
                  </a:lnTo>
                  <a:cubicBezTo>
                    <a:pt x="940" y="1770"/>
                    <a:pt x="923" y="1773"/>
                    <a:pt x="906" y="1779"/>
                  </a:cubicBezTo>
                  <a:cubicBezTo>
                    <a:pt x="916" y="1881"/>
                    <a:pt x="927" y="2018"/>
                    <a:pt x="930" y="2045"/>
                  </a:cubicBezTo>
                  <a:cubicBezTo>
                    <a:pt x="933" y="2099"/>
                    <a:pt x="936" y="2150"/>
                    <a:pt x="936" y="2205"/>
                  </a:cubicBezTo>
                  <a:cubicBezTo>
                    <a:pt x="940" y="2307"/>
                    <a:pt x="936" y="2406"/>
                    <a:pt x="923" y="2504"/>
                  </a:cubicBezTo>
                  <a:cubicBezTo>
                    <a:pt x="903" y="2654"/>
                    <a:pt x="862" y="2797"/>
                    <a:pt x="797" y="2919"/>
                  </a:cubicBezTo>
                  <a:cubicBezTo>
                    <a:pt x="763" y="2980"/>
                    <a:pt x="726" y="3035"/>
                    <a:pt x="682" y="3082"/>
                  </a:cubicBezTo>
                  <a:cubicBezTo>
                    <a:pt x="638" y="3130"/>
                    <a:pt x="589" y="3175"/>
                    <a:pt x="539" y="3205"/>
                  </a:cubicBezTo>
                  <a:cubicBezTo>
                    <a:pt x="487" y="3236"/>
                    <a:pt x="437" y="3252"/>
                    <a:pt x="382" y="3259"/>
                  </a:cubicBezTo>
                  <a:cubicBezTo>
                    <a:pt x="372" y="3261"/>
                    <a:pt x="361" y="3261"/>
                    <a:pt x="351" y="3261"/>
                  </a:cubicBezTo>
                  <a:cubicBezTo>
                    <a:pt x="311" y="3261"/>
                    <a:pt x="272" y="3252"/>
                    <a:pt x="239" y="3236"/>
                  </a:cubicBezTo>
                  <a:cubicBezTo>
                    <a:pt x="195" y="3215"/>
                    <a:pt x="158" y="3188"/>
                    <a:pt x="127" y="3157"/>
                  </a:cubicBezTo>
                  <a:cubicBezTo>
                    <a:pt x="96" y="3126"/>
                    <a:pt x="73" y="3093"/>
                    <a:pt x="59" y="3062"/>
                  </a:cubicBezTo>
                  <a:cubicBezTo>
                    <a:pt x="25" y="2997"/>
                    <a:pt x="11" y="2939"/>
                    <a:pt x="11" y="2899"/>
                  </a:cubicBezTo>
                  <a:cubicBezTo>
                    <a:pt x="8" y="2881"/>
                    <a:pt x="11" y="2864"/>
                    <a:pt x="11" y="2855"/>
                  </a:cubicBezTo>
                  <a:lnTo>
                    <a:pt x="11" y="2841"/>
                  </a:lnTo>
                  <a:cubicBezTo>
                    <a:pt x="11" y="2841"/>
                    <a:pt x="11" y="2844"/>
                    <a:pt x="8" y="2855"/>
                  </a:cubicBezTo>
                  <a:cubicBezTo>
                    <a:pt x="8" y="2864"/>
                    <a:pt x="5" y="2881"/>
                    <a:pt x="5" y="2899"/>
                  </a:cubicBezTo>
                  <a:cubicBezTo>
                    <a:pt x="1" y="2939"/>
                    <a:pt x="8" y="3001"/>
                    <a:pt x="35" y="3073"/>
                  </a:cubicBezTo>
                  <a:cubicBezTo>
                    <a:pt x="49" y="3106"/>
                    <a:pt x="73" y="3144"/>
                    <a:pt x="100" y="3181"/>
                  </a:cubicBezTo>
                  <a:cubicBezTo>
                    <a:pt x="131" y="3215"/>
                    <a:pt x="168" y="3252"/>
                    <a:pt x="216" y="3280"/>
                  </a:cubicBezTo>
                  <a:cubicBezTo>
                    <a:pt x="259" y="3305"/>
                    <a:pt x="314" y="3321"/>
                    <a:pt x="373" y="3321"/>
                  </a:cubicBezTo>
                  <a:cubicBezTo>
                    <a:pt x="378" y="3321"/>
                    <a:pt x="383" y="3321"/>
                    <a:pt x="389" y="3321"/>
                  </a:cubicBezTo>
                  <a:cubicBezTo>
                    <a:pt x="450" y="3321"/>
                    <a:pt x="518" y="3300"/>
                    <a:pt x="576" y="3269"/>
                  </a:cubicBezTo>
                  <a:cubicBezTo>
                    <a:pt x="638" y="3236"/>
                    <a:pt x="691" y="3195"/>
                    <a:pt x="743" y="3144"/>
                  </a:cubicBezTo>
                  <a:cubicBezTo>
                    <a:pt x="794" y="3093"/>
                    <a:pt x="842" y="3032"/>
                    <a:pt x="883" y="2966"/>
                  </a:cubicBezTo>
                  <a:cubicBezTo>
                    <a:pt x="960" y="2837"/>
                    <a:pt x="1015" y="2681"/>
                    <a:pt x="1038" y="2517"/>
                  </a:cubicBezTo>
                  <a:cubicBezTo>
                    <a:pt x="1056" y="2415"/>
                    <a:pt x="1059" y="2310"/>
                    <a:pt x="1059" y="2201"/>
                  </a:cubicBezTo>
                  <a:cubicBezTo>
                    <a:pt x="1059" y="2130"/>
                    <a:pt x="1052" y="2018"/>
                    <a:pt x="1049" y="1983"/>
                  </a:cubicBezTo>
                  <a:lnTo>
                    <a:pt x="1052" y="1983"/>
                  </a:lnTo>
                  <a:lnTo>
                    <a:pt x="1059" y="1987"/>
                  </a:lnTo>
                  <a:lnTo>
                    <a:pt x="1073" y="1997"/>
                  </a:lnTo>
                  <a:cubicBezTo>
                    <a:pt x="1079" y="2001"/>
                    <a:pt x="1090" y="2007"/>
                    <a:pt x="1100" y="2011"/>
                  </a:cubicBezTo>
                  <a:cubicBezTo>
                    <a:pt x="1157" y="2040"/>
                    <a:pt x="1222" y="2054"/>
                    <a:pt x="1286" y="2054"/>
                  </a:cubicBezTo>
                  <a:cubicBezTo>
                    <a:pt x="1321" y="2054"/>
                    <a:pt x="1355" y="2050"/>
                    <a:pt x="1389" y="2041"/>
                  </a:cubicBezTo>
                  <a:cubicBezTo>
                    <a:pt x="1491" y="2018"/>
                    <a:pt x="1569" y="1956"/>
                    <a:pt x="1630" y="1881"/>
                  </a:cubicBezTo>
                  <a:cubicBezTo>
                    <a:pt x="1750" y="1735"/>
                    <a:pt x="1784" y="1542"/>
                    <a:pt x="1760" y="1374"/>
                  </a:cubicBezTo>
                  <a:cubicBezTo>
                    <a:pt x="1740" y="1208"/>
                    <a:pt x="1674" y="1058"/>
                    <a:pt x="1610" y="929"/>
                  </a:cubicBezTo>
                  <a:cubicBezTo>
                    <a:pt x="1542" y="796"/>
                    <a:pt x="1474" y="674"/>
                    <a:pt x="1399" y="569"/>
                  </a:cubicBezTo>
                  <a:cubicBezTo>
                    <a:pt x="1250" y="358"/>
                    <a:pt x="1087" y="211"/>
                    <a:pt x="967" y="123"/>
                  </a:cubicBezTo>
                  <a:cubicBezTo>
                    <a:pt x="906" y="82"/>
                    <a:pt x="858" y="52"/>
                    <a:pt x="825" y="31"/>
                  </a:cubicBezTo>
                  <a:cubicBezTo>
                    <a:pt x="787" y="11"/>
                    <a:pt x="770" y="1"/>
                    <a:pt x="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1"/>
            <p:cNvSpPr/>
            <p:nvPr/>
          </p:nvSpPr>
          <p:spPr>
            <a:xfrm>
              <a:off x="1191945" y="408550"/>
              <a:ext cx="378023" cy="149699"/>
            </a:xfrm>
            <a:custGeom>
              <a:avLst/>
              <a:gdLst/>
              <a:ahLst/>
              <a:cxnLst/>
              <a:rect l="l" t="t" r="r" b="b"/>
              <a:pathLst>
                <a:path w="8611" h="3410" extrusionOk="0">
                  <a:moveTo>
                    <a:pt x="1" y="0"/>
                  </a:moveTo>
                  <a:lnTo>
                    <a:pt x="1" y="0"/>
                  </a:lnTo>
                  <a:cubicBezTo>
                    <a:pt x="1" y="0"/>
                    <a:pt x="25" y="45"/>
                    <a:pt x="76" y="127"/>
                  </a:cubicBezTo>
                  <a:cubicBezTo>
                    <a:pt x="127" y="208"/>
                    <a:pt x="198" y="327"/>
                    <a:pt x="297" y="474"/>
                  </a:cubicBezTo>
                  <a:cubicBezTo>
                    <a:pt x="494" y="769"/>
                    <a:pt x="790" y="1184"/>
                    <a:pt x="1191" y="1640"/>
                  </a:cubicBezTo>
                  <a:cubicBezTo>
                    <a:pt x="1290" y="1755"/>
                    <a:pt x="1399" y="1875"/>
                    <a:pt x="1511" y="1994"/>
                  </a:cubicBezTo>
                  <a:cubicBezTo>
                    <a:pt x="1569" y="2052"/>
                    <a:pt x="1627" y="2113"/>
                    <a:pt x="1685" y="2174"/>
                  </a:cubicBezTo>
                  <a:cubicBezTo>
                    <a:pt x="1746" y="2232"/>
                    <a:pt x="1808" y="2293"/>
                    <a:pt x="1875" y="2351"/>
                  </a:cubicBezTo>
                  <a:cubicBezTo>
                    <a:pt x="1946" y="2408"/>
                    <a:pt x="2021" y="2460"/>
                    <a:pt x="2110" y="2497"/>
                  </a:cubicBezTo>
                  <a:cubicBezTo>
                    <a:pt x="2182" y="2525"/>
                    <a:pt x="2260" y="2541"/>
                    <a:pt x="2340" y="2541"/>
                  </a:cubicBezTo>
                  <a:cubicBezTo>
                    <a:pt x="2358" y="2541"/>
                    <a:pt x="2377" y="2540"/>
                    <a:pt x="2395" y="2538"/>
                  </a:cubicBezTo>
                  <a:cubicBezTo>
                    <a:pt x="2494" y="2524"/>
                    <a:pt x="2599" y="2484"/>
                    <a:pt x="2668" y="2402"/>
                  </a:cubicBezTo>
                  <a:cubicBezTo>
                    <a:pt x="2739" y="2320"/>
                    <a:pt x="2770" y="2215"/>
                    <a:pt x="2777" y="2113"/>
                  </a:cubicBezTo>
                  <a:cubicBezTo>
                    <a:pt x="2780" y="2072"/>
                    <a:pt x="2780" y="2031"/>
                    <a:pt x="2780" y="1990"/>
                  </a:cubicBezTo>
                  <a:lnTo>
                    <a:pt x="2777" y="1980"/>
                  </a:lnTo>
                  <a:lnTo>
                    <a:pt x="2777" y="1977"/>
                  </a:lnTo>
                  <a:lnTo>
                    <a:pt x="2777" y="1970"/>
                  </a:lnTo>
                  <a:lnTo>
                    <a:pt x="2777" y="1959"/>
                  </a:lnTo>
                  <a:cubicBezTo>
                    <a:pt x="2777" y="1964"/>
                    <a:pt x="2780" y="1964"/>
                    <a:pt x="2783" y="1967"/>
                  </a:cubicBezTo>
                  <a:lnTo>
                    <a:pt x="2783" y="1973"/>
                  </a:lnTo>
                  <a:lnTo>
                    <a:pt x="2787" y="1977"/>
                  </a:lnTo>
                  <a:lnTo>
                    <a:pt x="2787" y="1980"/>
                  </a:lnTo>
                  <a:lnTo>
                    <a:pt x="2817" y="2021"/>
                  </a:lnTo>
                  <a:cubicBezTo>
                    <a:pt x="2828" y="2035"/>
                    <a:pt x="2838" y="2052"/>
                    <a:pt x="2852" y="2066"/>
                  </a:cubicBezTo>
                  <a:cubicBezTo>
                    <a:pt x="2899" y="2127"/>
                    <a:pt x="2946" y="2188"/>
                    <a:pt x="2998" y="2242"/>
                  </a:cubicBezTo>
                  <a:cubicBezTo>
                    <a:pt x="3100" y="2361"/>
                    <a:pt x="3209" y="2470"/>
                    <a:pt x="3328" y="2576"/>
                  </a:cubicBezTo>
                  <a:cubicBezTo>
                    <a:pt x="3389" y="2630"/>
                    <a:pt x="3447" y="2681"/>
                    <a:pt x="3511" y="2728"/>
                  </a:cubicBezTo>
                  <a:cubicBezTo>
                    <a:pt x="3573" y="2780"/>
                    <a:pt x="3637" y="2824"/>
                    <a:pt x="3706" y="2868"/>
                  </a:cubicBezTo>
                  <a:cubicBezTo>
                    <a:pt x="3736" y="2892"/>
                    <a:pt x="3770" y="2912"/>
                    <a:pt x="3804" y="2933"/>
                  </a:cubicBezTo>
                  <a:cubicBezTo>
                    <a:pt x="3838" y="2956"/>
                    <a:pt x="3872" y="2977"/>
                    <a:pt x="3906" y="2997"/>
                  </a:cubicBezTo>
                  <a:lnTo>
                    <a:pt x="4012" y="3055"/>
                  </a:lnTo>
                  <a:lnTo>
                    <a:pt x="4120" y="3110"/>
                  </a:lnTo>
                  <a:cubicBezTo>
                    <a:pt x="4138" y="3120"/>
                    <a:pt x="4155" y="3130"/>
                    <a:pt x="4175" y="3137"/>
                  </a:cubicBezTo>
                  <a:lnTo>
                    <a:pt x="4232" y="3164"/>
                  </a:lnTo>
                  <a:cubicBezTo>
                    <a:pt x="4270" y="3181"/>
                    <a:pt x="4307" y="3198"/>
                    <a:pt x="4345" y="3215"/>
                  </a:cubicBezTo>
                  <a:cubicBezTo>
                    <a:pt x="4423" y="3242"/>
                    <a:pt x="4498" y="3276"/>
                    <a:pt x="4576" y="3300"/>
                  </a:cubicBezTo>
                  <a:cubicBezTo>
                    <a:pt x="4654" y="3327"/>
                    <a:pt x="4736" y="3347"/>
                    <a:pt x="4814" y="3368"/>
                  </a:cubicBezTo>
                  <a:cubicBezTo>
                    <a:pt x="4896" y="3392"/>
                    <a:pt x="4978" y="3405"/>
                    <a:pt x="5063" y="3409"/>
                  </a:cubicBezTo>
                  <a:cubicBezTo>
                    <a:pt x="5074" y="3409"/>
                    <a:pt x="5086" y="3409"/>
                    <a:pt x="5097" y="3409"/>
                  </a:cubicBezTo>
                  <a:cubicBezTo>
                    <a:pt x="5174" y="3409"/>
                    <a:pt x="5251" y="3397"/>
                    <a:pt x="5325" y="3361"/>
                  </a:cubicBezTo>
                  <a:cubicBezTo>
                    <a:pt x="5410" y="3324"/>
                    <a:pt x="5477" y="3249"/>
                    <a:pt x="5512" y="3160"/>
                  </a:cubicBezTo>
                  <a:cubicBezTo>
                    <a:pt x="5543" y="3075"/>
                    <a:pt x="5543" y="2984"/>
                    <a:pt x="5532" y="2902"/>
                  </a:cubicBezTo>
                  <a:cubicBezTo>
                    <a:pt x="5525" y="2882"/>
                    <a:pt x="5522" y="2862"/>
                    <a:pt x="5515" y="2841"/>
                  </a:cubicBezTo>
                  <a:lnTo>
                    <a:pt x="5508" y="2813"/>
                  </a:lnTo>
                  <a:lnTo>
                    <a:pt x="5508" y="2807"/>
                  </a:lnTo>
                  <a:lnTo>
                    <a:pt x="5505" y="2804"/>
                  </a:lnTo>
                  <a:lnTo>
                    <a:pt x="5505" y="2800"/>
                  </a:lnTo>
                  <a:lnTo>
                    <a:pt x="5502" y="2800"/>
                  </a:lnTo>
                  <a:lnTo>
                    <a:pt x="5502" y="2796"/>
                  </a:lnTo>
                  <a:lnTo>
                    <a:pt x="5505" y="2800"/>
                  </a:lnTo>
                  <a:lnTo>
                    <a:pt x="5512" y="2800"/>
                  </a:lnTo>
                  <a:cubicBezTo>
                    <a:pt x="5525" y="2807"/>
                    <a:pt x="5539" y="2813"/>
                    <a:pt x="5549" y="2817"/>
                  </a:cubicBezTo>
                  <a:cubicBezTo>
                    <a:pt x="5570" y="2827"/>
                    <a:pt x="5587" y="2834"/>
                    <a:pt x="5604" y="2841"/>
                  </a:cubicBezTo>
                  <a:cubicBezTo>
                    <a:pt x="5678" y="2871"/>
                    <a:pt x="5747" y="2898"/>
                    <a:pt x="5818" y="2923"/>
                  </a:cubicBezTo>
                  <a:cubicBezTo>
                    <a:pt x="6182" y="3052"/>
                    <a:pt x="6549" y="3123"/>
                    <a:pt x="6903" y="3140"/>
                  </a:cubicBezTo>
                  <a:cubicBezTo>
                    <a:pt x="6984" y="3145"/>
                    <a:pt x="7065" y="3148"/>
                    <a:pt x="7145" y="3148"/>
                  </a:cubicBezTo>
                  <a:cubicBezTo>
                    <a:pt x="7236" y="3148"/>
                    <a:pt x="7326" y="3144"/>
                    <a:pt x="7413" y="3137"/>
                  </a:cubicBezTo>
                  <a:cubicBezTo>
                    <a:pt x="7580" y="3123"/>
                    <a:pt x="7740" y="3096"/>
                    <a:pt x="7886" y="3052"/>
                  </a:cubicBezTo>
                  <a:cubicBezTo>
                    <a:pt x="8036" y="3008"/>
                    <a:pt x="8171" y="2939"/>
                    <a:pt x="8284" y="2851"/>
                  </a:cubicBezTo>
                  <a:cubicBezTo>
                    <a:pt x="8396" y="2760"/>
                    <a:pt x="8482" y="2650"/>
                    <a:pt x="8536" y="2535"/>
                  </a:cubicBezTo>
                  <a:cubicBezTo>
                    <a:pt x="8590" y="2422"/>
                    <a:pt x="8611" y="2300"/>
                    <a:pt x="8600" y="2191"/>
                  </a:cubicBezTo>
                  <a:cubicBezTo>
                    <a:pt x="8600" y="2164"/>
                    <a:pt x="8594" y="2137"/>
                    <a:pt x="8587" y="2110"/>
                  </a:cubicBezTo>
                  <a:cubicBezTo>
                    <a:pt x="8580" y="2086"/>
                    <a:pt x="8576" y="2058"/>
                    <a:pt x="8563" y="2038"/>
                  </a:cubicBezTo>
                  <a:cubicBezTo>
                    <a:pt x="8546" y="1990"/>
                    <a:pt x="8522" y="1950"/>
                    <a:pt x="8495" y="1912"/>
                  </a:cubicBezTo>
                  <a:cubicBezTo>
                    <a:pt x="8441" y="1841"/>
                    <a:pt x="8376" y="1786"/>
                    <a:pt x="8318" y="1752"/>
                  </a:cubicBezTo>
                  <a:cubicBezTo>
                    <a:pt x="8257" y="1719"/>
                    <a:pt x="8199" y="1705"/>
                    <a:pt x="8151" y="1698"/>
                  </a:cubicBezTo>
                  <a:cubicBezTo>
                    <a:pt x="8127" y="1694"/>
                    <a:pt x="8107" y="1691"/>
                    <a:pt x="8087" y="1691"/>
                  </a:cubicBezTo>
                  <a:cubicBezTo>
                    <a:pt x="8069" y="1694"/>
                    <a:pt x="8056" y="1694"/>
                    <a:pt x="8042" y="1694"/>
                  </a:cubicBezTo>
                  <a:cubicBezTo>
                    <a:pt x="8019" y="1701"/>
                    <a:pt x="8005" y="1701"/>
                    <a:pt x="8005" y="1701"/>
                  </a:cubicBezTo>
                  <a:cubicBezTo>
                    <a:pt x="8005" y="1701"/>
                    <a:pt x="8019" y="1701"/>
                    <a:pt x="8042" y="1698"/>
                  </a:cubicBezTo>
                  <a:cubicBezTo>
                    <a:pt x="8056" y="1694"/>
                    <a:pt x="8069" y="1694"/>
                    <a:pt x="8087" y="1694"/>
                  </a:cubicBezTo>
                  <a:cubicBezTo>
                    <a:pt x="8107" y="1694"/>
                    <a:pt x="8127" y="1698"/>
                    <a:pt x="8151" y="1701"/>
                  </a:cubicBezTo>
                  <a:cubicBezTo>
                    <a:pt x="8196" y="1711"/>
                    <a:pt x="8253" y="1728"/>
                    <a:pt x="8311" y="1766"/>
                  </a:cubicBezTo>
                  <a:cubicBezTo>
                    <a:pt x="8369" y="1800"/>
                    <a:pt x="8427" y="1854"/>
                    <a:pt x="8478" y="1926"/>
                  </a:cubicBezTo>
                  <a:cubicBezTo>
                    <a:pt x="8502" y="1964"/>
                    <a:pt x="8526" y="2000"/>
                    <a:pt x="8539" y="2048"/>
                  </a:cubicBezTo>
                  <a:cubicBezTo>
                    <a:pt x="8549" y="2069"/>
                    <a:pt x="8553" y="2093"/>
                    <a:pt x="8559" y="2116"/>
                  </a:cubicBezTo>
                  <a:cubicBezTo>
                    <a:pt x="8563" y="2140"/>
                    <a:pt x="8567" y="2168"/>
                    <a:pt x="8567" y="2191"/>
                  </a:cubicBezTo>
                  <a:cubicBezTo>
                    <a:pt x="8573" y="2297"/>
                    <a:pt x="8549" y="2408"/>
                    <a:pt x="8495" y="2518"/>
                  </a:cubicBezTo>
                  <a:cubicBezTo>
                    <a:pt x="8441" y="2623"/>
                    <a:pt x="8355" y="2725"/>
                    <a:pt x="8250" y="2804"/>
                  </a:cubicBezTo>
                  <a:cubicBezTo>
                    <a:pt x="8141" y="2885"/>
                    <a:pt x="8012" y="2946"/>
                    <a:pt x="7869" y="2987"/>
                  </a:cubicBezTo>
                  <a:cubicBezTo>
                    <a:pt x="7726" y="3028"/>
                    <a:pt x="7570" y="3052"/>
                    <a:pt x="7410" y="3062"/>
                  </a:cubicBezTo>
                  <a:cubicBezTo>
                    <a:pt x="7340" y="3066"/>
                    <a:pt x="7270" y="3068"/>
                    <a:pt x="7200" y="3068"/>
                  </a:cubicBezTo>
                  <a:cubicBezTo>
                    <a:pt x="7104" y="3068"/>
                    <a:pt x="7006" y="3064"/>
                    <a:pt x="6906" y="3058"/>
                  </a:cubicBezTo>
                  <a:cubicBezTo>
                    <a:pt x="6563" y="3031"/>
                    <a:pt x="6206" y="2960"/>
                    <a:pt x="5852" y="2831"/>
                  </a:cubicBezTo>
                  <a:cubicBezTo>
                    <a:pt x="5780" y="2807"/>
                    <a:pt x="5712" y="2780"/>
                    <a:pt x="5645" y="2749"/>
                  </a:cubicBezTo>
                  <a:cubicBezTo>
                    <a:pt x="5628" y="2742"/>
                    <a:pt x="5607" y="2735"/>
                    <a:pt x="5590" y="2725"/>
                  </a:cubicBezTo>
                  <a:lnTo>
                    <a:pt x="5563" y="2715"/>
                  </a:lnTo>
                  <a:lnTo>
                    <a:pt x="5546" y="2708"/>
                  </a:lnTo>
                  <a:lnTo>
                    <a:pt x="5522" y="2694"/>
                  </a:lnTo>
                  <a:cubicBezTo>
                    <a:pt x="5485" y="2678"/>
                    <a:pt x="5450" y="2661"/>
                    <a:pt x="5413" y="2640"/>
                  </a:cubicBezTo>
                  <a:cubicBezTo>
                    <a:pt x="5375" y="2623"/>
                    <a:pt x="5339" y="2603"/>
                    <a:pt x="5298" y="2582"/>
                  </a:cubicBezTo>
                  <a:lnTo>
                    <a:pt x="5298" y="2582"/>
                  </a:lnTo>
                  <a:cubicBezTo>
                    <a:pt x="5314" y="2620"/>
                    <a:pt x="5325" y="2647"/>
                    <a:pt x="5342" y="2684"/>
                  </a:cubicBezTo>
                  <a:cubicBezTo>
                    <a:pt x="5359" y="2719"/>
                    <a:pt x="5372" y="2755"/>
                    <a:pt x="5383" y="2790"/>
                  </a:cubicBezTo>
                  <a:lnTo>
                    <a:pt x="5400" y="2837"/>
                  </a:lnTo>
                  <a:lnTo>
                    <a:pt x="5403" y="2848"/>
                  </a:lnTo>
                  <a:lnTo>
                    <a:pt x="5403" y="2854"/>
                  </a:lnTo>
                  <a:lnTo>
                    <a:pt x="5406" y="2868"/>
                  </a:lnTo>
                  <a:cubicBezTo>
                    <a:pt x="5410" y="2885"/>
                    <a:pt x="5413" y="2902"/>
                    <a:pt x="5416" y="2919"/>
                  </a:cubicBezTo>
                  <a:cubicBezTo>
                    <a:pt x="5427" y="2991"/>
                    <a:pt x="5427" y="3062"/>
                    <a:pt x="5403" y="3120"/>
                  </a:cubicBezTo>
                  <a:cubicBezTo>
                    <a:pt x="5379" y="3181"/>
                    <a:pt x="5334" y="3232"/>
                    <a:pt x="5273" y="3259"/>
                  </a:cubicBezTo>
                  <a:cubicBezTo>
                    <a:pt x="5223" y="3286"/>
                    <a:pt x="5159" y="3297"/>
                    <a:pt x="5095" y="3297"/>
                  </a:cubicBezTo>
                  <a:cubicBezTo>
                    <a:pt x="5086" y="3297"/>
                    <a:pt x="5078" y="3297"/>
                    <a:pt x="5069" y="3297"/>
                  </a:cubicBezTo>
                  <a:cubicBezTo>
                    <a:pt x="4995" y="3293"/>
                    <a:pt x="4916" y="3280"/>
                    <a:pt x="4841" y="3262"/>
                  </a:cubicBezTo>
                  <a:cubicBezTo>
                    <a:pt x="4767" y="3239"/>
                    <a:pt x="4689" y="3222"/>
                    <a:pt x="4614" y="3195"/>
                  </a:cubicBezTo>
                  <a:cubicBezTo>
                    <a:pt x="4535" y="3171"/>
                    <a:pt x="4461" y="3140"/>
                    <a:pt x="4386" y="3110"/>
                  </a:cubicBezTo>
                  <a:cubicBezTo>
                    <a:pt x="4351" y="3096"/>
                    <a:pt x="4314" y="3079"/>
                    <a:pt x="4277" y="3062"/>
                  </a:cubicBezTo>
                  <a:lnTo>
                    <a:pt x="4222" y="3038"/>
                  </a:lnTo>
                  <a:cubicBezTo>
                    <a:pt x="4205" y="3028"/>
                    <a:pt x="4185" y="3021"/>
                    <a:pt x="4168" y="3011"/>
                  </a:cubicBezTo>
                  <a:lnTo>
                    <a:pt x="4066" y="2960"/>
                  </a:lnTo>
                  <a:lnTo>
                    <a:pt x="3964" y="2902"/>
                  </a:lnTo>
                  <a:cubicBezTo>
                    <a:pt x="3930" y="2882"/>
                    <a:pt x="3896" y="2862"/>
                    <a:pt x="3862" y="2841"/>
                  </a:cubicBezTo>
                  <a:cubicBezTo>
                    <a:pt x="3831" y="2821"/>
                    <a:pt x="3797" y="2800"/>
                    <a:pt x="3763" y="2780"/>
                  </a:cubicBezTo>
                  <a:cubicBezTo>
                    <a:pt x="3702" y="2735"/>
                    <a:pt x="3637" y="2691"/>
                    <a:pt x="3576" y="2644"/>
                  </a:cubicBezTo>
                  <a:cubicBezTo>
                    <a:pt x="3515" y="2596"/>
                    <a:pt x="3457" y="2548"/>
                    <a:pt x="3400" y="2497"/>
                  </a:cubicBezTo>
                  <a:cubicBezTo>
                    <a:pt x="3284" y="2395"/>
                    <a:pt x="3175" y="2290"/>
                    <a:pt x="3076" y="2174"/>
                  </a:cubicBezTo>
                  <a:cubicBezTo>
                    <a:pt x="3025" y="2119"/>
                    <a:pt x="2981" y="2061"/>
                    <a:pt x="2933" y="2004"/>
                  </a:cubicBezTo>
                  <a:cubicBezTo>
                    <a:pt x="2923" y="1987"/>
                    <a:pt x="2910" y="1973"/>
                    <a:pt x="2899" y="1959"/>
                  </a:cubicBezTo>
                  <a:lnTo>
                    <a:pt x="2865" y="1909"/>
                  </a:lnTo>
                  <a:cubicBezTo>
                    <a:pt x="2844" y="1878"/>
                    <a:pt x="2821" y="1851"/>
                    <a:pt x="2800" y="1813"/>
                  </a:cubicBezTo>
                  <a:lnTo>
                    <a:pt x="2770" y="1763"/>
                  </a:lnTo>
                  <a:lnTo>
                    <a:pt x="2739" y="1719"/>
                  </a:lnTo>
                  <a:cubicBezTo>
                    <a:pt x="2719" y="1722"/>
                    <a:pt x="2698" y="1722"/>
                    <a:pt x="2681" y="1725"/>
                  </a:cubicBezTo>
                  <a:cubicBezTo>
                    <a:pt x="2675" y="1732"/>
                    <a:pt x="2665" y="1742"/>
                    <a:pt x="2634" y="1759"/>
                  </a:cubicBezTo>
                  <a:cubicBezTo>
                    <a:pt x="2640" y="1783"/>
                    <a:pt x="2644" y="1804"/>
                    <a:pt x="2651" y="1827"/>
                  </a:cubicBezTo>
                  <a:cubicBezTo>
                    <a:pt x="2654" y="1851"/>
                    <a:pt x="2657" y="1871"/>
                    <a:pt x="2661" y="1892"/>
                  </a:cubicBezTo>
                  <a:cubicBezTo>
                    <a:pt x="2665" y="1912"/>
                    <a:pt x="2668" y="1932"/>
                    <a:pt x="2671" y="1953"/>
                  </a:cubicBezTo>
                  <a:cubicBezTo>
                    <a:pt x="2671" y="1959"/>
                    <a:pt x="2671" y="1970"/>
                    <a:pt x="2675" y="1980"/>
                  </a:cubicBezTo>
                  <a:lnTo>
                    <a:pt x="2675" y="1997"/>
                  </a:lnTo>
                  <a:cubicBezTo>
                    <a:pt x="2678" y="2035"/>
                    <a:pt x="2678" y="2072"/>
                    <a:pt x="2678" y="2106"/>
                  </a:cubicBezTo>
                  <a:cubicBezTo>
                    <a:pt x="2675" y="2195"/>
                    <a:pt x="2648" y="2276"/>
                    <a:pt x="2596" y="2341"/>
                  </a:cubicBezTo>
                  <a:cubicBezTo>
                    <a:pt x="2546" y="2402"/>
                    <a:pt x="2467" y="2439"/>
                    <a:pt x="2386" y="2453"/>
                  </a:cubicBezTo>
                  <a:cubicBezTo>
                    <a:pt x="2368" y="2455"/>
                    <a:pt x="2350" y="2457"/>
                    <a:pt x="2332" y="2457"/>
                  </a:cubicBezTo>
                  <a:cubicBezTo>
                    <a:pt x="2267" y="2457"/>
                    <a:pt x="2202" y="2443"/>
                    <a:pt x="2141" y="2422"/>
                  </a:cubicBezTo>
                  <a:cubicBezTo>
                    <a:pt x="2062" y="2392"/>
                    <a:pt x="1991" y="2344"/>
                    <a:pt x="1923" y="2293"/>
                  </a:cubicBezTo>
                  <a:cubicBezTo>
                    <a:pt x="1858" y="2239"/>
                    <a:pt x="1797" y="2181"/>
                    <a:pt x="1736" y="2123"/>
                  </a:cubicBezTo>
                  <a:cubicBezTo>
                    <a:pt x="1674" y="2066"/>
                    <a:pt x="1613" y="2008"/>
                    <a:pt x="1559" y="1950"/>
                  </a:cubicBezTo>
                  <a:cubicBezTo>
                    <a:pt x="1443" y="1834"/>
                    <a:pt x="1334" y="1719"/>
                    <a:pt x="1232" y="1606"/>
                  </a:cubicBezTo>
                  <a:cubicBezTo>
                    <a:pt x="824" y="1157"/>
                    <a:pt x="514" y="755"/>
                    <a:pt x="310" y="463"/>
                  </a:cubicBezTo>
                  <a:cubicBezTo>
                    <a:pt x="208" y="320"/>
                    <a:pt x="130" y="204"/>
                    <a:pt x="79" y="123"/>
                  </a:cubicBezTo>
                  <a:cubicBezTo>
                    <a:pt x="28"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1"/>
            <p:cNvSpPr/>
            <p:nvPr/>
          </p:nvSpPr>
          <p:spPr>
            <a:xfrm>
              <a:off x="1473306" y="419526"/>
              <a:ext cx="59177" cy="52460"/>
            </a:xfrm>
            <a:custGeom>
              <a:avLst/>
              <a:gdLst/>
              <a:ahLst/>
              <a:cxnLst/>
              <a:rect l="l" t="t" r="r" b="b"/>
              <a:pathLst>
                <a:path w="1348" h="1195" extrusionOk="0">
                  <a:moveTo>
                    <a:pt x="630" y="1"/>
                  </a:moveTo>
                  <a:cubicBezTo>
                    <a:pt x="555" y="1"/>
                    <a:pt x="478" y="12"/>
                    <a:pt x="402" y="36"/>
                  </a:cubicBezTo>
                  <a:cubicBezTo>
                    <a:pt x="334" y="56"/>
                    <a:pt x="266" y="87"/>
                    <a:pt x="201" y="131"/>
                  </a:cubicBezTo>
                  <a:cubicBezTo>
                    <a:pt x="140" y="175"/>
                    <a:pt x="82" y="237"/>
                    <a:pt x="52" y="312"/>
                  </a:cubicBezTo>
                  <a:cubicBezTo>
                    <a:pt x="18" y="387"/>
                    <a:pt x="7" y="464"/>
                    <a:pt x="4" y="543"/>
                  </a:cubicBezTo>
                  <a:cubicBezTo>
                    <a:pt x="1" y="621"/>
                    <a:pt x="11" y="700"/>
                    <a:pt x="32" y="775"/>
                  </a:cubicBezTo>
                  <a:cubicBezTo>
                    <a:pt x="55" y="849"/>
                    <a:pt x="89" y="921"/>
                    <a:pt x="140" y="985"/>
                  </a:cubicBezTo>
                  <a:cubicBezTo>
                    <a:pt x="188" y="1047"/>
                    <a:pt x="249" y="1101"/>
                    <a:pt x="321" y="1138"/>
                  </a:cubicBezTo>
                  <a:cubicBezTo>
                    <a:pt x="393" y="1175"/>
                    <a:pt x="474" y="1195"/>
                    <a:pt x="555" y="1195"/>
                  </a:cubicBezTo>
                  <a:cubicBezTo>
                    <a:pt x="631" y="1195"/>
                    <a:pt x="706" y="1178"/>
                    <a:pt x="773" y="1142"/>
                  </a:cubicBezTo>
                  <a:cubicBezTo>
                    <a:pt x="844" y="1108"/>
                    <a:pt x="899" y="1047"/>
                    <a:pt x="936" y="982"/>
                  </a:cubicBezTo>
                  <a:cubicBezTo>
                    <a:pt x="971" y="918"/>
                    <a:pt x="987" y="846"/>
                    <a:pt x="984" y="775"/>
                  </a:cubicBezTo>
                  <a:cubicBezTo>
                    <a:pt x="987" y="740"/>
                    <a:pt x="977" y="703"/>
                    <a:pt x="971" y="673"/>
                  </a:cubicBezTo>
                  <a:cubicBezTo>
                    <a:pt x="957" y="638"/>
                    <a:pt x="943" y="607"/>
                    <a:pt x="922" y="580"/>
                  </a:cubicBezTo>
                  <a:cubicBezTo>
                    <a:pt x="885" y="526"/>
                    <a:pt x="831" y="485"/>
                    <a:pt x="779" y="461"/>
                  </a:cubicBezTo>
                  <a:cubicBezTo>
                    <a:pt x="729" y="434"/>
                    <a:pt x="671" y="417"/>
                    <a:pt x="616" y="417"/>
                  </a:cubicBezTo>
                  <a:cubicBezTo>
                    <a:pt x="558" y="417"/>
                    <a:pt x="504" y="441"/>
                    <a:pt x="470" y="478"/>
                  </a:cubicBezTo>
                  <a:cubicBezTo>
                    <a:pt x="440" y="519"/>
                    <a:pt x="426" y="563"/>
                    <a:pt x="423" y="604"/>
                  </a:cubicBezTo>
                  <a:cubicBezTo>
                    <a:pt x="419" y="645"/>
                    <a:pt x="426" y="682"/>
                    <a:pt x="436" y="713"/>
                  </a:cubicBezTo>
                  <a:cubicBezTo>
                    <a:pt x="460" y="778"/>
                    <a:pt x="501" y="815"/>
                    <a:pt x="535" y="829"/>
                  </a:cubicBezTo>
                  <a:cubicBezTo>
                    <a:pt x="552" y="836"/>
                    <a:pt x="562" y="836"/>
                    <a:pt x="572" y="836"/>
                  </a:cubicBezTo>
                  <a:cubicBezTo>
                    <a:pt x="566" y="832"/>
                    <a:pt x="552" y="829"/>
                    <a:pt x="538" y="822"/>
                  </a:cubicBezTo>
                  <a:cubicBezTo>
                    <a:pt x="508" y="805"/>
                    <a:pt x="473" y="767"/>
                    <a:pt x="460" y="706"/>
                  </a:cubicBezTo>
                  <a:cubicBezTo>
                    <a:pt x="450" y="679"/>
                    <a:pt x="450" y="645"/>
                    <a:pt x="453" y="607"/>
                  </a:cubicBezTo>
                  <a:cubicBezTo>
                    <a:pt x="460" y="574"/>
                    <a:pt x="477" y="536"/>
                    <a:pt x="504" y="509"/>
                  </a:cubicBezTo>
                  <a:cubicBezTo>
                    <a:pt x="529" y="484"/>
                    <a:pt x="564" y="471"/>
                    <a:pt x="601" y="471"/>
                  </a:cubicBezTo>
                  <a:cubicBezTo>
                    <a:pt x="605" y="471"/>
                    <a:pt x="609" y="471"/>
                    <a:pt x="613" y="472"/>
                  </a:cubicBezTo>
                  <a:cubicBezTo>
                    <a:pt x="657" y="475"/>
                    <a:pt x="705" y="495"/>
                    <a:pt x="749" y="519"/>
                  </a:cubicBezTo>
                  <a:cubicBezTo>
                    <a:pt x="790" y="546"/>
                    <a:pt x="831" y="580"/>
                    <a:pt x="858" y="624"/>
                  </a:cubicBezTo>
                  <a:cubicBezTo>
                    <a:pt x="872" y="645"/>
                    <a:pt x="878" y="669"/>
                    <a:pt x="885" y="696"/>
                  </a:cubicBezTo>
                  <a:cubicBezTo>
                    <a:pt x="892" y="720"/>
                    <a:pt x="895" y="747"/>
                    <a:pt x="892" y="775"/>
                  </a:cubicBezTo>
                  <a:cubicBezTo>
                    <a:pt x="889" y="883"/>
                    <a:pt x="828" y="999"/>
                    <a:pt x="726" y="1053"/>
                  </a:cubicBezTo>
                  <a:cubicBezTo>
                    <a:pt x="678" y="1078"/>
                    <a:pt x="622" y="1091"/>
                    <a:pt x="564" y="1091"/>
                  </a:cubicBezTo>
                  <a:cubicBezTo>
                    <a:pt x="497" y="1091"/>
                    <a:pt x="428" y="1074"/>
                    <a:pt x="368" y="1043"/>
                  </a:cubicBezTo>
                  <a:cubicBezTo>
                    <a:pt x="252" y="989"/>
                    <a:pt x="170" y="873"/>
                    <a:pt x="134" y="744"/>
                  </a:cubicBezTo>
                  <a:cubicBezTo>
                    <a:pt x="113" y="679"/>
                    <a:pt x="106" y="611"/>
                    <a:pt x="106" y="546"/>
                  </a:cubicBezTo>
                  <a:cubicBezTo>
                    <a:pt x="106" y="478"/>
                    <a:pt x="120" y="411"/>
                    <a:pt x="144" y="353"/>
                  </a:cubicBezTo>
                  <a:cubicBezTo>
                    <a:pt x="191" y="237"/>
                    <a:pt x="310" y="162"/>
                    <a:pt x="429" y="122"/>
                  </a:cubicBezTo>
                  <a:cubicBezTo>
                    <a:pt x="508" y="95"/>
                    <a:pt x="590" y="83"/>
                    <a:pt x="669" y="83"/>
                  </a:cubicBezTo>
                  <a:cubicBezTo>
                    <a:pt x="713" y="83"/>
                    <a:pt x="756" y="87"/>
                    <a:pt x="797" y="94"/>
                  </a:cubicBezTo>
                  <a:cubicBezTo>
                    <a:pt x="916" y="114"/>
                    <a:pt x="1021" y="166"/>
                    <a:pt x="1100" y="233"/>
                  </a:cubicBezTo>
                  <a:cubicBezTo>
                    <a:pt x="1181" y="298"/>
                    <a:pt x="1236" y="380"/>
                    <a:pt x="1273" y="458"/>
                  </a:cubicBezTo>
                  <a:cubicBezTo>
                    <a:pt x="1310" y="536"/>
                    <a:pt x="1327" y="611"/>
                    <a:pt x="1331" y="676"/>
                  </a:cubicBezTo>
                  <a:cubicBezTo>
                    <a:pt x="1338" y="737"/>
                    <a:pt x="1331" y="788"/>
                    <a:pt x="1327" y="822"/>
                  </a:cubicBezTo>
                  <a:cubicBezTo>
                    <a:pt x="1321" y="856"/>
                    <a:pt x="1317" y="873"/>
                    <a:pt x="1317" y="873"/>
                  </a:cubicBezTo>
                  <a:cubicBezTo>
                    <a:pt x="1317" y="873"/>
                    <a:pt x="1321" y="856"/>
                    <a:pt x="1331" y="822"/>
                  </a:cubicBezTo>
                  <a:cubicBezTo>
                    <a:pt x="1338" y="788"/>
                    <a:pt x="1348" y="740"/>
                    <a:pt x="1348" y="676"/>
                  </a:cubicBezTo>
                  <a:cubicBezTo>
                    <a:pt x="1348" y="611"/>
                    <a:pt x="1338" y="530"/>
                    <a:pt x="1307" y="444"/>
                  </a:cubicBezTo>
                  <a:cubicBezTo>
                    <a:pt x="1277" y="359"/>
                    <a:pt x="1222" y="268"/>
                    <a:pt x="1137" y="189"/>
                  </a:cubicBezTo>
                  <a:cubicBezTo>
                    <a:pt x="1055" y="111"/>
                    <a:pt x="939" y="50"/>
                    <a:pt x="814" y="23"/>
                  </a:cubicBezTo>
                  <a:cubicBezTo>
                    <a:pt x="755" y="9"/>
                    <a:pt x="693"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1"/>
            <p:cNvSpPr/>
            <p:nvPr/>
          </p:nvSpPr>
          <p:spPr>
            <a:xfrm>
              <a:off x="952422" y="311925"/>
              <a:ext cx="455638" cy="189692"/>
            </a:xfrm>
            <a:custGeom>
              <a:avLst/>
              <a:gdLst/>
              <a:ahLst/>
              <a:cxnLst/>
              <a:rect l="l" t="t" r="r" b="b"/>
              <a:pathLst>
                <a:path w="10379" h="4321" extrusionOk="0">
                  <a:moveTo>
                    <a:pt x="1232" y="1"/>
                  </a:moveTo>
                  <a:cubicBezTo>
                    <a:pt x="1174" y="1"/>
                    <a:pt x="1116" y="4"/>
                    <a:pt x="1062" y="4"/>
                  </a:cubicBezTo>
                  <a:lnTo>
                    <a:pt x="902" y="4"/>
                  </a:lnTo>
                  <a:cubicBezTo>
                    <a:pt x="851" y="4"/>
                    <a:pt x="800" y="4"/>
                    <a:pt x="753" y="7"/>
                  </a:cubicBezTo>
                  <a:cubicBezTo>
                    <a:pt x="657" y="14"/>
                    <a:pt x="572" y="17"/>
                    <a:pt x="494" y="21"/>
                  </a:cubicBezTo>
                  <a:cubicBezTo>
                    <a:pt x="412" y="25"/>
                    <a:pt x="345" y="31"/>
                    <a:pt x="283" y="38"/>
                  </a:cubicBezTo>
                  <a:cubicBezTo>
                    <a:pt x="222" y="45"/>
                    <a:pt x="171" y="51"/>
                    <a:pt x="130" y="55"/>
                  </a:cubicBezTo>
                  <a:cubicBezTo>
                    <a:pt x="45" y="62"/>
                    <a:pt x="1" y="65"/>
                    <a:pt x="1" y="65"/>
                  </a:cubicBezTo>
                  <a:cubicBezTo>
                    <a:pt x="1" y="65"/>
                    <a:pt x="45" y="69"/>
                    <a:pt x="130" y="69"/>
                  </a:cubicBezTo>
                  <a:lnTo>
                    <a:pt x="283" y="69"/>
                  </a:lnTo>
                  <a:cubicBezTo>
                    <a:pt x="345" y="72"/>
                    <a:pt x="416" y="72"/>
                    <a:pt x="494" y="75"/>
                  </a:cubicBezTo>
                  <a:cubicBezTo>
                    <a:pt x="572" y="78"/>
                    <a:pt x="657" y="82"/>
                    <a:pt x="753" y="86"/>
                  </a:cubicBezTo>
                  <a:cubicBezTo>
                    <a:pt x="800" y="89"/>
                    <a:pt x="847" y="92"/>
                    <a:pt x="899" y="96"/>
                  </a:cubicBezTo>
                  <a:cubicBezTo>
                    <a:pt x="949" y="103"/>
                    <a:pt x="1004" y="106"/>
                    <a:pt x="1055" y="109"/>
                  </a:cubicBezTo>
                  <a:cubicBezTo>
                    <a:pt x="1110" y="113"/>
                    <a:pt x="1167" y="119"/>
                    <a:pt x="1225" y="123"/>
                  </a:cubicBezTo>
                  <a:cubicBezTo>
                    <a:pt x="1283" y="130"/>
                    <a:pt x="1341" y="136"/>
                    <a:pt x="1402" y="144"/>
                  </a:cubicBezTo>
                  <a:cubicBezTo>
                    <a:pt x="1463" y="150"/>
                    <a:pt x="1524" y="157"/>
                    <a:pt x="1590" y="164"/>
                  </a:cubicBezTo>
                  <a:cubicBezTo>
                    <a:pt x="1651" y="171"/>
                    <a:pt x="1715" y="180"/>
                    <a:pt x="1783" y="191"/>
                  </a:cubicBezTo>
                  <a:cubicBezTo>
                    <a:pt x="2310" y="259"/>
                    <a:pt x="2923" y="392"/>
                    <a:pt x="3559" y="582"/>
                  </a:cubicBezTo>
                  <a:cubicBezTo>
                    <a:pt x="3637" y="606"/>
                    <a:pt x="3719" y="637"/>
                    <a:pt x="3797" y="661"/>
                  </a:cubicBezTo>
                  <a:cubicBezTo>
                    <a:pt x="3838" y="674"/>
                    <a:pt x="3879" y="687"/>
                    <a:pt x="3920" y="701"/>
                  </a:cubicBezTo>
                  <a:lnTo>
                    <a:pt x="3978" y="722"/>
                  </a:lnTo>
                  <a:lnTo>
                    <a:pt x="4039" y="742"/>
                  </a:lnTo>
                  <a:cubicBezTo>
                    <a:pt x="4198" y="803"/>
                    <a:pt x="4361" y="861"/>
                    <a:pt x="4521" y="929"/>
                  </a:cubicBezTo>
                  <a:cubicBezTo>
                    <a:pt x="4848" y="1055"/>
                    <a:pt x="5168" y="1212"/>
                    <a:pt x="5481" y="1372"/>
                  </a:cubicBezTo>
                  <a:cubicBezTo>
                    <a:pt x="5637" y="1457"/>
                    <a:pt x="5794" y="1535"/>
                    <a:pt x="5947" y="1630"/>
                  </a:cubicBezTo>
                  <a:cubicBezTo>
                    <a:pt x="6022" y="1674"/>
                    <a:pt x="6096" y="1719"/>
                    <a:pt x="6171" y="1763"/>
                  </a:cubicBezTo>
                  <a:cubicBezTo>
                    <a:pt x="6246" y="1810"/>
                    <a:pt x="6321" y="1858"/>
                    <a:pt x="6396" y="1902"/>
                  </a:cubicBezTo>
                  <a:cubicBezTo>
                    <a:pt x="6688" y="2092"/>
                    <a:pt x="6974" y="2287"/>
                    <a:pt x="7246" y="2480"/>
                  </a:cubicBezTo>
                  <a:cubicBezTo>
                    <a:pt x="7794" y="2868"/>
                    <a:pt x="8311" y="3232"/>
                    <a:pt x="8767" y="3521"/>
                  </a:cubicBezTo>
                  <a:cubicBezTo>
                    <a:pt x="9226" y="3810"/>
                    <a:pt x="9631" y="4011"/>
                    <a:pt x="9920" y="4137"/>
                  </a:cubicBezTo>
                  <a:cubicBezTo>
                    <a:pt x="9991" y="4168"/>
                    <a:pt x="10056" y="4198"/>
                    <a:pt x="10114" y="4218"/>
                  </a:cubicBezTo>
                  <a:cubicBezTo>
                    <a:pt x="10172" y="4239"/>
                    <a:pt x="10219" y="4259"/>
                    <a:pt x="10257" y="4273"/>
                  </a:cubicBezTo>
                  <a:cubicBezTo>
                    <a:pt x="10338" y="4303"/>
                    <a:pt x="10379" y="4320"/>
                    <a:pt x="10379" y="4320"/>
                  </a:cubicBezTo>
                  <a:cubicBezTo>
                    <a:pt x="10379" y="4320"/>
                    <a:pt x="10338" y="4300"/>
                    <a:pt x="10260" y="4267"/>
                  </a:cubicBezTo>
                  <a:cubicBezTo>
                    <a:pt x="10223" y="4246"/>
                    <a:pt x="10175" y="4226"/>
                    <a:pt x="10121" y="4198"/>
                  </a:cubicBezTo>
                  <a:cubicBezTo>
                    <a:pt x="10066" y="4174"/>
                    <a:pt x="10005" y="4140"/>
                    <a:pt x="9937" y="4103"/>
                  </a:cubicBezTo>
                  <a:cubicBezTo>
                    <a:pt x="9900" y="4086"/>
                    <a:pt x="9865" y="4066"/>
                    <a:pt x="9825" y="4045"/>
                  </a:cubicBezTo>
                  <a:cubicBezTo>
                    <a:pt x="9787" y="4025"/>
                    <a:pt x="9750" y="4001"/>
                    <a:pt x="9709" y="3977"/>
                  </a:cubicBezTo>
                  <a:cubicBezTo>
                    <a:pt x="9668" y="3953"/>
                    <a:pt x="9624" y="3929"/>
                    <a:pt x="9583" y="3906"/>
                  </a:cubicBezTo>
                  <a:cubicBezTo>
                    <a:pt x="9539" y="3879"/>
                    <a:pt x="9495" y="3848"/>
                    <a:pt x="9447" y="3821"/>
                  </a:cubicBezTo>
                  <a:cubicBezTo>
                    <a:pt x="9403" y="3790"/>
                    <a:pt x="9355" y="3763"/>
                    <a:pt x="9305" y="3729"/>
                  </a:cubicBezTo>
                  <a:cubicBezTo>
                    <a:pt x="9256" y="3698"/>
                    <a:pt x="9209" y="3664"/>
                    <a:pt x="9158" y="3630"/>
                  </a:cubicBezTo>
                  <a:cubicBezTo>
                    <a:pt x="9056" y="3562"/>
                    <a:pt x="8950" y="3487"/>
                    <a:pt x="8842" y="3413"/>
                  </a:cubicBezTo>
                  <a:cubicBezTo>
                    <a:pt x="8402" y="3103"/>
                    <a:pt x="7920" y="2705"/>
                    <a:pt x="7386" y="2293"/>
                  </a:cubicBezTo>
                  <a:cubicBezTo>
                    <a:pt x="7117" y="2089"/>
                    <a:pt x="6838" y="1879"/>
                    <a:pt x="6542" y="1678"/>
                  </a:cubicBezTo>
                  <a:cubicBezTo>
                    <a:pt x="6468" y="1630"/>
                    <a:pt x="6392" y="1579"/>
                    <a:pt x="6317" y="1532"/>
                  </a:cubicBezTo>
                  <a:cubicBezTo>
                    <a:pt x="6239" y="1483"/>
                    <a:pt x="6161" y="1439"/>
                    <a:pt x="6086" y="1392"/>
                  </a:cubicBezTo>
                  <a:cubicBezTo>
                    <a:pt x="5930" y="1296"/>
                    <a:pt x="5770" y="1212"/>
                    <a:pt x="5610" y="1123"/>
                  </a:cubicBezTo>
                  <a:cubicBezTo>
                    <a:pt x="5287" y="960"/>
                    <a:pt x="4957" y="807"/>
                    <a:pt x="4623" y="678"/>
                  </a:cubicBezTo>
                  <a:cubicBezTo>
                    <a:pt x="4457" y="609"/>
                    <a:pt x="4287" y="555"/>
                    <a:pt x="4124" y="497"/>
                  </a:cubicBezTo>
                  <a:lnTo>
                    <a:pt x="4062" y="477"/>
                  </a:lnTo>
                  <a:lnTo>
                    <a:pt x="3998" y="456"/>
                  </a:lnTo>
                  <a:cubicBezTo>
                    <a:pt x="3957" y="446"/>
                    <a:pt x="3916" y="433"/>
                    <a:pt x="3871" y="419"/>
                  </a:cubicBezTo>
                  <a:cubicBezTo>
                    <a:pt x="3790" y="395"/>
                    <a:pt x="3708" y="372"/>
                    <a:pt x="3626" y="348"/>
                  </a:cubicBezTo>
                  <a:cubicBezTo>
                    <a:pt x="2970" y="171"/>
                    <a:pt x="2341" y="78"/>
                    <a:pt x="1800" y="31"/>
                  </a:cubicBezTo>
                  <a:cubicBezTo>
                    <a:pt x="1732" y="28"/>
                    <a:pt x="1667" y="17"/>
                    <a:pt x="1603" y="14"/>
                  </a:cubicBezTo>
                  <a:cubicBezTo>
                    <a:pt x="1535" y="14"/>
                    <a:pt x="1474" y="11"/>
                    <a:pt x="1412" y="7"/>
                  </a:cubicBezTo>
                  <a:cubicBezTo>
                    <a:pt x="1351" y="7"/>
                    <a:pt x="1290" y="4"/>
                    <a:pt x="1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1"/>
            <p:cNvSpPr/>
            <p:nvPr/>
          </p:nvSpPr>
          <p:spPr>
            <a:xfrm>
              <a:off x="1184351" y="341953"/>
              <a:ext cx="219719" cy="139821"/>
            </a:xfrm>
            <a:custGeom>
              <a:avLst/>
              <a:gdLst/>
              <a:ahLst/>
              <a:cxnLst/>
              <a:rect l="l" t="t" r="r" b="b"/>
              <a:pathLst>
                <a:path w="5005" h="3185" extrusionOk="0">
                  <a:moveTo>
                    <a:pt x="1" y="0"/>
                  </a:moveTo>
                  <a:cubicBezTo>
                    <a:pt x="1" y="0"/>
                    <a:pt x="21" y="11"/>
                    <a:pt x="62" y="27"/>
                  </a:cubicBezTo>
                  <a:cubicBezTo>
                    <a:pt x="103" y="44"/>
                    <a:pt x="160" y="72"/>
                    <a:pt x="235" y="109"/>
                  </a:cubicBezTo>
                  <a:cubicBezTo>
                    <a:pt x="381" y="174"/>
                    <a:pt x="589" y="283"/>
                    <a:pt x="838" y="408"/>
                  </a:cubicBezTo>
                  <a:cubicBezTo>
                    <a:pt x="1086" y="534"/>
                    <a:pt x="1361" y="701"/>
                    <a:pt x="1654" y="888"/>
                  </a:cubicBezTo>
                  <a:cubicBezTo>
                    <a:pt x="1943" y="1075"/>
                    <a:pt x="2246" y="1286"/>
                    <a:pt x="2532" y="1517"/>
                  </a:cubicBezTo>
                  <a:cubicBezTo>
                    <a:pt x="2824" y="1746"/>
                    <a:pt x="3110" y="1983"/>
                    <a:pt x="3389" y="2198"/>
                  </a:cubicBezTo>
                  <a:cubicBezTo>
                    <a:pt x="3664" y="2415"/>
                    <a:pt x="3933" y="2606"/>
                    <a:pt x="4171" y="2759"/>
                  </a:cubicBezTo>
                  <a:cubicBezTo>
                    <a:pt x="4409" y="2912"/>
                    <a:pt x="4620" y="3018"/>
                    <a:pt x="4769" y="3085"/>
                  </a:cubicBezTo>
                  <a:cubicBezTo>
                    <a:pt x="4804" y="3103"/>
                    <a:pt x="4838" y="3116"/>
                    <a:pt x="4868" y="3129"/>
                  </a:cubicBezTo>
                  <a:cubicBezTo>
                    <a:pt x="4899" y="3140"/>
                    <a:pt x="4923" y="3150"/>
                    <a:pt x="4943" y="3160"/>
                  </a:cubicBezTo>
                  <a:cubicBezTo>
                    <a:pt x="4984" y="3178"/>
                    <a:pt x="5005" y="3184"/>
                    <a:pt x="5005" y="3184"/>
                  </a:cubicBezTo>
                  <a:cubicBezTo>
                    <a:pt x="5005" y="3184"/>
                    <a:pt x="4984" y="3174"/>
                    <a:pt x="4947" y="3154"/>
                  </a:cubicBezTo>
                  <a:cubicBezTo>
                    <a:pt x="4929" y="3140"/>
                    <a:pt x="4906" y="3126"/>
                    <a:pt x="4879" y="3113"/>
                  </a:cubicBezTo>
                  <a:cubicBezTo>
                    <a:pt x="4851" y="3096"/>
                    <a:pt x="4818" y="3079"/>
                    <a:pt x="4783" y="3055"/>
                  </a:cubicBezTo>
                  <a:cubicBezTo>
                    <a:pt x="4644" y="2974"/>
                    <a:pt x="4453" y="2837"/>
                    <a:pt x="4232" y="2671"/>
                  </a:cubicBezTo>
                  <a:cubicBezTo>
                    <a:pt x="4011" y="2501"/>
                    <a:pt x="3769" y="2286"/>
                    <a:pt x="3511" y="2052"/>
                  </a:cubicBezTo>
                  <a:cubicBezTo>
                    <a:pt x="3253" y="1817"/>
                    <a:pt x="2977" y="1565"/>
                    <a:pt x="2681" y="1327"/>
                  </a:cubicBezTo>
                  <a:cubicBezTo>
                    <a:pt x="2389" y="1093"/>
                    <a:pt x="2075" y="875"/>
                    <a:pt x="1766" y="701"/>
                  </a:cubicBezTo>
                  <a:cubicBezTo>
                    <a:pt x="1460" y="521"/>
                    <a:pt x="1157" y="388"/>
                    <a:pt x="895" y="279"/>
                  </a:cubicBezTo>
                  <a:cubicBezTo>
                    <a:pt x="637" y="170"/>
                    <a:pt x="409" y="109"/>
                    <a:pt x="249" y="61"/>
                  </a:cubicBezTo>
                  <a:cubicBezTo>
                    <a:pt x="171" y="41"/>
                    <a:pt x="109" y="27"/>
                    <a:pt x="65" y="17"/>
                  </a:cubicBezTo>
                  <a:cubicBezTo>
                    <a:pt x="24"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1"/>
            <p:cNvSpPr/>
            <p:nvPr/>
          </p:nvSpPr>
          <p:spPr>
            <a:xfrm>
              <a:off x="475439" y="690963"/>
              <a:ext cx="61416" cy="279116"/>
            </a:xfrm>
            <a:custGeom>
              <a:avLst/>
              <a:gdLst/>
              <a:ahLst/>
              <a:cxnLst/>
              <a:rect l="l" t="t" r="r" b="b"/>
              <a:pathLst>
                <a:path w="1399" h="6358" extrusionOk="0">
                  <a:moveTo>
                    <a:pt x="964" y="0"/>
                  </a:moveTo>
                  <a:cubicBezTo>
                    <a:pt x="964" y="0"/>
                    <a:pt x="950" y="21"/>
                    <a:pt x="923" y="62"/>
                  </a:cubicBezTo>
                  <a:cubicBezTo>
                    <a:pt x="895" y="106"/>
                    <a:pt x="851" y="164"/>
                    <a:pt x="800" y="241"/>
                  </a:cubicBezTo>
                  <a:cubicBezTo>
                    <a:pt x="705" y="401"/>
                    <a:pt x="559" y="629"/>
                    <a:pt x="426" y="925"/>
                  </a:cubicBezTo>
                  <a:cubicBezTo>
                    <a:pt x="395" y="1000"/>
                    <a:pt x="361" y="1075"/>
                    <a:pt x="331" y="1156"/>
                  </a:cubicBezTo>
                  <a:cubicBezTo>
                    <a:pt x="300" y="1241"/>
                    <a:pt x="266" y="1323"/>
                    <a:pt x="239" y="1415"/>
                  </a:cubicBezTo>
                  <a:cubicBezTo>
                    <a:pt x="177" y="1588"/>
                    <a:pt x="127" y="1783"/>
                    <a:pt x="89" y="1983"/>
                  </a:cubicBezTo>
                  <a:cubicBezTo>
                    <a:pt x="69" y="2082"/>
                    <a:pt x="52" y="2184"/>
                    <a:pt x="38" y="2290"/>
                  </a:cubicBezTo>
                  <a:cubicBezTo>
                    <a:pt x="21" y="2395"/>
                    <a:pt x="17" y="2500"/>
                    <a:pt x="8" y="2605"/>
                  </a:cubicBezTo>
                  <a:cubicBezTo>
                    <a:pt x="0" y="2823"/>
                    <a:pt x="0" y="3041"/>
                    <a:pt x="14" y="3259"/>
                  </a:cubicBezTo>
                  <a:cubicBezTo>
                    <a:pt x="35" y="3477"/>
                    <a:pt x="66" y="3695"/>
                    <a:pt x="106" y="3905"/>
                  </a:cubicBezTo>
                  <a:cubicBezTo>
                    <a:pt x="151" y="4113"/>
                    <a:pt x="201" y="4320"/>
                    <a:pt x="266" y="4514"/>
                  </a:cubicBezTo>
                  <a:cubicBezTo>
                    <a:pt x="392" y="4902"/>
                    <a:pt x="572" y="5242"/>
                    <a:pt x="735" y="5521"/>
                  </a:cubicBezTo>
                  <a:cubicBezTo>
                    <a:pt x="898" y="5800"/>
                    <a:pt x="1076" y="6004"/>
                    <a:pt x="1198" y="6147"/>
                  </a:cubicBezTo>
                  <a:cubicBezTo>
                    <a:pt x="1259" y="6218"/>
                    <a:pt x="1314" y="6266"/>
                    <a:pt x="1347" y="6303"/>
                  </a:cubicBezTo>
                  <a:cubicBezTo>
                    <a:pt x="1382" y="6337"/>
                    <a:pt x="1399" y="6358"/>
                    <a:pt x="1399" y="6358"/>
                  </a:cubicBezTo>
                  <a:cubicBezTo>
                    <a:pt x="1399" y="6358"/>
                    <a:pt x="1385" y="6334"/>
                    <a:pt x="1361" y="6293"/>
                  </a:cubicBezTo>
                  <a:cubicBezTo>
                    <a:pt x="1334" y="6249"/>
                    <a:pt x="1294" y="6188"/>
                    <a:pt x="1249" y="6106"/>
                  </a:cubicBezTo>
                  <a:cubicBezTo>
                    <a:pt x="1154" y="5949"/>
                    <a:pt x="1038" y="5711"/>
                    <a:pt x="909" y="5429"/>
                  </a:cubicBezTo>
                  <a:cubicBezTo>
                    <a:pt x="780" y="5144"/>
                    <a:pt x="667" y="4797"/>
                    <a:pt x="572" y="4422"/>
                  </a:cubicBezTo>
                  <a:cubicBezTo>
                    <a:pt x="528" y="4235"/>
                    <a:pt x="487" y="4042"/>
                    <a:pt x="457" y="3841"/>
                  </a:cubicBezTo>
                  <a:cubicBezTo>
                    <a:pt x="426" y="3643"/>
                    <a:pt x="402" y="3439"/>
                    <a:pt x="392" y="3232"/>
                  </a:cubicBezTo>
                  <a:cubicBezTo>
                    <a:pt x="378" y="3028"/>
                    <a:pt x="375" y="2823"/>
                    <a:pt x="378" y="2623"/>
                  </a:cubicBezTo>
                  <a:cubicBezTo>
                    <a:pt x="388" y="2422"/>
                    <a:pt x="395" y="2221"/>
                    <a:pt x="413" y="2031"/>
                  </a:cubicBezTo>
                  <a:cubicBezTo>
                    <a:pt x="419" y="1980"/>
                    <a:pt x="426" y="1935"/>
                    <a:pt x="429" y="1888"/>
                  </a:cubicBezTo>
                  <a:cubicBezTo>
                    <a:pt x="436" y="1841"/>
                    <a:pt x="440" y="1792"/>
                    <a:pt x="446" y="1748"/>
                  </a:cubicBezTo>
                  <a:cubicBezTo>
                    <a:pt x="453" y="1701"/>
                    <a:pt x="460" y="1654"/>
                    <a:pt x="466" y="1609"/>
                  </a:cubicBezTo>
                  <a:cubicBezTo>
                    <a:pt x="470" y="1565"/>
                    <a:pt x="480" y="1520"/>
                    <a:pt x="487" y="1476"/>
                  </a:cubicBezTo>
                  <a:cubicBezTo>
                    <a:pt x="501" y="1388"/>
                    <a:pt x="518" y="1303"/>
                    <a:pt x="535" y="1221"/>
                  </a:cubicBezTo>
                  <a:cubicBezTo>
                    <a:pt x="555" y="1139"/>
                    <a:pt x="576" y="1062"/>
                    <a:pt x="592" y="983"/>
                  </a:cubicBezTo>
                  <a:cubicBezTo>
                    <a:pt x="674" y="680"/>
                    <a:pt x="763" y="432"/>
                    <a:pt x="841" y="262"/>
                  </a:cubicBezTo>
                  <a:cubicBezTo>
                    <a:pt x="875" y="177"/>
                    <a:pt x="909" y="112"/>
                    <a:pt x="929" y="68"/>
                  </a:cubicBezTo>
                  <a:cubicBezTo>
                    <a:pt x="953" y="24"/>
                    <a:pt x="964" y="0"/>
                    <a:pt x="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1"/>
            <p:cNvSpPr/>
            <p:nvPr/>
          </p:nvSpPr>
          <p:spPr>
            <a:xfrm>
              <a:off x="451689" y="748297"/>
              <a:ext cx="17999" cy="125642"/>
            </a:xfrm>
            <a:custGeom>
              <a:avLst/>
              <a:gdLst/>
              <a:ahLst/>
              <a:cxnLst/>
              <a:rect l="l" t="t" r="r" b="b"/>
              <a:pathLst>
                <a:path w="410" h="2862" extrusionOk="0">
                  <a:moveTo>
                    <a:pt x="409" y="1"/>
                  </a:moveTo>
                  <a:lnTo>
                    <a:pt x="409" y="1"/>
                  </a:lnTo>
                  <a:cubicBezTo>
                    <a:pt x="409" y="1"/>
                    <a:pt x="389" y="41"/>
                    <a:pt x="351" y="112"/>
                  </a:cubicBezTo>
                  <a:cubicBezTo>
                    <a:pt x="334" y="150"/>
                    <a:pt x="310" y="194"/>
                    <a:pt x="287" y="246"/>
                  </a:cubicBezTo>
                  <a:cubicBezTo>
                    <a:pt x="276" y="272"/>
                    <a:pt x="263" y="299"/>
                    <a:pt x="249" y="327"/>
                  </a:cubicBezTo>
                  <a:cubicBezTo>
                    <a:pt x="239" y="357"/>
                    <a:pt x="225" y="388"/>
                    <a:pt x="215" y="422"/>
                  </a:cubicBezTo>
                  <a:cubicBezTo>
                    <a:pt x="167" y="552"/>
                    <a:pt x="113" y="708"/>
                    <a:pt x="72" y="881"/>
                  </a:cubicBezTo>
                  <a:cubicBezTo>
                    <a:pt x="31" y="1051"/>
                    <a:pt x="15" y="1242"/>
                    <a:pt x="4" y="1429"/>
                  </a:cubicBezTo>
                  <a:cubicBezTo>
                    <a:pt x="4" y="1524"/>
                    <a:pt x="1" y="1620"/>
                    <a:pt x="11" y="1711"/>
                  </a:cubicBezTo>
                  <a:cubicBezTo>
                    <a:pt x="18" y="1803"/>
                    <a:pt x="31" y="1895"/>
                    <a:pt x="48" y="1980"/>
                  </a:cubicBezTo>
                  <a:cubicBezTo>
                    <a:pt x="79" y="2153"/>
                    <a:pt x="137" y="2313"/>
                    <a:pt x="185" y="2442"/>
                  </a:cubicBezTo>
                  <a:cubicBezTo>
                    <a:pt x="194" y="2477"/>
                    <a:pt x="208" y="2507"/>
                    <a:pt x="222" y="2538"/>
                  </a:cubicBezTo>
                  <a:cubicBezTo>
                    <a:pt x="235" y="2565"/>
                    <a:pt x="249" y="2593"/>
                    <a:pt x="263" y="2620"/>
                  </a:cubicBezTo>
                  <a:cubicBezTo>
                    <a:pt x="276" y="2643"/>
                    <a:pt x="287" y="2667"/>
                    <a:pt x="300" y="2691"/>
                  </a:cubicBezTo>
                  <a:cubicBezTo>
                    <a:pt x="310" y="2711"/>
                    <a:pt x="324" y="2731"/>
                    <a:pt x="331" y="2749"/>
                  </a:cubicBezTo>
                  <a:cubicBezTo>
                    <a:pt x="375" y="2820"/>
                    <a:pt x="395" y="2861"/>
                    <a:pt x="395" y="2861"/>
                  </a:cubicBezTo>
                  <a:cubicBezTo>
                    <a:pt x="395" y="2861"/>
                    <a:pt x="389" y="2813"/>
                    <a:pt x="378" y="2736"/>
                  </a:cubicBezTo>
                  <a:cubicBezTo>
                    <a:pt x="372" y="2695"/>
                    <a:pt x="368" y="2647"/>
                    <a:pt x="365" y="2589"/>
                  </a:cubicBezTo>
                  <a:cubicBezTo>
                    <a:pt x="362" y="2562"/>
                    <a:pt x="358" y="2531"/>
                    <a:pt x="358" y="2500"/>
                  </a:cubicBezTo>
                  <a:cubicBezTo>
                    <a:pt x="354" y="2470"/>
                    <a:pt x="351" y="2439"/>
                    <a:pt x="348" y="2405"/>
                  </a:cubicBezTo>
                  <a:cubicBezTo>
                    <a:pt x="327" y="2273"/>
                    <a:pt x="327" y="2113"/>
                    <a:pt x="314" y="1949"/>
                  </a:cubicBezTo>
                  <a:cubicBezTo>
                    <a:pt x="314" y="1864"/>
                    <a:pt x="307" y="1780"/>
                    <a:pt x="304" y="1695"/>
                  </a:cubicBezTo>
                  <a:cubicBezTo>
                    <a:pt x="300" y="1606"/>
                    <a:pt x="296" y="1517"/>
                    <a:pt x="296" y="1429"/>
                  </a:cubicBezTo>
                  <a:cubicBezTo>
                    <a:pt x="290" y="1255"/>
                    <a:pt x="293" y="1078"/>
                    <a:pt x="300" y="912"/>
                  </a:cubicBezTo>
                  <a:cubicBezTo>
                    <a:pt x="310" y="745"/>
                    <a:pt x="310" y="585"/>
                    <a:pt x="334" y="453"/>
                  </a:cubicBezTo>
                  <a:cubicBezTo>
                    <a:pt x="337" y="419"/>
                    <a:pt x="341" y="384"/>
                    <a:pt x="348" y="354"/>
                  </a:cubicBezTo>
                  <a:cubicBezTo>
                    <a:pt x="351" y="323"/>
                    <a:pt x="354" y="296"/>
                    <a:pt x="362" y="266"/>
                  </a:cubicBezTo>
                  <a:cubicBezTo>
                    <a:pt x="365" y="238"/>
                    <a:pt x="368" y="214"/>
                    <a:pt x="372" y="191"/>
                  </a:cubicBezTo>
                  <a:cubicBezTo>
                    <a:pt x="375" y="167"/>
                    <a:pt x="378" y="143"/>
                    <a:pt x="385" y="126"/>
                  </a:cubicBezTo>
                  <a:cubicBezTo>
                    <a:pt x="398" y="45"/>
                    <a:pt x="409"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1"/>
            <p:cNvSpPr/>
            <p:nvPr/>
          </p:nvSpPr>
          <p:spPr>
            <a:xfrm>
              <a:off x="482902" y="1144150"/>
              <a:ext cx="215681" cy="240440"/>
            </a:xfrm>
            <a:custGeom>
              <a:avLst/>
              <a:gdLst/>
              <a:ahLst/>
              <a:cxnLst/>
              <a:rect l="l" t="t" r="r" b="b"/>
              <a:pathLst>
                <a:path w="4913" h="5477" extrusionOk="0">
                  <a:moveTo>
                    <a:pt x="1409" y="1"/>
                  </a:moveTo>
                  <a:cubicBezTo>
                    <a:pt x="1409" y="1"/>
                    <a:pt x="1402" y="5"/>
                    <a:pt x="1381" y="5"/>
                  </a:cubicBezTo>
                  <a:cubicBezTo>
                    <a:pt x="1365" y="5"/>
                    <a:pt x="1341" y="5"/>
                    <a:pt x="1307" y="11"/>
                  </a:cubicBezTo>
                  <a:cubicBezTo>
                    <a:pt x="1239" y="18"/>
                    <a:pt x="1137" y="35"/>
                    <a:pt x="1014" y="79"/>
                  </a:cubicBezTo>
                  <a:cubicBezTo>
                    <a:pt x="896" y="127"/>
                    <a:pt x="756" y="202"/>
                    <a:pt x="613" y="321"/>
                  </a:cubicBezTo>
                  <a:cubicBezTo>
                    <a:pt x="470" y="437"/>
                    <a:pt x="334" y="603"/>
                    <a:pt x="232" y="811"/>
                  </a:cubicBezTo>
                  <a:cubicBezTo>
                    <a:pt x="133" y="1015"/>
                    <a:pt x="62" y="1256"/>
                    <a:pt x="31" y="1518"/>
                  </a:cubicBezTo>
                  <a:cubicBezTo>
                    <a:pt x="1" y="1776"/>
                    <a:pt x="7" y="2052"/>
                    <a:pt x="48" y="2335"/>
                  </a:cubicBezTo>
                  <a:cubicBezTo>
                    <a:pt x="86" y="2613"/>
                    <a:pt x="157" y="2899"/>
                    <a:pt x="266" y="3178"/>
                  </a:cubicBezTo>
                  <a:cubicBezTo>
                    <a:pt x="375" y="3454"/>
                    <a:pt x="521" y="3720"/>
                    <a:pt x="695" y="3968"/>
                  </a:cubicBezTo>
                  <a:lnTo>
                    <a:pt x="763" y="4059"/>
                  </a:lnTo>
                  <a:cubicBezTo>
                    <a:pt x="783" y="4090"/>
                    <a:pt x="807" y="4117"/>
                    <a:pt x="830" y="4148"/>
                  </a:cubicBezTo>
                  <a:lnTo>
                    <a:pt x="902" y="4236"/>
                  </a:lnTo>
                  <a:lnTo>
                    <a:pt x="977" y="4321"/>
                  </a:lnTo>
                  <a:lnTo>
                    <a:pt x="1052" y="4403"/>
                  </a:lnTo>
                  <a:lnTo>
                    <a:pt x="1130" y="4484"/>
                  </a:lnTo>
                  <a:cubicBezTo>
                    <a:pt x="1157" y="4511"/>
                    <a:pt x="1185" y="4539"/>
                    <a:pt x="1212" y="4563"/>
                  </a:cubicBezTo>
                  <a:lnTo>
                    <a:pt x="1293" y="4638"/>
                  </a:lnTo>
                  <a:cubicBezTo>
                    <a:pt x="1518" y="4835"/>
                    <a:pt x="1763" y="5001"/>
                    <a:pt x="2014" y="5128"/>
                  </a:cubicBezTo>
                  <a:cubicBezTo>
                    <a:pt x="2270" y="5254"/>
                    <a:pt x="2529" y="5338"/>
                    <a:pt x="2780" y="5393"/>
                  </a:cubicBezTo>
                  <a:cubicBezTo>
                    <a:pt x="3031" y="5447"/>
                    <a:pt x="3273" y="5475"/>
                    <a:pt x="3498" y="5475"/>
                  </a:cubicBezTo>
                  <a:cubicBezTo>
                    <a:pt x="3513" y="5476"/>
                    <a:pt x="3529" y="5476"/>
                    <a:pt x="3544" y="5476"/>
                  </a:cubicBezTo>
                  <a:cubicBezTo>
                    <a:pt x="3583" y="5476"/>
                    <a:pt x="3622" y="5474"/>
                    <a:pt x="3661" y="5471"/>
                  </a:cubicBezTo>
                  <a:cubicBezTo>
                    <a:pt x="3688" y="5471"/>
                    <a:pt x="3712" y="5471"/>
                    <a:pt x="3739" y="5467"/>
                  </a:cubicBezTo>
                  <a:cubicBezTo>
                    <a:pt x="3766" y="5464"/>
                    <a:pt x="3790" y="5464"/>
                    <a:pt x="3814" y="5461"/>
                  </a:cubicBezTo>
                  <a:cubicBezTo>
                    <a:pt x="3865" y="5454"/>
                    <a:pt x="3916" y="5450"/>
                    <a:pt x="3964" y="5444"/>
                  </a:cubicBezTo>
                  <a:cubicBezTo>
                    <a:pt x="4011" y="5434"/>
                    <a:pt x="4055" y="5427"/>
                    <a:pt x="4100" y="5420"/>
                  </a:cubicBezTo>
                  <a:cubicBezTo>
                    <a:pt x="4144" y="5414"/>
                    <a:pt x="4185" y="5400"/>
                    <a:pt x="4226" y="5389"/>
                  </a:cubicBezTo>
                  <a:cubicBezTo>
                    <a:pt x="4267" y="5379"/>
                    <a:pt x="4307" y="5369"/>
                    <a:pt x="4345" y="5359"/>
                  </a:cubicBezTo>
                  <a:cubicBezTo>
                    <a:pt x="4419" y="5335"/>
                    <a:pt x="4488" y="5315"/>
                    <a:pt x="4549" y="5294"/>
                  </a:cubicBezTo>
                  <a:cubicBezTo>
                    <a:pt x="4606" y="5271"/>
                    <a:pt x="4661" y="5250"/>
                    <a:pt x="4705" y="5230"/>
                  </a:cubicBezTo>
                  <a:cubicBezTo>
                    <a:pt x="4753" y="5213"/>
                    <a:pt x="4787" y="5189"/>
                    <a:pt x="4821" y="5175"/>
                  </a:cubicBezTo>
                  <a:cubicBezTo>
                    <a:pt x="4879" y="5144"/>
                    <a:pt x="4912" y="5128"/>
                    <a:pt x="4912" y="5128"/>
                  </a:cubicBezTo>
                  <a:lnTo>
                    <a:pt x="4912" y="5128"/>
                  </a:lnTo>
                  <a:cubicBezTo>
                    <a:pt x="4912" y="5128"/>
                    <a:pt x="4879" y="5141"/>
                    <a:pt x="4814" y="5161"/>
                  </a:cubicBezTo>
                  <a:cubicBezTo>
                    <a:pt x="4780" y="5172"/>
                    <a:pt x="4743" y="5189"/>
                    <a:pt x="4695" y="5199"/>
                  </a:cubicBezTo>
                  <a:cubicBezTo>
                    <a:pt x="4647" y="5213"/>
                    <a:pt x="4593" y="5226"/>
                    <a:pt x="4532" y="5243"/>
                  </a:cubicBezTo>
                  <a:cubicBezTo>
                    <a:pt x="4342" y="5290"/>
                    <a:pt x="4083" y="5324"/>
                    <a:pt x="3779" y="5324"/>
                  </a:cubicBezTo>
                  <a:cubicBezTo>
                    <a:pt x="3691" y="5324"/>
                    <a:pt x="3599" y="5321"/>
                    <a:pt x="3504" y="5315"/>
                  </a:cubicBezTo>
                  <a:cubicBezTo>
                    <a:pt x="3080" y="5284"/>
                    <a:pt x="2593" y="5148"/>
                    <a:pt x="2137" y="4896"/>
                  </a:cubicBezTo>
                  <a:cubicBezTo>
                    <a:pt x="1909" y="4770"/>
                    <a:pt x="1688" y="4610"/>
                    <a:pt x="1488" y="4423"/>
                  </a:cubicBezTo>
                  <a:lnTo>
                    <a:pt x="1413" y="4355"/>
                  </a:lnTo>
                  <a:cubicBezTo>
                    <a:pt x="1389" y="4332"/>
                    <a:pt x="1365" y="4304"/>
                    <a:pt x="1341" y="4280"/>
                  </a:cubicBezTo>
                  <a:lnTo>
                    <a:pt x="1270" y="4205"/>
                  </a:lnTo>
                  <a:lnTo>
                    <a:pt x="1202" y="4128"/>
                  </a:lnTo>
                  <a:cubicBezTo>
                    <a:pt x="1177" y="4100"/>
                    <a:pt x="1154" y="4073"/>
                    <a:pt x="1133" y="4046"/>
                  </a:cubicBezTo>
                  <a:lnTo>
                    <a:pt x="1072" y="3964"/>
                  </a:lnTo>
                  <a:cubicBezTo>
                    <a:pt x="1052" y="3933"/>
                    <a:pt x="1031" y="3906"/>
                    <a:pt x="1011" y="3879"/>
                  </a:cubicBezTo>
                  <a:lnTo>
                    <a:pt x="953" y="3791"/>
                  </a:lnTo>
                  <a:cubicBezTo>
                    <a:pt x="800" y="3559"/>
                    <a:pt x="674" y="3311"/>
                    <a:pt x="576" y="3056"/>
                  </a:cubicBezTo>
                  <a:cubicBezTo>
                    <a:pt x="474" y="2801"/>
                    <a:pt x="395" y="2542"/>
                    <a:pt x="348" y="2283"/>
                  </a:cubicBezTo>
                  <a:cubicBezTo>
                    <a:pt x="300" y="2029"/>
                    <a:pt x="273" y="1773"/>
                    <a:pt x="279" y="1536"/>
                  </a:cubicBezTo>
                  <a:cubicBezTo>
                    <a:pt x="283" y="1416"/>
                    <a:pt x="296" y="1304"/>
                    <a:pt x="314" y="1192"/>
                  </a:cubicBezTo>
                  <a:cubicBezTo>
                    <a:pt x="334" y="1083"/>
                    <a:pt x="361" y="977"/>
                    <a:pt x="399" y="883"/>
                  </a:cubicBezTo>
                  <a:cubicBezTo>
                    <a:pt x="474" y="688"/>
                    <a:pt x="576" y="528"/>
                    <a:pt x="688" y="399"/>
                  </a:cubicBezTo>
                  <a:cubicBezTo>
                    <a:pt x="803" y="270"/>
                    <a:pt x="926" y="178"/>
                    <a:pt x="1035" y="123"/>
                  </a:cubicBezTo>
                  <a:cubicBezTo>
                    <a:pt x="1144" y="62"/>
                    <a:pt x="1243" y="32"/>
                    <a:pt x="1307" y="18"/>
                  </a:cubicBezTo>
                  <a:cubicBezTo>
                    <a:pt x="1341" y="11"/>
                    <a:pt x="1365" y="8"/>
                    <a:pt x="1386" y="8"/>
                  </a:cubicBezTo>
                  <a:cubicBezTo>
                    <a:pt x="1402" y="5"/>
                    <a:pt x="1409"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1"/>
            <p:cNvSpPr/>
            <p:nvPr/>
          </p:nvSpPr>
          <p:spPr>
            <a:xfrm>
              <a:off x="457966" y="1143886"/>
              <a:ext cx="111462" cy="275868"/>
            </a:xfrm>
            <a:custGeom>
              <a:avLst/>
              <a:gdLst/>
              <a:ahLst/>
              <a:cxnLst/>
              <a:rect l="l" t="t" r="r" b="b"/>
              <a:pathLst>
                <a:path w="2539" h="6284" extrusionOk="0">
                  <a:moveTo>
                    <a:pt x="1878" y="0"/>
                  </a:moveTo>
                  <a:lnTo>
                    <a:pt x="1878" y="0"/>
                  </a:lnTo>
                  <a:cubicBezTo>
                    <a:pt x="1878" y="0"/>
                    <a:pt x="1847" y="7"/>
                    <a:pt x="1790" y="17"/>
                  </a:cubicBezTo>
                  <a:cubicBezTo>
                    <a:pt x="1759" y="21"/>
                    <a:pt x="1725" y="31"/>
                    <a:pt x="1681" y="41"/>
                  </a:cubicBezTo>
                  <a:cubicBezTo>
                    <a:pt x="1660" y="48"/>
                    <a:pt x="1640" y="52"/>
                    <a:pt x="1616" y="61"/>
                  </a:cubicBezTo>
                  <a:cubicBezTo>
                    <a:pt x="1593" y="68"/>
                    <a:pt x="1569" y="75"/>
                    <a:pt x="1541" y="85"/>
                  </a:cubicBezTo>
                  <a:cubicBezTo>
                    <a:pt x="1436" y="126"/>
                    <a:pt x="1310" y="174"/>
                    <a:pt x="1174" y="256"/>
                  </a:cubicBezTo>
                  <a:cubicBezTo>
                    <a:pt x="1042" y="333"/>
                    <a:pt x="896" y="443"/>
                    <a:pt x="759" y="578"/>
                  </a:cubicBezTo>
                  <a:cubicBezTo>
                    <a:pt x="620" y="715"/>
                    <a:pt x="487" y="881"/>
                    <a:pt x="375" y="1075"/>
                  </a:cubicBezTo>
                  <a:cubicBezTo>
                    <a:pt x="260" y="1269"/>
                    <a:pt x="167" y="1493"/>
                    <a:pt x="106" y="1729"/>
                  </a:cubicBezTo>
                  <a:cubicBezTo>
                    <a:pt x="42" y="1966"/>
                    <a:pt x="7" y="2218"/>
                    <a:pt x="1" y="2476"/>
                  </a:cubicBezTo>
                  <a:cubicBezTo>
                    <a:pt x="1" y="2603"/>
                    <a:pt x="4" y="2732"/>
                    <a:pt x="15" y="2861"/>
                  </a:cubicBezTo>
                  <a:cubicBezTo>
                    <a:pt x="24" y="2991"/>
                    <a:pt x="42" y="3120"/>
                    <a:pt x="62" y="3245"/>
                  </a:cubicBezTo>
                  <a:cubicBezTo>
                    <a:pt x="72" y="3310"/>
                    <a:pt x="89" y="3371"/>
                    <a:pt x="103" y="3436"/>
                  </a:cubicBezTo>
                  <a:cubicBezTo>
                    <a:pt x="120" y="3497"/>
                    <a:pt x="133" y="3562"/>
                    <a:pt x="150" y="3623"/>
                  </a:cubicBezTo>
                  <a:cubicBezTo>
                    <a:pt x="171" y="3685"/>
                    <a:pt x="188" y="3746"/>
                    <a:pt x="208" y="3807"/>
                  </a:cubicBezTo>
                  <a:cubicBezTo>
                    <a:pt x="229" y="3868"/>
                    <a:pt x="249" y="3930"/>
                    <a:pt x="273" y="3987"/>
                  </a:cubicBezTo>
                  <a:cubicBezTo>
                    <a:pt x="293" y="4048"/>
                    <a:pt x="321" y="4106"/>
                    <a:pt x="344" y="4164"/>
                  </a:cubicBezTo>
                  <a:cubicBezTo>
                    <a:pt x="368" y="4222"/>
                    <a:pt x="392" y="4280"/>
                    <a:pt x="423" y="4334"/>
                  </a:cubicBezTo>
                  <a:cubicBezTo>
                    <a:pt x="450" y="4392"/>
                    <a:pt x="477" y="4446"/>
                    <a:pt x="504" y="4501"/>
                  </a:cubicBezTo>
                  <a:cubicBezTo>
                    <a:pt x="535" y="4555"/>
                    <a:pt x="566" y="4606"/>
                    <a:pt x="596" y="4657"/>
                  </a:cubicBezTo>
                  <a:cubicBezTo>
                    <a:pt x="613" y="4685"/>
                    <a:pt x="627" y="4712"/>
                    <a:pt x="643" y="4735"/>
                  </a:cubicBezTo>
                  <a:cubicBezTo>
                    <a:pt x="660" y="4759"/>
                    <a:pt x="678" y="4787"/>
                    <a:pt x="695" y="4811"/>
                  </a:cubicBezTo>
                  <a:cubicBezTo>
                    <a:pt x="725" y="4858"/>
                    <a:pt x="759" y="4909"/>
                    <a:pt x="793" y="4953"/>
                  </a:cubicBezTo>
                  <a:cubicBezTo>
                    <a:pt x="864" y="5045"/>
                    <a:pt x="929" y="5137"/>
                    <a:pt x="1004" y="5219"/>
                  </a:cubicBezTo>
                  <a:cubicBezTo>
                    <a:pt x="1042" y="5260"/>
                    <a:pt x="1076" y="5304"/>
                    <a:pt x="1113" y="5341"/>
                  </a:cubicBezTo>
                  <a:cubicBezTo>
                    <a:pt x="1150" y="5379"/>
                    <a:pt x="1188" y="5415"/>
                    <a:pt x="1225" y="5453"/>
                  </a:cubicBezTo>
                  <a:cubicBezTo>
                    <a:pt x="1242" y="5470"/>
                    <a:pt x="1263" y="5491"/>
                    <a:pt x="1280" y="5508"/>
                  </a:cubicBezTo>
                  <a:cubicBezTo>
                    <a:pt x="1296" y="5525"/>
                    <a:pt x="1317" y="5542"/>
                    <a:pt x="1334" y="5558"/>
                  </a:cubicBezTo>
                  <a:cubicBezTo>
                    <a:pt x="1371" y="5593"/>
                    <a:pt x="1409" y="5624"/>
                    <a:pt x="1443" y="5657"/>
                  </a:cubicBezTo>
                  <a:cubicBezTo>
                    <a:pt x="1518" y="5718"/>
                    <a:pt x="1589" y="5773"/>
                    <a:pt x="1660" y="5828"/>
                  </a:cubicBezTo>
                  <a:cubicBezTo>
                    <a:pt x="1732" y="5875"/>
                    <a:pt x="1800" y="5919"/>
                    <a:pt x="1865" y="5963"/>
                  </a:cubicBezTo>
                  <a:cubicBezTo>
                    <a:pt x="1933" y="6001"/>
                    <a:pt x="1994" y="6035"/>
                    <a:pt x="2056" y="6069"/>
                  </a:cubicBezTo>
                  <a:cubicBezTo>
                    <a:pt x="2083" y="6086"/>
                    <a:pt x="2113" y="6100"/>
                    <a:pt x="2141" y="6113"/>
                  </a:cubicBezTo>
                  <a:cubicBezTo>
                    <a:pt x="2167" y="6127"/>
                    <a:pt x="2194" y="6137"/>
                    <a:pt x="2219" y="6150"/>
                  </a:cubicBezTo>
                  <a:cubicBezTo>
                    <a:pt x="2317" y="6198"/>
                    <a:pt x="2399" y="6225"/>
                    <a:pt x="2453" y="6249"/>
                  </a:cubicBezTo>
                  <a:cubicBezTo>
                    <a:pt x="2508" y="6269"/>
                    <a:pt x="2538" y="6283"/>
                    <a:pt x="2538" y="6283"/>
                  </a:cubicBezTo>
                  <a:cubicBezTo>
                    <a:pt x="2538" y="6283"/>
                    <a:pt x="2511" y="6266"/>
                    <a:pt x="2460" y="6239"/>
                  </a:cubicBezTo>
                  <a:cubicBezTo>
                    <a:pt x="2409" y="6208"/>
                    <a:pt x="2331" y="6171"/>
                    <a:pt x="2239" y="6109"/>
                  </a:cubicBezTo>
                  <a:cubicBezTo>
                    <a:pt x="2052" y="5998"/>
                    <a:pt x="1803" y="5811"/>
                    <a:pt x="1541" y="5549"/>
                  </a:cubicBezTo>
                  <a:cubicBezTo>
                    <a:pt x="1511" y="5514"/>
                    <a:pt x="1477" y="5484"/>
                    <a:pt x="1443" y="5446"/>
                  </a:cubicBezTo>
                  <a:cubicBezTo>
                    <a:pt x="1429" y="5429"/>
                    <a:pt x="1412" y="5412"/>
                    <a:pt x="1395" y="5395"/>
                  </a:cubicBezTo>
                  <a:cubicBezTo>
                    <a:pt x="1378" y="5375"/>
                    <a:pt x="1365" y="5358"/>
                    <a:pt x="1348" y="5338"/>
                  </a:cubicBezTo>
                  <a:cubicBezTo>
                    <a:pt x="1314" y="5300"/>
                    <a:pt x="1283" y="5263"/>
                    <a:pt x="1249" y="5222"/>
                  </a:cubicBezTo>
                  <a:cubicBezTo>
                    <a:pt x="1219" y="5184"/>
                    <a:pt x="1188" y="5140"/>
                    <a:pt x="1158" y="5100"/>
                  </a:cubicBezTo>
                  <a:cubicBezTo>
                    <a:pt x="1092" y="5015"/>
                    <a:pt x="1035" y="4922"/>
                    <a:pt x="974" y="4831"/>
                  </a:cubicBezTo>
                  <a:cubicBezTo>
                    <a:pt x="943" y="4787"/>
                    <a:pt x="919" y="4735"/>
                    <a:pt x="888" y="4688"/>
                  </a:cubicBezTo>
                  <a:cubicBezTo>
                    <a:pt x="875" y="4664"/>
                    <a:pt x="861" y="4640"/>
                    <a:pt x="847" y="4616"/>
                  </a:cubicBezTo>
                  <a:cubicBezTo>
                    <a:pt x="831" y="4589"/>
                    <a:pt x="820" y="4566"/>
                    <a:pt x="807" y="4538"/>
                  </a:cubicBezTo>
                  <a:cubicBezTo>
                    <a:pt x="780" y="4490"/>
                    <a:pt x="753" y="4436"/>
                    <a:pt x="729" y="4385"/>
                  </a:cubicBezTo>
                  <a:cubicBezTo>
                    <a:pt x="704" y="4334"/>
                    <a:pt x="681" y="4280"/>
                    <a:pt x="654" y="4225"/>
                  </a:cubicBezTo>
                  <a:cubicBezTo>
                    <a:pt x="630" y="4175"/>
                    <a:pt x="610" y="4120"/>
                    <a:pt x="589" y="4062"/>
                  </a:cubicBezTo>
                  <a:cubicBezTo>
                    <a:pt x="569" y="4007"/>
                    <a:pt x="541" y="3953"/>
                    <a:pt x="525" y="3895"/>
                  </a:cubicBezTo>
                  <a:cubicBezTo>
                    <a:pt x="508" y="3841"/>
                    <a:pt x="487" y="3783"/>
                    <a:pt x="470" y="3726"/>
                  </a:cubicBezTo>
                  <a:cubicBezTo>
                    <a:pt x="453" y="3668"/>
                    <a:pt x="439" y="3610"/>
                    <a:pt x="423" y="3552"/>
                  </a:cubicBezTo>
                  <a:cubicBezTo>
                    <a:pt x="406" y="3494"/>
                    <a:pt x="395" y="3432"/>
                    <a:pt x="382" y="3374"/>
                  </a:cubicBezTo>
                  <a:cubicBezTo>
                    <a:pt x="371" y="3317"/>
                    <a:pt x="354" y="3256"/>
                    <a:pt x="348" y="3198"/>
                  </a:cubicBezTo>
                  <a:cubicBezTo>
                    <a:pt x="263" y="2718"/>
                    <a:pt x="266" y="2231"/>
                    <a:pt x="362" y="1790"/>
                  </a:cubicBezTo>
                  <a:cubicBezTo>
                    <a:pt x="409" y="1572"/>
                    <a:pt x="477" y="1364"/>
                    <a:pt x="566" y="1181"/>
                  </a:cubicBezTo>
                  <a:cubicBezTo>
                    <a:pt x="579" y="1157"/>
                    <a:pt x="589" y="1133"/>
                    <a:pt x="599" y="1113"/>
                  </a:cubicBezTo>
                  <a:cubicBezTo>
                    <a:pt x="613" y="1089"/>
                    <a:pt x="627" y="1065"/>
                    <a:pt x="637" y="1044"/>
                  </a:cubicBezTo>
                  <a:cubicBezTo>
                    <a:pt x="660" y="1000"/>
                    <a:pt x="688" y="960"/>
                    <a:pt x="715" y="919"/>
                  </a:cubicBezTo>
                  <a:cubicBezTo>
                    <a:pt x="739" y="878"/>
                    <a:pt x="770" y="837"/>
                    <a:pt x="793" y="800"/>
                  </a:cubicBezTo>
                  <a:cubicBezTo>
                    <a:pt x="824" y="762"/>
                    <a:pt x="851" y="725"/>
                    <a:pt x="878" y="691"/>
                  </a:cubicBezTo>
                  <a:cubicBezTo>
                    <a:pt x="1113" y="412"/>
                    <a:pt x="1365" y="225"/>
                    <a:pt x="1558" y="129"/>
                  </a:cubicBezTo>
                  <a:cubicBezTo>
                    <a:pt x="1582" y="116"/>
                    <a:pt x="1607" y="106"/>
                    <a:pt x="1627" y="93"/>
                  </a:cubicBezTo>
                  <a:cubicBezTo>
                    <a:pt x="1651" y="82"/>
                    <a:pt x="1671" y="75"/>
                    <a:pt x="1692" y="65"/>
                  </a:cubicBezTo>
                  <a:cubicBezTo>
                    <a:pt x="1729" y="48"/>
                    <a:pt x="1763" y="35"/>
                    <a:pt x="1790" y="27"/>
                  </a:cubicBezTo>
                  <a:cubicBezTo>
                    <a:pt x="1847" y="11"/>
                    <a:pt x="1878" y="0"/>
                    <a:pt x="1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1"/>
            <p:cNvSpPr/>
            <p:nvPr/>
          </p:nvSpPr>
          <p:spPr>
            <a:xfrm>
              <a:off x="626414" y="1306538"/>
              <a:ext cx="95175" cy="55577"/>
            </a:xfrm>
            <a:custGeom>
              <a:avLst/>
              <a:gdLst/>
              <a:ahLst/>
              <a:cxnLst/>
              <a:rect l="l" t="t" r="r" b="b"/>
              <a:pathLst>
                <a:path w="2168" h="1266" extrusionOk="0">
                  <a:moveTo>
                    <a:pt x="2168" y="0"/>
                  </a:moveTo>
                  <a:lnTo>
                    <a:pt x="2168" y="0"/>
                  </a:lnTo>
                  <a:cubicBezTo>
                    <a:pt x="2168" y="0"/>
                    <a:pt x="2133" y="27"/>
                    <a:pt x="2069" y="71"/>
                  </a:cubicBezTo>
                  <a:cubicBezTo>
                    <a:pt x="2056" y="82"/>
                    <a:pt x="2042" y="95"/>
                    <a:pt x="2021" y="109"/>
                  </a:cubicBezTo>
                  <a:cubicBezTo>
                    <a:pt x="2004" y="118"/>
                    <a:pt x="1984" y="132"/>
                    <a:pt x="1960" y="146"/>
                  </a:cubicBezTo>
                  <a:cubicBezTo>
                    <a:pt x="1940" y="159"/>
                    <a:pt x="1916" y="173"/>
                    <a:pt x="1892" y="187"/>
                  </a:cubicBezTo>
                  <a:cubicBezTo>
                    <a:pt x="1872" y="204"/>
                    <a:pt x="1844" y="217"/>
                    <a:pt x="1824" y="234"/>
                  </a:cubicBezTo>
                  <a:cubicBezTo>
                    <a:pt x="1800" y="252"/>
                    <a:pt x="1777" y="269"/>
                    <a:pt x="1750" y="286"/>
                  </a:cubicBezTo>
                  <a:cubicBezTo>
                    <a:pt x="1722" y="299"/>
                    <a:pt x="1695" y="313"/>
                    <a:pt x="1664" y="330"/>
                  </a:cubicBezTo>
                  <a:cubicBezTo>
                    <a:pt x="1651" y="336"/>
                    <a:pt x="1637" y="347"/>
                    <a:pt x="1623" y="354"/>
                  </a:cubicBezTo>
                  <a:cubicBezTo>
                    <a:pt x="1610" y="360"/>
                    <a:pt x="1596" y="367"/>
                    <a:pt x="1579" y="377"/>
                  </a:cubicBezTo>
                  <a:cubicBezTo>
                    <a:pt x="1552" y="391"/>
                    <a:pt x="1525" y="408"/>
                    <a:pt x="1494" y="425"/>
                  </a:cubicBezTo>
                  <a:cubicBezTo>
                    <a:pt x="1375" y="486"/>
                    <a:pt x="1263" y="564"/>
                    <a:pt x="1137" y="625"/>
                  </a:cubicBezTo>
                  <a:cubicBezTo>
                    <a:pt x="1076" y="660"/>
                    <a:pt x="1015" y="694"/>
                    <a:pt x="949" y="721"/>
                  </a:cubicBezTo>
                  <a:cubicBezTo>
                    <a:pt x="933" y="728"/>
                    <a:pt x="919" y="738"/>
                    <a:pt x="902" y="745"/>
                  </a:cubicBezTo>
                  <a:cubicBezTo>
                    <a:pt x="888" y="751"/>
                    <a:pt x="872" y="759"/>
                    <a:pt x="855" y="768"/>
                  </a:cubicBezTo>
                  <a:cubicBezTo>
                    <a:pt x="824" y="782"/>
                    <a:pt x="794" y="796"/>
                    <a:pt x="763" y="812"/>
                  </a:cubicBezTo>
                  <a:cubicBezTo>
                    <a:pt x="732" y="826"/>
                    <a:pt x="701" y="840"/>
                    <a:pt x="671" y="853"/>
                  </a:cubicBezTo>
                  <a:cubicBezTo>
                    <a:pt x="654" y="861"/>
                    <a:pt x="640" y="870"/>
                    <a:pt x="623" y="878"/>
                  </a:cubicBezTo>
                  <a:cubicBezTo>
                    <a:pt x="610" y="884"/>
                    <a:pt x="593" y="888"/>
                    <a:pt x="579" y="894"/>
                  </a:cubicBezTo>
                  <a:cubicBezTo>
                    <a:pt x="549" y="905"/>
                    <a:pt x="518" y="922"/>
                    <a:pt x="491" y="932"/>
                  </a:cubicBezTo>
                  <a:cubicBezTo>
                    <a:pt x="460" y="946"/>
                    <a:pt x="429" y="952"/>
                    <a:pt x="403" y="959"/>
                  </a:cubicBezTo>
                  <a:cubicBezTo>
                    <a:pt x="375" y="969"/>
                    <a:pt x="348" y="976"/>
                    <a:pt x="321" y="986"/>
                  </a:cubicBezTo>
                  <a:cubicBezTo>
                    <a:pt x="293" y="993"/>
                    <a:pt x="266" y="1000"/>
                    <a:pt x="242" y="1003"/>
                  </a:cubicBezTo>
                  <a:cubicBezTo>
                    <a:pt x="194" y="1017"/>
                    <a:pt x="150" y="1027"/>
                    <a:pt x="117" y="1030"/>
                  </a:cubicBezTo>
                  <a:cubicBezTo>
                    <a:pt x="79" y="1037"/>
                    <a:pt x="51" y="1041"/>
                    <a:pt x="31" y="1041"/>
                  </a:cubicBezTo>
                  <a:lnTo>
                    <a:pt x="1" y="1041"/>
                  </a:lnTo>
                  <a:cubicBezTo>
                    <a:pt x="1" y="1041"/>
                    <a:pt x="11" y="1044"/>
                    <a:pt x="28" y="1051"/>
                  </a:cubicBezTo>
                  <a:cubicBezTo>
                    <a:pt x="48" y="1061"/>
                    <a:pt x="72" y="1071"/>
                    <a:pt x="106" y="1092"/>
                  </a:cubicBezTo>
                  <a:cubicBezTo>
                    <a:pt x="117" y="1095"/>
                    <a:pt x="123" y="1098"/>
                    <a:pt x="133" y="1106"/>
                  </a:cubicBezTo>
                  <a:cubicBezTo>
                    <a:pt x="144" y="1109"/>
                    <a:pt x="150" y="1115"/>
                    <a:pt x="164" y="1119"/>
                  </a:cubicBezTo>
                  <a:cubicBezTo>
                    <a:pt x="185" y="1129"/>
                    <a:pt x="208" y="1139"/>
                    <a:pt x="232" y="1150"/>
                  </a:cubicBezTo>
                  <a:cubicBezTo>
                    <a:pt x="256" y="1159"/>
                    <a:pt x="283" y="1170"/>
                    <a:pt x="310" y="1180"/>
                  </a:cubicBezTo>
                  <a:cubicBezTo>
                    <a:pt x="341" y="1190"/>
                    <a:pt x="371" y="1200"/>
                    <a:pt x="403" y="1208"/>
                  </a:cubicBezTo>
                  <a:cubicBezTo>
                    <a:pt x="436" y="1214"/>
                    <a:pt x="470" y="1225"/>
                    <a:pt x="505" y="1231"/>
                  </a:cubicBezTo>
                  <a:cubicBezTo>
                    <a:pt x="541" y="1238"/>
                    <a:pt x="579" y="1245"/>
                    <a:pt x="616" y="1252"/>
                  </a:cubicBezTo>
                  <a:cubicBezTo>
                    <a:pt x="637" y="1255"/>
                    <a:pt x="657" y="1258"/>
                    <a:pt x="674" y="1258"/>
                  </a:cubicBezTo>
                  <a:cubicBezTo>
                    <a:pt x="695" y="1261"/>
                    <a:pt x="715" y="1261"/>
                    <a:pt x="736" y="1261"/>
                  </a:cubicBezTo>
                  <a:cubicBezTo>
                    <a:pt x="776" y="1266"/>
                    <a:pt x="820" y="1266"/>
                    <a:pt x="861" y="1266"/>
                  </a:cubicBezTo>
                  <a:cubicBezTo>
                    <a:pt x="1035" y="1261"/>
                    <a:pt x="1212" y="1208"/>
                    <a:pt x="1385" y="1143"/>
                  </a:cubicBezTo>
                  <a:cubicBezTo>
                    <a:pt x="1549" y="1057"/>
                    <a:pt x="1709" y="963"/>
                    <a:pt x="1827" y="837"/>
                  </a:cubicBezTo>
                  <a:cubicBezTo>
                    <a:pt x="1946" y="710"/>
                    <a:pt x="2025" y="564"/>
                    <a:pt x="2079" y="442"/>
                  </a:cubicBezTo>
                  <a:cubicBezTo>
                    <a:pt x="2097" y="412"/>
                    <a:pt x="2106" y="381"/>
                    <a:pt x="2117" y="350"/>
                  </a:cubicBezTo>
                  <a:cubicBezTo>
                    <a:pt x="2127" y="319"/>
                    <a:pt x="2130" y="289"/>
                    <a:pt x="2137" y="261"/>
                  </a:cubicBezTo>
                  <a:cubicBezTo>
                    <a:pt x="2144" y="234"/>
                    <a:pt x="2147" y="211"/>
                    <a:pt x="2150" y="187"/>
                  </a:cubicBezTo>
                  <a:cubicBezTo>
                    <a:pt x="2154" y="163"/>
                    <a:pt x="2158" y="139"/>
                    <a:pt x="2161" y="123"/>
                  </a:cubicBezTo>
                  <a:cubicBezTo>
                    <a:pt x="2164" y="41"/>
                    <a:pt x="2168"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1"/>
            <p:cNvSpPr/>
            <p:nvPr/>
          </p:nvSpPr>
          <p:spPr>
            <a:xfrm>
              <a:off x="601610" y="1316065"/>
              <a:ext cx="47851" cy="33101"/>
            </a:xfrm>
            <a:custGeom>
              <a:avLst/>
              <a:gdLst/>
              <a:ahLst/>
              <a:cxnLst/>
              <a:rect l="l" t="t" r="r" b="b"/>
              <a:pathLst>
                <a:path w="1090" h="754" extrusionOk="0">
                  <a:moveTo>
                    <a:pt x="1090" y="0"/>
                  </a:moveTo>
                  <a:cubicBezTo>
                    <a:pt x="1090" y="0"/>
                    <a:pt x="1065" y="4"/>
                    <a:pt x="1018" y="8"/>
                  </a:cubicBezTo>
                  <a:cubicBezTo>
                    <a:pt x="977" y="17"/>
                    <a:pt x="902" y="17"/>
                    <a:pt x="841" y="38"/>
                  </a:cubicBezTo>
                  <a:cubicBezTo>
                    <a:pt x="814" y="52"/>
                    <a:pt x="776" y="58"/>
                    <a:pt x="743" y="69"/>
                  </a:cubicBezTo>
                  <a:cubicBezTo>
                    <a:pt x="705" y="79"/>
                    <a:pt x="668" y="89"/>
                    <a:pt x="641" y="110"/>
                  </a:cubicBezTo>
                  <a:cubicBezTo>
                    <a:pt x="576" y="140"/>
                    <a:pt x="518" y="184"/>
                    <a:pt x="461" y="222"/>
                  </a:cubicBezTo>
                  <a:cubicBezTo>
                    <a:pt x="409" y="262"/>
                    <a:pt x="362" y="314"/>
                    <a:pt x="314" y="361"/>
                  </a:cubicBezTo>
                  <a:cubicBezTo>
                    <a:pt x="294" y="385"/>
                    <a:pt x="269" y="408"/>
                    <a:pt x="249" y="436"/>
                  </a:cubicBezTo>
                  <a:cubicBezTo>
                    <a:pt x="225" y="463"/>
                    <a:pt x="205" y="490"/>
                    <a:pt x="181" y="507"/>
                  </a:cubicBezTo>
                  <a:cubicBezTo>
                    <a:pt x="175" y="511"/>
                    <a:pt x="172" y="518"/>
                    <a:pt x="164" y="521"/>
                  </a:cubicBezTo>
                  <a:cubicBezTo>
                    <a:pt x="158" y="528"/>
                    <a:pt x="154" y="531"/>
                    <a:pt x="147" y="538"/>
                  </a:cubicBezTo>
                  <a:cubicBezTo>
                    <a:pt x="137" y="548"/>
                    <a:pt x="123" y="555"/>
                    <a:pt x="114" y="565"/>
                  </a:cubicBezTo>
                  <a:cubicBezTo>
                    <a:pt x="93" y="582"/>
                    <a:pt x="73" y="600"/>
                    <a:pt x="56" y="606"/>
                  </a:cubicBezTo>
                  <a:cubicBezTo>
                    <a:pt x="21" y="626"/>
                    <a:pt x="1" y="633"/>
                    <a:pt x="1" y="633"/>
                  </a:cubicBezTo>
                  <a:cubicBezTo>
                    <a:pt x="1" y="633"/>
                    <a:pt x="21" y="640"/>
                    <a:pt x="59" y="661"/>
                  </a:cubicBezTo>
                  <a:cubicBezTo>
                    <a:pt x="65" y="664"/>
                    <a:pt x="76" y="671"/>
                    <a:pt x="90" y="677"/>
                  </a:cubicBezTo>
                  <a:cubicBezTo>
                    <a:pt x="100" y="681"/>
                    <a:pt x="114" y="688"/>
                    <a:pt x="127" y="694"/>
                  </a:cubicBezTo>
                  <a:cubicBezTo>
                    <a:pt x="154" y="708"/>
                    <a:pt x="188" y="725"/>
                    <a:pt x="225" y="729"/>
                  </a:cubicBezTo>
                  <a:cubicBezTo>
                    <a:pt x="263" y="735"/>
                    <a:pt x="304" y="742"/>
                    <a:pt x="348" y="752"/>
                  </a:cubicBezTo>
                  <a:cubicBezTo>
                    <a:pt x="356" y="753"/>
                    <a:pt x="364" y="754"/>
                    <a:pt x="372" y="754"/>
                  </a:cubicBezTo>
                  <a:cubicBezTo>
                    <a:pt x="387" y="754"/>
                    <a:pt x="403" y="752"/>
                    <a:pt x="416" y="752"/>
                  </a:cubicBezTo>
                  <a:cubicBezTo>
                    <a:pt x="440" y="752"/>
                    <a:pt x="464" y="752"/>
                    <a:pt x="487" y="746"/>
                  </a:cubicBezTo>
                  <a:cubicBezTo>
                    <a:pt x="583" y="735"/>
                    <a:pt x="674" y="697"/>
                    <a:pt x="756" y="650"/>
                  </a:cubicBezTo>
                  <a:cubicBezTo>
                    <a:pt x="834" y="595"/>
                    <a:pt x="902" y="538"/>
                    <a:pt x="954" y="466"/>
                  </a:cubicBezTo>
                  <a:cubicBezTo>
                    <a:pt x="981" y="436"/>
                    <a:pt x="1001" y="395"/>
                    <a:pt x="1015" y="358"/>
                  </a:cubicBezTo>
                  <a:cubicBezTo>
                    <a:pt x="1029" y="320"/>
                    <a:pt x="1042" y="286"/>
                    <a:pt x="1056" y="253"/>
                  </a:cubicBezTo>
                  <a:cubicBezTo>
                    <a:pt x="1079" y="187"/>
                    <a:pt x="1079" y="113"/>
                    <a:pt x="1086" y="72"/>
                  </a:cubicBezTo>
                  <a:cubicBezTo>
                    <a:pt x="1090" y="24"/>
                    <a:pt x="1090"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1"/>
            <p:cNvSpPr/>
            <p:nvPr/>
          </p:nvSpPr>
          <p:spPr>
            <a:xfrm>
              <a:off x="578343" y="1319357"/>
              <a:ext cx="29325" cy="21994"/>
            </a:xfrm>
            <a:custGeom>
              <a:avLst/>
              <a:gdLst/>
              <a:ahLst/>
              <a:cxnLst/>
              <a:rect l="l" t="t" r="r" b="b"/>
              <a:pathLst>
                <a:path w="668" h="501" extrusionOk="0">
                  <a:moveTo>
                    <a:pt x="55" y="327"/>
                  </a:moveTo>
                  <a:cubicBezTo>
                    <a:pt x="57" y="327"/>
                    <a:pt x="56" y="327"/>
                    <a:pt x="55" y="328"/>
                  </a:cubicBezTo>
                  <a:lnTo>
                    <a:pt x="55" y="328"/>
                  </a:lnTo>
                  <a:lnTo>
                    <a:pt x="55" y="327"/>
                  </a:lnTo>
                  <a:close/>
                  <a:moveTo>
                    <a:pt x="469" y="0"/>
                  </a:moveTo>
                  <a:cubicBezTo>
                    <a:pt x="466" y="0"/>
                    <a:pt x="463" y="0"/>
                    <a:pt x="460" y="0"/>
                  </a:cubicBezTo>
                  <a:cubicBezTo>
                    <a:pt x="451" y="2"/>
                    <a:pt x="442" y="2"/>
                    <a:pt x="432" y="2"/>
                  </a:cubicBezTo>
                  <a:cubicBezTo>
                    <a:pt x="414" y="2"/>
                    <a:pt x="395" y="1"/>
                    <a:pt x="377" y="1"/>
                  </a:cubicBezTo>
                  <a:cubicBezTo>
                    <a:pt x="360" y="1"/>
                    <a:pt x="344" y="2"/>
                    <a:pt x="330" y="7"/>
                  </a:cubicBezTo>
                  <a:cubicBezTo>
                    <a:pt x="289" y="14"/>
                    <a:pt x="259" y="35"/>
                    <a:pt x="221" y="51"/>
                  </a:cubicBezTo>
                  <a:cubicBezTo>
                    <a:pt x="208" y="65"/>
                    <a:pt x="195" y="79"/>
                    <a:pt x="177" y="92"/>
                  </a:cubicBezTo>
                  <a:cubicBezTo>
                    <a:pt x="163" y="109"/>
                    <a:pt x="150" y="126"/>
                    <a:pt x="137" y="143"/>
                  </a:cubicBezTo>
                  <a:cubicBezTo>
                    <a:pt x="123" y="160"/>
                    <a:pt x="110" y="181"/>
                    <a:pt x="99" y="204"/>
                  </a:cubicBezTo>
                  <a:cubicBezTo>
                    <a:pt x="85" y="225"/>
                    <a:pt x="72" y="249"/>
                    <a:pt x="69" y="259"/>
                  </a:cubicBezTo>
                  <a:lnTo>
                    <a:pt x="69" y="269"/>
                  </a:lnTo>
                  <a:lnTo>
                    <a:pt x="69" y="276"/>
                  </a:lnTo>
                  <a:lnTo>
                    <a:pt x="69" y="283"/>
                  </a:lnTo>
                  <a:lnTo>
                    <a:pt x="69" y="296"/>
                  </a:lnTo>
                  <a:cubicBezTo>
                    <a:pt x="69" y="303"/>
                    <a:pt x="65" y="307"/>
                    <a:pt x="65" y="310"/>
                  </a:cubicBezTo>
                  <a:cubicBezTo>
                    <a:pt x="62" y="312"/>
                    <a:pt x="65" y="314"/>
                    <a:pt x="65" y="314"/>
                  </a:cubicBezTo>
                  <a:cubicBezTo>
                    <a:pt x="65" y="314"/>
                    <a:pt x="64" y="314"/>
                    <a:pt x="62" y="313"/>
                  </a:cubicBezTo>
                  <a:lnTo>
                    <a:pt x="62" y="313"/>
                  </a:lnTo>
                  <a:cubicBezTo>
                    <a:pt x="62" y="312"/>
                    <a:pt x="63" y="311"/>
                    <a:pt x="63" y="311"/>
                  </a:cubicBezTo>
                  <a:lnTo>
                    <a:pt x="63" y="311"/>
                  </a:lnTo>
                  <a:cubicBezTo>
                    <a:pt x="63" y="311"/>
                    <a:pt x="63" y="312"/>
                    <a:pt x="62" y="313"/>
                  </a:cubicBezTo>
                  <a:lnTo>
                    <a:pt x="62" y="313"/>
                  </a:lnTo>
                  <a:cubicBezTo>
                    <a:pt x="62" y="313"/>
                    <a:pt x="62" y="313"/>
                    <a:pt x="61" y="313"/>
                  </a:cubicBezTo>
                  <a:cubicBezTo>
                    <a:pt x="61" y="314"/>
                    <a:pt x="61" y="315"/>
                    <a:pt x="61" y="315"/>
                  </a:cubicBezTo>
                  <a:cubicBezTo>
                    <a:pt x="61" y="315"/>
                    <a:pt x="61" y="314"/>
                    <a:pt x="61" y="314"/>
                  </a:cubicBezTo>
                  <a:lnTo>
                    <a:pt x="61" y="314"/>
                  </a:lnTo>
                  <a:cubicBezTo>
                    <a:pt x="60" y="317"/>
                    <a:pt x="57" y="322"/>
                    <a:pt x="52" y="330"/>
                  </a:cubicBezTo>
                  <a:cubicBezTo>
                    <a:pt x="52" y="330"/>
                    <a:pt x="48" y="330"/>
                    <a:pt x="44" y="333"/>
                  </a:cubicBezTo>
                  <a:lnTo>
                    <a:pt x="38" y="333"/>
                  </a:lnTo>
                  <a:cubicBezTo>
                    <a:pt x="31" y="330"/>
                    <a:pt x="31" y="324"/>
                    <a:pt x="31" y="320"/>
                  </a:cubicBezTo>
                  <a:cubicBezTo>
                    <a:pt x="28" y="310"/>
                    <a:pt x="31" y="303"/>
                    <a:pt x="35" y="300"/>
                  </a:cubicBezTo>
                  <a:cubicBezTo>
                    <a:pt x="41" y="296"/>
                    <a:pt x="44" y="296"/>
                    <a:pt x="44" y="296"/>
                  </a:cubicBezTo>
                  <a:lnTo>
                    <a:pt x="35" y="296"/>
                  </a:lnTo>
                  <a:cubicBezTo>
                    <a:pt x="28" y="300"/>
                    <a:pt x="21" y="307"/>
                    <a:pt x="17" y="320"/>
                  </a:cubicBezTo>
                  <a:cubicBezTo>
                    <a:pt x="17" y="327"/>
                    <a:pt x="17" y="330"/>
                    <a:pt x="14" y="341"/>
                  </a:cubicBezTo>
                  <a:cubicBezTo>
                    <a:pt x="17" y="344"/>
                    <a:pt x="8" y="354"/>
                    <a:pt x="3" y="368"/>
                  </a:cubicBezTo>
                  <a:cubicBezTo>
                    <a:pt x="3" y="368"/>
                    <a:pt x="2" y="369"/>
                    <a:pt x="1" y="369"/>
                  </a:cubicBezTo>
                  <a:cubicBezTo>
                    <a:pt x="1" y="369"/>
                    <a:pt x="0" y="369"/>
                    <a:pt x="0" y="368"/>
                  </a:cubicBezTo>
                  <a:lnTo>
                    <a:pt x="0" y="371"/>
                  </a:lnTo>
                  <a:lnTo>
                    <a:pt x="3" y="374"/>
                  </a:lnTo>
                  <a:lnTo>
                    <a:pt x="8" y="382"/>
                  </a:lnTo>
                  <a:cubicBezTo>
                    <a:pt x="8" y="385"/>
                    <a:pt x="11" y="388"/>
                    <a:pt x="14" y="395"/>
                  </a:cubicBezTo>
                  <a:cubicBezTo>
                    <a:pt x="14" y="398"/>
                    <a:pt x="24" y="409"/>
                    <a:pt x="31" y="415"/>
                  </a:cubicBezTo>
                  <a:cubicBezTo>
                    <a:pt x="38" y="422"/>
                    <a:pt x="44" y="429"/>
                    <a:pt x="52" y="436"/>
                  </a:cubicBezTo>
                  <a:cubicBezTo>
                    <a:pt x="61" y="443"/>
                    <a:pt x="69" y="446"/>
                    <a:pt x="79" y="449"/>
                  </a:cubicBezTo>
                  <a:cubicBezTo>
                    <a:pt x="89" y="453"/>
                    <a:pt x="96" y="456"/>
                    <a:pt x="106" y="456"/>
                  </a:cubicBezTo>
                  <a:cubicBezTo>
                    <a:pt x="140" y="463"/>
                    <a:pt x="160" y="473"/>
                    <a:pt x="187" y="484"/>
                  </a:cubicBezTo>
                  <a:cubicBezTo>
                    <a:pt x="215" y="490"/>
                    <a:pt x="245" y="500"/>
                    <a:pt x="276" y="500"/>
                  </a:cubicBezTo>
                  <a:cubicBezTo>
                    <a:pt x="303" y="500"/>
                    <a:pt x="334" y="500"/>
                    <a:pt x="361" y="493"/>
                  </a:cubicBezTo>
                  <a:cubicBezTo>
                    <a:pt x="391" y="490"/>
                    <a:pt x="419" y="484"/>
                    <a:pt x="446" y="473"/>
                  </a:cubicBezTo>
                  <a:cubicBezTo>
                    <a:pt x="497" y="443"/>
                    <a:pt x="548" y="412"/>
                    <a:pt x="582" y="368"/>
                  </a:cubicBezTo>
                  <a:cubicBezTo>
                    <a:pt x="620" y="327"/>
                    <a:pt x="633" y="262"/>
                    <a:pt x="650" y="218"/>
                  </a:cubicBezTo>
                  <a:cubicBezTo>
                    <a:pt x="667" y="178"/>
                    <a:pt x="653" y="116"/>
                    <a:pt x="653" y="85"/>
                  </a:cubicBezTo>
                  <a:cubicBezTo>
                    <a:pt x="647" y="44"/>
                    <a:pt x="644" y="27"/>
                    <a:pt x="644" y="27"/>
                  </a:cubicBezTo>
                  <a:cubicBezTo>
                    <a:pt x="644" y="27"/>
                    <a:pt x="623" y="24"/>
                    <a:pt x="586" y="18"/>
                  </a:cubicBezTo>
                  <a:cubicBezTo>
                    <a:pt x="557" y="18"/>
                    <a:pt x="506"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1"/>
            <p:cNvSpPr/>
            <p:nvPr/>
          </p:nvSpPr>
          <p:spPr>
            <a:xfrm>
              <a:off x="484878" y="1383101"/>
              <a:ext cx="191755" cy="177751"/>
            </a:xfrm>
            <a:custGeom>
              <a:avLst/>
              <a:gdLst/>
              <a:ahLst/>
              <a:cxnLst/>
              <a:rect l="l" t="t" r="r" b="b"/>
              <a:pathLst>
                <a:path w="4368" h="4049" extrusionOk="0">
                  <a:moveTo>
                    <a:pt x="0" y="1"/>
                  </a:moveTo>
                  <a:cubicBezTo>
                    <a:pt x="0" y="1"/>
                    <a:pt x="17" y="32"/>
                    <a:pt x="44" y="86"/>
                  </a:cubicBezTo>
                  <a:cubicBezTo>
                    <a:pt x="75" y="144"/>
                    <a:pt x="122" y="222"/>
                    <a:pt x="187" y="321"/>
                  </a:cubicBezTo>
                  <a:cubicBezTo>
                    <a:pt x="255" y="420"/>
                    <a:pt x="344" y="531"/>
                    <a:pt x="459" y="654"/>
                  </a:cubicBezTo>
                  <a:cubicBezTo>
                    <a:pt x="572" y="773"/>
                    <a:pt x="714" y="902"/>
                    <a:pt x="881" y="1021"/>
                  </a:cubicBezTo>
                  <a:cubicBezTo>
                    <a:pt x="1211" y="1263"/>
                    <a:pt x="1643" y="1481"/>
                    <a:pt x="2109" y="1674"/>
                  </a:cubicBezTo>
                  <a:cubicBezTo>
                    <a:pt x="2344" y="1770"/>
                    <a:pt x="2586" y="1869"/>
                    <a:pt x="2823" y="1971"/>
                  </a:cubicBezTo>
                  <a:cubicBezTo>
                    <a:pt x="2946" y="2021"/>
                    <a:pt x="3065" y="2079"/>
                    <a:pt x="3181" y="2137"/>
                  </a:cubicBezTo>
                  <a:cubicBezTo>
                    <a:pt x="3296" y="2195"/>
                    <a:pt x="3412" y="2260"/>
                    <a:pt x="3517" y="2328"/>
                  </a:cubicBezTo>
                  <a:cubicBezTo>
                    <a:pt x="3732" y="2467"/>
                    <a:pt x="3912" y="2640"/>
                    <a:pt x="4018" y="2852"/>
                  </a:cubicBezTo>
                  <a:cubicBezTo>
                    <a:pt x="4126" y="3062"/>
                    <a:pt x="4153" y="3304"/>
                    <a:pt x="4068" y="3497"/>
                  </a:cubicBezTo>
                  <a:cubicBezTo>
                    <a:pt x="4048" y="3546"/>
                    <a:pt x="4021" y="3593"/>
                    <a:pt x="3987" y="3634"/>
                  </a:cubicBezTo>
                  <a:cubicBezTo>
                    <a:pt x="3956" y="3675"/>
                    <a:pt x="3922" y="3712"/>
                    <a:pt x="3881" y="3742"/>
                  </a:cubicBezTo>
                  <a:cubicBezTo>
                    <a:pt x="3840" y="3773"/>
                    <a:pt x="3800" y="3800"/>
                    <a:pt x="3755" y="3817"/>
                  </a:cubicBezTo>
                  <a:cubicBezTo>
                    <a:pt x="3708" y="3835"/>
                    <a:pt x="3660" y="3848"/>
                    <a:pt x="3616" y="3848"/>
                  </a:cubicBezTo>
                  <a:cubicBezTo>
                    <a:pt x="3609" y="3849"/>
                    <a:pt x="3601" y="3849"/>
                    <a:pt x="3594" y="3849"/>
                  </a:cubicBezTo>
                  <a:cubicBezTo>
                    <a:pt x="3556" y="3849"/>
                    <a:pt x="3517" y="3843"/>
                    <a:pt x="3480" y="3835"/>
                  </a:cubicBezTo>
                  <a:cubicBezTo>
                    <a:pt x="3435" y="3821"/>
                    <a:pt x="3391" y="3800"/>
                    <a:pt x="3351" y="3777"/>
                  </a:cubicBezTo>
                  <a:cubicBezTo>
                    <a:pt x="3275" y="3726"/>
                    <a:pt x="3211" y="3654"/>
                    <a:pt x="3181" y="3573"/>
                  </a:cubicBezTo>
                  <a:cubicBezTo>
                    <a:pt x="3170" y="3555"/>
                    <a:pt x="3167" y="3535"/>
                    <a:pt x="3164" y="3515"/>
                  </a:cubicBezTo>
                  <a:cubicBezTo>
                    <a:pt x="3160" y="3505"/>
                    <a:pt x="3160" y="3494"/>
                    <a:pt x="3160" y="3484"/>
                  </a:cubicBezTo>
                  <a:cubicBezTo>
                    <a:pt x="3157" y="3474"/>
                    <a:pt x="3157" y="3464"/>
                    <a:pt x="3157" y="3453"/>
                  </a:cubicBezTo>
                  <a:cubicBezTo>
                    <a:pt x="3157" y="3413"/>
                    <a:pt x="3164" y="3372"/>
                    <a:pt x="3177" y="3338"/>
                  </a:cubicBezTo>
                  <a:cubicBezTo>
                    <a:pt x="3191" y="3304"/>
                    <a:pt x="3211" y="3270"/>
                    <a:pt x="3235" y="3249"/>
                  </a:cubicBezTo>
                  <a:cubicBezTo>
                    <a:pt x="3259" y="3226"/>
                    <a:pt x="3286" y="3212"/>
                    <a:pt x="3320" y="3202"/>
                  </a:cubicBezTo>
                  <a:cubicBezTo>
                    <a:pt x="3344" y="3194"/>
                    <a:pt x="3368" y="3191"/>
                    <a:pt x="3391" y="3191"/>
                  </a:cubicBezTo>
                  <a:cubicBezTo>
                    <a:pt x="3433" y="3191"/>
                    <a:pt x="3473" y="3201"/>
                    <a:pt x="3507" y="3219"/>
                  </a:cubicBezTo>
                  <a:cubicBezTo>
                    <a:pt x="3534" y="3232"/>
                    <a:pt x="3558" y="3253"/>
                    <a:pt x="3575" y="3273"/>
                  </a:cubicBezTo>
                  <a:cubicBezTo>
                    <a:pt x="3592" y="3297"/>
                    <a:pt x="3606" y="3321"/>
                    <a:pt x="3613" y="3345"/>
                  </a:cubicBezTo>
                  <a:cubicBezTo>
                    <a:pt x="3633" y="3395"/>
                    <a:pt x="3633" y="3447"/>
                    <a:pt x="3627" y="3488"/>
                  </a:cubicBezTo>
                  <a:cubicBezTo>
                    <a:pt x="3622" y="3532"/>
                    <a:pt x="3606" y="3566"/>
                    <a:pt x="3592" y="3593"/>
                  </a:cubicBezTo>
                  <a:cubicBezTo>
                    <a:pt x="3578" y="3620"/>
                    <a:pt x="3561" y="3640"/>
                    <a:pt x="3551" y="3651"/>
                  </a:cubicBezTo>
                  <a:cubicBezTo>
                    <a:pt x="3538" y="3661"/>
                    <a:pt x="3531" y="3668"/>
                    <a:pt x="3531" y="3668"/>
                  </a:cubicBezTo>
                  <a:cubicBezTo>
                    <a:pt x="3531" y="3668"/>
                    <a:pt x="3541" y="3665"/>
                    <a:pt x="3551" y="3654"/>
                  </a:cubicBezTo>
                  <a:cubicBezTo>
                    <a:pt x="3565" y="3644"/>
                    <a:pt x="3586" y="3627"/>
                    <a:pt x="3606" y="3604"/>
                  </a:cubicBezTo>
                  <a:cubicBezTo>
                    <a:pt x="3627" y="3576"/>
                    <a:pt x="3647" y="3542"/>
                    <a:pt x="3660" y="3497"/>
                  </a:cubicBezTo>
                  <a:cubicBezTo>
                    <a:pt x="3674" y="3450"/>
                    <a:pt x="3684" y="3392"/>
                    <a:pt x="3671" y="3331"/>
                  </a:cubicBezTo>
                  <a:cubicBezTo>
                    <a:pt x="3663" y="3297"/>
                    <a:pt x="3650" y="3266"/>
                    <a:pt x="3630" y="3232"/>
                  </a:cubicBezTo>
                  <a:cubicBezTo>
                    <a:pt x="3609" y="3202"/>
                    <a:pt x="3582" y="3175"/>
                    <a:pt x="3548" y="3150"/>
                  </a:cubicBezTo>
                  <a:cubicBezTo>
                    <a:pt x="3497" y="3116"/>
                    <a:pt x="3428" y="3091"/>
                    <a:pt x="3355" y="3091"/>
                  </a:cubicBezTo>
                  <a:cubicBezTo>
                    <a:pt x="3335" y="3091"/>
                    <a:pt x="3316" y="3093"/>
                    <a:pt x="3296" y="3097"/>
                  </a:cubicBezTo>
                  <a:cubicBezTo>
                    <a:pt x="3249" y="3103"/>
                    <a:pt x="3198" y="3124"/>
                    <a:pt x="3157" y="3161"/>
                  </a:cubicBezTo>
                  <a:cubicBezTo>
                    <a:pt x="3116" y="3195"/>
                    <a:pt x="3085" y="3239"/>
                    <a:pt x="3062" y="3290"/>
                  </a:cubicBezTo>
                  <a:cubicBezTo>
                    <a:pt x="3021" y="3389"/>
                    <a:pt x="3014" y="3508"/>
                    <a:pt x="3051" y="3620"/>
                  </a:cubicBezTo>
                  <a:cubicBezTo>
                    <a:pt x="3085" y="3733"/>
                    <a:pt x="3160" y="3831"/>
                    <a:pt x="3255" y="3910"/>
                  </a:cubicBezTo>
                  <a:cubicBezTo>
                    <a:pt x="3303" y="3946"/>
                    <a:pt x="3361" y="3981"/>
                    <a:pt x="3418" y="4004"/>
                  </a:cubicBezTo>
                  <a:cubicBezTo>
                    <a:pt x="3480" y="4028"/>
                    <a:pt x="3548" y="4045"/>
                    <a:pt x="3616" y="4048"/>
                  </a:cubicBezTo>
                  <a:cubicBezTo>
                    <a:pt x="3688" y="4048"/>
                    <a:pt x="3755" y="4035"/>
                    <a:pt x="3823" y="4015"/>
                  </a:cubicBezTo>
                  <a:cubicBezTo>
                    <a:pt x="3892" y="3995"/>
                    <a:pt x="3953" y="3960"/>
                    <a:pt x="4010" y="3920"/>
                  </a:cubicBezTo>
                  <a:cubicBezTo>
                    <a:pt x="4068" y="3879"/>
                    <a:pt x="4123" y="3831"/>
                    <a:pt x="4167" y="3777"/>
                  </a:cubicBezTo>
                  <a:cubicBezTo>
                    <a:pt x="4211" y="3719"/>
                    <a:pt x="4252" y="3661"/>
                    <a:pt x="4283" y="3593"/>
                  </a:cubicBezTo>
                  <a:cubicBezTo>
                    <a:pt x="4313" y="3528"/>
                    <a:pt x="4337" y="3457"/>
                    <a:pt x="4351" y="3386"/>
                  </a:cubicBezTo>
                  <a:cubicBezTo>
                    <a:pt x="4365" y="3310"/>
                    <a:pt x="4368" y="3236"/>
                    <a:pt x="4361" y="3161"/>
                  </a:cubicBezTo>
                  <a:cubicBezTo>
                    <a:pt x="4354" y="3015"/>
                    <a:pt x="4310" y="2869"/>
                    <a:pt x="4245" y="2739"/>
                  </a:cubicBezTo>
                  <a:cubicBezTo>
                    <a:pt x="4181" y="2607"/>
                    <a:pt x="4092" y="2488"/>
                    <a:pt x="3990" y="2385"/>
                  </a:cubicBezTo>
                  <a:cubicBezTo>
                    <a:pt x="3888" y="2280"/>
                    <a:pt x="3776" y="2191"/>
                    <a:pt x="3657" y="2117"/>
                  </a:cubicBezTo>
                  <a:cubicBezTo>
                    <a:pt x="3534" y="2039"/>
                    <a:pt x="3412" y="1974"/>
                    <a:pt x="3289" y="1916"/>
                  </a:cubicBezTo>
                  <a:cubicBezTo>
                    <a:pt x="3164" y="1858"/>
                    <a:pt x="3041" y="1803"/>
                    <a:pt x="2915" y="1753"/>
                  </a:cubicBezTo>
                  <a:cubicBezTo>
                    <a:pt x="2670" y="1651"/>
                    <a:pt x="2426" y="1558"/>
                    <a:pt x="2190" y="1470"/>
                  </a:cubicBezTo>
                  <a:cubicBezTo>
                    <a:pt x="1956" y="1379"/>
                    <a:pt x="1732" y="1293"/>
                    <a:pt x="1524" y="1198"/>
                  </a:cubicBezTo>
                  <a:cubicBezTo>
                    <a:pt x="1316" y="1106"/>
                    <a:pt x="1126" y="1007"/>
                    <a:pt x="956" y="905"/>
                  </a:cubicBezTo>
                  <a:cubicBezTo>
                    <a:pt x="789" y="803"/>
                    <a:pt x="639" y="695"/>
                    <a:pt x="517" y="593"/>
                  </a:cubicBezTo>
                  <a:cubicBezTo>
                    <a:pt x="391" y="491"/>
                    <a:pt x="289" y="389"/>
                    <a:pt x="214" y="300"/>
                  </a:cubicBezTo>
                  <a:cubicBezTo>
                    <a:pt x="140" y="211"/>
                    <a:pt x="85" y="137"/>
                    <a:pt x="51" y="82"/>
                  </a:cubicBezTo>
                  <a:cubicBezTo>
                    <a:pt x="20" y="2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1"/>
            <p:cNvSpPr/>
            <p:nvPr/>
          </p:nvSpPr>
          <p:spPr>
            <a:xfrm>
              <a:off x="617019" y="1566518"/>
              <a:ext cx="95000" cy="164274"/>
            </a:xfrm>
            <a:custGeom>
              <a:avLst/>
              <a:gdLst/>
              <a:ahLst/>
              <a:cxnLst/>
              <a:rect l="l" t="t" r="r" b="b"/>
              <a:pathLst>
                <a:path w="2164" h="3742" extrusionOk="0">
                  <a:moveTo>
                    <a:pt x="0" y="0"/>
                  </a:moveTo>
                  <a:cubicBezTo>
                    <a:pt x="0" y="0"/>
                    <a:pt x="7" y="27"/>
                    <a:pt x="21" y="75"/>
                  </a:cubicBezTo>
                  <a:cubicBezTo>
                    <a:pt x="28" y="99"/>
                    <a:pt x="34" y="126"/>
                    <a:pt x="45" y="160"/>
                  </a:cubicBezTo>
                  <a:cubicBezTo>
                    <a:pt x="55" y="194"/>
                    <a:pt x="65" y="235"/>
                    <a:pt x="78" y="279"/>
                  </a:cubicBezTo>
                  <a:cubicBezTo>
                    <a:pt x="140" y="449"/>
                    <a:pt x="239" y="698"/>
                    <a:pt x="408" y="966"/>
                  </a:cubicBezTo>
                  <a:cubicBezTo>
                    <a:pt x="433" y="1000"/>
                    <a:pt x="453" y="1034"/>
                    <a:pt x="477" y="1068"/>
                  </a:cubicBezTo>
                  <a:cubicBezTo>
                    <a:pt x="501" y="1102"/>
                    <a:pt x="524" y="1136"/>
                    <a:pt x="548" y="1173"/>
                  </a:cubicBezTo>
                  <a:cubicBezTo>
                    <a:pt x="572" y="1208"/>
                    <a:pt x="596" y="1245"/>
                    <a:pt x="623" y="1279"/>
                  </a:cubicBezTo>
                  <a:cubicBezTo>
                    <a:pt x="647" y="1316"/>
                    <a:pt x="674" y="1351"/>
                    <a:pt x="701" y="1388"/>
                  </a:cubicBezTo>
                  <a:cubicBezTo>
                    <a:pt x="813" y="1531"/>
                    <a:pt x="936" y="1677"/>
                    <a:pt x="1069" y="1823"/>
                  </a:cubicBezTo>
                  <a:cubicBezTo>
                    <a:pt x="1198" y="1969"/>
                    <a:pt x="1334" y="2120"/>
                    <a:pt x="1470" y="2269"/>
                  </a:cubicBezTo>
                  <a:cubicBezTo>
                    <a:pt x="1603" y="2419"/>
                    <a:pt x="1728" y="2569"/>
                    <a:pt x="1807" y="2735"/>
                  </a:cubicBezTo>
                  <a:cubicBezTo>
                    <a:pt x="1827" y="2776"/>
                    <a:pt x="1848" y="2817"/>
                    <a:pt x="1857" y="2861"/>
                  </a:cubicBezTo>
                  <a:cubicBezTo>
                    <a:pt x="1865" y="2881"/>
                    <a:pt x="1871" y="2902"/>
                    <a:pt x="1875" y="2925"/>
                  </a:cubicBezTo>
                  <a:cubicBezTo>
                    <a:pt x="1878" y="2946"/>
                    <a:pt x="1885" y="2966"/>
                    <a:pt x="1885" y="2987"/>
                  </a:cubicBezTo>
                  <a:cubicBezTo>
                    <a:pt x="1892" y="3028"/>
                    <a:pt x="1888" y="3068"/>
                    <a:pt x="1885" y="3109"/>
                  </a:cubicBezTo>
                  <a:cubicBezTo>
                    <a:pt x="1878" y="3150"/>
                    <a:pt x="1871" y="3191"/>
                    <a:pt x="1854" y="3228"/>
                  </a:cubicBezTo>
                  <a:cubicBezTo>
                    <a:pt x="1827" y="3307"/>
                    <a:pt x="1780" y="3375"/>
                    <a:pt x="1725" y="3426"/>
                  </a:cubicBezTo>
                  <a:cubicBezTo>
                    <a:pt x="1698" y="3450"/>
                    <a:pt x="1667" y="3467"/>
                    <a:pt x="1633" y="3480"/>
                  </a:cubicBezTo>
                  <a:cubicBezTo>
                    <a:pt x="1626" y="3483"/>
                    <a:pt x="1620" y="3487"/>
                    <a:pt x="1609" y="3490"/>
                  </a:cubicBezTo>
                  <a:cubicBezTo>
                    <a:pt x="1603" y="3490"/>
                    <a:pt x="1592" y="3494"/>
                    <a:pt x="1586" y="3494"/>
                  </a:cubicBezTo>
                  <a:cubicBezTo>
                    <a:pt x="1568" y="3497"/>
                    <a:pt x="1551" y="3500"/>
                    <a:pt x="1535" y="3500"/>
                  </a:cubicBezTo>
                  <a:cubicBezTo>
                    <a:pt x="1533" y="3500"/>
                    <a:pt x="1530" y="3500"/>
                    <a:pt x="1528" y="3500"/>
                  </a:cubicBezTo>
                  <a:cubicBezTo>
                    <a:pt x="1387" y="3500"/>
                    <a:pt x="1230" y="3407"/>
                    <a:pt x="1127" y="3296"/>
                  </a:cubicBezTo>
                  <a:cubicBezTo>
                    <a:pt x="1099" y="3269"/>
                    <a:pt x="1079" y="3238"/>
                    <a:pt x="1058" y="3208"/>
                  </a:cubicBezTo>
                  <a:cubicBezTo>
                    <a:pt x="1038" y="3174"/>
                    <a:pt x="1025" y="3140"/>
                    <a:pt x="1014" y="3109"/>
                  </a:cubicBezTo>
                  <a:cubicBezTo>
                    <a:pt x="1008" y="3075"/>
                    <a:pt x="1000" y="3041"/>
                    <a:pt x="1000" y="3007"/>
                  </a:cubicBezTo>
                  <a:cubicBezTo>
                    <a:pt x="1000" y="2977"/>
                    <a:pt x="1004" y="2946"/>
                    <a:pt x="1014" y="2916"/>
                  </a:cubicBezTo>
                  <a:cubicBezTo>
                    <a:pt x="1058" y="2796"/>
                    <a:pt x="1160" y="2708"/>
                    <a:pt x="1256" y="2701"/>
                  </a:cubicBezTo>
                  <a:cubicBezTo>
                    <a:pt x="1265" y="2699"/>
                    <a:pt x="1275" y="2698"/>
                    <a:pt x="1284" y="2698"/>
                  </a:cubicBezTo>
                  <a:cubicBezTo>
                    <a:pt x="1367" y="2698"/>
                    <a:pt x="1436" y="2763"/>
                    <a:pt x="1466" y="2830"/>
                  </a:cubicBezTo>
                  <a:cubicBezTo>
                    <a:pt x="1487" y="2864"/>
                    <a:pt x="1494" y="2902"/>
                    <a:pt x="1497" y="2936"/>
                  </a:cubicBezTo>
                  <a:cubicBezTo>
                    <a:pt x="1501" y="2966"/>
                    <a:pt x="1490" y="2993"/>
                    <a:pt x="1484" y="3018"/>
                  </a:cubicBezTo>
                  <a:cubicBezTo>
                    <a:pt x="1474" y="3038"/>
                    <a:pt x="1463" y="3054"/>
                    <a:pt x="1457" y="3062"/>
                  </a:cubicBezTo>
                  <a:cubicBezTo>
                    <a:pt x="1446" y="3072"/>
                    <a:pt x="1443" y="3079"/>
                    <a:pt x="1443" y="3079"/>
                  </a:cubicBezTo>
                  <a:cubicBezTo>
                    <a:pt x="1443" y="3079"/>
                    <a:pt x="1446" y="3072"/>
                    <a:pt x="1457" y="3065"/>
                  </a:cubicBezTo>
                  <a:cubicBezTo>
                    <a:pt x="1470" y="3059"/>
                    <a:pt x="1484" y="3045"/>
                    <a:pt x="1501" y="3028"/>
                  </a:cubicBezTo>
                  <a:cubicBezTo>
                    <a:pt x="1504" y="3014"/>
                    <a:pt x="1515" y="3004"/>
                    <a:pt x="1521" y="2990"/>
                  </a:cubicBezTo>
                  <a:cubicBezTo>
                    <a:pt x="1524" y="2980"/>
                    <a:pt x="1528" y="2973"/>
                    <a:pt x="1531" y="2966"/>
                  </a:cubicBezTo>
                  <a:cubicBezTo>
                    <a:pt x="1535" y="2957"/>
                    <a:pt x="1535" y="2946"/>
                    <a:pt x="1538" y="2939"/>
                  </a:cubicBezTo>
                  <a:cubicBezTo>
                    <a:pt x="1545" y="2902"/>
                    <a:pt x="1545" y="2854"/>
                    <a:pt x="1535" y="2806"/>
                  </a:cubicBezTo>
                  <a:cubicBezTo>
                    <a:pt x="1521" y="2756"/>
                    <a:pt x="1497" y="2701"/>
                    <a:pt x="1449" y="2657"/>
                  </a:cubicBezTo>
                  <a:cubicBezTo>
                    <a:pt x="1439" y="2643"/>
                    <a:pt x="1426" y="2633"/>
                    <a:pt x="1412" y="2623"/>
                  </a:cubicBezTo>
                  <a:cubicBezTo>
                    <a:pt x="1395" y="2613"/>
                    <a:pt x="1381" y="2605"/>
                    <a:pt x="1364" y="2596"/>
                  </a:cubicBezTo>
                  <a:cubicBezTo>
                    <a:pt x="1347" y="2589"/>
                    <a:pt x="1327" y="2585"/>
                    <a:pt x="1310" y="2579"/>
                  </a:cubicBezTo>
                  <a:cubicBezTo>
                    <a:pt x="1290" y="2575"/>
                    <a:pt x="1273" y="2572"/>
                    <a:pt x="1252" y="2572"/>
                  </a:cubicBezTo>
                  <a:cubicBezTo>
                    <a:pt x="1212" y="2572"/>
                    <a:pt x="1171" y="2579"/>
                    <a:pt x="1133" y="2592"/>
                  </a:cubicBezTo>
                  <a:cubicBezTo>
                    <a:pt x="1096" y="2605"/>
                    <a:pt x="1055" y="2626"/>
                    <a:pt x="1021" y="2650"/>
                  </a:cubicBezTo>
                  <a:cubicBezTo>
                    <a:pt x="956" y="2701"/>
                    <a:pt x="898" y="2776"/>
                    <a:pt x="868" y="2864"/>
                  </a:cubicBezTo>
                  <a:cubicBezTo>
                    <a:pt x="854" y="2908"/>
                    <a:pt x="841" y="2957"/>
                    <a:pt x="841" y="3004"/>
                  </a:cubicBezTo>
                  <a:cubicBezTo>
                    <a:pt x="837" y="3051"/>
                    <a:pt x="841" y="3103"/>
                    <a:pt x="851" y="3150"/>
                  </a:cubicBezTo>
                  <a:cubicBezTo>
                    <a:pt x="874" y="3246"/>
                    <a:pt x="919" y="3337"/>
                    <a:pt x="980" y="3419"/>
                  </a:cubicBezTo>
                  <a:cubicBezTo>
                    <a:pt x="1038" y="3500"/>
                    <a:pt x="1116" y="3572"/>
                    <a:pt x="1204" y="3630"/>
                  </a:cubicBezTo>
                  <a:cubicBezTo>
                    <a:pt x="1293" y="3687"/>
                    <a:pt x="1402" y="3735"/>
                    <a:pt x="1531" y="3742"/>
                  </a:cubicBezTo>
                  <a:cubicBezTo>
                    <a:pt x="1562" y="3742"/>
                    <a:pt x="1592" y="3739"/>
                    <a:pt x="1623" y="3735"/>
                  </a:cubicBezTo>
                  <a:cubicBezTo>
                    <a:pt x="1640" y="3735"/>
                    <a:pt x="1657" y="3732"/>
                    <a:pt x="1670" y="3728"/>
                  </a:cubicBezTo>
                  <a:cubicBezTo>
                    <a:pt x="1688" y="3721"/>
                    <a:pt x="1705" y="3721"/>
                    <a:pt x="1719" y="3715"/>
                  </a:cubicBezTo>
                  <a:cubicBezTo>
                    <a:pt x="1780" y="3695"/>
                    <a:pt x="1837" y="3660"/>
                    <a:pt x="1888" y="3623"/>
                  </a:cubicBezTo>
                  <a:cubicBezTo>
                    <a:pt x="1936" y="3582"/>
                    <a:pt x="1980" y="3538"/>
                    <a:pt x="2014" y="3487"/>
                  </a:cubicBezTo>
                  <a:cubicBezTo>
                    <a:pt x="2035" y="3459"/>
                    <a:pt x="2048" y="3432"/>
                    <a:pt x="2062" y="3409"/>
                  </a:cubicBezTo>
                  <a:cubicBezTo>
                    <a:pt x="2075" y="3381"/>
                    <a:pt x="2093" y="3354"/>
                    <a:pt x="2102" y="3324"/>
                  </a:cubicBezTo>
                  <a:cubicBezTo>
                    <a:pt x="2127" y="3269"/>
                    <a:pt x="2140" y="3208"/>
                    <a:pt x="2151" y="3147"/>
                  </a:cubicBezTo>
                  <a:cubicBezTo>
                    <a:pt x="2160" y="3086"/>
                    <a:pt x="2164" y="3024"/>
                    <a:pt x="2157" y="2960"/>
                  </a:cubicBezTo>
                  <a:cubicBezTo>
                    <a:pt x="2154" y="2925"/>
                    <a:pt x="2147" y="2899"/>
                    <a:pt x="2143" y="2868"/>
                  </a:cubicBezTo>
                  <a:cubicBezTo>
                    <a:pt x="2137" y="2841"/>
                    <a:pt x="2130" y="2810"/>
                    <a:pt x="2123" y="2783"/>
                  </a:cubicBezTo>
                  <a:cubicBezTo>
                    <a:pt x="2106" y="2725"/>
                    <a:pt x="2082" y="2671"/>
                    <a:pt x="2058" y="2616"/>
                  </a:cubicBezTo>
                  <a:cubicBezTo>
                    <a:pt x="1956" y="2405"/>
                    <a:pt x="1810" y="2238"/>
                    <a:pt x="1667" y="2085"/>
                  </a:cubicBezTo>
                  <a:cubicBezTo>
                    <a:pt x="1528" y="1932"/>
                    <a:pt x="1385" y="1789"/>
                    <a:pt x="1245" y="1654"/>
                  </a:cubicBezTo>
                  <a:cubicBezTo>
                    <a:pt x="1110" y="1514"/>
                    <a:pt x="977" y="1385"/>
                    <a:pt x="854" y="1255"/>
                  </a:cubicBezTo>
                  <a:cubicBezTo>
                    <a:pt x="732" y="1129"/>
                    <a:pt x="617" y="1007"/>
                    <a:pt x="521" y="888"/>
                  </a:cubicBezTo>
                  <a:cubicBezTo>
                    <a:pt x="327" y="650"/>
                    <a:pt x="191" y="429"/>
                    <a:pt x="113" y="266"/>
                  </a:cubicBezTo>
                  <a:cubicBezTo>
                    <a:pt x="92" y="225"/>
                    <a:pt x="75" y="187"/>
                    <a:pt x="58" y="156"/>
                  </a:cubicBezTo>
                  <a:cubicBezTo>
                    <a:pt x="48" y="123"/>
                    <a:pt x="38" y="95"/>
                    <a:pt x="28" y="71"/>
                  </a:cubicBezTo>
                  <a:cubicBezTo>
                    <a:pt x="11" y="24"/>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1"/>
            <p:cNvSpPr/>
            <p:nvPr/>
          </p:nvSpPr>
          <p:spPr>
            <a:xfrm>
              <a:off x="602400" y="1694927"/>
              <a:ext cx="48861" cy="101321"/>
            </a:xfrm>
            <a:custGeom>
              <a:avLst/>
              <a:gdLst/>
              <a:ahLst/>
              <a:cxnLst/>
              <a:rect l="l" t="t" r="r" b="b"/>
              <a:pathLst>
                <a:path w="1113" h="2308" extrusionOk="0">
                  <a:moveTo>
                    <a:pt x="409" y="1723"/>
                  </a:moveTo>
                  <a:lnTo>
                    <a:pt x="409" y="1723"/>
                  </a:lnTo>
                  <a:cubicBezTo>
                    <a:pt x="408" y="1724"/>
                    <a:pt x="408" y="1724"/>
                    <a:pt x="408" y="1725"/>
                  </a:cubicBezTo>
                  <a:lnTo>
                    <a:pt x="408" y="1725"/>
                  </a:lnTo>
                  <a:cubicBezTo>
                    <a:pt x="408" y="1724"/>
                    <a:pt x="408" y="1724"/>
                    <a:pt x="409" y="1723"/>
                  </a:cubicBezTo>
                  <a:close/>
                  <a:moveTo>
                    <a:pt x="408" y="1725"/>
                  </a:moveTo>
                  <a:lnTo>
                    <a:pt x="408" y="1725"/>
                  </a:lnTo>
                  <a:cubicBezTo>
                    <a:pt x="408" y="1725"/>
                    <a:pt x="408" y="1726"/>
                    <a:pt x="408" y="1726"/>
                  </a:cubicBezTo>
                  <a:cubicBezTo>
                    <a:pt x="408" y="1725"/>
                    <a:pt x="408" y="1725"/>
                    <a:pt x="408" y="1725"/>
                  </a:cubicBezTo>
                  <a:close/>
                  <a:moveTo>
                    <a:pt x="861" y="0"/>
                  </a:moveTo>
                  <a:cubicBezTo>
                    <a:pt x="861" y="1"/>
                    <a:pt x="851" y="11"/>
                    <a:pt x="834" y="35"/>
                  </a:cubicBezTo>
                  <a:cubicBezTo>
                    <a:pt x="816" y="55"/>
                    <a:pt x="793" y="89"/>
                    <a:pt x="762" y="134"/>
                  </a:cubicBezTo>
                  <a:cubicBezTo>
                    <a:pt x="711" y="225"/>
                    <a:pt x="643" y="374"/>
                    <a:pt x="629" y="562"/>
                  </a:cubicBezTo>
                  <a:cubicBezTo>
                    <a:pt x="619" y="749"/>
                    <a:pt x="639" y="970"/>
                    <a:pt x="708" y="1195"/>
                  </a:cubicBezTo>
                  <a:cubicBezTo>
                    <a:pt x="738" y="1303"/>
                    <a:pt x="776" y="1412"/>
                    <a:pt x="796" y="1511"/>
                  </a:cubicBezTo>
                  <a:cubicBezTo>
                    <a:pt x="816" y="1613"/>
                    <a:pt x="820" y="1705"/>
                    <a:pt x="793" y="1779"/>
                  </a:cubicBezTo>
                  <a:cubicBezTo>
                    <a:pt x="769" y="1851"/>
                    <a:pt x="714" y="1919"/>
                    <a:pt x="643" y="1960"/>
                  </a:cubicBezTo>
                  <a:cubicBezTo>
                    <a:pt x="581" y="1998"/>
                    <a:pt x="512" y="2016"/>
                    <a:pt x="446" y="2016"/>
                  </a:cubicBezTo>
                  <a:cubicBezTo>
                    <a:pt x="435" y="2016"/>
                    <a:pt x="425" y="2015"/>
                    <a:pt x="415" y="2015"/>
                  </a:cubicBezTo>
                  <a:cubicBezTo>
                    <a:pt x="378" y="2011"/>
                    <a:pt x="340" y="2001"/>
                    <a:pt x="309" y="1987"/>
                  </a:cubicBezTo>
                  <a:cubicBezTo>
                    <a:pt x="279" y="1974"/>
                    <a:pt x="251" y="1953"/>
                    <a:pt x="235" y="1930"/>
                  </a:cubicBezTo>
                  <a:cubicBezTo>
                    <a:pt x="215" y="1905"/>
                    <a:pt x="204" y="1872"/>
                    <a:pt x="198" y="1834"/>
                  </a:cubicBezTo>
                  <a:cubicBezTo>
                    <a:pt x="190" y="1797"/>
                    <a:pt x="190" y="1756"/>
                    <a:pt x="194" y="1721"/>
                  </a:cubicBezTo>
                  <a:cubicBezTo>
                    <a:pt x="201" y="1688"/>
                    <a:pt x="211" y="1660"/>
                    <a:pt x="225" y="1633"/>
                  </a:cubicBezTo>
                  <a:cubicBezTo>
                    <a:pt x="235" y="1613"/>
                    <a:pt x="256" y="1596"/>
                    <a:pt x="279" y="1583"/>
                  </a:cubicBezTo>
                  <a:cubicBezTo>
                    <a:pt x="296" y="1572"/>
                    <a:pt x="315" y="1568"/>
                    <a:pt x="333" y="1568"/>
                  </a:cubicBezTo>
                  <a:cubicBezTo>
                    <a:pt x="357" y="1568"/>
                    <a:pt x="379" y="1577"/>
                    <a:pt x="391" y="1592"/>
                  </a:cubicBezTo>
                  <a:cubicBezTo>
                    <a:pt x="422" y="1619"/>
                    <a:pt x="429" y="1660"/>
                    <a:pt x="425" y="1688"/>
                  </a:cubicBezTo>
                  <a:cubicBezTo>
                    <a:pt x="420" y="1706"/>
                    <a:pt x="411" y="1718"/>
                    <a:pt x="409" y="1723"/>
                  </a:cubicBezTo>
                  <a:lnTo>
                    <a:pt x="409" y="1723"/>
                  </a:lnTo>
                  <a:cubicBezTo>
                    <a:pt x="412" y="1719"/>
                    <a:pt x="426" y="1713"/>
                    <a:pt x="443" y="1695"/>
                  </a:cubicBezTo>
                  <a:cubicBezTo>
                    <a:pt x="460" y="1671"/>
                    <a:pt x="476" y="1619"/>
                    <a:pt x="452" y="1558"/>
                  </a:cubicBezTo>
                  <a:cubicBezTo>
                    <a:pt x="446" y="1542"/>
                    <a:pt x="439" y="1528"/>
                    <a:pt x="422" y="1511"/>
                  </a:cubicBezTo>
                  <a:cubicBezTo>
                    <a:pt x="419" y="1508"/>
                    <a:pt x="415" y="1504"/>
                    <a:pt x="411" y="1501"/>
                  </a:cubicBezTo>
                  <a:lnTo>
                    <a:pt x="402" y="1494"/>
                  </a:lnTo>
                  <a:cubicBezTo>
                    <a:pt x="398" y="1490"/>
                    <a:pt x="391" y="1487"/>
                    <a:pt x="388" y="1484"/>
                  </a:cubicBezTo>
                  <a:cubicBezTo>
                    <a:pt x="385" y="1481"/>
                    <a:pt x="378" y="1481"/>
                    <a:pt x="374" y="1477"/>
                  </a:cubicBezTo>
                  <a:cubicBezTo>
                    <a:pt x="346" y="1465"/>
                    <a:pt x="316" y="1459"/>
                    <a:pt x="285" y="1459"/>
                  </a:cubicBezTo>
                  <a:cubicBezTo>
                    <a:pt x="270" y="1459"/>
                    <a:pt x="256" y="1460"/>
                    <a:pt x="242" y="1463"/>
                  </a:cubicBezTo>
                  <a:cubicBezTo>
                    <a:pt x="194" y="1473"/>
                    <a:pt x="146" y="1501"/>
                    <a:pt x="109" y="1542"/>
                  </a:cubicBezTo>
                  <a:cubicBezTo>
                    <a:pt x="68" y="1579"/>
                    <a:pt x="41" y="1630"/>
                    <a:pt x="27" y="1681"/>
                  </a:cubicBezTo>
                  <a:cubicBezTo>
                    <a:pt x="11" y="1732"/>
                    <a:pt x="3" y="1787"/>
                    <a:pt x="0" y="1844"/>
                  </a:cubicBezTo>
                  <a:cubicBezTo>
                    <a:pt x="0" y="1899"/>
                    <a:pt x="3" y="1966"/>
                    <a:pt x="34" y="2035"/>
                  </a:cubicBezTo>
                  <a:cubicBezTo>
                    <a:pt x="61" y="2103"/>
                    <a:pt x="109" y="2161"/>
                    <a:pt x="167" y="2202"/>
                  </a:cubicBezTo>
                  <a:cubicBezTo>
                    <a:pt x="225" y="2246"/>
                    <a:pt x="292" y="2277"/>
                    <a:pt x="364" y="2293"/>
                  </a:cubicBezTo>
                  <a:cubicBezTo>
                    <a:pt x="405" y="2302"/>
                    <a:pt x="446" y="2307"/>
                    <a:pt x="487" y="2307"/>
                  </a:cubicBezTo>
                  <a:cubicBezTo>
                    <a:pt x="595" y="2307"/>
                    <a:pt x="703" y="2276"/>
                    <a:pt x="796" y="2222"/>
                  </a:cubicBezTo>
                  <a:cubicBezTo>
                    <a:pt x="925" y="2150"/>
                    <a:pt x="1034" y="2028"/>
                    <a:pt x="1085" y="1872"/>
                  </a:cubicBezTo>
                  <a:cubicBezTo>
                    <a:pt x="1105" y="1793"/>
                    <a:pt x="1113" y="1718"/>
                    <a:pt x="1105" y="1644"/>
                  </a:cubicBezTo>
                  <a:cubicBezTo>
                    <a:pt x="1102" y="1572"/>
                    <a:pt x="1088" y="1504"/>
                    <a:pt x="1068" y="1443"/>
                  </a:cubicBezTo>
                  <a:cubicBezTo>
                    <a:pt x="1031" y="1317"/>
                    <a:pt x="980" y="1211"/>
                    <a:pt x="939" y="1113"/>
                  </a:cubicBezTo>
                  <a:cubicBezTo>
                    <a:pt x="857" y="919"/>
                    <a:pt x="796" y="729"/>
                    <a:pt x="779" y="562"/>
                  </a:cubicBezTo>
                  <a:cubicBezTo>
                    <a:pt x="776" y="517"/>
                    <a:pt x="772" y="476"/>
                    <a:pt x="772" y="440"/>
                  </a:cubicBezTo>
                  <a:cubicBezTo>
                    <a:pt x="769" y="419"/>
                    <a:pt x="769" y="402"/>
                    <a:pt x="769" y="385"/>
                  </a:cubicBezTo>
                  <a:cubicBezTo>
                    <a:pt x="769" y="365"/>
                    <a:pt x="769" y="347"/>
                    <a:pt x="772" y="330"/>
                  </a:cubicBezTo>
                  <a:cubicBezTo>
                    <a:pt x="772" y="313"/>
                    <a:pt x="772" y="297"/>
                    <a:pt x="776" y="280"/>
                  </a:cubicBezTo>
                  <a:cubicBezTo>
                    <a:pt x="779" y="263"/>
                    <a:pt x="779" y="249"/>
                    <a:pt x="782" y="232"/>
                  </a:cubicBezTo>
                  <a:cubicBezTo>
                    <a:pt x="786" y="201"/>
                    <a:pt x="796" y="174"/>
                    <a:pt x="799" y="150"/>
                  </a:cubicBezTo>
                  <a:cubicBezTo>
                    <a:pt x="813" y="103"/>
                    <a:pt x="830" y="65"/>
                    <a:pt x="840" y="38"/>
                  </a:cubicBezTo>
                  <a:cubicBezTo>
                    <a:pt x="854" y="14"/>
                    <a:pt x="861" y="1"/>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1"/>
            <p:cNvSpPr/>
            <p:nvPr/>
          </p:nvSpPr>
          <p:spPr>
            <a:xfrm>
              <a:off x="355677" y="921222"/>
              <a:ext cx="249879" cy="268097"/>
            </a:xfrm>
            <a:custGeom>
              <a:avLst/>
              <a:gdLst/>
              <a:ahLst/>
              <a:cxnLst/>
              <a:rect l="l" t="t" r="r" b="b"/>
              <a:pathLst>
                <a:path w="5692" h="6107" extrusionOk="0">
                  <a:moveTo>
                    <a:pt x="1" y="1"/>
                  </a:moveTo>
                  <a:cubicBezTo>
                    <a:pt x="1" y="1"/>
                    <a:pt x="7" y="34"/>
                    <a:pt x="18" y="99"/>
                  </a:cubicBezTo>
                  <a:cubicBezTo>
                    <a:pt x="21" y="116"/>
                    <a:pt x="24" y="136"/>
                    <a:pt x="28" y="157"/>
                  </a:cubicBezTo>
                  <a:cubicBezTo>
                    <a:pt x="31" y="174"/>
                    <a:pt x="34" y="198"/>
                    <a:pt x="42" y="221"/>
                  </a:cubicBezTo>
                  <a:cubicBezTo>
                    <a:pt x="45" y="246"/>
                    <a:pt x="51" y="269"/>
                    <a:pt x="55" y="300"/>
                  </a:cubicBezTo>
                  <a:cubicBezTo>
                    <a:pt x="62" y="327"/>
                    <a:pt x="72" y="354"/>
                    <a:pt x="79" y="384"/>
                  </a:cubicBezTo>
                  <a:cubicBezTo>
                    <a:pt x="113" y="504"/>
                    <a:pt x="164" y="650"/>
                    <a:pt x="235" y="810"/>
                  </a:cubicBezTo>
                  <a:cubicBezTo>
                    <a:pt x="307" y="973"/>
                    <a:pt x="406" y="1150"/>
                    <a:pt x="538" y="1323"/>
                  </a:cubicBezTo>
                  <a:cubicBezTo>
                    <a:pt x="671" y="1500"/>
                    <a:pt x="830" y="1678"/>
                    <a:pt x="1024" y="1841"/>
                  </a:cubicBezTo>
                  <a:cubicBezTo>
                    <a:pt x="1051" y="1861"/>
                    <a:pt x="1075" y="1882"/>
                    <a:pt x="1100" y="1902"/>
                  </a:cubicBezTo>
                  <a:cubicBezTo>
                    <a:pt x="1127" y="1923"/>
                    <a:pt x="1150" y="1940"/>
                    <a:pt x="1177" y="1960"/>
                  </a:cubicBezTo>
                  <a:lnTo>
                    <a:pt x="1218" y="1990"/>
                  </a:lnTo>
                  <a:lnTo>
                    <a:pt x="1259" y="2017"/>
                  </a:lnTo>
                  <a:cubicBezTo>
                    <a:pt x="1287" y="2034"/>
                    <a:pt x="1313" y="2055"/>
                    <a:pt x="1345" y="2072"/>
                  </a:cubicBezTo>
                  <a:cubicBezTo>
                    <a:pt x="1456" y="2144"/>
                    <a:pt x="1576" y="2208"/>
                    <a:pt x="1701" y="2262"/>
                  </a:cubicBezTo>
                  <a:cubicBezTo>
                    <a:pt x="1953" y="2381"/>
                    <a:pt x="2218" y="2470"/>
                    <a:pt x="2483" y="2559"/>
                  </a:cubicBezTo>
                  <a:cubicBezTo>
                    <a:pt x="2749" y="2647"/>
                    <a:pt x="3014" y="2732"/>
                    <a:pt x="3276" y="2834"/>
                  </a:cubicBezTo>
                  <a:cubicBezTo>
                    <a:pt x="3406" y="2882"/>
                    <a:pt x="3532" y="2936"/>
                    <a:pt x="3661" y="2990"/>
                  </a:cubicBezTo>
                  <a:cubicBezTo>
                    <a:pt x="3783" y="3048"/>
                    <a:pt x="3909" y="3106"/>
                    <a:pt x="4025" y="3171"/>
                  </a:cubicBezTo>
                  <a:cubicBezTo>
                    <a:pt x="4086" y="3205"/>
                    <a:pt x="4144" y="3239"/>
                    <a:pt x="4202" y="3273"/>
                  </a:cubicBezTo>
                  <a:cubicBezTo>
                    <a:pt x="4256" y="3310"/>
                    <a:pt x="4314" y="3344"/>
                    <a:pt x="4368" y="3381"/>
                  </a:cubicBezTo>
                  <a:cubicBezTo>
                    <a:pt x="4395" y="3402"/>
                    <a:pt x="4422" y="3419"/>
                    <a:pt x="4450" y="3439"/>
                  </a:cubicBezTo>
                  <a:cubicBezTo>
                    <a:pt x="4477" y="3457"/>
                    <a:pt x="4501" y="3477"/>
                    <a:pt x="4528" y="3497"/>
                  </a:cubicBezTo>
                  <a:cubicBezTo>
                    <a:pt x="4579" y="3535"/>
                    <a:pt x="4626" y="3579"/>
                    <a:pt x="4678" y="3617"/>
                  </a:cubicBezTo>
                  <a:cubicBezTo>
                    <a:pt x="4871" y="3786"/>
                    <a:pt x="5035" y="3967"/>
                    <a:pt x="5168" y="4160"/>
                  </a:cubicBezTo>
                  <a:cubicBezTo>
                    <a:pt x="5297" y="4355"/>
                    <a:pt x="5399" y="4552"/>
                    <a:pt x="5463" y="4749"/>
                  </a:cubicBezTo>
                  <a:cubicBezTo>
                    <a:pt x="5529" y="4943"/>
                    <a:pt x="5565" y="5130"/>
                    <a:pt x="5576" y="5300"/>
                  </a:cubicBezTo>
                  <a:cubicBezTo>
                    <a:pt x="5586" y="5467"/>
                    <a:pt x="5582" y="5617"/>
                    <a:pt x="5556" y="5736"/>
                  </a:cubicBezTo>
                  <a:cubicBezTo>
                    <a:pt x="5549" y="5766"/>
                    <a:pt x="5545" y="5797"/>
                    <a:pt x="5538" y="5821"/>
                  </a:cubicBezTo>
                  <a:cubicBezTo>
                    <a:pt x="5532" y="5848"/>
                    <a:pt x="5525" y="5875"/>
                    <a:pt x="5521" y="5895"/>
                  </a:cubicBezTo>
                  <a:cubicBezTo>
                    <a:pt x="5515" y="5920"/>
                    <a:pt x="5508" y="5940"/>
                    <a:pt x="5501" y="5961"/>
                  </a:cubicBezTo>
                  <a:cubicBezTo>
                    <a:pt x="5494" y="5981"/>
                    <a:pt x="5488" y="5997"/>
                    <a:pt x="5484" y="6011"/>
                  </a:cubicBezTo>
                  <a:cubicBezTo>
                    <a:pt x="5457" y="6076"/>
                    <a:pt x="5447" y="6107"/>
                    <a:pt x="5447" y="6107"/>
                  </a:cubicBezTo>
                  <a:cubicBezTo>
                    <a:pt x="5447" y="6107"/>
                    <a:pt x="5460" y="6076"/>
                    <a:pt x="5494" y="6018"/>
                  </a:cubicBezTo>
                  <a:cubicBezTo>
                    <a:pt x="5501" y="6001"/>
                    <a:pt x="5508" y="5987"/>
                    <a:pt x="5518" y="5967"/>
                  </a:cubicBezTo>
                  <a:cubicBezTo>
                    <a:pt x="5529" y="5950"/>
                    <a:pt x="5535" y="5929"/>
                    <a:pt x="5545" y="5906"/>
                  </a:cubicBezTo>
                  <a:cubicBezTo>
                    <a:pt x="5556" y="5882"/>
                    <a:pt x="5565" y="5858"/>
                    <a:pt x="5576" y="5834"/>
                  </a:cubicBezTo>
                  <a:cubicBezTo>
                    <a:pt x="5586" y="5807"/>
                    <a:pt x="5593" y="5777"/>
                    <a:pt x="5603" y="5749"/>
                  </a:cubicBezTo>
                  <a:cubicBezTo>
                    <a:pt x="5640" y="5627"/>
                    <a:pt x="5671" y="5477"/>
                    <a:pt x="5681" y="5297"/>
                  </a:cubicBezTo>
                  <a:cubicBezTo>
                    <a:pt x="5692" y="5120"/>
                    <a:pt x="5678" y="4916"/>
                    <a:pt x="5623" y="4702"/>
                  </a:cubicBezTo>
                  <a:cubicBezTo>
                    <a:pt x="5569" y="4491"/>
                    <a:pt x="5484" y="4262"/>
                    <a:pt x="5358" y="4042"/>
                  </a:cubicBezTo>
                  <a:cubicBezTo>
                    <a:pt x="5229" y="3821"/>
                    <a:pt x="5059" y="3606"/>
                    <a:pt x="4855" y="3419"/>
                  </a:cubicBezTo>
                  <a:cubicBezTo>
                    <a:pt x="4654" y="3229"/>
                    <a:pt x="4419" y="3062"/>
                    <a:pt x="4171" y="2915"/>
                  </a:cubicBezTo>
                  <a:cubicBezTo>
                    <a:pt x="4048" y="2841"/>
                    <a:pt x="3919" y="2777"/>
                    <a:pt x="3790" y="2711"/>
                  </a:cubicBezTo>
                  <a:cubicBezTo>
                    <a:pt x="3657" y="2650"/>
                    <a:pt x="3524" y="2589"/>
                    <a:pt x="3392" y="2538"/>
                  </a:cubicBezTo>
                  <a:cubicBezTo>
                    <a:pt x="3123" y="2430"/>
                    <a:pt x="2848" y="2341"/>
                    <a:pt x="2579" y="2259"/>
                  </a:cubicBezTo>
                  <a:cubicBezTo>
                    <a:pt x="2314" y="2177"/>
                    <a:pt x="2055" y="2096"/>
                    <a:pt x="1817" y="2001"/>
                  </a:cubicBezTo>
                  <a:cubicBezTo>
                    <a:pt x="1698" y="1950"/>
                    <a:pt x="1585" y="1899"/>
                    <a:pt x="1477" y="1841"/>
                  </a:cubicBezTo>
                  <a:cubicBezTo>
                    <a:pt x="1450" y="1824"/>
                    <a:pt x="1422" y="1810"/>
                    <a:pt x="1398" y="1797"/>
                  </a:cubicBezTo>
                  <a:lnTo>
                    <a:pt x="1358" y="1772"/>
                  </a:lnTo>
                  <a:lnTo>
                    <a:pt x="1320" y="1749"/>
                  </a:lnTo>
                  <a:cubicBezTo>
                    <a:pt x="1296" y="1732"/>
                    <a:pt x="1269" y="1718"/>
                    <a:pt x="1246" y="1701"/>
                  </a:cubicBezTo>
                  <a:cubicBezTo>
                    <a:pt x="1218" y="1684"/>
                    <a:pt x="1198" y="1667"/>
                    <a:pt x="1171" y="1650"/>
                  </a:cubicBezTo>
                  <a:cubicBezTo>
                    <a:pt x="980" y="1518"/>
                    <a:pt x="814" y="1364"/>
                    <a:pt x="678" y="1211"/>
                  </a:cubicBezTo>
                  <a:cubicBezTo>
                    <a:pt x="541" y="1055"/>
                    <a:pt x="429" y="902"/>
                    <a:pt x="340" y="756"/>
                  </a:cubicBezTo>
                  <a:cubicBezTo>
                    <a:pt x="249" y="613"/>
                    <a:pt x="181" y="480"/>
                    <a:pt x="136" y="364"/>
                  </a:cubicBezTo>
                  <a:cubicBezTo>
                    <a:pt x="123" y="337"/>
                    <a:pt x="109" y="310"/>
                    <a:pt x="100" y="282"/>
                  </a:cubicBezTo>
                  <a:cubicBezTo>
                    <a:pt x="89" y="259"/>
                    <a:pt x="82" y="235"/>
                    <a:pt x="72" y="211"/>
                  </a:cubicBezTo>
                  <a:cubicBezTo>
                    <a:pt x="65" y="191"/>
                    <a:pt x="55" y="167"/>
                    <a:pt x="48" y="150"/>
                  </a:cubicBezTo>
                  <a:cubicBezTo>
                    <a:pt x="45" y="130"/>
                    <a:pt x="38" y="113"/>
                    <a:pt x="31" y="95"/>
                  </a:cubicBezTo>
                  <a:cubicBezTo>
                    <a:pt x="14" y="3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1"/>
            <p:cNvSpPr/>
            <p:nvPr/>
          </p:nvSpPr>
          <p:spPr>
            <a:xfrm>
              <a:off x="392422" y="915515"/>
              <a:ext cx="66508" cy="79064"/>
            </a:xfrm>
            <a:custGeom>
              <a:avLst/>
              <a:gdLst/>
              <a:ahLst/>
              <a:cxnLst/>
              <a:rect l="l" t="t" r="r" b="b"/>
              <a:pathLst>
                <a:path w="1515" h="1801" extrusionOk="0">
                  <a:moveTo>
                    <a:pt x="7" y="1"/>
                  </a:moveTo>
                  <a:cubicBezTo>
                    <a:pt x="7" y="1"/>
                    <a:pt x="4" y="45"/>
                    <a:pt x="1" y="117"/>
                  </a:cubicBezTo>
                  <a:cubicBezTo>
                    <a:pt x="4" y="151"/>
                    <a:pt x="4" y="195"/>
                    <a:pt x="7" y="246"/>
                  </a:cubicBezTo>
                  <a:cubicBezTo>
                    <a:pt x="10" y="294"/>
                    <a:pt x="18" y="351"/>
                    <a:pt x="34" y="409"/>
                  </a:cubicBezTo>
                  <a:cubicBezTo>
                    <a:pt x="68" y="522"/>
                    <a:pt x="95" y="665"/>
                    <a:pt x="164" y="797"/>
                  </a:cubicBezTo>
                  <a:cubicBezTo>
                    <a:pt x="181" y="831"/>
                    <a:pt x="197" y="866"/>
                    <a:pt x="214" y="899"/>
                  </a:cubicBezTo>
                  <a:cubicBezTo>
                    <a:pt x="232" y="933"/>
                    <a:pt x="252" y="968"/>
                    <a:pt x="272" y="1001"/>
                  </a:cubicBezTo>
                  <a:cubicBezTo>
                    <a:pt x="316" y="1066"/>
                    <a:pt x="365" y="1131"/>
                    <a:pt x="412" y="1195"/>
                  </a:cubicBezTo>
                  <a:cubicBezTo>
                    <a:pt x="463" y="1253"/>
                    <a:pt x="524" y="1307"/>
                    <a:pt x="582" y="1362"/>
                  </a:cubicBezTo>
                  <a:cubicBezTo>
                    <a:pt x="643" y="1413"/>
                    <a:pt x="698" y="1467"/>
                    <a:pt x="766" y="1501"/>
                  </a:cubicBezTo>
                  <a:cubicBezTo>
                    <a:pt x="885" y="1590"/>
                    <a:pt x="1014" y="1662"/>
                    <a:pt x="1123" y="1715"/>
                  </a:cubicBezTo>
                  <a:cubicBezTo>
                    <a:pt x="1235" y="1770"/>
                    <a:pt x="1340" y="1787"/>
                    <a:pt x="1406" y="1797"/>
                  </a:cubicBezTo>
                  <a:cubicBezTo>
                    <a:pt x="1422" y="1797"/>
                    <a:pt x="1439" y="1797"/>
                    <a:pt x="1453" y="1800"/>
                  </a:cubicBezTo>
                  <a:lnTo>
                    <a:pt x="1514" y="1800"/>
                  </a:lnTo>
                  <a:cubicBezTo>
                    <a:pt x="1514" y="1800"/>
                    <a:pt x="1504" y="1797"/>
                    <a:pt x="1487" y="1790"/>
                  </a:cubicBezTo>
                  <a:cubicBezTo>
                    <a:pt x="1480" y="1787"/>
                    <a:pt x="1470" y="1784"/>
                    <a:pt x="1459" y="1777"/>
                  </a:cubicBezTo>
                  <a:cubicBezTo>
                    <a:pt x="1446" y="1770"/>
                    <a:pt x="1433" y="1764"/>
                    <a:pt x="1419" y="1756"/>
                  </a:cubicBezTo>
                  <a:cubicBezTo>
                    <a:pt x="1361" y="1726"/>
                    <a:pt x="1290" y="1665"/>
                    <a:pt x="1218" y="1583"/>
                  </a:cubicBezTo>
                  <a:cubicBezTo>
                    <a:pt x="1140" y="1508"/>
                    <a:pt x="1075" y="1396"/>
                    <a:pt x="1001" y="1280"/>
                  </a:cubicBezTo>
                  <a:cubicBezTo>
                    <a:pt x="990" y="1263"/>
                    <a:pt x="980" y="1249"/>
                    <a:pt x="973" y="1233"/>
                  </a:cubicBezTo>
                  <a:cubicBezTo>
                    <a:pt x="966" y="1216"/>
                    <a:pt x="957" y="1202"/>
                    <a:pt x="946" y="1185"/>
                  </a:cubicBezTo>
                  <a:cubicBezTo>
                    <a:pt x="929" y="1158"/>
                    <a:pt x="908" y="1127"/>
                    <a:pt x="888" y="1097"/>
                  </a:cubicBezTo>
                  <a:cubicBezTo>
                    <a:pt x="850" y="1039"/>
                    <a:pt x="814" y="974"/>
                    <a:pt x="773" y="916"/>
                  </a:cubicBezTo>
                  <a:cubicBezTo>
                    <a:pt x="752" y="886"/>
                    <a:pt x="732" y="858"/>
                    <a:pt x="708" y="831"/>
                  </a:cubicBezTo>
                  <a:cubicBezTo>
                    <a:pt x="687" y="800"/>
                    <a:pt x="671" y="770"/>
                    <a:pt x="646" y="743"/>
                  </a:cubicBezTo>
                  <a:cubicBezTo>
                    <a:pt x="626" y="715"/>
                    <a:pt x="605" y="688"/>
                    <a:pt x="582" y="661"/>
                  </a:cubicBezTo>
                  <a:cubicBezTo>
                    <a:pt x="561" y="634"/>
                    <a:pt x="541" y="607"/>
                    <a:pt x="517" y="580"/>
                  </a:cubicBezTo>
                  <a:cubicBezTo>
                    <a:pt x="439" y="474"/>
                    <a:pt x="344" y="379"/>
                    <a:pt x="276" y="290"/>
                  </a:cubicBezTo>
                  <a:cubicBezTo>
                    <a:pt x="211" y="202"/>
                    <a:pt x="133" y="134"/>
                    <a:pt x="89" y="79"/>
                  </a:cubicBezTo>
                  <a:cubicBezTo>
                    <a:pt x="34" y="32"/>
                    <a:pt x="7" y="1"/>
                    <a:pt x="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1"/>
            <p:cNvSpPr/>
            <p:nvPr/>
          </p:nvSpPr>
          <p:spPr>
            <a:xfrm>
              <a:off x="462883" y="965298"/>
              <a:ext cx="35471" cy="36744"/>
            </a:xfrm>
            <a:custGeom>
              <a:avLst/>
              <a:gdLst/>
              <a:ahLst/>
              <a:cxnLst/>
              <a:rect l="l" t="t" r="r" b="b"/>
              <a:pathLst>
                <a:path w="808" h="837" extrusionOk="0">
                  <a:moveTo>
                    <a:pt x="49" y="0"/>
                  </a:moveTo>
                  <a:cubicBezTo>
                    <a:pt x="49" y="0"/>
                    <a:pt x="41" y="24"/>
                    <a:pt x="25" y="65"/>
                  </a:cubicBezTo>
                  <a:cubicBezTo>
                    <a:pt x="25" y="82"/>
                    <a:pt x="18" y="109"/>
                    <a:pt x="11" y="136"/>
                  </a:cubicBezTo>
                  <a:cubicBezTo>
                    <a:pt x="8" y="150"/>
                    <a:pt x="5" y="167"/>
                    <a:pt x="5" y="181"/>
                  </a:cubicBezTo>
                  <a:cubicBezTo>
                    <a:pt x="1" y="197"/>
                    <a:pt x="1" y="211"/>
                    <a:pt x="5" y="228"/>
                  </a:cubicBezTo>
                  <a:cubicBezTo>
                    <a:pt x="11" y="289"/>
                    <a:pt x="11" y="371"/>
                    <a:pt x="38" y="446"/>
                  </a:cubicBezTo>
                  <a:cubicBezTo>
                    <a:pt x="45" y="466"/>
                    <a:pt x="52" y="483"/>
                    <a:pt x="62" y="503"/>
                  </a:cubicBezTo>
                  <a:cubicBezTo>
                    <a:pt x="69" y="520"/>
                    <a:pt x="79" y="537"/>
                    <a:pt x="93" y="554"/>
                  </a:cubicBezTo>
                  <a:cubicBezTo>
                    <a:pt x="113" y="589"/>
                    <a:pt x="140" y="619"/>
                    <a:pt x="168" y="653"/>
                  </a:cubicBezTo>
                  <a:cubicBezTo>
                    <a:pt x="198" y="680"/>
                    <a:pt x="225" y="707"/>
                    <a:pt x="259" y="732"/>
                  </a:cubicBezTo>
                  <a:cubicBezTo>
                    <a:pt x="294" y="755"/>
                    <a:pt x="331" y="776"/>
                    <a:pt x="368" y="789"/>
                  </a:cubicBezTo>
                  <a:cubicBezTo>
                    <a:pt x="440" y="820"/>
                    <a:pt x="521" y="826"/>
                    <a:pt x="586" y="834"/>
                  </a:cubicBezTo>
                  <a:cubicBezTo>
                    <a:pt x="595" y="836"/>
                    <a:pt x="605" y="836"/>
                    <a:pt x="615" y="836"/>
                  </a:cubicBezTo>
                  <a:cubicBezTo>
                    <a:pt x="637" y="836"/>
                    <a:pt x="659" y="832"/>
                    <a:pt x="678" y="830"/>
                  </a:cubicBezTo>
                  <a:cubicBezTo>
                    <a:pt x="705" y="826"/>
                    <a:pt x="729" y="823"/>
                    <a:pt x="749" y="823"/>
                  </a:cubicBezTo>
                  <a:cubicBezTo>
                    <a:pt x="787" y="817"/>
                    <a:pt x="807" y="817"/>
                    <a:pt x="807" y="817"/>
                  </a:cubicBezTo>
                  <a:cubicBezTo>
                    <a:pt x="807" y="817"/>
                    <a:pt x="797" y="799"/>
                    <a:pt x="780" y="762"/>
                  </a:cubicBezTo>
                  <a:cubicBezTo>
                    <a:pt x="760" y="735"/>
                    <a:pt x="743" y="677"/>
                    <a:pt x="719" y="622"/>
                  </a:cubicBezTo>
                  <a:cubicBezTo>
                    <a:pt x="691" y="575"/>
                    <a:pt x="671" y="507"/>
                    <a:pt x="641" y="456"/>
                  </a:cubicBezTo>
                  <a:cubicBezTo>
                    <a:pt x="627" y="429"/>
                    <a:pt x="610" y="401"/>
                    <a:pt x="592" y="377"/>
                  </a:cubicBezTo>
                  <a:cubicBezTo>
                    <a:pt x="576" y="354"/>
                    <a:pt x="556" y="330"/>
                    <a:pt x="539" y="306"/>
                  </a:cubicBezTo>
                  <a:cubicBezTo>
                    <a:pt x="518" y="286"/>
                    <a:pt x="495" y="265"/>
                    <a:pt x="474" y="245"/>
                  </a:cubicBezTo>
                  <a:cubicBezTo>
                    <a:pt x="463" y="234"/>
                    <a:pt x="450" y="225"/>
                    <a:pt x="440" y="214"/>
                  </a:cubicBezTo>
                  <a:cubicBezTo>
                    <a:pt x="426" y="204"/>
                    <a:pt x="416" y="197"/>
                    <a:pt x="402" y="190"/>
                  </a:cubicBezTo>
                  <a:cubicBezTo>
                    <a:pt x="355" y="153"/>
                    <a:pt x="286" y="129"/>
                    <a:pt x="242" y="99"/>
                  </a:cubicBezTo>
                  <a:cubicBezTo>
                    <a:pt x="201" y="65"/>
                    <a:pt x="137" y="51"/>
                    <a:pt x="110" y="27"/>
                  </a:cubicBezTo>
                  <a:cubicBezTo>
                    <a:pt x="69" y="13"/>
                    <a:pt x="4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1"/>
            <p:cNvSpPr/>
            <p:nvPr/>
          </p:nvSpPr>
          <p:spPr>
            <a:xfrm>
              <a:off x="847894" y="362806"/>
              <a:ext cx="111594" cy="47719"/>
            </a:xfrm>
            <a:custGeom>
              <a:avLst/>
              <a:gdLst/>
              <a:ahLst/>
              <a:cxnLst/>
              <a:rect l="l" t="t" r="r" b="b"/>
              <a:pathLst>
                <a:path w="2542" h="1087" extrusionOk="0">
                  <a:moveTo>
                    <a:pt x="1040" y="0"/>
                  </a:moveTo>
                  <a:cubicBezTo>
                    <a:pt x="997" y="0"/>
                    <a:pt x="954" y="2"/>
                    <a:pt x="912" y="5"/>
                  </a:cubicBezTo>
                  <a:cubicBezTo>
                    <a:pt x="820" y="12"/>
                    <a:pt x="735" y="26"/>
                    <a:pt x="654" y="42"/>
                  </a:cubicBezTo>
                  <a:cubicBezTo>
                    <a:pt x="616" y="53"/>
                    <a:pt x="575" y="59"/>
                    <a:pt x="538" y="70"/>
                  </a:cubicBezTo>
                  <a:cubicBezTo>
                    <a:pt x="501" y="76"/>
                    <a:pt x="467" y="87"/>
                    <a:pt x="432" y="97"/>
                  </a:cubicBezTo>
                  <a:cubicBezTo>
                    <a:pt x="297" y="131"/>
                    <a:pt x="191" y="189"/>
                    <a:pt x="116" y="216"/>
                  </a:cubicBezTo>
                  <a:cubicBezTo>
                    <a:pt x="44" y="253"/>
                    <a:pt x="0" y="274"/>
                    <a:pt x="0" y="274"/>
                  </a:cubicBezTo>
                  <a:cubicBezTo>
                    <a:pt x="0" y="274"/>
                    <a:pt x="14" y="271"/>
                    <a:pt x="35" y="271"/>
                  </a:cubicBezTo>
                  <a:lnTo>
                    <a:pt x="126" y="271"/>
                  </a:lnTo>
                  <a:cubicBezTo>
                    <a:pt x="136" y="270"/>
                    <a:pt x="146" y="270"/>
                    <a:pt x="156" y="270"/>
                  </a:cubicBezTo>
                  <a:cubicBezTo>
                    <a:pt x="233" y="270"/>
                    <a:pt x="336" y="282"/>
                    <a:pt x="449" y="294"/>
                  </a:cubicBezTo>
                  <a:cubicBezTo>
                    <a:pt x="514" y="301"/>
                    <a:pt x="586" y="311"/>
                    <a:pt x="657" y="324"/>
                  </a:cubicBezTo>
                  <a:cubicBezTo>
                    <a:pt x="732" y="342"/>
                    <a:pt x="807" y="359"/>
                    <a:pt x="881" y="379"/>
                  </a:cubicBezTo>
                  <a:cubicBezTo>
                    <a:pt x="1035" y="417"/>
                    <a:pt x="1195" y="461"/>
                    <a:pt x="1347" y="519"/>
                  </a:cubicBezTo>
                  <a:lnTo>
                    <a:pt x="1405" y="539"/>
                  </a:lnTo>
                  <a:lnTo>
                    <a:pt x="1460" y="560"/>
                  </a:lnTo>
                  <a:cubicBezTo>
                    <a:pt x="1501" y="573"/>
                    <a:pt x="1534" y="590"/>
                    <a:pt x="1572" y="604"/>
                  </a:cubicBezTo>
                  <a:cubicBezTo>
                    <a:pt x="1647" y="634"/>
                    <a:pt x="1721" y="658"/>
                    <a:pt x="1790" y="685"/>
                  </a:cubicBezTo>
                  <a:cubicBezTo>
                    <a:pt x="1858" y="716"/>
                    <a:pt x="1925" y="740"/>
                    <a:pt x="1991" y="767"/>
                  </a:cubicBezTo>
                  <a:cubicBezTo>
                    <a:pt x="2055" y="791"/>
                    <a:pt x="2117" y="814"/>
                    <a:pt x="2170" y="845"/>
                  </a:cubicBezTo>
                  <a:cubicBezTo>
                    <a:pt x="2222" y="879"/>
                    <a:pt x="2272" y="903"/>
                    <a:pt x="2321" y="930"/>
                  </a:cubicBezTo>
                  <a:cubicBezTo>
                    <a:pt x="2344" y="940"/>
                    <a:pt x="2365" y="954"/>
                    <a:pt x="2385" y="968"/>
                  </a:cubicBezTo>
                  <a:cubicBezTo>
                    <a:pt x="2406" y="981"/>
                    <a:pt x="2423" y="991"/>
                    <a:pt x="2440" y="1005"/>
                  </a:cubicBezTo>
                  <a:cubicBezTo>
                    <a:pt x="2473" y="1029"/>
                    <a:pt x="2501" y="1049"/>
                    <a:pt x="2514" y="1062"/>
                  </a:cubicBezTo>
                  <a:cubicBezTo>
                    <a:pt x="2531" y="1076"/>
                    <a:pt x="2542" y="1087"/>
                    <a:pt x="2542" y="1087"/>
                  </a:cubicBezTo>
                  <a:cubicBezTo>
                    <a:pt x="2542" y="1087"/>
                    <a:pt x="2542" y="1073"/>
                    <a:pt x="2538" y="1049"/>
                  </a:cubicBezTo>
                  <a:cubicBezTo>
                    <a:pt x="2538" y="1029"/>
                    <a:pt x="2535" y="995"/>
                    <a:pt x="2528" y="951"/>
                  </a:cubicBezTo>
                  <a:cubicBezTo>
                    <a:pt x="2525" y="930"/>
                    <a:pt x="2517" y="907"/>
                    <a:pt x="2511" y="879"/>
                  </a:cubicBezTo>
                  <a:cubicBezTo>
                    <a:pt x="2504" y="855"/>
                    <a:pt x="2494" y="825"/>
                    <a:pt x="2484" y="797"/>
                  </a:cubicBezTo>
                  <a:cubicBezTo>
                    <a:pt x="2463" y="736"/>
                    <a:pt x="2429" y="671"/>
                    <a:pt x="2385" y="613"/>
                  </a:cubicBezTo>
                  <a:cubicBezTo>
                    <a:pt x="2338" y="552"/>
                    <a:pt x="2286" y="488"/>
                    <a:pt x="2225" y="426"/>
                  </a:cubicBezTo>
                  <a:cubicBezTo>
                    <a:pt x="2164" y="365"/>
                    <a:pt x="2093" y="307"/>
                    <a:pt x="2011" y="260"/>
                  </a:cubicBezTo>
                  <a:cubicBezTo>
                    <a:pt x="1933" y="209"/>
                    <a:pt x="1848" y="164"/>
                    <a:pt x="1759" y="131"/>
                  </a:cubicBezTo>
                  <a:cubicBezTo>
                    <a:pt x="1712" y="114"/>
                    <a:pt x="1667" y="97"/>
                    <a:pt x="1619" y="83"/>
                  </a:cubicBezTo>
                  <a:lnTo>
                    <a:pt x="1548" y="62"/>
                  </a:lnTo>
                  <a:lnTo>
                    <a:pt x="1481" y="46"/>
                  </a:lnTo>
                  <a:cubicBezTo>
                    <a:pt x="1331" y="17"/>
                    <a:pt x="1183"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1"/>
            <p:cNvSpPr/>
            <p:nvPr/>
          </p:nvSpPr>
          <p:spPr>
            <a:xfrm>
              <a:off x="962300" y="364606"/>
              <a:ext cx="76606" cy="85956"/>
            </a:xfrm>
            <a:custGeom>
              <a:avLst/>
              <a:gdLst/>
              <a:ahLst/>
              <a:cxnLst/>
              <a:rect l="l" t="t" r="r" b="b"/>
              <a:pathLst>
                <a:path w="1745" h="1958" extrusionOk="0">
                  <a:moveTo>
                    <a:pt x="0" y="1"/>
                  </a:moveTo>
                  <a:cubicBezTo>
                    <a:pt x="0" y="1"/>
                    <a:pt x="10" y="5"/>
                    <a:pt x="27" y="18"/>
                  </a:cubicBezTo>
                  <a:cubicBezTo>
                    <a:pt x="48" y="29"/>
                    <a:pt x="71" y="42"/>
                    <a:pt x="102" y="66"/>
                  </a:cubicBezTo>
                  <a:cubicBezTo>
                    <a:pt x="167" y="107"/>
                    <a:pt x="252" y="181"/>
                    <a:pt x="354" y="257"/>
                  </a:cubicBezTo>
                  <a:cubicBezTo>
                    <a:pt x="401" y="297"/>
                    <a:pt x="456" y="341"/>
                    <a:pt x="507" y="393"/>
                  </a:cubicBezTo>
                  <a:cubicBezTo>
                    <a:pt x="561" y="440"/>
                    <a:pt x="613" y="495"/>
                    <a:pt x="667" y="546"/>
                  </a:cubicBezTo>
                  <a:cubicBezTo>
                    <a:pt x="721" y="597"/>
                    <a:pt x="776" y="651"/>
                    <a:pt x="830" y="706"/>
                  </a:cubicBezTo>
                  <a:cubicBezTo>
                    <a:pt x="881" y="760"/>
                    <a:pt x="932" y="817"/>
                    <a:pt x="980" y="875"/>
                  </a:cubicBezTo>
                  <a:cubicBezTo>
                    <a:pt x="1034" y="933"/>
                    <a:pt x="1082" y="988"/>
                    <a:pt x="1126" y="1049"/>
                  </a:cubicBezTo>
                  <a:cubicBezTo>
                    <a:pt x="1170" y="1107"/>
                    <a:pt x="1214" y="1164"/>
                    <a:pt x="1255" y="1222"/>
                  </a:cubicBezTo>
                  <a:cubicBezTo>
                    <a:pt x="1330" y="1342"/>
                    <a:pt x="1415" y="1454"/>
                    <a:pt x="1463" y="1563"/>
                  </a:cubicBezTo>
                  <a:cubicBezTo>
                    <a:pt x="1476" y="1590"/>
                    <a:pt x="1490" y="1617"/>
                    <a:pt x="1500" y="1641"/>
                  </a:cubicBezTo>
                  <a:cubicBezTo>
                    <a:pt x="1514" y="1668"/>
                    <a:pt x="1528" y="1692"/>
                    <a:pt x="1538" y="1715"/>
                  </a:cubicBezTo>
                  <a:cubicBezTo>
                    <a:pt x="1548" y="1740"/>
                    <a:pt x="1561" y="1760"/>
                    <a:pt x="1572" y="1784"/>
                  </a:cubicBezTo>
                  <a:cubicBezTo>
                    <a:pt x="1582" y="1804"/>
                    <a:pt x="1589" y="1822"/>
                    <a:pt x="1592" y="1842"/>
                  </a:cubicBezTo>
                  <a:cubicBezTo>
                    <a:pt x="1609" y="1875"/>
                    <a:pt x="1619" y="1906"/>
                    <a:pt x="1626" y="1927"/>
                  </a:cubicBezTo>
                  <a:cubicBezTo>
                    <a:pt x="1633" y="1947"/>
                    <a:pt x="1636" y="1957"/>
                    <a:pt x="1636" y="1957"/>
                  </a:cubicBezTo>
                  <a:cubicBezTo>
                    <a:pt x="1636" y="1957"/>
                    <a:pt x="1643" y="1947"/>
                    <a:pt x="1650" y="1927"/>
                  </a:cubicBezTo>
                  <a:cubicBezTo>
                    <a:pt x="1660" y="1910"/>
                    <a:pt x="1674" y="1879"/>
                    <a:pt x="1687" y="1838"/>
                  </a:cubicBezTo>
                  <a:cubicBezTo>
                    <a:pt x="1698" y="1801"/>
                    <a:pt x="1715" y="1753"/>
                    <a:pt x="1728" y="1695"/>
                  </a:cubicBezTo>
                  <a:cubicBezTo>
                    <a:pt x="1732" y="1668"/>
                    <a:pt x="1738" y="1634"/>
                    <a:pt x="1742" y="1604"/>
                  </a:cubicBezTo>
                  <a:cubicBezTo>
                    <a:pt x="1745" y="1569"/>
                    <a:pt x="1745" y="1536"/>
                    <a:pt x="1742" y="1502"/>
                  </a:cubicBezTo>
                  <a:cubicBezTo>
                    <a:pt x="1735" y="1359"/>
                    <a:pt x="1718" y="1185"/>
                    <a:pt x="1646" y="1018"/>
                  </a:cubicBezTo>
                  <a:cubicBezTo>
                    <a:pt x="1613" y="933"/>
                    <a:pt x="1569" y="852"/>
                    <a:pt x="1517" y="773"/>
                  </a:cubicBezTo>
                  <a:cubicBezTo>
                    <a:pt x="1463" y="692"/>
                    <a:pt x="1401" y="617"/>
                    <a:pt x="1337" y="546"/>
                  </a:cubicBezTo>
                  <a:cubicBezTo>
                    <a:pt x="1269" y="481"/>
                    <a:pt x="1194" y="420"/>
                    <a:pt x="1120" y="365"/>
                  </a:cubicBezTo>
                  <a:cubicBezTo>
                    <a:pt x="1045" y="311"/>
                    <a:pt x="966" y="260"/>
                    <a:pt x="888" y="222"/>
                  </a:cubicBezTo>
                  <a:cubicBezTo>
                    <a:pt x="809" y="185"/>
                    <a:pt x="732" y="154"/>
                    <a:pt x="657" y="131"/>
                  </a:cubicBezTo>
                  <a:cubicBezTo>
                    <a:pt x="582" y="107"/>
                    <a:pt x="511" y="87"/>
                    <a:pt x="442" y="70"/>
                  </a:cubicBezTo>
                  <a:cubicBezTo>
                    <a:pt x="313" y="35"/>
                    <a:pt x="197" y="29"/>
                    <a:pt x="123" y="18"/>
                  </a:cubicBezTo>
                  <a:cubicBezTo>
                    <a:pt x="44" y="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1"/>
            <p:cNvSpPr/>
            <p:nvPr/>
          </p:nvSpPr>
          <p:spPr>
            <a:xfrm>
              <a:off x="1045316" y="380630"/>
              <a:ext cx="51583" cy="74103"/>
            </a:xfrm>
            <a:custGeom>
              <a:avLst/>
              <a:gdLst/>
              <a:ahLst/>
              <a:cxnLst/>
              <a:rect l="l" t="t" r="r" b="b"/>
              <a:pathLst>
                <a:path w="1175" h="1688" extrusionOk="0">
                  <a:moveTo>
                    <a:pt x="0" y="0"/>
                  </a:moveTo>
                  <a:cubicBezTo>
                    <a:pt x="0" y="0"/>
                    <a:pt x="25" y="24"/>
                    <a:pt x="65" y="69"/>
                  </a:cubicBezTo>
                  <a:cubicBezTo>
                    <a:pt x="75" y="78"/>
                    <a:pt x="86" y="89"/>
                    <a:pt x="99" y="102"/>
                  </a:cubicBezTo>
                  <a:cubicBezTo>
                    <a:pt x="110" y="119"/>
                    <a:pt x="123" y="133"/>
                    <a:pt x="133" y="150"/>
                  </a:cubicBezTo>
                  <a:cubicBezTo>
                    <a:pt x="147" y="163"/>
                    <a:pt x="160" y="181"/>
                    <a:pt x="174" y="198"/>
                  </a:cubicBezTo>
                  <a:cubicBezTo>
                    <a:pt x="188" y="218"/>
                    <a:pt x="201" y="235"/>
                    <a:pt x="218" y="256"/>
                  </a:cubicBezTo>
                  <a:cubicBezTo>
                    <a:pt x="232" y="273"/>
                    <a:pt x="249" y="293"/>
                    <a:pt x="262" y="317"/>
                  </a:cubicBezTo>
                  <a:cubicBezTo>
                    <a:pt x="276" y="337"/>
                    <a:pt x="290" y="361"/>
                    <a:pt x="303" y="385"/>
                  </a:cubicBezTo>
                  <a:cubicBezTo>
                    <a:pt x="334" y="429"/>
                    <a:pt x="354" y="487"/>
                    <a:pt x="385" y="531"/>
                  </a:cubicBezTo>
                  <a:cubicBezTo>
                    <a:pt x="416" y="582"/>
                    <a:pt x="446" y="630"/>
                    <a:pt x="474" y="681"/>
                  </a:cubicBezTo>
                  <a:cubicBezTo>
                    <a:pt x="504" y="728"/>
                    <a:pt x="531" y="783"/>
                    <a:pt x="562" y="830"/>
                  </a:cubicBezTo>
                  <a:cubicBezTo>
                    <a:pt x="623" y="929"/>
                    <a:pt x="678" y="1031"/>
                    <a:pt x="735" y="1126"/>
                  </a:cubicBezTo>
                  <a:cubicBezTo>
                    <a:pt x="783" y="1225"/>
                    <a:pt x="861" y="1310"/>
                    <a:pt x="898" y="1395"/>
                  </a:cubicBezTo>
                  <a:cubicBezTo>
                    <a:pt x="909" y="1416"/>
                    <a:pt x="923" y="1436"/>
                    <a:pt x="936" y="1452"/>
                  </a:cubicBezTo>
                  <a:cubicBezTo>
                    <a:pt x="946" y="1473"/>
                    <a:pt x="956" y="1490"/>
                    <a:pt x="970" y="1510"/>
                  </a:cubicBezTo>
                  <a:cubicBezTo>
                    <a:pt x="980" y="1528"/>
                    <a:pt x="994" y="1545"/>
                    <a:pt x="1004" y="1559"/>
                  </a:cubicBezTo>
                  <a:cubicBezTo>
                    <a:pt x="1014" y="1575"/>
                    <a:pt x="1021" y="1589"/>
                    <a:pt x="1028" y="1603"/>
                  </a:cubicBezTo>
                  <a:cubicBezTo>
                    <a:pt x="1061" y="1657"/>
                    <a:pt x="1079" y="1688"/>
                    <a:pt x="1079" y="1688"/>
                  </a:cubicBezTo>
                  <a:cubicBezTo>
                    <a:pt x="1079" y="1688"/>
                    <a:pt x="1092" y="1653"/>
                    <a:pt x="1119" y="1595"/>
                  </a:cubicBezTo>
                  <a:cubicBezTo>
                    <a:pt x="1123" y="1579"/>
                    <a:pt x="1130" y="1562"/>
                    <a:pt x="1133" y="1545"/>
                  </a:cubicBezTo>
                  <a:cubicBezTo>
                    <a:pt x="1140" y="1524"/>
                    <a:pt x="1143" y="1504"/>
                    <a:pt x="1150" y="1483"/>
                  </a:cubicBezTo>
                  <a:cubicBezTo>
                    <a:pt x="1157" y="1460"/>
                    <a:pt x="1164" y="1436"/>
                    <a:pt x="1168" y="1412"/>
                  </a:cubicBezTo>
                  <a:cubicBezTo>
                    <a:pt x="1171" y="1388"/>
                    <a:pt x="1174" y="1361"/>
                    <a:pt x="1174" y="1334"/>
                  </a:cubicBezTo>
                  <a:lnTo>
                    <a:pt x="1174" y="1248"/>
                  </a:lnTo>
                  <a:lnTo>
                    <a:pt x="1174" y="1157"/>
                  </a:lnTo>
                  <a:cubicBezTo>
                    <a:pt x="1174" y="1126"/>
                    <a:pt x="1171" y="1092"/>
                    <a:pt x="1164" y="1061"/>
                  </a:cubicBezTo>
                  <a:cubicBezTo>
                    <a:pt x="1160" y="1028"/>
                    <a:pt x="1154" y="994"/>
                    <a:pt x="1143" y="963"/>
                  </a:cubicBezTo>
                  <a:cubicBezTo>
                    <a:pt x="1110" y="827"/>
                    <a:pt x="1038" y="697"/>
                    <a:pt x="963" y="575"/>
                  </a:cubicBezTo>
                  <a:cubicBezTo>
                    <a:pt x="919" y="518"/>
                    <a:pt x="875" y="456"/>
                    <a:pt x="824" y="408"/>
                  </a:cubicBezTo>
                  <a:cubicBezTo>
                    <a:pt x="772" y="354"/>
                    <a:pt x="719" y="310"/>
                    <a:pt x="664" y="269"/>
                  </a:cubicBezTo>
                  <a:cubicBezTo>
                    <a:pt x="640" y="245"/>
                    <a:pt x="609" y="232"/>
                    <a:pt x="579" y="215"/>
                  </a:cubicBezTo>
                  <a:cubicBezTo>
                    <a:pt x="551" y="198"/>
                    <a:pt x="524" y="181"/>
                    <a:pt x="494" y="171"/>
                  </a:cubicBezTo>
                  <a:cubicBezTo>
                    <a:pt x="466" y="157"/>
                    <a:pt x="439" y="143"/>
                    <a:pt x="412" y="130"/>
                  </a:cubicBezTo>
                  <a:cubicBezTo>
                    <a:pt x="385" y="119"/>
                    <a:pt x="361" y="109"/>
                    <a:pt x="334" y="99"/>
                  </a:cubicBezTo>
                  <a:cubicBezTo>
                    <a:pt x="310" y="85"/>
                    <a:pt x="286" y="78"/>
                    <a:pt x="265" y="69"/>
                  </a:cubicBezTo>
                  <a:cubicBezTo>
                    <a:pt x="242" y="61"/>
                    <a:pt x="218" y="55"/>
                    <a:pt x="198" y="52"/>
                  </a:cubicBezTo>
                  <a:cubicBezTo>
                    <a:pt x="177" y="44"/>
                    <a:pt x="157" y="38"/>
                    <a:pt x="140" y="34"/>
                  </a:cubicBezTo>
                  <a:cubicBezTo>
                    <a:pt x="123" y="28"/>
                    <a:pt x="106" y="24"/>
                    <a:pt x="92" y="20"/>
                  </a:cubicBezTo>
                  <a:cubicBezTo>
                    <a:pt x="31" y="1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1"/>
            <p:cNvSpPr/>
            <p:nvPr/>
          </p:nvSpPr>
          <p:spPr>
            <a:xfrm>
              <a:off x="520832" y="776789"/>
              <a:ext cx="49036" cy="57860"/>
            </a:xfrm>
            <a:custGeom>
              <a:avLst/>
              <a:gdLst/>
              <a:ahLst/>
              <a:cxnLst/>
              <a:rect l="l" t="t" r="r" b="b"/>
              <a:pathLst>
                <a:path w="1117" h="1318" extrusionOk="0">
                  <a:moveTo>
                    <a:pt x="32" y="1"/>
                  </a:moveTo>
                  <a:cubicBezTo>
                    <a:pt x="32" y="1"/>
                    <a:pt x="28" y="32"/>
                    <a:pt x="18" y="86"/>
                  </a:cubicBezTo>
                  <a:cubicBezTo>
                    <a:pt x="15" y="113"/>
                    <a:pt x="11" y="148"/>
                    <a:pt x="4" y="184"/>
                  </a:cubicBezTo>
                  <a:cubicBezTo>
                    <a:pt x="4" y="201"/>
                    <a:pt x="1" y="225"/>
                    <a:pt x="1" y="246"/>
                  </a:cubicBezTo>
                  <a:cubicBezTo>
                    <a:pt x="1" y="266"/>
                    <a:pt x="1" y="290"/>
                    <a:pt x="4" y="311"/>
                  </a:cubicBezTo>
                  <a:cubicBezTo>
                    <a:pt x="7" y="358"/>
                    <a:pt x="15" y="409"/>
                    <a:pt x="18" y="460"/>
                  </a:cubicBezTo>
                  <a:cubicBezTo>
                    <a:pt x="21" y="487"/>
                    <a:pt x="24" y="515"/>
                    <a:pt x="32" y="545"/>
                  </a:cubicBezTo>
                  <a:cubicBezTo>
                    <a:pt x="35" y="572"/>
                    <a:pt x="42" y="600"/>
                    <a:pt x="52" y="627"/>
                  </a:cubicBezTo>
                  <a:cubicBezTo>
                    <a:pt x="86" y="739"/>
                    <a:pt x="147" y="848"/>
                    <a:pt x="215" y="950"/>
                  </a:cubicBezTo>
                  <a:cubicBezTo>
                    <a:pt x="297" y="1042"/>
                    <a:pt x="382" y="1134"/>
                    <a:pt x="484" y="1192"/>
                  </a:cubicBezTo>
                  <a:cubicBezTo>
                    <a:pt x="531" y="1222"/>
                    <a:pt x="583" y="1246"/>
                    <a:pt x="637" y="1260"/>
                  </a:cubicBezTo>
                  <a:cubicBezTo>
                    <a:pt x="691" y="1277"/>
                    <a:pt x="739" y="1291"/>
                    <a:pt x="783" y="1304"/>
                  </a:cubicBezTo>
                  <a:cubicBezTo>
                    <a:pt x="828" y="1317"/>
                    <a:pt x="875" y="1317"/>
                    <a:pt x="916" y="1317"/>
                  </a:cubicBezTo>
                  <a:cubicBezTo>
                    <a:pt x="957" y="1314"/>
                    <a:pt x="994" y="1314"/>
                    <a:pt x="1021" y="1314"/>
                  </a:cubicBezTo>
                  <a:cubicBezTo>
                    <a:pt x="1082" y="1304"/>
                    <a:pt x="1117" y="1300"/>
                    <a:pt x="1117" y="1300"/>
                  </a:cubicBezTo>
                  <a:cubicBezTo>
                    <a:pt x="1117" y="1300"/>
                    <a:pt x="1100" y="1270"/>
                    <a:pt x="1079" y="1212"/>
                  </a:cubicBezTo>
                  <a:cubicBezTo>
                    <a:pt x="1062" y="1192"/>
                    <a:pt x="1048" y="1157"/>
                    <a:pt x="1035" y="1123"/>
                  </a:cubicBezTo>
                  <a:cubicBezTo>
                    <a:pt x="1028" y="1107"/>
                    <a:pt x="1018" y="1086"/>
                    <a:pt x="1011" y="1069"/>
                  </a:cubicBezTo>
                  <a:cubicBezTo>
                    <a:pt x="1001" y="1052"/>
                    <a:pt x="994" y="1032"/>
                    <a:pt x="980" y="1018"/>
                  </a:cubicBezTo>
                  <a:cubicBezTo>
                    <a:pt x="957" y="984"/>
                    <a:pt x="936" y="944"/>
                    <a:pt x="916" y="903"/>
                  </a:cubicBezTo>
                  <a:lnTo>
                    <a:pt x="885" y="842"/>
                  </a:lnTo>
                  <a:cubicBezTo>
                    <a:pt x="875" y="821"/>
                    <a:pt x="861" y="804"/>
                    <a:pt x="848" y="784"/>
                  </a:cubicBezTo>
                  <a:cubicBezTo>
                    <a:pt x="797" y="708"/>
                    <a:pt x="732" y="641"/>
                    <a:pt x="671" y="569"/>
                  </a:cubicBezTo>
                  <a:cubicBezTo>
                    <a:pt x="603" y="504"/>
                    <a:pt x="535" y="437"/>
                    <a:pt x="460" y="375"/>
                  </a:cubicBezTo>
                  <a:cubicBezTo>
                    <a:pt x="392" y="311"/>
                    <a:pt x="304" y="259"/>
                    <a:pt x="249" y="201"/>
                  </a:cubicBezTo>
                  <a:cubicBezTo>
                    <a:pt x="191" y="144"/>
                    <a:pt x="123" y="99"/>
                    <a:pt x="89" y="62"/>
                  </a:cubicBezTo>
                  <a:cubicBezTo>
                    <a:pt x="48" y="25"/>
                    <a:pt x="32" y="1"/>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1"/>
            <p:cNvSpPr/>
            <p:nvPr/>
          </p:nvSpPr>
          <p:spPr>
            <a:xfrm>
              <a:off x="518154" y="830743"/>
              <a:ext cx="30774" cy="42846"/>
            </a:xfrm>
            <a:custGeom>
              <a:avLst/>
              <a:gdLst/>
              <a:ahLst/>
              <a:cxnLst/>
              <a:rect l="l" t="t" r="r" b="b"/>
              <a:pathLst>
                <a:path w="701" h="976" extrusionOk="0">
                  <a:moveTo>
                    <a:pt x="18" y="0"/>
                  </a:moveTo>
                  <a:cubicBezTo>
                    <a:pt x="18" y="0"/>
                    <a:pt x="18" y="21"/>
                    <a:pt x="11" y="54"/>
                  </a:cubicBezTo>
                  <a:cubicBezTo>
                    <a:pt x="11" y="75"/>
                    <a:pt x="7" y="95"/>
                    <a:pt x="7" y="123"/>
                  </a:cubicBezTo>
                  <a:cubicBezTo>
                    <a:pt x="4" y="150"/>
                    <a:pt x="0" y="177"/>
                    <a:pt x="4" y="208"/>
                  </a:cubicBezTo>
                  <a:cubicBezTo>
                    <a:pt x="7" y="238"/>
                    <a:pt x="7" y="275"/>
                    <a:pt x="11" y="313"/>
                  </a:cubicBezTo>
                  <a:cubicBezTo>
                    <a:pt x="14" y="347"/>
                    <a:pt x="21" y="384"/>
                    <a:pt x="31" y="425"/>
                  </a:cubicBezTo>
                  <a:cubicBezTo>
                    <a:pt x="52" y="500"/>
                    <a:pt x="85" y="578"/>
                    <a:pt x="126" y="653"/>
                  </a:cubicBezTo>
                  <a:cubicBezTo>
                    <a:pt x="174" y="721"/>
                    <a:pt x="225" y="786"/>
                    <a:pt x="286" y="833"/>
                  </a:cubicBezTo>
                  <a:cubicBezTo>
                    <a:pt x="317" y="861"/>
                    <a:pt x="351" y="878"/>
                    <a:pt x="385" y="894"/>
                  </a:cubicBezTo>
                  <a:cubicBezTo>
                    <a:pt x="419" y="911"/>
                    <a:pt x="453" y="925"/>
                    <a:pt x="481" y="935"/>
                  </a:cubicBezTo>
                  <a:cubicBezTo>
                    <a:pt x="511" y="949"/>
                    <a:pt x="542" y="956"/>
                    <a:pt x="569" y="960"/>
                  </a:cubicBezTo>
                  <a:cubicBezTo>
                    <a:pt x="596" y="966"/>
                    <a:pt x="619" y="966"/>
                    <a:pt x="640" y="973"/>
                  </a:cubicBezTo>
                  <a:cubicBezTo>
                    <a:pt x="677" y="973"/>
                    <a:pt x="701" y="976"/>
                    <a:pt x="701" y="976"/>
                  </a:cubicBezTo>
                  <a:cubicBezTo>
                    <a:pt x="701" y="976"/>
                    <a:pt x="694" y="952"/>
                    <a:pt x="681" y="915"/>
                  </a:cubicBezTo>
                  <a:cubicBezTo>
                    <a:pt x="674" y="902"/>
                    <a:pt x="667" y="878"/>
                    <a:pt x="657" y="853"/>
                  </a:cubicBezTo>
                  <a:cubicBezTo>
                    <a:pt x="650" y="827"/>
                    <a:pt x="640" y="800"/>
                    <a:pt x="630" y="776"/>
                  </a:cubicBezTo>
                  <a:cubicBezTo>
                    <a:pt x="603" y="724"/>
                    <a:pt x="583" y="657"/>
                    <a:pt x="548" y="602"/>
                  </a:cubicBezTo>
                  <a:cubicBezTo>
                    <a:pt x="517" y="544"/>
                    <a:pt x="473" y="490"/>
                    <a:pt x="432" y="435"/>
                  </a:cubicBezTo>
                  <a:cubicBezTo>
                    <a:pt x="385" y="384"/>
                    <a:pt x="341" y="333"/>
                    <a:pt x="293" y="282"/>
                  </a:cubicBezTo>
                  <a:cubicBezTo>
                    <a:pt x="272" y="258"/>
                    <a:pt x="245" y="235"/>
                    <a:pt x="222" y="214"/>
                  </a:cubicBezTo>
                  <a:cubicBezTo>
                    <a:pt x="211" y="200"/>
                    <a:pt x="198" y="191"/>
                    <a:pt x="187" y="180"/>
                  </a:cubicBezTo>
                  <a:cubicBezTo>
                    <a:pt x="174" y="170"/>
                    <a:pt x="164" y="156"/>
                    <a:pt x="157" y="146"/>
                  </a:cubicBezTo>
                  <a:cubicBezTo>
                    <a:pt x="116" y="106"/>
                    <a:pt x="76" y="68"/>
                    <a:pt x="55" y="41"/>
                  </a:cubicBezTo>
                  <a:cubicBezTo>
                    <a:pt x="27" y="17"/>
                    <a:pt x="18"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1"/>
            <p:cNvSpPr/>
            <p:nvPr/>
          </p:nvSpPr>
          <p:spPr>
            <a:xfrm>
              <a:off x="520393" y="883116"/>
              <a:ext cx="20194" cy="28447"/>
            </a:xfrm>
            <a:custGeom>
              <a:avLst/>
              <a:gdLst/>
              <a:ahLst/>
              <a:cxnLst/>
              <a:rect l="l" t="t" r="r" b="b"/>
              <a:pathLst>
                <a:path w="460" h="648" extrusionOk="0">
                  <a:moveTo>
                    <a:pt x="38" y="1"/>
                  </a:moveTo>
                  <a:cubicBezTo>
                    <a:pt x="38" y="1"/>
                    <a:pt x="34" y="15"/>
                    <a:pt x="28" y="42"/>
                  </a:cubicBezTo>
                  <a:cubicBezTo>
                    <a:pt x="25" y="52"/>
                    <a:pt x="21" y="69"/>
                    <a:pt x="17" y="86"/>
                  </a:cubicBezTo>
                  <a:cubicBezTo>
                    <a:pt x="11" y="106"/>
                    <a:pt x="7" y="127"/>
                    <a:pt x="7" y="147"/>
                  </a:cubicBezTo>
                  <a:cubicBezTo>
                    <a:pt x="11" y="188"/>
                    <a:pt x="1" y="243"/>
                    <a:pt x="11" y="293"/>
                  </a:cubicBezTo>
                  <a:cubicBezTo>
                    <a:pt x="14" y="321"/>
                    <a:pt x="17" y="348"/>
                    <a:pt x="28" y="372"/>
                  </a:cubicBezTo>
                  <a:cubicBezTo>
                    <a:pt x="38" y="395"/>
                    <a:pt x="48" y="420"/>
                    <a:pt x="62" y="443"/>
                  </a:cubicBezTo>
                  <a:cubicBezTo>
                    <a:pt x="92" y="487"/>
                    <a:pt x="123" y="535"/>
                    <a:pt x="167" y="563"/>
                  </a:cubicBezTo>
                  <a:cubicBezTo>
                    <a:pt x="208" y="593"/>
                    <a:pt x="259" y="610"/>
                    <a:pt x="300" y="627"/>
                  </a:cubicBezTo>
                  <a:cubicBezTo>
                    <a:pt x="337" y="644"/>
                    <a:pt x="385" y="640"/>
                    <a:pt x="412" y="648"/>
                  </a:cubicBezTo>
                  <a:lnTo>
                    <a:pt x="456" y="648"/>
                  </a:lnTo>
                  <a:cubicBezTo>
                    <a:pt x="456" y="648"/>
                    <a:pt x="456" y="630"/>
                    <a:pt x="460" y="599"/>
                  </a:cubicBezTo>
                  <a:cubicBezTo>
                    <a:pt x="453" y="576"/>
                    <a:pt x="460" y="528"/>
                    <a:pt x="450" y="491"/>
                  </a:cubicBezTo>
                  <a:cubicBezTo>
                    <a:pt x="439" y="456"/>
                    <a:pt x="439" y="406"/>
                    <a:pt x="425" y="365"/>
                  </a:cubicBezTo>
                  <a:cubicBezTo>
                    <a:pt x="412" y="321"/>
                    <a:pt x="385" y="287"/>
                    <a:pt x="364" y="249"/>
                  </a:cubicBezTo>
                  <a:cubicBezTo>
                    <a:pt x="351" y="232"/>
                    <a:pt x="334" y="216"/>
                    <a:pt x="320" y="198"/>
                  </a:cubicBezTo>
                  <a:cubicBezTo>
                    <a:pt x="307" y="181"/>
                    <a:pt x="287" y="167"/>
                    <a:pt x="270" y="154"/>
                  </a:cubicBezTo>
                  <a:cubicBezTo>
                    <a:pt x="235" y="123"/>
                    <a:pt x="188" y="103"/>
                    <a:pt x="160" y="79"/>
                  </a:cubicBezTo>
                  <a:cubicBezTo>
                    <a:pt x="130" y="52"/>
                    <a:pt x="89" y="38"/>
                    <a:pt x="72" y="21"/>
                  </a:cubicBezTo>
                  <a:cubicBezTo>
                    <a:pt x="48" y="7"/>
                    <a:pt x="38" y="1"/>
                    <a:pt x="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1"/>
            <p:cNvSpPr/>
            <p:nvPr/>
          </p:nvSpPr>
          <p:spPr>
            <a:xfrm>
              <a:off x="1405479" y="355387"/>
              <a:ext cx="65060" cy="133676"/>
            </a:xfrm>
            <a:custGeom>
              <a:avLst/>
              <a:gdLst/>
              <a:ahLst/>
              <a:cxnLst/>
              <a:rect l="l" t="t" r="r" b="b"/>
              <a:pathLst>
                <a:path w="1482" h="3045" extrusionOk="0">
                  <a:moveTo>
                    <a:pt x="1456" y="3003"/>
                  </a:moveTo>
                  <a:cubicBezTo>
                    <a:pt x="1455" y="3003"/>
                    <a:pt x="1455" y="3003"/>
                    <a:pt x="1455" y="3003"/>
                  </a:cubicBezTo>
                  <a:lnTo>
                    <a:pt x="1455" y="3003"/>
                  </a:lnTo>
                  <a:cubicBezTo>
                    <a:pt x="1455" y="3003"/>
                    <a:pt x="1455" y="3003"/>
                    <a:pt x="1456" y="3003"/>
                  </a:cubicBezTo>
                  <a:close/>
                  <a:moveTo>
                    <a:pt x="1455" y="3003"/>
                  </a:moveTo>
                  <a:cubicBezTo>
                    <a:pt x="1454" y="3004"/>
                    <a:pt x="1454" y="3004"/>
                    <a:pt x="1454" y="3004"/>
                  </a:cubicBezTo>
                  <a:lnTo>
                    <a:pt x="1454" y="3004"/>
                  </a:lnTo>
                  <a:lnTo>
                    <a:pt x="1454" y="3004"/>
                  </a:lnTo>
                  <a:cubicBezTo>
                    <a:pt x="1455" y="3004"/>
                    <a:pt x="1455" y="3004"/>
                    <a:pt x="1455" y="3003"/>
                  </a:cubicBezTo>
                  <a:close/>
                  <a:moveTo>
                    <a:pt x="1454" y="3004"/>
                  </a:moveTo>
                  <a:cubicBezTo>
                    <a:pt x="1454" y="3005"/>
                    <a:pt x="1454" y="3006"/>
                    <a:pt x="1454" y="3007"/>
                  </a:cubicBezTo>
                  <a:lnTo>
                    <a:pt x="1457" y="3007"/>
                  </a:lnTo>
                  <a:lnTo>
                    <a:pt x="1454" y="3004"/>
                  </a:lnTo>
                  <a:close/>
                  <a:moveTo>
                    <a:pt x="1464" y="2999"/>
                  </a:moveTo>
                  <a:cubicBezTo>
                    <a:pt x="1463" y="2999"/>
                    <a:pt x="1462" y="3000"/>
                    <a:pt x="1461" y="3001"/>
                  </a:cubicBezTo>
                  <a:cubicBezTo>
                    <a:pt x="1459" y="3001"/>
                    <a:pt x="1457" y="3002"/>
                    <a:pt x="1456" y="3003"/>
                  </a:cubicBezTo>
                  <a:lnTo>
                    <a:pt x="1456" y="3003"/>
                  </a:lnTo>
                  <a:cubicBezTo>
                    <a:pt x="1456" y="3003"/>
                    <a:pt x="1456" y="3003"/>
                    <a:pt x="1457" y="3003"/>
                  </a:cubicBezTo>
                  <a:cubicBezTo>
                    <a:pt x="1457" y="3003"/>
                    <a:pt x="1459" y="3003"/>
                    <a:pt x="1461" y="3004"/>
                  </a:cubicBezTo>
                  <a:cubicBezTo>
                    <a:pt x="1464" y="3007"/>
                    <a:pt x="1467" y="3007"/>
                    <a:pt x="1471" y="3015"/>
                  </a:cubicBezTo>
                  <a:cubicBezTo>
                    <a:pt x="1471" y="3015"/>
                    <a:pt x="1472" y="3015"/>
                    <a:pt x="1472" y="3016"/>
                  </a:cubicBezTo>
                  <a:lnTo>
                    <a:pt x="1472" y="3016"/>
                  </a:lnTo>
                  <a:cubicBezTo>
                    <a:pt x="1473" y="3016"/>
                    <a:pt x="1474" y="3015"/>
                    <a:pt x="1475" y="3015"/>
                  </a:cubicBezTo>
                  <a:cubicBezTo>
                    <a:pt x="1481" y="3011"/>
                    <a:pt x="1478" y="3004"/>
                    <a:pt x="1471" y="3004"/>
                  </a:cubicBezTo>
                  <a:cubicBezTo>
                    <a:pt x="1468" y="3002"/>
                    <a:pt x="1466" y="2999"/>
                    <a:pt x="1464" y="2999"/>
                  </a:cubicBezTo>
                  <a:close/>
                  <a:moveTo>
                    <a:pt x="1192" y="0"/>
                  </a:moveTo>
                  <a:cubicBezTo>
                    <a:pt x="1192" y="0"/>
                    <a:pt x="1178" y="0"/>
                    <a:pt x="1148" y="4"/>
                  </a:cubicBezTo>
                  <a:cubicBezTo>
                    <a:pt x="1131" y="7"/>
                    <a:pt x="1110" y="7"/>
                    <a:pt x="1090" y="7"/>
                  </a:cubicBezTo>
                  <a:cubicBezTo>
                    <a:pt x="1066" y="11"/>
                    <a:pt x="1039" y="17"/>
                    <a:pt x="1008" y="21"/>
                  </a:cubicBezTo>
                  <a:cubicBezTo>
                    <a:pt x="981" y="27"/>
                    <a:pt x="950" y="38"/>
                    <a:pt x="916" y="48"/>
                  </a:cubicBezTo>
                  <a:cubicBezTo>
                    <a:pt x="879" y="58"/>
                    <a:pt x="842" y="72"/>
                    <a:pt x="801" y="85"/>
                  </a:cubicBezTo>
                  <a:cubicBezTo>
                    <a:pt x="760" y="99"/>
                    <a:pt x="719" y="123"/>
                    <a:pt x="679" y="143"/>
                  </a:cubicBezTo>
                  <a:cubicBezTo>
                    <a:pt x="658" y="157"/>
                    <a:pt x="638" y="170"/>
                    <a:pt x="617" y="184"/>
                  </a:cubicBezTo>
                  <a:cubicBezTo>
                    <a:pt x="597" y="201"/>
                    <a:pt x="577" y="215"/>
                    <a:pt x="556" y="231"/>
                  </a:cubicBezTo>
                  <a:cubicBezTo>
                    <a:pt x="475" y="303"/>
                    <a:pt x="393" y="382"/>
                    <a:pt x="311" y="480"/>
                  </a:cubicBezTo>
                  <a:cubicBezTo>
                    <a:pt x="233" y="575"/>
                    <a:pt x="158" y="688"/>
                    <a:pt x="110" y="817"/>
                  </a:cubicBezTo>
                  <a:cubicBezTo>
                    <a:pt x="59" y="942"/>
                    <a:pt x="25" y="1085"/>
                    <a:pt x="12" y="1231"/>
                  </a:cubicBezTo>
                  <a:cubicBezTo>
                    <a:pt x="1" y="1374"/>
                    <a:pt x="8" y="1525"/>
                    <a:pt x="29" y="1667"/>
                  </a:cubicBezTo>
                  <a:cubicBezTo>
                    <a:pt x="56" y="1810"/>
                    <a:pt x="97" y="1946"/>
                    <a:pt x="154" y="2076"/>
                  </a:cubicBezTo>
                  <a:cubicBezTo>
                    <a:pt x="212" y="2201"/>
                    <a:pt x="280" y="2321"/>
                    <a:pt x="359" y="2423"/>
                  </a:cubicBezTo>
                  <a:cubicBezTo>
                    <a:pt x="379" y="2450"/>
                    <a:pt x="399" y="2476"/>
                    <a:pt x="420" y="2501"/>
                  </a:cubicBezTo>
                  <a:cubicBezTo>
                    <a:pt x="440" y="2525"/>
                    <a:pt x="461" y="2548"/>
                    <a:pt x="481" y="2569"/>
                  </a:cubicBezTo>
                  <a:cubicBezTo>
                    <a:pt x="505" y="2592"/>
                    <a:pt x="528" y="2613"/>
                    <a:pt x="549" y="2633"/>
                  </a:cubicBezTo>
                  <a:cubicBezTo>
                    <a:pt x="572" y="2654"/>
                    <a:pt x="597" y="2674"/>
                    <a:pt x="617" y="2691"/>
                  </a:cubicBezTo>
                  <a:cubicBezTo>
                    <a:pt x="665" y="2729"/>
                    <a:pt x="709" y="2762"/>
                    <a:pt x="753" y="2797"/>
                  </a:cubicBezTo>
                  <a:cubicBezTo>
                    <a:pt x="797" y="2828"/>
                    <a:pt x="842" y="2858"/>
                    <a:pt x="883" y="2885"/>
                  </a:cubicBezTo>
                  <a:cubicBezTo>
                    <a:pt x="903" y="2899"/>
                    <a:pt x="927" y="2912"/>
                    <a:pt x="947" y="2922"/>
                  </a:cubicBezTo>
                  <a:cubicBezTo>
                    <a:pt x="971" y="2936"/>
                    <a:pt x="991" y="2946"/>
                    <a:pt x="1012" y="2953"/>
                  </a:cubicBezTo>
                  <a:cubicBezTo>
                    <a:pt x="1056" y="2974"/>
                    <a:pt x="1100" y="2987"/>
                    <a:pt x="1137" y="2997"/>
                  </a:cubicBezTo>
                  <a:cubicBezTo>
                    <a:pt x="1219" y="3021"/>
                    <a:pt x="1287" y="3032"/>
                    <a:pt x="1345" y="3041"/>
                  </a:cubicBezTo>
                  <a:lnTo>
                    <a:pt x="1417" y="3041"/>
                  </a:lnTo>
                  <a:cubicBezTo>
                    <a:pt x="1426" y="3045"/>
                    <a:pt x="1440" y="3045"/>
                    <a:pt x="1450" y="3045"/>
                  </a:cubicBezTo>
                  <a:cubicBezTo>
                    <a:pt x="1457" y="3041"/>
                    <a:pt x="1467" y="3038"/>
                    <a:pt x="1475" y="3032"/>
                  </a:cubicBezTo>
                  <a:cubicBezTo>
                    <a:pt x="1480" y="3025"/>
                    <a:pt x="1476" y="3019"/>
                    <a:pt x="1472" y="3016"/>
                  </a:cubicBezTo>
                  <a:lnTo>
                    <a:pt x="1472" y="3016"/>
                  </a:lnTo>
                  <a:cubicBezTo>
                    <a:pt x="1471" y="3017"/>
                    <a:pt x="1469" y="3017"/>
                    <a:pt x="1467" y="3017"/>
                  </a:cubicBezTo>
                  <a:cubicBezTo>
                    <a:pt x="1463" y="3017"/>
                    <a:pt x="1459" y="3016"/>
                    <a:pt x="1454" y="3015"/>
                  </a:cubicBezTo>
                  <a:cubicBezTo>
                    <a:pt x="1447" y="3011"/>
                    <a:pt x="1440" y="3007"/>
                    <a:pt x="1430" y="3001"/>
                  </a:cubicBezTo>
                  <a:cubicBezTo>
                    <a:pt x="1423" y="2997"/>
                    <a:pt x="1413" y="2991"/>
                    <a:pt x="1399" y="2983"/>
                  </a:cubicBezTo>
                  <a:cubicBezTo>
                    <a:pt x="1389" y="2977"/>
                    <a:pt x="1379" y="2970"/>
                    <a:pt x="1368" y="2963"/>
                  </a:cubicBezTo>
                  <a:cubicBezTo>
                    <a:pt x="1324" y="2939"/>
                    <a:pt x="1277" y="2899"/>
                    <a:pt x="1233" y="2844"/>
                  </a:cubicBezTo>
                  <a:cubicBezTo>
                    <a:pt x="1209" y="2817"/>
                    <a:pt x="1185" y="2790"/>
                    <a:pt x="1164" y="2756"/>
                  </a:cubicBezTo>
                  <a:cubicBezTo>
                    <a:pt x="1151" y="2742"/>
                    <a:pt x="1141" y="2725"/>
                    <a:pt x="1131" y="2708"/>
                  </a:cubicBezTo>
                  <a:cubicBezTo>
                    <a:pt x="1117" y="2691"/>
                    <a:pt x="1107" y="2674"/>
                    <a:pt x="1093" y="2657"/>
                  </a:cubicBezTo>
                  <a:cubicBezTo>
                    <a:pt x="1073" y="2623"/>
                    <a:pt x="1049" y="2586"/>
                    <a:pt x="1029" y="2548"/>
                  </a:cubicBezTo>
                  <a:cubicBezTo>
                    <a:pt x="1008" y="2508"/>
                    <a:pt x="988" y="2463"/>
                    <a:pt x="968" y="2419"/>
                  </a:cubicBezTo>
                  <a:cubicBezTo>
                    <a:pt x="960" y="2395"/>
                    <a:pt x="950" y="2374"/>
                    <a:pt x="944" y="2351"/>
                  </a:cubicBezTo>
                  <a:cubicBezTo>
                    <a:pt x="933" y="2327"/>
                    <a:pt x="927" y="2303"/>
                    <a:pt x="916" y="2280"/>
                  </a:cubicBezTo>
                  <a:cubicBezTo>
                    <a:pt x="903" y="2236"/>
                    <a:pt x="883" y="2187"/>
                    <a:pt x="869" y="2143"/>
                  </a:cubicBezTo>
                  <a:cubicBezTo>
                    <a:pt x="838" y="2048"/>
                    <a:pt x="811" y="1953"/>
                    <a:pt x="790" y="1854"/>
                  </a:cubicBezTo>
                  <a:cubicBezTo>
                    <a:pt x="767" y="1759"/>
                    <a:pt x="750" y="1660"/>
                    <a:pt x="746" y="1565"/>
                  </a:cubicBezTo>
                  <a:cubicBezTo>
                    <a:pt x="732" y="1470"/>
                    <a:pt x="729" y="1374"/>
                    <a:pt x="732" y="1283"/>
                  </a:cubicBezTo>
                  <a:cubicBezTo>
                    <a:pt x="736" y="1191"/>
                    <a:pt x="750" y="1102"/>
                    <a:pt x="764" y="1014"/>
                  </a:cubicBezTo>
                  <a:cubicBezTo>
                    <a:pt x="767" y="991"/>
                    <a:pt x="770" y="970"/>
                    <a:pt x="773" y="946"/>
                  </a:cubicBezTo>
                  <a:cubicBezTo>
                    <a:pt x="777" y="925"/>
                    <a:pt x="781" y="902"/>
                    <a:pt x="784" y="881"/>
                  </a:cubicBezTo>
                  <a:cubicBezTo>
                    <a:pt x="794" y="837"/>
                    <a:pt x="801" y="793"/>
                    <a:pt x="811" y="749"/>
                  </a:cubicBezTo>
                  <a:cubicBezTo>
                    <a:pt x="831" y="664"/>
                    <a:pt x="855" y="582"/>
                    <a:pt x="893" y="511"/>
                  </a:cubicBezTo>
                  <a:cubicBezTo>
                    <a:pt x="903" y="493"/>
                    <a:pt x="910" y="476"/>
                    <a:pt x="919" y="460"/>
                  </a:cubicBezTo>
                  <a:cubicBezTo>
                    <a:pt x="927" y="443"/>
                    <a:pt x="937" y="422"/>
                    <a:pt x="944" y="405"/>
                  </a:cubicBezTo>
                  <a:cubicBezTo>
                    <a:pt x="954" y="388"/>
                    <a:pt x="960" y="371"/>
                    <a:pt x="968" y="354"/>
                  </a:cubicBezTo>
                  <a:cubicBezTo>
                    <a:pt x="974" y="338"/>
                    <a:pt x="985" y="320"/>
                    <a:pt x="991" y="306"/>
                  </a:cubicBezTo>
                  <a:cubicBezTo>
                    <a:pt x="1022" y="242"/>
                    <a:pt x="1056" y="184"/>
                    <a:pt x="1090" y="143"/>
                  </a:cubicBezTo>
                  <a:cubicBezTo>
                    <a:pt x="1103" y="120"/>
                    <a:pt x="1117" y="99"/>
                    <a:pt x="1131" y="82"/>
                  </a:cubicBezTo>
                  <a:cubicBezTo>
                    <a:pt x="1144" y="62"/>
                    <a:pt x="1155" y="48"/>
                    <a:pt x="1164" y="38"/>
                  </a:cubicBezTo>
                  <a:cubicBezTo>
                    <a:pt x="1182" y="14"/>
                    <a:pt x="1192"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1"/>
            <p:cNvSpPr/>
            <p:nvPr/>
          </p:nvSpPr>
          <p:spPr>
            <a:xfrm>
              <a:off x="1358901" y="373518"/>
              <a:ext cx="39949" cy="80161"/>
            </a:xfrm>
            <a:custGeom>
              <a:avLst/>
              <a:gdLst/>
              <a:ahLst/>
              <a:cxnLst/>
              <a:rect l="l" t="t" r="r" b="b"/>
              <a:pathLst>
                <a:path w="910" h="1826" extrusionOk="0">
                  <a:moveTo>
                    <a:pt x="610" y="1"/>
                  </a:moveTo>
                  <a:cubicBezTo>
                    <a:pt x="600" y="1"/>
                    <a:pt x="590" y="1"/>
                    <a:pt x="580" y="2"/>
                  </a:cubicBezTo>
                  <a:cubicBezTo>
                    <a:pt x="562" y="6"/>
                    <a:pt x="542" y="6"/>
                    <a:pt x="518" y="13"/>
                  </a:cubicBezTo>
                  <a:cubicBezTo>
                    <a:pt x="495" y="16"/>
                    <a:pt x="470" y="22"/>
                    <a:pt x="443" y="30"/>
                  </a:cubicBezTo>
                  <a:cubicBezTo>
                    <a:pt x="416" y="40"/>
                    <a:pt x="388" y="50"/>
                    <a:pt x="362" y="63"/>
                  </a:cubicBezTo>
                  <a:cubicBezTo>
                    <a:pt x="335" y="80"/>
                    <a:pt x="307" y="98"/>
                    <a:pt x="283" y="121"/>
                  </a:cubicBezTo>
                  <a:cubicBezTo>
                    <a:pt x="273" y="132"/>
                    <a:pt x="259" y="142"/>
                    <a:pt x="246" y="156"/>
                  </a:cubicBezTo>
                  <a:cubicBezTo>
                    <a:pt x="233" y="165"/>
                    <a:pt x="222" y="179"/>
                    <a:pt x="209" y="193"/>
                  </a:cubicBezTo>
                  <a:cubicBezTo>
                    <a:pt x="198" y="206"/>
                    <a:pt x="184" y="220"/>
                    <a:pt x="171" y="234"/>
                  </a:cubicBezTo>
                  <a:cubicBezTo>
                    <a:pt x="161" y="251"/>
                    <a:pt x="151" y="264"/>
                    <a:pt x="137" y="281"/>
                  </a:cubicBezTo>
                  <a:cubicBezTo>
                    <a:pt x="93" y="343"/>
                    <a:pt x="55" y="418"/>
                    <a:pt x="35" y="496"/>
                  </a:cubicBezTo>
                  <a:cubicBezTo>
                    <a:pt x="11" y="578"/>
                    <a:pt x="1" y="663"/>
                    <a:pt x="1" y="747"/>
                  </a:cubicBezTo>
                  <a:cubicBezTo>
                    <a:pt x="5" y="771"/>
                    <a:pt x="5" y="792"/>
                    <a:pt x="5" y="812"/>
                  </a:cubicBezTo>
                  <a:cubicBezTo>
                    <a:pt x="8" y="836"/>
                    <a:pt x="11" y="856"/>
                    <a:pt x="15" y="880"/>
                  </a:cubicBezTo>
                  <a:cubicBezTo>
                    <a:pt x="21" y="921"/>
                    <a:pt x="35" y="965"/>
                    <a:pt x="46" y="1010"/>
                  </a:cubicBezTo>
                  <a:cubicBezTo>
                    <a:pt x="76" y="1088"/>
                    <a:pt x="110" y="1162"/>
                    <a:pt x="151" y="1231"/>
                  </a:cubicBezTo>
                  <a:cubicBezTo>
                    <a:pt x="195" y="1299"/>
                    <a:pt x="239" y="1360"/>
                    <a:pt x="290" y="1414"/>
                  </a:cubicBezTo>
                  <a:cubicBezTo>
                    <a:pt x="338" y="1468"/>
                    <a:pt x="393" y="1512"/>
                    <a:pt x="446" y="1550"/>
                  </a:cubicBezTo>
                  <a:cubicBezTo>
                    <a:pt x="501" y="1588"/>
                    <a:pt x="552" y="1622"/>
                    <a:pt x="593" y="1652"/>
                  </a:cubicBezTo>
                  <a:cubicBezTo>
                    <a:pt x="682" y="1717"/>
                    <a:pt x="770" y="1751"/>
                    <a:pt x="821" y="1782"/>
                  </a:cubicBezTo>
                  <a:cubicBezTo>
                    <a:pt x="851" y="1795"/>
                    <a:pt x="872" y="1806"/>
                    <a:pt x="886" y="1815"/>
                  </a:cubicBezTo>
                  <a:cubicBezTo>
                    <a:pt x="903" y="1823"/>
                    <a:pt x="909" y="1826"/>
                    <a:pt x="909" y="1826"/>
                  </a:cubicBezTo>
                  <a:cubicBezTo>
                    <a:pt x="909" y="1826"/>
                    <a:pt x="892" y="1795"/>
                    <a:pt x="872" y="1737"/>
                  </a:cubicBezTo>
                  <a:cubicBezTo>
                    <a:pt x="845" y="1683"/>
                    <a:pt x="821" y="1594"/>
                    <a:pt x="784" y="1499"/>
                  </a:cubicBezTo>
                  <a:cubicBezTo>
                    <a:pt x="763" y="1455"/>
                    <a:pt x="749" y="1401"/>
                    <a:pt x="735" y="1346"/>
                  </a:cubicBezTo>
                  <a:cubicBezTo>
                    <a:pt x="729" y="1319"/>
                    <a:pt x="722" y="1292"/>
                    <a:pt x="719" y="1261"/>
                  </a:cubicBezTo>
                  <a:cubicBezTo>
                    <a:pt x="712" y="1234"/>
                    <a:pt x="705" y="1206"/>
                    <a:pt x="699" y="1179"/>
                  </a:cubicBezTo>
                  <a:cubicBezTo>
                    <a:pt x="685" y="1125"/>
                    <a:pt x="674" y="1071"/>
                    <a:pt x="664" y="1016"/>
                  </a:cubicBezTo>
                  <a:cubicBezTo>
                    <a:pt x="654" y="965"/>
                    <a:pt x="651" y="914"/>
                    <a:pt x="647" y="863"/>
                  </a:cubicBezTo>
                  <a:cubicBezTo>
                    <a:pt x="637" y="774"/>
                    <a:pt x="637" y="686"/>
                    <a:pt x="630" y="598"/>
                  </a:cubicBezTo>
                  <a:cubicBezTo>
                    <a:pt x="633" y="557"/>
                    <a:pt x="627" y="512"/>
                    <a:pt x="624" y="468"/>
                  </a:cubicBezTo>
                  <a:lnTo>
                    <a:pt x="624" y="435"/>
                  </a:lnTo>
                  <a:lnTo>
                    <a:pt x="624" y="404"/>
                  </a:lnTo>
                  <a:cubicBezTo>
                    <a:pt x="620" y="380"/>
                    <a:pt x="624" y="363"/>
                    <a:pt x="624" y="343"/>
                  </a:cubicBezTo>
                  <a:cubicBezTo>
                    <a:pt x="627" y="322"/>
                    <a:pt x="630" y="302"/>
                    <a:pt x="630" y="281"/>
                  </a:cubicBezTo>
                  <a:cubicBezTo>
                    <a:pt x="633" y="261"/>
                    <a:pt x="633" y="240"/>
                    <a:pt x="633" y="220"/>
                  </a:cubicBezTo>
                  <a:cubicBezTo>
                    <a:pt x="637" y="200"/>
                    <a:pt x="641" y="179"/>
                    <a:pt x="644" y="159"/>
                  </a:cubicBezTo>
                  <a:cubicBezTo>
                    <a:pt x="647" y="142"/>
                    <a:pt x="654" y="125"/>
                    <a:pt x="658" y="111"/>
                  </a:cubicBezTo>
                  <a:cubicBezTo>
                    <a:pt x="664" y="77"/>
                    <a:pt x="678" y="54"/>
                    <a:pt x="685" y="36"/>
                  </a:cubicBezTo>
                  <a:cubicBezTo>
                    <a:pt x="691" y="16"/>
                    <a:pt x="695" y="9"/>
                    <a:pt x="695" y="9"/>
                  </a:cubicBezTo>
                  <a:cubicBezTo>
                    <a:pt x="695" y="9"/>
                    <a:pt x="685" y="6"/>
                    <a:pt x="668" y="6"/>
                  </a:cubicBezTo>
                  <a:cubicBezTo>
                    <a:pt x="653" y="3"/>
                    <a:pt x="634"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1"/>
            <p:cNvSpPr/>
            <p:nvPr/>
          </p:nvSpPr>
          <p:spPr>
            <a:xfrm>
              <a:off x="1321453" y="377030"/>
              <a:ext cx="24365" cy="26911"/>
            </a:xfrm>
            <a:custGeom>
              <a:avLst/>
              <a:gdLst/>
              <a:ahLst/>
              <a:cxnLst/>
              <a:rect l="l" t="t" r="r" b="b"/>
              <a:pathLst>
                <a:path w="555" h="613" extrusionOk="0">
                  <a:moveTo>
                    <a:pt x="282" y="0"/>
                  </a:moveTo>
                  <a:cubicBezTo>
                    <a:pt x="269" y="4"/>
                    <a:pt x="241" y="4"/>
                    <a:pt x="214" y="11"/>
                  </a:cubicBezTo>
                  <a:cubicBezTo>
                    <a:pt x="201" y="11"/>
                    <a:pt x="187" y="14"/>
                    <a:pt x="174" y="21"/>
                  </a:cubicBezTo>
                  <a:cubicBezTo>
                    <a:pt x="160" y="24"/>
                    <a:pt x="150" y="31"/>
                    <a:pt x="139" y="38"/>
                  </a:cubicBezTo>
                  <a:cubicBezTo>
                    <a:pt x="103" y="69"/>
                    <a:pt x="37" y="110"/>
                    <a:pt x="24" y="167"/>
                  </a:cubicBezTo>
                  <a:cubicBezTo>
                    <a:pt x="1" y="222"/>
                    <a:pt x="10" y="286"/>
                    <a:pt x="21" y="344"/>
                  </a:cubicBezTo>
                  <a:cubicBezTo>
                    <a:pt x="45" y="405"/>
                    <a:pt x="72" y="460"/>
                    <a:pt x="116" y="501"/>
                  </a:cubicBezTo>
                  <a:cubicBezTo>
                    <a:pt x="136" y="521"/>
                    <a:pt x="164" y="538"/>
                    <a:pt x="191" y="552"/>
                  </a:cubicBezTo>
                  <a:cubicBezTo>
                    <a:pt x="218" y="562"/>
                    <a:pt x="241" y="572"/>
                    <a:pt x="262" y="583"/>
                  </a:cubicBezTo>
                  <a:cubicBezTo>
                    <a:pt x="303" y="603"/>
                    <a:pt x="354" y="603"/>
                    <a:pt x="374" y="606"/>
                  </a:cubicBezTo>
                  <a:cubicBezTo>
                    <a:pt x="379" y="606"/>
                    <a:pt x="382" y="605"/>
                    <a:pt x="385" y="605"/>
                  </a:cubicBezTo>
                  <a:cubicBezTo>
                    <a:pt x="396" y="605"/>
                    <a:pt x="399" y="609"/>
                    <a:pt x="405" y="609"/>
                  </a:cubicBezTo>
                  <a:cubicBezTo>
                    <a:pt x="409" y="613"/>
                    <a:pt x="412" y="613"/>
                    <a:pt x="412" y="613"/>
                  </a:cubicBezTo>
                  <a:lnTo>
                    <a:pt x="412" y="606"/>
                  </a:lnTo>
                  <a:cubicBezTo>
                    <a:pt x="412" y="600"/>
                    <a:pt x="405" y="592"/>
                    <a:pt x="412" y="575"/>
                  </a:cubicBezTo>
                  <a:cubicBezTo>
                    <a:pt x="412" y="565"/>
                    <a:pt x="415" y="548"/>
                    <a:pt x="422" y="531"/>
                  </a:cubicBezTo>
                  <a:cubicBezTo>
                    <a:pt x="429" y="521"/>
                    <a:pt x="429" y="514"/>
                    <a:pt x="432" y="504"/>
                  </a:cubicBezTo>
                  <a:cubicBezTo>
                    <a:pt x="436" y="494"/>
                    <a:pt x="439" y="487"/>
                    <a:pt x="439" y="477"/>
                  </a:cubicBezTo>
                  <a:cubicBezTo>
                    <a:pt x="442" y="463"/>
                    <a:pt x="453" y="443"/>
                    <a:pt x="466" y="423"/>
                  </a:cubicBezTo>
                  <a:cubicBezTo>
                    <a:pt x="470" y="412"/>
                    <a:pt x="476" y="405"/>
                    <a:pt x="483" y="396"/>
                  </a:cubicBezTo>
                  <a:cubicBezTo>
                    <a:pt x="490" y="385"/>
                    <a:pt x="494" y="378"/>
                    <a:pt x="497" y="371"/>
                  </a:cubicBezTo>
                  <a:cubicBezTo>
                    <a:pt x="517" y="338"/>
                    <a:pt x="527" y="314"/>
                    <a:pt x="541" y="289"/>
                  </a:cubicBezTo>
                  <a:cubicBezTo>
                    <a:pt x="548" y="269"/>
                    <a:pt x="555" y="249"/>
                    <a:pt x="541" y="228"/>
                  </a:cubicBezTo>
                  <a:cubicBezTo>
                    <a:pt x="538" y="212"/>
                    <a:pt x="486" y="181"/>
                    <a:pt x="473" y="154"/>
                  </a:cubicBezTo>
                  <a:cubicBezTo>
                    <a:pt x="453" y="126"/>
                    <a:pt x="401" y="82"/>
                    <a:pt x="388" y="55"/>
                  </a:cubicBezTo>
                  <a:cubicBezTo>
                    <a:pt x="361" y="21"/>
                    <a:pt x="351" y="4"/>
                    <a:pt x="351" y="4"/>
                  </a:cubicBezTo>
                  <a:cubicBezTo>
                    <a:pt x="351" y="4"/>
                    <a:pt x="327"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1"/>
            <p:cNvSpPr/>
            <p:nvPr/>
          </p:nvSpPr>
          <p:spPr>
            <a:xfrm>
              <a:off x="1496486" y="362367"/>
              <a:ext cx="262259" cy="161991"/>
            </a:xfrm>
            <a:custGeom>
              <a:avLst/>
              <a:gdLst/>
              <a:ahLst/>
              <a:cxnLst/>
              <a:rect l="l" t="t" r="r" b="b"/>
              <a:pathLst>
                <a:path w="5974" h="3690" extrusionOk="0">
                  <a:moveTo>
                    <a:pt x="4010" y="1"/>
                  </a:moveTo>
                  <a:cubicBezTo>
                    <a:pt x="3701" y="1"/>
                    <a:pt x="3390" y="72"/>
                    <a:pt x="3109" y="205"/>
                  </a:cubicBezTo>
                  <a:cubicBezTo>
                    <a:pt x="2817" y="348"/>
                    <a:pt x="2558" y="549"/>
                    <a:pt x="2347" y="787"/>
                  </a:cubicBezTo>
                  <a:cubicBezTo>
                    <a:pt x="2245" y="906"/>
                    <a:pt x="2153" y="1039"/>
                    <a:pt x="2079" y="1171"/>
                  </a:cubicBezTo>
                  <a:cubicBezTo>
                    <a:pt x="2003" y="1304"/>
                    <a:pt x="1942" y="1440"/>
                    <a:pt x="1888" y="1570"/>
                  </a:cubicBezTo>
                  <a:cubicBezTo>
                    <a:pt x="1834" y="1699"/>
                    <a:pt x="1782" y="1824"/>
                    <a:pt x="1732" y="1944"/>
                  </a:cubicBezTo>
                  <a:cubicBezTo>
                    <a:pt x="1704" y="2002"/>
                    <a:pt x="1680" y="2060"/>
                    <a:pt x="1653" y="2117"/>
                  </a:cubicBezTo>
                  <a:cubicBezTo>
                    <a:pt x="1626" y="2171"/>
                    <a:pt x="1599" y="2229"/>
                    <a:pt x="1568" y="2281"/>
                  </a:cubicBezTo>
                  <a:cubicBezTo>
                    <a:pt x="1452" y="2495"/>
                    <a:pt x="1316" y="2682"/>
                    <a:pt x="1170" y="2842"/>
                  </a:cubicBezTo>
                  <a:cubicBezTo>
                    <a:pt x="1024" y="2998"/>
                    <a:pt x="881" y="3138"/>
                    <a:pt x="741" y="3250"/>
                  </a:cubicBezTo>
                  <a:cubicBezTo>
                    <a:pt x="606" y="3362"/>
                    <a:pt x="473" y="3444"/>
                    <a:pt x="364" y="3509"/>
                  </a:cubicBezTo>
                  <a:cubicBezTo>
                    <a:pt x="333" y="3526"/>
                    <a:pt x="309" y="3539"/>
                    <a:pt x="283" y="3553"/>
                  </a:cubicBezTo>
                  <a:cubicBezTo>
                    <a:pt x="259" y="3570"/>
                    <a:pt x="234" y="3580"/>
                    <a:pt x="211" y="3590"/>
                  </a:cubicBezTo>
                  <a:cubicBezTo>
                    <a:pt x="167" y="3614"/>
                    <a:pt x="129" y="3634"/>
                    <a:pt x="99" y="3648"/>
                  </a:cubicBezTo>
                  <a:cubicBezTo>
                    <a:pt x="34" y="3675"/>
                    <a:pt x="0" y="3689"/>
                    <a:pt x="0" y="3689"/>
                  </a:cubicBezTo>
                  <a:cubicBezTo>
                    <a:pt x="0" y="3689"/>
                    <a:pt x="34" y="3678"/>
                    <a:pt x="102" y="3658"/>
                  </a:cubicBezTo>
                  <a:cubicBezTo>
                    <a:pt x="136" y="3648"/>
                    <a:pt x="177" y="3634"/>
                    <a:pt x="225" y="3620"/>
                  </a:cubicBezTo>
                  <a:cubicBezTo>
                    <a:pt x="248" y="3611"/>
                    <a:pt x="272" y="3603"/>
                    <a:pt x="300" y="3594"/>
                  </a:cubicBezTo>
                  <a:cubicBezTo>
                    <a:pt x="327" y="3583"/>
                    <a:pt x="357" y="3570"/>
                    <a:pt x="388" y="3559"/>
                  </a:cubicBezTo>
                  <a:cubicBezTo>
                    <a:pt x="507" y="3509"/>
                    <a:pt x="653" y="3444"/>
                    <a:pt x="813" y="3352"/>
                  </a:cubicBezTo>
                  <a:cubicBezTo>
                    <a:pt x="973" y="3260"/>
                    <a:pt x="1146" y="3141"/>
                    <a:pt x="1316" y="2988"/>
                  </a:cubicBezTo>
                  <a:cubicBezTo>
                    <a:pt x="1487" y="2835"/>
                    <a:pt x="1657" y="2651"/>
                    <a:pt x="1810" y="2433"/>
                  </a:cubicBezTo>
                  <a:cubicBezTo>
                    <a:pt x="1851" y="2379"/>
                    <a:pt x="1888" y="2322"/>
                    <a:pt x="1925" y="2264"/>
                  </a:cubicBezTo>
                  <a:cubicBezTo>
                    <a:pt x="1963" y="2206"/>
                    <a:pt x="1994" y="2148"/>
                    <a:pt x="2027" y="2086"/>
                  </a:cubicBezTo>
                  <a:cubicBezTo>
                    <a:pt x="2092" y="1964"/>
                    <a:pt x="2150" y="1838"/>
                    <a:pt x="2211" y="1716"/>
                  </a:cubicBezTo>
                  <a:cubicBezTo>
                    <a:pt x="2272" y="1597"/>
                    <a:pt x="2333" y="1474"/>
                    <a:pt x="2402" y="1362"/>
                  </a:cubicBezTo>
                  <a:cubicBezTo>
                    <a:pt x="2473" y="1253"/>
                    <a:pt x="2548" y="1148"/>
                    <a:pt x="2639" y="1049"/>
                  </a:cubicBezTo>
                  <a:cubicBezTo>
                    <a:pt x="2820" y="855"/>
                    <a:pt x="3044" y="695"/>
                    <a:pt x="3286" y="583"/>
                  </a:cubicBezTo>
                  <a:cubicBezTo>
                    <a:pt x="3528" y="471"/>
                    <a:pt x="3790" y="406"/>
                    <a:pt x="4048" y="403"/>
                  </a:cubicBezTo>
                  <a:cubicBezTo>
                    <a:pt x="4178" y="403"/>
                    <a:pt x="4310" y="416"/>
                    <a:pt x="4432" y="444"/>
                  </a:cubicBezTo>
                  <a:cubicBezTo>
                    <a:pt x="4561" y="468"/>
                    <a:pt x="4684" y="505"/>
                    <a:pt x="4800" y="552"/>
                  </a:cubicBezTo>
                  <a:cubicBezTo>
                    <a:pt x="4916" y="603"/>
                    <a:pt x="5024" y="664"/>
                    <a:pt x="5126" y="736"/>
                  </a:cubicBezTo>
                  <a:cubicBezTo>
                    <a:pt x="5225" y="804"/>
                    <a:pt x="5313" y="886"/>
                    <a:pt x="5395" y="970"/>
                  </a:cubicBezTo>
                  <a:cubicBezTo>
                    <a:pt x="5555" y="1144"/>
                    <a:pt x="5660" y="1345"/>
                    <a:pt x="5721" y="1542"/>
                  </a:cubicBezTo>
                  <a:cubicBezTo>
                    <a:pt x="5783" y="1743"/>
                    <a:pt x="5806" y="1937"/>
                    <a:pt x="5806" y="2110"/>
                  </a:cubicBezTo>
                  <a:cubicBezTo>
                    <a:pt x="5803" y="2287"/>
                    <a:pt x="5776" y="2437"/>
                    <a:pt x="5735" y="2559"/>
                  </a:cubicBezTo>
                  <a:cubicBezTo>
                    <a:pt x="5729" y="2590"/>
                    <a:pt x="5718" y="2617"/>
                    <a:pt x="5708" y="2644"/>
                  </a:cubicBezTo>
                  <a:cubicBezTo>
                    <a:pt x="5698" y="2672"/>
                    <a:pt x="5691" y="2695"/>
                    <a:pt x="5681" y="2719"/>
                  </a:cubicBezTo>
                  <a:cubicBezTo>
                    <a:pt x="5660" y="2763"/>
                    <a:pt x="5643" y="2804"/>
                    <a:pt x="5627" y="2835"/>
                  </a:cubicBezTo>
                  <a:cubicBezTo>
                    <a:pt x="5592" y="2896"/>
                    <a:pt x="5575" y="2927"/>
                    <a:pt x="5575" y="2927"/>
                  </a:cubicBezTo>
                  <a:cubicBezTo>
                    <a:pt x="5575" y="2927"/>
                    <a:pt x="5599" y="2900"/>
                    <a:pt x="5643" y="2845"/>
                  </a:cubicBezTo>
                  <a:cubicBezTo>
                    <a:pt x="5663" y="2818"/>
                    <a:pt x="5688" y="2780"/>
                    <a:pt x="5715" y="2736"/>
                  </a:cubicBezTo>
                  <a:cubicBezTo>
                    <a:pt x="5732" y="2716"/>
                    <a:pt x="5742" y="2692"/>
                    <a:pt x="5756" y="2664"/>
                  </a:cubicBezTo>
                  <a:cubicBezTo>
                    <a:pt x="5773" y="2641"/>
                    <a:pt x="5786" y="2614"/>
                    <a:pt x="5800" y="2583"/>
                  </a:cubicBezTo>
                  <a:cubicBezTo>
                    <a:pt x="5858" y="2464"/>
                    <a:pt x="5912" y="2308"/>
                    <a:pt x="5939" y="2124"/>
                  </a:cubicBezTo>
                  <a:cubicBezTo>
                    <a:pt x="5970" y="1940"/>
                    <a:pt x="5974" y="1722"/>
                    <a:pt x="5922" y="1491"/>
                  </a:cubicBezTo>
                  <a:cubicBezTo>
                    <a:pt x="5895" y="1379"/>
                    <a:pt x="5861" y="1256"/>
                    <a:pt x="5806" y="1141"/>
                  </a:cubicBezTo>
                  <a:cubicBezTo>
                    <a:pt x="5756" y="1025"/>
                    <a:pt x="5691" y="906"/>
                    <a:pt x="5606" y="797"/>
                  </a:cubicBezTo>
                  <a:cubicBezTo>
                    <a:pt x="5443" y="576"/>
                    <a:pt x="5218" y="383"/>
                    <a:pt x="4953" y="240"/>
                  </a:cubicBezTo>
                  <a:cubicBezTo>
                    <a:pt x="4820" y="168"/>
                    <a:pt x="4674" y="110"/>
                    <a:pt x="4525" y="69"/>
                  </a:cubicBezTo>
                  <a:cubicBezTo>
                    <a:pt x="4371" y="28"/>
                    <a:pt x="4214" y="5"/>
                    <a:pt x="4051" y="1"/>
                  </a:cubicBezTo>
                  <a:cubicBezTo>
                    <a:pt x="4037" y="1"/>
                    <a:pt x="4024" y="1"/>
                    <a:pt x="4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1"/>
            <p:cNvSpPr/>
            <p:nvPr/>
          </p:nvSpPr>
          <p:spPr>
            <a:xfrm>
              <a:off x="298650" y="789652"/>
              <a:ext cx="132183" cy="132754"/>
            </a:xfrm>
            <a:custGeom>
              <a:avLst/>
              <a:gdLst/>
              <a:ahLst/>
              <a:cxnLst/>
              <a:rect l="l" t="t" r="r" b="b"/>
              <a:pathLst>
                <a:path w="3011" h="3024" extrusionOk="0">
                  <a:moveTo>
                    <a:pt x="2946" y="1"/>
                  </a:moveTo>
                  <a:cubicBezTo>
                    <a:pt x="2946" y="1"/>
                    <a:pt x="2950" y="22"/>
                    <a:pt x="2953" y="55"/>
                  </a:cubicBezTo>
                  <a:cubicBezTo>
                    <a:pt x="2959" y="89"/>
                    <a:pt x="2963" y="140"/>
                    <a:pt x="2966" y="205"/>
                  </a:cubicBezTo>
                  <a:cubicBezTo>
                    <a:pt x="2966" y="269"/>
                    <a:pt x="2970" y="351"/>
                    <a:pt x="2959" y="439"/>
                  </a:cubicBezTo>
                  <a:cubicBezTo>
                    <a:pt x="2953" y="531"/>
                    <a:pt x="2939" y="630"/>
                    <a:pt x="2915" y="739"/>
                  </a:cubicBezTo>
                  <a:cubicBezTo>
                    <a:pt x="2868" y="957"/>
                    <a:pt x="2779" y="1198"/>
                    <a:pt x="2639" y="1436"/>
                  </a:cubicBezTo>
                  <a:cubicBezTo>
                    <a:pt x="2504" y="1674"/>
                    <a:pt x="2317" y="1905"/>
                    <a:pt x="2106" y="2106"/>
                  </a:cubicBezTo>
                  <a:cubicBezTo>
                    <a:pt x="1892" y="2310"/>
                    <a:pt x="1653" y="2483"/>
                    <a:pt x="1419" y="2630"/>
                  </a:cubicBezTo>
                  <a:cubicBezTo>
                    <a:pt x="1303" y="2705"/>
                    <a:pt x="1187" y="2769"/>
                    <a:pt x="1072" y="2817"/>
                  </a:cubicBezTo>
                  <a:cubicBezTo>
                    <a:pt x="956" y="2868"/>
                    <a:pt x="843" y="2905"/>
                    <a:pt x="735" y="2929"/>
                  </a:cubicBezTo>
                  <a:cubicBezTo>
                    <a:pt x="559" y="2969"/>
                    <a:pt x="401" y="2982"/>
                    <a:pt x="279" y="2982"/>
                  </a:cubicBezTo>
                  <a:cubicBezTo>
                    <a:pt x="252" y="2982"/>
                    <a:pt x="227" y="2982"/>
                    <a:pt x="204" y="2981"/>
                  </a:cubicBezTo>
                  <a:cubicBezTo>
                    <a:pt x="140" y="2977"/>
                    <a:pt x="88" y="2973"/>
                    <a:pt x="55" y="2970"/>
                  </a:cubicBezTo>
                  <a:cubicBezTo>
                    <a:pt x="17" y="2963"/>
                    <a:pt x="0" y="2963"/>
                    <a:pt x="0" y="2963"/>
                  </a:cubicBezTo>
                  <a:lnTo>
                    <a:pt x="0" y="2963"/>
                  </a:lnTo>
                  <a:cubicBezTo>
                    <a:pt x="0" y="2963"/>
                    <a:pt x="17" y="2967"/>
                    <a:pt x="51" y="2977"/>
                  </a:cubicBezTo>
                  <a:cubicBezTo>
                    <a:pt x="85" y="2984"/>
                    <a:pt x="136" y="2994"/>
                    <a:pt x="201" y="3004"/>
                  </a:cubicBezTo>
                  <a:cubicBezTo>
                    <a:pt x="275" y="3014"/>
                    <a:pt x="367" y="3023"/>
                    <a:pt x="474" y="3023"/>
                  </a:cubicBezTo>
                  <a:cubicBezTo>
                    <a:pt x="557" y="3023"/>
                    <a:pt x="650" y="3018"/>
                    <a:pt x="749" y="3001"/>
                  </a:cubicBezTo>
                  <a:cubicBezTo>
                    <a:pt x="860" y="2981"/>
                    <a:pt x="983" y="2953"/>
                    <a:pt x="1105" y="2909"/>
                  </a:cubicBezTo>
                  <a:cubicBezTo>
                    <a:pt x="1231" y="2861"/>
                    <a:pt x="1354" y="2800"/>
                    <a:pt x="1476" y="2728"/>
                  </a:cubicBezTo>
                  <a:cubicBezTo>
                    <a:pt x="1725" y="2585"/>
                    <a:pt x="1970" y="2406"/>
                    <a:pt x="2190" y="2194"/>
                  </a:cubicBezTo>
                  <a:cubicBezTo>
                    <a:pt x="2408" y="1984"/>
                    <a:pt x="2595" y="1739"/>
                    <a:pt x="2728" y="1487"/>
                  </a:cubicBezTo>
                  <a:cubicBezTo>
                    <a:pt x="2864" y="1232"/>
                    <a:pt x="2939" y="973"/>
                    <a:pt x="2973" y="749"/>
                  </a:cubicBezTo>
                  <a:cubicBezTo>
                    <a:pt x="3011" y="524"/>
                    <a:pt x="2997" y="334"/>
                    <a:pt x="2980" y="205"/>
                  </a:cubicBezTo>
                  <a:cubicBezTo>
                    <a:pt x="2973" y="140"/>
                    <a:pt x="2963" y="89"/>
                    <a:pt x="2956" y="55"/>
                  </a:cubicBezTo>
                  <a:cubicBezTo>
                    <a:pt x="2950" y="22"/>
                    <a:pt x="2946" y="1"/>
                    <a:pt x="2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1"/>
            <p:cNvSpPr/>
            <p:nvPr/>
          </p:nvSpPr>
          <p:spPr>
            <a:xfrm>
              <a:off x="343912" y="763838"/>
              <a:ext cx="88722" cy="61241"/>
            </a:xfrm>
            <a:custGeom>
              <a:avLst/>
              <a:gdLst/>
              <a:ahLst/>
              <a:cxnLst/>
              <a:rect l="l" t="t" r="r" b="b"/>
              <a:pathLst>
                <a:path w="2021" h="1395" extrusionOk="0">
                  <a:moveTo>
                    <a:pt x="2021" y="0"/>
                  </a:moveTo>
                  <a:cubicBezTo>
                    <a:pt x="2021" y="0"/>
                    <a:pt x="2017" y="10"/>
                    <a:pt x="2013" y="30"/>
                  </a:cubicBezTo>
                  <a:cubicBezTo>
                    <a:pt x="2010" y="51"/>
                    <a:pt x="2007" y="82"/>
                    <a:pt x="1996" y="116"/>
                  </a:cubicBezTo>
                  <a:cubicBezTo>
                    <a:pt x="1983" y="190"/>
                    <a:pt x="1949" y="292"/>
                    <a:pt x="1894" y="408"/>
                  </a:cubicBezTo>
                  <a:cubicBezTo>
                    <a:pt x="1844" y="524"/>
                    <a:pt x="1762" y="650"/>
                    <a:pt x="1663" y="769"/>
                  </a:cubicBezTo>
                  <a:cubicBezTo>
                    <a:pt x="1613" y="830"/>
                    <a:pt x="1555" y="888"/>
                    <a:pt x="1493" y="942"/>
                  </a:cubicBezTo>
                  <a:cubicBezTo>
                    <a:pt x="1432" y="994"/>
                    <a:pt x="1364" y="1044"/>
                    <a:pt x="1296" y="1088"/>
                  </a:cubicBezTo>
                  <a:cubicBezTo>
                    <a:pt x="1225" y="1132"/>
                    <a:pt x="1150" y="1170"/>
                    <a:pt x="1075" y="1201"/>
                  </a:cubicBezTo>
                  <a:cubicBezTo>
                    <a:pt x="1000" y="1231"/>
                    <a:pt x="925" y="1255"/>
                    <a:pt x="847" y="1275"/>
                  </a:cubicBezTo>
                  <a:cubicBezTo>
                    <a:pt x="697" y="1313"/>
                    <a:pt x="547" y="1327"/>
                    <a:pt x="421" y="1327"/>
                  </a:cubicBezTo>
                  <a:cubicBezTo>
                    <a:pt x="296" y="1320"/>
                    <a:pt x="190" y="1310"/>
                    <a:pt x="115" y="1292"/>
                  </a:cubicBezTo>
                  <a:cubicBezTo>
                    <a:pt x="78" y="1286"/>
                    <a:pt x="51" y="1275"/>
                    <a:pt x="30" y="1272"/>
                  </a:cubicBezTo>
                  <a:cubicBezTo>
                    <a:pt x="13" y="1269"/>
                    <a:pt x="0" y="1266"/>
                    <a:pt x="0" y="1266"/>
                  </a:cubicBezTo>
                  <a:lnTo>
                    <a:pt x="0" y="1266"/>
                  </a:lnTo>
                  <a:cubicBezTo>
                    <a:pt x="0" y="1266"/>
                    <a:pt x="10" y="1269"/>
                    <a:pt x="30" y="1275"/>
                  </a:cubicBezTo>
                  <a:cubicBezTo>
                    <a:pt x="47" y="1286"/>
                    <a:pt x="74" y="1300"/>
                    <a:pt x="112" y="1310"/>
                  </a:cubicBezTo>
                  <a:cubicBezTo>
                    <a:pt x="184" y="1337"/>
                    <a:pt x="286" y="1371"/>
                    <a:pt x="418" y="1385"/>
                  </a:cubicBezTo>
                  <a:cubicBezTo>
                    <a:pt x="475" y="1390"/>
                    <a:pt x="538" y="1395"/>
                    <a:pt x="604" y="1395"/>
                  </a:cubicBezTo>
                  <a:cubicBezTo>
                    <a:pt x="687" y="1395"/>
                    <a:pt x="776" y="1388"/>
                    <a:pt x="867" y="1371"/>
                  </a:cubicBezTo>
                  <a:cubicBezTo>
                    <a:pt x="949" y="1354"/>
                    <a:pt x="1034" y="1330"/>
                    <a:pt x="1115" y="1300"/>
                  </a:cubicBezTo>
                  <a:cubicBezTo>
                    <a:pt x="1197" y="1266"/>
                    <a:pt x="1275" y="1225"/>
                    <a:pt x="1354" y="1181"/>
                  </a:cubicBezTo>
                  <a:cubicBezTo>
                    <a:pt x="1429" y="1129"/>
                    <a:pt x="1500" y="1075"/>
                    <a:pt x="1561" y="1017"/>
                  </a:cubicBezTo>
                  <a:cubicBezTo>
                    <a:pt x="1626" y="956"/>
                    <a:pt x="1684" y="892"/>
                    <a:pt x="1731" y="823"/>
                  </a:cubicBezTo>
                  <a:cubicBezTo>
                    <a:pt x="1833" y="691"/>
                    <a:pt x="1898" y="548"/>
                    <a:pt x="1942" y="425"/>
                  </a:cubicBezTo>
                  <a:cubicBezTo>
                    <a:pt x="1983" y="303"/>
                    <a:pt x="2000" y="194"/>
                    <a:pt x="2010" y="119"/>
                  </a:cubicBezTo>
                  <a:cubicBezTo>
                    <a:pt x="2013" y="82"/>
                    <a:pt x="2013" y="51"/>
                    <a:pt x="2017" y="30"/>
                  </a:cubicBezTo>
                  <a:cubicBezTo>
                    <a:pt x="2017" y="10"/>
                    <a:pt x="2021"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1"/>
            <p:cNvSpPr/>
            <p:nvPr/>
          </p:nvSpPr>
          <p:spPr>
            <a:xfrm>
              <a:off x="334166" y="838338"/>
              <a:ext cx="57685" cy="10799"/>
            </a:xfrm>
            <a:custGeom>
              <a:avLst/>
              <a:gdLst/>
              <a:ahLst/>
              <a:cxnLst/>
              <a:rect l="l" t="t" r="r" b="b"/>
              <a:pathLst>
                <a:path w="1314" h="246" extrusionOk="0">
                  <a:moveTo>
                    <a:pt x="1314" y="0"/>
                  </a:moveTo>
                  <a:lnTo>
                    <a:pt x="1314" y="0"/>
                  </a:lnTo>
                  <a:cubicBezTo>
                    <a:pt x="1314" y="0"/>
                    <a:pt x="1293" y="11"/>
                    <a:pt x="1259" y="27"/>
                  </a:cubicBezTo>
                  <a:cubicBezTo>
                    <a:pt x="1243" y="35"/>
                    <a:pt x="1218" y="44"/>
                    <a:pt x="1194" y="52"/>
                  </a:cubicBezTo>
                  <a:cubicBezTo>
                    <a:pt x="1185" y="58"/>
                    <a:pt x="1171" y="62"/>
                    <a:pt x="1157" y="68"/>
                  </a:cubicBezTo>
                  <a:cubicBezTo>
                    <a:pt x="1144" y="72"/>
                    <a:pt x="1127" y="76"/>
                    <a:pt x="1113" y="82"/>
                  </a:cubicBezTo>
                  <a:cubicBezTo>
                    <a:pt x="1052" y="102"/>
                    <a:pt x="977" y="116"/>
                    <a:pt x="902" y="129"/>
                  </a:cubicBezTo>
                  <a:cubicBezTo>
                    <a:pt x="824" y="140"/>
                    <a:pt x="739" y="147"/>
                    <a:pt x="657" y="147"/>
                  </a:cubicBezTo>
                  <a:cubicBezTo>
                    <a:pt x="572" y="147"/>
                    <a:pt x="491" y="140"/>
                    <a:pt x="412" y="126"/>
                  </a:cubicBezTo>
                  <a:cubicBezTo>
                    <a:pt x="337" y="113"/>
                    <a:pt x="263" y="102"/>
                    <a:pt x="202" y="79"/>
                  </a:cubicBezTo>
                  <a:cubicBezTo>
                    <a:pt x="188" y="76"/>
                    <a:pt x="174" y="68"/>
                    <a:pt x="161" y="65"/>
                  </a:cubicBezTo>
                  <a:cubicBezTo>
                    <a:pt x="144" y="62"/>
                    <a:pt x="133" y="55"/>
                    <a:pt x="120" y="52"/>
                  </a:cubicBezTo>
                  <a:cubicBezTo>
                    <a:pt x="96" y="41"/>
                    <a:pt x="72" y="35"/>
                    <a:pt x="55" y="27"/>
                  </a:cubicBezTo>
                  <a:cubicBezTo>
                    <a:pt x="21" y="11"/>
                    <a:pt x="1" y="4"/>
                    <a:pt x="1" y="4"/>
                  </a:cubicBezTo>
                  <a:lnTo>
                    <a:pt x="1" y="4"/>
                  </a:lnTo>
                  <a:cubicBezTo>
                    <a:pt x="1" y="4"/>
                    <a:pt x="18" y="18"/>
                    <a:pt x="48" y="41"/>
                  </a:cubicBezTo>
                  <a:cubicBezTo>
                    <a:pt x="62" y="55"/>
                    <a:pt x="83" y="68"/>
                    <a:pt x="103" y="82"/>
                  </a:cubicBezTo>
                  <a:cubicBezTo>
                    <a:pt x="116" y="89"/>
                    <a:pt x="127" y="99"/>
                    <a:pt x="140" y="106"/>
                  </a:cubicBezTo>
                  <a:cubicBezTo>
                    <a:pt x="154" y="116"/>
                    <a:pt x="167" y="123"/>
                    <a:pt x="181" y="129"/>
                  </a:cubicBezTo>
                  <a:cubicBezTo>
                    <a:pt x="243" y="160"/>
                    <a:pt x="314" y="191"/>
                    <a:pt x="395" y="211"/>
                  </a:cubicBezTo>
                  <a:cubicBezTo>
                    <a:pt x="477" y="231"/>
                    <a:pt x="565" y="245"/>
                    <a:pt x="657" y="245"/>
                  </a:cubicBezTo>
                  <a:cubicBezTo>
                    <a:pt x="745" y="242"/>
                    <a:pt x="838" y="228"/>
                    <a:pt x="919" y="208"/>
                  </a:cubicBezTo>
                  <a:cubicBezTo>
                    <a:pt x="998" y="184"/>
                    <a:pt x="1072" y="157"/>
                    <a:pt x="1130" y="123"/>
                  </a:cubicBezTo>
                  <a:cubicBezTo>
                    <a:pt x="1144" y="116"/>
                    <a:pt x="1161" y="109"/>
                    <a:pt x="1171" y="102"/>
                  </a:cubicBezTo>
                  <a:cubicBezTo>
                    <a:pt x="1185" y="93"/>
                    <a:pt x="1198" y="85"/>
                    <a:pt x="1208" y="79"/>
                  </a:cubicBezTo>
                  <a:cubicBezTo>
                    <a:pt x="1232" y="62"/>
                    <a:pt x="1249" y="52"/>
                    <a:pt x="1266" y="38"/>
                  </a:cubicBezTo>
                  <a:cubicBezTo>
                    <a:pt x="1293" y="14"/>
                    <a:pt x="1314"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1"/>
            <p:cNvSpPr/>
            <p:nvPr/>
          </p:nvSpPr>
          <p:spPr>
            <a:xfrm>
              <a:off x="325517" y="868805"/>
              <a:ext cx="41398" cy="6673"/>
            </a:xfrm>
            <a:custGeom>
              <a:avLst/>
              <a:gdLst/>
              <a:ahLst/>
              <a:cxnLst/>
              <a:rect l="l" t="t" r="r" b="b"/>
              <a:pathLst>
                <a:path w="943" h="152" extrusionOk="0">
                  <a:moveTo>
                    <a:pt x="942" y="0"/>
                  </a:moveTo>
                  <a:cubicBezTo>
                    <a:pt x="942" y="0"/>
                    <a:pt x="929" y="4"/>
                    <a:pt x="902" y="11"/>
                  </a:cubicBezTo>
                  <a:cubicBezTo>
                    <a:pt x="889" y="14"/>
                    <a:pt x="875" y="21"/>
                    <a:pt x="858" y="24"/>
                  </a:cubicBezTo>
                  <a:cubicBezTo>
                    <a:pt x="837" y="27"/>
                    <a:pt x="817" y="31"/>
                    <a:pt x="796" y="38"/>
                  </a:cubicBezTo>
                  <a:cubicBezTo>
                    <a:pt x="752" y="48"/>
                    <a:pt x="701" y="55"/>
                    <a:pt x="647" y="62"/>
                  </a:cubicBezTo>
                  <a:cubicBezTo>
                    <a:pt x="592" y="68"/>
                    <a:pt x="531" y="75"/>
                    <a:pt x="473" y="75"/>
                  </a:cubicBezTo>
                  <a:cubicBezTo>
                    <a:pt x="456" y="76"/>
                    <a:pt x="439" y="77"/>
                    <a:pt x="422" y="77"/>
                  </a:cubicBezTo>
                  <a:cubicBezTo>
                    <a:pt x="382" y="77"/>
                    <a:pt x="342" y="74"/>
                    <a:pt x="303" y="72"/>
                  </a:cubicBezTo>
                  <a:cubicBezTo>
                    <a:pt x="245" y="68"/>
                    <a:pt x="195" y="68"/>
                    <a:pt x="150" y="58"/>
                  </a:cubicBezTo>
                  <a:cubicBezTo>
                    <a:pt x="129" y="55"/>
                    <a:pt x="109" y="52"/>
                    <a:pt x="88" y="52"/>
                  </a:cubicBezTo>
                  <a:cubicBezTo>
                    <a:pt x="72" y="48"/>
                    <a:pt x="55" y="44"/>
                    <a:pt x="41" y="41"/>
                  </a:cubicBezTo>
                  <a:cubicBezTo>
                    <a:pt x="17" y="38"/>
                    <a:pt x="0" y="35"/>
                    <a:pt x="0" y="35"/>
                  </a:cubicBezTo>
                  <a:lnTo>
                    <a:pt x="0" y="35"/>
                  </a:lnTo>
                  <a:cubicBezTo>
                    <a:pt x="0" y="35"/>
                    <a:pt x="14" y="41"/>
                    <a:pt x="38" y="55"/>
                  </a:cubicBezTo>
                  <a:cubicBezTo>
                    <a:pt x="52" y="62"/>
                    <a:pt x="65" y="68"/>
                    <a:pt x="82" y="79"/>
                  </a:cubicBezTo>
                  <a:cubicBezTo>
                    <a:pt x="99" y="85"/>
                    <a:pt x="119" y="96"/>
                    <a:pt x="140" y="102"/>
                  </a:cubicBezTo>
                  <a:cubicBezTo>
                    <a:pt x="184" y="116"/>
                    <a:pt x="235" y="133"/>
                    <a:pt x="293" y="143"/>
                  </a:cubicBezTo>
                  <a:cubicBezTo>
                    <a:pt x="334" y="148"/>
                    <a:pt x="380" y="151"/>
                    <a:pt x="425" y="151"/>
                  </a:cubicBezTo>
                  <a:cubicBezTo>
                    <a:pt x="442" y="151"/>
                    <a:pt x="459" y="151"/>
                    <a:pt x="476" y="150"/>
                  </a:cubicBezTo>
                  <a:cubicBezTo>
                    <a:pt x="537" y="146"/>
                    <a:pt x="603" y="140"/>
                    <a:pt x="657" y="126"/>
                  </a:cubicBezTo>
                  <a:cubicBezTo>
                    <a:pt x="715" y="113"/>
                    <a:pt x="766" y="93"/>
                    <a:pt x="807" y="75"/>
                  </a:cubicBezTo>
                  <a:cubicBezTo>
                    <a:pt x="831" y="65"/>
                    <a:pt x="848" y="55"/>
                    <a:pt x="864" y="44"/>
                  </a:cubicBezTo>
                  <a:cubicBezTo>
                    <a:pt x="881" y="38"/>
                    <a:pt x="895" y="27"/>
                    <a:pt x="909" y="21"/>
                  </a:cubicBezTo>
                  <a:cubicBezTo>
                    <a:pt x="929" y="7"/>
                    <a:pt x="942"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1"/>
            <p:cNvSpPr/>
            <p:nvPr/>
          </p:nvSpPr>
          <p:spPr>
            <a:xfrm>
              <a:off x="311469" y="893740"/>
              <a:ext cx="37227" cy="5092"/>
            </a:xfrm>
            <a:custGeom>
              <a:avLst/>
              <a:gdLst/>
              <a:ahLst/>
              <a:cxnLst/>
              <a:rect l="l" t="t" r="r" b="b"/>
              <a:pathLst>
                <a:path w="848" h="116" extrusionOk="0">
                  <a:moveTo>
                    <a:pt x="848" y="1"/>
                  </a:moveTo>
                  <a:cubicBezTo>
                    <a:pt x="848" y="1"/>
                    <a:pt x="834" y="1"/>
                    <a:pt x="810" y="4"/>
                  </a:cubicBezTo>
                  <a:cubicBezTo>
                    <a:pt x="786" y="7"/>
                    <a:pt x="752" y="7"/>
                    <a:pt x="711" y="14"/>
                  </a:cubicBezTo>
                  <a:cubicBezTo>
                    <a:pt x="674" y="18"/>
                    <a:pt x="626" y="21"/>
                    <a:pt x="579" y="24"/>
                  </a:cubicBezTo>
                  <a:cubicBezTo>
                    <a:pt x="528" y="28"/>
                    <a:pt x="477" y="31"/>
                    <a:pt x="426" y="31"/>
                  </a:cubicBezTo>
                  <a:cubicBezTo>
                    <a:pt x="372" y="35"/>
                    <a:pt x="320" y="35"/>
                    <a:pt x="270" y="38"/>
                  </a:cubicBezTo>
                  <a:cubicBezTo>
                    <a:pt x="222" y="38"/>
                    <a:pt x="174" y="41"/>
                    <a:pt x="137" y="41"/>
                  </a:cubicBezTo>
                  <a:lnTo>
                    <a:pt x="0" y="41"/>
                  </a:lnTo>
                  <a:cubicBezTo>
                    <a:pt x="0" y="41"/>
                    <a:pt x="14" y="48"/>
                    <a:pt x="35" y="55"/>
                  </a:cubicBezTo>
                  <a:cubicBezTo>
                    <a:pt x="58" y="62"/>
                    <a:pt x="89" y="76"/>
                    <a:pt x="130" y="85"/>
                  </a:cubicBezTo>
                  <a:cubicBezTo>
                    <a:pt x="171" y="92"/>
                    <a:pt x="215" y="106"/>
                    <a:pt x="266" y="109"/>
                  </a:cubicBezTo>
                  <a:cubicBezTo>
                    <a:pt x="295" y="113"/>
                    <a:pt x="327" y="115"/>
                    <a:pt x="358" y="115"/>
                  </a:cubicBezTo>
                  <a:cubicBezTo>
                    <a:pt x="382" y="115"/>
                    <a:pt x="406" y="114"/>
                    <a:pt x="429" y="112"/>
                  </a:cubicBezTo>
                  <a:cubicBezTo>
                    <a:pt x="484" y="109"/>
                    <a:pt x="538" y="103"/>
                    <a:pt x="586" y="92"/>
                  </a:cubicBezTo>
                  <a:cubicBezTo>
                    <a:pt x="637" y="82"/>
                    <a:pt x="684" y="65"/>
                    <a:pt x="722" y="55"/>
                  </a:cubicBezTo>
                  <a:cubicBezTo>
                    <a:pt x="760" y="41"/>
                    <a:pt x="793" y="28"/>
                    <a:pt x="813" y="18"/>
                  </a:cubicBezTo>
                  <a:cubicBezTo>
                    <a:pt x="834" y="7"/>
                    <a:pt x="848" y="1"/>
                    <a:pt x="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1"/>
            <p:cNvSpPr/>
            <p:nvPr/>
          </p:nvSpPr>
          <p:spPr>
            <a:xfrm>
              <a:off x="428245" y="570895"/>
              <a:ext cx="119364" cy="87844"/>
            </a:xfrm>
            <a:custGeom>
              <a:avLst/>
              <a:gdLst/>
              <a:ahLst/>
              <a:cxnLst/>
              <a:rect l="l" t="t" r="r" b="b"/>
              <a:pathLst>
                <a:path w="2719" h="2001" extrusionOk="0">
                  <a:moveTo>
                    <a:pt x="1" y="0"/>
                  </a:moveTo>
                  <a:cubicBezTo>
                    <a:pt x="1" y="0"/>
                    <a:pt x="28" y="48"/>
                    <a:pt x="79" y="126"/>
                  </a:cubicBezTo>
                  <a:cubicBezTo>
                    <a:pt x="133" y="208"/>
                    <a:pt x="205" y="320"/>
                    <a:pt x="304" y="453"/>
                  </a:cubicBezTo>
                  <a:cubicBezTo>
                    <a:pt x="402" y="582"/>
                    <a:pt x="521" y="731"/>
                    <a:pt x="664" y="881"/>
                  </a:cubicBezTo>
                  <a:cubicBezTo>
                    <a:pt x="732" y="956"/>
                    <a:pt x="807" y="1027"/>
                    <a:pt x="885" y="1103"/>
                  </a:cubicBezTo>
                  <a:cubicBezTo>
                    <a:pt x="967" y="1174"/>
                    <a:pt x="1048" y="1245"/>
                    <a:pt x="1133" y="1313"/>
                  </a:cubicBezTo>
                  <a:cubicBezTo>
                    <a:pt x="1222" y="1381"/>
                    <a:pt x="1310" y="1445"/>
                    <a:pt x="1399" y="1503"/>
                  </a:cubicBezTo>
                  <a:cubicBezTo>
                    <a:pt x="1491" y="1561"/>
                    <a:pt x="1582" y="1616"/>
                    <a:pt x="1675" y="1663"/>
                  </a:cubicBezTo>
                  <a:cubicBezTo>
                    <a:pt x="1855" y="1762"/>
                    <a:pt x="2031" y="1830"/>
                    <a:pt x="2188" y="1885"/>
                  </a:cubicBezTo>
                  <a:cubicBezTo>
                    <a:pt x="2345" y="1935"/>
                    <a:pt x="2477" y="1963"/>
                    <a:pt x="2573" y="1976"/>
                  </a:cubicBezTo>
                  <a:cubicBezTo>
                    <a:pt x="2617" y="1987"/>
                    <a:pt x="2654" y="1990"/>
                    <a:pt x="2681" y="1993"/>
                  </a:cubicBezTo>
                  <a:cubicBezTo>
                    <a:pt x="2705" y="1996"/>
                    <a:pt x="2719" y="2001"/>
                    <a:pt x="2719" y="2001"/>
                  </a:cubicBezTo>
                  <a:cubicBezTo>
                    <a:pt x="2719" y="2001"/>
                    <a:pt x="2705" y="1996"/>
                    <a:pt x="2681" y="1990"/>
                  </a:cubicBezTo>
                  <a:cubicBezTo>
                    <a:pt x="2654" y="1987"/>
                    <a:pt x="2620" y="1980"/>
                    <a:pt x="2573" y="1966"/>
                  </a:cubicBezTo>
                  <a:cubicBezTo>
                    <a:pt x="2480" y="1946"/>
                    <a:pt x="2351" y="1908"/>
                    <a:pt x="2202" y="1850"/>
                  </a:cubicBezTo>
                  <a:cubicBezTo>
                    <a:pt x="2048" y="1792"/>
                    <a:pt x="1879" y="1711"/>
                    <a:pt x="1705" y="1609"/>
                  </a:cubicBezTo>
                  <a:cubicBezTo>
                    <a:pt x="1617" y="1558"/>
                    <a:pt x="1532" y="1500"/>
                    <a:pt x="1443" y="1442"/>
                  </a:cubicBezTo>
                  <a:cubicBezTo>
                    <a:pt x="1355" y="1381"/>
                    <a:pt x="1270" y="1316"/>
                    <a:pt x="1185" y="1249"/>
                  </a:cubicBezTo>
                  <a:cubicBezTo>
                    <a:pt x="1103" y="1184"/>
                    <a:pt x="1021" y="1112"/>
                    <a:pt x="943" y="1041"/>
                  </a:cubicBezTo>
                  <a:cubicBezTo>
                    <a:pt x="865" y="969"/>
                    <a:pt x="790" y="898"/>
                    <a:pt x="719" y="827"/>
                  </a:cubicBezTo>
                  <a:cubicBezTo>
                    <a:pt x="576" y="684"/>
                    <a:pt x="450" y="544"/>
                    <a:pt x="345" y="418"/>
                  </a:cubicBezTo>
                  <a:cubicBezTo>
                    <a:pt x="239" y="296"/>
                    <a:pt x="150" y="194"/>
                    <a:pt x="92" y="119"/>
                  </a:cubicBezTo>
                  <a:cubicBezTo>
                    <a:pt x="31"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1"/>
            <p:cNvSpPr/>
            <p:nvPr/>
          </p:nvSpPr>
          <p:spPr>
            <a:xfrm>
              <a:off x="450328" y="619098"/>
              <a:ext cx="57114" cy="43373"/>
            </a:xfrm>
            <a:custGeom>
              <a:avLst/>
              <a:gdLst/>
              <a:ahLst/>
              <a:cxnLst/>
              <a:rect l="l" t="t" r="r" b="b"/>
              <a:pathLst>
                <a:path w="1301" h="988" extrusionOk="0">
                  <a:moveTo>
                    <a:pt x="1" y="0"/>
                  </a:moveTo>
                  <a:cubicBezTo>
                    <a:pt x="1" y="0"/>
                    <a:pt x="15" y="25"/>
                    <a:pt x="38" y="62"/>
                  </a:cubicBezTo>
                  <a:cubicBezTo>
                    <a:pt x="52" y="82"/>
                    <a:pt x="66" y="107"/>
                    <a:pt x="82" y="134"/>
                  </a:cubicBezTo>
                  <a:cubicBezTo>
                    <a:pt x="103" y="157"/>
                    <a:pt x="123" y="188"/>
                    <a:pt x="148" y="218"/>
                  </a:cubicBezTo>
                  <a:cubicBezTo>
                    <a:pt x="195" y="280"/>
                    <a:pt x="256" y="347"/>
                    <a:pt x="324" y="419"/>
                  </a:cubicBezTo>
                  <a:cubicBezTo>
                    <a:pt x="396" y="487"/>
                    <a:pt x="474" y="556"/>
                    <a:pt x="556" y="620"/>
                  </a:cubicBezTo>
                  <a:cubicBezTo>
                    <a:pt x="641" y="681"/>
                    <a:pt x="729" y="739"/>
                    <a:pt x="814" y="787"/>
                  </a:cubicBezTo>
                  <a:cubicBezTo>
                    <a:pt x="903" y="831"/>
                    <a:pt x="985" y="872"/>
                    <a:pt x="1056" y="903"/>
                  </a:cubicBezTo>
                  <a:cubicBezTo>
                    <a:pt x="1093" y="916"/>
                    <a:pt x="1123" y="930"/>
                    <a:pt x="1154" y="939"/>
                  </a:cubicBezTo>
                  <a:cubicBezTo>
                    <a:pt x="1185" y="950"/>
                    <a:pt x="1212" y="960"/>
                    <a:pt x="1233" y="967"/>
                  </a:cubicBezTo>
                  <a:cubicBezTo>
                    <a:pt x="1277" y="980"/>
                    <a:pt x="1301" y="987"/>
                    <a:pt x="1301" y="987"/>
                  </a:cubicBezTo>
                  <a:cubicBezTo>
                    <a:pt x="1301" y="987"/>
                    <a:pt x="1277" y="977"/>
                    <a:pt x="1236" y="956"/>
                  </a:cubicBezTo>
                  <a:cubicBezTo>
                    <a:pt x="1216" y="947"/>
                    <a:pt x="1192" y="936"/>
                    <a:pt x="1164" y="919"/>
                  </a:cubicBezTo>
                  <a:cubicBezTo>
                    <a:pt x="1137" y="906"/>
                    <a:pt x="1103" y="889"/>
                    <a:pt x="1073" y="872"/>
                  </a:cubicBezTo>
                  <a:cubicBezTo>
                    <a:pt x="1001" y="834"/>
                    <a:pt x="927" y="787"/>
                    <a:pt x="845" y="735"/>
                  </a:cubicBezTo>
                  <a:cubicBezTo>
                    <a:pt x="767" y="681"/>
                    <a:pt x="682" y="623"/>
                    <a:pt x="603" y="559"/>
                  </a:cubicBezTo>
                  <a:cubicBezTo>
                    <a:pt x="522" y="498"/>
                    <a:pt x="443" y="433"/>
                    <a:pt x="372" y="368"/>
                  </a:cubicBezTo>
                  <a:cubicBezTo>
                    <a:pt x="300" y="303"/>
                    <a:pt x="233" y="245"/>
                    <a:pt x="181" y="188"/>
                  </a:cubicBezTo>
                  <a:cubicBezTo>
                    <a:pt x="154" y="160"/>
                    <a:pt x="131" y="137"/>
                    <a:pt x="107" y="113"/>
                  </a:cubicBezTo>
                  <a:cubicBezTo>
                    <a:pt x="87" y="93"/>
                    <a:pt x="66" y="72"/>
                    <a:pt x="52" y="55"/>
                  </a:cubicBezTo>
                  <a:cubicBezTo>
                    <a:pt x="21" y="21"/>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1"/>
            <p:cNvSpPr/>
            <p:nvPr/>
          </p:nvSpPr>
          <p:spPr>
            <a:xfrm>
              <a:off x="463059" y="652243"/>
              <a:ext cx="17077" cy="14575"/>
            </a:xfrm>
            <a:custGeom>
              <a:avLst/>
              <a:gdLst/>
              <a:ahLst/>
              <a:cxnLst/>
              <a:rect l="l" t="t" r="r" b="b"/>
              <a:pathLst>
                <a:path w="389" h="332" extrusionOk="0">
                  <a:moveTo>
                    <a:pt x="1" y="1"/>
                  </a:moveTo>
                  <a:cubicBezTo>
                    <a:pt x="1" y="1"/>
                    <a:pt x="4" y="8"/>
                    <a:pt x="10" y="21"/>
                  </a:cubicBezTo>
                  <a:cubicBezTo>
                    <a:pt x="21" y="32"/>
                    <a:pt x="31" y="52"/>
                    <a:pt x="48" y="69"/>
                  </a:cubicBezTo>
                  <a:cubicBezTo>
                    <a:pt x="65" y="86"/>
                    <a:pt x="82" y="110"/>
                    <a:pt x="103" y="130"/>
                  </a:cubicBezTo>
                  <a:cubicBezTo>
                    <a:pt x="126" y="151"/>
                    <a:pt x="150" y="171"/>
                    <a:pt x="174" y="192"/>
                  </a:cubicBezTo>
                  <a:cubicBezTo>
                    <a:pt x="201" y="209"/>
                    <a:pt x="225" y="229"/>
                    <a:pt x="252" y="246"/>
                  </a:cubicBezTo>
                  <a:cubicBezTo>
                    <a:pt x="276" y="259"/>
                    <a:pt x="299" y="277"/>
                    <a:pt x="320" y="286"/>
                  </a:cubicBezTo>
                  <a:cubicBezTo>
                    <a:pt x="340" y="300"/>
                    <a:pt x="357" y="311"/>
                    <a:pt x="371" y="317"/>
                  </a:cubicBezTo>
                  <a:cubicBezTo>
                    <a:pt x="381" y="324"/>
                    <a:pt x="388" y="331"/>
                    <a:pt x="388" y="331"/>
                  </a:cubicBezTo>
                  <a:cubicBezTo>
                    <a:pt x="388" y="331"/>
                    <a:pt x="384" y="324"/>
                    <a:pt x="375" y="314"/>
                  </a:cubicBezTo>
                  <a:cubicBezTo>
                    <a:pt x="364" y="304"/>
                    <a:pt x="354" y="286"/>
                    <a:pt x="337" y="270"/>
                  </a:cubicBezTo>
                  <a:cubicBezTo>
                    <a:pt x="320" y="250"/>
                    <a:pt x="303" y="229"/>
                    <a:pt x="282" y="209"/>
                  </a:cubicBezTo>
                  <a:cubicBezTo>
                    <a:pt x="262" y="184"/>
                    <a:pt x="238" y="164"/>
                    <a:pt x="215" y="140"/>
                  </a:cubicBezTo>
                  <a:cubicBezTo>
                    <a:pt x="191" y="120"/>
                    <a:pt x="167" y="99"/>
                    <a:pt x="144" y="82"/>
                  </a:cubicBezTo>
                  <a:cubicBezTo>
                    <a:pt x="119" y="66"/>
                    <a:pt x="95" y="52"/>
                    <a:pt x="75" y="38"/>
                  </a:cubicBezTo>
                  <a:cubicBezTo>
                    <a:pt x="55" y="25"/>
                    <a:pt x="34" y="18"/>
                    <a:pt x="21" y="11"/>
                  </a:cubicBezTo>
                  <a:cubicBezTo>
                    <a:pt x="7" y="5"/>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1"/>
            <p:cNvSpPr/>
            <p:nvPr/>
          </p:nvSpPr>
          <p:spPr>
            <a:xfrm>
              <a:off x="374774" y="986634"/>
              <a:ext cx="206418" cy="140392"/>
            </a:xfrm>
            <a:custGeom>
              <a:avLst/>
              <a:gdLst/>
              <a:ahLst/>
              <a:cxnLst/>
              <a:rect l="l" t="t" r="r" b="b"/>
              <a:pathLst>
                <a:path w="4702" h="3198" extrusionOk="0">
                  <a:moveTo>
                    <a:pt x="1" y="1"/>
                  </a:moveTo>
                  <a:lnTo>
                    <a:pt x="1" y="1"/>
                  </a:lnTo>
                  <a:cubicBezTo>
                    <a:pt x="1" y="1"/>
                    <a:pt x="12" y="21"/>
                    <a:pt x="28" y="58"/>
                  </a:cubicBezTo>
                  <a:cubicBezTo>
                    <a:pt x="48" y="99"/>
                    <a:pt x="79" y="153"/>
                    <a:pt x="117" y="221"/>
                  </a:cubicBezTo>
                  <a:cubicBezTo>
                    <a:pt x="161" y="290"/>
                    <a:pt x="216" y="371"/>
                    <a:pt x="287" y="460"/>
                  </a:cubicBezTo>
                  <a:cubicBezTo>
                    <a:pt x="358" y="544"/>
                    <a:pt x="443" y="640"/>
                    <a:pt x="549" y="731"/>
                  </a:cubicBezTo>
                  <a:cubicBezTo>
                    <a:pt x="753" y="915"/>
                    <a:pt x="1025" y="1099"/>
                    <a:pt x="1334" y="1252"/>
                  </a:cubicBezTo>
                  <a:cubicBezTo>
                    <a:pt x="1648" y="1405"/>
                    <a:pt x="1995" y="1527"/>
                    <a:pt x="2338" y="1647"/>
                  </a:cubicBezTo>
                  <a:cubicBezTo>
                    <a:pt x="2685" y="1762"/>
                    <a:pt x="3028" y="1885"/>
                    <a:pt x="3338" y="2025"/>
                  </a:cubicBezTo>
                  <a:cubicBezTo>
                    <a:pt x="3644" y="2167"/>
                    <a:pt x="3920" y="2331"/>
                    <a:pt x="4127" y="2504"/>
                  </a:cubicBezTo>
                  <a:cubicBezTo>
                    <a:pt x="4232" y="2593"/>
                    <a:pt x="4321" y="2678"/>
                    <a:pt x="4396" y="2759"/>
                  </a:cubicBezTo>
                  <a:cubicBezTo>
                    <a:pt x="4433" y="2800"/>
                    <a:pt x="4467" y="2841"/>
                    <a:pt x="4498" y="2879"/>
                  </a:cubicBezTo>
                  <a:cubicBezTo>
                    <a:pt x="4529" y="2915"/>
                    <a:pt x="4552" y="2953"/>
                    <a:pt x="4576" y="2984"/>
                  </a:cubicBezTo>
                  <a:cubicBezTo>
                    <a:pt x="4620" y="3052"/>
                    <a:pt x="4651" y="3103"/>
                    <a:pt x="4672" y="3140"/>
                  </a:cubicBezTo>
                  <a:cubicBezTo>
                    <a:pt x="4692" y="3181"/>
                    <a:pt x="4702" y="3198"/>
                    <a:pt x="4702" y="3198"/>
                  </a:cubicBezTo>
                  <a:cubicBezTo>
                    <a:pt x="4702" y="3198"/>
                    <a:pt x="4692" y="3177"/>
                    <a:pt x="4675" y="3140"/>
                  </a:cubicBezTo>
                  <a:cubicBezTo>
                    <a:pt x="4658" y="3099"/>
                    <a:pt x="4627" y="3045"/>
                    <a:pt x="4587" y="2976"/>
                  </a:cubicBezTo>
                  <a:cubicBezTo>
                    <a:pt x="4505" y="2841"/>
                    <a:pt x="4369" y="2650"/>
                    <a:pt x="4161" y="2466"/>
                  </a:cubicBezTo>
                  <a:cubicBezTo>
                    <a:pt x="3957" y="2279"/>
                    <a:pt x="3689" y="2096"/>
                    <a:pt x="3379" y="1940"/>
                  </a:cubicBezTo>
                  <a:cubicBezTo>
                    <a:pt x="3069" y="1783"/>
                    <a:pt x="2719" y="1660"/>
                    <a:pt x="2375" y="1541"/>
                  </a:cubicBezTo>
                  <a:cubicBezTo>
                    <a:pt x="2032" y="1422"/>
                    <a:pt x="1688" y="1300"/>
                    <a:pt x="1379" y="1160"/>
                  </a:cubicBezTo>
                  <a:cubicBezTo>
                    <a:pt x="1069" y="1021"/>
                    <a:pt x="797" y="858"/>
                    <a:pt x="586" y="687"/>
                  </a:cubicBezTo>
                  <a:cubicBezTo>
                    <a:pt x="372" y="517"/>
                    <a:pt x="222" y="344"/>
                    <a:pt x="130" y="215"/>
                  </a:cubicBezTo>
                  <a:cubicBezTo>
                    <a:pt x="86" y="147"/>
                    <a:pt x="52" y="95"/>
                    <a:pt x="32" y="58"/>
                  </a:cubicBezTo>
                  <a:cubicBezTo>
                    <a:pt x="12" y="2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1"/>
            <p:cNvSpPr/>
            <p:nvPr/>
          </p:nvSpPr>
          <p:spPr>
            <a:xfrm>
              <a:off x="441855" y="1049632"/>
              <a:ext cx="116072" cy="62162"/>
            </a:xfrm>
            <a:custGeom>
              <a:avLst/>
              <a:gdLst/>
              <a:ahLst/>
              <a:cxnLst/>
              <a:rect l="l" t="t" r="r" b="b"/>
              <a:pathLst>
                <a:path w="2644" h="1416" extrusionOk="0">
                  <a:moveTo>
                    <a:pt x="0" y="1"/>
                  </a:moveTo>
                  <a:cubicBezTo>
                    <a:pt x="1" y="1"/>
                    <a:pt x="7" y="8"/>
                    <a:pt x="24" y="25"/>
                  </a:cubicBezTo>
                  <a:cubicBezTo>
                    <a:pt x="38" y="38"/>
                    <a:pt x="58" y="65"/>
                    <a:pt x="89" y="92"/>
                  </a:cubicBezTo>
                  <a:cubicBezTo>
                    <a:pt x="150" y="150"/>
                    <a:pt x="239" y="232"/>
                    <a:pt x="361" y="310"/>
                  </a:cubicBezTo>
                  <a:cubicBezTo>
                    <a:pt x="480" y="385"/>
                    <a:pt x="630" y="467"/>
                    <a:pt x="793" y="538"/>
                  </a:cubicBezTo>
                  <a:cubicBezTo>
                    <a:pt x="956" y="610"/>
                    <a:pt x="1137" y="674"/>
                    <a:pt x="1313" y="739"/>
                  </a:cubicBezTo>
                  <a:cubicBezTo>
                    <a:pt x="1494" y="800"/>
                    <a:pt x="1674" y="858"/>
                    <a:pt x="1837" y="923"/>
                  </a:cubicBezTo>
                  <a:cubicBezTo>
                    <a:pt x="2001" y="990"/>
                    <a:pt x="2150" y="1059"/>
                    <a:pt x="2269" y="1130"/>
                  </a:cubicBezTo>
                  <a:cubicBezTo>
                    <a:pt x="2392" y="1202"/>
                    <a:pt x="2487" y="1273"/>
                    <a:pt x="2548" y="1328"/>
                  </a:cubicBezTo>
                  <a:cubicBezTo>
                    <a:pt x="2579" y="1355"/>
                    <a:pt x="2602" y="1378"/>
                    <a:pt x="2616" y="1392"/>
                  </a:cubicBezTo>
                  <a:cubicBezTo>
                    <a:pt x="2633" y="1409"/>
                    <a:pt x="2643" y="1416"/>
                    <a:pt x="2643" y="1416"/>
                  </a:cubicBezTo>
                  <a:cubicBezTo>
                    <a:pt x="2643" y="1416"/>
                    <a:pt x="2633" y="1409"/>
                    <a:pt x="2619" y="1392"/>
                  </a:cubicBezTo>
                  <a:cubicBezTo>
                    <a:pt x="2606" y="1375"/>
                    <a:pt x="2586" y="1348"/>
                    <a:pt x="2555" y="1321"/>
                  </a:cubicBezTo>
                  <a:cubicBezTo>
                    <a:pt x="2497" y="1260"/>
                    <a:pt x="2409" y="1178"/>
                    <a:pt x="2290" y="1097"/>
                  </a:cubicBezTo>
                  <a:cubicBezTo>
                    <a:pt x="2174" y="1018"/>
                    <a:pt x="2027" y="929"/>
                    <a:pt x="1864" y="855"/>
                  </a:cubicBezTo>
                  <a:cubicBezTo>
                    <a:pt x="1701" y="780"/>
                    <a:pt x="1525" y="712"/>
                    <a:pt x="1347" y="648"/>
                  </a:cubicBezTo>
                  <a:cubicBezTo>
                    <a:pt x="1167" y="586"/>
                    <a:pt x="990" y="525"/>
                    <a:pt x="827" y="460"/>
                  </a:cubicBezTo>
                  <a:cubicBezTo>
                    <a:pt x="660" y="395"/>
                    <a:pt x="511" y="331"/>
                    <a:pt x="388" y="263"/>
                  </a:cubicBezTo>
                  <a:cubicBezTo>
                    <a:pt x="266" y="194"/>
                    <a:pt x="167" y="133"/>
                    <a:pt x="102" y="79"/>
                  </a:cubicBezTo>
                  <a:cubicBezTo>
                    <a:pt x="68" y="56"/>
                    <a:pt x="44" y="35"/>
                    <a:pt x="24" y="21"/>
                  </a:cubicBezTo>
                  <a:cubicBezTo>
                    <a:pt x="7" y="8"/>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1"/>
            <p:cNvSpPr/>
            <p:nvPr/>
          </p:nvSpPr>
          <p:spPr>
            <a:xfrm>
              <a:off x="673432" y="492313"/>
              <a:ext cx="83586" cy="151675"/>
            </a:xfrm>
            <a:custGeom>
              <a:avLst/>
              <a:gdLst/>
              <a:ahLst/>
              <a:cxnLst/>
              <a:rect l="l" t="t" r="r" b="b"/>
              <a:pathLst>
                <a:path w="1904" h="3455" extrusionOk="0">
                  <a:moveTo>
                    <a:pt x="1" y="1"/>
                  </a:moveTo>
                  <a:cubicBezTo>
                    <a:pt x="1" y="1"/>
                    <a:pt x="90" y="21"/>
                    <a:pt x="250" y="59"/>
                  </a:cubicBezTo>
                  <a:cubicBezTo>
                    <a:pt x="406" y="96"/>
                    <a:pt x="634" y="150"/>
                    <a:pt x="889" y="252"/>
                  </a:cubicBezTo>
                  <a:cubicBezTo>
                    <a:pt x="1018" y="304"/>
                    <a:pt x="1151" y="368"/>
                    <a:pt x="1284" y="456"/>
                  </a:cubicBezTo>
                  <a:cubicBezTo>
                    <a:pt x="1413" y="541"/>
                    <a:pt x="1542" y="647"/>
                    <a:pt x="1641" y="783"/>
                  </a:cubicBezTo>
                  <a:cubicBezTo>
                    <a:pt x="1692" y="847"/>
                    <a:pt x="1736" y="923"/>
                    <a:pt x="1764" y="1001"/>
                  </a:cubicBezTo>
                  <a:cubicBezTo>
                    <a:pt x="1794" y="1079"/>
                    <a:pt x="1811" y="1164"/>
                    <a:pt x="1808" y="1249"/>
                  </a:cubicBezTo>
                  <a:cubicBezTo>
                    <a:pt x="1801" y="1416"/>
                    <a:pt x="1706" y="1582"/>
                    <a:pt x="1563" y="1671"/>
                  </a:cubicBezTo>
                  <a:cubicBezTo>
                    <a:pt x="1546" y="1681"/>
                    <a:pt x="1528" y="1688"/>
                    <a:pt x="1511" y="1698"/>
                  </a:cubicBezTo>
                  <a:cubicBezTo>
                    <a:pt x="1491" y="1705"/>
                    <a:pt x="1475" y="1712"/>
                    <a:pt x="1454" y="1715"/>
                  </a:cubicBezTo>
                  <a:lnTo>
                    <a:pt x="1440" y="1719"/>
                  </a:lnTo>
                  <a:lnTo>
                    <a:pt x="1434" y="1722"/>
                  </a:lnTo>
                  <a:lnTo>
                    <a:pt x="1338" y="1722"/>
                  </a:lnTo>
                  <a:cubicBezTo>
                    <a:pt x="1284" y="1722"/>
                    <a:pt x="1236" y="1719"/>
                    <a:pt x="1189" y="1719"/>
                  </a:cubicBezTo>
                  <a:cubicBezTo>
                    <a:pt x="1239" y="1763"/>
                    <a:pt x="1301" y="1811"/>
                    <a:pt x="1352" y="1858"/>
                  </a:cubicBezTo>
                  <a:lnTo>
                    <a:pt x="1373" y="1875"/>
                  </a:lnTo>
                  <a:lnTo>
                    <a:pt x="1389" y="1892"/>
                  </a:lnTo>
                  <a:lnTo>
                    <a:pt x="1409" y="1909"/>
                  </a:lnTo>
                  <a:cubicBezTo>
                    <a:pt x="1420" y="1923"/>
                    <a:pt x="1434" y="1933"/>
                    <a:pt x="1444" y="1946"/>
                  </a:cubicBezTo>
                  <a:cubicBezTo>
                    <a:pt x="1491" y="1994"/>
                    <a:pt x="1532" y="2048"/>
                    <a:pt x="1566" y="2103"/>
                  </a:cubicBezTo>
                  <a:cubicBezTo>
                    <a:pt x="1638" y="2212"/>
                    <a:pt x="1679" y="2337"/>
                    <a:pt x="1675" y="2460"/>
                  </a:cubicBezTo>
                  <a:cubicBezTo>
                    <a:pt x="1675" y="2603"/>
                    <a:pt x="1617" y="2739"/>
                    <a:pt x="1511" y="2811"/>
                  </a:cubicBezTo>
                  <a:cubicBezTo>
                    <a:pt x="1461" y="2848"/>
                    <a:pt x="1399" y="2872"/>
                    <a:pt x="1341" y="2882"/>
                  </a:cubicBezTo>
                  <a:cubicBezTo>
                    <a:pt x="1324" y="2882"/>
                    <a:pt x="1311" y="2885"/>
                    <a:pt x="1297" y="2885"/>
                  </a:cubicBezTo>
                  <a:cubicBezTo>
                    <a:pt x="1291" y="2885"/>
                    <a:pt x="1280" y="2885"/>
                    <a:pt x="1274" y="2882"/>
                  </a:cubicBezTo>
                  <a:lnTo>
                    <a:pt x="1263" y="2882"/>
                  </a:lnTo>
                  <a:cubicBezTo>
                    <a:pt x="1257" y="2882"/>
                    <a:pt x="1250" y="2882"/>
                    <a:pt x="1243" y="2879"/>
                  </a:cubicBezTo>
                  <a:cubicBezTo>
                    <a:pt x="1230" y="2875"/>
                    <a:pt x="1216" y="2872"/>
                    <a:pt x="1202" y="2868"/>
                  </a:cubicBezTo>
                  <a:cubicBezTo>
                    <a:pt x="1192" y="2865"/>
                    <a:pt x="1175" y="2855"/>
                    <a:pt x="1161" y="2852"/>
                  </a:cubicBezTo>
                  <a:cubicBezTo>
                    <a:pt x="1131" y="2838"/>
                    <a:pt x="1107" y="2827"/>
                    <a:pt x="1079" y="2817"/>
                  </a:cubicBezTo>
                  <a:lnTo>
                    <a:pt x="1079" y="2817"/>
                  </a:lnTo>
                  <a:cubicBezTo>
                    <a:pt x="1097" y="2848"/>
                    <a:pt x="1117" y="2882"/>
                    <a:pt x="1134" y="2913"/>
                  </a:cubicBezTo>
                  <a:cubicBezTo>
                    <a:pt x="1144" y="2926"/>
                    <a:pt x="1151" y="2940"/>
                    <a:pt x="1155" y="2954"/>
                  </a:cubicBezTo>
                  <a:cubicBezTo>
                    <a:pt x="1161" y="2967"/>
                    <a:pt x="1168" y="2977"/>
                    <a:pt x="1172" y="2990"/>
                  </a:cubicBezTo>
                  <a:cubicBezTo>
                    <a:pt x="1212" y="3117"/>
                    <a:pt x="1192" y="3246"/>
                    <a:pt x="1128" y="3331"/>
                  </a:cubicBezTo>
                  <a:cubicBezTo>
                    <a:pt x="1093" y="3372"/>
                    <a:pt x="1049" y="3399"/>
                    <a:pt x="1005" y="3413"/>
                  </a:cubicBezTo>
                  <a:cubicBezTo>
                    <a:pt x="970" y="3426"/>
                    <a:pt x="936" y="3431"/>
                    <a:pt x="905" y="3431"/>
                  </a:cubicBezTo>
                  <a:cubicBezTo>
                    <a:pt x="896" y="3431"/>
                    <a:pt x="887" y="3430"/>
                    <a:pt x="879" y="3430"/>
                  </a:cubicBezTo>
                  <a:cubicBezTo>
                    <a:pt x="801" y="3423"/>
                    <a:pt x="743" y="3389"/>
                    <a:pt x="712" y="3358"/>
                  </a:cubicBezTo>
                  <a:cubicBezTo>
                    <a:pt x="699" y="3345"/>
                    <a:pt x="688" y="3331"/>
                    <a:pt x="682" y="3321"/>
                  </a:cubicBezTo>
                  <a:lnTo>
                    <a:pt x="682" y="3321"/>
                  </a:lnTo>
                  <a:cubicBezTo>
                    <a:pt x="685" y="3331"/>
                    <a:pt x="695" y="3345"/>
                    <a:pt x="709" y="3362"/>
                  </a:cubicBezTo>
                  <a:cubicBezTo>
                    <a:pt x="736" y="3395"/>
                    <a:pt x="794" y="3436"/>
                    <a:pt x="875" y="3450"/>
                  </a:cubicBezTo>
                  <a:cubicBezTo>
                    <a:pt x="892" y="3453"/>
                    <a:pt x="910" y="3454"/>
                    <a:pt x="929" y="3454"/>
                  </a:cubicBezTo>
                  <a:cubicBezTo>
                    <a:pt x="956" y="3454"/>
                    <a:pt x="985" y="3451"/>
                    <a:pt x="1015" y="3444"/>
                  </a:cubicBezTo>
                  <a:cubicBezTo>
                    <a:pt x="1062" y="3430"/>
                    <a:pt x="1117" y="3403"/>
                    <a:pt x="1158" y="3355"/>
                  </a:cubicBezTo>
                  <a:cubicBezTo>
                    <a:pt x="1239" y="3266"/>
                    <a:pt x="1274" y="3117"/>
                    <a:pt x="1230" y="2974"/>
                  </a:cubicBezTo>
                  <a:cubicBezTo>
                    <a:pt x="1230" y="2970"/>
                    <a:pt x="1226" y="2964"/>
                    <a:pt x="1222" y="2957"/>
                  </a:cubicBezTo>
                  <a:cubicBezTo>
                    <a:pt x="1222" y="2954"/>
                    <a:pt x="1222" y="2950"/>
                    <a:pt x="1219" y="2946"/>
                  </a:cubicBezTo>
                  <a:cubicBezTo>
                    <a:pt x="1219" y="2943"/>
                    <a:pt x="1216" y="2943"/>
                    <a:pt x="1216" y="2940"/>
                  </a:cubicBezTo>
                  <a:lnTo>
                    <a:pt x="1216" y="2937"/>
                  </a:lnTo>
                  <a:cubicBezTo>
                    <a:pt x="1226" y="2943"/>
                    <a:pt x="1239" y="2946"/>
                    <a:pt x="1250" y="2950"/>
                  </a:cubicBezTo>
                  <a:lnTo>
                    <a:pt x="1257" y="2950"/>
                  </a:lnTo>
                  <a:lnTo>
                    <a:pt x="1270" y="2954"/>
                  </a:lnTo>
                  <a:lnTo>
                    <a:pt x="1348" y="2954"/>
                  </a:lnTo>
                  <a:cubicBezTo>
                    <a:pt x="1420" y="2946"/>
                    <a:pt x="1495" y="2919"/>
                    <a:pt x="1556" y="2879"/>
                  </a:cubicBezTo>
                  <a:cubicBezTo>
                    <a:pt x="1621" y="2835"/>
                    <a:pt x="1679" y="2773"/>
                    <a:pt x="1712" y="2698"/>
                  </a:cubicBezTo>
                  <a:cubicBezTo>
                    <a:pt x="1750" y="2627"/>
                    <a:pt x="1767" y="2546"/>
                    <a:pt x="1770" y="2464"/>
                  </a:cubicBezTo>
                  <a:cubicBezTo>
                    <a:pt x="1773" y="2321"/>
                    <a:pt x="1729" y="2174"/>
                    <a:pt x="1651" y="2052"/>
                  </a:cubicBezTo>
                  <a:cubicBezTo>
                    <a:pt x="1610" y="1990"/>
                    <a:pt x="1566" y="1933"/>
                    <a:pt x="1515" y="1879"/>
                  </a:cubicBezTo>
                  <a:cubicBezTo>
                    <a:pt x="1502" y="1865"/>
                    <a:pt x="1491" y="1852"/>
                    <a:pt x="1478" y="1838"/>
                  </a:cubicBezTo>
                  <a:lnTo>
                    <a:pt x="1454" y="1817"/>
                  </a:lnTo>
                  <a:cubicBezTo>
                    <a:pt x="1455" y="1817"/>
                    <a:pt x="1455" y="1817"/>
                    <a:pt x="1455" y="1816"/>
                  </a:cubicBezTo>
                  <a:lnTo>
                    <a:pt x="1455" y="1816"/>
                  </a:lnTo>
                  <a:cubicBezTo>
                    <a:pt x="1456" y="1816"/>
                    <a:pt x="1462" y="1815"/>
                    <a:pt x="1478" y="1811"/>
                  </a:cubicBezTo>
                  <a:cubicBezTo>
                    <a:pt x="1502" y="1807"/>
                    <a:pt x="1525" y="1797"/>
                    <a:pt x="1549" y="1786"/>
                  </a:cubicBezTo>
                  <a:cubicBezTo>
                    <a:pt x="1569" y="1777"/>
                    <a:pt x="1593" y="1766"/>
                    <a:pt x="1613" y="1753"/>
                  </a:cubicBezTo>
                  <a:cubicBezTo>
                    <a:pt x="1699" y="1698"/>
                    <a:pt x="1770" y="1623"/>
                    <a:pt x="1817" y="1535"/>
                  </a:cubicBezTo>
                  <a:cubicBezTo>
                    <a:pt x="1869" y="1450"/>
                    <a:pt x="1899" y="1351"/>
                    <a:pt x="1899" y="1252"/>
                  </a:cubicBezTo>
                  <a:cubicBezTo>
                    <a:pt x="1903" y="1154"/>
                    <a:pt x="1883" y="1056"/>
                    <a:pt x="1848" y="970"/>
                  </a:cubicBezTo>
                  <a:cubicBezTo>
                    <a:pt x="1814" y="882"/>
                    <a:pt x="1767" y="800"/>
                    <a:pt x="1709" y="729"/>
                  </a:cubicBezTo>
                  <a:cubicBezTo>
                    <a:pt x="1654" y="657"/>
                    <a:pt x="1593" y="596"/>
                    <a:pt x="1525" y="538"/>
                  </a:cubicBezTo>
                  <a:cubicBezTo>
                    <a:pt x="1457" y="484"/>
                    <a:pt x="1389" y="439"/>
                    <a:pt x="1321" y="395"/>
                  </a:cubicBezTo>
                  <a:cubicBezTo>
                    <a:pt x="1181" y="314"/>
                    <a:pt x="1039" y="252"/>
                    <a:pt x="906" y="205"/>
                  </a:cubicBezTo>
                  <a:cubicBezTo>
                    <a:pt x="641" y="113"/>
                    <a:pt x="409" y="76"/>
                    <a:pt x="253" y="45"/>
                  </a:cubicBezTo>
                  <a:cubicBezTo>
                    <a:pt x="90" y="18"/>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51"/>
          <p:cNvGrpSpPr/>
          <p:nvPr/>
        </p:nvGrpSpPr>
        <p:grpSpPr>
          <a:xfrm rot="10800000">
            <a:off x="6774494" y="2694802"/>
            <a:ext cx="2102974" cy="2137871"/>
            <a:chOff x="298650" y="311925"/>
            <a:chExt cx="1460095" cy="1484323"/>
          </a:xfrm>
        </p:grpSpPr>
        <p:sp>
          <p:nvSpPr>
            <p:cNvPr id="1351" name="Google Shape;1351;p51"/>
            <p:cNvSpPr/>
            <p:nvPr/>
          </p:nvSpPr>
          <p:spPr>
            <a:xfrm>
              <a:off x="606703" y="379708"/>
              <a:ext cx="258395" cy="120242"/>
            </a:xfrm>
            <a:custGeom>
              <a:avLst/>
              <a:gdLst/>
              <a:ahLst/>
              <a:cxnLst/>
              <a:rect l="l" t="t" r="r" b="b"/>
              <a:pathLst>
                <a:path w="5886" h="2739" extrusionOk="0">
                  <a:moveTo>
                    <a:pt x="811" y="817"/>
                  </a:moveTo>
                  <a:cubicBezTo>
                    <a:pt x="811" y="817"/>
                    <a:pt x="811" y="818"/>
                    <a:pt x="812" y="821"/>
                  </a:cubicBezTo>
                  <a:lnTo>
                    <a:pt x="812" y="821"/>
                  </a:lnTo>
                  <a:cubicBezTo>
                    <a:pt x="812" y="818"/>
                    <a:pt x="811" y="817"/>
                    <a:pt x="811" y="817"/>
                  </a:cubicBezTo>
                  <a:close/>
                  <a:moveTo>
                    <a:pt x="926" y="1"/>
                  </a:moveTo>
                  <a:cubicBezTo>
                    <a:pt x="905" y="1"/>
                    <a:pt x="885" y="1"/>
                    <a:pt x="865" y="4"/>
                  </a:cubicBezTo>
                  <a:cubicBezTo>
                    <a:pt x="844" y="4"/>
                    <a:pt x="824" y="4"/>
                    <a:pt x="803" y="8"/>
                  </a:cubicBezTo>
                  <a:cubicBezTo>
                    <a:pt x="640" y="35"/>
                    <a:pt x="480" y="106"/>
                    <a:pt x="351" y="219"/>
                  </a:cubicBezTo>
                  <a:cubicBezTo>
                    <a:pt x="219" y="327"/>
                    <a:pt x="117" y="477"/>
                    <a:pt x="51" y="651"/>
                  </a:cubicBezTo>
                  <a:cubicBezTo>
                    <a:pt x="24" y="739"/>
                    <a:pt x="4" y="834"/>
                    <a:pt x="1" y="933"/>
                  </a:cubicBezTo>
                  <a:cubicBezTo>
                    <a:pt x="1" y="1032"/>
                    <a:pt x="15" y="1126"/>
                    <a:pt x="42" y="1219"/>
                  </a:cubicBezTo>
                  <a:cubicBezTo>
                    <a:pt x="96" y="1406"/>
                    <a:pt x="205" y="1572"/>
                    <a:pt x="345" y="1709"/>
                  </a:cubicBezTo>
                  <a:cubicBezTo>
                    <a:pt x="484" y="1841"/>
                    <a:pt x="657" y="1943"/>
                    <a:pt x="852" y="1998"/>
                  </a:cubicBezTo>
                  <a:cubicBezTo>
                    <a:pt x="954" y="2025"/>
                    <a:pt x="1052" y="2035"/>
                    <a:pt x="1147" y="2038"/>
                  </a:cubicBezTo>
                  <a:cubicBezTo>
                    <a:pt x="1246" y="2038"/>
                    <a:pt x="1345" y="2032"/>
                    <a:pt x="1436" y="2015"/>
                  </a:cubicBezTo>
                  <a:cubicBezTo>
                    <a:pt x="1620" y="1980"/>
                    <a:pt x="1794" y="1919"/>
                    <a:pt x="1954" y="1851"/>
                  </a:cubicBezTo>
                  <a:cubicBezTo>
                    <a:pt x="2031" y="1817"/>
                    <a:pt x="2110" y="1780"/>
                    <a:pt x="2185" y="1743"/>
                  </a:cubicBezTo>
                  <a:cubicBezTo>
                    <a:pt x="2260" y="1709"/>
                    <a:pt x="2331" y="1671"/>
                    <a:pt x="2406" y="1633"/>
                  </a:cubicBezTo>
                  <a:cubicBezTo>
                    <a:pt x="2552" y="1559"/>
                    <a:pt x="2695" y="1484"/>
                    <a:pt x="2838" y="1416"/>
                  </a:cubicBezTo>
                  <a:cubicBezTo>
                    <a:pt x="2981" y="1348"/>
                    <a:pt x="3124" y="1280"/>
                    <a:pt x="3263" y="1225"/>
                  </a:cubicBezTo>
                  <a:cubicBezTo>
                    <a:pt x="3406" y="1171"/>
                    <a:pt x="3546" y="1123"/>
                    <a:pt x="3684" y="1090"/>
                  </a:cubicBezTo>
                  <a:cubicBezTo>
                    <a:pt x="3844" y="1051"/>
                    <a:pt x="4002" y="1031"/>
                    <a:pt x="4155" y="1031"/>
                  </a:cubicBezTo>
                  <a:cubicBezTo>
                    <a:pt x="4271" y="1031"/>
                    <a:pt x="4385" y="1042"/>
                    <a:pt x="4494" y="1065"/>
                  </a:cubicBezTo>
                  <a:cubicBezTo>
                    <a:pt x="4620" y="1090"/>
                    <a:pt x="4742" y="1131"/>
                    <a:pt x="4855" y="1184"/>
                  </a:cubicBezTo>
                  <a:cubicBezTo>
                    <a:pt x="4967" y="1236"/>
                    <a:pt x="5072" y="1300"/>
                    <a:pt x="5165" y="1368"/>
                  </a:cubicBezTo>
                  <a:cubicBezTo>
                    <a:pt x="5348" y="1511"/>
                    <a:pt x="5491" y="1674"/>
                    <a:pt x="5593" y="1838"/>
                  </a:cubicBezTo>
                  <a:cubicBezTo>
                    <a:pt x="5644" y="1919"/>
                    <a:pt x="5689" y="2001"/>
                    <a:pt x="5722" y="2076"/>
                  </a:cubicBezTo>
                  <a:cubicBezTo>
                    <a:pt x="5756" y="2154"/>
                    <a:pt x="5783" y="2229"/>
                    <a:pt x="5801" y="2297"/>
                  </a:cubicBezTo>
                  <a:cubicBezTo>
                    <a:pt x="5841" y="2433"/>
                    <a:pt x="5859" y="2545"/>
                    <a:pt x="5865" y="2621"/>
                  </a:cubicBezTo>
                  <a:cubicBezTo>
                    <a:pt x="5868" y="2661"/>
                    <a:pt x="5868" y="2688"/>
                    <a:pt x="5868" y="2709"/>
                  </a:cubicBezTo>
                  <a:lnTo>
                    <a:pt x="5868" y="2739"/>
                  </a:lnTo>
                  <a:cubicBezTo>
                    <a:pt x="5868" y="2739"/>
                    <a:pt x="5872" y="2729"/>
                    <a:pt x="5872" y="2709"/>
                  </a:cubicBezTo>
                  <a:cubicBezTo>
                    <a:pt x="5872" y="2688"/>
                    <a:pt x="5876" y="2661"/>
                    <a:pt x="5879" y="2621"/>
                  </a:cubicBezTo>
                  <a:cubicBezTo>
                    <a:pt x="5882" y="2542"/>
                    <a:pt x="5885" y="2429"/>
                    <a:pt x="5865" y="2283"/>
                  </a:cubicBezTo>
                  <a:cubicBezTo>
                    <a:pt x="5841" y="2137"/>
                    <a:pt x="5804" y="1960"/>
                    <a:pt x="5719" y="1770"/>
                  </a:cubicBezTo>
                  <a:cubicBezTo>
                    <a:pt x="5631" y="1583"/>
                    <a:pt x="5498" y="1379"/>
                    <a:pt x="5301" y="1205"/>
                  </a:cubicBezTo>
                  <a:cubicBezTo>
                    <a:pt x="5202" y="1117"/>
                    <a:pt x="5093" y="1035"/>
                    <a:pt x="4970" y="963"/>
                  </a:cubicBezTo>
                  <a:cubicBezTo>
                    <a:pt x="4848" y="895"/>
                    <a:pt x="4712" y="834"/>
                    <a:pt x="4566" y="790"/>
                  </a:cubicBezTo>
                  <a:cubicBezTo>
                    <a:pt x="4491" y="770"/>
                    <a:pt x="4416" y="749"/>
                    <a:pt x="4338" y="735"/>
                  </a:cubicBezTo>
                  <a:cubicBezTo>
                    <a:pt x="4321" y="732"/>
                    <a:pt x="4301" y="729"/>
                    <a:pt x="4280" y="729"/>
                  </a:cubicBezTo>
                  <a:cubicBezTo>
                    <a:pt x="4260" y="726"/>
                    <a:pt x="4240" y="722"/>
                    <a:pt x="4222" y="722"/>
                  </a:cubicBezTo>
                  <a:cubicBezTo>
                    <a:pt x="4182" y="718"/>
                    <a:pt x="4141" y="712"/>
                    <a:pt x="4103" y="712"/>
                  </a:cubicBezTo>
                  <a:cubicBezTo>
                    <a:pt x="4062" y="712"/>
                    <a:pt x="4022" y="712"/>
                    <a:pt x="3981" y="709"/>
                  </a:cubicBezTo>
                  <a:cubicBezTo>
                    <a:pt x="3940" y="709"/>
                    <a:pt x="3899" y="712"/>
                    <a:pt x="3858" y="715"/>
                  </a:cubicBezTo>
                  <a:cubicBezTo>
                    <a:pt x="3838" y="715"/>
                    <a:pt x="3817" y="715"/>
                    <a:pt x="3797" y="718"/>
                  </a:cubicBezTo>
                  <a:lnTo>
                    <a:pt x="3736" y="726"/>
                  </a:lnTo>
                  <a:cubicBezTo>
                    <a:pt x="3695" y="732"/>
                    <a:pt x="3654" y="735"/>
                    <a:pt x="3613" y="743"/>
                  </a:cubicBezTo>
                  <a:cubicBezTo>
                    <a:pt x="3290" y="797"/>
                    <a:pt x="2970" y="909"/>
                    <a:pt x="2668" y="1038"/>
                  </a:cubicBezTo>
                  <a:cubicBezTo>
                    <a:pt x="2515" y="1103"/>
                    <a:pt x="2365" y="1171"/>
                    <a:pt x="2219" y="1239"/>
                  </a:cubicBezTo>
                  <a:cubicBezTo>
                    <a:pt x="2069" y="1304"/>
                    <a:pt x="1919" y="1371"/>
                    <a:pt x="1776" y="1426"/>
                  </a:cubicBezTo>
                  <a:cubicBezTo>
                    <a:pt x="1634" y="1487"/>
                    <a:pt x="1491" y="1531"/>
                    <a:pt x="1354" y="1555"/>
                  </a:cubicBezTo>
                  <a:cubicBezTo>
                    <a:pt x="1287" y="1569"/>
                    <a:pt x="1219" y="1576"/>
                    <a:pt x="1154" y="1576"/>
                  </a:cubicBezTo>
                  <a:cubicBezTo>
                    <a:pt x="1089" y="1576"/>
                    <a:pt x="1025" y="1569"/>
                    <a:pt x="967" y="1555"/>
                  </a:cubicBezTo>
                  <a:cubicBezTo>
                    <a:pt x="852" y="1525"/>
                    <a:pt x="736" y="1467"/>
                    <a:pt x="643" y="1385"/>
                  </a:cubicBezTo>
                  <a:cubicBezTo>
                    <a:pt x="552" y="1304"/>
                    <a:pt x="480" y="1202"/>
                    <a:pt x="439" y="1093"/>
                  </a:cubicBezTo>
                  <a:cubicBezTo>
                    <a:pt x="419" y="1038"/>
                    <a:pt x="412" y="984"/>
                    <a:pt x="406" y="930"/>
                  </a:cubicBezTo>
                  <a:cubicBezTo>
                    <a:pt x="402" y="875"/>
                    <a:pt x="412" y="820"/>
                    <a:pt x="423" y="766"/>
                  </a:cubicBezTo>
                  <a:cubicBezTo>
                    <a:pt x="453" y="661"/>
                    <a:pt x="511" y="559"/>
                    <a:pt x="589" y="481"/>
                  </a:cubicBezTo>
                  <a:cubicBezTo>
                    <a:pt x="668" y="399"/>
                    <a:pt x="763" y="344"/>
                    <a:pt x="861" y="321"/>
                  </a:cubicBezTo>
                  <a:cubicBezTo>
                    <a:pt x="898" y="310"/>
                    <a:pt x="936" y="305"/>
                    <a:pt x="973" y="305"/>
                  </a:cubicBezTo>
                  <a:cubicBezTo>
                    <a:pt x="1033" y="305"/>
                    <a:pt x="1093" y="318"/>
                    <a:pt x="1147" y="341"/>
                  </a:cubicBezTo>
                  <a:cubicBezTo>
                    <a:pt x="1235" y="379"/>
                    <a:pt x="1310" y="437"/>
                    <a:pt x="1358" y="504"/>
                  </a:cubicBezTo>
                  <a:cubicBezTo>
                    <a:pt x="1382" y="542"/>
                    <a:pt x="1395" y="575"/>
                    <a:pt x="1406" y="616"/>
                  </a:cubicBezTo>
                  <a:cubicBezTo>
                    <a:pt x="1416" y="657"/>
                    <a:pt x="1416" y="698"/>
                    <a:pt x="1412" y="735"/>
                  </a:cubicBezTo>
                  <a:cubicBezTo>
                    <a:pt x="1403" y="817"/>
                    <a:pt x="1372" y="889"/>
                    <a:pt x="1324" y="943"/>
                  </a:cubicBezTo>
                  <a:cubicBezTo>
                    <a:pt x="1296" y="967"/>
                    <a:pt x="1269" y="988"/>
                    <a:pt x="1239" y="1001"/>
                  </a:cubicBezTo>
                  <a:cubicBezTo>
                    <a:pt x="1212" y="1015"/>
                    <a:pt x="1178" y="1018"/>
                    <a:pt x="1147" y="1021"/>
                  </a:cubicBezTo>
                  <a:cubicBezTo>
                    <a:pt x="1134" y="1023"/>
                    <a:pt x="1121" y="1023"/>
                    <a:pt x="1108" y="1023"/>
                  </a:cubicBezTo>
                  <a:cubicBezTo>
                    <a:pt x="1061" y="1023"/>
                    <a:pt x="1015" y="1013"/>
                    <a:pt x="977" y="994"/>
                  </a:cubicBezTo>
                  <a:cubicBezTo>
                    <a:pt x="929" y="974"/>
                    <a:pt x="892" y="947"/>
                    <a:pt x="868" y="916"/>
                  </a:cubicBezTo>
                  <a:cubicBezTo>
                    <a:pt x="844" y="889"/>
                    <a:pt x="831" y="865"/>
                    <a:pt x="824" y="845"/>
                  </a:cubicBezTo>
                  <a:cubicBezTo>
                    <a:pt x="817" y="834"/>
                    <a:pt x="814" y="825"/>
                    <a:pt x="812" y="821"/>
                  </a:cubicBezTo>
                  <a:lnTo>
                    <a:pt x="812" y="821"/>
                  </a:lnTo>
                  <a:cubicBezTo>
                    <a:pt x="814" y="833"/>
                    <a:pt x="817" y="873"/>
                    <a:pt x="847" y="933"/>
                  </a:cubicBezTo>
                  <a:cubicBezTo>
                    <a:pt x="868" y="967"/>
                    <a:pt x="902" y="1008"/>
                    <a:pt x="949" y="1042"/>
                  </a:cubicBezTo>
                  <a:cubicBezTo>
                    <a:pt x="998" y="1079"/>
                    <a:pt x="1062" y="1106"/>
                    <a:pt x="1144" y="1120"/>
                  </a:cubicBezTo>
                  <a:cubicBezTo>
                    <a:pt x="1157" y="1120"/>
                    <a:pt x="1171" y="1120"/>
                    <a:pt x="1186" y="1120"/>
                  </a:cubicBezTo>
                  <a:cubicBezTo>
                    <a:pt x="1214" y="1120"/>
                    <a:pt x="1244" y="1119"/>
                    <a:pt x="1276" y="1110"/>
                  </a:cubicBezTo>
                  <a:cubicBezTo>
                    <a:pt x="1321" y="1100"/>
                    <a:pt x="1368" y="1079"/>
                    <a:pt x="1409" y="1049"/>
                  </a:cubicBezTo>
                  <a:cubicBezTo>
                    <a:pt x="1494" y="991"/>
                    <a:pt x="1566" y="895"/>
                    <a:pt x="1599" y="776"/>
                  </a:cubicBezTo>
                  <a:cubicBezTo>
                    <a:pt x="1616" y="718"/>
                    <a:pt x="1623" y="657"/>
                    <a:pt x="1620" y="589"/>
                  </a:cubicBezTo>
                  <a:cubicBezTo>
                    <a:pt x="1616" y="525"/>
                    <a:pt x="1599" y="453"/>
                    <a:pt x="1569" y="392"/>
                  </a:cubicBezTo>
                  <a:cubicBezTo>
                    <a:pt x="1511" y="263"/>
                    <a:pt x="1403" y="154"/>
                    <a:pt x="1266" y="86"/>
                  </a:cubicBezTo>
                  <a:cubicBezTo>
                    <a:pt x="1202" y="52"/>
                    <a:pt x="1127" y="24"/>
                    <a:pt x="1048" y="11"/>
                  </a:cubicBezTo>
                  <a:lnTo>
                    <a:pt x="1018" y="8"/>
                  </a:lnTo>
                  <a:lnTo>
                    <a:pt x="987" y="4"/>
                  </a:lnTo>
                  <a:cubicBezTo>
                    <a:pt x="967" y="4"/>
                    <a:pt x="94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1"/>
            <p:cNvSpPr/>
            <p:nvPr/>
          </p:nvSpPr>
          <p:spPr>
            <a:xfrm>
              <a:off x="626414" y="402536"/>
              <a:ext cx="27218" cy="34198"/>
            </a:xfrm>
            <a:custGeom>
              <a:avLst/>
              <a:gdLst/>
              <a:ahLst/>
              <a:cxnLst/>
              <a:rect l="l" t="t" r="r" b="b"/>
              <a:pathLst>
                <a:path w="620" h="779" extrusionOk="0">
                  <a:moveTo>
                    <a:pt x="329" y="1"/>
                  </a:moveTo>
                  <a:cubicBezTo>
                    <a:pt x="285" y="1"/>
                    <a:pt x="234" y="9"/>
                    <a:pt x="188" y="35"/>
                  </a:cubicBezTo>
                  <a:cubicBezTo>
                    <a:pt x="133" y="60"/>
                    <a:pt x="89" y="107"/>
                    <a:pt x="59" y="157"/>
                  </a:cubicBezTo>
                  <a:cubicBezTo>
                    <a:pt x="25" y="212"/>
                    <a:pt x="7" y="270"/>
                    <a:pt x="1" y="335"/>
                  </a:cubicBezTo>
                  <a:cubicBezTo>
                    <a:pt x="1" y="369"/>
                    <a:pt x="4" y="402"/>
                    <a:pt x="11" y="433"/>
                  </a:cubicBezTo>
                  <a:cubicBezTo>
                    <a:pt x="21" y="468"/>
                    <a:pt x="31" y="498"/>
                    <a:pt x="45" y="525"/>
                  </a:cubicBezTo>
                  <a:cubicBezTo>
                    <a:pt x="76" y="576"/>
                    <a:pt x="109" y="614"/>
                    <a:pt x="140" y="644"/>
                  </a:cubicBezTo>
                  <a:cubicBezTo>
                    <a:pt x="205" y="709"/>
                    <a:pt x="290" y="743"/>
                    <a:pt x="362" y="767"/>
                  </a:cubicBezTo>
                  <a:cubicBezTo>
                    <a:pt x="386" y="776"/>
                    <a:pt x="412" y="779"/>
                    <a:pt x="435" y="779"/>
                  </a:cubicBezTo>
                  <a:cubicBezTo>
                    <a:pt x="446" y="779"/>
                    <a:pt x="457" y="778"/>
                    <a:pt x="467" y="777"/>
                  </a:cubicBezTo>
                  <a:cubicBezTo>
                    <a:pt x="497" y="774"/>
                    <a:pt x="525" y="763"/>
                    <a:pt x="545" y="757"/>
                  </a:cubicBezTo>
                  <a:cubicBezTo>
                    <a:pt x="566" y="743"/>
                    <a:pt x="579" y="733"/>
                    <a:pt x="586" y="726"/>
                  </a:cubicBezTo>
                  <a:cubicBezTo>
                    <a:pt x="593" y="716"/>
                    <a:pt x="596" y="713"/>
                    <a:pt x="596" y="713"/>
                  </a:cubicBezTo>
                  <a:cubicBezTo>
                    <a:pt x="596" y="713"/>
                    <a:pt x="593" y="713"/>
                    <a:pt x="582" y="709"/>
                  </a:cubicBezTo>
                  <a:cubicBezTo>
                    <a:pt x="572" y="709"/>
                    <a:pt x="555" y="702"/>
                    <a:pt x="541" y="695"/>
                  </a:cubicBezTo>
                  <a:cubicBezTo>
                    <a:pt x="525" y="692"/>
                    <a:pt x="508" y="678"/>
                    <a:pt x="491" y="664"/>
                  </a:cubicBezTo>
                  <a:cubicBezTo>
                    <a:pt x="474" y="651"/>
                    <a:pt x="460" y="634"/>
                    <a:pt x="439" y="617"/>
                  </a:cubicBezTo>
                  <a:cubicBezTo>
                    <a:pt x="406" y="583"/>
                    <a:pt x="375" y="525"/>
                    <a:pt x="345" y="474"/>
                  </a:cubicBezTo>
                  <a:cubicBezTo>
                    <a:pt x="327" y="443"/>
                    <a:pt x="310" y="416"/>
                    <a:pt x="304" y="399"/>
                  </a:cubicBezTo>
                  <a:cubicBezTo>
                    <a:pt x="300" y="389"/>
                    <a:pt x="300" y="382"/>
                    <a:pt x="300" y="375"/>
                  </a:cubicBezTo>
                  <a:lnTo>
                    <a:pt x="300" y="352"/>
                  </a:lnTo>
                  <a:cubicBezTo>
                    <a:pt x="300" y="335"/>
                    <a:pt x="304" y="314"/>
                    <a:pt x="310" y="297"/>
                  </a:cubicBezTo>
                  <a:cubicBezTo>
                    <a:pt x="317" y="280"/>
                    <a:pt x="327" y="264"/>
                    <a:pt x="334" y="246"/>
                  </a:cubicBezTo>
                  <a:cubicBezTo>
                    <a:pt x="345" y="233"/>
                    <a:pt x="358" y="215"/>
                    <a:pt x="375" y="202"/>
                  </a:cubicBezTo>
                  <a:cubicBezTo>
                    <a:pt x="395" y="192"/>
                    <a:pt x="419" y="178"/>
                    <a:pt x="443" y="178"/>
                  </a:cubicBezTo>
                  <a:cubicBezTo>
                    <a:pt x="459" y="176"/>
                    <a:pt x="473" y="174"/>
                    <a:pt x="487" y="174"/>
                  </a:cubicBezTo>
                  <a:cubicBezTo>
                    <a:pt x="498" y="174"/>
                    <a:pt x="508" y="175"/>
                    <a:pt x="518" y="178"/>
                  </a:cubicBezTo>
                  <a:cubicBezTo>
                    <a:pt x="538" y="182"/>
                    <a:pt x="558" y="185"/>
                    <a:pt x="576" y="195"/>
                  </a:cubicBezTo>
                  <a:cubicBezTo>
                    <a:pt x="589" y="202"/>
                    <a:pt x="603" y="212"/>
                    <a:pt x="610" y="219"/>
                  </a:cubicBezTo>
                  <a:cubicBezTo>
                    <a:pt x="616" y="226"/>
                    <a:pt x="620" y="229"/>
                    <a:pt x="620" y="229"/>
                  </a:cubicBezTo>
                  <a:cubicBezTo>
                    <a:pt x="620" y="229"/>
                    <a:pt x="620" y="223"/>
                    <a:pt x="616" y="212"/>
                  </a:cubicBezTo>
                  <a:cubicBezTo>
                    <a:pt x="613" y="202"/>
                    <a:pt x="610" y="189"/>
                    <a:pt x="603" y="171"/>
                  </a:cubicBezTo>
                  <a:cubicBezTo>
                    <a:pt x="593" y="154"/>
                    <a:pt x="579" y="131"/>
                    <a:pt x="558" y="107"/>
                  </a:cubicBezTo>
                  <a:cubicBezTo>
                    <a:pt x="541" y="83"/>
                    <a:pt x="514" y="60"/>
                    <a:pt x="480" y="42"/>
                  </a:cubicBezTo>
                  <a:cubicBezTo>
                    <a:pt x="447" y="25"/>
                    <a:pt x="403" y="5"/>
                    <a:pt x="351" y="2"/>
                  </a:cubicBezTo>
                  <a:cubicBezTo>
                    <a:pt x="344" y="1"/>
                    <a:pt x="336"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1"/>
            <p:cNvSpPr/>
            <p:nvPr/>
          </p:nvSpPr>
          <p:spPr>
            <a:xfrm>
              <a:off x="589406" y="333349"/>
              <a:ext cx="119232" cy="105404"/>
            </a:xfrm>
            <a:custGeom>
              <a:avLst/>
              <a:gdLst/>
              <a:ahLst/>
              <a:cxnLst/>
              <a:rect l="l" t="t" r="r" b="b"/>
              <a:pathLst>
                <a:path w="2716" h="2401" extrusionOk="0">
                  <a:moveTo>
                    <a:pt x="1304" y="1"/>
                  </a:moveTo>
                  <a:cubicBezTo>
                    <a:pt x="1218" y="1"/>
                    <a:pt x="1133" y="7"/>
                    <a:pt x="1051" y="19"/>
                  </a:cubicBezTo>
                  <a:cubicBezTo>
                    <a:pt x="858" y="50"/>
                    <a:pt x="681" y="125"/>
                    <a:pt x="534" y="223"/>
                  </a:cubicBezTo>
                  <a:cubicBezTo>
                    <a:pt x="384" y="322"/>
                    <a:pt x="269" y="448"/>
                    <a:pt x="184" y="570"/>
                  </a:cubicBezTo>
                  <a:cubicBezTo>
                    <a:pt x="98" y="697"/>
                    <a:pt x="51" y="826"/>
                    <a:pt x="27" y="942"/>
                  </a:cubicBezTo>
                  <a:cubicBezTo>
                    <a:pt x="0" y="1060"/>
                    <a:pt x="0" y="1162"/>
                    <a:pt x="4" y="1244"/>
                  </a:cubicBezTo>
                  <a:cubicBezTo>
                    <a:pt x="4" y="1264"/>
                    <a:pt x="7" y="1284"/>
                    <a:pt x="10" y="1302"/>
                  </a:cubicBezTo>
                  <a:cubicBezTo>
                    <a:pt x="14" y="1319"/>
                    <a:pt x="17" y="1336"/>
                    <a:pt x="21" y="1353"/>
                  </a:cubicBezTo>
                  <a:cubicBezTo>
                    <a:pt x="27" y="1383"/>
                    <a:pt x="31" y="1411"/>
                    <a:pt x="37" y="1431"/>
                  </a:cubicBezTo>
                  <a:cubicBezTo>
                    <a:pt x="51" y="1472"/>
                    <a:pt x="58" y="1493"/>
                    <a:pt x="58" y="1493"/>
                  </a:cubicBezTo>
                  <a:cubicBezTo>
                    <a:pt x="58" y="1493"/>
                    <a:pt x="62" y="1472"/>
                    <a:pt x="65" y="1427"/>
                  </a:cubicBezTo>
                  <a:cubicBezTo>
                    <a:pt x="68" y="1407"/>
                    <a:pt x="75" y="1383"/>
                    <a:pt x="78" y="1353"/>
                  </a:cubicBezTo>
                  <a:cubicBezTo>
                    <a:pt x="82" y="1339"/>
                    <a:pt x="89" y="1322"/>
                    <a:pt x="92" y="1305"/>
                  </a:cubicBezTo>
                  <a:cubicBezTo>
                    <a:pt x="98" y="1292"/>
                    <a:pt x="103" y="1275"/>
                    <a:pt x="109" y="1254"/>
                  </a:cubicBezTo>
                  <a:cubicBezTo>
                    <a:pt x="129" y="1182"/>
                    <a:pt x="167" y="1101"/>
                    <a:pt x="218" y="1016"/>
                  </a:cubicBezTo>
                  <a:cubicBezTo>
                    <a:pt x="272" y="931"/>
                    <a:pt x="340" y="843"/>
                    <a:pt x="418" y="761"/>
                  </a:cubicBezTo>
                  <a:cubicBezTo>
                    <a:pt x="500" y="676"/>
                    <a:pt x="602" y="604"/>
                    <a:pt x="721" y="557"/>
                  </a:cubicBezTo>
                  <a:cubicBezTo>
                    <a:pt x="837" y="506"/>
                    <a:pt x="970" y="475"/>
                    <a:pt x="1106" y="462"/>
                  </a:cubicBezTo>
                  <a:cubicBezTo>
                    <a:pt x="1123" y="462"/>
                    <a:pt x="1139" y="462"/>
                    <a:pt x="1160" y="458"/>
                  </a:cubicBezTo>
                  <a:lnTo>
                    <a:pt x="1211" y="458"/>
                  </a:lnTo>
                  <a:cubicBezTo>
                    <a:pt x="1246" y="462"/>
                    <a:pt x="1282" y="462"/>
                    <a:pt x="1317" y="468"/>
                  </a:cubicBezTo>
                  <a:cubicBezTo>
                    <a:pt x="1384" y="479"/>
                    <a:pt x="1456" y="493"/>
                    <a:pt x="1521" y="513"/>
                  </a:cubicBezTo>
                  <a:cubicBezTo>
                    <a:pt x="1657" y="557"/>
                    <a:pt x="1783" y="625"/>
                    <a:pt x="1891" y="717"/>
                  </a:cubicBezTo>
                  <a:cubicBezTo>
                    <a:pt x="2004" y="805"/>
                    <a:pt x="2092" y="914"/>
                    <a:pt x="2153" y="1033"/>
                  </a:cubicBezTo>
                  <a:cubicBezTo>
                    <a:pt x="2184" y="1094"/>
                    <a:pt x="2208" y="1155"/>
                    <a:pt x="2225" y="1217"/>
                  </a:cubicBezTo>
                  <a:cubicBezTo>
                    <a:pt x="2242" y="1281"/>
                    <a:pt x="2252" y="1346"/>
                    <a:pt x="2255" y="1411"/>
                  </a:cubicBezTo>
                  <a:cubicBezTo>
                    <a:pt x="2255" y="1543"/>
                    <a:pt x="2235" y="1672"/>
                    <a:pt x="2188" y="1788"/>
                  </a:cubicBezTo>
                  <a:cubicBezTo>
                    <a:pt x="2164" y="1843"/>
                    <a:pt x="2133" y="1897"/>
                    <a:pt x="2099" y="1945"/>
                  </a:cubicBezTo>
                  <a:cubicBezTo>
                    <a:pt x="2065" y="1989"/>
                    <a:pt x="2024" y="2030"/>
                    <a:pt x="1980" y="2064"/>
                  </a:cubicBezTo>
                  <a:cubicBezTo>
                    <a:pt x="1891" y="2132"/>
                    <a:pt x="1792" y="2187"/>
                    <a:pt x="1701" y="2217"/>
                  </a:cubicBezTo>
                  <a:cubicBezTo>
                    <a:pt x="1609" y="2248"/>
                    <a:pt x="1517" y="2261"/>
                    <a:pt x="1446" y="2261"/>
                  </a:cubicBezTo>
                  <a:cubicBezTo>
                    <a:pt x="1409" y="2261"/>
                    <a:pt x="1374" y="2258"/>
                    <a:pt x="1343" y="2258"/>
                  </a:cubicBezTo>
                  <a:cubicBezTo>
                    <a:pt x="1313" y="2254"/>
                    <a:pt x="1290" y="2251"/>
                    <a:pt x="1269" y="2248"/>
                  </a:cubicBezTo>
                  <a:cubicBezTo>
                    <a:pt x="1228" y="2234"/>
                    <a:pt x="1208" y="2227"/>
                    <a:pt x="1208" y="2227"/>
                  </a:cubicBezTo>
                  <a:lnTo>
                    <a:pt x="1208" y="2227"/>
                  </a:lnTo>
                  <a:cubicBezTo>
                    <a:pt x="1208" y="2227"/>
                    <a:pt x="1225" y="2237"/>
                    <a:pt x="1262" y="2264"/>
                  </a:cubicBezTo>
                  <a:cubicBezTo>
                    <a:pt x="1279" y="2275"/>
                    <a:pt x="1303" y="2289"/>
                    <a:pt x="1327" y="2305"/>
                  </a:cubicBezTo>
                  <a:cubicBezTo>
                    <a:pt x="1357" y="2319"/>
                    <a:pt x="1388" y="2336"/>
                    <a:pt x="1429" y="2353"/>
                  </a:cubicBezTo>
                  <a:cubicBezTo>
                    <a:pt x="1507" y="2377"/>
                    <a:pt x="1609" y="2400"/>
                    <a:pt x="1728" y="2400"/>
                  </a:cubicBezTo>
                  <a:cubicBezTo>
                    <a:pt x="1847" y="2400"/>
                    <a:pt x="1987" y="2374"/>
                    <a:pt x="2126" y="2305"/>
                  </a:cubicBezTo>
                  <a:cubicBezTo>
                    <a:pt x="2194" y="2268"/>
                    <a:pt x="2266" y="2223"/>
                    <a:pt x="2331" y="2169"/>
                  </a:cubicBezTo>
                  <a:cubicBezTo>
                    <a:pt x="2395" y="2111"/>
                    <a:pt x="2456" y="2047"/>
                    <a:pt x="2507" y="1972"/>
                  </a:cubicBezTo>
                  <a:cubicBezTo>
                    <a:pt x="2613" y="1822"/>
                    <a:pt x="2684" y="1636"/>
                    <a:pt x="2701" y="1435"/>
                  </a:cubicBezTo>
                  <a:cubicBezTo>
                    <a:pt x="2715" y="1336"/>
                    <a:pt x="2711" y="1231"/>
                    <a:pt x="2698" y="1125"/>
                  </a:cubicBezTo>
                  <a:cubicBezTo>
                    <a:pt x="2681" y="1023"/>
                    <a:pt x="2650" y="917"/>
                    <a:pt x="2606" y="819"/>
                  </a:cubicBezTo>
                  <a:cubicBezTo>
                    <a:pt x="2521" y="622"/>
                    <a:pt x="2381" y="452"/>
                    <a:pt x="2215" y="315"/>
                  </a:cubicBezTo>
                  <a:cubicBezTo>
                    <a:pt x="2048" y="186"/>
                    <a:pt x="1854" y="91"/>
                    <a:pt x="1650" y="39"/>
                  </a:cubicBezTo>
                  <a:cubicBezTo>
                    <a:pt x="1536" y="12"/>
                    <a:pt x="1419" y="1"/>
                    <a:pt x="1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1"/>
            <p:cNvSpPr/>
            <p:nvPr/>
          </p:nvSpPr>
          <p:spPr>
            <a:xfrm>
              <a:off x="585367" y="367152"/>
              <a:ext cx="95131" cy="81610"/>
            </a:xfrm>
            <a:custGeom>
              <a:avLst/>
              <a:gdLst/>
              <a:ahLst/>
              <a:cxnLst/>
              <a:rect l="l" t="t" r="r" b="b"/>
              <a:pathLst>
                <a:path w="2167" h="1859" extrusionOk="0">
                  <a:moveTo>
                    <a:pt x="1137" y="0"/>
                  </a:moveTo>
                  <a:cubicBezTo>
                    <a:pt x="939" y="0"/>
                    <a:pt x="732" y="60"/>
                    <a:pt x="551" y="164"/>
                  </a:cubicBezTo>
                  <a:cubicBezTo>
                    <a:pt x="337" y="294"/>
                    <a:pt x="160" y="491"/>
                    <a:pt x="75" y="715"/>
                  </a:cubicBezTo>
                  <a:cubicBezTo>
                    <a:pt x="31" y="825"/>
                    <a:pt x="11" y="937"/>
                    <a:pt x="7" y="1042"/>
                  </a:cubicBezTo>
                  <a:cubicBezTo>
                    <a:pt x="0" y="1151"/>
                    <a:pt x="11" y="1249"/>
                    <a:pt x="27" y="1338"/>
                  </a:cubicBezTo>
                  <a:cubicBezTo>
                    <a:pt x="44" y="1430"/>
                    <a:pt x="72" y="1508"/>
                    <a:pt x="106" y="1573"/>
                  </a:cubicBezTo>
                  <a:cubicBezTo>
                    <a:pt x="137" y="1641"/>
                    <a:pt x="170" y="1692"/>
                    <a:pt x="198" y="1736"/>
                  </a:cubicBezTo>
                  <a:cubicBezTo>
                    <a:pt x="231" y="1777"/>
                    <a:pt x="256" y="1808"/>
                    <a:pt x="276" y="1828"/>
                  </a:cubicBezTo>
                  <a:cubicBezTo>
                    <a:pt x="293" y="1848"/>
                    <a:pt x="303" y="1858"/>
                    <a:pt x="303" y="1858"/>
                  </a:cubicBezTo>
                  <a:cubicBezTo>
                    <a:pt x="303" y="1858"/>
                    <a:pt x="297" y="1848"/>
                    <a:pt x="283" y="1821"/>
                  </a:cubicBezTo>
                  <a:cubicBezTo>
                    <a:pt x="269" y="1800"/>
                    <a:pt x="252" y="1764"/>
                    <a:pt x="235" y="1715"/>
                  </a:cubicBezTo>
                  <a:cubicBezTo>
                    <a:pt x="195" y="1627"/>
                    <a:pt x="160" y="1488"/>
                    <a:pt x="146" y="1324"/>
                  </a:cubicBezTo>
                  <a:cubicBezTo>
                    <a:pt x="133" y="1158"/>
                    <a:pt x="164" y="968"/>
                    <a:pt x="248" y="787"/>
                  </a:cubicBezTo>
                  <a:cubicBezTo>
                    <a:pt x="333" y="610"/>
                    <a:pt x="476" y="447"/>
                    <a:pt x="657" y="338"/>
                  </a:cubicBezTo>
                  <a:cubicBezTo>
                    <a:pt x="827" y="232"/>
                    <a:pt x="1025" y="178"/>
                    <a:pt x="1213" y="178"/>
                  </a:cubicBezTo>
                  <a:cubicBezTo>
                    <a:pt x="1224" y="178"/>
                    <a:pt x="1235" y="178"/>
                    <a:pt x="1245" y="178"/>
                  </a:cubicBezTo>
                  <a:cubicBezTo>
                    <a:pt x="1446" y="185"/>
                    <a:pt x="1633" y="249"/>
                    <a:pt x="1773" y="338"/>
                  </a:cubicBezTo>
                  <a:cubicBezTo>
                    <a:pt x="1916" y="423"/>
                    <a:pt x="2018" y="525"/>
                    <a:pt x="2079" y="603"/>
                  </a:cubicBezTo>
                  <a:cubicBezTo>
                    <a:pt x="2109" y="644"/>
                    <a:pt x="2133" y="674"/>
                    <a:pt x="2147" y="698"/>
                  </a:cubicBezTo>
                  <a:cubicBezTo>
                    <a:pt x="2160" y="723"/>
                    <a:pt x="2167" y="736"/>
                    <a:pt x="2167" y="736"/>
                  </a:cubicBezTo>
                  <a:cubicBezTo>
                    <a:pt x="2167" y="736"/>
                    <a:pt x="2164" y="723"/>
                    <a:pt x="2154" y="695"/>
                  </a:cubicBezTo>
                  <a:cubicBezTo>
                    <a:pt x="2143" y="671"/>
                    <a:pt x="2126" y="634"/>
                    <a:pt x="2102" y="586"/>
                  </a:cubicBezTo>
                  <a:cubicBezTo>
                    <a:pt x="2089" y="566"/>
                    <a:pt x="2076" y="542"/>
                    <a:pt x="2062" y="514"/>
                  </a:cubicBezTo>
                  <a:cubicBezTo>
                    <a:pt x="2041" y="488"/>
                    <a:pt x="2024" y="461"/>
                    <a:pt x="2000" y="430"/>
                  </a:cubicBezTo>
                  <a:cubicBezTo>
                    <a:pt x="1960" y="372"/>
                    <a:pt x="1902" y="310"/>
                    <a:pt x="1831" y="256"/>
                  </a:cubicBezTo>
                  <a:cubicBezTo>
                    <a:pt x="1759" y="199"/>
                    <a:pt x="1677" y="144"/>
                    <a:pt x="1582" y="100"/>
                  </a:cubicBezTo>
                  <a:cubicBezTo>
                    <a:pt x="1487" y="56"/>
                    <a:pt x="1378" y="21"/>
                    <a:pt x="1259" y="8"/>
                  </a:cubicBezTo>
                  <a:cubicBezTo>
                    <a:pt x="1219" y="3"/>
                    <a:pt x="1178" y="0"/>
                    <a:pt x="1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1"/>
            <p:cNvSpPr/>
            <p:nvPr/>
          </p:nvSpPr>
          <p:spPr>
            <a:xfrm>
              <a:off x="628653" y="456753"/>
              <a:ext cx="527" cy="5575"/>
            </a:xfrm>
            <a:custGeom>
              <a:avLst/>
              <a:gdLst/>
              <a:ahLst/>
              <a:cxnLst/>
              <a:rect l="l" t="t" r="r" b="b"/>
              <a:pathLst>
                <a:path w="12" h="127" extrusionOk="0">
                  <a:moveTo>
                    <a:pt x="5" y="1"/>
                  </a:moveTo>
                  <a:lnTo>
                    <a:pt x="5" y="8"/>
                  </a:lnTo>
                  <a:cubicBezTo>
                    <a:pt x="5" y="15"/>
                    <a:pt x="0" y="25"/>
                    <a:pt x="0" y="29"/>
                  </a:cubicBezTo>
                  <a:lnTo>
                    <a:pt x="0" y="52"/>
                  </a:lnTo>
                  <a:lnTo>
                    <a:pt x="0" y="62"/>
                  </a:lnTo>
                  <a:lnTo>
                    <a:pt x="0" y="76"/>
                  </a:lnTo>
                  <a:lnTo>
                    <a:pt x="0" y="96"/>
                  </a:lnTo>
                  <a:cubicBezTo>
                    <a:pt x="0" y="103"/>
                    <a:pt x="5" y="114"/>
                    <a:pt x="5" y="117"/>
                  </a:cubicBezTo>
                  <a:lnTo>
                    <a:pt x="5" y="127"/>
                  </a:lnTo>
                  <a:cubicBezTo>
                    <a:pt x="8" y="123"/>
                    <a:pt x="8" y="123"/>
                    <a:pt x="8" y="120"/>
                  </a:cubicBezTo>
                  <a:cubicBezTo>
                    <a:pt x="8" y="117"/>
                    <a:pt x="8" y="106"/>
                    <a:pt x="11" y="100"/>
                  </a:cubicBezTo>
                  <a:lnTo>
                    <a:pt x="11" y="76"/>
                  </a:lnTo>
                  <a:lnTo>
                    <a:pt x="11" y="62"/>
                  </a:lnTo>
                  <a:lnTo>
                    <a:pt x="11" y="49"/>
                  </a:lnTo>
                  <a:lnTo>
                    <a:pt x="11" y="25"/>
                  </a:lnTo>
                  <a:cubicBezTo>
                    <a:pt x="8" y="21"/>
                    <a:pt x="8" y="12"/>
                    <a:pt x="8" y="8"/>
                  </a:cubicBezTo>
                  <a:cubicBezTo>
                    <a:pt x="8" y="1"/>
                    <a:pt x="8" y="1"/>
                    <a:pt x="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1"/>
            <p:cNvSpPr/>
            <p:nvPr/>
          </p:nvSpPr>
          <p:spPr>
            <a:xfrm>
              <a:off x="842231" y="447402"/>
              <a:ext cx="113833" cy="193116"/>
            </a:xfrm>
            <a:custGeom>
              <a:avLst/>
              <a:gdLst/>
              <a:ahLst/>
              <a:cxnLst/>
              <a:rect l="l" t="t" r="r" b="b"/>
              <a:pathLst>
                <a:path w="2593" h="4399" extrusionOk="0">
                  <a:moveTo>
                    <a:pt x="242" y="0"/>
                  </a:moveTo>
                  <a:lnTo>
                    <a:pt x="242" y="0"/>
                  </a:lnTo>
                  <a:cubicBezTo>
                    <a:pt x="242" y="0"/>
                    <a:pt x="258" y="34"/>
                    <a:pt x="289" y="95"/>
                  </a:cubicBezTo>
                  <a:cubicBezTo>
                    <a:pt x="316" y="156"/>
                    <a:pt x="357" y="248"/>
                    <a:pt x="395" y="367"/>
                  </a:cubicBezTo>
                  <a:cubicBezTo>
                    <a:pt x="436" y="490"/>
                    <a:pt x="470" y="639"/>
                    <a:pt x="483" y="813"/>
                  </a:cubicBezTo>
                  <a:cubicBezTo>
                    <a:pt x="490" y="857"/>
                    <a:pt x="490" y="901"/>
                    <a:pt x="494" y="945"/>
                  </a:cubicBezTo>
                  <a:cubicBezTo>
                    <a:pt x="494" y="993"/>
                    <a:pt x="494" y="1041"/>
                    <a:pt x="490" y="1088"/>
                  </a:cubicBezTo>
                  <a:cubicBezTo>
                    <a:pt x="490" y="1136"/>
                    <a:pt x="487" y="1187"/>
                    <a:pt x="483" y="1234"/>
                  </a:cubicBezTo>
                  <a:cubicBezTo>
                    <a:pt x="476" y="1286"/>
                    <a:pt x="473" y="1337"/>
                    <a:pt x="462" y="1388"/>
                  </a:cubicBezTo>
                  <a:cubicBezTo>
                    <a:pt x="432" y="1595"/>
                    <a:pt x="354" y="1813"/>
                    <a:pt x="266" y="2044"/>
                  </a:cubicBezTo>
                  <a:cubicBezTo>
                    <a:pt x="222" y="2164"/>
                    <a:pt x="173" y="2286"/>
                    <a:pt x="129" y="2412"/>
                  </a:cubicBezTo>
                  <a:cubicBezTo>
                    <a:pt x="89" y="2541"/>
                    <a:pt x="48" y="2680"/>
                    <a:pt x="27" y="2826"/>
                  </a:cubicBezTo>
                  <a:cubicBezTo>
                    <a:pt x="4" y="2973"/>
                    <a:pt x="0" y="3129"/>
                    <a:pt x="24" y="3289"/>
                  </a:cubicBezTo>
                  <a:cubicBezTo>
                    <a:pt x="38" y="3368"/>
                    <a:pt x="58" y="3446"/>
                    <a:pt x="85" y="3524"/>
                  </a:cubicBezTo>
                  <a:cubicBezTo>
                    <a:pt x="116" y="3599"/>
                    <a:pt x="150" y="3674"/>
                    <a:pt x="191" y="3742"/>
                  </a:cubicBezTo>
                  <a:cubicBezTo>
                    <a:pt x="276" y="3885"/>
                    <a:pt x="385" y="4010"/>
                    <a:pt x="514" y="4112"/>
                  </a:cubicBezTo>
                  <a:cubicBezTo>
                    <a:pt x="578" y="4167"/>
                    <a:pt x="650" y="4211"/>
                    <a:pt x="725" y="4252"/>
                  </a:cubicBezTo>
                  <a:cubicBezTo>
                    <a:pt x="800" y="4289"/>
                    <a:pt x="878" y="4320"/>
                    <a:pt x="960" y="4344"/>
                  </a:cubicBezTo>
                  <a:cubicBezTo>
                    <a:pt x="1086" y="4380"/>
                    <a:pt x="1217" y="4398"/>
                    <a:pt x="1348" y="4398"/>
                  </a:cubicBezTo>
                  <a:cubicBezTo>
                    <a:pt x="1550" y="4398"/>
                    <a:pt x="1751" y="4356"/>
                    <a:pt x="1932" y="4269"/>
                  </a:cubicBezTo>
                  <a:cubicBezTo>
                    <a:pt x="2082" y="4194"/>
                    <a:pt x="2214" y="4095"/>
                    <a:pt x="2324" y="3969"/>
                  </a:cubicBezTo>
                  <a:cubicBezTo>
                    <a:pt x="2432" y="3847"/>
                    <a:pt x="2517" y="3694"/>
                    <a:pt x="2555" y="3531"/>
                  </a:cubicBezTo>
                  <a:cubicBezTo>
                    <a:pt x="2592" y="3364"/>
                    <a:pt x="2579" y="3194"/>
                    <a:pt x="2521" y="3041"/>
                  </a:cubicBezTo>
                  <a:cubicBezTo>
                    <a:pt x="2467" y="2891"/>
                    <a:pt x="2361" y="2759"/>
                    <a:pt x="2232" y="2671"/>
                  </a:cubicBezTo>
                  <a:cubicBezTo>
                    <a:pt x="2197" y="2650"/>
                    <a:pt x="2164" y="2630"/>
                    <a:pt x="2126" y="2613"/>
                  </a:cubicBezTo>
                  <a:cubicBezTo>
                    <a:pt x="2109" y="2605"/>
                    <a:pt x="2089" y="2599"/>
                    <a:pt x="2072" y="2592"/>
                  </a:cubicBezTo>
                  <a:cubicBezTo>
                    <a:pt x="2051" y="2589"/>
                    <a:pt x="2034" y="2582"/>
                    <a:pt x="2014" y="2578"/>
                  </a:cubicBezTo>
                  <a:cubicBezTo>
                    <a:pt x="1968" y="2568"/>
                    <a:pt x="1922" y="2562"/>
                    <a:pt x="1876" y="2562"/>
                  </a:cubicBezTo>
                  <a:cubicBezTo>
                    <a:pt x="1848" y="2562"/>
                    <a:pt x="1820" y="2564"/>
                    <a:pt x="1793" y="2568"/>
                  </a:cubicBezTo>
                  <a:cubicBezTo>
                    <a:pt x="1721" y="2575"/>
                    <a:pt x="1654" y="2599"/>
                    <a:pt x="1589" y="2622"/>
                  </a:cubicBezTo>
                  <a:cubicBezTo>
                    <a:pt x="1524" y="2650"/>
                    <a:pt x="1467" y="2684"/>
                    <a:pt x="1415" y="2732"/>
                  </a:cubicBezTo>
                  <a:cubicBezTo>
                    <a:pt x="1313" y="2817"/>
                    <a:pt x="1245" y="2949"/>
                    <a:pt x="1235" y="3071"/>
                  </a:cubicBezTo>
                  <a:cubicBezTo>
                    <a:pt x="1225" y="3194"/>
                    <a:pt x="1255" y="3306"/>
                    <a:pt x="1303" y="3398"/>
                  </a:cubicBezTo>
                  <a:cubicBezTo>
                    <a:pt x="1351" y="3487"/>
                    <a:pt x="1415" y="3558"/>
                    <a:pt x="1490" y="3609"/>
                  </a:cubicBezTo>
                  <a:cubicBezTo>
                    <a:pt x="1565" y="3657"/>
                    <a:pt x="1640" y="3680"/>
                    <a:pt x="1712" y="3694"/>
                  </a:cubicBezTo>
                  <a:cubicBezTo>
                    <a:pt x="1728" y="3696"/>
                    <a:pt x="1745" y="3697"/>
                    <a:pt x="1761" y="3697"/>
                  </a:cubicBezTo>
                  <a:cubicBezTo>
                    <a:pt x="1876" y="3697"/>
                    <a:pt x="1966" y="3657"/>
                    <a:pt x="2014" y="3613"/>
                  </a:cubicBezTo>
                  <a:cubicBezTo>
                    <a:pt x="2018" y="3605"/>
                    <a:pt x="2024" y="3602"/>
                    <a:pt x="2031" y="3595"/>
                  </a:cubicBezTo>
                  <a:cubicBezTo>
                    <a:pt x="2034" y="3589"/>
                    <a:pt x="2041" y="3585"/>
                    <a:pt x="2045" y="3578"/>
                  </a:cubicBezTo>
                  <a:cubicBezTo>
                    <a:pt x="2048" y="3575"/>
                    <a:pt x="2054" y="3569"/>
                    <a:pt x="2059" y="3564"/>
                  </a:cubicBezTo>
                  <a:cubicBezTo>
                    <a:pt x="2059" y="3558"/>
                    <a:pt x="2062" y="3555"/>
                    <a:pt x="2065" y="3551"/>
                  </a:cubicBezTo>
                  <a:cubicBezTo>
                    <a:pt x="2075" y="3538"/>
                    <a:pt x="2079" y="3528"/>
                    <a:pt x="2079" y="3528"/>
                  </a:cubicBezTo>
                  <a:lnTo>
                    <a:pt x="2079" y="3528"/>
                  </a:lnTo>
                  <a:cubicBezTo>
                    <a:pt x="2079" y="3528"/>
                    <a:pt x="2059" y="3561"/>
                    <a:pt x="2001" y="3592"/>
                  </a:cubicBezTo>
                  <a:cubicBezTo>
                    <a:pt x="1967" y="3612"/>
                    <a:pt x="1918" y="3624"/>
                    <a:pt x="1862" y="3624"/>
                  </a:cubicBezTo>
                  <a:cubicBezTo>
                    <a:pt x="1822" y="3624"/>
                    <a:pt x="1778" y="3618"/>
                    <a:pt x="1732" y="3602"/>
                  </a:cubicBezTo>
                  <a:cubicBezTo>
                    <a:pt x="1674" y="3585"/>
                    <a:pt x="1616" y="3555"/>
                    <a:pt x="1569" y="3507"/>
                  </a:cubicBezTo>
                  <a:cubicBezTo>
                    <a:pt x="1524" y="3462"/>
                    <a:pt x="1483" y="3398"/>
                    <a:pt x="1459" y="3327"/>
                  </a:cubicBezTo>
                  <a:cubicBezTo>
                    <a:pt x="1436" y="3255"/>
                    <a:pt x="1426" y="3173"/>
                    <a:pt x="1442" y="3099"/>
                  </a:cubicBezTo>
                  <a:cubicBezTo>
                    <a:pt x="1446" y="3082"/>
                    <a:pt x="1453" y="3062"/>
                    <a:pt x="1459" y="3044"/>
                  </a:cubicBezTo>
                  <a:cubicBezTo>
                    <a:pt x="1463" y="3034"/>
                    <a:pt x="1467" y="3027"/>
                    <a:pt x="1470" y="3017"/>
                  </a:cubicBezTo>
                  <a:cubicBezTo>
                    <a:pt x="1473" y="3010"/>
                    <a:pt x="1480" y="3000"/>
                    <a:pt x="1483" y="2993"/>
                  </a:cubicBezTo>
                  <a:cubicBezTo>
                    <a:pt x="1503" y="2960"/>
                    <a:pt x="1531" y="2932"/>
                    <a:pt x="1565" y="2905"/>
                  </a:cubicBezTo>
                  <a:cubicBezTo>
                    <a:pt x="1596" y="2878"/>
                    <a:pt x="1633" y="2854"/>
                    <a:pt x="1677" y="2840"/>
                  </a:cubicBezTo>
                  <a:cubicBezTo>
                    <a:pt x="1718" y="2823"/>
                    <a:pt x="1765" y="2817"/>
                    <a:pt x="1810" y="2817"/>
                  </a:cubicBezTo>
                  <a:cubicBezTo>
                    <a:pt x="1858" y="2817"/>
                    <a:pt x="1905" y="2823"/>
                    <a:pt x="1946" y="2837"/>
                  </a:cubicBezTo>
                  <a:lnTo>
                    <a:pt x="1977" y="2847"/>
                  </a:lnTo>
                  <a:cubicBezTo>
                    <a:pt x="1987" y="2854"/>
                    <a:pt x="1997" y="2857"/>
                    <a:pt x="2007" y="2864"/>
                  </a:cubicBezTo>
                  <a:cubicBezTo>
                    <a:pt x="2024" y="2875"/>
                    <a:pt x="2045" y="2888"/>
                    <a:pt x="2062" y="2905"/>
                  </a:cubicBezTo>
                  <a:cubicBezTo>
                    <a:pt x="2133" y="2963"/>
                    <a:pt x="2188" y="3051"/>
                    <a:pt x="2214" y="3150"/>
                  </a:cubicBezTo>
                  <a:cubicBezTo>
                    <a:pt x="2246" y="3245"/>
                    <a:pt x="2252" y="3354"/>
                    <a:pt x="2228" y="3456"/>
                  </a:cubicBezTo>
                  <a:cubicBezTo>
                    <a:pt x="2201" y="3558"/>
                    <a:pt x="2147" y="3657"/>
                    <a:pt x="2068" y="3745"/>
                  </a:cubicBezTo>
                  <a:cubicBezTo>
                    <a:pt x="1990" y="3834"/>
                    <a:pt x="1891" y="3905"/>
                    <a:pt x="1783" y="3956"/>
                  </a:cubicBezTo>
                  <a:cubicBezTo>
                    <a:pt x="1648" y="4018"/>
                    <a:pt x="1496" y="4050"/>
                    <a:pt x="1344" y="4050"/>
                  </a:cubicBezTo>
                  <a:cubicBezTo>
                    <a:pt x="1246" y="4050"/>
                    <a:pt x="1148" y="4037"/>
                    <a:pt x="1054" y="4010"/>
                  </a:cubicBezTo>
                  <a:cubicBezTo>
                    <a:pt x="936" y="3977"/>
                    <a:pt x="823" y="3922"/>
                    <a:pt x="725" y="3847"/>
                  </a:cubicBezTo>
                  <a:cubicBezTo>
                    <a:pt x="626" y="3769"/>
                    <a:pt x="538" y="3677"/>
                    <a:pt x="473" y="3572"/>
                  </a:cubicBezTo>
                  <a:cubicBezTo>
                    <a:pt x="439" y="3517"/>
                    <a:pt x="412" y="3462"/>
                    <a:pt x="388" y="3405"/>
                  </a:cubicBezTo>
                  <a:cubicBezTo>
                    <a:pt x="365" y="3351"/>
                    <a:pt x="347" y="3293"/>
                    <a:pt x="333" y="3231"/>
                  </a:cubicBezTo>
                  <a:cubicBezTo>
                    <a:pt x="310" y="3112"/>
                    <a:pt x="307" y="2986"/>
                    <a:pt x="320" y="2864"/>
                  </a:cubicBezTo>
                  <a:cubicBezTo>
                    <a:pt x="344" y="2613"/>
                    <a:pt x="422" y="2364"/>
                    <a:pt x="494" y="2123"/>
                  </a:cubicBezTo>
                  <a:cubicBezTo>
                    <a:pt x="561" y="1881"/>
                    <a:pt x="626" y="1639"/>
                    <a:pt x="643" y="1412"/>
                  </a:cubicBezTo>
                  <a:cubicBezTo>
                    <a:pt x="654" y="1296"/>
                    <a:pt x="654" y="1187"/>
                    <a:pt x="643" y="1082"/>
                  </a:cubicBezTo>
                  <a:cubicBezTo>
                    <a:pt x="640" y="1030"/>
                    <a:pt x="630" y="983"/>
                    <a:pt x="622" y="936"/>
                  </a:cubicBezTo>
                  <a:cubicBezTo>
                    <a:pt x="613" y="884"/>
                    <a:pt x="605" y="840"/>
                    <a:pt x="596" y="796"/>
                  </a:cubicBezTo>
                  <a:cubicBezTo>
                    <a:pt x="555" y="616"/>
                    <a:pt x="497" y="469"/>
                    <a:pt x="446" y="350"/>
                  </a:cubicBezTo>
                  <a:cubicBezTo>
                    <a:pt x="388" y="231"/>
                    <a:pt x="337" y="146"/>
                    <a:pt x="299" y="88"/>
                  </a:cubicBezTo>
                  <a:cubicBezTo>
                    <a:pt x="262" y="30"/>
                    <a:pt x="24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1"/>
            <p:cNvSpPr/>
            <p:nvPr/>
          </p:nvSpPr>
          <p:spPr>
            <a:xfrm>
              <a:off x="547744" y="362542"/>
              <a:ext cx="132183" cy="277580"/>
            </a:xfrm>
            <a:custGeom>
              <a:avLst/>
              <a:gdLst/>
              <a:ahLst/>
              <a:cxnLst/>
              <a:rect l="l" t="t" r="r" b="b"/>
              <a:pathLst>
                <a:path w="3011" h="6323" extrusionOk="0">
                  <a:moveTo>
                    <a:pt x="738" y="1"/>
                  </a:moveTo>
                  <a:cubicBezTo>
                    <a:pt x="738" y="1"/>
                    <a:pt x="728" y="7"/>
                    <a:pt x="705" y="24"/>
                  </a:cubicBezTo>
                  <a:cubicBezTo>
                    <a:pt x="684" y="41"/>
                    <a:pt x="650" y="62"/>
                    <a:pt x="612" y="96"/>
                  </a:cubicBezTo>
                  <a:cubicBezTo>
                    <a:pt x="592" y="113"/>
                    <a:pt x="568" y="130"/>
                    <a:pt x="545" y="154"/>
                  </a:cubicBezTo>
                  <a:cubicBezTo>
                    <a:pt x="524" y="178"/>
                    <a:pt x="496" y="201"/>
                    <a:pt x="476" y="232"/>
                  </a:cubicBezTo>
                  <a:cubicBezTo>
                    <a:pt x="463" y="246"/>
                    <a:pt x="449" y="263"/>
                    <a:pt x="439" y="280"/>
                  </a:cubicBezTo>
                  <a:cubicBezTo>
                    <a:pt x="425" y="297"/>
                    <a:pt x="415" y="313"/>
                    <a:pt x="402" y="330"/>
                  </a:cubicBezTo>
                  <a:cubicBezTo>
                    <a:pt x="388" y="351"/>
                    <a:pt x="378" y="368"/>
                    <a:pt x="367" y="392"/>
                  </a:cubicBezTo>
                  <a:cubicBezTo>
                    <a:pt x="358" y="412"/>
                    <a:pt x="344" y="432"/>
                    <a:pt x="337" y="456"/>
                  </a:cubicBezTo>
                  <a:cubicBezTo>
                    <a:pt x="296" y="548"/>
                    <a:pt x="272" y="657"/>
                    <a:pt x="262" y="776"/>
                  </a:cubicBezTo>
                  <a:cubicBezTo>
                    <a:pt x="251" y="899"/>
                    <a:pt x="259" y="1028"/>
                    <a:pt x="286" y="1164"/>
                  </a:cubicBezTo>
                  <a:cubicBezTo>
                    <a:pt x="340" y="1440"/>
                    <a:pt x="469" y="1729"/>
                    <a:pt x="653" y="2015"/>
                  </a:cubicBezTo>
                  <a:cubicBezTo>
                    <a:pt x="745" y="2158"/>
                    <a:pt x="851" y="2297"/>
                    <a:pt x="973" y="2436"/>
                  </a:cubicBezTo>
                  <a:cubicBezTo>
                    <a:pt x="1034" y="2505"/>
                    <a:pt x="1099" y="2572"/>
                    <a:pt x="1167" y="2637"/>
                  </a:cubicBezTo>
                  <a:cubicBezTo>
                    <a:pt x="1187" y="2654"/>
                    <a:pt x="1204" y="2671"/>
                    <a:pt x="1221" y="2688"/>
                  </a:cubicBezTo>
                  <a:cubicBezTo>
                    <a:pt x="1238" y="2701"/>
                    <a:pt x="1256" y="2718"/>
                    <a:pt x="1276" y="2732"/>
                  </a:cubicBezTo>
                  <a:cubicBezTo>
                    <a:pt x="1310" y="2763"/>
                    <a:pt x="1347" y="2794"/>
                    <a:pt x="1381" y="2828"/>
                  </a:cubicBezTo>
                  <a:cubicBezTo>
                    <a:pt x="1670" y="3076"/>
                    <a:pt x="1980" y="3324"/>
                    <a:pt x="2242" y="3624"/>
                  </a:cubicBezTo>
                  <a:cubicBezTo>
                    <a:pt x="2310" y="3698"/>
                    <a:pt x="2371" y="3776"/>
                    <a:pt x="2429" y="3858"/>
                  </a:cubicBezTo>
                  <a:cubicBezTo>
                    <a:pt x="2484" y="3940"/>
                    <a:pt x="2534" y="4025"/>
                    <a:pt x="2575" y="4114"/>
                  </a:cubicBezTo>
                  <a:cubicBezTo>
                    <a:pt x="2664" y="4293"/>
                    <a:pt x="2715" y="4484"/>
                    <a:pt x="2725" y="4681"/>
                  </a:cubicBezTo>
                  <a:cubicBezTo>
                    <a:pt x="2728" y="4780"/>
                    <a:pt x="2721" y="4882"/>
                    <a:pt x="2705" y="4977"/>
                  </a:cubicBezTo>
                  <a:cubicBezTo>
                    <a:pt x="2688" y="5076"/>
                    <a:pt x="2660" y="5168"/>
                    <a:pt x="2623" y="5260"/>
                  </a:cubicBezTo>
                  <a:cubicBezTo>
                    <a:pt x="2582" y="5348"/>
                    <a:pt x="2531" y="5433"/>
                    <a:pt x="2473" y="5511"/>
                  </a:cubicBezTo>
                  <a:cubicBezTo>
                    <a:pt x="2412" y="5590"/>
                    <a:pt x="2344" y="5661"/>
                    <a:pt x="2266" y="5722"/>
                  </a:cubicBezTo>
                  <a:cubicBezTo>
                    <a:pt x="2027" y="5919"/>
                    <a:pt x="1716" y="6028"/>
                    <a:pt x="1412" y="6028"/>
                  </a:cubicBezTo>
                  <a:cubicBezTo>
                    <a:pt x="1326" y="6028"/>
                    <a:pt x="1240" y="6019"/>
                    <a:pt x="1157" y="6001"/>
                  </a:cubicBezTo>
                  <a:cubicBezTo>
                    <a:pt x="1061" y="5978"/>
                    <a:pt x="970" y="5946"/>
                    <a:pt x="884" y="5906"/>
                  </a:cubicBezTo>
                  <a:cubicBezTo>
                    <a:pt x="799" y="5862"/>
                    <a:pt x="721" y="5808"/>
                    <a:pt x="647" y="5746"/>
                  </a:cubicBezTo>
                  <a:lnTo>
                    <a:pt x="595" y="5698"/>
                  </a:lnTo>
                  <a:cubicBezTo>
                    <a:pt x="578" y="5685"/>
                    <a:pt x="562" y="5665"/>
                    <a:pt x="545" y="5648"/>
                  </a:cubicBezTo>
                  <a:cubicBezTo>
                    <a:pt x="514" y="5613"/>
                    <a:pt x="483" y="5576"/>
                    <a:pt x="456" y="5538"/>
                  </a:cubicBezTo>
                  <a:cubicBezTo>
                    <a:pt x="402" y="5467"/>
                    <a:pt x="361" y="5386"/>
                    <a:pt x="330" y="5301"/>
                  </a:cubicBezTo>
                  <a:cubicBezTo>
                    <a:pt x="276" y="5130"/>
                    <a:pt x="272" y="4946"/>
                    <a:pt x="327" y="4790"/>
                  </a:cubicBezTo>
                  <a:cubicBezTo>
                    <a:pt x="354" y="4712"/>
                    <a:pt x="394" y="4644"/>
                    <a:pt x="449" y="4583"/>
                  </a:cubicBezTo>
                  <a:cubicBezTo>
                    <a:pt x="504" y="4522"/>
                    <a:pt x="571" y="4474"/>
                    <a:pt x="643" y="4436"/>
                  </a:cubicBezTo>
                  <a:cubicBezTo>
                    <a:pt x="764" y="4376"/>
                    <a:pt x="899" y="4346"/>
                    <a:pt x="1029" y="4346"/>
                  </a:cubicBezTo>
                  <a:cubicBezTo>
                    <a:pt x="1059" y="4346"/>
                    <a:pt x="1089" y="4348"/>
                    <a:pt x="1119" y="4351"/>
                  </a:cubicBezTo>
                  <a:cubicBezTo>
                    <a:pt x="1279" y="4368"/>
                    <a:pt x="1429" y="4430"/>
                    <a:pt x="1541" y="4522"/>
                  </a:cubicBezTo>
                  <a:cubicBezTo>
                    <a:pt x="1595" y="4569"/>
                    <a:pt x="1643" y="4624"/>
                    <a:pt x="1677" y="4681"/>
                  </a:cubicBezTo>
                  <a:cubicBezTo>
                    <a:pt x="1714" y="4739"/>
                    <a:pt x="1738" y="4804"/>
                    <a:pt x="1749" y="4869"/>
                  </a:cubicBezTo>
                  <a:cubicBezTo>
                    <a:pt x="1769" y="5001"/>
                    <a:pt x="1752" y="5134"/>
                    <a:pt x="1697" y="5239"/>
                  </a:cubicBezTo>
                  <a:cubicBezTo>
                    <a:pt x="1670" y="5293"/>
                    <a:pt x="1636" y="5338"/>
                    <a:pt x="1592" y="5375"/>
                  </a:cubicBezTo>
                  <a:cubicBezTo>
                    <a:pt x="1551" y="5409"/>
                    <a:pt x="1504" y="5440"/>
                    <a:pt x="1452" y="5457"/>
                  </a:cubicBezTo>
                  <a:cubicBezTo>
                    <a:pt x="1409" y="5472"/>
                    <a:pt x="1365" y="5478"/>
                    <a:pt x="1322" y="5478"/>
                  </a:cubicBezTo>
                  <a:cubicBezTo>
                    <a:pt x="1267" y="5478"/>
                    <a:pt x="1214" y="5468"/>
                    <a:pt x="1167" y="5450"/>
                  </a:cubicBezTo>
                  <a:cubicBezTo>
                    <a:pt x="1078" y="5420"/>
                    <a:pt x="1011" y="5372"/>
                    <a:pt x="956" y="5324"/>
                  </a:cubicBezTo>
                  <a:cubicBezTo>
                    <a:pt x="929" y="5301"/>
                    <a:pt x="909" y="5273"/>
                    <a:pt x="888" y="5249"/>
                  </a:cubicBezTo>
                  <a:cubicBezTo>
                    <a:pt x="871" y="5222"/>
                    <a:pt x="854" y="5202"/>
                    <a:pt x="840" y="5178"/>
                  </a:cubicBezTo>
                  <a:cubicBezTo>
                    <a:pt x="834" y="5168"/>
                    <a:pt x="830" y="5158"/>
                    <a:pt x="823" y="5147"/>
                  </a:cubicBezTo>
                  <a:cubicBezTo>
                    <a:pt x="820" y="5137"/>
                    <a:pt x="816" y="5127"/>
                    <a:pt x="813" y="5117"/>
                  </a:cubicBezTo>
                  <a:cubicBezTo>
                    <a:pt x="807" y="5106"/>
                    <a:pt x="803" y="5100"/>
                    <a:pt x="799" y="5093"/>
                  </a:cubicBezTo>
                  <a:cubicBezTo>
                    <a:pt x="799" y="5083"/>
                    <a:pt x="796" y="5076"/>
                    <a:pt x="793" y="5069"/>
                  </a:cubicBezTo>
                  <a:cubicBezTo>
                    <a:pt x="786" y="5045"/>
                    <a:pt x="782" y="5032"/>
                    <a:pt x="782" y="5032"/>
                  </a:cubicBezTo>
                  <a:lnTo>
                    <a:pt x="782" y="5032"/>
                  </a:lnTo>
                  <a:cubicBezTo>
                    <a:pt x="782" y="5032"/>
                    <a:pt x="786" y="5045"/>
                    <a:pt x="789" y="5073"/>
                  </a:cubicBezTo>
                  <a:cubicBezTo>
                    <a:pt x="793" y="5079"/>
                    <a:pt x="793" y="5086"/>
                    <a:pt x="793" y="5093"/>
                  </a:cubicBezTo>
                  <a:cubicBezTo>
                    <a:pt x="796" y="5103"/>
                    <a:pt x="799" y="5110"/>
                    <a:pt x="803" y="5120"/>
                  </a:cubicBezTo>
                  <a:cubicBezTo>
                    <a:pt x="807" y="5130"/>
                    <a:pt x="807" y="5141"/>
                    <a:pt x="810" y="5151"/>
                  </a:cubicBezTo>
                  <a:cubicBezTo>
                    <a:pt x="816" y="5161"/>
                    <a:pt x="820" y="5175"/>
                    <a:pt x="827" y="5185"/>
                  </a:cubicBezTo>
                  <a:cubicBezTo>
                    <a:pt x="834" y="5212"/>
                    <a:pt x="851" y="5236"/>
                    <a:pt x="864" y="5263"/>
                  </a:cubicBezTo>
                  <a:cubicBezTo>
                    <a:pt x="881" y="5290"/>
                    <a:pt x="901" y="5321"/>
                    <a:pt x="929" y="5351"/>
                  </a:cubicBezTo>
                  <a:cubicBezTo>
                    <a:pt x="980" y="5409"/>
                    <a:pt x="1047" y="5471"/>
                    <a:pt x="1140" y="5515"/>
                  </a:cubicBezTo>
                  <a:cubicBezTo>
                    <a:pt x="1187" y="5532"/>
                    <a:pt x="1238" y="5552"/>
                    <a:pt x="1296" y="5555"/>
                  </a:cubicBezTo>
                  <a:cubicBezTo>
                    <a:pt x="1316" y="5559"/>
                    <a:pt x="1335" y="5561"/>
                    <a:pt x="1355" y="5561"/>
                  </a:cubicBezTo>
                  <a:cubicBezTo>
                    <a:pt x="1395" y="5561"/>
                    <a:pt x="1437" y="5554"/>
                    <a:pt x="1480" y="5546"/>
                  </a:cubicBezTo>
                  <a:cubicBezTo>
                    <a:pt x="1541" y="5532"/>
                    <a:pt x="1603" y="5502"/>
                    <a:pt x="1660" y="5464"/>
                  </a:cubicBezTo>
                  <a:cubicBezTo>
                    <a:pt x="1718" y="5420"/>
                    <a:pt x="1769" y="5365"/>
                    <a:pt x="1810" y="5304"/>
                  </a:cubicBezTo>
                  <a:cubicBezTo>
                    <a:pt x="1888" y="5175"/>
                    <a:pt x="1922" y="5015"/>
                    <a:pt x="1905" y="4844"/>
                  </a:cubicBezTo>
                  <a:cubicBezTo>
                    <a:pt x="1898" y="4763"/>
                    <a:pt x="1874" y="4678"/>
                    <a:pt x="1830" y="4596"/>
                  </a:cubicBezTo>
                  <a:cubicBezTo>
                    <a:pt x="1790" y="4515"/>
                    <a:pt x="1732" y="4443"/>
                    <a:pt x="1660" y="4382"/>
                  </a:cubicBezTo>
                  <a:cubicBezTo>
                    <a:pt x="1521" y="4260"/>
                    <a:pt x="1344" y="4178"/>
                    <a:pt x="1146" y="4144"/>
                  </a:cubicBezTo>
                  <a:cubicBezTo>
                    <a:pt x="1094" y="4137"/>
                    <a:pt x="1041" y="4133"/>
                    <a:pt x="987" y="4133"/>
                  </a:cubicBezTo>
                  <a:cubicBezTo>
                    <a:pt x="840" y="4133"/>
                    <a:pt x="688" y="4161"/>
                    <a:pt x="545" y="4226"/>
                  </a:cubicBezTo>
                  <a:cubicBezTo>
                    <a:pt x="446" y="4266"/>
                    <a:pt x="350" y="4331"/>
                    <a:pt x="272" y="4409"/>
                  </a:cubicBezTo>
                  <a:cubicBezTo>
                    <a:pt x="190" y="4491"/>
                    <a:pt x="126" y="4590"/>
                    <a:pt x="85" y="4698"/>
                  </a:cubicBezTo>
                  <a:cubicBezTo>
                    <a:pt x="0" y="4916"/>
                    <a:pt x="0" y="5161"/>
                    <a:pt x="68" y="5386"/>
                  </a:cubicBezTo>
                  <a:cubicBezTo>
                    <a:pt x="102" y="5497"/>
                    <a:pt x="157" y="5607"/>
                    <a:pt x="225" y="5706"/>
                  </a:cubicBezTo>
                  <a:cubicBezTo>
                    <a:pt x="262" y="5750"/>
                    <a:pt x="292" y="5797"/>
                    <a:pt x="333" y="5838"/>
                  </a:cubicBezTo>
                  <a:cubicBezTo>
                    <a:pt x="354" y="5862"/>
                    <a:pt x="374" y="5882"/>
                    <a:pt x="394" y="5902"/>
                  </a:cubicBezTo>
                  <a:lnTo>
                    <a:pt x="460" y="5964"/>
                  </a:lnTo>
                  <a:cubicBezTo>
                    <a:pt x="548" y="6042"/>
                    <a:pt x="647" y="6110"/>
                    <a:pt x="752" y="6164"/>
                  </a:cubicBezTo>
                  <a:cubicBezTo>
                    <a:pt x="860" y="6219"/>
                    <a:pt x="973" y="6260"/>
                    <a:pt x="1092" y="6287"/>
                  </a:cubicBezTo>
                  <a:cubicBezTo>
                    <a:pt x="1200" y="6311"/>
                    <a:pt x="1311" y="6323"/>
                    <a:pt x="1421" y="6323"/>
                  </a:cubicBezTo>
                  <a:cubicBezTo>
                    <a:pt x="1793" y="6323"/>
                    <a:pt x="2165" y="6190"/>
                    <a:pt x="2456" y="5954"/>
                  </a:cubicBezTo>
                  <a:cubicBezTo>
                    <a:pt x="2548" y="5875"/>
                    <a:pt x="2633" y="5787"/>
                    <a:pt x="2708" y="5689"/>
                  </a:cubicBezTo>
                  <a:cubicBezTo>
                    <a:pt x="2779" y="5590"/>
                    <a:pt x="2840" y="5484"/>
                    <a:pt x="2888" y="5372"/>
                  </a:cubicBezTo>
                  <a:cubicBezTo>
                    <a:pt x="2936" y="5260"/>
                    <a:pt x="2966" y="5141"/>
                    <a:pt x="2986" y="5022"/>
                  </a:cubicBezTo>
                  <a:cubicBezTo>
                    <a:pt x="3004" y="4902"/>
                    <a:pt x="3011" y="4787"/>
                    <a:pt x="3004" y="4668"/>
                  </a:cubicBezTo>
                  <a:cubicBezTo>
                    <a:pt x="2990" y="4430"/>
                    <a:pt x="2919" y="4199"/>
                    <a:pt x="2817" y="3998"/>
                  </a:cubicBezTo>
                  <a:cubicBezTo>
                    <a:pt x="2711" y="3794"/>
                    <a:pt x="2575" y="3613"/>
                    <a:pt x="2432" y="3456"/>
                  </a:cubicBezTo>
                  <a:cubicBezTo>
                    <a:pt x="2140" y="3137"/>
                    <a:pt x="1813" y="2896"/>
                    <a:pt x="1517" y="2660"/>
                  </a:cubicBezTo>
                  <a:cubicBezTo>
                    <a:pt x="1480" y="2634"/>
                    <a:pt x="1443" y="2603"/>
                    <a:pt x="1408" y="2572"/>
                  </a:cubicBezTo>
                  <a:cubicBezTo>
                    <a:pt x="1388" y="2558"/>
                    <a:pt x="1371" y="2545"/>
                    <a:pt x="1354" y="2531"/>
                  </a:cubicBezTo>
                  <a:cubicBezTo>
                    <a:pt x="1337" y="2518"/>
                    <a:pt x="1320" y="2501"/>
                    <a:pt x="1303" y="2487"/>
                  </a:cubicBezTo>
                  <a:cubicBezTo>
                    <a:pt x="1235" y="2429"/>
                    <a:pt x="1170" y="2368"/>
                    <a:pt x="1113" y="2307"/>
                  </a:cubicBezTo>
                  <a:cubicBezTo>
                    <a:pt x="994" y="2181"/>
                    <a:pt x="884" y="2052"/>
                    <a:pt x="793" y="1919"/>
                  </a:cubicBezTo>
                  <a:cubicBezTo>
                    <a:pt x="606" y="1657"/>
                    <a:pt x="469" y="1389"/>
                    <a:pt x="398" y="1140"/>
                  </a:cubicBezTo>
                  <a:cubicBezTo>
                    <a:pt x="327" y="889"/>
                    <a:pt x="327" y="654"/>
                    <a:pt x="391" y="477"/>
                  </a:cubicBezTo>
                  <a:cubicBezTo>
                    <a:pt x="446" y="297"/>
                    <a:pt x="548" y="178"/>
                    <a:pt x="619" y="106"/>
                  </a:cubicBezTo>
                  <a:cubicBezTo>
                    <a:pt x="656" y="68"/>
                    <a:pt x="687" y="45"/>
                    <a:pt x="708" y="28"/>
                  </a:cubicBezTo>
                  <a:cubicBezTo>
                    <a:pt x="728" y="11"/>
                    <a:pt x="738"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1"/>
            <p:cNvSpPr/>
            <p:nvPr/>
          </p:nvSpPr>
          <p:spPr>
            <a:xfrm>
              <a:off x="539227" y="582353"/>
              <a:ext cx="136529" cy="197023"/>
            </a:xfrm>
            <a:custGeom>
              <a:avLst/>
              <a:gdLst/>
              <a:ahLst/>
              <a:cxnLst/>
              <a:rect l="l" t="t" r="r" b="b"/>
              <a:pathLst>
                <a:path w="3110" h="4488" extrusionOk="0">
                  <a:moveTo>
                    <a:pt x="3109" y="1"/>
                  </a:moveTo>
                  <a:cubicBezTo>
                    <a:pt x="3109" y="1"/>
                    <a:pt x="3103" y="28"/>
                    <a:pt x="3092" y="79"/>
                  </a:cubicBezTo>
                  <a:cubicBezTo>
                    <a:pt x="3086" y="107"/>
                    <a:pt x="3075" y="137"/>
                    <a:pt x="3062" y="175"/>
                  </a:cubicBezTo>
                  <a:cubicBezTo>
                    <a:pt x="3058" y="195"/>
                    <a:pt x="3048" y="212"/>
                    <a:pt x="3042" y="232"/>
                  </a:cubicBezTo>
                  <a:cubicBezTo>
                    <a:pt x="3031" y="253"/>
                    <a:pt x="3024" y="277"/>
                    <a:pt x="3014" y="297"/>
                  </a:cubicBezTo>
                  <a:cubicBezTo>
                    <a:pt x="2932" y="481"/>
                    <a:pt x="2766" y="712"/>
                    <a:pt x="2507" y="926"/>
                  </a:cubicBezTo>
                  <a:cubicBezTo>
                    <a:pt x="2442" y="980"/>
                    <a:pt x="2371" y="1035"/>
                    <a:pt x="2300" y="1086"/>
                  </a:cubicBezTo>
                  <a:cubicBezTo>
                    <a:pt x="2225" y="1137"/>
                    <a:pt x="2144" y="1184"/>
                    <a:pt x="2058" y="1233"/>
                  </a:cubicBezTo>
                  <a:cubicBezTo>
                    <a:pt x="1891" y="1327"/>
                    <a:pt x="1704" y="1416"/>
                    <a:pt x="1514" y="1518"/>
                  </a:cubicBezTo>
                  <a:cubicBezTo>
                    <a:pt x="1320" y="1613"/>
                    <a:pt x="1116" y="1719"/>
                    <a:pt x="919" y="1851"/>
                  </a:cubicBezTo>
                  <a:cubicBezTo>
                    <a:pt x="891" y="1869"/>
                    <a:pt x="868" y="1886"/>
                    <a:pt x="844" y="1903"/>
                  </a:cubicBezTo>
                  <a:cubicBezTo>
                    <a:pt x="820" y="1923"/>
                    <a:pt x="792" y="1940"/>
                    <a:pt x="769" y="1957"/>
                  </a:cubicBezTo>
                  <a:cubicBezTo>
                    <a:pt x="745" y="1977"/>
                    <a:pt x="721" y="1994"/>
                    <a:pt x="698" y="2015"/>
                  </a:cubicBezTo>
                  <a:lnTo>
                    <a:pt x="626" y="2079"/>
                  </a:lnTo>
                  <a:cubicBezTo>
                    <a:pt x="534" y="2164"/>
                    <a:pt x="450" y="2256"/>
                    <a:pt x="368" y="2358"/>
                  </a:cubicBezTo>
                  <a:cubicBezTo>
                    <a:pt x="293" y="2460"/>
                    <a:pt x="225" y="2572"/>
                    <a:pt x="167" y="2692"/>
                  </a:cubicBezTo>
                  <a:cubicBezTo>
                    <a:pt x="112" y="2811"/>
                    <a:pt x="68" y="2936"/>
                    <a:pt x="45" y="3073"/>
                  </a:cubicBezTo>
                  <a:cubicBezTo>
                    <a:pt x="1" y="3338"/>
                    <a:pt x="37" y="3627"/>
                    <a:pt x="167" y="3862"/>
                  </a:cubicBezTo>
                  <a:cubicBezTo>
                    <a:pt x="293" y="4097"/>
                    <a:pt x="486" y="4270"/>
                    <a:pt x="698" y="4372"/>
                  </a:cubicBezTo>
                  <a:cubicBezTo>
                    <a:pt x="860" y="4451"/>
                    <a:pt x="1033" y="4487"/>
                    <a:pt x="1195" y="4487"/>
                  </a:cubicBezTo>
                  <a:cubicBezTo>
                    <a:pt x="1244" y="4487"/>
                    <a:pt x="1291" y="4484"/>
                    <a:pt x="1337" y="4478"/>
                  </a:cubicBezTo>
                  <a:cubicBezTo>
                    <a:pt x="1436" y="4467"/>
                    <a:pt x="1531" y="4437"/>
                    <a:pt x="1616" y="4393"/>
                  </a:cubicBezTo>
                  <a:cubicBezTo>
                    <a:pt x="1698" y="4348"/>
                    <a:pt x="1766" y="4291"/>
                    <a:pt x="1820" y="4226"/>
                  </a:cubicBezTo>
                  <a:cubicBezTo>
                    <a:pt x="1874" y="4161"/>
                    <a:pt x="1908" y="4090"/>
                    <a:pt x="1929" y="4026"/>
                  </a:cubicBezTo>
                  <a:cubicBezTo>
                    <a:pt x="1949" y="3957"/>
                    <a:pt x="1956" y="3896"/>
                    <a:pt x="1956" y="3842"/>
                  </a:cubicBezTo>
                  <a:cubicBezTo>
                    <a:pt x="1953" y="3787"/>
                    <a:pt x="1946" y="3736"/>
                    <a:pt x="1932" y="3699"/>
                  </a:cubicBezTo>
                  <a:cubicBezTo>
                    <a:pt x="1926" y="3679"/>
                    <a:pt x="1915" y="3661"/>
                    <a:pt x="1908" y="3644"/>
                  </a:cubicBezTo>
                  <a:cubicBezTo>
                    <a:pt x="1902" y="3627"/>
                    <a:pt x="1895" y="3613"/>
                    <a:pt x="1888" y="3603"/>
                  </a:cubicBezTo>
                  <a:cubicBezTo>
                    <a:pt x="1878" y="3590"/>
                    <a:pt x="1871" y="3580"/>
                    <a:pt x="1868" y="3572"/>
                  </a:cubicBezTo>
                  <a:cubicBezTo>
                    <a:pt x="1861" y="3563"/>
                    <a:pt x="1854" y="3556"/>
                    <a:pt x="1850" y="3552"/>
                  </a:cubicBezTo>
                  <a:cubicBezTo>
                    <a:pt x="1841" y="3542"/>
                    <a:pt x="1837" y="3536"/>
                    <a:pt x="1837" y="3536"/>
                  </a:cubicBezTo>
                  <a:lnTo>
                    <a:pt x="1837" y="3536"/>
                  </a:lnTo>
                  <a:cubicBezTo>
                    <a:pt x="1837" y="3536"/>
                    <a:pt x="1837" y="3542"/>
                    <a:pt x="1844" y="3556"/>
                  </a:cubicBezTo>
                  <a:cubicBezTo>
                    <a:pt x="1847" y="3563"/>
                    <a:pt x="1850" y="3569"/>
                    <a:pt x="1854" y="3580"/>
                  </a:cubicBezTo>
                  <a:cubicBezTo>
                    <a:pt x="1858" y="3590"/>
                    <a:pt x="1861" y="3600"/>
                    <a:pt x="1864" y="3613"/>
                  </a:cubicBezTo>
                  <a:cubicBezTo>
                    <a:pt x="1878" y="3661"/>
                    <a:pt x="1882" y="3743"/>
                    <a:pt x="1858" y="3831"/>
                  </a:cubicBezTo>
                  <a:cubicBezTo>
                    <a:pt x="1844" y="3872"/>
                    <a:pt x="1827" y="3919"/>
                    <a:pt x="1797" y="3964"/>
                  </a:cubicBezTo>
                  <a:cubicBezTo>
                    <a:pt x="1766" y="4008"/>
                    <a:pt x="1728" y="4049"/>
                    <a:pt x="1681" y="4079"/>
                  </a:cubicBezTo>
                  <a:cubicBezTo>
                    <a:pt x="1585" y="4148"/>
                    <a:pt x="1456" y="4181"/>
                    <a:pt x="1317" y="4181"/>
                  </a:cubicBezTo>
                  <a:cubicBezTo>
                    <a:pt x="1174" y="4178"/>
                    <a:pt x="1021" y="4128"/>
                    <a:pt x="891" y="4035"/>
                  </a:cubicBezTo>
                  <a:cubicBezTo>
                    <a:pt x="759" y="3944"/>
                    <a:pt x="646" y="3808"/>
                    <a:pt x="582" y="3658"/>
                  </a:cubicBezTo>
                  <a:lnTo>
                    <a:pt x="572" y="3627"/>
                  </a:lnTo>
                  <a:lnTo>
                    <a:pt x="561" y="3600"/>
                  </a:lnTo>
                  <a:cubicBezTo>
                    <a:pt x="552" y="3580"/>
                    <a:pt x="548" y="3559"/>
                    <a:pt x="544" y="3542"/>
                  </a:cubicBezTo>
                  <a:cubicBezTo>
                    <a:pt x="538" y="3522"/>
                    <a:pt x="534" y="3501"/>
                    <a:pt x="531" y="3481"/>
                  </a:cubicBezTo>
                  <a:cubicBezTo>
                    <a:pt x="527" y="3470"/>
                    <a:pt x="527" y="3461"/>
                    <a:pt x="524" y="3450"/>
                  </a:cubicBezTo>
                  <a:lnTo>
                    <a:pt x="521" y="3416"/>
                  </a:lnTo>
                  <a:cubicBezTo>
                    <a:pt x="514" y="3335"/>
                    <a:pt x="517" y="3246"/>
                    <a:pt x="534" y="3158"/>
                  </a:cubicBezTo>
                  <a:cubicBezTo>
                    <a:pt x="568" y="2981"/>
                    <a:pt x="636" y="2794"/>
                    <a:pt x="752" y="2627"/>
                  </a:cubicBezTo>
                  <a:cubicBezTo>
                    <a:pt x="803" y="2542"/>
                    <a:pt x="864" y="2460"/>
                    <a:pt x="932" y="2382"/>
                  </a:cubicBezTo>
                  <a:lnTo>
                    <a:pt x="987" y="2327"/>
                  </a:lnTo>
                  <a:cubicBezTo>
                    <a:pt x="1004" y="2307"/>
                    <a:pt x="1024" y="2291"/>
                    <a:pt x="1041" y="2274"/>
                  </a:cubicBezTo>
                  <a:cubicBezTo>
                    <a:pt x="1058" y="2253"/>
                    <a:pt x="1078" y="2236"/>
                    <a:pt x="1099" y="2216"/>
                  </a:cubicBezTo>
                  <a:cubicBezTo>
                    <a:pt x="1116" y="2198"/>
                    <a:pt x="1136" y="2181"/>
                    <a:pt x="1157" y="2161"/>
                  </a:cubicBezTo>
                  <a:cubicBezTo>
                    <a:pt x="1313" y="2018"/>
                    <a:pt x="1490" y="1892"/>
                    <a:pt x="1664" y="1767"/>
                  </a:cubicBezTo>
                  <a:cubicBezTo>
                    <a:pt x="1837" y="1644"/>
                    <a:pt x="2011" y="1522"/>
                    <a:pt x="2171" y="1399"/>
                  </a:cubicBezTo>
                  <a:cubicBezTo>
                    <a:pt x="2327" y="1273"/>
                    <a:pt x="2473" y="1148"/>
                    <a:pt x="2596" y="1021"/>
                  </a:cubicBezTo>
                  <a:cubicBezTo>
                    <a:pt x="2718" y="895"/>
                    <a:pt x="2817" y="766"/>
                    <a:pt x="2891" y="644"/>
                  </a:cubicBezTo>
                  <a:cubicBezTo>
                    <a:pt x="2963" y="521"/>
                    <a:pt x="3014" y="409"/>
                    <a:pt x="3045" y="311"/>
                  </a:cubicBezTo>
                  <a:cubicBezTo>
                    <a:pt x="3055" y="286"/>
                    <a:pt x="3058" y="263"/>
                    <a:pt x="3065" y="242"/>
                  </a:cubicBezTo>
                  <a:cubicBezTo>
                    <a:pt x="3072" y="219"/>
                    <a:pt x="3078" y="198"/>
                    <a:pt x="3082" y="181"/>
                  </a:cubicBezTo>
                  <a:cubicBezTo>
                    <a:pt x="3089" y="140"/>
                    <a:pt x="3096" y="110"/>
                    <a:pt x="3099" y="82"/>
                  </a:cubicBezTo>
                  <a:cubicBezTo>
                    <a:pt x="3106" y="28"/>
                    <a:pt x="3109" y="1"/>
                    <a:pt x="3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1"/>
            <p:cNvSpPr/>
            <p:nvPr/>
          </p:nvSpPr>
          <p:spPr>
            <a:xfrm>
              <a:off x="505731" y="503068"/>
              <a:ext cx="113306" cy="147504"/>
            </a:xfrm>
            <a:custGeom>
              <a:avLst/>
              <a:gdLst/>
              <a:ahLst/>
              <a:cxnLst/>
              <a:rect l="l" t="t" r="r" b="b"/>
              <a:pathLst>
                <a:path w="2581" h="3360" extrusionOk="0">
                  <a:moveTo>
                    <a:pt x="1715" y="1"/>
                  </a:moveTo>
                  <a:cubicBezTo>
                    <a:pt x="1569" y="1"/>
                    <a:pt x="1413" y="11"/>
                    <a:pt x="1246" y="48"/>
                  </a:cubicBezTo>
                  <a:cubicBezTo>
                    <a:pt x="1083" y="86"/>
                    <a:pt x="913" y="150"/>
                    <a:pt x="753" y="255"/>
                  </a:cubicBezTo>
                  <a:cubicBezTo>
                    <a:pt x="593" y="354"/>
                    <a:pt x="443" y="491"/>
                    <a:pt x="324" y="657"/>
                  </a:cubicBezTo>
                  <a:cubicBezTo>
                    <a:pt x="205" y="820"/>
                    <a:pt x="117" y="1007"/>
                    <a:pt x="62" y="1202"/>
                  </a:cubicBezTo>
                  <a:cubicBezTo>
                    <a:pt x="52" y="1252"/>
                    <a:pt x="39" y="1304"/>
                    <a:pt x="32" y="1351"/>
                  </a:cubicBezTo>
                  <a:cubicBezTo>
                    <a:pt x="25" y="1403"/>
                    <a:pt x="15" y="1450"/>
                    <a:pt x="12" y="1500"/>
                  </a:cubicBezTo>
                  <a:cubicBezTo>
                    <a:pt x="1" y="1599"/>
                    <a:pt x="1" y="1701"/>
                    <a:pt x="12" y="1800"/>
                  </a:cubicBezTo>
                  <a:cubicBezTo>
                    <a:pt x="25" y="1994"/>
                    <a:pt x="73" y="2185"/>
                    <a:pt x="144" y="2354"/>
                  </a:cubicBezTo>
                  <a:cubicBezTo>
                    <a:pt x="212" y="2525"/>
                    <a:pt x="307" y="2678"/>
                    <a:pt x="412" y="2807"/>
                  </a:cubicBezTo>
                  <a:cubicBezTo>
                    <a:pt x="519" y="2937"/>
                    <a:pt x="637" y="3042"/>
                    <a:pt x="756" y="3123"/>
                  </a:cubicBezTo>
                  <a:cubicBezTo>
                    <a:pt x="872" y="3205"/>
                    <a:pt x="995" y="3260"/>
                    <a:pt x="1103" y="3293"/>
                  </a:cubicBezTo>
                  <a:cubicBezTo>
                    <a:pt x="1158" y="3314"/>
                    <a:pt x="1208" y="3321"/>
                    <a:pt x="1257" y="3334"/>
                  </a:cubicBezTo>
                  <a:cubicBezTo>
                    <a:pt x="1280" y="3337"/>
                    <a:pt x="1304" y="3341"/>
                    <a:pt x="1328" y="3345"/>
                  </a:cubicBezTo>
                  <a:cubicBezTo>
                    <a:pt x="1348" y="3348"/>
                    <a:pt x="1368" y="3351"/>
                    <a:pt x="1389" y="3351"/>
                  </a:cubicBezTo>
                  <a:cubicBezTo>
                    <a:pt x="1430" y="3355"/>
                    <a:pt x="1464" y="3355"/>
                    <a:pt x="1494" y="3358"/>
                  </a:cubicBezTo>
                  <a:cubicBezTo>
                    <a:pt x="1505" y="3359"/>
                    <a:pt x="1514" y="3360"/>
                    <a:pt x="1524" y="3360"/>
                  </a:cubicBezTo>
                  <a:cubicBezTo>
                    <a:pt x="1542" y="3360"/>
                    <a:pt x="1559" y="3358"/>
                    <a:pt x="1573" y="3358"/>
                  </a:cubicBezTo>
                  <a:lnTo>
                    <a:pt x="1637" y="3358"/>
                  </a:lnTo>
                  <a:cubicBezTo>
                    <a:pt x="1637" y="3358"/>
                    <a:pt x="1613" y="3355"/>
                    <a:pt x="1573" y="3348"/>
                  </a:cubicBezTo>
                  <a:cubicBezTo>
                    <a:pt x="1555" y="3345"/>
                    <a:pt x="1528" y="3337"/>
                    <a:pt x="1502" y="3328"/>
                  </a:cubicBezTo>
                  <a:cubicBezTo>
                    <a:pt x="1471" y="3321"/>
                    <a:pt x="1440" y="3307"/>
                    <a:pt x="1403" y="3293"/>
                  </a:cubicBezTo>
                  <a:cubicBezTo>
                    <a:pt x="1368" y="3280"/>
                    <a:pt x="1328" y="3263"/>
                    <a:pt x="1287" y="3243"/>
                  </a:cubicBezTo>
                  <a:cubicBezTo>
                    <a:pt x="1249" y="3219"/>
                    <a:pt x="1205" y="3199"/>
                    <a:pt x="1161" y="3168"/>
                  </a:cubicBezTo>
                  <a:cubicBezTo>
                    <a:pt x="1141" y="3154"/>
                    <a:pt x="1117" y="3141"/>
                    <a:pt x="1097" y="3123"/>
                  </a:cubicBezTo>
                  <a:cubicBezTo>
                    <a:pt x="1073" y="3106"/>
                    <a:pt x="1053" y="3089"/>
                    <a:pt x="1029" y="3072"/>
                  </a:cubicBezTo>
                  <a:cubicBezTo>
                    <a:pt x="988" y="3035"/>
                    <a:pt x="940" y="2998"/>
                    <a:pt x="899" y="2950"/>
                  </a:cubicBezTo>
                  <a:cubicBezTo>
                    <a:pt x="811" y="2865"/>
                    <a:pt x="732" y="2756"/>
                    <a:pt x="665" y="2634"/>
                  </a:cubicBezTo>
                  <a:cubicBezTo>
                    <a:pt x="600" y="2511"/>
                    <a:pt x="549" y="2375"/>
                    <a:pt x="511" y="2229"/>
                  </a:cubicBezTo>
                  <a:cubicBezTo>
                    <a:pt x="474" y="2086"/>
                    <a:pt x="457" y="1933"/>
                    <a:pt x="457" y="1780"/>
                  </a:cubicBezTo>
                  <a:lnTo>
                    <a:pt x="461" y="1722"/>
                  </a:lnTo>
                  <a:cubicBezTo>
                    <a:pt x="461" y="1701"/>
                    <a:pt x="464" y="1684"/>
                    <a:pt x="464" y="1664"/>
                  </a:cubicBezTo>
                  <a:cubicBezTo>
                    <a:pt x="464" y="1647"/>
                    <a:pt x="464" y="1627"/>
                    <a:pt x="467" y="1607"/>
                  </a:cubicBezTo>
                  <a:lnTo>
                    <a:pt x="474" y="1552"/>
                  </a:lnTo>
                  <a:cubicBezTo>
                    <a:pt x="478" y="1511"/>
                    <a:pt x="484" y="1474"/>
                    <a:pt x="491" y="1436"/>
                  </a:cubicBezTo>
                  <a:cubicBezTo>
                    <a:pt x="498" y="1398"/>
                    <a:pt x="511" y="1365"/>
                    <a:pt x="519" y="1327"/>
                  </a:cubicBezTo>
                  <a:cubicBezTo>
                    <a:pt x="555" y="1181"/>
                    <a:pt x="621" y="1042"/>
                    <a:pt x="698" y="919"/>
                  </a:cubicBezTo>
                  <a:cubicBezTo>
                    <a:pt x="780" y="797"/>
                    <a:pt x="882" y="688"/>
                    <a:pt x="995" y="599"/>
                  </a:cubicBezTo>
                  <a:cubicBezTo>
                    <a:pt x="1106" y="511"/>
                    <a:pt x="1229" y="436"/>
                    <a:pt x="1355" y="382"/>
                  </a:cubicBezTo>
                  <a:cubicBezTo>
                    <a:pt x="1481" y="324"/>
                    <a:pt x="1607" y="286"/>
                    <a:pt x="1729" y="266"/>
                  </a:cubicBezTo>
                  <a:cubicBezTo>
                    <a:pt x="1852" y="249"/>
                    <a:pt x="1968" y="239"/>
                    <a:pt x="2070" y="239"/>
                  </a:cubicBezTo>
                  <a:cubicBezTo>
                    <a:pt x="2124" y="239"/>
                    <a:pt x="2172" y="242"/>
                    <a:pt x="2216" y="246"/>
                  </a:cubicBezTo>
                  <a:cubicBezTo>
                    <a:pt x="2260" y="249"/>
                    <a:pt x="2304" y="255"/>
                    <a:pt x="2342" y="263"/>
                  </a:cubicBezTo>
                  <a:cubicBezTo>
                    <a:pt x="2379" y="269"/>
                    <a:pt x="2413" y="276"/>
                    <a:pt x="2444" y="280"/>
                  </a:cubicBezTo>
                  <a:cubicBezTo>
                    <a:pt x="2471" y="286"/>
                    <a:pt x="2494" y="293"/>
                    <a:pt x="2515" y="300"/>
                  </a:cubicBezTo>
                  <a:cubicBezTo>
                    <a:pt x="2556" y="310"/>
                    <a:pt x="2580" y="317"/>
                    <a:pt x="2580" y="317"/>
                  </a:cubicBezTo>
                  <a:cubicBezTo>
                    <a:pt x="2580" y="317"/>
                    <a:pt x="2560" y="304"/>
                    <a:pt x="2525" y="280"/>
                  </a:cubicBezTo>
                  <a:cubicBezTo>
                    <a:pt x="2508" y="266"/>
                    <a:pt x="2488" y="249"/>
                    <a:pt x="2464" y="232"/>
                  </a:cubicBezTo>
                  <a:cubicBezTo>
                    <a:pt x="2437" y="215"/>
                    <a:pt x="2406" y="198"/>
                    <a:pt x="2372" y="178"/>
                  </a:cubicBezTo>
                  <a:cubicBezTo>
                    <a:pt x="2335" y="161"/>
                    <a:pt x="2294" y="140"/>
                    <a:pt x="2249" y="120"/>
                  </a:cubicBezTo>
                  <a:cubicBezTo>
                    <a:pt x="2202" y="103"/>
                    <a:pt x="2155" y="82"/>
                    <a:pt x="2097" y="65"/>
                  </a:cubicBezTo>
                  <a:cubicBezTo>
                    <a:pt x="1988" y="31"/>
                    <a:pt x="1858" y="4"/>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1"/>
            <p:cNvSpPr/>
            <p:nvPr/>
          </p:nvSpPr>
          <p:spPr>
            <a:xfrm>
              <a:off x="520701" y="666291"/>
              <a:ext cx="64709" cy="100663"/>
            </a:xfrm>
            <a:custGeom>
              <a:avLst/>
              <a:gdLst/>
              <a:ahLst/>
              <a:cxnLst/>
              <a:rect l="l" t="t" r="r" b="b"/>
              <a:pathLst>
                <a:path w="1474" h="2293" extrusionOk="0">
                  <a:moveTo>
                    <a:pt x="1293" y="1"/>
                  </a:moveTo>
                  <a:cubicBezTo>
                    <a:pt x="1232" y="4"/>
                    <a:pt x="1161" y="4"/>
                    <a:pt x="1079" y="7"/>
                  </a:cubicBezTo>
                  <a:cubicBezTo>
                    <a:pt x="997" y="11"/>
                    <a:pt x="905" y="21"/>
                    <a:pt x="806" y="38"/>
                  </a:cubicBezTo>
                  <a:cubicBezTo>
                    <a:pt x="756" y="45"/>
                    <a:pt x="704" y="55"/>
                    <a:pt x="650" y="68"/>
                  </a:cubicBezTo>
                  <a:cubicBezTo>
                    <a:pt x="596" y="79"/>
                    <a:pt x="538" y="96"/>
                    <a:pt x="476" y="117"/>
                  </a:cubicBezTo>
                  <a:cubicBezTo>
                    <a:pt x="418" y="140"/>
                    <a:pt x="357" y="170"/>
                    <a:pt x="300" y="219"/>
                  </a:cubicBezTo>
                  <a:cubicBezTo>
                    <a:pt x="239" y="263"/>
                    <a:pt x="184" y="330"/>
                    <a:pt x="157" y="412"/>
                  </a:cubicBezTo>
                  <a:cubicBezTo>
                    <a:pt x="123" y="508"/>
                    <a:pt x="123" y="613"/>
                    <a:pt x="160" y="712"/>
                  </a:cubicBezTo>
                  <a:cubicBezTo>
                    <a:pt x="181" y="759"/>
                    <a:pt x="205" y="811"/>
                    <a:pt x="242" y="851"/>
                  </a:cubicBezTo>
                  <a:cubicBezTo>
                    <a:pt x="263" y="872"/>
                    <a:pt x="283" y="892"/>
                    <a:pt x="307" y="909"/>
                  </a:cubicBezTo>
                  <a:lnTo>
                    <a:pt x="313" y="916"/>
                  </a:lnTo>
                  <a:lnTo>
                    <a:pt x="320" y="919"/>
                  </a:lnTo>
                  <a:lnTo>
                    <a:pt x="320" y="922"/>
                  </a:lnTo>
                  <a:lnTo>
                    <a:pt x="316" y="922"/>
                  </a:lnTo>
                  <a:lnTo>
                    <a:pt x="316" y="926"/>
                  </a:lnTo>
                  <a:lnTo>
                    <a:pt x="320" y="926"/>
                  </a:lnTo>
                  <a:lnTo>
                    <a:pt x="310" y="933"/>
                  </a:lnTo>
                  <a:lnTo>
                    <a:pt x="296" y="953"/>
                  </a:lnTo>
                  <a:cubicBezTo>
                    <a:pt x="252" y="1001"/>
                    <a:pt x="211" y="1052"/>
                    <a:pt x="174" y="1106"/>
                  </a:cubicBezTo>
                  <a:cubicBezTo>
                    <a:pt x="137" y="1164"/>
                    <a:pt x="102" y="1222"/>
                    <a:pt x="76" y="1286"/>
                  </a:cubicBezTo>
                  <a:cubicBezTo>
                    <a:pt x="62" y="1318"/>
                    <a:pt x="51" y="1351"/>
                    <a:pt x="38" y="1382"/>
                  </a:cubicBezTo>
                  <a:cubicBezTo>
                    <a:pt x="31" y="1415"/>
                    <a:pt x="21" y="1450"/>
                    <a:pt x="18" y="1484"/>
                  </a:cubicBezTo>
                  <a:cubicBezTo>
                    <a:pt x="4" y="1558"/>
                    <a:pt x="0" y="1637"/>
                    <a:pt x="14" y="1709"/>
                  </a:cubicBezTo>
                  <a:cubicBezTo>
                    <a:pt x="24" y="1780"/>
                    <a:pt x="41" y="1844"/>
                    <a:pt x="65" y="1902"/>
                  </a:cubicBezTo>
                  <a:cubicBezTo>
                    <a:pt x="79" y="1933"/>
                    <a:pt x="92" y="1963"/>
                    <a:pt x="109" y="1991"/>
                  </a:cubicBezTo>
                  <a:cubicBezTo>
                    <a:pt x="123" y="2021"/>
                    <a:pt x="140" y="2048"/>
                    <a:pt x="160" y="2076"/>
                  </a:cubicBezTo>
                  <a:cubicBezTo>
                    <a:pt x="198" y="2127"/>
                    <a:pt x="239" y="2171"/>
                    <a:pt x="286" y="2208"/>
                  </a:cubicBezTo>
                  <a:cubicBezTo>
                    <a:pt x="334" y="2246"/>
                    <a:pt x="391" y="2277"/>
                    <a:pt x="453" y="2287"/>
                  </a:cubicBezTo>
                  <a:cubicBezTo>
                    <a:pt x="471" y="2291"/>
                    <a:pt x="490" y="2293"/>
                    <a:pt x="509" y="2293"/>
                  </a:cubicBezTo>
                  <a:cubicBezTo>
                    <a:pt x="549" y="2293"/>
                    <a:pt x="587" y="2284"/>
                    <a:pt x="619" y="2273"/>
                  </a:cubicBezTo>
                  <a:cubicBezTo>
                    <a:pt x="671" y="2256"/>
                    <a:pt x="708" y="2225"/>
                    <a:pt x="735" y="2195"/>
                  </a:cubicBezTo>
                  <a:cubicBezTo>
                    <a:pt x="762" y="2164"/>
                    <a:pt x="783" y="2134"/>
                    <a:pt x="796" y="2109"/>
                  </a:cubicBezTo>
                  <a:cubicBezTo>
                    <a:pt x="823" y="2052"/>
                    <a:pt x="837" y="2007"/>
                    <a:pt x="847" y="1977"/>
                  </a:cubicBezTo>
                  <a:cubicBezTo>
                    <a:pt x="854" y="1943"/>
                    <a:pt x="861" y="1930"/>
                    <a:pt x="861" y="1930"/>
                  </a:cubicBezTo>
                  <a:lnTo>
                    <a:pt x="861" y="1930"/>
                  </a:lnTo>
                  <a:cubicBezTo>
                    <a:pt x="861" y="1930"/>
                    <a:pt x="847" y="1940"/>
                    <a:pt x="827" y="1967"/>
                  </a:cubicBezTo>
                  <a:cubicBezTo>
                    <a:pt x="806" y="1991"/>
                    <a:pt x="776" y="2025"/>
                    <a:pt x="735" y="2059"/>
                  </a:cubicBezTo>
                  <a:cubicBezTo>
                    <a:pt x="698" y="2096"/>
                    <a:pt x="640" y="2134"/>
                    <a:pt x="582" y="2137"/>
                  </a:cubicBezTo>
                  <a:cubicBezTo>
                    <a:pt x="579" y="2137"/>
                    <a:pt x="576" y="2137"/>
                    <a:pt x="572" y="2137"/>
                  </a:cubicBezTo>
                  <a:cubicBezTo>
                    <a:pt x="519" y="2137"/>
                    <a:pt x="470" y="2111"/>
                    <a:pt x="418" y="2059"/>
                  </a:cubicBezTo>
                  <a:cubicBezTo>
                    <a:pt x="391" y="2032"/>
                    <a:pt x="368" y="1998"/>
                    <a:pt x="351" y="1957"/>
                  </a:cubicBezTo>
                  <a:cubicBezTo>
                    <a:pt x="330" y="1916"/>
                    <a:pt x="316" y="1878"/>
                    <a:pt x="307" y="1828"/>
                  </a:cubicBezTo>
                  <a:cubicBezTo>
                    <a:pt x="296" y="1780"/>
                    <a:pt x="289" y="1729"/>
                    <a:pt x="289" y="1681"/>
                  </a:cubicBezTo>
                  <a:cubicBezTo>
                    <a:pt x="289" y="1633"/>
                    <a:pt x="296" y="1589"/>
                    <a:pt x="307" y="1542"/>
                  </a:cubicBezTo>
                  <a:cubicBezTo>
                    <a:pt x="313" y="1522"/>
                    <a:pt x="320" y="1501"/>
                    <a:pt x="327" y="1481"/>
                  </a:cubicBezTo>
                  <a:cubicBezTo>
                    <a:pt x="337" y="1460"/>
                    <a:pt x="344" y="1440"/>
                    <a:pt x="357" y="1415"/>
                  </a:cubicBezTo>
                  <a:cubicBezTo>
                    <a:pt x="378" y="1375"/>
                    <a:pt x="405" y="1334"/>
                    <a:pt x="436" y="1293"/>
                  </a:cubicBezTo>
                  <a:cubicBezTo>
                    <a:pt x="467" y="1252"/>
                    <a:pt x="500" y="1215"/>
                    <a:pt x="538" y="1175"/>
                  </a:cubicBezTo>
                  <a:lnTo>
                    <a:pt x="552" y="1161"/>
                  </a:lnTo>
                  <a:lnTo>
                    <a:pt x="561" y="1150"/>
                  </a:lnTo>
                  <a:cubicBezTo>
                    <a:pt x="569" y="1144"/>
                    <a:pt x="572" y="1140"/>
                    <a:pt x="578" y="1134"/>
                  </a:cubicBezTo>
                  <a:lnTo>
                    <a:pt x="643" y="1073"/>
                  </a:lnTo>
                  <a:cubicBezTo>
                    <a:pt x="688" y="1028"/>
                    <a:pt x="735" y="987"/>
                    <a:pt x="779" y="946"/>
                  </a:cubicBezTo>
                  <a:cubicBezTo>
                    <a:pt x="765" y="922"/>
                    <a:pt x="752" y="895"/>
                    <a:pt x="735" y="872"/>
                  </a:cubicBezTo>
                  <a:cubicBezTo>
                    <a:pt x="725" y="851"/>
                    <a:pt x="712" y="834"/>
                    <a:pt x="701" y="814"/>
                  </a:cubicBezTo>
                  <a:lnTo>
                    <a:pt x="701" y="811"/>
                  </a:lnTo>
                  <a:lnTo>
                    <a:pt x="698" y="811"/>
                  </a:lnTo>
                  <a:cubicBezTo>
                    <a:pt x="698" y="807"/>
                    <a:pt x="694" y="807"/>
                    <a:pt x="694" y="803"/>
                  </a:cubicBezTo>
                  <a:cubicBezTo>
                    <a:pt x="684" y="790"/>
                    <a:pt x="657" y="753"/>
                    <a:pt x="606" y="668"/>
                  </a:cubicBezTo>
                  <a:lnTo>
                    <a:pt x="552" y="677"/>
                  </a:lnTo>
                  <a:cubicBezTo>
                    <a:pt x="549" y="679"/>
                    <a:pt x="548" y="679"/>
                    <a:pt x="547" y="679"/>
                  </a:cubicBezTo>
                  <a:cubicBezTo>
                    <a:pt x="545" y="679"/>
                    <a:pt x="544" y="677"/>
                    <a:pt x="541" y="677"/>
                  </a:cubicBezTo>
                  <a:lnTo>
                    <a:pt x="531" y="677"/>
                  </a:lnTo>
                  <a:lnTo>
                    <a:pt x="514" y="674"/>
                  </a:lnTo>
                  <a:lnTo>
                    <a:pt x="500" y="671"/>
                  </a:lnTo>
                  <a:lnTo>
                    <a:pt x="490" y="671"/>
                  </a:lnTo>
                  <a:lnTo>
                    <a:pt x="484" y="668"/>
                  </a:lnTo>
                  <a:cubicBezTo>
                    <a:pt x="484" y="668"/>
                    <a:pt x="480" y="668"/>
                    <a:pt x="476" y="664"/>
                  </a:cubicBezTo>
                  <a:lnTo>
                    <a:pt x="473" y="664"/>
                  </a:lnTo>
                  <a:cubicBezTo>
                    <a:pt x="467" y="660"/>
                    <a:pt x="456" y="654"/>
                    <a:pt x="449" y="651"/>
                  </a:cubicBezTo>
                  <a:cubicBezTo>
                    <a:pt x="436" y="640"/>
                    <a:pt x="423" y="624"/>
                    <a:pt x="409" y="606"/>
                  </a:cubicBezTo>
                  <a:cubicBezTo>
                    <a:pt x="391" y="569"/>
                    <a:pt x="385" y="525"/>
                    <a:pt x="391" y="487"/>
                  </a:cubicBezTo>
                  <a:cubicBezTo>
                    <a:pt x="402" y="450"/>
                    <a:pt x="418" y="415"/>
                    <a:pt x="449" y="382"/>
                  </a:cubicBezTo>
                  <a:cubicBezTo>
                    <a:pt x="476" y="348"/>
                    <a:pt x="517" y="321"/>
                    <a:pt x="561" y="293"/>
                  </a:cubicBezTo>
                  <a:cubicBezTo>
                    <a:pt x="647" y="242"/>
                    <a:pt x="749" y="208"/>
                    <a:pt x="841" y="178"/>
                  </a:cubicBezTo>
                  <a:cubicBezTo>
                    <a:pt x="1024" y="120"/>
                    <a:pt x="1184" y="65"/>
                    <a:pt x="1296" y="41"/>
                  </a:cubicBezTo>
                  <a:cubicBezTo>
                    <a:pt x="1351" y="28"/>
                    <a:pt x="1398" y="18"/>
                    <a:pt x="1429" y="15"/>
                  </a:cubicBezTo>
                  <a:cubicBezTo>
                    <a:pt x="1459" y="7"/>
                    <a:pt x="1473" y="7"/>
                    <a:pt x="1473" y="7"/>
                  </a:cubicBezTo>
                  <a:cubicBezTo>
                    <a:pt x="1473" y="7"/>
                    <a:pt x="1409" y="4"/>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1"/>
            <p:cNvSpPr/>
            <p:nvPr/>
          </p:nvSpPr>
          <p:spPr>
            <a:xfrm>
              <a:off x="657628" y="443583"/>
              <a:ext cx="182975" cy="97282"/>
            </a:xfrm>
            <a:custGeom>
              <a:avLst/>
              <a:gdLst/>
              <a:ahLst/>
              <a:cxnLst/>
              <a:rect l="l" t="t" r="r" b="b"/>
              <a:pathLst>
                <a:path w="4168" h="2216" extrusionOk="0">
                  <a:moveTo>
                    <a:pt x="2840" y="0"/>
                  </a:moveTo>
                  <a:cubicBezTo>
                    <a:pt x="2754" y="0"/>
                    <a:pt x="2670" y="7"/>
                    <a:pt x="2590" y="18"/>
                  </a:cubicBezTo>
                  <a:cubicBezTo>
                    <a:pt x="2467" y="32"/>
                    <a:pt x="2348" y="59"/>
                    <a:pt x="2235" y="94"/>
                  </a:cubicBezTo>
                  <a:cubicBezTo>
                    <a:pt x="2008" y="158"/>
                    <a:pt x="1807" y="250"/>
                    <a:pt x="1617" y="342"/>
                  </a:cubicBezTo>
                  <a:cubicBezTo>
                    <a:pt x="1524" y="390"/>
                    <a:pt x="1430" y="437"/>
                    <a:pt x="1348" y="485"/>
                  </a:cubicBezTo>
                  <a:cubicBezTo>
                    <a:pt x="1263" y="533"/>
                    <a:pt x="1181" y="580"/>
                    <a:pt x="1100" y="621"/>
                  </a:cubicBezTo>
                  <a:cubicBezTo>
                    <a:pt x="943" y="706"/>
                    <a:pt x="797" y="778"/>
                    <a:pt x="661" y="825"/>
                  </a:cubicBezTo>
                  <a:cubicBezTo>
                    <a:pt x="533" y="870"/>
                    <a:pt x="417" y="893"/>
                    <a:pt x="316" y="893"/>
                  </a:cubicBezTo>
                  <a:cubicBezTo>
                    <a:pt x="309" y="893"/>
                    <a:pt x="303" y="893"/>
                    <a:pt x="296" y="893"/>
                  </a:cubicBezTo>
                  <a:cubicBezTo>
                    <a:pt x="290" y="893"/>
                    <a:pt x="284" y="893"/>
                    <a:pt x="277" y="893"/>
                  </a:cubicBezTo>
                  <a:cubicBezTo>
                    <a:pt x="184" y="893"/>
                    <a:pt x="110" y="871"/>
                    <a:pt x="62" y="855"/>
                  </a:cubicBezTo>
                  <a:cubicBezTo>
                    <a:pt x="34" y="845"/>
                    <a:pt x="14" y="839"/>
                    <a:pt x="1" y="832"/>
                  </a:cubicBezTo>
                  <a:lnTo>
                    <a:pt x="1" y="832"/>
                  </a:lnTo>
                  <a:cubicBezTo>
                    <a:pt x="14" y="839"/>
                    <a:pt x="31" y="852"/>
                    <a:pt x="59" y="863"/>
                  </a:cubicBezTo>
                  <a:cubicBezTo>
                    <a:pt x="109" y="886"/>
                    <a:pt x="188" y="921"/>
                    <a:pt x="296" y="930"/>
                  </a:cubicBezTo>
                  <a:cubicBezTo>
                    <a:pt x="327" y="934"/>
                    <a:pt x="359" y="936"/>
                    <a:pt x="393" y="936"/>
                  </a:cubicBezTo>
                  <a:cubicBezTo>
                    <a:pt x="479" y="936"/>
                    <a:pt x="577" y="924"/>
                    <a:pt x="681" y="900"/>
                  </a:cubicBezTo>
                  <a:cubicBezTo>
                    <a:pt x="830" y="869"/>
                    <a:pt x="990" y="811"/>
                    <a:pt x="1157" y="740"/>
                  </a:cubicBezTo>
                  <a:cubicBezTo>
                    <a:pt x="1239" y="703"/>
                    <a:pt x="1328" y="665"/>
                    <a:pt x="1416" y="624"/>
                  </a:cubicBezTo>
                  <a:cubicBezTo>
                    <a:pt x="1504" y="587"/>
                    <a:pt x="1596" y="546"/>
                    <a:pt x="1692" y="512"/>
                  </a:cubicBezTo>
                  <a:cubicBezTo>
                    <a:pt x="1882" y="437"/>
                    <a:pt x="2086" y="365"/>
                    <a:pt x="2293" y="315"/>
                  </a:cubicBezTo>
                  <a:cubicBezTo>
                    <a:pt x="2464" y="271"/>
                    <a:pt x="2642" y="242"/>
                    <a:pt x="2821" y="242"/>
                  </a:cubicBezTo>
                  <a:cubicBezTo>
                    <a:pt x="2863" y="242"/>
                    <a:pt x="2905" y="244"/>
                    <a:pt x="2947" y="247"/>
                  </a:cubicBezTo>
                  <a:cubicBezTo>
                    <a:pt x="3164" y="263"/>
                    <a:pt x="3382" y="329"/>
                    <a:pt x="3565" y="444"/>
                  </a:cubicBezTo>
                  <a:cubicBezTo>
                    <a:pt x="3658" y="502"/>
                    <a:pt x="3736" y="570"/>
                    <a:pt x="3794" y="659"/>
                  </a:cubicBezTo>
                  <a:cubicBezTo>
                    <a:pt x="3858" y="743"/>
                    <a:pt x="3896" y="845"/>
                    <a:pt x="3920" y="948"/>
                  </a:cubicBezTo>
                  <a:cubicBezTo>
                    <a:pt x="3964" y="1158"/>
                    <a:pt x="3940" y="1383"/>
                    <a:pt x="3868" y="1577"/>
                  </a:cubicBezTo>
                  <a:cubicBezTo>
                    <a:pt x="3831" y="1676"/>
                    <a:pt x="3780" y="1764"/>
                    <a:pt x="3719" y="1842"/>
                  </a:cubicBezTo>
                  <a:cubicBezTo>
                    <a:pt x="3658" y="1917"/>
                    <a:pt x="3582" y="1978"/>
                    <a:pt x="3501" y="2015"/>
                  </a:cubicBezTo>
                  <a:cubicBezTo>
                    <a:pt x="3418" y="2056"/>
                    <a:pt x="3331" y="2074"/>
                    <a:pt x="3244" y="2074"/>
                  </a:cubicBezTo>
                  <a:cubicBezTo>
                    <a:pt x="3156" y="2074"/>
                    <a:pt x="3070" y="2055"/>
                    <a:pt x="2991" y="2023"/>
                  </a:cubicBezTo>
                  <a:cubicBezTo>
                    <a:pt x="2950" y="2009"/>
                    <a:pt x="2916" y="1992"/>
                    <a:pt x="2882" y="1971"/>
                  </a:cubicBezTo>
                  <a:cubicBezTo>
                    <a:pt x="2865" y="1962"/>
                    <a:pt x="2848" y="1951"/>
                    <a:pt x="2831" y="1941"/>
                  </a:cubicBezTo>
                  <a:cubicBezTo>
                    <a:pt x="2818" y="1927"/>
                    <a:pt x="2804" y="1913"/>
                    <a:pt x="2790" y="1904"/>
                  </a:cubicBezTo>
                  <a:cubicBezTo>
                    <a:pt x="2733" y="1852"/>
                    <a:pt x="2688" y="1794"/>
                    <a:pt x="2654" y="1733"/>
                  </a:cubicBezTo>
                  <a:cubicBezTo>
                    <a:pt x="2620" y="1672"/>
                    <a:pt x="2596" y="1610"/>
                    <a:pt x="2579" y="1553"/>
                  </a:cubicBezTo>
                  <a:cubicBezTo>
                    <a:pt x="2565" y="1495"/>
                    <a:pt x="2559" y="1437"/>
                    <a:pt x="2562" y="1386"/>
                  </a:cubicBezTo>
                  <a:cubicBezTo>
                    <a:pt x="2559" y="1288"/>
                    <a:pt x="2582" y="1206"/>
                    <a:pt x="2606" y="1155"/>
                  </a:cubicBezTo>
                  <a:cubicBezTo>
                    <a:pt x="2617" y="1128"/>
                    <a:pt x="2626" y="1111"/>
                    <a:pt x="2634" y="1097"/>
                  </a:cubicBezTo>
                  <a:cubicBezTo>
                    <a:pt x="2640" y="1084"/>
                    <a:pt x="2644" y="1080"/>
                    <a:pt x="2644" y="1080"/>
                  </a:cubicBezTo>
                  <a:lnTo>
                    <a:pt x="2644" y="1080"/>
                  </a:lnTo>
                  <a:cubicBezTo>
                    <a:pt x="2644" y="1080"/>
                    <a:pt x="2640" y="1084"/>
                    <a:pt x="2631" y="1097"/>
                  </a:cubicBezTo>
                  <a:cubicBezTo>
                    <a:pt x="2623" y="1108"/>
                    <a:pt x="2606" y="1125"/>
                    <a:pt x="2593" y="1148"/>
                  </a:cubicBezTo>
                  <a:cubicBezTo>
                    <a:pt x="2562" y="1196"/>
                    <a:pt x="2524" y="1274"/>
                    <a:pt x="2511" y="1383"/>
                  </a:cubicBezTo>
                  <a:cubicBezTo>
                    <a:pt x="2504" y="1437"/>
                    <a:pt x="2504" y="1499"/>
                    <a:pt x="2515" y="1566"/>
                  </a:cubicBezTo>
                  <a:cubicBezTo>
                    <a:pt x="2524" y="1631"/>
                    <a:pt x="2542" y="1703"/>
                    <a:pt x="2573" y="1774"/>
                  </a:cubicBezTo>
                  <a:cubicBezTo>
                    <a:pt x="2606" y="1846"/>
                    <a:pt x="2651" y="1917"/>
                    <a:pt x="2712" y="1982"/>
                  </a:cubicBezTo>
                  <a:cubicBezTo>
                    <a:pt x="2725" y="1998"/>
                    <a:pt x="2742" y="2012"/>
                    <a:pt x="2760" y="2029"/>
                  </a:cubicBezTo>
                  <a:cubicBezTo>
                    <a:pt x="2777" y="2043"/>
                    <a:pt x="2797" y="2056"/>
                    <a:pt x="2814" y="2073"/>
                  </a:cubicBezTo>
                  <a:cubicBezTo>
                    <a:pt x="2855" y="2097"/>
                    <a:pt x="2899" y="2125"/>
                    <a:pt x="2943" y="2141"/>
                  </a:cubicBezTo>
                  <a:cubicBezTo>
                    <a:pt x="2984" y="2162"/>
                    <a:pt x="3031" y="2175"/>
                    <a:pt x="3083" y="2189"/>
                  </a:cubicBezTo>
                  <a:cubicBezTo>
                    <a:pt x="3107" y="2196"/>
                    <a:pt x="3130" y="2199"/>
                    <a:pt x="3157" y="2206"/>
                  </a:cubicBezTo>
                  <a:cubicBezTo>
                    <a:pt x="3182" y="2213"/>
                    <a:pt x="3209" y="2213"/>
                    <a:pt x="3236" y="2213"/>
                  </a:cubicBezTo>
                  <a:cubicBezTo>
                    <a:pt x="3256" y="2215"/>
                    <a:pt x="3276" y="2216"/>
                    <a:pt x="3296" y="2216"/>
                  </a:cubicBezTo>
                  <a:cubicBezTo>
                    <a:pt x="3386" y="2216"/>
                    <a:pt x="3477" y="2198"/>
                    <a:pt x="3565" y="2158"/>
                  </a:cubicBezTo>
                  <a:cubicBezTo>
                    <a:pt x="3671" y="2114"/>
                    <a:pt x="3766" y="2039"/>
                    <a:pt x="3848" y="1951"/>
                  </a:cubicBezTo>
                  <a:cubicBezTo>
                    <a:pt x="3926" y="1863"/>
                    <a:pt x="3991" y="1757"/>
                    <a:pt x="4039" y="1645"/>
                  </a:cubicBezTo>
                  <a:cubicBezTo>
                    <a:pt x="4134" y="1420"/>
                    <a:pt x="4168" y="1161"/>
                    <a:pt x="4116" y="907"/>
                  </a:cubicBezTo>
                  <a:cubicBezTo>
                    <a:pt x="4093" y="781"/>
                    <a:pt x="4042" y="655"/>
                    <a:pt x="3974" y="539"/>
                  </a:cubicBezTo>
                  <a:cubicBezTo>
                    <a:pt x="3903" y="427"/>
                    <a:pt x="3800" y="325"/>
                    <a:pt x="3695" y="250"/>
                  </a:cubicBezTo>
                  <a:cubicBezTo>
                    <a:pt x="3586" y="172"/>
                    <a:pt x="3467" y="114"/>
                    <a:pt x="3341" y="76"/>
                  </a:cubicBezTo>
                  <a:cubicBezTo>
                    <a:pt x="3215" y="36"/>
                    <a:pt x="3089" y="15"/>
                    <a:pt x="2964" y="5"/>
                  </a:cubicBezTo>
                  <a:cubicBezTo>
                    <a:pt x="2922" y="2"/>
                    <a:pt x="2881" y="0"/>
                    <a:pt x="2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1"/>
            <p:cNvSpPr/>
            <p:nvPr/>
          </p:nvSpPr>
          <p:spPr>
            <a:xfrm>
              <a:off x="803554" y="404072"/>
              <a:ext cx="142499" cy="72215"/>
            </a:xfrm>
            <a:custGeom>
              <a:avLst/>
              <a:gdLst/>
              <a:ahLst/>
              <a:cxnLst/>
              <a:rect l="l" t="t" r="r" b="b"/>
              <a:pathLst>
                <a:path w="3246" h="1645" extrusionOk="0">
                  <a:moveTo>
                    <a:pt x="0" y="0"/>
                  </a:moveTo>
                  <a:cubicBezTo>
                    <a:pt x="0" y="0"/>
                    <a:pt x="21" y="4"/>
                    <a:pt x="54" y="7"/>
                  </a:cubicBezTo>
                  <a:cubicBezTo>
                    <a:pt x="72" y="11"/>
                    <a:pt x="92" y="14"/>
                    <a:pt x="119" y="17"/>
                  </a:cubicBezTo>
                  <a:cubicBezTo>
                    <a:pt x="143" y="20"/>
                    <a:pt x="174" y="28"/>
                    <a:pt x="205" y="34"/>
                  </a:cubicBezTo>
                  <a:cubicBezTo>
                    <a:pt x="334" y="61"/>
                    <a:pt x="514" y="116"/>
                    <a:pt x="711" y="208"/>
                  </a:cubicBezTo>
                  <a:cubicBezTo>
                    <a:pt x="813" y="256"/>
                    <a:pt x="915" y="317"/>
                    <a:pt x="1021" y="388"/>
                  </a:cubicBezTo>
                  <a:cubicBezTo>
                    <a:pt x="1123" y="460"/>
                    <a:pt x="1225" y="541"/>
                    <a:pt x="1320" y="637"/>
                  </a:cubicBezTo>
                  <a:cubicBezTo>
                    <a:pt x="1419" y="732"/>
                    <a:pt x="1507" y="841"/>
                    <a:pt x="1588" y="956"/>
                  </a:cubicBezTo>
                  <a:cubicBezTo>
                    <a:pt x="1667" y="1075"/>
                    <a:pt x="1745" y="1212"/>
                    <a:pt x="1861" y="1334"/>
                  </a:cubicBezTo>
                  <a:cubicBezTo>
                    <a:pt x="1976" y="1453"/>
                    <a:pt x="2123" y="1551"/>
                    <a:pt x="2279" y="1603"/>
                  </a:cubicBezTo>
                  <a:cubicBezTo>
                    <a:pt x="2368" y="1630"/>
                    <a:pt x="2460" y="1645"/>
                    <a:pt x="2550" y="1645"/>
                  </a:cubicBezTo>
                  <a:cubicBezTo>
                    <a:pt x="2626" y="1645"/>
                    <a:pt x="2701" y="1634"/>
                    <a:pt x="2772" y="1612"/>
                  </a:cubicBezTo>
                  <a:cubicBezTo>
                    <a:pt x="2851" y="1592"/>
                    <a:pt x="2926" y="1555"/>
                    <a:pt x="2990" y="1507"/>
                  </a:cubicBezTo>
                  <a:cubicBezTo>
                    <a:pt x="3055" y="1460"/>
                    <a:pt x="3109" y="1399"/>
                    <a:pt x="3150" y="1334"/>
                  </a:cubicBezTo>
                  <a:cubicBezTo>
                    <a:pt x="3225" y="1198"/>
                    <a:pt x="3246" y="1052"/>
                    <a:pt x="3218" y="926"/>
                  </a:cubicBezTo>
                  <a:cubicBezTo>
                    <a:pt x="3194" y="796"/>
                    <a:pt x="3116" y="691"/>
                    <a:pt x="3024" y="640"/>
                  </a:cubicBezTo>
                  <a:cubicBezTo>
                    <a:pt x="2969" y="606"/>
                    <a:pt x="2909" y="590"/>
                    <a:pt x="2856" y="590"/>
                  </a:cubicBezTo>
                  <a:cubicBezTo>
                    <a:pt x="2824" y="590"/>
                    <a:pt x="2794" y="596"/>
                    <a:pt x="2769" y="606"/>
                  </a:cubicBezTo>
                  <a:cubicBezTo>
                    <a:pt x="2701" y="633"/>
                    <a:pt x="2667" y="681"/>
                    <a:pt x="2650" y="711"/>
                  </a:cubicBezTo>
                  <a:cubicBezTo>
                    <a:pt x="2643" y="728"/>
                    <a:pt x="2640" y="742"/>
                    <a:pt x="2637" y="752"/>
                  </a:cubicBezTo>
                  <a:cubicBezTo>
                    <a:pt x="2637" y="759"/>
                    <a:pt x="2633" y="766"/>
                    <a:pt x="2633" y="766"/>
                  </a:cubicBezTo>
                  <a:cubicBezTo>
                    <a:pt x="2633" y="766"/>
                    <a:pt x="2637" y="763"/>
                    <a:pt x="2640" y="752"/>
                  </a:cubicBezTo>
                  <a:cubicBezTo>
                    <a:pt x="2643" y="745"/>
                    <a:pt x="2650" y="732"/>
                    <a:pt x="2660" y="718"/>
                  </a:cubicBezTo>
                  <a:cubicBezTo>
                    <a:pt x="2681" y="691"/>
                    <a:pt x="2722" y="657"/>
                    <a:pt x="2783" y="647"/>
                  </a:cubicBezTo>
                  <a:cubicBezTo>
                    <a:pt x="2794" y="644"/>
                    <a:pt x="2805" y="643"/>
                    <a:pt x="2816" y="643"/>
                  </a:cubicBezTo>
                  <a:cubicBezTo>
                    <a:pt x="2868" y="643"/>
                    <a:pt x="2926" y="667"/>
                    <a:pt x="2973" y="711"/>
                  </a:cubicBezTo>
                  <a:cubicBezTo>
                    <a:pt x="3034" y="766"/>
                    <a:pt x="3075" y="847"/>
                    <a:pt x="3082" y="946"/>
                  </a:cubicBezTo>
                  <a:cubicBezTo>
                    <a:pt x="3089" y="1041"/>
                    <a:pt x="3062" y="1150"/>
                    <a:pt x="2997" y="1235"/>
                  </a:cubicBezTo>
                  <a:cubicBezTo>
                    <a:pt x="2963" y="1276"/>
                    <a:pt x="2926" y="1310"/>
                    <a:pt x="2878" y="1341"/>
                  </a:cubicBezTo>
                  <a:cubicBezTo>
                    <a:pt x="2827" y="1372"/>
                    <a:pt x="2776" y="1392"/>
                    <a:pt x="2718" y="1405"/>
                  </a:cubicBezTo>
                  <a:cubicBezTo>
                    <a:pt x="2674" y="1416"/>
                    <a:pt x="2626" y="1420"/>
                    <a:pt x="2578" y="1420"/>
                  </a:cubicBezTo>
                  <a:cubicBezTo>
                    <a:pt x="2563" y="1420"/>
                    <a:pt x="2549" y="1420"/>
                    <a:pt x="2535" y="1419"/>
                  </a:cubicBezTo>
                  <a:cubicBezTo>
                    <a:pt x="2473" y="1419"/>
                    <a:pt x="2409" y="1408"/>
                    <a:pt x="2348" y="1388"/>
                  </a:cubicBezTo>
                  <a:cubicBezTo>
                    <a:pt x="2225" y="1351"/>
                    <a:pt x="2106" y="1283"/>
                    <a:pt x="2014" y="1184"/>
                  </a:cubicBezTo>
                  <a:cubicBezTo>
                    <a:pt x="1922" y="1089"/>
                    <a:pt x="1844" y="963"/>
                    <a:pt x="1752" y="841"/>
                  </a:cubicBezTo>
                  <a:cubicBezTo>
                    <a:pt x="1660" y="714"/>
                    <a:pt x="1555" y="603"/>
                    <a:pt x="1442" y="504"/>
                  </a:cubicBezTo>
                  <a:cubicBezTo>
                    <a:pt x="1334" y="408"/>
                    <a:pt x="1214" y="327"/>
                    <a:pt x="1095" y="262"/>
                  </a:cubicBezTo>
                  <a:cubicBezTo>
                    <a:pt x="980" y="201"/>
                    <a:pt x="864" y="147"/>
                    <a:pt x="752" y="109"/>
                  </a:cubicBezTo>
                  <a:cubicBezTo>
                    <a:pt x="534" y="31"/>
                    <a:pt x="340" y="11"/>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1"/>
            <p:cNvSpPr/>
            <p:nvPr/>
          </p:nvSpPr>
          <p:spPr>
            <a:xfrm>
              <a:off x="866552" y="451880"/>
              <a:ext cx="73401" cy="85912"/>
            </a:xfrm>
            <a:custGeom>
              <a:avLst/>
              <a:gdLst/>
              <a:ahLst/>
              <a:cxnLst/>
              <a:rect l="l" t="t" r="r" b="b"/>
              <a:pathLst>
                <a:path w="1672" h="1957" extrusionOk="0">
                  <a:moveTo>
                    <a:pt x="1" y="0"/>
                  </a:moveTo>
                  <a:cubicBezTo>
                    <a:pt x="1" y="0"/>
                    <a:pt x="15" y="7"/>
                    <a:pt x="35" y="27"/>
                  </a:cubicBezTo>
                  <a:cubicBezTo>
                    <a:pt x="51" y="44"/>
                    <a:pt x="82" y="71"/>
                    <a:pt x="113" y="112"/>
                  </a:cubicBezTo>
                  <a:cubicBezTo>
                    <a:pt x="178" y="187"/>
                    <a:pt x="260" y="310"/>
                    <a:pt x="313" y="470"/>
                  </a:cubicBezTo>
                  <a:cubicBezTo>
                    <a:pt x="341" y="548"/>
                    <a:pt x="365" y="633"/>
                    <a:pt x="378" y="732"/>
                  </a:cubicBezTo>
                  <a:cubicBezTo>
                    <a:pt x="392" y="826"/>
                    <a:pt x="402" y="928"/>
                    <a:pt x="419" y="1038"/>
                  </a:cubicBezTo>
                  <a:cubicBezTo>
                    <a:pt x="436" y="1146"/>
                    <a:pt x="453" y="1262"/>
                    <a:pt x="494" y="1381"/>
                  </a:cubicBezTo>
                  <a:cubicBezTo>
                    <a:pt x="531" y="1497"/>
                    <a:pt x="593" y="1613"/>
                    <a:pt x="674" y="1715"/>
                  </a:cubicBezTo>
                  <a:cubicBezTo>
                    <a:pt x="759" y="1813"/>
                    <a:pt x="872" y="1902"/>
                    <a:pt x="1007" y="1939"/>
                  </a:cubicBezTo>
                  <a:cubicBezTo>
                    <a:pt x="1028" y="1942"/>
                    <a:pt x="1045" y="1946"/>
                    <a:pt x="1062" y="1949"/>
                  </a:cubicBezTo>
                  <a:lnTo>
                    <a:pt x="1113" y="1956"/>
                  </a:lnTo>
                  <a:cubicBezTo>
                    <a:pt x="1147" y="1956"/>
                    <a:pt x="1185" y="1956"/>
                    <a:pt x="1219" y="1949"/>
                  </a:cubicBezTo>
                  <a:cubicBezTo>
                    <a:pt x="1290" y="1939"/>
                    <a:pt x="1354" y="1915"/>
                    <a:pt x="1409" y="1881"/>
                  </a:cubicBezTo>
                  <a:cubicBezTo>
                    <a:pt x="1525" y="1813"/>
                    <a:pt x="1610" y="1707"/>
                    <a:pt x="1647" y="1592"/>
                  </a:cubicBezTo>
                  <a:cubicBezTo>
                    <a:pt x="1664" y="1534"/>
                    <a:pt x="1671" y="1476"/>
                    <a:pt x="1671" y="1418"/>
                  </a:cubicBezTo>
                  <a:cubicBezTo>
                    <a:pt x="1668" y="1360"/>
                    <a:pt x="1654" y="1306"/>
                    <a:pt x="1630" y="1258"/>
                  </a:cubicBezTo>
                  <a:cubicBezTo>
                    <a:pt x="1607" y="1211"/>
                    <a:pt x="1569" y="1170"/>
                    <a:pt x="1525" y="1143"/>
                  </a:cubicBezTo>
                  <a:cubicBezTo>
                    <a:pt x="1489" y="1121"/>
                    <a:pt x="1449" y="1110"/>
                    <a:pt x="1412" y="1110"/>
                  </a:cubicBezTo>
                  <a:cubicBezTo>
                    <a:pt x="1403" y="1110"/>
                    <a:pt x="1394" y="1111"/>
                    <a:pt x="1385" y="1112"/>
                  </a:cubicBezTo>
                  <a:cubicBezTo>
                    <a:pt x="1341" y="1119"/>
                    <a:pt x="1304" y="1140"/>
                    <a:pt x="1276" y="1160"/>
                  </a:cubicBezTo>
                  <a:cubicBezTo>
                    <a:pt x="1249" y="1184"/>
                    <a:pt x="1229" y="1204"/>
                    <a:pt x="1215" y="1225"/>
                  </a:cubicBezTo>
                  <a:cubicBezTo>
                    <a:pt x="1181" y="1269"/>
                    <a:pt x="1167" y="1306"/>
                    <a:pt x="1153" y="1330"/>
                  </a:cubicBezTo>
                  <a:cubicBezTo>
                    <a:pt x="1140" y="1357"/>
                    <a:pt x="1137" y="1371"/>
                    <a:pt x="1137" y="1371"/>
                  </a:cubicBezTo>
                  <a:cubicBezTo>
                    <a:pt x="1137" y="1371"/>
                    <a:pt x="1144" y="1357"/>
                    <a:pt x="1161" y="1337"/>
                  </a:cubicBezTo>
                  <a:cubicBezTo>
                    <a:pt x="1181" y="1316"/>
                    <a:pt x="1208" y="1286"/>
                    <a:pt x="1246" y="1255"/>
                  </a:cubicBezTo>
                  <a:cubicBezTo>
                    <a:pt x="1278" y="1226"/>
                    <a:pt x="1329" y="1197"/>
                    <a:pt x="1381" y="1197"/>
                  </a:cubicBezTo>
                  <a:cubicBezTo>
                    <a:pt x="1383" y="1197"/>
                    <a:pt x="1386" y="1197"/>
                    <a:pt x="1389" y="1197"/>
                  </a:cubicBezTo>
                  <a:cubicBezTo>
                    <a:pt x="1416" y="1201"/>
                    <a:pt x="1439" y="1214"/>
                    <a:pt x="1460" y="1235"/>
                  </a:cubicBezTo>
                  <a:cubicBezTo>
                    <a:pt x="1477" y="1252"/>
                    <a:pt x="1494" y="1279"/>
                    <a:pt x="1505" y="1313"/>
                  </a:cubicBezTo>
                  <a:cubicBezTo>
                    <a:pt x="1514" y="1344"/>
                    <a:pt x="1518" y="1381"/>
                    <a:pt x="1514" y="1418"/>
                  </a:cubicBezTo>
                  <a:cubicBezTo>
                    <a:pt x="1511" y="1452"/>
                    <a:pt x="1497" y="1490"/>
                    <a:pt x="1480" y="1528"/>
                  </a:cubicBezTo>
                  <a:cubicBezTo>
                    <a:pt x="1439" y="1595"/>
                    <a:pt x="1382" y="1657"/>
                    <a:pt x="1307" y="1701"/>
                  </a:cubicBezTo>
                  <a:cubicBezTo>
                    <a:pt x="1269" y="1721"/>
                    <a:pt x="1229" y="1735"/>
                    <a:pt x="1188" y="1741"/>
                  </a:cubicBezTo>
                  <a:cubicBezTo>
                    <a:pt x="1174" y="1741"/>
                    <a:pt x="1161" y="1743"/>
                    <a:pt x="1147" y="1743"/>
                  </a:cubicBezTo>
                  <a:cubicBezTo>
                    <a:pt x="1140" y="1743"/>
                    <a:pt x="1133" y="1743"/>
                    <a:pt x="1127" y="1741"/>
                  </a:cubicBezTo>
                  <a:lnTo>
                    <a:pt x="1092" y="1738"/>
                  </a:lnTo>
                  <a:cubicBezTo>
                    <a:pt x="1082" y="1738"/>
                    <a:pt x="1072" y="1735"/>
                    <a:pt x="1062" y="1732"/>
                  </a:cubicBezTo>
                  <a:cubicBezTo>
                    <a:pt x="977" y="1711"/>
                    <a:pt x="896" y="1657"/>
                    <a:pt x="827" y="1581"/>
                  </a:cubicBezTo>
                  <a:cubicBezTo>
                    <a:pt x="759" y="1507"/>
                    <a:pt x="704" y="1415"/>
                    <a:pt x="668" y="1316"/>
                  </a:cubicBezTo>
                  <a:cubicBezTo>
                    <a:pt x="630" y="1221"/>
                    <a:pt x="607" y="1112"/>
                    <a:pt x="582" y="1010"/>
                  </a:cubicBezTo>
                  <a:cubicBezTo>
                    <a:pt x="538" y="799"/>
                    <a:pt x="491" y="589"/>
                    <a:pt x="402" y="429"/>
                  </a:cubicBezTo>
                  <a:cubicBezTo>
                    <a:pt x="317" y="269"/>
                    <a:pt x="208" y="163"/>
                    <a:pt x="130" y="95"/>
                  </a:cubicBezTo>
                  <a:cubicBezTo>
                    <a:pt x="89" y="61"/>
                    <a:pt x="59" y="38"/>
                    <a:pt x="35" y="24"/>
                  </a:cubicBezTo>
                  <a:cubicBezTo>
                    <a:pt x="15"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1"/>
            <p:cNvSpPr/>
            <p:nvPr/>
          </p:nvSpPr>
          <p:spPr>
            <a:xfrm>
              <a:off x="899873" y="410833"/>
              <a:ext cx="36174" cy="41222"/>
            </a:xfrm>
            <a:custGeom>
              <a:avLst/>
              <a:gdLst/>
              <a:ahLst/>
              <a:cxnLst/>
              <a:rect l="l" t="t" r="r" b="b"/>
              <a:pathLst>
                <a:path w="824" h="939" extrusionOk="0">
                  <a:moveTo>
                    <a:pt x="467" y="1"/>
                  </a:moveTo>
                  <a:cubicBezTo>
                    <a:pt x="455" y="1"/>
                    <a:pt x="442" y="1"/>
                    <a:pt x="429" y="3"/>
                  </a:cubicBezTo>
                  <a:cubicBezTo>
                    <a:pt x="368" y="9"/>
                    <a:pt x="306" y="26"/>
                    <a:pt x="248" y="61"/>
                  </a:cubicBezTo>
                  <a:cubicBezTo>
                    <a:pt x="187" y="95"/>
                    <a:pt x="137" y="146"/>
                    <a:pt x="99" y="204"/>
                  </a:cubicBezTo>
                  <a:cubicBezTo>
                    <a:pt x="58" y="262"/>
                    <a:pt x="34" y="326"/>
                    <a:pt x="14" y="394"/>
                  </a:cubicBezTo>
                  <a:cubicBezTo>
                    <a:pt x="0" y="462"/>
                    <a:pt x="0" y="533"/>
                    <a:pt x="11" y="601"/>
                  </a:cubicBezTo>
                  <a:cubicBezTo>
                    <a:pt x="24" y="670"/>
                    <a:pt x="52" y="734"/>
                    <a:pt x="92" y="789"/>
                  </a:cubicBezTo>
                  <a:cubicBezTo>
                    <a:pt x="133" y="843"/>
                    <a:pt x="184" y="884"/>
                    <a:pt x="242" y="911"/>
                  </a:cubicBezTo>
                  <a:cubicBezTo>
                    <a:pt x="269" y="921"/>
                    <a:pt x="300" y="932"/>
                    <a:pt x="330" y="935"/>
                  </a:cubicBezTo>
                  <a:cubicBezTo>
                    <a:pt x="346" y="937"/>
                    <a:pt x="363" y="939"/>
                    <a:pt x="379" y="939"/>
                  </a:cubicBezTo>
                  <a:cubicBezTo>
                    <a:pt x="392" y="939"/>
                    <a:pt x="404" y="938"/>
                    <a:pt x="415" y="935"/>
                  </a:cubicBezTo>
                  <a:cubicBezTo>
                    <a:pt x="466" y="928"/>
                    <a:pt x="507" y="904"/>
                    <a:pt x="537" y="877"/>
                  </a:cubicBezTo>
                  <a:cubicBezTo>
                    <a:pt x="568" y="850"/>
                    <a:pt x="586" y="822"/>
                    <a:pt x="599" y="799"/>
                  </a:cubicBezTo>
                  <a:cubicBezTo>
                    <a:pt x="609" y="772"/>
                    <a:pt x="609" y="751"/>
                    <a:pt x="612" y="738"/>
                  </a:cubicBezTo>
                  <a:lnTo>
                    <a:pt x="612" y="720"/>
                  </a:lnTo>
                  <a:cubicBezTo>
                    <a:pt x="612" y="720"/>
                    <a:pt x="612" y="720"/>
                    <a:pt x="612" y="720"/>
                  </a:cubicBezTo>
                  <a:cubicBezTo>
                    <a:pt x="608" y="720"/>
                    <a:pt x="601" y="749"/>
                    <a:pt x="565" y="772"/>
                  </a:cubicBezTo>
                  <a:cubicBezTo>
                    <a:pt x="548" y="785"/>
                    <a:pt x="524" y="795"/>
                    <a:pt x="497" y="799"/>
                  </a:cubicBezTo>
                  <a:cubicBezTo>
                    <a:pt x="487" y="800"/>
                    <a:pt x="476" y="801"/>
                    <a:pt x="466" y="801"/>
                  </a:cubicBezTo>
                  <a:cubicBezTo>
                    <a:pt x="448" y="801"/>
                    <a:pt x="429" y="798"/>
                    <a:pt x="412" y="792"/>
                  </a:cubicBezTo>
                  <a:cubicBezTo>
                    <a:pt x="399" y="789"/>
                    <a:pt x="388" y="785"/>
                    <a:pt x="378" y="775"/>
                  </a:cubicBezTo>
                  <a:cubicBezTo>
                    <a:pt x="364" y="769"/>
                    <a:pt x="354" y="758"/>
                    <a:pt x="344" y="748"/>
                  </a:cubicBezTo>
                  <a:cubicBezTo>
                    <a:pt x="323" y="724"/>
                    <a:pt x="306" y="697"/>
                    <a:pt x="297" y="667"/>
                  </a:cubicBezTo>
                  <a:cubicBezTo>
                    <a:pt x="283" y="632"/>
                    <a:pt x="276" y="601"/>
                    <a:pt x="276" y="564"/>
                  </a:cubicBezTo>
                  <a:cubicBezTo>
                    <a:pt x="272" y="530"/>
                    <a:pt x="279" y="496"/>
                    <a:pt x="289" y="458"/>
                  </a:cubicBezTo>
                  <a:cubicBezTo>
                    <a:pt x="297" y="425"/>
                    <a:pt x="313" y="391"/>
                    <a:pt x="333" y="364"/>
                  </a:cubicBezTo>
                  <a:cubicBezTo>
                    <a:pt x="354" y="336"/>
                    <a:pt x="378" y="309"/>
                    <a:pt x="402" y="289"/>
                  </a:cubicBezTo>
                  <a:cubicBezTo>
                    <a:pt x="449" y="251"/>
                    <a:pt x="510" y="213"/>
                    <a:pt x="575" y="204"/>
                  </a:cubicBezTo>
                  <a:cubicBezTo>
                    <a:pt x="609" y="197"/>
                    <a:pt x="639" y="193"/>
                    <a:pt x="670" y="186"/>
                  </a:cubicBezTo>
                  <a:cubicBezTo>
                    <a:pt x="678" y="186"/>
                    <a:pt x="687" y="185"/>
                    <a:pt x="695" y="185"/>
                  </a:cubicBezTo>
                  <a:cubicBezTo>
                    <a:pt x="715" y="185"/>
                    <a:pt x="734" y="187"/>
                    <a:pt x="749" y="190"/>
                  </a:cubicBezTo>
                  <a:cubicBezTo>
                    <a:pt x="772" y="190"/>
                    <a:pt x="793" y="193"/>
                    <a:pt x="803" y="197"/>
                  </a:cubicBezTo>
                  <a:cubicBezTo>
                    <a:pt x="817" y="200"/>
                    <a:pt x="823" y="204"/>
                    <a:pt x="823" y="204"/>
                  </a:cubicBezTo>
                  <a:cubicBezTo>
                    <a:pt x="823" y="204"/>
                    <a:pt x="820" y="197"/>
                    <a:pt x="813" y="183"/>
                  </a:cubicBezTo>
                  <a:cubicBezTo>
                    <a:pt x="807" y="173"/>
                    <a:pt x="796" y="156"/>
                    <a:pt x="779" y="136"/>
                  </a:cubicBezTo>
                  <a:cubicBezTo>
                    <a:pt x="762" y="115"/>
                    <a:pt x="738" y="91"/>
                    <a:pt x="708" y="71"/>
                  </a:cubicBezTo>
                  <a:cubicBezTo>
                    <a:pt x="677" y="47"/>
                    <a:pt x="636" y="26"/>
                    <a:pt x="589" y="17"/>
                  </a:cubicBezTo>
                  <a:cubicBezTo>
                    <a:pt x="552" y="8"/>
                    <a:pt x="511"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1"/>
            <p:cNvSpPr/>
            <p:nvPr/>
          </p:nvSpPr>
          <p:spPr>
            <a:xfrm>
              <a:off x="900883" y="491874"/>
              <a:ext cx="25769" cy="29940"/>
            </a:xfrm>
            <a:custGeom>
              <a:avLst/>
              <a:gdLst/>
              <a:ahLst/>
              <a:cxnLst/>
              <a:rect l="l" t="t" r="r" b="b"/>
              <a:pathLst>
                <a:path w="587" h="682" extrusionOk="0">
                  <a:moveTo>
                    <a:pt x="289" y="0"/>
                  </a:moveTo>
                  <a:cubicBezTo>
                    <a:pt x="247" y="0"/>
                    <a:pt x="201" y="9"/>
                    <a:pt x="154" y="34"/>
                  </a:cubicBezTo>
                  <a:cubicBezTo>
                    <a:pt x="127" y="48"/>
                    <a:pt x="103" y="66"/>
                    <a:pt x="79" y="92"/>
                  </a:cubicBezTo>
                  <a:cubicBezTo>
                    <a:pt x="56" y="116"/>
                    <a:pt x="38" y="147"/>
                    <a:pt x="25" y="177"/>
                  </a:cubicBezTo>
                  <a:cubicBezTo>
                    <a:pt x="1" y="242"/>
                    <a:pt x="1" y="306"/>
                    <a:pt x="8" y="361"/>
                  </a:cubicBezTo>
                  <a:cubicBezTo>
                    <a:pt x="18" y="416"/>
                    <a:pt x="38" y="463"/>
                    <a:pt x="65" y="507"/>
                  </a:cubicBezTo>
                  <a:cubicBezTo>
                    <a:pt x="93" y="548"/>
                    <a:pt x="123" y="589"/>
                    <a:pt x="164" y="617"/>
                  </a:cubicBezTo>
                  <a:cubicBezTo>
                    <a:pt x="205" y="647"/>
                    <a:pt x="253" y="667"/>
                    <a:pt x="297" y="674"/>
                  </a:cubicBezTo>
                  <a:cubicBezTo>
                    <a:pt x="321" y="678"/>
                    <a:pt x="345" y="681"/>
                    <a:pt x="365" y="681"/>
                  </a:cubicBezTo>
                  <a:cubicBezTo>
                    <a:pt x="389" y="678"/>
                    <a:pt x="409" y="674"/>
                    <a:pt x="426" y="670"/>
                  </a:cubicBezTo>
                  <a:cubicBezTo>
                    <a:pt x="464" y="661"/>
                    <a:pt x="494" y="644"/>
                    <a:pt x="514" y="623"/>
                  </a:cubicBezTo>
                  <a:cubicBezTo>
                    <a:pt x="535" y="603"/>
                    <a:pt x="552" y="582"/>
                    <a:pt x="559" y="565"/>
                  </a:cubicBezTo>
                  <a:cubicBezTo>
                    <a:pt x="569" y="545"/>
                    <a:pt x="572" y="531"/>
                    <a:pt x="572" y="521"/>
                  </a:cubicBezTo>
                  <a:cubicBezTo>
                    <a:pt x="572" y="511"/>
                    <a:pt x="576" y="507"/>
                    <a:pt x="576" y="507"/>
                  </a:cubicBezTo>
                  <a:lnTo>
                    <a:pt x="576" y="507"/>
                  </a:lnTo>
                  <a:cubicBezTo>
                    <a:pt x="576" y="507"/>
                    <a:pt x="572" y="511"/>
                    <a:pt x="563" y="518"/>
                  </a:cubicBezTo>
                  <a:cubicBezTo>
                    <a:pt x="555" y="521"/>
                    <a:pt x="545" y="528"/>
                    <a:pt x="528" y="531"/>
                  </a:cubicBezTo>
                  <a:cubicBezTo>
                    <a:pt x="516" y="537"/>
                    <a:pt x="501" y="540"/>
                    <a:pt x="485" y="540"/>
                  </a:cubicBezTo>
                  <a:cubicBezTo>
                    <a:pt x="464" y="540"/>
                    <a:pt x="441" y="535"/>
                    <a:pt x="420" y="528"/>
                  </a:cubicBezTo>
                  <a:cubicBezTo>
                    <a:pt x="379" y="518"/>
                    <a:pt x="358" y="480"/>
                    <a:pt x="338" y="443"/>
                  </a:cubicBezTo>
                  <a:cubicBezTo>
                    <a:pt x="327" y="422"/>
                    <a:pt x="318" y="402"/>
                    <a:pt x="310" y="378"/>
                  </a:cubicBezTo>
                  <a:cubicBezTo>
                    <a:pt x="304" y="358"/>
                    <a:pt x="297" y="334"/>
                    <a:pt x="297" y="314"/>
                  </a:cubicBezTo>
                  <a:cubicBezTo>
                    <a:pt x="294" y="297"/>
                    <a:pt x="294" y="283"/>
                    <a:pt x="297" y="279"/>
                  </a:cubicBezTo>
                  <a:cubicBezTo>
                    <a:pt x="297" y="273"/>
                    <a:pt x="294" y="273"/>
                    <a:pt x="300" y="259"/>
                  </a:cubicBezTo>
                  <a:cubicBezTo>
                    <a:pt x="307" y="252"/>
                    <a:pt x="318" y="239"/>
                    <a:pt x="335" y="229"/>
                  </a:cubicBezTo>
                  <a:cubicBezTo>
                    <a:pt x="345" y="221"/>
                    <a:pt x="355" y="218"/>
                    <a:pt x="362" y="212"/>
                  </a:cubicBezTo>
                  <a:cubicBezTo>
                    <a:pt x="371" y="208"/>
                    <a:pt x="385" y="204"/>
                    <a:pt x="396" y="204"/>
                  </a:cubicBezTo>
                  <a:cubicBezTo>
                    <a:pt x="433" y="196"/>
                    <a:pt x="478" y="187"/>
                    <a:pt x="511" y="187"/>
                  </a:cubicBezTo>
                  <a:cubicBezTo>
                    <a:pt x="517" y="187"/>
                    <a:pt x="523" y="187"/>
                    <a:pt x="528" y="188"/>
                  </a:cubicBezTo>
                  <a:cubicBezTo>
                    <a:pt x="566" y="181"/>
                    <a:pt x="586" y="181"/>
                    <a:pt x="586" y="181"/>
                  </a:cubicBezTo>
                  <a:cubicBezTo>
                    <a:pt x="586" y="181"/>
                    <a:pt x="572" y="163"/>
                    <a:pt x="552" y="133"/>
                  </a:cubicBezTo>
                  <a:cubicBezTo>
                    <a:pt x="525" y="110"/>
                    <a:pt x="491" y="58"/>
                    <a:pt x="426" y="31"/>
                  </a:cubicBezTo>
                  <a:cubicBezTo>
                    <a:pt x="391" y="16"/>
                    <a:pt x="344"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1"/>
            <p:cNvSpPr/>
            <p:nvPr/>
          </p:nvSpPr>
          <p:spPr>
            <a:xfrm>
              <a:off x="869537" y="547145"/>
              <a:ext cx="35471" cy="66991"/>
            </a:xfrm>
            <a:custGeom>
              <a:avLst/>
              <a:gdLst/>
              <a:ahLst/>
              <a:cxnLst/>
              <a:rect l="l" t="t" r="r" b="b"/>
              <a:pathLst>
                <a:path w="808" h="1526" extrusionOk="0">
                  <a:moveTo>
                    <a:pt x="539" y="0"/>
                  </a:moveTo>
                  <a:cubicBezTo>
                    <a:pt x="490" y="3"/>
                    <a:pt x="432" y="11"/>
                    <a:pt x="378" y="38"/>
                  </a:cubicBezTo>
                  <a:cubicBezTo>
                    <a:pt x="324" y="61"/>
                    <a:pt x="266" y="96"/>
                    <a:pt x="212" y="140"/>
                  </a:cubicBezTo>
                  <a:cubicBezTo>
                    <a:pt x="157" y="184"/>
                    <a:pt x="103" y="242"/>
                    <a:pt x="69" y="313"/>
                  </a:cubicBezTo>
                  <a:cubicBezTo>
                    <a:pt x="35" y="385"/>
                    <a:pt x="11" y="470"/>
                    <a:pt x="4" y="548"/>
                  </a:cubicBezTo>
                  <a:cubicBezTo>
                    <a:pt x="4" y="568"/>
                    <a:pt x="0" y="589"/>
                    <a:pt x="4" y="609"/>
                  </a:cubicBezTo>
                  <a:lnTo>
                    <a:pt x="4" y="636"/>
                  </a:lnTo>
                  <a:cubicBezTo>
                    <a:pt x="4" y="647"/>
                    <a:pt x="8" y="656"/>
                    <a:pt x="8" y="667"/>
                  </a:cubicBezTo>
                  <a:cubicBezTo>
                    <a:pt x="8" y="688"/>
                    <a:pt x="8" y="708"/>
                    <a:pt x="11" y="728"/>
                  </a:cubicBezTo>
                  <a:cubicBezTo>
                    <a:pt x="14" y="745"/>
                    <a:pt x="18" y="766"/>
                    <a:pt x="21" y="786"/>
                  </a:cubicBezTo>
                  <a:cubicBezTo>
                    <a:pt x="55" y="939"/>
                    <a:pt x="113" y="1075"/>
                    <a:pt x="195" y="1187"/>
                  </a:cubicBezTo>
                  <a:cubicBezTo>
                    <a:pt x="276" y="1300"/>
                    <a:pt x="375" y="1385"/>
                    <a:pt x="467" y="1443"/>
                  </a:cubicBezTo>
                  <a:cubicBezTo>
                    <a:pt x="511" y="1473"/>
                    <a:pt x="559" y="1493"/>
                    <a:pt x="600" y="1504"/>
                  </a:cubicBezTo>
                  <a:cubicBezTo>
                    <a:pt x="644" y="1517"/>
                    <a:pt x="681" y="1521"/>
                    <a:pt x="712" y="1524"/>
                  </a:cubicBezTo>
                  <a:cubicBezTo>
                    <a:pt x="721" y="1525"/>
                    <a:pt x="729" y="1526"/>
                    <a:pt x="737" y="1526"/>
                  </a:cubicBezTo>
                  <a:cubicBezTo>
                    <a:pt x="756" y="1526"/>
                    <a:pt x="771" y="1523"/>
                    <a:pt x="783" y="1521"/>
                  </a:cubicBezTo>
                  <a:lnTo>
                    <a:pt x="807" y="1521"/>
                  </a:lnTo>
                  <a:cubicBezTo>
                    <a:pt x="807" y="1521"/>
                    <a:pt x="796" y="1517"/>
                    <a:pt x="783" y="1514"/>
                  </a:cubicBezTo>
                  <a:cubicBezTo>
                    <a:pt x="770" y="1510"/>
                    <a:pt x="746" y="1501"/>
                    <a:pt x="722" y="1490"/>
                  </a:cubicBezTo>
                  <a:cubicBezTo>
                    <a:pt x="667" y="1466"/>
                    <a:pt x="606" y="1412"/>
                    <a:pt x="548" y="1344"/>
                  </a:cubicBezTo>
                  <a:cubicBezTo>
                    <a:pt x="487" y="1276"/>
                    <a:pt x="436" y="1177"/>
                    <a:pt x="392" y="1075"/>
                  </a:cubicBezTo>
                  <a:cubicBezTo>
                    <a:pt x="347" y="973"/>
                    <a:pt x="307" y="861"/>
                    <a:pt x="310" y="749"/>
                  </a:cubicBezTo>
                  <a:lnTo>
                    <a:pt x="310" y="708"/>
                  </a:lnTo>
                  <a:lnTo>
                    <a:pt x="310" y="667"/>
                  </a:lnTo>
                  <a:cubicBezTo>
                    <a:pt x="310" y="653"/>
                    <a:pt x="314" y="639"/>
                    <a:pt x="317" y="630"/>
                  </a:cubicBezTo>
                  <a:cubicBezTo>
                    <a:pt x="321" y="616"/>
                    <a:pt x="324" y="603"/>
                    <a:pt x="327" y="592"/>
                  </a:cubicBezTo>
                  <a:cubicBezTo>
                    <a:pt x="341" y="541"/>
                    <a:pt x="351" y="501"/>
                    <a:pt x="368" y="460"/>
                  </a:cubicBezTo>
                  <a:lnTo>
                    <a:pt x="399" y="399"/>
                  </a:lnTo>
                  <a:cubicBezTo>
                    <a:pt x="402" y="388"/>
                    <a:pt x="409" y="378"/>
                    <a:pt x="412" y="367"/>
                  </a:cubicBezTo>
                  <a:cubicBezTo>
                    <a:pt x="419" y="358"/>
                    <a:pt x="423" y="347"/>
                    <a:pt x="429" y="337"/>
                  </a:cubicBezTo>
                  <a:cubicBezTo>
                    <a:pt x="450" y="296"/>
                    <a:pt x="473" y="262"/>
                    <a:pt x="504" y="231"/>
                  </a:cubicBezTo>
                  <a:cubicBezTo>
                    <a:pt x="531" y="204"/>
                    <a:pt x="562" y="181"/>
                    <a:pt x="589" y="154"/>
                  </a:cubicBezTo>
                  <a:cubicBezTo>
                    <a:pt x="603" y="140"/>
                    <a:pt x="616" y="129"/>
                    <a:pt x="630" y="119"/>
                  </a:cubicBezTo>
                  <a:cubicBezTo>
                    <a:pt x="644" y="113"/>
                    <a:pt x="657" y="102"/>
                    <a:pt x="671" y="99"/>
                  </a:cubicBezTo>
                  <a:cubicBezTo>
                    <a:pt x="685" y="88"/>
                    <a:pt x="694" y="85"/>
                    <a:pt x="705" y="78"/>
                  </a:cubicBezTo>
                  <a:cubicBezTo>
                    <a:pt x="715" y="75"/>
                    <a:pt x="725" y="72"/>
                    <a:pt x="732" y="68"/>
                  </a:cubicBezTo>
                  <a:cubicBezTo>
                    <a:pt x="749" y="61"/>
                    <a:pt x="756" y="58"/>
                    <a:pt x="756" y="58"/>
                  </a:cubicBezTo>
                  <a:cubicBezTo>
                    <a:pt x="756" y="58"/>
                    <a:pt x="749" y="55"/>
                    <a:pt x="735" y="47"/>
                  </a:cubicBezTo>
                  <a:cubicBezTo>
                    <a:pt x="725" y="41"/>
                    <a:pt x="718" y="38"/>
                    <a:pt x="705" y="31"/>
                  </a:cubicBezTo>
                  <a:cubicBezTo>
                    <a:pt x="691" y="27"/>
                    <a:pt x="677" y="21"/>
                    <a:pt x="664" y="17"/>
                  </a:cubicBezTo>
                  <a:cubicBezTo>
                    <a:pt x="647" y="14"/>
                    <a:pt x="630" y="11"/>
                    <a:pt x="606" y="7"/>
                  </a:cubicBezTo>
                  <a:cubicBezTo>
                    <a:pt x="586" y="3"/>
                    <a:pt x="565" y="3"/>
                    <a:pt x="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1"/>
            <p:cNvSpPr/>
            <p:nvPr/>
          </p:nvSpPr>
          <p:spPr>
            <a:xfrm>
              <a:off x="575796" y="565056"/>
              <a:ext cx="42320" cy="44602"/>
            </a:xfrm>
            <a:custGeom>
              <a:avLst/>
              <a:gdLst/>
              <a:ahLst/>
              <a:cxnLst/>
              <a:rect l="l" t="t" r="r" b="b"/>
              <a:pathLst>
                <a:path w="964" h="1016" extrusionOk="0">
                  <a:moveTo>
                    <a:pt x="385" y="0"/>
                  </a:moveTo>
                  <a:cubicBezTo>
                    <a:pt x="324" y="0"/>
                    <a:pt x="256" y="17"/>
                    <a:pt x="195" y="52"/>
                  </a:cubicBezTo>
                  <a:cubicBezTo>
                    <a:pt x="160" y="72"/>
                    <a:pt x="133" y="96"/>
                    <a:pt x="106" y="123"/>
                  </a:cubicBezTo>
                  <a:cubicBezTo>
                    <a:pt x="82" y="150"/>
                    <a:pt x="58" y="187"/>
                    <a:pt x="45" y="222"/>
                  </a:cubicBezTo>
                  <a:cubicBezTo>
                    <a:pt x="11" y="293"/>
                    <a:pt x="0" y="374"/>
                    <a:pt x="4" y="449"/>
                  </a:cubicBezTo>
                  <a:cubicBezTo>
                    <a:pt x="8" y="524"/>
                    <a:pt x="25" y="599"/>
                    <a:pt x="55" y="667"/>
                  </a:cubicBezTo>
                  <a:cubicBezTo>
                    <a:pt x="119" y="800"/>
                    <a:pt x="225" y="909"/>
                    <a:pt x="351" y="963"/>
                  </a:cubicBezTo>
                  <a:cubicBezTo>
                    <a:pt x="413" y="994"/>
                    <a:pt x="477" y="1011"/>
                    <a:pt x="538" y="1014"/>
                  </a:cubicBezTo>
                  <a:cubicBezTo>
                    <a:pt x="549" y="1015"/>
                    <a:pt x="559" y="1015"/>
                    <a:pt x="570" y="1015"/>
                  </a:cubicBezTo>
                  <a:cubicBezTo>
                    <a:pt x="617" y="1015"/>
                    <a:pt x="662" y="1010"/>
                    <a:pt x="702" y="1004"/>
                  </a:cubicBezTo>
                  <a:cubicBezTo>
                    <a:pt x="749" y="997"/>
                    <a:pt x="793" y="977"/>
                    <a:pt x="827" y="956"/>
                  </a:cubicBezTo>
                  <a:cubicBezTo>
                    <a:pt x="862" y="936"/>
                    <a:pt x="885" y="912"/>
                    <a:pt x="909" y="895"/>
                  </a:cubicBezTo>
                  <a:cubicBezTo>
                    <a:pt x="926" y="875"/>
                    <a:pt x="939" y="858"/>
                    <a:pt x="950" y="848"/>
                  </a:cubicBezTo>
                  <a:cubicBezTo>
                    <a:pt x="956" y="837"/>
                    <a:pt x="964" y="831"/>
                    <a:pt x="964" y="831"/>
                  </a:cubicBezTo>
                  <a:lnTo>
                    <a:pt x="939" y="831"/>
                  </a:lnTo>
                  <a:cubicBezTo>
                    <a:pt x="926" y="831"/>
                    <a:pt x="906" y="831"/>
                    <a:pt x="882" y="823"/>
                  </a:cubicBezTo>
                  <a:cubicBezTo>
                    <a:pt x="857" y="823"/>
                    <a:pt x="831" y="817"/>
                    <a:pt x="800" y="810"/>
                  </a:cubicBezTo>
                  <a:cubicBezTo>
                    <a:pt x="769" y="800"/>
                    <a:pt x="735" y="787"/>
                    <a:pt x="705" y="779"/>
                  </a:cubicBezTo>
                  <a:cubicBezTo>
                    <a:pt x="674" y="769"/>
                    <a:pt x="640" y="752"/>
                    <a:pt x="609" y="735"/>
                  </a:cubicBezTo>
                  <a:cubicBezTo>
                    <a:pt x="582" y="715"/>
                    <a:pt x="555" y="691"/>
                    <a:pt x="528" y="671"/>
                  </a:cubicBezTo>
                  <a:cubicBezTo>
                    <a:pt x="480" y="623"/>
                    <a:pt x="433" y="565"/>
                    <a:pt x="408" y="501"/>
                  </a:cubicBezTo>
                  <a:cubicBezTo>
                    <a:pt x="392" y="473"/>
                    <a:pt x="378" y="440"/>
                    <a:pt x="372" y="412"/>
                  </a:cubicBezTo>
                  <a:cubicBezTo>
                    <a:pt x="364" y="382"/>
                    <a:pt x="361" y="354"/>
                    <a:pt x="361" y="330"/>
                  </a:cubicBezTo>
                  <a:lnTo>
                    <a:pt x="361" y="297"/>
                  </a:lnTo>
                  <a:cubicBezTo>
                    <a:pt x="364" y="283"/>
                    <a:pt x="368" y="272"/>
                    <a:pt x="372" y="259"/>
                  </a:cubicBezTo>
                  <a:cubicBezTo>
                    <a:pt x="378" y="235"/>
                    <a:pt x="395" y="215"/>
                    <a:pt x="413" y="201"/>
                  </a:cubicBezTo>
                  <a:cubicBezTo>
                    <a:pt x="433" y="191"/>
                    <a:pt x="460" y="177"/>
                    <a:pt x="487" y="174"/>
                  </a:cubicBezTo>
                  <a:cubicBezTo>
                    <a:pt x="500" y="171"/>
                    <a:pt x="514" y="170"/>
                    <a:pt x="526" y="170"/>
                  </a:cubicBezTo>
                  <a:cubicBezTo>
                    <a:pt x="543" y="170"/>
                    <a:pt x="558" y="172"/>
                    <a:pt x="572" y="174"/>
                  </a:cubicBezTo>
                  <a:cubicBezTo>
                    <a:pt x="596" y="177"/>
                    <a:pt x="617" y="177"/>
                    <a:pt x="630" y="181"/>
                  </a:cubicBezTo>
                  <a:cubicBezTo>
                    <a:pt x="644" y="184"/>
                    <a:pt x="650" y="184"/>
                    <a:pt x="650" y="184"/>
                  </a:cubicBezTo>
                  <a:cubicBezTo>
                    <a:pt x="650" y="184"/>
                    <a:pt x="644" y="181"/>
                    <a:pt x="637" y="170"/>
                  </a:cubicBezTo>
                  <a:cubicBezTo>
                    <a:pt x="626" y="160"/>
                    <a:pt x="617" y="140"/>
                    <a:pt x="599" y="120"/>
                  </a:cubicBezTo>
                  <a:cubicBezTo>
                    <a:pt x="582" y="102"/>
                    <a:pt x="559" y="79"/>
                    <a:pt x="528" y="52"/>
                  </a:cubicBezTo>
                  <a:cubicBezTo>
                    <a:pt x="511" y="41"/>
                    <a:pt x="490" y="27"/>
                    <a:pt x="466" y="17"/>
                  </a:cubicBezTo>
                  <a:cubicBezTo>
                    <a:pt x="443" y="7"/>
                    <a:pt x="41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1"/>
            <p:cNvSpPr/>
            <p:nvPr/>
          </p:nvSpPr>
          <p:spPr>
            <a:xfrm>
              <a:off x="881171" y="570412"/>
              <a:ext cx="93726" cy="83278"/>
            </a:xfrm>
            <a:custGeom>
              <a:avLst/>
              <a:gdLst/>
              <a:ahLst/>
              <a:cxnLst/>
              <a:rect l="l" t="t" r="r" b="b"/>
              <a:pathLst>
                <a:path w="2135" h="1897" extrusionOk="0">
                  <a:moveTo>
                    <a:pt x="1730" y="0"/>
                  </a:moveTo>
                  <a:cubicBezTo>
                    <a:pt x="1682" y="0"/>
                    <a:pt x="1639" y="9"/>
                    <a:pt x="1603" y="21"/>
                  </a:cubicBezTo>
                  <a:cubicBezTo>
                    <a:pt x="1549" y="48"/>
                    <a:pt x="1514" y="82"/>
                    <a:pt x="1498" y="109"/>
                  </a:cubicBezTo>
                  <a:cubicBezTo>
                    <a:pt x="1487" y="123"/>
                    <a:pt x="1484" y="134"/>
                    <a:pt x="1481" y="140"/>
                  </a:cubicBezTo>
                  <a:cubicBezTo>
                    <a:pt x="1481" y="150"/>
                    <a:pt x="1478" y="154"/>
                    <a:pt x="1478" y="154"/>
                  </a:cubicBezTo>
                  <a:cubicBezTo>
                    <a:pt x="1478" y="154"/>
                    <a:pt x="1481" y="150"/>
                    <a:pt x="1484" y="144"/>
                  </a:cubicBezTo>
                  <a:cubicBezTo>
                    <a:pt x="1491" y="137"/>
                    <a:pt x="1498" y="126"/>
                    <a:pt x="1508" y="120"/>
                  </a:cubicBezTo>
                  <a:cubicBezTo>
                    <a:pt x="1532" y="100"/>
                    <a:pt x="1569" y="79"/>
                    <a:pt x="1621" y="73"/>
                  </a:cubicBezTo>
                  <a:cubicBezTo>
                    <a:pt x="1630" y="71"/>
                    <a:pt x="1640" y="70"/>
                    <a:pt x="1651" y="70"/>
                  </a:cubicBezTo>
                  <a:cubicBezTo>
                    <a:pt x="1693" y="70"/>
                    <a:pt x="1744" y="83"/>
                    <a:pt x="1790" y="109"/>
                  </a:cubicBezTo>
                  <a:cubicBezTo>
                    <a:pt x="1817" y="126"/>
                    <a:pt x="1845" y="150"/>
                    <a:pt x="1861" y="175"/>
                  </a:cubicBezTo>
                  <a:cubicBezTo>
                    <a:pt x="1882" y="205"/>
                    <a:pt x="1896" y="239"/>
                    <a:pt x="1906" y="277"/>
                  </a:cubicBezTo>
                  <a:cubicBezTo>
                    <a:pt x="1927" y="348"/>
                    <a:pt x="1919" y="440"/>
                    <a:pt x="1892" y="528"/>
                  </a:cubicBezTo>
                  <a:cubicBezTo>
                    <a:pt x="1882" y="572"/>
                    <a:pt x="1865" y="620"/>
                    <a:pt x="1845" y="665"/>
                  </a:cubicBezTo>
                  <a:cubicBezTo>
                    <a:pt x="1821" y="709"/>
                    <a:pt x="1797" y="753"/>
                    <a:pt x="1770" y="793"/>
                  </a:cubicBezTo>
                  <a:cubicBezTo>
                    <a:pt x="1750" y="820"/>
                    <a:pt x="1726" y="848"/>
                    <a:pt x="1702" y="872"/>
                  </a:cubicBezTo>
                  <a:cubicBezTo>
                    <a:pt x="1678" y="896"/>
                    <a:pt x="1651" y="919"/>
                    <a:pt x="1624" y="936"/>
                  </a:cubicBezTo>
                  <a:cubicBezTo>
                    <a:pt x="1596" y="957"/>
                    <a:pt x="1566" y="974"/>
                    <a:pt x="1532" y="984"/>
                  </a:cubicBezTo>
                  <a:cubicBezTo>
                    <a:pt x="1525" y="987"/>
                    <a:pt x="1519" y="991"/>
                    <a:pt x="1508" y="994"/>
                  </a:cubicBezTo>
                  <a:lnTo>
                    <a:pt x="1494" y="998"/>
                  </a:lnTo>
                  <a:cubicBezTo>
                    <a:pt x="1494" y="998"/>
                    <a:pt x="1487" y="998"/>
                    <a:pt x="1484" y="1001"/>
                  </a:cubicBezTo>
                  <a:lnTo>
                    <a:pt x="1470" y="1004"/>
                  </a:lnTo>
                  <a:cubicBezTo>
                    <a:pt x="1461" y="1004"/>
                    <a:pt x="1453" y="1007"/>
                    <a:pt x="1443" y="1007"/>
                  </a:cubicBezTo>
                  <a:lnTo>
                    <a:pt x="1409" y="1011"/>
                  </a:lnTo>
                  <a:cubicBezTo>
                    <a:pt x="1402" y="1012"/>
                    <a:pt x="1395" y="1013"/>
                    <a:pt x="1387" y="1013"/>
                  </a:cubicBezTo>
                  <a:cubicBezTo>
                    <a:pt x="1368" y="1013"/>
                    <a:pt x="1347" y="1010"/>
                    <a:pt x="1327" y="1007"/>
                  </a:cubicBezTo>
                  <a:cubicBezTo>
                    <a:pt x="1307" y="1052"/>
                    <a:pt x="1294" y="1086"/>
                    <a:pt x="1287" y="1103"/>
                  </a:cubicBezTo>
                  <a:lnTo>
                    <a:pt x="1280" y="1123"/>
                  </a:lnTo>
                  <a:lnTo>
                    <a:pt x="1277" y="1130"/>
                  </a:lnTo>
                  <a:cubicBezTo>
                    <a:pt x="1277" y="1130"/>
                    <a:pt x="1274" y="1134"/>
                    <a:pt x="1274" y="1137"/>
                  </a:cubicBezTo>
                  <a:cubicBezTo>
                    <a:pt x="1270" y="1150"/>
                    <a:pt x="1256" y="1185"/>
                    <a:pt x="1229" y="1256"/>
                  </a:cubicBezTo>
                  <a:lnTo>
                    <a:pt x="1270" y="1297"/>
                  </a:lnTo>
                  <a:lnTo>
                    <a:pt x="1283" y="1331"/>
                  </a:lnTo>
                  <a:lnTo>
                    <a:pt x="1283" y="1341"/>
                  </a:lnTo>
                  <a:cubicBezTo>
                    <a:pt x="1287" y="1341"/>
                    <a:pt x="1287" y="1348"/>
                    <a:pt x="1287" y="1348"/>
                  </a:cubicBezTo>
                  <a:lnTo>
                    <a:pt x="1287" y="1351"/>
                  </a:lnTo>
                  <a:lnTo>
                    <a:pt x="1287" y="1365"/>
                  </a:lnTo>
                  <a:cubicBezTo>
                    <a:pt x="1290" y="1382"/>
                    <a:pt x="1290" y="1395"/>
                    <a:pt x="1287" y="1412"/>
                  </a:cubicBezTo>
                  <a:cubicBezTo>
                    <a:pt x="1283" y="1426"/>
                    <a:pt x="1280" y="1443"/>
                    <a:pt x="1274" y="1456"/>
                  </a:cubicBezTo>
                  <a:cubicBezTo>
                    <a:pt x="1274" y="1464"/>
                    <a:pt x="1270" y="1467"/>
                    <a:pt x="1266" y="1474"/>
                  </a:cubicBezTo>
                  <a:cubicBezTo>
                    <a:pt x="1263" y="1481"/>
                    <a:pt x="1260" y="1491"/>
                    <a:pt x="1256" y="1497"/>
                  </a:cubicBezTo>
                  <a:cubicBezTo>
                    <a:pt x="1225" y="1552"/>
                    <a:pt x="1161" y="1603"/>
                    <a:pt x="1090" y="1634"/>
                  </a:cubicBezTo>
                  <a:cubicBezTo>
                    <a:pt x="1021" y="1661"/>
                    <a:pt x="941" y="1673"/>
                    <a:pt x="861" y="1673"/>
                  </a:cubicBezTo>
                  <a:cubicBezTo>
                    <a:pt x="842" y="1673"/>
                    <a:pt x="823" y="1672"/>
                    <a:pt x="804" y="1671"/>
                  </a:cubicBezTo>
                  <a:cubicBezTo>
                    <a:pt x="702" y="1665"/>
                    <a:pt x="600" y="1654"/>
                    <a:pt x="508" y="1634"/>
                  </a:cubicBezTo>
                  <a:cubicBezTo>
                    <a:pt x="420" y="1613"/>
                    <a:pt x="338" y="1589"/>
                    <a:pt x="269" y="1558"/>
                  </a:cubicBezTo>
                  <a:cubicBezTo>
                    <a:pt x="202" y="1528"/>
                    <a:pt x="144" y="1494"/>
                    <a:pt x="103" y="1456"/>
                  </a:cubicBezTo>
                  <a:cubicBezTo>
                    <a:pt x="62" y="1423"/>
                    <a:pt x="38" y="1385"/>
                    <a:pt x="25" y="1358"/>
                  </a:cubicBezTo>
                  <a:cubicBezTo>
                    <a:pt x="11" y="1331"/>
                    <a:pt x="1" y="1318"/>
                    <a:pt x="1" y="1318"/>
                  </a:cubicBezTo>
                  <a:lnTo>
                    <a:pt x="1" y="1318"/>
                  </a:lnTo>
                  <a:cubicBezTo>
                    <a:pt x="1" y="1318"/>
                    <a:pt x="8" y="1334"/>
                    <a:pt x="18" y="1362"/>
                  </a:cubicBezTo>
                  <a:cubicBezTo>
                    <a:pt x="29" y="1389"/>
                    <a:pt x="45" y="1433"/>
                    <a:pt x="79" y="1481"/>
                  </a:cubicBezTo>
                  <a:cubicBezTo>
                    <a:pt x="147" y="1572"/>
                    <a:pt x="280" y="1688"/>
                    <a:pt x="467" y="1767"/>
                  </a:cubicBezTo>
                  <a:cubicBezTo>
                    <a:pt x="511" y="1783"/>
                    <a:pt x="559" y="1803"/>
                    <a:pt x="610" y="1824"/>
                  </a:cubicBezTo>
                  <a:cubicBezTo>
                    <a:pt x="661" y="1841"/>
                    <a:pt x="715" y="1858"/>
                    <a:pt x="773" y="1872"/>
                  </a:cubicBezTo>
                  <a:cubicBezTo>
                    <a:pt x="831" y="1885"/>
                    <a:pt x="896" y="1896"/>
                    <a:pt x="960" y="1896"/>
                  </a:cubicBezTo>
                  <a:cubicBezTo>
                    <a:pt x="971" y="1896"/>
                    <a:pt x="981" y="1896"/>
                    <a:pt x="992" y="1896"/>
                  </a:cubicBezTo>
                  <a:cubicBezTo>
                    <a:pt x="1049" y="1896"/>
                    <a:pt x="1111" y="1889"/>
                    <a:pt x="1167" y="1872"/>
                  </a:cubicBezTo>
                  <a:cubicBezTo>
                    <a:pt x="1229" y="1855"/>
                    <a:pt x="1287" y="1831"/>
                    <a:pt x="1341" y="1794"/>
                  </a:cubicBezTo>
                  <a:cubicBezTo>
                    <a:pt x="1399" y="1759"/>
                    <a:pt x="1450" y="1712"/>
                    <a:pt x="1491" y="1651"/>
                  </a:cubicBezTo>
                  <a:cubicBezTo>
                    <a:pt x="1505" y="1637"/>
                    <a:pt x="1511" y="1620"/>
                    <a:pt x="1522" y="1603"/>
                  </a:cubicBezTo>
                  <a:cubicBezTo>
                    <a:pt x="1528" y="1586"/>
                    <a:pt x="1539" y="1569"/>
                    <a:pt x="1545" y="1552"/>
                  </a:cubicBezTo>
                  <a:cubicBezTo>
                    <a:pt x="1559" y="1514"/>
                    <a:pt x="1563" y="1477"/>
                    <a:pt x="1566" y="1440"/>
                  </a:cubicBezTo>
                  <a:cubicBezTo>
                    <a:pt x="1569" y="1403"/>
                    <a:pt x="1569" y="1365"/>
                    <a:pt x="1563" y="1327"/>
                  </a:cubicBezTo>
                  <a:cubicBezTo>
                    <a:pt x="1563" y="1318"/>
                    <a:pt x="1559" y="1307"/>
                    <a:pt x="1555" y="1300"/>
                  </a:cubicBezTo>
                  <a:lnTo>
                    <a:pt x="1552" y="1280"/>
                  </a:lnTo>
                  <a:lnTo>
                    <a:pt x="1552" y="1277"/>
                  </a:lnTo>
                  <a:lnTo>
                    <a:pt x="1552" y="1273"/>
                  </a:lnTo>
                  <a:lnTo>
                    <a:pt x="1559" y="1273"/>
                  </a:lnTo>
                  <a:lnTo>
                    <a:pt x="1590" y="1266"/>
                  </a:lnTo>
                  <a:cubicBezTo>
                    <a:pt x="1603" y="1263"/>
                    <a:pt x="1616" y="1256"/>
                    <a:pt x="1630" y="1252"/>
                  </a:cubicBezTo>
                  <a:cubicBezTo>
                    <a:pt x="1685" y="1232"/>
                    <a:pt x="1736" y="1208"/>
                    <a:pt x="1784" y="1175"/>
                  </a:cubicBezTo>
                  <a:cubicBezTo>
                    <a:pt x="1879" y="1114"/>
                    <a:pt x="1950" y="1032"/>
                    <a:pt x="2001" y="943"/>
                  </a:cubicBezTo>
                  <a:cubicBezTo>
                    <a:pt x="2039" y="882"/>
                    <a:pt x="2066" y="820"/>
                    <a:pt x="2086" y="756"/>
                  </a:cubicBezTo>
                  <a:cubicBezTo>
                    <a:pt x="2106" y="695"/>
                    <a:pt x="2120" y="630"/>
                    <a:pt x="2123" y="566"/>
                  </a:cubicBezTo>
                  <a:cubicBezTo>
                    <a:pt x="2134" y="440"/>
                    <a:pt x="2114" y="318"/>
                    <a:pt x="2062" y="211"/>
                  </a:cubicBezTo>
                  <a:cubicBezTo>
                    <a:pt x="2039" y="161"/>
                    <a:pt x="2004" y="117"/>
                    <a:pt x="1963" y="79"/>
                  </a:cubicBezTo>
                  <a:cubicBezTo>
                    <a:pt x="1919" y="42"/>
                    <a:pt x="1872" y="21"/>
                    <a:pt x="1828" y="11"/>
                  </a:cubicBezTo>
                  <a:cubicBezTo>
                    <a:pt x="1794" y="3"/>
                    <a:pt x="1761" y="0"/>
                    <a:pt x="1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1"/>
            <p:cNvSpPr/>
            <p:nvPr/>
          </p:nvSpPr>
          <p:spPr>
            <a:xfrm>
              <a:off x="435884" y="368952"/>
              <a:ext cx="171912" cy="132227"/>
            </a:xfrm>
            <a:custGeom>
              <a:avLst/>
              <a:gdLst/>
              <a:ahLst/>
              <a:cxnLst/>
              <a:rect l="l" t="t" r="r" b="b"/>
              <a:pathLst>
                <a:path w="3916" h="3012" extrusionOk="0">
                  <a:moveTo>
                    <a:pt x="596" y="1"/>
                  </a:moveTo>
                  <a:cubicBezTo>
                    <a:pt x="566" y="1"/>
                    <a:pt x="531" y="4"/>
                    <a:pt x="493" y="11"/>
                  </a:cubicBezTo>
                  <a:cubicBezTo>
                    <a:pt x="408" y="38"/>
                    <a:pt x="306" y="82"/>
                    <a:pt x="215" y="171"/>
                  </a:cubicBezTo>
                  <a:cubicBezTo>
                    <a:pt x="167" y="212"/>
                    <a:pt x="122" y="266"/>
                    <a:pt x="85" y="331"/>
                  </a:cubicBezTo>
                  <a:cubicBezTo>
                    <a:pt x="48" y="396"/>
                    <a:pt x="20" y="470"/>
                    <a:pt x="11" y="555"/>
                  </a:cubicBezTo>
                  <a:cubicBezTo>
                    <a:pt x="7" y="576"/>
                    <a:pt x="3" y="596"/>
                    <a:pt x="3" y="616"/>
                  </a:cubicBezTo>
                  <a:cubicBezTo>
                    <a:pt x="3" y="641"/>
                    <a:pt x="0" y="661"/>
                    <a:pt x="0" y="682"/>
                  </a:cubicBezTo>
                  <a:cubicBezTo>
                    <a:pt x="0" y="702"/>
                    <a:pt x="3" y="722"/>
                    <a:pt x="3" y="743"/>
                  </a:cubicBezTo>
                  <a:cubicBezTo>
                    <a:pt x="3" y="767"/>
                    <a:pt x="7" y="787"/>
                    <a:pt x="11" y="807"/>
                  </a:cubicBezTo>
                  <a:cubicBezTo>
                    <a:pt x="20" y="896"/>
                    <a:pt x="41" y="980"/>
                    <a:pt x="75" y="1062"/>
                  </a:cubicBezTo>
                  <a:cubicBezTo>
                    <a:pt x="136" y="1233"/>
                    <a:pt x="235" y="1389"/>
                    <a:pt x="354" y="1525"/>
                  </a:cubicBezTo>
                  <a:cubicBezTo>
                    <a:pt x="589" y="1800"/>
                    <a:pt x="898" y="2032"/>
                    <a:pt x="1248" y="2185"/>
                  </a:cubicBezTo>
                  <a:cubicBezTo>
                    <a:pt x="1422" y="2256"/>
                    <a:pt x="1606" y="2310"/>
                    <a:pt x="1779" y="2348"/>
                  </a:cubicBezTo>
                  <a:cubicBezTo>
                    <a:pt x="1956" y="2385"/>
                    <a:pt x="2130" y="2412"/>
                    <a:pt x="2293" y="2433"/>
                  </a:cubicBezTo>
                  <a:cubicBezTo>
                    <a:pt x="2457" y="2457"/>
                    <a:pt x="2613" y="2478"/>
                    <a:pt x="2763" y="2491"/>
                  </a:cubicBezTo>
                  <a:cubicBezTo>
                    <a:pt x="2837" y="2501"/>
                    <a:pt x="2909" y="2519"/>
                    <a:pt x="2977" y="2532"/>
                  </a:cubicBezTo>
                  <a:cubicBezTo>
                    <a:pt x="3044" y="2549"/>
                    <a:pt x="3110" y="2566"/>
                    <a:pt x="3171" y="2586"/>
                  </a:cubicBezTo>
                  <a:cubicBezTo>
                    <a:pt x="3416" y="2665"/>
                    <a:pt x="3609" y="2767"/>
                    <a:pt x="3732" y="2858"/>
                  </a:cubicBezTo>
                  <a:cubicBezTo>
                    <a:pt x="3793" y="2902"/>
                    <a:pt x="3840" y="2940"/>
                    <a:pt x="3871" y="2968"/>
                  </a:cubicBezTo>
                  <a:cubicBezTo>
                    <a:pt x="3902" y="2998"/>
                    <a:pt x="3915" y="3012"/>
                    <a:pt x="3915" y="3012"/>
                  </a:cubicBezTo>
                  <a:cubicBezTo>
                    <a:pt x="3915" y="3012"/>
                    <a:pt x="3902" y="2995"/>
                    <a:pt x="3875" y="2963"/>
                  </a:cubicBezTo>
                  <a:cubicBezTo>
                    <a:pt x="3848" y="2933"/>
                    <a:pt x="3807" y="2889"/>
                    <a:pt x="3752" y="2834"/>
                  </a:cubicBezTo>
                  <a:cubicBezTo>
                    <a:pt x="3694" y="2784"/>
                    <a:pt x="3620" y="2723"/>
                    <a:pt x="3531" y="2661"/>
                  </a:cubicBezTo>
                  <a:cubicBezTo>
                    <a:pt x="3440" y="2600"/>
                    <a:pt x="3334" y="2539"/>
                    <a:pt x="3212" y="2481"/>
                  </a:cubicBezTo>
                  <a:cubicBezTo>
                    <a:pt x="3151" y="2453"/>
                    <a:pt x="3085" y="2423"/>
                    <a:pt x="3021" y="2396"/>
                  </a:cubicBezTo>
                  <a:cubicBezTo>
                    <a:pt x="2953" y="2365"/>
                    <a:pt x="2881" y="2341"/>
                    <a:pt x="2810" y="2310"/>
                  </a:cubicBezTo>
                  <a:cubicBezTo>
                    <a:pt x="2670" y="2249"/>
                    <a:pt x="2514" y="2199"/>
                    <a:pt x="2358" y="2147"/>
                  </a:cubicBezTo>
                  <a:cubicBezTo>
                    <a:pt x="2044" y="2045"/>
                    <a:pt x="1722" y="1940"/>
                    <a:pt x="1443" y="1780"/>
                  </a:cubicBezTo>
                  <a:cubicBezTo>
                    <a:pt x="1300" y="1705"/>
                    <a:pt x="1167" y="1613"/>
                    <a:pt x="1041" y="1522"/>
                  </a:cubicBezTo>
                  <a:cubicBezTo>
                    <a:pt x="915" y="1426"/>
                    <a:pt x="796" y="1321"/>
                    <a:pt x="691" y="1219"/>
                  </a:cubicBezTo>
                  <a:cubicBezTo>
                    <a:pt x="589" y="1114"/>
                    <a:pt x="500" y="1008"/>
                    <a:pt x="436" y="899"/>
                  </a:cubicBezTo>
                  <a:cubicBezTo>
                    <a:pt x="408" y="845"/>
                    <a:pt x="381" y="793"/>
                    <a:pt x="367" y="739"/>
                  </a:cubicBezTo>
                  <a:cubicBezTo>
                    <a:pt x="361" y="726"/>
                    <a:pt x="358" y="712"/>
                    <a:pt x="354" y="698"/>
                  </a:cubicBezTo>
                  <a:cubicBezTo>
                    <a:pt x="354" y="685"/>
                    <a:pt x="350" y="671"/>
                    <a:pt x="347" y="657"/>
                  </a:cubicBezTo>
                  <a:cubicBezTo>
                    <a:pt x="347" y="647"/>
                    <a:pt x="344" y="633"/>
                    <a:pt x="344" y="620"/>
                  </a:cubicBezTo>
                  <a:cubicBezTo>
                    <a:pt x="340" y="607"/>
                    <a:pt x="340" y="596"/>
                    <a:pt x="340" y="583"/>
                  </a:cubicBezTo>
                  <a:cubicBezTo>
                    <a:pt x="340" y="396"/>
                    <a:pt x="425" y="195"/>
                    <a:pt x="541" y="117"/>
                  </a:cubicBezTo>
                  <a:cubicBezTo>
                    <a:pt x="595" y="73"/>
                    <a:pt x="650" y="49"/>
                    <a:pt x="687" y="38"/>
                  </a:cubicBezTo>
                  <a:cubicBezTo>
                    <a:pt x="708" y="35"/>
                    <a:pt x="725" y="32"/>
                    <a:pt x="735" y="32"/>
                  </a:cubicBezTo>
                  <a:cubicBezTo>
                    <a:pt x="745" y="29"/>
                    <a:pt x="752" y="29"/>
                    <a:pt x="752" y="29"/>
                  </a:cubicBezTo>
                  <a:cubicBezTo>
                    <a:pt x="752" y="29"/>
                    <a:pt x="745" y="24"/>
                    <a:pt x="735" y="21"/>
                  </a:cubicBezTo>
                  <a:cubicBezTo>
                    <a:pt x="725" y="21"/>
                    <a:pt x="711" y="15"/>
                    <a:pt x="687" y="11"/>
                  </a:cubicBezTo>
                  <a:cubicBezTo>
                    <a:pt x="665" y="5"/>
                    <a:pt x="634"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1"/>
            <p:cNvSpPr/>
            <p:nvPr/>
          </p:nvSpPr>
          <p:spPr>
            <a:xfrm>
              <a:off x="477546" y="347572"/>
              <a:ext cx="83673" cy="103736"/>
            </a:xfrm>
            <a:custGeom>
              <a:avLst/>
              <a:gdLst/>
              <a:ahLst/>
              <a:cxnLst/>
              <a:rect l="l" t="t" r="r" b="b"/>
              <a:pathLst>
                <a:path w="1906" h="2363" extrusionOk="0">
                  <a:moveTo>
                    <a:pt x="752" y="87"/>
                  </a:moveTo>
                  <a:cubicBezTo>
                    <a:pt x="752" y="87"/>
                    <a:pt x="752" y="87"/>
                    <a:pt x="752" y="87"/>
                  </a:cubicBezTo>
                  <a:cubicBezTo>
                    <a:pt x="752" y="87"/>
                    <a:pt x="752" y="87"/>
                    <a:pt x="752" y="87"/>
                  </a:cubicBezTo>
                  <a:cubicBezTo>
                    <a:pt x="752" y="87"/>
                    <a:pt x="752" y="87"/>
                    <a:pt x="752" y="87"/>
                  </a:cubicBezTo>
                  <a:close/>
                  <a:moveTo>
                    <a:pt x="522" y="0"/>
                  </a:moveTo>
                  <a:cubicBezTo>
                    <a:pt x="486" y="0"/>
                    <a:pt x="446" y="4"/>
                    <a:pt x="405" y="15"/>
                  </a:cubicBezTo>
                  <a:cubicBezTo>
                    <a:pt x="365" y="26"/>
                    <a:pt x="324" y="42"/>
                    <a:pt x="283" y="66"/>
                  </a:cubicBezTo>
                  <a:cubicBezTo>
                    <a:pt x="242" y="90"/>
                    <a:pt x="201" y="120"/>
                    <a:pt x="167" y="164"/>
                  </a:cubicBezTo>
                  <a:cubicBezTo>
                    <a:pt x="161" y="175"/>
                    <a:pt x="150" y="185"/>
                    <a:pt x="143" y="195"/>
                  </a:cubicBezTo>
                  <a:cubicBezTo>
                    <a:pt x="136" y="209"/>
                    <a:pt x="126" y="219"/>
                    <a:pt x="120" y="230"/>
                  </a:cubicBezTo>
                  <a:cubicBezTo>
                    <a:pt x="106" y="253"/>
                    <a:pt x="92" y="277"/>
                    <a:pt x="79" y="304"/>
                  </a:cubicBezTo>
                  <a:cubicBezTo>
                    <a:pt x="54" y="355"/>
                    <a:pt x="38" y="409"/>
                    <a:pt x="24" y="467"/>
                  </a:cubicBezTo>
                  <a:cubicBezTo>
                    <a:pt x="0" y="583"/>
                    <a:pt x="0" y="709"/>
                    <a:pt x="21" y="825"/>
                  </a:cubicBezTo>
                  <a:cubicBezTo>
                    <a:pt x="38" y="944"/>
                    <a:pt x="75" y="1059"/>
                    <a:pt x="126" y="1172"/>
                  </a:cubicBezTo>
                  <a:cubicBezTo>
                    <a:pt x="174" y="1284"/>
                    <a:pt x="238" y="1389"/>
                    <a:pt x="310" y="1491"/>
                  </a:cubicBezTo>
                  <a:cubicBezTo>
                    <a:pt x="347" y="1543"/>
                    <a:pt x="392" y="1587"/>
                    <a:pt x="436" y="1631"/>
                  </a:cubicBezTo>
                  <a:cubicBezTo>
                    <a:pt x="459" y="1651"/>
                    <a:pt x="480" y="1672"/>
                    <a:pt x="503" y="1692"/>
                  </a:cubicBezTo>
                  <a:cubicBezTo>
                    <a:pt x="528" y="1712"/>
                    <a:pt x="555" y="1730"/>
                    <a:pt x="579" y="1747"/>
                  </a:cubicBezTo>
                  <a:cubicBezTo>
                    <a:pt x="681" y="1814"/>
                    <a:pt x="783" y="1876"/>
                    <a:pt x="885" y="1920"/>
                  </a:cubicBezTo>
                  <a:cubicBezTo>
                    <a:pt x="939" y="1940"/>
                    <a:pt x="987" y="1957"/>
                    <a:pt x="1038" y="1971"/>
                  </a:cubicBezTo>
                  <a:cubicBezTo>
                    <a:pt x="1089" y="1985"/>
                    <a:pt x="1136" y="1998"/>
                    <a:pt x="1184" y="2012"/>
                  </a:cubicBezTo>
                  <a:cubicBezTo>
                    <a:pt x="1232" y="2022"/>
                    <a:pt x="1272" y="2039"/>
                    <a:pt x="1317" y="2053"/>
                  </a:cubicBezTo>
                  <a:cubicBezTo>
                    <a:pt x="1357" y="2067"/>
                    <a:pt x="1398" y="2083"/>
                    <a:pt x="1436" y="2097"/>
                  </a:cubicBezTo>
                  <a:cubicBezTo>
                    <a:pt x="1511" y="2128"/>
                    <a:pt x="1579" y="2158"/>
                    <a:pt x="1640" y="2185"/>
                  </a:cubicBezTo>
                  <a:cubicBezTo>
                    <a:pt x="1667" y="2199"/>
                    <a:pt x="1695" y="2216"/>
                    <a:pt x="1721" y="2230"/>
                  </a:cubicBezTo>
                  <a:cubicBezTo>
                    <a:pt x="1745" y="2243"/>
                    <a:pt x="1766" y="2257"/>
                    <a:pt x="1786" y="2271"/>
                  </a:cubicBezTo>
                  <a:cubicBezTo>
                    <a:pt x="1806" y="2284"/>
                    <a:pt x="1824" y="2294"/>
                    <a:pt x="1841" y="2304"/>
                  </a:cubicBezTo>
                  <a:cubicBezTo>
                    <a:pt x="1855" y="2318"/>
                    <a:pt x="1868" y="2328"/>
                    <a:pt x="1878" y="2335"/>
                  </a:cubicBezTo>
                  <a:cubicBezTo>
                    <a:pt x="1895" y="2352"/>
                    <a:pt x="1905" y="2362"/>
                    <a:pt x="1905" y="2362"/>
                  </a:cubicBezTo>
                  <a:cubicBezTo>
                    <a:pt x="1905" y="2362"/>
                    <a:pt x="1899" y="2348"/>
                    <a:pt x="1881" y="2332"/>
                  </a:cubicBezTo>
                  <a:cubicBezTo>
                    <a:pt x="1871" y="2321"/>
                    <a:pt x="1861" y="2308"/>
                    <a:pt x="1850" y="2294"/>
                  </a:cubicBezTo>
                  <a:cubicBezTo>
                    <a:pt x="1837" y="2281"/>
                    <a:pt x="1824" y="2263"/>
                    <a:pt x="1806" y="2246"/>
                  </a:cubicBezTo>
                  <a:cubicBezTo>
                    <a:pt x="1739" y="2179"/>
                    <a:pt x="1633" y="2080"/>
                    <a:pt x="1497" y="1985"/>
                  </a:cubicBezTo>
                  <a:cubicBezTo>
                    <a:pt x="1463" y="1961"/>
                    <a:pt x="1429" y="1934"/>
                    <a:pt x="1392" y="1910"/>
                  </a:cubicBezTo>
                  <a:cubicBezTo>
                    <a:pt x="1354" y="1883"/>
                    <a:pt x="1317" y="1855"/>
                    <a:pt x="1279" y="1825"/>
                  </a:cubicBezTo>
                  <a:cubicBezTo>
                    <a:pt x="1242" y="1794"/>
                    <a:pt x="1208" y="1761"/>
                    <a:pt x="1170" y="1730"/>
                  </a:cubicBezTo>
                  <a:cubicBezTo>
                    <a:pt x="1133" y="1695"/>
                    <a:pt x="1095" y="1665"/>
                    <a:pt x="1062" y="1631"/>
                  </a:cubicBezTo>
                  <a:cubicBezTo>
                    <a:pt x="987" y="1566"/>
                    <a:pt x="916" y="1505"/>
                    <a:pt x="858" y="1434"/>
                  </a:cubicBezTo>
                  <a:cubicBezTo>
                    <a:pt x="841" y="1414"/>
                    <a:pt x="827" y="1396"/>
                    <a:pt x="814" y="1376"/>
                  </a:cubicBezTo>
                  <a:cubicBezTo>
                    <a:pt x="796" y="1359"/>
                    <a:pt x="783" y="1342"/>
                    <a:pt x="765" y="1321"/>
                  </a:cubicBezTo>
                  <a:cubicBezTo>
                    <a:pt x="752" y="1304"/>
                    <a:pt x="739" y="1284"/>
                    <a:pt x="725" y="1267"/>
                  </a:cubicBezTo>
                  <a:lnTo>
                    <a:pt x="684" y="1209"/>
                  </a:lnTo>
                  <a:cubicBezTo>
                    <a:pt x="623" y="1138"/>
                    <a:pt x="572" y="1056"/>
                    <a:pt x="528" y="974"/>
                  </a:cubicBezTo>
                  <a:cubicBezTo>
                    <a:pt x="483" y="896"/>
                    <a:pt x="446" y="808"/>
                    <a:pt x="415" y="729"/>
                  </a:cubicBezTo>
                  <a:cubicBezTo>
                    <a:pt x="388" y="648"/>
                    <a:pt x="365" y="573"/>
                    <a:pt x="357" y="502"/>
                  </a:cubicBezTo>
                  <a:cubicBezTo>
                    <a:pt x="354" y="464"/>
                    <a:pt x="354" y="430"/>
                    <a:pt x="357" y="396"/>
                  </a:cubicBezTo>
                  <a:cubicBezTo>
                    <a:pt x="361" y="382"/>
                    <a:pt x="365" y="365"/>
                    <a:pt x="368" y="352"/>
                  </a:cubicBezTo>
                  <a:cubicBezTo>
                    <a:pt x="368" y="342"/>
                    <a:pt x="371" y="335"/>
                    <a:pt x="374" y="328"/>
                  </a:cubicBezTo>
                  <a:cubicBezTo>
                    <a:pt x="374" y="321"/>
                    <a:pt x="378" y="315"/>
                    <a:pt x="381" y="311"/>
                  </a:cubicBezTo>
                  <a:cubicBezTo>
                    <a:pt x="405" y="257"/>
                    <a:pt x="439" y="209"/>
                    <a:pt x="480" y="169"/>
                  </a:cubicBezTo>
                  <a:cubicBezTo>
                    <a:pt x="521" y="128"/>
                    <a:pt x="565" y="103"/>
                    <a:pt x="610" y="93"/>
                  </a:cubicBezTo>
                  <a:cubicBezTo>
                    <a:pt x="638" y="81"/>
                    <a:pt x="664" y="78"/>
                    <a:pt x="686" y="78"/>
                  </a:cubicBezTo>
                  <a:cubicBezTo>
                    <a:pt x="696" y="78"/>
                    <a:pt x="704" y="79"/>
                    <a:pt x="712" y="80"/>
                  </a:cubicBezTo>
                  <a:cubicBezTo>
                    <a:pt x="735" y="82"/>
                    <a:pt x="749" y="86"/>
                    <a:pt x="752" y="87"/>
                  </a:cubicBezTo>
                  <a:lnTo>
                    <a:pt x="752" y="87"/>
                  </a:lnTo>
                  <a:cubicBezTo>
                    <a:pt x="747" y="82"/>
                    <a:pt x="710" y="36"/>
                    <a:pt x="610" y="9"/>
                  </a:cubicBezTo>
                  <a:cubicBezTo>
                    <a:pt x="584" y="4"/>
                    <a:pt x="554"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1"/>
            <p:cNvSpPr/>
            <p:nvPr/>
          </p:nvSpPr>
          <p:spPr>
            <a:xfrm>
              <a:off x="509945" y="357055"/>
              <a:ext cx="32442" cy="48246"/>
            </a:xfrm>
            <a:custGeom>
              <a:avLst/>
              <a:gdLst/>
              <a:ahLst/>
              <a:cxnLst/>
              <a:rect l="l" t="t" r="r" b="b"/>
              <a:pathLst>
                <a:path w="739" h="1099" extrusionOk="0">
                  <a:moveTo>
                    <a:pt x="353" y="1"/>
                  </a:moveTo>
                  <a:cubicBezTo>
                    <a:pt x="319" y="1"/>
                    <a:pt x="281" y="8"/>
                    <a:pt x="245" y="24"/>
                  </a:cubicBezTo>
                  <a:cubicBezTo>
                    <a:pt x="201" y="47"/>
                    <a:pt x="150" y="75"/>
                    <a:pt x="106" y="122"/>
                  </a:cubicBezTo>
                  <a:cubicBezTo>
                    <a:pt x="82" y="143"/>
                    <a:pt x="62" y="170"/>
                    <a:pt x="45" y="204"/>
                  </a:cubicBezTo>
                  <a:cubicBezTo>
                    <a:pt x="38" y="218"/>
                    <a:pt x="31" y="238"/>
                    <a:pt x="24" y="255"/>
                  </a:cubicBezTo>
                  <a:cubicBezTo>
                    <a:pt x="21" y="272"/>
                    <a:pt x="18" y="286"/>
                    <a:pt x="14" y="303"/>
                  </a:cubicBezTo>
                  <a:cubicBezTo>
                    <a:pt x="1" y="367"/>
                    <a:pt x="1" y="435"/>
                    <a:pt x="14" y="496"/>
                  </a:cubicBezTo>
                  <a:cubicBezTo>
                    <a:pt x="27" y="557"/>
                    <a:pt x="51" y="612"/>
                    <a:pt x="79" y="660"/>
                  </a:cubicBezTo>
                  <a:cubicBezTo>
                    <a:pt x="92" y="683"/>
                    <a:pt x="109" y="708"/>
                    <a:pt x="123" y="728"/>
                  </a:cubicBezTo>
                  <a:cubicBezTo>
                    <a:pt x="133" y="738"/>
                    <a:pt x="140" y="749"/>
                    <a:pt x="147" y="758"/>
                  </a:cubicBezTo>
                  <a:lnTo>
                    <a:pt x="174" y="785"/>
                  </a:lnTo>
                  <a:cubicBezTo>
                    <a:pt x="191" y="806"/>
                    <a:pt x="208" y="823"/>
                    <a:pt x="225" y="843"/>
                  </a:cubicBezTo>
                  <a:cubicBezTo>
                    <a:pt x="242" y="860"/>
                    <a:pt x="255" y="878"/>
                    <a:pt x="276" y="895"/>
                  </a:cubicBezTo>
                  <a:cubicBezTo>
                    <a:pt x="341" y="966"/>
                    <a:pt x="423" y="1014"/>
                    <a:pt x="490" y="1051"/>
                  </a:cubicBezTo>
                  <a:cubicBezTo>
                    <a:pt x="561" y="1088"/>
                    <a:pt x="630" y="1091"/>
                    <a:pt x="671" y="1099"/>
                  </a:cubicBezTo>
                  <a:lnTo>
                    <a:pt x="698" y="1099"/>
                  </a:lnTo>
                  <a:cubicBezTo>
                    <a:pt x="708" y="1096"/>
                    <a:pt x="715" y="1096"/>
                    <a:pt x="721" y="1096"/>
                  </a:cubicBezTo>
                  <a:lnTo>
                    <a:pt x="739" y="1096"/>
                  </a:lnTo>
                  <a:cubicBezTo>
                    <a:pt x="739" y="1096"/>
                    <a:pt x="732" y="1091"/>
                    <a:pt x="721" y="1085"/>
                  </a:cubicBezTo>
                  <a:cubicBezTo>
                    <a:pt x="718" y="1085"/>
                    <a:pt x="712" y="1082"/>
                    <a:pt x="704" y="1078"/>
                  </a:cubicBezTo>
                  <a:cubicBezTo>
                    <a:pt x="698" y="1071"/>
                    <a:pt x="691" y="1068"/>
                    <a:pt x="681" y="1061"/>
                  </a:cubicBezTo>
                  <a:cubicBezTo>
                    <a:pt x="650" y="1041"/>
                    <a:pt x="613" y="1000"/>
                    <a:pt x="579" y="949"/>
                  </a:cubicBezTo>
                  <a:cubicBezTo>
                    <a:pt x="541" y="898"/>
                    <a:pt x="517" y="826"/>
                    <a:pt x="494" y="752"/>
                  </a:cubicBezTo>
                  <a:cubicBezTo>
                    <a:pt x="487" y="735"/>
                    <a:pt x="484" y="714"/>
                    <a:pt x="476" y="697"/>
                  </a:cubicBezTo>
                  <a:cubicBezTo>
                    <a:pt x="473" y="687"/>
                    <a:pt x="470" y="677"/>
                    <a:pt x="467" y="667"/>
                  </a:cubicBezTo>
                  <a:lnTo>
                    <a:pt x="463" y="636"/>
                  </a:lnTo>
                  <a:lnTo>
                    <a:pt x="456" y="602"/>
                  </a:lnTo>
                  <a:cubicBezTo>
                    <a:pt x="456" y="592"/>
                    <a:pt x="453" y="585"/>
                    <a:pt x="453" y="575"/>
                  </a:cubicBezTo>
                  <a:cubicBezTo>
                    <a:pt x="446" y="554"/>
                    <a:pt x="446" y="534"/>
                    <a:pt x="443" y="517"/>
                  </a:cubicBezTo>
                  <a:cubicBezTo>
                    <a:pt x="436" y="479"/>
                    <a:pt x="432" y="449"/>
                    <a:pt x="432" y="422"/>
                  </a:cubicBezTo>
                  <a:cubicBezTo>
                    <a:pt x="429" y="394"/>
                    <a:pt x="426" y="374"/>
                    <a:pt x="423" y="357"/>
                  </a:cubicBezTo>
                  <a:lnTo>
                    <a:pt x="423" y="344"/>
                  </a:lnTo>
                  <a:cubicBezTo>
                    <a:pt x="423" y="340"/>
                    <a:pt x="419" y="336"/>
                    <a:pt x="419" y="333"/>
                  </a:cubicBezTo>
                  <a:cubicBezTo>
                    <a:pt x="415" y="330"/>
                    <a:pt x="412" y="320"/>
                    <a:pt x="412" y="309"/>
                  </a:cubicBezTo>
                  <a:cubicBezTo>
                    <a:pt x="405" y="289"/>
                    <a:pt x="409" y="262"/>
                    <a:pt x="415" y="245"/>
                  </a:cubicBezTo>
                  <a:cubicBezTo>
                    <a:pt x="423" y="224"/>
                    <a:pt x="429" y="197"/>
                    <a:pt x="439" y="177"/>
                  </a:cubicBezTo>
                  <a:cubicBezTo>
                    <a:pt x="450" y="157"/>
                    <a:pt x="463" y="136"/>
                    <a:pt x="480" y="129"/>
                  </a:cubicBezTo>
                  <a:cubicBezTo>
                    <a:pt x="494" y="112"/>
                    <a:pt x="511" y="105"/>
                    <a:pt x="525" y="102"/>
                  </a:cubicBezTo>
                  <a:cubicBezTo>
                    <a:pt x="534" y="99"/>
                    <a:pt x="541" y="95"/>
                    <a:pt x="541" y="95"/>
                  </a:cubicBezTo>
                  <a:cubicBezTo>
                    <a:pt x="541" y="95"/>
                    <a:pt x="538" y="91"/>
                    <a:pt x="531" y="82"/>
                  </a:cubicBezTo>
                  <a:cubicBezTo>
                    <a:pt x="528" y="75"/>
                    <a:pt x="521" y="68"/>
                    <a:pt x="514" y="61"/>
                  </a:cubicBezTo>
                  <a:cubicBezTo>
                    <a:pt x="508" y="55"/>
                    <a:pt x="497" y="44"/>
                    <a:pt x="487" y="37"/>
                  </a:cubicBezTo>
                  <a:cubicBezTo>
                    <a:pt x="463" y="24"/>
                    <a:pt x="429" y="10"/>
                    <a:pt x="385" y="3"/>
                  </a:cubicBezTo>
                  <a:cubicBezTo>
                    <a:pt x="375" y="2"/>
                    <a:pt x="364"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1"/>
            <p:cNvSpPr/>
            <p:nvPr/>
          </p:nvSpPr>
          <p:spPr>
            <a:xfrm>
              <a:off x="643316" y="487396"/>
              <a:ext cx="92761" cy="247508"/>
            </a:xfrm>
            <a:custGeom>
              <a:avLst/>
              <a:gdLst/>
              <a:ahLst/>
              <a:cxnLst/>
              <a:rect l="l" t="t" r="r" b="b"/>
              <a:pathLst>
                <a:path w="2113" h="5638" extrusionOk="0">
                  <a:moveTo>
                    <a:pt x="0" y="0"/>
                  </a:moveTo>
                  <a:lnTo>
                    <a:pt x="0" y="0"/>
                  </a:lnTo>
                  <a:cubicBezTo>
                    <a:pt x="0" y="0"/>
                    <a:pt x="31" y="17"/>
                    <a:pt x="89" y="52"/>
                  </a:cubicBezTo>
                  <a:cubicBezTo>
                    <a:pt x="146" y="82"/>
                    <a:pt x="235" y="133"/>
                    <a:pt x="340" y="198"/>
                  </a:cubicBezTo>
                  <a:cubicBezTo>
                    <a:pt x="449" y="262"/>
                    <a:pt x="578" y="344"/>
                    <a:pt x="721" y="446"/>
                  </a:cubicBezTo>
                  <a:cubicBezTo>
                    <a:pt x="861" y="548"/>
                    <a:pt x="1018" y="667"/>
                    <a:pt x="1170" y="810"/>
                  </a:cubicBezTo>
                  <a:cubicBezTo>
                    <a:pt x="1249" y="882"/>
                    <a:pt x="1324" y="959"/>
                    <a:pt x="1398" y="1048"/>
                  </a:cubicBezTo>
                  <a:cubicBezTo>
                    <a:pt x="1467" y="1133"/>
                    <a:pt x="1534" y="1229"/>
                    <a:pt x="1592" y="1331"/>
                  </a:cubicBezTo>
                  <a:cubicBezTo>
                    <a:pt x="1707" y="1535"/>
                    <a:pt x="1796" y="1769"/>
                    <a:pt x="1830" y="2017"/>
                  </a:cubicBezTo>
                  <a:cubicBezTo>
                    <a:pt x="1830" y="2049"/>
                    <a:pt x="1834" y="2079"/>
                    <a:pt x="1837" y="2110"/>
                  </a:cubicBezTo>
                  <a:cubicBezTo>
                    <a:pt x="1837" y="2140"/>
                    <a:pt x="1837" y="2171"/>
                    <a:pt x="1841" y="2201"/>
                  </a:cubicBezTo>
                  <a:cubicBezTo>
                    <a:pt x="1837" y="2235"/>
                    <a:pt x="1837" y="2266"/>
                    <a:pt x="1837" y="2297"/>
                  </a:cubicBezTo>
                  <a:cubicBezTo>
                    <a:pt x="1834" y="2327"/>
                    <a:pt x="1827" y="2358"/>
                    <a:pt x="1827" y="2388"/>
                  </a:cubicBezTo>
                  <a:cubicBezTo>
                    <a:pt x="1806" y="2511"/>
                    <a:pt x="1769" y="2633"/>
                    <a:pt x="1712" y="2746"/>
                  </a:cubicBezTo>
                  <a:cubicBezTo>
                    <a:pt x="1599" y="2977"/>
                    <a:pt x="1409" y="3178"/>
                    <a:pt x="1205" y="3372"/>
                  </a:cubicBezTo>
                  <a:cubicBezTo>
                    <a:pt x="1000" y="3569"/>
                    <a:pt x="779" y="3760"/>
                    <a:pt x="585" y="3984"/>
                  </a:cubicBezTo>
                  <a:cubicBezTo>
                    <a:pt x="487" y="4099"/>
                    <a:pt x="398" y="4225"/>
                    <a:pt x="330" y="4361"/>
                  </a:cubicBezTo>
                  <a:cubicBezTo>
                    <a:pt x="266" y="4501"/>
                    <a:pt x="218" y="4654"/>
                    <a:pt x="214" y="4810"/>
                  </a:cubicBezTo>
                  <a:cubicBezTo>
                    <a:pt x="211" y="4892"/>
                    <a:pt x="222" y="4970"/>
                    <a:pt x="242" y="5046"/>
                  </a:cubicBezTo>
                  <a:cubicBezTo>
                    <a:pt x="258" y="5123"/>
                    <a:pt x="293" y="5195"/>
                    <a:pt x="333" y="5263"/>
                  </a:cubicBezTo>
                  <a:cubicBezTo>
                    <a:pt x="418" y="5396"/>
                    <a:pt x="541" y="5490"/>
                    <a:pt x="671" y="5548"/>
                  </a:cubicBezTo>
                  <a:cubicBezTo>
                    <a:pt x="735" y="5579"/>
                    <a:pt x="800" y="5600"/>
                    <a:pt x="867" y="5613"/>
                  </a:cubicBezTo>
                  <a:cubicBezTo>
                    <a:pt x="932" y="5627"/>
                    <a:pt x="997" y="5637"/>
                    <a:pt x="1062" y="5637"/>
                  </a:cubicBezTo>
                  <a:cubicBezTo>
                    <a:pt x="1072" y="5638"/>
                    <a:pt x="1082" y="5638"/>
                    <a:pt x="1093" y="5638"/>
                  </a:cubicBezTo>
                  <a:cubicBezTo>
                    <a:pt x="1210" y="5638"/>
                    <a:pt x="1322" y="5621"/>
                    <a:pt x="1426" y="5589"/>
                  </a:cubicBezTo>
                  <a:cubicBezTo>
                    <a:pt x="1483" y="5576"/>
                    <a:pt x="1534" y="5552"/>
                    <a:pt x="1585" y="5525"/>
                  </a:cubicBezTo>
                  <a:cubicBezTo>
                    <a:pt x="1636" y="5498"/>
                    <a:pt x="1684" y="5470"/>
                    <a:pt x="1725" y="5437"/>
                  </a:cubicBezTo>
                  <a:cubicBezTo>
                    <a:pt x="1814" y="5368"/>
                    <a:pt x="1878" y="5290"/>
                    <a:pt x="1925" y="5205"/>
                  </a:cubicBezTo>
                  <a:cubicBezTo>
                    <a:pt x="1973" y="5117"/>
                    <a:pt x="1990" y="5028"/>
                    <a:pt x="1993" y="4947"/>
                  </a:cubicBezTo>
                  <a:cubicBezTo>
                    <a:pt x="1997" y="4865"/>
                    <a:pt x="1987" y="4790"/>
                    <a:pt x="1966" y="4726"/>
                  </a:cubicBezTo>
                  <a:cubicBezTo>
                    <a:pt x="1922" y="4600"/>
                    <a:pt x="1844" y="4521"/>
                    <a:pt x="1783" y="4490"/>
                  </a:cubicBezTo>
                  <a:cubicBezTo>
                    <a:pt x="1769" y="4481"/>
                    <a:pt x="1756" y="4474"/>
                    <a:pt x="1742" y="4470"/>
                  </a:cubicBezTo>
                  <a:cubicBezTo>
                    <a:pt x="1732" y="4463"/>
                    <a:pt x="1721" y="4460"/>
                    <a:pt x="1712" y="4460"/>
                  </a:cubicBezTo>
                  <a:cubicBezTo>
                    <a:pt x="1695" y="4454"/>
                    <a:pt x="1687" y="4450"/>
                    <a:pt x="1687" y="4450"/>
                  </a:cubicBezTo>
                  <a:lnTo>
                    <a:pt x="1687" y="4450"/>
                  </a:lnTo>
                  <a:cubicBezTo>
                    <a:pt x="1687" y="4450"/>
                    <a:pt x="1695" y="4454"/>
                    <a:pt x="1712" y="4463"/>
                  </a:cubicBezTo>
                  <a:cubicBezTo>
                    <a:pt x="1718" y="4467"/>
                    <a:pt x="1728" y="4470"/>
                    <a:pt x="1738" y="4477"/>
                  </a:cubicBezTo>
                  <a:cubicBezTo>
                    <a:pt x="1748" y="4484"/>
                    <a:pt x="1762" y="4494"/>
                    <a:pt x="1776" y="4504"/>
                  </a:cubicBezTo>
                  <a:cubicBezTo>
                    <a:pt x="1827" y="4542"/>
                    <a:pt x="1888" y="4623"/>
                    <a:pt x="1905" y="4743"/>
                  </a:cubicBezTo>
                  <a:cubicBezTo>
                    <a:pt x="1919" y="4801"/>
                    <a:pt x="1919" y="4868"/>
                    <a:pt x="1905" y="4936"/>
                  </a:cubicBezTo>
                  <a:cubicBezTo>
                    <a:pt x="1895" y="5005"/>
                    <a:pt x="1867" y="5079"/>
                    <a:pt x="1820" y="5140"/>
                  </a:cubicBezTo>
                  <a:cubicBezTo>
                    <a:pt x="1728" y="5270"/>
                    <a:pt x="1565" y="5365"/>
                    <a:pt x="1378" y="5413"/>
                  </a:cubicBezTo>
                  <a:cubicBezTo>
                    <a:pt x="1311" y="5430"/>
                    <a:pt x="1239" y="5438"/>
                    <a:pt x="1167" y="5438"/>
                  </a:cubicBezTo>
                  <a:cubicBezTo>
                    <a:pt x="1136" y="5438"/>
                    <a:pt x="1105" y="5436"/>
                    <a:pt x="1075" y="5433"/>
                  </a:cubicBezTo>
                  <a:cubicBezTo>
                    <a:pt x="1021" y="5426"/>
                    <a:pt x="969" y="5416"/>
                    <a:pt x="919" y="5402"/>
                  </a:cubicBezTo>
                  <a:cubicBezTo>
                    <a:pt x="867" y="5388"/>
                    <a:pt x="820" y="5368"/>
                    <a:pt x="773" y="5344"/>
                  </a:cubicBezTo>
                  <a:cubicBezTo>
                    <a:pt x="680" y="5294"/>
                    <a:pt x="599" y="5222"/>
                    <a:pt x="548" y="5130"/>
                  </a:cubicBezTo>
                  <a:cubicBezTo>
                    <a:pt x="497" y="5041"/>
                    <a:pt x="473" y="4933"/>
                    <a:pt x="476" y="4821"/>
                  </a:cubicBezTo>
                  <a:cubicBezTo>
                    <a:pt x="483" y="4708"/>
                    <a:pt x="520" y="4597"/>
                    <a:pt x="578" y="4487"/>
                  </a:cubicBezTo>
                  <a:cubicBezTo>
                    <a:pt x="636" y="4375"/>
                    <a:pt x="711" y="4270"/>
                    <a:pt x="800" y="4171"/>
                  </a:cubicBezTo>
                  <a:cubicBezTo>
                    <a:pt x="977" y="3967"/>
                    <a:pt x="1191" y="3783"/>
                    <a:pt x="1405" y="3579"/>
                  </a:cubicBezTo>
                  <a:cubicBezTo>
                    <a:pt x="1511" y="3477"/>
                    <a:pt x="1613" y="3372"/>
                    <a:pt x="1707" y="3253"/>
                  </a:cubicBezTo>
                  <a:cubicBezTo>
                    <a:pt x="1806" y="3137"/>
                    <a:pt x="1891" y="3008"/>
                    <a:pt x="1960" y="2868"/>
                  </a:cubicBezTo>
                  <a:cubicBezTo>
                    <a:pt x="2027" y="2729"/>
                    <a:pt x="2075" y="2579"/>
                    <a:pt x="2092" y="2426"/>
                  </a:cubicBezTo>
                  <a:cubicBezTo>
                    <a:pt x="2112" y="2273"/>
                    <a:pt x="2106" y="2123"/>
                    <a:pt x="2079" y="1980"/>
                  </a:cubicBezTo>
                  <a:cubicBezTo>
                    <a:pt x="2027" y="1691"/>
                    <a:pt x="1908" y="1436"/>
                    <a:pt x="1759" y="1225"/>
                  </a:cubicBezTo>
                  <a:cubicBezTo>
                    <a:pt x="1687" y="1119"/>
                    <a:pt x="1605" y="1021"/>
                    <a:pt x="1520" y="936"/>
                  </a:cubicBezTo>
                  <a:cubicBezTo>
                    <a:pt x="1436" y="851"/>
                    <a:pt x="1351" y="772"/>
                    <a:pt x="1266" y="705"/>
                  </a:cubicBezTo>
                  <a:cubicBezTo>
                    <a:pt x="1092" y="565"/>
                    <a:pt x="922" y="457"/>
                    <a:pt x="765" y="375"/>
                  </a:cubicBezTo>
                  <a:cubicBezTo>
                    <a:pt x="609" y="290"/>
                    <a:pt x="473" y="221"/>
                    <a:pt x="357" y="168"/>
                  </a:cubicBezTo>
                  <a:cubicBezTo>
                    <a:pt x="129" y="6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1"/>
            <p:cNvSpPr/>
            <p:nvPr/>
          </p:nvSpPr>
          <p:spPr>
            <a:xfrm>
              <a:off x="619258" y="559964"/>
              <a:ext cx="87098" cy="187497"/>
            </a:xfrm>
            <a:custGeom>
              <a:avLst/>
              <a:gdLst/>
              <a:ahLst/>
              <a:cxnLst/>
              <a:rect l="l" t="t" r="r" b="b"/>
              <a:pathLst>
                <a:path w="1984" h="4271" extrusionOk="0">
                  <a:moveTo>
                    <a:pt x="1677" y="0"/>
                  </a:moveTo>
                  <a:cubicBezTo>
                    <a:pt x="1677" y="0"/>
                    <a:pt x="1688" y="18"/>
                    <a:pt x="1712" y="52"/>
                  </a:cubicBezTo>
                  <a:cubicBezTo>
                    <a:pt x="1735" y="86"/>
                    <a:pt x="1766" y="137"/>
                    <a:pt x="1793" y="204"/>
                  </a:cubicBezTo>
                  <a:cubicBezTo>
                    <a:pt x="1824" y="273"/>
                    <a:pt x="1844" y="361"/>
                    <a:pt x="1841" y="457"/>
                  </a:cubicBezTo>
                  <a:cubicBezTo>
                    <a:pt x="1837" y="504"/>
                    <a:pt x="1831" y="556"/>
                    <a:pt x="1814" y="606"/>
                  </a:cubicBezTo>
                  <a:cubicBezTo>
                    <a:pt x="1800" y="658"/>
                    <a:pt x="1779" y="708"/>
                    <a:pt x="1753" y="763"/>
                  </a:cubicBezTo>
                  <a:cubicBezTo>
                    <a:pt x="1698" y="871"/>
                    <a:pt x="1619" y="977"/>
                    <a:pt x="1521" y="1082"/>
                  </a:cubicBezTo>
                  <a:cubicBezTo>
                    <a:pt x="1426" y="1184"/>
                    <a:pt x="1313" y="1290"/>
                    <a:pt x="1194" y="1399"/>
                  </a:cubicBezTo>
                  <a:cubicBezTo>
                    <a:pt x="1076" y="1504"/>
                    <a:pt x="946" y="1613"/>
                    <a:pt x="820" y="1729"/>
                  </a:cubicBezTo>
                  <a:cubicBezTo>
                    <a:pt x="691" y="1845"/>
                    <a:pt x="558" y="1967"/>
                    <a:pt x="432" y="2103"/>
                  </a:cubicBezTo>
                  <a:cubicBezTo>
                    <a:pt x="316" y="2245"/>
                    <a:pt x="205" y="2399"/>
                    <a:pt x="123" y="2576"/>
                  </a:cubicBezTo>
                  <a:cubicBezTo>
                    <a:pt x="41" y="2749"/>
                    <a:pt x="1" y="2947"/>
                    <a:pt x="21" y="3134"/>
                  </a:cubicBezTo>
                  <a:cubicBezTo>
                    <a:pt x="31" y="3229"/>
                    <a:pt x="51" y="3317"/>
                    <a:pt x="85" y="3399"/>
                  </a:cubicBezTo>
                  <a:cubicBezTo>
                    <a:pt x="92" y="3419"/>
                    <a:pt x="99" y="3440"/>
                    <a:pt x="109" y="3460"/>
                  </a:cubicBezTo>
                  <a:cubicBezTo>
                    <a:pt x="120" y="3477"/>
                    <a:pt x="126" y="3498"/>
                    <a:pt x="137" y="3515"/>
                  </a:cubicBezTo>
                  <a:cubicBezTo>
                    <a:pt x="153" y="3556"/>
                    <a:pt x="178" y="3589"/>
                    <a:pt x="198" y="3624"/>
                  </a:cubicBezTo>
                  <a:cubicBezTo>
                    <a:pt x="219" y="3658"/>
                    <a:pt x="239" y="3691"/>
                    <a:pt x="263" y="3722"/>
                  </a:cubicBezTo>
                  <a:cubicBezTo>
                    <a:pt x="286" y="3753"/>
                    <a:pt x="307" y="3784"/>
                    <a:pt x="330" y="3811"/>
                  </a:cubicBezTo>
                  <a:cubicBezTo>
                    <a:pt x="378" y="3869"/>
                    <a:pt x="432" y="3919"/>
                    <a:pt x="484" y="3967"/>
                  </a:cubicBezTo>
                  <a:cubicBezTo>
                    <a:pt x="586" y="4059"/>
                    <a:pt x="698" y="4120"/>
                    <a:pt x="800" y="4164"/>
                  </a:cubicBezTo>
                  <a:cubicBezTo>
                    <a:pt x="902" y="4205"/>
                    <a:pt x="994" y="4233"/>
                    <a:pt x="1068" y="4246"/>
                  </a:cubicBezTo>
                  <a:cubicBezTo>
                    <a:pt x="1106" y="4256"/>
                    <a:pt x="1144" y="4256"/>
                    <a:pt x="1170" y="4263"/>
                  </a:cubicBezTo>
                  <a:cubicBezTo>
                    <a:pt x="1201" y="4263"/>
                    <a:pt x="1228" y="4266"/>
                    <a:pt x="1249" y="4266"/>
                  </a:cubicBezTo>
                  <a:cubicBezTo>
                    <a:pt x="1290" y="4270"/>
                    <a:pt x="1310" y="4270"/>
                    <a:pt x="1310" y="4270"/>
                  </a:cubicBezTo>
                  <a:cubicBezTo>
                    <a:pt x="1310" y="4270"/>
                    <a:pt x="1290" y="4266"/>
                    <a:pt x="1249" y="4260"/>
                  </a:cubicBezTo>
                  <a:cubicBezTo>
                    <a:pt x="1228" y="4253"/>
                    <a:pt x="1205" y="4246"/>
                    <a:pt x="1178" y="4239"/>
                  </a:cubicBezTo>
                  <a:cubicBezTo>
                    <a:pt x="1147" y="4233"/>
                    <a:pt x="1117" y="4222"/>
                    <a:pt x="1079" y="4209"/>
                  </a:cubicBezTo>
                  <a:cubicBezTo>
                    <a:pt x="939" y="4158"/>
                    <a:pt x="745" y="4049"/>
                    <a:pt x="575" y="3869"/>
                  </a:cubicBezTo>
                  <a:cubicBezTo>
                    <a:pt x="412" y="3691"/>
                    <a:pt x="255" y="3409"/>
                    <a:pt x="272" y="3127"/>
                  </a:cubicBezTo>
                  <a:cubicBezTo>
                    <a:pt x="283" y="2845"/>
                    <a:pt x="463" y="2576"/>
                    <a:pt x="694" y="2338"/>
                  </a:cubicBezTo>
                  <a:cubicBezTo>
                    <a:pt x="912" y="2090"/>
                    <a:pt x="1181" y="1862"/>
                    <a:pt x="1409" y="1617"/>
                  </a:cubicBezTo>
                  <a:cubicBezTo>
                    <a:pt x="1643" y="1378"/>
                    <a:pt x="1837" y="1110"/>
                    <a:pt x="1933" y="837"/>
                  </a:cubicBezTo>
                  <a:cubicBezTo>
                    <a:pt x="1957" y="769"/>
                    <a:pt x="1974" y="702"/>
                    <a:pt x="1977" y="633"/>
                  </a:cubicBezTo>
                  <a:cubicBezTo>
                    <a:pt x="1984" y="569"/>
                    <a:pt x="1980" y="504"/>
                    <a:pt x="1966" y="446"/>
                  </a:cubicBezTo>
                  <a:cubicBezTo>
                    <a:pt x="1943" y="331"/>
                    <a:pt x="1895" y="239"/>
                    <a:pt x="1851" y="174"/>
                  </a:cubicBezTo>
                  <a:cubicBezTo>
                    <a:pt x="1800" y="110"/>
                    <a:pt x="1756" y="69"/>
                    <a:pt x="1725" y="41"/>
                  </a:cubicBezTo>
                  <a:cubicBezTo>
                    <a:pt x="1695" y="14"/>
                    <a:pt x="1677"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1"/>
            <p:cNvSpPr/>
            <p:nvPr/>
          </p:nvSpPr>
          <p:spPr>
            <a:xfrm>
              <a:off x="580143" y="685124"/>
              <a:ext cx="44822" cy="71338"/>
            </a:xfrm>
            <a:custGeom>
              <a:avLst/>
              <a:gdLst/>
              <a:ahLst/>
              <a:cxnLst/>
              <a:rect l="l" t="t" r="r" b="b"/>
              <a:pathLst>
                <a:path w="1021" h="1625" extrusionOk="0">
                  <a:moveTo>
                    <a:pt x="626" y="0"/>
                  </a:moveTo>
                  <a:cubicBezTo>
                    <a:pt x="626" y="0"/>
                    <a:pt x="616" y="4"/>
                    <a:pt x="599" y="14"/>
                  </a:cubicBezTo>
                  <a:cubicBezTo>
                    <a:pt x="579" y="24"/>
                    <a:pt x="551" y="38"/>
                    <a:pt x="518" y="58"/>
                  </a:cubicBezTo>
                  <a:cubicBezTo>
                    <a:pt x="452" y="99"/>
                    <a:pt x="347" y="157"/>
                    <a:pt x="259" y="266"/>
                  </a:cubicBezTo>
                  <a:cubicBezTo>
                    <a:pt x="215" y="317"/>
                    <a:pt x="171" y="378"/>
                    <a:pt x="126" y="449"/>
                  </a:cubicBezTo>
                  <a:cubicBezTo>
                    <a:pt x="85" y="521"/>
                    <a:pt x="48" y="603"/>
                    <a:pt x="28" y="697"/>
                  </a:cubicBezTo>
                  <a:lnTo>
                    <a:pt x="20" y="735"/>
                  </a:lnTo>
                  <a:cubicBezTo>
                    <a:pt x="17" y="746"/>
                    <a:pt x="14" y="759"/>
                    <a:pt x="14" y="769"/>
                  </a:cubicBezTo>
                  <a:cubicBezTo>
                    <a:pt x="11" y="796"/>
                    <a:pt x="7" y="820"/>
                    <a:pt x="3" y="844"/>
                  </a:cubicBezTo>
                  <a:cubicBezTo>
                    <a:pt x="3" y="898"/>
                    <a:pt x="0" y="950"/>
                    <a:pt x="11" y="1000"/>
                  </a:cubicBezTo>
                  <a:cubicBezTo>
                    <a:pt x="14" y="1055"/>
                    <a:pt x="31" y="1109"/>
                    <a:pt x="44" y="1160"/>
                  </a:cubicBezTo>
                  <a:cubicBezTo>
                    <a:pt x="51" y="1187"/>
                    <a:pt x="65" y="1211"/>
                    <a:pt x="75" y="1235"/>
                  </a:cubicBezTo>
                  <a:cubicBezTo>
                    <a:pt x="85" y="1262"/>
                    <a:pt x="96" y="1286"/>
                    <a:pt x="109" y="1310"/>
                  </a:cubicBezTo>
                  <a:lnTo>
                    <a:pt x="150" y="1378"/>
                  </a:lnTo>
                  <a:cubicBezTo>
                    <a:pt x="157" y="1388"/>
                    <a:pt x="167" y="1402"/>
                    <a:pt x="177" y="1412"/>
                  </a:cubicBezTo>
                  <a:cubicBezTo>
                    <a:pt x="187" y="1426"/>
                    <a:pt x="194" y="1436"/>
                    <a:pt x="207" y="1449"/>
                  </a:cubicBezTo>
                  <a:cubicBezTo>
                    <a:pt x="228" y="1470"/>
                    <a:pt x="248" y="1493"/>
                    <a:pt x="273" y="1514"/>
                  </a:cubicBezTo>
                  <a:cubicBezTo>
                    <a:pt x="296" y="1531"/>
                    <a:pt x="323" y="1548"/>
                    <a:pt x="350" y="1562"/>
                  </a:cubicBezTo>
                  <a:cubicBezTo>
                    <a:pt x="405" y="1592"/>
                    <a:pt x="466" y="1613"/>
                    <a:pt x="531" y="1619"/>
                  </a:cubicBezTo>
                  <a:cubicBezTo>
                    <a:pt x="551" y="1623"/>
                    <a:pt x="573" y="1624"/>
                    <a:pt x="594" y="1624"/>
                  </a:cubicBezTo>
                  <a:cubicBezTo>
                    <a:pt x="639" y="1624"/>
                    <a:pt x="684" y="1617"/>
                    <a:pt x="722" y="1603"/>
                  </a:cubicBezTo>
                  <a:cubicBezTo>
                    <a:pt x="776" y="1586"/>
                    <a:pt x="830" y="1555"/>
                    <a:pt x="874" y="1517"/>
                  </a:cubicBezTo>
                  <a:cubicBezTo>
                    <a:pt x="915" y="1476"/>
                    <a:pt x="953" y="1436"/>
                    <a:pt x="973" y="1388"/>
                  </a:cubicBezTo>
                  <a:cubicBezTo>
                    <a:pt x="1017" y="1297"/>
                    <a:pt x="1021" y="1204"/>
                    <a:pt x="1011" y="1129"/>
                  </a:cubicBezTo>
                  <a:cubicBezTo>
                    <a:pt x="1000" y="1052"/>
                    <a:pt x="970" y="991"/>
                    <a:pt x="932" y="942"/>
                  </a:cubicBezTo>
                  <a:cubicBezTo>
                    <a:pt x="898" y="895"/>
                    <a:pt x="854" y="864"/>
                    <a:pt x="820" y="844"/>
                  </a:cubicBezTo>
                  <a:cubicBezTo>
                    <a:pt x="786" y="823"/>
                    <a:pt x="758" y="817"/>
                    <a:pt x="738" y="810"/>
                  </a:cubicBezTo>
                  <a:cubicBezTo>
                    <a:pt x="718" y="807"/>
                    <a:pt x="708" y="803"/>
                    <a:pt x="708" y="803"/>
                  </a:cubicBezTo>
                  <a:lnTo>
                    <a:pt x="708" y="803"/>
                  </a:lnTo>
                  <a:cubicBezTo>
                    <a:pt x="708" y="803"/>
                    <a:pt x="718" y="807"/>
                    <a:pt x="735" y="820"/>
                  </a:cubicBezTo>
                  <a:cubicBezTo>
                    <a:pt x="749" y="831"/>
                    <a:pt x="769" y="851"/>
                    <a:pt x="789" y="881"/>
                  </a:cubicBezTo>
                  <a:cubicBezTo>
                    <a:pt x="810" y="909"/>
                    <a:pt x="824" y="950"/>
                    <a:pt x="834" y="991"/>
                  </a:cubicBezTo>
                  <a:cubicBezTo>
                    <a:pt x="844" y="1035"/>
                    <a:pt x="840" y="1085"/>
                    <a:pt x="834" y="1133"/>
                  </a:cubicBezTo>
                  <a:cubicBezTo>
                    <a:pt x="830" y="1181"/>
                    <a:pt x="807" y="1231"/>
                    <a:pt x="772" y="1259"/>
                  </a:cubicBezTo>
                  <a:cubicBezTo>
                    <a:pt x="750" y="1281"/>
                    <a:pt x="723" y="1289"/>
                    <a:pt x="693" y="1289"/>
                  </a:cubicBezTo>
                  <a:cubicBezTo>
                    <a:pt x="683" y="1289"/>
                    <a:pt x="672" y="1288"/>
                    <a:pt x="661" y="1286"/>
                  </a:cubicBezTo>
                  <a:cubicBezTo>
                    <a:pt x="640" y="1283"/>
                    <a:pt x="629" y="1276"/>
                    <a:pt x="616" y="1266"/>
                  </a:cubicBezTo>
                  <a:cubicBezTo>
                    <a:pt x="599" y="1256"/>
                    <a:pt x="585" y="1242"/>
                    <a:pt x="572" y="1225"/>
                  </a:cubicBezTo>
                  <a:cubicBezTo>
                    <a:pt x="565" y="1218"/>
                    <a:pt x="562" y="1208"/>
                    <a:pt x="554" y="1201"/>
                  </a:cubicBezTo>
                  <a:cubicBezTo>
                    <a:pt x="548" y="1191"/>
                    <a:pt x="541" y="1184"/>
                    <a:pt x="534" y="1174"/>
                  </a:cubicBezTo>
                  <a:lnTo>
                    <a:pt x="527" y="1160"/>
                  </a:lnTo>
                  <a:cubicBezTo>
                    <a:pt x="524" y="1157"/>
                    <a:pt x="521" y="1154"/>
                    <a:pt x="518" y="1146"/>
                  </a:cubicBezTo>
                  <a:lnTo>
                    <a:pt x="500" y="1106"/>
                  </a:lnTo>
                  <a:cubicBezTo>
                    <a:pt x="490" y="1093"/>
                    <a:pt x="487" y="1079"/>
                    <a:pt x="483" y="1065"/>
                  </a:cubicBezTo>
                  <a:cubicBezTo>
                    <a:pt x="477" y="1052"/>
                    <a:pt x="469" y="1038"/>
                    <a:pt x="466" y="1024"/>
                  </a:cubicBezTo>
                  <a:cubicBezTo>
                    <a:pt x="460" y="997"/>
                    <a:pt x="449" y="970"/>
                    <a:pt x="446" y="939"/>
                  </a:cubicBezTo>
                  <a:cubicBezTo>
                    <a:pt x="439" y="912"/>
                    <a:pt x="439" y="884"/>
                    <a:pt x="436" y="854"/>
                  </a:cubicBezTo>
                  <a:lnTo>
                    <a:pt x="436" y="810"/>
                  </a:lnTo>
                  <a:lnTo>
                    <a:pt x="436" y="790"/>
                  </a:lnTo>
                  <a:lnTo>
                    <a:pt x="436" y="766"/>
                  </a:lnTo>
                  <a:cubicBezTo>
                    <a:pt x="439" y="752"/>
                    <a:pt x="439" y="735"/>
                    <a:pt x="439" y="721"/>
                  </a:cubicBezTo>
                  <a:cubicBezTo>
                    <a:pt x="443" y="705"/>
                    <a:pt x="446" y="691"/>
                    <a:pt x="446" y="674"/>
                  </a:cubicBezTo>
                  <a:cubicBezTo>
                    <a:pt x="446" y="660"/>
                    <a:pt x="449" y="644"/>
                    <a:pt x="452" y="630"/>
                  </a:cubicBezTo>
                  <a:cubicBezTo>
                    <a:pt x="456" y="613"/>
                    <a:pt x="456" y="599"/>
                    <a:pt x="460" y="582"/>
                  </a:cubicBezTo>
                  <a:cubicBezTo>
                    <a:pt x="466" y="551"/>
                    <a:pt x="473" y="521"/>
                    <a:pt x="480" y="493"/>
                  </a:cubicBezTo>
                  <a:cubicBezTo>
                    <a:pt x="490" y="463"/>
                    <a:pt x="497" y="432"/>
                    <a:pt x="507" y="405"/>
                  </a:cubicBezTo>
                  <a:cubicBezTo>
                    <a:pt x="541" y="297"/>
                    <a:pt x="562" y="187"/>
                    <a:pt x="592" y="116"/>
                  </a:cubicBezTo>
                  <a:cubicBezTo>
                    <a:pt x="599" y="79"/>
                    <a:pt x="609" y="52"/>
                    <a:pt x="616" y="31"/>
                  </a:cubicBezTo>
                  <a:cubicBezTo>
                    <a:pt x="623" y="11"/>
                    <a:pt x="62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1"/>
            <p:cNvSpPr/>
            <p:nvPr/>
          </p:nvSpPr>
          <p:spPr>
            <a:xfrm>
              <a:off x="765185" y="478704"/>
              <a:ext cx="48861" cy="61680"/>
            </a:xfrm>
            <a:custGeom>
              <a:avLst/>
              <a:gdLst/>
              <a:ahLst/>
              <a:cxnLst/>
              <a:rect l="l" t="t" r="r" b="b"/>
              <a:pathLst>
                <a:path w="1113" h="1405" extrusionOk="0">
                  <a:moveTo>
                    <a:pt x="567" y="0"/>
                  </a:moveTo>
                  <a:cubicBezTo>
                    <a:pt x="470" y="0"/>
                    <a:pt x="369" y="34"/>
                    <a:pt x="286" y="90"/>
                  </a:cubicBezTo>
                  <a:cubicBezTo>
                    <a:pt x="242" y="121"/>
                    <a:pt x="201" y="157"/>
                    <a:pt x="163" y="198"/>
                  </a:cubicBezTo>
                  <a:cubicBezTo>
                    <a:pt x="129" y="239"/>
                    <a:pt x="95" y="284"/>
                    <a:pt x="71" y="331"/>
                  </a:cubicBezTo>
                  <a:cubicBezTo>
                    <a:pt x="47" y="379"/>
                    <a:pt x="27" y="430"/>
                    <a:pt x="17" y="484"/>
                  </a:cubicBezTo>
                  <a:cubicBezTo>
                    <a:pt x="3" y="535"/>
                    <a:pt x="0" y="593"/>
                    <a:pt x="0" y="644"/>
                  </a:cubicBezTo>
                  <a:cubicBezTo>
                    <a:pt x="0" y="749"/>
                    <a:pt x="30" y="848"/>
                    <a:pt x="68" y="933"/>
                  </a:cubicBezTo>
                  <a:cubicBezTo>
                    <a:pt x="150" y="1107"/>
                    <a:pt x="275" y="1223"/>
                    <a:pt x="388" y="1304"/>
                  </a:cubicBezTo>
                  <a:cubicBezTo>
                    <a:pt x="446" y="1345"/>
                    <a:pt x="507" y="1375"/>
                    <a:pt x="564" y="1389"/>
                  </a:cubicBezTo>
                  <a:cubicBezTo>
                    <a:pt x="603" y="1401"/>
                    <a:pt x="641" y="1405"/>
                    <a:pt x="673" y="1405"/>
                  </a:cubicBezTo>
                  <a:cubicBezTo>
                    <a:pt x="689" y="1405"/>
                    <a:pt x="704" y="1404"/>
                    <a:pt x="718" y="1402"/>
                  </a:cubicBezTo>
                  <a:cubicBezTo>
                    <a:pt x="762" y="1393"/>
                    <a:pt x="789" y="1379"/>
                    <a:pt x="806" y="1366"/>
                  </a:cubicBezTo>
                  <a:cubicBezTo>
                    <a:pt x="817" y="1358"/>
                    <a:pt x="823" y="1352"/>
                    <a:pt x="826" y="1348"/>
                  </a:cubicBezTo>
                  <a:cubicBezTo>
                    <a:pt x="830" y="1345"/>
                    <a:pt x="834" y="1345"/>
                    <a:pt x="834" y="1345"/>
                  </a:cubicBezTo>
                  <a:lnTo>
                    <a:pt x="823" y="1345"/>
                  </a:lnTo>
                  <a:cubicBezTo>
                    <a:pt x="820" y="1345"/>
                    <a:pt x="813" y="1348"/>
                    <a:pt x="803" y="1348"/>
                  </a:cubicBezTo>
                  <a:cubicBezTo>
                    <a:pt x="798" y="1349"/>
                    <a:pt x="793" y="1350"/>
                    <a:pt x="787" y="1350"/>
                  </a:cubicBezTo>
                  <a:cubicBezTo>
                    <a:pt x="768" y="1350"/>
                    <a:pt x="745" y="1345"/>
                    <a:pt x="721" y="1335"/>
                  </a:cubicBezTo>
                  <a:cubicBezTo>
                    <a:pt x="691" y="1328"/>
                    <a:pt x="657" y="1308"/>
                    <a:pt x="619" y="1277"/>
                  </a:cubicBezTo>
                  <a:cubicBezTo>
                    <a:pt x="585" y="1246"/>
                    <a:pt x="551" y="1209"/>
                    <a:pt x="514" y="1165"/>
                  </a:cubicBezTo>
                  <a:cubicBezTo>
                    <a:pt x="435" y="1076"/>
                    <a:pt x="364" y="957"/>
                    <a:pt x="327" y="831"/>
                  </a:cubicBezTo>
                  <a:cubicBezTo>
                    <a:pt x="319" y="801"/>
                    <a:pt x="313" y="770"/>
                    <a:pt x="310" y="739"/>
                  </a:cubicBezTo>
                  <a:cubicBezTo>
                    <a:pt x="306" y="705"/>
                    <a:pt x="303" y="675"/>
                    <a:pt x="303" y="644"/>
                  </a:cubicBezTo>
                  <a:cubicBezTo>
                    <a:pt x="303" y="614"/>
                    <a:pt x="306" y="586"/>
                    <a:pt x="316" y="556"/>
                  </a:cubicBezTo>
                  <a:cubicBezTo>
                    <a:pt x="323" y="525"/>
                    <a:pt x="333" y="498"/>
                    <a:pt x="347" y="471"/>
                  </a:cubicBezTo>
                  <a:cubicBezTo>
                    <a:pt x="360" y="440"/>
                    <a:pt x="377" y="416"/>
                    <a:pt x="394" y="389"/>
                  </a:cubicBezTo>
                  <a:cubicBezTo>
                    <a:pt x="412" y="366"/>
                    <a:pt x="432" y="345"/>
                    <a:pt x="456" y="325"/>
                  </a:cubicBezTo>
                  <a:cubicBezTo>
                    <a:pt x="500" y="290"/>
                    <a:pt x="548" y="267"/>
                    <a:pt x="602" y="259"/>
                  </a:cubicBezTo>
                  <a:cubicBezTo>
                    <a:pt x="618" y="257"/>
                    <a:pt x="635" y="256"/>
                    <a:pt x="652" y="256"/>
                  </a:cubicBezTo>
                  <a:cubicBezTo>
                    <a:pt x="691" y="256"/>
                    <a:pt x="731" y="261"/>
                    <a:pt x="768" y="273"/>
                  </a:cubicBezTo>
                  <a:cubicBezTo>
                    <a:pt x="826" y="294"/>
                    <a:pt x="878" y="325"/>
                    <a:pt x="915" y="361"/>
                  </a:cubicBezTo>
                  <a:cubicBezTo>
                    <a:pt x="956" y="402"/>
                    <a:pt x="990" y="443"/>
                    <a:pt x="1017" y="484"/>
                  </a:cubicBezTo>
                  <a:cubicBezTo>
                    <a:pt x="1041" y="525"/>
                    <a:pt x="1061" y="566"/>
                    <a:pt x="1071" y="600"/>
                  </a:cubicBezTo>
                  <a:cubicBezTo>
                    <a:pt x="1085" y="637"/>
                    <a:pt x="1092" y="664"/>
                    <a:pt x="1095" y="685"/>
                  </a:cubicBezTo>
                  <a:cubicBezTo>
                    <a:pt x="1099" y="702"/>
                    <a:pt x="1102" y="716"/>
                    <a:pt x="1102" y="716"/>
                  </a:cubicBezTo>
                  <a:cubicBezTo>
                    <a:pt x="1102" y="716"/>
                    <a:pt x="1102" y="702"/>
                    <a:pt x="1106" y="685"/>
                  </a:cubicBezTo>
                  <a:cubicBezTo>
                    <a:pt x="1106" y="664"/>
                    <a:pt x="1109" y="634"/>
                    <a:pt x="1112" y="597"/>
                  </a:cubicBezTo>
                  <a:cubicBezTo>
                    <a:pt x="1109" y="556"/>
                    <a:pt x="1109" y="508"/>
                    <a:pt x="1099" y="454"/>
                  </a:cubicBezTo>
                  <a:cubicBezTo>
                    <a:pt x="1088" y="399"/>
                    <a:pt x="1071" y="334"/>
                    <a:pt x="1030" y="273"/>
                  </a:cubicBezTo>
                  <a:cubicBezTo>
                    <a:pt x="993" y="212"/>
                    <a:pt x="939" y="148"/>
                    <a:pt x="867" y="96"/>
                  </a:cubicBezTo>
                  <a:cubicBezTo>
                    <a:pt x="830" y="69"/>
                    <a:pt x="789" y="45"/>
                    <a:pt x="745" y="28"/>
                  </a:cubicBezTo>
                  <a:cubicBezTo>
                    <a:pt x="701" y="11"/>
                    <a:pt x="650" y="1"/>
                    <a:pt x="595" y="1"/>
                  </a:cubicBezTo>
                  <a:cubicBezTo>
                    <a:pt x="586" y="1"/>
                    <a:pt x="576"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1"/>
            <p:cNvSpPr/>
            <p:nvPr/>
          </p:nvSpPr>
          <p:spPr>
            <a:xfrm>
              <a:off x="482331" y="502454"/>
              <a:ext cx="51978" cy="111769"/>
            </a:xfrm>
            <a:custGeom>
              <a:avLst/>
              <a:gdLst/>
              <a:ahLst/>
              <a:cxnLst/>
              <a:rect l="l" t="t" r="r" b="b"/>
              <a:pathLst>
                <a:path w="1184" h="2546" extrusionOk="0">
                  <a:moveTo>
                    <a:pt x="1184" y="1"/>
                  </a:moveTo>
                  <a:lnTo>
                    <a:pt x="1184" y="1"/>
                  </a:lnTo>
                  <a:cubicBezTo>
                    <a:pt x="1184" y="1"/>
                    <a:pt x="1174" y="4"/>
                    <a:pt x="1154" y="15"/>
                  </a:cubicBezTo>
                  <a:cubicBezTo>
                    <a:pt x="1133" y="21"/>
                    <a:pt x="1099" y="29"/>
                    <a:pt x="1061" y="45"/>
                  </a:cubicBezTo>
                  <a:cubicBezTo>
                    <a:pt x="1041" y="52"/>
                    <a:pt x="1017" y="59"/>
                    <a:pt x="994" y="69"/>
                  </a:cubicBezTo>
                  <a:cubicBezTo>
                    <a:pt x="970" y="79"/>
                    <a:pt x="945" y="90"/>
                    <a:pt x="919" y="100"/>
                  </a:cubicBezTo>
                  <a:cubicBezTo>
                    <a:pt x="864" y="127"/>
                    <a:pt x="799" y="151"/>
                    <a:pt x="741" y="195"/>
                  </a:cubicBezTo>
                  <a:cubicBezTo>
                    <a:pt x="619" y="277"/>
                    <a:pt x="480" y="385"/>
                    <a:pt x="358" y="532"/>
                  </a:cubicBezTo>
                  <a:cubicBezTo>
                    <a:pt x="300" y="603"/>
                    <a:pt x="245" y="685"/>
                    <a:pt x="198" y="773"/>
                  </a:cubicBezTo>
                  <a:cubicBezTo>
                    <a:pt x="154" y="861"/>
                    <a:pt x="113" y="957"/>
                    <a:pt x="78" y="1052"/>
                  </a:cubicBezTo>
                  <a:cubicBezTo>
                    <a:pt x="52" y="1151"/>
                    <a:pt x="31" y="1249"/>
                    <a:pt x="17" y="1348"/>
                  </a:cubicBezTo>
                  <a:cubicBezTo>
                    <a:pt x="7" y="1447"/>
                    <a:pt x="0" y="1546"/>
                    <a:pt x="7" y="1641"/>
                  </a:cubicBezTo>
                  <a:cubicBezTo>
                    <a:pt x="17" y="1828"/>
                    <a:pt x="72" y="1998"/>
                    <a:pt x="123" y="2137"/>
                  </a:cubicBezTo>
                  <a:cubicBezTo>
                    <a:pt x="174" y="2277"/>
                    <a:pt x="248" y="2376"/>
                    <a:pt x="296" y="2444"/>
                  </a:cubicBezTo>
                  <a:cubicBezTo>
                    <a:pt x="320" y="2478"/>
                    <a:pt x="344" y="2505"/>
                    <a:pt x="358" y="2522"/>
                  </a:cubicBezTo>
                  <a:cubicBezTo>
                    <a:pt x="374" y="2539"/>
                    <a:pt x="381" y="2546"/>
                    <a:pt x="381" y="2546"/>
                  </a:cubicBezTo>
                  <a:cubicBezTo>
                    <a:pt x="381" y="2546"/>
                    <a:pt x="378" y="2535"/>
                    <a:pt x="371" y="2515"/>
                  </a:cubicBezTo>
                  <a:cubicBezTo>
                    <a:pt x="364" y="2491"/>
                    <a:pt x="354" y="2461"/>
                    <a:pt x="347" y="2420"/>
                  </a:cubicBezTo>
                  <a:cubicBezTo>
                    <a:pt x="320" y="2341"/>
                    <a:pt x="303" y="2226"/>
                    <a:pt x="279" y="2093"/>
                  </a:cubicBezTo>
                  <a:cubicBezTo>
                    <a:pt x="259" y="1960"/>
                    <a:pt x="259" y="1800"/>
                    <a:pt x="265" y="1637"/>
                  </a:cubicBezTo>
                  <a:cubicBezTo>
                    <a:pt x="272" y="1555"/>
                    <a:pt x="283" y="1474"/>
                    <a:pt x="296" y="1389"/>
                  </a:cubicBezTo>
                  <a:cubicBezTo>
                    <a:pt x="309" y="1307"/>
                    <a:pt x="330" y="1222"/>
                    <a:pt x="358" y="1141"/>
                  </a:cubicBezTo>
                  <a:cubicBezTo>
                    <a:pt x="385" y="1059"/>
                    <a:pt x="415" y="977"/>
                    <a:pt x="449" y="899"/>
                  </a:cubicBezTo>
                  <a:cubicBezTo>
                    <a:pt x="487" y="825"/>
                    <a:pt x="527" y="750"/>
                    <a:pt x="568" y="678"/>
                  </a:cubicBezTo>
                  <a:cubicBezTo>
                    <a:pt x="653" y="539"/>
                    <a:pt x="741" y="409"/>
                    <a:pt x="837" y="310"/>
                  </a:cubicBezTo>
                  <a:cubicBezTo>
                    <a:pt x="851" y="297"/>
                    <a:pt x="861" y="287"/>
                    <a:pt x="871" y="277"/>
                  </a:cubicBezTo>
                  <a:cubicBezTo>
                    <a:pt x="884" y="263"/>
                    <a:pt x="895" y="249"/>
                    <a:pt x="905" y="239"/>
                  </a:cubicBezTo>
                  <a:cubicBezTo>
                    <a:pt x="925" y="216"/>
                    <a:pt x="950" y="195"/>
                    <a:pt x="966" y="175"/>
                  </a:cubicBezTo>
                  <a:cubicBezTo>
                    <a:pt x="1007" y="137"/>
                    <a:pt x="1044" y="103"/>
                    <a:pt x="1079" y="79"/>
                  </a:cubicBezTo>
                  <a:cubicBezTo>
                    <a:pt x="1109" y="52"/>
                    <a:pt x="1137" y="35"/>
                    <a:pt x="1157" y="21"/>
                  </a:cubicBezTo>
                  <a:cubicBezTo>
                    <a:pt x="1174" y="8"/>
                    <a:pt x="1184"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1"/>
            <p:cNvSpPr/>
            <p:nvPr/>
          </p:nvSpPr>
          <p:spPr>
            <a:xfrm>
              <a:off x="424821" y="374659"/>
              <a:ext cx="109223" cy="101936"/>
            </a:xfrm>
            <a:custGeom>
              <a:avLst/>
              <a:gdLst/>
              <a:ahLst/>
              <a:cxnLst/>
              <a:rect l="l" t="t" r="r" b="b"/>
              <a:pathLst>
                <a:path w="2488" h="2322" extrusionOk="0">
                  <a:moveTo>
                    <a:pt x="293" y="1"/>
                  </a:moveTo>
                  <a:lnTo>
                    <a:pt x="290" y="4"/>
                  </a:lnTo>
                  <a:cubicBezTo>
                    <a:pt x="280" y="7"/>
                    <a:pt x="272" y="7"/>
                    <a:pt x="266" y="10"/>
                  </a:cubicBezTo>
                  <a:cubicBezTo>
                    <a:pt x="259" y="14"/>
                    <a:pt x="249" y="17"/>
                    <a:pt x="242" y="17"/>
                  </a:cubicBezTo>
                  <a:lnTo>
                    <a:pt x="225" y="28"/>
                  </a:lnTo>
                  <a:cubicBezTo>
                    <a:pt x="211" y="31"/>
                    <a:pt x="201" y="37"/>
                    <a:pt x="191" y="48"/>
                  </a:cubicBezTo>
                  <a:cubicBezTo>
                    <a:pt x="178" y="54"/>
                    <a:pt x="167" y="62"/>
                    <a:pt x="157" y="72"/>
                  </a:cubicBezTo>
                  <a:cubicBezTo>
                    <a:pt x="112" y="106"/>
                    <a:pt x="79" y="153"/>
                    <a:pt x="51" y="208"/>
                  </a:cubicBezTo>
                  <a:cubicBezTo>
                    <a:pt x="28" y="262"/>
                    <a:pt x="10" y="323"/>
                    <a:pt x="4" y="388"/>
                  </a:cubicBezTo>
                  <a:cubicBezTo>
                    <a:pt x="1" y="453"/>
                    <a:pt x="7" y="521"/>
                    <a:pt x="28" y="585"/>
                  </a:cubicBezTo>
                  <a:cubicBezTo>
                    <a:pt x="48" y="650"/>
                    <a:pt x="79" y="715"/>
                    <a:pt x="116" y="772"/>
                  </a:cubicBezTo>
                  <a:cubicBezTo>
                    <a:pt x="153" y="833"/>
                    <a:pt x="198" y="891"/>
                    <a:pt x="245" y="943"/>
                  </a:cubicBezTo>
                  <a:cubicBezTo>
                    <a:pt x="252" y="952"/>
                    <a:pt x="263" y="960"/>
                    <a:pt x="269" y="970"/>
                  </a:cubicBezTo>
                  <a:cubicBezTo>
                    <a:pt x="276" y="976"/>
                    <a:pt x="280" y="984"/>
                    <a:pt x="286" y="990"/>
                  </a:cubicBezTo>
                  <a:cubicBezTo>
                    <a:pt x="293" y="993"/>
                    <a:pt x="293" y="997"/>
                    <a:pt x="293" y="997"/>
                  </a:cubicBezTo>
                  <a:lnTo>
                    <a:pt x="290" y="997"/>
                  </a:lnTo>
                  <a:lnTo>
                    <a:pt x="286" y="1001"/>
                  </a:lnTo>
                  <a:lnTo>
                    <a:pt x="276" y="1007"/>
                  </a:lnTo>
                  <a:cubicBezTo>
                    <a:pt x="266" y="1014"/>
                    <a:pt x="259" y="1021"/>
                    <a:pt x="252" y="1024"/>
                  </a:cubicBezTo>
                  <a:cubicBezTo>
                    <a:pt x="228" y="1051"/>
                    <a:pt x="208" y="1086"/>
                    <a:pt x="198" y="1119"/>
                  </a:cubicBezTo>
                  <a:cubicBezTo>
                    <a:pt x="184" y="1153"/>
                    <a:pt x="181" y="1191"/>
                    <a:pt x="184" y="1228"/>
                  </a:cubicBezTo>
                  <a:cubicBezTo>
                    <a:pt x="188" y="1262"/>
                    <a:pt x="198" y="1296"/>
                    <a:pt x="214" y="1327"/>
                  </a:cubicBezTo>
                  <a:cubicBezTo>
                    <a:pt x="242" y="1392"/>
                    <a:pt x="283" y="1446"/>
                    <a:pt x="330" y="1494"/>
                  </a:cubicBezTo>
                  <a:cubicBezTo>
                    <a:pt x="374" y="1541"/>
                    <a:pt x="429" y="1582"/>
                    <a:pt x="484" y="1619"/>
                  </a:cubicBezTo>
                  <a:cubicBezTo>
                    <a:pt x="528" y="1646"/>
                    <a:pt x="572" y="1674"/>
                    <a:pt x="619" y="1695"/>
                  </a:cubicBezTo>
                  <a:cubicBezTo>
                    <a:pt x="668" y="1715"/>
                    <a:pt x="715" y="1731"/>
                    <a:pt x="766" y="1742"/>
                  </a:cubicBezTo>
                  <a:cubicBezTo>
                    <a:pt x="814" y="1756"/>
                    <a:pt x="864" y="1762"/>
                    <a:pt x="916" y="1766"/>
                  </a:cubicBezTo>
                  <a:cubicBezTo>
                    <a:pt x="926" y="1769"/>
                    <a:pt x="939" y="1769"/>
                    <a:pt x="953" y="1769"/>
                  </a:cubicBezTo>
                  <a:lnTo>
                    <a:pt x="987" y="1769"/>
                  </a:lnTo>
                  <a:lnTo>
                    <a:pt x="984" y="1772"/>
                  </a:lnTo>
                  <a:lnTo>
                    <a:pt x="984" y="1776"/>
                  </a:lnTo>
                  <a:lnTo>
                    <a:pt x="984" y="1780"/>
                  </a:lnTo>
                  <a:lnTo>
                    <a:pt x="977" y="1800"/>
                  </a:lnTo>
                  <a:cubicBezTo>
                    <a:pt x="970" y="1830"/>
                    <a:pt x="970" y="1858"/>
                    <a:pt x="974" y="1888"/>
                  </a:cubicBezTo>
                  <a:cubicBezTo>
                    <a:pt x="977" y="1915"/>
                    <a:pt x="980" y="1943"/>
                    <a:pt x="990" y="1966"/>
                  </a:cubicBezTo>
                  <a:cubicBezTo>
                    <a:pt x="1001" y="1993"/>
                    <a:pt x="1010" y="2017"/>
                    <a:pt x="1024" y="2042"/>
                  </a:cubicBezTo>
                  <a:cubicBezTo>
                    <a:pt x="1065" y="2109"/>
                    <a:pt x="1126" y="2157"/>
                    <a:pt x="1188" y="2191"/>
                  </a:cubicBezTo>
                  <a:cubicBezTo>
                    <a:pt x="1252" y="2225"/>
                    <a:pt x="1317" y="2246"/>
                    <a:pt x="1382" y="2266"/>
                  </a:cubicBezTo>
                  <a:cubicBezTo>
                    <a:pt x="1508" y="2296"/>
                    <a:pt x="1633" y="2317"/>
                    <a:pt x="1745" y="2320"/>
                  </a:cubicBezTo>
                  <a:cubicBezTo>
                    <a:pt x="1771" y="2321"/>
                    <a:pt x="1796" y="2322"/>
                    <a:pt x="1820" y="2322"/>
                  </a:cubicBezTo>
                  <a:cubicBezTo>
                    <a:pt x="2018" y="2322"/>
                    <a:pt x="2181" y="2286"/>
                    <a:pt x="2293" y="2252"/>
                  </a:cubicBezTo>
                  <a:cubicBezTo>
                    <a:pt x="2358" y="2235"/>
                    <a:pt x="2406" y="2215"/>
                    <a:pt x="2439" y="2201"/>
                  </a:cubicBezTo>
                  <a:cubicBezTo>
                    <a:pt x="2470" y="2191"/>
                    <a:pt x="2487" y="2184"/>
                    <a:pt x="2487" y="2184"/>
                  </a:cubicBezTo>
                  <a:lnTo>
                    <a:pt x="2487" y="2184"/>
                  </a:lnTo>
                  <a:cubicBezTo>
                    <a:pt x="2487" y="2184"/>
                    <a:pt x="2470" y="2188"/>
                    <a:pt x="2436" y="2201"/>
                  </a:cubicBezTo>
                  <a:cubicBezTo>
                    <a:pt x="2402" y="2211"/>
                    <a:pt x="2354" y="2225"/>
                    <a:pt x="2290" y="2238"/>
                  </a:cubicBezTo>
                  <a:cubicBezTo>
                    <a:pt x="2191" y="2262"/>
                    <a:pt x="2057" y="2282"/>
                    <a:pt x="1899" y="2282"/>
                  </a:cubicBezTo>
                  <a:cubicBezTo>
                    <a:pt x="1851" y="2282"/>
                    <a:pt x="1801" y="2280"/>
                    <a:pt x="1749" y="2276"/>
                  </a:cubicBezTo>
                  <a:cubicBezTo>
                    <a:pt x="1637" y="2266"/>
                    <a:pt x="1517" y="2246"/>
                    <a:pt x="1395" y="2211"/>
                  </a:cubicBezTo>
                  <a:cubicBezTo>
                    <a:pt x="1334" y="2191"/>
                    <a:pt x="1273" y="2171"/>
                    <a:pt x="1219" y="2140"/>
                  </a:cubicBezTo>
                  <a:cubicBezTo>
                    <a:pt x="1161" y="2106"/>
                    <a:pt x="1109" y="2065"/>
                    <a:pt x="1076" y="2011"/>
                  </a:cubicBezTo>
                  <a:cubicBezTo>
                    <a:pt x="1055" y="1973"/>
                    <a:pt x="1038" y="1929"/>
                    <a:pt x="1038" y="1882"/>
                  </a:cubicBezTo>
                  <a:cubicBezTo>
                    <a:pt x="1038" y="1861"/>
                    <a:pt x="1038" y="1837"/>
                    <a:pt x="1045" y="1817"/>
                  </a:cubicBezTo>
                  <a:lnTo>
                    <a:pt x="1051" y="1800"/>
                  </a:lnTo>
                  <a:lnTo>
                    <a:pt x="1055" y="1797"/>
                  </a:lnTo>
                  <a:lnTo>
                    <a:pt x="1059" y="1786"/>
                  </a:lnTo>
                  <a:lnTo>
                    <a:pt x="1068" y="1769"/>
                  </a:lnTo>
                  <a:lnTo>
                    <a:pt x="1072" y="1762"/>
                  </a:lnTo>
                  <a:lnTo>
                    <a:pt x="1079" y="1752"/>
                  </a:lnTo>
                  <a:lnTo>
                    <a:pt x="1096" y="1731"/>
                  </a:lnTo>
                  <a:cubicBezTo>
                    <a:pt x="1106" y="1718"/>
                    <a:pt x="1117" y="1704"/>
                    <a:pt x="1126" y="1691"/>
                  </a:cubicBezTo>
                  <a:lnTo>
                    <a:pt x="957" y="1691"/>
                  </a:lnTo>
                  <a:cubicBezTo>
                    <a:pt x="943" y="1691"/>
                    <a:pt x="933" y="1691"/>
                    <a:pt x="922" y="1687"/>
                  </a:cubicBezTo>
                  <a:cubicBezTo>
                    <a:pt x="875" y="1684"/>
                    <a:pt x="831" y="1677"/>
                    <a:pt x="786" y="1664"/>
                  </a:cubicBezTo>
                  <a:cubicBezTo>
                    <a:pt x="739" y="1654"/>
                    <a:pt x="695" y="1640"/>
                    <a:pt x="650" y="1619"/>
                  </a:cubicBezTo>
                  <a:cubicBezTo>
                    <a:pt x="610" y="1602"/>
                    <a:pt x="566" y="1579"/>
                    <a:pt x="528" y="1552"/>
                  </a:cubicBezTo>
                  <a:cubicBezTo>
                    <a:pt x="477" y="1521"/>
                    <a:pt x="429" y="1480"/>
                    <a:pt x="385" y="1439"/>
                  </a:cubicBezTo>
                  <a:cubicBezTo>
                    <a:pt x="344" y="1395"/>
                    <a:pt x="307" y="1348"/>
                    <a:pt x="283" y="1296"/>
                  </a:cubicBezTo>
                  <a:cubicBezTo>
                    <a:pt x="272" y="1273"/>
                    <a:pt x="266" y="1246"/>
                    <a:pt x="263" y="1218"/>
                  </a:cubicBezTo>
                  <a:cubicBezTo>
                    <a:pt x="259" y="1194"/>
                    <a:pt x="263" y="1170"/>
                    <a:pt x="272" y="1147"/>
                  </a:cubicBezTo>
                  <a:cubicBezTo>
                    <a:pt x="280" y="1123"/>
                    <a:pt x="296" y="1103"/>
                    <a:pt x="310" y="1086"/>
                  </a:cubicBezTo>
                  <a:cubicBezTo>
                    <a:pt x="317" y="1082"/>
                    <a:pt x="321" y="1078"/>
                    <a:pt x="324" y="1075"/>
                  </a:cubicBezTo>
                  <a:cubicBezTo>
                    <a:pt x="327" y="1072"/>
                    <a:pt x="327" y="1072"/>
                    <a:pt x="334" y="1068"/>
                  </a:cubicBezTo>
                  <a:lnTo>
                    <a:pt x="351" y="1062"/>
                  </a:lnTo>
                  <a:cubicBezTo>
                    <a:pt x="357" y="1058"/>
                    <a:pt x="368" y="1058"/>
                    <a:pt x="374" y="1055"/>
                  </a:cubicBezTo>
                  <a:lnTo>
                    <a:pt x="402" y="1048"/>
                  </a:lnTo>
                  <a:lnTo>
                    <a:pt x="456" y="1037"/>
                  </a:lnTo>
                  <a:cubicBezTo>
                    <a:pt x="419" y="1007"/>
                    <a:pt x="388" y="973"/>
                    <a:pt x="354" y="946"/>
                  </a:cubicBezTo>
                  <a:lnTo>
                    <a:pt x="324" y="915"/>
                  </a:lnTo>
                  <a:lnTo>
                    <a:pt x="303" y="891"/>
                  </a:lnTo>
                  <a:cubicBezTo>
                    <a:pt x="205" y="792"/>
                    <a:pt x="126" y="684"/>
                    <a:pt x="85" y="565"/>
                  </a:cubicBezTo>
                  <a:cubicBezTo>
                    <a:pt x="45" y="450"/>
                    <a:pt x="59" y="327"/>
                    <a:pt x="99" y="228"/>
                  </a:cubicBezTo>
                  <a:cubicBezTo>
                    <a:pt x="123" y="180"/>
                    <a:pt x="153" y="139"/>
                    <a:pt x="188" y="106"/>
                  </a:cubicBezTo>
                  <a:cubicBezTo>
                    <a:pt x="198" y="99"/>
                    <a:pt x="205" y="92"/>
                    <a:pt x="214" y="85"/>
                  </a:cubicBezTo>
                  <a:cubicBezTo>
                    <a:pt x="225" y="78"/>
                    <a:pt x="235" y="72"/>
                    <a:pt x="245" y="65"/>
                  </a:cubicBezTo>
                  <a:lnTo>
                    <a:pt x="259" y="58"/>
                  </a:lnTo>
                  <a:cubicBezTo>
                    <a:pt x="266" y="54"/>
                    <a:pt x="266" y="54"/>
                    <a:pt x="269" y="51"/>
                  </a:cubicBezTo>
                  <a:lnTo>
                    <a:pt x="280" y="48"/>
                  </a:lnTo>
                  <a:lnTo>
                    <a:pt x="286" y="48"/>
                  </a:lnTo>
                  <a:lnTo>
                    <a:pt x="290" y="51"/>
                  </a:lnTo>
                  <a:cubicBezTo>
                    <a:pt x="296" y="58"/>
                    <a:pt x="317" y="78"/>
                    <a:pt x="330" y="95"/>
                  </a:cubicBezTo>
                  <a:cubicBezTo>
                    <a:pt x="344" y="109"/>
                    <a:pt x="357" y="126"/>
                    <a:pt x="368" y="139"/>
                  </a:cubicBezTo>
                  <a:cubicBezTo>
                    <a:pt x="395" y="170"/>
                    <a:pt x="415" y="201"/>
                    <a:pt x="432" y="228"/>
                  </a:cubicBezTo>
                  <a:cubicBezTo>
                    <a:pt x="470" y="282"/>
                    <a:pt x="494" y="330"/>
                    <a:pt x="511" y="361"/>
                  </a:cubicBezTo>
                  <a:cubicBezTo>
                    <a:pt x="525" y="392"/>
                    <a:pt x="531" y="412"/>
                    <a:pt x="531" y="412"/>
                  </a:cubicBezTo>
                  <a:cubicBezTo>
                    <a:pt x="531" y="412"/>
                    <a:pt x="528" y="392"/>
                    <a:pt x="514" y="357"/>
                  </a:cubicBezTo>
                  <a:cubicBezTo>
                    <a:pt x="500" y="327"/>
                    <a:pt x="480" y="279"/>
                    <a:pt x="450" y="218"/>
                  </a:cubicBezTo>
                  <a:cubicBezTo>
                    <a:pt x="432" y="191"/>
                    <a:pt x="412" y="156"/>
                    <a:pt x="392" y="126"/>
                  </a:cubicBezTo>
                  <a:cubicBezTo>
                    <a:pt x="378" y="109"/>
                    <a:pt x="368" y="92"/>
                    <a:pt x="354" y="75"/>
                  </a:cubicBezTo>
                  <a:cubicBezTo>
                    <a:pt x="341" y="54"/>
                    <a:pt x="330" y="41"/>
                    <a:pt x="307" y="14"/>
                  </a:cubicBezTo>
                  <a:lnTo>
                    <a:pt x="296" y="7"/>
                  </a:lnTo>
                  <a:cubicBezTo>
                    <a:pt x="296" y="4"/>
                    <a:pt x="296" y="4"/>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1"/>
            <p:cNvSpPr/>
            <p:nvPr/>
          </p:nvSpPr>
          <p:spPr>
            <a:xfrm>
              <a:off x="627468" y="318510"/>
              <a:ext cx="91005" cy="102463"/>
            </a:xfrm>
            <a:custGeom>
              <a:avLst/>
              <a:gdLst/>
              <a:ahLst/>
              <a:cxnLst/>
              <a:rect l="l" t="t" r="r" b="b"/>
              <a:pathLst>
                <a:path w="2073" h="2334" extrusionOk="0">
                  <a:moveTo>
                    <a:pt x="864" y="0"/>
                  </a:moveTo>
                  <a:cubicBezTo>
                    <a:pt x="836" y="0"/>
                    <a:pt x="809" y="3"/>
                    <a:pt x="783" y="7"/>
                  </a:cubicBezTo>
                  <a:cubicBezTo>
                    <a:pt x="718" y="21"/>
                    <a:pt x="657" y="44"/>
                    <a:pt x="603" y="68"/>
                  </a:cubicBezTo>
                  <a:cubicBezTo>
                    <a:pt x="374" y="164"/>
                    <a:pt x="225" y="306"/>
                    <a:pt x="129" y="412"/>
                  </a:cubicBezTo>
                  <a:cubicBezTo>
                    <a:pt x="85" y="463"/>
                    <a:pt x="52" y="507"/>
                    <a:pt x="32" y="537"/>
                  </a:cubicBezTo>
                  <a:cubicBezTo>
                    <a:pt x="11" y="572"/>
                    <a:pt x="1" y="586"/>
                    <a:pt x="1" y="586"/>
                  </a:cubicBezTo>
                  <a:cubicBezTo>
                    <a:pt x="1" y="586"/>
                    <a:pt x="11" y="572"/>
                    <a:pt x="35" y="541"/>
                  </a:cubicBezTo>
                  <a:cubicBezTo>
                    <a:pt x="58" y="511"/>
                    <a:pt x="93" y="470"/>
                    <a:pt x="143" y="418"/>
                  </a:cubicBezTo>
                  <a:cubicBezTo>
                    <a:pt x="239" y="324"/>
                    <a:pt x="399" y="198"/>
                    <a:pt x="619" y="116"/>
                  </a:cubicBezTo>
                  <a:cubicBezTo>
                    <a:pt x="674" y="96"/>
                    <a:pt x="735" y="75"/>
                    <a:pt x="793" y="68"/>
                  </a:cubicBezTo>
                  <a:cubicBezTo>
                    <a:pt x="810" y="66"/>
                    <a:pt x="828" y="65"/>
                    <a:pt x="845" y="65"/>
                  </a:cubicBezTo>
                  <a:cubicBezTo>
                    <a:pt x="889" y="65"/>
                    <a:pt x="932" y="72"/>
                    <a:pt x="966" y="92"/>
                  </a:cubicBezTo>
                  <a:cubicBezTo>
                    <a:pt x="1018" y="123"/>
                    <a:pt x="1059" y="173"/>
                    <a:pt x="1052" y="228"/>
                  </a:cubicBezTo>
                  <a:cubicBezTo>
                    <a:pt x="1045" y="286"/>
                    <a:pt x="1001" y="341"/>
                    <a:pt x="957" y="402"/>
                  </a:cubicBezTo>
                  <a:cubicBezTo>
                    <a:pt x="950" y="408"/>
                    <a:pt x="943" y="415"/>
                    <a:pt x="939" y="426"/>
                  </a:cubicBezTo>
                  <a:lnTo>
                    <a:pt x="933" y="432"/>
                  </a:lnTo>
                  <a:lnTo>
                    <a:pt x="933" y="435"/>
                  </a:lnTo>
                  <a:lnTo>
                    <a:pt x="930" y="439"/>
                  </a:lnTo>
                  <a:lnTo>
                    <a:pt x="916" y="463"/>
                  </a:lnTo>
                  <a:cubicBezTo>
                    <a:pt x="909" y="476"/>
                    <a:pt x="902" y="493"/>
                    <a:pt x="895" y="507"/>
                  </a:cubicBezTo>
                  <a:lnTo>
                    <a:pt x="881" y="555"/>
                  </a:lnTo>
                  <a:cubicBezTo>
                    <a:pt x="879" y="567"/>
                    <a:pt x="865" y="587"/>
                    <a:pt x="881" y="587"/>
                  </a:cubicBezTo>
                  <a:cubicBezTo>
                    <a:pt x="883" y="587"/>
                    <a:pt x="885" y="586"/>
                    <a:pt x="889" y="586"/>
                  </a:cubicBezTo>
                  <a:lnTo>
                    <a:pt x="936" y="582"/>
                  </a:lnTo>
                  <a:lnTo>
                    <a:pt x="987" y="582"/>
                  </a:lnTo>
                  <a:cubicBezTo>
                    <a:pt x="994" y="578"/>
                    <a:pt x="1004" y="578"/>
                    <a:pt x="1014" y="578"/>
                  </a:cubicBezTo>
                  <a:lnTo>
                    <a:pt x="1028" y="578"/>
                  </a:lnTo>
                  <a:cubicBezTo>
                    <a:pt x="1052" y="576"/>
                    <a:pt x="1077" y="575"/>
                    <a:pt x="1102" y="575"/>
                  </a:cubicBezTo>
                  <a:cubicBezTo>
                    <a:pt x="1152" y="575"/>
                    <a:pt x="1202" y="580"/>
                    <a:pt x="1252" y="589"/>
                  </a:cubicBezTo>
                  <a:cubicBezTo>
                    <a:pt x="1399" y="613"/>
                    <a:pt x="1548" y="667"/>
                    <a:pt x="1674" y="749"/>
                  </a:cubicBezTo>
                  <a:cubicBezTo>
                    <a:pt x="1739" y="790"/>
                    <a:pt x="1800" y="837"/>
                    <a:pt x="1851" y="892"/>
                  </a:cubicBezTo>
                  <a:cubicBezTo>
                    <a:pt x="1905" y="946"/>
                    <a:pt x="1957" y="1004"/>
                    <a:pt x="1970" y="1062"/>
                  </a:cubicBezTo>
                  <a:cubicBezTo>
                    <a:pt x="1974" y="1092"/>
                    <a:pt x="1970" y="1123"/>
                    <a:pt x="1960" y="1150"/>
                  </a:cubicBezTo>
                  <a:cubicBezTo>
                    <a:pt x="1950" y="1173"/>
                    <a:pt x="1930" y="1198"/>
                    <a:pt x="1902" y="1218"/>
                  </a:cubicBezTo>
                  <a:cubicBezTo>
                    <a:pt x="1875" y="1239"/>
                    <a:pt x="1844" y="1255"/>
                    <a:pt x="1814" y="1269"/>
                  </a:cubicBezTo>
                  <a:cubicBezTo>
                    <a:pt x="1797" y="1275"/>
                    <a:pt x="1779" y="1280"/>
                    <a:pt x="1762" y="1286"/>
                  </a:cubicBezTo>
                  <a:lnTo>
                    <a:pt x="1739" y="1293"/>
                  </a:lnTo>
                  <a:cubicBezTo>
                    <a:pt x="1718" y="1296"/>
                    <a:pt x="1701" y="1300"/>
                    <a:pt x="1685" y="1303"/>
                  </a:cubicBezTo>
                  <a:cubicBezTo>
                    <a:pt x="1660" y="1310"/>
                    <a:pt x="1633" y="1310"/>
                    <a:pt x="1610" y="1313"/>
                  </a:cubicBezTo>
                  <a:cubicBezTo>
                    <a:pt x="1586" y="1316"/>
                    <a:pt x="1562" y="1320"/>
                    <a:pt x="1545" y="1324"/>
                  </a:cubicBezTo>
                  <a:cubicBezTo>
                    <a:pt x="1596" y="1364"/>
                    <a:pt x="1647" y="1405"/>
                    <a:pt x="1695" y="1446"/>
                  </a:cubicBezTo>
                  <a:cubicBezTo>
                    <a:pt x="1708" y="1456"/>
                    <a:pt x="1721" y="1470"/>
                    <a:pt x="1735" y="1480"/>
                  </a:cubicBezTo>
                  <a:cubicBezTo>
                    <a:pt x="1746" y="1490"/>
                    <a:pt x="1759" y="1504"/>
                    <a:pt x="1770" y="1514"/>
                  </a:cubicBezTo>
                  <a:cubicBezTo>
                    <a:pt x="1817" y="1558"/>
                    <a:pt x="1858" y="1602"/>
                    <a:pt x="1892" y="1653"/>
                  </a:cubicBezTo>
                  <a:cubicBezTo>
                    <a:pt x="1930" y="1701"/>
                    <a:pt x="1957" y="1752"/>
                    <a:pt x="1974" y="1803"/>
                  </a:cubicBezTo>
                  <a:cubicBezTo>
                    <a:pt x="1994" y="1854"/>
                    <a:pt x="2004" y="1908"/>
                    <a:pt x="2004" y="1960"/>
                  </a:cubicBezTo>
                  <a:cubicBezTo>
                    <a:pt x="2007" y="2071"/>
                    <a:pt x="1966" y="2178"/>
                    <a:pt x="1899" y="2239"/>
                  </a:cubicBezTo>
                  <a:cubicBezTo>
                    <a:pt x="1840" y="2292"/>
                    <a:pt x="1765" y="2311"/>
                    <a:pt x="1705" y="2311"/>
                  </a:cubicBezTo>
                  <a:cubicBezTo>
                    <a:pt x="1695" y="2311"/>
                    <a:pt x="1686" y="2311"/>
                    <a:pt x="1677" y="2310"/>
                  </a:cubicBezTo>
                  <a:cubicBezTo>
                    <a:pt x="1644" y="2310"/>
                    <a:pt x="1613" y="2300"/>
                    <a:pt x="1589" y="2289"/>
                  </a:cubicBezTo>
                  <a:cubicBezTo>
                    <a:pt x="1566" y="2280"/>
                    <a:pt x="1545" y="2266"/>
                    <a:pt x="1531" y="2255"/>
                  </a:cubicBezTo>
                  <a:cubicBezTo>
                    <a:pt x="1525" y="2249"/>
                    <a:pt x="1517" y="2242"/>
                    <a:pt x="1514" y="2239"/>
                  </a:cubicBezTo>
                  <a:cubicBezTo>
                    <a:pt x="1511" y="2231"/>
                    <a:pt x="1508" y="2228"/>
                    <a:pt x="1504" y="2225"/>
                  </a:cubicBezTo>
                  <a:cubicBezTo>
                    <a:pt x="1497" y="2214"/>
                    <a:pt x="1494" y="2211"/>
                    <a:pt x="1494" y="2211"/>
                  </a:cubicBezTo>
                  <a:lnTo>
                    <a:pt x="1494" y="2211"/>
                  </a:lnTo>
                  <a:cubicBezTo>
                    <a:pt x="1494" y="2211"/>
                    <a:pt x="1497" y="2218"/>
                    <a:pt x="1501" y="2225"/>
                  </a:cubicBezTo>
                  <a:cubicBezTo>
                    <a:pt x="1504" y="2228"/>
                    <a:pt x="1508" y="2235"/>
                    <a:pt x="1511" y="2239"/>
                  </a:cubicBezTo>
                  <a:cubicBezTo>
                    <a:pt x="1517" y="2245"/>
                    <a:pt x="1521" y="2252"/>
                    <a:pt x="1528" y="2259"/>
                  </a:cubicBezTo>
                  <a:cubicBezTo>
                    <a:pt x="1542" y="2272"/>
                    <a:pt x="1558" y="2286"/>
                    <a:pt x="1586" y="2300"/>
                  </a:cubicBezTo>
                  <a:cubicBezTo>
                    <a:pt x="1610" y="2313"/>
                    <a:pt x="1640" y="2324"/>
                    <a:pt x="1674" y="2330"/>
                  </a:cubicBezTo>
                  <a:cubicBezTo>
                    <a:pt x="1690" y="2333"/>
                    <a:pt x="1706" y="2334"/>
                    <a:pt x="1723" y="2334"/>
                  </a:cubicBezTo>
                  <a:cubicBezTo>
                    <a:pt x="1786" y="2334"/>
                    <a:pt x="1858" y="2316"/>
                    <a:pt x="1922" y="2266"/>
                  </a:cubicBezTo>
                  <a:cubicBezTo>
                    <a:pt x="2007" y="2201"/>
                    <a:pt x="2059" y="2085"/>
                    <a:pt x="2059" y="1960"/>
                  </a:cubicBezTo>
                  <a:cubicBezTo>
                    <a:pt x="2062" y="1902"/>
                    <a:pt x="2052" y="1844"/>
                    <a:pt x="2035" y="1782"/>
                  </a:cubicBezTo>
                  <a:cubicBezTo>
                    <a:pt x="2015" y="1725"/>
                    <a:pt x="1987" y="1667"/>
                    <a:pt x="1950" y="1613"/>
                  </a:cubicBezTo>
                  <a:cubicBezTo>
                    <a:pt x="1916" y="1558"/>
                    <a:pt x="1872" y="1507"/>
                    <a:pt x="1824" y="1459"/>
                  </a:cubicBezTo>
                  <a:cubicBezTo>
                    <a:pt x="1814" y="1446"/>
                    <a:pt x="1800" y="1432"/>
                    <a:pt x="1790" y="1422"/>
                  </a:cubicBezTo>
                  <a:cubicBezTo>
                    <a:pt x="1776" y="1412"/>
                    <a:pt x="1766" y="1402"/>
                    <a:pt x="1753" y="1388"/>
                  </a:cubicBezTo>
                  <a:cubicBezTo>
                    <a:pt x="1749" y="1385"/>
                    <a:pt x="1746" y="1382"/>
                    <a:pt x="1746" y="1378"/>
                  </a:cubicBezTo>
                  <a:lnTo>
                    <a:pt x="1759" y="1378"/>
                  </a:lnTo>
                  <a:lnTo>
                    <a:pt x="1787" y="1371"/>
                  </a:lnTo>
                  <a:cubicBezTo>
                    <a:pt x="1807" y="1364"/>
                    <a:pt x="1828" y="1361"/>
                    <a:pt x="1844" y="1351"/>
                  </a:cubicBezTo>
                  <a:cubicBezTo>
                    <a:pt x="1885" y="1337"/>
                    <a:pt x="1922" y="1320"/>
                    <a:pt x="1957" y="1293"/>
                  </a:cubicBezTo>
                  <a:cubicBezTo>
                    <a:pt x="1994" y="1266"/>
                    <a:pt x="2024" y="1231"/>
                    <a:pt x="2045" y="1187"/>
                  </a:cubicBezTo>
                  <a:cubicBezTo>
                    <a:pt x="2065" y="1143"/>
                    <a:pt x="2073" y="1092"/>
                    <a:pt x="2062" y="1044"/>
                  </a:cubicBezTo>
                  <a:cubicBezTo>
                    <a:pt x="2052" y="997"/>
                    <a:pt x="2028" y="956"/>
                    <a:pt x="2004" y="919"/>
                  </a:cubicBezTo>
                  <a:cubicBezTo>
                    <a:pt x="1980" y="881"/>
                    <a:pt x="1950" y="854"/>
                    <a:pt x="1922" y="823"/>
                  </a:cubicBezTo>
                  <a:cubicBezTo>
                    <a:pt x="1861" y="765"/>
                    <a:pt x="1797" y="711"/>
                    <a:pt x="1729" y="667"/>
                  </a:cubicBezTo>
                  <a:cubicBezTo>
                    <a:pt x="1586" y="575"/>
                    <a:pt x="1426" y="520"/>
                    <a:pt x="1266" y="497"/>
                  </a:cubicBezTo>
                  <a:cubicBezTo>
                    <a:pt x="1212" y="488"/>
                    <a:pt x="1157" y="485"/>
                    <a:pt x="1103" y="485"/>
                  </a:cubicBezTo>
                  <a:cubicBezTo>
                    <a:pt x="1075" y="485"/>
                    <a:pt x="1048" y="486"/>
                    <a:pt x="1021" y="487"/>
                  </a:cubicBezTo>
                  <a:lnTo>
                    <a:pt x="1007" y="490"/>
                  </a:lnTo>
                  <a:lnTo>
                    <a:pt x="1001" y="490"/>
                  </a:lnTo>
                  <a:cubicBezTo>
                    <a:pt x="1001" y="487"/>
                    <a:pt x="1001" y="487"/>
                    <a:pt x="1004" y="484"/>
                  </a:cubicBezTo>
                  <a:lnTo>
                    <a:pt x="1004" y="479"/>
                  </a:lnTo>
                  <a:lnTo>
                    <a:pt x="1007" y="476"/>
                  </a:lnTo>
                  <a:lnTo>
                    <a:pt x="1011" y="473"/>
                  </a:lnTo>
                  <a:cubicBezTo>
                    <a:pt x="1014" y="463"/>
                    <a:pt x="1021" y="456"/>
                    <a:pt x="1024" y="449"/>
                  </a:cubicBezTo>
                  <a:cubicBezTo>
                    <a:pt x="1045" y="418"/>
                    <a:pt x="1068" y="388"/>
                    <a:pt x="1089" y="354"/>
                  </a:cubicBezTo>
                  <a:cubicBezTo>
                    <a:pt x="1109" y="320"/>
                    <a:pt x="1126" y="279"/>
                    <a:pt x="1130" y="235"/>
                  </a:cubicBezTo>
                  <a:cubicBezTo>
                    <a:pt x="1130" y="190"/>
                    <a:pt x="1117" y="143"/>
                    <a:pt x="1093" y="109"/>
                  </a:cubicBezTo>
                  <a:cubicBezTo>
                    <a:pt x="1068" y="75"/>
                    <a:pt x="1035" y="51"/>
                    <a:pt x="1001" y="30"/>
                  </a:cubicBezTo>
                  <a:cubicBezTo>
                    <a:pt x="957" y="8"/>
                    <a:pt x="910"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1"/>
            <p:cNvSpPr/>
            <p:nvPr/>
          </p:nvSpPr>
          <p:spPr>
            <a:xfrm>
              <a:off x="824583" y="533536"/>
              <a:ext cx="69933" cy="117257"/>
            </a:xfrm>
            <a:custGeom>
              <a:avLst/>
              <a:gdLst/>
              <a:ahLst/>
              <a:cxnLst/>
              <a:rect l="l" t="t" r="r" b="b"/>
              <a:pathLst>
                <a:path w="1593" h="2671" extrusionOk="0">
                  <a:moveTo>
                    <a:pt x="1528" y="2362"/>
                  </a:moveTo>
                  <a:cubicBezTo>
                    <a:pt x="1527" y="2362"/>
                    <a:pt x="1529" y="2363"/>
                    <a:pt x="1532" y="2366"/>
                  </a:cubicBezTo>
                  <a:lnTo>
                    <a:pt x="1532" y="2366"/>
                  </a:lnTo>
                  <a:cubicBezTo>
                    <a:pt x="1530" y="2363"/>
                    <a:pt x="1528" y="2362"/>
                    <a:pt x="1528" y="2362"/>
                  </a:cubicBezTo>
                  <a:close/>
                  <a:moveTo>
                    <a:pt x="1532" y="2366"/>
                  </a:moveTo>
                  <a:cubicBezTo>
                    <a:pt x="1534" y="2367"/>
                    <a:pt x="1536" y="2369"/>
                    <a:pt x="1538" y="2372"/>
                  </a:cubicBezTo>
                  <a:cubicBezTo>
                    <a:pt x="1538" y="2372"/>
                    <a:pt x="1539" y="2372"/>
                    <a:pt x="1539" y="2372"/>
                  </a:cubicBezTo>
                  <a:lnTo>
                    <a:pt x="1539" y="2372"/>
                  </a:lnTo>
                  <a:cubicBezTo>
                    <a:pt x="1536" y="2369"/>
                    <a:pt x="1534" y="2367"/>
                    <a:pt x="1532" y="2366"/>
                  </a:cubicBezTo>
                  <a:close/>
                  <a:moveTo>
                    <a:pt x="739" y="1"/>
                  </a:moveTo>
                  <a:cubicBezTo>
                    <a:pt x="735" y="8"/>
                    <a:pt x="729" y="21"/>
                    <a:pt x="718" y="35"/>
                  </a:cubicBezTo>
                  <a:cubicBezTo>
                    <a:pt x="698" y="65"/>
                    <a:pt x="668" y="106"/>
                    <a:pt x="620" y="150"/>
                  </a:cubicBezTo>
                  <a:cubicBezTo>
                    <a:pt x="572" y="194"/>
                    <a:pt x="508" y="242"/>
                    <a:pt x="429" y="293"/>
                  </a:cubicBezTo>
                  <a:cubicBezTo>
                    <a:pt x="354" y="344"/>
                    <a:pt x="266" y="402"/>
                    <a:pt x="181" y="480"/>
                  </a:cubicBezTo>
                  <a:cubicBezTo>
                    <a:pt x="140" y="521"/>
                    <a:pt x="100" y="569"/>
                    <a:pt x="68" y="627"/>
                  </a:cubicBezTo>
                  <a:cubicBezTo>
                    <a:pt x="35" y="684"/>
                    <a:pt x="15" y="749"/>
                    <a:pt x="7" y="820"/>
                  </a:cubicBezTo>
                  <a:cubicBezTo>
                    <a:pt x="1" y="888"/>
                    <a:pt x="15" y="966"/>
                    <a:pt x="62" y="1035"/>
                  </a:cubicBezTo>
                  <a:cubicBezTo>
                    <a:pt x="106" y="1103"/>
                    <a:pt x="181" y="1144"/>
                    <a:pt x="263" y="1158"/>
                  </a:cubicBezTo>
                  <a:cubicBezTo>
                    <a:pt x="283" y="1161"/>
                    <a:pt x="300" y="1161"/>
                    <a:pt x="317" y="1161"/>
                  </a:cubicBezTo>
                  <a:lnTo>
                    <a:pt x="334" y="1158"/>
                  </a:lnTo>
                  <a:lnTo>
                    <a:pt x="344" y="1158"/>
                  </a:lnTo>
                  <a:lnTo>
                    <a:pt x="341" y="1161"/>
                  </a:lnTo>
                  <a:lnTo>
                    <a:pt x="341" y="1164"/>
                  </a:lnTo>
                  <a:cubicBezTo>
                    <a:pt x="340" y="1164"/>
                    <a:pt x="340" y="1164"/>
                    <a:pt x="340" y="1164"/>
                  </a:cubicBezTo>
                  <a:lnTo>
                    <a:pt x="340" y="1164"/>
                  </a:lnTo>
                  <a:cubicBezTo>
                    <a:pt x="339" y="1164"/>
                    <a:pt x="340" y="1165"/>
                    <a:pt x="338" y="1171"/>
                  </a:cubicBezTo>
                  <a:cubicBezTo>
                    <a:pt x="327" y="1194"/>
                    <a:pt x="321" y="1219"/>
                    <a:pt x="310" y="1242"/>
                  </a:cubicBezTo>
                  <a:cubicBezTo>
                    <a:pt x="293" y="1290"/>
                    <a:pt x="280" y="1341"/>
                    <a:pt x="266" y="1392"/>
                  </a:cubicBezTo>
                  <a:cubicBezTo>
                    <a:pt x="242" y="1494"/>
                    <a:pt x="222" y="1599"/>
                    <a:pt x="219" y="1709"/>
                  </a:cubicBezTo>
                  <a:cubicBezTo>
                    <a:pt x="215" y="1790"/>
                    <a:pt x="222" y="1872"/>
                    <a:pt x="246" y="1949"/>
                  </a:cubicBezTo>
                  <a:cubicBezTo>
                    <a:pt x="269" y="2028"/>
                    <a:pt x="313" y="2106"/>
                    <a:pt x="371" y="2164"/>
                  </a:cubicBezTo>
                  <a:cubicBezTo>
                    <a:pt x="433" y="2222"/>
                    <a:pt x="508" y="2266"/>
                    <a:pt x="596" y="2276"/>
                  </a:cubicBezTo>
                  <a:cubicBezTo>
                    <a:pt x="607" y="2277"/>
                    <a:pt x="618" y="2278"/>
                    <a:pt x="628" y="2278"/>
                  </a:cubicBezTo>
                  <a:cubicBezTo>
                    <a:pt x="705" y="2278"/>
                    <a:pt x="777" y="2246"/>
                    <a:pt x="831" y="2198"/>
                  </a:cubicBezTo>
                  <a:cubicBezTo>
                    <a:pt x="838" y="2191"/>
                    <a:pt x="844" y="2185"/>
                    <a:pt x="851" y="2178"/>
                  </a:cubicBezTo>
                  <a:lnTo>
                    <a:pt x="861" y="2171"/>
                  </a:lnTo>
                  <a:cubicBezTo>
                    <a:pt x="864" y="2167"/>
                    <a:pt x="864" y="2167"/>
                    <a:pt x="864" y="2164"/>
                  </a:cubicBezTo>
                  <a:cubicBezTo>
                    <a:pt x="869" y="2161"/>
                    <a:pt x="869" y="2158"/>
                    <a:pt x="869" y="2158"/>
                  </a:cubicBezTo>
                  <a:cubicBezTo>
                    <a:pt x="872" y="2154"/>
                    <a:pt x="872" y="2150"/>
                    <a:pt x="872" y="2144"/>
                  </a:cubicBezTo>
                  <a:cubicBezTo>
                    <a:pt x="874" y="2141"/>
                    <a:pt x="875" y="2131"/>
                    <a:pt x="875" y="2131"/>
                  </a:cubicBezTo>
                  <a:cubicBezTo>
                    <a:pt x="875" y="2131"/>
                    <a:pt x="875" y="2132"/>
                    <a:pt x="875" y="2133"/>
                  </a:cubicBezTo>
                  <a:cubicBezTo>
                    <a:pt x="875" y="2137"/>
                    <a:pt x="878" y="2140"/>
                    <a:pt x="878" y="2147"/>
                  </a:cubicBezTo>
                  <a:cubicBezTo>
                    <a:pt x="882" y="2150"/>
                    <a:pt x="882" y="2154"/>
                    <a:pt x="885" y="2161"/>
                  </a:cubicBezTo>
                  <a:cubicBezTo>
                    <a:pt x="885" y="2167"/>
                    <a:pt x="889" y="2174"/>
                    <a:pt x="892" y="2181"/>
                  </a:cubicBezTo>
                  <a:cubicBezTo>
                    <a:pt x="896" y="2191"/>
                    <a:pt x="899" y="2202"/>
                    <a:pt x="902" y="2212"/>
                  </a:cubicBezTo>
                  <a:cubicBezTo>
                    <a:pt x="919" y="2249"/>
                    <a:pt x="936" y="2287"/>
                    <a:pt x="957" y="2321"/>
                  </a:cubicBezTo>
                  <a:cubicBezTo>
                    <a:pt x="994" y="2389"/>
                    <a:pt x="1035" y="2450"/>
                    <a:pt x="1079" y="2505"/>
                  </a:cubicBezTo>
                  <a:cubicBezTo>
                    <a:pt x="1158" y="2593"/>
                    <a:pt x="1252" y="2657"/>
                    <a:pt x="1354" y="2668"/>
                  </a:cubicBezTo>
                  <a:cubicBezTo>
                    <a:pt x="1367" y="2670"/>
                    <a:pt x="1379" y="2670"/>
                    <a:pt x="1391" y="2670"/>
                  </a:cubicBezTo>
                  <a:cubicBezTo>
                    <a:pt x="1402" y="2670"/>
                    <a:pt x="1414" y="2670"/>
                    <a:pt x="1426" y="2668"/>
                  </a:cubicBezTo>
                  <a:cubicBezTo>
                    <a:pt x="1450" y="2661"/>
                    <a:pt x="1470" y="2654"/>
                    <a:pt x="1487" y="2640"/>
                  </a:cubicBezTo>
                  <a:cubicBezTo>
                    <a:pt x="1525" y="2616"/>
                    <a:pt x="1549" y="2586"/>
                    <a:pt x="1566" y="2555"/>
                  </a:cubicBezTo>
                  <a:cubicBezTo>
                    <a:pt x="1593" y="2491"/>
                    <a:pt x="1586" y="2429"/>
                    <a:pt x="1566" y="2398"/>
                  </a:cubicBezTo>
                  <a:cubicBezTo>
                    <a:pt x="1563" y="2392"/>
                    <a:pt x="1555" y="2385"/>
                    <a:pt x="1552" y="2382"/>
                  </a:cubicBezTo>
                  <a:cubicBezTo>
                    <a:pt x="1549" y="2375"/>
                    <a:pt x="1543" y="2372"/>
                    <a:pt x="1539" y="2372"/>
                  </a:cubicBezTo>
                  <a:lnTo>
                    <a:pt x="1539" y="2372"/>
                  </a:lnTo>
                  <a:cubicBezTo>
                    <a:pt x="1546" y="2378"/>
                    <a:pt x="1554" y="2388"/>
                    <a:pt x="1563" y="2403"/>
                  </a:cubicBezTo>
                  <a:cubicBezTo>
                    <a:pt x="1576" y="2433"/>
                    <a:pt x="1579" y="2491"/>
                    <a:pt x="1545" y="2545"/>
                  </a:cubicBezTo>
                  <a:cubicBezTo>
                    <a:pt x="1528" y="2572"/>
                    <a:pt x="1505" y="2596"/>
                    <a:pt x="1474" y="2613"/>
                  </a:cubicBezTo>
                  <a:cubicBezTo>
                    <a:pt x="1452" y="2628"/>
                    <a:pt x="1425" y="2632"/>
                    <a:pt x="1395" y="2632"/>
                  </a:cubicBezTo>
                  <a:cubicBezTo>
                    <a:pt x="1383" y="2632"/>
                    <a:pt x="1371" y="2631"/>
                    <a:pt x="1358" y="2630"/>
                  </a:cubicBezTo>
                  <a:cubicBezTo>
                    <a:pt x="1277" y="2613"/>
                    <a:pt x="1191" y="2549"/>
                    <a:pt x="1127" y="2464"/>
                  </a:cubicBezTo>
                  <a:cubicBezTo>
                    <a:pt x="1086" y="2412"/>
                    <a:pt x="1048" y="2354"/>
                    <a:pt x="1018" y="2290"/>
                  </a:cubicBezTo>
                  <a:cubicBezTo>
                    <a:pt x="1001" y="2256"/>
                    <a:pt x="987" y="2222"/>
                    <a:pt x="974" y="2185"/>
                  </a:cubicBezTo>
                  <a:cubicBezTo>
                    <a:pt x="971" y="2174"/>
                    <a:pt x="967" y="2167"/>
                    <a:pt x="963" y="2158"/>
                  </a:cubicBezTo>
                  <a:lnTo>
                    <a:pt x="960" y="2144"/>
                  </a:lnTo>
                  <a:lnTo>
                    <a:pt x="957" y="2130"/>
                  </a:lnTo>
                  <a:lnTo>
                    <a:pt x="953" y="2117"/>
                  </a:lnTo>
                  <a:cubicBezTo>
                    <a:pt x="950" y="2100"/>
                    <a:pt x="943" y="2079"/>
                    <a:pt x="940" y="2059"/>
                  </a:cubicBezTo>
                  <a:cubicBezTo>
                    <a:pt x="936" y="2038"/>
                    <a:pt x="933" y="2015"/>
                    <a:pt x="926" y="1994"/>
                  </a:cubicBezTo>
                  <a:cubicBezTo>
                    <a:pt x="919" y="1990"/>
                    <a:pt x="913" y="1990"/>
                    <a:pt x="902" y="1987"/>
                  </a:cubicBezTo>
                  <a:cubicBezTo>
                    <a:pt x="899" y="1984"/>
                    <a:pt x="892" y="1980"/>
                    <a:pt x="889" y="1980"/>
                  </a:cubicBezTo>
                  <a:cubicBezTo>
                    <a:pt x="886" y="1977"/>
                    <a:pt x="884" y="1976"/>
                    <a:pt x="884" y="1976"/>
                  </a:cubicBezTo>
                  <a:lnTo>
                    <a:pt x="884" y="1976"/>
                  </a:lnTo>
                  <a:cubicBezTo>
                    <a:pt x="883" y="1976"/>
                    <a:pt x="887" y="1982"/>
                    <a:pt x="882" y="1984"/>
                  </a:cubicBezTo>
                  <a:cubicBezTo>
                    <a:pt x="882" y="1987"/>
                    <a:pt x="864" y="1990"/>
                    <a:pt x="834" y="1998"/>
                  </a:cubicBezTo>
                  <a:cubicBezTo>
                    <a:pt x="831" y="2015"/>
                    <a:pt x="824" y="2035"/>
                    <a:pt x="820" y="2056"/>
                  </a:cubicBezTo>
                  <a:cubicBezTo>
                    <a:pt x="817" y="2059"/>
                    <a:pt x="817" y="2065"/>
                    <a:pt x="817" y="2072"/>
                  </a:cubicBezTo>
                  <a:lnTo>
                    <a:pt x="811" y="2079"/>
                  </a:lnTo>
                  <a:cubicBezTo>
                    <a:pt x="807" y="2083"/>
                    <a:pt x="803" y="2086"/>
                    <a:pt x="800" y="2092"/>
                  </a:cubicBezTo>
                  <a:cubicBezTo>
                    <a:pt x="797" y="2096"/>
                    <a:pt x="793" y="2103"/>
                    <a:pt x="790" y="2106"/>
                  </a:cubicBezTo>
                  <a:lnTo>
                    <a:pt x="783" y="2113"/>
                  </a:lnTo>
                  <a:cubicBezTo>
                    <a:pt x="780" y="2117"/>
                    <a:pt x="776" y="2123"/>
                    <a:pt x="770" y="2127"/>
                  </a:cubicBezTo>
                  <a:cubicBezTo>
                    <a:pt x="731" y="2160"/>
                    <a:pt x="679" y="2179"/>
                    <a:pt x="628" y="2179"/>
                  </a:cubicBezTo>
                  <a:cubicBezTo>
                    <a:pt x="621" y="2179"/>
                    <a:pt x="614" y="2179"/>
                    <a:pt x="606" y="2178"/>
                  </a:cubicBezTo>
                  <a:cubicBezTo>
                    <a:pt x="549" y="2167"/>
                    <a:pt x="491" y="2137"/>
                    <a:pt x="443" y="2089"/>
                  </a:cubicBezTo>
                  <a:cubicBezTo>
                    <a:pt x="395" y="2045"/>
                    <a:pt x="365" y="1987"/>
                    <a:pt x="344" y="1923"/>
                  </a:cubicBezTo>
                  <a:cubicBezTo>
                    <a:pt x="324" y="1855"/>
                    <a:pt x="321" y="1786"/>
                    <a:pt x="321" y="1715"/>
                  </a:cubicBezTo>
                  <a:cubicBezTo>
                    <a:pt x="327" y="1616"/>
                    <a:pt x="344" y="1514"/>
                    <a:pt x="365" y="1416"/>
                  </a:cubicBezTo>
                  <a:cubicBezTo>
                    <a:pt x="379" y="1368"/>
                    <a:pt x="392" y="1321"/>
                    <a:pt x="406" y="1273"/>
                  </a:cubicBezTo>
                  <a:cubicBezTo>
                    <a:pt x="415" y="1252"/>
                    <a:pt x="423" y="1229"/>
                    <a:pt x="433" y="1205"/>
                  </a:cubicBezTo>
                  <a:cubicBezTo>
                    <a:pt x="433" y="1202"/>
                    <a:pt x="440" y="1188"/>
                    <a:pt x="443" y="1178"/>
                  </a:cubicBezTo>
                  <a:lnTo>
                    <a:pt x="460" y="1144"/>
                  </a:lnTo>
                  <a:cubicBezTo>
                    <a:pt x="470" y="1120"/>
                    <a:pt x="481" y="1096"/>
                    <a:pt x="491" y="1076"/>
                  </a:cubicBezTo>
                  <a:cubicBezTo>
                    <a:pt x="481" y="1065"/>
                    <a:pt x="477" y="1062"/>
                    <a:pt x="470" y="1059"/>
                  </a:cubicBezTo>
                  <a:lnTo>
                    <a:pt x="460" y="1051"/>
                  </a:lnTo>
                  <a:lnTo>
                    <a:pt x="456" y="1048"/>
                  </a:lnTo>
                  <a:lnTo>
                    <a:pt x="453" y="1045"/>
                  </a:lnTo>
                  <a:cubicBezTo>
                    <a:pt x="451" y="1045"/>
                    <a:pt x="450" y="1043"/>
                    <a:pt x="450" y="1043"/>
                  </a:cubicBezTo>
                  <a:cubicBezTo>
                    <a:pt x="450" y="1043"/>
                    <a:pt x="450" y="1044"/>
                    <a:pt x="450" y="1045"/>
                  </a:cubicBezTo>
                  <a:lnTo>
                    <a:pt x="446" y="1045"/>
                  </a:lnTo>
                  <a:lnTo>
                    <a:pt x="443" y="1042"/>
                  </a:lnTo>
                  <a:cubicBezTo>
                    <a:pt x="440" y="1042"/>
                    <a:pt x="436" y="1042"/>
                    <a:pt x="433" y="1038"/>
                  </a:cubicBezTo>
                  <a:lnTo>
                    <a:pt x="426" y="1035"/>
                  </a:lnTo>
                  <a:lnTo>
                    <a:pt x="420" y="1031"/>
                  </a:lnTo>
                  <a:lnTo>
                    <a:pt x="399" y="1021"/>
                  </a:lnTo>
                  <a:cubicBezTo>
                    <a:pt x="389" y="1031"/>
                    <a:pt x="389" y="1031"/>
                    <a:pt x="382" y="1035"/>
                  </a:cubicBezTo>
                  <a:lnTo>
                    <a:pt x="368" y="1042"/>
                  </a:lnTo>
                  <a:cubicBezTo>
                    <a:pt x="358" y="1048"/>
                    <a:pt x="351" y="1051"/>
                    <a:pt x="341" y="1059"/>
                  </a:cubicBezTo>
                  <a:lnTo>
                    <a:pt x="334" y="1062"/>
                  </a:lnTo>
                  <a:lnTo>
                    <a:pt x="331" y="1062"/>
                  </a:lnTo>
                  <a:cubicBezTo>
                    <a:pt x="327" y="1064"/>
                    <a:pt x="326" y="1064"/>
                    <a:pt x="324" y="1064"/>
                  </a:cubicBezTo>
                  <a:cubicBezTo>
                    <a:pt x="323" y="1064"/>
                    <a:pt x="322" y="1064"/>
                    <a:pt x="321" y="1065"/>
                  </a:cubicBezTo>
                  <a:lnTo>
                    <a:pt x="277" y="1065"/>
                  </a:lnTo>
                  <a:cubicBezTo>
                    <a:pt x="219" y="1062"/>
                    <a:pt x="161" y="1031"/>
                    <a:pt x="126" y="987"/>
                  </a:cubicBezTo>
                  <a:cubicBezTo>
                    <a:pt x="93" y="943"/>
                    <a:pt x="76" y="882"/>
                    <a:pt x="79" y="824"/>
                  </a:cubicBezTo>
                  <a:cubicBezTo>
                    <a:pt x="79" y="766"/>
                    <a:pt x="96" y="704"/>
                    <a:pt x="120" y="654"/>
                  </a:cubicBezTo>
                  <a:cubicBezTo>
                    <a:pt x="147" y="602"/>
                    <a:pt x="181" y="558"/>
                    <a:pt x="219" y="517"/>
                  </a:cubicBezTo>
                  <a:cubicBezTo>
                    <a:pt x="293" y="436"/>
                    <a:pt x="375" y="375"/>
                    <a:pt x="450" y="317"/>
                  </a:cubicBezTo>
                  <a:cubicBezTo>
                    <a:pt x="522" y="263"/>
                    <a:pt x="583" y="208"/>
                    <a:pt x="627" y="157"/>
                  </a:cubicBezTo>
                  <a:cubicBezTo>
                    <a:pt x="674" y="109"/>
                    <a:pt x="701" y="65"/>
                    <a:pt x="722" y="35"/>
                  </a:cubicBezTo>
                  <a:cubicBezTo>
                    <a:pt x="729" y="21"/>
                    <a:pt x="735" y="8"/>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1"/>
            <p:cNvSpPr/>
            <p:nvPr/>
          </p:nvSpPr>
          <p:spPr>
            <a:xfrm>
              <a:off x="673037" y="672130"/>
              <a:ext cx="62470" cy="60538"/>
            </a:xfrm>
            <a:custGeom>
              <a:avLst/>
              <a:gdLst/>
              <a:ahLst/>
              <a:cxnLst/>
              <a:rect l="l" t="t" r="r" b="b"/>
              <a:pathLst>
                <a:path w="1423" h="1379" extrusionOk="0">
                  <a:moveTo>
                    <a:pt x="854" y="497"/>
                  </a:moveTo>
                  <a:lnTo>
                    <a:pt x="854" y="497"/>
                  </a:lnTo>
                  <a:cubicBezTo>
                    <a:pt x="854" y="497"/>
                    <a:pt x="854" y="497"/>
                    <a:pt x="854" y="497"/>
                  </a:cubicBezTo>
                  <a:lnTo>
                    <a:pt x="854" y="497"/>
                  </a:lnTo>
                  <a:cubicBezTo>
                    <a:pt x="854" y="497"/>
                    <a:pt x="854" y="497"/>
                    <a:pt x="854" y="497"/>
                  </a:cubicBezTo>
                  <a:close/>
                  <a:moveTo>
                    <a:pt x="801" y="0"/>
                  </a:moveTo>
                  <a:cubicBezTo>
                    <a:pt x="668" y="0"/>
                    <a:pt x="538" y="45"/>
                    <a:pt x="435" y="133"/>
                  </a:cubicBezTo>
                  <a:cubicBezTo>
                    <a:pt x="377" y="180"/>
                    <a:pt x="330" y="246"/>
                    <a:pt x="300" y="313"/>
                  </a:cubicBezTo>
                  <a:cubicBezTo>
                    <a:pt x="272" y="381"/>
                    <a:pt x="259" y="453"/>
                    <a:pt x="262" y="521"/>
                  </a:cubicBezTo>
                  <a:cubicBezTo>
                    <a:pt x="265" y="593"/>
                    <a:pt x="283" y="660"/>
                    <a:pt x="316" y="718"/>
                  </a:cubicBezTo>
                  <a:cubicBezTo>
                    <a:pt x="350" y="780"/>
                    <a:pt x="402" y="824"/>
                    <a:pt x="452" y="854"/>
                  </a:cubicBezTo>
                  <a:cubicBezTo>
                    <a:pt x="507" y="887"/>
                    <a:pt x="566" y="903"/>
                    <a:pt x="623" y="903"/>
                  </a:cubicBezTo>
                  <a:cubicBezTo>
                    <a:pt x="676" y="903"/>
                    <a:pt x="728" y="889"/>
                    <a:pt x="769" y="864"/>
                  </a:cubicBezTo>
                  <a:cubicBezTo>
                    <a:pt x="813" y="841"/>
                    <a:pt x="843" y="807"/>
                    <a:pt x="864" y="772"/>
                  </a:cubicBezTo>
                  <a:cubicBezTo>
                    <a:pt x="884" y="739"/>
                    <a:pt x="895" y="704"/>
                    <a:pt x="901" y="674"/>
                  </a:cubicBezTo>
                  <a:cubicBezTo>
                    <a:pt x="908" y="609"/>
                    <a:pt x="895" y="562"/>
                    <a:pt x="878" y="535"/>
                  </a:cubicBezTo>
                  <a:cubicBezTo>
                    <a:pt x="865" y="509"/>
                    <a:pt x="853" y="499"/>
                    <a:pt x="854" y="497"/>
                  </a:cubicBezTo>
                  <a:lnTo>
                    <a:pt x="854" y="497"/>
                  </a:lnTo>
                  <a:cubicBezTo>
                    <a:pt x="852" y="499"/>
                    <a:pt x="861" y="513"/>
                    <a:pt x="864" y="541"/>
                  </a:cubicBezTo>
                  <a:cubicBezTo>
                    <a:pt x="867" y="568"/>
                    <a:pt x="861" y="609"/>
                    <a:pt x="837" y="654"/>
                  </a:cubicBezTo>
                  <a:cubicBezTo>
                    <a:pt x="820" y="698"/>
                    <a:pt x="772" y="742"/>
                    <a:pt x="721" y="752"/>
                  </a:cubicBezTo>
                  <a:cubicBezTo>
                    <a:pt x="709" y="755"/>
                    <a:pt x="696" y="757"/>
                    <a:pt x="682" y="757"/>
                  </a:cubicBezTo>
                  <a:cubicBezTo>
                    <a:pt x="638" y="757"/>
                    <a:pt x="589" y="739"/>
                    <a:pt x="548" y="708"/>
                  </a:cubicBezTo>
                  <a:cubicBezTo>
                    <a:pt x="520" y="687"/>
                    <a:pt x="500" y="660"/>
                    <a:pt x="487" y="629"/>
                  </a:cubicBezTo>
                  <a:cubicBezTo>
                    <a:pt x="473" y="599"/>
                    <a:pt x="470" y="562"/>
                    <a:pt x="473" y="524"/>
                  </a:cubicBezTo>
                  <a:cubicBezTo>
                    <a:pt x="476" y="486"/>
                    <a:pt x="490" y="446"/>
                    <a:pt x="510" y="412"/>
                  </a:cubicBezTo>
                  <a:cubicBezTo>
                    <a:pt x="531" y="381"/>
                    <a:pt x="558" y="351"/>
                    <a:pt x="589" y="327"/>
                  </a:cubicBezTo>
                  <a:cubicBezTo>
                    <a:pt x="644" y="288"/>
                    <a:pt x="717" y="265"/>
                    <a:pt x="789" y="265"/>
                  </a:cubicBezTo>
                  <a:cubicBezTo>
                    <a:pt x="806" y="265"/>
                    <a:pt x="823" y="267"/>
                    <a:pt x="840" y="269"/>
                  </a:cubicBezTo>
                  <a:cubicBezTo>
                    <a:pt x="884" y="273"/>
                    <a:pt x="925" y="286"/>
                    <a:pt x="963" y="310"/>
                  </a:cubicBezTo>
                  <a:cubicBezTo>
                    <a:pt x="1000" y="334"/>
                    <a:pt x="1035" y="364"/>
                    <a:pt x="1061" y="402"/>
                  </a:cubicBezTo>
                  <a:cubicBezTo>
                    <a:pt x="1116" y="473"/>
                    <a:pt x="1150" y="572"/>
                    <a:pt x="1150" y="664"/>
                  </a:cubicBezTo>
                  <a:cubicBezTo>
                    <a:pt x="1150" y="759"/>
                    <a:pt x="1119" y="851"/>
                    <a:pt x="1068" y="932"/>
                  </a:cubicBezTo>
                  <a:cubicBezTo>
                    <a:pt x="1014" y="1011"/>
                    <a:pt x="942" y="1078"/>
                    <a:pt x="864" y="1130"/>
                  </a:cubicBezTo>
                  <a:cubicBezTo>
                    <a:pt x="786" y="1177"/>
                    <a:pt x="697" y="1208"/>
                    <a:pt x="609" y="1225"/>
                  </a:cubicBezTo>
                  <a:cubicBezTo>
                    <a:pt x="463" y="1248"/>
                    <a:pt x="326" y="1268"/>
                    <a:pt x="222" y="1268"/>
                  </a:cubicBezTo>
                  <a:cubicBezTo>
                    <a:pt x="202" y="1268"/>
                    <a:pt x="184" y="1268"/>
                    <a:pt x="167" y="1266"/>
                  </a:cubicBezTo>
                  <a:cubicBezTo>
                    <a:pt x="112" y="1266"/>
                    <a:pt x="71" y="1259"/>
                    <a:pt x="41" y="1256"/>
                  </a:cubicBezTo>
                  <a:cubicBezTo>
                    <a:pt x="14" y="1249"/>
                    <a:pt x="0" y="1242"/>
                    <a:pt x="0" y="1242"/>
                  </a:cubicBezTo>
                  <a:lnTo>
                    <a:pt x="0" y="1242"/>
                  </a:lnTo>
                  <a:cubicBezTo>
                    <a:pt x="0" y="1242"/>
                    <a:pt x="14" y="1249"/>
                    <a:pt x="41" y="1262"/>
                  </a:cubicBezTo>
                  <a:cubicBezTo>
                    <a:pt x="68" y="1276"/>
                    <a:pt x="109" y="1293"/>
                    <a:pt x="160" y="1310"/>
                  </a:cubicBezTo>
                  <a:cubicBezTo>
                    <a:pt x="214" y="1323"/>
                    <a:pt x="283" y="1337"/>
                    <a:pt x="361" y="1354"/>
                  </a:cubicBezTo>
                  <a:cubicBezTo>
                    <a:pt x="427" y="1367"/>
                    <a:pt x="508" y="1379"/>
                    <a:pt x="595" y="1379"/>
                  </a:cubicBezTo>
                  <a:cubicBezTo>
                    <a:pt x="606" y="1379"/>
                    <a:pt x="616" y="1378"/>
                    <a:pt x="626" y="1378"/>
                  </a:cubicBezTo>
                  <a:cubicBezTo>
                    <a:pt x="728" y="1375"/>
                    <a:pt x="840" y="1361"/>
                    <a:pt x="956" y="1314"/>
                  </a:cubicBezTo>
                  <a:cubicBezTo>
                    <a:pt x="1071" y="1266"/>
                    <a:pt x="1184" y="1188"/>
                    <a:pt x="1269" y="1078"/>
                  </a:cubicBezTo>
                  <a:cubicBezTo>
                    <a:pt x="1354" y="970"/>
                    <a:pt x="1415" y="824"/>
                    <a:pt x="1418" y="667"/>
                  </a:cubicBezTo>
                  <a:cubicBezTo>
                    <a:pt x="1422" y="514"/>
                    <a:pt x="1374" y="361"/>
                    <a:pt x="1279" y="232"/>
                  </a:cubicBezTo>
                  <a:cubicBezTo>
                    <a:pt x="1231" y="171"/>
                    <a:pt x="1170" y="116"/>
                    <a:pt x="1099" y="75"/>
                  </a:cubicBezTo>
                  <a:cubicBezTo>
                    <a:pt x="1027" y="34"/>
                    <a:pt x="946" y="11"/>
                    <a:pt x="867" y="4"/>
                  </a:cubicBezTo>
                  <a:cubicBezTo>
                    <a:pt x="845" y="2"/>
                    <a:pt x="823"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1"/>
            <p:cNvSpPr/>
            <p:nvPr/>
          </p:nvSpPr>
          <p:spPr>
            <a:xfrm>
              <a:off x="745737" y="335148"/>
              <a:ext cx="821676" cy="194082"/>
            </a:xfrm>
            <a:custGeom>
              <a:avLst/>
              <a:gdLst/>
              <a:ahLst/>
              <a:cxnLst/>
              <a:rect l="l" t="t" r="r" b="b"/>
              <a:pathLst>
                <a:path w="18717" h="4421" extrusionOk="0">
                  <a:moveTo>
                    <a:pt x="5284" y="1"/>
                  </a:moveTo>
                  <a:cubicBezTo>
                    <a:pt x="5231" y="1"/>
                    <a:pt x="5178" y="3"/>
                    <a:pt x="5124" y="3"/>
                  </a:cubicBezTo>
                  <a:cubicBezTo>
                    <a:pt x="5098" y="2"/>
                    <a:pt x="5073" y="2"/>
                    <a:pt x="5048" y="2"/>
                  </a:cubicBezTo>
                  <a:cubicBezTo>
                    <a:pt x="4914" y="2"/>
                    <a:pt x="4783" y="10"/>
                    <a:pt x="4654" y="12"/>
                  </a:cubicBezTo>
                  <a:cubicBezTo>
                    <a:pt x="4576" y="16"/>
                    <a:pt x="4501" y="23"/>
                    <a:pt x="4423" y="29"/>
                  </a:cubicBezTo>
                  <a:cubicBezTo>
                    <a:pt x="4348" y="33"/>
                    <a:pt x="4273" y="36"/>
                    <a:pt x="4199" y="47"/>
                  </a:cubicBezTo>
                  <a:cubicBezTo>
                    <a:pt x="4052" y="64"/>
                    <a:pt x="3905" y="77"/>
                    <a:pt x="3763" y="94"/>
                  </a:cubicBezTo>
                  <a:cubicBezTo>
                    <a:pt x="3692" y="100"/>
                    <a:pt x="3620" y="111"/>
                    <a:pt x="3549" y="118"/>
                  </a:cubicBezTo>
                  <a:cubicBezTo>
                    <a:pt x="3481" y="132"/>
                    <a:pt x="3412" y="141"/>
                    <a:pt x="3345" y="152"/>
                  </a:cubicBezTo>
                  <a:cubicBezTo>
                    <a:pt x="3069" y="196"/>
                    <a:pt x="2811" y="254"/>
                    <a:pt x="2569" y="318"/>
                  </a:cubicBezTo>
                  <a:cubicBezTo>
                    <a:pt x="2508" y="332"/>
                    <a:pt x="2450" y="353"/>
                    <a:pt x="2389" y="370"/>
                  </a:cubicBezTo>
                  <a:cubicBezTo>
                    <a:pt x="2331" y="386"/>
                    <a:pt x="2273" y="403"/>
                    <a:pt x="2216" y="421"/>
                  </a:cubicBezTo>
                  <a:cubicBezTo>
                    <a:pt x="2158" y="438"/>
                    <a:pt x="2103" y="458"/>
                    <a:pt x="2048" y="478"/>
                  </a:cubicBezTo>
                  <a:cubicBezTo>
                    <a:pt x="1994" y="496"/>
                    <a:pt x="1940" y="516"/>
                    <a:pt x="1889" y="533"/>
                  </a:cubicBezTo>
                  <a:cubicBezTo>
                    <a:pt x="1467" y="686"/>
                    <a:pt x="1117" y="863"/>
                    <a:pt x="837" y="1016"/>
                  </a:cubicBezTo>
                  <a:cubicBezTo>
                    <a:pt x="698" y="1097"/>
                    <a:pt x="572" y="1169"/>
                    <a:pt x="470" y="1240"/>
                  </a:cubicBezTo>
                  <a:cubicBezTo>
                    <a:pt x="368" y="1309"/>
                    <a:pt x="280" y="1366"/>
                    <a:pt x="211" y="1417"/>
                  </a:cubicBezTo>
                  <a:cubicBezTo>
                    <a:pt x="76" y="1519"/>
                    <a:pt x="1" y="1574"/>
                    <a:pt x="1" y="1574"/>
                  </a:cubicBezTo>
                  <a:cubicBezTo>
                    <a:pt x="1" y="1574"/>
                    <a:pt x="79" y="1526"/>
                    <a:pt x="222" y="1434"/>
                  </a:cubicBezTo>
                  <a:cubicBezTo>
                    <a:pt x="293" y="1383"/>
                    <a:pt x="385" y="1332"/>
                    <a:pt x="490" y="1271"/>
                  </a:cubicBezTo>
                  <a:cubicBezTo>
                    <a:pt x="596" y="1207"/>
                    <a:pt x="726" y="1145"/>
                    <a:pt x="864" y="1070"/>
                  </a:cubicBezTo>
                  <a:cubicBezTo>
                    <a:pt x="1150" y="928"/>
                    <a:pt x="1504" y="771"/>
                    <a:pt x="1922" y="635"/>
                  </a:cubicBezTo>
                  <a:cubicBezTo>
                    <a:pt x="2028" y="601"/>
                    <a:pt x="2137" y="567"/>
                    <a:pt x="2249" y="536"/>
                  </a:cubicBezTo>
                  <a:cubicBezTo>
                    <a:pt x="2307" y="523"/>
                    <a:pt x="2365" y="505"/>
                    <a:pt x="2423" y="492"/>
                  </a:cubicBezTo>
                  <a:cubicBezTo>
                    <a:pt x="2481" y="478"/>
                    <a:pt x="2538" y="461"/>
                    <a:pt x="2599" y="447"/>
                  </a:cubicBezTo>
                  <a:cubicBezTo>
                    <a:pt x="2660" y="434"/>
                    <a:pt x="2722" y="424"/>
                    <a:pt x="2783" y="411"/>
                  </a:cubicBezTo>
                  <a:cubicBezTo>
                    <a:pt x="2814" y="403"/>
                    <a:pt x="2848" y="397"/>
                    <a:pt x="2878" y="390"/>
                  </a:cubicBezTo>
                  <a:cubicBezTo>
                    <a:pt x="2909" y="383"/>
                    <a:pt x="2943" y="380"/>
                    <a:pt x="2974" y="373"/>
                  </a:cubicBezTo>
                  <a:cubicBezTo>
                    <a:pt x="3103" y="353"/>
                    <a:pt x="3232" y="329"/>
                    <a:pt x="3368" y="315"/>
                  </a:cubicBezTo>
                  <a:cubicBezTo>
                    <a:pt x="3433" y="305"/>
                    <a:pt x="3501" y="298"/>
                    <a:pt x="3572" y="288"/>
                  </a:cubicBezTo>
                  <a:cubicBezTo>
                    <a:pt x="3640" y="281"/>
                    <a:pt x="3709" y="278"/>
                    <a:pt x="3780" y="271"/>
                  </a:cubicBezTo>
                  <a:cubicBezTo>
                    <a:pt x="3919" y="254"/>
                    <a:pt x="4062" y="257"/>
                    <a:pt x="4208" y="251"/>
                  </a:cubicBezTo>
                  <a:cubicBezTo>
                    <a:pt x="4283" y="251"/>
                    <a:pt x="4355" y="254"/>
                    <a:pt x="4430" y="254"/>
                  </a:cubicBezTo>
                  <a:cubicBezTo>
                    <a:pt x="4505" y="257"/>
                    <a:pt x="4579" y="257"/>
                    <a:pt x="4654" y="261"/>
                  </a:cubicBezTo>
                  <a:cubicBezTo>
                    <a:pt x="4804" y="271"/>
                    <a:pt x="4957" y="274"/>
                    <a:pt x="5110" y="292"/>
                  </a:cubicBezTo>
                  <a:cubicBezTo>
                    <a:pt x="5188" y="298"/>
                    <a:pt x="5266" y="305"/>
                    <a:pt x="5345" y="315"/>
                  </a:cubicBezTo>
                  <a:cubicBezTo>
                    <a:pt x="5423" y="325"/>
                    <a:pt x="5502" y="336"/>
                    <a:pt x="5579" y="345"/>
                  </a:cubicBezTo>
                  <a:cubicBezTo>
                    <a:pt x="5657" y="356"/>
                    <a:pt x="5736" y="373"/>
                    <a:pt x="5814" y="386"/>
                  </a:cubicBezTo>
                  <a:cubicBezTo>
                    <a:pt x="5893" y="403"/>
                    <a:pt x="5974" y="414"/>
                    <a:pt x="6053" y="431"/>
                  </a:cubicBezTo>
                  <a:cubicBezTo>
                    <a:pt x="6130" y="447"/>
                    <a:pt x="6209" y="468"/>
                    <a:pt x="6290" y="482"/>
                  </a:cubicBezTo>
                  <a:cubicBezTo>
                    <a:pt x="6372" y="499"/>
                    <a:pt x="6450" y="519"/>
                    <a:pt x="6532" y="540"/>
                  </a:cubicBezTo>
                  <a:cubicBezTo>
                    <a:pt x="6569" y="550"/>
                    <a:pt x="6610" y="557"/>
                    <a:pt x="6651" y="567"/>
                  </a:cubicBezTo>
                  <a:cubicBezTo>
                    <a:pt x="6692" y="574"/>
                    <a:pt x="6733" y="584"/>
                    <a:pt x="6774" y="594"/>
                  </a:cubicBezTo>
                  <a:cubicBezTo>
                    <a:pt x="6852" y="611"/>
                    <a:pt x="6934" y="631"/>
                    <a:pt x="7015" y="648"/>
                  </a:cubicBezTo>
                  <a:lnTo>
                    <a:pt x="7260" y="710"/>
                  </a:lnTo>
                  <a:cubicBezTo>
                    <a:pt x="7342" y="730"/>
                    <a:pt x="7423" y="754"/>
                    <a:pt x="7505" y="778"/>
                  </a:cubicBezTo>
                  <a:cubicBezTo>
                    <a:pt x="7587" y="802"/>
                    <a:pt x="7672" y="825"/>
                    <a:pt x="7753" y="849"/>
                  </a:cubicBezTo>
                  <a:cubicBezTo>
                    <a:pt x="7835" y="876"/>
                    <a:pt x="7916" y="904"/>
                    <a:pt x="7998" y="931"/>
                  </a:cubicBezTo>
                  <a:cubicBezTo>
                    <a:pt x="8325" y="1039"/>
                    <a:pt x="8651" y="1162"/>
                    <a:pt x="8975" y="1301"/>
                  </a:cubicBezTo>
                  <a:cubicBezTo>
                    <a:pt x="9298" y="1441"/>
                    <a:pt x="9617" y="1595"/>
                    <a:pt x="9931" y="1758"/>
                  </a:cubicBezTo>
                  <a:cubicBezTo>
                    <a:pt x="10243" y="1928"/>
                    <a:pt x="10553" y="2101"/>
                    <a:pt x="10856" y="2292"/>
                  </a:cubicBezTo>
                  <a:cubicBezTo>
                    <a:pt x="11162" y="2482"/>
                    <a:pt x="11465" y="2680"/>
                    <a:pt x="11771" y="2880"/>
                  </a:cubicBezTo>
                  <a:cubicBezTo>
                    <a:pt x="12077" y="3077"/>
                    <a:pt x="12386" y="3271"/>
                    <a:pt x="12702" y="3452"/>
                  </a:cubicBezTo>
                  <a:cubicBezTo>
                    <a:pt x="12862" y="3543"/>
                    <a:pt x="13026" y="3628"/>
                    <a:pt x="13186" y="3710"/>
                  </a:cubicBezTo>
                  <a:cubicBezTo>
                    <a:pt x="13349" y="3791"/>
                    <a:pt x="13515" y="3870"/>
                    <a:pt x="13682" y="3942"/>
                  </a:cubicBezTo>
                  <a:cubicBezTo>
                    <a:pt x="13849" y="4013"/>
                    <a:pt x="14016" y="4080"/>
                    <a:pt x="14186" y="4138"/>
                  </a:cubicBezTo>
                  <a:cubicBezTo>
                    <a:pt x="14355" y="4196"/>
                    <a:pt x="14526" y="4248"/>
                    <a:pt x="14699" y="4289"/>
                  </a:cubicBezTo>
                  <a:cubicBezTo>
                    <a:pt x="14740" y="4298"/>
                    <a:pt x="14784" y="4309"/>
                    <a:pt x="14829" y="4319"/>
                  </a:cubicBezTo>
                  <a:cubicBezTo>
                    <a:pt x="14870" y="4325"/>
                    <a:pt x="14914" y="4336"/>
                    <a:pt x="14958" y="4343"/>
                  </a:cubicBezTo>
                  <a:cubicBezTo>
                    <a:pt x="15043" y="4360"/>
                    <a:pt x="15131" y="4377"/>
                    <a:pt x="15217" y="4383"/>
                  </a:cubicBezTo>
                  <a:cubicBezTo>
                    <a:pt x="15305" y="4397"/>
                    <a:pt x="15390" y="4404"/>
                    <a:pt x="15475" y="4411"/>
                  </a:cubicBezTo>
                  <a:cubicBezTo>
                    <a:pt x="15519" y="4414"/>
                    <a:pt x="15564" y="4414"/>
                    <a:pt x="15605" y="4418"/>
                  </a:cubicBezTo>
                  <a:cubicBezTo>
                    <a:pt x="15649" y="4418"/>
                    <a:pt x="15693" y="4421"/>
                    <a:pt x="15734" y="4421"/>
                  </a:cubicBezTo>
                  <a:lnTo>
                    <a:pt x="15863" y="4421"/>
                  </a:lnTo>
                  <a:cubicBezTo>
                    <a:pt x="15907" y="4418"/>
                    <a:pt x="15952" y="4418"/>
                    <a:pt x="15992" y="4414"/>
                  </a:cubicBezTo>
                  <a:cubicBezTo>
                    <a:pt x="16077" y="4407"/>
                    <a:pt x="16162" y="4400"/>
                    <a:pt x="16247" y="4387"/>
                  </a:cubicBezTo>
                  <a:cubicBezTo>
                    <a:pt x="16414" y="4360"/>
                    <a:pt x="16574" y="4322"/>
                    <a:pt x="16730" y="4278"/>
                  </a:cubicBezTo>
                  <a:cubicBezTo>
                    <a:pt x="17040" y="4187"/>
                    <a:pt x="17332" y="4064"/>
                    <a:pt x="17597" y="3911"/>
                  </a:cubicBezTo>
                  <a:cubicBezTo>
                    <a:pt x="17730" y="3836"/>
                    <a:pt x="17856" y="3754"/>
                    <a:pt x="17972" y="3662"/>
                  </a:cubicBezTo>
                  <a:cubicBezTo>
                    <a:pt x="18091" y="3574"/>
                    <a:pt x="18200" y="3476"/>
                    <a:pt x="18295" y="3370"/>
                  </a:cubicBezTo>
                  <a:cubicBezTo>
                    <a:pt x="18393" y="3261"/>
                    <a:pt x="18478" y="3149"/>
                    <a:pt x="18544" y="3026"/>
                  </a:cubicBezTo>
                  <a:cubicBezTo>
                    <a:pt x="18611" y="2904"/>
                    <a:pt x="18659" y="2774"/>
                    <a:pt x="18686" y="2642"/>
                  </a:cubicBezTo>
                  <a:cubicBezTo>
                    <a:pt x="18717" y="2513"/>
                    <a:pt x="18717" y="2380"/>
                    <a:pt x="18707" y="2257"/>
                  </a:cubicBezTo>
                  <a:cubicBezTo>
                    <a:pt x="18696" y="2132"/>
                    <a:pt x="18662" y="2009"/>
                    <a:pt x="18615" y="1904"/>
                  </a:cubicBezTo>
                  <a:cubicBezTo>
                    <a:pt x="18519" y="1686"/>
                    <a:pt x="18370" y="1519"/>
                    <a:pt x="18203" y="1403"/>
                  </a:cubicBezTo>
                  <a:cubicBezTo>
                    <a:pt x="18037" y="1292"/>
                    <a:pt x="17856" y="1234"/>
                    <a:pt x="17693" y="1220"/>
                  </a:cubicBezTo>
                  <a:cubicBezTo>
                    <a:pt x="17659" y="1217"/>
                    <a:pt x="17626" y="1216"/>
                    <a:pt x="17594" y="1216"/>
                  </a:cubicBezTo>
                  <a:cubicBezTo>
                    <a:pt x="17470" y="1216"/>
                    <a:pt x="17358" y="1235"/>
                    <a:pt x="17261" y="1264"/>
                  </a:cubicBezTo>
                  <a:cubicBezTo>
                    <a:pt x="17142" y="1301"/>
                    <a:pt x="17046" y="1353"/>
                    <a:pt x="16975" y="1400"/>
                  </a:cubicBezTo>
                  <a:cubicBezTo>
                    <a:pt x="16955" y="1411"/>
                    <a:pt x="16941" y="1421"/>
                    <a:pt x="16924" y="1434"/>
                  </a:cubicBezTo>
                  <a:cubicBezTo>
                    <a:pt x="16911" y="1444"/>
                    <a:pt x="16897" y="1455"/>
                    <a:pt x="16883" y="1465"/>
                  </a:cubicBezTo>
                  <a:cubicBezTo>
                    <a:pt x="16859" y="1488"/>
                    <a:pt x="16836" y="1506"/>
                    <a:pt x="16822" y="1523"/>
                  </a:cubicBezTo>
                  <a:cubicBezTo>
                    <a:pt x="16839" y="1509"/>
                    <a:pt x="16863" y="1492"/>
                    <a:pt x="16886" y="1472"/>
                  </a:cubicBezTo>
                  <a:cubicBezTo>
                    <a:pt x="16900" y="1461"/>
                    <a:pt x="16914" y="1455"/>
                    <a:pt x="16931" y="1444"/>
                  </a:cubicBezTo>
                  <a:cubicBezTo>
                    <a:pt x="16938" y="1438"/>
                    <a:pt x="16948" y="1431"/>
                    <a:pt x="16955" y="1427"/>
                  </a:cubicBezTo>
                  <a:cubicBezTo>
                    <a:pt x="16965" y="1421"/>
                    <a:pt x="16972" y="1417"/>
                    <a:pt x="16982" y="1411"/>
                  </a:cubicBezTo>
                  <a:cubicBezTo>
                    <a:pt x="17057" y="1370"/>
                    <a:pt x="17152" y="1325"/>
                    <a:pt x="17271" y="1298"/>
                  </a:cubicBezTo>
                  <a:cubicBezTo>
                    <a:pt x="17344" y="1282"/>
                    <a:pt x="17427" y="1271"/>
                    <a:pt x="17515" y="1271"/>
                  </a:cubicBezTo>
                  <a:cubicBezTo>
                    <a:pt x="17570" y="1271"/>
                    <a:pt x="17627" y="1275"/>
                    <a:pt x="17686" y="1284"/>
                  </a:cubicBezTo>
                  <a:cubicBezTo>
                    <a:pt x="17839" y="1305"/>
                    <a:pt x="18002" y="1366"/>
                    <a:pt x="18148" y="1482"/>
                  </a:cubicBezTo>
                  <a:cubicBezTo>
                    <a:pt x="18295" y="1595"/>
                    <a:pt x="18421" y="1754"/>
                    <a:pt x="18492" y="1951"/>
                  </a:cubicBezTo>
                  <a:cubicBezTo>
                    <a:pt x="18530" y="2050"/>
                    <a:pt x="18553" y="2155"/>
                    <a:pt x="18553" y="2268"/>
                  </a:cubicBezTo>
                  <a:cubicBezTo>
                    <a:pt x="18557" y="2377"/>
                    <a:pt x="18550" y="2493"/>
                    <a:pt x="18519" y="2604"/>
                  </a:cubicBezTo>
                  <a:cubicBezTo>
                    <a:pt x="18489" y="2717"/>
                    <a:pt x="18442" y="2826"/>
                    <a:pt x="18380" y="2931"/>
                  </a:cubicBezTo>
                  <a:cubicBezTo>
                    <a:pt x="18315" y="3036"/>
                    <a:pt x="18237" y="3135"/>
                    <a:pt x="18145" y="3227"/>
                  </a:cubicBezTo>
                  <a:cubicBezTo>
                    <a:pt x="18057" y="3322"/>
                    <a:pt x="17952" y="3407"/>
                    <a:pt x="17842" y="3489"/>
                  </a:cubicBezTo>
                  <a:cubicBezTo>
                    <a:pt x="17730" y="3567"/>
                    <a:pt x="17611" y="3639"/>
                    <a:pt x="17482" y="3703"/>
                  </a:cubicBezTo>
                  <a:cubicBezTo>
                    <a:pt x="17230" y="3836"/>
                    <a:pt x="16952" y="3942"/>
                    <a:pt x="16659" y="4013"/>
                  </a:cubicBezTo>
                  <a:cubicBezTo>
                    <a:pt x="16509" y="4050"/>
                    <a:pt x="16360" y="4080"/>
                    <a:pt x="16206" y="4098"/>
                  </a:cubicBezTo>
                  <a:cubicBezTo>
                    <a:pt x="16131" y="4108"/>
                    <a:pt x="16054" y="4111"/>
                    <a:pt x="15978" y="4115"/>
                  </a:cubicBezTo>
                  <a:cubicBezTo>
                    <a:pt x="15941" y="4118"/>
                    <a:pt x="15903" y="4118"/>
                    <a:pt x="15863" y="4118"/>
                  </a:cubicBezTo>
                  <a:cubicBezTo>
                    <a:pt x="15822" y="4115"/>
                    <a:pt x="15784" y="4111"/>
                    <a:pt x="15743" y="4111"/>
                  </a:cubicBezTo>
                  <a:cubicBezTo>
                    <a:pt x="15707" y="4111"/>
                    <a:pt x="15666" y="4105"/>
                    <a:pt x="15625" y="4101"/>
                  </a:cubicBezTo>
                  <a:cubicBezTo>
                    <a:pt x="15587" y="4098"/>
                    <a:pt x="15547" y="4094"/>
                    <a:pt x="15509" y="4088"/>
                  </a:cubicBezTo>
                  <a:cubicBezTo>
                    <a:pt x="15427" y="4077"/>
                    <a:pt x="15349" y="4067"/>
                    <a:pt x="15271" y="4050"/>
                  </a:cubicBezTo>
                  <a:cubicBezTo>
                    <a:pt x="15189" y="4036"/>
                    <a:pt x="15111" y="4016"/>
                    <a:pt x="15033" y="3999"/>
                  </a:cubicBezTo>
                  <a:cubicBezTo>
                    <a:pt x="14992" y="3992"/>
                    <a:pt x="14951" y="3978"/>
                    <a:pt x="14914" y="3969"/>
                  </a:cubicBezTo>
                  <a:cubicBezTo>
                    <a:pt x="14873" y="3958"/>
                    <a:pt x="14832" y="3948"/>
                    <a:pt x="14795" y="3934"/>
                  </a:cubicBezTo>
                  <a:cubicBezTo>
                    <a:pt x="14635" y="3890"/>
                    <a:pt x="14478" y="3829"/>
                    <a:pt x="14322" y="3768"/>
                  </a:cubicBezTo>
                  <a:cubicBezTo>
                    <a:pt x="14165" y="3707"/>
                    <a:pt x="14013" y="3636"/>
                    <a:pt x="13859" y="3560"/>
                  </a:cubicBezTo>
                  <a:cubicBezTo>
                    <a:pt x="13553" y="3407"/>
                    <a:pt x="13253" y="3227"/>
                    <a:pt x="12961" y="3033"/>
                  </a:cubicBezTo>
                  <a:cubicBezTo>
                    <a:pt x="12666" y="2840"/>
                    <a:pt x="12369" y="2635"/>
                    <a:pt x="12074" y="2424"/>
                  </a:cubicBezTo>
                  <a:cubicBezTo>
                    <a:pt x="11774" y="2220"/>
                    <a:pt x="11471" y="2013"/>
                    <a:pt x="11162" y="1808"/>
                  </a:cubicBezTo>
                  <a:cubicBezTo>
                    <a:pt x="11005" y="1710"/>
                    <a:pt x="10845" y="1611"/>
                    <a:pt x="10682" y="1519"/>
                  </a:cubicBezTo>
                  <a:cubicBezTo>
                    <a:pt x="10522" y="1424"/>
                    <a:pt x="10359" y="1336"/>
                    <a:pt x="10192" y="1251"/>
                  </a:cubicBezTo>
                  <a:cubicBezTo>
                    <a:pt x="9862" y="1084"/>
                    <a:pt x="9522" y="931"/>
                    <a:pt x="9182" y="794"/>
                  </a:cubicBezTo>
                  <a:cubicBezTo>
                    <a:pt x="8841" y="659"/>
                    <a:pt x="8498" y="540"/>
                    <a:pt x="8155" y="434"/>
                  </a:cubicBezTo>
                  <a:cubicBezTo>
                    <a:pt x="7811" y="332"/>
                    <a:pt x="7467" y="243"/>
                    <a:pt x="7124" y="169"/>
                  </a:cubicBezTo>
                  <a:cubicBezTo>
                    <a:pt x="6783" y="94"/>
                    <a:pt x="6440" y="53"/>
                    <a:pt x="6107" y="29"/>
                  </a:cubicBezTo>
                  <a:cubicBezTo>
                    <a:pt x="6022" y="23"/>
                    <a:pt x="5937" y="23"/>
                    <a:pt x="5855" y="16"/>
                  </a:cubicBezTo>
                  <a:cubicBezTo>
                    <a:pt x="5773" y="12"/>
                    <a:pt x="5692" y="9"/>
                    <a:pt x="5610" y="9"/>
                  </a:cubicBezTo>
                  <a:cubicBezTo>
                    <a:pt x="5525" y="9"/>
                    <a:pt x="5447" y="3"/>
                    <a:pt x="5365" y="3"/>
                  </a:cubicBezTo>
                  <a:cubicBezTo>
                    <a:pt x="5338" y="1"/>
                    <a:pt x="5311" y="1"/>
                    <a:pt x="5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1"/>
            <p:cNvSpPr/>
            <p:nvPr/>
          </p:nvSpPr>
          <p:spPr>
            <a:xfrm>
              <a:off x="422275" y="666028"/>
              <a:ext cx="219851" cy="574080"/>
            </a:xfrm>
            <a:custGeom>
              <a:avLst/>
              <a:gdLst/>
              <a:ahLst/>
              <a:cxnLst/>
              <a:rect l="l" t="t" r="r" b="b"/>
              <a:pathLst>
                <a:path w="5008" h="13077" extrusionOk="0">
                  <a:moveTo>
                    <a:pt x="2354" y="0"/>
                  </a:moveTo>
                  <a:lnTo>
                    <a:pt x="2354" y="0"/>
                  </a:lnTo>
                  <a:cubicBezTo>
                    <a:pt x="2354" y="0"/>
                    <a:pt x="2277" y="24"/>
                    <a:pt x="2127" y="74"/>
                  </a:cubicBezTo>
                  <a:cubicBezTo>
                    <a:pt x="1977" y="129"/>
                    <a:pt x="1759" y="217"/>
                    <a:pt x="1511" y="381"/>
                  </a:cubicBezTo>
                  <a:cubicBezTo>
                    <a:pt x="1263" y="548"/>
                    <a:pt x="987" y="789"/>
                    <a:pt x="732" y="1119"/>
                  </a:cubicBezTo>
                  <a:cubicBezTo>
                    <a:pt x="715" y="1140"/>
                    <a:pt x="698" y="1160"/>
                    <a:pt x="681" y="1184"/>
                  </a:cubicBezTo>
                  <a:cubicBezTo>
                    <a:pt x="668" y="1204"/>
                    <a:pt x="654" y="1228"/>
                    <a:pt x="637" y="1248"/>
                  </a:cubicBezTo>
                  <a:cubicBezTo>
                    <a:pt x="606" y="1292"/>
                    <a:pt x="575" y="1337"/>
                    <a:pt x="545" y="1385"/>
                  </a:cubicBezTo>
                  <a:cubicBezTo>
                    <a:pt x="490" y="1483"/>
                    <a:pt x="429" y="1578"/>
                    <a:pt x="379" y="1687"/>
                  </a:cubicBezTo>
                  <a:cubicBezTo>
                    <a:pt x="324" y="1789"/>
                    <a:pt x="280" y="1905"/>
                    <a:pt x="232" y="2017"/>
                  </a:cubicBezTo>
                  <a:cubicBezTo>
                    <a:pt x="211" y="2079"/>
                    <a:pt x="191" y="2136"/>
                    <a:pt x="170" y="2197"/>
                  </a:cubicBezTo>
                  <a:cubicBezTo>
                    <a:pt x="167" y="2211"/>
                    <a:pt x="161" y="2228"/>
                    <a:pt x="157" y="2242"/>
                  </a:cubicBezTo>
                  <a:lnTo>
                    <a:pt x="143" y="2289"/>
                  </a:lnTo>
                  <a:cubicBezTo>
                    <a:pt x="137" y="2320"/>
                    <a:pt x="126" y="2351"/>
                    <a:pt x="120" y="2381"/>
                  </a:cubicBezTo>
                  <a:cubicBezTo>
                    <a:pt x="55" y="2636"/>
                    <a:pt x="18" y="2905"/>
                    <a:pt x="7" y="3187"/>
                  </a:cubicBezTo>
                  <a:cubicBezTo>
                    <a:pt x="1" y="3467"/>
                    <a:pt x="21" y="3759"/>
                    <a:pt x="76" y="4051"/>
                  </a:cubicBezTo>
                  <a:cubicBezTo>
                    <a:pt x="181" y="4640"/>
                    <a:pt x="412" y="5238"/>
                    <a:pt x="759" y="5789"/>
                  </a:cubicBezTo>
                  <a:cubicBezTo>
                    <a:pt x="933" y="6062"/>
                    <a:pt x="1137" y="6331"/>
                    <a:pt x="1362" y="6572"/>
                  </a:cubicBezTo>
                  <a:cubicBezTo>
                    <a:pt x="1586" y="6820"/>
                    <a:pt x="1828" y="7051"/>
                    <a:pt x="2076" y="7276"/>
                  </a:cubicBezTo>
                  <a:cubicBezTo>
                    <a:pt x="2569" y="7725"/>
                    <a:pt x="3086" y="8150"/>
                    <a:pt x="3528" y="8634"/>
                  </a:cubicBezTo>
                  <a:cubicBezTo>
                    <a:pt x="3750" y="8871"/>
                    <a:pt x="3957" y="9127"/>
                    <a:pt x="4127" y="9395"/>
                  </a:cubicBezTo>
                  <a:cubicBezTo>
                    <a:pt x="4216" y="9528"/>
                    <a:pt x="4290" y="9671"/>
                    <a:pt x="4359" y="9810"/>
                  </a:cubicBezTo>
                  <a:cubicBezTo>
                    <a:pt x="4423" y="9953"/>
                    <a:pt x="4481" y="10103"/>
                    <a:pt x="4522" y="10249"/>
                  </a:cubicBezTo>
                  <a:cubicBezTo>
                    <a:pt x="4610" y="10542"/>
                    <a:pt x="4640" y="10851"/>
                    <a:pt x="4617" y="11151"/>
                  </a:cubicBezTo>
                  <a:cubicBezTo>
                    <a:pt x="4613" y="11188"/>
                    <a:pt x="4610" y="11226"/>
                    <a:pt x="4603" y="11263"/>
                  </a:cubicBezTo>
                  <a:cubicBezTo>
                    <a:pt x="4599" y="11300"/>
                    <a:pt x="4593" y="11338"/>
                    <a:pt x="4586" y="11375"/>
                  </a:cubicBezTo>
                  <a:lnTo>
                    <a:pt x="4579" y="11430"/>
                  </a:lnTo>
                  <a:lnTo>
                    <a:pt x="4566" y="11484"/>
                  </a:lnTo>
                  <a:cubicBezTo>
                    <a:pt x="4555" y="11518"/>
                    <a:pt x="4549" y="11556"/>
                    <a:pt x="4538" y="11590"/>
                  </a:cubicBezTo>
                  <a:cubicBezTo>
                    <a:pt x="4497" y="11733"/>
                    <a:pt x="4443" y="11868"/>
                    <a:pt x="4375" y="11994"/>
                  </a:cubicBezTo>
                  <a:cubicBezTo>
                    <a:pt x="4359" y="12025"/>
                    <a:pt x="4338" y="12055"/>
                    <a:pt x="4321" y="12086"/>
                  </a:cubicBezTo>
                  <a:cubicBezTo>
                    <a:pt x="4310" y="12100"/>
                    <a:pt x="4301" y="12116"/>
                    <a:pt x="4290" y="12130"/>
                  </a:cubicBezTo>
                  <a:lnTo>
                    <a:pt x="4260" y="12171"/>
                  </a:lnTo>
                  <a:lnTo>
                    <a:pt x="4229" y="12215"/>
                  </a:lnTo>
                  <a:cubicBezTo>
                    <a:pt x="4219" y="12229"/>
                    <a:pt x="4208" y="12243"/>
                    <a:pt x="4195" y="12256"/>
                  </a:cubicBezTo>
                  <a:cubicBezTo>
                    <a:pt x="4175" y="12284"/>
                    <a:pt x="4150" y="12307"/>
                    <a:pt x="4127" y="12334"/>
                  </a:cubicBezTo>
                  <a:cubicBezTo>
                    <a:pt x="4117" y="12348"/>
                    <a:pt x="4103" y="12361"/>
                    <a:pt x="4089" y="12372"/>
                  </a:cubicBezTo>
                  <a:lnTo>
                    <a:pt x="4052" y="12406"/>
                  </a:lnTo>
                  <a:cubicBezTo>
                    <a:pt x="4028" y="12430"/>
                    <a:pt x="4001" y="12457"/>
                    <a:pt x="3974" y="12477"/>
                  </a:cubicBezTo>
                  <a:cubicBezTo>
                    <a:pt x="3923" y="12518"/>
                    <a:pt x="3869" y="12556"/>
                    <a:pt x="3811" y="12586"/>
                  </a:cubicBezTo>
                  <a:cubicBezTo>
                    <a:pt x="3589" y="12711"/>
                    <a:pt x="3331" y="12770"/>
                    <a:pt x="3083" y="12770"/>
                  </a:cubicBezTo>
                  <a:cubicBezTo>
                    <a:pt x="3068" y="12770"/>
                    <a:pt x="3053" y="12770"/>
                    <a:pt x="3038" y="12770"/>
                  </a:cubicBezTo>
                  <a:cubicBezTo>
                    <a:pt x="2905" y="12766"/>
                    <a:pt x="2776" y="12746"/>
                    <a:pt x="2654" y="12708"/>
                  </a:cubicBezTo>
                  <a:cubicBezTo>
                    <a:pt x="2535" y="12672"/>
                    <a:pt x="2420" y="12620"/>
                    <a:pt x="2318" y="12552"/>
                  </a:cubicBezTo>
                  <a:cubicBezTo>
                    <a:pt x="2215" y="12484"/>
                    <a:pt x="2127" y="12402"/>
                    <a:pt x="2059" y="12311"/>
                  </a:cubicBezTo>
                  <a:cubicBezTo>
                    <a:pt x="1991" y="12215"/>
                    <a:pt x="1936" y="12113"/>
                    <a:pt x="1905" y="12005"/>
                  </a:cubicBezTo>
                  <a:cubicBezTo>
                    <a:pt x="1872" y="11899"/>
                    <a:pt x="1858" y="11787"/>
                    <a:pt x="1869" y="11681"/>
                  </a:cubicBezTo>
                  <a:cubicBezTo>
                    <a:pt x="1875" y="11576"/>
                    <a:pt x="1902" y="11477"/>
                    <a:pt x="1953" y="11396"/>
                  </a:cubicBezTo>
                  <a:cubicBezTo>
                    <a:pt x="2004" y="11311"/>
                    <a:pt x="2073" y="11243"/>
                    <a:pt x="2154" y="11195"/>
                  </a:cubicBezTo>
                  <a:cubicBezTo>
                    <a:pt x="2236" y="11144"/>
                    <a:pt x="2327" y="11113"/>
                    <a:pt x="2416" y="11096"/>
                  </a:cubicBezTo>
                  <a:cubicBezTo>
                    <a:pt x="2457" y="11088"/>
                    <a:pt x="2499" y="11085"/>
                    <a:pt x="2539" y="11085"/>
                  </a:cubicBezTo>
                  <a:cubicBezTo>
                    <a:pt x="2678" y="11085"/>
                    <a:pt x="2809" y="11127"/>
                    <a:pt x="2909" y="11195"/>
                  </a:cubicBezTo>
                  <a:cubicBezTo>
                    <a:pt x="2977" y="11239"/>
                    <a:pt x="3028" y="11297"/>
                    <a:pt x="3069" y="11361"/>
                  </a:cubicBezTo>
                  <a:cubicBezTo>
                    <a:pt x="3079" y="11375"/>
                    <a:pt x="3089" y="11392"/>
                    <a:pt x="3096" y="11409"/>
                  </a:cubicBezTo>
                  <a:cubicBezTo>
                    <a:pt x="3106" y="11427"/>
                    <a:pt x="3114" y="11443"/>
                    <a:pt x="3120" y="11460"/>
                  </a:cubicBezTo>
                  <a:cubicBezTo>
                    <a:pt x="3134" y="11491"/>
                    <a:pt x="3140" y="11525"/>
                    <a:pt x="3150" y="11559"/>
                  </a:cubicBezTo>
                  <a:cubicBezTo>
                    <a:pt x="3185" y="11695"/>
                    <a:pt x="3178" y="11824"/>
                    <a:pt x="3154" y="11929"/>
                  </a:cubicBezTo>
                  <a:cubicBezTo>
                    <a:pt x="3130" y="12039"/>
                    <a:pt x="3086" y="12127"/>
                    <a:pt x="3042" y="12188"/>
                  </a:cubicBezTo>
                  <a:cubicBezTo>
                    <a:pt x="3018" y="12218"/>
                    <a:pt x="3001" y="12249"/>
                    <a:pt x="2977" y="12270"/>
                  </a:cubicBezTo>
                  <a:cubicBezTo>
                    <a:pt x="2957" y="12290"/>
                    <a:pt x="2940" y="12307"/>
                    <a:pt x="2923" y="12320"/>
                  </a:cubicBezTo>
                  <a:cubicBezTo>
                    <a:pt x="2892" y="12345"/>
                    <a:pt x="2875" y="12358"/>
                    <a:pt x="2875" y="12358"/>
                  </a:cubicBezTo>
                  <a:cubicBezTo>
                    <a:pt x="2875" y="12358"/>
                    <a:pt x="2892" y="12348"/>
                    <a:pt x="2926" y="12325"/>
                  </a:cubicBezTo>
                  <a:cubicBezTo>
                    <a:pt x="2943" y="12314"/>
                    <a:pt x="2963" y="12297"/>
                    <a:pt x="2987" y="12280"/>
                  </a:cubicBezTo>
                  <a:cubicBezTo>
                    <a:pt x="3011" y="12259"/>
                    <a:pt x="3035" y="12232"/>
                    <a:pt x="3062" y="12205"/>
                  </a:cubicBezTo>
                  <a:cubicBezTo>
                    <a:pt x="3114" y="12144"/>
                    <a:pt x="3167" y="12059"/>
                    <a:pt x="3208" y="11947"/>
                  </a:cubicBezTo>
                  <a:cubicBezTo>
                    <a:pt x="3243" y="11835"/>
                    <a:pt x="3266" y="11695"/>
                    <a:pt x="3243" y="11542"/>
                  </a:cubicBezTo>
                  <a:cubicBezTo>
                    <a:pt x="3236" y="11504"/>
                    <a:pt x="3229" y="11463"/>
                    <a:pt x="3216" y="11422"/>
                  </a:cubicBezTo>
                  <a:cubicBezTo>
                    <a:pt x="3205" y="11406"/>
                    <a:pt x="3202" y="11386"/>
                    <a:pt x="3191" y="11365"/>
                  </a:cubicBezTo>
                  <a:cubicBezTo>
                    <a:pt x="3185" y="11345"/>
                    <a:pt x="3175" y="11324"/>
                    <a:pt x="3164" y="11307"/>
                  </a:cubicBezTo>
                  <a:cubicBezTo>
                    <a:pt x="3123" y="11229"/>
                    <a:pt x="3065" y="11154"/>
                    <a:pt x="2987" y="11089"/>
                  </a:cubicBezTo>
                  <a:cubicBezTo>
                    <a:pt x="2858" y="10986"/>
                    <a:pt x="2677" y="10921"/>
                    <a:pt x="2484" y="10921"/>
                  </a:cubicBezTo>
                  <a:cubicBezTo>
                    <a:pt x="2455" y="10921"/>
                    <a:pt x="2425" y="10923"/>
                    <a:pt x="2395" y="10926"/>
                  </a:cubicBezTo>
                  <a:cubicBezTo>
                    <a:pt x="2283" y="10937"/>
                    <a:pt x="2167" y="10970"/>
                    <a:pt x="2059" y="11028"/>
                  </a:cubicBezTo>
                  <a:cubicBezTo>
                    <a:pt x="1950" y="11083"/>
                    <a:pt x="1851" y="11171"/>
                    <a:pt x="1776" y="11284"/>
                  </a:cubicBezTo>
                  <a:cubicBezTo>
                    <a:pt x="1701" y="11392"/>
                    <a:pt x="1660" y="11525"/>
                    <a:pt x="1644" y="11661"/>
                  </a:cubicBezTo>
                  <a:cubicBezTo>
                    <a:pt x="1627" y="11794"/>
                    <a:pt x="1640" y="11933"/>
                    <a:pt x="1674" y="12069"/>
                  </a:cubicBezTo>
                  <a:cubicBezTo>
                    <a:pt x="1709" y="12205"/>
                    <a:pt x="1770" y="12338"/>
                    <a:pt x="1855" y="12457"/>
                  </a:cubicBezTo>
                  <a:cubicBezTo>
                    <a:pt x="1936" y="12579"/>
                    <a:pt x="2042" y="12685"/>
                    <a:pt x="2164" y="12774"/>
                  </a:cubicBezTo>
                  <a:cubicBezTo>
                    <a:pt x="2287" y="12862"/>
                    <a:pt x="2423" y="12930"/>
                    <a:pt x="2566" y="12981"/>
                  </a:cubicBezTo>
                  <a:cubicBezTo>
                    <a:pt x="2712" y="13032"/>
                    <a:pt x="2865" y="13063"/>
                    <a:pt x="3021" y="13072"/>
                  </a:cubicBezTo>
                  <a:cubicBezTo>
                    <a:pt x="3067" y="13075"/>
                    <a:pt x="3112" y="13077"/>
                    <a:pt x="3158" y="13077"/>
                  </a:cubicBezTo>
                  <a:cubicBezTo>
                    <a:pt x="3272" y="13077"/>
                    <a:pt x="3387" y="13067"/>
                    <a:pt x="3501" y="13045"/>
                  </a:cubicBezTo>
                  <a:cubicBezTo>
                    <a:pt x="3579" y="13032"/>
                    <a:pt x="3661" y="13008"/>
                    <a:pt x="3739" y="12984"/>
                  </a:cubicBezTo>
                  <a:cubicBezTo>
                    <a:pt x="3817" y="12957"/>
                    <a:pt x="3896" y="12923"/>
                    <a:pt x="3971" y="12885"/>
                  </a:cubicBezTo>
                  <a:cubicBezTo>
                    <a:pt x="4277" y="12725"/>
                    <a:pt x="4511" y="12467"/>
                    <a:pt x="4688" y="12171"/>
                  </a:cubicBezTo>
                  <a:cubicBezTo>
                    <a:pt x="4773" y="12022"/>
                    <a:pt x="4841" y="11862"/>
                    <a:pt x="4892" y="11695"/>
                  </a:cubicBezTo>
                  <a:cubicBezTo>
                    <a:pt x="4906" y="11654"/>
                    <a:pt x="4916" y="11613"/>
                    <a:pt x="4926" y="11569"/>
                  </a:cubicBezTo>
                  <a:lnTo>
                    <a:pt x="4943" y="11508"/>
                  </a:lnTo>
                  <a:lnTo>
                    <a:pt x="4954" y="11443"/>
                  </a:lnTo>
                  <a:cubicBezTo>
                    <a:pt x="4964" y="11402"/>
                    <a:pt x="4971" y="11358"/>
                    <a:pt x="4977" y="11314"/>
                  </a:cubicBezTo>
                  <a:cubicBezTo>
                    <a:pt x="4984" y="11273"/>
                    <a:pt x="4987" y="11229"/>
                    <a:pt x="4995" y="11185"/>
                  </a:cubicBezTo>
                  <a:cubicBezTo>
                    <a:pt x="4998" y="11144"/>
                    <a:pt x="4998" y="11100"/>
                    <a:pt x="5001" y="11055"/>
                  </a:cubicBezTo>
                  <a:cubicBezTo>
                    <a:pt x="5004" y="11011"/>
                    <a:pt x="5008" y="10967"/>
                    <a:pt x="5004" y="10923"/>
                  </a:cubicBezTo>
                  <a:lnTo>
                    <a:pt x="5004" y="10794"/>
                  </a:lnTo>
                  <a:cubicBezTo>
                    <a:pt x="5001" y="10749"/>
                    <a:pt x="4998" y="10705"/>
                    <a:pt x="4995" y="10661"/>
                  </a:cubicBezTo>
                  <a:cubicBezTo>
                    <a:pt x="4977" y="10488"/>
                    <a:pt x="4946" y="10311"/>
                    <a:pt x="4896" y="10141"/>
                  </a:cubicBezTo>
                  <a:cubicBezTo>
                    <a:pt x="4848" y="9970"/>
                    <a:pt x="4787" y="9807"/>
                    <a:pt x="4712" y="9647"/>
                  </a:cubicBezTo>
                  <a:cubicBezTo>
                    <a:pt x="4637" y="9488"/>
                    <a:pt x="4555" y="9331"/>
                    <a:pt x="4461" y="9185"/>
                  </a:cubicBezTo>
                  <a:cubicBezTo>
                    <a:pt x="4277" y="8888"/>
                    <a:pt x="4056" y="8616"/>
                    <a:pt x="3821" y="8361"/>
                  </a:cubicBezTo>
                  <a:cubicBezTo>
                    <a:pt x="3351" y="7855"/>
                    <a:pt x="2820" y="7426"/>
                    <a:pt x="2331" y="6990"/>
                  </a:cubicBezTo>
                  <a:cubicBezTo>
                    <a:pt x="2086" y="6773"/>
                    <a:pt x="1848" y="6555"/>
                    <a:pt x="1633" y="6324"/>
                  </a:cubicBezTo>
                  <a:cubicBezTo>
                    <a:pt x="1525" y="6208"/>
                    <a:pt x="1420" y="6092"/>
                    <a:pt x="1324" y="5970"/>
                  </a:cubicBezTo>
                  <a:cubicBezTo>
                    <a:pt x="1277" y="5908"/>
                    <a:pt x="1228" y="5850"/>
                    <a:pt x="1184" y="5786"/>
                  </a:cubicBezTo>
                  <a:cubicBezTo>
                    <a:pt x="1137" y="5725"/>
                    <a:pt x="1093" y="5664"/>
                    <a:pt x="1052" y="5599"/>
                  </a:cubicBezTo>
                  <a:cubicBezTo>
                    <a:pt x="715" y="5092"/>
                    <a:pt x="477" y="4541"/>
                    <a:pt x="354" y="3997"/>
                  </a:cubicBezTo>
                  <a:cubicBezTo>
                    <a:pt x="293" y="3721"/>
                    <a:pt x="259" y="3453"/>
                    <a:pt x="256" y="3187"/>
                  </a:cubicBezTo>
                  <a:cubicBezTo>
                    <a:pt x="252" y="2925"/>
                    <a:pt x="280" y="2671"/>
                    <a:pt x="330" y="2432"/>
                  </a:cubicBezTo>
                  <a:cubicBezTo>
                    <a:pt x="338" y="2401"/>
                    <a:pt x="344" y="2371"/>
                    <a:pt x="351" y="2344"/>
                  </a:cubicBezTo>
                  <a:lnTo>
                    <a:pt x="358" y="2299"/>
                  </a:lnTo>
                  <a:cubicBezTo>
                    <a:pt x="361" y="2283"/>
                    <a:pt x="368" y="2269"/>
                    <a:pt x="371" y="2255"/>
                  </a:cubicBezTo>
                  <a:cubicBezTo>
                    <a:pt x="388" y="2197"/>
                    <a:pt x="406" y="2140"/>
                    <a:pt x="419" y="2085"/>
                  </a:cubicBezTo>
                  <a:cubicBezTo>
                    <a:pt x="460" y="1973"/>
                    <a:pt x="497" y="1864"/>
                    <a:pt x="542" y="1762"/>
                  </a:cubicBezTo>
                  <a:cubicBezTo>
                    <a:pt x="586" y="1660"/>
                    <a:pt x="637" y="1561"/>
                    <a:pt x="685" y="1466"/>
                  </a:cubicBezTo>
                  <a:cubicBezTo>
                    <a:pt x="712" y="1421"/>
                    <a:pt x="739" y="1377"/>
                    <a:pt x="766" y="1330"/>
                  </a:cubicBezTo>
                  <a:cubicBezTo>
                    <a:pt x="776" y="1310"/>
                    <a:pt x="790" y="1286"/>
                    <a:pt x="803" y="1266"/>
                  </a:cubicBezTo>
                  <a:cubicBezTo>
                    <a:pt x="817" y="1245"/>
                    <a:pt x="831" y="1225"/>
                    <a:pt x="848" y="1204"/>
                  </a:cubicBezTo>
                  <a:cubicBezTo>
                    <a:pt x="1068" y="867"/>
                    <a:pt x="1321" y="616"/>
                    <a:pt x="1552" y="439"/>
                  </a:cubicBezTo>
                  <a:cubicBezTo>
                    <a:pt x="1783" y="258"/>
                    <a:pt x="1991" y="156"/>
                    <a:pt x="2130" y="88"/>
                  </a:cubicBezTo>
                  <a:cubicBezTo>
                    <a:pt x="2202" y="58"/>
                    <a:pt x="2260" y="38"/>
                    <a:pt x="2297" y="21"/>
                  </a:cubicBezTo>
                  <a:cubicBezTo>
                    <a:pt x="2338" y="7"/>
                    <a:pt x="2354" y="0"/>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1"/>
            <p:cNvSpPr/>
            <p:nvPr/>
          </p:nvSpPr>
          <p:spPr>
            <a:xfrm>
              <a:off x="405110" y="1116448"/>
              <a:ext cx="218403" cy="649896"/>
            </a:xfrm>
            <a:custGeom>
              <a:avLst/>
              <a:gdLst/>
              <a:ahLst/>
              <a:cxnLst/>
              <a:rect l="l" t="t" r="r" b="b"/>
              <a:pathLst>
                <a:path w="4975" h="14804" extrusionOk="0">
                  <a:moveTo>
                    <a:pt x="2716" y="0"/>
                  </a:moveTo>
                  <a:cubicBezTo>
                    <a:pt x="2604" y="0"/>
                    <a:pt x="2486" y="13"/>
                    <a:pt x="2365" y="37"/>
                  </a:cubicBezTo>
                  <a:cubicBezTo>
                    <a:pt x="1984" y="112"/>
                    <a:pt x="1582" y="313"/>
                    <a:pt x="1222" y="622"/>
                  </a:cubicBezTo>
                  <a:cubicBezTo>
                    <a:pt x="1041" y="779"/>
                    <a:pt x="872" y="962"/>
                    <a:pt x="718" y="1167"/>
                  </a:cubicBezTo>
                  <a:cubicBezTo>
                    <a:pt x="565" y="1374"/>
                    <a:pt x="432" y="1605"/>
                    <a:pt x="324" y="1856"/>
                  </a:cubicBezTo>
                  <a:cubicBezTo>
                    <a:pt x="214" y="2109"/>
                    <a:pt x="130" y="2377"/>
                    <a:pt x="76" y="2663"/>
                  </a:cubicBezTo>
                  <a:cubicBezTo>
                    <a:pt x="21" y="2945"/>
                    <a:pt x="1" y="3241"/>
                    <a:pt x="10" y="3541"/>
                  </a:cubicBezTo>
                  <a:cubicBezTo>
                    <a:pt x="24" y="3840"/>
                    <a:pt x="65" y="4139"/>
                    <a:pt x="140" y="4439"/>
                  </a:cubicBezTo>
                  <a:cubicBezTo>
                    <a:pt x="211" y="4738"/>
                    <a:pt x="310" y="5031"/>
                    <a:pt x="432" y="5316"/>
                  </a:cubicBezTo>
                  <a:cubicBezTo>
                    <a:pt x="555" y="5602"/>
                    <a:pt x="704" y="5881"/>
                    <a:pt x="872" y="6150"/>
                  </a:cubicBezTo>
                  <a:cubicBezTo>
                    <a:pt x="1038" y="6415"/>
                    <a:pt x="1225" y="6670"/>
                    <a:pt x="1423" y="6912"/>
                  </a:cubicBezTo>
                  <a:cubicBezTo>
                    <a:pt x="1623" y="7153"/>
                    <a:pt x="1831" y="7381"/>
                    <a:pt x="2042" y="7606"/>
                  </a:cubicBezTo>
                  <a:cubicBezTo>
                    <a:pt x="2252" y="7827"/>
                    <a:pt x="2460" y="8048"/>
                    <a:pt x="2668" y="8265"/>
                  </a:cubicBezTo>
                  <a:cubicBezTo>
                    <a:pt x="2872" y="8486"/>
                    <a:pt x="3069" y="8704"/>
                    <a:pt x="3249" y="8929"/>
                  </a:cubicBezTo>
                  <a:cubicBezTo>
                    <a:pt x="3433" y="9153"/>
                    <a:pt x="3603" y="9384"/>
                    <a:pt x="3756" y="9620"/>
                  </a:cubicBezTo>
                  <a:cubicBezTo>
                    <a:pt x="3909" y="9854"/>
                    <a:pt x="4045" y="10092"/>
                    <a:pt x="4167" y="10334"/>
                  </a:cubicBezTo>
                  <a:cubicBezTo>
                    <a:pt x="4287" y="10576"/>
                    <a:pt x="4392" y="10816"/>
                    <a:pt x="4477" y="11061"/>
                  </a:cubicBezTo>
                  <a:cubicBezTo>
                    <a:pt x="4562" y="11303"/>
                    <a:pt x="4627" y="11545"/>
                    <a:pt x="4668" y="11780"/>
                  </a:cubicBezTo>
                  <a:cubicBezTo>
                    <a:pt x="4712" y="12017"/>
                    <a:pt x="4736" y="12249"/>
                    <a:pt x="4736" y="12474"/>
                  </a:cubicBezTo>
                  <a:cubicBezTo>
                    <a:pt x="4739" y="12698"/>
                    <a:pt x="4722" y="12912"/>
                    <a:pt x="4692" y="13113"/>
                  </a:cubicBezTo>
                  <a:cubicBezTo>
                    <a:pt x="4688" y="13137"/>
                    <a:pt x="4684" y="13164"/>
                    <a:pt x="4681" y="13188"/>
                  </a:cubicBezTo>
                  <a:cubicBezTo>
                    <a:pt x="4678" y="13212"/>
                    <a:pt x="4671" y="13239"/>
                    <a:pt x="4668" y="13262"/>
                  </a:cubicBezTo>
                  <a:cubicBezTo>
                    <a:pt x="4657" y="13311"/>
                    <a:pt x="4648" y="13358"/>
                    <a:pt x="4637" y="13405"/>
                  </a:cubicBezTo>
                  <a:cubicBezTo>
                    <a:pt x="4613" y="13498"/>
                    <a:pt x="4586" y="13589"/>
                    <a:pt x="4555" y="13674"/>
                  </a:cubicBezTo>
                  <a:cubicBezTo>
                    <a:pt x="4433" y="14014"/>
                    <a:pt x="4252" y="14286"/>
                    <a:pt x="4059" y="14463"/>
                  </a:cubicBezTo>
                  <a:cubicBezTo>
                    <a:pt x="3872" y="14647"/>
                    <a:pt x="3674" y="14732"/>
                    <a:pt x="3538" y="14769"/>
                  </a:cubicBezTo>
                  <a:cubicBezTo>
                    <a:pt x="3470" y="14787"/>
                    <a:pt x="3416" y="14796"/>
                    <a:pt x="3378" y="14801"/>
                  </a:cubicBezTo>
                  <a:cubicBezTo>
                    <a:pt x="3341" y="14804"/>
                    <a:pt x="3321" y="14804"/>
                    <a:pt x="3321" y="14804"/>
                  </a:cubicBezTo>
                  <a:lnTo>
                    <a:pt x="3378" y="14804"/>
                  </a:lnTo>
                  <a:cubicBezTo>
                    <a:pt x="3416" y="14804"/>
                    <a:pt x="3470" y="14801"/>
                    <a:pt x="3541" y="14790"/>
                  </a:cubicBezTo>
                  <a:cubicBezTo>
                    <a:pt x="3684" y="14766"/>
                    <a:pt x="3896" y="14694"/>
                    <a:pt x="4113" y="14525"/>
                  </a:cubicBezTo>
                  <a:cubicBezTo>
                    <a:pt x="4324" y="14351"/>
                    <a:pt x="4541" y="14082"/>
                    <a:pt x="4698" y="13732"/>
                  </a:cubicBezTo>
                  <a:cubicBezTo>
                    <a:pt x="4739" y="13644"/>
                    <a:pt x="4776" y="13551"/>
                    <a:pt x="4807" y="13453"/>
                  </a:cubicBezTo>
                  <a:cubicBezTo>
                    <a:pt x="4821" y="13405"/>
                    <a:pt x="4834" y="13355"/>
                    <a:pt x="4848" y="13303"/>
                  </a:cubicBezTo>
                  <a:cubicBezTo>
                    <a:pt x="4855" y="13280"/>
                    <a:pt x="4861" y="13253"/>
                    <a:pt x="4868" y="13225"/>
                  </a:cubicBezTo>
                  <a:cubicBezTo>
                    <a:pt x="4875" y="13201"/>
                    <a:pt x="4879" y="13174"/>
                    <a:pt x="4885" y="13147"/>
                  </a:cubicBezTo>
                  <a:cubicBezTo>
                    <a:pt x="4929" y="12939"/>
                    <a:pt x="4960" y="12711"/>
                    <a:pt x="4967" y="12477"/>
                  </a:cubicBezTo>
                  <a:cubicBezTo>
                    <a:pt x="4974" y="12239"/>
                    <a:pt x="4960" y="11994"/>
                    <a:pt x="4926" y="11739"/>
                  </a:cubicBezTo>
                  <a:cubicBezTo>
                    <a:pt x="4892" y="11487"/>
                    <a:pt x="4834" y="11229"/>
                    <a:pt x="4759" y="10970"/>
                  </a:cubicBezTo>
                  <a:cubicBezTo>
                    <a:pt x="4681" y="10711"/>
                    <a:pt x="4582" y="10449"/>
                    <a:pt x="4467" y="10191"/>
                  </a:cubicBezTo>
                  <a:cubicBezTo>
                    <a:pt x="4351" y="9932"/>
                    <a:pt x="4212" y="9678"/>
                    <a:pt x="4059" y="9425"/>
                  </a:cubicBezTo>
                  <a:cubicBezTo>
                    <a:pt x="3905" y="9174"/>
                    <a:pt x="3736" y="8929"/>
                    <a:pt x="3552" y="8691"/>
                  </a:cubicBezTo>
                  <a:cubicBezTo>
                    <a:pt x="3365" y="8449"/>
                    <a:pt x="3164" y="8221"/>
                    <a:pt x="2960" y="7997"/>
                  </a:cubicBezTo>
                  <a:cubicBezTo>
                    <a:pt x="2549" y="7548"/>
                    <a:pt x="2113" y="7119"/>
                    <a:pt x="1729" y="6657"/>
                  </a:cubicBezTo>
                  <a:cubicBezTo>
                    <a:pt x="1535" y="6428"/>
                    <a:pt x="1354" y="6191"/>
                    <a:pt x="1194" y="5943"/>
                  </a:cubicBezTo>
                  <a:cubicBezTo>
                    <a:pt x="1035" y="5694"/>
                    <a:pt x="892" y="5436"/>
                    <a:pt x="770" y="5170"/>
                  </a:cubicBezTo>
                  <a:cubicBezTo>
                    <a:pt x="525" y="4640"/>
                    <a:pt x="382" y="4075"/>
                    <a:pt x="351" y="3523"/>
                  </a:cubicBezTo>
                  <a:cubicBezTo>
                    <a:pt x="316" y="2972"/>
                    <a:pt x="405" y="2438"/>
                    <a:pt x="589" y="1966"/>
                  </a:cubicBezTo>
                  <a:cubicBezTo>
                    <a:pt x="677" y="1731"/>
                    <a:pt x="790" y="1506"/>
                    <a:pt x="919" y="1309"/>
                  </a:cubicBezTo>
                  <a:cubicBezTo>
                    <a:pt x="1051" y="1109"/>
                    <a:pt x="1201" y="931"/>
                    <a:pt x="1361" y="779"/>
                  </a:cubicBezTo>
                  <a:cubicBezTo>
                    <a:pt x="1521" y="622"/>
                    <a:pt x="1698" y="500"/>
                    <a:pt x="1868" y="394"/>
                  </a:cubicBezTo>
                  <a:cubicBezTo>
                    <a:pt x="2045" y="292"/>
                    <a:pt x="2222" y="214"/>
                    <a:pt x="2395" y="166"/>
                  </a:cubicBezTo>
                  <a:cubicBezTo>
                    <a:pt x="2484" y="142"/>
                    <a:pt x="2569" y="126"/>
                    <a:pt x="2651" y="115"/>
                  </a:cubicBezTo>
                  <a:cubicBezTo>
                    <a:pt x="2713" y="108"/>
                    <a:pt x="2774" y="104"/>
                    <a:pt x="2834" y="104"/>
                  </a:cubicBezTo>
                  <a:cubicBezTo>
                    <a:pt x="2855" y="104"/>
                    <a:pt x="2875" y="104"/>
                    <a:pt x="2896" y="105"/>
                  </a:cubicBezTo>
                  <a:cubicBezTo>
                    <a:pt x="3051" y="112"/>
                    <a:pt x="3194" y="149"/>
                    <a:pt x="3314" y="200"/>
                  </a:cubicBezTo>
                  <a:cubicBezTo>
                    <a:pt x="3436" y="248"/>
                    <a:pt x="3535" y="313"/>
                    <a:pt x="3616" y="377"/>
                  </a:cubicBezTo>
                  <a:cubicBezTo>
                    <a:pt x="3695" y="442"/>
                    <a:pt x="3756" y="506"/>
                    <a:pt x="3797" y="564"/>
                  </a:cubicBezTo>
                  <a:cubicBezTo>
                    <a:pt x="3841" y="622"/>
                    <a:pt x="3868" y="669"/>
                    <a:pt x="3882" y="704"/>
                  </a:cubicBezTo>
                  <a:cubicBezTo>
                    <a:pt x="3899" y="734"/>
                    <a:pt x="3905" y="754"/>
                    <a:pt x="3905" y="754"/>
                  </a:cubicBezTo>
                  <a:cubicBezTo>
                    <a:pt x="3905" y="754"/>
                    <a:pt x="3899" y="734"/>
                    <a:pt x="3885" y="700"/>
                  </a:cubicBezTo>
                  <a:cubicBezTo>
                    <a:pt x="3872" y="666"/>
                    <a:pt x="3847" y="615"/>
                    <a:pt x="3811" y="554"/>
                  </a:cubicBezTo>
                  <a:cubicBezTo>
                    <a:pt x="3770" y="496"/>
                    <a:pt x="3715" y="421"/>
                    <a:pt x="3640" y="350"/>
                  </a:cubicBezTo>
                  <a:cubicBezTo>
                    <a:pt x="3562" y="278"/>
                    <a:pt x="3464" y="203"/>
                    <a:pt x="3341" y="142"/>
                  </a:cubicBezTo>
                  <a:cubicBezTo>
                    <a:pt x="3215" y="81"/>
                    <a:pt x="3069" y="33"/>
                    <a:pt x="2902" y="13"/>
                  </a:cubicBezTo>
                  <a:cubicBezTo>
                    <a:pt x="2842" y="4"/>
                    <a:pt x="2780" y="0"/>
                    <a:pt x="2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1"/>
            <p:cNvSpPr/>
            <p:nvPr/>
          </p:nvSpPr>
          <p:spPr>
            <a:xfrm>
              <a:off x="1392221" y="384317"/>
              <a:ext cx="179068" cy="143904"/>
            </a:xfrm>
            <a:custGeom>
              <a:avLst/>
              <a:gdLst/>
              <a:ahLst/>
              <a:cxnLst/>
              <a:rect l="l" t="t" r="r" b="b"/>
              <a:pathLst>
                <a:path w="4079" h="3278" extrusionOk="0">
                  <a:moveTo>
                    <a:pt x="2751" y="1"/>
                  </a:moveTo>
                  <a:cubicBezTo>
                    <a:pt x="2741" y="1"/>
                    <a:pt x="2731" y="1"/>
                    <a:pt x="2722" y="1"/>
                  </a:cubicBezTo>
                  <a:cubicBezTo>
                    <a:pt x="2600" y="1"/>
                    <a:pt x="2487" y="18"/>
                    <a:pt x="2382" y="52"/>
                  </a:cubicBezTo>
                  <a:cubicBezTo>
                    <a:pt x="2276" y="83"/>
                    <a:pt x="2181" y="134"/>
                    <a:pt x="2099" y="192"/>
                  </a:cubicBezTo>
                  <a:cubicBezTo>
                    <a:pt x="2017" y="250"/>
                    <a:pt x="1956" y="314"/>
                    <a:pt x="1902" y="382"/>
                  </a:cubicBezTo>
                  <a:cubicBezTo>
                    <a:pt x="1800" y="519"/>
                    <a:pt x="1752" y="654"/>
                    <a:pt x="1719" y="764"/>
                  </a:cubicBezTo>
                  <a:cubicBezTo>
                    <a:pt x="1695" y="879"/>
                    <a:pt x="1691" y="964"/>
                    <a:pt x="1691" y="1026"/>
                  </a:cubicBezTo>
                  <a:cubicBezTo>
                    <a:pt x="1691" y="1053"/>
                    <a:pt x="1695" y="1076"/>
                    <a:pt x="1695" y="1090"/>
                  </a:cubicBezTo>
                  <a:lnTo>
                    <a:pt x="1695" y="1114"/>
                  </a:lnTo>
                  <a:cubicBezTo>
                    <a:pt x="1695" y="1114"/>
                    <a:pt x="1695" y="1107"/>
                    <a:pt x="1698" y="1090"/>
                  </a:cubicBezTo>
                  <a:cubicBezTo>
                    <a:pt x="1701" y="1076"/>
                    <a:pt x="1705" y="1056"/>
                    <a:pt x="1711" y="1029"/>
                  </a:cubicBezTo>
                  <a:cubicBezTo>
                    <a:pt x="1728" y="971"/>
                    <a:pt x="1759" y="893"/>
                    <a:pt x="1821" y="808"/>
                  </a:cubicBezTo>
                  <a:cubicBezTo>
                    <a:pt x="1848" y="764"/>
                    <a:pt x="1882" y="719"/>
                    <a:pt x="1923" y="675"/>
                  </a:cubicBezTo>
                  <a:cubicBezTo>
                    <a:pt x="1967" y="630"/>
                    <a:pt x="2014" y="590"/>
                    <a:pt x="2069" y="552"/>
                  </a:cubicBezTo>
                  <a:cubicBezTo>
                    <a:pt x="2181" y="478"/>
                    <a:pt x="2314" y="423"/>
                    <a:pt x="2463" y="406"/>
                  </a:cubicBezTo>
                  <a:cubicBezTo>
                    <a:pt x="2492" y="402"/>
                    <a:pt x="2523" y="400"/>
                    <a:pt x="2553" y="400"/>
                  </a:cubicBezTo>
                  <a:cubicBezTo>
                    <a:pt x="2675" y="400"/>
                    <a:pt x="2805" y="432"/>
                    <a:pt x="2920" y="495"/>
                  </a:cubicBezTo>
                  <a:cubicBezTo>
                    <a:pt x="2936" y="505"/>
                    <a:pt x="2953" y="511"/>
                    <a:pt x="2970" y="522"/>
                  </a:cubicBezTo>
                  <a:cubicBezTo>
                    <a:pt x="2987" y="532"/>
                    <a:pt x="3004" y="546"/>
                    <a:pt x="3018" y="556"/>
                  </a:cubicBezTo>
                  <a:cubicBezTo>
                    <a:pt x="3035" y="569"/>
                    <a:pt x="3049" y="583"/>
                    <a:pt x="3066" y="593"/>
                  </a:cubicBezTo>
                  <a:cubicBezTo>
                    <a:pt x="3079" y="607"/>
                    <a:pt x="3096" y="621"/>
                    <a:pt x="3110" y="638"/>
                  </a:cubicBezTo>
                  <a:cubicBezTo>
                    <a:pt x="3168" y="695"/>
                    <a:pt x="3226" y="770"/>
                    <a:pt x="3280" y="855"/>
                  </a:cubicBezTo>
                  <a:cubicBezTo>
                    <a:pt x="3385" y="1032"/>
                    <a:pt x="3474" y="1213"/>
                    <a:pt x="3484" y="1379"/>
                  </a:cubicBezTo>
                  <a:cubicBezTo>
                    <a:pt x="3498" y="1546"/>
                    <a:pt x="3446" y="1723"/>
                    <a:pt x="3341" y="1889"/>
                  </a:cubicBezTo>
                  <a:cubicBezTo>
                    <a:pt x="3239" y="2059"/>
                    <a:pt x="3089" y="2216"/>
                    <a:pt x="2923" y="2345"/>
                  </a:cubicBezTo>
                  <a:cubicBezTo>
                    <a:pt x="2882" y="2376"/>
                    <a:pt x="2834" y="2406"/>
                    <a:pt x="2790" y="2437"/>
                  </a:cubicBezTo>
                  <a:cubicBezTo>
                    <a:pt x="2769" y="2450"/>
                    <a:pt x="2746" y="2467"/>
                    <a:pt x="2722" y="2481"/>
                  </a:cubicBezTo>
                  <a:cubicBezTo>
                    <a:pt x="2698" y="2495"/>
                    <a:pt x="2678" y="2508"/>
                    <a:pt x="2654" y="2522"/>
                  </a:cubicBezTo>
                  <a:cubicBezTo>
                    <a:pt x="2630" y="2536"/>
                    <a:pt x="2606" y="2549"/>
                    <a:pt x="2582" y="2563"/>
                  </a:cubicBezTo>
                  <a:cubicBezTo>
                    <a:pt x="2559" y="2577"/>
                    <a:pt x="2535" y="2587"/>
                    <a:pt x="2511" y="2600"/>
                  </a:cubicBezTo>
                  <a:cubicBezTo>
                    <a:pt x="2463" y="2624"/>
                    <a:pt x="2416" y="2651"/>
                    <a:pt x="2368" y="2671"/>
                  </a:cubicBezTo>
                  <a:cubicBezTo>
                    <a:pt x="1981" y="2849"/>
                    <a:pt x="1573" y="2951"/>
                    <a:pt x="1218" y="2988"/>
                  </a:cubicBezTo>
                  <a:cubicBezTo>
                    <a:pt x="896" y="3025"/>
                    <a:pt x="614" y="3043"/>
                    <a:pt x="405" y="3043"/>
                  </a:cubicBezTo>
                  <a:cubicBezTo>
                    <a:pt x="382" y="3043"/>
                    <a:pt x="361" y="3042"/>
                    <a:pt x="341" y="3042"/>
                  </a:cubicBezTo>
                  <a:cubicBezTo>
                    <a:pt x="287" y="3042"/>
                    <a:pt x="235" y="3042"/>
                    <a:pt x="194" y="3046"/>
                  </a:cubicBezTo>
                  <a:cubicBezTo>
                    <a:pt x="154" y="3042"/>
                    <a:pt x="116" y="3042"/>
                    <a:pt x="89" y="3042"/>
                  </a:cubicBezTo>
                  <a:cubicBezTo>
                    <a:pt x="31" y="3042"/>
                    <a:pt x="1" y="3039"/>
                    <a:pt x="1" y="3039"/>
                  </a:cubicBezTo>
                  <a:lnTo>
                    <a:pt x="1" y="3039"/>
                  </a:lnTo>
                  <a:cubicBezTo>
                    <a:pt x="1" y="3039"/>
                    <a:pt x="28" y="3049"/>
                    <a:pt x="86" y="3067"/>
                  </a:cubicBezTo>
                  <a:cubicBezTo>
                    <a:pt x="113" y="3073"/>
                    <a:pt x="147" y="3083"/>
                    <a:pt x="188" y="3097"/>
                  </a:cubicBezTo>
                  <a:cubicBezTo>
                    <a:pt x="229" y="3107"/>
                    <a:pt x="276" y="3120"/>
                    <a:pt x="327" y="3134"/>
                  </a:cubicBezTo>
                  <a:cubicBezTo>
                    <a:pt x="381" y="3148"/>
                    <a:pt x="439" y="3161"/>
                    <a:pt x="504" y="3175"/>
                  </a:cubicBezTo>
                  <a:cubicBezTo>
                    <a:pt x="568" y="3189"/>
                    <a:pt x="640" y="3202"/>
                    <a:pt x="715" y="3216"/>
                  </a:cubicBezTo>
                  <a:cubicBezTo>
                    <a:pt x="790" y="3233"/>
                    <a:pt x="871" y="3243"/>
                    <a:pt x="956" y="3254"/>
                  </a:cubicBezTo>
                  <a:cubicBezTo>
                    <a:pt x="997" y="3260"/>
                    <a:pt x="1042" y="3263"/>
                    <a:pt x="1089" y="3267"/>
                  </a:cubicBezTo>
                  <a:cubicBezTo>
                    <a:pt x="1133" y="3271"/>
                    <a:pt x="1181" y="3274"/>
                    <a:pt x="1229" y="3274"/>
                  </a:cubicBezTo>
                  <a:cubicBezTo>
                    <a:pt x="1288" y="3276"/>
                    <a:pt x="1350" y="3277"/>
                    <a:pt x="1412" y="3277"/>
                  </a:cubicBezTo>
                  <a:cubicBezTo>
                    <a:pt x="1550" y="3277"/>
                    <a:pt x="1696" y="3272"/>
                    <a:pt x="1848" y="3260"/>
                  </a:cubicBezTo>
                  <a:cubicBezTo>
                    <a:pt x="2069" y="3243"/>
                    <a:pt x="2303" y="3202"/>
                    <a:pt x="2538" y="3124"/>
                  </a:cubicBezTo>
                  <a:cubicBezTo>
                    <a:pt x="2600" y="3107"/>
                    <a:pt x="2658" y="3083"/>
                    <a:pt x="2719" y="3063"/>
                  </a:cubicBezTo>
                  <a:cubicBezTo>
                    <a:pt x="2749" y="3049"/>
                    <a:pt x="2777" y="3039"/>
                    <a:pt x="2807" y="3026"/>
                  </a:cubicBezTo>
                  <a:cubicBezTo>
                    <a:pt x="2838" y="3015"/>
                    <a:pt x="2865" y="3001"/>
                    <a:pt x="2895" y="2988"/>
                  </a:cubicBezTo>
                  <a:cubicBezTo>
                    <a:pt x="2923" y="2974"/>
                    <a:pt x="2953" y="2960"/>
                    <a:pt x="2984" y="2944"/>
                  </a:cubicBezTo>
                  <a:cubicBezTo>
                    <a:pt x="3011" y="2930"/>
                    <a:pt x="3042" y="2913"/>
                    <a:pt x="3069" y="2896"/>
                  </a:cubicBezTo>
                  <a:cubicBezTo>
                    <a:pt x="3127" y="2866"/>
                    <a:pt x="3185" y="2835"/>
                    <a:pt x="3242" y="2794"/>
                  </a:cubicBezTo>
                  <a:cubicBezTo>
                    <a:pt x="3467" y="2641"/>
                    <a:pt x="3675" y="2447"/>
                    <a:pt x="3838" y="2202"/>
                  </a:cubicBezTo>
                  <a:cubicBezTo>
                    <a:pt x="3916" y="2076"/>
                    <a:pt x="3981" y="1940"/>
                    <a:pt x="4022" y="1791"/>
                  </a:cubicBezTo>
                  <a:cubicBezTo>
                    <a:pt x="4063" y="1641"/>
                    <a:pt x="4079" y="1478"/>
                    <a:pt x="4058" y="1321"/>
                  </a:cubicBezTo>
                  <a:cubicBezTo>
                    <a:pt x="4045" y="1161"/>
                    <a:pt x="3994" y="1018"/>
                    <a:pt x="3936" y="889"/>
                  </a:cubicBezTo>
                  <a:cubicBezTo>
                    <a:pt x="3875" y="760"/>
                    <a:pt x="3800" y="651"/>
                    <a:pt x="3725" y="546"/>
                  </a:cubicBezTo>
                  <a:cubicBezTo>
                    <a:pt x="3647" y="443"/>
                    <a:pt x="3559" y="341"/>
                    <a:pt x="3453" y="253"/>
                  </a:cubicBezTo>
                  <a:cubicBezTo>
                    <a:pt x="3426" y="230"/>
                    <a:pt x="3399" y="209"/>
                    <a:pt x="3369" y="192"/>
                  </a:cubicBezTo>
                  <a:cubicBezTo>
                    <a:pt x="3338" y="172"/>
                    <a:pt x="3311" y="151"/>
                    <a:pt x="3280" y="137"/>
                  </a:cubicBezTo>
                  <a:cubicBezTo>
                    <a:pt x="3249" y="120"/>
                    <a:pt x="3218" y="103"/>
                    <a:pt x="3188" y="90"/>
                  </a:cubicBezTo>
                  <a:cubicBezTo>
                    <a:pt x="3157" y="76"/>
                    <a:pt x="3127" y="66"/>
                    <a:pt x="3093" y="56"/>
                  </a:cubicBezTo>
                  <a:cubicBezTo>
                    <a:pt x="2977" y="18"/>
                    <a:pt x="2861" y="1"/>
                    <a:pt x="2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1"/>
            <p:cNvSpPr/>
            <p:nvPr/>
          </p:nvSpPr>
          <p:spPr>
            <a:xfrm>
              <a:off x="506784" y="1136950"/>
              <a:ext cx="74586" cy="74235"/>
            </a:xfrm>
            <a:custGeom>
              <a:avLst/>
              <a:gdLst/>
              <a:ahLst/>
              <a:cxnLst/>
              <a:rect l="l" t="t" r="r" b="b"/>
              <a:pathLst>
                <a:path w="1699" h="1691" extrusionOk="0">
                  <a:moveTo>
                    <a:pt x="736" y="1"/>
                  </a:moveTo>
                  <a:cubicBezTo>
                    <a:pt x="646" y="1"/>
                    <a:pt x="557" y="16"/>
                    <a:pt x="477" y="46"/>
                  </a:cubicBezTo>
                  <a:cubicBezTo>
                    <a:pt x="362" y="87"/>
                    <a:pt x="270" y="155"/>
                    <a:pt x="195" y="219"/>
                  </a:cubicBezTo>
                  <a:cubicBezTo>
                    <a:pt x="120" y="287"/>
                    <a:pt x="73" y="366"/>
                    <a:pt x="46" y="437"/>
                  </a:cubicBezTo>
                  <a:cubicBezTo>
                    <a:pt x="18" y="512"/>
                    <a:pt x="8" y="580"/>
                    <a:pt x="1" y="631"/>
                  </a:cubicBezTo>
                  <a:lnTo>
                    <a:pt x="1" y="669"/>
                  </a:lnTo>
                  <a:cubicBezTo>
                    <a:pt x="5" y="679"/>
                    <a:pt x="5" y="689"/>
                    <a:pt x="8" y="700"/>
                  </a:cubicBezTo>
                  <a:cubicBezTo>
                    <a:pt x="8" y="720"/>
                    <a:pt x="11" y="736"/>
                    <a:pt x="15" y="750"/>
                  </a:cubicBezTo>
                  <a:cubicBezTo>
                    <a:pt x="21" y="777"/>
                    <a:pt x="25" y="791"/>
                    <a:pt x="25" y="791"/>
                  </a:cubicBezTo>
                  <a:cubicBezTo>
                    <a:pt x="25" y="791"/>
                    <a:pt x="32" y="777"/>
                    <a:pt x="46" y="753"/>
                  </a:cubicBezTo>
                  <a:cubicBezTo>
                    <a:pt x="49" y="744"/>
                    <a:pt x="59" y="730"/>
                    <a:pt x="69" y="716"/>
                  </a:cubicBezTo>
                  <a:cubicBezTo>
                    <a:pt x="76" y="709"/>
                    <a:pt x="82" y="703"/>
                    <a:pt x="90" y="692"/>
                  </a:cubicBezTo>
                  <a:cubicBezTo>
                    <a:pt x="96" y="686"/>
                    <a:pt x="103" y="679"/>
                    <a:pt x="110" y="669"/>
                  </a:cubicBezTo>
                  <a:cubicBezTo>
                    <a:pt x="137" y="634"/>
                    <a:pt x="175" y="601"/>
                    <a:pt x="225" y="573"/>
                  </a:cubicBezTo>
                  <a:cubicBezTo>
                    <a:pt x="273" y="543"/>
                    <a:pt x="327" y="522"/>
                    <a:pt x="385" y="499"/>
                  </a:cubicBezTo>
                  <a:cubicBezTo>
                    <a:pt x="426" y="483"/>
                    <a:pt x="472" y="476"/>
                    <a:pt x="519" y="476"/>
                  </a:cubicBezTo>
                  <a:cubicBezTo>
                    <a:pt x="534" y="476"/>
                    <a:pt x="550" y="476"/>
                    <a:pt x="566" y="478"/>
                  </a:cubicBezTo>
                  <a:cubicBezTo>
                    <a:pt x="624" y="488"/>
                    <a:pt x="678" y="508"/>
                    <a:pt x="735" y="532"/>
                  </a:cubicBezTo>
                  <a:cubicBezTo>
                    <a:pt x="790" y="560"/>
                    <a:pt x="845" y="597"/>
                    <a:pt x="892" y="642"/>
                  </a:cubicBezTo>
                  <a:cubicBezTo>
                    <a:pt x="916" y="665"/>
                    <a:pt x="940" y="689"/>
                    <a:pt x="960" y="713"/>
                  </a:cubicBezTo>
                  <a:cubicBezTo>
                    <a:pt x="980" y="740"/>
                    <a:pt x="998" y="767"/>
                    <a:pt x="1015" y="794"/>
                  </a:cubicBezTo>
                  <a:cubicBezTo>
                    <a:pt x="1049" y="849"/>
                    <a:pt x="1076" y="910"/>
                    <a:pt x="1090" y="968"/>
                  </a:cubicBezTo>
                  <a:cubicBezTo>
                    <a:pt x="1100" y="1026"/>
                    <a:pt x="1103" y="1077"/>
                    <a:pt x="1100" y="1124"/>
                  </a:cubicBezTo>
                  <a:cubicBezTo>
                    <a:pt x="1093" y="1162"/>
                    <a:pt x="1082" y="1216"/>
                    <a:pt x="1055" y="1260"/>
                  </a:cubicBezTo>
                  <a:cubicBezTo>
                    <a:pt x="1042" y="1281"/>
                    <a:pt x="1029" y="1301"/>
                    <a:pt x="1008" y="1318"/>
                  </a:cubicBezTo>
                  <a:cubicBezTo>
                    <a:pt x="991" y="1332"/>
                    <a:pt x="971" y="1345"/>
                    <a:pt x="950" y="1353"/>
                  </a:cubicBezTo>
                  <a:cubicBezTo>
                    <a:pt x="926" y="1366"/>
                    <a:pt x="896" y="1372"/>
                    <a:pt x="864" y="1372"/>
                  </a:cubicBezTo>
                  <a:cubicBezTo>
                    <a:pt x="845" y="1372"/>
                    <a:pt x="826" y="1370"/>
                    <a:pt x="807" y="1366"/>
                  </a:cubicBezTo>
                  <a:cubicBezTo>
                    <a:pt x="756" y="1356"/>
                    <a:pt x="712" y="1332"/>
                    <a:pt x="685" y="1301"/>
                  </a:cubicBezTo>
                  <a:cubicBezTo>
                    <a:pt x="654" y="1274"/>
                    <a:pt x="633" y="1243"/>
                    <a:pt x="624" y="1220"/>
                  </a:cubicBezTo>
                  <a:cubicBezTo>
                    <a:pt x="617" y="1210"/>
                    <a:pt x="613" y="1199"/>
                    <a:pt x="613" y="1193"/>
                  </a:cubicBezTo>
                  <a:cubicBezTo>
                    <a:pt x="613" y="1185"/>
                    <a:pt x="610" y="1182"/>
                    <a:pt x="610" y="1182"/>
                  </a:cubicBezTo>
                  <a:lnTo>
                    <a:pt x="610" y="1182"/>
                  </a:lnTo>
                  <a:cubicBezTo>
                    <a:pt x="610" y="1182"/>
                    <a:pt x="613" y="1196"/>
                    <a:pt x="603" y="1223"/>
                  </a:cubicBezTo>
                  <a:cubicBezTo>
                    <a:pt x="597" y="1247"/>
                    <a:pt x="593" y="1287"/>
                    <a:pt x="600" y="1342"/>
                  </a:cubicBezTo>
                  <a:cubicBezTo>
                    <a:pt x="613" y="1397"/>
                    <a:pt x="637" y="1461"/>
                    <a:pt x="688" y="1526"/>
                  </a:cubicBezTo>
                  <a:cubicBezTo>
                    <a:pt x="715" y="1560"/>
                    <a:pt x="746" y="1590"/>
                    <a:pt x="790" y="1621"/>
                  </a:cubicBezTo>
                  <a:cubicBezTo>
                    <a:pt x="831" y="1648"/>
                    <a:pt x="882" y="1672"/>
                    <a:pt x="944" y="1682"/>
                  </a:cubicBezTo>
                  <a:cubicBezTo>
                    <a:pt x="973" y="1688"/>
                    <a:pt x="1003" y="1690"/>
                    <a:pt x="1034" y="1690"/>
                  </a:cubicBezTo>
                  <a:cubicBezTo>
                    <a:pt x="1125" y="1690"/>
                    <a:pt x="1222" y="1668"/>
                    <a:pt x="1311" y="1625"/>
                  </a:cubicBezTo>
                  <a:cubicBezTo>
                    <a:pt x="1433" y="1563"/>
                    <a:pt x="1545" y="1468"/>
                    <a:pt x="1610" y="1322"/>
                  </a:cubicBezTo>
                  <a:cubicBezTo>
                    <a:pt x="1678" y="1185"/>
                    <a:pt x="1699" y="1029"/>
                    <a:pt x="1682" y="883"/>
                  </a:cubicBezTo>
                  <a:cubicBezTo>
                    <a:pt x="1668" y="736"/>
                    <a:pt x="1620" y="601"/>
                    <a:pt x="1545" y="471"/>
                  </a:cubicBezTo>
                  <a:cubicBezTo>
                    <a:pt x="1508" y="410"/>
                    <a:pt x="1460" y="356"/>
                    <a:pt x="1413" y="304"/>
                  </a:cubicBezTo>
                  <a:cubicBezTo>
                    <a:pt x="1362" y="254"/>
                    <a:pt x="1307" y="206"/>
                    <a:pt x="1253" y="169"/>
                  </a:cubicBezTo>
                  <a:cubicBezTo>
                    <a:pt x="1137" y="87"/>
                    <a:pt x="1005" y="33"/>
                    <a:pt x="869" y="12"/>
                  </a:cubicBezTo>
                  <a:cubicBezTo>
                    <a:pt x="825" y="4"/>
                    <a:pt x="780"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1"/>
            <p:cNvSpPr/>
            <p:nvPr/>
          </p:nvSpPr>
          <p:spPr>
            <a:xfrm>
              <a:off x="416129" y="1303070"/>
              <a:ext cx="203038" cy="379647"/>
            </a:xfrm>
            <a:custGeom>
              <a:avLst/>
              <a:gdLst/>
              <a:ahLst/>
              <a:cxnLst/>
              <a:rect l="l" t="t" r="r" b="b"/>
              <a:pathLst>
                <a:path w="4625" h="8648" extrusionOk="0">
                  <a:moveTo>
                    <a:pt x="15" y="1"/>
                  </a:moveTo>
                  <a:cubicBezTo>
                    <a:pt x="15" y="2"/>
                    <a:pt x="12" y="49"/>
                    <a:pt x="8" y="136"/>
                  </a:cubicBezTo>
                  <a:cubicBezTo>
                    <a:pt x="4" y="181"/>
                    <a:pt x="4" y="235"/>
                    <a:pt x="1" y="304"/>
                  </a:cubicBezTo>
                  <a:lnTo>
                    <a:pt x="1" y="524"/>
                  </a:lnTo>
                  <a:cubicBezTo>
                    <a:pt x="8" y="858"/>
                    <a:pt x="35" y="1337"/>
                    <a:pt x="164" y="1896"/>
                  </a:cubicBezTo>
                  <a:cubicBezTo>
                    <a:pt x="229" y="2174"/>
                    <a:pt x="310" y="2477"/>
                    <a:pt x="433" y="2783"/>
                  </a:cubicBezTo>
                  <a:cubicBezTo>
                    <a:pt x="491" y="2937"/>
                    <a:pt x="563" y="3092"/>
                    <a:pt x="651" y="3243"/>
                  </a:cubicBezTo>
                  <a:cubicBezTo>
                    <a:pt x="671" y="3283"/>
                    <a:pt x="695" y="3317"/>
                    <a:pt x="719" y="3355"/>
                  </a:cubicBezTo>
                  <a:cubicBezTo>
                    <a:pt x="743" y="3392"/>
                    <a:pt x="767" y="3430"/>
                    <a:pt x="794" y="3467"/>
                  </a:cubicBezTo>
                  <a:cubicBezTo>
                    <a:pt x="848" y="3538"/>
                    <a:pt x="906" y="3610"/>
                    <a:pt x="968" y="3675"/>
                  </a:cubicBezTo>
                  <a:cubicBezTo>
                    <a:pt x="1049" y="3763"/>
                    <a:pt x="1141" y="3844"/>
                    <a:pt x="1243" y="3912"/>
                  </a:cubicBezTo>
                  <a:cubicBezTo>
                    <a:pt x="1345" y="3984"/>
                    <a:pt x="1461" y="4042"/>
                    <a:pt x="1586" y="4072"/>
                  </a:cubicBezTo>
                  <a:cubicBezTo>
                    <a:pt x="1651" y="4089"/>
                    <a:pt x="1715" y="4100"/>
                    <a:pt x="1784" y="4100"/>
                  </a:cubicBezTo>
                  <a:cubicBezTo>
                    <a:pt x="1852" y="4100"/>
                    <a:pt x="1920" y="4089"/>
                    <a:pt x="1984" y="4069"/>
                  </a:cubicBezTo>
                  <a:cubicBezTo>
                    <a:pt x="2049" y="4052"/>
                    <a:pt x="2114" y="4022"/>
                    <a:pt x="2172" y="3984"/>
                  </a:cubicBezTo>
                  <a:cubicBezTo>
                    <a:pt x="2185" y="3973"/>
                    <a:pt x="2199" y="3964"/>
                    <a:pt x="2213" y="3953"/>
                  </a:cubicBezTo>
                  <a:cubicBezTo>
                    <a:pt x="2226" y="3943"/>
                    <a:pt x="2240" y="3929"/>
                    <a:pt x="2253" y="3919"/>
                  </a:cubicBezTo>
                  <a:lnTo>
                    <a:pt x="2274" y="3899"/>
                  </a:lnTo>
                  <a:lnTo>
                    <a:pt x="2274" y="3896"/>
                  </a:lnTo>
                  <a:lnTo>
                    <a:pt x="2277" y="3896"/>
                  </a:lnTo>
                  <a:lnTo>
                    <a:pt x="2277" y="3906"/>
                  </a:lnTo>
                  <a:lnTo>
                    <a:pt x="2277" y="3912"/>
                  </a:lnTo>
                  <a:lnTo>
                    <a:pt x="2280" y="3933"/>
                  </a:lnTo>
                  <a:cubicBezTo>
                    <a:pt x="2284" y="3981"/>
                    <a:pt x="2290" y="4025"/>
                    <a:pt x="2294" y="4072"/>
                  </a:cubicBezTo>
                  <a:cubicBezTo>
                    <a:pt x="2307" y="4164"/>
                    <a:pt x="2321" y="4256"/>
                    <a:pt x="2338" y="4351"/>
                  </a:cubicBezTo>
                  <a:cubicBezTo>
                    <a:pt x="2403" y="4729"/>
                    <a:pt x="2505" y="5103"/>
                    <a:pt x="2645" y="5457"/>
                  </a:cubicBezTo>
                  <a:cubicBezTo>
                    <a:pt x="2712" y="5634"/>
                    <a:pt x="2797" y="5807"/>
                    <a:pt x="2910" y="5964"/>
                  </a:cubicBezTo>
                  <a:cubicBezTo>
                    <a:pt x="2968" y="6039"/>
                    <a:pt x="3032" y="6110"/>
                    <a:pt x="3107" y="6171"/>
                  </a:cubicBezTo>
                  <a:cubicBezTo>
                    <a:pt x="3124" y="6188"/>
                    <a:pt x="3144" y="6202"/>
                    <a:pt x="3165" y="6215"/>
                  </a:cubicBezTo>
                  <a:cubicBezTo>
                    <a:pt x="3185" y="6229"/>
                    <a:pt x="3205" y="6243"/>
                    <a:pt x="3226" y="6256"/>
                  </a:cubicBezTo>
                  <a:cubicBezTo>
                    <a:pt x="3267" y="6280"/>
                    <a:pt x="3311" y="6300"/>
                    <a:pt x="3356" y="6317"/>
                  </a:cubicBezTo>
                  <a:cubicBezTo>
                    <a:pt x="3451" y="6355"/>
                    <a:pt x="3555" y="6374"/>
                    <a:pt x="3655" y="6374"/>
                  </a:cubicBezTo>
                  <a:cubicBezTo>
                    <a:pt x="3693" y="6374"/>
                    <a:pt x="3730" y="6371"/>
                    <a:pt x="3767" y="6365"/>
                  </a:cubicBezTo>
                  <a:cubicBezTo>
                    <a:pt x="3835" y="6355"/>
                    <a:pt x="3896" y="6334"/>
                    <a:pt x="3954" y="6307"/>
                  </a:cubicBezTo>
                  <a:lnTo>
                    <a:pt x="3971" y="6297"/>
                  </a:lnTo>
                  <a:lnTo>
                    <a:pt x="3974" y="6294"/>
                  </a:lnTo>
                  <a:cubicBezTo>
                    <a:pt x="3978" y="6290"/>
                    <a:pt x="3981" y="6290"/>
                    <a:pt x="3981" y="6287"/>
                  </a:cubicBezTo>
                  <a:cubicBezTo>
                    <a:pt x="3988" y="6284"/>
                    <a:pt x="3992" y="6280"/>
                    <a:pt x="3998" y="6273"/>
                  </a:cubicBezTo>
                  <a:lnTo>
                    <a:pt x="3998" y="6311"/>
                  </a:lnTo>
                  <a:cubicBezTo>
                    <a:pt x="3995" y="6361"/>
                    <a:pt x="3988" y="6419"/>
                    <a:pt x="3981" y="6474"/>
                  </a:cubicBezTo>
                  <a:cubicBezTo>
                    <a:pt x="3971" y="6583"/>
                    <a:pt x="3961" y="6685"/>
                    <a:pt x="3951" y="6787"/>
                  </a:cubicBezTo>
                  <a:cubicBezTo>
                    <a:pt x="3930" y="6988"/>
                    <a:pt x="3910" y="7174"/>
                    <a:pt x="3893" y="7355"/>
                  </a:cubicBezTo>
                  <a:cubicBezTo>
                    <a:pt x="3879" y="7498"/>
                    <a:pt x="3862" y="7634"/>
                    <a:pt x="3852" y="7763"/>
                  </a:cubicBezTo>
                  <a:cubicBezTo>
                    <a:pt x="3838" y="7892"/>
                    <a:pt x="3835" y="8019"/>
                    <a:pt x="3849" y="8137"/>
                  </a:cubicBezTo>
                  <a:cubicBezTo>
                    <a:pt x="3855" y="8195"/>
                    <a:pt x="3866" y="8253"/>
                    <a:pt x="3882" y="8308"/>
                  </a:cubicBezTo>
                  <a:cubicBezTo>
                    <a:pt x="3903" y="8358"/>
                    <a:pt x="3927" y="8410"/>
                    <a:pt x="3954" y="8451"/>
                  </a:cubicBezTo>
                  <a:cubicBezTo>
                    <a:pt x="3981" y="8495"/>
                    <a:pt x="4019" y="8532"/>
                    <a:pt x="4056" y="8562"/>
                  </a:cubicBezTo>
                  <a:cubicBezTo>
                    <a:pt x="4066" y="8570"/>
                    <a:pt x="4076" y="8573"/>
                    <a:pt x="4086" y="8580"/>
                  </a:cubicBezTo>
                  <a:cubicBezTo>
                    <a:pt x="4097" y="8586"/>
                    <a:pt x="4107" y="8593"/>
                    <a:pt x="4117" y="8597"/>
                  </a:cubicBezTo>
                  <a:cubicBezTo>
                    <a:pt x="4138" y="8606"/>
                    <a:pt x="4158" y="8614"/>
                    <a:pt x="4179" y="8624"/>
                  </a:cubicBezTo>
                  <a:cubicBezTo>
                    <a:pt x="4229" y="8641"/>
                    <a:pt x="4278" y="8647"/>
                    <a:pt x="4324" y="8647"/>
                  </a:cubicBezTo>
                  <a:cubicBezTo>
                    <a:pt x="4352" y="8647"/>
                    <a:pt x="4378" y="8645"/>
                    <a:pt x="4403" y="8641"/>
                  </a:cubicBezTo>
                  <a:cubicBezTo>
                    <a:pt x="4468" y="8627"/>
                    <a:pt x="4519" y="8600"/>
                    <a:pt x="4552" y="8570"/>
                  </a:cubicBezTo>
                  <a:cubicBezTo>
                    <a:pt x="4587" y="8539"/>
                    <a:pt x="4604" y="8508"/>
                    <a:pt x="4610" y="8488"/>
                  </a:cubicBezTo>
                  <a:cubicBezTo>
                    <a:pt x="4621" y="8464"/>
                    <a:pt x="4624" y="8454"/>
                    <a:pt x="4624" y="8454"/>
                  </a:cubicBezTo>
                  <a:lnTo>
                    <a:pt x="4624" y="8454"/>
                  </a:lnTo>
                  <a:cubicBezTo>
                    <a:pt x="4624" y="8454"/>
                    <a:pt x="4621" y="8464"/>
                    <a:pt x="4610" y="8484"/>
                  </a:cubicBezTo>
                  <a:cubicBezTo>
                    <a:pt x="4601" y="8508"/>
                    <a:pt x="4580" y="8535"/>
                    <a:pt x="4549" y="8562"/>
                  </a:cubicBezTo>
                  <a:cubicBezTo>
                    <a:pt x="4512" y="8590"/>
                    <a:pt x="4464" y="8614"/>
                    <a:pt x="4400" y="8624"/>
                  </a:cubicBezTo>
                  <a:cubicBezTo>
                    <a:pt x="4385" y="8625"/>
                    <a:pt x="4370" y="8626"/>
                    <a:pt x="4353" y="8626"/>
                  </a:cubicBezTo>
                  <a:cubicBezTo>
                    <a:pt x="4302" y="8626"/>
                    <a:pt x="4245" y="8617"/>
                    <a:pt x="4185" y="8597"/>
                  </a:cubicBezTo>
                  <a:cubicBezTo>
                    <a:pt x="4168" y="8586"/>
                    <a:pt x="4148" y="8580"/>
                    <a:pt x="4131" y="8570"/>
                  </a:cubicBezTo>
                  <a:cubicBezTo>
                    <a:pt x="4111" y="8559"/>
                    <a:pt x="4094" y="8549"/>
                    <a:pt x="4076" y="8535"/>
                  </a:cubicBezTo>
                  <a:cubicBezTo>
                    <a:pt x="4042" y="8504"/>
                    <a:pt x="4012" y="8474"/>
                    <a:pt x="3988" y="8430"/>
                  </a:cubicBezTo>
                  <a:cubicBezTo>
                    <a:pt x="3961" y="8389"/>
                    <a:pt x="3943" y="8341"/>
                    <a:pt x="3927" y="8294"/>
                  </a:cubicBezTo>
                  <a:cubicBezTo>
                    <a:pt x="3913" y="8243"/>
                    <a:pt x="3903" y="8188"/>
                    <a:pt x="3899" y="8130"/>
                  </a:cubicBezTo>
                  <a:cubicBezTo>
                    <a:pt x="3890" y="8019"/>
                    <a:pt x="3899" y="7896"/>
                    <a:pt x="3916" y="7770"/>
                  </a:cubicBezTo>
                  <a:cubicBezTo>
                    <a:pt x="3934" y="7641"/>
                    <a:pt x="3951" y="7504"/>
                    <a:pt x="3968" y="7361"/>
                  </a:cubicBezTo>
                  <a:cubicBezTo>
                    <a:pt x="4015" y="6970"/>
                    <a:pt x="4070" y="6535"/>
                    <a:pt x="4134" y="6018"/>
                  </a:cubicBezTo>
                  <a:lnTo>
                    <a:pt x="4134" y="6018"/>
                  </a:lnTo>
                  <a:cubicBezTo>
                    <a:pt x="4097" y="6052"/>
                    <a:pt x="4059" y="6086"/>
                    <a:pt x="4019" y="6121"/>
                  </a:cubicBezTo>
                  <a:cubicBezTo>
                    <a:pt x="3998" y="6137"/>
                    <a:pt x="3974" y="6161"/>
                    <a:pt x="3954" y="6171"/>
                  </a:cubicBezTo>
                  <a:cubicBezTo>
                    <a:pt x="3943" y="6182"/>
                    <a:pt x="3934" y="6185"/>
                    <a:pt x="3920" y="6192"/>
                  </a:cubicBezTo>
                  <a:lnTo>
                    <a:pt x="3903" y="6202"/>
                  </a:lnTo>
                  <a:cubicBezTo>
                    <a:pt x="3855" y="6223"/>
                    <a:pt x="3805" y="6239"/>
                    <a:pt x="3750" y="6249"/>
                  </a:cubicBezTo>
                  <a:cubicBezTo>
                    <a:pt x="3722" y="6253"/>
                    <a:pt x="3694" y="6255"/>
                    <a:pt x="3665" y="6255"/>
                  </a:cubicBezTo>
                  <a:cubicBezTo>
                    <a:pt x="3577" y="6255"/>
                    <a:pt x="3486" y="6239"/>
                    <a:pt x="3400" y="6205"/>
                  </a:cubicBezTo>
                  <a:cubicBezTo>
                    <a:pt x="3243" y="6147"/>
                    <a:pt x="3117" y="6028"/>
                    <a:pt x="3012" y="5889"/>
                  </a:cubicBezTo>
                  <a:cubicBezTo>
                    <a:pt x="2910" y="5746"/>
                    <a:pt x="2831" y="5579"/>
                    <a:pt x="2764" y="5409"/>
                  </a:cubicBezTo>
                  <a:cubicBezTo>
                    <a:pt x="2631" y="5062"/>
                    <a:pt x="2529" y="4698"/>
                    <a:pt x="2464" y="4328"/>
                  </a:cubicBezTo>
                  <a:cubicBezTo>
                    <a:pt x="2450" y="4235"/>
                    <a:pt x="2437" y="4147"/>
                    <a:pt x="2427" y="4055"/>
                  </a:cubicBezTo>
                  <a:cubicBezTo>
                    <a:pt x="2420" y="4011"/>
                    <a:pt x="2417" y="3964"/>
                    <a:pt x="2413" y="3919"/>
                  </a:cubicBezTo>
                  <a:lnTo>
                    <a:pt x="2409" y="3906"/>
                  </a:lnTo>
                  <a:lnTo>
                    <a:pt x="2409" y="3875"/>
                  </a:lnTo>
                  <a:cubicBezTo>
                    <a:pt x="2406" y="3855"/>
                    <a:pt x="2406" y="3835"/>
                    <a:pt x="2403" y="3810"/>
                  </a:cubicBezTo>
                  <a:cubicBezTo>
                    <a:pt x="2400" y="3769"/>
                    <a:pt x="2396" y="3728"/>
                    <a:pt x="2392" y="3688"/>
                  </a:cubicBezTo>
                  <a:cubicBezTo>
                    <a:pt x="2372" y="3684"/>
                    <a:pt x="2348" y="3681"/>
                    <a:pt x="2328" y="3678"/>
                  </a:cubicBezTo>
                  <a:lnTo>
                    <a:pt x="2324" y="3678"/>
                  </a:lnTo>
                  <a:cubicBezTo>
                    <a:pt x="2318" y="3678"/>
                    <a:pt x="2315" y="3678"/>
                    <a:pt x="2311" y="3675"/>
                  </a:cubicBezTo>
                  <a:cubicBezTo>
                    <a:pt x="2294" y="3675"/>
                    <a:pt x="2280" y="3671"/>
                    <a:pt x="2263" y="3671"/>
                  </a:cubicBezTo>
                  <a:cubicBezTo>
                    <a:pt x="2253" y="3695"/>
                    <a:pt x="2243" y="3708"/>
                    <a:pt x="2236" y="3725"/>
                  </a:cubicBezTo>
                  <a:lnTo>
                    <a:pt x="2205" y="3773"/>
                  </a:lnTo>
                  <a:cubicBezTo>
                    <a:pt x="2202" y="3783"/>
                    <a:pt x="2195" y="3786"/>
                    <a:pt x="2192" y="3794"/>
                  </a:cubicBezTo>
                  <a:cubicBezTo>
                    <a:pt x="2188" y="3797"/>
                    <a:pt x="2185" y="3800"/>
                    <a:pt x="2185" y="3804"/>
                  </a:cubicBezTo>
                  <a:lnTo>
                    <a:pt x="2178" y="3810"/>
                  </a:lnTo>
                  <a:lnTo>
                    <a:pt x="2164" y="3824"/>
                  </a:lnTo>
                  <a:cubicBezTo>
                    <a:pt x="2155" y="3835"/>
                    <a:pt x="2144" y="3844"/>
                    <a:pt x="2131" y="3851"/>
                  </a:cubicBezTo>
                  <a:cubicBezTo>
                    <a:pt x="2120" y="3862"/>
                    <a:pt x="2111" y="3868"/>
                    <a:pt x="2100" y="3875"/>
                  </a:cubicBezTo>
                  <a:cubicBezTo>
                    <a:pt x="2053" y="3909"/>
                    <a:pt x="2001" y="3933"/>
                    <a:pt x="1947" y="3950"/>
                  </a:cubicBezTo>
                  <a:cubicBezTo>
                    <a:pt x="1891" y="3968"/>
                    <a:pt x="1832" y="3976"/>
                    <a:pt x="1773" y="3976"/>
                  </a:cubicBezTo>
                  <a:cubicBezTo>
                    <a:pt x="1721" y="3976"/>
                    <a:pt x="1668" y="3970"/>
                    <a:pt x="1617" y="3957"/>
                  </a:cubicBezTo>
                  <a:cubicBezTo>
                    <a:pt x="1505" y="3929"/>
                    <a:pt x="1403" y="3882"/>
                    <a:pt x="1307" y="3821"/>
                  </a:cubicBezTo>
                  <a:cubicBezTo>
                    <a:pt x="1213" y="3756"/>
                    <a:pt x="1124" y="3681"/>
                    <a:pt x="1045" y="3603"/>
                  </a:cubicBezTo>
                  <a:cubicBezTo>
                    <a:pt x="800" y="3355"/>
                    <a:pt x="634" y="3052"/>
                    <a:pt x="505" y="2753"/>
                  </a:cubicBezTo>
                  <a:cubicBezTo>
                    <a:pt x="382" y="2453"/>
                    <a:pt x="290" y="2157"/>
                    <a:pt x="219" y="1882"/>
                  </a:cubicBezTo>
                  <a:cubicBezTo>
                    <a:pt x="83" y="1331"/>
                    <a:pt x="32" y="855"/>
                    <a:pt x="18" y="524"/>
                  </a:cubicBezTo>
                  <a:cubicBezTo>
                    <a:pt x="8" y="357"/>
                    <a:pt x="8" y="225"/>
                    <a:pt x="12" y="136"/>
                  </a:cubicBezTo>
                  <a:cubicBezTo>
                    <a:pt x="12" y="49"/>
                    <a:pt x="15" y="2"/>
                    <a:pt x="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1"/>
            <p:cNvSpPr/>
            <p:nvPr/>
          </p:nvSpPr>
          <p:spPr>
            <a:xfrm>
              <a:off x="503535" y="1620691"/>
              <a:ext cx="116379" cy="158699"/>
            </a:xfrm>
            <a:custGeom>
              <a:avLst/>
              <a:gdLst/>
              <a:ahLst/>
              <a:cxnLst/>
              <a:rect l="l" t="t" r="r" b="b"/>
              <a:pathLst>
                <a:path w="2651" h="3615" extrusionOk="0">
                  <a:moveTo>
                    <a:pt x="2503" y="1"/>
                  </a:moveTo>
                  <a:lnTo>
                    <a:pt x="2503" y="82"/>
                  </a:lnTo>
                  <a:cubicBezTo>
                    <a:pt x="2503" y="137"/>
                    <a:pt x="2503" y="215"/>
                    <a:pt x="2500" y="314"/>
                  </a:cubicBezTo>
                  <a:cubicBezTo>
                    <a:pt x="2494" y="514"/>
                    <a:pt x="2480" y="800"/>
                    <a:pt x="2436" y="1134"/>
                  </a:cubicBezTo>
                  <a:cubicBezTo>
                    <a:pt x="2426" y="1216"/>
                    <a:pt x="2412" y="1300"/>
                    <a:pt x="2395" y="1389"/>
                  </a:cubicBezTo>
                  <a:cubicBezTo>
                    <a:pt x="2378" y="1478"/>
                    <a:pt x="2354" y="1566"/>
                    <a:pt x="2330" y="1657"/>
                  </a:cubicBezTo>
                  <a:cubicBezTo>
                    <a:pt x="2307" y="1746"/>
                    <a:pt x="2276" y="1838"/>
                    <a:pt x="2242" y="1927"/>
                  </a:cubicBezTo>
                  <a:cubicBezTo>
                    <a:pt x="2208" y="2018"/>
                    <a:pt x="2167" y="2106"/>
                    <a:pt x="2123" y="2195"/>
                  </a:cubicBezTo>
                  <a:cubicBezTo>
                    <a:pt x="2109" y="2216"/>
                    <a:pt x="2099" y="2236"/>
                    <a:pt x="2085" y="2260"/>
                  </a:cubicBezTo>
                  <a:cubicBezTo>
                    <a:pt x="2075" y="2280"/>
                    <a:pt x="2062" y="2301"/>
                    <a:pt x="2048" y="2324"/>
                  </a:cubicBezTo>
                  <a:cubicBezTo>
                    <a:pt x="2038" y="2345"/>
                    <a:pt x="2024" y="2365"/>
                    <a:pt x="2010" y="2385"/>
                  </a:cubicBezTo>
                  <a:cubicBezTo>
                    <a:pt x="1997" y="2406"/>
                    <a:pt x="1987" y="2430"/>
                    <a:pt x="1970" y="2450"/>
                  </a:cubicBezTo>
                  <a:cubicBezTo>
                    <a:pt x="1916" y="2532"/>
                    <a:pt x="1854" y="2610"/>
                    <a:pt x="1789" y="2685"/>
                  </a:cubicBezTo>
                  <a:cubicBezTo>
                    <a:pt x="1725" y="2756"/>
                    <a:pt x="1650" y="2825"/>
                    <a:pt x="1575" y="2886"/>
                  </a:cubicBezTo>
                  <a:cubicBezTo>
                    <a:pt x="1497" y="2943"/>
                    <a:pt x="1415" y="2994"/>
                    <a:pt x="1330" y="3035"/>
                  </a:cubicBezTo>
                  <a:cubicBezTo>
                    <a:pt x="1245" y="3079"/>
                    <a:pt x="1164" y="3106"/>
                    <a:pt x="1089" y="3117"/>
                  </a:cubicBezTo>
                  <a:cubicBezTo>
                    <a:pt x="1071" y="3119"/>
                    <a:pt x="1054" y="3120"/>
                    <a:pt x="1038" y="3120"/>
                  </a:cubicBezTo>
                  <a:cubicBezTo>
                    <a:pt x="983" y="3120"/>
                    <a:pt x="933" y="3109"/>
                    <a:pt x="881" y="3093"/>
                  </a:cubicBezTo>
                  <a:cubicBezTo>
                    <a:pt x="844" y="3083"/>
                    <a:pt x="809" y="3062"/>
                    <a:pt x="776" y="3042"/>
                  </a:cubicBezTo>
                  <a:cubicBezTo>
                    <a:pt x="742" y="3021"/>
                    <a:pt x="707" y="2998"/>
                    <a:pt x="677" y="2971"/>
                  </a:cubicBezTo>
                  <a:lnTo>
                    <a:pt x="585" y="2879"/>
                  </a:lnTo>
                  <a:cubicBezTo>
                    <a:pt x="572" y="2861"/>
                    <a:pt x="558" y="2845"/>
                    <a:pt x="544" y="2825"/>
                  </a:cubicBezTo>
                  <a:cubicBezTo>
                    <a:pt x="531" y="2808"/>
                    <a:pt x="517" y="2790"/>
                    <a:pt x="503" y="2773"/>
                  </a:cubicBezTo>
                  <a:cubicBezTo>
                    <a:pt x="497" y="2763"/>
                    <a:pt x="493" y="2753"/>
                    <a:pt x="487" y="2743"/>
                  </a:cubicBezTo>
                  <a:cubicBezTo>
                    <a:pt x="480" y="2732"/>
                    <a:pt x="476" y="2726"/>
                    <a:pt x="470" y="2715"/>
                  </a:cubicBezTo>
                  <a:lnTo>
                    <a:pt x="439" y="2654"/>
                  </a:lnTo>
                  <a:cubicBezTo>
                    <a:pt x="422" y="2616"/>
                    <a:pt x="405" y="2572"/>
                    <a:pt x="391" y="2532"/>
                  </a:cubicBezTo>
                  <a:cubicBezTo>
                    <a:pt x="364" y="2450"/>
                    <a:pt x="347" y="2372"/>
                    <a:pt x="347" y="2297"/>
                  </a:cubicBezTo>
                  <a:cubicBezTo>
                    <a:pt x="337" y="2141"/>
                    <a:pt x="422" y="2029"/>
                    <a:pt x="534" y="1967"/>
                  </a:cubicBezTo>
                  <a:cubicBezTo>
                    <a:pt x="611" y="1927"/>
                    <a:pt x="692" y="1906"/>
                    <a:pt x="769" y="1906"/>
                  </a:cubicBezTo>
                  <a:cubicBezTo>
                    <a:pt x="808" y="1906"/>
                    <a:pt x="846" y="1911"/>
                    <a:pt x="881" y="1923"/>
                  </a:cubicBezTo>
                  <a:cubicBezTo>
                    <a:pt x="987" y="1950"/>
                    <a:pt x="1075" y="2025"/>
                    <a:pt x="1126" y="2100"/>
                  </a:cubicBezTo>
                  <a:cubicBezTo>
                    <a:pt x="1153" y="2137"/>
                    <a:pt x="1174" y="2175"/>
                    <a:pt x="1187" y="2208"/>
                  </a:cubicBezTo>
                  <a:cubicBezTo>
                    <a:pt x="1201" y="2243"/>
                    <a:pt x="1211" y="2274"/>
                    <a:pt x="1218" y="2297"/>
                  </a:cubicBezTo>
                  <a:cubicBezTo>
                    <a:pt x="1218" y="2310"/>
                    <a:pt x="1222" y="2324"/>
                    <a:pt x="1222" y="2335"/>
                  </a:cubicBezTo>
                  <a:cubicBezTo>
                    <a:pt x="1225" y="2341"/>
                    <a:pt x="1225" y="2351"/>
                    <a:pt x="1225" y="2358"/>
                  </a:cubicBezTo>
                  <a:cubicBezTo>
                    <a:pt x="1225" y="2372"/>
                    <a:pt x="1228" y="2379"/>
                    <a:pt x="1228" y="2379"/>
                  </a:cubicBezTo>
                  <a:cubicBezTo>
                    <a:pt x="1228" y="2379"/>
                    <a:pt x="1228" y="2372"/>
                    <a:pt x="1232" y="2358"/>
                  </a:cubicBezTo>
                  <a:cubicBezTo>
                    <a:pt x="1235" y="2351"/>
                    <a:pt x="1238" y="2345"/>
                    <a:pt x="1238" y="2335"/>
                  </a:cubicBezTo>
                  <a:cubicBezTo>
                    <a:pt x="1242" y="2324"/>
                    <a:pt x="1242" y="2310"/>
                    <a:pt x="1245" y="2297"/>
                  </a:cubicBezTo>
                  <a:cubicBezTo>
                    <a:pt x="1255" y="2243"/>
                    <a:pt x="1255" y="2158"/>
                    <a:pt x="1225" y="2052"/>
                  </a:cubicBezTo>
                  <a:cubicBezTo>
                    <a:pt x="1205" y="2001"/>
                    <a:pt x="1177" y="1943"/>
                    <a:pt x="1136" y="1889"/>
                  </a:cubicBezTo>
                  <a:cubicBezTo>
                    <a:pt x="1095" y="1834"/>
                    <a:pt x="1041" y="1780"/>
                    <a:pt x="966" y="1736"/>
                  </a:cubicBezTo>
                  <a:cubicBezTo>
                    <a:pt x="886" y="1686"/>
                    <a:pt x="786" y="1658"/>
                    <a:pt x="680" y="1658"/>
                  </a:cubicBezTo>
                  <a:cubicBezTo>
                    <a:pt x="592" y="1658"/>
                    <a:pt x="500" y="1677"/>
                    <a:pt x="412" y="1718"/>
                  </a:cubicBezTo>
                  <a:cubicBezTo>
                    <a:pt x="364" y="1743"/>
                    <a:pt x="316" y="1770"/>
                    <a:pt x="272" y="1804"/>
                  </a:cubicBezTo>
                  <a:cubicBezTo>
                    <a:pt x="228" y="1841"/>
                    <a:pt x="187" y="1882"/>
                    <a:pt x="153" y="1930"/>
                  </a:cubicBezTo>
                  <a:cubicBezTo>
                    <a:pt x="115" y="1980"/>
                    <a:pt x="89" y="2035"/>
                    <a:pt x="68" y="2090"/>
                  </a:cubicBezTo>
                  <a:cubicBezTo>
                    <a:pt x="44" y="2147"/>
                    <a:pt x="27" y="2205"/>
                    <a:pt x="18" y="2266"/>
                  </a:cubicBezTo>
                  <a:cubicBezTo>
                    <a:pt x="0" y="2385"/>
                    <a:pt x="7" y="2508"/>
                    <a:pt x="27" y="2624"/>
                  </a:cubicBezTo>
                  <a:cubicBezTo>
                    <a:pt x="48" y="2739"/>
                    <a:pt x="89" y="2855"/>
                    <a:pt x="143" y="2968"/>
                  </a:cubicBezTo>
                  <a:cubicBezTo>
                    <a:pt x="194" y="3083"/>
                    <a:pt x="262" y="3192"/>
                    <a:pt x="354" y="3290"/>
                  </a:cubicBezTo>
                  <a:cubicBezTo>
                    <a:pt x="398" y="3341"/>
                    <a:pt x="449" y="3389"/>
                    <a:pt x="507" y="3433"/>
                  </a:cubicBezTo>
                  <a:cubicBezTo>
                    <a:pt x="565" y="3474"/>
                    <a:pt x="626" y="3511"/>
                    <a:pt x="698" y="3542"/>
                  </a:cubicBezTo>
                  <a:cubicBezTo>
                    <a:pt x="800" y="3591"/>
                    <a:pt x="920" y="3614"/>
                    <a:pt x="1036" y="3614"/>
                  </a:cubicBezTo>
                  <a:cubicBezTo>
                    <a:pt x="1075" y="3614"/>
                    <a:pt x="1113" y="3612"/>
                    <a:pt x="1150" y="3607"/>
                  </a:cubicBezTo>
                  <a:cubicBezTo>
                    <a:pt x="1299" y="3586"/>
                    <a:pt x="1436" y="3535"/>
                    <a:pt x="1555" y="3478"/>
                  </a:cubicBezTo>
                  <a:cubicBezTo>
                    <a:pt x="1671" y="3412"/>
                    <a:pt x="1779" y="3341"/>
                    <a:pt x="1878" y="3257"/>
                  </a:cubicBezTo>
                  <a:cubicBezTo>
                    <a:pt x="1977" y="3172"/>
                    <a:pt x="2065" y="3079"/>
                    <a:pt x="2143" y="2981"/>
                  </a:cubicBezTo>
                  <a:cubicBezTo>
                    <a:pt x="2296" y="2784"/>
                    <a:pt x="2415" y="2569"/>
                    <a:pt x="2490" y="2351"/>
                  </a:cubicBezTo>
                  <a:cubicBezTo>
                    <a:pt x="2572" y="2137"/>
                    <a:pt x="2613" y="1916"/>
                    <a:pt x="2633" y="1712"/>
                  </a:cubicBezTo>
                  <a:cubicBezTo>
                    <a:pt x="2640" y="1610"/>
                    <a:pt x="2646" y="1511"/>
                    <a:pt x="2650" y="1416"/>
                  </a:cubicBezTo>
                  <a:cubicBezTo>
                    <a:pt x="2650" y="1321"/>
                    <a:pt x="2646" y="1229"/>
                    <a:pt x="2646" y="1140"/>
                  </a:cubicBezTo>
                  <a:cubicBezTo>
                    <a:pt x="2640" y="967"/>
                    <a:pt x="2619" y="811"/>
                    <a:pt x="2602" y="671"/>
                  </a:cubicBezTo>
                  <a:cubicBezTo>
                    <a:pt x="2585" y="531"/>
                    <a:pt x="2561" y="409"/>
                    <a:pt x="2548" y="310"/>
                  </a:cubicBezTo>
                  <a:cubicBezTo>
                    <a:pt x="2517" y="113"/>
                    <a:pt x="2503" y="1"/>
                    <a:pt x="2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1"/>
            <p:cNvSpPr/>
            <p:nvPr/>
          </p:nvSpPr>
          <p:spPr>
            <a:xfrm>
              <a:off x="468854" y="1650236"/>
              <a:ext cx="100882" cy="142543"/>
            </a:xfrm>
            <a:custGeom>
              <a:avLst/>
              <a:gdLst/>
              <a:ahLst/>
              <a:cxnLst/>
              <a:rect l="l" t="t" r="r" b="b"/>
              <a:pathLst>
                <a:path w="2298" h="3247" extrusionOk="0">
                  <a:moveTo>
                    <a:pt x="681" y="1821"/>
                  </a:moveTo>
                  <a:lnTo>
                    <a:pt x="681" y="1825"/>
                  </a:lnTo>
                  <a:cubicBezTo>
                    <a:pt x="685" y="1825"/>
                    <a:pt x="681" y="1825"/>
                    <a:pt x="681" y="1821"/>
                  </a:cubicBezTo>
                  <a:close/>
                  <a:moveTo>
                    <a:pt x="1360" y="0"/>
                  </a:moveTo>
                  <a:cubicBezTo>
                    <a:pt x="1328" y="0"/>
                    <a:pt x="1296" y="3"/>
                    <a:pt x="1263" y="9"/>
                  </a:cubicBezTo>
                  <a:cubicBezTo>
                    <a:pt x="1208" y="15"/>
                    <a:pt x="1150" y="29"/>
                    <a:pt x="1097" y="53"/>
                  </a:cubicBezTo>
                  <a:cubicBezTo>
                    <a:pt x="991" y="97"/>
                    <a:pt x="889" y="165"/>
                    <a:pt x="808" y="254"/>
                  </a:cubicBezTo>
                  <a:cubicBezTo>
                    <a:pt x="722" y="342"/>
                    <a:pt x="654" y="444"/>
                    <a:pt x="603" y="556"/>
                  </a:cubicBezTo>
                  <a:cubicBezTo>
                    <a:pt x="555" y="662"/>
                    <a:pt x="522" y="774"/>
                    <a:pt x="505" y="889"/>
                  </a:cubicBezTo>
                  <a:cubicBezTo>
                    <a:pt x="487" y="1009"/>
                    <a:pt x="487" y="1127"/>
                    <a:pt x="497" y="1246"/>
                  </a:cubicBezTo>
                  <a:cubicBezTo>
                    <a:pt x="511" y="1362"/>
                    <a:pt x="538" y="1481"/>
                    <a:pt x="579" y="1597"/>
                  </a:cubicBezTo>
                  <a:cubicBezTo>
                    <a:pt x="590" y="1624"/>
                    <a:pt x="603" y="1651"/>
                    <a:pt x="613" y="1682"/>
                  </a:cubicBezTo>
                  <a:cubicBezTo>
                    <a:pt x="627" y="1709"/>
                    <a:pt x="637" y="1736"/>
                    <a:pt x="651" y="1764"/>
                  </a:cubicBezTo>
                  <a:lnTo>
                    <a:pt x="678" y="1818"/>
                  </a:lnTo>
                  <a:lnTo>
                    <a:pt x="681" y="1821"/>
                  </a:lnTo>
                  <a:lnTo>
                    <a:pt x="681" y="1821"/>
                  </a:lnTo>
                  <a:lnTo>
                    <a:pt x="681" y="1821"/>
                  </a:lnTo>
                  <a:lnTo>
                    <a:pt x="685" y="1825"/>
                  </a:lnTo>
                  <a:lnTo>
                    <a:pt x="681" y="1825"/>
                  </a:lnTo>
                  <a:cubicBezTo>
                    <a:pt x="683" y="1826"/>
                    <a:pt x="684" y="1826"/>
                    <a:pt x="684" y="1826"/>
                  </a:cubicBezTo>
                  <a:cubicBezTo>
                    <a:pt x="683" y="1826"/>
                    <a:pt x="648" y="1810"/>
                    <a:pt x="627" y="1801"/>
                  </a:cubicBezTo>
                  <a:cubicBezTo>
                    <a:pt x="569" y="1784"/>
                    <a:pt x="505" y="1770"/>
                    <a:pt x="443" y="1770"/>
                  </a:cubicBezTo>
                  <a:cubicBezTo>
                    <a:pt x="379" y="1774"/>
                    <a:pt x="314" y="1791"/>
                    <a:pt x="260" y="1821"/>
                  </a:cubicBezTo>
                  <a:cubicBezTo>
                    <a:pt x="202" y="1852"/>
                    <a:pt x="154" y="1893"/>
                    <a:pt x="117" y="1940"/>
                  </a:cubicBezTo>
                  <a:cubicBezTo>
                    <a:pt x="79" y="1988"/>
                    <a:pt x="48" y="2039"/>
                    <a:pt x="32" y="2097"/>
                  </a:cubicBezTo>
                  <a:cubicBezTo>
                    <a:pt x="12" y="2155"/>
                    <a:pt x="4" y="2213"/>
                    <a:pt x="1" y="2270"/>
                  </a:cubicBezTo>
                  <a:cubicBezTo>
                    <a:pt x="1" y="2386"/>
                    <a:pt x="25" y="2499"/>
                    <a:pt x="69" y="2597"/>
                  </a:cubicBezTo>
                  <a:cubicBezTo>
                    <a:pt x="120" y="2716"/>
                    <a:pt x="191" y="2818"/>
                    <a:pt x="277" y="2903"/>
                  </a:cubicBezTo>
                  <a:cubicBezTo>
                    <a:pt x="362" y="2988"/>
                    <a:pt x="461" y="3053"/>
                    <a:pt x="563" y="3104"/>
                  </a:cubicBezTo>
                  <a:cubicBezTo>
                    <a:pt x="665" y="3155"/>
                    <a:pt x="767" y="3188"/>
                    <a:pt x="872" y="3213"/>
                  </a:cubicBezTo>
                  <a:cubicBezTo>
                    <a:pt x="974" y="3237"/>
                    <a:pt x="1076" y="3246"/>
                    <a:pt x="1175" y="3246"/>
                  </a:cubicBezTo>
                  <a:cubicBezTo>
                    <a:pt x="1372" y="3246"/>
                    <a:pt x="1549" y="3202"/>
                    <a:pt x="1695" y="3144"/>
                  </a:cubicBezTo>
                  <a:cubicBezTo>
                    <a:pt x="1767" y="3117"/>
                    <a:pt x="1835" y="3083"/>
                    <a:pt x="1893" y="3053"/>
                  </a:cubicBezTo>
                  <a:cubicBezTo>
                    <a:pt x="1954" y="3019"/>
                    <a:pt x="2004" y="2984"/>
                    <a:pt x="2053" y="2951"/>
                  </a:cubicBezTo>
                  <a:cubicBezTo>
                    <a:pt x="2141" y="2886"/>
                    <a:pt x="2205" y="2825"/>
                    <a:pt x="2249" y="2784"/>
                  </a:cubicBezTo>
                  <a:cubicBezTo>
                    <a:pt x="2270" y="2764"/>
                    <a:pt x="2287" y="2744"/>
                    <a:pt x="2297" y="2733"/>
                  </a:cubicBezTo>
                  <a:lnTo>
                    <a:pt x="2297" y="2733"/>
                  </a:lnTo>
                  <a:cubicBezTo>
                    <a:pt x="2284" y="2744"/>
                    <a:pt x="2270" y="2760"/>
                    <a:pt x="2246" y="2780"/>
                  </a:cubicBezTo>
                  <a:cubicBezTo>
                    <a:pt x="2202" y="2821"/>
                    <a:pt x="2137" y="2879"/>
                    <a:pt x="2042" y="2937"/>
                  </a:cubicBezTo>
                  <a:cubicBezTo>
                    <a:pt x="1950" y="2998"/>
                    <a:pt x="1828" y="3063"/>
                    <a:pt x="1681" y="3111"/>
                  </a:cubicBezTo>
                  <a:cubicBezTo>
                    <a:pt x="1543" y="3156"/>
                    <a:pt x="1381" y="3189"/>
                    <a:pt x="1205" y="3189"/>
                  </a:cubicBezTo>
                  <a:cubicBezTo>
                    <a:pt x="1195" y="3189"/>
                    <a:pt x="1185" y="3189"/>
                    <a:pt x="1175" y="3188"/>
                  </a:cubicBezTo>
                  <a:cubicBezTo>
                    <a:pt x="1083" y="3182"/>
                    <a:pt x="984" y="3172"/>
                    <a:pt x="889" y="3144"/>
                  </a:cubicBezTo>
                  <a:cubicBezTo>
                    <a:pt x="790" y="3121"/>
                    <a:pt x="692" y="3083"/>
                    <a:pt x="599" y="3033"/>
                  </a:cubicBezTo>
                  <a:cubicBezTo>
                    <a:pt x="409" y="2937"/>
                    <a:pt x="239" y="2774"/>
                    <a:pt x="154" y="2563"/>
                  </a:cubicBezTo>
                  <a:cubicBezTo>
                    <a:pt x="114" y="2471"/>
                    <a:pt x="93" y="2372"/>
                    <a:pt x="96" y="2274"/>
                  </a:cubicBezTo>
                  <a:cubicBezTo>
                    <a:pt x="100" y="2175"/>
                    <a:pt x="130" y="2077"/>
                    <a:pt x="195" y="2001"/>
                  </a:cubicBezTo>
                  <a:cubicBezTo>
                    <a:pt x="258" y="1930"/>
                    <a:pt x="342" y="1882"/>
                    <a:pt x="434" y="1882"/>
                  </a:cubicBezTo>
                  <a:cubicBezTo>
                    <a:pt x="437" y="1882"/>
                    <a:pt x="440" y="1882"/>
                    <a:pt x="443" y="1882"/>
                  </a:cubicBezTo>
                  <a:cubicBezTo>
                    <a:pt x="491" y="1882"/>
                    <a:pt x="538" y="1893"/>
                    <a:pt x="586" y="1910"/>
                  </a:cubicBezTo>
                  <a:cubicBezTo>
                    <a:pt x="613" y="1923"/>
                    <a:pt x="620" y="1923"/>
                    <a:pt x="685" y="1957"/>
                  </a:cubicBezTo>
                  <a:cubicBezTo>
                    <a:pt x="709" y="1974"/>
                    <a:pt x="736" y="1984"/>
                    <a:pt x="763" y="2005"/>
                  </a:cubicBezTo>
                  <a:lnTo>
                    <a:pt x="803" y="2036"/>
                  </a:lnTo>
                  <a:lnTo>
                    <a:pt x="852" y="2066"/>
                  </a:lnTo>
                  <a:cubicBezTo>
                    <a:pt x="861" y="2053"/>
                    <a:pt x="879" y="2039"/>
                    <a:pt x="892" y="2022"/>
                  </a:cubicBezTo>
                  <a:lnTo>
                    <a:pt x="896" y="2019"/>
                  </a:lnTo>
                  <a:lnTo>
                    <a:pt x="910" y="2005"/>
                  </a:lnTo>
                  <a:lnTo>
                    <a:pt x="916" y="1995"/>
                  </a:lnTo>
                  <a:cubicBezTo>
                    <a:pt x="919" y="1992"/>
                    <a:pt x="919" y="1992"/>
                    <a:pt x="923" y="1988"/>
                  </a:cubicBezTo>
                  <a:lnTo>
                    <a:pt x="933" y="1978"/>
                  </a:lnTo>
                  <a:lnTo>
                    <a:pt x="858" y="1886"/>
                  </a:lnTo>
                  <a:cubicBezTo>
                    <a:pt x="855" y="1879"/>
                    <a:pt x="844" y="1872"/>
                    <a:pt x="841" y="1866"/>
                  </a:cubicBezTo>
                  <a:lnTo>
                    <a:pt x="831" y="1849"/>
                  </a:lnTo>
                  <a:lnTo>
                    <a:pt x="808" y="1814"/>
                  </a:lnTo>
                  <a:lnTo>
                    <a:pt x="787" y="1780"/>
                  </a:lnTo>
                  <a:cubicBezTo>
                    <a:pt x="780" y="1770"/>
                    <a:pt x="770" y="1753"/>
                    <a:pt x="770" y="1750"/>
                  </a:cubicBezTo>
                  <a:lnTo>
                    <a:pt x="750" y="1712"/>
                  </a:lnTo>
                  <a:cubicBezTo>
                    <a:pt x="736" y="1689"/>
                    <a:pt x="726" y="1662"/>
                    <a:pt x="712" y="1637"/>
                  </a:cubicBezTo>
                  <a:cubicBezTo>
                    <a:pt x="701" y="1610"/>
                    <a:pt x="692" y="1587"/>
                    <a:pt x="681" y="1560"/>
                  </a:cubicBezTo>
                  <a:cubicBezTo>
                    <a:pt x="640" y="1454"/>
                    <a:pt x="613" y="1345"/>
                    <a:pt x="599" y="1233"/>
                  </a:cubicBezTo>
                  <a:cubicBezTo>
                    <a:pt x="586" y="1124"/>
                    <a:pt x="590" y="1012"/>
                    <a:pt x="603" y="903"/>
                  </a:cubicBezTo>
                  <a:cubicBezTo>
                    <a:pt x="616" y="797"/>
                    <a:pt x="648" y="695"/>
                    <a:pt x="692" y="596"/>
                  </a:cubicBezTo>
                  <a:cubicBezTo>
                    <a:pt x="783" y="389"/>
                    <a:pt x="940" y="213"/>
                    <a:pt x="1130" y="134"/>
                  </a:cubicBezTo>
                  <a:cubicBezTo>
                    <a:pt x="1178" y="114"/>
                    <a:pt x="1229" y="100"/>
                    <a:pt x="1277" y="90"/>
                  </a:cubicBezTo>
                  <a:cubicBezTo>
                    <a:pt x="1307" y="86"/>
                    <a:pt x="1338" y="83"/>
                    <a:pt x="1368" y="83"/>
                  </a:cubicBezTo>
                  <a:cubicBezTo>
                    <a:pt x="1387" y="83"/>
                    <a:pt x="1405" y="84"/>
                    <a:pt x="1423" y="86"/>
                  </a:cubicBezTo>
                  <a:cubicBezTo>
                    <a:pt x="1518" y="97"/>
                    <a:pt x="1610" y="131"/>
                    <a:pt x="1681" y="182"/>
                  </a:cubicBezTo>
                  <a:cubicBezTo>
                    <a:pt x="1701" y="196"/>
                    <a:pt x="1719" y="209"/>
                    <a:pt x="1736" y="222"/>
                  </a:cubicBezTo>
                  <a:cubicBezTo>
                    <a:pt x="1750" y="240"/>
                    <a:pt x="1767" y="254"/>
                    <a:pt x="1780" y="270"/>
                  </a:cubicBezTo>
                  <a:cubicBezTo>
                    <a:pt x="1808" y="301"/>
                    <a:pt x="1828" y="338"/>
                    <a:pt x="1841" y="376"/>
                  </a:cubicBezTo>
                  <a:cubicBezTo>
                    <a:pt x="1848" y="392"/>
                    <a:pt x="1858" y="413"/>
                    <a:pt x="1858" y="433"/>
                  </a:cubicBezTo>
                  <a:cubicBezTo>
                    <a:pt x="1865" y="450"/>
                    <a:pt x="1869" y="471"/>
                    <a:pt x="1869" y="491"/>
                  </a:cubicBezTo>
                  <a:cubicBezTo>
                    <a:pt x="1872" y="529"/>
                    <a:pt x="1869" y="566"/>
                    <a:pt x="1862" y="604"/>
                  </a:cubicBezTo>
                  <a:cubicBezTo>
                    <a:pt x="1848" y="678"/>
                    <a:pt x="1828" y="747"/>
                    <a:pt x="1804" y="811"/>
                  </a:cubicBezTo>
                  <a:cubicBezTo>
                    <a:pt x="1780" y="872"/>
                    <a:pt x="1756" y="927"/>
                    <a:pt x="1729" y="974"/>
                  </a:cubicBezTo>
                  <a:cubicBezTo>
                    <a:pt x="1671" y="1070"/>
                    <a:pt x="1607" y="1131"/>
                    <a:pt x="1552" y="1158"/>
                  </a:cubicBezTo>
                  <a:cubicBezTo>
                    <a:pt x="1546" y="1161"/>
                    <a:pt x="1542" y="1165"/>
                    <a:pt x="1535" y="1168"/>
                  </a:cubicBezTo>
                  <a:cubicBezTo>
                    <a:pt x="1528" y="1172"/>
                    <a:pt x="1522" y="1172"/>
                    <a:pt x="1518" y="1175"/>
                  </a:cubicBezTo>
                  <a:cubicBezTo>
                    <a:pt x="1508" y="1179"/>
                    <a:pt x="1497" y="1182"/>
                    <a:pt x="1491" y="1185"/>
                  </a:cubicBezTo>
                  <a:cubicBezTo>
                    <a:pt x="1497" y="1185"/>
                    <a:pt x="1508" y="1182"/>
                    <a:pt x="1518" y="1179"/>
                  </a:cubicBezTo>
                  <a:cubicBezTo>
                    <a:pt x="1525" y="1175"/>
                    <a:pt x="1532" y="1175"/>
                    <a:pt x="1538" y="1172"/>
                  </a:cubicBezTo>
                  <a:cubicBezTo>
                    <a:pt x="1542" y="1168"/>
                    <a:pt x="1549" y="1168"/>
                    <a:pt x="1555" y="1165"/>
                  </a:cubicBezTo>
                  <a:cubicBezTo>
                    <a:pt x="1613" y="1141"/>
                    <a:pt x="1685" y="1083"/>
                    <a:pt x="1750" y="988"/>
                  </a:cubicBezTo>
                  <a:cubicBezTo>
                    <a:pt x="1780" y="940"/>
                    <a:pt x="1811" y="886"/>
                    <a:pt x="1838" y="825"/>
                  </a:cubicBezTo>
                  <a:cubicBezTo>
                    <a:pt x="1865" y="760"/>
                    <a:pt x="1893" y="692"/>
                    <a:pt x="1910" y="614"/>
                  </a:cubicBezTo>
                  <a:cubicBezTo>
                    <a:pt x="1919" y="573"/>
                    <a:pt x="1926" y="532"/>
                    <a:pt x="1926" y="488"/>
                  </a:cubicBezTo>
                  <a:cubicBezTo>
                    <a:pt x="1926" y="467"/>
                    <a:pt x="1923" y="444"/>
                    <a:pt x="1919" y="420"/>
                  </a:cubicBezTo>
                  <a:cubicBezTo>
                    <a:pt x="1916" y="400"/>
                    <a:pt x="1910" y="376"/>
                    <a:pt x="1902" y="351"/>
                  </a:cubicBezTo>
                  <a:cubicBezTo>
                    <a:pt x="1885" y="307"/>
                    <a:pt x="1865" y="267"/>
                    <a:pt x="1831" y="226"/>
                  </a:cubicBezTo>
                  <a:cubicBezTo>
                    <a:pt x="1817" y="205"/>
                    <a:pt x="1800" y="188"/>
                    <a:pt x="1783" y="172"/>
                  </a:cubicBezTo>
                  <a:cubicBezTo>
                    <a:pt x="1763" y="155"/>
                    <a:pt x="1746" y="138"/>
                    <a:pt x="1726" y="124"/>
                  </a:cubicBezTo>
                  <a:cubicBezTo>
                    <a:pt x="1644" y="62"/>
                    <a:pt x="1542" y="22"/>
                    <a:pt x="1433" y="5"/>
                  </a:cubicBezTo>
                  <a:cubicBezTo>
                    <a:pt x="1409" y="2"/>
                    <a:pt x="1385" y="0"/>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1"/>
            <p:cNvSpPr/>
            <p:nvPr/>
          </p:nvSpPr>
          <p:spPr>
            <a:xfrm>
              <a:off x="571757" y="1009770"/>
              <a:ext cx="1580" cy="2853"/>
            </a:xfrm>
            <a:custGeom>
              <a:avLst/>
              <a:gdLst/>
              <a:ahLst/>
              <a:cxnLst/>
              <a:rect l="l" t="t" r="r" b="b"/>
              <a:pathLst>
                <a:path w="36" h="65" extrusionOk="0">
                  <a:moveTo>
                    <a:pt x="4" y="0"/>
                  </a:moveTo>
                  <a:lnTo>
                    <a:pt x="4" y="4"/>
                  </a:lnTo>
                  <a:cubicBezTo>
                    <a:pt x="7" y="8"/>
                    <a:pt x="4" y="11"/>
                    <a:pt x="4" y="14"/>
                  </a:cubicBezTo>
                  <a:cubicBezTo>
                    <a:pt x="7" y="17"/>
                    <a:pt x="4" y="21"/>
                    <a:pt x="4" y="21"/>
                  </a:cubicBezTo>
                  <a:lnTo>
                    <a:pt x="4" y="31"/>
                  </a:lnTo>
                  <a:lnTo>
                    <a:pt x="4" y="41"/>
                  </a:lnTo>
                  <a:lnTo>
                    <a:pt x="4" y="48"/>
                  </a:lnTo>
                  <a:cubicBezTo>
                    <a:pt x="4" y="52"/>
                    <a:pt x="4" y="55"/>
                    <a:pt x="1" y="58"/>
                  </a:cubicBezTo>
                  <a:lnTo>
                    <a:pt x="1" y="61"/>
                  </a:lnTo>
                  <a:lnTo>
                    <a:pt x="4" y="61"/>
                  </a:lnTo>
                  <a:cubicBezTo>
                    <a:pt x="6" y="64"/>
                    <a:pt x="8" y="65"/>
                    <a:pt x="11" y="65"/>
                  </a:cubicBezTo>
                  <a:cubicBezTo>
                    <a:pt x="14" y="65"/>
                    <a:pt x="16" y="64"/>
                    <a:pt x="18" y="61"/>
                  </a:cubicBezTo>
                  <a:cubicBezTo>
                    <a:pt x="21" y="58"/>
                    <a:pt x="24" y="55"/>
                    <a:pt x="28" y="52"/>
                  </a:cubicBezTo>
                  <a:cubicBezTo>
                    <a:pt x="31" y="45"/>
                    <a:pt x="35" y="38"/>
                    <a:pt x="35" y="35"/>
                  </a:cubicBezTo>
                  <a:cubicBezTo>
                    <a:pt x="35" y="28"/>
                    <a:pt x="35" y="21"/>
                    <a:pt x="31" y="14"/>
                  </a:cubicBezTo>
                  <a:cubicBezTo>
                    <a:pt x="28" y="11"/>
                    <a:pt x="24" y="8"/>
                    <a:pt x="21" y="4"/>
                  </a:cubicBezTo>
                  <a:cubicBezTo>
                    <a:pt x="15" y="0"/>
                    <a:pt x="11" y="0"/>
                    <a:pt x="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1"/>
            <p:cNvSpPr/>
            <p:nvPr/>
          </p:nvSpPr>
          <p:spPr>
            <a:xfrm>
              <a:off x="554285" y="1012009"/>
              <a:ext cx="105492" cy="93990"/>
            </a:xfrm>
            <a:custGeom>
              <a:avLst/>
              <a:gdLst/>
              <a:ahLst/>
              <a:cxnLst/>
              <a:rect l="l" t="t" r="r" b="b"/>
              <a:pathLst>
                <a:path w="2403" h="2141" extrusionOk="0">
                  <a:moveTo>
                    <a:pt x="0" y="1"/>
                  </a:moveTo>
                  <a:cubicBezTo>
                    <a:pt x="0" y="1"/>
                    <a:pt x="52" y="31"/>
                    <a:pt x="147" y="89"/>
                  </a:cubicBezTo>
                  <a:cubicBezTo>
                    <a:pt x="239" y="147"/>
                    <a:pt x="368" y="232"/>
                    <a:pt x="528" y="334"/>
                  </a:cubicBezTo>
                  <a:cubicBezTo>
                    <a:pt x="688" y="433"/>
                    <a:pt x="868" y="552"/>
                    <a:pt x="1069" y="671"/>
                  </a:cubicBezTo>
                  <a:cubicBezTo>
                    <a:pt x="1171" y="732"/>
                    <a:pt x="1273" y="793"/>
                    <a:pt x="1382" y="855"/>
                  </a:cubicBezTo>
                  <a:cubicBezTo>
                    <a:pt x="1487" y="916"/>
                    <a:pt x="1596" y="977"/>
                    <a:pt x="1699" y="1042"/>
                  </a:cubicBezTo>
                  <a:cubicBezTo>
                    <a:pt x="1804" y="1106"/>
                    <a:pt x="1903" y="1174"/>
                    <a:pt x="1994" y="1249"/>
                  </a:cubicBezTo>
                  <a:cubicBezTo>
                    <a:pt x="2082" y="1327"/>
                    <a:pt x="2164" y="1409"/>
                    <a:pt x="2219" y="1500"/>
                  </a:cubicBezTo>
                  <a:cubicBezTo>
                    <a:pt x="2246" y="1545"/>
                    <a:pt x="2266" y="1593"/>
                    <a:pt x="2280" y="1640"/>
                  </a:cubicBezTo>
                  <a:cubicBezTo>
                    <a:pt x="2290" y="1688"/>
                    <a:pt x="2297" y="1739"/>
                    <a:pt x="2290" y="1786"/>
                  </a:cubicBezTo>
                  <a:cubicBezTo>
                    <a:pt x="2283" y="1882"/>
                    <a:pt x="2239" y="1963"/>
                    <a:pt x="2171" y="2011"/>
                  </a:cubicBezTo>
                  <a:cubicBezTo>
                    <a:pt x="2137" y="2035"/>
                    <a:pt x="2099" y="2056"/>
                    <a:pt x="2062" y="2065"/>
                  </a:cubicBezTo>
                  <a:cubicBezTo>
                    <a:pt x="2025" y="2076"/>
                    <a:pt x="1988" y="2083"/>
                    <a:pt x="1950" y="2086"/>
                  </a:cubicBezTo>
                  <a:cubicBezTo>
                    <a:pt x="1929" y="2088"/>
                    <a:pt x="1909" y="2089"/>
                    <a:pt x="1889" y="2089"/>
                  </a:cubicBezTo>
                  <a:cubicBezTo>
                    <a:pt x="1841" y="2089"/>
                    <a:pt x="1798" y="2084"/>
                    <a:pt x="1760" y="2079"/>
                  </a:cubicBezTo>
                  <a:cubicBezTo>
                    <a:pt x="1705" y="2072"/>
                    <a:pt x="1664" y="2062"/>
                    <a:pt x="1633" y="2059"/>
                  </a:cubicBezTo>
                  <a:cubicBezTo>
                    <a:pt x="1606" y="2052"/>
                    <a:pt x="1589" y="2048"/>
                    <a:pt x="1589" y="2048"/>
                  </a:cubicBezTo>
                  <a:lnTo>
                    <a:pt x="1589" y="2048"/>
                  </a:lnTo>
                  <a:cubicBezTo>
                    <a:pt x="1589" y="2048"/>
                    <a:pt x="1606" y="2056"/>
                    <a:pt x="1633" y="2065"/>
                  </a:cubicBezTo>
                  <a:cubicBezTo>
                    <a:pt x="1661" y="2076"/>
                    <a:pt x="1702" y="2089"/>
                    <a:pt x="1752" y="2106"/>
                  </a:cubicBezTo>
                  <a:cubicBezTo>
                    <a:pt x="1807" y="2120"/>
                    <a:pt x="1872" y="2133"/>
                    <a:pt x="1953" y="2141"/>
                  </a:cubicBezTo>
                  <a:cubicBezTo>
                    <a:pt x="1991" y="2141"/>
                    <a:pt x="2035" y="2141"/>
                    <a:pt x="2079" y="2130"/>
                  </a:cubicBezTo>
                  <a:cubicBezTo>
                    <a:pt x="2123" y="2123"/>
                    <a:pt x="2171" y="2106"/>
                    <a:pt x="2215" y="2076"/>
                  </a:cubicBezTo>
                  <a:cubicBezTo>
                    <a:pt x="2259" y="2048"/>
                    <a:pt x="2300" y="2011"/>
                    <a:pt x="2331" y="1963"/>
                  </a:cubicBezTo>
                  <a:cubicBezTo>
                    <a:pt x="2361" y="1913"/>
                    <a:pt x="2382" y="1858"/>
                    <a:pt x="2392" y="1800"/>
                  </a:cubicBezTo>
                  <a:cubicBezTo>
                    <a:pt x="2402" y="1739"/>
                    <a:pt x="2402" y="1678"/>
                    <a:pt x="2392" y="1616"/>
                  </a:cubicBezTo>
                  <a:cubicBezTo>
                    <a:pt x="2379" y="1555"/>
                    <a:pt x="2355" y="1494"/>
                    <a:pt x="2324" y="1439"/>
                  </a:cubicBezTo>
                  <a:cubicBezTo>
                    <a:pt x="2266" y="1327"/>
                    <a:pt x="2174" y="1232"/>
                    <a:pt x="2079" y="1147"/>
                  </a:cubicBezTo>
                  <a:cubicBezTo>
                    <a:pt x="1984" y="1065"/>
                    <a:pt x="1878" y="990"/>
                    <a:pt x="1770" y="926"/>
                  </a:cubicBezTo>
                  <a:cubicBezTo>
                    <a:pt x="1661" y="858"/>
                    <a:pt x="1552" y="797"/>
                    <a:pt x="1446" y="739"/>
                  </a:cubicBezTo>
                  <a:cubicBezTo>
                    <a:pt x="1338" y="681"/>
                    <a:pt x="1232" y="623"/>
                    <a:pt x="1127" y="569"/>
                  </a:cubicBezTo>
                  <a:cubicBezTo>
                    <a:pt x="923" y="456"/>
                    <a:pt x="725" y="365"/>
                    <a:pt x="559" y="280"/>
                  </a:cubicBezTo>
                  <a:cubicBezTo>
                    <a:pt x="392" y="194"/>
                    <a:pt x="249" y="130"/>
                    <a:pt x="154" y="79"/>
                  </a:cubicBezTo>
                  <a:cubicBezTo>
                    <a:pt x="55" y="3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1"/>
            <p:cNvSpPr/>
            <p:nvPr/>
          </p:nvSpPr>
          <p:spPr>
            <a:xfrm>
              <a:off x="590108" y="1102664"/>
              <a:ext cx="78318" cy="145836"/>
            </a:xfrm>
            <a:custGeom>
              <a:avLst/>
              <a:gdLst/>
              <a:ahLst/>
              <a:cxnLst/>
              <a:rect l="l" t="t" r="r" b="b"/>
              <a:pathLst>
                <a:path w="1784" h="3322" extrusionOk="0">
                  <a:moveTo>
                    <a:pt x="1049" y="1975"/>
                  </a:moveTo>
                  <a:lnTo>
                    <a:pt x="1049" y="1975"/>
                  </a:lnTo>
                  <a:cubicBezTo>
                    <a:pt x="1049" y="1976"/>
                    <a:pt x="1049" y="1978"/>
                    <a:pt x="1049" y="1980"/>
                  </a:cubicBezTo>
                  <a:lnTo>
                    <a:pt x="1049" y="1980"/>
                  </a:lnTo>
                  <a:lnTo>
                    <a:pt x="1049" y="1980"/>
                  </a:lnTo>
                  <a:cubicBezTo>
                    <a:pt x="1049" y="1978"/>
                    <a:pt x="1049" y="1976"/>
                    <a:pt x="1049" y="1975"/>
                  </a:cubicBezTo>
                  <a:close/>
                  <a:moveTo>
                    <a:pt x="770" y="0"/>
                  </a:moveTo>
                  <a:cubicBezTo>
                    <a:pt x="770" y="1"/>
                    <a:pt x="787" y="11"/>
                    <a:pt x="821" y="35"/>
                  </a:cubicBezTo>
                  <a:cubicBezTo>
                    <a:pt x="855" y="55"/>
                    <a:pt x="903" y="89"/>
                    <a:pt x="957" y="137"/>
                  </a:cubicBezTo>
                  <a:cubicBezTo>
                    <a:pt x="1012" y="187"/>
                    <a:pt x="1076" y="249"/>
                    <a:pt x="1144" y="327"/>
                  </a:cubicBezTo>
                  <a:cubicBezTo>
                    <a:pt x="1209" y="405"/>
                    <a:pt x="1274" y="501"/>
                    <a:pt x="1341" y="606"/>
                  </a:cubicBezTo>
                  <a:cubicBezTo>
                    <a:pt x="1409" y="711"/>
                    <a:pt x="1470" y="834"/>
                    <a:pt x="1525" y="966"/>
                  </a:cubicBezTo>
                  <a:cubicBezTo>
                    <a:pt x="1583" y="1099"/>
                    <a:pt x="1634" y="1239"/>
                    <a:pt x="1647" y="1388"/>
                  </a:cubicBezTo>
                  <a:cubicBezTo>
                    <a:pt x="1654" y="1463"/>
                    <a:pt x="1651" y="1538"/>
                    <a:pt x="1630" y="1610"/>
                  </a:cubicBezTo>
                  <a:cubicBezTo>
                    <a:pt x="1613" y="1681"/>
                    <a:pt x="1580" y="1749"/>
                    <a:pt x="1532" y="1803"/>
                  </a:cubicBezTo>
                  <a:cubicBezTo>
                    <a:pt x="1508" y="1831"/>
                    <a:pt x="1484" y="1858"/>
                    <a:pt x="1454" y="1875"/>
                  </a:cubicBezTo>
                  <a:cubicBezTo>
                    <a:pt x="1423" y="1895"/>
                    <a:pt x="1393" y="1909"/>
                    <a:pt x="1358" y="1919"/>
                  </a:cubicBezTo>
                  <a:cubicBezTo>
                    <a:pt x="1338" y="1925"/>
                    <a:pt x="1316" y="1927"/>
                    <a:pt x="1293" y="1927"/>
                  </a:cubicBezTo>
                  <a:cubicBezTo>
                    <a:pt x="1246" y="1927"/>
                    <a:pt x="1198" y="1916"/>
                    <a:pt x="1154" y="1895"/>
                  </a:cubicBezTo>
                  <a:cubicBezTo>
                    <a:pt x="1148" y="1892"/>
                    <a:pt x="1141" y="1889"/>
                    <a:pt x="1134" y="1885"/>
                  </a:cubicBezTo>
                  <a:lnTo>
                    <a:pt x="1127" y="1881"/>
                  </a:lnTo>
                  <a:lnTo>
                    <a:pt x="1120" y="1878"/>
                  </a:lnTo>
                  <a:lnTo>
                    <a:pt x="1110" y="1868"/>
                  </a:lnTo>
                  <a:cubicBezTo>
                    <a:pt x="1096" y="1858"/>
                    <a:pt x="1083" y="1844"/>
                    <a:pt x="1069" y="1834"/>
                  </a:cubicBezTo>
                  <a:cubicBezTo>
                    <a:pt x="1069" y="1834"/>
                    <a:pt x="1062" y="1823"/>
                    <a:pt x="1059" y="1817"/>
                  </a:cubicBezTo>
                  <a:lnTo>
                    <a:pt x="1049" y="1796"/>
                  </a:lnTo>
                  <a:cubicBezTo>
                    <a:pt x="1042" y="1783"/>
                    <a:pt x="1035" y="1770"/>
                    <a:pt x="1029" y="1756"/>
                  </a:cubicBezTo>
                  <a:cubicBezTo>
                    <a:pt x="1012" y="1759"/>
                    <a:pt x="998" y="1759"/>
                    <a:pt x="985" y="1762"/>
                  </a:cubicBezTo>
                  <a:lnTo>
                    <a:pt x="974" y="1766"/>
                  </a:lnTo>
                  <a:lnTo>
                    <a:pt x="957" y="1766"/>
                  </a:lnTo>
                  <a:cubicBezTo>
                    <a:pt x="940" y="1770"/>
                    <a:pt x="923" y="1773"/>
                    <a:pt x="906" y="1779"/>
                  </a:cubicBezTo>
                  <a:cubicBezTo>
                    <a:pt x="916" y="1881"/>
                    <a:pt x="927" y="2018"/>
                    <a:pt x="930" y="2045"/>
                  </a:cubicBezTo>
                  <a:cubicBezTo>
                    <a:pt x="933" y="2099"/>
                    <a:pt x="936" y="2150"/>
                    <a:pt x="936" y="2205"/>
                  </a:cubicBezTo>
                  <a:cubicBezTo>
                    <a:pt x="940" y="2307"/>
                    <a:pt x="936" y="2406"/>
                    <a:pt x="923" y="2504"/>
                  </a:cubicBezTo>
                  <a:cubicBezTo>
                    <a:pt x="903" y="2654"/>
                    <a:pt x="862" y="2797"/>
                    <a:pt x="797" y="2919"/>
                  </a:cubicBezTo>
                  <a:cubicBezTo>
                    <a:pt x="763" y="2980"/>
                    <a:pt x="726" y="3035"/>
                    <a:pt x="682" y="3082"/>
                  </a:cubicBezTo>
                  <a:cubicBezTo>
                    <a:pt x="638" y="3130"/>
                    <a:pt x="589" y="3175"/>
                    <a:pt x="539" y="3205"/>
                  </a:cubicBezTo>
                  <a:cubicBezTo>
                    <a:pt x="487" y="3236"/>
                    <a:pt x="437" y="3252"/>
                    <a:pt x="382" y="3259"/>
                  </a:cubicBezTo>
                  <a:cubicBezTo>
                    <a:pt x="372" y="3261"/>
                    <a:pt x="361" y="3261"/>
                    <a:pt x="351" y="3261"/>
                  </a:cubicBezTo>
                  <a:cubicBezTo>
                    <a:pt x="311" y="3261"/>
                    <a:pt x="272" y="3252"/>
                    <a:pt x="239" y="3236"/>
                  </a:cubicBezTo>
                  <a:cubicBezTo>
                    <a:pt x="195" y="3215"/>
                    <a:pt x="158" y="3188"/>
                    <a:pt x="127" y="3157"/>
                  </a:cubicBezTo>
                  <a:cubicBezTo>
                    <a:pt x="96" y="3126"/>
                    <a:pt x="73" y="3093"/>
                    <a:pt x="59" y="3062"/>
                  </a:cubicBezTo>
                  <a:cubicBezTo>
                    <a:pt x="25" y="2997"/>
                    <a:pt x="11" y="2939"/>
                    <a:pt x="11" y="2899"/>
                  </a:cubicBezTo>
                  <a:cubicBezTo>
                    <a:pt x="8" y="2881"/>
                    <a:pt x="11" y="2864"/>
                    <a:pt x="11" y="2855"/>
                  </a:cubicBezTo>
                  <a:lnTo>
                    <a:pt x="11" y="2841"/>
                  </a:lnTo>
                  <a:cubicBezTo>
                    <a:pt x="11" y="2841"/>
                    <a:pt x="11" y="2844"/>
                    <a:pt x="8" y="2855"/>
                  </a:cubicBezTo>
                  <a:cubicBezTo>
                    <a:pt x="8" y="2864"/>
                    <a:pt x="5" y="2881"/>
                    <a:pt x="5" y="2899"/>
                  </a:cubicBezTo>
                  <a:cubicBezTo>
                    <a:pt x="1" y="2939"/>
                    <a:pt x="8" y="3001"/>
                    <a:pt x="35" y="3073"/>
                  </a:cubicBezTo>
                  <a:cubicBezTo>
                    <a:pt x="49" y="3106"/>
                    <a:pt x="73" y="3144"/>
                    <a:pt x="100" y="3181"/>
                  </a:cubicBezTo>
                  <a:cubicBezTo>
                    <a:pt x="131" y="3215"/>
                    <a:pt x="168" y="3252"/>
                    <a:pt x="216" y="3280"/>
                  </a:cubicBezTo>
                  <a:cubicBezTo>
                    <a:pt x="259" y="3305"/>
                    <a:pt x="314" y="3321"/>
                    <a:pt x="373" y="3321"/>
                  </a:cubicBezTo>
                  <a:cubicBezTo>
                    <a:pt x="378" y="3321"/>
                    <a:pt x="383" y="3321"/>
                    <a:pt x="389" y="3321"/>
                  </a:cubicBezTo>
                  <a:cubicBezTo>
                    <a:pt x="450" y="3321"/>
                    <a:pt x="518" y="3300"/>
                    <a:pt x="576" y="3269"/>
                  </a:cubicBezTo>
                  <a:cubicBezTo>
                    <a:pt x="638" y="3236"/>
                    <a:pt x="691" y="3195"/>
                    <a:pt x="743" y="3144"/>
                  </a:cubicBezTo>
                  <a:cubicBezTo>
                    <a:pt x="794" y="3093"/>
                    <a:pt x="842" y="3032"/>
                    <a:pt x="883" y="2966"/>
                  </a:cubicBezTo>
                  <a:cubicBezTo>
                    <a:pt x="960" y="2837"/>
                    <a:pt x="1015" y="2681"/>
                    <a:pt x="1038" y="2517"/>
                  </a:cubicBezTo>
                  <a:cubicBezTo>
                    <a:pt x="1056" y="2415"/>
                    <a:pt x="1059" y="2310"/>
                    <a:pt x="1059" y="2201"/>
                  </a:cubicBezTo>
                  <a:cubicBezTo>
                    <a:pt x="1059" y="2130"/>
                    <a:pt x="1052" y="2018"/>
                    <a:pt x="1049" y="1983"/>
                  </a:cubicBezTo>
                  <a:lnTo>
                    <a:pt x="1052" y="1983"/>
                  </a:lnTo>
                  <a:lnTo>
                    <a:pt x="1059" y="1987"/>
                  </a:lnTo>
                  <a:lnTo>
                    <a:pt x="1073" y="1997"/>
                  </a:lnTo>
                  <a:cubicBezTo>
                    <a:pt x="1079" y="2001"/>
                    <a:pt x="1090" y="2007"/>
                    <a:pt x="1100" y="2011"/>
                  </a:cubicBezTo>
                  <a:cubicBezTo>
                    <a:pt x="1157" y="2040"/>
                    <a:pt x="1222" y="2054"/>
                    <a:pt x="1286" y="2054"/>
                  </a:cubicBezTo>
                  <a:cubicBezTo>
                    <a:pt x="1321" y="2054"/>
                    <a:pt x="1355" y="2050"/>
                    <a:pt x="1389" y="2041"/>
                  </a:cubicBezTo>
                  <a:cubicBezTo>
                    <a:pt x="1491" y="2018"/>
                    <a:pt x="1569" y="1956"/>
                    <a:pt x="1630" y="1881"/>
                  </a:cubicBezTo>
                  <a:cubicBezTo>
                    <a:pt x="1750" y="1735"/>
                    <a:pt x="1784" y="1542"/>
                    <a:pt x="1760" y="1374"/>
                  </a:cubicBezTo>
                  <a:cubicBezTo>
                    <a:pt x="1740" y="1208"/>
                    <a:pt x="1674" y="1058"/>
                    <a:pt x="1610" y="929"/>
                  </a:cubicBezTo>
                  <a:cubicBezTo>
                    <a:pt x="1542" y="796"/>
                    <a:pt x="1474" y="674"/>
                    <a:pt x="1399" y="569"/>
                  </a:cubicBezTo>
                  <a:cubicBezTo>
                    <a:pt x="1250" y="358"/>
                    <a:pt x="1087" y="211"/>
                    <a:pt x="967" y="123"/>
                  </a:cubicBezTo>
                  <a:cubicBezTo>
                    <a:pt x="906" y="82"/>
                    <a:pt x="858" y="52"/>
                    <a:pt x="825" y="31"/>
                  </a:cubicBezTo>
                  <a:cubicBezTo>
                    <a:pt x="787" y="11"/>
                    <a:pt x="770" y="1"/>
                    <a:pt x="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1"/>
            <p:cNvSpPr/>
            <p:nvPr/>
          </p:nvSpPr>
          <p:spPr>
            <a:xfrm>
              <a:off x="1191945" y="408550"/>
              <a:ext cx="378023" cy="149699"/>
            </a:xfrm>
            <a:custGeom>
              <a:avLst/>
              <a:gdLst/>
              <a:ahLst/>
              <a:cxnLst/>
              <a:rect l="l" t="t" r="r" b="b"/>
              <a:pathLst>
                <a:path w="8611" h="3410" extrusionOk="0">
                  <a:moveTo>
                    <a:pt x="1" y="0"/>
                  </a:moveTo>
                  <a:lnTo>
                    <a:pt x="1" y="0"/>
                  </a:lnTo>
                  <a:cubicBezTo>
                    <a:pt x="1" y="0"/>
                    <a:pt x="25" y="45"/>
                    <a:pt x="76" y="127"/>
                  </a:cubicBezTo>
                  <a:cubicBezTo>
                    <a:pt x="127" y="208"/>
                    <a:pt x="198" y="327"/>
                    <a:pt x="297" y="474"/>
                  </a:cubicBezTo>
                  <a:cubicBezTo>
                    <a:pt x="494" y="769"/>
                    <a:pt x="790" y="1184"/>
                    <a:pt x="1191" y="1640"/>
                  </a:cubicBezTo>
                  <a:cubicBezTo>
                    <a:pt x="1290" y="1755"/>
                    <a:pt x="1399" y="1875"/>
                    <a:pt x="1511" y="1994"/>
                  </a:cubicBezTo>
                  <a:cubicBezTo>
                    <a:pt x="1569" y="2052"/>
                    <a:pt x="1627" y="2113"/>
                    <a:pt x="1685" y="2174"/>
                  </a:cubicBezTo>
                  <a:cubicBezTo>
                    <a:pt x="1746" y="2232"/>
                    <a:pt x="1808" y="2293"/>
                    <a:pt x="1875" y="2351"/>
                  </a:cubicBezTo>
                  <a:cubicBezTo>
                    <a:pt x="1946" y="2408"/>
                    <a:pt x="2021" y="2460"/>
                    <a:pt x="2110" y="2497"/>
                  </a:cubicBezTo>
                  <a:cubicBezTo>
                    <a:pt x="2182" y="2525"/>
                    <a:pt x="2260" y="2541"/>
                    <a:pt x="2340" y="2541"/>
                  </a:cubicBezTo>
                  <a:cubicBezTo>
                    <a:pt x="2358" y="2541"/>
                    <a:pt x="2377" y="2540"/>
                    <a:pt x="2395" y="2538"/>
                  </a:cubicBezTo>
                  <a:cubicBezTo>
                    <a:pt x="2494" y="2524"/>
                    <a:pt x="2599" y="2484"/>
                    <a:pt x="2668" y="2402"/>
                  </a:cubicBezTo>
                  <a:cubicBezTo>
                    <a:pt x="2739" y="2320"/>
                    <a:pt x="2770" y="2215"/>
                    <a:pt x="2777" y="2113"/>
                  </a:cubicBezTo>
                  <a:cubicBezTo>
                    <a:pt x="2780" y="2072"/>
                    <a:pt x="2780" y="2031"/>
                    <a:pt x="2780" y="1990"/>
                  </a:cubicBezTo>
                  <a:lnTo>
                    <a:pt x="2777" y="1980"/>
                  </a:lnTo>
                  <a:lnTo>
                    <a:pt x="2777" y="1977"/>
                  </a:lnTo>
                  <a:lnTo>
                    <a:pt x="2777" y="1970"/>
                  </a:lnTo>
                  <a:lnTo>
                    <a:pt x="2777" y="1959"/>
                  </a:lnTo>
                  <a:cubicBezTo>
                    <a:pt x="2777" y="1964"/>
                    <a:pt x="2780" y="1964"/>
                    <a:pt x="2783" y="1967"/>
                  </a:cubicBezTo>
                  <a:lnTo>
                    <a:pt x="2783" y="1973"/>
                  </a:lnTo>
                  <a:lnTo>
                    <a:pt x="2787" y="1977"/>
                  </a:lnTo>
                  <a:lnTo>
                    <a:pt x="2787" y="1980"/>
                  </a:lnTo>
                  <a:lnTo>
                    <a:pt x="2817" y="2021"/>
                  </a:lnTo>
                  <a:cubicBezTo>
                    <a:pt x="2828" y="2035"/>
                    <a:pt x="2838" y="2052"/>
                    <a:pt x="2852" y="2066"/>
                  </a:cubicBezTo>
                  <a:cubicBezTo>
                    <a:pt x="2899" y="2127"/>
                    <a:pt x="2946" y="2188"/>
                    <a:pt x="2998" y="2242"/>
                  </a:cubicBezTo>
                  <a:cubicBezTo>
                    <a:pt x="3100" y="2361"/>
                    <a:pt x="3209" y="2470"/>
                    <a:pt x="3328" y="2576"/>
                  </a:cubicBezTo>
                  <a:cubicBezTo>
                    <a:pt x="3389" y="2630"/>
                    <a:pt x="3447" y="2681"/>
                    <a:pt x="3511" y="2728"/>
                  </a:cubicBezTo>
                  <a:cubicBezTo>
                    <a:pt x="3573" y="2780"/>
                    <a:pt x="3637" y="2824"/>
                    <a:pt x="3706" y="2868"/>
                  </a:cubicBezTo>
                  <a:cubicBezTo>
                    <a:pt x="3736" y="2892"/>
                    <a:pt x="3770" y="2912"/>
                    <a:pt x="3804" y="2933"/>
                  </a:cubicBezTo>
                  <a:cubicBezTo>
                    <a:pt x="3838" y="2956"/>
                    <a:pt x="3872" y="2977"/>
                    <a:pt x="3906" y="2997"/>
                  </a:cubicBezTo>
                  <a:lnTo>
                    <a:pt x="4012" y="3055"/>
                  </a:lnTo>
                  <a:lnTo>
                    <a:pt x="4120" y="3110"/>
                  </a:lnTo>
                  <a:cubicBezTo>
                    <a:pt x="4138" y="3120"/>
                    <a:pt x="4155" y="3130"/>
                    <a:pt x="4175" y="3137"/>
                  </a:cubicBezTo>
                  <a:lnTo>
                    <a:pt x="4232" y="3164"/>
                  </a:lnTo>
                  <a:cubicBezTo>
                    <a:pt x="4270" y="3181"/>
                    <a:pt x="4307" y="3198"/>
                    <a:pt x="4345" y="3215"/>
                  </a:cubicBezTo>
                  <a:cubicBezTo>
                    <a:pt x="4423" y="3242"/>
                    <a:pt x="4498" y="3276"/>
                    <a:pt x="4576" y="3300"/>
                  </a:cubicBezTo>
                  <a:cubicBezTo>
                    <a:pt x="4654" y="3327"/>
                    <a:pt x="4736" y="3347"/>
                    <a:pt x="4814" y="3368"/>
                  </a:cubicBezTo>
                  <a:cubicBezTo>
                    <a:pt x="4896" y="3392"/>
                    <a:pt x="4978" y="3405"/>
                    <a:pt x="5063" y="3409"/>
                  </a:cubicBezTo>
                  <a:cubicBezTo>
                    <a:pt x="5074" y="3409"/>
                    <a:pt x="5086" y="3409"/>
                    <a:pt x="5097" y="3409"/>
                  </a:cubicBezTo>
                  <a:cubicBezTo>
                    <a:pt x="5174" y="3409"/>
                    <a:pt x="5251" y="3397"/>
                    <a:pt x="5325" y="3361"/>
                  </a:cubicBezTo>
                  <a:cubicBezTo>
                    <a:pt x="5410" y="3324"/>
                    <a:pt x="5477" y="3249"/>
                    <a:pt x="5512" y="3160"/>
                  </a:cubicBezTo>
                  <a:cubicBezTo>
                    <a:pt x="5543" y="3075"/>
                    <a:pt x="5543" y="2984"/>
                    <a:pt x="5532" y="2902"/>
                  </a:cubicBezTo>
                  <a:cubicBezTo>
                    <a:pt x="5525" y="2882"/>
                    <a:pt x="5522" y="2862"/>
                    <a:pt x="5515" y="2841"/>
                  </a:cubicBezTo>
                  <a:lnTo>
                    <a:pt x="5508" y="2813"/>
                  </a:lnTo>
                  <a:lnTo>
                    <a:pt x="5508" y="2807"/>
                  </a:lnTo>
                  <a:lnTo>
                    <a:pt x="5505" y="2804"/>
                  </a:lnTo>
                  <a:lnTo>
                    <a:pt x="5505" y="2800"/>
                  </a:lnTo>
                  <a:lnTo>
                    <a:pt x="5502" y="2800"/>
                  </a:lnTo>
                  <a:lnTo>
                    <a:pt x="5502" y="2796"/>
                  </a:lnTo>
                  <a:lnTo>
                    <a:pt x="5505" y="2800"/>
                  </a:lnTo>
                  <a:lnTo>
                    <a:pt x="5512" y="2800"/>
                  </a:lnTo>
                  <a:cubicBezTo>
                    <a:pt x="5525" y="2807"/>
                    <a:pt x="5539" y="2813"/>
                    <a:pt x="5549" y="2817"/>
                  </a:cubicBezTo>
                  <a:cubicBezTo>
                    <a:pt x="5570" y="2827"/>
                    <a:pt x="5587" y="2834"/>
                    <a:pt x="5604" y="2841"/>
                  </a:cubicBezTo>
                  <a:cubicBezTo>
                    <a:pt x="5678" y="2871"/>
                    <a:pt x="5747" y="2898"/>
                    <a:pt x="5818" y="2923"/>
                  </a:cubicBezTo>
                  <a:cubicBezTo>
                    <a:pt x="6182" y="3052"/>
                    <a:pt x="6549" y="3123"/>
                    <a:pt x="6903" y="3140"/>
                  </a:cubicBezTo>
                  <a:cubicBezTo>
                    <a:pt x="6984" y="3145"/>
                    <a:pt x="7065" y="3148"/>
                    <a:pt x="7145" y="3148"/>
                  </a:cubicBezTo>
                  <a:cubicBezTo>
                    <a:pt x="7236" y="3148"/>
                    <a:pt x="7326" y="3144"/>
                    <a:pt x="7413" y="3137"/>
                  </a:cubicBezTo>
                  <a:cubicBezTo>
                    <a:pt x="7580" y="3123"/>
                    <a:pt x="7740" y="3096"/>
                    <a:pt x="7886" y="3052"/>
                  </a:cubicBezTo>
                  <a:cubicBezTo>
                    <a:pt x="8036" y="3008"/>
                    <a:pt x="8171" y="2939"/>
                    <a:pt x="8284" y="2851"/>
                  </a:cubicBezTo>
                  <a:cubicBezTo>
                    <a:pt x="8396" y="2760"/>
                    <a:pt x="8482" y="2650"/>
                    <a:pt x="8536" y="2535"/>
                  </a:cubicBezTo>
                  <a:cubicBezTo>
                    <a:pt x="8590" y="2422"/>
                    <a:pt x="8611" y="2300"/>
                    <a:pt x="8600" y="2191"/>
                  </a:cubicBezTo>
                  <a:cubicBezTo>
                    <a:pt x="8600" y="2164"/>
                    <a:pt x="8594" y="2137"/>
                    <a:pt x="8587" y="2110"/>
                  </a:cubicBezTo>
                  <a:cubicBezTo>
                    <a:pt x="8580" y="2086"/>
                    <a:pt x="8576" y="2058"/>
                    <a:pt x="8563" y="2038"/>
                  </a:cubicBezTo>
                  <a:cubicBezTo>
                    <a:pt x="8546" y="1990"/>
                    <a:pt x="8522" y="1950"/>
                    <a:pt x="8495" y="1912"/>
                  </a:cubicBezTo>
                  <a:cubicBezTo>
                    <a:pt x="8441" y="1841"/>
                    <a:pt x="8376" y="1786"/>
                    <a:pt x="8318" y="1752"/>
                  </a:cubicBezTo>
                  <a:cubicBezTo>
                    <a:pt x="8257" y="1719"/>
                    <a:pt x="8199" y="1705"/>
                    <a:pt x="8151" y="1698"/>
                  </a:cubicBezTo>
                  <a:cubicBezTo>
                    <a:pt x="8127" y="1694"/>
                    <a:pt x="8107" y="1691"/>
                    <a:pt x="8087" y="1691"/>
                  </a:cubicBezTo>
                  <a:cubicBezTo>
                    <a:pt x="8069" y="1694"/>
                    <a:pt x="8056" y="1694"/>
                    <a:pt x="8042" y="1694"/>
                  </a:cubicBezTo>
                  <a:cubicBezTo>
                    <a:pt x="8019" y="1701"/>
                    <a:pt x="8005" y="1701"/>
                    <a:pt x="8005" y="1701"/>
                  </a:cubicBezTo>
                  <a:cubicBezTo>
                    <a:pt x="8005" y="1701"/>
                    <a:pt x="8019" y="1701"/>
                    <a:pt x="8042" y="1698"/>
                  </a:cubicBezTo>
                  <a:cubicBezTo>
                    <a:pt x="8056" y="1694"/>
                    <a:pt x="8069" y="1694"/>
                    <a:pt x="8087" y="1694"/>
                  </a:cubicBezTo>
                  <a:cubicBezTo>
                    <a:pt x="8107" y="1694"/>
                    <a:pt x="8127" y="1698"/>
                    <a:pt x="8151" y="1701"/>
                  </a:cubicBezTo>
                  <a:cubicBezTo>
                    <a:pt x="8196" y="1711"/>
                    <a:pt x="8253" y="1728"/>
                    <a:pt x="8311" y="1766"/>
                  </a:cubicBezTo>
                  <a:cubicBezTo>
                    <a:pt x="8369" y="1800"/>
                    <a:pt x="8427" y="1854"/>
                    <a:pt x="8478" y="1926"/>
                  </a:cubicBezTo>
                  <a:cubicBezTo>
                    <a:pt x="8502" y="1964"/>
                    <a:pt x="8526" y="2000"/>
                    <a:pt x="8539" y="2048"/>
                  </a:cubicBezTo>
                  <a:cubicBezTo>
                    <a:pt x="8549" y="2069"/>
                    <a:pt x="8553" y="2093"/>
                    <a:pt x="8559" y="2116"/>
                  </a:cubicBezTo>
                  <a:cubicBezTo>
                    <a:pt x="8563" y="2140"/>
                    <a:pt x="8567" y="2168"/>
                    <a:pt x="8567" y="2191"/>
                  </a:cubicBezTo>
                  <a:cubicBezTo>
                    <a:pt x="8573" y="2297"/>
                    <a:pt x="8549" y="2408"/>
                    <a:pt x="8495" y="2518"/>
                  </a:cubicBezTo>
                  <a:cubicBezTo>
                    <a:pt x="8441" y="2623"/>
                    <a:pt x="8355" y="2725"/>
                    <a:pt x="8250" y="2804"/>
                  </a:cubicBezTo>
                  <a:cubicBezTo>
                    <a:pt x="8141" y="2885"/>
                    <a:pt x="8012" y="2946"/>
                    <a:pt x="7869" y="2987"/>
                  </a:cubicBezTo>
                  <a:cubicBezTo>
                    <a:pt x="7726" y="3028"/>
                    <a:pt x="7570" y="3052"/>
                    <a:pt x="7410" y="3062"/>
                  </a:cubicBezTo>
                  <a:cubicBezTo>
                    <a:pt x="7340" y="3066"/>
                    <a:pt x="7270" y="3068"/>
                    <a:pt x="7200" y="3068"/>
                  </a:cubicBezTo>
                  <a:cubicBezTo>
                    <a:pt x="7104" y="3068"/>
                    <a:pt x="7006" y="3064"/>
                    <a:pt x="6906" y="3058"/>
                  </a:cubicBezTo>
                  <a:cubicBezTo>
                    <a:pt x="6563" y="3031"/>
                    <a:pt x="6206" y="2960"/>
                    <a:pt x="5852" y="2831"/>
                  </a:cubicBezTo>
                  <a:cubicBezTo>
                    <a:pt x="5780" y="2807"/>
                    <a:pt x="5712" y="2780"/>
                    <a:pt x="5645" y="2749"/>
                  </a:cubicBezTo>
                  <a:cubicBezTo>
                    <a:pt x="5628" y="2742"/>
                    <a:pt x="5607" y="2735"/>
                    <a:pt x="5590" y="2725"/>
                  </a:cubicBezTo>
                  <a:lnTo>
                    <a:pt x="5563" y="2715"/>
                  </a:lnTo>
                  <a:lnTo>
                    <a:pt x="5546" y="2708"/>
                  </a:lnTo>
                  <a:lnTo>
                    <a:pt x="5522" y="2694"/>
                  </a:lnTo>
                  <a:cubicBezTo>
                    <a:pt x="5485" y="2678"/>
                    <a:pt x="5450" y="2661"/>
                    <a:pt x="5413" y="2640"/>
                  </a:cubicBezTo>
                  <a:cubicBezTo>
                    <a:pt x="5375" y="2623"/>
                    <a:pt x="5339" y="2603"/>
                    <a:pt x="5298" y="2582"/>
                  </a:cubicBezTo>
                  <a:lnTo>
                    <a:pt x="5298" y="2582"/>
                  </a:lnTo>
                  <a:cubicBezTo>
                    <a:pt x="5314" y="2620"/>
                    <a:pt x="5325" y="2647"/>
                    <a:pt x="5342" y="2684"/>
                  </a:cubicBezTo>
                  <a:cubicBezTo>
                    <a:pt x="5359" y="2719"/>
                    <a:pt x="5372" y="2755"/>
                    <a:pt x="5383" y="2790"/>
                  </a:cubicBezTo>
                  <a:lnTo>
                    <a:pt x="5400" y="2837"/>
                  </a:lnTo>
                  <a:lnTo>
                    <a:pt x="5403" y="2848"/>
                  </a:lnTo>
                  <a:lnTo>
                    <a:pt x="5403" y="2854"/>
                  </a:lnTo>
                  <a:lnTo>
                    <a:pt x="5406" y="2868"/>
                  </a:lnTo>
                  <a:cubicBezTo>
                    <a:pt x="5410" y="2885"/>
                    <a:pt x="5413" y="2902"/>
                    <a:pt x="5416" y="2919"/>
                  </a:cubicBezTo>
                  <a:cubicBezTo>
                    <a:pt x="5427" y="2991"/>
                    <a:pt x="5427" y="3062"/>
                    <a:pt x="5403" y="3120"/>
                  </a:cubicBezTo>
                  <a:cubicBezTo>
                    <a:pt x="5379" y="3181"/>
                    <a:pt x="5334" y="3232"/>
                    <a:pt x="5273" y="3259"/>
                  </a:cubicBezTo>
                  <a:cubicBezTo>
                    <a:pt x="5223" y="3286"/>
                    <a:pt x="5159" y="3297"/>
                    <a:pt x="5095" y="3297"/>
                  </a:cubicBezTo>
                  <a:cubicBezTo>
                    <a:pt x="5086" y="3297"/>
                    <a:pt x="5078" y="3297"/>
                    <a:pt x="5069" y="3297"/>
                  </a:cubicBezTo>
                  <a:cubicBezTo>
                    <a:pt x="4995" y="3293"/>
                    <a:pt x="4916" y="3280"/>
                    <a:pt x="4841" y="3262"/>
                  </a:cubicBezTo>
                  <a:cubicBezTo>
                    <a:pt x="4767" y="3239"/>
                    <a:pt x="4689" y="3222"/>
                    <a:pt x="4614" y="3195"/>
                  </a:cubicBezTo>
                  <a:cubicBezTo>
                    <a:pt x="4535" y="3171"/>
                    <a:pt x="4461" y="3140"/>
                    <a:pt x="4386" y="3110"/>
                  </a:cubicBezTo>
                  <a:cubicBezTo>
                    <a:pt x="4351" y="3096"/>
                    <a:pt x="4314" y="3079"/>
                    <a:pt x="4277" y="3062"/>
                  </a:cubicBezTo>
                  <a:lnTo>
                    <a:pt x="4222" y="3038"/>
                  </a:lnTo>
                  <a:cubicBezTo>
                    <a:pt x="4205" y="3028"/>
                    <a:pt x="4185" y="3021"/>
                    <a:pt x="4168" y="3011"/>
                  </a:cubicBezTo>
                  <a:lnTo>
                    <a:pt x="4066" y="2960"/>
                  </a:lnTo>
                  <a:lnTo>
                    <a:pt x="3964" y="2902"/>
                  </a:lnTo>
                  <a:cubicBezTo>
                    <a:pt x="3930" y="2882"/>
                    <a:pt x="3896" y="2862"/>
                    <a:pt x="3862" y="2841"/>
                  </a:cubicBezTo>
                  <a:cubicBezTo>
                    <a:pt x="3831" y="2821"/>
                    <a:pt x="3797" y="2800"/>
                    <a:pt x="3763" y="2780"/>
                  </a:cubicBezTo>
                  <a:cubicBezTo>
                    <a:pt x="3702" y="2735"/>
                    <a:pt x="3637" y="2691"/>
                    <a:pt x="3576" y="2644"/>
                  </a:cubicBezTo>
                  <a:cubicBezTo>
                    <a:pt x="3515" y="2596"/>
                    <a:pt x="3457" y="2548"/>
                    <a:pt x="3400" y="2497"/>
                  </a:cubicBezTo>
                  <a:cubicBezTo>
                    <a:pt x="3284" y="2395"/>
                    <a:pt x="3175" y="2290"/>
                    <a:pt x="3076" y="2174"/>
                  </a:cubicBezTo>
                  <a:cubicBezTo>
                    <a:pt x="3025" y="2119"/>
                    <a:pt x="2981" y="2061"/>
                    <a:pt x="2933" y="2004"/>
                  </a:cubicBezTo>
                  <a:cubicBezTo>
                    <a:pt x="2923" y="1987"/>
                    <a:pt x="2910" y="1973"/>
                    <a:pt x="2899" y="1959"/>
                  </a:cubicBezTo>
                  <a:lnTo>
                    <a:pt x="2865" y="1909"/>
                  </a:lnTo>
                  <a:cubicBezTo>
                    <a:pt x="2844" y="1878"/>
                    <a:pt x="2821" y="1851"/>
                    <a:pt x="2800" y="1813"/>
                  </a:cubicBezTo>
                  <a:lnTo>
                    <a:pt x="2770" y="1763"/>
                  </a:lnTo>
                  <a:lnTo>
                    <a:pt x="2739" y="1719"/>
                  </a:lnTo>
                  <a:cubicBezTo>
                    <a:pt x="2719" y="1722"/>
                    <a:pt x="2698" y="1722"/>
                    <a:pt x="2681" y="1725"/>
                  </a:cubicBezTo>
                  <a:cubicBezTo>
                    <a:pt x="2675" y="1732"/>
                    <a:pt x="2665" y="1742"/>
                    <a:pt x="2634" y="1759"/>
                  </a:cubicBezTo>
                  <a:cubicBezTo>
                    <a:pt x="2640" y="1783"/>
                    <a:pt x="2644" y="1804"/>
                    <a:pt x="2651" y="1827"/>
                  </a:cubicBezTo>
                  <a:cubicBezTo>
                    <a:pt x="2654" y="1851"/>
                    <a:pt x="2657" y="1871"/>
                    <a:pt x="2661" y="1892"/>
                  </a:cubicBezTo>
                  <a:cubicBezTo>
                    <a:pt x="2665" y="1912"/>
                    <a:pt x="2668" y="1932"/>
                    <a:pt x="2671" y="1953"/>
                  </a:cubicBezTo>
                  <a:cubicBezTo>
                    <a:pt x="2671" y="1959"/>
                    <a:pt x="2671" y="1970"/>
                    <a:pt x="2675" y="1980"/>
                  </a:cubicBezTo>
                  <a:lnTo>
                    <a:pt x="2675" y="1997"/>
                  </a:lnTo>
                  <a:cubicBezTo>
                    <a:pt x="2678" y="2035"/>
                    <a:pt x="2678" y="2072"/>
                    <a:pt x="2678" y="2106"/>
                  </a:cubicBezTo>
                  <a:cubicBezTo>
                    <a:pt x="2675" y="2195"/>
                    <a:pt x="2648" y="2276"/>
                    <a:pt x="2596" y="2341"/>
                  </a:cubicBezTo>
                  <a:cubicBezTo>
                    <a:pt x="2546" y="2402"/>
                    <a:pt x="2467" y="2439"/>
                    <a:pt x="2386" y="2453"/>
                  </a:cubicBezTo>
                  <a:cubicBezTo>
                    <a:pt x="2368" y="2455"/>
                    <a:pt x="2350" y="2457"/>
                    <a:pt x="2332" y="2457"/>
                  </a:cubicBezTo>
                  <a:cubicBezTo>
                    <a:pt x="2267" y="2457"/>
                    <a:pt x="2202" y="2443"/>
                    <a:pt x="2141" y="2422"/>
                  </a:cubicBezTo>
                  <a:cubicBezTo>
                    <a:pt x="2062" y="2392"/>
                    <a:pt x="1991" y="2344"/>
                    <a:pt x="1923" y="2293"/>
                  </a:cubicBezTo>
                  <a:cubicBezTo>
                    <a:pt x="1858" y="2239"/>
                    <a:pt x="1797" y="2181"/>
                    <a:pt x="1736" y="2123"/>
                  </a:cubicBezTo>
                  <a:cubicBezTo>
                    <a:pt x="1674" y="2066"/>
                    <a:pt x="1613" y="2008"/>
                    <a:pt x="1559" y="1950"/>
                  </a:cubicBezTo>
                  <a:cubicBezTo>
                    <a:pt x="1443" y="1834"/>
                    <a:pt x="1334" y="1719"/>
                    <a:pt x="1232" y="1606"/>
                  </a:cubicBezTo>
                  <a:cubicBezTo>
                    <a:pt x="824" y="1157"/>
                    <a:pt x="514" y="755"/>
                    <a:pt x="310" y="463"/>
                  </a:cubicBezTo>
                  <a:cubicBezTo>
                    <a:pt x="208" y="320"/>
                    <a:pt x="130" y="204"/>
                    <a:pt x="79" y="123"/>
                  </a:cubicBezTo>
                  <a:cubicBezTo>
                    <a:pt x="28"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1"/>
            <p:cNvSpPr/>
            <p:nvPr/>
          </p:nvSpPr>
          <p:spPr>
            <a:xfrm>
              <a:off x="1473306" y="419526"/>
              <a:ext cx="59177" cy="52460"/>
            </a:xfrm>
            <a:custGeom>
              <a:avLst/>
              <a:gdLst/>
              <a:ahLst/>
              <a:cxnLst/>
              <a:rect l="l" t="t" r="r" b="b"/>
              <a:pathLst>
                <a:path w="1348" h="1195" extrusionOk="0">
                  <a:moveTo>
                    <a:pt x="630" y="1"/>
                  </a:moveTo>
                  <a:cubicBezTo>
                    <a:pt x="555" y="1"/>
                    <a:pt x="478" y="12"/>
                    <a:pt x="402" y="36"/>
                  </a:cubicBezTo>
                  <a:cubicBezTo>
                    <a:pt x="334" y="56"/>
                    <a:pt x="266" y="87"/>
                    <a:pt x="201" y="131"/>
                  </a:cubicBezTo>
                  <a:cubicBezTo>
                    <a:pt x="140" y="175"/>
                    <a:pt x="82" y="237"/>
                    <a:pt x="52" y="312"/>
                  </a:cubicBezTo>
                  <a:cubicBezTo>
                    <a:pt x="18" y="387"/>
                    <a:pt x="7" y="464"/>
                    <a:pt x="4" y="543"/>
                  </a:cubicBezTo>
                  <a:cubicBezTo>
                    <a:pt x="1" y="621"/>
                    <a:pt x="11" y="700"/>
                    <a:pt x="32" y="775"/>
                  </a:cubicBezTo>
                  <a:cubicBezTo>
                    <a:pt x="55" y="849"/>
                    <a:pt x="89" y="921"/>
                    <a:pt x="140" y="985"/>
                  </a:cubicBezTo>
                  <a:cubicBezTo>
                    <a:pt x="188" y="1047"/>
                    <a:pt x="249" y="1101"/>
                    <a:pt x="321" y="1138"/>
                  </a:cubicBezTo>
                  <a:cubicBezTo>
                    <a:pt x="393" y="1175"/>
                    <a:pt x="474" y="1195"/>
                    <a:pt x="555" y="1195"/>
                  </a:cubicBezTo>
                  <a:cubicBezTo>
                    <a:pt x="631" y="1195"/>
                    <a:pt x="706" y="1178"/>
                    <a:pt x="773" y="1142"/>
                  </a:cubicBezTo>
                  <a:cubicBezTo>
                    <a:pt x="844" y="1108"/>
                    <a:pt x="899" y="1047"/>
                    <a:pt x="936" y="982"/>
                  </a:cubicBezTo>
                  <a:cubicBezTo>
                    <a:pt x="971" y="918"/>
                    <a:pt x="987" y="846"/>
                    <a:pt x="984" y="775"/>
                  </a:cubicBezTo>
                  <a:cubicBezTo>
                    <a:pt x="987" y="740"/>
                    <a:pt x="977" y="703"/>
                    <a:pt x="971" y="673"/>
                  </a:cubicBezTo>
                  <a:cubicBezTo>
                    <a:pt x="957" y="638"/>
                    <a:pt x="943" y="607"/>
                    <a:pt x="922" y="580"/>
                  </a:cubicBezTo>
                  <a:cubicBezTo>
                    <a:pt x="885" y="526"/>
                    <a:pt x="831" y="485"/>
                    <a:pt x="779" y="461"/>
                  </a:cubicBezTo>
                  <a:cubicBezTo>
                    <a:pt x="729" y="434"/>
                    <a:pt x="671" y="417"/>
                    <a:pt x="616" y="417"/>
                  </a:cubicBezTo>
                  <a:cubicBezTo>
                    <a:pt x="558" y="417"/>
                    <a:pt x="504" y="441"/>
                    <a:pt x="470" y="478"/>
                  </a:cubicBezTo>
                  <a:cubicBezTo>
                    <a:pt x="440" y="519"/>
                    <a:pt x="426" y="563"/>
                    <a:pt x="423" y="604"/>
                  </a:cubicBezTo>
                  <a:cubicBezTo>
                    <a:pt x="419" y="645"/>
                    <a:pt x="426" y="682"/>
                    <a:pt x="436" y="713"/>
                  </a:cubicBezTo>
                  <a:cubicBezTo>
                    <a:pt x="460" y="778"/>
                    <a:pt x="501" y="815"/>
                    <a:pt x="535" y="829"/>
                  </a:cubicBezTo>
                  <a:cubicBezTo>
                    <a:pt x="552" y="836"/>
                    <a:pt x="562" y="836"/>
                    <a:pt x="572" y="836"/>
                  </a:cubicBezTo>
                  <a:cubicBezTo>
                    <a:pt x="566" y="832"/>
                    <a:pt x="552" y="829"/>
                    <a:pt x="538" y="822"/>
                  </a:cubicBezTo>
                  <a:cubicBezTo>
                    <a:pt x="508" y="805"/>
                    <a:pt x="473" y="767"/>
                    <a:pt x="460" y="706"/>
                  </a:cubicBezTo>
                  <a:cubicBezTo>
                    <a:pt x="450" y="679"/>
                    <a:pt x="450" y="645"/>
                    <a:pt x="453" y="607"/>
                  </a:cubicBezTo>
                  <a:cubicBezTo>
                    <a:pt x="460" y="574"/>
                    <a:pt x="477" y="536"/>
                    <a:pt x="504" y="509"/>
                  </a:cubicBezTo>
                  <a:cubicBezTo>
                    <a:pt x="529" y="484"/>
                    <a:pt x="564" y="471"/>
                    <a:pt x="601" y="471"/>
                  </a:cubicBezTo>
                  <a:cubicBezTo>
                    <a:pt x="605" y="471"/>
                    <a:pt x="609" y="471"/>
                    <a:pt x="613" y="472"/>
                  </a:cubicBezTo>
                  <a:cubicBezTo>
                    <a:pt x="657" y="475"/>
                    <a:pt x="705" y="495"/>
                    <a:pt x="749" y="519"/>
                  </a:cubicBezTo>
                  <a:cubicBezTo>
                    <a:pt x="790" y="546"/>
                    <a:pt x="831" y="580"/>
                    <a:pt x="858" y="624"/>
                  </a:cubicBezTo>
                  <a:cubicBezTo>
                    <a:pt x="872" y="645"/>
                    <a:pt x="878" y="669"/>
                    <a:pt x="885" y="696"/>
                  </a:cubicBezTo>
                  <a:cubicBezTo>
                    <a:pt x="892" y="720"/>
                    <a:pt x="895" y="747"/>
                    <a:pt x="892" y="775"/>
                  </a:cubicBezTo>
                  <a:cubicBezTo>
                    <a:pt x="889" y="883"/>
                    <a:pt x="828" y="999"/>
                    <a:pt x="726" y="1053"/>
                  </a:cubicBezTo>
                  <a:cubicBezTo>
                    <a:pt x="678" y="1078"/>
                    <a:pt x="622" y="1091"/>
                    <a:pt x="564" y="1091"/>
                  </a:cubicBezTo>
                  <a:cubicBezTo>
                    <a:pt x="497" y="1091"/>
                    <a:pt x="428" y="1074"/>
                    <a:pt x="368" y="1043"/>
                  </a:cubicBezTo>
                  <a:cubicBezTo>
                    <a:pt x="252" y="989"/>
                    <a:pt x="170" y="873"/>
                    <a:pt x="134" y="744"/>
                  </a:cubicBezTo>
                  <a:cubicBezTo>
                    <a:pt x="113" y="679"/>
                    <a:pt x="106" y="611"/>
                    <a:pt x="106" y="546"/>
                  </a:cubicBezTo>
                  <a:cubicBezTo>
                    <a:pt x="106" y="478"/>
                    <a:pt x="120" y="411"/>
                    <a:pt x="144" y="353"/>
                  </a:cubicBezTo>
                  <a:cubicBezTo>
                    <a:pt x="191" y="237"/>
                    <a:pt x="310" y="162"/>
                    <a:pt x="429" y="122"/>
                  </a:cubicBezTo>
                  <a:cubicBezTo>
                    <a:pt x="508" y="95"/>
                    <a:pt x="590" y="83"/>
                    <a:pt x="669" y="83"/>
                  </a:cubicBezTo>
                  <a:cubicBezTo>
                    <a:pt x="713" y="83"/>
                    <a:pt x="756" y="87"/>
                    <a:pt x="797" y="94"/>
                  </a:cubicBezTo>
                  <a:cubicBezTo>
                    <a:pt x="916" y="114"/>
                    <a:pt x="1021" y="166"/>
                    <a:pt x="1100" y="233"/>
                  </a:cubicBezTo>
                  <a:cubicBezTo>
                    <a:pt x="1181" y="298"/>
                    <a:pt x="1236" y="380"/>
                    <a:pt x="1273" y="458"/>
                  </a:cubicBezTo>
                  <a:cubicBezTo>
                    <a:pt x="1310" y="536"/>
                    <a:pt x="1327" y="611"/>
                    <a:pt x="1331" y="676"/>
                  </a:cubicBezTo>
                  <a:cubicBezTo>
                    <a:pt x="1338" y="737"/>
                    <a:pt x="1331" y="788"/>
                    <a:pt x="1327" y="822"/>
                  </a:cubicBezTo>
                  <a:cubicBezTo>
                    <a:pt x="1321" y="856"/>
                    <a:pt x="1317" y="873"/>
                    <a:pt x="1317" y="873"/>
                  </a:cubicBezTo>
                  <a:cubicBezTo>
                    <a:pt x="1317" y="873"/>
                    <a:pt x="1321" y="856"/>
                    <a:pt x="1331" y="822"/>
                  </a:cubicBezTo>
                  <a:cubicBezTo>
                    <a:pt x="1338" y="788"/>
                    <a:pt x="1348" y="740"/>
                    <a:pt x="1348" y="676"/>
                  </a:cubicBezTo>
                  <a:cubicBezTo>
                    <a:pt x="1348" y="611"/>
                    <a:pt x="1338" y="530"/>
                    <a:pt x="1307" y="444"/>
                  </a:cubicBezTo>
                  <a:cubicBezTo>
                    <a:pt x="1277" y="359"/>
                    <a:pt x="1222" y="268"/>
                    <a:pt x="1137" y="189"/>
                  </a:cubicBezTo>
                  <a:cubicBezTo>
                    <a:pt x="1055" y="111"/>
                    <a:pt x="939" y="50"/>
                    <a:pt x="814" y="23"/>
                  </a:cubicBezTo>
                  <a:cubicBezTo>
                    <a:pt x="755" y="9"/>
                    <a:pt x="693"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1"/>
            <p:cNvSpPr/>
            <p:nvPr/>
          </p:nvSpPr>
          <p:spPr>
            <a:xfrm>
              <a:off x="952422" y="311925"/>
              <a:ext cx="455638" cy="189692"/>
            </a:xfrm>
            <a:custGeom>
              <a:avLst/>
              <a:gdLst/>
              <a:ahLst/>
              <a:cxnLst/>
              <a:rect l="l" t="t" r="r" b="b"/>
              <a:pathLst>
                <a:path w="10379" h="4321" extrusionOk="0">
                  <a:moveTo>
                    <a:pt x="1232" y="1"/>
                  </a:moveTo>
                  <a:cubicBezTo>
                    <a:pt x="1174" y="1"/>
                    <a:pt x="1116" y="4"/>
                    <a:pt x="1062" y="4"/>
                  </a:cubicBezTo>
                  <a:lnTo>
                    <a:pt x="902" y="4"/>
                  </a:lnTo>
                  <a:cubicBezTo>
                    <a:pt x="851" y="4"/>
                    <a:pt x="800" y="4"/>
                    <a:pt x="753" y="7"/>
                  </a:cubicBezTo>
                  <a:cubicBezTo>
                    <a:pt x="657" y="14"/>
                    <a:pt x="572" y="17"/>
                    <a:pt x="494" y="21"/>
                  </a:cubicBezTo>
                  <a:cubicBezTo>
                    <a:pt x="412" y="25"/>
                    <a:pt x="345" y="31"/>
                    <a:pt x="283" y="38"/>
                  </a:cubicBezTo>
                  <a:cubicBezTo>
                    <a:pt x="222" y="45"/>
                    <a:pt x="171" y="51"/>
                    <a:pt x="130" y="55"/>
                  </a:cubicBezTo>
                  <a:cubicBezTo>
                    <a:pt x="45" y="62"/>
                    <a:pt x="1" y="65"/>
                    <a:pt x="1" y="65"/>
                  </a:cubicBezTo>
                  <a:cubicBezTo>
                    <a:pt x="1" y="65"/>
                    <a:pt x="45" y="69"/>
                    <a:pt x="130" y="69"/>
                  </a:cubicBezTo>
                  <a:lnTo>
                    <a:pt x="283" y="69"/>
                  </a:lnTo>
                  <a:cubicBezTo>
                    <a:pt x="345" y="72"/>
                    <a:pt x="416" y="72"/>
                    <a:pt x="494" y="75"/>
                  </a:cubicBezTo>
                  <a:cubicBezTo>
                    <a:pt x="572" y="78"/>
                    <a:pt x="657" y="82"/>
                    <a:pt x="753" y="86"/>
                  </a:cubicBezTo>
                  <a:cubicBezTo>
                    <a:pt x="800" y="89"/>
                    <a:pt x="847" y="92"/>
                    <a:pt x="899" y="96"/>
                  </a:cubicBezTo>
                  <a:cubicBezTo>
                    <a:pt x="949" y="103"/>
                    <a:pt x="1004" y="106"/>
                    <a:pt x="1055" y="109"/>
                  </a:cubicBezTo>
                  <a:cubicBezTo>
                    <a:pt x="1110" y="113"/>
                    <a:pt x="1167" y="119"/>
                    <a:pt x="1225" y="123"/>
                  </a:cubicBezTo>
                  <a:cubicBezTo>
                    <a:pt x="1283" y="130"/>
                    <a:pt x="1341" y="136"/>
                    <a:pt x="1402" y="144"/>
                  </a:cubicBezTo>
                  <a:cubicBezTo>
                    <a:pt x="1463" y="150"/>
                    <a:pt x="1524" y="157"/>
                    <a:pt x="1590" y="164"/>
                  </a:cubicBezTo>
                  <a:cubicBezTo>
                    <a:pt x="1651" y="171"/>
                    <a:pt x="1715" y="180"/>
                    <a:pt x="1783" y="191"/>
                  </a:cubicBezTo>
                  <a:cubicBezTo>
                    <a:pt x="2310" y="259"/>
                    <a:pt x="2923" y="392"/>
                    <a:pt x="3559" y="582"/>
                  </a:cubicBezTo>
                  <a:cubicBezTo>
                    <a:pt x="3637" y="606"/>
                    <a:pt x="3719" y="637"/>
                    <a:pt x="3797" y="661"/>
                  </a:cubicBezTo>
                  <a:cubicBezTo>
                    <a:pt x="3838" y="674"/>
                    <a:pt x="3879" y="687"/>
                    <a:pt x="3920" y="701"/>
                  </a:cubicBezTo>
                  <a:lnTo>
                    <a:pt x="3978" y="722"/>
                  </a:lnTo>
                  <a:lnTo>
                    <a:pt x="4039" y="742"/>
                  </a:lnTo>
                  <a:cubicBezTo>
                    <a:pt x="4198" y="803"/>
                    <a:pt x="4361" y="861"/>
                    <a:pt x="4521" y="929"/>
                  </a:cubicBezTo>
                  <a:cubicBezTo>
                    <a:pt x="4848" y="1055"/>
                    <a:pt x="5168" y="1212"/>
                    <a:pt x="5481" y="1372"/>
                  </a:cubicBezTo>
                  <a:cubicBezTo>
                    <a:pt x="5637" y="1457"/>
                    <a:pt x="5794" y="1535"/>
                    <a:pt x="5947" y="1630"/>
                  </a:cubicBezTo>
                  <a:cubicBezTo>
                    <a:pt x="6022" y="1674"/>
                    <a:pt x="6096" y="1719"/>
                    <a:pt x="6171" y="1763"/>
                  </a:cubicBezTo>
                  <a:cubicBezTo>
                    <a:pt x="6246" y="1810"/>
                    <a:pt x="6321" y="1858"/>
                    <a:pt x="6396" y="1902"/>
                  </a:cubicBezTo>
                  <a:cubicBezTo>
                    <a:pt x="6688" y="2092"/>
                    <a:pt x="6974" y="2287"/>
                    <a:pt x="7246" y="2480"/>
                  </a:cubicBezTo>
                  <a:cubicBezTo>
                    <a:pt x="7794" y="2868"/>
                    <a:pt x="8311" y="3232"/>
                    <a:pt x="8767" y="3521"/>
                  </a:cubicBezTo>
                  <a:cubicBezTo>
                    <a:pt x="9226" y="3810"/>
                    <a:pt x="9631" y="4011"/>
                    <a:pt x="9920" y="4137"/>
                  </a:cubicBezTo>
                  <a:cubicBezTo>
                    <a:pt x="9991" y="4168"/>
                    <a:pt x="10056" y="4198"/>
                    <a:pt x="10114" y="4218"/>
                  </a:cubicBezTo>
                  <a:cubicBezTo>
                    <a:pt x="10172" y="4239"/>
                    <a:pt x="10219" y="4259"/>
                    <a:pt x="10257" y="4273"/>
                  </a:cubicBezTo>
                  <a:cubicBezTo>
                    <a:pt x="10338" y="4303"/>
                    <a:pt x="10379" y="4320"/>
                    <a:pt x="10379" y="4320"/>
                  </a:cubicBezTo>
                  <a:cubicBezTo>
                    <a:pt x="10379" y="4320"/>
                    <a:pt x="10338" y="4300"/>
                    <a:pt x="10260" y="4267"/>
                  </a:cubicBezTo>
                  <a:cubicBezTo>
                    <a:pt x="10223" y="4246"/>
                    <a:pt x="10175" y="4226"/>
                    <a:pt x="10121" y="4198"/>
                  </a:cubicBezTo>
                  <a:cubicBezTo>
                    <a:pt x="10066" y="4174"/>
                    <a:pt x="10005" y="4140"/>
                    <a:pt x="9937" y="4103"/>
                  </a:cubicBezTo>
                  <a:cubicBezTo>
                    <a:pt x="9900" y="4086"/>
                    <a:pt x="9865" y="4066"/>
                    <a:pt x="9825" y="4045"/>
                  </a:cubicBezTo>
                  <a:cubicBezTo>
                    <a:pt x="9787" y="4025"/>
                    <a:pt x="9750" y="4001"/>
                    <a:pt x="9709" y="3977"/>
                  </a:cubicBezTo>
                  <a:cubicBezTo>
                    <a:pt x="9668" y="3953"/>
                    <a:pt x="9624" y="3929"/>
                    <a:pt x="9583" y="3906"/>
                  </a:cubicBezTo>
                  <a:cubicBezTo>
                    <a:pt x="9539" y="3879"/>
                    <a:pt x="9495" y="3848"/>
                    <a:pt x="9447" y="3821"/>
                  </a:cubicBezTo>
                  <a:cubicBezTo>
                    <a:pt x="9403" y="3790"/>
                    <a:pt x="9355" y="3763"/>
                    <a:pt x="9305" y="3729"/>
                  </a:cubicBezTo>
                  <a:cubicBezTo>
                    <a:pt x="9256" y="3698"/>
                    <a:pt x="9209" y="3664"/>
                    <a:pt x="9158" y="3630"/>
                  </a:cubicBezTo>
                  <a:cubicBezTo>
                    <a:pt x="9056" y="3562"/>
                    <a:pt x="8950" y="3487"/>
                    <a:pt x="8842" y="3413"/>
                  </a:cubicBezTo>
                  <a:cubicBezTo>
                    <a:pt x="8402" y="3103"/>
                    <a:pt x="7920" y="2705"/>
                    <a:pt x="7386" y="2293"/>
                  </a:cubicBezTo>
                  <a:cubicBezTo>
                    <a:pt x="7117" y="2089"/>
                    <a:pt x="6838" y="1879"/>
                    <a:pt x="6542" y="1678"/>
                  </a:cubicBezTo>
                  <a:cubicBezTo>
                    <a:pt x="6468" y="1630"/>
                    <a:pt x="6392" y="1579"/>
                    <a:pt x="6317" y="1532"/>
                  </a:cubicBezTo>
                  <a:cubicBezTo>
                    <a:pt x="6239" y="1483"/>
                    <a:pt x="6161" y="1439"/>
                    <a:pt x="6086" y="1392"/>
                  </a:cubicBezTo>
                  <a:cubicBezTo>
                    <a:pt x="5930" y="1296"/>
                    <a:pt x="5770" y="1212"/>
                    <a:pt x="5610" y="1123"/>
                  </a:cubicBezTo>
                  <a:cubicBezTo>
                    <a:pt x="5287" y="960"/>
                    <a:pt x="4957" y="807"/>
                    <a:pt x="4623" y="678"/>
                  </a:cubicBezTo>
                  <a:cubicBezTo>
                    <a:pt x="4457" y="609"/>
                    <a:pt x="4287" y="555"/>
                    <a:pt x="4124" y="497"/>
                  </a:cubicBezTo>
                  <a:lnTo>
                    <a:pt x="4062" y="477"/>
                  </a:lnTo>
                  <a:lnTo>
                    <a:pt x="3998" y="456"/>
                  </a:lnTo>
                  <a:cubicBezTo>
                    <a:pt x="3957" y="446"/>
                    <a:pt x="3916" y="433"/>
                    <a:pt x="3871" y="419"/>
                  </a:cubicBezTo>
                  <a:cubicBezTo>
                    <a:pt x="3790" y="395"/>
                    <a:pt x="3708" y="372"/>
                    <a:pt x="3626" y="348"/>
                  </a:cubicBezTo>
                  <a:cubicBezTo>
                    <a:pt x="2970" y="171"/>
                    <a:pt x="2341" y="78"/>
                    <a:pt x="1800" y="31"/>
                  </a:cubicBezTo>
                  <a:cubicBezTo>
                    <a:pt x="1732" y="28"/>
                    <a:pt x="1667" y="17"/>
                    <a:pt x="1603" y="14"/>
                  </a:cubicBezTo>
                  <a:cubicBezTo>
                    <a:pt x="1535" y="14"/>
                    <a:pt x="1474" y="11"/>
                    <a:pt x="1412" y="7"/>
                  </a:cubicBezTo>
                  <a:cubicBezTo>
                    <a:pt x="1351" y="7"/>
                    <a:pt x="1290" y="4"/>
                    <a:pt x="1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1"/>
            <p:cNvSpPr/>
            <p:nvPr/>
          </p:nvSpPr>
          <p:spPr>
            <a:xfrm>
              <a:off x="1184351" y="341953"/>
              <a:ext cx="219719" cy="139821"/>
            </a:xfrm>
            <a:custGeom>
              <a:avLst/>
              <a:gdLst/>
              <a:ahLst/>
              <a:cxnLst/>
              <a:rect l="l" t="t" r="r" b="b"/>
              <a:pathLst>
                <a:path w="5005" h="3185" extrusionOk="0">
                  <a:moveTo>
                    <a:pt x="1" y="0"/>
                  </a:moveTo>
                  <a:cubicBezTo>
                    <a:pt x="1" y="0"/>
                    <a:pt x="21" y="11"/>
                    <a:pt x="62" y="27"/>
                  </a:cubicBezTo>
                  <a:cubicBezTo>
                    <a:pt x="103" y="44"/>
                    <a:pt x="160" y="72"/>
                    <a:pt x="235" y="109"/>
                  </a:cubicBezTo>
                  <a:cubicBezTo>
                    <a:pt x="381" y="174"/>
                    <a:pt x="589" y="283"/>
                    <a:pt x="838" y="408"/>
                  </a:cubicBezTo>
                  <a:cubicBezTo>
                    <a:pt x="1086" y="534"/>
                    <a:pt x="1361" y="701"/>
                    <a:pt x="1654" y="888"/>
                  </a:cubicBezTo>
                  <a:cubicBezTo>
                    <a:pt x="1943" y="1075"/>
                    <a:pt x="2246" y="1286"/>
                    <a:pt x="2532" y="1517"/>
                  </a:cubicBezTo>
                  <a:cubicBezTo>
                    <a:pt x="2824" y="1746"/>
                    <a:pt x="3110" y="1983"/>
                    <a:pt x="3389" y="2198"/>
                  </a:cubicBezTo>
                  <a:cubicBezTo>
                    <a:pt x="3664" y="2415"/>
                    <a:pt x="3933" y="2606"/>
                    <a:pt x="4171" y="2759"/>
                  </a:cubicBezTo>
                  <a:cubicBezTo>
                    <a:pt x="4409" y="2912"/>
                    <a:pt x="4620" y="3018"/>
                    <a:pt x="4769" y="3085"/>
                  </a:cubicBezTo>
                  <a:cubicBezTo>
                    <a:pt x="4804" y="3103"/>
                    <a:pt x="4838" y="3116"/>
                    <a:pt x="4868" y="3129"/>
                  </a:cubicBezTo>
                  <a:cubicBezTo>
                    <a:pt x="4899" y="3140"/>
                    <a:pt x="4923" y="3150"/>
                    <a:pt x="4943" y="3160"/>
                  </a:cubicBezTo>
                  <a:cubicBezTo>
                    <a:pt x="4984" y="3178"/>
                    <a:pt x="5005" y="3184"/>
                    <a:pt x="5005" y="3184"/>
                  </a:cubicBezTo>
                  <a:cubicBezTo>
                    <a:pt x="5005" y="3184"/>
                    <a:pt x="4984" y="3174"/>
                    <a:pt x="4947" y="3154"/>
                  </a:cubicBezTo>
                  <a:cubicBezTo>
                    <a:pt x="4929" y="3140"/>
                    <a:pt x="4906" y="3126"/>
                    <a:pt x="4879" y="3113"/>
                  </a:cubicBezTo>
                  <a:cubicBezTo>
                    <a:pt x="4851" y="3096"/>
                    <a:pt x="4818" y="3079"/>
                    <a:pt x="4783" y="3055"/>
                  </a:cubicBezTo>
                  <a:cubicBezTo>
                    <a:pt x="4644" y="2974"/>
                    <a:pt x="4453" y="2837"/>
                    <a:pt x="4232" y="2671"/>
                  </a:cubicBezTo>
                  <a:cubicBezTo>
                    <a:pt x="4011" y="2501"/>
                    <a:pt x="3769" y="2286"/>
                    <a:pt x="3511" y="2052"/>
                  </a:cubicBezTo>
                  <a:cubicBezTo>
                    <a:pt x="3253" y="1817"/>
                    <a:pt x="2977" y="1565"/>
                    <a:pt x="2681" y="1327"/>
                  </a:cubicBezTo>
                  <a:cubicBezTo>
                    <a:pt x="2389" y="1093"/>
                    <a:pt x="2075" y="875"/>
                    <a:pt x="1766" y="701"/>
                  </a:cubicBezTo>
                  <a:cubicBezTo>
                    <a:pt x="1460" y="521"/>
                    <a:pt x="1157" y="388"/>
                    <a:pt x="895" y="279"/>
                  </a:cubicBezTo>
                  <a:cubicBezTo>
                    <a:pt x="637" y="170"/>
                    <a:pt x="409" y="109"/>
                    <a:pt x="249" y="61"/>
                  </a:cubicBezTo>
                  <a:cubicBezTo>
                    <a:pt x="171" y="41"/>
                    <a:pt x="109" y="27"/>
                    <a:pt x="65" y="17"/>
                  </a:cubicBezTo>
                  <a:cubicBezTo>
                    <a:pt x="24"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1"/>
            <p:cNvSpPr/>
            <p:nvPr/>
          </p:nvSpPr>
          <p:spPr>
            <a:xfrm>
              <a:off x="475439" y="690963"/>
              <a:ext cx="61416" cy="279116"/>
            </a:xfrm>
            <a:custGeom>
              <a:avLst/>
              <a:gdLst/>
              <a:ahLst/>
              <a:cxnLst/>
              <a:rect l="l" t="t" r="r" b="b"/>
              <a:pathLst>
                <a:path w="1399" h="6358" extrusionOk="0">
                  <a:moveTo>
                    <a:pt x="964" y="0"/>
                  </a:moveTo>
                  <a:cubicBezTo>
                    <a:pt x="964" y="0"/>
                    <a:pt x="950" y="21"/>
                    <a:pt x="923" y="62"/>
                  </a:cubicBezTo>
                  <a:cubicBezTo>
                    <a:pt x="895" y="106"/>
                    <a:pt x="851" y="164"/>
                    <a:pt x="800" y="241"/>
                  </a:cubicBezTo>
                  <a:cubicBezTo>
                    <a:pt x="705" y="401"/>
                    <a:pt x="559" y="629"/>
                    <a:pt x="426" y="925"/>
                  </a:cubicBezTo>
                  <a:cubicBezTo>
                    <a:pt x="395" y="1000"/>
                    <a:pt x="361" y="1075"/>
                    <a:pt x="331" y="1156"/>
                  </a:cubicBezTo>
                  <a:cubicBezTo>
                    <a:pt x="300" y="1241"/>
                    <a:pt x="266" y="1323"/>
                    <a:pt x="239" y="1415"/>
                  </a:cubicBezTo>
                  <a:cubicBezTo>
                    <a:pt x="177" y="1588"/>
                    <a:pt x="127" y="1783"/>
                    <a:pt x="89" y="1983"/>
                  </a:cubicBezTo>
                  <a:cubicBezTo>
                    <a:pt x="69" y="2082"/>
                    <a:pt x="52" y="2184"/>
                    <a:pt x="38" y="2290"/>
                  </a:cubicBezTo>
                  <a:cubicBezTo>
                    <a:pt x="21" y="2395"/>
                    <a:pt x="17" y="2500"/>
                    <a:pt x="8" y="2605"/>
                  </a:cubicBezTo>
                  <a:cubicBezTo>
                    <a:pt x="0" y="2823"/>
                    <a:pt x="0" y="3041"/>
                    <a:pt x="14" y="3259"/>
                  </a:cubicBezTo>
                  <a:cubicBezTo>
                    <a:pt x="35" y="3477"/>
                    <a:pt x="66" y="3695"/>
                    <a:pt x="106" y="3905"/>
                  </a:cubicBezTo>
                  <a:cubicBezTo>
                    <a:pt x="151" y="4113"/>
                    <a:pt x="201" y="4320"/>
                    <a:pt x="266" y="4514"/>
                  </a:cubicBezTo>
                  <a:cubicBezTo>
                    <a:pt x="392" y="4902"/>
                    <a:pt x="572" y="5242"/>
                    <a:pt x="735" y="5521"/>
                  </a:cubicBezTo>
                  <a:cubicBezTo>
                    <a:pt x="898" y="5800"/>
                    <a:pt x="1076" y="6004"/>
                    <a:pt x="1198" y="6147"/>
                  </a:cubicBezTo>
                  <a:cubicBezTo>
                    <a:pt x="1259" y="6218"/>
                    <a:pt x="1314" y="6266"/>
                    <a:pt x="1347" y="6303"/>
                  </a:cubicBezTo>
                  <a:cubicBezTo>
                    <a:pt x="1382" y="6337"/>
                    <a:pt x="1399" y="6358"/>
                    <a:pt x="1399" y="6358"/>
                  </a:cubicBezTo>
                  <a:cubicBezTo>
                    <a:pt x="1399" y="6358"/>
                    <a:pt x="1385" y="6334"/>
                    <a:pt x="1361" y="6293"/>
                  </a:cubicBezTo>
                  <a:cubicBezTo>
                    <a:pt x="1334" y="6249"/>
                    <a:pt x="1294" y="6188"/>
                    <a:pt x="1249" y="6106"/>
                  </a:cubicBezTo>
                  <a:cubicBezTo>
                    <a:pt x="1154" y="5949"/>
                    <a:pt x="1038" y="5711"/>
                    <a:pt x="909" y="5429"/>
                  </a:cubicBezTo>
                  <a:cubicBezTo>
                    <a:pt x="780" y="5144"/>
                    <a:pt x="667" y="4797"/>
                    <a:pt x="572" y="4422"/>
                  </a:cubicBezTo>
                  <a:cubicBezTo>
                    <a:pt x="528" y="4235"/>
                    <a:pt x="487" y="4042"/>
                    <a:pt x="457" y="3841"/>
                  </a:cubicBezTo>
                  <a:cubicBezTo>
                    <a:pt x="426" y="3643"/>
                    <a:pt x="402" y="3439"/>
                    <a:pt x="392" y="3232"/>
                  </a:cubicBezTo>
                  <a:cubicBezTo>
                    <a:pt x="378" y="3028"/>
                    <a:pt x="375" y="2823"/>
                    <a:pt x="378" y="2623"/>
                  </a:cubicBezTo>
                  <a:cubicBezTo>
                    <a:pt x="388" y="2422"/>
                    <a:pt x="395" y="2221"/>
                    <a:pt x="413" y="2031"/>
                  </a:cubicBezTo>
                  <a:cubicBezTo>
                    <a:pt x="419" y="1980"/>
                    <a:pt x="426" y="1935"/>
                    <a:pt x="429" y="1888"/>
                  </a:cubicBezTo>
                  <a:cubicBezTo>
                    <a:pt x="436" y="1841"/>
                    <a:pt x="440" y="1792"/>
                    <a:pt x="446" y="1748"/>
                  </a:cubicBezTo>
                  <a:cubicBezTo>
                    <a:pt x="453" y="1701"/>
                    <a:pt x="460" y="1654"/>
                    <a:pt x="466" y="1609"/>
                  </a:cubicBezTo>
                  <a:cubicBezTo>
                    <a:pt x="470" y="1565"/>
                    <a:pt x="480" y="1520"/>
                    <a:pt x="487" y="1476"/>
                  </a:cubicBezTo>
                  <a:cubicBezTo>
                    <a:pt x="501" y="1388"/>
                    <a:pt x="518" y="1303"/>
                    <a:pt x="535" y="1221"/>
                  </a:cubicBezTo>
                  <a:cubicBezTo>
                    <a:pt x="555" y="1139"/>
                    <a:pt x="576" y="1062"/>
                    <a:pt x="592" y="983"/>
                  </a:cubicBezTo>
                  <a:cubicBezTo>
                    <a:pt x="674" y="680"/>
                    <a:pt x="763" y="432"/>
                    <a:pt x="841" y="262"/>
                  </a:cubicBezTo>
                  <a:cubicBezTo>
                    <a:pt x="875" y="177"/>
                    <a:pt x="909" y="112"/>
                    <a:pt x="929" y="68"/>
                  </a:cubicBezTo>
                  <a:cubicBezTo>
                    <a:pt x="953" y="24"/>
                    <a:pt x="964" y="0"/>
                    <a:pt x="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1"/>
            <p:cNvSpPr/>
            <p:nvPr/>
          </p:nvSpPr>
          <p:spPr>
            <a:xfrm>
              <a:off x="451689" y="748297"/>
              <a:ext cx="17999" cy="125642"/>
            </a:xfrm>
            <a:custGeom>
              <a:avLst/>
              <a:gdLst/>
              <a:ahLst/>
              <a:cxnLst/>
              <a:rect l="l" t="t" r="r" b="b"/>
              <a:pathLst>
                <a:path w="410" h="2862" extrusionOk="0">
                  <a:moveTo>
                    <a:pt x="409" y="1"/>
                  </a:moveTo>
                  <a:lnTo>
                    <a:pt x="409" y="1"/>
                  </a:lnTo>
                  <a:cubicBezTo>
                    <a:pt x="409" y="1"/>
                    <a:pt x="389" y="41"/>
                    <a:pt x="351" y="112"/>
                  </a:cubicBezTo>
                  <a:cubicBezTo>
                    <a:pt x="334" y="150"/>
                    <a:pt x="310" y="194"/>
                    <a:pt x="287" y="246"/>
                  </a:cubicBezTo>
                  <a:cubicBezTo>
                    <a:pt x="276" y="272"/>
                    <a:pt x="263" y="299"/>
                    <a:pt x="249" y="327"/>
                  </a:cubicBezTo>
                  <a:cubicBezTo>
                    <a:pt x="239" y="357"/>
                    <a:pt x="225" y="388"/>
                    <a:pt x="215" y="422"/>
                  </a:cubicBezTo>
                  <a:cubicBezTo>
                    <a:pt x="167" y="552"/>
                    <a:pt x="113" y="708"/>
                    <a:pt x="72" y="881"/>
                  </a:cubicBezTo>
                  <a:cubicBezTo>
                    <a:pt x="31" y="1051"/>
                    <a:pt x="15" y="1242"/>
                    <a:pt x="4" y="1429"/>
                  </a:cubicBezTo>
                  <a:cubicBezTo>
                    <a:pt x="4" y="1524"/>
                    <a:pt x="1" y="1620"/>
                    <a:pt x="11" y="1711"/>
                  </a:cubicBezTo>
                  <a:cubicBezTo>
                    <a:pt x="18" y="1803"/>
                    <a:pt x="31" y="1895"/>
                    <a:pt x="48" y="1980"/>
                  </a:cubicBezTo>
                  <a:cubicBezTo>
                    <a:pt x="79" y="2153"/>
                    <a:pt x="137" y="2313"/>
                    <a:pt x="185" y="2442"/>
                  </a:cubicBezTo>
                  <a:cubicBezTo>
                    <a:pt x="194" y="2477"/>
                    <a:pt x="208" y="2507"/>
                    <a:pt x="222" y="2538"/>
                  </a:cubicBezTo>
                  <a:cubicBezTo>
                    <a:pt x="235" y="2565"/>
                    <a:pt x="249" y="2593"/>
                    <a:pt x="263" y="2620"/>
                  </a:cubicBezTo>
                  <a:cubicBezTo>
                    <a:pt x="276" y="2643"/>
                    <a:pt x="287" y="2667"/>
                    <a:pt x="300" y="2691"/>
                  </a:cubicBezTo>
                  <a:cubicBezTo>
                    <a:pt x="310" y="2711"/>
                    <a:pt x="324" y="2731"/>
                    <a:pt x="331" y="2749"/>
                  </a:cubicBezTo>
                  <a:cubicBezTo>
                    <a:pt x="375" y="2820"/>
                    <a:pt x="395" y="2861"/>
                    <a:pt x="395" y="2861"/>
                  </a:cubicBezTo>
                  <a:cubicBezTo>
                    <a:pt x="395" y="2861"/>
                    <a:pt x="389" y="2813"/>
                    <a:pt x="378" y="2736"/>
                  </a:cubicBezTo>
                  <a:cubicBezTo>
                    <a:pt x="372" y="2695"/>
                    <a:pt x="368" y="2647"/>
                    <a:pt x="365" y="2589"/>
                  </a:cubicBezTo>
                  <a:cubicBezTo>
                    <a:pt x="362" y="2562"/>
                    <a:pt x="358" y="2531"/>
                    <a:pt x="358" y="2500"/>
                  </a:cubicBezTo>
                  <a:cubicBezTo>
                    <a:pt x="354" y="2470"/>
                    <a:pt x="351" y="2439"/>
                    <a:pt x="348" y="2405"/>
                  </a:cubicBezTo>
                  <a:cubicBezTo>
                    <a:pt x="327" y="2273"/>
                    <a:pt x="327" y="2113"/>
                    <a:pt x="314" y="1949"/>
                  </a:cubicBezTo>
                  <a:cubicBezTo>
                    <a:pt x="314" y="1864"/>
                    <a:pt x="307" y="1780"/>
                    <a:pt x="304" y="1695"/>
                  </a:cubicBezTo>
                  <a:cubicBezTo>
                    <a:pt x="300" y="1606"/>
                    <a:pt x="296" y="1517"/>
                    <a:pt x="296" y="1429"/>
                  </a:cubicBezTo>
                  <a:cubicBezTo>
                    <a:pt x="290" y="1255"/>
                    <a:pt x="293" y="1078"/>
                    <a:pt x="300" y="912"/>
                  </a:cubicBezTo>
                  <a:cubicBezTo>
                    <a:pt x="310" y="745"/>
                    <a:pt x="310" y="585"/>
                    <a:pt x="334" y="453"/>
                  </a:cubicBezTo>
                  <a:cubicBezTo>
                    <a:pt x="337" y="419"/>
                    <a:pt x="341" y="384"/>
                    <a:pt x="348" y="354"/>
                  </a:cubicBezTo>
                  <a:cubicBezTo>
                    <a:pt x="351" y="323"/>
                    <a:pt x="354" y="296"/>
                    <a:pt x="362" y="266"/>
                  </a:cubicBezTo>
                  <a:cubicBezTo>
                    <a:pt x="365" y="238"/>
                    <a:pt x="368" y="214"/>
                    <a:pt x="372" y="191"/>
                  </a:cubicBezTo>
                  <a:cubicBezTo>
                    <a:pt x="375" y="167"/>
                    <a:pt x="378" y="143"/>
                    <a:pt x="385" y="126"/>
                  </a:cubicBezTo>
                  <a:cubicBezTo>
                    <a:pt x="398" y="45"/>
                    <a:pt x="409"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1"/>
            <p:cNvSpPr/>
            <p:nvPr/>
          </p:nvSpPr>
          <p:spPr>
            <a:xfrm>
              <a:off x="482902" y="1144150"/>
              <a:ext cx="215681" cy="240440"/>
            </a:xfrm>
            <a:custGeom>
              <a:avLst/>
              <a:gdLst/>
              <a:ahLst/>
              <a:cxnLst/>
              <a:rect l="l" t="t" r="r" b="b"/>
              <a:pathLst>
                <a:path w="4913" h="5477" extrusionOk="0">
                  <a:moveTo>
                    <a:pt x="1409" y="1"/>
                  </a:moveTo>
                  <a:cubicBezTo>
                    <a:pt x="1409" y="1"/>
                    <a:pt x="1402" y="5"/>
                    <a:pt x="1381" y="5"/>
                  </a:cubicBezTo>
                  <a:cubicBezTo>
                    <a:pt x="1365" y="5"/>
                    <a:pt x="1341" y="5"/>
                    <a:pt x="1307" y="11"/>
                  </a:cubicBezTo>
                  <a:cubicBezTo>
                    <a:pt x="1239" y="18"/>
                    <a:pt x="1137" y="35"/>
                    <a:pt x="1014" y="79"/>
                  </a:cubicBezTo>
                  <a:cubicBezTo>
                    <a:pt x="896" y="127"/>
                    <a:pt x="756" y="202"/>
                    <a:pt x="613" y="321"/>
                  </a:cubicBezTo>
                  <a:cubicBezTo>
                    <a:pt x="470" y="437"/>
                    <a:pt x="334" y="603"/>
                    <a:pt x="232" y="811"/>
                  </a:cubicBezTo>
                  <a:cubicBezTo>
                    <a:pt x="133" y="1015"/>
                    <a:pt x="62" y="1256"/>
                    <a:pt x="31" y="1518"/>
                  </a:cubicBezTo>
                  <a:cubicBezTo>
                    <a:pt x="1" y="1776"/>
                    <a:pt x="7" y="2052"/>
                    <a:pt x="48" y="2335"/>
                  </a:cubicBezTo>
                  <a:cubicBezTo>
                    <a:pt x="86" y="2613"/>
                    <a:pt x="157" y="2899"/>
                    <a:pt x="266" y="3178"/>
                  </a:cubicBezTo>
                  <a:cubicBezTo>
                    <a:pt x="375" y="3454"/>
                    <a:pt x="521" y="3720"/>
                    <a:pt x="695" y="3968"/>
                  </a:cubicBezTo>
                  <a:lnTo>
                    <a:pt x="763" y="4059"/>
                  </a:lnTo>
                  <a:cubicBezTo>
                    <a:pt x="783" y="4090"/>
                    <a:pt x="807" y="4117"/>
                    <a:pt x="830" y="4148"/>
                  </a:cubicBezTo>
                  <a:lnTo>
                    <a:pt x="902" y="4236"/>
                  </a:lnTo>
                  <a:lnTo>
                    <a:pt x="977" y="4321"/>
                  </a:lnTo>
                  <a:lnTo>
                    <a:pt x="1052" y="4403"/>
                  </a:lnTo>
                  <a:lnTo>
                    <a:pt x="1130" y="4484"/>
                  </a:lnTo>
                  <a:cubicBezTo>
                    <a:pt x="1157" y="4511"/>
                    <a:pt x="1185" y="4539"/>
                    <a:pt x="1212" y="4563"/>
                  </a:cubicBezTo>
                  <a:lnTo>
                    <a:pt x="1293" y="4638"/>
                  </a:lnTo>
                  <a:cubicBezTo>
                    <a:pt x="1518" y="4835"/>
                    <a:pt x="1763" y="5001"/>
                    <a:pt x="2014" y="5128"/>
                  </a:cubicBezTo>
                  <a:cubicBezTo>
                    <a:pt x="2270" y="5254"/>
                    <a:pt x="2529" y="5338"/>
                    <a:pt x="2780" y="5393"/>
                  </a:cubicBezTo>
                  <a:cubicBezTo>
                    <a:pt x="3031" y="5447"/>
                    <a:pt x="3273" y="5475"/>
                    <a:pt x="3498" y="5475"/>
                  </a:cubicBezTo>
                  <a:cubicBezTo>
                    <a:pt x="3513" y="5476"/>
                    <a:pt x="3529" y="5476"/>
                    <a:pt x="3544" y="5476"/>
                  </a:cubicBezTo>
                  <a:cubicBezTo>
                    <a:pt x="3583" y="5476"/>
                    <a:pt x="3622" y="5474"/>
                    <a:pt x="3661" y="5471"/>
                  </a:cubicBezTo>
                  <a:cubicBezTo>
                    <a:pt x="3688" y="5471"/>
                    <a:pt x="3712" y="5471"/>
                    <a:pt x="3739" y="5467"/>
                  </a:cubicBezTo>
                  <a:cubicBezTo>
                    <a:pt x="3766" y="5464"/>
                    <a:pt x="3790" y="5464"/>
                    <a:pt x="3814" y="5461"/>
                  </a:cubicBezTo>
                  <a:cubicBezTo>
                    <a:pt x="3865" y="5454"/>
                    <a:pt x="3916" y="5450"/>
                    <a:pt x="3964" y="5444"/>
                  </a:cubicBezTo>
                  <a:cubicBezTo>
                    <a:pt x="4011" y="5434"/>
                    <a:pt x="4055" y="5427"/>
                    <a:pt x="4100" y="5420"/>
                  </a:cubicBezTo>
                  <a:cubicBezTo>
                    <a:pt x="4144" y="5414"/>
                    <a:pt x="4185" y="5400"/>
                    <a:pt x="4226" y="5389"/>
                  </a:cubicBezTo>
                  <a:cubicBezTo>
                    <a:pt x="4267" y="5379"/>
                    <a:pt x="4307" y="5369"/>
                    <a:pt x="4345" y="5359"/>
                  </a:cubicBezTo>
                  <a:cubicBezTo>
                    <a:pt x="4419" y="5335"/>
                    <a:pt x="4488" y="5315"/>
                    <a:pt x="4549" y="5294"/>
                  </a:cubicBezTo>
                  <a:cubicBezTo>
                    <a:pt x="4606" y="5271"/>
                    <a:pt x="4661" y="5250"/>
                    <a:pt x="4705" y="5230"/>
                  </a:cubicBezTo>
                  <a:cubicBezTo>
                    <a:pt x="4753" y="5213"/>
                    <a:pt x="4787" y="5189"/>
                    <a:pt x="4821" y="5175"/>
                  </a:cubicBezTo>
                  <a:cubicBezTo>
                    <a:pt x="4879" y="5144"/>
                    <a:pt x="4912" y="5128"/>
                    <a:pt x="4912" y="5128"/>
                  </a:cubicBezTo>
                  <a:lnTo>
                    <a:pt x="4912" y="5128"/>
                  </a:lnTo>
                  <a:cubicBezTo>
                    <a:pt x="4912" y="5128"/>
                    <a:pt x="4879" y="5141"/>
                    <a:pt x="4814" y="5161"/>
                  </a:cubicBezTo>
                  <a:cubicBezTo>
                    <a:pt x="4780" y="5172"/>
                    <a:pt x="4743" y="5189"/>
                    <a:pt x="4695" y="5199"/>
                  </a:cubicBezTo>
                  <a:cubicBezTo>
                    <a:pt x="4647" y="5213"/>
                    <a:pt x="4593" y="5226"/>
                    <a:pt x="4532" y="5243"/>
                  </a:cubicBezTo>
                  <a:cubicBezTo>
                    <a:pt x="4342" y="5290"/>
                    <a:pt x="4083" y="5324"/>
                    <a:pt x="3779" y="5324"/>
                  </a:cubicBezTo>
                  <a:cubicBezTo>
                    <a:pt x="3691" y="5324"/>
                    <a:pt x="3599" y="5321"/>
                    <a:pt x="3504" y="5315"/>
                  </a:cubicBezTo>
                  <a:cubicBezTo>
                    <a:pt x="3080" y="5284"/>
                    <a:pt x="2593" y="5148"/>
                    <a:pt x="2137" y="4896"/>
                  </a:cubicBezTo>
                  <a:cubicBezTo>
                    <a:pt x="1909" y="4770"/>
                    <a:pt x="1688" y="4610"/>
                    <a:pt x="1488" y="4423"/>
                  </a:cubicBezTo>
                  <a:lnTo>
                    <a:pt x="1413" y="4355"/>
                  </a:lnTo>
                  <a:cubicBezTo>
                    <a:pt x="1389" y="4332"/>
                    <a:pt x="1365" y="4304"/>
                    <a:pt x="1341" y="4280"/>
                  </a:cubicBezTo>
                  <a:lnTo>
                    <a:pt x="1270" y="4205"/>
                  </a:lnTo>
                  <a:lnTo>
                    <a:pt x="1202" y="4128"/>
                  </a:lnTo>
                  <a:cubicBezTo>
                    <a:pt x="1177" y="4100"/>
                    <a:pt x="1154" y="4073"/>
                    <a:pt x="1133" y="4046"/>
                  </a:cubicBezTo>
                  <a:lnTo>
                    <a:pt x="1072" y="3964"/>
                  </a:lnTo>
                  <a:cubicBezTo>
                    <a:pt x="1052" y="3933"/>
                    <a:pt x="1031" y="3906"/>
                    <a:pt x="1011" y="3879"/>
                  </a:cubicBezTo>
                  <a:lnTo>
                    <a:pt x="953" y="3791"/>
                  </a:lnTo>
                  <a:cubicBezTo>
                    <a:pt x="800" y="3559"/>
                    <a:pt x="674" y="3311"/>
                    <a:pt x="576" y="3056"/>
                  </a:cubicBezTo>
                  <a:cubicBezTo>
                    <a:pt x="474" y="2801"/>
                    <a:pt x="395" y="2542"/>
                    <a:pt x="348" y="2283"/>
                  </a:cubicBezTo>
                  <a:cubicBezTo>
                    <a:pt x="300" y="2029"/>
                    <a:pt x="273" y="1773"/>
                    <a:pt x="279" y="1536"/>
                  </a:cubicBezTo>
                  <a:cubicBezTo>
                    <a:pt x="283" y="1416"/>
                    <a:pt x="296" y="1304"/>
                    <a:pt x="314" y="1192"/>
                  </a:cubicBezTo>
                  <a:cubicBezTo>
                    <a:pt x="334" y="1083"/>
                    <a:pt x="361" y="977"/>
                    <a:pt x="399" y="883"/>
                  </a:cubicBezTo>
                  <a:cubicBezTo>
                    <a:pt x="474" y="688"/>
                    <a:pt x="576" y="528"/>
                    <a:pt x="688" y="399"/>
                  </a:cubicBezTo>
                  <a:cubicBezTo>
                    <a:pt x="803" y="270"/>
                    <a:pt x="926" y="178"/>
                    <a:pt x="1035" y="123"/>
                  </a:cubicBezTo>
                  <a:cubicBezTo>
                    <a:pt x="1144" y="62"/>
                    <a:pt x="1243" y="32"/>
                    <a:pt x="1307" y="18"/>
                  </a:cubicBezTo>
                  <a:cubicBezTo>
                    <a:pt x="1341" y="11"/>
                    <a:pt x="1365" y="8"/>
                    <a:pt x="1386" y="8"/>
                  </a:cubicBezTo>
                  <a:cubicBezTo>
                    <a:pt x="1402" y="5"/>
                    <a:pt x="1409"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1"/>
            <p:cNvSpPr/>
            <p:nvPr/>
          </p:nvSpPr>
          <p:spPr>
            <a:xfrm>
              <a:off x="457966" y="1143886"/>
              <a:ext cx="111462" cy="275868"/>
            </a:xfrm>
            <a:custGeom>
              <a:avLst/>
              <a:gdLst/>
              <a:ahLst/>
              <a:cxnLst/>
              <a:rect l="l" t="t" r="r" b="b"/>
              <a:pathLst>
                <a:path w="2539" h="6284" extrusionOk="0">
                  <a:moveTo>
                    <a:pt x="1878" y="0"/>
                  </a:moveTo>
                  <a:lnTo>
                    <a:pt x="1878" y="0"/>
                  </a:lnTo>
                  <a:cubicBezTo>
                    <a:pt x="1878" y="0"/>
                    <a:pt x="1847" y="7"/>
                    <a:pt x="1790" y="17"/>
                  </a:cubicBezTo>
                  <a:cubicBezTo>
                    <a:pt x="1759" y="21"/>
                    <a:pt x="1725" y="31"/>
                    <a:pt x="1681" y="41"/>
                  </a:cubicBezTo>
                  <a:cubicBezTo>
                    <a:pt x="1660" y="48"/>
                    <a:pt x="1640" y="52"/>
                    <a:pt x="1616" y="61"/>
                  </a:cubicBezTo>
                  <a:cubicBezTo>
                    <a:pt x="1593" y="68"/>
                    <a:pt x="1569" y="75"/>
                    <a:pt x="1541" y="85"/>
                  </a:cubicBezTo>
                  <a:cubicBezTo>
                    <a:pt x="1436" y="126"/>
                    <a:pt x="1310" y="174"/>
                    <a:pt x="1174" y="256"/>
                  </a:cubicBezTo>
                  <a:cubicBezTo>
                    <a:pt x="1042" y="333"/>
                    <a:pt x="896" y="443"/>
                    <a:pt x="759" y="578"/>
                  </a:cubicBezTo>
                  <a:cubicBezTo>
                    <a:pt x="620" y="715"/>
                    <a:pt x="487" y="881"/>
                    <a:pt x="375" y="1075"/>
                  </a:cubicBezTo>
                  <a:cubicBezTo>
                    <a:pt x="260" y="1269"/>
                    <a:pt x="167" y="1493"/>
                    <a:pt x="106" y="1729"/>
                  </a:cubicBezTo>
                  <a:cubicBezTo>
                    <a:pt x="42" y="1966"/>
                    <a:pt x="7" y="2218"/>
                    <a:pt x="1" y="2476"/>
                  </a:cubicBezTo>
                  <a:cubicBezTo>
                    <a:pt x="1" y="2603"/>
                    <a:pt x="4" y="2732"/>
                    <a:pt x="15" y="2861"/>
                  </a:cubicBezTo>
                  <a:cubicBezTo>
                    <a:pt x="24" y="2991"/>
                    <a:pt x="42" y="3120"/>
                    <a:pt x="62" y="3245"/>
                  </a:cubicBezTo>
                  <a:cubicBezTo>
                    <a:pt x="72" y="3310"/>
                    <a:pt x="89" y="3371"/>
                    <a:pt x="103" y="3436"/>
                  </a:cubicBezTo>
                  <a:cubicBezTo>
                    <a:pt x="120" y="3497"/>
                    <a:pt x="133" y="3562"/>
                    <a:pt x="150" y="3623"/>
                  </a:cubicBezTo>
                  <a:cubicBezTo>
                    <a:pt x="171" y="3685"/>
                    <a:pt x="188" y="3746"/>
                    <a:pt x="208" y="3807"/>
                  </a:cubicBezTo>
                  <a:cubicBezTo>
                    <a:pt x="229" y="3868"/>
                    <a:pt x="249" y="3930"/>
                    <a:pt x="273" y="3987"/>
                  </a:cubicBezTo>
                  <a:cubicBezTo>
                    <a:pt x="293" y="4048"/>
                    <a:pt x="321" y="4106"/>
                    <a:pt x="344" y="4164"/>
                  </a:cubicBezTo>
                  <a:cubicBezTo>
                    <a:pt x="368" y="4222"/>
                    <a:pt x="392" y="4280"/>
                    <a:pt x="423" y="4334"/>
                  </a:cubicBezTo>
                  <a:cubicBezTo>
                    <a:pt x="450" y="4392"/>
                    <a:pt x="477" y="4446"/>
                    <a:pt x="504" y="4501"/>
                  </a:cubicBezTo>
                  <a:cubicBezTo>
                    <a:pt x="535" y="4555"/>
                    <a:pt x="566" y="4606"/>
                    <a:pt x="596" y="4657"/>
                  </a:cubicBezTo>
                  <a:cubicBezTo>
                    <a:pt x="613" y="4685"/>
                    <a:pt x="627" y="4712"/>
                    <a:pt x="643" y="4735"/>
                  </a:cubicBezTo>
                  <a:cubicBezTo>
                    <a:pt x="660" y="4759"/>
                    <a:pt x="678" y="4787"/>
                    <a:pt x="695" y="4811"/>
                  </a:cubicBezTo>
                  <a:cubicBezTo>
                    <a:pt x="725" y="4858"/>
                    <a:pt x="759" y="4909"/>
                    <a:pt x="793" y="4953"/>
                  </a:cubicBezTo>
                  <a:cubicBezTo>
                    <a:pt x="864" y="5045"/>
                    <a:pt x="929" y="5137"/>
                    <a:pt x="1004" y="5219"/>
                  </a:cubicBezTo>
                  <a:cubicBezTo>
                    <a:pt x="1042" y="5260"/>
                    <a:pt x="1076" y="5304"/>
                    <a:pt x="1113" y="5341"/>
                  </a:cubicBezTo>
                  <a:cubicBezTo>
                    <a:pt x="1150" y="5379"/>
                    <a:pt x="1188" y="5415"/>
                    <a:pt x="1225" y="5453"/>
                  </a:cubicBezTo>
                  <a:cubicBezTo>
                    <a:pt x="1242" y="5470"/>
                    <a:pt x="1263" y="5491"/>
                    <a:pt x="1280" y="5508"/>
                  </a:cubicBezTo>
                  <a:cubicBezTo>
                    <a:pt x="1296" y="5525"/>
                    <a:pt x="1317" y="5542"/>
                    <a:pt x="1334" y="5558"/>
                  </a:cubicBezTo>
                  <a:cubicBezTo>
                    <a:pt x="1371" y="5593"/>
                    <a:pt x="1409" y="5624"/>
                    <a:pt x="1443" y="5657"/>
                  </a:cubicBezTo>
                  <a:cubicBezTo>
                    <a:pt x="1518" y="5718"/>
                    <a:pt x="1589" y="5773"/>
                    <a:pt x="1660" y="5828"/>
                  </a:cubicBezTo>
                  <a:cubicBezTo>
                    <a:pt x="1732" y="5875"/>
                    <a:pt x="1800" y="5919"/>
                    <a:pt x="1865" y="5963"/>
                  </a:cubicBezTo>
                  <a:cubicBezTo>
                    <a:pt x="1933" y="6001"/>
                    <a:pt x="1994" y="6035"/>
                    <a:pt x="2056" y="6069"/>
                  </a:cubicBezTo>
                  <a:cubicBezTo>
                    <a:pt x="2083" y="6086"/>
                    <a:pt x="2113" y="6100"/>
                    <a:pt x="2141" y="6113"/>
                  </a:cubicBezTo>
                  <a:cubicBezTo>
                    <a:pt x="2167" y="6127"/>
                    <a:pt x="2194" y="6137"/>
                    <a:pt x="2219" y="6150"/>
                  </a:cubicBezTo>
                  <a:cubicBezTo>
                    <a:pt x="2317" y="6198"/>
                    <a:pt x="2399" y="6225"/>
                    <a:pt x="2453" y="6249"/>
                  </a:cubicBezTo>
                  <a:cubicBezTo>
                    <a:pt x="2508" y="6269"/>
                    <a:pt x="2538" y="6283"/>
                    <a:pt x="2538" y="6283"/>
                  </a:cubicBezTo>
                  <a:cubicBezTo>
                    <a:pt x="2538" y="6283"/>
                    <a:pt x="2511" y="6266"/>
                    <a:pt x="2460" y="6239"/>
                  </a:cubicBezTo>
                  <a:cubicBezTo>
                    <a:pt x="2409" y="6208"/>
                    <a:pt x="2331" y="6171"/>
                    <a:pt x="2239" y="6109"/>
                  </a:cubicBezTo>
                  <a:cubicBezTo>
                    <a:pt x="2052" y="5998"/>
                    <a:pt x="1803" y="5811"/>
                    <a:pt x="1541" y="5549"/>
                  </a:cubicBezTo>
                  <a:cubicBezTo>
                    <a:pt x="1511" y="5514"/>
                    <a:pt x="1477" y="5484"/>
                    <a:pt x="1443" y="5446"/>
                  </a:cubicBezTo>
                  <a:cubicBezTo>
                    <a:pt x="1429" y="5429"/>
                    <a:pt x="1412" y="5412"/>
                    <a:pt x="1395" y="5395"/>
                  </a:cubicBezTo>
                  <a:cubicBezTo>
                    <a:pt x="1378" y="5375"/>
                    <a:pt x="1365" y="5358"/>
                    <a:pt x="1348" y="5338"/>
                  </a:cubicBezTo>
                  <a:cubicBezTo>
                    <a:pt x="1314" y="5300"/>
                    <a:pt x="1283" y="5263"/>
                    <a:pt x="1249" y="5222"/>
                  </a:cubicBezTo>
                  <a:cubicBezTo>
                    <a:pt x="1219" y="5184"/>
                    <a:pt x="1188" y="5140"/>
                    <a:pt x="1158" y="5100"/>
                  </a:cubicBezTo>
                  <a:cubicBezTo>
                    <a:pt x="1092" y="5015"/>
                    <a:pt x="1035" y="4922"/>
                    <a:pt x="974" y="4831"/>
                  </a:cubicBezTo>
                  <a:cubicBezTo>
                    <a:pt x="943" y="4787"/>
                    <a:pt x="919" y="4735"/>
                    <a:pt x="888" y="4688"/>
                  </a:cubicBezTo>
                  <a:cubicBezTo>
                    <a:pt x="875" y="4664"/>
                    <a:pt x="861" y="4640"/>
                    <a:pt x="847" y="4616"/>
                  </a:cubicBezTo>
                  <a:cubicBezTo>
                    <a:pt x="831" y="4589"/>
                    <a:pt x="820" y="4566"/>
                    <a:pt x="807" y="4538"/>
                  </a:cubicBezTo>
                  <a:cubicBezTo>
                    <a:pt x="780" y="4490"/>
                    <a:pt x="753" y="4436"/>
                    <a:pt x="729" y="4385"/>
                  </a:cubicBezTo>
                  <a:cubicBezTo>
                    <a:pt x="704" y="4334"/>
                    <a:pt x="681" y="4280"/>
                    <a:pt x="654" y="4225"/>
                  </a:cubicBezTo>
                  <a:cubicBezTo>
                    <a:pt x="630" y="4175"/>
                    <a:pt x="610" y="4120"/>
                    <a:pt x="589" y="4062"/>
                  </a:cubicBezTo>
                  <a:cubicBezTo>
                    <a:pt x="569" y="4007"/>
                    <a:pt x="541" y="3953"/>
                    <a:pt x="525" y="3895"/>
                  </a:cubicBezTo>
                  <a:cubicBezTo>
                    <a:pt x="508" y="3841"/>
                    <a:pt x="487" y="3783"/>
                    <a:pt x="470" y="3726"/>
                  </a:cubicBezTo>
                  <a:cubicBezTo>
                    <a:pt x="453" y="3668"/>
                    <a:pt x="439" y="3610"/>
                    <a:pt x="423" y="3552"/>
                  </a:cubicBezTo>
                  <a:cubicBezTo>
                    <a:pt x="406" y="3494"/>
                    <a:pt x="395" y="3432"/>
                    <a:pt x="382" y="3374"/>
                  </a:cubicBezTo>
                  <a:cubicBezTo>
                    <a:pt x="371" y="3317"/>
                    <a:pt x="354" y="3256"/>
                    <a:pt x="348" y="3198"/>
                  </a:cubicBezTo>
                  <a:cubicBezTo>
                    <a:pt x="263" y="2718"/>
                    <a:pt x="266" y="2231"/>
                    <a:pt x="362" y="1790"/>
                  </a:cubicBezTo>
                  <a:cubicBezTo>
                    <a:pt x="409" y="1572"/>
                    <a:pt x="477" y="1364"/>
                    <a:pt x="566" y="1181"/>
                  </a:cubicBezTo>
                  <a:cubicBezTo>
                    <a:pt x="579" y="1157"/>
                    <a:pt x="589" y="1133"/>
                    <a:pt x="599" y="1113"/>
                  </a:cubicBezTo>
                  <a:cubicBezTo>
                    <a:pt x="613" y="1089"/>
                    <a:pt x="627" y="1065"/>
                    <a:pt x="637" y="1044"/>
                  </a:cubicBezTo>
                  <a:cubicBezTo>
                    <a:pt x="660" y="1000"/>
                    <a:pt x="688" y="960"/>
                    <a:pt x="715" y="919"/>
                  </a:cubicBezTo>
                  <a:cubicBezTo>
                    <a:pt x="739" y="878"/>
                    <a:pt x="770" y="837"/>
                    <a:pt x="793" y="800"/>
                  </a:cubicBezTo>
                  <a:cubicBezTo>
                    <a:pt x="824" y="762"/>
                    <a:pt x="851" y="725"/>
                    <a:pt x="878" y="691"/>
                  </a:cubicBezTo>
                  <a:cubicBezTo>
                    <a:pt x="1113" y="412"/>
                    <a:pt x="1365" y="225"/>
                    <a:pt x="1558" y="129"/>
                  </a:cubicBezTo>
                  <a:cubicBezTo>
                    <a:pt x="1582" y="116"/>
                    <a:pt x="1607" y="106"/>
                    <a:pt x="1627" y="93"/>
                  </a:cubicBezTo>
                  <a:cubicBezTo>
                    <a:pt x="1651" y="82"/>
                    <a:pt x="1671" y="75"/>
                    <a:pt x="1692" y="65"/>
                  </a:cubicBezTo>
                  <a:cubicBezTo>
                    <a:pt x="1729" y="48"/>
                    <a:pt x="1763" y="35"/>
                    <a:pt x="1790" y="27"/>
                  </a:cubicBezTo>
                  <a:cubicBezTo>
                    <a:pt x="1847" y="11"/>
                    <a:pt x="1878" y="0"/>
                    <a:pt x="1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1"/>
            <p:cNvSpPr/>
            <p:nvPr/>
          </p:nvSpPr>
          <p:spPr>
            <a:xfrm>
              <a:off x="626414" y="1306538"/>
              <a:ext cx="95175" cy="55577"/>
            </a:xfrm>
            <a:custGeom>
              <a:avLst/>
              <a:gdLst/>
              <a:ahLst/>
              <a:cxnLst/>
              <a:rect l="l" t="t" r="r" b="b"/>
              <a:pathLst>
                <a:path w="2168" h="1266" extrusionOk="0">
                  <a:moveTo>
                    <a:pt x="2168" y="0"/>
                  </a:moveTo>
                  <a:lnTo>
                    <a:pt x="2168" y="0"/>
                  </a:lnTo>
                  <a:cubicBezTo>
                    <a:pt x="2168" y="0"/>
                    <a:pt x="2133" y="27"/>
                    <a:pt x="2069" y="71"/>
                  </a:cubicBezTo>
                  <a:cubicBezTo>
                    <a:pt x="2056" y="82"/>
                    <a:pt x="2042" y="95"/>
                    <a:pt x="2021" y="109"/>
                  </a:cubicBezTo>
                  <a:cubicBezTo>
                    <a:pt x="2004" y="118"/>
                    <a:pt x="1984" y="132"/>
                    <a:pt x="1960" y="146"/>
                  </a:cubicBezTo>
                  <a:cubicBezTo>
                    <a:pt x="1940" y="159"/>
                    <a:pt x="1916" y="173"/>
                    <a:pt x="1892" y="187"/>
                  </a:cubicBezTo>
                  <a:cubicBezTo>
                    <a:pt x="1872" y="204"/>
                    <a:pt x="1844" y="217"/>
                    <a:pt x="1824" y="234"/>
                  </a:cubicBezTo>
                  <a:cubicBezTo>
                    <a:pt x="1800" y="252"/>
                    <a:pt x="1777" y="269"/>
                    <a:pt x="1750" y="286"/>
                  </a:cubicBezTo>
                  <a:cubicBezTo>
                    <a:pt x="1722" y="299"/>
                    <a:pt x="1695" y="313"/>
                    <a:pt x="1664" y="330"/>
                  </a:cubicBezTo>
                  <a:cubicBezTo>
                    <a:pt x="1651" y="336"/>
                    <a:pt x="1637" y="347"/>
                    <a:pt x="1623" y="354"/>
                  </a:cubicBezTo>
                  <a:cubicBezTo>
                    <a:pt x="1610" y="360"/>
                    <a:pt x="1596" y="367"/>
                    <a:pt x="1579" y="377"/>
                  </a:cubicBezTo>
                  <a:cubicBezTo>
                    <a:pt x="1552" y="391"/>
                    <a:pt x="1525" y="408"/>
                    <a:pt x="1494" y="425"/>
                  </a:cubicBezTo>
                  <a:cubicBezTo>
                    <a:pt x="1375" y="486"/>
                    <a:pt x="1263" y="564"/>
                    <a:pt x="1137" y="625"/>
                  </a:cubicBezTo>
                  <a:cubicBezTo>
                    <a:pt x="1076" y="660"/>
                    <a:pt x="1015" y="694"/>
                    <a:pt x="949" y="721"/>
                  </a:cubicBezTo>
                  <a:cubicBezTo>
                    <a:pt x="933" y="728"/>
                    <a:pt x="919" y="738"/>
                    <a:pt x="902" y="745"/>
                  </a:cubicBezTo>
                  <a:cubicBezTo>
                    <a:pt x="888" y="751"/>
                    <a:pt x="872" y="759"/>
                    <a:pt x="855" y="768"/>
                  </a:cubicBezTo>
                  <a:cubicBezTo>
                    <a:pt x="824" y="782"/>
                    <a:pt x="794" y="796"/>
                    <a:pt x="763" y="812"/>
                  </a:cubicBezTo>
                  <a:cubicBezTo>
                    <a:pt x="732" y="826"/>
                    <a:pt x="701" y="840"/>
                    <a:pt x="671" y="853"/>
                  </a:cubicBezTo>
                  <a:cubicBezTo>
                    <a:pt x="654" y="861"/>
                    <a:pt x="640" y="870"/>
                    <a:pt x="623" y="878"/>
                  </a:cubicBezTo>
                  <a:cubicBezTo>
                    <a:pt x="610" y="884"/>
                    <a:pt x="593" y="888"/>
                    <a:pt x="579" y="894"/>
                  </a:cubicBezTo>
                  <a:cubicBezTo>
                    <a:pt x="549" y="905"/>
                    <a:pt x="518" y="922"/>
                    <a:pt x="491" y="932"/>
                  </a:cubicBezTo>
                  <a:cubicBezTo>
                    <a:pt x="460" y="946"/>
                    <a:pt x="429" y="952"/>
                    <a:pt x="403" y="959"/>
                  </a:cubicBezTo>
                  <a:cubicBezTo>
                    <a:pt x="375" y="969"/>
                    <a:pt x="348" y="976"/>
                    <a:pt x="321" y="986"/>
                  </a:cubicBezTo>
                  <a:cubicBezTo>
                    <a:pt x="293" y="993"/>
                    <a:pt x="266" y="1000"/>
                    <a:pt x="242" y="1003"/>
                  </a:cubicBezTo>
                  <a:cubicBezTo>
                    <a:pt x="194" y="1017"/>
                    <a:pt x="150" y="1027"/>
                    <a:pt x="117" y="1030"/>
                  </a:cubicBezTo>
                  <a:cubicBezTo>
                    <a:pt x="79" y="1037"/>
                    <a:pt x="51" y="1041"/>
                    <a:pt x="31" y="1041"/>
                  </a:cubicBezTo>
                  <a:lnTo>
                    <a:pt x="1" y="1041"/>
                  </a:lnTo>
                  <a:cubicBezTo>
                    <a:pt x="1" y="1041"/>
                    <a:pt x="11" y="1044"/>
                    <a:pt x="28" y="1051"/>
                  </a:cubicBezTo>
                  <a:cubicBezTo>
                    <a:pt x="48" y="1061"/>
                    <a:pt x="72" y="1071"/>
                    <a:pt x="106" y="1092"/>
                  </a:cubicBezTo>
                  <a:cubicBezTo>
                    <a:pt x="117" y="1095"/>
                    <a:pt x="123" y="1098"/>
                    <a:pt x="133" y="1106"/>
                  </a:cubicBezTo>
                  <a:cubicBezTo>
                    <a:pt x="144" y="1109"/>
                    <a:pt x="150" y="1115"/>
                    <a:pt x="164" y="1119"/>
                  </a:cubicBezTo>
                  <a:cubicBezTo>
                    <a:pt x="185" y="1129"/>
                    <a:pt x="208" y="1139"/>
                    <a:pt x="232" y="1150"/>
                  </a:cubicBezTo>
                  <a:cubicBezTo>
                    <a:pt x="256" y="1159"/>
                    <a:pt x="283" y="1170"/>
                    <a:pt x="310" y="1180"/>
                  </a:cubicBezTo>
                  <a:cubicBezTo>
                    <a:pt x="341" y="1190"/>
                    <a:pt x="371" y="1200"/>
                    <a:pt x="403" y="1208"/>
                  </a:cubicBezTo>
                  <a:cubicBezTo>
                    <a:pt x="436" y="1214"/>
                    <a:pt x="470" y="1225"/>
                    <a:pt x="505" y="1231"/>
                  </a:cubicBezTo>
                  <a:cubicBezTo>
                    <a:pt x="541" y="1238"/>
                    <a:pt x="579" y="1245"/>
                    <a:pt x="616" y="1252"/>
                  </a:cubicBezTo>
                  <a:cubicBezTo>
                    <a:pt x="637" y="1255"/>
                    <a:pt x="657" y="1258"/>
                    <a:pt x="674" y="1258"/>
                  </a:cubicBezTo>
                  <a:cubicBezTo>
                    <a:pt x="695" y="1261"/>
                    <a:pt x="715" y="1261"/>
                    <a:pt x="736" y="1261"/>
                  </a:cubicBezTo>
                  <a:cubicBezTo>
                    <a:pt x="776" y="1266"/>
                    <a:pt x="820" y="1266"/>
                    <a:pt x="861" y="1266"/>
                  </a:cubicBezTo>
                  <a:cubicBezTo>
                    <a:pt x="1035" y="1261"/>
                    <a:pt x="1212" y="1208"/>
                    <a:pt x="1385" y="1143"/>
                  </a:cubicBezTo>
                  <a:cubicBezTo>
                    <a:pt x="1549" y="1057"/>
                    <a:pt x="1709" y="963"/>
                    <a:pt x="1827" y="837"/>
                  </a:cubicBezTo>
                  <a:cubicBezTo>
                    <a:pt x="1946" y="710"/>
                    <a:pt x="2025" y="564"/>
                    <a:pt x="2079" y="442"/>
                  </a:cubicBezTo>
                  <a:cubicBezTo>
                    <a:pt x="2097" y="412"/>
                    <a:pt x="2106" y="381"/>
                    <a:pt x="2117" y="350"/>
                  </a:cubicBezTo>
                  <a:cubicBezTo>
                    <a:pt x="2127" y="319"/>
                    <a:pt x="2130" y="289"/>
                    <a:pt x="2137" y="261"/>
                  </a:cubicBezTo>
                  <a:cubicBezTo>
                    <a:pt x="2144" y="234"/>
                    <a:pt x="2147" y="211"/>
                    <a:pt x="2150" y="187"/>
                  </a:cubicBezTo>
                  <a:cubicBezTo>
                    <a:pt x="2154" y="163"/>
                    <a:pt x="2158" y="139"/>
                    <a:pt x="2161" y="123"/>
                  </a:cubicBezTo>
                  <a:cubicBezTo>
                    <a:pt x="2164" y="41"/>
                    <a:pt x="2168"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1"/>
            <p:cNvSpPr/>
            <p:nvPr/>
          </p:nvSpPr>
          <p:spPr>
            <a:xfrm>
              <a:off x="601610" y="1316065"/>
              <a:ext cx="47851" cy="33101"/>
            </a:xfrm>
            <a:custGeom>
              <a:avLst/>
              <a:gdLst/>
              <a:ahLst/>
              <a:cxnLst/>
              <a:rect l="l" t="t" r="r" b="b"/>
              <a:pathLst>
                <a:path w="1090" h="754" extrusionOk="0">
                  <a:moveTo>
                    <a:pt x="1090" y="0"/>
                  </a:moveTo>
                  <a:cubicBezTo>
                    <a:pt x="1090" y="0"/>
                    <a:pt x="1065" y="4"/>
                    <a:pt x="1018" y="8"/>
                  </a:cubicBezTo>
                  <a:cubicBezTo>
                    <a:pt x="977" y="17"/>
                    <a:pt x="902" y="17"/>
                    <a:pt x="841" y="38"/>
                  </a:cubicBezTo>
                  <a:cubicBezTo>
                    <a:pt x="814" y="52"/>
                    <a:pt x="776" y="58"/>
                    <a:pt x="743" y="69"/>
                  </a:cubicBezTo>
                  <a:cubicBezTo>
                    <a:pt x="705" y="79"/>
                    <a:pt x="668" y="89"/>
                    <a:pt x="641" y="110"/>
                  </a:cubicBezTo>
                  <a:cubicBezTo>
                    <a:pt x="576" y="140"/>
                    <a:pt x="518" y="184"/>
                    <a:pt x="461" y="222"/>
                  </a:cubicBezTo>
                  <a:cubicBezTo>
                    <a:pt x="409" y="262"/>
                    <a:pt x="362" y="314"/>
                    <a:pt x="314" y="361"/>
                  </a:cubicBezTo>
                  <a:cubicBezTo>
                    <a:pt x="294" y="385"/>
                    <a:pt x="269" y="408"/>
                    <a:pt x="249" y="436"/>
                  </a:cubicBezTo>
                  <a:cubicBezTo>
                    <a:pt x="225" y="463"/>
                    <a:pt x="205" y="490"/>
                    <a:pt x="181" y="507"/>
                  </a:cubicBezTo>
                  <a:cubicBezTo>
                    <a:pt x="175" y="511"/>
                    <a:pt x="172" y="518"/>
                    <a:pt x="164" y="521"/>
                  </a:cubicBezTo>
                  <a:cubicBezTo>
                    <a:pt x="158" y="528"/>
                    <a:pt x="154" y="531"/>
                    <a:pt x="147" y="538"/>
                  </a:cubicBezTo>
                  <a:cubicBezTo>
                    <a:pt x="137" y="548"/>
                    <a:pt x="123" y="555"/>
                    <a:pt x="114" y="565"/>
                  </a:cubicBezTo>
                  <a:cubicBezTo>
                    <a:pt x="93" y="582"/>
                    <a:pt x="73" y="600"/>
                    <a:pt x="56" y="606"/>
                  </a:cubicBezTo>
                  <a:cubicBezTo>
                    <a:pt x="21" y="626"/>
                    <a:pt x="1" y="633"/>
                    <a:pt x="1" y="633"/>
                  </a:cubicBezTo>
                  <a:cubicBezTo>
                    <a:pt x="1" y="633"/>
                    <a:pt x="21" y="640"/>
                    <a:pt x="59" y="661"/>
                  </a:cubicBezTo>
                  <a:cubicBezTo>
                    <a:pt x="65" y="664"/>
                    <a:pt x="76" y="671"/>
                    <a:pt x="90" y="677"/>
                  </a:cubicBezTo>
                  <a:cubicBezTo>
                    <a:pt x="100" y="681"/>
                    <a:pt x="114" y="688"/>
                    <a:pt x="127" y="694"/>
                  </a:cubicBezTo>
                  <a:cubicBezTo>
                    <a:pt x="154" y="708"/>
                    <a:pt x="188" y="725"/>
                    <a:pt x="225" y="729"/>
                  </a:cubicBezTo>
                  <a:cubicBezTo>
                    <a:pt x="263" y="735"/>
                    <a:pt x="304" y="742"/>
                    <a:pt x="348" y="752"/>
                  </a:cubicBezTo>
                  <a:cubicBezTo>
                    <a:pt x="356" y="753"/>
                    <a:pt x="364" y="754"/>
                    <a:pt x="372" y="754"/>
                  </a:cubicBezTo>
                  <a:cubicBezTo>
                    <a:pt x="387" y="754"/>
                    <a:pt x="403" y="752"/>
                    <a:pt x="416" y="752"/>
                  </a:cubicBezTo>
                  <a:cubicBezTo>
                    <a:pt x="440" y="752"/>
                    <a:pt x="464" y="752"/>
                    <a:pt x="487" y="746"/>
                  </a:cubicBezTo>
                  <a:cubicBezTo>
                    <a:pt x="583" y="735"/>
                    <a:pt x="674" y="697"/>
                    <a:pt x="756" y="650"/>
                  </a:cubicBezTo>
                  <a:cubicBezTo>
                    <a:pt x="834" y="595"/>
                    <a:pt x="902" y="538"/>
                    <a:pt x="954" y="466"/>
                  </a:cubicBezTo>
                  <a:cubicBezTo>
                    <a:pt x="981" y="436"/>
                    <a:pt x="1001" y="395"/>
                    <a:pt x="1015" y="358"/>
                  </a:cubicBezTo>
                  <a:cubicBezTo>
                    <a:pt x="1029" y="320"/>
                    <a:pt x="1042" y="286"/>
                    <a:pt x="1056" y="253"/>
                  </a:cubicBezTo>
                  <a:cubicBezTo>
                    <a:pt x="1079" y="187"/>
                    <a:pt x="1079" y="113"/>
                    <a:pt x="1086" y="72"/>
                  </a:cubicBezTo>
                  <a:cubicBezTo>
                    <a:pt x="1090" y="24"/>
                    <a:pt x="1090"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1"/>
            <p:cNvSpPr/>
            <p:nvPr/>
          </p:nvSpPr>
          <p:spPr>
            <a:xfrm>
              <a:off x="578343" y="1319357"/>
              <a:ext cx="29325" cy="21994"/>
            </a:xfrm>
            <a:custGeom>
              <a:avLst/>
              <a:gdLst/>
              <a:ahLst/>
              <a:cxnLst/>
              <a:rect l="l" t="t" r="r" b="b"/>
              <a:pathLst>
                <a:path w="668" h="501" extrusionOk="0">
                  <a:moveTo>
                    <a:pt x="55" y="327"/>
                  </a:moveTo>
                  <a:cubicBezTo>
                    <a:pt x="57" y="327"/>
                    <a:pt x="56" y="327"/>
                    <a:pt x="55" y="328"/>
                  </a:cubicBezTo>
                  <a:lnTo>
                    <a:pt x="55" y="328"/>
                  </a:lnTo>
                  <a:lnTo>
                    <a:pt x="55" y="327"/>
                  </a:lnTo>
                  <a:close/>
                  <a:moveTo>
                    <a:pt x="469" y="0"/>
                  </a:moveTo>
                  <a:cubicBezTo>
                    <a:pt x="466" y="0"/>
                    <a:pt x="463" y="0"/>
                    <a:pt x="460" y="0"/>
                  </a:cubicBezTo>
                  <a:cubicBezTo>
                    <a:pt x="451" y="2"/>
                    <a:pt x="442" y="2"/>
                    <a:pt x="432" y="2"/>
                  </a:cubicBezTo>
                  <a:cubicBezTo>
                    <a:pt x="414" y="2"/>
                    <a:pt x="395" y="1"/>
                    <a:pt x="377" y="1"/>
                  </a:cubicBezTo>
                  <a:cubicBezTo>
                    <a:pt x="360" y="1"/>
                    <a:pt x="344" y="2"/>
                    <a:pt x="330" y="7"/>
                  </a:cubicBezTo>
                  <a:cubicBezTo>
                    <a:pt x="289" y="14"/>
                    <a:pt x="259" y="35"/>
                    <a:pt x="221" y="51"/>
                  </a:cubicBezTo>
                  <a:cubicBezTo>
                    <a:pt x="208" y="65"/>
                    <a:pt x="195" y="79"/>
                    <a:pt x="177" y="92"/>
                  </a:cubicBezTo>
                  <a:cubicBezTo>
                    <a:pt x="163" y="109"/>
                    <a:pt x="150" y="126"/>
                    <a:pt x="137" y="143"/>
                  </a:cubicBezTo>
                  <a:cubicBezTo>
                    <a:pt x="123" y="160"/>
                    <a:pt x="110" y="181"/>
                    <a:pt x="99" y="204"/>
                  </a:cubicBezTo>
                  <a:cubicBezTo>
                    <a:pt x="85" y="225"/>
                    <a:pt x="72" y="249"/>
                    <a:pt x="69" y="259"/>
                  </a:cubicBezTo>
                  <a:lnTo>
                    <a:pt x="69" y="269"/>
                  </a:lnTo>
                  <a:lnTo>
                    <a:pt x="69" y="276"/>
                  </a:lnTo>
                  <a:lnTo>
                    <a:pt x="69" y="283"/>
                  </a:lnTo>
                  <a:lnTo>
                    <a:pt x="69" y="296"/>
                  </a:lnTo>
                  <a:cubicBezTo>
                    <a:pt x="69" y="303"/>
                    <a:pt x="65" y="307"/>
                    <a:pt x="65" y="310"/>
                  </a:cubicBezTo>
                  <a:cubicBezTo>
                    <a:pt x="62" y="312"/>
                    <a:pt x="65" y="314"/>
                    <a:pt x="65" y="314"/>
                  </a:cubicBezTo>
                  <a:cubicBezTo>
                    <a:pt x="65" y="314"/>
                    <a:pt x="64" y="314"/>
                    <a:pt x="62" y="313"/>
                  </a:cubicBezTo>
                  <a:lnTo>
                    <a:pt x="62" y="313"/>
                  </a:lnTo>
                  <a:cubicBezTo>
                    <a:pt x="62" y="312"/>
                    <a:pt x="63" y="311"/>
                    <a:pt x="63" y="311"/>
                  </a:cubicBezTo>
                  <a:lnTo>
                    <a:pt x="63" y="311"/>
                  </a:lnTo>
                  <a:cubicBezTo>
                    <a:pt x="63" y="311"/>
                    <a:pt x="63" y="312"/>
                    <a:pt x="62" y="313"/>
                  </a:cubicBezTo>
                  <a:lnTo>
                    <a:pt x="62" y="313"/>
                  </a:lnTo>
                  <a:cubicBezTo>
                    <a:pt x="62" y="313"/>
                    <a:pt x="62" y="313"/>
                    <a:pt x="61" y="313"/>
                  </a:cubicBezTo>
                  <a:cubicBezTo>
                    <a:pt x="61" y="314"/>
                    <a:pt x="61" y="315"/>
                    <a:pt x="61" y="315"/>
                  </a:cubicBezTo>
                  <a:cubicBezTo>
                    <a:pt x="61" y="315"/>
                    <a:pt x="61" y="314"/>
                    <a:pt x="61" y="314"/>
                  </a:cubicBezTo>
                  <a:lnTo>
                    <a:pt x="61" y="314"/>
                  </a:lnTo>
                  <a:cubicBezTo>
                    <a:pt x="60" y="317"/>
                    <a:pt x="57" y="322"/>
                    <a:pt x="52" y="330"/>
                  </a:cubicBezTo>
                  <a:cubicBezTo>
                    <a:pt x="52" y="330"/>
                    <a:pt x="48" y="330"/>
                    <a:pt x="44" y="333"/>
                  </a:cubicBezTo>
                  <a:lnTo>
                    <a:pt x="38" y="333"/>
                  </a:lnTo>
                  <a:cubicBezTo>
                    <a:pt x="31" y="330"/>
                    <a:pt x="31" y="324"/>
                    <a:pt x="31" y="320"/>
                  </a:cubicBezTo>
                  <a:cubicBezTo>
                    <a:pt x="28" y="310"/>
                    <a:pt x="31" y="303"/>
                    <a:pt x="35" y="300"/>
                  </a:cubicBezTo>
                  <a:cubicBezTo>
                    <a:pt x="41" y="296"/>
                    <a:pt x="44" y="296"/>
                    <a:pt x="44" y="296"/>
                  </a:cubicBezTo>
                  <a:lnTo>
                    <a:pt x="35" y="296"/>
                  </a:lnTo>
                  <a:cubicBezTo>
                    <a:pt x="28" y="300"/>
                    <a:pt x="21" y="307"/>
                    <a:pt x="17" y="320"/>
                  </a:cubicBezTo>
                  <a:cubicBezTo>
                    <a:pt x="17" y="327"/>
                    <a:pt x="17" y="330"/>
                    <a:pt x="14" y="341"/>
                  </a:cubicBezTo>
                  <a:cubicBezTo>
                    <a:pt x="17" y="344"/>
                    <a:pt x="8" y="354"/>
                    <a:pt x="3" y="368"/>
                  </a:cubicBezTo>
                  <a:cubicBezTo>
                    <a:pt x="3" y="368"/>
                    <a:pt x="2" y="369"/>
                    <a:pt x="1" y="369"/>
                  </a:cubicBezTo>
                  <a:cubicBezTo>
                    <a:pt x="1" y="369"/>
                    <a:pt x="0" y="369"/>
                    <a:pt x="0" y="368"/>
                  </a:cubicBezTo>
                  <a:lnTo>
                    <a:pt x="0" y="371"/>
                  </a:lnTo>
                  <a:lnTo>
                    <a:pt x="3" y="374"/>
                  </a:lnTo>
                  <a:lnTo>
                    <a:pt x="8" y="382"/>
                  </a:lnTo>
                  <a:cubicBezTo>
                    <a:pt x="8" y="385"/>
                    <a:pt x="11" y="388"/>
                    <a:pt x="14" y="395"/>
                  </a:cubicBezTo>
                  <a:cubicBezTo>
                    <a:pt x="14" y="398"/>
                    <a:pt x="24" y="409"/>
                    <a:pt x="31" y="415"/>
                  </a:cubicBezTo>
                  <a:cubicBezTo>
                    <a:pt x="38" y="422"/>
                    <a:pt x="44" y="429"/>
                    <a:pt x="52" y="436"/>
                  </a:cubicBezTo>
                  <a:cubicBezTo>
                    <a:pt x="61" y="443"/>
                    <a:pt x="69" y="446"/>
                    <a:pt x="79" y="449"/>
                  </a:cubicBezTo>
                  <a:cubicBezTo>
                    <a:pt x="89" y="453"/>
                    <a:pt x="96" y="456"/>
                    <a:pt x="106" y="456"/>
                  </a:cubicBezTo>
                  <a:cubicBezTo>
                    <a:pt x="140" y="463"/>
                    <a:pt x="160" y="473"/>
                    <a:pt x="187" y="484"/>
                  </a:cubicBezTo>
                  <a:cubicBezTo>
                    <a:pt x="215" y="490"/>
                    <a:pt x="245" y="500"/>
                    <a:pt x="276" y="500"/>
                  </a:cubicBezTo>
                  <a:cubicBezTo>
                    <a:pt x="303" y="500"/>
                    <a:pt x="334" y="500"/>
                    <a:pt x="361" y="493"/>
                  </a:cubicBezTo>
                  <a:cubicBezTo>
                    <a:pt x="391" y="490"/>
                    <a:pt x="419" y="484"/>
                    <a:pt x="446" y="473"/>
                  </a:cubicBezTo>
                  <a:cubicBezTo>
                    <a:pt x="497" y="443"/>
                    <a:pt x="548" y="412"/>
                    <a:pt x="582" y="368"/>
                  </a:cubicBezTo>
                  <a:cubicBezTo>
                    <a:pt x="620" y="327"/>
                    <a:pt x="633" y="262"/>
                    <a:pt x="650" y="218"/>
                  </a:cubicBezTo>
                  <a:cubicBezTo>
                    <a:pt x="667" y="178"/>
                    <a:pt x="653" y="116"/>
                    <a:pt x="653" y="85"/>
                  </a:cubicBezTo>
                  <a:cubicBezTo>
                    <a:pt x="647" y="44"/>
                    <a:pt x="644" y="27"/>
                    <a:pt x="644" y="27"/>
                  </a:cubicBezTo>
                  <a:cubicBezTo>
                    <a:pt x="644" y="27"/>
                    <a:pt x="623" y="24"/>
                    <a:pt x="586" y="18"/>
                  </a:cubicBezTo>
                  <a:cubicBezTo>
                    <a:pt x="557" y="18"/>
                    <a:pt x="506"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1"/>
            <p:cNvSpPr/>
            <p:nvPr/>
          </p:nvSpPr>
          <p:spPr>
            <a:xfrm>
              <a:off x="484878" y="1383101"/>
              <a:ext cx="191755" cy="177751"/>
            </a:xfrm>
            <a:custGeom>
              <a:avLst/>
              <a:gdLst/>
              <a:ahLst/>
              <a:cxnLst/>
              <a:rect l="l" t="t" r="r" b="b"/>
              <a:pathLst>
                <a:path w="4368" h="4049" extrusionOk="0">
                  <a:moveTo>
                    <a:pt x="0" y="1"/>
                  </a:moveTo>
                  <a:cubicBezTo>
                    <a:pt x="0" y="1"/>
                    <a:pt x="17" y="32"/>
                    <a:pt x="44" y="86"/>
                  </a:cubicBezTo>
                  <a:cubicBezTo>
                    <a:pt x="75" y="144"/>
                    <a:pt x="122" y="222"/>
                    <a:pt x="187" y="321"/>
                  </a:cubicBezTo>
                  <a:cubicBezTo>
                    <a:pt x="255" y="420"/>
                    <a:pt x="344" y="531"/>
                    <a:pt x="459" y="654"/>
                  </a:cubicBezTo>
                  <a:cubicBezTo>
                    <a:pt x="572" y="773"/>
                    <a:pt x="714" y="902"/>
                    <a:pt x="881" y="1021"/>
                  </a:cubicBezTo>
                  <a:cubicBezTo>
                    <a:pt x="1211" y="1263"/>
                    <a:pt x="1643" y="1481"/>
                    <a:pt x="2109" y="1674"/>
                  </a:cubicBezTo>
                  <a:cubicBezTo>
                    <a:pt x="2344" y="1770"/>
                    <a:pt x="2586" y="1869"/>
                    <a:pt x="2823" y="1971"/>
                  </a:cubicBezTo>
                  <a:cubicBezTo>
                    <a:pt x="2946" y="2021"/>
                    <a:pt x="3065" y="2079"/>
                    <a:pt x="3181" y="2137"/>
                  </a:cubicBezTo>
                  <a:cubicBezTo>
                    <a:pt x="3296" y="2195"/>
                    <a:pt x="3412" y="2260"/>
                    <a:pt x="3517" y="2328"/>
                  </a:cubicBezTo>
                  <a:cubicBezTo>
                    <a:pt x="3732" y="2467"/>
                    <a:pt x="3912" y="2640"/>
                    <a:pt x="4018" y="2852"/>
                  </a:cubicBezTo>
                  <a:cubicBezTo>
                    <a:pt x="4126" y="3062"/>
                    <a:pt x="4153" y="3304"/>
                    <a:pt x="4068" y="3497"/>
                  </a:cubicBezTo>
                  <a:cubicBezTo>
                    <a:pt x="4048" y="3546"/>
                    <a:pt x="4021" y="3593"/>
                    <a:pt x="3987" y="3634"/>
                  </a:cubicBezTo>
                  <a:cubicBezTo>
                    <a:pt x="3956" y="3675"/>
                    <a:pt x="3922" y="3712"/>
                    <a:pt x="3881" y="3742"/>
                  </a:cubicBezTo>
                  <a:cubicBezTo>
                    <a:pt x="3840" y="3773"/>
                    <a:pt x="3800" y="3800"/>
                    <a:pt x="3755" y="3817"/>
                  </a:cubicBezTo>
                  <a:cubicBezTo>
                    <a:pt x="3708" y="3835"/>
                    <a:pt x="3660" y="3848"/>
                    <a:pt x="3616" y="3848"/>
                  </a:cubicBezTo>
                  <a:cubicBezTo>
                    <a:pt x="3609" y="3849"/>
                    <a:pt x="3601" y="3849"/>
                    <a:pt x="3594" y="3849"/>
                  </a:cubicBezTo>
                  <a:cubicBezTo>
                    <a:pt x="3556" y="3849"/>
                    <a:pt x="3517" y="3843"/>
                    <a:pt x="3480" y="3835"/>
                  </a:cubicBezTo>
                  <a:cubicBezTo>
                    <a:pt x="3435" y="3821"/>
                    <a:pt x="3391" y="3800"/>
                    <a:pt x="3351" y="3777"/>
                  </a:cubicBezTo>
                  <a:cubicBezTo>
                    <a:pt x="3275" y="3726"/>
                    <a:pt x="3211" y="3654"/>
                    <a:pt x="3181" y="3573"/>
                  </a:cubicBezTo>
                  <a:cubicBezTo>
                    <a:pt x="3170" y="3555"/>
                    <a:pt x="3167" y="3535"/>
                    <a:pt x="3164" y="3515"/>
                  </a:cubicBezTo>
                  <a:cubicBezTo>
                    <a:pt x="3160" y="3505"/>
                    <a:pt x="3160" y="3494"/>
                    <a:pt x="3160" y="3484"/>
                  </a:cubicBezTo>
                  <a:cubicBezTo>
                    <a:pt x="3157" y="3474"/>
                    <a:pt x="3157" y="3464"/>
                    <a:pt x="3157" y="3453"/>
                  </a:cubicBezTo>
                  <a:cubicBezTo>
                    <a:pt x="3157" y="3413"/>
                    <a:pt x="3164" y="3372"/>
                    <a:pt x="3177" y="3338"/>
                  </a:cubicBezTo>
                  <a:cubicBezTo>
                    <a:pt x="3191" y="3304"/>
                    <a:pt x="3211" y="3270"/>
                    <a:pt x="3235" y="3249"/>
                  </a:cubicBezTo>
                  <a:cubicBezTo>
                    <a:pt x="3259" y="3226"/>
                    <a:pt x="3286" y="3212"/>
                    <a:pt x="3320" y="3202"/>
                  </a:cubicBezTo>
                  <a:cubicBezTo>
                    <a:pt x="3344" y="3194"/>
                    <a:pt x="3368" y="3191"/>
                    <a:pt x="3391" y="3191"/>
                  </a:cubicBezTo>
                  <a:cubicBezTo>
                    <a:pt x="3433" y="3191"/>
                    <a:pt x="3473" y="3201"/>
                    <a:pt x="3507" y="3219"/>
                  </a:cubicBezTo>
                  <a:cubicBezTo>
                    <a:pt x="3534" y="3232"/>
                    <a:pt x="3558" y="3253"/>
                    <a:pt x="3575" y="3273"/>
                  </a:cubicBezTo>
                  <a:cubicBezTo>
                    <a:pt x="3592" y="3297"/>
                    <a:pt x="3606" y="3321"/>
                    <a:pt x="3613" y="3345"/>
                  </a:cubicBezTo>
                  <a:cubicBezTo>
                    <a:pt x="3633" y="3395"/>
                    <a:pt x="3633" y="3447"/>
                    <a:pt x="3627" y="3488"/>
                  </a:cubicBezTo>
                  <a:cubicBezTo>
                    <a:pt x="3622" y="3532"/>
                    <a:pt x="3606" y="3566"/>
                    <a:pt x="3592" y="3593"/>
                  </a:cubicBezTo>
                  <a:cubicBezTo>
                    <a:pt x="3578" y="3620"/>
                    <a:pt x="3561" y="3640"/>
                    <a:pt x="3551" y="3651"/>
                  </a:cubicBezTo>
                  <a:cubicBezTo>
                    <a:pt x="3538" y="3661"/>
                    <a:pt x="3531" y="3668"/>
                    <a:pt x="3531" y="3668"/>
                  </a:cubicBezTo>
                  <a:cubicBezTo>
                    <a:pt x="3531" y="3668"/>
                    <a:pt x="3541" y="3665"/>
                    <a:pt x="3551" y="3654"/>
                  </a:cubicBezTo>
                  <a:cubicBezTo>
                    <a:pt x="3565" y="3644"/>
                    <a:pt x="3586" y="3627"/>
                    <a:pt x="3606" y="3604"/>
                  </a:cubicBezTo>
                  <a:cubicBezTo>
                    <a:pt x="3627" y="3576"/>
                    <a:pt x="3647" y="3542"/>
                    <a:pt x="3660" y="3497"/>
                  </a:cubicBezTo>
                  <a:cubicBezTo>
                    <a:pt x="3674" y="3450"/>
                    <a:pt x="3684" y="3392"/>
                    <a:pt x="3671" y="3331"/>
                  </a:cubicBezTo>
                  <a:cubicBezTo>
                    <a:pt x="3663" y="3297"/>
                    <a:pt x="3650" y="3266"/>
                    <a:pt x="3630" y="3232"/>
                  </a:cubicBezTo>
                  <a:cubicBezTo>
                    <a:pt x="3609" y="3202"/>
                    <a:pt x="3582" y="3175"/>
                    <a:pt x="3548" y="3150"/>
                  </a:cubicBezTo>
                  <a:cubicBezTo>
                    <a:pt x="3497" y="3116"/>
                    <a:pt x="3428" y="3091"/>
                    <a:pt x="3355" y="3091"/>
                  </a:cubicBezTo>
                  <a:cubicBezTo>
                    <a:pt x="3335" y="3091"/>
                    <a:pt x="3316" y="3093"/>
                    <a:pt x="3296" y="3097"/>
                  </a:cubicBezTo>
                  <a:cubicBezTo>
                    <a:pt x="3249" y="3103"/>
                    <a:pt x="3198" y="3124"/>
                    <a:pt x="3157" y="3161"/>
                  </a:cubicBezTo>
                  <a:cubicBezTo>
                    <a:pt x="3116" y="3195"/>
                    <a:pt x="3085" y="3239"/>
                    <a:pt x="3062" y="3290"/>
                  </a:cubicBezTo>
                  <a:cubicBezTo>
                    <a:pt x="3021" y="3389"/>
                    <a:pt x="3014" y="3508"/>
                    <a:pt x="3051" y="3620"/>
                  </a:cubicBezTo>
                  <a:cubicBezTo>
                    <a:pt x="3085" y="3733"/>
                    <a:pt x="3160" y="3831"/>
                    <a:pt x="3255" y="3910"/>
                  </a:cubicBezTo>
                  <a:cubicBezTo>
                    <a:pt x="3303" y="3946"/>
                    <a:pt x="3361" y="3981"/>
                    <a:pt x="3418" y="4004"/>
                  </a:cubicBezTo>
                  <a:cubicBezTo>
                    <a:pt x="3480" y="4028"/>
                    <a:pt x="3548" y="4045"/>
                    <a:pt x="3616" y="4048"/>
                  </a:cubicBezTo>
                  <a:cubicBezTo>
                    <a:pt x="3688" y="4048"/>
                    <a:pt x="3755" y="4035"/>
                    <a:pt x="3823" y="4015"/>
                  </a:cubicBezTo>
                  <a:cubicBezTo>
                    <a:pt x="3892" y="3995"/>
                    <a:pt x="3953" y="3960"/>
                    <a:pt x="4010" y="3920"/>
                  </a:cubicBezTo>
                  <a:cubicBezTo>
                    <a:pt x="4068" y="3879"/>
                    <a:pt x="4123" y="3831"/>
                    <a:pt x="4167" y="3777"/>
                  </a:cubicBezTo>
                  <a:cubicBezTo>
                    <a:pt x="4211" y="3719"/>
                    <a:pt x="4252" y="3661"/>
                    <a:pt x="4283" y="3593"/>
                  </a:cubicBezTo>
                  <a:cubicBezTo>
                    <a:pt x="4313" y="3528"/>
                    <a:pt x="4337" y="3457"/>
                    <a:pt x="4351" y="3386"/>
                  </a:cubicBezTo>
                  <a:cubicBezTo>
                    <a:pt x="4365" y="3310"/>
                    <a:pt x="4368" y="3236"/>
                    <a:pt x="4361" y="3161"/>
                  </a:cubicBezTo>
                  <a:cubicBezTo>
                    <a:pt x="4354" y="3015"/>
                    <a:pt x="4310" y="2869"/>
                    <a:pt x="4245" y="2739"/>
                  </a:cubicBezTo>
                  <a:cubicBezTo>
                    <a:pt x="4181" y="2607"/>
                    <a:pt x="4092" y="2488"/>
                    <a:pt x="3990" y="2385"/>
                  </a:cubicBezTo>
                  <a:cubicBezTo>
                    <a:pt x="3888" y="2280"/>
                    <a:pt x="3776" y="2191"/>
                    <a:pt x="3657" y="2117"/>
                  </a:cubicBezTo>
                  <a:cubicBezTo>
                    <a:pt x="3534" y="2039"/>
                    <a:pt x="3412" y="1974"/>
                    <a:pt x="3289" y="1916"/>
                  </a:cubicBezTo>
                  <a:cubicBezTo>
                    <a:pt x="3164" y="1858"/>
                    <a:pt x="3041" y="1803"/>
                    <a:pt x="2915" y="1753"/>
                  </a:cubicBezTo>
                  <a:cubicBezTo>
                    <a:pt x="2670" y="1651"/>
                    <a:pt x="2426" y="1558"/>
                    <a:pt x="2190" y="1470"/>
                  </a:cubicBezTo>
                  <a:cubicBezTo>
                    <a:pt x="1956" y="1379"/>
                    <a:pt x="1732" y="1293"/>
                    <a:pt x="1524" y="1198"/>
                  </a:cubicBezTo>
                  <a:cubicBezTo>
                    <a:pt x="1316" y="1106"/>
                    <a:pt x="1126" y="1007"/>
                    <a:pt x="956" y="905"/>
                  </a:cubicBezTo>
                  <a:cubicBezTo>
                    <a:pt x="789" y="803"/>
                    <a:pt x="639" y="695"/>
                    <a:pt x="517" y="593"/>
                  </a:cubicBezTo>
                  <a:cubicBezTo>
                    <a:pt x="391" y="491"/>
                    <a:pt x="289" y="389"/>
                    <a:pt x="214" y="300"/>
                  </a:cubicBezTo>
                  <a:cubicBezTo>
                    <a:pt x="140" y="211"/>
                    <a:pt x="85" y="137"/>
                    <a:pt x="51" y="82"/>
                  </a:cubicBezTo>
                  <a:cubicBezTo>
                    <a:pt x="20" y="2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1"/>
            <p:cNvSpPr/>
            <p:nvPr/>
          </p:nvSpPr>
          <p:spPr>
            <a:xfrm>
              <a:off x="617019" y="1566518"/>
              <a:ext cx="95000" cy="164274"/>
            </a:xfrm>
            <a:custGeom>
              <a:avLst/>
              <a:gdLst/>
              <a:ahLst/>
              <a:cxnLst/>
              <a:rect l="l" t="t" r="r" b="b"/>
              <a:pathLst>
                <a:path w="2164" h="3742" extrusionOk="0">
                  <a:moveTo>
                    <a:pt x="0" y="0"/>
                  </a:moveTo>
                  <a:cubicBezTo>
                    <a:pt x="0" y="0"/>
                    <a:pt x="7" y="27"/>
                    <a:pt x="21" y="75"/>
                  </a:cubicBezTo>
                  <a:cubicBezTo>
                    <a:pt x="28" y="99"/>
                    <a:pt x="34" y="126"/>
                    <a:pt x="45" y="160"/>
                  </a:cubicBezTo>
                  <a:cubicBezTo>
                    <a:pt x="55" y="194"/>
                    <a:pt x="65" y="235"/>
                    <a:pt x="78" y="279"/>
                  </a:cubicBezTo>
                  <a:cubicBezTo>
                    <a:pt x="140" y="449"/>
                    <a:pt x="239" y="698"/>
                    <a:pt x="408" y="966"/>
                  </a:cubicBezTo>
                  <a:cubicBezTo>
                    <a:pt x="433" y="1000"/>
                    <a:pt x="453" y="1034"/>
                    <a:pt x="477" y="1068"/>
                  </a:cubicBezTo>
                  <a:cubicBezTo>
                    <a:pt x="501" y="1102"/>
                    <a:pt x="524" y="1136"/>
                    <a:pt x="548" y="1173"/>
                  </a:cubicBezTo>
                  <a:cubicBezTo>
                    <a:pt x="572" y="1208"/>
                    <a:pt x="596" y="1245"/>
                    <a:pt x="623" y="1279"/>
                  </a:cubicBezTo>
                  <a:cubicBezTo>
                    <a:pt x="647" y="1316"/>
                    <a:pt x="674" y="1351"/>
                    <a:pt x="701" y="1388"/>
                  </a:cubicBezTo>
                  <a:cubicBezTo>
                    <a:pt x="813" y="1531"/>
                    <a:pt x="936" y="1677"/>
                    <a:pt x="1069" y="1823"/>
                  </a:cubicBezTo>
                  <a:cubicBezTo>
                    <a:pt x="1198" y="1969"/>
                    <a:pt x="1334" y="2120"/>
                    <a:pt x="1470" y="2269"/>
                  </a:cubicBezTo>
                  <a:cubicBezTo>
                    <a:pt x="1603" y="2419"/>
                    <a:pt x="1728" y="2569"/>
                    <a:pt x="1807" y="2735"/>
                  </a:cubicBezTo>
                  <a:cubicBezTo>
                    <a:pt x="1827" y="2776"/>
                    <a:pt x="1848" y="2817"/>
                    <a:pt x="1857" y="2861"/>
                  </a:cubicBezTo>
                  <a:cubicBezTo>
                    <a:pt x="1865" y="2881"/>
                    <a:pt x="1871" y="2902"/>
                    <a:pt x="1875" y="2925"/>
                  </a:cubicBezTo>
                  <a:cubicBezTo>
                    <a:pt x="1878" y="2946"/>
                    <a:pt x="1885" y="2966"/>
                    <a:pt x="1885" y="2987"/>
                  </a:cubicBezTo>
                  <a:cubicBezTo>
                    <a:pt x="1892" y="3028"/>
                    <a:pt x="1888" y="3068"/>
                    <a:pt x="1885" y="3109"/>
                  </a:cubicBezTo>
                  <a:cubicBezTo>
                    <a:pt x="1878" y="3150"/>
                    <a:pt x="1871" y="3191"/>
                    <a:pt x="1854" y="3228"/>
                  </a:cubicBezTo>
                  <a:cubicBezTo>
                    <a:pt x="1827" y="3307"/>
                    <a:pt x="1780" y="3375"/>
                    <a:pt x="1725" y="3426"/>
                  </a:cubicBezTo>
                  <a:cubicBezTo>
                    <a:pt x="1698" y="3450"/>
                    <a:pt x="1667" y="3467"/>
                    <a:pt x="1633" y="3480"/>
                  </a:cubicBezTo>
                  <a:cubicBezTo>
                    <a:pt x="1626" y="3483"/>
                    <a:pt x="1620" y="3487"/>
                    <a:pt x="1609" y="3490"/>
                  </a:cubicBezTo>
                  <a:cubicBezTo>
                    <a:pt x="1603" y="3490"/>
                    <a:pt x="1592" y="3494"/>
                    <a:pt x="1586" y="3494"/>
                  </a:cubicBezTo>
                  <a:cubicBezTo>
                    <a:pt x="1568" y="3497"/>
                    <a:pt x="1551" y="3500"/>
                    <a:pt x="1535" y="3500"/>
                  </a:cubicBezTo>
                  <a:cubicBezTo>
                    <a:pt x="1533" y="3500"/>
                    <a:pt x="1530" y="3500"/>
                    <a:pt x="1528" y="3500"/>
                  </a:cubicBezTo>
                  <a:cubicBezTo>
                    <a:pt x="1387" y="3500"/>
                    <a:pt x="1230" y="3407"/>
                    <a:pt x="1127" y="3296"/>
                  </a:cubicBezTo>
                  <a:cubicBezTo>
                    <a:pt x="1099" y="3269"/>
                    <a:pt x="1079" y="3238"/>
                    <a:pt x="1058" y="3208"/>
                  </a:cubicBezTo>
                  <a:cubicBezTo>
                    <a:pt x="1038" y="3174"/>
                    <a:pt x="1025" y="3140"/>
                    <a:pt x="1014" y="3109"/>
                  </a:cubicBezTo>
                  <a:cubicBezTo>
                    <a:pt x="1008" y="3075"/>
                    <a:pt x="1000" y="3041"/>
                    <a:pt x="1000" y="3007"/>
                  </a:cubicBezTo>
                  <a:cubicBezTo>
                    <a:pt x="1000" y="2977"/>
                    <a:pt x="1004" y="2946"/>
                    <a:pt x="1014" y="2916"/>
                  </a:cubicBezTo>
                  <a:cubicBezTo>
                    <a:pt x="1058" y="2796"/>
                    <a:pt x="1160" y="2708"/>
                    <a:pt x="1256" y="2701"/>
                  </a:cubicBezTo>
                  <a:cubicBezTo>
                    <a:pt x="1265" y="2699"/>
                    <a:pt x="1275" y="2698"/>
                    <a:pt x="1284" y="2698"/>
                  </a:cubicBezTo>
                  <a:cubicBezTo>
                    <a:pt x="1367" y="2698"/>
                    <a:pt x="1436" y="2763"/>
                    <a:pt x="1466" y="2830"/>
                  </a:cubicBezTo>
                  <a:cubicBezTo>
                    <a:pt x="1487" y="2864"/>
                    <a:pt x="1494" y="2902"/>
                    <a:pt x="1497" y="2936"/>
                  </a:cubicBezTo>
                  <a:cubicBezTo>
                    <a:pt x="1501" y="2966"/>
                    <a:pt x="1490" y="2993"/>
                    <a:pt x="1484" y="3018"/>
                  </a:cubicBezTo>
                  <a:cubicBezTo>
                    <a:pt x="1474" y="3038"/>
                    <a:pt x="1463" y="3054"/>
                    <a:pt x="1457" y="3062"/>
                  </a:cubicBezTo>
                  <a:cubicBezTo>
                    <a:pt x="1446" y="3072"/>
                    <a:pt x="1443" y="3079"/>
                    <a:pt x="1443" y="3079"/>
                  </a:cubicBezTo>
                  <a:cubicBezTo>
                    <a:pt x="1443" y="3079"/>
                    <a:pt x="1446" y="3072"/>
                    <a:pt x="1457" y="3065"/>
                  </a:cubicBezTo>
                  <a:cubicBezTo>
                    <a:pt x="1470" y="3059"/>
                    <a:pt x="1484" y="3045"/>
                    <a:pt x="1501" y="3028"/>
                  </a:cubicBezTo>
                  <a:cubicBezTo>
                    <a:pt x="1504" y="3014"/>
                    <a:pt x="1515" y="3004"/>
                    <a:pt x="1521" y="2990"/>
                  </a:cubicBezTo>
                  <a:cubicBezTo>
                    <a:pt x="1524" y="2980"/>
                    <a:pt x="1528" y="2973"/>
                    <a:pt x="1531" y="2966"/>
                  </a:cubicBezTo>
                  <a:cubicBezTo>
                    <a:pt x="1535" y="2957"/>
                    <a:pt x="1535" y="2946"/>
                    <a:pt x="1538" y="2939"/>
                  </a:cubicBezTo>
                  <a:cubicBezTo>
                    <a:pt x="1545" y="2902"/>
                    <a:pt x="1545" y="2854"/>
                    <a:pt x="1535" y="2806"/>
                  </a:cubicBezTo>
                  <a:cubicBezTo>
                    <a:pt x="1521" y="2756"/>
                    <a:pt x="1497" y="2701"/>
                    <a:pt x="1449" y="2657"/>
                  </a:cubicBezTo>
                  <a:cubicBezTo>
                    <a:pt x="1439" y="2643"/>
                    <a:pt x="1426" y="2633"/>
                    <a:pt x="1412" y="2623"/>
                  </a:cubicBezTo>
                  <a:cubicBezTo>
                    <a:pt x="1395" y="2613"/>
                    <a:pt x="1381" y="2605"/>
                    <a:pt x="1364" y="2596"/>
                  </a:cubicBezTo>
                  <a:cubicBezTo>
                    <a:pt x="1347" y="2589"/>
                    <a:pt x="1327" y="2585"/>
                    <a:pt x="1310" y="2579"/>
                  </a:cubicBezTo>
                  <a:cubicBezTo>
                    <a:pt x="1290" y="2575"/>
                    <a:pt x="1273" y="2572"/>
                    <a:pt x="1252" y="2572"/>
                  </a:cubicBezTo>
                  <a:cubicBezTo>
                    <a:pt x="1212" y="2572"/>
                    <a:pt x="1171" y="2579"/>
                    <a:pt x="1133" y="2592"/>
                  </a:cubicBezTo>
                  <a:cubicBezTo>
                    <a:pt x="1096" y="2605"/>
                    <a:pt x="1055" y="2626"/>
                    <a:pt x="1021" y="2650"/>
                  </a:cubicBezTo>
                  <a:cubicBezTo>
                    <a:pt x="956" y="2701"/>
                    <a:pt x="898" y="2776"/>
                    <a:pt x="868" y="2864"/>
                  </a:cubicBezTo>
                  <a:cubicBezTo>
                    <a:pt x="854" y="2908"/>
                    <a:pt x="841" y="2957"/>
                    <a:pt x="841" y="3004"/>
                  </a:cubicBezTo>
                  <a:cubicBezTo>
                    <a:pt x="837" y="3051"/>
                    <a:pt x="841" y="3103"/>
                    <a:pt x="851" y="3150"/>
                  </a:cubicBezTo>
                  <a:cubicBezTo>
                    <a:pt x="874" y="3246"/>
                    <a:pt x="919" y="3337"/>
                    <a:pt x="980" y="3419"/>
                  </a:cubicBezTo>
                  <a:cubicBezTo>
                    <a:pt x="1038" y="3500"/>
                    <a:pt x="1116" y="3572"/>
                    <a:pt x="1204" y="3630"/>
                  </a:cubicBezTo>
                  <a:cubicBezTo>
                    <a:pt x="1293" y="3687"/>
                    <a:pt x="1402" y="3735"/>
                    <a:pt x="1531" y="3742"/>
                  </a:cubicBezTo>
                  <a:cubicBezTo>
                    <a:pt x="1562" y="3742"/>
                    <a:pt x="1592" y="3739"/>
                    <a:pt x="1623" y="3735"/>
                  </a:cubicBezTo>
                  <a:cubicBezTo>
                    <a:pt x="1640" y="3735"/>
                    <a:pt x="1657" y="3732"/>
                    <a:pt x="1670" y="3728"/>
                  </a:cubicBezTo>
                  <a:cubicBezTo>
                    <a:pt x="1688" y="3721"/>
                    <a:pt x="1705" y="3721"/>
                    <a:pt x="1719" y="3715"/>
                  </a:cubicBezTo>
                  <a:cubicBezTo>
                    <a:pt x="1780" y="3695"/>
                    <a:pt x="1837" y="3660"/>
                    <a:pt x="1888" y="3623"/>
                  </a:cubicBezTo>
                  <a:cubicBezTo>
                    <a:pt x="1936" y="3582"/>
                    <a:pt x="1980" y="3538"/>
                    <a:pt x="2014" y="3487"/>
                  </a:cubicBezTo>
                  <a:cubicBezTo>
                    <a:pt x="2035" y="3459"/>
                    <a:pt x="2048" y="3432"/>
                    <a:pt x="2062" y="3409"/>
                  </a:cubicBezTo>
                  <a:cubicBezTo>
                    <a:pt x="2075" y="3381"/>
                    <a:pt x="2093" y="3354"/>
                    <a:pt x="2102" y="3324"/>
                  </a:cubicBezTo>
                  <a:cubicBezTo>
                    <a:pt x="2127" y="3269"/>
                    <a:pt x="2140" y="3208"/>
                    <a:pt x="2151" y="3147"/>
                  </a:cubicBezTo>
                  <a:cubicBezTo>
                    <a:pt x="2160" y="3086"/>
                    <a:pt x="2164" y="3024"/>
                    <a:pt x="2157" y="2960"/>
                  </a:cubicBezTo>
                  <a:cubicBezTo>
                    <a:pt x="2154" y="2925"/>
                    <a:pt x="2147" y="2899"/>
                    <a:pt x="2143" y="2868"/>
                  </a:cubicBezTo>
                  <a:cubicBezTo>
                    <a:pt x="2137" y="2841"/>
                    <a:pt x="2130" y="2810"/>
                    <a:pt x="2123" y="2783"/>
                  </a:cubicBezTo>
                  <a:cubicBezTo>
                    <a:pt x="2106" y="2725"/>
                    <a:pt x="2082" y="2671"/>
                    <a:pt x="2058" y="2616"/>
                  </a:cubicBezTo>
                  <a:cubicBezTo>
                    <a:pt x="1956" y="2405"/>
                    <a:pt x="1810" y="2238"/>
                    <a:pt x="1667" y="2085"/>
                  </a:cubicBezTo>
                  <a:cubicBezTo>
                    <a:pt x="1528" y="1932"/>
                    <a:pt x="1385" y="1789"/>
                    <a:pt x="1245" y="1654"/>
                  </a:cubicBezTo>
                  <a:cubicBezTo>
                    <a:pt x="1110" y="1514"/>
                    <a:pt x="977" y="1385"/>
                    <a:pt x="854" y="1255"/>
                  </a:cubicBezTo>
                  <a:cubicBezTo>
                    <a:pt x="732" y="1129"/>
                    <a:pt x="617" y="1007"/>
                    <a:pt x="521" y="888"/>
                  </a:cubicBezTo>
                  <a:cubicBezTo>
                    <a:pt x="327" y="650"/>
                    <a:pt x="191" y="429"/>
                    <a:pt x="113" y="266"/>
                  </a:cubicBezTo>
                  <a:cubicBezTo>
                    <a:pt x="92" y="225"/>
                    <a:pt x="75" y="187"/>
                    <a:pt x="58" y="156"/>
                  </a:cubicBezTo>
                  <a:cubicBezTo>
                    <a:pt x="48" y="123"/>
                    <a:pt x="38" y="95"/>
                    <a:pt x="28" y="71"/>
                  </a:cubicBezTo>
                  <a:cubicBezTo>
                    <a:pt x="11" y="24"/>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1"/>
            <p:cNvSpPr/>
            <p:nvPr/>
          </p:nvSpPr>
          <p:spPr>
            <a:xfrm>
              <a:off x="602400" y="1694927"/>
              <a:ext cx="48861" cy="101321"/>
            </a:xfrm>
            <a:custGeom>
              <a:avLst/>
              <a:gdLst/>
              <a:ahLst/>
              <a:cxnLst/>
              <a:rect l="l" t="t" r="r" b="b"/>
              <a:pathLst>
                <a:path w="1113" h="2308" extrusionOk="0">
                  <a:moveTo>
                    <a:pt x="409" y="1723"/>
                  </a:moveTo>
                  <a:lnTo>
                    <a:pt x="409" y="1723"/>
                  </a:lnTo>
                  <a:cubicBezTo>
                    <a:pt x="408" y="1724"/>
                    <a:pt x="408" y="1724"/>
                    <a:pt x="408" y="1725"/>
                  </a:cubicBezTo>
                  <a:lnTo>
                    <a:pt x="408" y="1725"/>
                  </a:lnTo>
                  <a:cubicBezTo>
                    <a:pt x="408" y="1724"/>
                    <a:pt x="408" y="1724"/>
                    <a:pt x="409" y="1723"/>
                  </a:cubicBezTo>
                  <a:close/>
                  <a:moveTo>
                    <a:pt x="408" y="1725"/>
                  </a:moveTo>
                  <a:lnTo>
                    <a:pt x="408" y="1725"/>
                  </a:lnTo>
                  <a:cubicBezTo>
                    <a:pt x="408" y="1725"/>
                    <a:pt x="408" y="1726"/>
                    <a:pt x="408" y="1726"/>
                  </a:cubicBezTo>
                  <a:cubicBezTo>
                    <a:pt x="408" y="1725"/>
                    <a:pt x="408" y="1725"/>
                    <a:pt x="408" y="1725"/>
                  </a:cubicBezTo>
                  <a:close/>
                  <a:moveTo>
                    <a:pt x="861" y="0"/>
                  </a:moveTo>
                  <a:cubicBezTo>
                    <a:pt x="861" y="1"/>
                    <a:pt x="851" y="11"/>
                    <a:pt x="834" y="35"/>
                  </a:cubicBezTo>
                  <a:cubicBezTo>
                    <a:pt x="816" y="55"/>
                    <a:pt x="793" y="89"/>
                    <a:pt x="762" y="134"/>
                  </a:cubicBezTo>
                  <a:cubicBezTo>
                    <a:pt x="711" y="225"/>
                    <a:pt x="643" y="374"/>
                    <a:pt x="629" y="562"/>
                  </a:cubicBezTo>
                  <a:cubicBezTo>
                    <a:pt x="619" y="749"/>
                    <a:pt x="639" y="970"/>
                    <a:pt x="708" y="1195"/>
                  </a:cubicBezTo>
                  <a:cubicBezTo>
                    <a:pt x="738" y="1303"/>
                    <a:pt x="776" y="1412"/>
                    <a:pt x="796" y="1511"/>
                  </a:cubicBezTo>
                  <a:cubicBezTo>
                    <a:pt x="816" y="1613"/>
                    <a:pt x="820" y="1705"/>
                    <a:pt x="793" y="1779"/>
                  </a:cubicBezTo>
                  <a:cubicBezTo>
                    <a:pt x="769" y="1851"/>
                    <a:pt x="714" y="1919"/>
                    <a:pt x="643" y="1960"/>
                  </a:cubicBezTo>
                  <a:cubicBezTo>
                    <a:pt x="581" y="1998"/>
                    <a:pt x="512" y="2016"/>
                    <a:pt x="446" y="2016"/>
                  </a:cubicBezTo>
                  <a:cubicBezTo>
                    <a:pt x="435" y="2016"/>
                    <a:pt x="425" y="2015"/>
                    <a:pt x="415" y="2015"/>
                  </a:cubicBezTo>
                  <a:cubicBezTo>
                    <a:pt x="378" y="2011"/>
                    <a:pt x="340" y="2001"/>
                    <a:pt x="309" y="1987"/>
                  </a:cubicBezTo>
                  <a:cubicBezTo>
                    <a:pt x="279" y="1974"/>
                    <a:pt x="251" y="1953"/>
                    <a:pt x="235" y="1930"/>
                  </a:cubicBezTo>
                  <a:cubicBezTo>
                    <a:pt x="215" y="1905"/>
                    <a:pt x="204" y="1872"/>
                    <a:pt x="198" y="1834"/>
                  </a:cubicBezTo>
                  <a:cubicBezTo>
                    <a:pt x="190" y="1797"/>
                    <a:pt x="190" y="1756"/>
                    <a:pt x="194" y="1721"/>
                  </a:cubicBezTo>
                  <a:cubicBezTo>
                    <a:pt x="201" y="1688"/>
                    <a:pt x="211" y="1660"/>
                    <a:pt x="225" y="1633"/>
                  </a:cubicBezTo>
                  <a:cubicBezTo>
                    <a:pt x="235" y="1613"/>
                    <a:pt x="256" y="1596"/>
                    <a:pt x="279" y="1583"/>
                  </a:cubicBezTo>
                  <a:cubicBezTo>
                    <a:pt x="296" y="1572"/>
                    <a:pt x="315" y="1568"/>
                    <a:pt x="333" y="1568"/>
                  </a:cubicBezTo>
                  <a:cubicBezTo>
                    <a:pt x="357" y="1568"/>
                    <a:pt x="379" y="1577"/>
                    <a:pt x="391" y="1592"/>
                  </a:cubicBezTo>
                  <a:cubicBezTo>
                    <a:pt x="422" y="1619"/>
                    <a:pt x="429" y="1660"/>
                    <a:pt x="425" y="1688"/>
                  </a:cubicBezTo>
                  <a:cubicBezTo>
                    <a:pt x="420" y="1706"/>
                    <a:pt x="411" y="1718"/>
                    <a:pt x="409" y="1723"/>
                  </a:cubicBezTo>
                  <a:lnTo>
                    <a:pt x="409" y="1723"/>
                  </a:lnTo>
                  <a:cubicBezTo>
                    <a:pt x="412" y="1719"/>
                    <a:pt x="426" y="1713"/>
                    <a:pt x="443" y="1695"/>
                  </a:cubicBezTo>
                  <a:cubicBezTo>
                    <a:pt x="460" y="1671"/>
                    <a:pt x="476" y="1619"/>
                    <a:pt x="452" y="1558"/>
                  </a:cubicBezTo>
                  <a:cubicBezTo>
                    <a:pt x="446" y="1542"/>
                    <a:pt x="439" y="1528"/>
                    <a:pt x="422" y="1511"/>
                  </a:cubicBezTo>
                  <a:cubicBezTo>
                    <a:pt x="419" y="1508"/>
                    <a:pt x="415" y="1504"/>
                    <a:pt x="411" y="1501"/>
                  </a:cubicBezTo>
                  <a:lnTo>
                    <a:pt x="402" y="1494"/>
                  </a:lnTo>
                  <a:cubicBezTo>
                    <a:pt x="398" y="1490"/>
                    <a:pt x="391" y="1487"/>
                    <a:pt x="388" y="1484"/>
                  </a:cubicBezTo>
                  <a:cubicBezTo>
                    <a:pt x="385" y="1481"/>
                    <a:pt x="378" y="1481"/>
                    <a:pt x="374" y="1477"/>
                  </a:cubicBezTo>
                  <a:cubicBezTo>
                    <a:pt x="346" y="1465"/>
                    <a:pt x="316" y="1459"/>
                    <a:pt x="285" y="1459"/>
                  </a:cubicBezTo>
                  <a:cubicBezTo>
                    <a:pt x="270" y="1459"/>
                    <a:pt x="256" y="1460"/>
                    <a:pt x="242" y="1463"/>
                  </a:cubicBezTo>
                  <a:cubicBezTo>
                    <a:pt x="194" y="1473"/>
                    <a:pt x="146" y="1501"/>
                    <a:pt x="109" y="1542"/>
                  </a:cubicBezTo>
                  <a:cubicBezTo>
                    <a:pt x="68" y="1579"/>
                    <a:pt x="41" y="1630"/>
                    <a:pt x="27" y="1681"/>
                  </a:cubicBezTo>
                  <a:cubicBezTo>
                    <a:pt x="11" y="1732"/>
                    <a:pt x="3" y="1787"/>
                    <a:pt x="0" y="1844"/>
                  </a:cubicBezTo>
                  <a:cubicBezTo>
                    <a:pt x="0" y="1899"/>
                    <a:pt x="3" y="1966"/>
                    <a:pt x="34" y="2035"/>
                  </a:cubicBezTo>
                  <a:cubicBezTo>
                    <a:pt x="61" y="2103"/>
                    <a:pt x="109" y="2161"/>
                    <a:pt x="167" y="2202"/>
                  </a:cubicBezTo>
                  <a:cubicBezTo>
                    <a:pt x="225" y="2246"/>
                    <a:pt x="292" y="2277"/>
                    <a:pt x="364" y="2293"/>
                  </a:cubicBezTo>
                  <a:cubicBezTo>
                    <a:pt x="405" y="2302"/>
                    <a:pt x="446" y="2307"/>
                    <a:pt x="487" y="2307"/>
                  </a:cubicBezTo>
                  <a:cubicBezTo>
                    <a:pt x="595" y="2307"/>
                    <a:pt x="703" y="2276"/>
                    <a:pt x="796" y="2222"/>
                  </a:cubicBezTo>
                  <a:cubicBezTo>
                    <a:pt x="925" y="2150"/>
                    <a:pt x="1034" y="2028"/>
                    <a:pt x="1085" y="1872"/>
                  </a:cubicBezTo>
                  <a:cubicBezTo>
                    <a:pt x="1105" y="1793"/>
                    <a:pt x="1113" y="1718"/>
                    <a:pt x="1105" y="1644"/>
                  </a:cubicBezTo>
                  <a:cubicBezTo>
                    <a:pt x="1102" y="1572"/>
                    <a:pt x="1088" y="1504"/>
                    <a:pt x="1068" y="1443"/>
                  </a:cubicBezTo>
                  <a:cubicBezTo>
                    <a:pt x="1031" y="1317"/>
                    <a:pt x="980" y="1211"/>
                    <a:pt x="939" y="1113"/>
                  </a:cubicBezTo>
                  <a:cubicBezTo>
                    <a:pt x="857" y="919"/>
                    <a:pt x="796" y="729"/>
                    <a:pt x="779" y="562"/>
                  </a:cubicBezTo>
                  <a:cubicBezTo>
                    <a:pt x="776" y="517"/>
                    <a:pt x="772" y="476"/>
                    <a:pt x="772" y="440"/>
                  </a:cubicBezTo>
                  <a:cubicBezTo>
                    <a:pt x="769" y="419"/>
                    <a:pt x="769" y="402"/>
                    <a:pt x="769" y="385"/>
                  </a:cubicBezTo>
                  <a:cubicBezTo>
                    <a:pt x="769" y="365"/>
                    <a:pt x="769" y="347"/>
                    <a:pt x="772" y="330"/>
                  </a:cubicBezTo>
                  <a:cubicBezTo>
                    <a:pt x="772" y="313"/>
                    <a:pt x="772" y="297"/>
                    <a:pt x="776" y="280"/>
                  </a:cubicBezTo>
                  <a:cubicBezTo>
                    <a:pt x="779" y="263"/>
                    <a:pt x="779" y="249"/>
                    <a:pt x="782" y="232"/>
                  </a:cubicBezTo>
                  <a:cubicBezTo>
                    <a:pt x="786" y="201"/>
                    <a:pt x="796" y="174"/>
                    <a:pt x="799" y="150"/>
                  </a:cubicBezTo>
                  <a:cubicBezTo>
                    <a:pt x="813" y="103"/>
                    <a:pt x="830" y="65"/>
                    <a:pt x="840" y="38"/>
                  </a:cubicBezTo>
                  <a:cubicBezTo>
                    <a:pt x="854" y="14"/>
                    <a:pt x="861" y="1"/>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1"/>
            <p:cNvSpPr/>
            <p:nvPr/>
          </p:nvSpPr>
          <p:spPr>
            <a:xfrm>
              <a:off x="355677" y="921222"/>
              <a:ext cx="249879" cy="268097"/>
            </a:xfrm>
            <a:custGeom>
              <a:avLst/>
              <a:gdLst/>
              <a:ahLst/>
              <a:cxnLst/>
              <a:rect l="l" t="t" r="r" b="b"/>
              <a:pathLst>
                <a:path w="5692" h="6107" extrusionOk="0">
                  <a:moveTo>
                    <a:pt x="1" y="1"/>
                  </a:moveTo>
                  <a:cubicBezTo>
                    <a:pt x="1" y="1"/>
                    <a:pt x="7" y="34"/>
                    <a:pt x="18" y="99"/>
                  </a:cubicBezTo>
                  <a:cubicBezTo>
                    <a:pt x="21" y="116"/>
                    <a:pt x="24" y="136"/>
                    <a:pt x="28" y="157"/>
                  </a:cubicBezTo>
                  <a:cubicBezTo>
                    <a:pt x="31" y="174"/>
                    <a:pt x="34" y="198"/>
                    <a:pt x="42" y="221"/>
                  </a:cubicBezTo>
                  <a:cubicBezTo>
                    <a:pt x="45" y="246"/>
                    <a:pt x="51" y="269"/>
                    <a:pt x="55" y="300"/>
                  </a:cubicBezTo>
                  <a:cubicBezTo>
                    <a:pt x="62" y="327"/>
                    <a:pt x="72" y="354"/>
                    <a:pt x="79" y="384"/>
                  </a:cubicBezTo>
                  <a:cubicBezTo>
                    <a:pt x="113" y="504"/>
                    <a:pt x="164" y="650"/>
                    <a:pt x="235" y="810"/>
                  </a:cubicBezTo>
                  <a:cubicBezTo>
                    <a:pt x="307" y="973"/>
                    <a:pt x="406" y="1150"/>
                    <a:pt x="538" y="1323"/>
                  </a:cubicBezTo>
                  <a:cubicBezTo>
                    <a:pt x="671" y="1500"/>
                    <a:pt x="830" y="1678"/>
                    <a:pt x="1024" y="1841"/>
                  </a:cubicBezTo>
                  <a:cubicBezTo>
                    <a:pt x="1051" y="1861"/>
                    <a:pt x="1075" y="1882"/>
                    <a:pt x="1100" y="1902"/>
                  </a:cubicBezTo>
                  <a:cubicBezTo>
                    <a:pt x="1127" y="1923"/>
                    <a:pt x="1150" y="1940"/>
                    <a:pt x="1177" y="1960"/>
                  </a:cubicBezTo>
                  <a:lnTo>
                    <a:pt x="1218" y="1990"/>
                  </a:lnTo>
                  <a:lnTo>
                    <a:pt x="1259" y="2017"/>
                  </a:lnTo>
                  <a:cubicBezTo>
                    <a:pt x="1287" y="2034"/>
                    <a:pt x="1313" y="2055"/>
                    <a:pt x="1345" y="2072"/>
                  </a:cubicBezTo>
                  <a:cubicBezTo>
                    <a:pt x="1456" y="2144"/>
                    <a:pt x="1576" y="2208"/>
                    <a:pt x="1701" y="2262"/>
                  </a:cubicBezTo>
                  <a:cubicBezTo>
                    <a:pt x="1953" y="2381"/>
                    <a:pt x="2218" y="2470"/>
                    <a:pt x="2483" y="2559"/>
                  </a:cubicBezTo>
                  <a:cubicBezTo>
                    <a:pt x="2749" y="2647"/>
                    <a:pt x="3014" y="2732"/>
                    <a:pt x="3276" y="2834"/>
                  </a:cubicBezTo>
                  <a:cubicBezTo>
                    <a:pt x="3406" y="2882"/>
                    <a:pt x="3532" y="2936"/>
                    <a:pt x="3661" y="2990"/>
                  </a:cubicBezTo>
                  <a:cubicBezTo>
                    <a:pt x="3783" y="3048"/>
                    <a:pt x="3909" y="3106"/>
                    <a:pt x="4025" y="3171"/>
                  </a:cubicBezTo>
                  <a:cubicBezTo>
                    <a:pt x="4086" y="3205"/>
                    <a:pt x="4144" y="3239"/>
                    <a:pt x="4202" y="3273"/>
                  </a:cubicBezTo>
                  <a:cubicBezTo>
                    <a:pt x="4256" y="3310"/>
                    <a:pt x="4314" y="3344"/>
                    <a:pt x="4368" y="3381"/>
                  </a:cubicBezTo>
                  <a:cubicBezTo>
                    <a:pt x="4395" y="3402"/>
                    <a:pt x="4422" y="3419"/>
                    <a:pt x="4450" y="3439"/>
                  </a:cubicBezTo>
                  <a:cubicBezTo>
                    <a:pt x="4477" y="3457"/>
                    <a:pt x="4501" y="3477"/>
                    <a:pt x="4528" y="3497"/>
                  </a:cubicBezTo>
                  <a:cubicBezTo>
                    <a:pt x="4579" y="3535"/>
                    <a:pt x="4626" y="3579"/>
                    <a:pt x="4678" y="3617"/>
                  </a:cubicBezTo>
                  <a:cubicBezTo>
                    <a:pt x="4871" y="3786"/>
                    <a:pt x="5035" y="3967"/>
                    <a:pt x="5168" y="4160"/>
                  </a:cubicBezTo>
                  <a:cubicBezTo>
                    <a:pt x="5297" y="4355"/>
                    <a:pt x="5399" y="4552"/>
                    <a:pt x="5463" y="4749"/>
                  </a:cubicBezTo>
                  <a:cubicBezTo>
                    <a:pt x="5529" y="4943"/>
                    <a:pt x="5565" y="5130"/>
                    <a:pt x="5576" y="5300"/>
                  </a:cubicBezTo>
                  <a:cubicBezTo>
                    <a:pt x="5586" y="5467"/>
                    <a:pt x="5582" y="5617"/>
                    <a:pt x="5556" y="5736"/>
                  </a:cubicBezTo>
                  <a:cubicBezTo>
                    <a:pt x="5549" y="5766"/>
                    <a:pt x="5545" y="5797"/>
                    <a:pt x="5538" y="5821"/>
                  </a:cubicBezTo>
                  <a:cubicBezTo>
                    <a:pt x="5532" y="5848"/>
                    <a:pt x="5525" y="5875"/>
                    <a:pt x="5521" y="5895"/>
                  </a:cubicBezTo>
                  <a:cubicBezTo>
                    <a:pt x="5515" y="5920"/>
                    <a:pt x="5508" y="5940"/>
                    <a:pt x="5501" y="5961"/>
                  </a:cubicBezTo>
                  <a:cubicBezTo>
                    <a:pt x="5494" y="5981"/>
                    <a:pt x="5488" y="5997"/>
                    <a:pt x="5484" y="6011"/>
                  </a:cubicBezTo>
                  <a:cubicBezTo>
                    <a:pt x="5457" y="6076"/>
                    <a:pt x="5447" y="6107"/>
                    <a:pt x="5447" y="6107"/>
                  </a:cubicBezTo>
                  <a:cubicBezTo>
                    <a:pt x="5447" y="6107"/>
                    <a:pt x="5460" y="6076"/>
                    <a:pt x="5494" y="6018"/>
                  </a:cubicBezTo>
                  <a:cubicBezTo>
                    <a:pt x="5501" y="6001"/>
                    <a:pt x="5508" y="5987"/>
                    <a:pt x="5518" y="5967"/>
                  </a:cubicBezTo>
                  <a:cubicBezTo>
                    <a:pt x="5529" y="5950"/>
                    <a:pt x="5535" y="5929"/>
                    <a:pt x="5545" y="5906"/>
                  </a:cubicBezTo>
                  <a:cubicBezTo>
                    <a:pt x="5556" y="5882"/>
                    <a:pt x="5565" y="5858"/>
                    <a:pt x="5576" y="5834"/>
                  </a:cubicBezTo>
                  <a:cubicBezTo>
                    <a:pt x="5586" y="5807"/>
                    <a:pt x="5593" y="5777"/>
                    <a:pt x="5603" y="5749"/>
                  </a:cubicBezTo>
                  <a:cubicBezTo>
                    <a:pt x="5640" y="5627"/>
                    <a:pt x="5671" y="5477"/>
                    <a:pt x="5681" y="5297"/>
                  </a:cubicBezTo>
                  <a:cubicBezTo>
                    <a:pt x="5692" y="5120"/>
                    <a:pt x="5678" y="4916"/>
                    <a:pt x="5623" y="4702"/>
                  </a:cubicBezTo>
                  <a:cubicBezTo>
                    <a:pt x="5569" y="4491"/>
                    <a:pt x="5484" y="4262"/>
                    <a:pt x="5358" y="4042"/>
                  </a:cubicBezTo>
                  <a:cubicBezTo>
                    <a:pt x="5229" y="3821"/>
                    <a:pt x="5059" y="3606"/>
                    <a:pt x="4855" y="3419"/>
                  </a:cubicBezTo>
                  <a:cubicBezTo>
                    <a:pt x="4654" y="3229"/>
                    <a:pt x="4419" y="3062"/>
                    <a:pt x="4171" y="2915"/>
                  </a:cubicBezTo>
                  <a:cubicBezTo>
                    <a:pt x="4048" y="2841"/>
                    <a:pt x="3919" y="2777"/>
                    <a:pt x="3790" y="2711"/>
                  </a:cubicBezTo>
                  <a:cubicBezTo>
                    <a:pt x="3657" y="2650"/>
                    <a:pt x="3524" y="2589"/>
                    <a:pt x="3392" y="2538"/>
                  </a:cubicBezTo>
                  <a:cubicBezTo>
                    <a:pt x="3123" y="2430"/>
                    <a:pt x="2848" y="2341"/>
                    <a:pt x="2579" y="2259"/>
                  </a:cubicBezTo>
                  <a:cubicBezTo>
                    <a:pt x="2314" y="2177"/>
                    <a:pt x="2055" y="2096"/>
                    <a:pt x="1817" y="2001"/>
                  </a:cubicBezTo>
                  <a:cubicBezTo>
                    <a:pt x="1698" y="1950"/>
                    <a:pt x="1585" y="1899"/>
                    <a:pt x="1477" y="1841"/>
                  </a:cubicBezTo>
                  <a:cubicBezTo>
                    <a:pt x="1450" y="1824"/>
                    <a:pt x="1422" y="1810"/>
                    <a:pt x="1398" y="1797"/>
                  </a:cubicBezTo>
                  <a:lnTo>
                    <a:pt x="1358" y="1772"/>
                  </a:lnTo>
                  <a:lnTo>
                    <a:pt x="1320" y="1749"/>
                  </a:lnTo>
                  <a:cubicBezTo>
                    <a:pt x="1296" y="1732"/>
                    <a:pt x="1269" y="1718"/>
                    <a:pt x="1246" y="1701"/>
                  </a:cubicBezTo>
                  <a:cubicBezTo>
                    <a:pt x="1218" y="1684"/>
                    <a:pt x="1198" y="1667"/>
                    <a:pt x="1171" y="1650"/>
                  </a:cubicBezTo>
                  <a:cubicBezTo>
                    <a:pt x="980" y="1518"/>
                    <a:pt x="814" y="1364"/>
                    <a:pt x="678" y="1211"/>
                  </a:cubicBezTo>
                  <a:cubicBezTo>
                    <a:pt x="541" y="1055"/>
                    <a:pt x="429" y="902"/>
                    <a:pt x="340" y="756"/>
                  </a:cubicBezTo>
                  <a:cubicBezTo>
                    <a:pt x="249" y="613"/>
                    <a:pt x="181" y="480"/>
                    <a:pt x="136" y="364"/>
                  </a:cubicBezTo>
                  <a:cubicBezTo>
                    <a:pt x="123" y="337"/>
                    <a:pt x="109" y="310"/>
                    <a:pt x="100" y="282"/>
                  </a:cubicBezTo>
                  <a:cubicBezTo>
                    <a:pt x="89" y="259"/>
                    <a:pt x="82" y="235"/>
                    <a:pt x="72" y="211"/>
                  </a:cubicBezTo>
                  <a:cubicBezTo>
                    <a:pt x="65" y="191"/>
                    <a:pt x="55" y="167"/>
                    <a:pt x="48" y="150"/>
                  </a:cubicBezTo>
                  <a:cubicBezTo>
                    <a:pt x="45" y="130"/>
                    <a:pt x="38" y="113"/>
                    <a:pt x="31" y="95"/>
                  </a:cubicBezTo>
                  <a:cubicBezTo>
                    <a:pt x="14" y="3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1"/>
            <p:cNvSpPr/>
            <p:nvPr/>
          </p:nvSpPr>
          <p:spPr>
            <a:xfrm>
              <a:off x="392422" y="915515"/>
              <a:ext cx="66508" cy="79064"/>
            </a:xfrm>
            <a:custGeom>
              <a:avLst/>
              <a:gdLst/>
              <a:ahLst/>
              <a:cxnLst/>
              <a:rect l="l" t="t" r="r" b="b"/>
              <a:pathLst>
                <a:path w="1515" h="1801" extrusionOk="0">
                  <a:moveTo>
                    <a:pt x="7" y="1"/>
                  </a:moveTo>
                  <a:cubicBezTo>
                    <a:pt x="7" y="1"/>
                    <a:pt x="4" y="45"/>
                    <a:pt x="1" y="117"/>
                  </a:cubicBezTo>
                  <a:cubicBezTo>
                    <a:pt x="4" y="151"/>
                    <a:pt x="4" y="195"/>
                    <a:pt x="7" y="246"/>
                  </a:cubicBezTo>
                  <a:cubicBezTo>
                    <a:pt x="10" y="294"/>
                    <a:pt x="18" y="351"/>
                    <a:pt x="34" y="409"/>
                  </a:cubicBezTo>
                  <a:cubicBezTo>
                    <a:pt x="68" y="522"/>
                    <a:pt x="95" y="665"/>
                    <a:pt x="164" y="797"/>
                  </a:cubicBezTo>
                  <a:cubicBezTo>
                    <a:pt x="181" y="831"/>
                    <a:pt x="197" y="866"/>
                    <a:pt x="214" y="899"/>
                  </a:cubicBezTo>
                  <a:cubicBezTo>
                    <a:pt x="232" y="933"/>
                    <a:pt x="252" y="968"/>
                    <a:pt x="272" y="1001"/>
                  </a:cubicBezTo>
                  <a:cubicBezTo>
                    <a:pt x="316" y="1066"/>
                    <a:pt x="365" y="1131"/>
                    <a:pt x="412" y="1195"/>
                  </a:cubicBezTo>
                  <a:cubicBezTo>
                    <a:pt x="463" y="1253"/>
                    <a:pt x="524" y="1307"/>
                    <a:pt x="582" y="1362"/>
                  </a:cubicBezTo>
                  <a:cubicBezTo>
                    <a:pt x="643" y="1413"/>
                    <a:pt x="698" y="1467"/>
                    <a:pt x="766" y="1501"/>
                  </a:cubicBezTo>
                  <a:cubicBezTo>
                    <a:pt x="885" y="1590"/>
                    <a:pt x="1014" y="1662"/>
                    <a:pt x="1123" y="1715"/>
                  </a:cubicBezTo>
                  <a:cubicBezTo>
                    <a:pt x="1235" y="1770"/>
                    <a:pt x="1340" y="1787"/>
                    <a:pt x="1406" y="1797"/>
                  </a:cubicBezTo>
                  <a:cubicBezTo>
                    <a:pt x="1422" y="1797"/>
                    <a:pt x="1439" y="1797"/>
                    <a:pt x="1453" y="1800"/>
                  </a:cubicBezTo>
                  <a:lnTo>
                    <a:pt x="1514" y="1800"/>
                  </a:lnTo>
                  <a:cubicBezTo>
                    <a:pt x="1514" y="1800"/>
                    <a:pt x="1504" y="1797"/>
                    <a:pt x="1487" y="1790"/>
                  </a:cubicBezTo>
                  <a:cubicBezTo>
                    <a:pt x="1480" y="1787"/>
                    <a:pt x="1470" y="1784"/>
                    <a:pt x="1459" y="1777"/>
                  </a:cubicBezTo>
                  <a:cubicBezTo>
                    <a:pt x="1446" y="1770"/>
                    <a:pt x="1433" y="1764"/>
                    <a:pt x="1419" y="1756"/>
                  </a:cubicBezTo>
                  <a:cubicBezTo>
                    <a:pt x="1361" y="1726"/>
                    <a:pt x="1290" y="1665"/>
                    <a:pt x="1218" y="1583"/>
                  </a:cubicBezTo>
                  <a:cubicBezTo>
                    <a:pt x="1140" y="1508"/>
                    <a:pt x="1075" y="1396"/>
                    <a:pt x="1001" y="1280"/>
                  </a:cubicBezTo>
                  <a:cubicBezTo>
                    <a:pt x="990" y="1263"/>
                    <a:pt x="980" y="1249"/>
                    <a:pt x="973" y="1233"/>
                  </a:cubicBezTo>
                  <a:cubicBezTo>
                    <a:pt x="966" y="1216"/>
                    <a:pt x="957" y="1202"/>
                    <a:pt x="946" y="1185"/>
                  </a:cubicBezTo>
                  <a:cubicBezTo>
                    <a:pt x="929" y="1158"/>
                    <a:pt x="908" y="1127"/>
                    <a:pt x="888" y="1097"/>
                  </a:cubicBezTo>
                  <a:cubicBezTo>
                    <a:pt x="850" y="1039"/>
                    <a:pt x="814" y="974"/>
                    <a:pt x="773" y="916"/>
                  </a:cubicBezTo>
                  <a:cubicBezTo>
                    <a:pt x="752" y="886"/>
                    <a:pt x="732" y="858"/>
                    <a:pt x="708" y="831"/>
                  </a:cubicBezTo>
                  <a:cubicBezTo>
                    <a:pt x="687" y="800"/>
                    <a:pt x="671" y="770"/>
                    <a:pt x="646" y="743"/>
                  </a:cubicBezTo>
                  <a:cubicBezTo>
                    <a:pt x="626" y="715"/>
                    <a:pt x="605" y="688"/>
                    <a:pt x="582" y="661"/>
                  </a:cubicBezTo>
                  <a:cubicBezTo>
                    <a:pt x="561" y="634"/>
                    <a:pt x="541" y="607"/>
                    <a:pt x="517" y="580"/>
                  </a:cubicBezTo>
                  <a:cubicBezTo>
                    <a:pt x="439" y="474"/>
                    <a:pt x="344" y="379"/>
                    <a:pt x="276" y="290"/>
                  </a:cubicBezTo>
                  <a:cubicBezTo>
                    <a:pt x="211" y="202"/>
                    <a:pt x="133" y="134"/>
                    <a:pt x="89" y="79"/>
                  </a:cubicBezTo>
                  <a:cubicBezTo>
                    <a:pt x="34" y="32"/>
                    <a:pt x="7" y="1"/>
                    <a:pt x="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1"/>
            <p:cNvSpPr/>
            <p:nvPr/>
          </p:nvSpPr>
          <p:spPr>
            <a:xfrm>
              <a:off x="462883" y="965298"/>
              <a:ext cx="35471" cy="36744"/>
            </a:xfrm>
            <a:custGeom>
              <a:avLst/>
              <a:gdLst/>
              <a:ahLst/>
              <a:cxnLst/>
              <a:rect l="l" t="t" r="r" b="b"/>
              <a:pathLst>
                <a:path w="808" h="837" extrusionOk="0">
                  <a:moveTo>
                    <a:pt x="49" y="0"/>
                  </a:moveTo>
                  <a:cubicBezTo>
                    <a:pt x="49" y="0"/>
                    <a:pt x="41" y="24"/>
                    <a:pt x="25" y="65"/>
                  </a:cubicBezTo>
                  <a:cubicBezTo>
                    <a:pt x="25" y="82"/>
                    <a:pt x="18" y="109"/>
                    <a:pt x="11" y="136"/>
                  </a:cubicBezTo>
                  <a:cubicBezTo>
                    <a:pt x="8" y="150"/>
                    <a:pt x="5" y="167"/>
                    <a:pt x="5" y="181"/>
                  </a:cubicBezTo>
                  <a:cubicBezTo>
                    <a:pt x="1" y="197"/>
                    <a:pt x="1" y="211"/>
                    <a:pt x="5" y="228"/>
                  </a:cubicBezTo>
                  <a:cubicBezTo>
                    <a:pt x="11" y="289"/>
                    <a:pt x="11" y="371"/>
                    <a:pt x="38" y="446"/>
                  </a:cubicBezTo>
                  <a:cubicBezTo>
                    <a:pt x="45" y="466"/>
                    <a:pt x="52" y="483"/>
                    <a:pt x="62" y="503"/>
                  </a:cubicBezTo>
                  <a:cubicBezTo>
                    <a:pt x="69" y="520"/>
                    <a:pt x="79" y="537"/>
                    <a:pt x="93" y="554"/>
                  </a:cubicBezTo>
                  <a:cubicBezTo>
                    <a:pt x="113" y="589"/>
                    <a:pt x="140" y="619"/>
                    <a:pt x="168" y="653"/>
                  </a:cubicBezTo>
                  <a:cubicBezTo>
                    <a:pt x="198" y="680"/>
                    <a:pt x="225" y="707"/>
                    <a:pt x="259" y="732"/>
                  </a:cubicBezTo>
                  <a:cubicBezTo>
                    <a:pt x="294" y="755"/>
                    <a:pt x="331" y="776"/>
                    <a:pt x="368" y="789"/>
                  </a:cubicBezTo>
                  <a:cubicBezTo>
                    <a:pt x="440" y="820"/>
                    <a:pt x="521" y="826"/>
                    <a:pt x="586" y="834"/>
                  </a:cubicBezTo>
                  <a:cubicBezTo>
                    <a:pt x="595" y="836"/>
                    <a:pt x="605" y="836"/>
                    <a:pt x="615" y="836"/>
                  </a:cubicBezTo>
                  <a:cubicBezTo>
                    <a:pt x="637" y="836"/>
                    <a:pt x="659" y="832"/>
                    <a:pt x="678" y="830"/>
                  </a:cubicBezTo>
                  <a:cubicBezTo>
                    <a:pt x="705" y="826"/>
                    <a:pt x="729" y="823"/>
                    <a:pt x="749" y="823"/>
                  </a:cubicBezTo>
                  <a:cubicBezTo>
                    <a:pt x="787" y="817"/>
                    <a:pt x="807" y="817"/>
                    <a:pt x="807" y="817"/>
                  </a:cubicBezTo>
                  <a:cubicBezTo>
                    <a:pt x="807" y="817"/>
                    <a:pt x="797" y="799"/>
                    <a:pt x="780" y="762"/>
                  </a:cubicBezTo>
                  <a:cubicBezTo>
                    <a:pt x="760" y="735"/>
                    <a:pt x="743" y="677"/>
                    <a:pt x="719" y="622"/>
                  </a:cubicBezTo>
                  <a:cubicBezTo>
                    <a:pt x="691" y="575"/>
                    <a:pt x="671" y="507"/>
                    <a:pt x="641" y="456"/>
                  </a:cubicBezTo>
                  <a:cubicBezTo>
                    <a:pt x="627" y="429"/>
                    <a:pt x="610" y="401"/>
                    <a:pt x="592" y="377"/>
                  </a:cubicBezTo>
                  <a:cubicBezTo>
                    <a:pt x="576" y="354"/>
                    <a:pt x="556" y="330"/>
                    <a:pt x="539" y="306"/>
                  </a:cubicBezTo>
                  <a:cubicBezTo>
                    <a:pt x="518" y="286"/>
                    <a:pt x="495" y="265"/>
                    <a:pt x="474" y="245"/>
                  </a:cubicBezTo>
                  <a:cubicBezTo>
                    <a:pt x="463" y="234"/>
                    <a:pt x="450" y="225"/>
                    <a:pt x="440" y="214"/>
                  </a:cubicBezTo>
                  <a:cubicBezTo>
                    <a:pt x="426" y="204"/>
                    <a:pt x="416" y="197"/>
                    <a:pt x="402" y="190"/>
                  </a:cubicBezTo>
                  <a:cubicBezTo>
                    <a:pt x="355" y="153"/>
                    <a:pt x="286" y="129"/>
                    <a:pt x="242" y="99"/>
                  </a:cubicBezTo>
                  <a:cubicBezTo>
                    <a:pt x="201" y="65"/>
                    <a:pt x="137" y="51"/>
                    <a:pt x="110" y="27"/>
                  </a:cubicBezTo>
                  <a:cubicBezTo>
                    <a:pt x="69" y="13"/>
                    <a:pt x="4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1"/>
            <p:cNvSpPr/>
            <p:nvPr/>
          </p:nvSpPr>
          <p:spPr>
            <a:xfrm>
              <a:off x="847894" y="362806"/>
              <a:ext cx="111594" cy="47719"/>
            </a:xfrm>
            <a:custGeom>
              <a:avLst/>
              <a:gdLst/>
              <a:ahLst/>
              <a:cxnLst/>
              <a:rect l="l" t="t" r="r" b="b"/>
              <a:pathLst>
                <a:path w="2542" h="1087" extrusionOk="0">
                  <a:moveTo>
                    <a:pt x="1040" y="0"/>
                  </a:moveTo>
                  <a:cubicBezTo>
                    <a:pt x="997" y="0"/>
                    <a:pt x="954" y="2"/>
                    <a:pt x="912" y="5"/>
                  </a:cubicBezTo>
                  <a:cubicBezTo>
                    <a:pt x="820" y="12"/>
                    <a:pt x="735" y="26"/>
                    <a:pt x="654" y="42"/>
                  </a:cubicBezTo>
                  <a:cubicBezTo>
                    <a:pt x="616" y="53"/>
                    <a:pt x="575" y="59"/>
                    <a:pt x="538" y="70"/>
                  </a:cubicBezTo>
                  <a:cubicBezTo>
                    <a:pt x="501" y="76"/>
                    <a:pt x="467" y="87"/>
                    <a:pt x="432" y="97"/>
                  </a:cubicBezTo>
                  <a:cubicBezTo>
                    <a:pt x="297" y="131"/>
                    <a:pt x="191" y="189"/>
                    <a:pt x="116" y="216"/>
                  </a:cubicBezTo>
                  <a:cubicBezTo>
                    <a:pt x="44" y="253"/>
                    <a:pt x="0" y="274"/>
                    <a:pt x="0" y="274"/>
                  </a:cubicBezTo>
                  <a:cubicBezTo>
                    <a:pt x="0" y="274"/>
                    <a:pt x="14" y="271"/>
                    <a:pt x="35" y="271"/>
                  </a:cubicBezTo>
                  <a:lnTo>
                    <a:pt x="126" y="271"/>
                  </a:lnTo>
                  <a:cubicBezTo>
                    <a:pt x="136" y="270"/>
                    <a:pt x="146" y="270"/>
                    <a:pt x="156" y="270"/>
                  </a:cubicBezTo>
                  <a:cubicBezTo>
                    <a:pt x="233" y="270"/>
                    <a:pt x="336" y="282"/>
                    <a:pt x="449" y="294"/>
                  </a:cubicBezTo>
                  <a:cubicBezTo>
                    <a:pt x="514" y="301"/>
                    <a:pt x="586" y="311"/>
                    <a:pt x="657" y="324"/>
                  </a:cubicBezTo>
                  <a:cubicBezTo>
                    <a:pt x="732" y="342"/>
                    <a:pt x="807" y="359"/>
                    <a:pt x="881" y="379"/>
                  </a:cubicBezTo>
                  <a:cubicBezTo>
                    <a:pt x="1035" y="417"/>
                    <a:pt x="1195" y="461"/>
                    <a:pt x="1347" y="519"/>
                  </a:cubicBezTo>
                  <a:lnTo>
                    <a:pt x="1405" y="539"/>
                  </a:lnTo>
                  <a:lnTo>
                    <a:pt x="1460" y="560"/>
                  </a:lnTo>
                  <a:cubicBezTo>
                    <a:pt x="1501" y="573"/>
                    <a:pt x="1534" y="590"/>
                    <a:pt x="1572" y="604"/>
                  </a:cubicBezTo>
                  <a:cubicBezTo>
                    <a:pt x="1647" y="634"/>
                    <a:pt x="1721" y="658"/>
                    <a:pt x="1790" y="685"/>
                  </a:cubicBezTo>
                  <a:cubicBezTo>
                    <a:pt x="1858" y="716"/>
                    <a:pt x="1925" y="740"/>
                    <a:pt x="1991" y="767"/>
                  </a:cubicBezTo>
                  <a:cubicBezTo>
                    <a:pt x="2055" y="791"/>
                    <a:pt x="2117" y="814"/>
                    <a:pt x="2170" y="845"/>
                  </a:cubicBezTo>
                  <a:cubicBezTo>
                    <a:pt x="2222" y="879"/>
                    <a:pt x="2272" y="903"/>
                    <a:pt x="2321" y="930"/>
                  </a:cubicBezTo>
                  <a:cubicBezTo>
                    <a:pt x="2344" y="940"/>
                    <a:pt x="2365" y="954"/>
                    <a:pt x="2385" y="968"/>
                  </a:cubicBezTo>
                  <a:cubicBezTo>
                    <a:pt x="2406" y="981"/>
                    <a:pt x="2423" y="991"/>
                    <a:pt x="2440" y="1005"/>
                  </a:cubicBezTo>
                  <a:cubicBezTo>
                    <a:pt x="2473" y="1029"/>
                    <a:pt x="2501" y="1049"/>
                    <a:pt x="2514" y="1062"/>
                  </a:cubicBezTo>
                  <a:cubicBezTo>
                    <a:pt x="2531" y="1076"/>
                    <a:pt x="2542" y="1087"/>
                    <a:pt x="2542" y="1087"/>
                  </a:cubicBezTo>
                  <a:cubicBezTo>
                    <a:pt x="2542" y="1087"/>
                    <a:pt x="2542" y="1073"/>
                    <a:pt x="2538" y="1049"/>
                  </a:cubicBezTo>
                  <a:cubicBezTo>
                    <a:pt x="2538" y="1029"/>
                    <a:pt x="2535" y="995"/>
                    <a:pt x="2528" y="951"/>
                  </a:cubicBezTo>
                  <a:cubicBezTo>
                    <a:pt x="2525" y="930"/>
                    <a:pt x="2517" y="907"/>
                    <a:pt x="2511" y="879"/>
                  </a:cubicBezTo>
                  <a:cubicBezTo>
                    <a:pt x="2504" y="855"/>
                    <a:pt x="2494" y="825"/>
                    <a:pt x="2484" y="797"/>
                  </a:cubicBezTo>
                  <a:cubicBezTo>
                    <a:pt x="2463" y="736"/>
                    <a:pt x="2429" y="671"/>
                    <a:pt x="2385" y="613"/>
                  </a:cubicBezTo>
                  <a:cubicBezTo>
                    <a:pt x="2338" y="552"/>
                    <a:pt x="2286" y="488"/>
                    <a:pt x="2225" y="426"/>
                  </a:cubicBezTo>
                  <a:cubicBezTo>
                    <a:pt x="2164" y="365"/>
                    <a:pt x="2093" y="307"/>
                    <a:pt x="2011" y="260"/>
                  </a:cubicBezTo>
                  <a:cubicBezTo>
                    <a:pt x="1933" y="209"/>
                    <a:pt x="1848" y="164"/>
                    <a:pt x="1759" y="131"/>
                  </a:cubicBezTo>
                  <a:cubicBezTo>
                    <a:pt x="1712" y="114"/>
                    <a:pt x="1667" y="97"/>
                    <a:pt x="1619" y="83"/>
                  </a:cubicBezTo>
                  <a:lnTo>
                    <a:pt x="1548" y="62"/>
                  </a:lnTo>
                  <a:lnTo>
                    <a:pt x="1481" y="46"/>
                  </a:lnTo>
                  <a:cubicBezTo>
                    <a:pt x="1331" y="17"/>
                    <a:pt x="1183"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1"/>
            <p:cNvSpPr/>
            <p:nvPr/>
          </p:nvSpPr>
          <p:spPr>
            <a:xfrm>
              <a:off x="962300" y="364606"/>
              <a:ext cx="76606" cy="85956"/>
            </a:xfrm>
            <a:custGeom>
              <a:avLst/>
              <a:gdLst/>
              <a:ahLst/>
              <a:cxnLst/>
              <a:rect l="l" t="t" r="r" b="b"/>
              <a:pathLst>
                <a:path w="1745" h="1958" extrusionOk="0">
                  <a:moveTo>
                    <a:pt x="0" y="1"/>
                  </a:moveTo>
                  <a:cubicBezTo>
                    <a:pt x="0" y="1"/>
                    <a:pt x="10" y="5"/>
                    <a:pt x="27" y="18"/>
                  </a:cubicBezTo>
                  <a:cubicBezTo>
                    <a:pt x="48" y="29"/>
                    <a:pt x="71" y="42"/>
                    <a:pt x="102" y="66"/>
                  </a:cubicBezTo>
                  <a:cubicBezTo>
                    <a:pt x="167" y="107"/>
                    <a:pt x="252" y="181"/>
                    <a:pt x="354" y="257"/>
                  </a:cubicBezTo>
                  <a:cubicBezTo>
                    <a:pt x="401" y="297"/>
                    <a:pt x="456" y="341"/>
                    <a:pt x="507" y="393"/>
                  </a:cubicBezTo>
                  <a:cubicBezTo>
                    <a:pt x="561" y="440"/>
                    <a:pt x="613" y="495"/>
                    <a:pt x="667" y="546"/>
                  </a:cubicBezTo>
                  <a:cubicBezTo>
                    <a:pt x="721" y="597"/>
                    <a:pt x="776" y="651"/>
                    <a:pt x="830" y="706"/>
                  </a:cubicBezTo>
                  <a:cubicBezTo>
                    <a:pt x="881" y="760"/>
                    <a:pt x="932" y="817"/>
                    <a:pt x="980" y="875"/>
                  </a:cubicBezTo>
                  <a:cubicBezTo>
                    <a:pt x="1034" y="933"/>
                    <a:pt x="1082" y="988"/>
                    <a:pt x="1126" y="1049"/>
                  </a:cubicBezTo>
                  <a:cubicBezTo>
                    <a:pt x="1170" y="1107"/>
                    <a:pt x="1214" y="1164"/>
                    <a:pt x="1255" y="1222"/>
                  </a:cubicBezTo>
                  <a:cubicBezTo>
                    <a:pt x="1330" y="1342"/>
                    <a:pt x="1415" y="1454"/>
                    <a:pt x="1463" y="1563"/>
                  </a:cubicBezTo>
                  <a:cubicBezTo>
                    <a:pt x="1476" y="1590"/>
                    <a:pt x="1490" y="1617"/>
                    <a:pt x="1500" y="1641"/>
                  </a:cubicBezTo>
                  <a:cubicBezTo>
                    <a:pt x="1514" y="1668"/>
                    <a:pt x="1528" y="1692"/>
                    <a:pt x="1538" y="1715"/>
                  </a:cubicBezTo>
                  <a:cubicBezTo>
                    <a:pt x="1548" y="1740"/>
                    <a:pt x="1561" y="1760"/>
                    <a:pt x="1572" y="1784"/>
                  </a:cubicBezTo>
                  <a:cubicBezTo>
                    <a:pt x="1582" y="1804"/>
                    <a:pt x="1589" y="1822"/>
                    <a:pt x="1592" y="1842"/>
                  </a:cubicBezTo>
                  <a:cubicBezTo>
                    <a:pt x="1609" y="1875"/>
                    <a:pt x="1619" y="1906"/>
                    <a:pt x="1626" y="1927"/>
                  </a:cubicBezTo>
                  <a:cubicBezTo>
                    <a:pt x="1633" y="1947"/>
                    <a:pt x="1636" y="1957"/>
                    <a:pt x="1636" y="1957"/>
                  </a:cubicBezTo>
                  <a:cubicBezTo>
                    <a:pt x="1636" y="1957"/>
                    <a:pt x="1643" y="1947"/>
                    <a:pt x="1650" y="1927"/>
                  </a:cubicBezTo>
                  <a:cubicBezTo>
                    <a:pt x="1660" y="1910"/>
                    <a:pt x="1674" y="1879"/>
                    <a:pt x="1687" y="1838"/>
                  </a:cubicBezTo>
                  <a:cubicBezTo>
                    <a:pt x="1698" y="1801"/>
                    <a:pt x="1715" y="1753"/>
                    <a:pt x="1728" y="1695"/>
                  </a:cubicBezTo>
                  <a:cubicBezTo>
                    <a:pt x="1732" y="1668"/>
                    <a:pt x="1738" y="1634"/>
                    <a:pt x="1742" y="1604"/>
                  </a:cubicBezTo>
                  <a:cubicBezTo>
                    <a:pt x="1745" y="1569"/>
                    <a:pt x="1745" y="1536"/>
                    <a:pt x="1742" y="1502"/>
                  </a:cubicBezTo>
                  <a:cubicBezTo>
                    <a:pt x="1735" y="1359"/>
                    <a:pt x="1718" y="1185"/>
                    <a:pt x="1646" y="1018"/>
                  </a:cubicBezTo>
                  <a:cubicBezTo>
                    <a:pt x="1613" y="933"/>
                    <a:pt x="1569" y="852"/>
                    <a:pt x="1517" y="773"/>
                  </a:cubicBezTo>
                  <a:cubicBezTo>
                    <a:pt x="1463" y="692"/>
                    <a:pt x="1401" y="617"/>
                    <a:pt x="1337" y="546"/>
                  </a:cubicBezTo>
                  <a:cubicBezTo>
                    <a:pt x="1269" y="481"/>
                    <a:pt x="1194" y="420"/>
                    <a:pt x="1120" y="365"/>
                  </a:cubicBezTo>
                  <a:cubicBezTo>
                    <a:pt x="1045" y="311"/>
                    <a:pt x="966" y="260"/>
                    <a:pt x="888" y="222"/>
                  </a:cubicBezTo>
                  <a:cubicBezTo>
                    <a:pt x="809" y="185"/>
                    <a:pt x="732" y="154"/>
                    <a:pt x="657" y="131"/>
                  </a:cubicBezTo>
                  <a:cubicBezTo>
                    <a:pt x="582" y="107"/>
                    <a:pt x="511" y="87"/>
                    <a:pt x="442" y="70"/>
                  </a:cubicBezTo>
                  <a:cubicBezTo>
                    <a:pt x="313" y="35"/>
                    <a:pt x="197" y="29"/>
                    <a:pt x="123" y="18"/>
                  </a:cubicBezTo>
                  <a:cubicBezTo>
                    <a:pt x="44" y="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1"/>
            <p:cNvSpPr/>
            <p:nvPr/>
          </p:nvSpPr>
          <p:spPr>
            <a:xfrm>
              <a:off x="1045316" y="380630"/>
              <a:ext cx="51583" cy="74103"/>
            </a:xfrm>
            <a:custGeom>
              <a:avLst/>
              <a:gdLst/>
              <a:ahLst/>
              <a:cxnLst/>
              <a:rect l="l" t="t" r="r" b="b"/>
              <a:pathLst>
                <a:path w="1175" h="1688" extrusionOk="0">
                  <a:moveTo>
                    <a:pt x="0" y="0"/>
                  </a:moveTo>
                  <a:cubicBezTo>
                    <a:pt x="0" y="0"/>
                    <a:pt x="25" y="24"/>
                    <a:pt x="65" y="69"/>
                  </a:cubicBezTo>
                  <a:cubicBezTo>
                    <a:pt x="75" y="78"/>
                    <a:pt x="86" y="89"/>
                    <a:pt x="99" y="102"/>
                  </a:cubicBezTo>
                  <a:cubicBezTo>
                    <a:pt x="110" y="119"/>
                    <a:pt x="123" y="133"/>
                    <a:pt x="133" y="150"/>
                  </a:cubicBezTo>
                  <a:cubicBezTo>
                    <a:pt x="147" y="163"/>
                    <a:pt x="160" y="181"/>
                    <a:pt x="174" y="198"/>
                  </a:cubicBezTo>
                  <a:cubicBezTo>
                    <a:pt x="188" y="218"/>
                    <a:pt x="201" y="235"/>
                    <a:pt x="218" y="256"/>
                  </a:cubicBezTo>
                  <a:cubicBezTo>
                    <a:pt x="232" y="273"/>
                    <a:pt x="249" y="293"/>
                    <a:pt x="262" y="317"/>
                  </a:cubicBezTo>
                  <a:cubicBezTo>
                    <a:pt x="276" y="337"/>
                    <a:pt x="290" y="361"/>
                    <a:pt x="303" y="385"/>
                  </a:cubicBezTo>
                  <a:cubicBezTo>
                    <a:pt x="334" y="429"/>
                    <a:pt x="354" y="487"/>
                    <a:pt x="385" y="531"/>
                  </a:cubicBezTo>
                  <a:cubicBezTo>
                    <a:pt x="416" y="582"/>
                    <a:pt x="446" y="630"/>
                    <a:pt x="474" y="681"/>
                  </a:cubicBezTo>
                  <a:cubicBezTo>
                    <a:pt x="504" y="728"/>
                    <a:pt x="531" y="783"/>
                    <a:pt x="562" y="830"/>
                  </a:cubicBezTo>
                  <a:cubicBezTo>
                    <a:pt x="623" y="929"/>
                    <a:pt x="678" y="1031"/>
                    <a:pt x="735" y="1126"/>
                  </a:cubicBezTo>
                  <a:cubicBezTo>
                    <a:pt x="783" y="1225"/>
                    <a:pt x="861" y="1310"/>
                    <a:pt x="898" y="1395"/>
                  </a:cubicBezTo>
                  <a:cubicBezTo>
                    <a:pt x="909" y="1416"/>
                    <a:pt x="923" y="1436"/>
                    <a:pt x="936" y="1452"/>
                  </a:cubicBezTo>
                  <a:cubicBezTo>
                    <a:pt x="946" y="1473"/>
                    <a:pt x="956" y="1490"/>
                    <a:pt x="970" y="1510"/>
                  </a:cubicBezTo>
                  <a:cubicBezTo>
                    <a:pt x="980" y="1528"/>
                    <a:pt x="994" y="1545"/>
                    <a:pt x="1004" y="1559"/>
                  </a:cubicBezTo>
                  <a:cubicBezTo>
                    <a:pt x="1014" y="1575"/>
                    <a:pt x="1021" y="1589"/>
                    <a:pt x="1028" y="1603"/>
                  </a:cubicBezTo>
                  <a:cubicBezTo>
                    <a:pt x="1061" y="1657"/>
                    <a:pt x="1079" y="1688"/>
                    <a:pt x="1079" y="1688"/>
                  </a:cubicBezTo>
                  <a:cubicBezTo>
                    <a:pt x="1079" y="1688"/>
                    <a:pt x="1092" y="1653"/>
                    <a:pt x="1119" y="1595"/>
                  </a:cubicBezTo>
                  <a:cubicBezTo>
                    <a:pt x="1123" y="1579"/>
                    <a:pt x="1130" y="1562"/>
                    <a:pt x="1133" y="1545"/>
                  </a:cubicBezTo>
                  <a:cubicBezTo>
                    <a:pt x="1140" y="1524"/>
                    <a:pt x="1143" y="1504"/>
                    <a:pt x="1150" y="1483"/>
                  </a:cubicBezTo>
                  <a:cubicBezTo>
                    <a:pt x="1157" y="1460"/>
                    <a:pt x="1164" y="1436"/>
                    <a:pt x="1168" y="1412"/>
                  </a:cubicBezTo>
                  <a:cubicBezTo>
                    <a:pt x="1171" y="1388"/>
                    <a:pt x="1174" y="1361"/>
                    <a:pt x="1174" y="1334"/>
                  </a:cubicBezTo>
                  <a:lnTo>
                    <a:pt x="1174" y="1248"/>
                  </a:lnTo>
                  <a:lnTo>
                    <a:pt x="1174" y="1157"/>
                  </a:lnTo>
                  <a:cubicBezTo>
                    <a:pt x="1174" y="1126"/>
                    <a:pt x="1171" y="1092"/>
                    <a:pt x="1164" y="1061"/>
                  </a:cubicBezTo>
                  <a:cubicBezTo>
                    <a:pt x="1160" y="1028"/>
                    <a:pt x="1154" y="994"/>
                    <a:pt x="1143" y="963"/>
                  </a:cubicBezTo>
                  <a:cubicBezTo>
                    <a:pt x="1110" y="827"/>
                    <a:pt x="1038" y="697"/>
                    <a:pt x="963" y="575"/>
                  </a:cubicBezTo>
                  <a:cubicBezTo>
                    <a:pt x="919" y="518"/>
                    <a:pt x="875" y="456"/>
                    <a:pt x="824" y="408"/>
                  </a:cubicBezTo>
                  <a:cubicBezTo>
                    <a:pt x="772" y="354"/>
                    <a:pt x="719" y="310"/>
                    <a:pt x="664" y="269"/>
                  </a:cubicBezTo>
                  <a:cubicBezTo>
                    <a:pt x="640" y="245"/>
                    <a:pt x="609" y="232"/>
                    <a:pt x="579" y="215"/>
                  </a:cubicBezTo>
                  <a:cubicBezTo>
                    <a:pt x="551" y="198"/>
                    <a:pt x="524" y="181"/>
                    <a:pt x="494" y="171"/>
                  </a:cubicBezTo>
                  <a:cubicBezTo>
                    <a:pt x="466" y="157"/>
                    <a:pt x="439" y="143"/>
                    <a:pt x="412" y="130"/>
                  </a:cubicBezTo>
                  <a:cubicBezTo>
                    <a:pt x="385" y="119"/>
                    <a:pt x="361" y="109"/>
                    <a:pt x="334" y="99"/>
                  </a:cubicBezTo>
                  <a:cubicBezTo>
                    <a:pt x="310" y="85"/>
                    <a:pt x="286" y="78"/>
                    <a:pt x="265" y="69"/>
                  </a:cubicBezTo>
                  <a:cubicBezTo>
                    <a:pt x="242" y="61"/>
                    <a:pt x="218" y="55"/>
                    <a:pt x="198" y="52"/>
                  </a:cubicBezTo>
                  <a:cubicBezTo>
                    <a:pt x="177" y="44"/>
                    <a:pt x="157" y="38"/>
                    <a:pt x="140" y="34"/>
                  </a:cubicBezTo>
                  <a:cubicBezTo>
                    <a:pt x="123" y="28"/>
                    <a:pt x="106" y="24"/>
                    <a:pt x="92" y="20"/>
                  </a:cubicBezTo>
                  <a:cubicBezTo>
                    <a:pt x="31" y="1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1"/>
            <p:cNvSpPr/>
            <p:nvPr/>
          </p:nvSpPr>
          <p:spPr>
            <a:xfrm>
              <a:off x="520832" y="776789"/>
              <a:ext cx="49036" cy="57860"/>
            </a:xfrm>
            <a:custGeom>
              <a:avLst/>
              <a:gdLst/>
              <a:ahLst/>
              <a:cxnLst/>
              <a:rect l="l" t="t" r="r" b="b"/>
              <a:pathLst>
                <a:path w="1117" h="1318" extrusionOk="0">
                  <a:moveTo>
                    <a:pt x="32" y="1"/>
                  </a:moveTo>
                  <a:cubicBezTo>
                    <a:pt x="32" y="1"/>
                    <a:pt x="28" y="32"/>
                    <a:pt x="18" y="86"/>
                  </a:cubicBezTo>
                  <a:cubicBezTo>
                    <a:pt x="15" y="113"/>
                    <a:pt x="11" y="148"/>
                    <a:pt x="4" y="184"/>
                  </a:cubicBezTo>
                  <a:cubicBezTo>
                    <a:pt x="4" y="201"/>
                    <a:pt x="1" y="225"/>
                    <a:pt x="1" y="246"/>
                  </a:cubicBezTo>
                  <a:cubicBezTo>
                    <a:pt x="1" y="266"/>
                    <a:pt x="1" y="290"/>
                    <a:pt x="4" y="311"/>
                  </a:cubicBezTo>
                  <a:cubicBezTo>
                    <a:pt x="7" y="358"/>
                    <a:pt x="15" y="409"/>
                    <a:pt x="18" y="460"/>
                  </a:cubicBezTo>
                  <a:cubicBezTo>
                    <a:pt x="21" y="487"/>
                    <a:pt x="24" y="515"/>
                    <a:pt x="32" y="545"/>
                  </a:cubicBezTo>
                  <a:cubicBezTo>
                    <a:pt x="35" y="572"/>
                    <a:pt x="42" y="600"/>
                    <a:pt x="52" y="627"/>
                  </a:cubicBezTo>
                  <a:cubicBezTo>
                    <a:pt x="86" y="739"/>
                    <a:pt x="147" y="848"/>
                    <a:pt x="215" y="950"/>
                  </a:cubicBezTo>
                  <a:cubicBezTo>
                    <a:pt x="297" y="1042"/>
                    <a:pt x="382" y="1134"/>
                    <a:pt x="484" y="1192"/>
                  </a:cubicBezTo>
                  <a:cubicBezTo>
                    <a:pt x="531" y="1222"/>
                    <a:pt x="583" y="1246"/>
                    <a:pt x="637" y="1260"/>
                  </a:cubicBezTo>
                  <a:cubicBezTo>
                    <a:pt x="691" y="1277"/>
                    <a:pt x="739" y="1291"/>
                    <a:pt x="783" y="1304"/>
                  </a:cubicBezTo>
                  <a:cubicBezTo>
                    <a:pt x="828" y="1317"/>
                    <a:pt x="875" y="1317"/>
                    <a:pt x="916" y="1317"/>
                  </a:cubicBezTo>
                  <a:cubicBezTo>
                    <a:pt x="957" y="1314"/>
                    <a:pt x="994" y="1314"/>
                    <a:pt x="1021" y="1314"/>
                  </a:cubicBezTo>
                  <a:cubicBezTo>
                    <a:pt x="1082" y="1304"/>
                    <a:pt x="1117" y="1300"/>
                    <a:pt x="1117" y="1300"/>
                  </a:cubicBezTo>
                  <a:cubicBezTo>
                    <a:pt x="1117" y="1300"/>
                    <a:pt x="1100" y="1270"/>
                    <a:pt x="1079" y="1212"/>
                  </a:cubicBezTo>
                  <a:cubicBezTo>
                    <a:pt x="1062" y="1192"/>
                    <a:pt x="1048" y="1157"/>
                    <a:pt x="1035" y="1123"/>
                  </a:cubicBezTo>
                  <a:cubicBezTo>
                    <a:pt x="1028" y="1107"/>
                    <a:pt x="1018" y="1086"/>
                    <a:pt x="1011" y="1069"/>
                  </a:cubicBezTo>
                  <a:cubicBezTo>
                    <a:pt x="1001" y="1052"/>
                    <a:pt x="994" y="1032"/>
                    <a:pt x="980" y="1018"/>
                  </a:cubicBezTo>
                  <a:cubicBezTo>
                    <a:pt x="957" y="984"/>
                    <a:pt x="936" y="944"/>
                    <a:pt x="916" y="903"/>
                  </a:cubicBezTo>
                  <a:lnTo>
                    <a:pt x="885" y="842"/>
                  </a:lnTo>
                  <a:cubicBezTo>
                    <a:pt x="875" y="821"/>
                    <a:pt x="861" y="804"/>
                    <a:pt x="848" y="784"/>
                  </a:cubicBezTo>
                  <a:cubicBezTo>
                    <a:pt x="797" y="708"/>
                    <a:pt x="732" y="641"/>
                    <a:pt x="671" y="569"/>
                  </a:cubicBezTo>
                  <a:cubicBezTo>
                    <a:pt x="603" y="504"/>
                    <a:pt x="535" y="437"/>
                    <a:pt x="460" y="375"/>
                  </a:cubicBezTo>
                  <a:cubicBezTo>
                    <a:pt x="392" y="311"/>
                    <a:pt x="304" y="259"/>
                    <a:pt x="249" y="201"/>
                  </a:cubicBezTo>
                  <a:cubicBezTo>
                    <a:pt x="191" y="144"/>
                    <a:pt x="123" y="99"/>
                    <a:pt x="89" y="62"/>
                  </a:cubicBezTo>
                  <a:cubicBezTo>
                    <a:pt x="48" y="25"/>
                    <a:pt x="32" y="1"/>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1"/>
            <p:cNvSpPr/>
            <p:nvPr/>
          </p:nvSpPr>
          <p:spPr>
            <a:xfrm>
              <a:off x="518154" y="830743"/>
              <a:ext cx="30774" cy="42846"/>
            </a:xfrm>
            <a:custGeom>
              <a:avLst/>
              <a:gdLst/>
              <a:ahLst/>
              <a:cxnLst/>
              <a:rect l="l" t="t" r="r" b="b"/>
              <a:pathLst>
                <a:path w="701" h="976" extrusionOk="0">
                  <a:moveTo>
                    <a:pt x="18" y="0"/>
                  </a:moveTo>
                  <a:cubicBezTo>
                    <a:pt x="18" y="0"/>
                    <a:pt x="18" y="21"/>
                    <a:pt x="11" y="54"/>
                  </a:cubicBezTo>
                  <a:cubicBezTo>
                    <a:pt x="11" y="75"/>
                    <a:pt x="7" y="95"/>
                    <a:pt x="7" y="123"/>
                  </a:cubicBezTo>
                  <a:cubicBezTo>
                    <a:pt x="4" y="150"/>
                    <a:pt x="0" y="177"/>
                    <a:pt x="4" y="208"/>
                  </a:cubicBezTo>
                  <a:cubicBezTo>
                    <a:pt x="7" y="238"/>
                    <a:pt x="7" y="275"/>
                    <a:pt x="11" y="313"/>
                  </a:cubicBezTo>
                  <a:cubicBezTo>
                    <a:pt x="14" y="347"/>
                    <a:pt x="21" y="384"/>
                    <a:pt x="31" y="425"/>
                  </a:cubicBezTo>
                  <a:cubicBezTo>
                    <a:pt x="52" y="500"/>
                    <a:pt x="85" y="578"/>
                    <a:pt x="126" y="653"/>
                  </a:cubicBezTo>
                  <a:cubicBezTo>
                    <a:pt x="174" y="721"/>
                    <a:pt x="225" y="786"/>
                    <a:pt x="286" y="833"/>
                  </a:cubicBezTo>
                  <a:cubicBezTo>
                    <a:pt x="317" y="861"/>
                    <a:pt x="351" y="878"/>
                    <a:pt x="385" y="894"/>
                  </a:cubicBezTo>
                  <a:cubicBezTo>
                    <a:pt x="419" y="911"/>
                    <a:pt x="453" y="925"/>
                    <a:pt x="481" y="935"/>
                  </a:cubicBezTo>
                  <a:cubicBezTo>
                    <a:pt x="511" y="949"/>
                    <a:pt x="542" y="956"/>
                    <a:pt x="569" y="960"/>
                  </a:cubicBezTo>
                  <a:cubicBezTo>
                    <a:pt x="596" y="966"/>
                    <a:pt x="619" y="966"/>
                    <a:pt x="640" y="973"/>
                  </a:cubicBezTo>
                  <a:cubicBezTo>
                    <a:pt x="677" y="973"/>
                    <a:pt x="701" y="976"/>
                    <a:pt x="701" y="976"/>
                  </a:cubicBezTo>
                  <a:cubicBezTo>
                    <a:pt x="701" y="976"/>
                    <a:pt x="694" y="952"/>
                    <a:pt x="681" y="915"/>
                  </a:cubicBezTo>
                  <a:cubicBezTo>
                    <a:pt x="674" y="902"/>
                    <a:pt x="667" y="878"/>
                    <a:pt x="657" y="853"/>
                  </a:cubicBezTo>
                  <a:cubicBezTo>
                    <a:pt x="650" y="827"/>
                    <a:pt x="640" y="800"/>
                    <a:pt x="630" y="776"/>
                  </a:cubicBezTo>
                  <a:cubicBezTo>
                    <a:pt x="603" y="724"/>
                    <a:pt x="583" y="657"/>
                    <a:pt x="548" y="602"/>
                  </a:cubicBezTo>
                  <a:cubicBezTo>
                    <a:pt x="517" y="544"/>
                    <a:pt x="473" y="490"/>
                    <a:pt x="432" y="435"/>
                  </a:cubicBezTo>
                  <a:cubicBezTo>
                    <a:pt x="385" y="384"/>
                    <a:pt x="341" y="333"/>
                    <a:pt x="293" y="282"/>
                  </a:cubicBezTo>
                  <a:cubicBezTo>
                    <a:pt x="272" y="258"/>
                    <a:pt x="245" y="235"/>
                    <a:pt x="222" y="214"/>
                  </a:cubicBezTo>
                  <a:cubicBezTo>
                    <a:pt x="211" y="200"/>
                    <a:pt x="198" y="191"/>
                    <a:pt x="187" y="180"/>
                  </a:cubicBezTo>
                  <a:cubicBezTo>
                    <a:pt x="174" y="170"/>
                    <a:pt x="164" y="156"/>
                    <a:pt x="157" y="146"/>
                  </a:cubicBezTo>
                  <a:cubicBezTo>
                    <a:pt x="116" y="106"/>
                    <a:pt x="76" y="68"/>
                    <a:pt x="55" y="41"/>
                  </a:cubicBezTo>
                  <a:cubicBezTo>
                    <a:pt x="27" y="17"/>
                    <a:pt x="18"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1"/>
            <p:cNvSpPr/>
            <p:nvPr/>
          </p:nvSpPr>
          <p:spPr>
            <a:xfrm>
              <a:off x="520393" y="883116"/>
              <a:ext cx="20194" cy="28447"/>
            </a:xfrm>
            <a:custGeom>
              <a:avLst/>
              <a:gdLst/>
              <a:ahLst/>
              <a:cxnLst/>
              <a:rect l="l" t="t" r="r" b="b"/>
              <a:pathLst>
                <a:path w="460" h="648" extrusionOk="0">
                  <a:moveTo>
                    <a:pt x="38" y="1"/>
                  </a:moveTo>
                  <a:cubicBezTo>
                    <a:pt x="38" y="1"/>
                    <a:pt x="34" y="15"/>
                    <a:pt x="28" y="42"/>
                  </a:cubicBezTo>
                  <a:cubicBezTo>
                    <a:pt x="25" y="52"/>
                    <a:pt x="21" y="69"/>
                    <a:pt x="17" y="86"/>
                  </a:cubicBezTo>
                  <a:cubicBezTo>
                    <a:pt x="11" y="106"/>
                    <a:pt x="7" y="127"/>
                    <a:pt x="7" y="147"/>
                  </a:cubicBezTo>
                  <a:cubicBezTo>
                    <a:pt x="11" y="188"/>
                    <a:pt x="1" y="243"/>
                    <a:pt x="11" y="293"/>
                  </a:cubicBezTo>
                  <a:cubicBezTo>
                    <a:pt x="14" y="321"/>
                    <a:pt x="17" y="348"/>
                    <a:pt x="28" y="372"/>
                  </a:cubicBezTo>
                  <a:cubicBezTo>
                    <a:pt x="38" y="395"/>
                    <a:pt x="48" y="420"/>
                    <a:pt x="62" y="443"/>
                  </a:cubicBezTo>
                  <a:cubicBezTo>
                    <a:pt x="92" y="487"/>
                    <a:pt x="123" y="535"/>
                    <a:pt x="167" y="563"/>
                  </a:cubicBezTo>
                  <a:cubicBezTo>
                    <a:pt x="208" y="593"/>
                    <a:pt x="259" y="610"/>
                    <a:pt x="300" y="627"/>
                  </a:cubicBezTo>
                  <a:cubicBezTo>
                    <a:pt x="337" y="644"/>
                    <a:pt x="385" y="640"/>
                    <a:pt x="412" y="648"/>
                  </a:cubicBezTo>
                  <a:lnTo>
                    <a:pt x="456" y="648"/>
                  </a:lnTo>
                  <a:cubicBezTo>
                    <a:pt x="456" y="648"/>
                    <a:pt x="456" y="630"/>
                    <a:pt x="460" y="599"/>
                  </a:cubicBezTo>
                  <a:cubicBezTo>
                    <a:pt x="453" y="576"/>
                    <a:pt x="460" y="528"/>
                    <a:pt x="450" y="491"/>
                  </a:cubicBezTo>
                  <a:cubicBezTo>
                    <a:pt x="439" y="456"/>
                    <a:pt x="439" y="406"/>
                    <a:pt x="425" y="365"/>
                  </a:cubicBezTo>
                  <a:cubicBezTo>
                    <a:pt x="412" y="321"/>
                    <a:pt x="385" y="287"/>
                    <a:pt x="364" y="249"/>
                  </a:cubicBezTo>
                  <a:cubicBezTo>
                    <a:pt x="351" y="232"/>
                    <a:pt x="334" y="216"/>
                    <a:pt x="320" y="198"/>
                  </a:cubicBezTo>
                  <a:cubicBezTo>
                    <a:pt x="307" y="181"/>
                    <a:pt x="287" y="167"/>
                    <a:pt x="270" y="154"/>
                  </a:cubicBezTo>
                  <a:cubicBezTo>
                    <a:pt x="235" y="123"/>
                    <a:pt x="188" y="103"/>
                    <a:pt x="160" y="79"/>
                  </a:cubicBezTo>
                  <a:cubicBezTo>
                    <a:pt x="130" y="52"/>
                    <a:pt x="89" y="38"/>
                    <a:pt x="72" y="21"/>
                  </a:cubicBezTo>
                  <a:cubicBezTo>
                    <a:pt x="48" y="7"/>
                    <a:pt x="38" y="1"/>
                    <a:pt x="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1"/>
            <p:cNvSpPr/>
            <p:nvPr/>
          </p:nvSpPr>
          <p:spPr>
            <a:xfrm>
              <a:off x="1405479" y="355387"/>
              <a:ext cx="65060" cy="133676"/>
            </a:xfrm>
            <a:custGeom>
              <a:avLst/>
              <a:gdLst/>
              <a:ahLst/>
              <a:cxnLst/>
              <a:rect l="l" t="t" r="r" b="b"/>
              <a:pathLst>
                <a:path w="1482" h="3045" extrusionOk="0">
                  <a:moveTo>
                    <a:pt x="1456" y="3003"/>
                  </a:moveTo>
                  <a:cubicBezTo>
                    <a:pt x="1455" y="3003"/>
                    <a:pt x="1455" y="3003"/>
                    <a:pt x="1455" y="3003"/>
                  </a:cubicBezTo>
                  <a:lnTo>
                    <a:pt x="1455" y="3003"/>
                  </a:lnTo>
                  <a:cubicBezTo>
                    <a:pt x="1455" y="3003"/>
                    <a:pt x="1455" y="3003"/>
                    <a:pt x="1456" y="3003"/>
                  </a:cubicBezTo>
                  <a:close/>
                  <a:moveTo>
                    <a:pt x="1455" y="3003"/>
                  </a:moveTo>
                  <a:cubicBezTo>
                    <a:pt x="1454" y="3004"/>
                    <a:pt x="1454" y="3004"/>
                    <a:pt x="1454" y="3004"/>
                  </a:cubicBezTo>
                  <a:lnTo>
                    <a:pt x="1454" y="3004"/>
                  </a:lnTo>
                  <a:lnTo>
                    <a:pt x="1454" y="3004"/>
                  </a:lnTo>
                  <a:cubicBezTo>
                    <a:pt x="1455" y="3004"/>
                    <a:pt x="1455" y="3004"/>
                    <a:pt x="1455" y="3003"/>
                  </a:cubicBezTo>
                  <a:close/>
                  <a:moveTo>
                    <a:pt x="1454" y="3004"/>
                  </a:moveTo>
                  <a:cubicBezTo>
                    <a:pt x="1454" y="3005"/>
                    <a:pt x="1454" y="3006"/>
                    <a:pt x="1454" y="3007"/>
                  </a:cubicBezTo>
                  <a:lnTo>
                    <a:pt x="1457" y="3007"/>
                  </a:lnTo>
                  <a:lnTo>
                    <a:pt x="1454" y="3004"/>
                  </a:lnTo>
                  <a:close/>
                  <a:moveTo>
                    <a:pt x="1464" y="2999"/>
                  </a:moveTo>
                  <a:cubicBezTo>
                    <a:pt x="1463" y="2999"/>
                    <a:pt x="1462" y="3000"/>
                    <a:pt x="1461" y="3001"/>
                  </a:cubicBezTo>
                  <a:cubicBezTo>
                    <a:pt x="1459" y="3001"/>
                    <a:pt x="1457" y="3002"/>
                    <a:pt x="1456" y="3003"/>
                  </a:cubicBezTo>
                  <a:lnTo>
                    <a:pt x="1456" y="3003"/>
                  </a:lnTo>
                  <a:cubicBezTo>
                    <a:pt x="1456" y="3003"/>
                    <a:pt x="1456" y="3003"/>
                    <a:pt x="1457" y="3003"/>
                  </a:cubicBezTo>
                  <a:cubicBezTo>
                    <a:pt x="1457" y="3003"/>
                    <a:pt x="1459" y="3003"/>
                    <a:pt x="1461" y="3004"/>
                  </a:cubicBezTo>
                  <a:cubicBezTo>
                    <a:pt x="1464" y="3007"/>
                    <a:pt x="1467" y="3007"/>
                    <a:pt x="1471" y="3015"/>
                  </a:cubicBezTo>
                  <a:cubicBezTo>
                    <a:pt x="1471" y="3015"/>
                    <a:pt x="1472" y="3015"/>
                    <a:pt x="1472" y="3016"/>
                  </a:cubicBezTo>
                  <a:lnTo>
                    <a:pt x="1472" y="3016"/>
                  </a:lnTo>
                  <a:cubicBezTo>
                    <a:pt x="1473" y="3016"/>
                    <a:pt x="1474" y="3015"/>
                    <a:pt x="1475" y="3015"/>
                  </a:cubicBezTo>
                  <a:cubicBezTo>
                    <a:pt x="1481" y="3011"/>
                    <a:pt x="1478" y="3004"/>
                    <a:pt x="1471" y="3004"/>
                  </a:cubicBezTo>
                  <a:cubicBezTo>
                    <a:pt x="1468" y="3002"/>
                    <a:pt x="1466" y="2999"/>
                    <a:pt x="1464" y="2999"/>
                  </a:cubicBezTo>
                  <a:close/>
                  <a:moveTo>
                    <a:pt x="1192" y="0"/>
                  </a:moveTo>
                  <a:cubicBezTo>
                    <a:pt x="1192" y="0"/>
                    <a:pt x="1178" y="0"/>
                    <a:pt x="1148" y="4"/>
                  </a:cubicBezTo>
                  <a:cubicBezTo>
                    <a:pt x="1131" y="7"/>
                    <a:pt x="1110" y="7"/>
                    <a:pt x="1090" y="7"/>
                  </a:cubicBezTo>
                  <a:cubicBezTo>
                    <a:pt x="1066" y="11"/>
                    <a:pt x="1039" y="17"/>
                    <a:pt x="1008" y="21"/>
                  </a:cubicBezTo>
                  <a:cubicBezTo>
                    <a:pt x="981" y="27"/>
                    <a:pt x="950" y="38"/>
                    <a:pt x="916" y="48"/>
                  </a:cubicBezTo>
                  <a:cubicBezTo>
                    <a:pt x="879" y="58"/>
                    <a:pt x="842" y="72"/>
                    <a:pt x="801" y="85"/>
                  </a:cubicBezTo>
                  <a:cubicBezTo>
                    <a:pt x="760" y="99"/>
                    <a:pt x="719" y="123"/>
                    <a:pt x="679" y="143"/>
                  </a:cubicBezTo>
                  <a:cubicBezTo>
                    <a:pt x="658" y="157"/>
                    <a:pt x="638" y="170"/>
                    <a:pt x="617" y="184"/>
                  </a:cubicBezTo>
                  <a:cubicBezTo>
                    <a:pt x="597" y="201"/>
                    <a:pt x="577" y="215"/>
                    <a:pt x="556" y="231"/>
                  </a:cubicBezTo>
                  <a:cubicBezTo>
                    <a:pt x="475" y="303"/>
                    <a:pt x="393" y="382"/>
                    <a:pt x="311" y="480"/>
                  </a:cubicBezTo>
                  <a:cubicBezTo>
                    <a:pt x="233" y="575"/>
                    <a:pt x="158" y="688"/>
                    <a:pt x="110" y="817"/>
                  </a:cubicBezTo>
                  <a:cubicBezTo>
                    <a:pt x="59" y="942"/>
                    <a:pt x="25" y="1085"/>
                    <a:pt x="12" y="1231"/>
                  </a:cubicBezTo>
                  <a:cubicBezTo>
                    <a:pt x="1" y="1374"/>
                    <a:pt x="8" y="1525"/>
                    <a:pt x="29" y="1667"/>
                  </a:cubicBezTo>
                  <a:cubicBezTo>
                    <a:pt x="56" y="1810"/>
                    <a:pt x="97" y="1946"/>
                    <a:pt x="154" y="2076"/>
                  </a:cubicBezTo>
                  <a:cubicBezTo>
                    <a:pt x="212" y="2201"/>
                    <a:pt x="280" y="2321"/>
                    <a:pt x="359" y="2423"/>
                  </a:cubicBezTo>
                  <a:cubicBezTo>
                    <a:pt x="379" y="2450"/>
                    <a:pt x="399" y="2476"/>
                    <a:pt x="420" y="2501"/>
                  </a:cubicBezTo>
                  <a:cubicBezTo>
                    <a:pt x="440" y="2525"/>
                    <a:pt x="461" y="2548"/>
                    <a:pt x="481" y="2569"/>
                  </a:cubicBezTo>
                  <a:cubicBezTo>
                    <a:pt x="505" y="2592"/>
                    <a:pt x="528" y="2613"/>
                    <a:pt x="549" y="2633"/>
                  </a:cubicBezTo>
                  <a:cubicBezTo>
                    <a:pt x="572" y="2654"/>
                    <a:pt x="597" y="2674"/>
                    <a:pt x="617" y="2691"/>
                  </a:cubicBezTo>
                  <a:cubicBezTo>
                    <a:pt x="665" y="2729"/>
                    <a:pt x="709" y="2762"/>
                    <a:pt x="753" y="2797"/>
                  </a:cubicBezTo>
                  <a:cubicBezTo>
                    <a:pt x="797" y="2828"/>
                    <a:pt x="842" y="2858"/>
                    <a:pt x="883" y="2885"/>
                  </a:cubicBezTo>
                  <a:cubicBezTo>
                    <a:pt x="903" y="2899"/>
                    <a:pt x="927" y="2912"/>
                    <a:pt x="947" y="2922"/>
                  </a:cubicBezTo>
                  <a:cubicBezTo>
                    <a:pt x="971" y="2936"/>
                    <a:pt x="991" y="2946"/>
                    <a:pt x="1012" y="2953"/>
                  </a:cubicBezTo>
                  <a:cubicBezTo>
                    <a:pt x="1056" y="2974"/>
                    <a:pt x="1100" y="2987"/>
                    <a:pt x="1137" y="2997"/>
                  </a:cubicBezTo>
                  <a:cubicBezTo>
                    <a:pt x="1219" y="3021"/>
                    <a:pt x="1287" y="3032"/>
                    <a:pt x="1345" y="3041"/>
                  </a:cubicBezTo>
                  <a:lnTo>
                    <a:pt x="1417" y="3041"/>
                  </a:lnTo>
                  <a:cubicBezTo>
                    <a:pt x="1426" y="3045"/>
                    <a:pt x="1440" y="3045"/>
                    <a:pt x="1450" y="3045"/>
                  </a:cubicBezTo>
                  <a:cubicBezTo>
                    <a:pt x="1457" y="3041"/>
                    <a:pt x="1467" y="3038"/>
                    <a:pt x="1475" y="3032"/>
                  </a:cubicBezTo>
                  <a:cubicBezTo>
                    <a:pt x="1480" y="3025"/>
                    <a:pt x="1476" y="3019"/>
                    <a:pt x="1472" y="3016"/>
                  </a:cubicBezTo>
                  <a:lnTo>
                    <a:pt x="1472" y="3016"/>
                  </a:lnTo>
                  <a:cubicBezTo>
                    <a:pt x="1471" y="3017"/>
                    <a:pt x="1469" y="3017"/>
                    <a:pt x="1467" y="3017"/>
                  </a:cubicBezTo>
                  <a:cubicBezTo>
                    <a:pt x="1463" y="3017"/>
                    <a:pt x="1459" y="3016"/>
                    <a:pt x="1454" y="3015"/>
                  </a:cubicBezTo>
                  <a:cubicBezTo>
                    <a:pt x="1447" y="3011"/>
                    <a:pt x="1440" y="3007"/>
                    <a:pt x="1430" y="3001"/>
                  </a:cubicBezTo>
                  <a:cubicBezTo>
                    <a:pt x="1423" y="2997"/>
                    <a:pt x="1413" y="2991"/>
                    <a:pt x="1399" y="2983"/>
                  </a:cubicBezTo>
                  <a:cubicBezTo>
                    <a:pt x="1389" y="2977"/>
                    <a:pt x="1379" y="2970"/>
                    <a:pt x="1368" y="2963"/>
                  </a:cubicBezTo>
                  <a:cubicBezTo>
                    <a:pt x="1324" y="2939"/>
                    <a:pt x="1277" y="2899"/>
                    <a:pt x="1233" y="2844"/>
                  </a:cubicBezTo>
                  <a:cubicBezTo>
                    <a:pt x="1209" y="2817"/>
                    <a:pt x="1185" y="2790"/>
                    <a:pt x="1164" y="2756"/>
                  </a:cubicBezTo>
                  <a:cubicBezTo>
                    <a:pt x="1151" y="2742"/>
                    <a:pt x="1141" y="2725"/>
                    <a:pt x="1131" y="2708"/>
                  </a:cubicBezTo>
                  <a:cubicBezTo>
                    <a:pt x="1117" y="2691"/>
                    <a:pt x="1107" y="2674"/>
                    <a:pt x="1093" y="2657"/>
                  </a:cubicBezTo>
                  <a:cubicBezTo>
                    <a:pt x="1073" y="2623"/>
                    <a:pt x="1049" y="2586"/>
                    <a:pt x="1029" y="2548"/>
                  </a:cubicBezTo>
                  <a:cubicBezTo>
                    <a:pt x="1008" y="2508"/>
                    <a:pt x="988" y="2463"/>
                    <a:pt x="968" y="2419"/>
                  </a:cubicBezTo>
                  <a:cubicBezTo>
                    <a:pt x="960" y="2395"/>
                    <a:pt x="950" y="2374"/>
                    <a:pt x="944" y="2351"/>
                  </a:cubicBezTo>
                  <a:cubicBezTo>
                    <a:pt x="933" y="2327"/>
                    <a:pt x="927" y="2303"/>
                    <a:pt x="916" y="2280"/>
                  </a:cubicBezTo>
                  <a:cubicBezTo>
                    <a:pt x="903" y="2236"/>
                    <a:pt x="883" y="2187"/>
                    <a:pt x="869" y="2143"/>
                  </a:cubicBezTo>
                  <a:cubicBezTo>
                    <a:pt x="838" y="2048"/>
                    <a:pt x="811" y="1953"/>
                    <a:pt x="790" y="1854"/>
                  </a:cubicBezTo>
                  <a:cubicBezTo>
                    <a:pt x="767" y="1759"/>
                    <a:pt x="750" y="1660"/>
                    <a:pt x="746" y="1565"/>
                  </a:cubicBezTo>
                  <a:cubicBezTo>
                    <a:pt x="732" y="1470"/>
                    <a:pt x="729" y="1374"/>
                    <a:pt x="732" y="1283"/>
                  </a:cubicBezTo>
                  <a:cubicBezTo>
                    <a:pt x="736" y="1191"/>
                    <a:pt x="750" y="1102"/>
                    <a:pt x="764" y="1014"/>
                  </a:cubicBezTo>
                  <a:cubicBezTo>
                    <a:pt x="767" y="991"/>
                    <a:pt x="770" y="970"/>
                    <a:pt x="773" y="946"/>
                  </a:cubicBezTo>
                  <a:cubicBezTo>
                    <a:pt x="777" y="925"/>
                    <a:pt x="781" y="902"/>
                    <a:pt x="784" y="881"/>
                  </a:cubicBezTo>
                  <a:cubicBezTo>
                    <a:pt x="794" y="837"/>
                    <a:pt x="801" y="793"/>
                    <a:pt x="811" y="749"/>
                  </a:cubicBezTo>
                  <a:cubicBezTo>
                    <a:pt x="831" y="664"/>
                    <a:pt x="855" y="582"/>
                    <a:pt x="893" y="511"/>
                  </a:cubicBezTo>
                  <a:cubicBezTo>
                    <a:pt x="903" y="493"/>
                    <a:pt x="910" y="476"/>
                    <a:pt x="919" y="460"/>
                  </a:cubicBezTo>
                  <a:cubicBezTo>
                    <a:pt x="927" y="443"/>
                    <a:pt x="937" y="422"/>
                    <a:pt x="944" y="405"/>
                  </a:cubicBezTo>
                  <a:cubicBezTo>
                    <a:pt x="954" y="388"/>
                    <a:pt x="960" y="371"/>
                    <a:pt x="968" y="354"/>
                  </a:cubicBezTo>
                  <a:cubicBezTo>
                    <a:pt x="974" y="338"/>
                    <a:pt x="985" y="320"/>
                    <a:pt x="991" y="306"/>
                  </a:cubicBezTo>
                  <a:cubicBezTo>
                    <a:pt x="1022" y="242"/>
                    <a:pt x="1056" y="184"/>
                    <a:pt x="1090" y="143"/>
                  </a:cubicBezTo>
                  <a:cubicBezTo>
                    <a:pt x="1103" y="120"/>
                    <a:pt x="1117" y="99"/>
                    <a:pt x="1131" y="82"/>
                  </a:cubicBezTo>
                  <a:cubicBezTo>
                    <a:pt x="1144" y="62"/>
                    <a:pt x="1155" y="48"/>
                    <a:pt x="1164" y="38"/>
                  </a:cubicBezTo>
                  <a:cubicBezTo>
                    <a:pt x="1182" y="14"/>
                    <a:pt x="1192"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1"/>
            <p:cNvSpPr/>
            <p:nvPr/>
          </p:nvSpPr>
          <p:spPr>
            <a:xfrm>
              <a:off x="1358901" y="373518"/>
              <a:ext cx="39949" cy="80161"/>
            </a:xfrm>
            <a:custGeom>
              <a:avLst/>
              <a:gdLst/>
              <a:ahLst/>
              <a:cxnLst/>
              <a:rect l="l" t="t" r="r" b="b"/>
              <a:pathLst>
                <a:path w="910" h="1826" extrusionOk="0">
                  <a:moveTo>
                    <a:pt x="610" y="1"/>
                  </a:moveTo>
                  <a:cubicBezTo>
                    <a:pt x="600" y="1"/>
                    <a:pt x="590" y="1"/>
                    <a:pt x="580" y="2"/>
                  </a:cubicBezTo>
                  <a:cubicBezTo>
                    <a:pt x="562" y="6"/>
                    <a:pt x="542" y="6"/>
                    <a:pt x="518" y="13"/>
                  </a:cubicBezTo>
                  <a:cubicBezTo>
                    <a:pt x="495" y="16"/>
                    <a:pt x="470" y="22"/>
                    <a:pt x="443" y="30"/>
                  </a:cubicBezTo>
                  <a:cubicBezTo>
                    <a:pt x="416" y="40"/>
                    <a:pt x="388" y="50"/>
                    <a:pt x="362" y="63"/>
                  </a:cubicBezTo>
                  <a:cubicBezTo>
                    <a:pt x="335" y="80"/>
                    <a:pt x="307" y="98"/>
                    <a:pt x="283" y="121"/>
                  </a:cubicBezTo>
                  <a:cubicBezTo>
                    <a:pt x="273" y="132"/>
                    <a:pt x="259" y="142"/>
                    <a:pt x="246" y="156"/>
                  </a:cubicBezTo>
                  <a:cubicBezTo>
                    <a:pt x="233" y="165"/>
                    <a:pt x="222" y="179"/>
                    <a:pt x="209" y="193"/>
                  </a:cubicBezTo>
                  <a:cubicBezTo>
                    <a:pt x="198" y="206"/>
                    <a:pt x="184" y="220"/>
                    <a:pt x="171" y="234"/>
                  </a:cubicBezTo>
                  <a:cubicBezTo>
                    <a:pt x="161" y="251"/>
                    <a:pt x="151" y="264"/>
                    <a:pt x="137" y="281"/>
                  </a:cubicBezTo>
                  <a:cubicBezTo>
                    <a:pt x="93" y="343"/>
                    <a:pt x="55" y="418"/>
                    <a:pt x="35" y="496"/>
                  </a:cubicBezTo>
                  <a:cubicBezTo>
                    <a:pt x="11" y="578"/>
                    <a:pt x="1" y="663"/>
                    <a:pt x="1" y="747"/>
                  </a:cubicBezTo>
                  <a:cubicBezTo>
                    <a:pt x="5" y="771"/>
                    <a:pt x="5" y="792"/>
                    <a:pt x="5" y="812"/>
                  </a:cubicBezTo>
                  <a:cubicBezTo>
                    <a:pt x="8" y="836"/>
                    <a:pt x="11" y="856"/>
                    <a:pt x="15" y="880"/>
                  </a:cubicBezTo>
                  <a:cubicBezTo>
                    <a:pt x="21" y="921"/>
                    <a:pt x="35" y="965"/>
                    <a:pt x="46" y="1010"/>
                  </a:cubicBezTo>
                  <a:cubicBezTo>
                    <a:pt x="76" y="1088"/>
                    <a:pt x="110" y="1162"/>
                    <a:pt x="151" y="1231"/>
                  </a:cubicBezTo>
                  <a:cubicBezTo>
                    <a:pt x="195" y="1299"/>
                    <a:pt x="239" y="1360"/>
                    <a:pt x="290" y="1414"/>
                  </a:cubicBezTo>
                  <a:cubicBezTo>
                    <a:pt x="338" y="1468"/>
                    <a:pt x="393" y="1512"/>
                    <a:pt x="446" y="1550"/>
                  </a:cubicBezTo>
                  <a:cubicBezTo>
                    <a:pt x="501" y="1588"/>
                    <a:pt x="552" y="1622"/>
                    <a:pt x="593" y="1652"/>
                  </a:cubicBezTo>
                  <a:cubicBezTo>
                    <a:pt x="682" y="1717"/>
                    <a:pt x="770" y="1751"/>
                    <a:pt x="821" y="1782"/>
                  </a:cubicBezTo>
                  <a:cubicBezTo>
                    <a:pt x="851" y="1795"/>
                    <a:pt x="872" y="1806"/>
                    <a:pt x="886" y="1815"/>
                  </a:cubicBezTo>
                  <a:cubicBezTo>
                    <a:pt x="903" y="1823"/>
                    <a:pt x="909" y="1826"/>
                    <a:pt x="909" y="1826"/>
                  </a:cubicBezTo>
                  <a:cubicBezTo>
                    <a:pt x="909" y="1826"/>
                    <a:pt x="892" y="1795"/>
                    <a:pt x="872" y="1737"/>
                  </a:cubicBezTo>
                  <a:cubicBezTo>
                    <a:pt x="845" y="1683"/>
                    <a:pt x="821" y="1594"/>
                    <a:pt x="784" y="1499"/>
                  </a:cubicBezTo>
                  <a:cubicBezTo>
                    <a:pt x="763" y="1455"/>
                    <a:pt x="749" y="1401"/>
                    <a:pt x="735" y="1346"/>
                  </a:cubicBezTo>
                  <a:cubicBezTo>
                    <a:pt x="729" y="1319"/>
                    <a:pt x="722" y="1292"/>
                    <a:pt x="719" y="1261"/>
                  </a:cubicBezTo>
                  <a:cubicBezTo>
                    <a:pt x="712" y="1234"/>
                    <a:pt x="705" y="1206"/>
                    <a:pt x="699" y="1179"/>
                  </a:cubicBezTo>
                  <a:cubicBezTo>
                    <a:pt x="685" y="1125"/>
                    <a:pt x="674" y="1071"/>
                    <a:pt x="664" y="1016"/>
                  </a:cubicBezTo>
                  <a:cubicBezTo>
                    <a:pt x="654" y="965"/>
                    <a:pt x="651" y="914"/>
                    <a:pt x="647" y="863"/>
                  </a:cubicBezTo>
                  <a:cubicBezTo>
                    <a:pt x="637" y="774"/>
                    <a:pt x="637" y="686"/>
                    <a:pt x="630" y="598"/>
                  </a:cubicBezTo>
                  <a:cubicBezTo>
                    <a:pt x="633" y="557"/>
                    <a:pt x="627" y="512"/>
                    <a:pt x="624" y="468"/>
                  </a:cubicBezTo>
                  <a:lnTo>
                    <a:pt x="624" y="435"/>
                  </a:lnTo>
                  <a:lnTo>
                    <a:pt x="624" y="404"/>
                  </a:lnTo>
                  <a:cubicBezTo>
                    <a:pt x="620" y="380"/>
                    <a:pt x="624" y="363"/>
                    <a:pt x="624" y="343"/>
                  </a:cubicBezTo>
                  <a:cubicBezTo>
                    <a:pt x="627" y="322"/>
                    <a:pt x="630" y="302"/>
                    <a:pt x="630" y="281"/>
                  </a:cubicBezTo>
                  <a:cubicBezTo>
                    <a:pt x="633" y="261"/>
                    <a:pt x="633" y="240"/>
                    <a:pt x="633" y="220"/>
                  </a:cubicBezTo>
                  <a:cubicBezTo>
                    <a:pt x="637" y="200"/>
                    <a:pt x="641" y="179"/>
                    <a:pt x="644" y="159"/>
                  </a:cubicBezTo>
                  <a:cubicBezTo>
                    <a:pt x="647" y="142"/>
                    <a:pt x="654" y="125"/>
                    <a:pt x="658" y="111"/>
                  </a:cubicBezTo>
                  <a:cubicBezTo>
                    <a:pt x="664" y="77"/>
                    <a:pt x="678" y="54"/>
                    <a:pt x="685" y="36"/>
                  </a:cubicBezTo>
                  <a:cubicBezTo>
                    <a:pt x="691" y="16"/>
                    <a:pt x="695" y="9"/>
                    <a:pt x="695" y="9"/>
                  </a:cubicBezTo>
                  <a:cubicBezTo>
                    <a:pt x="695" y="9"/>
                    <a:pt x="685" y="6"/>
                    <a:pt x="668" y="6"/>
                  </a:cubicBezTo>
                  <a:cubicBezTo>
                    <a:pt x="653" y="3"/>
                    <a:pt x="634"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1"/>
            <p:cNvSpPr/>
            <p:nvPr/>
          </p:nvSpPr>
          <p:spPr>
            <a:xfrm>
              <a:off x="1321453" y="377030"/>
              <a:ext cx="24365" cy="26911"/>
            </a:xfrm>
            <a:custGeom>
              <a:avLst/>
              <a:gdLst/>
              <a:ahLst/>
              <a:cxnLst/>
              <a:rect l="l" t="t" r="r" b="b"/>
              <a:pathLst>
                <a:path w="555" h="613" extrusionOk="0">
                  <a:moveTo>
                    <a:pt x="282" y="0"/>
                  </a:moveTo>
                  <a:cubicBezTo>
                    <a:pt x="269" y="4"/>
                    <a:pt x="241" y="4"/>
                    <a:pt x="214" y="11"/>
                  </a:cubicBezTo>
                  <a:cubicBezTo>
                    <a:pt x="201" y="11"/>
                    <a:pt x="187" y="14"/>
                    <a:pt x="174" y="21"/>
                  </a:cubicBezTo>
                  <a:cubicBezTo>
                    <a:pt x="160" y="24"/>
                    <a:pt x="150" y="31"/>
                    <a:pt x="139" y="38"/>
                  </a:cubicBezTo>
                  <a:cubicBezTo>
                    <a:pt x="103" y="69"/>
                    <a:pt x="37" y="110"/>
                    <a:pt x="24" y="167"/>
                  </a:cubicBezTo>
                  <a:cubicBezTo>
                    <a:pt x="1" y="222"/>
                    <a:pt x="10" y="286"/>
                    <a:pt x="21" y="344"/>
                  </a:cubicBezTo>
                  <a:cubicBezTo>
                    <a:pt x="45" y="405"/>
                    <a:pt x="72" y="460"/>
                    <a:pt x="116" y="501"/>
                  </a:cubicBezTo>
                  <a:cubicBezTo>
                    <a:pt x="136" y="521"/>
                    <a:pt x="164" y="538"/>
                    <a:pt x="191" y="552"/>
                  </a:cubicBezTo>
                  <a:cubicBezTo>
                    <a:pt x="218" y="562"/>
                    <a:pt x="241" y="572"/>
                    <a:pt x="262" y="583"/>
                  </a:cubicBezTo>
                  <a:cubicBezTo>
                    <a:pt x="303" y="603"/>
                    <a:pt x="354" y="603"/>
                    <a:pt x="374" y="606"/>
                  </a:cubicBezTo>
                  <a:cubicBezTo>
                    <a:pt x="379" y="606"/>
                    <a:pt x="382" y="605"/>
                    <a:pt x="385" y="605"/>
                  </a:cubicBezTo>
                  <a:cubicBezTo>
                    <a:pt x="396" y="605"/>
                    <a:pt x="399" y="609"/>
                    <a:pt x="405" y="609"/>
                  </a:cubicBezTo>
                  <a:cubicBezTo>
                    <a:pt x="409" y="613"/>
                    <a:pt x="412" y="613"/>
                    <a:pt x="412" y="613"/>
                  </a:cubicBezTo>
                  <a:lnTo>
                    <a:pt x="412" y="606"/>
                  </a:lnTo>
                  <a:cubicBezTo>
                    <a:pt x="412" y="600"/>
                    <a:pt x="405" y="592"/>
                    <a:pt x="412" y="575"/>
                  </a:cubicBezTo>
                  <a:cubicBezTo>
                    <a:pt x="412" y="565"/>
                    <a:pt x="415" y="548"/>
                    <a:pt x="422" y="531"/>
                  </a:cubicBezTo>
                  <a:cubicBezTo>
                    <a:pt x="429" y="521"/>
                    <a:pt x="429" y="514"/>
                    <a:pt x="432" y="504"/>
                  </a:cubicBezTo>
                  <a:cubicBezTo>
                    <a:pt x="436" y="494"/>
                    <a:pt x="439" y="487"/>
                    <a:pt x="439" y="477"/>
                  </a:cubicBezTo>
                  <a:cubicBezTo>
                    <a:pt x="442" y="463"/>
                    <a:pt x="453" y="443"/>
                    <a:pt x="466" y="423"/>
                  </a:cubicBezTo>
                  <a:cubicBezTo>
                    <a:pt x="470" y="412"/>
                    <a:pt x="476" y="405"/>
                    <a:pt x="483" y="396"/>
                  </a:cubicBezTo>
                  <a:cubicBezTo>
                    <a:pt x="490" y="385"/>
                    <a:pt x="494" y="378"/>
                    <a:pt x="497" y="371"/>
                  </a:cubicBezTo>
                  <a:cubicBezTo>
                    <a:pt x="517" y="338"/>
                    <a:pt x="527" y="314"/>
                    <a:pt x="541" y="289"/>
                  </a:cubicBezTo>
                  <a:cubicBezTo>
                    <a:pt x="548" y="269"/>
                    <a:pt x="555" y="249"/>
                    <a:pt x="541" y="228"/>
                  </a:cubicBezTo>
                  <a:cubicBezTo>
                    <a:pt x="538" y="212"/>
                    <a:pt x="486" y="181"/>
                    <a:pt x="473" y="154"/>
                  </a:cubicBezTo>
                  <a:cubicBezTo>
                    <a:pt x="453" y="126"/>
                    <a:pt x="401" y="82"/>
                    <a:pt x="388" y="55"/>
                  </a:cubicBezTo>
                  <a:cubicBezTo>
                    <a:pt x="361" y="21"/>
                    <a:pt x="351" y="4"/>
                    <a:pt x="351" y="4"/>
                  </a:cubicBezTo>
                  <a:cubicBezTo>
                    <a:pt x="351" y="4"/>
                    <a:pt x="327"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1"/>
            <p:cNvSpPr/>
            <p:nvPr/>
          </p:nvSpPr>
          <p:spPr>
            <a:xfrm>
              <a:off x="1496486" y="362367"/>
              <a:ext cx="262259" cy="161991"/>
            </a:xfrm>
            <a:custGeom>
              <a:avLst/>
              <a:gdLst/>
              <a:ahLst/>
              <a:cxnLst/>
              <a:rect l="l" t="t" r="r" b="b"/>
              <a:pathLst>
                <a:path w="5974" h="3690" extrusionOk="0">
                  <a:moveTo>
                    <a:pt x="4010" y="1"/>
                  </a:moveTo>
                  <a:cubicBezTo>
                    <a:pt x="3701" y="1"/>
                    <a:pt x="3390" y="72"/>
                    <a:pt x="3109" y="205"/>
                  </a:cubicBezTo>
                  <a:cubicBezTo>
                    <a:pt x="2817" y="348"/>
                    <a:pt x="2558" y="549"/>
                    <a:pt x="2347" y="787"/>
                  </a:cubicBezTo>
                  <a:cubicBezTo>
                    <a:pt x="2245" y="906"/>
                    <a:pt x="2153" y="1039"/>
                    <a:pt x="2079" y="1171"/>
                  </a:cubicBezTo>
                  <a:cubicBezTo>
                    <a:pt x="2003" y="1304"/>
                    <a:pt x="1942" y="1440"/>
                    <a:pt x="1888" y="1570"/>
                  </a:cubicBezTo>
                  <a:cubicBezTo>
                    <a:pt x="1834" y="1699"/>
                    <a:pt x="1782" y="1824"/>
                    <a:pt x="1732" y="1944"/>
                  </a:cubicBezTo>
                  <a:cubicBezTo>
                    <a:pt x="1704" y="2002"/>
                    <a:pt x="1680" y="2060"/>
                    <a:pt x="1653" y="2117"/>
                  </a:cubicBezTo>
                  <a:cubicBezTo>
                    <a:pt x="1626" y="2171"/>
                    <a:pt x="1599" y="2229"/>
                    <a:pt x="1568" y="2281"/>
                  </a:cubicBezTo>
                  <a:cubicBezTo>
                    <a:pt x="1452" y="2495"/>
                    <a:pt x="1316" y="2682"/>
                    <a:pt x="1170" y="2842"/>
                  </a:cubicBezTo>
                  <a:cubicBezTo>
                    <a:pt x="1024" y="2998"/>
                    <a:pt x="881" y="3138"/>
                    <a:pt x="741" y="3250"/>
                  </a:cubicBezTo>
                  <a:cubicBezTo>
                    <a:pt x="606" y="3362"/>
                    <a:pt x="473" y="3444"/>
                    <a:pt x="364" y="3509"/>
                  </a:cubicBezTo>
                  <a:cubicBezTo>
                    <a:pt x="333" y="3526"/>
                    <a:pt x="309" y="3539"/>
                    <a:pt x="283" y="3553"/>
                  </a:cubicBezTo>
                  <a:cubicBezTo>
                    <a:pt x="259" y="3570"/>
                    <a:pt x="234" y="3580"/>
                    <a:pt x="211" y="3590"/>
                  </a:cubicBezTo>
                  <a:cubicBezTo>
                    <a:pt x="167" y="3614"/>
                    <a:pt x="129" y="3634"/>
                    <a:pt x="99" y="3648"/>
                  </a:cubicBezTo>
                  <a:cubicBezTo>
                    <a:pt x="34" y="3675"/>
                    <a:pt x="0" y="3689"/>
                    <a:pt x="0" y="3689"/>
                  </a:cubicBezTo>
                  <a:cubicBezTo>
                    <a:pt x="0" y="3689"/>
                    <a:pt x="34" y="3678"/>
                    <a:pt x="102" y="3658"/>
                  </a:cubicBezTo>
                  <a:cubicBezTo>
                    <a:pt x="136" y="3648"/>
                    <a:pt x="177" y="3634"/>
                    <a:pt x="225" y="3620"/>
                  </a:cubicBezTo>
                  <a:cubicBezTo>
                    <a:pt x="248" y="3611"/>
                    <a:pt x="272" y="3603"/>
                    <a:pt x="300" y="3594"/>
                  </a:cubicBezTo>
                  <a:cubicBezTo>
                    <a:pt x="327" y="3583"/>
                    <a:pt x="357" y="3570"/>
                    <a:pt x="388" y="3559"/>
                  </a:cubicBezTo>
                  <a:cubicBezTo>
                    <a:pt x="507" y="3509"/>
                    <a:pt x="653" y="3444"/>
                    <a:pt x="813" y="3352"/>
                  </a:cubicBezTo>
                  <a:cubicBezTo>
                    <a:pt x="973" y="3260"/>
                    <a:pt x="1146" y="3141"/>
                    <a:pt x="1316" y="2988"/>
                  </a:cubicBezTo>
                  <a:cubicBezTo>
                    <a:pt x="1487" y="2835"/>
                    <a:pt x="1657" y="2651"/>
                    <a:pt x="1810" y="2433"/>
                  </a:cubicBezTo>
                  <a:cubicBezTo>
                    <a:pt x="1851" y="2379"/>
                    <a:pt x="1888" y="2322"/>
                    <a:pt x="1925" y="2264"/>
                  </a:cubicBezTo>
                  <a:cubicBezTo>
                    <a:pt x="1963" y="2206"/>
                    <a:pt x="1994" y="2148"/>
                    <a:pt x="2027" y="2086"/>
                  </a:cubicBezTo>
                  <a:cubicBezTo>
                    <a:pt x="2092" y="1964"/>
                    <a:pt x="2150" y="1838"/>
                    <a:pt x="2211" y="1716"/>
                  </a:cubicBezTo>
                  <a:cubicBezTo>
                    <a:pt x="2272" y="1597"/>
                    <a:pt x="2333" y="1474"/>
                    <a:pt x="2402" y="1362"/>
                  </a:cubicBezTo>
                  <a:cubicBezTo>
                    <a:pt x="2473" y="1253"/>
                    <a:pt x="2548" y="1148"/>
                    <a:pt x="2639" y="1049"/>
                  </a:cubicBezTo>
                  <a:cubicBezTo>
                    <a:pt x="2820" y="855"/>
                    <a:pt x="3044" y="695"/>
                    <a:pt x="3286" y="583"/>
                  </a:cubicBezTo>
                  <a:cubicBezTo>
                    <a:pt x="3528" y="471"/>
                    <a:pt x="3790" y="406"/>
                    <a:pt x="4048" y="403"/>
                  </a:cubicBezTo>
                  <a:cubicBezTo>
                    <a:pt x="4178" y="403"/>
                    <a:pt x="4310" y="416"/>
                    <a:pt x="4432" y="444"/>
                  </a:cubicBezTo>
                  <a:cubicBezTo>
                    <a:pt x="4561" y="468"/>
                    <a:pt x="4684" y="505"/>
                    <a:pt x="4800" y="552"/>
                  </a:cubicBezTo>
                  <a:cubicBezTo>
                    <a:pt x="4916" y="603"/>
                    <a:pt x="5024" y="664"/>
                    <a:pt x="5126" y="736"/>
                  </a:cubicBezTo>
                  <a:cubicBezTo>
                    <a:pt x="5225" y="804"/>
                    <a:pt x="5313" y="886"/>
                    <a:pt x="5395" y="970"/>
                  </a:cubicBezTo>
                  <a:cubicBezTo>
                    <a:pt x="5555" y="1144"/>
                    <a:pt x="5660" y="1345"/>
                    <a:pt x="5721" y="1542"/>
                  </a:cubicBezTo>
                  <a:cubicBezTo>
                    <a:pt x="5783" y="1743"/>
                    <a:pt x="5806" y="1937"/>
                    <a:pt x="5806" y="2110"/>
                  </a:cubicBezTo>
                  <a:cubicBezTo>
                    <a:pt x="5803" y="2287"/>
                    <a:pt x="5776" y="2437"/>
                    <a:pt x="5735" y="2559"/>
                  </a:cubicBezTo>
                  <a:cubicBezTo>
                    <a:pt x="5729" y="2590"/>
                    <a:pt x="5718" y="2617"/>
                    <a:pt x="5708" y="2644"/>
                  </a:cubicBezTo>
                  <a:cubicBezTo>
                    <a:pt x="5698" y="2672"/>
                    <a:pt x="5691" y="2695"/>
                    <a:pt x="5681" y="2719"/>
                  </a:cubicBezTo>
                  <a:cubicBezTo>
                    <a:pt x="5660" y="2763"/>
                    <a:pt x="5643" y="2804"/>
                    <a:pt x="5627" y="2835"/>
                  </a:cubicBezTo>
                  <a:cubicBezTo>
                    <a:pt x="5592" y="2896"/>
                    <a:pt x="5575" y="2927"/>
                    <a:pt x="5575" y="2927"/>
                  </a:cubicBezTo>
                  <a:cubicBezTo>
                    <a:pt x="5575" y="2927"/>
                    <a:pt x="5599" y="2900"/>
                    <a:pt x="5643" y="2845"/>
                  </a:cubicBezTo>
                  <a:cubicBezTo>
                    <a:pt x="5663" y="2818"/>
                    <a:pt x="5688" y="2780"/>
                    <a:pt x="5715" y="2736"/>
                  </a:cubicBezTo>
                  <a:cubicBezTo>
                    <a:pt x="5732" y="2716"/>
                    <a:pt x="5742" y="2692"/>
                    <a:pt x="5756" y="2664"/>
                  </a:cubicBezTo>
                  <a:cubicBezTo>
                    <a:pt x="5773" y="2641"/>
                    <a:pt x="5786" y="2614"/>
                    <a:pt x="5800" y="2583"/>
                  </a:cubicBezTo>
                  <a:cubicBezTo>
                    <a:pt x="5858" y="2464"/>
                    <a:pt x="5912" y="2308"/>
                    <a:pt x="5939" y="2124"/>
                  </a:cubicBezTo>
                  <a:cubicBezTo>
                    <a:pt x="5970" y="1940"/>
                    <a:pt x="5974" y="1722"/>
                    <a:pt x="5922" y="1491"/>
                  </a:cubicBezTo>
                  <a:cubicBezTo>
                    <a:pt x="5895" y="1379"/>
                    <a:pt x="5861" y="1256"/>
                    <a:pt x="5806" y="1141"/>
                  </a:cubicBezTo>
                  <a:cubicBezTo>
                    <a:pt x="5756" y="1025"/>
                    <a:pt x="5691" y="906"/>
                    <a:pt x="5606" y="797"/>
                  </a:cubicBezTo>
                  <a:cubicBezTo>
                    <a:pt x="5443" y="576"/>
                    <a:pt x="5218" y="383"/>
                    <a:pt x="4953" y="240"/>
                  </a:cubicBezTo>
                  <a:cubicBezTo>
                    <a:pt x="4820" y="168"/>
                    <a:pt x="4674" y="110"/>
                    <a:pt x="4525" y="69"/>
                  </a:cubicBezTo>
                  <a:cubicBezTo>
                    <a:pt x="4371" y="28"/>
                    <a:pt x="4214" y="5"/>
                    <a:pt x="4051" y="1"/>
                  </a:cubicBezTo>
                  <a:cubicBezTo>
                    <a:pt x="4037" y="1"/>
                    <a:pt x="4024" y="1"/>
                    <a:pt x="4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1"/>
            <p:cNvSpPr/>
            <p:nvPr/>
          </p:nvSpPr>
          <p:spPr>
            <a:xfrm>
              <a:off x="298650" y="789652"/>
              <a:ext cx="132183" cy="132754"/>
            </a:xfrm>
            <a:custGeom>
              <a:avLst/>
              <a:gdLst/>
              <a:ahLst/>
              <a:cxnLst/>
              <a:rect l="l" t="t" r="r" b="b"/>
              <a:pathLst>
                <a:path w="3011" h="3024" extrusionOk="0">
                  <a:moveTo>
                    <a:pt x="2946" y="1"/>
                  </a:moveTo>
                  <a:cubicBezTo>
                    <a:pt x="2946" y="1"/>
                    <a:pt x="2950" y="22"/>
                    <a:pt x="2953" y="55"/>
                  </a:cubicBezTo>
                  <a:cubicBezTo>
                    <a:pt x="2959" y="89"/>
                    <a:pt x="2963" y="140"/>
                    <a:pt x="2966" y="205"/>
                  </a:cubicBezTo>
                  <a:cubicBezTo>
                    <a:pt x="2966" y="269"/>
                    <a:pt x="2970" y="351"/>
                    <a:pt x="2959" y="439"/>
                  </a:cubicBezTo>
                  <a:cubicBezTo>
                    <a:pt x="2953" y="531"/>
                    <a:pt x="2939" y="630"/>
                    <a:pt x="2915" y="739"/>
                  </a:cubicBezTo>
                  <a:cubicBezTo>
                    <a:pt x="2868" y="957"/>
                    <a:pt x="2779" y="1198"/>
                    <a:pt x="2639" y="1436"/>
                  </a:cubicBezTo>
                  <a:cubicBezTo>
                    <a:pt x="2504" y="1674"/>
                    <a:pt x="2317" y="1905"/>
                    <a:pt x="2106" y="2106"/>
                  </a:cubicBezTo>
                  <a:cubicBezTo>
                    <a:pt x="1892" y="2310"/>
                    <a:pt x="1653" y="2483"/>
                    <a:pt x="1419" y="2630"/>
                  </a:cubicBezTo>
                  <a:cubicBezTo>
                    <a:pt x="1303" y="2705"/>
                    <a:pt x="1187" y="2769"/>
                    <a:pt x="1072" y="2817"/>
                  </a:cubicBezTo>
                  <a:cubicBezTo>
                    <a:pt x="956" y="2868"/>
                    <a:pt x="843" y="2905"/>
                    <a:pt x="735" y="2929"/>
                  </a:cubicBezTo>
                  <a:cubicBezTo>
                    <a:pt x="559" y="2969"/>
                    <a:pt x="401" y="2982"/>
                    <a:pt x="279" y="2982"/>
                  </a:cubicBezTo>
                  <a:cubicBezTo>
                    <a:pt x="252" y="2982"/>
                    <a:pt x="227" y="2982"/>
                    <a:pt x="204" y="2981"/>
                  </a:cubicBezTo>
                  <a:cubicBezTo>
                    <a:pt x="140" y="2977"/>
                    <a:pt x="88" y="2973"/>
                    <a:pt x="55" y="2970"/>
                  </a:cubicBezTo>
                  <a:cubicBezTo>
                    <a:pt x="17" y="2963"/>
                    <a:pt x="0" y="2963"/>
                    <a:pt x="0" y="2963"/>
                  </a:cubicBezTo>
                  <a:lnTo>
                    <a:pt x="0" y="2963"/>
                  </a:lnTo>
                  <a:cubicBezTo>
                    <a:pt x="0" y="2963"/>
                    <a:pt x="17" y="2967"/>
                    <a:pt x="51" y="2977"/>
                  </a:cubicBezTo>
                  <a:cubicBezTo>
                    <a:pt x="85" y="2984"/>
                    <a:pt x="136" y="2994"/>
                    <a:pt x="201" y="3004"/>
                  </a:cubicBezTo>
                  <a:cubicBezTo>
                    <a:pt x="275" y="3014"/>
                    <a:pt x="367" y="3023"/>
                    <a:pt x="474" y="3023"/>
                  </a:cubicBezTo>
                  <a:cubicBezTo>
                    <a:pt x="557" y="3023"/>
                    <a:pt x="650" y="3018"/>
                    <a:pt x="749" y="3001"/>
                  </a:cubicBezTo>
                  <a:cubicBezTo>
                    <a:pt x="860" y="2981"/>
                    <a:pt x="983" y="2953"/>
                    <a:pt x="1105" y="2909"/>
                  </a:cubicBezTo>
                  <a:cubicBezTo>
                    <a:pt x="1231" y="2861"/>
                    <a:pt x="1354" y="2800"/>
                    <a:pt x="1476" y="2728"/>
                  </a:cubicBezTo>
                  <a:cubicBezTo>
                    <a:pt x="1725" y="2585"/>
                    <a:pt x="1970" y="2406"/>
                    <a:pt x="2190" y="2194"/>
                  </a:cubicBezTo>
                  <a:cubicBezTo>
                    <a:pt x="2408" y="1984"/>
                    <a:pt x="2595" y="1739"/>
                    <a:pt x="2728" y="1487"/>
                  </a:cubicBezTo>
                  <a:cubicBezTo>
                    <a:pt x="2864" y="1232"/>
                    <a:pt x="2939" y="973"/>
                    <a:pt x="2973" y="749"/>
                  </a:cubicBezTo>
                  <a:cubicBezTo>
                    <a:pt x="3011" y="524"/>
                    <a:pt x="2997" y="334"/>
                    <a:pt x="2980" y="205"/>
                  </a:cubicBezTo>
                  <a:cubicBezTo>
                    <a:pt x="2973" y="140"/>
                    <a:pt x="2963" y="89"/>
                    <a:pt x="2956" y="55"/>
                  </a:cubicBezTo>
                  <a:cubicBezTo>
                    <a:pt x="2950" y="22"/>
                    <a:pt x="2946" y="1"/>
                    <a:pt x="2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1"/>
            <p:cNvSpPr/>
            <p:nvPr/>
          </p:nvSpPr>
          <p:spPr>
            <a:xfrm>
              <a:off x="343912" y="763838"/>
              <a:ext cx="88722" cy="61241"/>
            </a:xfrm>
            <a:custGeom>
              <a:avLst/>
              <a:gdLst/>
              <a:ahLst/>
              <a:cxnLst/>
              <a:rect l="l" t="t" r="r" b="b"/>
              <a:pathLst>
                <a:path w="2021" h="1395" extrusionOk="0">
                  <a:moveTo>
                    <a:pt x="2021" y="0"/>
                  </a:moveTo>
                  <a:cubicBezTo>
                    <a:pt x="2021" y="0"/>
                    <a:pt x="2017" y="10"/>
                    <a:pt x="2013" y="30"/>
                  </a:cubicBezTo>
                  <a:cubicBezTo>
                    <a:pt x="2010" y="51"/>
                    <a:pt x="2007" y="82"/>
                    <a:pt x="1996" y="116"/>
                  </a:cubicBezTo>
                  <a:cubicBezTo>
                    <a:pt x="1983" y="190"/>
                    <a:pt x="1949" y="292"/>
                    <a:pt x="1894" y="408"/>
                  </a:cubicBezTo>
                  <a:cubicBezTo>
                    <a:pt x="1844" y="524"/>
                    <a:pt x="1762" y="650"/>
                    <a:pt x="1663" y="769"/>
                  </a:cubicBezTo>
                  <a:cubicBezTo>
                    <a:pt x="1613" y="830"/>
                    <a:pt x="1555" y="888"/>
                    <a:pt x="1493" y="942"/>
                  </a:cubicBezTo>
                  <a:cubicBezTo>
                    <a:pt x="1432" y="994"/>
                    <a:pt x="1364" y="1044"/>
                    <a:pt x="1296" y="1088"/>
                  </a:cubicBezTo>
                  <a:cubicBezTo>
                    <a:pt x="1225" y="1132"/>
                    <a:pt x="1150" y="1170"/>
                    <a:pt x="1075" y="1201"/>
                  </a:cubicBezTo>
                  <a:cubicBezTo>
                    <a:pt x="1000" y="1231"/>
                    <a:pt x="925" y="1255"/>
                    <a:pt x="847" y="1275"/>
                  </a:cubicBezTo>
                  <a:cubicBezTo>
                    <a:pt x="697" y="1313"/>
                    <a:pt x="547" y="1327"/>
                    <a:pt x="421" y="1327"/>
                  </a:cubicBezTo>
                  <a:cubicBezTo>
                    <a:pt x="296" y="1320"/>
                    <a:pt x="190" y="1310"/>
                    <a:pt x="115" y="1292"/>
                  </a:cubicBezTo>
                  <a:cubicBezTo>
                    <a:pt x="78" y="1286"/>
                    <a:pt x="51" y="1275"/>
                    <a:pt x="30" y="1272"/>
                  </a:cubicBezTo>
                  <a:cubicBezTo>
                    <a:pt x="13" y="1269"/>
                    <a:pt x="0" y="1266"/>
                    <a:pt x="0" y="1266"/>
                  </a:cubicBezTo>
                  <a:lnTo>
                    <a:pt x="0" y="1266"/>
                  </a:lnTo>
                  <a:cubicBezTo>
                    <a:pt x="0" y="1266"/>
                    <a:pt x="10" y="1269"/>
                    <a:pt x="30" y="1275"/>
                  </a:cubicBezTo>
                  <a:cubicBezTo>
                    <a:pt x="47" y="1286"/>
                    <a:pt x="74" y="1300"/>
                    <a:pt x="112" y="1310"/>
                  </a:cubicBezTo>
                  <a:cubicBezTo>
                    <a:pt x="184" y="1337"/>
                    <a:pt x="286" y="1371"/>
                    <a:pt x="418" y="1385"/>
                  </a:cubicBezTo>
                  <a:cubicBezTo>
                    <a:pt x="475" y="1390"/>
                    <a:pt x="538" y="1395"/>
                    <a:pt x="604" y="1395"/>
                  </a:cubicBezTo>
                  <a:cubicBezTo>
                    <a:pt x="687" y="1395"/>
                    <a:pt x="776" y="1388"/>
                    <a:pt x="867" y="1371"/>
                  </a:cubicBezTo>
                  <a:cubicBezTo>
                    <a:pt x="949" y="1354"/>
                    <a:pt x="1034" y="1330"/>
                    <a:pt x="1115" y="1300"/>
                  </a:cubicBezTo>
                  <a:cubicBezTo>
                    <a:pt x="1197" y="1266"/>
                    <a:pt x="1275" y="1225"/>
                    <a:pt x="1354" y="1181"/>
                  </a:cubicBezTo>
                  <a:cubicBezTo>
                    <a:pt x="1429" y="1129"/>
                    <a:pt x="1500" y="1075"/>
                    <a:pt x="1561" y="1017"/>
                  </a:cubicBezTo>
                  <a:cubicBezTo>
                    <a:pt x="1626" y="956"/>
                    <a:pt x="1684" y="892"/>
                    <a:pt x="1731" y="823"/>
                  </a:cubicBezTo>
                  <a:cubicBezTo>
                    <a:pt x="1833" y="691"/>
                    <a:pt x="1898" y="548"/>
                    <a:pt x="1942" y="425"/>
                  </a:cubicBezTo>
                  <a:cubicBezTo>
                    <a:pt x="1983" y="303"/>
                    <a:pt x="2000" y="194"/>
                    <a:pt x="2010" y="119"/>
                  </a:cubicBezTo>
                  <a:cubicBezTo>
                    <a:pt x="2013" y="82"/>
                    <a:pt x="2013" y="51"/>
                    <a:pt x="2017" y="30"/>
                  </a:cubicBezTo>
                  <a:cubicBezTo>
                    <a:pt x="2017" y="10"/>
                    <a:pt x="2021"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1"/>
            <p:cNvSpPr/>
            <p:nvPr/>
          </p:nvSpPr>
          <p:spPr>
            <a:xfrm>
              <a:off x="334166" y="838338"/>
              <a:ext cx="57685" cy="10799"/>
            </a:xfrm>
            <a:custGeom>
              <a:avLst/>
              <a:gdLst/>
              <a:ahLst/>
              <a:cxnLst/>
              <a:rect l="l" t="t" r="r" b="b"/>
              <a:pathLst>
                <a:path w="1314" h="246" extrusionOk="0">
                  <a:moveTo>
                    <a:pt x="1314" y="0"/>
                  </a:moveTo>
                  <a:lnTo>
                    <a:pt x="1314" y="0"/>
                  </a:lnTo>
                  <a:cubicBezTo>
                    <a:pt x="1314" y="0"/>
                    <a:pt x="1293" y="11"/>
                    <a:pt x="1259" y="27"/>
                  </a:cubicBezTo>
                  <a:cubicBezTo>
                    <a:pt x="1243" y="35"/>
                    <a:pt x="1218" y="44"/>
                    <a:pt x="1194" y="52"/>
                  </a:cubicBezTo>
                  <a:cubicBezTo>
                    <a:pt x="1185" y="58"/>
                    <a:pt x="1171" y="62"/>
                    <a:pt x="1157" y="68"/>
                  </a:cubicBezTo>
                  <a:cubicBezTo>
                    <a:pt x="1144" y="72"/>
                    <a:pt x="1127" y="76"/>
                    <a:pt x="1113" y="82"/>
                  </a:cubicBezTo>
                  <a:cubicBezTo>
                    <a:pt x="1052" y="102"/>
                    <a:pt x="977" y="116"/>
                    <a:pt x="902" y="129"/>
                  </a:cubicBezTo>
                  <a:cubicBezTo>
                    <a:pt x="824" y="140"/>
                    <a:pt x="739" y="147"/>
                    <a:pt x="657" y="147"/>
                  </a:cubicBezTo>
                  <a:cubicBezTo>
                    <a:pt x="572" y="147"/>
                    <a:pt x="491" y="140"/>
                    <a:pt x="412" y="126"/>
                  </a:cubicBezTo>
                  <a:cubicBezTo>
                    <a:pt x="337" y="113"/>
                    <a:pt x="263" y="102"/>
                    <a:pt x="202" y="79"/>
                  </a:cubicBezTo>
                  <a:cubicBezTo>
                    <a:pt x="188" y="76"/>
                    <a:pt x="174" y="68"/>
                    <a:pt x="161" y="65"/>
                  </a:cubicBezTo>
                  <a:cubicBezTo>
                    <a:pt x="144" y="62"/>
                    <a:pt x="133" y="55"/>
                    <a:pt x="120" y="52"/>
                  </a:cubicBezTo>
                  <a:cubicBezTo>
                    <a:pt x="96" y="41"/>
                    <a:pt x="72" y="35"/>
                    <a:pt x="55" y="27"/>
                  </a:cubicBezTo>
                  <a:cubicBezTo>
                    <a:pt x="21" y="11"/>
                    <a:pt x="1" y="4"/>
                    <a:pt x="1" y="4"/>
                  </a:cubicBezTo>
                  <a:lnTo>
                    <a:pt x="1" y="4"/>
                  </a:lnTo>
                  <a:cubicBezTo>
                    <a:pt x="1" y="4"/>
                    <a:pt x="18" y="18"/>
                    <a:pt x="48" y="41"/>
                  </a:cubicBezTo>
                  <a:cubicBezTo>
                    <a:pt x="62" y="55"/>
                    <a:pt x="83" y="68"/>
                    <a:pt x="103" y="82"/>
                  </a:cubicBezTo>
                  <a:cubicBezTo>
                    <a:pt x="116" y="89"/>
                    <a:pt x="127" y="99"/>
                    <a:pt x="140" y="106"/>
                  </a:cubicBezTo>
                  <a:cubicBezTo>
                    <a:pt x="154" y="116"/>
                    <a:pt x="167" y="123"/>
                    <a:pt x="181" y="129"/>
                  </a:cubicBezTo>
                  <a:cubicBezTo>
                    <a:pt x="243" y="160"/>
                    <a:pt x="314" y="191"/>
                    <a:pt x="395" y="211"/>
                  </a:cubicBezTo>
                  <a:cubicBezTo>
                    <a:pt x="477" y="231"/>
                    <a:pt x="565" y="245"/>
                    <a:pt x="657" y="245"/>
                  </a:cubicBezTo>
                  <a:cubicBezTo>
                    <a:pt x="745" y="242"/>
                    <a:pt x="838" y="228"/>
                    <a:pt x="919" y="208"/>
                  </a:cubicBezTo>
                  <a:cubicBezTo>
                    <a:pt x="998" y="184"/>
                    <a:pt x="1072" y="157"/>
                    <a:pt x="1130" y="123"/>
                  </a:cubicBezTo>
                  <a:cubicBezTo>
                    <a:pt x="1144" y="116"/>
                    <a:pt x="1161" y="109"/>
                    <a:pt x="1171" y="102"/>
                  </a:cubicBezTo>
                  <a:cubicBezTo>
                    <a:pt x="1185" y="93"/>
                    <a:pt x="1198" y="85"/>
                    <a:pt x="1208" y="79"/>
                  </a:cubicBezTo>
                  <a:cubicBezTo>
                    <a:pt x="1232" y="62"/>
                    <a:pt x="1249" y="52"/>
                    <a:pt x="1266" y="38"/>
                  </a:cubicBezTo>
                  <a:cubicBezTo>
                    <a:pt x="1293" y="14"/>
                    <a:pt x="1314"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1"/>
            <p:cNvSpPr/>
            <p:nvPr/>
          </p:nvSpPr>
          <p:spPr>
            <a:xfrm>
              <a:off x="325517" y="868805"/>
              <a:ext cx="41398" cy="6673"/>
            </a:xfrm>
            <a:custGeom>
              <a:avLst/>
              <a:gdLst/>
              <a:ahLst/>
              <a:cxnLst/>
              <a:rect l="l" t="t" r="r" b="b"/>
              <a:pathLst>
                <a:path w="943" h="152" extrusionOk="0">
                  <a:moveTo>
                    <a:pt x="942" y="0"/>
                  </a:moveTo>
                  <a:cubicBezTo>
                    <a:pt x="942" y="0"/>
                    <a:pt x="929" y="4"/>
                    <a:pt x="902" y="11"/>
                  </a:cubicBezTo>
                  <a:cubicBezTo>
                    <a:pt x="889" y="14"/>
                    <a:pt x="875" y="21"/>
                    <a:pt x="858" y="24"/>
                  </a:cubicBezTo>
                  <a:cubicBezTo>
                    <a:pt x="837" y="27"/>
                    <a:pt x="817" y="31"/>
                    <a:pt x="796" y="38"/>
                  </a:cubicBezTo>
                  <a:cubicBezTo>
                    <a:pt x="752" y="48"/>
                    <a:pt x="701" y="55"/>
                    <a:pt x="647" y="62"/>
                  </a:cubicBezTo>
                  <a:cubicBezTo>
                    <a:pt x="592" y="68"/>
                    <a:pt x="531" y="75"/>
                    <a:pt x="473" y="75"/>
                  </a:cubicBezTo>
                  <a:cubicBezTo>
                    <a:pt x="456" y="76"/>
                    <a:pt x="439" y="77"/>
                    <a:pt x="422" y="77"/>
                  </a:cubicBezTo>
                  <a:cubicBezTo>
                    <a:pt x="382" y="77"/>
                    <a:pt x="342" y="74"/>
                    <a:pt x="303" y="72"/>
                  </a:cubicBezTo>
                  <a:cubicBezTo>
                    <a:pt x="245" y="68"/>
                    <a:pt x="195" y="68"/>
                    <a:pt x="150" y="58"/>
                  </a:cubicBezTo>
                  <a:cubicBezTo>
                    <a:pt x="129" y="55"/>
                    <a:pt x="109" y="52"/>
                    <a:pt x="88" y="52"/>
                  </a:cubicBezTo>
                  <a:cubicBezTo>
                    <a:pt x="72" y="48"/>
                    <a:pt x="55" y="44"/>
                    <a:pt x="41" y="41"/>
                  </a:cubicBezTo>
                  <a:cubicBezTo>
                    <a:pt x="17" y="38"/>
                    <a:pt x="0" y="35"/>
                    <a:pt x="0" y="35"/>
                  </a:cubicBezTo>
                  <a:lnTo>
                    <a:pt x="0" y="35"/>
                  </a:lnTo>
                  <a:cubicBezTo>
                    <a:pt x="0" y="35"/>
                    <a:pt x="14" y="41"/>
                    <a:pt x="38" y="55"/>
                  </a:cubicBezTo>
                  <a:cubicBezTo>
                    <a:pt x="52" y="62"/>
                    <a:pt x="65" y="68"/>
                    <a:pt x="82" y="79"/>
                  </a:cubicBezTo>
                  <a:cubicBezTo>
                    <a:pt x="99" y="85"/>
                    <a:pt x="119" y="96"/>
                    <a:pt x="140" y="102"/>
                  </a:cubicBezTo>
                  <a:cubicBezTo>
                    <a:pt x="184" y="116"/>
                    <a:pt x="235" y="133"/>
                    <a:pt x="293" y="143"/>
                  </a:cubicBezTo>
                  <a:cubicBezTo>
                    <a:pt x="334" y="148"/>
                    <a:pt x="380" y="151"/>
                    <a:pt x="425" y="151"/>
                  </a:cubicBezTo>
                  <a:cubicBezTo>
                    <a:pt x="442" y="151"/>
                    <a:pt x="459" y="151"/>
                    <a:pt x="476" y="150"/>
                  </a:cubicBezTo>
                  <a:cubicBezTo>
                    <a:pt x="537" y="146"/>
                    <a:pt x="603" y="140"/>
                    <a:pt x="657" y="126"/>
                  </a:cubicBezTo>
                  <a:cubicBezTo>
                    <a:pt x="715" y="113"/>
                    <a:pt x="766" y="93"/>
                    <a:pt x="807" y="75"/>
                  </a:cubicBezTo>
                  <a:cubicBezTo>
                    <a:pt x="831" y="65"/>
                    <a:pt x="848" y="55"/>
                    <a:pt x="864" y="44"/>
                  </a:cubicBezTo>
                  <a:cubicBezTo>
                    <a:pt x="881" y="38"/>
                    <a:pt x="895" y="27"/>
                    <a:pt x="909" y="21"/>
                  </a:cubicBezTo>
                  <a:cubicBezTo>
                    <a:pt x="929" y="7"/>
                    <a:pt x="942"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1"/>
            <p:cNvSpPr/>
            <p:nvPr/>
          </p:nvSpPr>
          <p:spPr>
            <a:xfrm>
              <a:off x="311469" y="893740"/>
              <a:ext cx="37227" cy="5092"/>
            </a:xfrm>
            <a:custGeom>
              <a:avLst/>
              <a:gdLst/>
              <a:ahLst/>
              <a:cxnLst/>
              <a:rect l="l" t="t" r="r" b="b"/>
              <a:pathLst>
                <a:path w="848" h="116" extrusionOk="0">
                  <a:moveTo>
                    <a:pt x="848" y="1"/>
                  </a:moveTo>
                  <a:cubicBezTo>
                    <a:pt x="848" y="1"/>
                    <a:pt x="834" y="1"/>
                    <a:pt x="810" y="4"/>
                  </a:cubicBezTo>
                  <a:cubicBezTo>
                    <a:pt x="786" y="7"/>
                    <a:pt x="752" y="7"/>
                    <a:pt x="711" y="14"/>
                  </a:cubicBezTo>
                  <a:cubicBezTo>
                    <a:pt x="674" y="18"/>
                    <a:pt x="626" y="21"/>
                    <a:pt x="579" y="24"/>
                  </a:cubicBezTo>
                  <a:cubicBezTo>
                    <a:pt x="528" y="28"/>
                    <a:pt x="477" y="31"/>
                    <a:pt x="426" y="31"/>
                  </a:cubicBezTo>
                  <a:cubicBezTo>
                    <a:pt x="372" y="35"/>
                    <a:pt x="320" y="35"/>
                    <a:pt x="270" y="38"/>
                  </a:cubicBezTo>
                  <a:cubicBezTo>
                    <a:pt x="222" y="38"/>
                    <a:pt x="174" y="41"/>
                    <a:pt x="137" y="41"/>
                  </a:cubicBezTo>
                  <a:lnTo>
                    <a:pt x="0" y="41"/>
                  </a:lnTo>
                  <a:cubicBezTo>
                    <a:pt x="0" y="41"/>
                    <a:pt x="14" y="48"/>
                    <a:pt x="35" y="55"/>
                  </a:cubicBezTo>
                  <a:cubicBezTo>
                    <a:pt x="58" y="62"/>
                    <a:pt x="89" y="76"/>
                    <a:pt x="130" y="85"/>
                  </a:cubicBezTo>
                  <a:cubicBezTo>
                    <a:pt x="171" y="92"/>
                    <a:pt x="215" y="106"/>
                    <a:pt x="266" y="109"/>
                  </a:cubicBezTo>
                  <a:cubicBezTo>
                    <a:pt x="295" y="113"/>
                    <a:pt x="327" y="115"/>
                    <a:pt x="358" y="115"/>
                  </a:cubicBezTo>
                  <a:cubicBezTo>
                    <a:pt x="382" y="115"/>
                    <a:pt x="406" y="114"/>
                    <a:pt x="429" y="112"/>
                  </a:cubicBezTo>
                  <a:cubicBezTo>
                    <a:pt x="484" y="109"/>
                    <a:pt x="538" y="103"/>
                    <a:pt x="586" y="92"/>
                  </a:cubicBezTo>
                  <a:cubicBezTo>
                    <a:pt x="637" y="82"/>
                    <a:pt x="684" y="65"/>
                    <a:pt x="722" y="55"/>
                  </a:cubicBezTo>
                  <a:cubicBezTo>
                    <a:pt x="760" y="41"/>
                    <a:pt x="793" y="28"/>
                    <a:pt x="813" y="18"/>
                  </a:cubicBezTo>
                  <a:cubicBezTo>
                    <a:pt x="834" y="7"/>
                    <a:pt x="848" y="1"/>
                    <a:pt x="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1"/>
            <p:cNvSpPr/>
            <p:nvPr/>
          </p:nvSpPr>
          <p:spPr>
            <a:xfrm>
              <a:off x="428245" y="570895"/>
              <a:ext cx="119364" cy="87844"/>
            </a:xfrm>
            <a:custGeom>
              <a:avLst/>
              <a:gdLst/>
              <a:ahLst/>
              <a:cxnLst/>
              <a:rect l="l" t="t" r="r" b="b"/>
              <a:pathLst>
                <a:path w="2719" h="2001" extrusionOk="0">
                  <a:moveTo>
                    <a:pt x="1" y="0"/>
                  </a:moveTo>
                  <a:cubicBezTo>
                    <a:pt x="1" y="0"/>
                    <a:pt x="28" y="48"/>
                    <a:pt x="79" y="126"/>
                  </a:cubicBezTo>
                  <a:cubicBezTo>
                    <a:pt x="133" y="208"/>
                    <a:pt x="205" y="320"/>
                    <a:pt x="304" y="453"/>
                  </a:cubicBezTo>
                  <a:cubicBezTo>
                    <a:pt x="402" y="582"/>
                    <a:pt x="521" y="731"/>
                    <a:pt x="664" y="881"/>
                  </a:cubicBezTo>
                  <a:cubicBezTo>
                    <a:pt x="732" y="956"/>
                    <a:pt x="807" y="1027"/>
                    <a:pt x="885" y="1103"/>
                  </a:cubicBezTo>
                  <a:cubicBezTo>
                    <a:pt x="967" y="1174"/>
                    <a:pt x="1048" y="1245"/>
                    <a:pt x="1133" y="1313"/>
                  </a:cubicBezTo>
                  <a:cubicBezTo>
                    <a:pt x="1222" y="1381"/>
                    <a:pt x="1310" y="1445"/>
                    <a:pt x="1399" y="1503"/>
                  </a:cubicBezTo>
                  <a:cubicBezTo>
                    <a:pt x="1491" y="1561"/>
                    <a:pt x="1582" y="1616"/>
                    <a:pt x="1675" y="1663"/>
                  </a:cubicBezTo>
                  <a:cubicBezTo>
                    <a:pt x="1855" y="1762"/>
                    <a:pt x="2031" y="1830"/>
                    <a:pt x="2188" y="1885"/>
                  </a:cubicBezTo>
                  <a:cubicBezTo>
                    <a:pt x="2345" y="1935"/>
                    <a:pt x="2477" y="1963"/>
                    <a:pt x="2573" y="1976"/>
                  </a:cubicBezTo>
                  <a:cubicBezTo>
                    <a:pt x="2617" y="1987"/>
                    <a:pt x="2654" y="1990"/>
                    <a:pt x="2681" y="1993"/>
                  </a:cubicBezTo>
                  <a:cubicBezTo>
                    <a:pt x="2705" y="1996"/>
                    <a:pt x="2719" y="2001"/>
                    <a:pt x="2719" y="2001"/>
                  </a:cubicBezTo>
                  <a:cubicBezTo>
                    <a:pt x="2719" y="2001"/>
                    <a:pt x="2705" y="1996"/>
                    <a:pt x="2681" y="1990"/>
                  </a:cubicBezTo>
                  <a:cubicBezTo>
                    <a:pt x="2654" y="1987"/>
                    <a:pt x="2620" y="1980"/>
                    <a:pt x="2573" y="1966"/>
                  </a:cubicBezTo>
                  <a:cubicBezTo>
                    <a:pt x="2480" y="1946"/>
                    <a:pt x="2351" y="1908"/>
                    <a:pt x="2202" y="1850"/>
                  </a:cubicBezTo>
                  <a:cubicBezTo>
                    <a:pt x="2048" y="1792"/>
                    <a:pt x="1879" y="1711"/>
                    <a:pt x="1705" y="1609"/>
                  </a:cubicBezTo>
                  <a:cubicBezTo>
                    <a:pt x="1617" y="1558"/>
                    <a:pt x="1532" y="1500"/>
                    <a:pt x="1443" y="1442"/>
                  </a:cubicBezTo>
                  <a:cubicBezTo>
                    <a:pt x="1355" y="1381"/>
                    <a:pt x="1270" y="1316"/>
                    <a:pt x="1185" y="1249"/>
                  </a:cubicBezTo>
                  <a:cubicBezTo>
                    <a:pt x="1103" y="1184"/>
                    <a:pt x="1021" y="1112"/>
                    <a:pt x="943" y="1041"/>
                  </a:cubicBezTo>
                  <a:cubicBezTo>
                    <a:pt x="865" y="969"/>
                    <a:pt x="790" y="898"/>
                    <a:pt x="719" y="827"/>
                  </a:cubicBezTo>
                  <a:cubicBezTo>
                    <a:pt x="576" y="684"/>
                    <a:pt x="450" y="544"/>
                    <a:pt x="345" y="418"/>
                  </a:cubicBezTo>
                  <a:cubicBezTo>
                    <a:pt x="239" y="296"/>
                    <a:pt x="150" y="194"/>
                    <a:pt x="92" y="119"/>
                  </a:cubicBezTo>
                  <a:cubicBezTo>
                    <a:pt x="31"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1"/>
            <p:cNvSpPr/>
            <p:nvPr/>
          </p:nvSpPr>
          <p:spPr>
            <a:xfrm>
              <a:off x="450328" y="619098"/>
              <a:ext cx="57114" cy="43373"/>
            </a:xfrm>
            <a:custGeom>
              <a:avLst/>
              <a:gdLst/>
              <a:ahLst/>
              <a:cxnLst/>
              <a:rect l="l" t="t" r="r" b="b"/>
              <a:pathLst>
                <a:path w="1301" h="988" extrusionOk="0">
                  <a:moveTo>
                    <a:pt x="1" y="0"/>
                  </a:moveTo>
                  <a:cubicBezTo>
                    <a:pt x="1" y="0"/>
                    <a:pt x="15" y="25"/>
                    <a:pt x="38" y="62"/>
                  </a:cubicBezTo>
                  <a:cubicBezTo>
                    <a:pt x="52" y="82"/>
                    <a:pt x="66" y="107"/>
                    <a:pt x="82" y="134"/>
                  </a:cubicBezTo>
                  <a:cubicBezTo>
                    <a:pt x="103" y="157"/>
                    <a:pt x="123" y="188"/>
                    <a:pt x="148" y="218"/>
                  </a:cubicBezTo>
                  <a:cubicBezTo>
                    <a:pt x="195" y="280"/>
                    <a:pt x="256" y="347"/>
                    <a:pt x="324" y="419"/>
                  </a:cubicBezTo>
                  <a:cubicBezTo>
                    <a:pt x="396" y="487"/>
                    <a:pt x="474" y="556"/>
                    <a:pt x="556" y="620"/>
                  </a:cubicBezTo>
                  <a:cubicBezTo>
                    <a:pt x="641" y="681"/>
                    <a:pt x="729" y="739"/>
                    <a:pt x="814" y="787"/>
                  </a:cubicBezTo>
                  <a:cubicBezTo>
                    <a:pt x="903" y="831"/>
                    <a:pt x="985" y="872"/>
                    <a:pt x="1056" y="903"/>
                  </a:cubicBezTo>
                  <a:cubicBezTo>
                    <a:pt x="1093" y="916"/>
                    <a:pt x="1123" y="930"/>
                    <a:pt x="1154" y="939"/>
                  </a:cubicBezTo>
                  <a:cubicBezTo>
                    <a:pt x="1185" y="950"/>
                    <a:pt x="1212" y="960"/>
                    <a:pt x="1233" y="967"/>
                  </a:cubicBezTo>
                  <a:cubicBezTo>
                    <a:pt x="1277" y="980"/>
                    <a:pt x="1301" y="987"/>
                    <a:pt x="1301" y="987"/>
                  </a:cubicBezTo>
                  <a:cubicBezTo>
                    <a:pt x="1301" y="987"/>
                    <a:pt x="1277" y="977"/>
                    <a:pt x="1236" y="956"/>
                  </a:cubicBezTo>
                  <a:cubicBezTo>
                    <a:pt x="1216" y="947"/>
                    <a:pt x="1192" y="936"/>
                    <a:pt x="1164" y="919"/>
                  </a:cubicBezTo>
                  <a:cubicBezTo>
                    <a:pt x="1137" y="906"/>
                    <a:pt x="1103" y="889"/>
                    <a:pt x="1073" y="872"/>
                  </a:cubicBezTo>
                  <a:cubicBezTo>
                    <a:pt x="1001" y="834"/>
                    <a:pt x="927" y="787"/>
                    <a:pt x="845" y="735"/>
                  </a:cubicBezTo>
                  <a:cubicBezTo>
                    <a:pt x="767" y="681"/>
                    <a:pt x="682" y="623"/>
                    <a:pt x="603" y="559"/>
                  </a:cubicBezTo>
                  <a:cubicBezTo>
                    <a:pt x="522" y="498"/>
                    <a:pt x="443" y="433"/>
                    <a:pt x="372" y="368"/>
                  </a:cubicBezTo>
                  <a:cubicBezTo>
                    <a:pt x="300" y="303"/>
                    <a:pt x="233" y="245"/>
                    <a:pt x="181" y="188"/>
                  </a:cubicBezTo>
                  <a:cubicBezTo>
                    <a:pt x="154" y="160"/>
                    <a:pt x="131" y="137"/>
                    <a:pt x="107" y="113"/>
                  </a:cubicBezTo>
                  <a:cubicBezTo>
                    <a:pt x="87" y="93"/>
                    <a:pt x="66" y="72"/>
                    <a:pt x="52" y="55"/>
                  </a:cubicBezTo>
                  <a:cubicBezTo>
                    <a:pt x="21" y="21"/>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1"/>
            <p:cNvSpPr/>
            <p:nvPr/>
          </p:nvSpPr>
          <p:spPr>
            <a:xfrm>
              <a:off x="463059" y="652243"/>
              <a:ext cx="17077" cy="14575"/>
            </a:xfrm>
            <a:custGeom>
              <a:avLst/>
              <a:gdLst/>
              <a:ahLst/>
              <a:cxnLst/>
              <a:rect l="l" t="t" r="r" b="b"/>
              <a:pathLst>
                <a:path w="389" h="332" extrusionOk="0">
                  <a:moveTo>
                    <a:pt x="1" y="1"/>
                  </a:moveTo>
                  <a:cubicBezTo>
                    <a:pt x="1" y="1"/>
                    <a:pt x="4" y="8"/>
                    <a:pt x="10" y="21"/>
                  </a:cubicBezTo>
                  <a:cubicBezTo>
                    <a:pt x="21" y="32"/>
                    <a:pt x="31" y="52"/>
                    <a:pt x="48" y="69"/>
                  </a:cubicBezTo>
                  <a:cubicBezTo>
                    <a:pt x="65" y="86"/>
                    <a:pt x="82" y="110"/>
                    <a:pt x="103" y="130"/>
                  </a:cubicBezTo>
                  <a:cubicBezTo>
                    <a:pt x="126" y="151"/>
                    <a:pt x="150" y="171"/>
                    <a:pt x="174" y="192"/>
                  </a:cubicBezTo>
                  <a:cubicBezTo>
                    <a:pt x="201" y="209"/>
                    <a:pt x="225" y="229"/>
                    <a:pt x="252" y="246"/>
                  </a:cubicBezTo>
                  <a:cubicBezTo>
                    <a:pt x="276" y="259"/>
                    <a:pt x="299" y="277"/>
                    <a:pt x="320" y="286"/>
                  </a:cubicBezTo>
                  <a:cubicBezTo>
                    <a:pt x="340" y="300"/>
                    <a:pt x="357" y="311"/>
                    <a:pt x="371" y="317"/>
                  </a:cubicBezTo>
                  <a:cubicBezTo>
                    <a:pt x="381" y="324"/>
                    <a:pt x="388" y="331"/>
                    <a:pt x="388" y="331"/>
                  </a:cubicBezTo>
                  <a:cubicBezTo>
                    <a:pt x="388" y="331"/>
                    <a:pt x="384" y="324"/>
                    <a:pt x="375" y="314"/>
                  </a:cubicBezTo>
                  <a:cubicBezTo>
                    <a:pt x="364" y="304"/>
                    <a:pt x="354" y="286"/>
                    <a:pt x="337" y="270"/>
                  </a:cubicBezTo>
                  <a:cubicBezTo>
                    <a:pt x="320" y="250"/>
                    <a:pt x="303" y="229"/>
                    <a:pt x="282" y="209"/>
                  </a:cubicBezTo>
                  <a:cubicBezTo>
                    <a:pt x="262" y="184"/>
                    <a:pt x="238" y="164"/>
                    <a:pt x="215" y="140"/>
                  </a:cubicBezTo>
                  <a:cubicBezTo>
                    <a:pt x="191" y="120"/>
                    <a:pt x="167" y="99"/>
                    <a:pt x="144" y="82"/>
                  </a:cubicBezTo>
                  <a:cubicBezTo>
                    <a:pt x="119" y="66"/>
                    <a:pt x="95" y="52"/>
                    <a:pt x="75" y="38"/>
                  </a:cubicBezTo>
                  <a:cubicBezTo>
                    <a:pt x="55" y="25"/>
                    <a:pt x="34" y="18"/>
                    <a:pt x="21" y="11"/>
                  </a:cubicBezTo>
                  <a:cubicBezTo>
                    <a:pt x="7" y="5"/>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1"/>
            <p:cNvSpPr/>
            <p:nvPr/>
          </p:nvSpPr>
          <p:spPr>
            <a:xfrm>
              <a:off x="374774" y="986634"/>
              <a:ext cx="206418" cy="140392"/>
            </a:xfrm>
            <a:custGeom>
              <a:avLst/>
              <a:gdLst/>
              <a:ahLst/>
              <a:cxnLst/>
              <a:rect l="l" t="t" r="r" b="b"/>
              <a:pathLst>
                <a:path w="4702" h="3198" extrusionOk="0">
                  <a:moveTo>
                    <a:pt x="1" y="1"/>
                  </a:moveTo>
                  <a:lnTo>
                    <a:pt x="1" y="1"/>
                  </a:lnTo>
                  <a:cubicBezTo>
                    <a:pt x="1" y="1"/>
                    <a:pt x="12" y="21"/>
                    <a:pt x="28" y="58"/>
                  </a:cubicBezTo>
                  <a:cubicBezTo>
                    <a:pt x="48" y="99"/>
                    <a:pt x="79" y="153"/>
                    <a:pt x="117" y="221"/>
                  </a:cubicBezTo>
                  <a:cubicBezTo>
                    <a:pt x="161" y="290"/>
                    <a:pt x="216" y="371"/>
                    <a:pt x="287" y="460"/>
                  </a:cubicBezTo>
                  <a:cubicBezTo>
                    <a:pt x="358" y="544"/>
                    <a:pt x="443" y="640"/>
                    <a:pt x="549" y="731"/>
                  </a:cubicBezTo>
                  <a:cubicBezTo>
                    <a:pt x="753" y="915"/>
                    <a:pt x="1025" y="1099"/>
                    <a:pt x="1334" y="1252"/>
                  </a:cubicBezTo>
                  <a:cubicBezTo>
                    <a:pt x="1648" y="1405"/>
                    <a:pt x="1995" y="1527"/>
                    <a:pt x="2338" y="1647"/>
                  </a:cubicBezTo>
                  <a:cubicBezTo>
                    <a:pt x="2685" y="1762"/>
                    <a:pt x="3028" y="1885"/>
                    <a:pt x="3338" y="2025"/>
                  </a:cubicBezTo>
                  <a:cubicBezTo>
                    <a:pt x="3644" y="2167"/>
                    <a:pt x="3920" y="2331"/>
                    <a:pt x="4127" y="2504"/>
                  </a:cubicBezTo>
                  <a:cubicBezTo>
                    <a:pt x="4232" y="2593"/>
                    <a:pt x="4321" y="2678"/>
                    <a:pt x="4396" y="2759"/>
                  </a:cubicBezTo>
                  <a:cubicBezTo>
                    <a:pt x="4433" y="2800"/>
                    <a:pt x="4467" y="2841"/>
                    <a:pt x="4498" y="2879"/>
                  </a:cubicBezTo>
                  <a:cubicBezTo>
                    <a:pt x="4529" y="2915"/>
                    <a:pt x="4552" y="2953"/>
                    <a:pt x="4576" y="2984"/>
                  </a:cubicBezTo>
                  <a:cubicBezTo>
                    <a:pt x="4620" y="3052"/>
                    <a:pt x="4651" y="3103"/>
                    <a:pt x="4672" y="3140"/>
                  </a:cubicBezTo>
                  <a:cubicBezTo>
                    <a:pt x="4692" y="3181"/>
                    <a:pt x="4702" y="3198"/>
                    <a:pt x="4702" y="3198"/>
                  </a:cubicBezTo>
                  <a:cubicBezTo>
                    <a:pt x="4702" y="3198"/>
                    <a:pt x="4692" y="3177"/>
                    <a:pt x="4675" y="3140"/>
                  </a:cubicBezTo>
                  <a:cubicBezTo>
                    <a:pt x="4658" y="3099"/>
                    <a:pt x="4627" y="3045"/>
                    <a:pt x="4587" y="2976"/>
                  </a:cubicBezTo>
                  <a:cubicBezTo>
                    <a:pt x="4505" y="2841"/>
                    <a:pt x="4369" y="2650"/>
                    <a:pt x="4161" y="2466"/>
                  </a:cubicBezTo>
                  <a:cubicBezTo>
                    <a:pt x="3957" y="2279"/>
                    <a:pt x="3689" y="2096"/>
                    <a:pt x="3379" y="1940"/>
                  </a:cubicBezTo>
                  <a:cubicBezTo>
                    <a:pt x="3069" y="1783"/>
                    <a:pt x="2719" y="1660"/>
                    <a:pt x="2375" y="1541"/>
                  </a:cubicBezTo>
                  <a:cubicBezTo>
                    <a:pt x="2032" y="1422"/>
                    <a:pt x="1688" y="1300"/>
                    <a:pt x="1379" y="1160"/>
                  </a:cubicBezTo>
                  <a:cubicBezTo>
                    <a:pt x="1069" y="1021"/>
                    <a:pt x="797" y="858"/>
                    <a:pt x="586" y="687"/>
                  </a:cubicBezTo>
                  <a:cubicBezTo>
                    <a:pt x="372" y="517"/>
                    <a:pt x="222" y="344"/>
                    <a:pt x="130" y="215"/>
                  </a:cubicBezTo>
                  <a:cubicBezTo>
                    <a:pt x="86" y="147"/>
                    <a:pt x="52" y="95"/>
                    <a:pt x="32" y="58"/>
                  </a:cubicBezTo>
                  <a:cubicBezTo>
                    <a:pt x="12" y="2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1"/>
            <p:cNvSpPr/>
            <p:nvPr/>
          </p:nvSpPr>
          <p:spPr>
            <a:xfrm>
              <a:off x="441855" y="1049632"/>
              <a:ext cx="116072" cy="62162"/>
            </a:xfrm>
            <a:custGeom>
              <a:avLst/>
              <a:gdLst/>
              <a:ahLst/>
              <a:cxnLst/>
              <a:rect l="l" t="t" r="r" b="b"/>
              <a:pathLst>
                <a:path w="2644" h="1416" extrusionOk="0">
                  <a:moveTo>
                    <a:pt x="0" y="1"/>
                  </a:moveTo>
                  <a:cubicBezTo>
                    <a:pt x="1" y="1"/>
                    <a:pt x="7" y="8"/>
                    <a:pt x="24" y="25"/>
                  </a:cubicBezTo>
                  <a:cubicBezTo>
                    <a:pt x="38" y="38"/>
                    <a:pt x="58" y="65"/>
                    <a:pt x="89" y="92"/>
                  </a:cubicBezTo>
                  <a:cubicBezTo>
                    <a:pt x="150" y="150"/>
                    <a:pt x="239" y="232"/>
                    <a:pt x="361" y="310"/>
                  </a:cubicBezTo>
                  <a:cubicBezTo>
                    <a:pt x="480" y="385"/>
                    <a:pt x="630" y="467"/>
                    <a:pt x="793" y="538"/>
                  </a:cubicBezTo>
                  <a:cubicBezTo>
                    <a:pt x="956" y="610"/>
                    <a:pt x="1137" y="674"/>
                    <a:pt x="1313" y="739"/>
                  </a:cubicBezTo>
                  <a:cubicBezTo>
                    <a:pt x="1494" y="800"/>
                    <a:pt x="1674" y="858"/>
                    <a:pt x="1837" y="923"/>
                  </a:cubicBezTo>
                  <a:cubicBezTo>
                    <a:pt x="2001" y="990"/>
                    <a:pt x="2150" y="1059"/>
                    <a:pt x="2269" y="1130"/>
                  </a:cubicBezTo>
                  <a:cubicBezTo>
                    <a:pt x="2392" y="1202"/>
                    <a:pt x="2487" y="1273"/>
                    <a:pt x="2548" y="1328"/>
                  </a:cubicBezTo>
                  <a:cubicBezTo>
                    <a:pt x="2579" y="1355"/>
                    <a:pt x="2602" y="1378"/>
                    <a:pt x="2616" y="1392"/>
                  </a:cubicBezTo>
                  <a:cubicBezTo>
                    <a:pt x="2633" y="1409"/>
                    <a:pt x="2643" y="1416"/>
                    <a:pt x="2643" y="1416"/>
                  </a:cubicBezTo>
                  <a:cubicBezTo>
                    <a:pt x="2643" y="1416"/>
                    <a:pt x="2633" y="1409"/>
                    <a:pt x="2619" y="1392"/>
                  </a:cubicBezTo>
                  <a:cubicBezTo>
                    <a:pt x="2606" y="1375"/>
                    <a:pt x="2586" y="1348"/>
                    <a:pt x="2555" y="1321"/>
                  </a:cubicBezTo>
                  <a:cubicBezTo>
                    <a:pt x="2497" y="1260"/>
                    <a:pt x="2409" y="1178"/>
                    <a:pt x="2290" y="1097"/>
                  </a:cubicBezTo>
                  <a:cubicBezTo>
                    <a:pt x="2174" y="1018"/>
                    <a:pt x="2027" y="929"/>
                    <a:pt x="1864" y="855"/>
                  </a:cubicBezTo>
                  <a:cubicBezTo>
                    <a:pt x="1701" y="780"/>
                    <a:pt x="1525" y="712"/>
                    <a:pt x="1347" y="648"/>
                  </a:cubicBezTo>
                  <a:cubicBezTo>
                    <a:pt x="1167" y="586"/>
                    <a:pt x="990" y="525"/>
                    <a:pt x="827" y="460"/>
                  </a:cubicBezTo>
                  <a:cubicBezTo>
                    <a:pt x="660" y="395"/>
                    <a:pt x="511" y="331"/>
                    <a:pt x="388" y="263"/>
                  </a:cubicBezTo>
                  <a:cubicBezTo>
                    <a:pt x="266" y="194"/>
                    <a:pt x="167" y="133"/>
                    <a:pt x="102" y="79"/>
                  </a:cubicBezTo>
                  <a:cubicBezTo>
                    <a:pt x="68" y="56"/>
                    <a:pt x="44" y="35"/>
                    <a:pt x="24" y="21"/>
                  </a:cubicBezTo>
                  <a:cubicBezTo>
                    <a:pt x="7" y="8"/>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1"/>
            <p:cNvSpPr/>
            <p:nvPr/>
          </p:nvSpPr>
          <p:spPr>
            <a:xfrm>
              <a:off x="673432" y="492313"/>
              <a:ext cx="83586" cy="151675"/>
            </a:xfrm>
            <a:custGeom>
              <a:avLst/>
              <a:gdLst/>
              <a:ahLst/>
              <a:cxnLst/>
              <a:rect l="l" t="t" r="r" b="b"/>
              <a:pathLst>
                <a:path w="1904" h="3455" extrusionOk="0">
                  <a:moveTo>
                    <a:pt x="1" y="1"/>
                  </a:moveTo>
                  <a:cubicBezTo>
                    <a:pt x="1" y="1"/>
                    <a:pt x="90" y="21"/>
                    <a:pt x="250" y="59"/>
                  </a:cubicBezTo>
                  <a:cubicBezTo>
                    <a:pt x="406" y="96"/>
                    <a:pt x="634" y="150"/>
                    <a:pt x="889" y="252"/>
                  </a:cubicBezTo>
                  <a:cubicBezTo>
                    <a:pt x="1018" y="304"/>
                    <a:pt x="1151" y="368"/>
                    <a:pt x="1284" y="456"/>
                  </a:cubicBezTo>
                  <a:cubicBezTo>
                    <a:pt x="1413" y="541"/>
                    <a:pt x="1542" y="647"/>
                    <a:pt x="1641" y="783"/>
                  </a:cubicBezTo>
                  <a:cubicBezTo>
                    <a:pt x="1692" y="847"/>
                    <a:pt x="1736" y="923"/>
                    <a:pt x="1764" y="1001"/>
                  </a:cubicBezTo>
                  <a:cubicBezTo>
                    <a:pt x="1794" y="1079"/>
                    <a:pt x="1811" y="1164"/>
                    <a:pt x="1808" y="1249"/>
                  </a:cubicBezTo>
                  <a:cubicBezTo>
                    <a:pt x="1801" y="1416"/>
                    <a:pt x="1706" y="1582"/>
                    <a:pt x="1563" y="1671"/>
                  </a:cubicBezTo>
                  <a:cubicBezTo>
                    <a:pt x="1546" y="1681"/>
                    <a:pt x="1528" y="1688"/>
                    <a:pt x="1511" y="1698"/>
                  </a:cubicBezTo>
                  <a:cubicBezTo>
                    <a:pt x="1491" y="1705"/>
                    <a:pt x="1475" y="1712"/>
                    <a:pt x="1454" y="1715"/>
                  </a:cubicBezTo>
                  <a:lnTo>
                    <a:pt x="1440" y="1719"/>
                  </a:lnTo>
                  <a:lnTo>
                    <a:pt x="1434" y="1722"/>
                  </a:lnTo>
                  <a:lnTo>
                    <a:pt x="1338" y="1722"/>
                  </a:lnTo>
                  <a:cubicBezTo>
                    <a:pt x="1284" y="1722"/>
                    <a:pt x="1236" y="1719"/>
                    <a:pt x="1189" y="1719"/>
                  </a:cubicBezTo>
                  <a:cubicBezTo>
                    <a:pt x="1239" y="1763"/>
                    <a:pt x="1301" y="1811"/>
                    <a:pt x="1352" y="1858"/>
                  </a:cubicBezTo>
                  <a:lnTo>
                    <a:pt x="1373" y="1875"/>
                  </a:lnTo>
                  <a:lnTo>
                    <a:pt x="1389" y="1892"/>
                  </a:lnTo>
                  <a:lnTo>
                    <a:pt x="1409" y="1909"/>
                  </a:lnTo>
                  <a:cubicBezTo>
                    <a:pt x="1420" y="1923"/>
                    <a:pt x="1434" y="1933"/>
                    <a:pt x="1444" y="1946"/>
                  </a:cubicBezTo>
                  <a:cubicBezTo>
                    <a:pt x="1491" y="1994"/>
                    <a:pt x="1532" y="2048"/>
                    <a:pt x="1566" y="2103"/>
                  </a:cubicBezTo>
                  <a:cubicBezTo>
                    <a:pt x="1638" y="2212"/>
                    <a:pt x="1679" y="2337"/>
                    <a:pt x="1675" y="2460"/>
                  </a:cubicBezTo>
                  <a:cubicBezTo>
                    <a:pt x="1675" y="2603"/>
                    <a:pt x="1617" y="2739"/>
                    <a:pt x="1511" y="2811"/>
                  </a:cubicBezTo>
                  <a:cubicBezTo>
                    <a:pt x="1461" y="2848"/>
                    <a:pt x="1399" y="2872"/>
                    <a:pt x="1341" y="2882"/>
                  </a:cubicBezTo>
                  <a:cubicBezTo>
                    <a:pt x="1324" y="2882"/>
                    <a:pt x="1311" y="2885"/>
                    <a:pt x="1297" y="2885"/>
                  </a:cubicBezTo>
                  <a:cubicBezTo>
                    <a:pt x="1291" y="2885"/>
                    <a:pt x="1280" y="2885"/>
                    <a:pt x="1274" y="2882"/>
                  </a:cubicBezTo>
                  <a:lnTo>
                    <a:pt x="1263" y="2882"/>
                  </a:lnTo>
                  <a:cubicBezTo>
                    <a:pt x="1257" y="2882"/>
                    <a:pt x="1250" y="2882"/>
                    <a:pt x="1243" y="2879"/>
                  </a:cubicBezTo>
                  <a:cubicBezTo>
                    <a:pt x="1230" y="2875"/>
                    <a:pt x="1216" y="2872"/>
                    <a:pt x="1202" y="2868"/>
                  </a:cubicBezTo>
                  <a:cubicBezTo>
                    <a:pt x="1192" y="2865"/>
                    <a:pt x="1175" y="2855"/>
                    <a:pt x="1161" y="2852"/>
                  </a:cubicBezTo>
                  <a:cubicBezTo>
                    <a:pt x="1131" y="2838"/>
                    <a:pt x="1107" y="2827"/>
                    <a:pt x="1079" y="2817"/>
                  </a:cubicBezTo>
                  <a:lnTo>
                    <a:pt x="1079" y="2817"/>
                  </a:lnTo>
                  <a:cubicBezTo>
                    <a:pt x="1097" y="2848"/>
                    <a:pt x="1117" y="2882"/>
                    <a:pt x="1134" y="2913"/>
                  </a:cubicBezTo>
                  <a:cubicBezTo>
                    <a:pt x="1144" y="2926"/>
                    <a:pt x="1151" y="2940"/>
                    <a:pt x="1155" y="2954"/>
                  </a:cubicBezTo>
                  <a:cubicBezTo>
                    <a:pt x="1161" y="2967"/>
                    <a:pt x="1168" y="2977"/>
                    <a:pt x="1172" y="2990"/>
                  </a:cubicBezTo>
                  <a:cubicBezTo>
                    <a:pt x="1212" y="3117"/>
                    <a:pt x="1192" y="3246"/>
                    <a:pt x="1128" y="3331"/>
                  </a:cubicBezTo>
                  <a:cubicBezTo>
                    <a:pt x="1093" y="3372"/>
                    <a:pt x="1049" y="3399"/>
                    <a:pt x="1005" y="3413"/>
                  </a:cubicBezTo>
                  <a:cubicBezTo>
                    <a:pt x="970" y="3426"/>
                    <a:pt x="936" y="3431"/>
                    <a:pt x="905" y="3431"/>
                  </a:cubicBezTo>
                  <a:cubicBezTo>
                    <a:pt x="896" y="3431"/>
                    <a:pt x="887" y="3430"/>
                    <a:pt x="879" y="3430"/>
                  </a:cubicBezTo>
                  <a:cubicBezTo>
                    <a:pt x="801" y="3423"/>
                    <a:pt x="743" y="3389"/>
                    <a:pt x="712" y="3358"/>
                  </a:cubicBezTo>
                  <a:cubicBezTo>
                    <a:pt x="699" y="3345"/>
                    <a:pt x="688" y="3331"/>
                    <a:pt x="682" y="3321"/>
                  </a:cubicBezTo>
                  <a:lnTo>
                    <a:pt x="682" y="3321"/>
                  </a:lnTo>
                  <a:cubicBezTo>
                    <a:pt x="685" y="3331"/>
                    <a:pt x="695" y="3345"/>
                    <a:pt x="709" y="3362"/>
                  </a:cubicBezTo>
                  <a:cubicBezTo>
                    <a:pt x="736" y="3395"/>
                    <a:pt x="794" y="3436"/>
                    <a:pt x="875" y="3450"/>
                  </a:cubicBezTo>
                  <a:cubicBezTo>
                    <a:pt x="892" y="3453"/>
                    <a:pt x="910" y="3454"/>
                    <a:pt x="929" y="3454"/>
                  </a:cubicBezTo>
                  <a:cubicBezTo>
                    <a:pt x="956" y="3454"/>
                    <a:pt x="985" y="3451"/>
                    <a:pt x="1015" y="3444"/>
                  </a:cubicBezTo>
                  <a:cubicBezTo>
                    <a:pt x="1062" y="3430"/>
                    <a:pt x="1117" y="3403"/>
                    <a:pt x="1158" y="3355"/>
                  </a:cubicBezTo>
                  <a:cubicBezTo>
                    <a:pt x="1239" y="3266"/>
                    <a:pt x="1274" y="3117"/>
                    <a:pt x="1230" y="2974"/>
                  </a:cubicBezTo>
                  <a:cubicBezTo>
                    <a:pt x="1230" y="2970"/>
                    <a:pt x="1226" y="2964"/>
                    <a:pt x="1222" y="2957"/>
                  </a:cubicBezTo>
                  <a:cubicBezTo>
                    <a:pt x="1222" y="2954"/>
                    <a:pt x="1222" y="2950"/>
                    <a:pt x="1219" y="2946"/>
                  </a:cubicBezTo>
                  <a:cubicBezTo>
                    <a:pt x="1219" y="2943"/>
                    <a:pt x="1216" y="2943"/>
                    <a:pt x="1216" y="2940"/>
                  </a:cubicBezTo>
                  <a:lnTo>
                    <a:pt x="1216" y="2937"/>
                  </a:lnTo>
                  <a:cubicBezTo>
                    <a:pt x="1226" y="2943"/>
                    <a:pt x="1239" y="2946"/>
                    <a:pt x="1250" y="2950"/>
                  </a:cubicBezTo>
                  <a:lnTo>
                    <a:pt x="1257" y="2950"/>
                  </a:lnTo>
                  <a:lnTo>
                    <a:pt x="1270" y="2954"/>
                  </a:lnTo>
                  <a:lnTo>
                    <a:pt x="1348" y="2954"/>
                  </a:lnTo>
                  <a:cubicBezTo>
                    <a:pt x="1420" y="2946"/>
                    <a:pt x="1495" y="2919"/>
                    <a:pt x="1556" y="2879"/>
                  </a:cubicBezTo>
                  <a:cubicBezTo>
                    <a:pt x="1621" y="2835"/>
                    <a:pt x="1679" y="2773"/>
                    <a:pt x="1712" y="2698"/>
                  </a:cubicBezTo>
                  <a:cubicBezTo>
                    <a:pt x="1750" y="2627"/>
                    <a:pt x="1767" y="2546"/>
                    <a:pt x="1770" y="2464"/>
                  </a:cubicBezTo>
                  <a:cubicBezTo>
                    <a:pt x="1773" y="2321"/>
                    <a:pt x="1729" y="2174"/>
                    <a:pt x="1651" y="2052"/>
                  </a:cubicBezTo>
                  <a:cubicBezTo>
                    <a:pt x="1610" y="1990"/>
                    <a:pt x="1566" y="1933"/>
                    <a:pt x="1515" y="1879"/>
                  </a:cubicBezTo>
                  <a:cubicBezTo>
                    <a:pt x="1502" y="1865"/>
                    <a:pt x="1491" y="1852"/>
                    <a:pt x="1478" y="1838"/>
                  </a:cubicBezTo>
                  <a:lnTo>
                    <a:pt x="1454" y="1817"/>
                  </a:lnTo>
                  <a:cubicBezTo>
                    <a:pt x="1455" y="1817"/>
                    <a:pt x="1455" y="1817"/>
                    <a:pt x="1455" y="1816"/>
                  </a:cubicBezTo>
                  <a:lnTo>
                    <a:pt x="1455" y="1816"/>
                  </a:lnTo>
                  <a:cubicBezTo>
                    <a:pt x="1456" y="1816"/>
                    <a:pt x="1462" y="1815"/>
                    <a:pt x="1478" y="1811"/>
                  </a:cubicBezTo>
                  <a:cubicBezTo>
                    <a:pt x="1502" y="1807"/>
                    <a:pt x="1525" y="1797"/>
                    <a:pt x="1549" y="1786"/>
                  </a:cubicBezTo>
                  <a:cubicBezTo>
                    <a:pt x="1569" y="1777"/>
                    <a:pt x="1593" y="1766"/>
                    <a:pt x="1613" y="1753"/>
                  </a:cubicBezTo>
                  <a:cubicBezTo>
                    <a:pt x="1699" y="1698"/>
                    <a:pt x="1770" y="1623"/>
                    <a:pt x="1817" y="1535"/>
                  </a:cubicBezTo>
                  <a:cubicBezTo>
                    <a:pt x="1869" y="1450"/>
                    <a:pt x="1899" y="1351"/>
                    <a:pt x="1899" y="1252"/>
                  </a:cubicBezTo>
                  <a:cubicBezTo>
                    <a:pt x="1903" y="1154"/>
                    <a:pt x="1883" y="1056"/>
                    <a:pt x="1848" y="970"/>
                  </a:cubicBezTo>
                  <a:cubicBezTo>
                    <a:pt x="1814" y="882"/>
                    <a:pt x="1767" y="800"/>
                    <a:pt x="1709" y="729"/>
                  </a:cubicBezTo>
                  <a:cubicBezTo>
                    <a:pt x="1654" y="657"/>
                    <a:pt x="1593" y="596"/>
                    <a:pt x="1525" y="538"/>
                  </a:cubicBezTo>
                  <a:cubicBezTo>
                    <a:pt x="1457" y="484"/>
                    <a:pt x="1389" y="439"/>
                    <a:pt x="1321" y="395"/>
                  </a:cubicBezTo>
                  <a:cubicBezTo>
                    <a:pt x="1181" y="314"/>
                    <a:pt x="1039" y="252"/>
                    <a:pt x="906" y="205"/>
                  </a:cubicBezTo>
                  <a:cubicBezTo>
                    <a:pt x="641" y="113"/>
                    <a:pt x="409" y="76"/>
                    <a:pt x="253" y="45"/>
                  </a:cubicBezTo>
                  <a:cubicBezTo>
                    <a:pt x="90" y="18"/>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3"/>
        <p:cNvGrpSpPr/>
        <p:nvPr/>
      </p:nvGrpSpPr>
      <p:grpSpPr>
        <a:xfrm>
          <a:off x="0" y="0"/>
          <a:ext cx="0" cy="0"/>
          <a:chOff x="0" y="0"/>
          <a:chExt cx="0" cy="0"/>
        </a:xfrm>
      </p:grpSpPr>
      <p:sp>
        <p:nvSpPr>
          <p:cNvPr id="1434" name="Google Shape;1434;p52"/>
          <p:cNvSpPr txBox="1">
            <a:spLocks noGrp="1"/>
          </p:cNvSpPr>
          <p:nvPr>
            <p:ph type="subTitle" idx="1"/>
          </p:nvPr>
        </p:nvSpPr>
        <p:spPr>
          <a:xfrm>
            <a:off x="714575" y="1543650"/>
            <a:ext cx="36852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Light years is the size of the Universe </a:t>
            </a:r>
            <a:endParaRPr/>
          </a:p>
        </p:txBody>
      </p:sp>
      <p:sp>
        <p:nvSpPr>
          <p:cNvPr id="1435" name="Google Shape;1435;p52"/>
          <p:cNvSpPr txBox="1">
            <a:spLocks noGrp="1"/>
          </p:cNvSpPr>
          <p:nvPr>
            <p:ph type="title"/>
          </p:nvPr>
        </p:nvSpPr>
        <p:spPr>
          <a:xfrm>
            <a:off x="714601" y="884050"/>
            <a:ext cx="36852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93,000 billion</a:t>
            </a:r>
            <a:endParaRPr/>
          </a:p>
        </p:txBody>
      </p:sp>
      <p:sp>
        <p:nvSpPr>
          <p:cNvPr id="1436" name="Google Shape;1436;p52"/>
          <p:cNvSpPr txBox="1">
            <a:spLocks noGrp="1"/>
          </p:cNvSpPr>
          <p:nvPr>
            <p:ph type="title" idx="4"/>
          </p:nvPr>
        </p:nvSpPr>
        <p:spPr>
          <a:xfrm>
            <a:off x="4745350" y="884050"/>
            <a:ext cx="36852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37" name="Google Shape;1437;p52"/>
          <p:cNvSpPr txBox="1">
            <a:spLocks noGrp="1"/>
          </p:cNvSpPr>
          <p:nvPr>
            <p:ph type="subTitle" idx="5"/>
          </p:nvPr>
        </p:nvSpPr>
        <p:spPr>
          <a:xfrm>
            <a:off x="4745350" y="1543650"/>
            <a:ext cx="36852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Earths is the Sun’s mass</a:t>
            </a:r>
            <a:endParaRPr/>
          </a:p>
        </p:txBody>
      </p:sp>
      <p:sp>
        <p:nvSpPr>
          <p:cNvPr id="1438" name="Google Shape;1438;p52"/>
          <p:cNvSpPr txBox="1">
            <a:spLocks noGrp="1"/>
          </p:cNvSpPr>
          <p:nvPr>
            <p:ph type="title" idx="6"/>
          </p:nvPr>
        </p:nvSpPr>
        <p:spPr>
          <a:xfrm>
            <a:off x="4745350" y="2800000"/>
            <a:ext cx="36852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
        <p:nvSpPr>
          <p:cNvPr id="1439" name="Google Shape;1439;p52"/>
          <p:cNvSpPr txBox="1">
            <a:spLocks noGrp="1"/>
          </p:cNvSpPr>
          <p:nvPr>
            <p:ph type="subTitle" idx="7"/>
          </p:nvPr>
        </p:nvSpPr>
        <p:spPr>
          <a:xfrm>
            <a:off x="4745425" y="3459600"/>
            <a:ext cx="36852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distance between Earth and the Moon</a:t>
            </a:r>
            <a:endParaRPr/>
          </a:p>
        </p:txBody>
      </p:sp>
      <p:sp>
        <p:nvSpPr>
          <p:cNvPr id="1440" name="Google Shape;1440;p52"/>
          <p:cNvSpPr txBox="1">
            <a:spLocks noGrp="1"/>
          </p:cNvSpPr>
          <p:nvPr>
            <p:ph type="title" idx="2"/>
          </p:nvPr>
        </p:nvSpPr>
        <p:spPr>
          <a:xfrm>
            <a:off x="713375" y="2800000"/>
            <a:ext cx="36852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41" name="Google Shape;1441;p52"/>
          <p:cNvSpPr txBox="1">
            <a:spLocks noGrp="1"/>
          </p:cNvSpPr>
          <p:nvPr>
            <p:ph type="subTitle" idx="3"/>
          </p:nvPr>
        </p:nvSpPr>
        <p:spPr>
          <a:xfrm>
            <a:off x="714600" y="3459600"/>
            <a:ext cx="36852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Jupiter's rotation period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53"/>
          <p:cNvSpPr txBox="1">
            <a:spLocks noGrp="1"/>
          </p:cNvSpPr>
          <p:nvPr>
            <p:ph type="title"/>
          </p:nvPr>
        </p:nvSpPr>
        <p:spPr>
          <a:xfrm>
            <a:off x="720000" y="416600"/>
            <a:ext cx="77040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dark romantics</a:t>
            </a:r>
            <a:endParaRPr/>
          </a:p>
        </p:txBody>
      </p:sp>
      <p:sp>
        <p:nvSpPr>
          <p:cNvPr id="1447" name="Google Shape;1447;p53"/>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19</a:t>
            </a:fld>
            <a:endParaRPr/>
          </a:p>
        </p:txBody>
      </p:sp>
      <p:graphicFrame>
        <p:nvGraphicFramePr>
          <p:cNvPr id="1448" name="Google Shape;1448;p53"/>
          <p:cNvGraphicFramePr/>
          <p:nvPr/>
        </p:nvGraphicFramePr>
        <p:xfrm>
          <a:off x="1013325" y="1483925"/>
          <a:ext cx="3000000" cy="3000000"/>
        </p:xfrm>
        <a:graphic>
          <a:graphicData uri="http://schemas.openxmlformats.org/drawingml/2006/table">
            <a:tbl>
              <a:tblPr>
                <a:noFill/>
                <a:tableStyleId>{F6B74A6E-D04D-4A54-A701-8A7C9F858C0F}</a:tableStyleId>
              </a:tblPr>
              <a:tblGrid>
                <a:gridCol w="3246700">
                  <a:extLst>
                    <a:ext uri="{9D8B030D-6E8A-4147-A177-3AD203B41FA5}">
                      <a16:colId xmlns:a16="http://schemas.microsoft.com/office/drawing/2014/main" val="20000"/>
                    </a:ext>
                  </a:extLst>
                </a:gridCol>
              </a:tblGrid>
              <a:tr h="737225">
                <a:tc>
                  <a:txBody>
                    <a:bodyPr/>
                    <a:lstStyle/>
                    <a:p>
                      <a:pPr marL="0" lvl="0" indent="0" algn="ctr" rtl="0">
                        <a:spcBef>
                          <a:spcPts val="0"/>
                        </a:spcBef>
                        <a:spcAft>
                          <a:spcPts val="0"/>
                        </a:spcAft>
                        <a:buNone/>
                      </a:pPr>
                      <a:r>
                        <a:rPr lang="en" sz="2500">
                          <a:solidFill>
                            <a:schemeClr val="lt1"/>
                          </a:solidFill>
                          <a:latin typeface="IM Fell English SC"/>
                          <a:ea typeface="IM Fell English SC"/>
                          <a:cs typeface="IM Fell English SC"/>
                          <a:sym typeface="IM Fell English SC"/>
                        </a:rPr>
                        <a:t>Romanticism</a:t>
                      </a:r>
                      <a:endParaRPr sz="2500">
                        <a:solidFill>
                          <a:schemeClr val="lt1"/>
                        </a:solidFill>
                        <a:latin typeface="IM Fell English SC"/>
                        <a:ea typeface="IM Fell English SC"/>
                        <a:cs typeface="IM Fell English SC"/>
                        <a:sym typeface="IM Fell English SC"/>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737225">
                <a:tc>
                  <a:txBody>
                    <a:bodyPr/>
                    <a:lstStyle/>
                    <a:p>
                      <a:pPr marL="0" lvl="0" indent="0" algn="ctr" rtl="0">
                        <a:spcBef>
                          <a:spcPts val="0"/>
                        </a:spcBef>
                        <a:spcAft>
                          <a:spcPts val="0"/>
                        </a:spcAft>
                        <a:buNone/>
                      </a:pPr>
                      <a:r>
                        <a:rPr lang="en">
                          <a:solidFill>
                            <a:schemeClr val="lt1"/>
                          </a:solidFill>
                          <a:latin typeface="Darker Grotesque"/>
                          <a:ea typeface="Darker Grotesque"/>
                          <a:cs typeface="Darker Grotesque"/>
                          <a:sym typeface="Darker Grotesque"/>
                        </a:rPr>
                        <a:t>Mercury is the smallest planet</a:t>
                      </a:r>
                      <a:endParaRPr>
                        <a:solidFill>
                          <a:schemeClr val="lt1"/>
                        </a:solidFill>
                        <a:latin typeface="Darker Grotesque"/>
                        <a:ea typeface="Darker Grotesque"/>
                        <a:cs typeface="Darker Grotesque"/>
                        <a:sym typeface="Darker Grotesqu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737225">
                <a:tc>
                  <a:txBody>
                    <a:bodyPr/>
                    <a:lstStyle/>
                    <a:p>
                      <a:pPr marL="0" lvl="0" indent="0" algn="ctr" rtl="0">
                        <a:spcBef>
                          <a:spcPts val="0"/>
                        </a:spcBef>
                        <a:spcAft>
                          <a:spcPts val="0"/>
                        </a:spcAft>
                        <a:buNone/>
                      </a:pPr>
                      <a:r>
                        <a:rPr lang="en">
                          <a:solidFill>
                            <a:schemeClr val="lt1"/>
                          </a:solidFill>
                          <a:latin typeface="Darker Grotesque"/>
                          <a:ea typeface="Darker Grotesque"/>
                          <a:cs typeface="Darker Grotesque"/>
                          <a:sym typeface="Darker Grotesque"/>
                        </a:rPr>
                        <a:t>Venus is the second planet from the Sun</a:t>
                      </a: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737225">
                <a:tc>
                  <a:txBody>
                    <a:bodyPr/>
                    <a:lstStyle/>
                    <a:p>
                      <a:pPr marL="0" lvl="0" indent="0" algn="ctr" rtl="0">
                        <a:spcBef>
                          <a:spcPts val="0"/>
                        </a:spcBef>
                        <a:spcAft>
                          <a:spcPts val="0"/>
                        </a:spcAft>
                        <a:buNone/>
                      </a:pPr>
                      <a:r>
                        <a:rPr lang="en">
                          <a:solidFill>
                            <a:schemeClr val="lt1"/>
                          </a:solidFill>
                          <a:latin typeface="Darker Grotesque"/>
                          <a:ea typeface="Darker Grotesque"/>
                          <a:cs typeface="Darker Grotesque"/>
                          <a:sym typeface="Darker Grotesque"/>
                        </a:rPr>
                        <a:t>Mars is actually a very cold place</a:t>
                      </a: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1449" name="Google Shape;1449;p53"/>
          <p:cNvGraphicFramePr/>
          <p:nvPr/>
        </p:nvGraphicFramePr>
        <p:xfrm>
          <a:off x="4745325" y="1483925"/>
          <a:ext cx="3000000" cy="3000000"/>
        </p:xfrm>
        <a:graphic>
          <a:graphicData uri="http://schemas.openxmlformats.org/drawingml/2006/table">
            <a:tbl>
              <a:tblPr>
                <a:noFill/>
                <a:tableStyleId>{F6B74A6E-D04D-4A54-A701-8A7C9F858C0F}</a:tableStyleId>
              </a:tblPr>
              <a:tblGrid>
                <a:gridCol w="3246700">
                  <a:extLst>
                    <a:ext uri="{9D8B030D-6E8A-4147-A177-3AD203B41FA5}">
                      <a16:colId xmlns:a16="http://schemas.microsoft.com/office/drawing/2014/main" val="20000"/>
                    </a:ext>
                  </a:extLst>
                </a:gridCol>
              </a:tblGrid>
              <a:tr h="737225">
                <a:tc>
                  <a:txBody>
                    <a:bodyPr/>
                    <a:lstStyle/>
                    <a:p>
                      <a:pPr marL="0" lvl="0" indent="0" algn="ctr" rtl="0">
                        <a:spcBef>
                          <a:spcPts val="0"/>
                        </a:spcBef>
                        <a:spcAft>
                          <a:spcPts val="0"/>
                        </a:spcAft>
                        <a:buNone/>
                      </a:pPr>
                      <a:r>
                        <a:rPr lang="en" sz="2500">
                          <a:solidFill>
                            <a:schemeClr val="lt1"/>
                          </a:solidFill>
                          <a:latin typeface="IM Fell English SC"/>
                          <a:ea typeface="IM Fell English SC"/>
                          <a:cs typeface="IM Fell English SC"/>
                          <a:sym typeface="IM Fell English SC"/>
                        </a:rPr>
                        <a:t>Dark romanticism</a:t>
                      </a:r>
                      <a:endParaRPr sz="2500">
                        <a:solidFill>
                          <a:schemeClr val="lt1"/>
                        </a:solidFill>
                        <a:latin typeface="IM Fell English SC"/>
                        <a:ea typeface="IM Fell English SC"/>
                        <a:cs typeface="IM Fell English SC"/>
                        <a:sym typeface="IM Fell English SC"/>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737225">
                <a:tc>
                  <a:txBody>
                    <a:bodyPr/>
                    <a:lstStyle/>
                    <a:p>
                      <a:pPr marL="0" lvl="0" indent="0" algn="ctr" rtl="0">
                        <a:spcBef>
                          <a:spcPts val="0"/>
                        </a:spcBef>
                        <a:spcAft>
                          <a:spcPts val="0"/>
                        </a:spcAft>
                        <a:buNone/>
                      </a:pPr>
                      <a:r>
                        <a:rPr lang="en">
                          <a:solidFill>
                            <a:schemeClr val="lt1"/>
                          </a:solidFill>
                          <a:latin typeface="Darker Grotesque"/>
                          <a:ea typeface="Darker Grotesque"/>
                          <a:cs typeface="Darker Grotesque"/>
                          <a:sym typeface="Darker Grotesque"/>
                        </a:rPr>
                        <a:t>Jupiter is the biggest planet</a:t>
                      </a: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737225">
                <a:tc>
                  <a:txBody>
                    <a:bodyPr/>
                    <a:lstStyle/>
                    <a:p>
                      <a:pPr marL="0" lvl="0" indent="0" algn="ctr" rtl="0">
                        <a:spcBef>
                          <a:spcPts val="0"/>
                        </a:spcBef>
                        <a:spcAft>
                          <a:spcPts val="0"/>
                        </a:spcAft>
                        <a:buNone/>
                      </a:pPr>
                      <a:r>
                        <a:rPr lang="en">
                          <a:solidFill>
                            <a:schemeClr val="lt1"/>
                          </a:solidFill>
                          <a:latin typeface="Darker Grotesque"/>
                          <a:ea typeface="Darker Grotesque"/>
                          <a:cs typeface="Darker Grotesque"/>
                          <a:sym typeface="Darker Grotesque"/>
                        </a:rPr>
                        <a:t>Neptune is far away from Earth</a:t>
                      </a: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737225">
                <a:tc>
                  <a:txBody>
                    <a:bodyPr/>
                    <a:lstStyle/>
                    <a:p>
                      <a:pPr marL="0" lvl="0" indent="0" algn="ctr" rtl="0">
                        <a:spcBef>
                          <a:spcPts val="0"/>
                        </a:spcBef>
                        <a:spcAft>
                          <a:spcPts val="0"/>
                        </a:spcAft>
                        <a:buNone/>
                      </a:pPr>
                      <a:r>
                        <a:rPr lang="en">
                          <a:solidFill>
                            <a:schemeClr val="lt1"/>
                          </a:solidFill>
                          <a:latin typeface="Darker Grotesque"/>
                          <a:ea typeface="Darker Grotesque"/>
                          <a:cs typeface="Darker Grotesque"/>
                          <a:sym typeface="Darker Grotesque"/>
                        </a:rPr>
                        <a:t>Saturn is a gas giant with rings</a:t>
                      </a: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1"/>
        <p:cNvGrpSpPr/>
        <p:nvPr/>
      </p:nvGrpSpPr>
      <p:grpSpPr>
        <a:xfrm>
          <a:off x="0" y="0"/>
          <a:ext cx="0" cy="0"/>
          <a:chOff x="0" y="0"/>
          <a:chExt cx="0" cy="0"/>
        </a:xfrm>
      </p:grpSpPr>
      <p:sp>
        <p:nvSpPr>
          <p:cNvPr id="252" name="Google Shape;252;p36"/>
          <p:cNvSpPr txBox="1">
            <a:spLocks noGrp="1"/>
          </p:cNvSpPr>
          <p:nvPr>
            <p:ph type="title"/>
          </p:nvPr>
        </p:nvSpPr>
        <p:spPr>
          <a:xfrm>
            <a:off x="720000" y="416600"/>
            <a:ext cx="77040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253" name="Google Shape;253;p36"/>
          <p:cNvSpPr txBox="1">
            <a:spLocks noGrp="1"/>
          </p:cNvSpPr>
          <p:nvPr>
            <p:ph type="body" idx="1"/>
          </p:nvPr>
        </p:nvSpPr>
        <p:spPr>
          <a:xfrm>
            <a:off x="720000" y="11395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Here’s what you’ll find in this </a:t>
            </a:r>
            <a:r>
              <a:rPr lang="en" b="1">
                <a:solidFill>
                  <a:schemeClr val="lt1"/>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a:solidFill>
                  <a:schemeClr val="lt1"/>
                </a:solidFill>
              </a:rPr>
              <a:t> template: </a:t>
            </a:r>
            <a:endParaRPr>
              <a:solidFill>
                <a:schemeClr val="lt1"/>
              </a:solidFill>
            </a:endParaRPr>
          </a:p>
          <a:p>
            <a:pPr marL="457200" lvl="0" indent="-307975" algn="l" rtl="0">
              <a:spcBef>
                <a:spcPts val="0"/>
              </a:spcBef>
              <a:spcAft>
                <a:spcPts val="0"/>
              </a:spcAft>
              <a:buClr>
                <a:schemeClr val="lt1"/>
              </a:buClr>
              <a:buSzPts val="1250"/>
              <a:buChar char="●"/>
            </a:pPr>
            <a:r>
              <a:rPr lang="en">
                <a:solidFill>
                  <a:schemeClr val="lt1"/>
                </a:solidFill>
              </a:rPr>
              <a:t>A slide structure based on a multi-purpose presentat</a:t>
            </a:r>
            <a:r>
              <a:rPr lang="en"/>
              <a:t>ion </a:t>
            </a:r>
            <a:r>
              <a:rPr lang="en">
                <a:solidFill>
                  <a:schemeClr val="lt1"/>
                </a:solidFill>
              </a:rPr>
              <a:t>for education, which you can easily adapt to your needs. For more info on how to edit the template, please visit </a:t>
            </a:r>
            <a:r>
              <a:rPr lang="en" b="1">
                <a:solidFill>
                  <a:schemeClr val="lt1"/>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 School</a:t>
            </a:r>
            <a:r>
              <a:rPr lang="en">
                <a:solidFill>
                  <a:schemeClr val="lt1"/>
                </a:solidFill>
              </a:rPr>
              <a:t> or read our </a:t>
            </a:r>
            <a:r>
              <a:rPr lang="en" b="1">
                <a:solidFill>
                  <a:schemeClr val="lt1"/>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FAQs</a:t>
            </a:r>
            <a:r>
              <a:rPr lang="en">
                <a:solidFill>
                  <a:schemeClr val="lt1"/>
                </a:solidFill>
              </a:rPr>
              <a:t>.</a:t>
            </a:r>
            <a:endParaRPr>
              <a:solidFill>
                <a:schemeClr val="lt1"/>
              </a:solidFill>
            </a:endParaRPr>
          </a:p>
          <a:p>
            <a:pPr marL="457200" lvl="0" indent="-304800" algn="l" rtl="0">
              <a:spcBef>
                <a:spcPts val="0"/>
              </a:spcBef>
              <a:spcAft>
                <a:spcPts val="0"/>
              </a:spcAft>
              <a:buSzPts val="1200"/>
              <a:buChar char="●"/>
            </a:pPr>
            <a:r>
              <a:rPr lang="en"/>
              <a:t>To view this template in PowerPoint with the correct fonts, download and install on your computer </a:t>
            </a:r>
            <a:r>
              <a:rPr lang="en" b="1">
                <a:solidFill>
                  <a:schemeClr val="hlink"/>
                </a:solidFill>
                <a:uFill>
                  <a:noFill/>
                </a:uFill>
                <a:hlinkClick r:id="" action="ppaction://noaction"/>
              </a:rPr>
              <a:t>the fonts that we have used</a:t>
            </a:r>
            <a:r>
              <a:rPr lang="en" u="sng">
                <a:solidFill>
                  <a:schemeClr val="hlink"/>
                </a:solidFill>
                <a:hlinkClick r:id="" action="ppaction://noaction"/>
              </a:rPr>
              <a:t>.</a:t>
            </a:r>
            <a:r>
              <a:rPr lang="en"/>
              <a:t> You can learn how to download and install fonts </a:t>
            </a:r>
            <a:r>
              <a:rPr lang="en" b="1">
                <a:solidFill>
                  <a:schemeClr val="hlink"/>
                </a:solidFill>
                <a:uFill>
                  <a:noFill/>
                </a:uFill>
                <a:hlinkClick r:id="rId7"/>
              </a:rPr>
              <a:t>here.</a:t>
            </a:r>
            <a:endParaRPr b="1"/>
          </a:p>
          <a:p>
            <a:pPr marL="457200" lvl="0" indent="-307975" algn="l" rtl="0">
              <a:spcBef>
                <a:spcPts val="0"/>
              </a:spcBef>
              <a:spcAft>
                <a:spcPts val="0"/>
              </a:spcAft>
              <a:buClr>
                <a:schemeClr val="lt1"/>
              </a:buClr>
              <a:buSzPts val="1250"/>
              <a:buChar char="●"/>
            </a:pPr>
            <a:r>
              <a:rPr lang="en">
                <a:solidFill>
                  <a:schemeClr val="lt1"/>
                </a:solidFill>
              </a:rPr>
              <a:t>An assortment of graphic resources that are suitable for use in the presentation can be found in the </a:t>
            </a:r>
            <a:r>
              <a:rPr lang="en" b="1">
                <a:solidFill>
                  <a:schemeClr val="hlink"/>
                </a:solidFill>
                <a:uFill>
                  <a:noFill/>
                </a:uFill>
                <a:hlinkClick r:id="" action="ppaction://noaction"/>
              </a:rPr>
              <a:t>alternative resources slide</a:t>
            </a:r>
            <a:r>
              <a:rPr lang="en">
                <a:solidFill>
                  <a:schemeClr val="lt1"/>
                </a:solidFill>
              </a:rPr>
              <a:t>.</a:t>
            </a:r>
            <a:endParaRPr>
              <a:solidFill>
                <a:schemeClr val="lt1"/>
              </a:solidFill>
            </a:endParaRPr>
          </a:p>
          <a:p>
            <a:pPr marL="457200" lvl="0" indent="-307975" algn="l" rtl="0">
              <a:spcBef>
                <a:spcPts val="0"/>
              </a:spcBef>
              <a:spcAft>
                <a:spcPts val="0"/>
              </a:spcAft>
              <a:buClr>
                <a:schemeClr val="lt1"/>
              </a:buClr>
              <a:buSzPts val="1250"/>
              <a:buChar char="●"/>
            </a:pPr>
            <a:r>
              <a:rPr lang="en">
                <a:solidFill>
                  <a:schemeClr val="lt1"/>
                </a:solidFill>
              </a:rPr>
              <a:t>A </a:t>
            </a:r>
            <a:r>
              <a:rPr lang="en" b="1">
                <a:solidFill>
                  <a:schemeClr val="hlink"/>
                </a:solidFill>
                <a:uFill>
                  <a:noFill/>
                </a:uFill>
                <a:hlinkClick r:id="rId8" action="ppaction://hlinksldjump"/>
              </a:rPr>
              <a:t>thanks slide</a:t>
            </a:r>
            <a:r>
              <a:rPr lang="en">
                <a:solidFill>
                  <a:schemeClr val="lt1"/>
                </a:solidFill>
              </a:rPr>
              <a:t>, which you must keep so that proper credits for our design are given.</a:t>
            </a:r>
            <a:endParaRPr>
              <a:solidFill>
                <a:schemeClr val="lt1"/>
              </a:solidFill>
            </a:endParaRPr>
          </a:p>
          <a:p>
            <a:pPr marL="457200" lvl="0" indent="-307975" algn="l" rtl="0">
              <a:spcBef>
                <a:spcPts val="0"/>
              </a:spcBef>
              <a:spcAft>
                <a:spcPts val="0"/>
              </a:spcAft>
              <a:buClr>
                <a:schemeClr val="lt1"/>
              </a:buClr>
              <a:buSzPts val="1250"/>
              <a:buChar char="●"/>
            </a:pPr>
            <a:r>
              <a:rPr lang="en">
                <a:solidFill>
                  <a:schemeClr val="lt1"/>
                </a:solidFill>
              </a:rPr>
              <a:t>A </a:t>
            </a:r>
            <a:r>
              <a:rPr lang="en" b="1">
                <a:solidFill>
                  <a:schemeClr val="hlink"/>
                </a:solidFill>
                <a:uFill>
                  <a:noFill/>
                </a:uFill>
                <a:hlinkClick r:id="" action="ppaction://noaction"/>
              </a:rPr>
              <a:t>resources slide</a:t>
            </a:r>
            <a:r>
              <a:rPr lang="en">
                <a:solidFill>
                  <a:schemeClr val="hlink"/>
                </a:solidFill>
                <a:uFill>
                  <a:noFill/>
                </a:uFill>
                <a:hlinkClick r:id="" action="ppaction://noaction"/>
              </a:rPr>
              <a:t>,</a:t>
            </a:r>
            <a:r>
              <a:rPr lang="en">
                <a:solidFill>
                  <a:schemeClr val="lt1"/>
                </a:solidFill>
              </a:rPr>
              <a:t> where you’ll find links to all the elements used in the template.</a:t>
            </a:r>
            <a:endParaRPr>
              <a:solidFill>
                <a:schemeClr val="lt1"/>
              </a:solidFill>
            </a:endParaRPr>
          </a:p>
          <a:p>
            <a:pPr marL="457200" lvl="0" indent="-307975" algn="l" rtl="0">
              <a:spcBef>
                <a:spcPts val="0"/>
              </a:spcBef>
              <a:spcAft>
                <a:spcPts val="0"/>
              </a:spcAft>
              <a:buClr>
                <a:schemeClr val="lt1"/>
              </a:buClr>
              <a:buSzPts val="1250"/>
              <a:buChar char="●"/>
            </a:pPr>
            <a:r>
              <a:rPr lang="en" b="1">
                <a:solidFill>
                  <a:schemeClr val="hlink"/>
                </a:solidFill>
                <a:uFill>
                  <a:noFill/>
                </a:uFill>
                <a:hlinkClick r:id="" action="ppaction://noaction"/>
              </a:rPr>
              <a:t>Instructions for use</a:t>
            </a:r>
            <a:r>
              <a:rPr lang="en">
                <a:solidFill>
                  <a:schemeClr val="lt1"/>
                </a:solidFill>
              </a:rPr>
              <a:t>.</a:t>
            </a:r>
            <a:endParaRPr>
              <a:solidFill>
                <a:schemeClr val="lt1"/>
              </a:solidFill>
            </a:endParaRPr>
          </a:p>
          <a:p>
            <a:pPr marL="457200" lvl="0" indent="-307975" algn="l" rtl="0">
              <a:spcBef>
                <a:spcPts val="0"/>
              </a:spcBef>
              <a:spcAft>
                <a:spcPts val="0"/>
              </a:spcAft>
              <a:buClr>
                <a:schemeClr val="lt1"/>
              </a:buClr>
              <a:buSzPts val="1250"/>
              <a:buChar char="●"/>
            </a:pPr>
            <a:r>
              <a:rPr lang="en">
                <a:solidFill>
                  <a:schemeClr val="lt1"/>
                </a:solidFill>
              </a:rPr>
              <a:t>Final slides with:</a:t>
            </a:r>
            <a:endParaRPr>
              <a:solidFill>
                <a:schemeClr val="lt1"/>
              </a:solidFill>
            </a:endParaRPr>
          </a:p>
          <a:p>
            <a:pPr marL="914400" lvl="0" indent="-307975" algn="l" rtl="0">
              <a:spcBef>
                <a:spcPts val="0"/>
              </a:spcBef>
              <a:spcAft>
                <a:spcPts val="0"/>
              </a:spcAft>
              <a:buClr>
                <a:schemeClr val="lt1"/>
              </a:buClr>
              <a:buSzPts val="1250"/>
              <a:buChar char="●"/>
            </a:pPr>
            <a:r>
              <a:rPr lang="en">
                <a:solidFill>
                  <a:schemeClr val="lt1"/>
                </a:solidFill>
              </a:rPr>
              <a:t>The</a:t>
            </a:r>
            <a:r>
              <a:rPr lang="en">
                <a:solidFill>
                  <a:schemeClr val="hlink"/>
                </a:solidFill>
                <a:uFill>
                  <a:noFill/>
                </a:uFill>
                <a:hlinkClick r:id="" action="ppaction://noaction"/>
              </a:rPr>
              <a:t> </a:t>
            </a:r>
            <a:r>
              <a:rPr lang="en" b="1">
                <a:solidFill>
                  <a:schemeClr val="hlink"/>
                </a:solidFill>
                <a:uFill>
                  <a:noFill/>
                </a:uFill>
                <a:hlinkClick r:id="" action="ppaction://noaction"/>
              </a:rPr>
              <a:t>fonts and colors</a:t>
            </a:r>
            <a:r>
              <a:rPr lang="en">
                <a:solidFill>
                  <a:schemeClr val="lt1"/>
                </a:solidFill>
              </a:rPr>
              <a:t> used in the template.</a:t>
            </a:r>
            <a:endParaRPr>
              <a:solidFill>
                <a:schemeClr val="lt1"/>
              </a:solidFill>
            </a:endParaRPr>
          </a:p>
          <a:p>
            <a:pPr marL="914400" lvl="0" indent="-307975" algn="l" rtl="0">
              <a:spcBef>
                <a:spcPts val="0"/>
              </a:spcBef>
              <a:spcAft>
                <a:spcPts val="0"/>
              </a:spcAft>
              <a:buClr>
                <a:schemeClr val="lt1"/>
              </a:buClr>
              <a:buSzPts val="1250"/>
              <a:buChar char="●"/>
            </a:pPr>
            <a:r>
              <a:rPr lang="en">
                <a:solidFill>
                  <a:schemeClr val="lt1"/>
                </a:solidFill>
              </a:rPr>
              <a:t>A </a:t>
            </a:r>
            <a:r>
              <a:rPr lang="en" b="1">
                <a:solidFill>
                  <a:schemeClr val="lt1"/>
                </a:solidFill>
              </a:rPr>
              <a:t>selection of </a:t>
            </a:r>
            <a:r>
              <a:rPr lang="en" b="1">
                <a:solidFill>
                  <a:schemeClr val="hlink"/>
                </a:solidFill>
                <a:uFill>
                  <a:noFill/>
                </a:uFill>
                <a:hlinkClick r:id="" action="ppaction://noaction"/>
              </a:rPr>
              <a:t>illustrations</a:t>
            </a:r>
            <a:r>
              <a:rPr lang="en" b="1">
                <a:solidFill>
                  <a:schemeClr val="lt1"/>
                </a:solidFill>
              </a:rPr>
              <a:t>.</a:t>
            </a:r>
            <a:r>
              <a:rPr lang="en">
                <a:solidFill>
                  <a:schemeClr val="lt1"/>
                </a:solidFill>
              </a:rPr>
              <a:t> You can also customize and animate them as you wish with the online editor. Visit</a:t>
            </a:r>
            <a:r>
              <a:rPr lang="en" b="1">
                <a:solidFill>
                  <a:schemeClr val="lt1"/>
                </a:solidFill>
              </a:rPr>
              <a:t> </a:t>
            </a:r>
            <a:r>
              <a:rPr lang="en" b="1">
                <a:solidFill>
                  <a:schemeClr val="lt1"/>
                </a:solidFill>
                <a:uFill>
                  <a:noFill/>
                </a:uFill>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Storyset</a:t>
            </a:r>
            <a:r>
              <a:rPr lang="en">
                <a:solidFill>
                  <a:schemeClr val="lt1"/>
                </a:solidFill>
              </a:rPr>
              <a:t> to find more. </a:t>
            </a:r>
            <a:endParaRPr>
              <a:solidFill>
                <a:schemeClr val="lt1"/>
              </a:solidFill>
            </a:endParaRPr>
          </a:p>
          <a:p>
            <a:pPr marL="914400" lvl="0" indent="-307975" algn="l" rtl="0">
              <a:spcBef>
                <a:spcPts val="0"/>
              </a:spcBef>
              <a:spcAft>
                <a:spcPts val="0"/>
              </a:spcAft>
              <a:buClr>
                <a:schemeClr val="lt1"/>
              </a:buClr>
              <a:buSzPts val="1250"/>
              <a:buChar char="●"/>
            </a:pPr>
            <a:r>
              <a:rPr lang="en">
                <a:solidFill>
                  <a:schemeClr val="lt1"/>
                </a:solidFill>
              </a:rPr>
              <a:t>More</a:t>
            </a:r>
            <a:r>
              <a:rPr lang="en">
                <a:solidFill>
                  <a:schemeClr val="hlink"/>
                </a:solidFill>
                <a:uFill>
                  <a:noFill/>
                </a:uFill>
                <a:hlinkClick r:id="" action="ppaction://noaction"/>
              </a:rPr>
              <a:t> </a:t>
            </a:r>
            <a:r>
              <a:rPr lang="en" b="1">
                <a:solidFill>
                  <a:schemeClr val="hlink"/>
                </a:solidFill>
                <a:uFill>
                  <a:noFill/>
                </a:uFill>
                <a:hlinkClick r:id="" action="ppaction://noaction"/>
              </a:rPr>
              <a:t>infographic resources</a:t>
            </a:r>
            <a:r>
              <a:rPr lang="en">
                <a:solidFill>
                  <a:schemeClr val="lt1"/>
                </a:solidFill>
              </a:rPr>
              <a:t>, whose size and color can be edited. </a:t>
            </a:r>
            <a:endParaRPr>
              <a:solidFill>
                <a:schemeClr val="lt1"/>
              </a:solidFill>
            </a:endParaRPr>
          </a:p>
          <a:p>
            <a:pPr marL="914400" lvl="0" indent="-307975" algn="l" rtl="0">
              <a:spcBef>
                <a:spcPts val="0"/>
              </a:spcBef>
              <a:spcAft>
                <a:spcPts val="0"/>
              </a:spcAft>
              <a:buClr>
                <a:schemeClr val="lt1"/>
              </a:buClr>
              <a:buSzPts val="1250"/>
              <a:buChar char="●"/>
            </a:pPr>
            <a:r>
              <a:rPr lang="en">
                <a:solidFill>
                  <a:schemeClr val="lt1"/>
                </a:solidFill>
              </a:rPr>
              <a:t>Sets of </a:t>
            </a:r>
            <a:r>
              <a:rPr lang="en" b="1">
                <a:solidFill>
                  <a:schemeClr val="hlink"/>
                </a:solidFill>
                <a:uFill>
                  <a:noFill/>
                </a:uFill>
                <a:hlinkClick r:id="" action="ppaction://noaction"/>
              </a:rPr>
              <a:t>customizable icons</a:t>
            </a:r>
            <a:r>
              <a:rPr lang="en">
                <a:solidFill>
                  <a:schemeClr val="lt1"/>
                </a:solidFill>
              </a:rPr>
              <a:t> of the following themes: general, business, avatar, creative process, education, help &amp; support, medical, nature, performing arts, SEO &amp; marketing, and teamwork.</a:t>
            </a:r>
            <a:endParaRPr>
              <a:solidFill>
                <a:schemeClr val="lt1"/>
              </a:solidFill>
            </a:endParaRPr>
          </a:p>
          <a:p>
            <a:pPr marL="0" lvl="0" indent="0" algn="l" rtl="0">
              <a:spcBef>
                <a:spcPts val="0"/>
              </a:spcBef>
              <a:spcAft>
                <a:spcPts val="0"/>
              </a:spcAft>
              <a:buNone/>
            </a:pPr>
            <a:r>
              <a:rPr lang="en">
                <a:solidFill>
                  <a:schemeClr val="lt1"/>
                </a:solidFill>
              </a:rPr>
              <a:t>You can delete this slide when you’re done editing the presentation.</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54"/>
          <p:cNvSpPr txBox="1">
            <a:spLocks noGrp="1"/>
          </p:cNvSpPr>
          <p:nvPr>
            <p:ph type="title"/>
          </p:nvPr>
        </p:nvSpPr>
        <p:spPr>
          <a:xfrm>
            <a:off x="1276050" y="1477025"/>
            <a:ext cx="2712000" cy="1030200"/>
          </a:xfrm>
          <a:prstGeom prst="rect">
            <a:avLst/>
          </a:prstGeom>
        </p:spPr>
        <p:txBody>
          <a:bodyPr spcFirstLastPara="1" wrap="square" lIns="91425" tIns="91425" rIns="91425" bIns="91425" anchor="ctr" anchorCtr="0">
            <a:noAutofit/>
          </a:bodyPr>
          <a:lstStyle/>
          <a:p>
            <a:pPr marL="0" lvl="0" indent="0" algn="r" rtl="0">
              <a:lnSpc>
                <a:spcPct val="80000"/>
              </a:lnSpc>
              <a:spcBef>
                <a:spcPts val="0"/>
              </a:spcBef>
              <a:spcAft>
                <a:spcPts val="0"/>
              </a:spcAft>
              <a:buNone/>
            </a:pPr>
            <a:r>
              <a:rPr lang="en"/>
              <a:t>Desktop mockup</a:t>
            </a:r>
            <a:endParaRPr/>
          </a:p>
        </p:txBody>
      </p:sp>
      <p:sp>
        <p:nvSpPr>
          <p:cNvPr id="1455" name="Google Shape;1455;p54"/>
          <p:cNvSpPr txBox="1">
            <a:spLocks noGrp="1"/>
          </p:cNvSpPr>
          <p:nvPr>
            <p:ph type="subTitle" idx="1"/>
          </p:nvPr>
        </p:nvSpPr>
        <p:spPr>
          <a:xfrm>
            <a:off x="1597650" y="2507275"/>
            <a:ext cx="2390400" cy="108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sp>
        <p:nvSpPr>
          <p:cNvPr id="1457" name="Google Shape;1457;p54"/>
          <p:cNvSpPr/>
          <p:nvPr/>
        </p:nvSpPr>
        <p:spPr>
          <a:xfrm>
            <a:off x="4436000" y="1028913"/>
            <a:ext cx="3727985" cy="2944182"/>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8" name="Google Shape;1458;p54"/>
          <p:cNvGrpSpPr/>
          <p:nvPr/>
        </p:nvGrpSpPr>
        <p:grpSpPr>
          <a:xfrm>
            <a:off x="263369" y="310827"/>
            <a:ext cx="2102974" cy="2137871"/>
            <a:chOff x="298650" y="311925"/>
            <a:chExt cx="1460095" cy="1484323"/>
          </a:xfrm>
        </p:grpSpPr>
        <p:sp>
          <p:nvSpPr>
            <p:cNvPr id="1459" name="Google Shape;1459;p54"/>
            <p:cNvSpPr/>
            <p:nvPr/>
          </p:nvSpPr>
          <p:spPr>
            <a:xfrm>
              <a:off x="606703" y="379708"/>
              <a:ext cx="258395" cy="120242"/>
            </a:xfrm>
            <a:custGeom>
              <a:avLst/>
              <a:gdLst/>
              <a:ahLst/>
              <a:cxnLst/>
              <a:rect l="l" t="t" r="r" b="b"/>
              <a:pathLst>
                <a:path w="5886" h="2739" extrusionOk="0">
                  <a:moveTo>
                    <a:pt x="811" y="817"/>
                  </a:moveTo>
                  <a:cubicBezTo>
                    <a:pt x="811" y="817"/>
                    <a:pt x="811" y="818"/>
                    <a:pt x="812" y="821"/>
                  </a:cubicBezTo>
                  <a:lnTo>
                    <a:pt x="812" y="821"/>
                  </a:lnTo>
                  <a:cubicBezTo>
                    <a:pt x="812" y="818"/>
                    <a:pt x="811" y="817"/>
                    <a:pt x="811" y="817"/>
                  </a:cubicBezTo>
                  <a:close/>
                  <a:moveTo>
                    <a:pt x="926" y="1"/>
                  </a:moveTo>
                  <a:cubicBezTo>
                    <a:pt x="905" y="1"/>
                    <a:pt x="885" y="1"/>
                    <a:pt x="865" y="4"/>
                  </a:cubicBezTo>
                  <a:cubicBezTo>
                    <a:pt x="844" y="4"/>
                    <a:pt x="824" y="4"/>
                    <a:pt x="803" y="8"/>
                  </a:cubicBezTo>
                  <a:cubicBezTo>
                    <a:pt x="640" y="35"/>
                    <a:pt x="480" y="106"/>
                    <a:pt x="351" y="219"/>
                  </a:cubicBezTo>
                  <a:cubicBezTo>
                    <a:pt x="219" y="327"/>
                    <a:pt x="117" y="477"/>
                    <a:pt x="51" y="651"/>
                  </a:cubicBezTo>
                  <a:cubicBezTo>
                    <a:pt x="24" y="739"/>
                    <a:pt x="4" y="834"/>
                    <a:pt x="1" y="933"/>
                  </a:cubicBezTo>
                  <a:cubicBezTo>
                    <a:pt x="1" y="1032"/>
                    <a:pt x="15" y="1126"/>
                    <a:pt x="42" y="1219"/>
                  </a:cubicBezTo>
                  <a:cubicBezTo>
                    <a:pt x="96" y="1406"/>
                    <a:pt x="205" y="1572"/>
                    <a:pt x="345" y="1709"/>
                  </a:cubicBezTo>
                  <a:cubicBezTo>
                    <a:pt x="484" y="1841"/>
                    <a:pt x="657" y="1943"/>
                    <a:pt x="852" y="1998"/>
                  </a:cubicBezTo>
                  <a:cubicBezTo>
                    <a:pt x="954" y="2025"/>
                    <a:pt x="1052" y="2035"/>
                    <a:pt x="1147" y="2038"/>
                  </a:cubicBezTo>
                  <a:cubicBezTo>
                    <a:pt x="1246" y="2038"/>
                    <a:pt x="1345" y="2032"/>
                    <a:pt x="1436" y="2015"/>
                  </a:cubicBezTo>
                  <a:cubicBezTo>
                    <a:pt x="1620" y="1980"/>
                    <a:pt x="1794" y="1919"/>
                    <a:pt x="1954" y="1851"/>
                  </a:cubicBezTo>
                  <a:cubicBezTo>
                    <a:pt x="2031" y="1817"/>
                    <a:pt x="2110" y="1780"/>
                    <a:pt x="2185" y="1743"/>
                  </a:cubicBezTo>
                  <a:cubicBezTo>
                    <a:pt x="2260" y="1709"/>
                    <a:pt x="2331" y="1671"/>
                    <a:pt x="2406" y="1633"/>
                  </a:cubicBezTo>
                  <a:cubicBezTo>
                    <a:pt x="2552" y="1559"/>
                    <a:pt x="2695" y="1484"/>
                    <a:pt x="2838" y="1416"/>
                  </a:cubicBezTo>
                  <a:cubicBezTo>
                    <a:pt x="2981" y="1348"/>
                    <a:pt x="3124" y="1280"/>
                    <a:pt x="3263" y="1225"/>
                  </a:cubicBezTo>
                  <a:cubicBezTo>
                    <a:pt x="3406" y="1171"/>
                    <a:pt x="3546" y="1123"/>
                    <a:pt x="3684" y="1090"/>
                  </a:cubicBezTo>
                  <a:cubicBezTo>
                    <a:pt x="3844" y="1051"/>
                    <a:pt x="4002" y="1031"/>
                    <a:pt x="4155" y="1031"/>
                  </a:cubicBezTo>
                  <a:cubicBezTo>
                    <a:pt x="4271" y="1031"/>
                    <a:pt x="4385" y="1042"/>
                    <a:pt x="4494" y="1065"/>
                  </a:cubicBezTo>
                  <a:cubicBezTo>
                    <a:pt x="4620" y="1090"/>
                    <a:pt x="4742" y="1131"/>
                    <a:pt x="4855" y="1184"/>
                  </a:cubicBezTo>
                  <a:cubicBezTo>
                    <a:pt x="4967" y="1236"/>
                    <a:pt x="5072" y="1300"/>
                    <a:pt x="5165" y="1368"/>
                  </a:cubicBezTo>
                  <a:cubicBezTo>
                    <a:pt x="5348" y="1511"/>
                    <a:pt x="5491" y="1674"/>
                    <a:pt x="5593" y="1838"/>
                  </a:cubicBezTo>
                  <a:cubicBezTo>
                    <a:pt x="5644" y="1919"/>
                    <a:pt x="5689" y="2001"/>
                    <a:pt x="5722" y="2076"/>
                  </a:cubicBezTo>
                  <a:cubicBezTo>
                    <a:pt x="5756" y="2154"/>
                    <a:pt x="5783" y="2229"/>
                    <a:pt x="5801" y="2297"/>
                  </a:cubicBezTo>
                  <a:cubicBezTo>
                    <a:pt x="5841" y="2433"/>
                    <a:pt x="5859" y="2545"/>
                    <a:pt x="5865" y="2621"/>
                  </a:cubicBezTo>
                  <a:cubicBezTo>
                    <a:pt x="5868" y="2661"/>
                    <a:pt x="5868" y="2688"/>
                    <a:pt x="5868" y="2709"/>
                  </a:cubicBezTo>
                  <a:lnTo>
                    <a:pt x="5868" y="2739"/>
                  </a:lnTo>
                  <a:cubicBezTo>
                    <a:pt x="5868" y="2739"/>
                    <a:pt x="5872" y="2729"/>
                    <a:pt x="5872" y="2709"/>
                  </a:cubicBezTo>
                  <a:cubicBezTo>
                    <a:pt x="5872" y="2688"/>
                    <a:pt x="5876" y="2661"/>
                    <a:pt x="5879" y="2621"/>
                  </a:cubicBezTo>
                  <a:cubicBezTo>
                    <a:pt x="5882" y="2542"/>
                    <a:pt x="5885" y="2429"/>
                    <a:pt x="5865" y="2283"/>
                  </a:cubicBezTo>
                  <a:cubicBezTo>
                    <a:pt x="5841" y="2137"/>
                    <a:pt x="5804" y="1960"/>
                    <a:pt x="5719" y="1770"/>
                  </a:cubicBezTo>
                  <a:cubicBezTo>
                    <a:pt x="5631" y="1583"/>
                    <a:pt x="5498" y="1379"/>
                    <a:pt x="5301" y="1205"/>
                  </a:cubicBezTo>
                  <a:cubicBezTo>
                    <a:pt x="5202" y="1117"/>
                    <a:pt x="5093" y="1035"/>
                    <a:pt x="4970" y="963"/>
                  </a:cubicBezTo>
                  <a:cubicBezTo>
                    <a:pt x="4848" y="895"/>
                    <a:pt x="4712" y="834"/>
                    <a:pt x="4566" y="790"/>
                  </a:cubicBezTo>
                  <a:cubicBezTo>
                    <a:pt x="4491" y="770"/>
                    <a:pt x="4416" y="749"/>
                    <a:pt x="4338" y="735"/>
                  </a:cubicBezTo>
                  <a:cubicBezTo>
                    <a:pt x="4321" y="732"/>
                    <a:pt x="4301" y="729"/>
                    <a:pt x="4280" y="729"/>
                  </a:cubicBezTo>
                  <a:cubicBezTo>
                    <a:pt x="4260" y="726"/>
                    <a:pt x="4240" y="722"/>
                    <a:pt x="4222" y="722"/>
                  </a:cubicBezTo>
                  <a:cubicBezTo>
                    <a:pt x="4182" y="718"/>
                    <a:pt x="4141" y="712"/>
                    <a:pt x="4103" y="712"/>
                  </a:cubicBezTo>
                  <a:cubicBezTo>
                    <a:pt x="4062" y="712"/>
                    <a:pt x="4022" y="712"/>
                    <a:pt x="3981" y="709"/>
                  </a:cubicBezTo>
                  <a:cubicBezTo>
                    <a:pt x="3940" y="709"/>
                    <a:pt x="3899" y="712"/>
                    <a:pt x="3858" y="715"/>
                  </a:cubicBezTo>
                  <a:cubicBezTo>
                    <a:pt x="3838" y="715"/>
                    <a:pt x="3817" y="715"/>
                    <a:pt x="3797" y="718"/>
                  </a:cubicBezTo>
                  <a:lnTo>
                    <a:pt x="3736" y="726"/>
                  </a:lnTo>
                  <a:cubicBezTo>
                    <a:pt x="3695" y="732"/>
                    <a:pt x="3654" y="735"/>
                    <a:pt x="3613" y="743"/>
                  </a:cubicBezTo>
                  <a:cubicBezTo>
                    <a:pt x="3290" y="797"/>
                    <a:pt x="2970" y="909"/>
                    <a:pt x="2668" y="1038"/>
                  </a:cubicBezTo>
                  <a:cubicBezTo>
                    <a:pt x="2515" y="1103"/>
                    <a:pt x="2365" y="1171"/>
                    <a:pt x="2219" y="1239"/>
                  </a:cubicBezTo>
                  <a:cubicBezTo>
                    <a:pt x="2069" y="1304"/>
                    <a:pt x="1919" y="1371"/>
                    <a:pt x="1776" y="1426"/>
                  </a:cubicBezTo>
                  <a:cubicBezTo>
                    <a:pt x="1634" y="1487"/>
                    <a:pt x="1491" y="1531"/>
                    <a:pt x="1354" y="1555"/>
                  </a:cubicBezTo>
                  <a:cubicBezTo>
                    <a:pt x="1287" y="1569"/>
                    <a:pt x="1219" y="1576"/>
                    <a:pt x="1154" y="1576"/>
                  </a:cubicBezTo>
                  <a:cubicBezTo>
                    <a:pt x="1089" y="1576"/>
                    <a:pt x="1025" y="1569"/>
                    <a:pt x="967" y="1555"/>
                  </a:cubicBezTo>
                  <a:cubicBezTo>
                    <a:pt x="852" y="1525"/>
                    <a:pt x="736" y="1467"/>
                    <a:pt x="643" y="1385"/>
                  </a:cubicBezTo>
                  <a:cubicBezTo>
                    <a:pt x="552" y="1304"/>
                    <a:pt x="480" y="1202"/>
                    <a:pt x="439" y="1093"/>
                  </a:cubicBezTo>
                  <a:cubicBezTo>
                    <a:pt x="419" y="1038"/>
                    <a:pt x="412" y="984"/>
                    <a:pt x="406" y="930"/>
                  </a:cubicBezTo>
                  <a:cubicBezTo>
                    <a:pt x="402" y="875"/>
                    <a:pt x="412" y="820"/>
                    <a:pt x="423" y="766"/>
                  </a:cubicBezTo>
                  <a:cubicBezTo>
                    <a:pt x="453" y="661"/>
                    <a:pt x="511" y="559"/>
                    <a:pt x="589" y="481"/>
                  </a:cubicBezTo>
                  <a:cubicBezTo>
                    <a:pt x="668" y="399"/>
                    <a:pt x="763" y="344"/>
                    <a:pt x="861" y="321"/>
                  </a:cubicBezTo>
                  <a:cubicBezTo>
                    <a:pt x="898" y="310"/>
                    <a:pt x="936" y="305"/>
                    <a:pt x="973" y="305"/>
                  </a:cubicBezTo>
                  <a:cubicBezTo>
                    <a:pt x="1033" y="305"/>
                    <a:pt x="1093" y="318"/>
                    <a:pt x="1147" y="341"/>
                  </a:cubicBezTo>
                  <a:cubicBezTo>
                    <a:pt x="1235" y="379"/>
                    <a:pt x="1310" y="437"/>
                    <a:pt x="1358" y="504"/>
                  </a:cubicBezTo>
                  <a:cubicBezTo>
                    <a:pt x="1382" y="542"/>
                    <a:pt x="1395" y="575"/>
                    <a:pt x="1406" y="616"/>
                  </a:cubicBezTo>
                  <a:cubicBezTo>
                    <a:pt x="1416" y="657"/>
                    <a:pt x="1416" y="698"/>
                    <a:pt x="1412" y="735"/>
                  </a:cubicBezTo>
                  <a:cubicBezTo>
                    <a:pt x="1403" y="817"/>
                    <a:pt x="1372" y="889"/>
                    <a:pt x="1324" y="943"/>
                  </a:cubicBezTo>
                  <a:cubicBezTo>
                    <a:pt x="1296" y="967"/>
                    <a:pt x="1269" y="988"/>
                    <a:pt x="1239" y="1001"/>
                  </a:cubicBezTo>
                  <a:cubicBezTo>
                    <a:pt x="1212" y="1015"/>
                    <a:pt x="1178" y="1018"/>
                    <a:pt x="1147" y="1021"/>
                  </a:cubicBezTo>
                  <a:cubicBezTo>
                    <a:pt x="1134" y="1023"/>
                    <a:pt x="1121" y="1023"/>
                    <a:pt x="1108" y="1023"/>
                  </a:cubicBezTo>
                  <a:cubicBezTo>
                    <a:pt x="1061" y="1023"/>
                    <a:pt x="1015" y="1013"/>
                    <a:pt x="977" y="994"/>
                  </a:cubicBezTo>
                  <a:cubicBezTo>
                    <a:pt x="929" y="974"/>
                    <a:pt x="892" y="947"/>
                    <a:pt x="868" y="916"/>
                  </a:cubicBezTo>
                  <a:cubicBezTo>
                    <a:pt x="844" y="889"/>
                    <a:pt x="831" y="865"/>
                    <a:pt x="824" y="845"/>
                  </a:cubicBezTo>
                  <a:cubicBezTo>
                    <a:pt x="817" y="834"/>
                    <a:pt x="814" y="825"/>
                    <a:pt x="812" y="821"/>
                  </a:cubicBezTo>
                  <a:lnTo>
                    <a:pt x="812" y="821"/>
                  </a:lnTo>
                  <a:cubicBezTo>
                    <a:pt x="814" y="833"/>
                    <a:pt x="817" y="873"/>
                    <a:pt x="847" y="933"/>
                  </a:cubicBezTo>
                  <a:cubicBezTo>
                    <a:pt x="868" y="967"/>
                    <a:pt x="902" y="1008"/>
                    <a:pt x="949" y="1042"/>
                  </a:cubicBezTo>
                  <a:cubicBezTo>
                    <a:pt x="998" y="1079"/>
                    <a:pt x="1062" y="1106"/>
                    <a:pt x="1144" y="1120"/>
                  </a:cubicBezTo>
                  <a:cubicBezTo>
                    <a:pt x="1157" y="1120"/>
                    <a:pt x="1171" y="1120"/>
                    <a:pt x="1186" y="1120"/>
                  </a:cubicBezTo>
                  <a:cubicBezTo>
                    <a:pt x="1214" y="1120"/>
                    <a:pt x="1244" y="1119"/>
                    <a:pt x="1276" y="1110"/>
                  </a:cubicBezTo>
                  <a:cubicBezTo>
                    <a:pt x="1321" y="1100"/>
                    <a:pt x="1368" y="1079"/>
                    <a:pt x="1409" y="1049"/>
                  </a:cubicBezTo>
                  <a:cubicBezTo>
                    <a:pt x="1494" y="991"/>
                    <a:pt x="1566" y="895"/>
                    <a:pt x="1599" y="776"/>
                  </a:cubicBezTo>
                  <a:cubicBezTo>
                    <a:pt x="1616" y="718"/>
                    <a:pt x="1623" y="657"/>
                    <a:pt x="1620" y="589"/>
                  </a:cubicBezTo>
                  <a:cubicBezTo>
                    <a:pt x="1616" y="525"/>
                    <a:pt x="1599" y="453"/>
                    <a:pt x="1569" y="392"/>
                  </a:cubicBezTo>
                  <a:cubicBezTo>
                    <a:pt x="1511" y="263"/>
                    <a:pt x="1403" y="154"/>
                    <a:pt x="1266" y="86"/>
                  </a:cubicBezTo>
                  <a:cubicBezTo>
                    <a:pt x="1202" y="52"/>
                    <a:pt x="1127" y="24"/>
                    <a:pt x="1048" y="11"/>
                  </a:cubicBezTo>
                  <a:lnTo>
                    <a:pt x="1018" y="8"/>
                  </a:lnTo>
                  <a:lnTo>
                    <a:pt x="987" y="4"/>
                  </a:lnTo>
                  <a:cubicBezTo>
                    <a:pt x="967" y="4"/>
                    <a:pt x="94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626414" y="402536"/>
              <a:ext cx="27218" cy="34198"/>
            </a:xfrm>
            <a:custGeom>
              <a:avLst/>
              <a:gdLst/>
              <a:ahLst/>
              <a:cxnLst/>
              <a:rect l="l" t="t" r="r" b="b"/>
              <a:pathLst>
                <a:path w="620" h="779" extrusionOk="0">
                  <a:moveTo>
                    <a:pt x="329" y="1"/>
                  </a:moveTo>
                  <a:cubicBezTo>
                    <a:pt x="285" y="1"/>
                    <a:pt x="234" y="9"/>
                    <a:pt x="188" y="35"/>
                  </a:cubicBezTo>
                  <a:cubicBezTo>
                    <a:pt x="133" y="60"/>
                    <a:pt x="89" y="107"/>
                    <a:pt x="59" y="157"/>
                  </a:cubicBezTo>
                  <a:cubicBezTo>
                    <a:pt x="25" y="212"/>
                    <a:pt x="7" y="270"/>
                    <a:pt x="1" y="335"/>
                  </a:cubicBezTo>
                  <a:cubicBezTo>
                    <a:pt x="1" y="369"/>
                    <a:pt x="4" y="402"/>
                    <a:pt x="11" y="433"/>
                  </a:cubicBezTo>
                  <a:cubicBezTo>
                    <a:pt x="21" y="468"/>
                    <a:pt x="31" y="498"/>
                    <a:pt x="45" y="525"/>
                  </a:cubicBezTo>
                  <a:cubicBezTo>
                    <a:pt x="76" y="576"/>
                    <a:pt x="109" y="614"/>
                    <a:pt x="140" y="644"/>
                  </a:cubicBezTo>
                  <a:cubicBezTo>
                    <a:pt x="205" y="709"/>
                    <a:pt x="290" y="743"/>
                    <a:pt x="362" y="767"/>
                  </a:cubicBezTo>
                  <a:cubicBezTo>
                    <a:pt x="386" y="776"/>
                    <a:pt x="412" y="779"/>
                    <a:pt x="435" y="779"/>
                  </a:cubicBezTo>
                  <a:cubicBezTo>
                    <a:pt x="446" y="779"/>
                    <a:pt x="457" y="778"/>
                    <a:pt x="467" y="777"/>
                  </a:cubicBezTo>
                  <a:cubicBezTo>
                    <a:pt x="497" y="774"/>
                    <a:pt x="525" y="763"/>
                    <a:pt x="545" y="757"/>
                  </a:cubicBezTo>
                  <a:cubicBezTo>
                    <a:pt x="566" y="743"/>
                    <a:pt x="579" y="733"/>
                    <a:pt x="586" y="726"/>
                  </a:cubicBezTo>
                  <a:cubicBezTo>
                    <a:pt x="593" y="716"/>
                    <a:pt x="596" y="713"/>
                    <a:pt x="596" y="713"/>
                  </a:cubicBezTo>
                  <a:cubicBezTo>
                    <a:pt x="596" y="713"/>
                    <a:pt x="593" y="713"/>
                    <a:pt x="582" y="709"/>
                  </a:cubicBezTo>
                  <a:cubicBezTo>
                    <a:pt x="572" y="709"/>
                    <a:pt x="555" y="702"/>
                    <a:pt x="541" y="695"/>
                  </a:cubicBezTo>
                  <a:cubicBezTo>
                    <a:pt x="525" y="692"/>
                    <a:pt x="508" y="678"/>
                    <a:pt x="491" y="664"/>
                  </a:cubicBezTo>
                  <a:cubicBezTo>
                    <a:pt x="474" y="651"/>
                    <a:pt x="460" y="634"/>
                    <a:pt x="439" y="617"/>
                  </a:cubicBezTo>
                  <a:cubicBezTo>
                    <a:pt x="406" y="583"/>
                    <a:pt x="375" y="525"/>
                    <a:pt x="345" y="474"/>
                  </a:cubicBezTo>
                  <a:cubicBezTo>
                    <a:pt x="327" y="443"/>
                    <a:pt x="310" y="416"/>
                    <a:pt x="304" y="399"/>
                  </a:cubicBezTo>
                  <a:cubicBezTo>
                    <a:pt x="300" y="389"/>
                    <a:pt x="300" y="382"/>
                    <a:pt x="300" y="375"/>
                  </a:cubicBezTo>
                  <a:lnTo>
                    <a:pt x="300" y="352"/>
                  </a:lnTo>
                  <a:cubicBezTo>
                    <a:pt x="300" y="335"/>
                    <a:pt x="304" y="314"/>
                    <a:pt x="310" y="297"/>
                  </a:cubicBezTo>
                  <a:cubicBezTo>
                    <a:pt x="317" y="280"/>
                    <a:pt x="327" y="264"/>
                    <a:pt x="334" y="246"/>
                  </a:cubicBezTo>
                  <a:cubicBezTo>
                    <a:pt x="345" y="233"/>
                    <a:pt x="358" y="215"/>
                    <a:pt x="375" y="202"/>
                  </a:cubicBezTo>
                  <a:cubicBezTo>
                    <a:pt x="395" y="192"/>
                    <a:pt x="419" y="178"/>
                    <a:pt x="443" y="178"/>
                  </a:cubicBezTo>
                  <a:cubicBezTo>
                    <a:pt x="459" y="176"/>
                    <a:pt x="473" y="174"/>
                    <a:pt x="487" y="174"/>
                  </a:cubicBezTo>
                  <a:cubicBezTo>
                    <a:pt x="498" y="174"/>
                    <a:pt x="508" y="175"/>
                    <a:pt x="518" y="178"/>
                  </a:cubicBezTo>
                  <a:cubicBezTo>
                    <a:pt x="538" y="182"/>
                    <a:pt x="558" y="185"/>
                    <a:pt x="576" y="195"/>
                  </a:cubicBezTo>
                  <a:cubicBezTo>
                    <a:pt x="589" y="202"/>
                    <a:pt x="603" y="212"/>
                    <a:pt x="610" y="219"/>
                  </a:cubicBezTo>
                  <a:cubicBezTo>
                    <a:pt x="616" y="226"/>
                    <a:pt x="620" y="229"/>
                    <a:pt x="620" y="229"/>
                  </a:cubicBezTo>
                  <a:cubicBezTo>
                    <a:pt x="620" y="229"/>
                    <a:pt x="620" y="223"/>
                    <a:pt x="616" y="212"/>
                  </a:cubicBezTo>
                  <a:cubicBezTo>
                    <a:pt x="613" y="202"/>
                    <a:pt x="610" y="189"/>
                    <a:pt x="603" y="171"/>
                  </a:cubicBezTo>
                  <a:cubicBezTo>
                    <a:pt x="593" y="154"/>
                    <a:pt x="579" y="131"/>
                    <a:pt x="558" y="107"/>
                  </a:cubicBezTo>
                  <a:cubicBezTo>
                    <a:pt x="541" y="83"/>
                    <a:pt x="514" y="60"/>
                    <a:pt x="480" y="42"/>
                  </a:cubicBezTo>
                  <a:cubicBezTo>
                    <a:pt x="447" y="25"/>
                    <a:pt x="403" y="5"/>
                    <a:pt x="351" y="2"/>
                  </a:cubicBezTo>
                  <a:cubicBezTo>
                    <a:pt x="344" y="1"/>
                    <a:pt x="336"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4"/>
            <p:cNvSpPr/>
            <p:nvPr/>
          </p:nvSpPr>
          <p:spPr>
            <a:xfrm>
              <a:off x="589406" y="333349"/>
              <a:ext cx="119232" cy="105404"/>
            </a:xfrm>
            <a:custGeom>
              <a:avLst/>
              <a:gdLst/>
              <a:ahLst/>
              <a:cxnLst/>
              <a:rect l="l" t="t" r="r" b="b"/>
              <a:pathLst>
                <a:path w="2716" h="2401" extrusionOk="0">
                  <a:moveTo>
                    <a:pt x="1304" y="1"/>
                  </a:moveTo>
                  <a:cubicBezTo>
                    <a:pt x="1218" y="1"/>
                    <a:pt x="1133" y="7"/>
                    <a:pt x="1051" y="19"/>
                  </a:cubicBezTo>
                  <a:cubicBezTo>
                    <a:pt x="858" y="50"/>
                    <a:pt x="681" y="125"/>
                    <a:pt x="534" y="223"/>
                  </a:cubicBezTo>
                  <a:cubicBezTo>
                    <a:pt x="384" y="322"/>
                    <a:pt x="269" y="448"/>
                    <a:pt x="184" y="570"/>
                  </a:cubicBezTo>
                  <a:cubicBezTo>
                    <a:pt x="98" y="697"/>
                    <a:pt x="51" y="826"/>
                    <a:pt x="27" y="942"/>
                  </a:cubicBezTo>
                  <a:cubicBezTo>
                    <a:pt x="0" y="1060"/>
                    <a:pt x="0" y="1162"/>
                    <a:pt x="4" y="1244"/>
                  </a:cubicBezTo>
                  <a:cubicBezTo>
                    <a:pt x="4" y="1264"/>
                    <a:pt x="7" y="1284"/>
                    <a:pt x="10" y="1302"/>
                  </a:cubicBezTo>
                  <a:cubicBezTo>
                    <a:pt x="14" y="1319"/>
                    <a:pt x="17" y="1336"/>
                    <a:pt x="21" y="1353"/>
                  </a:cubicBezTo>
                  <a:cubicBezTo>
                    <a:pt x="27" y="1383"/>
                    <a:pt x="31" y="1411"/>
                    <a:pt x="37" y="1431"/>
                  </a:cubicBezTo>
                  <a:cubicBezTo>
                    <a:pt x="51" y="1472"/>
                    <a:pt x="58" y="1493"/>
                    <a:pt x="58" y="1493"/>
                  </a:cubicBezTo>
                  <a:cubicBezTo>
                    <a:pt x="58" y="1493"/>
                    <a:pt x="62" y="1472"/>
                    <a:pt x="65" y="1427"/>
                  </a:cubicBezTo>
                  <a:cubicBezTo>
                    <a:pt x="68" y="1407"/>
                    <a:pt x="75" y="1383"/>
                    <a:pt x="78" y="1353"/>
                  </a:cubicBezTo>
                  <a:cubicBezTo>
                    <a:pt x="82" y="1339"/>
                    <a:pt x="89" y="1322"/>
                    <a:pt x="92" y="1305"/>
                  </a:cubicBezTo>
                  <a:cubicBezTo>
                    <a:pt x="98" y="1292"/>
                    <a:pt x="103" y="1275"/>
                    <a:pt x="109" y="1254"/>
                  </a:cubicBezTo>
                  <a:cubicBezTo>
                    <a:pt x="129" y="1182"/>
                    <a:pt x="167" y="1101"/>
                    <a:pt x="218" y="1016"/>
                  </a:cubicBezTo>
                  <a:cubicBezTo>
                    <a:pt x="272" y="931"/>
                    <a:pt x="340" y="843"/>
                    <a:pt x="418" y="761"/>
                  </a:cubicBezTo>
                  <a:cubicBezTo>
                    <a:pt x="500" y="676"/>
                    <a:pt x="602" y="604"/>
                    <a:pt x="721" y="557"/>
                  </a:cubicBezTo>
                  <a:cubicBezTo>
                    <a:pt x="837" y="506"/>
                    <a:pt x="970" y="475"/>
                    <a:pt x="1106" y="462"/>
                  </a:cubicBezTo>
                  <a:cubicBezTo>
                    <a:pt x="1123" y="462"/>
                    <a:pt x="1139" y="462"/>
                    <a:pt x="1160" y="458"/>
                  </a:cubicBezTo>
                  <a:lnTo>
                    <a:pt x="1211" y="458"/>
                  </a:lnTo>
                  <a:cubicBezTo>
                    <a:pt x="1246" y="462"/>
                    <a:pt x="1282" y="462"/>
                    <a:pt x="1317" y="468"/>
                  </a:cubicBezTo>
                  <a:cubicBezTo>
                    <a:pt x="1384" y="479"/>
                    <a:pt x="1456" y="493"/>
                    <a:pt x="1521" y="513"/>
                  </a:cubicBezTo>
                  <a:cubicBezTo>
                    <a:pt x="1657" y="557"/>
                    <a:pt x="1783" y="625"/>
                    <a:pt x="1891" y="717"/>
                  </a:cubicBezTo>
                  <a:cubicBezTo>
                    <a:pt x="2004" y="805"/>
                    <a:pt x="2092" y="914"/>
                    <a:pt x="2153" y="1033"/>
                  </a:cubicBezTo>
                  <a:cubicBezTo>
                    <a:pt x="2184" y="1094"/>
                    <a:pt x="2208" y="1155"/>
                    <a:pt x="2225" y="1217"/>
                  </a:cubicBezTo>
                  <a:cubicBezTo>
                    <a:pt x="2242" y="1281"/>
                    <a:pt x="2252" y="1346"/>
                    <a:pt x="2255" y="1411"/>
                  </a:cubicBezTo>
                  <a:cubicBezTo>
                    <a:pt x="2255" y="1543"/>
                    <a:pt x="2235" y="1672"/>
                    <a:pt x="2188" y="1788"/>
                  </a:cubicBezTo>
                  <a:cubicBezTo>
                    <a:pt x="2164" y="1843"/>
                    <a:pt x="2133" y="1897"/>
                    <a:pt x="2099" y="1945"/>
                  </a:cubicBezTo>
                  <a:cubicBezTo>
                    <a:pt x="2065" y="1989"/>
                    <a:pt x="2024" y="2030"/>
                    <a:pt x="1980" y="2064"/>
                  </a:cubicBezTo>
                  <a:cubicBezTo>
                    <a:pt x="1891" y="2132"/>
                    <a:pt x="1792" y="2187"/>
                    <a:pt x="1701" y="2217"/>
                  </a:cubicBezTo>
                  <a:cubicBezTo>
                    <a:pt x="1609" y="2248"/>
                    <a:pt x="1517" y="2261"/>
                    <a:pt x="1446" y="2261"/>
                  </a:cubicBezTo>
                  <a:cubicBezTo>
                    <a:pt x="1409" y="2261"/>
                    <a:pt x="1374" y="2258"/>
                    <a:pt x="1343" y="2258"/>
                  </a:cubicBezTo>
                  <a:cubicBezTo>
                    <a:pt x="1313" y="2254"/>
                    <a:pt x="1290" y="2251"/>
                    <a:pt x="1269" y="2248"/>
                  </a:cubicBezTo>
                  <a:cubicBezTo>
                    <a:pt x="1228" y="2234"/>
                    <a:pt x="1208" y="2227"/>
                    <a:pt x="1208" y="2227"/>
                  </a:cubicBezTo>
                  <a:lnTo>
                    <a:pt x="1208" y="2227"/>
                  </a:lnTo>
                  <a:cubicBezTo>
                    <a:pt x="1208" y="2227"/>
                    <a:pt x="1225" y="2237"/>
                    <a:pt x="1262" y="2264"/>
                  </a:cubicBezTo>
                  <a:cubicBezTo>
                    <a:pt x="1279" y="2275"/>
                    <a:pt x="1303" y="2289"/>
                    <a:pt x="1327" y="2305"/>
                  </a:cubicBezTo>
                  <a:cubicBezTo>
                    <a:pt x="1357" y="2319"/>
                    <a:pt x="1388" y="2336"/>
                    <a:pt x="1429" y="2353"/>
                  </a:cubicBezTo>
                  <a:cubicBezTo>
                    <a:pt x="1507" y="2377"/>
                    <a:pt x="1609" y="2400"/>
                    <a:pt x="1728" y="2400"/>
                  </a:cubicBezTo>
                  <a:cubicBezTo>
                    <a:pt x="1847" y="2400"/>
                    <a:pt x="1987" y="2374"/>
                    <a:pt x="2126" y="2305"/>
                  </a:cubicBezTo>
                  <a:cubicBezTo>
                    <a:pt x="2194" y="2268"/>
                    <a:pt x="2266" y="2223"/>
                    <a:pt x="2331" y="2169"/>
                  </a:cubicBezTo>
                  <a:cubicBezTo>
                    <a:pt x="2395" y="2111"/>
                    <a:pt x="2456" y="2047"/>
                    <a:pt x="2507" y="1972"/>
                  </a:cubicBezTo>
                  <a:cubicBezTo>
                    <a:pt x="2613" y="1822"/>
                    <a:pt x="2684" y="1636"/>
                    <a:pt x="2701" y="1435"/>
                  </a:cubicBezTo>
                  <a:cubicBezTo>
                    <a:pt x="2715" y="1336"/>
                    <a:pt x="2711" y="1231"/>
                    <a:pt x="2698" y="1125"/>
                  </a:cubicBezTo>
                  <a:cubicBezTo>
                    <a:pt x="2681" y="1023"/>
                    <a:pt x="2650" y="917"/>
                    <a:pt x="2606" y="819"/>
                  </a:cubicBezTo>
                  <a:cubicBezTo>
                    <a:pt x="2521" y="622"/>
                    <a:pt x="2381" y="452"/>
                    <a:pt x="2215" y="315"/>
                  </a:cubicBezTo>
                  <a:cubicBezTo>
                    <a:pt x="2048" y="186"/>
                    <a:pt x="1854" y="91"/>
                    <a:pt x="1650" y="39"/>
                  </a:cubicBezTo>
                  <a:cubicBezTo>
                    <a:pt x="1536" y="12"/>
                    <a:pt x="1419" y="1"/>
                    <a:pt x="1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4"/>
            <p:cNvSpPr/>
            <p:nvPr/>
          </p:nvSpPr>
          <p:spPr>
            <a:xfrm>
              <a:off x="585367" y="367152"/>
              <a:ext cx="95131" cy="81610"/>
            </a:xfrm>
            <a:custGeom>
              <a:avLst/>
              <a:gdLst/>
              <a:ahLst/>
              <a:cxnLst/>
              <a:rect l="l" t="t" r="r" b="b"/>
              <a:pathLst>
                <a:path w="2167" h="1859" extrusionOk="0">
                  <a:moveTo>
                    <a:pt x="1137" y="0"/>
                  </a:moveTo>
                  <a:cubicBezTo>
                    <a:pt x="939" y="0"/>
                    <a:pt x="732" y="60"/>
                    <a:pt x="551" y="164"/>
                  </a:cubicBezTo>
                  <a:cubicBezTo>
                    <a:pt x="337" y="294"/>
                    <a:pt x="160" y="491"/>
                    <a:pt x="75" y="715"/>
                  </a:cubicBezTo>
                  <a:cubicBezTo>
                    <a:pt x="31" y="825"/>
                    <a:pt x="11" y="937"/>
                    <a:pt x="7" y="1042"/>
                  </a:cubicBezTo>
                  <a:cubicBezTo>
                    <a:pt x="0" y="1151"/>
                    <a:pt x="11" y="1249"/>
                    <a:pt x="27" y="1338"/>
                  </a:cubicBezTo>
                  <a:cubicBezTo>
                    <a:pt x="44" y="1430"/>
                    <a:pt x="72" y="1508"/>
                    <a:pt x="106" y="1573"/>
                  </a:cubicBezTo>
                  <a:cubicBezTo>
                    <a:pt x="137" y="1641"/>
                    <a:pt x="170" y="1692"/>
                    <a:pt x="198" y="1736"/>
                  </a:cubicBezTo>
                  <a:cubicBezTo>
                    <a:pt x="231" y="1777"/>
                    <a:pt x="256" y="1808"/>
                    <a:pt x="276" y="1828"/>
                  </a:cubicBezTo>
                  <a:cubicBezTo>
                    <a:pt x="293" y="1848"/>
                    <a:pt x="303" y="1858"/>
                    <a:pt x="303" y="1858"/>
                  </a:cubicBezTo>
                  <a:cubicBezTo>
                    <a:pt x="303" y="1858"/>
                    <a:pt x="297" y="1848"/>
                    <a:pt x="283" y="1821"/>
                  </a:cubicBezTo>
                  <a:cubicBezTo>
                    <a:pt x="269" y="1800"/>
                    <a:pt x="252" y="1764"/>
                    <a:pt x="235" y="1715"/>
                  </a:cubicBezTo>
                  <a:cubicBezTo>
                    <a:pt x="195" y="1627"/>
                    <a:pt x="160" y="1488"/>
                    <a:pt x="146" y="1324"/>
                  </a:cubicBezTo>
                  <a:cubicBezTo>
                    <a:pt x="133" y="1158"/>
                    <a:pt x="164" y="968"/>
                    <a:pt x="248" y="787"/>
                  </a:cubicBezTo>
                  <a:cubicBezTo>
                    <a:pt x="333" y="610"/>
                    <a:pt x="476" y="447"/>
                    <a:pt x="657" y="338"/>
                  </a:cubicBezTo>
                  <a:cubicBezTo>
                    <a:pt x="827" y="232"/>
                    <a:pt x="1025" y="178"/>
                    <a:pt x="1213" y="178"/>
                  </a:cubicBezTo>
                  <a:cubicBezTo>
                    <a:pt x="1224" y="178"/>
                    <a:pt x="1235" y="178"/>
                    <a:pt x="1245" y="178"/>
                  </a:cubicBezTo>
                  <a:cubicBezTo>
                    <a:pt x="1446" y="185"/>
                    <a:pt x="1633" y="249"/>
                    <a:pt x="1773" y="338"/>
                  </a:cubicBezTo>
                  <a:cubicBezTo>
                    <a:pt x="1916" y="423"/>
                    <a:pt x="2018" y="525"/>
                    <a:pt x="2079" y="603"/>
                  </a:cubicBezTo>
                  <a:cubicBezTo>
                    <a:pt x="2109" y="644"/>
                    <a:pt x="2133" y="674"/>
                    <a:pt x="2147" y="698"/>
                  </a:cubicBezTo>
                  <a:cubicBezTo>
                    <a:pt x="2160" y="723"/>
                    <a:pt x="2167" y="736"/>
                    <a:pt x="2167" y="736"/>
                  </a:cubicBezTo>
                  <a:cubicBezTo>
                    <a:pt x="2167" y="736"/>
                    <a:pt x="2164" y="723"/>
                    <a:pt x="2154" y="695"/>
                  </a:cubicBezTo>
                  <a:cubicBezTo>
                    <a:pt x="2143" y="671"/>
                    <a:pt x="2126" y="634"/>
                    <a:pt x="2102" y="586"/>
                  </a:cubicBezTo>
                  <a:cubicBezTo>
                    <a:pt x="2089" y="566"/>
                    <a:pt x="2076" y="542"/>
                    <a:pt x="2062" y="514"/>
                  </a:cubicBezTo>
                  <a:cubicBezTo>
                    <a:pt x="2041" y="488"/>
                    <a:pt x="2024" y="461"/>
                    <a:pt x="2000" y="430"/>
                  </a:cubicBezTo>
                  <a:cubicBezTo>
                    <a:pt x="1960" y="372"/>
                    <a:pt x="1902" y="310"/>
                    <a:pt x="1831" y="256"/>
                  </a:cubicBezTo>
                  <a:cubicBezTo>
                    <a:pt x="1759" y="199"/>
                    <a:pt x="1677" y="144"/>
                    <a:pt x="1582" y="100"/>
                  </a:cubicBezTo>
                  <a:cubicBezTo>
                    <a:pt x="1487" y="56"/>
                    <a:pt x="1378" y="21"/>
                    <a:pt x="1259" y="8"/>
                  </a:cubicBezTo>
                  <a:cubicBezTo>
                    <a:pt x="1219" y="3"/>
                    <a:pt x="1178" y="0"/>
                    <a:pt x="1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4"/>
            <p:cNvSpPr/>
            <p:nvPr/>
          </p:nvSpPr>
          <p:spPr>
            <a:xfrm>
              <a:off x="628653" y="456753"/>
              <a:ext cx="527" cy="5575"/>
            </a:xfrm>
            <a:custGeom>
              <a:avLst/>
              <a:gdLst/>
              <a:ahLst/>
              <a:cxnLst/>
              <a:rect l="l" t="t" r="r" b="b"/>
              <a:pathLst>
                <a:path w="12" h="127" extrusionOk="0">
                  <a:moveTo>
                    <a:pt x="5" y="1"/>
                  </a:moveTo>
                  <a:lnTo>
                    <a:pt x="5" y="8"/>
                  </a:lnTo>
                  <a:cubicBezTo>
                    <a:pt x="5" y="15"/>
                    <a:pt x="0" y="25"/>
                    <a:pt x="0" y="29"/>
                  </a:cubicBezTo>
                  <a:lnTo>
                    <a:pt x="0" y="52"/>
                  </a:lnTo>
                  <a:lnTo>
                    <a:pt x="0" y="62"/>
                  </a:lnTo>
                  <a:lnTo>
                    <a:pt x="0" y="76"/>
                  </a:lnTo>
                  <a:lnTo>
                    <a:pt x="0" y="96"/>
                  </a:lnTo>
                  <a:cubicBezTo>
                    <a:pt x="0" y="103"/>
                    <a:pt x="5" y="114"/>
                    <a:pt x="5" y="117"/>
                  </a:cubicBezTo>
                  <a:lnTo>
                    <a:pt x="5" y="127"/>
                  </a:lnTo>
                  <a:cubicBezTo>
                    <a:pt x="8" y="123"/>
                    <a:pt x="8" y="123"/>
                    <a:pt x="8" y="120"/>
                  </a:cubicBezTo>
                  <a:cubicBezTo>
                    <a:pt x="8" y="117"/>
                    <a:pt x="8" y="106"/>
                    <a:pt x="11" y="100"/>
                  </a:cubicBezTo>
                  <a:lnTo>
                    <a:pt x="11" y="76"/>
                  </a:lnTo>
                  <a:lnTo>
                    <a:pt x="11" y="62"/>
                  </a:lnTo>
                  <a:lnTo>
                    <a:pt x="11" y="49"/>
                  </a:lnTo>
                  <a:lnTo>
                    <a:pt x="11" y="25"/>
                  </a:lnTo>
                  <a:cubicBezTo>
                    <a:pt x="8" y="21"/>
                    <a:pt x="8" y="12"/>
                    <a:pt x="8" y="8"/>
                  </a:cubicBezTo>
                  <a:cubicBezTo>
                    <a:pt x="8" y="1"/>
                    <a:pt x="8" y="1"/>
                    <a:pt x="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4"/>
            <p:cNvSpPr/>
            <p:nvPr/>
          </p:nvSpPr>
          <p:spPr>
            <a:xfrm>
              <a:off x="842231" y="447402"/>
              <a:ext cx="113833" cy="193116"/>
            </a:xfrm>
            <a:custGeom>
              <a:avLst/>
              <a:gdLst/>
              <a:ahLst/>
              <a:cxnLst/>
              <a:rect l="l" t="t" r="r" b="b"/>
              <a:pathLst>
                <a:path w="2593" h="4399" extrusionOk="0">
                  <a:moveTo>
                    <a:pt x="242" y="0"/>
                  </a:moveTo>
                  <a:lnTo>
                    <a:pt x="242" y="0"/>
                  </a:lnTo>
                  <a:cubicBezTo>
                    <a:pt x="242" y="0"/>
                    <a:pt x="258" y="34"/>
                    <a:pt x="289" y="95"/>
                  </a:cubicBezTo>
                  <a:cubicBezTo>
                    <a:pt x="316" y="156"/>
                    <a:pt x="357" y="248"/>
                    <a:pt x="395" y="367"/>
                  </a:cubicBezTo>
                  <a:cubicBezTo>
                    <a:pt x="436" y="490"/>
                    <a:pt x="470" y="639"/>
                    <a:pt x="483" y="813"/>
                  </a:cubicBezTo>
                  <a:cubicBezTo>
                    <a:pt x="490" y="857"/>
                    <a:pt x="490" y="901"/>
                    <a:pt x="494" y="945"/>
                  </a:cubicBezTo>
                  <a:cubicBezTo>
                    <a:pt x="494" y="993"/>
                    <a:pt x="494" y="1041"/>
                    <a:pt x="490" y="1088"/>
                  </a:cubicBezTo>
                  <a:cubicBezTo>
                    <a:pt x="490" y="1136"/>
                    <a:pt x="487" y="1187"/>
                    <a:pt x="483" y="1234"/>
                  </a:cubicBezTo>
                  <a:cubicBezTo>
                    <a:pt x="476" y="1286"/>
                    <a:pt x="473" y="1337"/>
                    <a:pt x="462" y="1388"/>
                  </a:cubicBezTo>
                  <a:cubicBezTo>
                    <a:pt x="432" y="1595"/>
                    <a:pt x="354" y="1813"/>
                    <a:pt x="266" y="2044"/>
                  </a:cubicBezTo>
                  <a:cubicBezTo>
                    <a:pt x="222" y="2164"/>
                    <a:pt x="173" y="2286"/>
                    <a:pt x="129" y="2412"/>
                  </a:cubicBezTo>
                  <a:cubicBezTo>
                    <a:pt x="89" y="2541"/>
                    <a:pt x="48" y="2680"/>
                    <a:pt x="27" y="2826"/>
                  </a:cubicBezTo>
                  <a:cubicBezTo>
                    <a:pt x="4" y="2973"/>
                    <a:pt x="0" y="3129"/>
                    <a:pt x="24" y="3289"/>
                  </a:cubicBezTo>
                  <a:cubicBezTo>
                    <a:pt x="38" y="3368"/>
                    <a:pt x="58" y="3446"/>
                    <a:pt x="85" y="3524"/>
                  </a:cubicBezTo>
                  <a:cubicBezTo>
                    <a:pt x="116" y="3599"/>
                    <a:pt x="150" y="3674"/>
                    <a:pt x="191" y="3742"/>
                  </a:cubicBezTo>
                  <a:cubicBezTo>
                    <a:pt x="276" y="3885"/>
                    <a:pt x="385" y="4010"/>
                    <a:pt x="514" y="4112"/>
                  </a:cubicBezTo>
                  <a:cubicBezTo>
                    <a:pt x="578" y="4167"/>
                    <a:pt x="650" y="4211"/>
                    <a:pt x="725" y="4252"/>
                  </a:cubicBezTo>
                  <a:cubicBezTo>
                    <a:pt x="800" y="4289"/>
                    <a:pt x="878" y="4320"/>
                    <a:pt x="960" y="4344"/>
                  </a:cubicBezTo>
                  <a:cubicBezTo>
                    <a:pt x="1086" y="4380"/>
                    <a:pt x="1217" y="4398"/>
                    <a:pt x="1348" y="4398"/>
                  </a:cubicBezTo>
                  <a:cubicBezTo>
                    <a:pt x="1550" y="4398"/>
                    <a:pt x="1751" y="4356"/>
                    <a:pt x="1932" y="4269"/>
                  </a:cubicBezTo>
                  <a:cubicBezTo>
                    <a:pt x="2082" y="4194"/>
                    <a:pt x="2214" y="4095"/>
                    <a:pt x="2324" y="3969"/>
                  </a:cubicBezTo>
                  <a:cubicBezTo>
                    <a:pt x="2432" y="3847"/>
                    <a:pt x="2517" y="3694"/>
                    <a:pt x="2555" y="3531"/>
                  </a:cubicBezTo>
                  <a:cubicBezTo>
                    <a:pt x="2592" y="3364"/>
                    <a:pt x="2579" y="3194"/>
                    <a:pt x="2521" y="3041"/>
                  </a:cubicBezTo>
                  <a:cubicBezTo>
                    <a:pt x="2467" y="2891"/>
                    <a:pt x="2361" y="2759"/>
                    <a:pt x="2232" y="2671"/>
                  </a:cubicBezTo>
                  <a:cubicBezTo>
                    <a:pt x="2197" y="2650"/>
                    <a:pt x="2164" y="2630"/>
                    <a:pt x="2126" y="2613"/>
                  </a:cubicBezTo>
                  <a:cubicBezTo>
                    <a:pt x="2109" y="2605"/>
                    <a:pt x="2089" y="2599"/>
                    <a:pt x="2072" y="2592"/>
                  </a:cubicBezTo>
                  <a:cubicBezTo>
                    <a:pt x="2051" y="2589"/>
                    <a:pt x="2034" y="2582"/>
                    <a:pt x="2014" y="2578"/>
                  </a:cubicBezTo>
                  <a:cubicBezTo>
                    <a:pt x="1968" y="2568"/>
                    <a:pt x="1922" y="2562"/>
                    <a:pt x="1876" y="2562"/>
                  </a:cubicBezTo>
                  <a:cubicBezTo>
                    <a:pt x="1848" y="2562"/>
                    <a:pt x="1820" y="2564"/>
                    <a:pt x="1793" y="2568"/>
                  </a:cubicBezTo>
                  <a:cubicBezTo>
                    <a:pt x="1721" y="2575"/>
                    <a:pt x="1654" y="2599"/>
                    <a:pt x="1589" y="2622"/>
                  </a:cubicBezTo>
                  <a:cubicBezTo>
                    <a:pt x="1524" y="2650"/>
                    <a:pt x="1467" y="2684"/>
                    <a:pt x="1415" y="2732"/>
                  </a:cubicBezTo>
                  <a:cubicBezTo>
                    <a:pt x="1313" y="2817"/>
                    <a:pt x="1245" y="2949"/>
                    <a:pt x="1235" y="3071"/>
                  </a:cubicBezTo>
                  <a:cubicBezTo>
                    <a:pt x="1225" y="3194"/>
                    <a:pt x="1255" y="3306"/>
                    <a:pt x="1303" y="3398"/>
                  </a:cubicBezTo>
                  <a:cubicBezTo>
                    <a:pt x="1351" y="3487"/>
                    <a:pt x="1415" y="3558"/>
                    <a:pt x="1490" y="3609"/>
                  </a:cubicBezTo>
                  <a:cubicBezTo>
                    <a:pt x="1565" y="3657"/>
                    <a:pt x="1640" y="3680"/>
                    <a:pt x="1712" y="3694"/>
                  </a:cubicBezTo>
                  <a:cubicBezTo>
                    <a:pt x="1728" y="3696"/>
                    <a:pt x="1745" y="3697"/>
                    <a:pt x="1761" y="3697"/>
                  </a:cubicBezTo>
                  <a:cubicBezTo>
                    <a:pt x="1876" y="3697"/>
                    <a:pt x="1966" y="3657"/>
                    <a:pt x="2014" y="3613"/>
                  </a:cubicBezTo>
                  <a:cubicBezTo>
                    <a:pt x="2018" y="3605"/>
                    <a:pt x="2024" y="3602"/>
                    <a:pt x="2031" y="3595"/>
                  </a:cubicBezTo>
                  <a:cubicBezTo>
                    <a:pt x="2034" y="3589"/>
                    <a:pt x="2041" y="3585"/>
                    <a:pt x="2045" y="3578"/>
                  </a:cubicBezTo>
                  <a:cubicBezTo>
                    <a:pt x="2048" y="3575"/>
                    <a:pt x="2054" y="3569"/>
                    <a:pt x="2059" y="3564"/>
                  </a:cubicBezTo>
                  <a:cubicBezTo>
                    <a:pt x="2059" y="3558"/>
                    <a:pt x="2062" y="3555"/>
                    <a:pt x="2065" y="3551"/>
                  </a:cubicBezTo>
                  <a:cubicBezTo>
                    <a:pt x="2075" y="3538"/>
                    <a:pt x="2079" y="3528"/>
                    <a:pt x="2079" y="3528"/>
                  </a:cubicBezTo>
                  <a:lnTo>
                    <a:pt x="2079" y="3528"/>
                  </a:lnTo>
                  <a:cubicBezTo>
                    <a:pt x="2079" y="3528"/>
                    <a:pt x="2059" y="3561"/>
                    <a:pt x="2001" y="3592"/>
                  </a:cubicBezTo>
                  <a:cubicBezTo>
                    <a:pt x="1967" y="3612"/>
                    <a:pt x="1918" y="3624"/>
                    <a:pt x="1862" y="3624"/>
                  </a:cubicBezTo>
                  <a:cubicBezTo>
                    <a:pt x="1822" y="3624"/>
                    <a:pt x="1778" y="3618"/>
                    <a:pt x="1732" y="3602"/>
                  </a:cubicBezTo>
                  <a:cubicBezTo>
                    <a:pt x="1674" y="3585"/>
                    <a:pt x="1616" y="3555"/>
                    <a:pt x="1569" y="3507"/>
                  </a:cubicBezTo>
                  <a:cubicBezTo>
                    <a:pt x="1524" y="3462"/>
                    <a:pt x="1483" y="3398"/>
                    <a:pt x="1459" y="3327"/>
                  </a:cubicBezTo>
                  <a:cubicBezTo>
                    <a:pt x="1436" y="3255"/>
                    <a:pt x="1426" y="3173"/>
                    <a:pt x="1442" y="3099"/>
                  </a:cubicBezTo>
                  <a:cubicBezTo>
                    <a:pt x="1446" y="3082"/>
                    <a:pt x="1453" y="3062"/>
                    <a:pt x="1459" y="3044"/>
                  </a:cubicBezTo>
                  <a:cubicBezTo>
                    <a:pt x="1463" y="3034"/>
                    <a:pt x="1467" y="3027"/>
                    <a:pt x="1470" y="3017"/>
                  </a:cubicBezTo>
                  <a:cubicBezTo>
                    <a:pt x="1473" y="3010"/>
                    <a:pt x="1480" y="3000"/>
                    <a:pt x="1483" y="2993"/>
                  </a:cubicBezTo>
                  <a:cubicBezTo>
                    <a:pt x="1503" y="2960"/>
                    <a:pt x="1531" y="2932"/>
                    <a:pt x="1565" y="2905"/>
                  </a:cubicBezTo>
                  <a:cubicBezTo>
                    <a:pt x="1596" y="2878"/>
                    <a:pt x="1633" y="2854"/>
                    <a:pt x="1677" y="2840"/>
                  </a:cubicBezTo>
                  <a:cubicBezTo>
                    <a:pt x="1718" y="2823"/>
                    <a:pt x="1765" y="2817"/>
                    <a:pt x="1810" y="2817"/>
                  </a:cubicBezTo>
                  <a:cubicBezTo>
                    <a:pt x="1858" y="2817"/>
                    <a:pt x="1905" y="2823"/>
                    <a:pt x="1946" y="2837"/>
                  </a:cubicBezTo>
                  <a:lnTo>
                    <a:pt x="1977" y="2847"/>
                  </a:lnTo>
                  <a:cubicBezTo>
                    <a:pt x="1987" y="2854"/>
                    <a:pt x="1997" y="2857"/>
                    <a:pt x="2007" y="2864"/>
                  </a:cubicBezTo>
                  <a:cubicBezTo>
                    <a:pt x="2024" y="2875"/>
                    <a:pt x="2045" y="2888"/>
                    <a:pt x="2062" y="2905"/>
                  </a:cubicBezTo>
                  <a:cubicBezTo>
                    <a:pt x="2133" y="2963"/>
                    <a:pt x="2188" y="3051"/>
                    <a:pt x="2214" y="3150"/>
                  </a:cubicBezTo>
                  <a:cubicBezTo>
                    <a:pt x="2246" y="3245"/>
                    <a:pt x="2252" y="3354"/>
                    <a:pt x="2228" y="3456"/>
                  </a:cubicBezTo>
                  <a:cubicBezTo>
                    <a:pt x="2201" y="3558"/>
                    <a:pt x="2147" y="3657"/>
                    <a:pt x="2068" y="3745"/>
                  </a:cubicBezTo>
                  <a:cubicBezTo>
                    <a:pt x="1990" y="3834"/>
                    <a:pt x="1891" y="3905"/>
                    <a:pt x="1783" y="3956"/>
                  </a:cubicBezTo>
                  <a:cubicBezTo>
                    <a:pt x="1648" y="4018"/>
                    <a:pt x="1496" y="4050"/>
                    <a:pt x="1344" y="4050"/>
                  </a:cubicBezTo>
                  <a:cubicBezTo>
                    <a:pt x="1246" y="4050"/>
                    <a:pt x="1148" y="4037"/>
                    <a:pt x="1054" y="4010"/>
                  </a:cubicBezTo>
                  <a:cubicBezTo>
                    <a:pt x="936" y="3977"/>
                    <a:pt x="823" y="3922"/>
                    <a:pt x="725" y="3847"/>
                  </a:cubicBezTo>
                  <a:cubicBezTo>
                    <a:pt x="626" y="3769"/>
                    <a:pt x="538" y="3677"/>
                    <a:pt x="473" y="3572"/>
                  </a:cubicBezTo>
                  <a:cubicBezTo>
                    <a:pt x="439" y="3517"/>
                    <a:pt x="412" y="3462"/>
                    <a:pt x="388" y="3405"/>
                  </a:cubicBezTo>
                  <a:cubicBezTo>
                    <a:pt x="365" y="3351"/>
                    <a:pt x="347" y="3293"/>
                    <a:pt x="333" y="3231"/>
                  </a:cubicBezTo>
                  <a:cubicBezTo>
                    <a:pt x="310" y="3112"/>
                    <a:pt x="307" y="2986"/>
                    <a:pt x="320" y="2864"/>
                  </a:cubicBezTo>
                  <a:cubicBezTo>
                    <a:pt x="344" y="2613"/>
                    <a:pt x="422" y="2364"/>
                    <a:pt x="494" y="2123"/>
                  </a:cubicBezTo>
                  <a:cubicBezTo>
                    <a:pt x="561" y="1881"/>
                    <a:pt x="626" y="1639"/>
                    <a:pt x="643" y="1412"/>
                  </a:cubicBezTo>
                  <a:cubicBezTo>
                    <a:pt x="654" y="1296"/>
                    <a:pt x="654" y="1187"/>
                    <a:pt x="643" y="1082"/>
                  </a:cubicBezTo>
                  <a:cubicBezTo>
                    <a:pt x="640" y="1030"/>
                    <a:pt x="630" y="983"/>
                    <a:pt x="622" y="936"/>
                  </a:cubicBezTo>
                  <a:cubicBezTo>
                    <a:pt x="613" y="884"/>
                    <a:pt x="605" y="840"/>
                    <a:pt x="596" y="796"/>
                  </a:cubicBezTo>
                  <a:cubicBezTo>
                    <a:pt x="555" y="616"/>
                    <a:pt x="497" y="469"/>
                    <a:pt x="446" y="350"/>
                  </a:cubicBezTo>
                  <a:cubicBezTo>
                    <a:pt x="388" y="231"/>
                    <a:pt x="337" y="146"/>
                    <a:pt x="299" y="88"/>
                  </a:cubicBezTo>
                  <a:cubicBezTo>
                    <a:pt x="262" y="30"/>
                    <a:pt x="24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4"/>
            <p:cNvSpPr/>
            <p:nvPr/>
          </p:nvSpPr>
          <p:spPr>
            <a:xfrm>
              <a:off x="547744" y="362542"/>
              <a:ext cx="132183" cy="277580"/>
            </a:xfrm>
            <a:custGeom>
              <a:avLst/>
              <a:gdLst/>
              <a:ahLst/>
              <a:cxnLst/>
              <a:rect l="l" t="t" r="r" b="b"/>
              <a:pathLst>
                <a:path w="3011" h="6323" extrusionOk="0">
                  <a:moveTo>
                    <a:pt x="738" y="1"/>
                  </a:moveTo>
                  <a:cubicBezTo>
                    <a:pt x="738" y="1"/>
                    <a:pt x="728" y="7"/>
                    <a:pt x="705" y="24"/>
                  </a:cubicBezTo>
                  <a:cubicBezTo>
                    <a:pt x="684" y="41"/>
                    <a:pt x="650" y="62"/>
                    <a:pt x="612" y="96"/>
                  </a:cubicBezTo>
                  <a:cubicBezTo>
                    <a:pt x="592" y="113"/>
                    <a:pt x="568" y="130"/>
                    <a:pt x="545" y="154"/>
                  </a:cubicBezTo>
                  <a:cubicBezTo>
                    <a:pt x="524" y="178"/>
                    <a:pt x="496" y="201"/>
                    <a:pt x="476" y="232"/>
                  </a:cubicBezTo>
                  <a:cubicBezTo>
                    <a:pt x="463" y="246"/>
                    <a:pt x="449" y="263"/>
                    <a:pt x="439" y="280"/>
                  </a:cubicBezTo>
                  <a:cubicBezTo>
                    <a:pt x="425" y="297"/>
                    <a:pt x="415" y="313"/>
                    <a:pt x="402" y="330"/>
                  </a:cubicBezTo>
                  <a:cubicBezTo>
                    <a:pt x="388" y="351"/>
                    <a:pt x="378" y="368"/>
                    <a:pt x="367" y="392"/>
                  </a:cubicBezTo>
                  <a:cubicBezTo>
                    <a:pt x="358" y="412"/>
                    <a:pt x="344" y="432"/>
                    <a:pt x="337" y="456"/>
                  </a:cubicBezTo>
                  <a:cubicBezTo>
                    <a:pt x="296" y="548"/>
                    <a:pt x="272" y="657"/>
                    <a:pt x="262" y="776"/>
                  </a:cubicBezTo>
                  <a:cubicBezTo>
                    <a:pt x="251" y="899"/>
                    <a:pt x="259" y="1028"/>
                    <a:pt x="286" y="1164"/>
                  </a:cubicBezTo>
                  <a:cubicBezTo>
                    <a:pt x="340" y="1440"/>
                    <a:pt x="469" y="1729"/>
                    <a:pt x="653" y="2015"/>
                  </a:cubicBezTo>
                  <a:cubicBezTo>
                    <a:pt x="745" y="2158"/>
                    <a:pt x="851" y="2297"/>
                    <a:pt x="973" y="2436"/>
                  </a:cubicBezTo>
                  <a:cubicBezTo>
                    <a:pt x="1034" y="2505"/>
                    <a:pt x="1099" y="2572"/>
                    <a:pt x="1167" y="2637"/>
                  </a:cubicBezTo>
                  <a:cubicBezTo>
                    <a:pt x="1187" y="2654"/>
                    <a:pt x="1204" y="2671"/>
                    <a:pt x="1221" y="2688"/>
                  </a:cubicBezTo>
                  <a:cubicBezTo>
                    <a:pt x="1238" y="2701"/>
                    <a:pt x="1256" y="2718"/>
                    <a:pt x="1276" y="2732"/>
                  </a:cubicBezTo>
                  <a:cubicBezTo>
                    <a:pt x="1310" y="2763"/>
                    <a:pt x="1347" y="2794"/>
                    <a:pt x="1381" y="2828"/>
                  </a:cubicBezTo>
                  <a:cubicBezTo>
                    <a:pt x="1670" y="3076"/>
                    <a:pt x="1980" y="3324"/>
                    <a:pt x="2242" y="3624"/>
                  </a:cubicBezTo>
                  <a:cubicBezTo>
                    <a:pt x="2310" y="3698"/>
                    <a:pt x="2371" y="3776"/>
                    <a:pt x="2429" y="3858"/>
                  </a:cubicBezTo>
                  <a:cubicBezTo>
                    <a:pt x="2484" y="3940"/>
                    <a:pt x="2534" y="4025"/>
                    <a:pt x="2575" y="4114"/>
                  </a:cubicBezTo>
                  <a:cubicBezTo>
                    <a:pt x="2664" y="4293"/>
                    <a:pt x="2715" y="4484"/>
                    <a:pt x="2725" y="4681"/>
                  </a:cubicBezTo>
                  <a:cubicBezTo>
                    <a:pt x="2728" y="4780"/>
                    <a:pt x="2721" y="4882"/>
                    <a:pt x="2705" y="4977"/>
                  </a:cubicBezTo>
                  <a:cubicBezTo>
                    <a:pt x="2688" y="5076"/>
                    <a:pt x="2660" y="5168"/>
                    <a:pt x="2623" y="5260"/>
                  </a:cubicBezTo>
                  <a:cubicBezTo>
                    <a:pt x="2582" y="5348"/>
                    <a:pt x="2531" y="5433"/>
                    <a:pt x="2473" y="5511"/>
                  </a:cubicBezTo>
                  <a:cubicBezTo>
                    <a:pt x="2412" y="5590"/>
                    <a:pt x="2344" y="5661"/>
                    <a:pt x="2266" y="5722"/>
                  </a:cubicBezTo>
                  <a:cubicBezTo>
                    <a:pt x="2027" y="5919"/>
                    <a:pt x="1716" y="6028"/>
                    <a:pt x="1412" y="6028"/>
                  </a:cubicBezTo>
                  <a:cubicBezTo>
                    <a:pt x="1326" y="6028"/>
                    <a:pt x="1240" y="6019"/>
                    <a:pt x="1157" y="6001"/>
                  </a:cubicBezTo>
                  <a:cubicBezTo>
                    <a:pt x="1061" y="5978"/>
                    <a:pt x="970" y="5946"/>
                    <a:pt x="884" y="5906"/>
                  </a:cubicBezTo>
                  <a:cubicBezTo>
                    <a:pt x="799" y="5862"/>
                    <a:pt x="721" y="5808"/>
                    <a:pt x="647" y="5746"/>
                  </a:cubicBezTo>
                  <a:lnTo>
                    <a:pt x="595" y="5698"/>
                  </a:lnTo>
                  <a:cubicBezTo>
                    <a:pt x="578" y="5685"/>
                    <a:pt x="562" y="5665"/>
                    <a:pt x="545" y="5648"/>
                  </a:cubicBezTo>
                  <a:cubicBezTo>
                    <a:pt x="514" y="5613"/>
                    <a:pt x="483" y="5576"/>
                    <a:pt x="456" y="5538"/>
                  </a:cubicBezTo>
                  <a:cubicBezTo>
                    <a:pt x="402" y="5467"/>
                    <a:pt x="361" y="5386"/>
                    <a:pt x="330" y="5301"/>
                  </a:cubicBezTo>
                  <a:cubicBezTo>
                    <a:pt x="276" y="5130"/>
                    <a:pt x="272" y="4946"/>
                    <a:pt x="327" y="4790"/>
                  </a:cubicBezTo>
                  <a:cubicBezTo>
                    <a:pt x="354" y="4712"/>
                    <a:pt x="394" y="4644"/>
                    <a:pt x="449" y="4583"/>
                  </a:cubicBezTo>
                  <a:cubicBezTo>
                    <a:pt x="504" y="4522"/>
                    <a:pt x="571" y="4474"/>
                    <a:pt x="643" y="4436"/>
                  </a:cubicBezTo>
                  <a:cubicBezTo>
                    <a:pt x="764" y="4376"/>
                    <a:pt x="899" y="4346"/>
                    <a:pt x="1029" y="4346"/>
                  </a:cubicBezTo>
                  <a:cubicBezTo>
                    <a:pt x="1059" y="4346"/>
                    <a:pt x="1089" y="4348"/>
                    <a:pt x="1119" y="4351"/>
                  </a:cubicBezTo>
                  <a:cubicBezTo>
                    <a:pt x="1279" y="4368"/>
                    <a:pt x="1429" y="4430"/>
                    <a:pt x="1541" y="4522"/>
                  </a:cubicBezTo>
                  <a:cubicBezTo>
                    <a:pt x="1595" y="4569"/>
                    <a:pt x="1643" y="4624"/>
                    <a:pt x="1677" y="4681"/>
                  </a:cubicBezTo>
                  <a:cubicBezTo>
                    <a:pt x="1714" y="4739"/>
                    <a:pt x="1738" y="4804"/>
                    <a:pt x="1749" y="4869"/>
                  </a:cubicBezTo>
                  <a:cubicBezTo>
                    <a:pt x="1769" y="5001"/>
                    <a:pt x="1752" y="5134"/>
                    <a:pt x="1697" y="5239"/>
                  </a:cubicBezTo>
                  <a:cubicBezTo>
                    <a:pt x="1670" y="5293"/>
                    <a:pt x="1636" y="5338"/>
                    <a:pt x="1592" y="5375"/>
                  </a:cubicBezTo>
                  <a:cubicBezTo>
                    <a:pt x="1551" y="5409"/>
                    <a:pt x="1504" y="5440"/>
                    <a:pt x="1452" y="5457"/>
                  </a:cubicBezTo>
                  <a:cubicBezTo>
                    <a:pt x="1409" y="5472"/>
                    <a:pt x="1365" y="5478"/>
                    <a:pt x="1322" y="5478"/>
                  </a:cubicBezTo>
                  <a:cubicBezTo>
                    <a:pt x="1267" y="5478"/>
                    <a:pt x="1214" y="5468"/>
                    <a:pt x="1167" y="5450"/>
                  </a:cubicBezTo>
                  <a:cubicBezTo>
                    <a:pt x="1078" y="5420"/>
                    <a:pt x="1011" y="5372"/>
                    <a:pt x="956" y="5324"/>
                  </a:cubicBezTo>
                  <a:cubicBezTo>
                    <a:pt x="929" y="5301"/>
                    <a:pt x="909" y="5273"/>
                    <a:pt x="888" y="5249"/>
                  </a:cubicBezTo>
                  <a:cubicBezTo>
                    <a:pt x="871" y="5222"/>
                    <a:pt x="854" y="5202"/>
                    <a:pt x="840" y="5178"/>
                  </a:cubicBezTo>
                  <a:cubicBezTo>
                    <a:pt x="834" y="5168"/>
                    <a:pt x="830" y="5158"/>
                    <a:pt x="823" y="5147"/>
                  </a:cubicBezTo>
                  <a:cubicBezTo>
                    <a:pt x="820" y="5137"/>
                    <a:pt x="816" y="5127"/>
                    <a:pt x="813" y="5117"/>
                  </a:cubicBezTo>
                  <a:cubicBezTo>
                    <a:pt x="807" y="5106"/>
                    <a:pt x="803" y="5100"/>
                    <a:pt x="799" y="5093"/>
                  </a:cubicBezTo>
                  <a:cubicBezTo>
                    <a:pt x="799" y="5083"/>
                    <a:pt x="796" y="5076"/>
                    <a:pt x="793" y="5069"/>
                  </a:cubicBezTo>
                  <a:cubicBezTo>
                    <a:pt x="786" y="5045"/>
                    <a:pt x="782" y="5032"/>
                    <a:pt x="782" y="5032"/>
                  </a:cubicBezTo>
                  <a:lnTo>
                    <a:pt x="782" y="5032"/>
                  </a:lnTo>
                  <a:cubicBezTo>
                    <a:pt x="782" y="5032"/>
                    <a:pt x="786" y="5045"/>
                    <a:pt x="789" y="5073"/>
                  </a:cubicBezTo>
                  <a:cubicBezTo>
                    <a:pt x="793" y="5079"/>
                    <a:pt x="793" y="5086"/>
                    <a:pt x="793" y="5093"/>
                  </a:cubicBezTo>
                  <a:cubicBezTo>
                    <a:pt x="796" y="5103"/>
                    <a:pt x="799" y="5110"/>
                    <a:pt x="803" y="5120"/>
                  </a:cubicBezTo>
                  <a:cubicBezTo>
                    <a:pt x="807" y="5130"/>
                    <a:pt x="807" y="5141"/>
                    <a:pt x="810" y="5151"/>
                  </a:cubicBezTo>
                  <a:cubicBezTo>
                    <a:pt x="816" y="5161"/>
                    <a:pt x="820" y="5175"/>
                    <a:pt x="827" y="5185"/>
                  </a:cubicBezTo>
                  <a:cubicBezTo>
                    <a:pt x="834" y="5212"/>
                    <a:pt x="851" y="5236"/>
                    <a:pt x="864" y="5263"/>
                  </a:cubicBezTo>
                  <a:cubicBezTo>
                    <a:pt x="881" y="5290"/>
                    <a:pt x="901" y="5321"/>
                    <a:pt x="929" y="5351"/>
                  </a:cubicBezTo>
                  <a:cubicBezTo>
                    <a:pt x="980" y="5409"/>
                    <a:pt x="1047" y="5471"/>
                    <a:pt x="1140" y="5515"/>
                  </a:cubicBezTo>
                  <a:cubicBezTo>
                    <a:pt x="1187" y="5532"/>
                    <a:pt x="1238" y="5552"/>
                    <a:pt x="1296" y="5555"/>
                  </a:cubicBezTo>
                  <a:cubicBezTo>
                    <a:pt x="1316" y="5559"/>
                    <a:pt x="1335" y="5561"/>
                    <a:pt x="1355" y="5561"/>
                  </a:cubicBezTo>
                  <a:cubicBezTo>
                    <a:pt x="1395" y="5561"/>
                    <a:pt x="1437" y="5554"/>
                    <a:pt x="1480" y="5546"/>
                  </a:cubicBezTo>
                  <a:cubicBezTo>
                    <a:pt x="1541" y="5532"/>
                    <a:pt x="1603" y="5502"/>
                    <a:pt x="1660" y="5464"/>
                  </a:cubicBezTo>
                  <a:cubicBezTo>
                    <a:pt x="1718" y="5420"/>
                    <a:pt x="1769" y="5365"/>
                    <a:pt x="1810" y="5304"/>
                  </a:cubicBezTo>
                  <a:cubicBezTo>
                    <a:pt x="1888" y="5175"/>
                    <a:pt x="1922" y="5015"/>
                    <a:pt x="1905" y="4844"/>
                  </a:cubicBezTo>
                  <a:cubicBezTo>
                    <a:pt x="1898" y="4763"/>
                    <a:pt x="1874" y="4678"/>
                    <a:pt x="1830" y="4596"/>
                  </a:cubicBezTo>
                  <a:cubicBezTo>
                    <a:pt x="1790" y="4515"/>
                    <a:pt x="1732" y="4443"/>
                    <a:pt x="1660" y="4382"/>
                  </a:cubicBezTo>
                  <a:cubicBezTo>
                    <a:pt x="1521" y="4260"/>
                    <a:pt x="1344" y="4178"/>
                    <a:pt x="1146" y="4144"/>
                  </a:cubicBezTo>
                  <a:cubicBezTo>
                    <a:pt x="1094" y="4137"/>
                    <a:pt x="1041" y="4133"/>
                    <a:pt x="987" y="4133"/>
                  </a:cubicBezTo>
                  <a:cubicBezTo>
                    <a:pt x="840" y="4133"/>
                    <a:pt x="688" y="4161"/>
                    <a:pt x="545" y="4226"/>
                  </a:cubicBezTo>
                  <a:cubicBezTo>
                    <a:pt x="446" y="4266"/>
                    <a:pt x="350" y="4331"/>
                    <a:pt x="272" y="4409"/>
                  </a:cubicBezTo>
                  <a:cubicBezTo>
                    <a:pt x="190" y="4491"/>
                    <a:pt x="126" y="4590"/>
                    <a:pt x="85" y="4698"/>
                  </a:cubicBezTo>
                  <a:cubicBezTo>
                    <a:pt x="0" y="4916"/>
                    <a:pt x="0" y="5161"/>
                    <a:pt x="68" y="5386"/>
                  </a:cubicBezTo>
                  <a:cubicBezTo>
                    <a:pt x="102" y="5497"/>
                    <a:pt x="157" y="5607"/>
                    <a:pt x="225" y="5706"/>
                  </a:cubicBezTo>
                  <a:cubicBezTo>
                    <a:pt x="262" y="5750"/>
                    <a:pt x="292" y="5797"/>
                    <a:pt x="333" y="5838"/>
                  </a:cubicBezTo>
                  <a:cubicBezTo>
                    <a:pt x="354" y="5862"/>
                    <a:pt x="374" y="5882"/>
                    <a:pt x="394" y="5902"/>
                  </a:cubicBezTo>
                  <a:lnTo>
                    <a:pt x="460" y="5964"/>
                  </a:lnTo>
                  <a:cubicBezTo>
                    <a:pt x="548" y="6042"/>
                    <a:pt x="647" y="6110"/>
                    <a:pt x="752" y="6164"/>
                  </a:cubicBezTo>
                  <a:cubicBezTo>
                    <a:pt x="860" y="6219"/>
                    <a:pt x="973" y="6260"/>
                    <a:pt x="1092" y="6287"/>
                  </a:cubicBezTo>
                  <a:cubicBezTo>
                    <a:pt x="1200" y="6311"/>
                    <a:pt x="1311" y="6323"/>
                    <a:pt x="1421" y="6323"/>
                  </a:cubicBezTo>
                  <a:cubicBezTo>
                    <a:pt x="1793" y="6323"/>
                    <a:pt x="2165" y="6190"/>
                    <a:pt x="2456" y="5954"/>
                  </a:cubicBezTo>
                  <a:cubicBezTo>
                    <a:pt x="2548" y="5875"/>
                    <a:pt x="2633" y="5787"/>
                    <a:pt x="2708" y="5689"/>
                  </a:cubicBezTo>
                  <a:cubicBezTo>
                    <a:pt x="2779" y="5590"/>
                    <a:pt x="2840" y="5484"/>
                    <a:pt x="2888" y="5372"/>
                  </a:cubicBezTo>
                  <a:cubicBezTo>
                    <a:pt x="2936" y="5260"/>
                    <a:pt x="2966" y="5141"/>
                    <a:pt x="2986" y="5022"/>
                  </a:cubicBezTo>
                  <a:cubicBezTo>
                    <a:pt x="3004" y="4902"/>
                    <a:pt x="3011" y="4787"/>
                    <a:pt x="3004" y="4668"/>
                  </a:cubicBezTo>
                  <a:cubicBezTo>
                    <a:pt x="2990" y="4430"/>
                    <a:pt x="2919" y="4199"/>
                    <a:pt x="2817" y="3998"/>
                  </a:cubicBezTo>
                  <a:cubicBezTo>
                    <a:pt x="2711" y="3794"/>
                    <a:pt x="2575" y="3613"/>
                    <a:pt x="2432" y="3456"/>
                  </a:cubicBezTo>
                  <a:cubicBezTo>
                    <a:pt x="2140" y="3137"/>
                    <a:pt x="1813" y="2896"/>
                    <a:pt x="1517" y="2660"/>
                  </a:cubicBezTo>
                  <a:cubicBezTo>
                    <a:pt x="1480" y="2634"/>
                    <a:pt x="1443" y="2603"/>
                    <a:pt x="1408" y="2572"/>
                  </a:cubicBezTo>
                  <a:cubicBezTo>
                    <a:pt x="1388" y="2558"/>
                    <a:pt x="1371" y="2545"/>
                    <a:pt x="1354" y="2531"/>
                  </a:cubicBezTo>
                  <a:cubicBezTo>
                    <a:pt x="1337" y="2518"/>
                    <a:pt x="1320" y="2501"/>
                    <a:pt x="1303" y="2487"/>
                  </a:cubicBezTo>
                  <a:cubicBezTo>
                    <a:pt x="1235" y="2429"/>
                    <a:pt x="1170" y="2368"/>
                    <a:pt x="1113" y="2307"/>
                  </a:cubicBezTo>
                  <a:cubicBezTo>
                    <a:pt x="994" y="2181"/>
                    <a:pt x="884" y="2052"/>
                    <a:pt x="793" y="1919"/>
                  </a:cubicBezTo>
                  <a:cubicBezTo>
                    <a:pt x="606" y="1657"/>
                    <a:pt x="469" y="1389"/>
                    <a:pt x="398" y="1140"/>
                  </a:cubicBezTo>
                  <a:cubicBezTo>
                    <a:pt x="327" y="889"/>
                    <a:pt x="327" y="654"/>
                    <a:pt x="391" y="477"/>
                  </a:cubicBezTo>
                  <a:cubicBezTo>
                    <a:pt x="446" y="297"/>
                    <a:pt x="548" y="178"/>
                    <a:pt x="619" y="106"/>
                  </a:cubicBezTo>
                  <a:cubicBezTo>
                    <a:pt x="656" y="68"/>
                    <a:pt x="687" y="45"/>
                    <a:pt x="708" y="28"/>
                  </a:cubicBezTo>
                  <a:cubicBezTo>
                    <a:pt x="728" y="11"/>
                    <a:pt x="738"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4"/>
            <p:cNvSpPr/>
            <p:nvPr/>
          </p:nvSpPr>
          <p:spPr>
            <a:xfrm>
              <a:off x="539227" y="582353"/>
              <a:ext cx="136529" cy="197023"/>
            </a:xfrm>
            <a:custGeom>
              <a:avLst/>
              <a:gdLst/>
              <a:ahLst/>
              <a:cxnLst/>
              <a:rect l="l" t="t" r="r" b="b"/>
              <a:pathLst>
                <a:path w="3110" h="4488" extrusionOk="0">
                  <a:moveTo>
                    <a:pt x="3109" y="1"/>
                  </a:moveTo>
                  <a:cubicBezTo>
                    <a:pt x="3109" y="1"/>
                    <a:pt x="3103" y="28"/>
                    <a:pt x="3092" y="79"/>
                  </a:cubicBezTo>
                  <a:cubicBezTo>
                    <a:pt x="3086" y="107"/>
                    <a:pt x="3075" y="137"/>
                    <a:pt x="3062" y="175"/>
                  </a:cubicBezTo>
                  <a:cubicBezTo>
                    <a:pt x="3058" y="195"/>
                    <a:pt x="3048" y="212"/>
                    <a:pt x="3042" y="232"/>
                  </a:cubicBezTo>
                  <a:cubicBezTo>
                    <a:pt x="3031" y="253"/>
                    <a:pt x="3024" y="277"/>
                    <a:pt x="3014" y="297"/>
                  </a:cubicBezTo>
                  <a:cubicBezTo>
                    <a:pt x="2932" y="481"/>
                    <a:pt x="2766" y="712"/>
                    <a:pt x="2507" y="926"/>
                  </a:cubicBezTo>
                  <a:cubicBezTo>
                    <a:pt x="2442" y="980"/>
                    <a:pt x="2371" y="1035"/>
                    <a:pt x="2300" y="1086"/>
                  </a:cubicBezTo>
                  <a:cubicBezTo>
                    <a:pt x="2225" y="1137"/>
                    <a:pt x="2144" y="1184"/>
                    <a:pt x="2058" y="1233"/>
                  </a:cubicBezTo>
                  <a:cubicBezTo>
                    <a:pt x="1891" y="1327"/>
                    <a:pt x="1704" y="1416"/>
                    <a:pt x="1514" y="1518"/>
                  </a:cubicBezTo>
                  <a:cubicBezTo>
                    <a:pt x="1320" y="1613"/>
                    <a:pt x="1116" y="1719"/>
                    <a:pt x="919" y="1851"/>
                  </a:cubicBezTo>
                  <a:cubicBezTo>
                    <a:pt x="891" y="1869"/>
                    <a:pt x="868" y="1886"/>
                    <a:pt x="844" y="1903"/>
                  </a:cubicBezTo>
                  <a:cubicBezTo>
                    <a:pt x="820" y="1923"/>
                    <a:pt x="792" y="1940"/>
                    <a:pt x="769" y="1957"/>
                  </a:cubicBezTo>
                  <a:cubicBezTo>
                    <a:pt x="745" y="1977"/>
                    <a:pt x="721" y="1994"/>
                    <a:pt x="698" y="2015"/>
                  </a:cubicBezTo>
                  <a:lnTo>
                    <a:pt x="626" y="2079"/>
                  </a:lnTo>
                  <a:cubicBezTo>
                    <a:pt x="534" y="2164"/>
                    <a:pt x="450" y="2256"/>
                    <a:pt x="368" y="2358"/>
                  </a:cubicBezTo>
                  <a:cubicBezTo>
                    <a:pt x="293" y="2460"/>
                    <a:pt x="225" y="2572"/>
                    <a:pt x="167" y="2692"/>
                  </a:cubicBezTo>
                  <a:cubicBezTo>
                    <a:pt x="112" y="2811"/>
                    <a:pt x="68" y="2936"/>
                    <a:pt x="45" y="3073"/>
                  </a:cubicBezTo>
                  <a:cubicBezTo>
                    <a:pt x="1" y="3338"/>
                    <a:pt x="37" y="3627"/>
                    <a:pt x="167" y="3862"/>
                  </a:cubicBezTo>
                  <a:cubicBezTo>
                    <a:pt x="293" y="4097"/>
                    <a:pt x="486" y="4270"/>
                    <a:pt x="698" y="4372"/>
                  </a:cubicBezTo>
                  <a:cubicBezTo>
                    <a:pt x="860" y="4451"/>
                    <a:pt x="1033" y="4487"/>
                    <a:pt x="1195" y="4487"/>
                  </a:cubicBezTo>
                  <a:cubicBezTo>
                    <a:pt x="1244" y="4487"/>
                    <a:pt x="1291" y="4484"/>
                    <a:pt x="1337" y="4478"/>
                  </a:cubicBezTo>
                  <a:cubicBezTo>
                    <a:pt x="1436" y="4467"/>
                    <a:pt x="1531" y="4437"/>
                    <a:pt x="1616" y="4393"/>
                  </a:cubicBezTo>
                  <a:cubicBezTo>
                    <a:pt x="1698" y="4348"/>
                    <a:pt x="1766" y="4291"/>
                    <a:pt x="1820" y="4226"/>
                  </a:cubicBezTo>
                  <a:cubicBezTo>
                    <a:pt x="1874" y="4161"/>
                    <a:pt x="1908" y="4090"/>
                    <a:pt x="1929" y="4026"/>
                  </a:cubicBezTo>
                  <a:cubicBezTo>
                    <a:pt x="1949" y="3957"/>
                    <a:pt x="1956" y="3896"/>
                    <a:pt x="1956" y="3842"/>
                  </a:cubicBezTo>
                  <a:cubicBezTo>
                    <a:pt x="1953" y="3787"/>
                    <a:pt x="1946" y="3736"/>
                    <a:pt x="1932" y="3699"/>
                  </a:cubicBezTo>
                  <a:cubicBezTo>
                    <a:pt x="1926" y="3679"/>
                    <a:pt x="1915" y="3661"/>
                    <a:pt x="1908" y="3644"/>
                  </a:cubicBezTo>
                  <a:cubicBezTo>
                    <a:pt x="1902" y="3627"/>
                    <a:pt x="1895" y="3613"/>
                    <a:pt x="1888" y="3603"/>
                  </a:cubicBezTo>
                  <a:cubicBezTo>
                    <a:pt x="1878" y="3590"/>
                    <a:pt x="1871" y="3580"/>
                    <a:pt x="1868" y="3572"/>
                  </a:cubicBezTo>
                  <a:cubicBezTo>
                    <a:pt x="1861" y="3563"/>
                    <a:pt x="1854" y="3556"/>
                    <a:pt x="1850" y="3552"/>
                  </a:cubicBezTo>
                  <a:cubicBezTo>
                    <a:pt x="1841" y="3542"/>
                    <a:pt x="1837" y="3536"/>
                    <a:pt x="1837" y="3536"/>
                  </a:cubicBezTo>
                  <a:lnTo>
                    <a:pt x="1837" y="3536"/>
                  </a:lnTo>
                  <a:cubicBezTo>
                    <a:pt x="1837" y="3536"/>
                    <a:pt x="1837" y="3542"/>
                    <a:pt x="1844" y="3556"/>
                  </a:cubicBezTo>
                  <a:cubicBezTo>
                    <a:pt x="1847" y="3563"/>
                    <a:pt x="1850" y="3569"/>
                    <a:pt x="1854" y="3580"/>
                  </a:cubicBezTo>
                  <a:cubicBezTo>
                    <a:pt x="1858" y="3590"/>
                    <a:pt x="1861" y="3600"/>
                    <a:pt x="1864" y="3613"/>
                  </a:cubicBezTo>
                  <a:cubicBezTo>
                    <a:pt x="1878" y="3661"/>
                    <a:pt x="1882" y="3743"/>
                    <a:pt x="1858" y="3831"/>
                  </a:cubicBezTo>
                  <a:cubicBezTo>
                    <a:pt x="1844" y="3872"/>
                    <a:pt x="1827" y="3919"/>
                    <a:pt x="1797" y="3964"/>
                  </a:cubicBezTo>
                  <a:cubicBezTo>
                    <a:pt x="1766" y="4008"/>
                    <a:pt x="1728" y="4049"/>
                    <a:pt x="1681" y="4079"/>
                  </a:cubicBezTo>
                  <a:cubicBezTo>
                    <a:pt x="1585" y="4148"/>
                    <a:pt x="1456" y="4181"/>
                    <a:pt x="1317" y="4181"/>
                  </a:cubicBezTo>
                  <a:cubicBezTo>
                    <a:pt x="1174" y="4178"/>
                    <a:pt x="1021" y="4128"/>
                    <a:pt x="891" y="4035"/>
                  </a:cubicBezTo>
                  <a:cubicBezTo>
                    <a:pt x="759" y="3944"/>
                    <a:pt x="646" y="3808"/>
                    <a:pt x="582" y="3658"/>
                  </a:cubicBezTo>
                  <a:lnTo>
                    <a:pt x="572" y="3627"/>
                  </a:lnTo>
                  <a:lnTo>
                    <a:pt x="561" y="3600"/>
                  </a:lnTo>
                  <a:cubicBezTo>
                    <a:pt x="552" y="3580"/>
                    <a:pt x="548" y="3559"/>
                    <a:pt x="544" y="3542"/>
                  </a:cubicBezTo>
                  <a:cubicBezTo>
                    <a:pt x="538" y="3522"/>
                    <a:pt x="534" y="3501"/>
                    <a:pt x="531" y="3481"/>
                  </a:cubicBezTo>
                  <a:cubicBezTo>
                    <a:pt x="527" y="3470"/>
                    <a:pt x="527" y="3461"/>
                    <a:pt x="524" y="3450"/>
                  </a:cubicBezTo>
                  <a:lnTo>
                    <a:pt x="521" y="3416"/>
                  </a:lnTo>
                  <a:cubicBezTo>
                    <a:pt x="514" y="3335"/>
                    <a:pt x="517" y="3246"/>
                    <a:pt x="534" y="3158"/>
                  </a:cubicBezTo>
                  <a:cubicBezTo>
                    <a:pt x="568" y="2981"/>
                    <a:pt x="636" y="2794"/>
                    <a:pt x="752" y="2627"/>
                  </a:cubicBezTo>
                  <a:cubicBezTo>
                    <a:pt x="803" y="2542"/>
                    <a:pt x="864" y="2460"/>
                    <a:pt x="932" y="2382"/>
                  </a:cubicBezTo>
                  <a:lnTo>
                    <a:pt x="987" y="2327"/>
                  </a:lnTo>
                  <a:cubicBezTo>
                    <a:pt x="1004" y="2307"/>
                    <a:pt x="1024" y="2291"/>
                    <a:pt x="1041" y="2274"/>
                  </a:cubicBezTo>
                  <a:cubicBezTo>
                    <a:pt x="1058" y="2253"/>
                    <a:pt x="1078" y="2236"/>
                    <a:pt x="1099" y="2216"/>
                  </a:cubicBezTo>
                  <a:cubicBezTo>
                    <a:pt x="1116" y="2198"/>
                    <a:pt x="1136" y="2181"/>
                    <a:pt x="1157" y="2161"/>
                  </a:cubicBezTo>
                  <a:cubicBezTo>
                    <a:pt x="1313" y="2018"/>
                    <a:pt x="1490" y="1892"/>
                    <a:pt x="1664" y="1767"/>
                  </a:cubicBezTo>
                  <a:cubicBezTo>
                    <a:pt x="1837" y="1644"/>
                    <a:pt x="2011" y="1522"/>
                    <a:pt x="2171" y="1399"/>
                  </a:cubicBezTo>
                  <a:cubicBezTo>
                    <a:pt x="2327" y="1273"/>
                    <a:pt x="2473" y="1148"/>
                    <a:pt x="2596" y="1021"/>
                  </a:cubicBezTo>
                  <a:cubicBezTo>
                    <a:pt x="2718" y="895"/>
                    <a:pt x="2817" y="766"/>
                    <a:pt x="2891" y="644"/>
                  </a:cubicBezTo>
                  <a:cubicBezTo>
                    <a:pt x="2963" y="521"/>
                    <a:pt x="3014" y="409"/>
                    <a:pt x="3045" y="311"/>
                  </a:cubicBezTo>
                  <a:cubicBezTo>
                    <a:pt x="3055" y="286"/>
                    <a:pt x="3058" y="263"/>
                    <a:pt x="3065" y="242"/>
                  </a:cubicBezTo>
                  <a:cubicBezTo>
                    <a:pt x="3072" y="219"/>
                    <a:pt x="3078" y="198"/>
                    <a:pt x="3082" y="181"/>
                  </a:cubicBezTo>
                  <a:cubicBezTo>
                    <a:pt x="3089" y="140"/>
                    <a:pt x="3096" y="110"/>
                    <a:pt x="3099" y="82"/>
                  </a:cubicBezTo>
                  <a:cubicBezTo>
                    <a:pt x="3106" y="28"/>
                    <a:pt x="3109" y="1"/>
                    <a:pt x="3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4"/>
            <p:cNvSpPr/>
            <p:nvPr/>
          </p:nvSpPr>
          <p:spPr>
            <a:xfrm>
              <a:off x="505731" y="503068"/>
              <a:ext cx="113306" cy="147504"/>
            </a:xfrm>
            <a:custGeom>
              <a:avLst/>
              <a:gdLst/>
              <a:ahLst/>
              <a:cxnLst/>
              <a:rect l="l" t="t" r="r" b="b"/>
              <a:pathLst>
                <a:path w="2581" h="3360" extrusionOk="0">
                  <a:moveTo>
                    <a:pt x="1715" y="1"/>
                  </a:moveTo>
                  <a:cubicBezTo>
                    <a:pt x="1569" y="1"/>
                    <a:pt x="1413" y="11"/>
                    <a:pt x="1246" y="48"/>
                  </a:cubicBezTo>
                  <a:cubicBezTo>
                    <a:pt x="1083" y="86"/>
                    <a:pt x="913" y="150"/>
                    <a:pt x="753" y="255"/>
                  </a:cubicBezTo>
                  <a:cubicBezTo>
                    <a:pt x="593" y="354"/>
                    <a:pt x="443" y="491"/>
                    <a:pt x="324" y="657"/>
                  </a:cubicBezTo>
                  <a:cubicBezTo>
                    <a:pt x="205" y="820"/>
                    <a:pt x="117" y="1007"/>
                    <a:pt x="62" y="1202"/>
                  </a:cubicBezTo>
                  <a:cubicBezTo>
                    <a:pt x="52" y="1252"/>
                    <a:pt x="39" y="1304"/>
                    <a:pt x="32" y="1351"/>
                  </a:cubicBezTo>
                  <a:cubicBezTo>
                    <a:pt x="25" y="1403"/>
                    <a:pt x="15" y="1450"/>
                    <a:pt x="12" y="1500"/>
                  </a:cubicBezTo>
                  <a:cubicBezTo>
                    <a:pt x="1" y="1599"/>
                    <a:pt x="1" y="1701"/>
                    <a:pt x="12" y="1800"/>
                  </a:cubicBezTo>
                  <a:cubicBezTo>
                    <a:pt x="25" y="1994"/>
                    <a:pt x="73" y="2185"/>
                    <a:pt x="144" y="2354"/>
                  </a:cubicBezTo>
                  <a:cubicBezTo>
                    <a:pt x="212" y="2525"/>
                    <a:pt x="307" y="2678"/>
                    <a:pt x="412" y="2807"/>
                  </a:cubicBezTo>
                  <a:cubicBezTo>
                    <a:pt x="519" y="2937"/>
                    <a:pt x="637" y="3042"/>
                    <a:pt x="756" y="3123"/>
                  </a:cubicBezTo>
                  <a:cubicBezTo>
                    <a:pt x="872" y="3205"/>
                    <a:pt x="995" y="3260"/>
                    <a:pt x="1103" y="3293"/>
                  </a:cubicBezTo>
                  <a:cubicBezTo>
                    <a:pt x="1158" y="3314"/>
                    <a:pt x="1208" y="3321"/>
                    <a:pt x="1257" y="3334"/>
                  </a:cubicBezTo>
                  <a:cubicBezTo>
                    <a:pt x="1280" y="3337"/>
                    <a:pt x="1304" y="3341"/>
                    <a:pt x="1328" y="3345"/>
                  </a:cubicBezTo>
                  <a:cubicBezTo>
                    <a:pt x="1348" y="3348"/>
                    <a:pt x="1368" y="3351"/>
                    <a:pt x="1389" y="3351"/>
                  </a:cubicBezTo>
                  <a:cubicBezTo>
                    <a:pt x="1430" y="3355"/>
                    <a:pt x="1464" y="3355"/>
                    <a:pt x="1494" y="3358"/>
                  </a:cubicBezTo>
                  <a:cubicBezTo>
                    <a:pt x="1505" y="3359"/>
                    <a:pt x="1514" y="3360"/>
                    <a:pt x="1524" y="3360"/>
                  </a:cubicBezTo>
                  <a:cubicBezTo>
                    <a:pt x="1542" y="3360"/>
                    <a:pt x="1559" y="3358"/>
                    <a:pt x="1573" y="3358"/>
                  </a:cubicBezTo>
                  <a:lnTo>
                    <a:pt x="1637" y="3358"/>
                  </a:lnTo>
                  <a:cubicBezTo>
                    <a:pt x="1637" y="3358"/>
                    <a:pt x="1613" y="3355"/>
                    <a:pt x="1573" y="3348"/>
                  </a:cubicBezTo>
                  <a:cubicBezTo>
                    <a:pt x="1555" y="3345"/>
                    <a:pt x="1528" y="3337"/>
                    <a:pt x="1502" y="3328"/>
                  </a:cubicBezTo>
                  <a:cubicBezTo>
                    <a:pt x="1471" y="3321"/>
                    <a:pt x="1440" y="3307"/>
                    <a:pt x="1403" y="3293"/>
                  </a:cubicBezTo>
                  <a:cubicBezTo>
                    <a:pt x="1368" y="3280"/>
                    <a:pt x="1328" y="3263"/>
                    <a:pt x="1287" y="3243"/>
                  </a:cubicBezTo>
                  <a:cubicBezTo>
                    <a:pt x="1249" y="3219"/>
                    <a:pt x="1205" y="3199"/>
                    <a:pt x="1161" y="3168"/>
                  </a:cubicBezTo>
                  <a:cubicBezTo>
                    <a:pt x="1141" y="3154"/>
                    <a:pt x="1117" y="3141"/>
                    <a:pt x="1097" y="3123"/>
                  </a:cubicBezTo>
                  <a:cubicBezTo>
                    <a:pt x="1073" y="3106"/>
                    <a:pt x="1053" y="3089"/>
                    <a:pt x="1029" y="3072"/>
                  </a:cubicBezTo>
                  <a:cubicBezTo>
                    <a:pt x="988" y="3035"/>
                    <a:pt x="940" y="2998"/>
                    <a:pt x="899" y="2950"/>
                  </a:cubicBezTo>
                  <a:cubicBezTo>
                    <a:pt x="811" y="2865"/>
                    <a:pt x="732" y="2756"/>
                    <a:pt x="665" y="2634"/>
                  </a:cubicBezTo>
                  <a:cubicBezTo>
                    <a:pt x="600" y="2511"/>
                    <a:pt x="549" y="2375"/>
                    <a:pt x="511" y="2229"/>
                  </a:cubicBezTo>
                  <a:cubicBezTo>
                    <a:pt x="474" y="2086"/>
                    <a:pt x="457" y="1933"/>
                    <a:pt x="457" y="1780"/>
                  </a:cubicBezTo>
                  <a:lnTo>
                    <a:pt x="461" y="1722"/>
                  </a:lnTo>
                  <a:cubicBezTo>
                    <a:pt x="461" y="1701"/>
                    <a:pt x="464" y="1684"/>
                    <a:pt x="464" y="1664"/>
                  </a:cubicBezTo>
                  <a:cubicBezTo>
                    <a:pt x="464" y="1647"/>
                    <a:pt x="464" y="1627"/>
                    <a:pt x="467" y="1607"/>
                  </a:cubicBezTo>
                  <a:lnTo>
                    <a:pt x="474" y="1552"/>
                  </a:lnTo>
                  <a:cubicBezTo>
                    <a:pt x="478" y="1511"/>
                    <a:pt x="484" y="1474"/>
                    <a:pt x="491" y="1436"/>
                  </a:cubicBezTo>
                  <a:cubicBezTo>
                    <a:pt x="498" y="1398"/>
                    <a:pt x="511" y="1365"/>
                    <a:pt x="519" y="1327"/>
                  </a:cubicBezTo>
                  <a:cubicBezTo>
                    <a:pt x="555" y="1181"/>
                    <a:pt x="621" y="1042"/>
                    <a:pt x="698" y="919"/>
                  </a:cubicBezTo>
                  <a:cubicBezTo>
                    <a:pt x="780" y="797"/>
                    <a:pt x="882" y="688"/>
                    <a:pt x="995" y="599"/>
                  </a:cubicBezTo>
                  <a:cubicBezTo>
                    <a:pt x="1106" y="511"/>
                    <a:pt x="1229" y="436"/>
                    <a:pt x="1355" y="382"/>
                  </a:cubicBezTo>
                  <a:cubicBezTo>
                    <a:pt x="1481" y="324"/>
                    <a:pt x="1607" y="286"/>
                    <a:pt x="1729" y="266"/>
                  </a:cubicBezTo>
                  <a:cubicBezTo>
                    <a:pt x="1852" y="249"/>
                    <a:pt x="1968" y="239"/>
                    <a:pt x="2070" y="239"/>
                  </a:cubicBezTo>
                  <a:cubicBezTo>
                    <a:pt x="2124" y="239"/>
                    <a:pt x="2172" y="242"/>
                    <a:pt x="2216" y="246"/>
                  </a:cubicBezTo>
                  <a:cubicBezTo>
                    <a:pt x="2260" y="249"/>
                    <a:pt x="2304" y="255"/>
                    <a:pt x="2342" y="263"/>
                  </a:cubicBezTo>
                  <a:cubicBezTo>
                    <a:pt x="2379" y="269"/>
                    <a:pt x="2413" y="276"/>
                    <a:pt x="2444" y="280"/>
                  </a:cubicBezTo>
                  <a:cubicBezTo>
                    <a:pt x="2471" y="286"/>
                    <a:pt x="2494" y="293"/>
                    <a:pt x="2515" y="300"/>
                  </a:cubicBezTo>
                  <a:cubicBezTo>
                    <a:pt x="2556" y="310"/>
                    <a:pt x="2580" y="317"/>
                    <a:pt x="2580" y="317"/>
                  </a:cubicBezTo>
                  <a:cubicBezTo>
                    <a:pt x="2580" y="317"/>
                    <a:pt x="2560" y="304"/>
                    <a:pt x="2525" y="280"/>
                  </a:cubicBezTo>
                  <a:cubicBezTo>
                    <a:pt x="2508" y="266"/>
                    <a:pt x="2488" y="249"/>
                    <a:pt x="2464" y="232"/>
                  </a:cubicBezTo>
                  <a:cubicBezTo>
                    <a:pt x="2437" y="215"/>
                    <a:pt x="2406" y="198"/>
                    <a:pt x="2372" y="178"/>
                  </a:cubicBezTo>
                  <a:cubicBezTo>
                    <a:pt x="2335" y="161"/>
                    <a:pt x="2294" y="140"/>
                    <a:pt x="2249" y="120"/>
                  </a:cubicBezTo>
                  <a:cubicBezTo>
                    <a:pt x="2202" y="103"/>
                    <a:pt x="2155" y="82"/>
                    <a:pt x="2097" y="65"/>
                  </a:cubicBezTo>
                  <a:cubicBezTo>
                    <a:pt x="1988" y="31"/>
                    <a:pt x="1858" y="4"/>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4"/>
            <p:cNvSpPr/>
            <p:nvPr/>
          </p:nvSpPr>
          <p:spPr>
            <a:xfrm>
              <a:off x="520701" y="666291"/>
              <a:ext cx="64709" cy="100663"/>
            </a:xfrm>
            <a:custGeom>
              <a:avLst/>
              <a:gdLst/>
              <a:ahLst/>
              <a:cxnLst/>
              <a:rect l="l" t="t" r="r" b="b"/>
              <a:pathLst>
                <a:path w="1474" h="2293" extrusionOk="0">
                  <a:moveTo>
                    <a:pt x="1293" y="1"/>
                  </a:moveTo>
                  <a:cubicBezTo>
                    <a:pt x="1232" y="4"/>
                    <a:pt x="1161" y="4"/>
                    <a:pt x="1079" y="7"/>
                  </a:cubicBezTo>
                  <a:cubicBezTo>
                    <a:pt x="997" y="11"/>
                    <a:pt x="905" y="21"/>
                    <a:pt x="806" y="38"/>
                  </a:cubicBezTo>
                  <a:cubicBezTo>
                    <a:pt x="756" y="45"/>
                    <a:pt x="704" y="55"/>
                    <a:pt x="650" y="68"/>
                  </a:cubicBezTo>
                  <a:cubicBezTo>
                    <a:pt x="596" y="79"/>
                    <a:pt x="538" y="96"/>
                    <a:pt x="476" y="117"/>
                  </a:cubicBezTo>
                  <a:cubicBezTo>
                    <a:pt x="418" y="140"/>
                    <a:pt x="357" y="170"/>
                    <a:pt x="300" y="219"/>
                  </a:cubicBezTo>
                  <a:cubicBezTo>
                    <a:pt x="239" y="263"/>
                    <a:pt x="184" y="330"/>
                    <a:pt x="157" y="412"/>
                  </a:cubicBezTo>
                  <a:cubicBezTo>
                    <a:pt x="123" y="508"/>
                    <a:pt x="123" y="613"/>
                    <a:pt x="160" y="712"/>
                  </a:cubicBezTo>
                  <a:cubicBezTo>
                    <a:pt x="181" y="759"/>
                    <a:pt x="205" y="811"/>
                    <a:pt x="242" y="851"/>
                  </a:cubicBezTo>
                  <a:cubicBezTo>
                    <a:pt x="263" y="872"/>
                    <a:pt x="283" y="892"/>
                    <a:pt x="307" y="909"/>
                  </a:cubicBezTo>
                  <a:lnTo>
                    <a:pt x="313" y="916"/>
                  </a:lnTo>
                  <a:lnTo>
                    <a:pt x="320" y="919"/>
                  </a:lnTo>
                  <a:lnTo>
                    <a:pt x="320" y="922"/>
                  </a:lnTo>
                  <a:lnTo>
                    <a:pt x="316" y="922"/>
                  </a:lnTo>
                  <a:lnTo>
                    <a:pt x="316" y="926"/>
                  </a:lnTo>
                  <a:lnTo>
                    <a:pt x="320" y="926"/>
                  </a:lnTo>
                  <a:lnTo>
                    <a:pt x="310" y="933"/>
                  </a:lnTo>
                  <a:lnTo>
                    <a:pt x="296" y="953"/>
                  </a:lnTo>
                  <a:cubicBezTo>
                    <a:pt x="252" y="1001"/>
                    <a:pt x="211" y="1052"/>
                    <a:pt x="174" y="1106"/>
                  </a:cubicBezTo>
                  <a:cubicBezTo>
                    <a:pt x="137" y="1164"/>
                    <a:pt x="102" y="1222"/>
                    <a:pt x="76" y="1286"/>
                  </a:cubicBezTo>
                  <a:cubicBezTo>
                    <a:pt x="62" y="1318"/>
                    <a:pt x="51" y="1351"/>
                    <a:pt x="38" y="1382"/>
                  </a:cubicBezTo>
                  <a:cubicBezTo>
                    <a:pt x="31" y="1415"/>
                    <a:pt x="21" y="1450"/>
                    <a:pt x="18" y="1484"/>
                  </a:cubicBezTo>
                  <a:cubicBezTo>
                    <a:pt x="4" y="1558"/>
                    <a:pt x="0" y="1637"/>
                    <a:pt x="14" y="1709"/>
                  </a:cubicBezTo>
                  <a:cubicBezTo>
                    <a:pt x="24" y="1780"/>
                    <a:pt x="41" y="1844"/>
                    <a:pt x="65" y="1902"/>
                  </a:cubicBezTo>
                  <a:cubicBezTo>
                    <a:pt x="79" y="1933"/>
                    <a:pt x="92" y="1963"/>
                    <a:pt x="109" y="1991"/>
                  </a:cubicBezTo>
                  <a:cubicBezTo>
                    <a:pt x="123" y="2021"/>
                    <a:pt x="140" y="2048"/>
                    <a:pt x="160" y="2076"/>
                  </a:cubicBezTo>
                  <a:cubicBezTo>
                    <a:pt x="198" y="2127"/>
                    <a:pt x="239" y="2171"/>
                    <a:pt x="286" y="2208"/>
                  </a:cubicBezTo>
                  <a:cubicBezTo>
                    <a:pt x="334" y="2246"/>
                    <a:pt x="391" y="2277"/>
                    <a:pt x="453" y="2287"/>
                  </a:cubicBezTo>
                  <a:cubicBezTo>
                    <a:pt x="471" y="2291"/>
                    <a:pt x="490" y="2293"/>
                    <a:pt x="509" y="2293"/>
                  </a:cubicBezTo>
                  <a:cubicBezTo>
                    <a:pt x="549" y="2293"/>
                    <a:pt x="587" y="2284"/>
                    <a:pt x="619" y="2273"/>
                  </a:cubicBezTo>
                  <a:cubicBezTo>
                    <a:pt x="671" y="2256"/>
                    <a:pt x="708" y="2225"/>
                    <a:pt x="735" y="2195"/>
                  </a:cubicBezTo>
                  <a:cubicBezTo>
                    <a:pt x="762" y="2164"/>
                    <a:pt x="783" y="2134"/>
                    <a:pt x="796" y="2109"/>
                  </a:cubicBezTo>
                  <a:cubicBezTo>
                    <a:pt x="823" y="2052"/>
                    <a:pt x="837" y="2007"/>
                    <a:pt x="847" y="1977"/>
                  </a:cubicBezTo>
                  <a:cubicBezTo>
                    <a:pt x="854" y="1943"/>
                    <a:pt x="861" y="1930"/>
                    <a:pt x="861" y="1930"/>
                  </a:cubicBezTo>
                  <a:lnTo>
                    <a:pt x="861" y="1930"/>
                  </a:lnTo>
                  <a:cubicBezTo>
                    <a:pt x="861" y="1930"/>
                    <a:pt x="847" y="1940"/>
                    <a:pt x="827" y="1967"/>
                  </a:cubicBezTo>
                  <a:cubicBezTo>
                    <a:pt x="806" y="1991"/>
                    <a:pt x="776" y="2025"/>
                    <a:pt x="735" y="2059"/>
                  </a:cubicBezTo>
                  <a:cubicBezTo>
                    <a:pt x="698" y="2096"/>
                    <a:pt x="640" y="2134"/>
                    <a:pt x="582" y="2137"/>
                  </a:cubicBezTo>
                  <a:cubicBezTo>
                    <a:pt x="579" y="2137"/>
                    <a:pt x="576" y="2137"/>
                    <a:pt x="572" y="2137"/>
                  </a:cubicBezTo>
                  <a:cubicBezTo>
                    <a:pt x="519" y="2137"/>
                    <a:pt x="470" y="2111"/>
                    <a:pt x="418" y="2059"/>
                  </a:cubicBezTo>
                  <a:cubicBezTo>
                    <a:pt x="391" y="2032"/>
                    <a:pt x="368" y="1998"/>
                    <a:pt x="351" y="1957"/>
                  </a:cubicBezTo>
                  <a:cubicBezTo>
                    <a:pt x="330" y="1916"/>
                    <a:pt x="316" y="1878"/>
                    <a:pt x="307" y="1828"/>
                  </a:cubicBezTo>
                  <a:cubicBezTo>
                    <a:pt x="296" y="1780"/>
                    <a:pt x="289" y="1729"/>
                    <a:pt x="289" y="1681"/>
                  </a:cubicBezTo>
                  <a:cubicBezTo>
                    <a:pt x="289" y="1633"/>
                    <a:pt x="296" y="1589"/>
                    <a:pt x="307" y="1542"/>
                  </a:cubicBezTo>
                  <a:cubicBezTo>
                    <a:pt x="313" y="1522"/>
                    <a:pt x="320" y="1501"/>
                    <a:pt x="327" y="1481"/>
                  </a:cubicBezTo>
                  <a:cubicBezTo>
                    <a:pt x="337" y="1460"/>
                    <a:pt x="344" y="1440"/>
                    <a:pt x="357" y="1415"/>
                  </a:cubicBezTo>
                  <a:cubicBezTo>
                    <a:pt x="378" y="1375"/>
                    <a:pt x="405" y="1334"/>
                    <a:pt x="436" y="1293"/>
                  </a:cubicBezTo>
                  <a:cubicBezTo>
                    <a:pt x="467" y="1252"/>
                    <a:pt x="500" y="1215"/>
                    <a:pt x="538" y="1175"/>
                  </a:cubicBezTo>
                  <a:lnTo>
                    <a:pt x="552" y="1161"/>
                  </a:lnTo>
                  <a:lnTo>
                    <a:pt x="561" y="1150"/>
                  </a:lnTo>
                  <a:cubicBezTo>
                    <a:pt x="569" y="1144"/>
                    <a:pt x="572" y="1140"/>
                    <a:pt x="578" y="1134"/>
                  </a:cubicBezTo>
                  <a:lnTo>
                    <a:pt x="643" y="1073"/>
                  </a:lnTo>
                  <a:cubicBezTo>
                    <a:pt x="688" y="1028"/>
                    <a:pt x="735" y="987"/>
                    <a:pt x="779" y="946"/>
                  </a:cubicBezTo>
                  <a:cubicBezTo>
                    <a:pt x="765" y="922"/>
                    <a:pt x="752" y="895"/>
                    <a:pt x="735" y="872"/>
                  </a:cubicBezTo>
                  <a:cubicBezTo>
                    <a:pt x="725" y="851"/>
                    <a:pt x="712" y="834"/>
                    <a:pt x="701" y="814"/>
                  </a:cubicBezTo>
                  <a:lnTo>
                    <a:pt x="701" y="811"/>
                  </a:lnTo>
                  <a:lnTo>
                    <a:pt x="698" y="811"/>
                  </a:lnTo>
                  <a:cubicBezTo>
                    <a:pt x="698" y="807"/>
                    <a:pt x="694" y="807"/>
                    <a:pt x="694" y="803"/>
                  </a:cubicBezTo>
                  <a:cubicBezTo>
                    <a:pt x="684" y="790"/>
                    <a:pt x="657" y="753"/>
                    <a:pt x="606" y="668"/>
                  </a:cubicBezTo>
                  <a:lnTo>
                    <a:pt x="552" y="677"/>
                  </a:lnTo>
                  <a:cubicBezTo>
                    <a:pt x="549" y="679"/>
                    <a:pt x="548" y="679"/>
                    <a:pt x="547" y="679"/>
                  </a:cubicBezTo>
                  <a:cubicBezTo>
                    <a:pt x="545" y="679"/>
                    <a:pt x="544" y="677"/>
                    <a:pt x="541" y="677"/>
                  </a:cubicBezTo>
                  <a:lnTo>
                    <a:pt x="531" y="677"/>
                  </a:lnTo>
                  <a:lnTo>
                    <a:pt x="514" y="674"/>
                  </a:lnTo>
                  <a:lnTo>
                    <a:pt x="500" y="671"/>
                  </a:lnTo>
                  <a:lnTo>
                    <a:pt x="490" y="671"/>
                  </a:lnTo>
                  <a:lnTo>
                    <a:pt x="484" y="668"/>
                  </a:lnTo>
                  <a:cubicBezTo>
                    <a:pt x="484" y="668"/>
                    <a:pt x="480" y="668"/>
                    <a:pt x="476" y="664"/>
                  </a:cubicBezTo>
                  <a:lnTo>
                    <a:pt x="473" y="664"/>
                  </a:lnTo>
                  <a:cubicBezTo>
                    <a:pt x="467" y="660"/>
                    <a:pt x="456" y="654"/>
                    <a:pt x="449" y="651"/>
                  </a:cubicBezTo>
                  <a:cubicBezTo>
                    <a:pt x="436" y="640"/>
                    <a:pt x="423" y="624"/>
                    <a:pt x="409" y="606"/>
                  </a:cubicBezTo>
                  <a:cubicBezTo>
                    <a:pt x="391" y="569"/>
                    <a:pt x="385" y="525"/>
                    <a:pt x="391" y="487"/>
                  </a:cubicBezTo>
                  <a:cubicBezTo>
                    <a:pt x="402" y="450"/>
                    <a:pt x="418" y="415"/>
                    <a:pt x="449" y="382"/>
                  </a:cubicBezTo>
                  <a:cubicBezTo>
                    <a:pt x="476" y="348"/>
                    <a:pt x="517" y="321"/>
                    <a:pt x="561" y="293"/>
                  </a:cubicBezTo>
                  <a:cubicBezTo>
                    <a:pt x="647" y="242"/>
                    <a:pt x="749" y="208"/>
                    <a:pt x="841" y="178"/>
                  </a:cubicBezTo>
                  <a:cubicBezTo>
                    <a:pt x="1024" y="120"/>
                    <a:pt x="1184" y="65"/>
                    <a:pt x="1296" y="41"/>
                  </a:cubicBezTo>
                  <a:cubicBezTo>
                    <a:pt x="1351" y="28"/>
                    <a:pt x="1398" y="18"/>
                    <a:pt x="1429" y="15"/>
                  </a:cubicBezTo>
                  <a:cubicBezTo>
                    <a:pt x="1459" y="7"/>
                    <a:pt x="1473" y="7"/>
                    <a:pt x="1473" y="7"/>
                  </a:cubicBezTo>
                  <a:cubicBezTo>
                    <a:pt x="1473" y="7"/>
                    <a:pt x="1409" y="4"/>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4"/>
            <p:cNvSpPr/>
            <p:nvPr/>
          </p:nvSpPr>
          <p:spPr>
            <a:xfrm>
              <a:off x="657628" y="443583"/>
              <a:ext cx="182975" cy="97282"/>
            </a:xfrm>
            <a:custGeom>
              <a:avLst/>
              <a:gdLst/>
              <a:ahLst/>
              <a:cxnLst/>
              <a:rect l="l" t="t" r="r" b="b"/>
              <a:pathLst>
                <a:path w="4168" h="2216" extrusionOk="0">
                  <a:moveTo>
                    <a:pt x="2840" y="0"/>
                  </a:moveTo>
                  <a:cubicBezTo>
                    <a:pt x="2754" y="0"/>
                    <a:pt x="2670" y="7"/>
                    <a:pt x="2590" y="18"/>
                  </a:cubicBezTo>
                  <a:cubicBezTo>
                    <a:pt x="2467" y="32"/>
                    <a:pt x="2348" y="59"/>
                    <a:pt x="2235" y="94"/>
                  </a:cubicBezTo>
                  <a:cubicBezTo>
                    <a:pt x="2008" y="158"/>
                    <a:pt x="1807" y="250"/>
                    <a:pt x="1617" y="342"/>
                  </a:cubicBezTo>
                  <a:cubicBezTo>
                    <a:pt x="1524" y="390"/>
                    <a:pt x="1430" y="437"/>
                    <a:pt x="1348" y="485"/>
                  </a:cubicBezTo>
                  <a:cubicBezTo>
                    <a:pt x="1263" y="533"/>
                    <a:pt x="1181" y="580"/>
                    <a:pt x="1100" y="621"/>
                  </a:cubicBezTo>
                  <a:cubicBezTo>
                    <a:pt x="943" y="706"/>
                    <a:pt x="797" y="778"/>
                    <a:pt x="661" y="825"/>
                  </a:cubicBezTo>
                  <a:cubicBezTo>
                    <a:pt x="533" y="870"/>
                    <a:pt x="417" y="893"/>
                    <a:pt x="316" y="893"/>
                  </a:cubicBezTo>
                  <a:cubicBezTo>
                    <a:pt x="309" y="893"/>
                    <a:pt x="303" y="893"/>
                    <a:pt x="296" y="893"/>
                  </a:cubicBezTo>
                  <a:cubicBezTo>
                    <a:pt x="290" y="893"/>
                    <a:pt x="284" y="893"/>
                    <a:pt x="277" y="893"/>
                  </a:cubicBezTo>
                  <a:cubicBezTo>
                    <a:pt x="184" y="893"/>
                    <a:pt x="110" y="871"/>
                    <a:pt x="62" y="855"/>
                  </a:cubicBezTo>
                  <a:cubicBezTo>
                    <a:pt x="34" y="845"/>
                    <a:pt x="14" y="839"/>
                    <a:pt x="1" y="832"/>
                  </a:cubicBezTo>
                  <a:lnTo>
                    <a:pt x="1" y="832"/>
                  </a:lnTo>
                  <a:cubicBezTo>
                    <a:pt x="14" y="839"/>
                    <a:pt x="31" y="852"/>
                    <a:pt x="59" y="863"/>
                  </a:cubicBezTo>
                  <a:cubicBezTo>
                    <a:pt x="109" y="886"/>
                    <a:pt x="188" y="921"/>
                    <a:pt x="296" y="930"/>
                  </a:cubicBezTo>
                  <a:cubicBezTo>
                    <a:pt x="327" y="934"/>
                    <a:pt x="359" y="936"/>
                    <a:pt x="393" y="936"/>
                  </a:cubicBezTo>
                  <a:cubicBezTo>
                    <a:pt x="479" y="936"/>
                    <a:pt x="577" y="924"/>
                    <a:pt x="681" y="900"/>
                  </a:cubicBezTo>
                  <a:cubicBezTo>
                    <a:pt x="830" y="869"/>
                    <a:pt x="990" y="811"/>
                    <a:pt x="1157" y="740"/>
                  </a:cubicBezTo>
                  <a:cubicBezTo>
                    <a:pt x="1239" y="703"/>
                    <a:pt x="1328" y="665"/>
                    <a:pt x="1416" y="624"/>
                  </a:cubicBezTo>
                  <a:cubicBezTo>
                    <a:pt x="1504" y="587"/>
                    <a:pt x="1596" y="546"/>
                    <a:pt x="1692" y="512"/>
                  </a:cubicBezTo>
                  <a:cubicBezTo>
                    <a:pt x="1882" y="437"/>
                    <a:pt x="2086" y="365"/>
                    <a:pt x="2293" y="315"/>
                  </a:cubicBezTo>
                  <a:cubicBezTo>
                    <a:pt x="2464" y="271"/>
                    <a:pt x="2642" y="242"/>
                    <a:pt x="2821" y="242"/>
                  </a:cubicBezTo>
                  <a:cubicBezTo>
                    <a:pt x="2863" y="242"/>
                    <a:pt x="2905" y="244"/>
                    <a:pt x="2947" y="247"/>
                  </a:cubicBezTo>
                  <a:cubicBezTo>
                    <a:pt x="3164" y="263"/>
                    <a:pt x="3382" y="329"/>
                    <a:pt x="3565" y="444"/>
                  </a:cubicBezTo>
                  <a:cubicBezTo>
                    <a:pt x="3658" y="502"/>
                    <a:pt x="3736" y="570"/>
                    <a:pt x="3794" y="659"/>
                  </a:cubicBezTo>
                  <a:cubicBezTo>
                    <a:pt x="3858" y="743"/>
                    <a:pt x="3896" y="845"/>
                    <a:pt x="3920" y="948"/>
                  </a:cubicBezTo>
                  <a:cubicBezTo>
                    <a:pt x="3964" y="1158"/>
                    <a:pt x="3940" y="1383"/>
                    <a:pt x="3868" y="1577"/>
                  </a:cubicBezTo>
                  <a:cubicBezTo>
                    <a:pt x="3831" y="1676"/>
                    <a:pt x="3780" y="1764"/>
                    <a:pt x="3719" y="1842"/>
                  </a:cubicBezTo>
                  <a:cubicBezTo>
                    <a:pt x="3658" y="1917"/>
                    <a:pt x="3582" y="1978"/>
                    <a:pt x="3501" y="2015"/>
                  </a:cubicBezTo>
                  <a:cubicBezTo>
                    <a:pt x="3418" y="2056"/>
                    <a:pt x="3331" y="2074"/>
                    <a:pt x="3244" y="2074"/>
                  </a:cubicBezTo>
                  <a:cubicBezTo>
                    <a:pt x="3156" y="2074"/>
                    <a:pt x="3070" y="2055"/>
                    <a:pt x="2991" y="2023"/>
                  </a:cubicBezTo>
                  <a:cubicBezTo>
                    <a:pt x="2950" y="2009"/>
                    <a:pt x="2916" y="1992"/>
                    <a:pt x="2882" y="1971"/>
                  </a:cubicBezTo>
                  <a:cubicBezTo>
                    <a:pt x="2865" y="1962"/>
                    <a:pt x="2848" y="1951"/>
                    <a:pt x="2831" y="1941"/>
                  </a:cubicBezTo>
                  <a:cubicBezTo>
                    <a:pt x="2818" y="1927"/>
                    <a:pt x="2804" y="1913"/>
                    <a:pt x="2790" y="1904"/>
                  </a:cubicBezTo>
                  <a:cubicBezTo>
                    <a:pt x="2733" y="1852"/>
                    <a:pt x="2688" y="1794"/>
                    <a:pt x="2654" y="1733"/>
                  </a:cubicBezTo>
                  <a:cubicBezTo>
                    <a:pt x="2620" y="1672"/>
                    <a:pt x="2596" y="1610"/>
                    <a:pt x="2579" y="1553"/>
                  </a:cubicBezTo>
                  <a:cubicBezTo>
                    <a:pt x="2565" y="1495"/>
                    <a:pt x="2559" y="1437"/>
                    <a:pt x="2562" y="1386"/>
                  </a:cubicBezTo>
                  <a:cubicBezTo>
                    <a:pt x="2559" y="1288"/>
                    <a:pt x="2582" y="1206"/>
                    <a:pt x="2606" y="1155"/>
                  </a:cubicBezTo>
                  <a:cubicBezTo>
                    <a:pt x="2617" y="1128"/>
                    <a:pt x="2626" y="1111"/>
                    <a:pt x="2634" y="1097"/>
                  </a:cubicBezTo>
                  <a:cubicBezTo>
                    <a:pt x="2640" y="1084"/>
                    <a:pt x="2644" y="1080"/>
                    <a:pt x="2644" y="1080"/>
                  </a:cubicBezTo>
                  <a:lnTo>
                    <a:pt x="2644" y="1080"/>
                  </a:lnTo>
                  <a:cubicBezTo>
                    <a:pt x="2644" y="1080"/>
                    <a:pt x="2640" y="1084"/>
                    <a:pt x="2631" y="1097"/>
                  </a:cubicBezTo>
                  <a:cubicBezTo>
                    <a:pt x="2623" y="1108"/>
                    <a:pt x="2606" y="1125"/>
                    <a:pt x="2593" y="1148"/>
                  </a:cubicBezTo>
                  <a:cubicBezTo>
                    <a:pt x="2562" y="1196"/>
                    <a:pt x="2524" y="1274"/>
                    <a:pt x="2511" y="1383"/>
                  </a:cubicBezTo>
                  <a:cubicBezTo>
                    <a:pt x="2504" y="1437"/>
                    <a:pt x="2504" y="1499"/>
                    <a:pt x="2515" y="1566"/>
                  </a:cubicBezTo>
                  <a:cubicBezTo>
                    <a:pt x="2524" y="1631"/>
                    <a:pt x="2542" y="1703"/>
                    <a:pt x="2573" y="1774"/>
                  </a:cubicBezTo>
                  <a:cubicBezTo>
                    <a:pt x="2606" y="1846"/>
                    <a:pt x="2651" y="1917"/>
                    <a:pt x="2712" y="1982"/>
                  </a:cubicBezTo>
                  <a:cubicBezTo>
                    <a:pt x="2725" y="1998"/>
                    <a:pt x="2742" y="2012"/>
                    <a:pt x="2760" y="2029"/>
                  </a:cubicBezTo>
                  <a:cubicBezTo>
                    <a:pt x="2777" y="2043"/>
                    <a:pt x="2797" y="2056"/>
                    <a:pt x="2814" y="2073"/>
                  </a:cubicBezTo>
                  <a:cubicBezTo>
                    <a:pt x="2855" y="2097"/>
                    <a:pt x="2899" y="2125"/>
                    <a:pt x="2943" y="2141"/>
                  </a:cubicBezTo>
                  <a:cubicBezTo>
                    <a:pt x="2984" y="2162"/>
                    <a:pt x="3031" y="2175"/>
                    <a:pt x="3083" y="2189"/>
                  </a:cubicBezTo>
                  <a:cubicBezTo>
                    <a:pt x="3107" y="2196"/>
                    <a:pt x="3130" y="2199"/>
                    <a:pt x="3157" y="2206"/>
                  </a:cubicBezTo>
                  <a:cubicBezTo>
                    <a:pt x="3182" y="2213"/>
                    <a:pt x="3209" y="2213"/>
                    <a:pt x="3236" y="2213"/>
                  </a:cubicBezTo>
                  <a:cubicBezTo>
                    <a:pt x="3256" y="2215"/>
                    <a:pt x="3276" y="2216"/>
                    <a:pt x="3296" y="2216"/>
                  </a:cubicBezTo>
                  <a:cubicBezTo>
                    <a:pt x="3386" y="2216"/>
                    <a:pt x="3477" y="2198"/>
                    <a:pt x="3565" y="2158"/>
                  </a:cubicBezTo>
                  <a:cubicBezTo>
                    <a:pt x="3671" y="2114"/>
                    <a:pt x="3766" y="2039"/>
                    <a:pt x="3848" y="1951"/>
                  </a:cubicBezTo>
                  <a:cubicBezTo>
                    <a:pt x="3926" y="1863"/>
                    <a:pt x="3991" y="1757"/>
                    <a:pt x="4039" y="1645"/>
                  </a:cubicBezTo>
                  <a:cubicBezTo>
                    <a:pt x="4134" y="1420"/>
                    <a:pt x="4168" y="1161"/>
                    <a:pt x="4116" y="907"/>
                  </a:cubicBezTo>
                  <a:cubicBezTo>
                    <a:pt x="4093" y="781"/>
                    <a:pt x="4042" y="655"/>
                    <a:pt x="3974" y="539"/>
                  </a:cubicBezTo>
                  <a:cubicBezTo>
                    <a:pt x="3903" y="427"/>
                    <a:pt x="3800" y="325"/>
                    <a:pt x="3695" y="250"/>
                  </a:cubicBezTo>
                  <a:cubicBezTo>
                    <a:pt x="3586" y="172"/>
                    <a:pt x="3467" y="114"/>
                    <a:pt x="3341" y="76"/>
                  </a:cubicBezTo>
                  <a:cubicBezTo>
                    <a:pt x="3215" y="36"/>
                    <a:pt x="3089" y="15"/>
                    <a:pt x="2964" y="5"/>
                  </a:cubicBezTo>
                  <a:cubicBezTo>
                    <a:pt x="2922" y="2"/>
                    <a:pt x="2881" y="0"/>
                    <a:pt x="2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803554" y="404072"/>
              <a:ext cx="142499" cy="72215"/>
            </a:xfrm>
            <a:custGeom>
              <a:avLst/>
              <a:gdLst/>
              <a:ahLst/>
              <a:cxnLst/>
              <a:rect l="l" t="t" r="r" b="b"/>
              <a:pathLst>
                <a:path w="3246" h="1645" extrusionOk="0">
                  <a:moveTo>
                    <a:pt x="0" y="0"/>
                  </a:moveTo>
                  <a:cubicBezTo>
                    <a:pt x="0" y="0"/>
                    <a:pt x="21" y="4"/>
                    <a:pt x="54" y="7"/>
                  </a:cubicBezTo>
                  <a:cubicBezTo>
                    <a:pt x="72" y="11"/>
                    <a:pt x="92" y="14"/>
                    <a:pt x="119" y="17"/>
                  </a:cubicBezTo>
                  <a:cubicBezTo>
                    <a:pt x="143" y="20"/>
                    <a:pt x="174" y="28"/>
                    <a:pt x="205" y="34"/>
                  </a:cubicBezTo>
                  <a:cubicBezTo>
                    <a:pt x="334" y="61"/>
                    <a:pt x="514" y="116"/>
                    <a:pt x="711" y="208"/>
                  </a:cubicBezTo>
                  <a:cubicBezTo>
                    <a:pt x="813" y="256"/>
                    <a:pt x="915" y="317"/>
                    <a:pt x="1021" y="388"/>
                  </a:cubicBezTo>
                  <a:cubicBezTo>
                    <a:pt x="1123" y="460"/>
                    <a:pt x="1225" y="541"/>
                    <a:pt x="1320" y="637"/>
                  </a:cubicBezTo>
                  <a:cubicBezTo>
                    <a:pt x="1419" y="732"/>
                    <a:pt x="1507" y="841"/>
                    <a:pt x="1588" y="956"/>
                  </a:cubicBezTo>
                  <a:cubicBezTo>
                    <a:pt x="1667" y="1075"/>
                    <a:pt x="1745" y="1212"/>
                    <a:pt x="1861" y="1334"/>
                  </a:cubicBezTo>
                  <a:cubicBezTo>
                    <a:pt x="1976" y="1453"/>
                    <a:pt x="2123" y="1551"/>
                    <a:pt x="2279" y="1603"/>
                  </a:cubicBezTo>
                  <a:cubicBezTo>
                    <a:pt x="2368" y="1630"/>
                    <a:pt x="2460" y="1645"/>
                    <a:pt x="2550" y="1645"/>
                  </a:cubicBezTo>
                  <a:cubicBezTo>
                    <a:pt x="2626" y="1645"/>
                    <a:pt x="2701" y="1634"/>
                    <a:pt x="2772" y="1612"/>
                  </a:cubicBezTo>
                  <a:cubicBezTo>
                    <a:pt x="2851" y="1592"/>
                    <a:pt x="2926" y="1555"/>
                    <a:pt x="2990" y="1507"/>
                  </a:cubicBezTo>
                  <a:cubicBezTo>
                    <a:pt x="3055" y="1460"/>
                    <a:pt x="3109" y="1399"/>
                    <a:pt x="3150" y="1334"/>
                  </a:cubicBezTo>
                  <a:cubicBezTo>
                    <a:pt x="3225" y="1198"/>
                    <a:pt x="3246" y="1052"/>
                    <a:pt x="3218" y="926"/>
                  </a:cubicBezTo>
                  <a:cubicBezTo>
                    <a:pt x="3194" y="796"/>
                    <a:pt x="3116" y="691"/>
                    <a:pt x="3024" y="640"/>
                  </a:cubicBezTo>
                  <a:cubicBezTo>
                    <a:pt x="2969" y="606"/>
                    <a:pt x="2909" y="590"/>
                    <a:pt x="2856" y="590"/>
                  </a:cubicBezTo>
                  <a:cubicBezTo>
                    <a:pt x="2824" y="590"/>
                    <a:pt x="2794" y="596"/>
                    <a:pt x="2769" y="606"/>
                  </a:cubicBezTo>
                  <a:cubicBezTo>
                    <a:pt x="2701" y="633"/>
                    <a:pt x="2667" y="681"/>
                    <a:pt x="2650" y="711"/>
                  </a:cubicBezTo>
                  <a:cubicBezTo>
                    <a:pt x="2643" y="728"/>
                    <a:pt x="2640" y="742"/>
                    <a:pt x="2637" y="752"/>
                  </a:cubicBezTo>
                  <a:cubicBezTo>
                    <a:pt x="2637" y="759"/>
                    <a:pt x="2633" y="766"/>
                    <a:pt x="2633" y="766"/>
                  </a:cubicBezTo>
                  <a:cubicBezTo>
                    <a:pt x="2633" y="766"/>
                    <a:pt x="2637" y="763"/>
                    <a:pt x="2640" y="752"/>
                  </a:cubicBezTo>
                  <a:cubicBezTo>
                    <a:pt x="2643" y="745"/>
                    <a:pt x="2650" y="732"/>
                    <a:pt x="2660" y="718"/>
                  </a:cubicBezTo>
                  <a:cubicBezTo>
                    <a:pt x="2681" y="691"/>
                    <a:pt x="2722" y="657"/>
                    <a:pt x="2783" y="647"/>
                  </a:cubicBezTo>
                  <a:cubicBezTo>
                    <a:pt x="2794" y="644"/>
                    <a:pt x="2805" y="643"/>
                    <a:pt x="2816" y="643"/>
                  </a:cubicBezTo>
                  <a:cubicBezTo>
                    <a:pt x="2868" y="643"/>
                    <a:pt x="2926" y="667"/>
                    <a:pt x="2973" y="711"/>
                  </a:cubicBezTo>
                  <a:cubicBezTo>
                    <a:pt x="3034" y="766"/>
                    <a:pt x="3075" y="847"/>
                    <a:pt x="3082" y="946"/>
                  </a:cubicBezTo>
                  <a:cubicBezTo>
                    <a:pt x="3089" y="1041"/>
                    <a:pt x="3062" y="1150"/>
                    <a:pt x="2997" y="1235"/>
                  </a:cubicBezTo>
                  <a:cubicBezTo>
                    <a:pt x="2963" y="1276"/>
                    <a:pt x="2926" y="1310"/>
                    <a:pt x="2878" y="1341"/>
                  </a:cubicBezTo>
                  <a:cubicBezTo>
                    <a:pt x="2827" y="1372"/>
                    <a:pt x="2776" y="1392"/>
                    <a:pt x="2718" y="1405"/>
                  </a:cubicBezTo>
                  <a:cubicBezTo>
                    <a:pt x="2674" y="1416"/>
                    <a:pt x="2626" y="1420"/>
                    <a:pt x="2578" y="1420"/>
                  </a:cubicBezTo>
                  <a:cubicBezTo>
                    <a:pt x="2563" y="1420"/>
                    <a:pt x="2549" y="1420"/>
                    <a:pt x="2535" y="1419"/>
                  </a:cubicBezTo>
                  <a:cubicBezTo>
                    <a:pt x="2473" y="1419"/>
                    <a:pt x="2409" y="1408"/>
                    <a:pt x="2348" y="1388"/>
                  </a:cubicBezTo>
                  <a:cubicBezTo>
                    <a:pt x="2225" y="1351"/>
                    <a:pt x="2106" y="1283"/>
                    <a:pt x="2014" y="1184"/>
                  </a:cubicBezTo>
                  <a:cubicBezTo>
                    <a:pt x="1922" y="1089"/>
                    <a:pt x="1844" y="963"/>
                    <a:pt x="1752" y="841"/>
                  </a:cubicBezTo>
                  <a:cubicBezTo>
                    <a:pt x="1660" y="714"/>
                    <a:pt x="1555" y="603"/>
                    <a:pt x="1442" y="504"/>
                  </a:cubicBezTo>
                  <a:cubicBezTo>
                    <a:pt x="1334" y="408"/>
                    <a:pt x="1214" y="327"/>
                    <a:pt x="1095" y="262"/>
                  </a:cubicBezTo>
                  <a:cubicBezTo>
                    <a:pt x="980" y="201"/>
                    <a:pt x="864" y="147"/>
                    <a:pt x="752" y="109"/>
                  </a:cubicBezTo>
                  <a:cubicBezTo>
                    <a:pt x="534" y="31"/>
                    <a:pt x="340" y="11"/>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866552" y="451880"/>
              <a:ext cx="73401" cy="85912"/>
            </a:xfrm>
            <a:custGeom>
              <a:avLst/>
              <a:gdLst/>
              <a:ahLst/>
              <a:cxnLst/>
              <a:rect l="l" t="t" r="r" b="b"/>
              <a:pathLst>
                <a:path w="1672" h="1957" extrusionOk="0">
                  <a:moveTo>
                    <a:pt x="1" y="0"/>
                  </a:moveTo>
                  <a:cubicBezTo>
                    <a:pt x="1" y="0"/>
                    <a:pt x="15" y="7"/>
                    <a:pt x="35" y="27"/>
                  </a:cubicBezTo>
                  <a:cubicBezTo>
                    <a:pt x="51" y="44"/>
                    <a:pt x="82" y="71"/>
                    <a:pt x="113" y="112"/>
                  </a:cubicBezTo>
                  <a:cubicBezTo>
                    <a:pt x="178" y="187"/>
                    <a:pt x="260" y="310"/>
                    <a:pt x="313" y="470"/>
                  </a:cubicBezTo>
                  <a:cubicBezTo>
                    <a:pt x="341" y="548"/>
                    <a:pt x="365" y="633"/>
                    <a:pt x="378" y="732"/>
                  </a:cubicBezTo>
                  <a:cubicBezTo>
                    <a:pt x="392" y="826"/>
                    <a:pt x="402" y="928"/>
                    <a:pt x="419" y="1038"/>
                  </a:cubicBezTo>
                  <a:cubicBezTo>
                    <a:pt x="436" y="1146"/>
                    <a:pt x="453" y="1262"/>
                    <a:pt x="494" y="1381"/>
                  </a:cubicBezTo>
                  <a:cubicBezTo>
                    <a:pt x="531" y="1497"/>
                    <a:pt x="593" y="1613"/>
                    <a:pt x="674" y="1715"/>
                  </a:cubicBezTo>
                  <a:cubicBezTo>
                    <a:pt x="759" y="1813"/>
                    <a:pt x="872" y="1902"/>
                    <a:pt x="1007" y="1939"/>
                  </a:cubicBezTo>
                  <a:cubicBezTo>
                    <a:pt x="1028" y="1942"/>
                    <a:pt x="1045" y="1946"/>
                    <a:pt x="1062" y="1949"/>
                  </a:cubicBezTo>
                  <a:lnTo>
                    <a:pt x="1113" y="1956"/>
                  </a:lnTo>
                  <a:cubicBezTo>
                    <a:pt x="1147" y="1956"/>
                    <a:pt x="1185" y="1956"/>
                    <a:pt x="1219" y="1949"/>
                  </a:cubicBezTo>
                  <a:cubicBezTo>
                    <a:pt x="1290" y="1939"/>
                    <a:pt x="1354" y="1915"/>
                    <a:pt x="1409" y="1881"/>
                  </a:cubicBezTo>
                  <a:cubicBezTo>
                    <a:pt x="1525" y="1813"/>
                    <a:pt x="1610" y="1707"/>
                    <a:pt x="1647" y="1592"/>
                  </a:cubicBezTo>
                  <a:cubicBezTo>
                    <a:pt x="1664" y="1534"/>
                    <a:pt x="1671" y="1476"/>
                    <a:pt x="1671" y="1418"/>
                  </a:cubicBezTo>
                  <a:cubicBezTo>
                    <a:pt x="1668" y="1360"/>
                    <a:pt x="1654" y="1306"/>
                    <a:pt x="1630" y="1258"/>
                  </a:cubicBezTo>
                  <a:cubicBezTo>
                    <a:pt x="1607" y="1211"/>
                    <a:pt x="1569" y="1170"/>
                    <a:pt x="1525" y="1143"/>
                  </a:cubicBezTo>
                  <a:cubicBezTo>
                    <a:pt x="1489" y="1121"/>
                    <a:pt x="1449" y="1110"/>
                    <a:pt x="1412" y="1110"/>
                  </a:cubicBezTo>
                  <a:cubicBezTo>
                    <a:pt x="1403" y="1110"/>
                    <a:pt x="1394" y="1111"/>
                    <a:pt x="1385" y="1112"/>
                  </a:cubicBezTo>
                  <a:cubicBezTo>
                    <a:pt x="1341" y="1119"/>
                    <a:pt x="1304" y="1140"/>
                    <a:pt x="1276" y="1160"/>
                  </a:cubicBezTo>
                  <a:cubicBezTo>
                    <a:pt x="1249" y="1184"/>
                    <a:pt x="1229" y="1204"/>
                    <a:pt x="1215" y="1225"/>
                  </a:cubicBezTo>
                  <a:cubicBezTo>
                    <a:pt x="1181" y="1269"/>
                    <a:pt x="1167" y="1306"/>
                    <a:pt x="1153" y="1330"/>
                  </a:cubicBezTo>
                  <a:cubicBezTo>
                    <a:pt x="1140" y="1357"/>
                    <a:pt x="1137" y="1371"/>
                    <a:pt x="1137" y="1371"/>
                  </a:cubicBezTo>
                  <a:cubicBezTo>
                    <a:pt x="1137" y="1371"/>
                    <a:pt x="1144" y="1357"/>
                    <a:pt x="1161" y="1337"/>
                  </a:cubicBezTo>
                  <a:cubicBezTo>
                    <a:pt x="1181" y="1316"/>
                    <a:pt x="1208" y="1286"/>
                    <a:pt x="1246" y="1255"/>
                  </a:cubicBezTo>
                  <a:cubicBezTo>
                    <a:pt x="1278" y="1226"/>
                    <a:pt x="1329" y="1197"/>
                    <a:pt x="1381" y="1197"/>
                  </a:cubicBezTo>
                  <a:cubicBezTo>
                    <a:pt x="1383" y="1197"/>
                    <a:pt x="1386" y="1197"/>
                    <a:pt x="1389" y="1197"/>
                  </a:cubicBezTo>
                  <a:cubicBezTo>
                    <a:pt x="1416" y="1201"/>
                    <a:pt x="1439" y="1214"/>
                    <a:pt x="1460" y="1235"/>
                  </a:cubicBezTo>
                  <a:cubicBezTo>
                    <a:pt x="1477" y="1252"/>
                    <a:pt x="1494" y="1279"/>
                    <a:pt x="1505" y="1313"/>
                  </a:cubicBezTo>
                  <a:cubicBezTo>
                    <a:pt x="1514" y="1344"/>
                    <a:pt x="1518" y="1381"/>
                    <a:pt x="1514" y="1418"/>
                  </a:cubicBezTo>
                  <a:cubicBezTo>
                    <a:pt x="1511" y="1452"/>
                    <a:pt x="1497" y="1490"/>
                    <a:pt x="1480" y="1528"/>
                  </a:cubicBezTo>
                  <a:cubicBezTo>
                    <a:pt x="1439" y="1595"/>
                    <a:pt x="1382" y="1657"/>
                    <a:pt x="1307" y="1701"/>
                  </a:cubicBezTo>
                  <a:cubicBezTo>
                    <a:pt x="1269" y="1721"/>
                    <a:pt x="1229" y="1735"/>
                    <a:pt x="1188" y="1741"/>
                  </a:cubicBezTo>
                  <a:cubicBezTo>
                    <a:pt x="1174" y="1741"/>
                    <a:pt x="1161" y="1743"/>
                    <a:pt x="1147" y="1743"/>
                  </a:cubicBezTo>
                  <a:cubicBezTo>
                    <a:pt x="1140" y="1743"/>
                    <a:pt x="1133" y="1743"/>
                    <a:pt x="1127" y="1741"/>
                  </a:cubicBezTo>
                  <a:lnTo>
                    <a:pt x="1092" y="1738"/>
                  </a:lnTo>
                  <a:cubicBezTo>
                    <a:pt x="1082" y="1738"/>
                    <a:pt x="1072" y="1735"/>
                    <a:pt x="1062" y="1732"/>
                  </a:cubicBezTo>
                  <a:cubicBezTo>
                    <a:pt x="977" y="1711"/>
                    <a:pt x="896" y="1657"/>
                    <a:pt x="827" y="1581"/>
                  </a:cubicBezTo>
                  <a:cubicBezTo>
                    <a:pt x="759" y="1507"/>
                    <a:pt x="704" y="1415"/>
                    <a:pt x="668" y="1316"/>
                  </a:cubicBezTo>
                  <a:cubicBezTo>
                    <a:pt x="630" y="1221"/>
                    <a:pt x="607" y="1112"/>
                    <a:pt x="582" y="1010"/>
                  </a:cubicBezTo>
                  <a:cubicBezTo>
                    <a:pt x="538" y="799"/>
                    <a:pt x="491" y="589"/>
                    <a:pt x="402" y="429"/>
                  </a:cubicBezTo>
                  <a:cubicBezTo>
                    <a:pt x="317" y="269"/>
                    <a:pt x="208" y="163"/>
                    <a:pt x="130" y="95"/>
                  </a:cubicBezTo>
                  <a:cubicBezTo>
                    <a:pt x="89" y="61"/>
                    <a:pt x="59" y="38"/>
                    <a:pt x="35" y="24"/>
                  </a:cubicBezTo>
                  <a:cubicBezTo>
                    <a:pt x="15"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4"/>
            <p:cNvSpPr/>
            <p:nvPr/>
          </p:nvSpPr>
          <p:spPr>
            <a:xfrm>
              <a:off x="899873" y="410833"/>
              <a:ext cx="36174" cy="41222"/>
            </a:xfrm>
            <a:custGeom>
              <a:avLst/>
              <a:gdLst/>
              <a:ahLst/>
              <a:cxnLst/>
              <a:rect l="l" t="t" r="r" b="b"/>
              <a:pathLst>
                <a:path w="824" h="939" extrusionOk="0">
                  <a:moveTo>
                    <a:pt x="467" y="1"/>
                  </a:moveTo>
                  <a:cubicBezTo>
                    <a:pt x="455" y="1"/>
                    <a:pt x="442" y="1"/>
                    <a:pt x="429" y="3"/>
                  </a:cubicBezTo>
                  <a:cubicBezTo>
                    <a:pt x="368" y="9"/>
                    <a:pt x="306" y="26"/>
                    <a:pt x="248" y="61"/>
                  </a:cubicBezTo>
                  <a:cubicBezTo>
                    <a:pt x="187" y="95"/>
                    <a:pt x="137" y="146"/>
                    <a:pt x="99" y="204"/>
                  </a:cubicBezTo>
                  <a:cubicBezTo>
                    <a:pt x="58" y="262"/>
                    <a:pt x="34" y="326"/>
                    <a:pt x="14" y="394"/>
                  </a:cubicBezTo>
                  <a:cubicBezTo>
                    <a:pt x="0" y="462"/>
                    <a:pt x="0" y="533"/>
                    <a:pt x="11" y="601"/>
                  </a:cubicBezTo>
                  <a:cubicBezTo>
                    <a:pt x="24" y="670"/>
                    <a:pt x="52" y="734"/>
                    <a:pt x="92" y="789"/>
                  </a:cubicBezTo>
                  <a:cubicBezTo>
                    <a:pt x="133" y="843"/>
                    <a:pt x="184" y="884"/>
                    <a:pt x="242" y="911"/>
                  </a:cubicBezTo>
                  <a:cubicBezTo>
                    <a:pt x="269" y="921"/>
                    <a:pt x="300" y="932"/>
                    <a:pt x="330" y="935"/>
                  </a:cubicBezTo>
                  <a:cubicBezTo>
                    <a:pt x="346" y="937"/>
                    <a:pt x="363" y="939"/>
                    <a:pt x="379" y="939"/>
                  </a:cubicBezTo>
                  <a:cubicBezTo>
                    <a:pt x="392" y="939"/>
                    <a:pt x="404" y="938"/>
                    <a:pt x="415" y="935"/>
                  </a:cubicBezTo>
                  <a:cubicBezTo>
                    <a:pt x="466" y="928"/>
                    <a:pt x="507" y="904"/>
                    <a:pt x="537" y="877"/>
                  </a:cubicBezTo>
                  <a:cubicBezTo>
                    <a:pt x="568" y="850"/>
                    <a:pt x="586" y="822"/>
                    <a:pt x="599" y="799"/>
                  </a:cubicBezTo>
                  <a:cubicBezTo>
                    <a:pt x="609" y="772"/>
                    <a:pt x="609" y="751"/>
                    <a:pt x="612" y="738"/>
                  </a:cubicBezTo>
                  <a:lnTo>
                    <a:pt x="612" y="720"/>
                  </a:lnTo>
                  <a:cubicBezTo>
                    <a:pt x="612" y="720"/>
                    <a:pt x="612" y="720"/>
                    <a:pt x="612" y="720"/>
                  </a:cubicBezTo>
                  <a:cubicBezTo>
                    <a:pt x="608" y="720"/>
                    <a:pt x="601" y="749"/>
                    <a:pt x="565" y="772"/>
                  </a:cubicBezTo>
                  <a:cubicBezTo>
                    <a:pt x="548" y="785"/>
                    <a:pt x="524" y="795"/>
                    <a:pt x="497" y="799"/>
                  </a:cubicBezTo>
                  <a:cubicBezTo>
                    <a:pt x="487" y="800"/>
                    <a:pt x="476" y="801"/>
                    <a:pt x="466" y="801"/>
                  </a:cubicBezTo>
                  <a:cubicBezTo>
                    <a:pt x="448" y="801"/>
                    <a:pt x="429" y="798"/>
                    <a:pt x="412" y="792"/>
                  </a:cubicBezTo>
                  <a:cubicBezTo>
                    <a:pt x="399" y="789"/>
                    <a:pt x="388" y="785"/>
                    <a:pt x="378" y="775"/>
                  </a:cubicBezTo>
                  <a:cubicBezTo>
                    <a:pt x="364" y="769"/>
                    <a:pt x="354" y="758"/>
                    <a:pt x="344" y="748"/>
                  </a:cubicBezTo>
                  <a:cubicBezTo>
                    <a:pt x="323" y="724"/>
                    <a:pt x="306" y="697"/>
                    <a:pt x="297" y="667"/>
                  </a:cubicBezTo>
                  <a:cubicBezTo>
                    <a:pt x="283" y="632"/>
                    <a:pt x="276" y="601"/>
                    <a:pt x="276" y="564"/>
                  </a:cubicBezTo>
                  <a:cubicBezTo>
                    <a:pt x="272" y="530"/>
                    <a:pt x="279" y="496"/>
                    <a:pt x="289" y="458"/>
                  </a:cubicBezTo>
                  <a:cubicBezTo>
                    <a:pt x="297" y="425"/>
                    <a:pt x="313" y="391"/>
                    <a:pt x="333" y="364"/>
                  </a:cubicBezTo>
                  <a:cubicBezTo>
                    <a:pt x="354" y="336"/>
                    <a:pt x="378" y="309"/>
                    <a:pt x="402" y="289"/>
                  </a:cubicBezTo>
                  <a:cubicBezTo>
                    <a:pt x="449" y="251"/>
                    <a:pt x="510" y="213"/>
                    <a:pt x="575" y="204"/>
                  </a:cubicBezTo>
                  <a:cubicBezTo>
                    <a:pt x="609" y="197"/>
                    <a:pt x="639" y="193"/>
                    <a:pt x="670" y="186"/>
                  </a:cubicBezTo>
                  <a:cubicBezTo>
                    <a:pt x="678" y="186"/>
                    <a:pt x="687" y="185"/>
                    <a:pt x="695" y="185"/>
                  </a:cubicBezTo>
                  <a:cubicBezTo>
                    <a:pt x="715" y="185"/>
                    <a:pt x="734" y="187"/>
                    <a:pt x="749" y="190"/>
                  </a:cubicBezTo>
                  <a:cubicBezTo>
                    <a:pt x="772" y="190"/>
                    <a:pt x="793" y="193"/>
                    <a:pt x="803" y="197"/>
                  </a:cubicBezTo>
                  <a:cubicBezTo>
                    <a:pt x="817" y="200"/>
                    <a:pt x="823" y="204"/>
                    <a:pt x="823" y="204"/>
                  </a:cubicBezTo>
                  <a:cubicBezTo>
                    <a:pt x="823" y="204"/>
                    <a:pt x="820" y="197"/>
                    <a:pt x="813" y="183"/>
                  </a:cubicBezTo>
                  <a:cubicBezTo>
                    <a:pt x="807" y="173"/>
                    <a:pt x="796" y="156"/>
                    <a:pt x="779" y="136"/>
                  </a:cubicBezTo>
                  <a:cubicBezTo>
                    <a:pt x="762" y="115"/>
                    <a:pt x="738" y="91"/>
                    <a:pt x="708" y="71"/>
                  </a:cubicBezTo>
                  <a:cubicBezTo>
                    <a:pt x="677" y="47"/>
                    <a:pt x="636" y="26"/>
                    <a:pt x="589" y="17"/>
                  </a:cubicBezTo>
                  <a:cubicBezTo>
                    <a:pt x="552" y="8"/>
                    <a:pt x="511"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4"/>
            <p:cNvSpPr/>
            <p:nvPr/>
          </p:nvSpPr>
          <p:spPr>
            <a:xfrm>
              <a:off x="900883" y="491874"/>
              <a:ext cx="25769" cy="29940"/>
            </a:xfrm>
            <a:custGeom>
              <a:avLst/>
              <a:gdLst/>
              <a:ahLst/>
              <a:cxnLst/>
              <a:rect l="l" t="t" r="r" b="b"/>
              <a:pathLst>
                <a:path w="587" h="682" extrusionOk="0">
                  <a:moveTo>
                    <a:pt x="289" y="0"/>
                  </a:moveTo>
                  <a:cubicBezTo>
                    <a:pt x="247" y="0"/>
                    <a:pt x="201" y="9"/>
                    <a:pt x="154" y="34"/>
                  </a:cubicBezTo>
                  <a:cubicBezTo>
                    <a:pt x="127" y="48"/>
                    <a:pt x="103" y="66"/>
                    <a:pt x="79" y="92"/>
                  </a:cubicBezTo>
                  <a:cubicBezTo>
                    <a:pt x="56" y="116"/>
                    <a:pt x="38" y="147"/>
                    <a:pt x="25" y="177"/>
                  </a:cubicBezTo>
                  <a:cubicBezTo>
                    <a:pt x="1" y="242"/>
                    <a:pt x="1" y="306"/>
                    <a:pt x="8" y="361"/>
                  </a:cubicBezTo>
                  <a:cubicBezTo>
                    <a:pt x="18" y="416"/>
                    <a:pt x="38" y="463"/>
                    <a:pt x="65" y="507"/>
                  </a:cubicBezTo>
                  <a:cubicBezTo>
                    <a:pt x="93" y="548"/>
                    <a:pt x="123" y="589"/>
                    <a:pt x="164" y="617"/>
                  </a:cubicBezTo>
                  <a:cubicBezTo>
                    <a:pt x="205" y="647"/>
                    <a:pt x="253" y="667"/>
                    <a:pt x="297" y="674"/>
                  </a:cubicBezTo>
                  <a:cubicBezTo>
                    <a:pt x="321" y="678"/>
                    <a:pt x="345" y="681"/>
                    <a:pt x="365" y="681"/>
                  </a:cubicBezTo>
                  <a:cubicBezTo>
                    <a:pt x="389" y="678"/>
                    <a:pt x="409" y="674"/>
                    <a:pt x="426" y="670"/>
                  </a:cubicBezTo>
                  <a:cubicBezTo>
                    <a:pt x="464" y="661"/>
                    <a:pt x="494" y="644"/>
                    <a:pt x="514" y="623"/>
                  </a:cubicBezTo>
                  <a:cubicBezTo>
                    <a:pt x="535" y="603"/>
                    <a:pt x="552" y="582"/>
                    <a:pt x="559" y="565"/>
                  </a:cubicBezTo>
                  <a:cubicBezTo>
                    <a:pt x="569" y="545"/>
                    <a:pt x="572" y="531"/>
                    <a:pt x="572" y="521"/>
                  </a:cubicBezTo>
                  <a:cubicBezTo>
                    <a:pt x="572" y="511"/>
                    <a:pt x="576" y="507"/>
                    <a:pt x="576" y="507"/>
                  </a:cubicBezTo>
                  <a:lnTo>
                    <a:pt x="576" y="507"/>
                  </a:lnTo>
                  <a:cubicBezTo>
                    <a:pt x="576" y="507"/>
                    <a:pt x="572" y="511"/>
                    <a:pt x="563" y="518"/>
                  </a:cubicBezTo>
                  <a:cubicBezTo>
                    <a:pt x="555" y="521"/>
                    <a:pt x="545" y="528"/>
                    <a:pt x="528" y="531"/>
                  </a:cubicBezTo>
                  <a:cubicBezTo>
                    <a:pt x="516" y="537"/>
                    <a:pt x="501" y="540"/>
                    <a:pt x="485" y="540"/>
                  </a:cubicBezTo>
                  <a:cubicBezTo>
                    <a:pt x="464" y="540"/>
                    <a:pt x="441" y="535"/>
                    <a:pt x="420" y="528"/>
                  </a:cubicBezTo>
                  <a:cubicBezTo>
                    <a:pt x="379" y="518"/>
                    <a:pt x="358" y="480"/>
                    <a:pt x="338" y="443"/>
                  </a:cubicBezTo>
                  <a:cubicBezTo>
                    <a:pt x="327" y="422"/>
                    <a:pt x="318" y="402"/>
                    <a:pt x="310" y="378"/>
                  </a:cubicBezTo>
                  <a:cubicBezTo>
                    <a:pt x="304" y="358"/>
                    <a:pt x="297" y="334"/>
                    <a:pt x="297" y="314"/>
                  </a:cubicBezTo>
                  <a:cubicBezTo>
                    <a:pt x="294" y="297"/>
                    <a:pt x="294" y="283"/>
                    <a:pt x="297" y="279"/>
                  </a:cubicBezTo>
                  <a:cubicBezTo>
                    <a:pt x="297" y="273"/>
                    <a:pt x="294" y="273"/>
                    <a:pt x="300" y="259"/>
                  </a:cubicBezTo>
                  <a:cubicBezTo>
                    <a:pt x="307" y="252"/>
                    <a:pt x="318" y="239"/>
                    <a:pt x="335" y="229"/>
                  </a:cubicBezTo>
                  <a:cubicBezTo>
                    <a:pt x="345" y="221"/>
                    <a:pt x="355" y="218"/>
                    <a:pt x="362" y="212"/>
                  </a:cubicBezTo>
                  <a:cubicBezTo>
                    <a:pt x="371" y="208"/>
                    <a:pt x="385" y="204"/>
                    <a:pt x="396" y="204"/>
                  </a:cubicBezTo>
                  <a:cubicBezTo>
                    <a:pt x="433" y="196"/>
                    <a:pt x="478" y="187"/>
                    <a:pt x="511" y="187"/>
                  </a:cubicBezTo>
                  <a:cubicBezTo>
                    <a:pt x="517" y="187"/>
                    <a:pt x="523" y="187"/>
                    <a:pt x="528" y="188"/>
                  </a:cubicBezTo>
                  <a:cubicBezTo>
                    <a:pt x="566" y="181"/>
                    <a:pt x="586" y="181"/>
                    <a:pt x="586" y="181"/>
                  </a:cubicBezTo>
                  <a:cubicBezTo>
                    <a:pt x="586" y="181"/>
                    <a:pt x="572" y="163"/>
                    <a:pt x="552" y="133"/>
                  </a:cubicBezTo>
                  <a:cubicBezTo>
                    <a:pt x="525" y="110"/>
                    <a:pt x="491" y="58"/>
                    <a:pt x="426" y="31"/>
                  </a:cubicBezTo>
                  <a:cubicBezTo>
                    <a:pt x="391" y="16"/>
                    <a:pt x="344"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4"/>
            <p:cNvSpPr/>
            <p:nvPr/>
          </p:nvSpPr>
          <p:spPr>
            <a:xfrm>
              <a:off x="869537" y="547145"/>
              <a:ext cx="35471" cy="66991"/>
            </a:xfrm>
            <a:custGeom>
              <a:avLst/>
              <a:gdLst/>
              <a:ahLst/>
              <a:cxnLst/>
              <a:rect l="l" t="t" r="r" b="b"/>
              <a:pathLst>
                <a:path w="808" h="1526" extrusionOk="0">
                  <a:moveTo>
                    <a:pt x="539" y="0"/>
                  </a:moveTo>
                  <a:cubicBezTo>
                    <a:pt x="490" y="3"/>
                    <a:pt x="432" y="11"/>
                    <a:pt x="378" y="38"/>
                  </a:cubicBezTo>
                  <a:cubicBezTo>
                    <a:pt x="324" y="61"/>
                    <a:pt x="266" y="96"/>
                    <a:pt x="212" y="140"/>
                  </a:cubicBezTo>
                  <a:cubicBezTo>
                    <a:pt x="157" y="184"/>
                    <a:pt x="103" y="242"/>
                    <a:pt x="69" y="313"/>
                  </a:cubicBezTo>
                  <a:cubicBezTo>
                    <a:pt x="35" y="385"/>
                    <a:pt x="11" y="470"/>
                    <a:pt x="4" y="548"/>
                  </a:cubicBezTo>
                  <a:cubicBezTo>
                    <a:pt x="4" y="568"/>
                    <a:pt x="0" y="589"/>
                    <a:pt x="4" y="609"/>
                  </a:cubicBezTo>
                  <a:lnTo>
                    <a:pt x="4" y="636"/>
                  </a:lnTo>
                  <a:cubicBezTo>
                    <a:pt x="4" y="647"/>
                    <a:pt x="8" y="656"/>
                    <a:pt x="8" y="667"/>
                  </a:cubicBezTo>
                  <a:cubicBezTo>
                    <a:pt x="8" y="688"/>
                    <a:pt x="8" y="708"/>
                    <a:pt x="11" y="728"/>
                  </a:cubicBezTo>
                  <a:cubicBezTo>
                    <a:pt x="14" y="745"/>
                    <a:pt x="18" y="766"/>
                    <a:pt x="21" y="786"/>
                  </a:cubicBezTo>
                  <a:cubicBezTo>
                    <a:pt x="55" y="939"/>
                    <a:pt x="113" y="1075"/>
                    <a:pt x="195" y="1187"/>
                  </a:cubicBezTo>
                  <a:cubicBezTo>
                    <a:pt x="276" y="1300"/>
                    <a:pt x="375" y="1385"/>
                    <a:pt x="467" y="1443"/>
                  </a:cubicBezTo>
                  <a:cubicBezTo>
                    <a:pt x="511" y="1473"/>
                    <a:pt x="559" y="1493"/>
                    <a:pt x="600" y="1504"/>
                  </a:cubicBezTo>
                  <a:cubicBezTo>
                    <a:pt x="644" y="1517"/>
                    <a:pt x="681" y="1521"/>
                    <a:pt x="712" y="1524"/>
                  </a:cubicBezTo>
                  <a:cubicBezTo>
                    <a:pt x="721" y="1525"/>
                    <a:pt x="729" y="1526"/>
                    <a:pt x="737" y="1526"/>
                  </a:cubicBezTo>
                  <a:cubicBezTo>
                    <a:pt x="756" y="1526"/>
                    <a:pt x="771" y="1523"/>
                    <a:pt x="783" y="1521"/>
                  </a:cubicBezTo>
                  <a:lnTo>
                    <a:pt x="807" y="1521"/>
                  </a:lnTo>
                  <a:cubicBezTo>
                    <a:pt x="807" y="1521"/>
                    <a:pt x="796" y="1517"/>
                    <a:pt x="783" y="1514"/>
                  </a:cubicBezTo>
                  <a:cubicBezTo>
                    <a:pt x="770" y="1510"/>
                    <a:pt x="746" y="1501"/>
                    <a:pt x="722" y="1490"/>
                  </a:cubicBezTo>
                  <a:cubicBezTo>
                    <a:pt x="667" y="1466"/>
                    <a:pt x="606" y="1412"/>
                    <a:pt x="548" y="1344"/>
                  </a:cubicBezTo>
                  <a:cubicBezTo>
                    <a:pt x="487" y="1276"/>
                    <a:pt x="436" y="1177"/>
                    <a:pt x="392" y="1075"/>
                  </a:cubicBezTo>
                  <a:cubicBezTo>
                    <a:pt x="347" y="973"/>
                    <a:pt x="307" y="861"/>
                    <a:pt x="310" y="749"/>
                  </a:cubicBezTo>
                  <a:lnTo>
                    <a:pt x="310" y="708"/>
                  </a:lnTo>
                  <a:lnTo>
                    <a:pt x="310" y="667"/>
                  </a:lnTo>
                  <a:cubicBezTo>
                    <a:pt x="310" y="653"/>
                    <a:pt x="314" y="639"/>
                    <a:pt x="317" y="630"/>
                  </a:cubicBezTo>
                  <a:cubicBezTo>
                    <a:pt x="321" y="616"/>
                    <a:pt x="324" y="603"/>
                    <a:pt x="327" y="592"/>
                  </a:cubicBezTo>
                  <a:cubicBezTo>
                    <a:pt x="341" y="541"/>
                    <a:pt x="351" y="501"/>
                    <a:pt x="368" y="460"/>
                  </a:cubicBezTo>
                  <a:lnTo>
                    <a:pt x="399" y="399"/>
                  </a:lnTo>
                  <a:cubicBezTo>
                    <a:pt x="402" y="388"/>
                    <a:pt x="409" y="378"/>
                    <a:pt x="412" y="367"/>
                  </a:cubicBezTo>
                  <a:cubicBezTo>
                    <a:pt x="419" y="358"/>
                    <a:pt x="423" y="347"/>
                    <a:pt x="429" y="337"/>
                  </a:cubicBezTo>
                  <a:cubicBezTo>
                    <a:pt x="450" y="296"/>
                    <a:pt x="473" y="262"/>
                    <a:pt x="504" y="231"/>
                  </a:cubicBezTo>
                  <a:cubicBezTo>
                    <a:pt x="531" y="204"/>
                    <a:pt x="562" y="181"/>
                    <a:pt x="589" y="154"/>
                  </a:cubicBezTo>
                  <a:cubicBezTo>
                    <a:pt x="603" y="140"/>
                    <a:pt x="616" y="129"/>
                    <a:pt x="630" y="119"/>
                  </a:cubicBezTo>
                  <a:cubicBezTo>
                    <a:pt x="644" y="113"/>
                    <a:pt x="657" y="102"/>
                    <a:pt x="671" y="99"/>
                  </a:cubicBezTo>
                  <a:cubicBezTo>
                    <a:pt x="685" y="88"/>
                    <a:pt x="694" y="85"/>
                    <a:pt x="705" y="78"/>
                  </a:cubicBezTo>
                  <a:cubicBezTo>
                    <a:pt x="715" y="75"/>
                    <a:pt x="725" y="72"/>
                    <a:pt x="732" y="68"/>
                  </a:cubicBezTo>
                  <a:cubicBezTo>
                    <a:pt x="749" y="61"/>
                    <a:pt x="756" y="58"/>
                    <a:pt x="756" y="58"/>
                  </a:cubicBezTo>
                  <a:cubicBezTo>
                    <a:pt x="756" y="58"/>
                    <a:pt x="749" y="55"/>
                    <a:pt x="735" y="47"/>
                  </a:cubicBezTo>
                  <a:cubicBezTo>
                    <a:pt x="725" y="41"/>
                    <a:pt x="718" y="38"/>
                    <a:pt x="705" y="31"/>
                  </a:cubicBezTo>
                  <a:cubicBezTo>
                    <a:pt x="691" y="27"/>
                    <a:pt x="677" y="21"/>
                    <a:pt x="664" y="17"/>
                  </a:cubicBezTo>
                  <a:cubicBezTo>
                    <a:pt x="647" y="14"/>
                    <a:pt x="630" y="11"/>
                    <a:pt x="606" y="7"/>
                  </a:cubicBezTo>
                  <a:cubicBezTo>
                    <a:pt x="586" y="3"/>
                    <a:pt x="565" y="3"/>
                    <a:pt x="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4"/>
            <p:cNvSpPr/>
            <p:nvPr/>
          </p:nvSpPr>
          <p:spPr>
            <a:xfrm>
              <a:off x="575796" y="565056"/>
              <a:ext cx="42320" cy="44602"/>
            </a:xfrm>
            <a:custGeom>
              <a:avLst/>
              <a:gdLst/>
              <a:ahLst/>
              <a:cxnLst/>
              <a:rect l="l" t="t" r="r" b="b"/>
              <a:pathLst>
                <a:path w="964" h="1016" extrusionOk="0">
                  <a:moveTo>
                    <a:pt x="385" y="0"/>
                  </a:moveTo>
                  <a:cubicBezTo>
                    <a:pt x="324" y="0"/>
                    <a:pt x="256" y="17"/>
                    <a:pt x="195" y="52"/>
                  </a:cubicBezTo>
                  <a:cubicBezTo>
                    <a:pt x="160" y="72"/>
                    <a:pt x="133" y="96"/>
                    <a:pt x="106" y="123"/>
                  </a:cubicBezTo>
                  <a:cubicBezTo>
                    <a:pt x="82" y="150"/>
                    <a:pt x="58" y="187"/>
                    <a:pt x="45" y="222"/>
                  </a:cubicBezTo>
                  <a:cubicBezTo>
                    <a:pt x="11" y="293"/>
                    <a:pt x="0" y="374"/>
                    <a:pt x="4" y="449"/>
                  </a:cubicBezTo>
                  <a:cubicBezTo>
                    <a:pt x="8" y="524"/>
                    <a:pt x="25" y="599"/>
                    <a:pt x="55" y="667"/>
                  </a:cubicBezTo>
                  <a:cubicBezTo>
                    <a:pt x="119" y="800"/>
                    <a:pt x="225" y="909"/>
                    <a:pt x="351" y="963"/>
                  </a:cubicBezTo>
                  <a:cubicBezTo>
                    <a:pt x="413" y="994"/>
                    <a:pt x="477" y="1011"/>
                    <a:pt x="538" y="1014"/>
                  </a:cubicBezTo>
                  <a:cubicBezTo>
                    <a:pt x="549" y="1015"/>
                    <a:pt x="559" y="1015"/>
                    <a:pt x="570" y="1015"/>
                  </a:cubicBezTo>
                  <a:cubicBezTo>
                    <a:pt x="617" y="1015"/>
                    <a:pt x="662" y="1010"/>
                    <a:pt x="702" y="1004"/>
                  </a:cubicBezTo>
                  <a:cubicBezTo>
                    <a:pt x="749" y="997"/>
                    <a:pt x="793" y="977"/>
                    <a:pt x="827" y="956"/>
                  </a:cubicBezTo>
                  <a:cubicBezTo>
                    <a:pt x="862" y="936"/>
                    <a:pt x="885" y="912"/>
                    <a:pt x="909" y="895"/>
                  </a:cubicBezTo>
                  <a:cubicBezTo>
                    <a:pt x="926" y="875"/>
                    <a:pt x="939" y="858"/>
                    <a:pt x="950" y="848"/>
                  </a:cubicBezTo>
                  <a:cubicBezTo>
                    <a:pt x="956" y="837"/>
                    <a:pt x="964" y="831"/>
                    <a:pt x="964" y="831"/>
                  </a:cubicBezTo>
                  <a:lnTo>
                    <a:pt x="939" y="831"/>
                  </a:lnTo>
                  <a:cubicBezTo>
                    <a:pt x="926" y="831"/>
                    <a:pt x="906" y="831"/>
                    <a:pt x="882" y="823"/>
                  </a:cubicBezTo>
                  <a:cubicBezTo>
                    <a:pt x="857" y="823"/>
                    <a:pt x="831" y="817"/>
                    <a:pt x="800" y="810"/>
                  </a:cubicBezTo>
                  <a:cubicBezTo>
                    <a:pt x="769" y="800"/>
                    <a:pt x="735" y="787"/>
                    <a:pt x="705" y="779"/>
                  </a:cubicBezTo>
                  <a:cubicBezTo>
                    <a:pt x="674" y="769"/>
                    <a:pt x="640" y="752"/>
                    <a:pt x="609" y="735"/>
                  </a:cubicBezTo>
                  <a:cubicBezTo>
                    <a:pt x="582" y="715"/>
                    <a:pt x="555" y="691"/>
                    <a:pt x="528" y="671"/>
                  </a:cubicBezTo>
                  <a:cubicBezTo>
                    <a:pt x="480" y="623"/>
                    <a:pt x="433" y="565"/>
                    <a:pt x="408" y="501"/>
                  </a:cubicBezTo>
                  <a:cubicBezTo>
                    <a:pt x="392" y="473"/>
                    <a:pt x="378" y="440"/>
                    <a:pt x="372" y="412"/>
                  </a:cubicBezTo>
                  <a:cubicBezTo>
                    <a:pt x="364" y="382"/>
                    <a:pt x="361" y="354"/>
                    <a:pt x="361" y="330"/>
                  </a:cubicBezTo>
                  <a:lnTo>
                    <a:pt x="361" y="297"/>
                  </a:lnTo>
                  <a:cubicBezTo>
                    <a:pt x="364" y="283"/>
                    <a:pt x="368" y="272"/>
                    <a:pt x="372" y="259"/>
                  </a:cubicBezTo>
                  <a:cubicBezTo>
                    <a:pt x="378" y="235"/>
                    <a:pt x="395" y="215"/>
                    <a:pt x="413" y="201"/>
                  </a:cubicBezTo>
                  <a:cubicBezTo>
                    <a:pt x="433" y="191"/>
                    <a:pt x="460" y="177"/>
                    <a:pt x="487" y="174"/>
                  </a:cubicBezTo>
                  <a:cubicBezTo>
                    <a:pt x="500" y="171"/>
                    <a:pt x="514" y="170"/>
                    <a:pt x="526" y="170"/>
                  </a:cubicBezTo>
                  <a:cubicBezTo>
                    <a:pt x="543" y="170"/>
                    <a:pt x="558" y="172"/>
                    <a:pt x="572" y="174"/>
                  </a:cubicBezTo>
                  <a:cubicBezTo>
                    <a:pt x="596" y="177"/>
                    <a:pt x="617" y="177"/>
                    <a:pt x="630" y="181"/>
                  </a:cubicBezTo>
                  <a:cubicBezTo>
                    <a:pt x="644" y="184"/>
                    <a:pt x="650" y="184"/>
                    <a:pt x="650" y="184"/>
                  </a:cubicBezTo>
                  <a:cubicBezTo>
                    <a:pt x="650" y="184"/>
                    <a:pt x="644" y="181"/>
                    <a:pt x="637" y="170"/>
                  </a:cubicBezTo>
                  <a:cubicBezTo>
                    <a:pt x="626" y="160"/>
                    <a:pt x="617" y="140"/>
                    <a:pt x="599" y="120"/>
                  </a:cubicBezTo>
                  <a:cubicBezTo>
                    <a:pt x="582" y="102"/>
                    <a:pt x="559" y="79"/>
                    <a:pt x="528" y="52"/>
                  </a:cubicBezTo>
                  <a:cubicBezTo>
                    <a:pt x="511" y="41"/>
                    <a:pt x="490" y="27"/>
                    <a:pt x="466" y="17"/>
                  </a:cubicBezTo>
                  <a:cubicBezTo>
                    <a:pt x="443" y="7"/>
                    <a:pt x="41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4"/>
            <p:cNvSpPr/>
            <p:nvPr/>
          </p:nvSpPr>
          <p:spPr>
            <a:xfrm>
              <a:off x="881171" y="570412"/>
              <a:ext cx="93726" cy="83278"/>
            </a:xfrm>
            <a:custGeom>
              <a:avLst/>
              <a:gdLst/>
              <a:ahLst/>
              <a:cxnLst/>
              <a:rect l="l" t="t" r="r" b="b"/>
              <a:pathLst>
                <a:path w="2135" h="1897" extrusionOk="0">
                  <a:moveTo>
                    <a:pt x="1730" y="0"/>
                  </a:moveTo>
                  <a:cubicBezTo>
                    <a:pt x="1682" y="0"/>
                    <a:pt x="1639" y="9"/>
                    <a:pt x="1603" y="21"/>
                  </a:cubicBezTo>
                  <a:cubicBezTo>
                    <a:pt x="1549" y="48"/>
                    <a:pt x="1514" y="82"/>
                    <a:pt x="1498" y="109"/>
                  </a:cubicBezTo>
                  <a:cubicBezTo>
                    <a:pt x="1487" y="123"/>
                    <a:pt x="1484" y="134"/>
                    <a:pt x="1481" y="140"/>
                  </a:cubicBezTo>
                  <a:cubicBezTo>
                    <a:pt x="1481" y="150"/>
                    <a:pt x="1478" y="154"/>
                    <a:pt x="1478" y="154"/>
                  </a:cubicBezTo>
                  <a:cubicBezTo>
                    <a:pt x="1478" y="154"/>
                    <a:pt x="1481" y="150"/>
                    <a:pt x="1484" y="144"/>
                  </a:cubicBezTo>
                  <a:cubicBezTo>
                    <a:pt x="1491" y="137"/>
                    <a:pt x="1498" y="126"/>
                    <a:pt x="1508" y="120"/>
                  </a:cubicBezTo>
                  <a:cubicBezTo>
                    <a:pt x="1532" y="100"/>
                    <a:pt x="1569" y="79"/>
                    <a:pt x="1621" y="73"/>
                  </a:cubicBezTo>
                  <a:cubicBezTo>
                    <a:pt x="1630" y="71"/>
                    <a:pt x="1640" y="70"/>
                    <a:pt x="1651" y="70"/>
                  </a:cubicBezTo>
                  <a:cubicBezTo>
                    <a:pt x="1693" y="70"/>
                    <a:pt x="1744" y="83"/>
                    <a:pt x="1790" y="109"/>
                  </a:cubicBezTo>
                  <a:cubicBezTo>
                    <a:pt x="1817" y="126"/>
                    <a:pt x="1845" y="150"/>
                    <a:pt x="1861" y="175"/>
                  </a:cubicBezTo>
                  <a:cubicBezTo>
                    <a:pt x="1882" y="205"/>
                    <a:pt x="1896" y="239"/>
                    <a:pt x="1906" y="277"/>
                  </a:cubicBezTo>
                  <a:cubicBezTo>
                    <a:pt x="1927" y="348"/>
                    <a:pt x="1919" y="440"/>
                    <a:pt x="1892" y="528"/>
                  </a:cubicBezTo>
                  <a:cubicBezTo>
                    <a:pt x="1882" y="572"/>
                    <a:pt x="1865" y="620"/>
                    <a:pt x="1845" y="665"/>
                  </a:cubicBezTo>
                  <a:cubicBezTo>
                    <a:pt x="1821" y="709"/>
                    <a:pt x="1797" y="753"/>
                    <a:pt x="1770" y="793"/>
                  </a:cubicBezTo>
                  <a:cubicBezTo>
                    <a:pt x="1750" y="820"/>
                    <a:pt x="1726" y="848"/>
                    <a:pt x="1702" y="872"/>
                  </a:cubicBezTo>
                  <a:cubicBezTo>
                    <a:pt x="1678" y="896"/>
                    <a:pt x="1651" y="919"/>
                    <a:pt x="1624" y="936"/>
                  </a:cubicBezTo>
                  <a:cubicBezTo>
                    <a:pt x="1596" y="957"/>
                    <a:pt x="1566" y="974"/>
                    <a:pt x="1532" y="984"/>
                  </a:cubicBezTo>
                  <a:cubicBezTo>
                    <a:pt x="1525" y="987"/>
                    <a:pt x="1519" y="991"/>
                    <a:pt x="1508" y="994"/>
                  </a:cubicBezTo>
                  <a:lnTo>
                    <a:pt x="1494" y="998"/>
                  </a:lnTo>
                  <a:cubicBezTo>
                    <a:pt x="1494" y="998"/>
                    <a:pt x="1487" y="998"/>
                    <a:pt x="1484" y="1001"/>
                  </a:cubicBezTo>
                  <a:lnTo>
                    <a:pt x="1470" y="1004"/>
                  </a:lnTo>
                  <a:cubicBezTo>
                    <a:pt x="1461" y="1004"/>
                    <a:pt x="1453" y="1007"/>
                    <a:pt x="1443" y="1007"/>
                  </a:cubicBezTo>
                  <a:lnTo>
                    <a:pt x="1409" y="1011"/>
                  </a:lnTo>
                  <a:cubicBezTo>
                    <a:pt x="1402" y="1012"/>
                    <a:pt x="1395" y="1013"/>
                    <a:pt x="1387" y="1013"/>
                  </a:cubicBezTo>
                  <a:cubicBezTo>
                    <a:pt x="1368" y="1013"/>
                    <a:pt x="1347" y="1010"/>
                    <a:pt x="1327" y="1007"/>
                  </a:cubicBezTo>
                  <a:cubicBezTo>
                    <a:pt x="1307" y="1052"/>
                    <a:pt x="1294" y="1086"/>
                    <a:pt x="1287" y="1103"/>
                  </a:cubicBezTo>
                  <a:lnTo>
                    <a:pt x="1280" y="1123"/>
                  </a:lnTo>
                  <a:lnTo>
                    <a:pt x="1277" y="1130"/>
                  </a:lnTo>
                  <a:cubicBezTo>
                    <a:pt x="1277" y="1130"/>
                    <a:pt x="1274" y="1134"/>
                    <a:pt x="1274" y="1137"/>
                  </a:cubicBezTo>
                  <a:cubicBezTo>
                    <a:pt x="1270" y="1150"/>
                    <a:pt x="1256" y="1185"/>
                    <a:pt x="1229" y="1256"/>
                  </a:cubicBezTo>
                  <a:lnTo>
                    <a:pt x="1270" y="1297"/>
                  </a:lnTo>
                  <a:lnTo>
                    <a:pt x="1283" y="1331"/>
                  </a:lnTo>
                  <a:lnTo>
                    <a:pt x="1283" y="1341"/>
                  </a:lnTo>
                  <a:cubicBezTo>
                    <a:pt x="1287" y="1341"/>
                    <a:pt x="1287" y="1348"/>
                    <a:pt x="1287" y="1348"/>
                  </a:cubicBezTo>
                  <a:lnTo>
                    <a:pt x="1287" y="1351"/>
                  </a:lnTo>
                  <a:lnTo>
                    <a:pt x="1287" y="1365"/>
                  </a:lnTo>
                  <a:cubicBezTo>
                    <a:pt x="1290" y="1382"/>
                    <a:pt x="1290" y="1395"/>
                    <a:pt x="1287" y="1412"/>
                  </a:cubicBezTo>
                  <a:cubicBezTo>
                    <a:pt x="1283" y="1426"/>
                    <a:pt x="1280" y="1443"/>
                    <a:pt x="1274" y="1456"/>
                  </a:cubicBezTo>
                  <a:cubicBezTo>
                    <a:pt x="1274" y="1464"/>
                    <a:pt x="1270" y="1467"/>
                    <a:pt x="1266" y="1474"/>
                  </a:cubicBezTo>
                  <a:cubicBezTo>
                    <a:pt x="1263" y="1481"/>
                    <a:pt x="1260" y="1491"/>
                    <a:pt x="1256" y="1497"/>
                  </a:cubicBezTo>
                  <a:cubicBezTo>
                    <a:pt x="1225" y="1552"/>
                    <a:pt x="1161" y="1603"/>
                    <a:pt x="1090" y="1634"/>
                  </a:cubicBezTo>
                  <a:cubicBezTo>
                    <a:pt x="1021" y="1661"/>
                    <a:pt x="941" y="1673"/>
                    <a:pt x="861" y="1673"/>
                  </a:cubicBezTo>
                  <a:cubicBezTo>
                    <a:pt x="842" y="1673"/>
                    <a:pt x="823" y="1672"/>
                    <a:pt x="804" y="1671"/>
                  </a:cubicBezTo>
                  <a:cubicBezTo>
                    <a:pt x="702" y="1665"/>
                    <a:pt x="600" y="1654"/>
                    <a:pt x="508" y="1634"/>
                  </a:cubicBezTo>
                  <a:cubicBezTo>
                    <a:pt x="420" y="1613"/>
                    <a:pt x="338" y="1589"/>
                    <a:pt x="269" y="1558"/>
                  </a:cubicBezTo>
                  <a:cubicBezTo>
                    <a:pt x="202" y="1528"/>
                    <a:pt x="144" y="1494"/>
                    <a:pt x="103" y="1456"/>
                  </a:cubicBezTo>
                  <a:cubicBezTo>
                    <a:pt x="62" y="1423"/>
                    <a:pt x="38" y="1385"/>
                    <a:pt x="25" y="1358"/>
                  </a:cubicBezTo>
                  <a:cubicBezTo>
                    <a:pt x="11" y="1331"/>
                    <a:pt x="1" y="1318"/>
                    <a:pt x="1" y="1318"/>
                  </a:cubicBezTo>
                  <a:lnTo>
                    <a:pt x="1" y="1318"/>
                  </a:lnTo>
                  <a:cubicBezTo>
                    <a:pt x="1" y="1318"/>
                    <a:pt x="8" y="1334"/>
                    <a:pt x="18" y="1362"/>
                  </a:cubicBezTo>
                  <a:cubicBezTo>
                    <a:pt x="29" y="1389"/>
                    <a:pt x="45" y="1433"/>
                    <a:pt x="79" y="1481"/>
                  </a:cubicBezTo>
                  <a:cubicBezTo>
                    <a:pt x="147" y="1572"/>
                    <a:pt x="280" y="1688"/>
                    <a:pt x="467" y="1767"/>
                  </a:cubicBezTo>
                  <a:cubicBezTo>
                    <a:pt x="511" y="1783"/>
                    <a:pt x="559" y="1803"/>
                    <a:pt x="610" y="1824"/>
                  </a:cubicBezTo>
                  <a:cubicBezTo>
                    <a:pt x="661" y="1841"/>
                    <a:pt x="715" y="1858"/>
                    <a:pt x="773" y="1872"/>
                  </a:cubicBezTo>
                  <a:cubicBezTo>
                    <a:pt x="831" y="1885"/>
                    <a:pt x="896" y="1896"/>
                    <a:pt x="960" y="1896"/>
                  </a:cubicBezTo>
                  <a:cubicBezTo>
                    <a:pt x="971" y="1896"/>
                    <a:pt x="981" y="1896"/>
                    <a:pt x="992" y="1896"/>
                  </a:cubicBezTo>
                  <a:cubicBezTo>
                    <a:pt x="1049" y="1896"/>
                    <a:pt x="1111" y="1889"/>
                    <a:pt x="1167" y="1872"/>
                  </a:cubicBezTo>
                  <a:cubicBezTo>
                    <a:pt x="1229" y="1855"/>
                    <a:pt x="1287" y="1831"/>
                    <a:pt x="1341" y="1794"/>
                  </a:cubicBezTo>
                  <a:cubicBezTo>
                    <a:pt x="1399" y="1759"/>
                    <a:pt x="1450" y="1712"/>
                    <a:pt x="1491" y="1651"/>
                  </a:cubicBezTo>
                  <a:cubicBezTo>
                    <a:pt x="1505" y="1637"/>
                    <a:pt x="1511" y="1620"/>
                    <a:pt x="1522" y="1603"/>
                  </a:cubicBezTo>
                  <a:cubicBezTo>
                    <a:pt x="1528" y="1586"/>
                    <a:pt x="1539" y="1569"/>
                    <a:pt x="1545" y="1552"/>
                  </a:cubicBezTo>
                  <a:cubicBezTo>
                    <a:pt x="1559" y="1514"/>
                    <a:pt x="1563" y="1477"/>
                    <a:pt x="1566" y="1440"/>
                  </a:cubicBezTo>
                  <a:cubicBezTo>
                    <a:pt x="1569" y="1403"/>
                    <a:pt x="1569" y="1365"/>
                    <a:pt x="1563" y="1327"/>
                  </a:cubicBezTo>
                  <a:cubicBezTo>
                    <a:pt x="1563" y="1318"/>
                    <a:pt x="1559" y="1307"/>
                    <a:pt x="1555" y="1300"/>
                  </a:cubicBezTo>
                  <a:lnTo>
                    <a:pt x="1552" y="1280"/>
                  </a:lnTo>
                  <a:lnTo>
                    <a:pt x="1552" y="1277"/>
                  </a:lnTo>
                  <a:lnTo>
                    <a:pt x="1552" y="1273"/>
                  </a:lnTo>
                  <a:lnTo>
                    <a:pt x="1559" y="1273"/>
                  </a:lnTo>
                  <a:lnTo>
                    <a:pt x="1590" y="1266"/>
                  </a:lnTo>
                  <a:cubicBezTo>
                    <a:pt x="1603" y="1263"/>
                    <a:pt x="1616" y="1256"/>
                    <a:pt x="1630" y="1252"/>
                  </a:cubicBezTo>
                  <a:cubicBezTo>
                    <a:pt x="1685" y="1232"/>
                    <a:pt x="1736" y="1208"/>
                    <a:pt x="1784" y="1175"/>
                  </a:cubicBezTo>
                  <a:cubicBezTo>
                    <a:pt x="1879" y="1114"/>
                    <a:pt x="1950" y="1032"/>
                    <a:pt x="2001" y="943"/>
                  </a:cubicBezTo>
                  <a:cubicBezTo>
                    <a:pt x="2039" y="882"/>
                    <a:pt x="2066" y="820"/>
                    <a:pt x="2086" y="756"/>
                  </a:cubicBezTo>
                  <a:cubicBezTo>
                    <a:pt x="2106" y="695"/>
                    <a:pt x="2120" y="630"/>
                    <a:pt x="2123" y="566"/>
                  </a:cubicBezTo>
                  <a:cubicBezTo>
                    <a:pt x="2134" y="440"/>
                    <a:pt x="2114" y="318"/>
                    <a:pt x="2062" y="211"/>
                  </a:cubicBezTo>
                  <a:cubicBezTo>
                    <a:pt x="2039" y="161"/>
                    <a:pt x="2004" y="117"/>
                    <a:pt x="1963" y="79"/>
                  </a:cubicBezTo>
                  <a:cubicBezTo>
                    <a:pt x="1919" y="42"/>
                    <a:pt x="1872" y="21"/>
                    <a:pt x="1828" y="11"/>
                  </a:cubicBezTo>
                  <a:cubicBezTo>
                    <a:pt x="1794" y="3"/>
                    <a:pt x="1761" y="0"/>
                    <a:pt x="1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4"/>
            <p:cNvSpPr/>
            <p:nvPr/>
          </p:nvSpPr>
          <p:spPr>
            <a:xfrm>
              <a:off x="435884" y="368952"/>
              <a:ext cx="171912" cy="132227"/>
            </a:xfrm>
            <a:custGeom>
              <a:avLst/>
              <a:gdLst/>
              <a:ahLst/>
              <a:cxnLst/>
              <a:rect l="l" t="t" r="r" b="b"/>
              <a:pathLst>
                <a:path w="3916" h="3012" extrusionOk="0">
                  <a:moveTo>
                    <a:pt x="596" y="1"/>
                  </a:moveTo>
                  <a:cubicBezTo>
                    <a:pt x="566" y="1"/>
                    <a:pt x="531" y="4"/>
                    <a:pt x="493" y="11"/>
                  </a:cubicBezTo>
                  <a:cubicBezTo>
                    <a:pt x="408" y="38"/>
                    <a:pt x="306" y="82"/>
                    <a:pt x="215" y="171"/>
                  </a:cubicBezTo>
                  <a:cubicBezTo>
                    <a:pt x="167" y="212"/>
                    <a:pt x="122" y="266"/>
                    <a:pt x="85" y="331"/>
                  </a:cubicBezTo>
                  <a:cubicBezTo>
                    <a:pt x="48" y="396"/>
                    <a:pt x="20" y="470"/>
                    <a:pt x="11" y="555"/>
                  </a:cubicBezTo>
                  <a:cubicBezTo>
                    <a:pt x="7" y="576"/>
                    <a:pt x="3" y="596"/>
                    <a:pt x="3" y="616"/>
                  </a:cubicBezTo>
                  <a:cubicBezTo>
                    <a:pt x="3" y="641"/>
                    <a:pt x="0" y="661"/>
                    <a:pt x="0" y="682"/>
                  </a:cubicBezTo>
                  <a:cubicBezTo>
                    <a:pt x="0" y="702"/>
                    <a:pt x="3" y="722"/>
                    <a:pt x="3" y="743"/>
                  </a:cubicBezTo>
                  <a:cubicBezTo>
                    <a:pt x="3" y="767"/>
                    <a:pt x="7" y="787"/>
                    <a:pt x="11" y="807"/>
                  </a:cubicBezTo>
                  <a:cubicBezTo>
                    <a:pt x="20" y="896"/>
                    <a:pt x="41" y="980"/>
                    <a:pt x="75" y="1062"/>
                  </a:cubicBezTo>
                  <a:cubicBezTo>
                    <a:pt x="136" y="1233"/>
                    <a:pt x="235" y="1389"/>
                    <a:pt x="354" y="1525"/>
                  </a:cubicBezTo>
                  <a:cubicBezTo>
                    <a:pt x="589" y="1800"/>
                    <a:pt x="898" y="2032"/>
                    <a:pt x="1248" y="2185"/>
                  </a:cubicBezTo>
                  <a:cubicBezTo>
                    <a:pt x="1422" y="2256"/>
                    <a:pt x="1606" y="2310"/>
                    <a:pt x="1779" y="2348"/>
                  </a:cubicBezTo>
                  <a:cubicBezTo>
                    <a:pt x="1956" y="2385"/>
                    <a:pt x="2130" y="2412"/>
                    <a:pt x="2293" y="2433"/>
                  </a:cubicBezTo>
                  <a:cubicBezTo>
                    <a:pt x="2457" y="2457"/>
                    <a:pt x="2613" y="2478"/>
                    <a:pt x="2763" y="2491"/>
                  </a:cubicBezTo>
                  <a:cubicBezTo>
                    <a:pt x="2837" y="2501"/>
                    <a:pt x="2909" y="2519"/>
                    <a:pt x="2977" y="2532"/>
                  </a:cubicBezTo>
                  <a:cubicBezTo>
                    <a:pt x="3044" y="2549"/>
                    <a:pt x="3110" y="2566"/>
                    <a:pt x="3171" y="2586"/>
                  </a:cubicBezTo>
                  <a:cubicBezTo>
                    <a:pt x="3416" y="2665"/>
                    <a:pt x="3609" y="2767"/>
                    <a:pt x="3732" y="2858"/>
                  </a:cubicBezTo>
                  <a:cubicBezTo>
                    <a:pt x="3793" y="2902"/>
                    <a:pt x="3840" y="2940"/>
                    <a:pt x="3871" y="2968"/>
                  </a:cubicBezTo>
                  <a:cubicBezTo>
                    <a:pt x="3902" y="2998"/>
                    <a:pt x="3915" y="3012"/>
                    <a:pt x="3915" y="3012"/>
                  </a:cubicBezTo>
                  <a:cubicBezTo>
                    <a:pt x="3915" y="3012"/>
                    <a:pt x="3902" y="2995"/>
                    <a:pt x="3875" y="2963"/>
                  </a:cubicBezTo>
                  <a:cubicBezTo>
                    <a:pt x="3848" y="2933"/>
                    <a:pt x="3807" y="2889"/>
                    <a:pt x="3752" y="2834"/>
                  </a:cubicBezTo>
                  <a:cubicBezTo>
                    <a:pt x="3694" y="2784"/>
                    <a:pt x="3620" y="2723"/>
                    <a:pt x="3531" y="2661"/>
                  </a:cubicBezTo>
                  <a:cubicBezTo>
                    <a:pt x="3440" y="2600"/>
                    <a:pt x="3334" y="2539"/>
                    <a:pt x="3212" y="2481"/>
                  </a:cubicBezTo>
                  <a:cubicBezTo>
                    <a:pt x="3151" y="2453"/>
                    <a:pt x="3085" y="2423"/>
                    <a:pt x="3021" y="2396"/>
                  </a:cubicBezTo>
                  <a:cubicBezTo>
                    <a:pt x="2953" y="2365"/>
                    <a:pt x="2881" y="2341"/>
                    <a:pt x="2810" y="2310"/>
                  </a:cubicBezTo>
                  <a:cubicBezTo>
                    <a:pt x="2670" y="2249"/>
                    <a:pt x="2514" y="2199"/>
                    <a:pt x="2358" y="2147"/>
                  </a:cubicBezTo>
                  <a:cubicBezTo>
                    <a:pt x="2044" y="2045"/>
                    <a:pt x="1722" y="1940"/>
                    <a:pt x="1443" y="1780"/>
                  </a:cubicBezTo>
                  <a:cubicBezTo>
                    <a:pt x="1300" y="1705"/>
                    <a:pt x="1167" y="1613"/>
                    <a:pt x="1041" y="1522"/>
                  </a:cubicBezTo>
                  <a:cubicBezTo>
                    <a:pt x="915" y="1426"/>
                    <a:pt x="796" y="1321"/>
                    <a:pt x="691" y="1219"/>
                  </a:cubicBezTo>
                  <a:cubicBezTo>
                    <a:pt x="589" y="1114"/>
                    <a:pt x="500" y="1008"/>
                    <a:pt x="436" y="899"/>
                  </a:cubicBezTo>
                  <a:cubicBezTo>
                    <a:pt x="408" y="845"/>
                    <a:pt x="381" y="793"/>
                    <a:pt x="367" y="739"/>
                  </a:cubicBezTo>
                  <a:cubicBezTo>
                    <a:pt x="361" y="726"/>
                    <a:pt x="358" y="712"/>
                    <a:pt x="354" y="698"/>
                  </a:cubicBezTo>
                  <a:cubicBezTo>
                    <a:pt x="354" y="685"/>
                    <a:pt x="350" y="671"/>
                    <a:pt x="347" y="657"/>
                  </a:cubicBezTo>
                  <a:cubicBezTo>
                    <a:pt x="347" y="647"/>
                    <a:pt x="344" y="633"/>
                    <a:pt x="344" y="620"/>
                  </a:cubicBezTo>
                  <a:cubicBezTo>
                    <a:pt x="340" y="607"/>
                    <a:pt x="340" y="596"/>
                    <a:pt x="340" y="583"/>
                  </a:cubicBezTo>
                  <a:cubicBezTo>
                    <a:pt x="340" y="396"/>
                    <a:pt x="425" y="195"/>
                    <a:pt x="541" y="117"/>
                  </a:cubicBezTo>
                  <a:cubicBezTo>
                    <a:pt x="595" y="73"/>
                    <a:pt x="650" y="49"/>
                    <a:pt x="687" y="38"/>
                  </a:cubicBezTo>
                  <a:cubicBezTo>
                    <a:pt x="708" y="35"/>
                    <a:pt x="725" y="32"/>
                    <a:pt x="735" y="32"/>
                  </a:cubicBezTo>
                  <a:cubicBezTo>
                    <a:pt x="745" y="29"/>
                    <a:pt x="752" y="29"/>
                    <a:pt x="752" y="29"/>
                  </a:cubicBezTo>
                  <a:cubicBezTo>
                    <a:pt x="752" y="29"/>
                    <a:pt x="745" y="24"/>
                    <a:pt x="735" y="21"/>
                  </a:cubicBezTo>
                  <a:cubicBezTo>
                    <a:pt x="725" y="21"/>
                    <a:pt x="711" y="15"/>
                    <a:pt x="687" y="11"/>
                  </a:cubicBezTo>
                  <a:cubicBezTo>
                    <a:pt x="665" y="5"/>
                    <a:pt x="634"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4"/>
            <p:cNvSpPr/>
            <p:nvPr/>
          </p:nvSpPr>
          <p:spPr>
            <a:xfrm>
              <a:off x="477546" y="347572"/>
              <a:ext cx="83673" cy="103736"/>
            </a:xfrm>
            <a:custGeom>
              <a:avLst/>
              <a:gdLst/>
              <a:ahLst/>
              <a:cxnLst/>
              <a:rect l="l" t="t" r="r" b="b"/>
              <a:pathLst>
                <a:path w="1906" h="2363" extrusionOk="0">
                  <a:moveTo>
                    <a:pt x="752" y="87"/>
                  </a:moveTo>
                  <a:cubicBezTo>
                    <a:pt x="752" y="87"/>
                    <a:pt x="752" y="87"/>
                    <a:pt x="752" y="87"/>
                  </a:cubicBezTo>
                  <a:cubicBezTo>
                    <a:pt x="752" y="87"/>
                    <a:pt x="752" y="87"/>
                    <a:pt x="752" y="87"/>
                  </a:cubicBezTo>
                  <a:cubicBezTo>
                    <a:pt x="752" y="87"/>
                    <a:pt x="752" y="87"/>
                    <a:pt x="752" y="87"/>
                  </a:cubicBezTo>
                  <a:close/>
                  <a:moveTo>
                    <a:pt x="522" y="0"/>
                  </a:moveTo>
                  <a:cubicBezTo>
                    <a:pt x="486" y="0"/>
                    <a:pt x="446" y="4"/>
                    <a:pt x="405" y="15"/>
                  </a:cubicBezTo>
                  <a:cubicBezTo>
                    <a:pt x="365" y="26"/>
                    <a:pt x="324" y="42"/>
                    <a:pt x="283" y="66"/>
                  </a:cubicBezTo>
                  <a:cubicBezTo>
                    <a:pt x="242" y="90"/>
                    <a:pt x="201" y="120"/>
                    <a:pt x="167" y="164"/>
                  </a:cubicBezTo>
                  <a:cubicBezTo>
                    <a:pt x="161" y="175"/>
                    <a:pt x="150" y="185"/>
                    <a:pt x="143" y="195"/>
                  </a:cubicBezTo>
                  <a:cubicBezTo>
                    <a:pt x="136" y="209"/>
                    <a:pt x="126" y="219"/>
                    <a:pt x="120" y="230"/>
                  </a:cubicBezTo>
                  <a:cubicBezTo>
                    <a:pt x="106" y="253"/>
                    <a:pt x="92" y="277"/>
                    <a:pt x="79" y="304"/>
                  </a:cubicBezTo>
                  <a:cubicBezTo>
                    <a:pt x="54" y="355"/>
                    <a:pt x="38" y="409"/>
                    <a:pt x="24" y="467"/>
                  </a:cubicBezTo>
                  <a:cubicBezTo>
                    <a:pt x="0" y="583"/>
                    <a:pt x="0" y="709"/>
                    <a:pt x="21" y="825"/>
                  </a:cubicBezTo>
                  <a:cubicBezTo>
                    <a:pt x="38" y="944"/>
                    <a:pt x="75" y="1059"/>
                    <a:pt x="126" y="1172"/>
                  </a:cubicBezTo>
                  <a:cubicBezTo>
                    <a:pt x="174" y="1284"/>
                    <a:pt x="238" y="1389"/>
                    <a:pt x="310" y="1491"/>
                  </a:cubicBezTo>
                  <a:cubicBezTo>
                    <a:pt x="347" y="1543"/>
                    <a:pt x="392" y="1587"/>
                    <a:pt x="436" y="1631"/>
                  </a:cubicBezTo>
                  <a:cubicBezTo>
                    <a:pt x="459" y="1651"/>
                    <a:pt x="480" y="1672"/>
                    <a:pt x="503" y="1692"/>
                  </a:cubicBezTo>
                  <a:cubicBezTo>
                    <a:pt x="528" y="1712"/>
                    <a:pt x="555" y="1730"/>
                    <a:pt x="579" y="1747"/>
                  </a:cubicBezTo>
                  <a:cubicBezTo>
                    <a:pt x="681" y="1814"/>
                    <a:pt x="783" y="1876"/>
                    <a:pt x="885" y="1920"/>
                  </a:cubicBezTo>
                  <a:cubicBezTo>
                    <a:pt x="939" y="1940"/>
                    <a:pt x="987" y="1957"/>
                    <a:pt x="1038" y="1971"/>
                  </a:cubicBezTo>
                  <a:cubicBezTo>
                    <a:pt x="1089" y="1985"/>
                    <a:pt x="1136" y="1998"/>
                    <a:pt x="1184" y="2012"/>
                  </a:cubicBezTo>
                  <a:cubicBezTo>
                    <a:pt x="1232" y="2022"/>
                    <a:pt x="1272" y="2039"/>
                    <a:pt x="1317" y="2053"/>
                  </a:cubicBezTo>
                  <a:cubicBezTo>
                    <a:pt x="1357" y="2067"/>
                    <a:pt x="1398" y="2083"/>
                    <a:pt x="1436" y="2097"/>
                  </a:cubicBezTo>
                  <a:cubicBezTo>
                    <a:pt x="1511" y="2128"/>
                    <a:pt x="1579" y="2158"/>
                    <a:pt x="1640" y="2185"/>
                  </a:cubicBezTo>
                  <a:cubicBezTo>
                    <a:pt x="1667" y="2199"/>
                    <a:pt x="1695" y="2216"/>
                    <a:pt x="1721" y="2230"/>
                  </a:cubicBezTo>
                  <a:cubicBezTo>
                    <a:pt x="1745" y="2243"/>
                    <a:pt x="1766" y="2257"/>
                    <a:pt x="1786" y="2271"/>
                  </a:cubicBezTo>
                  <a:cubicBezTo>
                    <a:pt x="1806" y="2284"/>
                    <a:pt x="1824" y="2294"/>
                    <a:pt x="1841" y="2304"/>
                  </a:cubicBezTo>
                  <a:cubicBezTo>
                    <a:pt x="1855" y="2318"/>
                    <a:pt x="1868" y="2328"/>
                    <a:pt x="1878" y="2335"/>
                  </a:cubicBezTo>
                  <a:cubicBezTo>
                    <a:pt x="1895" y="2352"/>
                    <a:pt x="1905" y="2362"/>
                    <a:pt x="1905" y="2362"/>
                  </a:cubicBezTo>
                  <a:cubicBezTo>
                    <a:pt x="1905" y="2362"/>
                    <a:pt x="1899" y="2348"/>
                    <a:pt x="1881" y="2332"/>
                  </a:cubicBezTo>
                  <a:cubicBezTo>
                    <a:pt x="1871" y="2321"/>
                    <a:pt x="1861" y="2308"/>
                    <a:pt x="1850" y="2294"/>
                  </a:cubicBezTo>
                  <a:cubicBezTo>
                    <a:pt x="1837" y="2281"/>
                    <a:pt x="1824" y="2263"/>
                    <a:pt x="1806" y="2246"/>
                  </a:cubicBezTo>
                  <a:cubicBezTo>
                    <a:pt x="1739" y="2179"/>
                    <a:pt x="1633" y="2080"/>
                    <a:pt x="1497" y="1985"/>
                  </a:cubicBezTo>
                  <a:cubicBezTo>
                    <a:pt x="1463" y="1961"/>
                    <a:pt x="1429" y="1934"/>
                    <a:pt x="1392" y="1910"/>
                  </a:cubicBezTo>
                  <a:cubicBezTo>
                    <a:pt x="1354" y="1883"/>
                    <a:pt x="1317" y="1855"/>
                    <a:pt x="1279" y="1825"/>
                  </a:cubicBezTo>
                  <a:cubicBezTo>
                    <a:pt x="1242" y="1794"/>
                    <a:pt x="1208" y="1761"/>
                    <a:pt x="1170" y="1730"/>
                  </a:cubicBezTo>
                  <a:cubicBezTo>
                    <a:pt x="1133" y="1695"/>
                    <a:pt x="1095" y="1665"/>
                    <a:pt x="1062" y="1631"/>
                  </a:cubicBezTo>
                  <a:cubicBezTo>
                    <a:pt x="987" y="1566"/>
                    <a:pt x="916" y="1505"/>
                    <a:pt x="858" y="1434"/>
                  </a:cubicBezTo>
                  <a:cubicBezTo>
                    <a:pt x="841" y="1414"/>
                    <a:pt x="827" y="1396"/>
                    <a:pt x="814" y="1376"/>
                  </a:cubicBezTo>
                  <a:cubicBezTo>
                    <a:pt x="796" y="1359"/>
                    <a:pt x="783" y="1342"/>
                    <a:pt x="765" y="1321"/>
                  </a:cubicBezTo>
                  <a:cubicBezTo>
                    <a:pt x="752" y="1304"/>
                    <a:pt x="739" y="1284"/>
                    <a:pt x="725" y="1267"/>
                  </a:cubicBezTo>
                  <a:lnTo>
                    <a:pt x="684" y="1209"/>
                  </a:lnTo>
                  <a:cubicBezTo>
                    <a:pt x="623" y="1138"/>
                    <a:pt x="572" y="1056"/>
                    <a:pt x="528" y="974"/>
                  </a:cubicBezTo>
                  <a:cubicBezTo>
                    <a:pt x="483" y="896"/>
                    <a:pt x="446" y="808"/>
                    <a:pt x="415" y="729"/>
                  </a:cubicBezTo>
                  <a:cubicBezTo>
                    <a:pt x="388" y="648"/>
                    <a:pt x="365" y="573"/>
                    <a:pt x="357" y="502"/>
                  </a:cubicBezTo>
                  <a:cubicBezTo>
                    <a:pt x="354" y="464"/>
                    <a:pt x="354" y="430"/>
                    <a:pt x="357" y="396"/>
                  </a:cubicBezTo>
                  <a:cubicBezTo>
                    <a:pt x="361" y="382"/>
                    <a:pt x="365" y="365"/>
                    <a:pt x="368" y="352"/>
                  </a:cubicBezTo>
                  <a:cubicBezTo>
                    <a:pt x="368" y="342"/>
                    <a:pt x="371" y="335"/>
                    <a:pt x="374" y="328"/>
                  </a:cubicBezTo>
                  <a:cubicBezTo>
                    <a:pt x="374" y="321"/>
                    <a:pt x="378" y="315"/>
                    <a:pt x="381" y="311"/>
                  </a:cubicBezTo>
                  <a:cubicBezTo>
                    <a:pt x="405" y="257"/>
                    <a:pt x="439" y="209"/>
                    <a:pt x="480" y="169"/>
                  </a:cubicBezTo>
                  <a:cubicBezTo>
                    <a:pt x="521" y="128"/>
                    <a:pt x="565" y="103"/>
                    <a:pt x="610" y="93"/>
                  </a:cubicBezTo>
                  <a:cubicBezTo>
                    <a:pt x="638" y="81"/>
                    <a:pt x="664" y="78"/>
                    <a:pt x="686" y="78"/>
                  </a:cubicBezTo>
                  <a:cubicBezTo>
                    <a:pt x="696" y="78"/>
                    <a:pt x="704" y="79"/>
                    <a:pt x="712" y="80"/>
                  </a:cubicBezTo>
                  <a:cubicBezTo>
                    <a:pt x="735" y="82"/>
                    <a:pt x="749" y="86"/>
                    <a:pt x="752" y="87"/>
                  </a:cubicBezTo>
                  <a:lnTo>
                    <a:pt x="752" y="87"/>
                  </a:lnTo>
                  <a:cubicBezTo>
                    <a:pt x="747" y="82"/>
                    <a:pt x="710" y="36"/>
                    <a:pt x="610" y="9"/>
                  </a:cubicBezTo>
                  <a:cubicBezTo>
                    <a:pt x="584" y="4"/>
                    <a:pt x="554"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4"/>
            <p:cNvSpPr/>
            <p:nvPr/>
          </p:nvSpPr>
          <p:spPr>
            <a:xfrm>
              <a:off x="509945" y="357055"/>
              <a:ext cx="32442" cy="48246"/>
            </a:xfrm>
            <a:custGeom>
              <a:avLst/>
              <a:gdLst/>
              <a:ahLst/>
              <a:cxnLst/>
              <a:rect l="l" t="t" r="r" b="b"/>
              <a:pathLst>
                <a:path w="739" h="1099" extrusionOk="0">
                  <a:moveTo>
                    <a:pt x="353" y="1"/>
                  </a:moveTo>
                  <a:cubicBezTo>
                    <a:pt x="319" y="1"/>
                    <a:pt x="281" y="8"/>
                    <a:pt x="245" y="24"/>
                  </a:cubicBezTo>
                  <a:cubicBezTo>
                    <a:pt x="201" y="47"/>
                    <a:pt x="150" y="75"/>
                    <a:pt x="106" y="122"/>
                  </a:cubicBezTo>
                  <a:cubicBezTo>
                    <a:pt x="82" y="143"/>
                    <a:pt x="62" y="170"/>
                    <a:pt x="45" y="204"/>
                  </a:cubicBezTo>
                  <a:cubicBezTo>
                    <a:pt x="38" y="218"/>
                    <a:pt x="31" y="238"/>
                    <a:pt x="24" y="255"/>
                  </a:cubicBezTo>
                  <a:cubicBezTo>
                    <a:pt x="21" y="272"/>
                    <a:pt x="18" y="286"/>
                    <a:pt x="14" y="303"/>
                  </a:cubicBezTo>
                  <a:cubicBezTo>
                    <a:pt x="1" y="367"/>
                    <a:pt x="1" y="435"/>
                    <a:pt x="14" y="496"/>
                  </a:cubicBezTo>
                  <a:cubicBezTo>
                    <a:pt x="27" y="557"/>
                    <a:pt x="51" y="612"/>
                    <a:pt x="79" y="660"/>
                  </a:cubicBezTo>
                  <a:cubicBezTo>
                    <a:pt x="92" y="683"/>
                    <a:pt x="109" y="708"/>
                    <a:pt x="123" y="728"/>
                  </a:cubicBezTo>
                  <a:cubicBezTo>
                    <a:pt x="133" y="738"/>
                    <a:pt x="140" y="749"/>
                    <a:pt x="147" y="758"/>
                  </a:cubicBezTo>
                  <a:lnTo>
                    <a:pt x="174" y="785"/>
                  </a:lnTo>
                  <a:cubicBezTo>
                    <a:pt x="191" y="806"/>
                    <a:pt x="208" y="823"/>
                    <a:pt x="225" y="843"/>
                  </a:cubicBezTo>
                  <a:cubicBezTo>
                    <a:pt x="242" y="860"/>
                    <a:pt x="255" y="878"/>
                    <a:pt x="276" y="895"/>
                  </a:cubicBezTo>
                  <a:cubicBezTo>
                    <a:pt x="341" y="966"/>
                    <a:pt x="423" y="1014"/>
                    <a:pt x="490" y="1051"/>
                  </a:cubicBezTo>
                  <a:cubicBezTo>
                    <a:pt x="561" y="1088"/>
                    <a:pt x="630" y="1091"/>
                    <a:pt x="671" y="1099"/>
                  </a:cubicBezTo>
                  <a:lnTo>
                    <a:pt x="698" y="1099"/>
                  </a:lnTo>
                  <a:cubicBezTo>
                    <a:pt x="708" y="1096"/>
                    <a:pt x="715" y="1096"/>
                    <a:pt x="721" y="1096"/>
                  </a:cubicBezTo>
                  <a:lnTo>
                    <a:pt x="739" y="1096"/>
                  </a:lnTo>
                  <a:cubicBezTo>
                    <a:pt x="739" y="1096"/>
                    <a:pt x="732" y="1091"/>
                    <a:pt x="721" y="1085"/>
                  </a:cubicBezTo>
                  <a:cubicBezTo>
                    <a:pt x="718" y="1085"/>
                    <a:pt x="712" y="1082"/>
                    <a:pt x="704" y="1078"/>
                  </a:cubicBezTo>
                  <a:cubicBezTo>
                    <a:pt x="698" y="1071"/>
                    <a:pt x="691" y="1068"/>
                    <a:pt x="681" y="1061"/>
                  </a:cubicBezTo>
                  <a:cubicBezTo>
                    <a:pt x="650" y="1041"/>
                    <a:pt x="613" y="1000"/>
                    <a:pt x="579" y="949"/>
                  </a:cubicBezTo>
                  <a:cubicBezTo>
                    <a:pt x="541" y="898"/>
                    <a:pt x="517" y="826"/>
                    <a:pt x="494" y="752"/>
                  </a:cubicBezTo>
                  <a:cubicBezTo>
                    <a:pt x="487" y="735"/>
                    <a:pt x="484" y="714"/>
                    <a:pt x="476" y="697"/>
                  </a:cubicBezTo>
                  <a:cubicBezTo>
                    <a:pt x="473" y="687"/>
                    <a:pt x="470" y="677"/>
                    <a:pt x="467" y="667"/>
                  </a:cubicBezTo>
                  <a:lnTo>
                    <a:pt x="463" y="636"/>
                  </a:lnTo>
                  <a:lnTo>
                    <a:pt x="456" y="602"/>
                  </a:lnTo>
                  <a:cubicBezTo>
                    <a:pt x="456" y="592"/>
                    <a:pt x="453" y="585"/>
                    <a:pt x="453" y="575"/>
                  </a:cubicBezTo>
                  <a:cubicBezTo>
                    <a:pt x="446" y="554"/>
                    <a:pt x="446" y="534"/>
                    <a:pt x="443" y="517"/>
                  </a:cubicBezTo>
                  <a:cubicBezTo>
                    <a:pt x="436" y="479"/>
                    <a:pt x="432" y="449"/>
                    <a:pt x="432" y="422"/>
                  </a:cubicBezTo>
                  <a:cubicBezTo>
                    <a:pt x="429" y="394"/>
                    <a:pt x="426" y="374"/>
                    <a:pt x="423" y="357"/>
                  </a:cubicBezTo>
                  <a:lnTo>
                    <a:pt x="423" y="344"/>
                  </a:lnTo>
                  <a:cubicBezTo>
                    <a:pt x="423" y="340"/>
                    <a:pt x="419" y="336"/>
                    <a:pt x="419" y="333"/>
                  </a:cubicBezTo>
                  <a:cubicBezTo>
                    <a:pt x="415" y="330"/>
                    <a:pt x="412" y="320"/>
                    <a:pt x="412" y="309"/>
                  </a:cubicBezTo>
                  <a:cubicBezTo>
                    <a:pt x="405" y="289"/>
                    <a:pt x="409" y="262"/>
                    <a:pt x="415" y="245"/>
                  </a:cubicBezTo>
                  <a:cubicBezTo>
                    <a:pt x="423" y="224"/>
                    <a:pt x="429" y="197"/>
                    <a:pt x="439" y="177"/>
                  </a:cubicBezTo>
                  <a:cubicBezTo>
                    <a:pt x="450" y="157"/>
                    <a:pt x="463" y="136"/>
                    <a:pt x="480" y="129"/>
                  </a:cubicBezTo>
                  <a:cubicBezTo>
                    <a:pt x="494" y="112"/>
                    <a:pt x="511" y="105"/>
                    <a:pt x="525" y="102"/>
                  </a:cubicBezTo>
                  <a:cubicBezTo>
                    <a:pt x="534" y="99"/>
                    <a:pt x="541" y="95"/>
                    <a:pt x="541" y="95"/>
                  </a:cubicBezTo>
                  <a:cubicBezTo>
                    <a:pt x="541" y="95"/>
                    <a:pt x="538" y="91"/>
                    <a:pt x="531" y="82"/>
                  </a:cubicBezTo>
                  <a:cubicBezTo>
                    <a:pt x="528" y="75"/>
                    <a:pt x="521" y="68"/>
                    <a:pt x="514" y="61"/>
                  </a:cubicBezTo>
                  <a:cubicBezTo>
                    <a:pt x="508" y="55"/>
                    <a:pt x="497" y="44"/>
                    <a:pt x="487" y="37"/>
                  </a:cubicBezTo>
                  <a:cubicBezTo>
                    <a:pt x="463" y="24"/>
                    <a:pt x="429" y="10"/>
                    <a:pt x="385" y="3"/>
                  </a:cubicBezTo>
                  <a:cubicBezTo>
                    <a:pt x="375" y="2"/>
                    <a:pt x="364"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4"/>
            <p:cNvSpPr/>
            <p:nvPr/>
          </p:nvSpPr>
          <p:spPr>
            <a:xfrm>
              <a:off x="643316" y="487396"/>
              <a:ext cx="92761" cy="247508"/>
            </a:xfrm>
            <a:custGeom>
              <a:avLst/>
              <a:gdLst/>
              <a:ahLst/>
              <a:cxnLst/>
              <a:rect l="l" t="t" r="r" b="b"/>
              <a:pathLst>
                <a:path w="2113" h="5638" extrusionOk="0">
                  <a:moveTo>
                    <a:pt x="0" y="0"/>
                  </a:moveTo>
                  <a:lnTo>
                    <a:pt x="0" y="0"/>
                  </a:lnTo>
                  <a:cubicBezTo>
                    <a:pt x="0" y="0"/>
                    <a:pt x="31" y="17"/>
                    <a:pt x="89" y="52"/>
                  </a:cubicBezTo>
                  <a:cubicBezTo>
                    <a:pt x="146" y="82"/>
                    <a:pt x="235" y="133"/>
                    <a:pt x="340" y="198"/>
                  </a:cubicBezTo>
                  <a:cubicBezTo>
                    <a:pt x="449" y="262"/>
                    <a:pt x="578" y="344"/>
                    <a:pt x="721" y="446"/>
                  </a:cubicBezTo>
                  <a:cubicBezTo>
                    <a:pt x="861" y="548"/>
                    <a:pt x="1018" y="667"/>
                    <a:pt x="1170" y="810"/>
                  </a:cubicBezTo>
                  <a:cubicBezTo>
                    <a:pt x="1249" y="882"/>
                    <a:pt x="1324" y="959"/>
                    <a:pt x="1398" y="1048"/>
                  </a:cubicBezTo>
                  <a:cubicBezTo>
                    <a:pt x="1467" y="1133"/>
                    <a:pt x="1534" y="1229"/>
                    <a:pt x="1592" y="1331"/>
                  </a:cubicBezTo>
                  <a:cubicBezTo>
                    <a:pt x="1707" y="1535"/>
                    <a:pt x="1796" y="1769"/>
                    <a:pt x="1830" y="2017"/>
                  </a:cubicBezTo>
                  <a:cubicBezTo>
                    <a:pt x="1830" y="2049"/>
                    <a:pt x="1834" y="2079"/>
                    <a:pt x="1837" y="2110"/>
                  </a:cubicBezTo>
                  <a:cubicBezTo>
                    <a:pt x="1837" y="2140"/>
                    <a:pt x="1837" y="2171"/>
                    <a:pt x="1841" y="2201"/>
                  </a:cubicBezTo>
                  <a:cubicBezTo>
                    <a:pt x="1837" y="2235"/>
                    <a:pt x="1837" y="2266"/>
                    <a:pt x="1837" y="2297"/>
                  </a:cubicBezTo>
                  <a:cubicBezTo>
                    <a:pt x="1834" y="2327"/>
                    <a:pt x="1827" y="2358"/>
                    <a:pt x="1827" y="2388"/>
                  </a:cubicBezTo>
                  <a:cubicBezTo>
                    <a:pt x="1806" y="2511"/>
                    <a:pt x="1769" y="2633"/>
                    <a:pt x="1712" y="2746"/>
                  </a:cubicBezTo>
                  <a:cubicBezTo>
                    <a:pt x="1599" y="2977"/>
                    <a:pt x="1409" y="3178"/>
                    <a:pt x="1205" y="3372"/>
                  </a:cubicBezTo>
                  <a:cubicBezTo>
                    <a:pt x="1000" y="3569"/>
                    <a:pt x="779" y="3760"/>
                    <a:pt x="585" y="3984"/>
                  </a:cubicBezTo>
                  <a:cubicBezTo>
                    <a:pt x="487" y="4099"/>
                    <a:pt x="398" y="4225"/>
                    <a:pt x="330" y="4361"/>
                  </a:cubicBezTo>
                  <a:cubicBezTo>
                    <a:pt x="266" y="4501"/>
                    <a:pt x="218" y="4654"/>
                    <a:pt x="214" y="4810"/>
                  </a:cubicBezTo>
                  <a:cubicBezTo>
                    <a:pt x="211" y="4892"/>
                    <a:pt x="222" y="4970"/>
                    <a:pt x="242" y="5046"/>
                  </a:cubicBezTo>
                  <a:cubicBezTo>
                    <a:pt x="258" y="5123"/>
                    <a:pt x="293" y="5195"/>
                    <a:pt x="333" y="5263"/>
                  </a:cubicBezTo>
                  <a:cubicBezTo>
                    <a:pt x="418" y="5396"/>
                    <a:pt x="541" y="5490"/>
                    <a:pt x="671" y="5548"/>
                  </a:cubicBezTo>
                  <a:cubicBezTo>
                    <a:pt x="735" y="5579"/>
                    <a:pt x="800" y="5600"/>
                    <a:pt x="867" y="5613"/>
                  </a:cubicBezTo>
                  <a:cubicBezTo>
                    <a:pt x="932" y="5627"/>
                    <a:pt x="997" y="5637"/>
                    <a:pt x="1062" y="5637"/>
                  </a:cubicBezTo>
                  <a:cubicBezTo>
                    <a:pt x="1072" y="5638"/>
                    <a:pt x="1082" y="5638"/>
                    <a:pt x="1093" y="5638"/>
                  </a:cubicBezTo>
                  <a:cubicBezTo>
                    <a:pt x="1210" y="5638"/>
                    <a:pt x="1322" y="5621"/>
                    <a:pt x="1426" y="5589"/>
                  </a:cubicBezTo>
                  <a:cubicBezTo>
                    <a:pt x="1483" y="5576"/>
                    <a:pt x="1534" y="5552"/>
                    <a:pt x="1585" y="5525"/>
                  </a:cubicBezTo>
                  <a:cubicBezTo>
                    <a:pt x="1636" y="5498"/>
                    <a:pt x="1684" y="5470"/>
                    <a:pt x="1725" y="5437"/>
                  </a:cubicBezTo>
                  <a:cubicBezTo>
                    <a:pt x="1814" y="5368"/>
                    <a:pt x="1878" y="5290"/>
                    <a:pt x="1925" y="5205"/>
                  </a:cubicBezTo>
                  <a:cubicBezTo>
                    <a:pt x="1973" y="5117"/>
                    <a:pt x="1990" y="5028"/>
                    <a:pt x="1993" y="4947"/>
                  </a:cubicBezTo>
                  <a:cubicBezTo>
                    <a:pt x="1997" y="4865"/>
                    <a:pt x="1987" y="4790"/>
                    <a:pt x="1966" y="4726"/>
                  </a:cubicBezTo>
                  <a:cubicBezTo>
                    <a:pt x="1922" y="4600"/>
                    <a:pt x="1844" y="4521"/>
                    <a:pt x="1783" y="4490"/>
                  </a:cubicBezTo>
                  <a:cubicBezTo>
                    <a:pt x="1769" y="4481"/>
                    <a:pt x="1756" y="4474"/>
                    <a:pt x="1742" y="4470"/>
                  </a:cubicBezTo>
                  <a:cubicBezTo>
                    <a:pt x="1732" y="4463"/>
                    <a:pt x="1721" y="4460"/>
                    <a:pt x="1712" y="4460"/>
                  </a:cubicBezTo>
                  <a:cubicBezTo>
                    <a:pt x="1695" y="4454"/>
                    <a:pt x="1687" y="4450"/>
                    <a:pt x="1687" y="4450"/>
                  </a:cubicBezTo>
                  <a:lnTo>
                    <a:pt x="1687" y="4450"/>
                  </a:lnTo>
                  <a:cubicBezTo>
                    <a:pt x="1687" y="4450"/>
                    <a:pt x="1695" y="4454"/>
                    <a:pt x="1712" y="4463"/>
                  </a:cubicBezTo>
                  <a:cubicBezTo>
                    <a:pt x="1718" y="4467"/>
                    <a:pt x="1728" y="4470"/>
                    <a:pt x="1738" y="4477"/>
                  </a:cubicBezTo>
                  <a:cubicBezTo>
                    <a:pt x="1748" y="4484"/>
                    <a:pt x="1762" y="4494"/>
                    <a:pt x="1776" y="4504"/>
                  </a:cubicBezTo>
                  <a:cubicBezTo>
                    <a:pt x="1827" y="4542"/>
                    <a:pt x="1888" y="4623"/>
                    <a:pt x="1905" y="4743"/>
                  </a:cubicBezTo>
                  <a:cubicBezTo>
                    <a:pt x="1919" y="4801"/>
                    <a:pt x="1919" y="4868"/>
                    <a:pt x="1905" y="4936"/>
                  </a:cubicBezTo>
                  <a:cubicBezTo>
                    <a:pt x="1895" y="5005"/>
                    <a:pt x="1867" y="5079"/>
                    <a:pt x="1820" y="5140"/>
                  </a:cubicBezTo>
                  <a:cubicBezTo>
                    <a:pt x="1728" y="5270"/>
                    <a:pt x="1565" y="5365"/>
                    <a:pt x="1378" y="5413"/>
                  </a:cubicBezTo>
                  <a:cubicBezTo>
                    <a:pt x="1311" y="5430"/>
                    <a:pt x="1239" y="5438"/>
                    <a:pt x="1167" y="5438"/>
                  </a:cubicBezTo>
                  <a:cubicBezTo>
                    <a:pt x="1136" y="5438"/>
                    <a:pt x="1105" y="5436"/>
                    <a:pt x="1075" y="5433"/>
                  </a:cubicBezTo>
                  <a:cubicBezTo>
                    <a:pt x="1021" y="5426"/>
                    <a:pt x="969" y="5416"/>
                    <a:pt x="919" y="5402"/>
                  </a:cubicBezTo>
                  <a:cubicBezTo>
                    <a:pt x="867" y="5388"/>
                    <a:pt x="820" y="5368"/>
                    <a:pt x="773" y="5344"/>
                  </a:cubicBezTo>
                  <a:cubicBezTo>
                    <a:pt x="680" y="5294"/>
                    <a:pt x="599" y="5222"/>
                    <a:pt x="548" y="5130"/>
                  </a:cubicBezTo>
                  <a:cubicBezTo>
                    <a:pt x="497" y="5041"/>
                    <a:pt x="473" y="4933"/>
                    <a:pt x="476" y="4821"/>
                  </a:cubicBezTo>
                  <a:cubicBezTo>
                    <a:pt x="483" y="4708"/>
                    <a:pt x="520" y="4597"/>
                    <a:pt x="578" y="4487"/>
                  </a:cubicBezTo>
                  <a:cubicBezTo>
                    <a:pt x="636" y="4375"/>
                    <a:pt x="711" y="4270"/>
                    <a:pt x="800" y="4171"/>
                  </a:cubicBezTo>
                  <a:cubicBezTo>
                    <a:pt x="977" y="3967"/>
                    <a:pt x="1191" y="3783"/>
                    <a:pt x="1405" y="3579"/>
                  </a:cubicBezTo>
                  <a:cubicBezTo>
                    <a:pt x="1511" y="3477"/>
                    <a:pt x="1613" y="3372"/>
                    <a:pt x="1707" y="3253"/>
                  </a:cubicBezTo>
                  <a:cubicBezTo>
                    <a:pt x="1806" y="3137"/>
                    <a:pt x="1891" y="3008"/>
                    <a:pt x="1960" y="2868"/>
                  </a:cubicBezTo>
                  <a:cubicBezTo>
                    <a:pt x="2027" y="2729"/>
                    <a:pt x="2075" y="2579"/>
                    <a:pt x="2092" y="2426"/>
                  </a:cubicBezTo>
                  <a:cubicBezTo>
                    <a:pt x="2112" y="2273"/>
                    <a:pt x="2106" y="2123"/>
                    <a:pt x="2079" y="1980"/>
                  </a:cubicBezTo>
                  <a:cubicBezTo>
                    <a:pt x="2027" y="1691"/>
                    <a:pt x="1908" y="1436"/>
                    <a:pt x="1759" y="1225"/>
                  </a:cubicBezTo>
                  <a:cubicBezTo>
                    <a:pt x="1687" y="1119"/>
                    <a:pt x="1605" y="1021"/>
                    <a:pt x="1520" y="936"/>
                  </a:cubicBezTo>
                  <a:cubicBezTo>
                    <a:pt x="1436" y="851"/>
                    <a:pt x="1351" y="772"/>
                    <a:pt x="1266" y="705"/>
                  </a:cubicBezTo>
                  <a:cubicBezTo>
                    <a:pt x="1092" y="565"/>
                    <a:pt x="922" y="457"/>
                    <a:pt x="765" y="375"/>
                  </a:cubicBezTo>
                  <a:cubicBezTo>
                    <a:pt x="609" y="290"/>
                    <a:pt x="473" y="221"/>
                    <a:pt x="357" y="168"/>
                  </a:cubicBezTo>
                  <a:cubicBezTo>
                    <a:pt x="129" y="6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4"/>
            <p:cNvSpPr/>
            <p:nvPr/>
          </p:nvSpPr>
          <p:spPr>
            <a:xfrm>
              <a:off x="619258" y="559964"/>
              <a:ext cx="87098" cy="187497"/>
            </a:xfrm>
            <a:custGeom>
              <a:avLst/>
              <a:gdLst/>
              <a:ahLst/>
              <a:cxnLst/>
              <a:rect l="l" t="t" r="r" b="b"/>
              <a:pathLst>
                <a:path w="1984" h="4271" extrusionOk="0">
                  <a:moveTo>
                    <a:pt x="1677" y="0"/>
                  </a:moveTo>
                  <a:cubicBezTo>
                    <a:pt x="1677" y="0"/>
                    <a:pt x="1688" y="18"/>
                    <a:pt x="1712" y="52"/>
                  </a:cubicBezTo>
                  <a:cubicBezTo>
                    <a:pt x="1735" y="86"/>
                    <a:pt x="1766" y="137"/>
                    <a:pt x="1793" y="204"/>
                  </a:cubicBezTo>
                  <a:cubicBezTo>
                    <a:pt x="1824" y="273"/>
                    <a:pt x="1844" y="361"/>
                    <a:pt x="1841" y="457"/>
                  </a:cubicBezTo>
                  <a:cubicBezTo>
                    <a:pt x="1837" y="504"/>
                    <a:pt x="1831" y="556"/>
                    <a:pt x="1814" y="606"/>
                  </a:cubicBezTo>
                  <a:cubicBezTo>
                    <a:pt x="1800" y="658"/>
                    <a:pt x="1779" y="708"/>
                    <a:pt x="1753" y="763"/>
                  </a:cubicBezTo>
                  <a:cubicBezTo>
                    <a:pt x="1698" y="871"/>
                    <a:pt x="1619" y="977"/>
                    <a:pt x="1521" y="1082"/>
                  </a:cubicBezTo>
                  <a:cubicBezTo>
                    <a:pt x="1426" y="1184"/>
                    <a:pt x="1313" y="1290"/>
                    <a:pt x="1194" y="1399"/>
                  </a:cubicBezTo>
                  <a:cubicBezTo>
                    <a:pt x="1076" y="1504"/>
                    <a:pt x="946" y="1613"/>
                    <a:pt x="820" y="1729"/>
                  </a:cubicBezTo>
                  <a:cubicBezTo>
                    <a:pt x="691" y="1845"/>
                    <a:pt x="558" y="1967"/>
                    <a:pt x="432" y="2103"/>
                  </a:cubicBezTo>
                  <a:cubicBezTo>
                    <a:pt x="316" y="2245"/>
                    <a:pt x="205" y="2399"/>
                    <a:pt x="123" y="2576"/>
                  </a:cubicBezTo>
                  <a:cubicBezTo>
                    <a:pt x="41" y="2749"/>
                    <a:pt x="1" y="2947"/>
                    <a:pt x="21" y="3134"/>
                  </a:cubicBezTo>
                  <a:cubicBezTo>
                    <a:pt x="31" y="3229"/>
                    <a:pt x="51" y="3317"/>
                    <a:pt x="85" y="3399"/>
                  </a:cubicBezTo>
                  <a:cubicBezTo>
                    <a:pt x="92" y="3419"/>
                    <a:pt x="99" y="3440"/>
                    <a:pt x="109" y="3460"/>
                  </a:cubicBezTo>
                  <a:cubicBezTo>
                    <a:pt x="120" y="3477"/>
                    <a:pt x="126" y="3498"/>
                    <a:pt x="137" y="3515"/>
                  </a:cubicBezTo>
                  <a:cubicBezTo>
                    <a:pt x="153" y="3556"/>
                    <a:pt x="178" y="3589"/>
                    <a:pt x="198" y="3624"/>
                  </a:cubicBezTo>
                  <a:cubicBezTo>
                    <a:pt x="219" y="3658"/>
                    <a:pt x="239" y="3691"/>
                    <a:pt x="263" y="3722"/>
                  </a:cubicBezTo>
                  <a:cubicBezTo>
                    <a:pt x="286" y="3753"/>
                    <a:pt x="307" y="3784"/>
                    <a:pt x="330" y="3811"/>
                  </a:cubicBezTo>
                  <a:cubicBezTo>
                    <a:pt x="378" y="3869"/>
                    <a:pt x="432" y="3919"/>
                    <a:pt x="484" y="3967"/>
                  </a:cubicBezTo>
                  <a:cubicBezTo>
                    <a:pt x="586" y="4059"/>
                    <a:pt x="698" y="4120"/>
                    <a:pt x="800" y="4164"/>
                  </a:cubicBezTo>
                  <a:cubicBezTo>
                    <a:pt x="902" y="4205"/>
                    <a:pt x="994" y="4233"/>
                    <a:pt x="1068" y="4246"/>
                  </a:cubicBezTo>
                  <a:cubicBezTo>
                    <a:pt x="1106" y="4256"/>
                    <a:pt x="1144" y="4256"/>
                    <a:pt x="1170" y="4263"/>
                  </a:cubicBezTo>
                  <a:cubicBezTo>
                    <a:pt x="1201" y="4263"/>
                    <a:pt x="1228" y="4266"/>
                    <a:pt x="1249" y="4266"/>
                  </a:cubicBezTo>
                  <a:cubicBezTo>
                    <a:pt x="1290" y="4270"/>
                    <a:pt x="1310" y="4270"/>
                    <a:pt x="1310" y="4270"/>
                  </a:cubicBezTo>
                  <a:cubicBezTo>
                    <a:pt x="1310" y="4270"/>
                    <a:pt x="1290" y="4266"/>
                    <a:pt x="1249" y="4260"/>
                  </a:cubicBezTo>
                  <a:cubicBezTo>
                    <a:pt x="1228" y="4253"/>
                    <a:pt x="1205" y="4246"/>
                    <a:pt x="1178" y="4239"/>
                  </a:cubicBezTo>
                  <a:cubicBezTo>
                    <a:pt x="1147" y="4233"/>
                    <a:pt x="1117" y="4222"/>
                    <a:pt x="1079" y="4209"/>
                  </a:cubicBezTo>
                  <a:cubicBezTo>
                    <a:pt x="939" y="4158"/>
                    <a:pt x="745" y="4049"/>
                    <a:pt x="575" y="3869"/>
                  </a:cubicBezTo>
                  <a:cubicBezTo>
                    <a:pt x="412" y="3691"/>
                    <a:pt x="255" y="3409"/>
                    <a:pt x="272" y="3127"/>
                  </a:cubicBezTo>
                  <a:cubicBezTo>
                    <a:pt x="283" y="2845"/>
                    <a:pt x="463" y="2576"/>
                    <a:pt x="694" y="2338"/>
                  </a:cubicBezTo>
                  <a:cubicBezTo>
                    <a:pt x="912" y="2090"/>
                    <a:pt x="1181" y="1862"/>
                    <a:pt x="1409" y="1617"/>
                  </a:cubicBezTo>
                  <a:cubicBezTo>
                    <a:pt x="1643" y="1378"/>
                    <a:pt x="1837" y="1110"/>
                    <a:pt x="1933" y="837"/>
                  </a:cubicBezTo>
                  <a:cubicBezTo>
                    <a:pt x="1957" y="769"/>
                    <a:pt x="1974" y="702"/>
                    <a:pt x="1977" y="633"/>
                  </a:cubicBezTo>
                  <a:cubicBezTo>
                    <a:pt x="1984" y="569"/>
                    <a:pt x="1980" y="504"/>
                    <a:pt x="1966" y="446"/>
                  </a:cubicBezTo>
                  <a:cubicBezTo>
                    <a:pt x="1943" y="331"/>
                    <a:pt x="1895" y="239"/>
                    <a:pt x="1851" y="174"/>
                  </a:cubicBezTo>
                  <a:cubicBezTo>
                    <a:pt x="1800" y="110"/>
                    <a:pt x="1756" y="69"/>
                    <a:pt x="1725" y="41"/>
                  </a:cubicBezTo>
                  <a:cubicBezTo>
                    <a:pt x="1695" y="14"/>
                    <a:pt x="1677"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4"/>
            <p:cNvSpPr/>
            <p:nvPr/>
          </p:nvSpPr>
          <p:spPr>
            <a:xfrm>
              <a:off x="580143" y="685124"/>
              <a:ext cx="44822" cy="71338"/>
            </a:xfrm>
            <a:custGeom>
              <a:avLst/>
              <a:gdLst/>
              <a:ahLst/>
              <a:cxnLst/>
              <a:rect l="l" t="t" r="r" b="b"/>
              <a:pathLst>
                <a:path w="1021" h="1625" extrusionOk="0">
                  <a:moveTo>
                    <a:pt x="626" y="0"/>
                  </a:moveTo>
                  <a:cubicBezTo>
                    <a:pt x="626" y="0"/>
                    <a:pt x="616" y="4"/>
                    <a:pt x="599" y="14"/>
                  </a:cubicBezTo>
                  <a:cubicBezTo>
                    <a:pt x="579" y="24"/>
                    <a:pt x="551" y="38"/>
                    <a:pt x="518" y="58"/>
                  </a:cubicBezTo>
                  <a:cubicBezTo>
                    <a:pt x="452" y="99"/>
                    <a:pt x="347" y="157"/>
                    <a:pt x="259" y="266"/>
                  </a:cubicBezTo>
                  <a:cubicBezTo>
                    <a:pt x="215" y="317"/>
                    <a:pt x="171" y="378"/>
                    <a:pt x="126" y="449"/>
                  </a:cubicBezTo>
                  <a:cubicBezTo>
                    <a:pt x="85" y="521"/>
                    <a:pt x="48" y="603"/>
                    <a:pt x="28" y="697"/>
                  </a:cubicBezTo>
                  <a:lnTo>
                    <a:pt x="20" y="735"/>
                  </a:lnTo>
                  <a:cubicBezTo>
                    <a:pt x="17" y="746"/>
                    <a:pt x="14" y="759"/>
                    <a:pt x="14" y="769"/>
                  </a:cubicBezTo>
                  <a:cubicBezTo>
                    <a:pt x="11" y="796"/>
                    <a:pt x="7" y="820"/>
                    <a:pt x="3" y="844"/>
                  </a:cubicBezTo>
                  <a:cubicBezTo>
                    <a:pt x="3" y="898"/>
                    <a:pt x="0" y="950"/>
                    <a:pt x="11" y="1000"/>
                  </a:cubicBezTo>
                  <a:cubicBezTo>
                    <a:pt x="14" y="1055"/>
                    <a:pt x="31" y="1109"/>
                    <a:pt x="44" y="1160"/>
                  </a:cubicBezTo>
                  <a:cubicBezTo>
                    <a:pt x="51" y="1187"/>
                    <a:pt x="65" y="1211"/>
                    <a:pt x="75" y="1235"/>
                  </a:cubicBezTo>
                  <a:cubicBezTo>
                    <a:pt x="85" y="1262"/>
                    <a:pt x="96" y="1286"/>
                    <a:pt x="109" y="1310"/>
                  </a:cubicBezTo>
                  <a:lnTo>
                    <a:pt x="150" y="1378"/>
                  </a:lnTo>
                  <a:cubicBezTo>
                    <a:pt x="157" y="1388"/>
                    <a:pt x="167" y="1402"/>
                    <a:pt x="177" y="1412"/>
                  </a:cubicBezTo>
                  <a:cubicBezTo>
                    <a:pt x="187" y="1426"/>
                    <a:pt x="194" y="1436"/>
                    <a:pt x="207" y="1449"/>
                  </a:cubicBezTo>
                  <a:cubicBezTo>
                    <a:pt x="228" y="1470"/>
                    <a:pt x="248" y="1493"/>
                    <a:pt x="273" y="1514"/>
                  </a:cubicBezTo>
                  <a:cubicBezTo>
                    <a:pt x="296" y="1531"/>
                    <a:pt x="323" y="1548"/>
                    <a:pt x="350" y="1562"/>
                  </a:cubicBezTo>
                  <a:cubicBezTo>
                    <a:pt x="405" y="1592"/>
                    <a:pt x="466" y="1613"/>
                    <a:pt x="531" y="1619"/>
                  </a:cubicBezTo>
                  <a:cubicBezTo>
                    <a:pt x="551" y="1623"/>
                    <a:pt x="573" y="1624"/>
                    <a:pt x="594" y="1624"/>
                  </a:cubicBezTo>
                  <a:cubicBezTo>
                    <a:pt x="639" y="1624"/>
                    <a:pt x="684" y="1617"/>
                    <a:pt x="722" y="1603"/>
                  </a:cubicBezTo>
                  <a:cubicBezTo>
                    <a:pt x="776" y="1586"/>
                    <a:pt x="830" y="1555"/>
                    <a:pt x="874" y="1517"/>
                  </a:cubicBezTo>
                  <a:cubicBezTo>
                    <a:pt x="915" y="1476"/>
                    <a:pt x="953" y="1436"/>
                    <a:pt x="973" y="1388"/>
                  </a:cubicBezTo>
                  <a:cubicBezTo>
                    <a:pt x="1017" y="1297"/>
                    <a:pt x="1021" y="1204"/>
                    <a:pt x="1011" y="1129"/>
                  </a:cubicBezTo>
                  <a:cubicBezTo>
                    <a:pt x="1000" y="1052"/>
                    <a:pt x="970" y="991"/>
                    <a:pt x="932" y="942"/>
                  </a:cubicBezTo>
                  <a:cubicBezTo>
                    <a:pt x="898" y="895"/>
                    <a:pt x="854" y="864"/>
                    <a:pt x="820" y="844"/>
                  </a:cubicBezTo>
                  <a:cubicBezTo>
                    <a:pt x="786" y="823"/>
                    <a:pt x="758" y="817"/>
                    <a:pt x="738" y="810"/>
                  </a:cubicBezTo>
                  <a:cubicBezTo>
                    <a:pt x="718" y="807"/>
                    <a:pt x="708" y="803"/>
                    <a:pt x="708" y="803"/>
                  </a:cubicBezTo>
                  <a:lnTo>
                    <a:pt x="708" y="803"/>
                  </a:lnTo>
                  <a:cubicBezTo>
                    <a:pt x="708" y="803"/>
                    <a:pt x="718" y="807"/>
                    <a:pt x="735" y="820"/>
                  </a:cubicBezTo>
                  <a:cubicBezTo>
                    <a:pt x="749" y="831"/>
                    <a:pt x="769" y="851"/>
                    <a:pt x="789" y="881"/>
                  </a:cubicBezTo>
                  <a:cubicBezTo>
                    <a:pt x="810" y="909"/>
                    <a:pt x="824" y="950"/>
                    <a:pt x="834" y="991"/>
                  </a:cubicBezTo>
                  <a:cubicBezTo>
                    <a:pt x="844" y="1035"/>
                    <a:pt x="840" y="1085"/>
                    <a:pt x="834" y="1133"/>
                  </a:cubicBezTo>
                  <a:cubicBezTo>
                    <a:pt x="830" y="1181"/>
                    <a:pt x="807" y="1231"/>
                    <a:pt x="772" y="1259"/>
                  </a:cubicBezTo>
                  <a:cubicBezTo>
                    <a:pt x="750" y="1281"/>
                    <a:pt x="723" y="1289"/>
                    <a:pt x="693" y="1289"/>
                  </a:cubicBezTo>
                  <a:cubicBezTo>
                    <a:pt x="683" y="1289"/>
                    <a:pt x="672" y="1288"/>
                    <a:pt x="661" y="1286"/>
                  </a:cubicBezTo>
                  <a:cubicBezTo>
                    <a:pt x="640" y="1283"/>
                    <a:pt x="629" y="1276"/>
                    <a:pt x="616" y="1266"/>
                  </a:cubicBezTo>
                  <a:cubicBezTo>
                    <a:pt x="599" y="1256"/>
                    <a:pt x="585" y="1242"/>
                    <a:pt x="572" y="1225"/>
                  </a:cubicBezTo>
                  <a:cubicBezTo>
                    <a:pt x="565" y="1218"/>
                    <a:pt x="562" y="1208"/>
                    <a:pt x="554" y="1201"/>
                  </a:cubicBezTo>
                  <a:cubicBezTo>
                    <a:pt x="548" y="1191"/>
                    <a:pt x="541" y="1184"/>
                    <a:pt x="534" y="1174"/>
                  </a:cubicBezTo>
                  <a:lnTo>
                    <a:pt x="527" y="1160"/>
                  </a:lnTo>
                  <a:cubicBezTo>
                    <a:pt x="524" y="1157"/>
                    <a:pt x="521" y="1154"/>
                    <a:pt x="518" y="1146"/>
                  </a:cubicBezTo>
                  <a:lnTo>
                    <a:pt x="500" y="1106"/>
                  </a:lnTo>
                  <a:cubicBezTo>
                    <a:pt x="490" y="1093"/>
                    <a:pt x="487" y="1079"/>
                    <a:pt x="483" y="1065"/>
                  </a:cubicBezTo>
                  <a:cubicBezTo>
                    <a:pt x="477" y="1052"/>
                    <a:pt x="469" y="1038"/>
                    <a:pt x="466" y="1024"/>
                  </a:cubicBezTo>
                  <a:cubicBezTo>
                    <a:pt x="460" y="997"/>
                    <a:pt x="449" y="970"/>
                    <a:pt x="446" y="939"/>
                  </a:cubicBezTo>
                  <a:cubicBezTo>
                    <a:pt x="439" y="912"/>
                    <a:pt x="439" y="884"/>
                    <a:pt x="436" y="854"/>
                  </a:cubicBezTo>
                  <a:lnTo>
                    <a:pt x="436" y="810"/>
                  </a:lnTo>
                  <a:lnTo>
                    <a:pt x="436" y="790"/>
                  </a:lnTo>
                  <a:lnTo>
                    <a:pt x="436" y="766"/>
                  </a:lnTo>
                  <a:cubicBezTo>
                    <a:pt x="439" y="752"/>
                    <a:pt x="439" y="735"/>
                    <a:pt x="439" y="721"/>
                  </a:cubicBezTo>
                  <a:cubicBezTo>
                    <a:pt x="443" y="705"/>
                    <a:pt x="446" y="691"/>
                    <a:pt x="446" y="674"/>
                  </a:cubicBezTo>
                  <a:cubicBezTo>
                    <a:pt x="446" y="660"/>
                    <a:pt x="449" y="644"/>
                    <a:pt x="452" y="630"/>
                  </a:cubicBezTo>
                  <a:cubicBezTo>
                    <a:pt x="456" y="613"/>
                    <a:pt x="456" y="599"/>
                    <a:pt x="460" y="582"/>
                  </a:cubicBezTo>
                  <a:cubicBezTo>
                    <a:pt x="466" y="551"/>
                    <a:pt x="473" y="521"/>
                    <a:pt x="480" y="493"/>
                  </a:cubicBezTo>
                  <a:cubicBezTo>
                    <a:pt x="490" y="463"/>
                    <a:pt x="497" y="432"/>
                    <a:pt x="507" y="405"/>
                  </a:cubicBezTo>
                  <a:cubicBezTo>
                    <a:pt x="541" y="297"/>
                    <a:pt x="562" y="187"/>
                    <a:pt x="592" y="116"/>
                  </a:cubicBezTo>
                  <a:cubicBezTo>
                    <a:pt x="599" y="79"/>
                    <a:pt x="609" y="52"/>
                    <a:pt x="616" y="31"/>
                  </a:cubicBezTo>
                  <a:cubicBezTo>
                    <a:pt x="623" y="11"/>
                    <a:pt x="62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4"/>
            <p:cNvSpPr/>
            <p:nvPr/>
          </p:nvSpPr>
          <p:spPr>
            <a:xfrm>
              <a:off x="765185" y="478704"/>
              <a:ext cx="48861" cy="61680"/>
            </a:xfrm>
            <a:custGeom>
              <a:avLst/>
              <a:gdLst/>
              <a:ahLst/>
              <a:cxnLst/>
              <a:rect l="l" t="t" r="r" b="b"/>
              <a:pathLst>
                <a:path w="1113" h="1405" extrusionOk="0">
                  <a:moveTo>
                    <a:pt x="567" y="0"/>
                  </a:moveTo>
                  <a:cubicBezTo>
                    <a:pt x="470" y="0"/>
                    <a:pt x="369" y="34"/>
                    <a:pt x="286" y="90"/>
                  </a:cubicBezTo>
                  <a:cubicBezTo>
                    <a:pt x="242" y="121"/>
                    <a:pt x="201" y="157"/>
                    <a:pt x="163" y="198"/>
                  </a:cubicBezTo>
                  <a:cubicBezTo>
                    <a:pt x="129" y="239"/>
                    <a:pt x="95" y="284"/>
                    <a:pt x="71" y="331"/>
                  </a:cubicBezTo>
                  <a:cubicBezTo>
                    <a:pt x="47" y="379"/>
                    <a:pt x="27" y="430"/>
                    <a:pt x="17" y="484"/>
                  </a:cubicBezTo>
                  <a:cubicBezTo>
                    <a:pt x="3" y="535"/>
                    <a:pt x="0" y="593"/>
                    <a:pt x="0" y="644"/>
                  </a:cubicBezTo>
                  <a:cubicBezTo>
                    <a:pt x="0" y="749"/>
                    <a:pt x="30" y="848"/>
                    <a:pt x="68" y="933"/>
                  </a:cubicBezTo>
                  <a:cubicBezTo>
                    <a:pt x="150" y="1107"/>
                    <a:pt x="275" y="1223"/>
                    <a:pt x="388" y="1304"/>
                  </a:cubicBezTo>
                  <a:cubicBezTo>
                    <a:pt x="446" y="1345"/>
                    <a:pt x="507" y="1375"/>
                    <a:pt x="564" y="1389"/>
                  </a:cubicBezTo>
                  <a:cubicBezTo>
                    <a:pt x="603" y="1401"/>
                    <a:pt x="641" y="1405"/>
                    <a:pt x="673" y="1405"/>
                  </a:cubicBezTo>
                  <a:cubicBezTo>
                    <a:pt x="689" y="1405"/>
                    <a:pt x="704" y="1404"/>
                    <a:pt x="718" y="1402"/>
                  </a:cubicBezTo>
                  <a:cubicBezTo>
                    <a:pt x="762" y="1393"/>
                    <a:pt x="789" y="1379"/>
                    <a:pt x="806" y="1366"/>
                  </a:cubicBezTo>
                  <a:cubicBezTo>
                    <a:pt x="817" y="1358"/>
                    <a:pt x="823" y="1352"/>
                    <a:pt x="826" y="1348"/>
                  </a:cubicBezTo>
                  <a:cubicBezTo>
                    <a:pt x="830" y="1345"/>
                    <a:pt x="834" y="1345"/>
                    <a:pt x="834" y="1345"/>
                  </a:cubicBezTo>
                  <a:lnTo>
                    <a:pt x="823" y="1345"/>
                  </a:lnTo>
                  <a:cubicBezTo>
                    <a:pt x="820" y="1345"/>
                    <a:pt x="813" y="1348"/>
                    <a:pt x="803" y="1348"/>
                  </a:cubicBezTo>
                  <a:cubicBezTo>
                    <a:pt x="798" y="1349"/>
                    <a:pt x="793" y="1350"/>
                    <a:pt x="787" y="1350"/>
                  </a:cubicBezTo>
                  <a:cubicBezTo>
                    <a:pt x="768" y="1350"/>
                    <a:pt x="745" y="1345"/>
                    <a:pt x="721" y="1335"/>
                  </a:cubicBezTo>
                  <a:cubicBezTo>
                    <a:pt x="691" y="1328"/>
                    <a:pt x="657" y="1308"/>
                    <a:pt x="619" y="1277"/>
                  </a:cubicBezTo>
                  <a:cubicBezTo>
                    <a:pt x="585" y="1246"/>
                    <a:pt x="551" y="1209"/>
                    <a:pt x="514" y="1165"/>
                  </a:cubicBezTo>
                  <a:cubicBezTo>
                    <a:pt x="435" y="1076"/>
                    <a:pt x="364" y="957"/>
                    <a:pt x="327" y="831"/>
                  </a:cubicBezTo>
                  <a:cubicBezTo>
                    <a:pt x="319" y="801"/>
                    <a:pt x="313" y="770"/>
                    <a:pt x="310" y="739"/>
                  </a:cubicBezTo>
                  <a:cubicBezTo>
                    <a:pt x="306" y="705"/>
                    <a:pt x="303" y="675"/>
                    <a:pt x="303" y="644"/>
                  </a:cubicBezTo>
                  <a:cubicBezTo>
                    <a:pt x="303" y="614"/>
                    <a:pt x="306" y="586"/>
                    <a:pt x="316" y="556"/>
                  </a:cubicBezTo>
                  <a:cubicBezTo>
                    <a:pt x="323" y="525"/>
                    <a:pt x="333" y="498"/>
                    <a:pt x="347" y="471"/>
                  </a:cubicBezTo>
                  <a:cubicBezTo>
                    <a:pt x="360" y="440"/>
                    <a:pt x="377" y="416"/>
                    <a:pt x="394" y="389"/>
                  </a:cubicBezTo>
                  <a:cubicBezTo>
                    <a:pt x="412" y="366"/>
                    <a:pt x="432" y="345"/>
                    <a:pt x="456" y="325"/>
                  </a:cubicBezTo>
                  <a:cubicBezTo>
                    <a:pt x="500" y="290"/>
                    <a:pt x="548" y="267"/>
                    <a:pt x="602" y="259"/>
                  </a:cubicBezTo>
                  <a:cubicBezTo>
                    <a:pt x="618" y="257"/>
                    <a:pt x="635" y="256"/>
                    <a:pt x="652" y="256"/>
                  </a:cubicBezTo>
                  <a:cubicBezTo>
                    <a:pt x="691" y="256"/>
                    <a:pt x="731" y="261"/>
                    <a:pt x="768" y="273"/>
                  </a:cubicBezTo>
                  <a:cubicBezTo>
                    <a:pt x="826" y="294"/>
                    <a:pt x="878" y="325"/>
                    <a:pt x="915" y="361"/>
                  </a:cubicBezTo>
                  <a:cubicBezTo>
                    <a:pt x="956" y="402"/>
                    <a:pt x="990" y="443"/>
                    <a:pt x="1017" y="484"/>
                  </a:cubicBezTo>
                  <a:cubicBezTo>
                    <a:pt x="1041" y="525"/>
                    <a:pt x="1061" y="566"/>
                    <a:pt x="1071" y="600"/>
                  </a:cubicBezTo>
                  <a:cubicBezTo>
                    <a:pt x="1085" y="637"/>
                    <a:pt x="1092" y="664"/>
                    <a:pt x="1095" y="685"/>
                  </a:cubicBezTo>
                  <a:cubicBezTo>
                    <a:pt x="1099" y="702"/>
                    <a:pt x="1102" y="716"/>
                    <a:pt x="1102" y="716"/>
                  </a:cubicBezTo>
                  <a:cubicBezTo>
                    <a:pt x="1102" y="716"/>
                    <a:pt x="1102" y="702"/>
                    <a:pt x="1106" y="685"/>
                  </a:cubicBezTo>
                  <a:cubicBezTo>
                    <a:pt x="1106" y="664"/>
                    <a:pt x="1109" y="634"/>
                    <a:pt x="1112" y="597"/>
                  </a:cubicBezTo>
                  <a:cubicBezTo>
                    <a:pt x="1109" y="556"/>
                    <a:pt x="1109" y="508"/>
                    <a:pt x="1099" y="454"/>
                  </a:cubicBezTo>
                  <a:cubicBezTo>
                    <a:pt x="1088" y="399"/>
                    <a:pt x="1071" y="334"/>
                    <a:pt x="1030" y="273"/>
                  </a:cubicBezTo>
                  <a:cubicBezTo>
                    <a:pt x="993" y="212"/>
                    <a:pt x="939" y="148"/>
                    <a:pt x="867" y="96"/>
                  </a:cubicBezTo>
                  <a:cubicBezTo>
                    <a:pt x="830" y="69"/>
                    <a:pt x="789" y="45"/>
                    <a:pt x="745" y="28"/>
                  </a:cubicBezTo>
                  <a:cubicBezTo>
                    <a:pt x="701" y="11"/>
                    <a:pt x="650" y="1"/>
                    <a:pt x="595" y="1"/>
                  </a:cubicBezTo>
                  <a:cubicBezTo>
                    <a:pt x="586" y="1"/>
                    <a:pt x="576"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4"/>
            <p:cNvSpPr/>
            <p:nvPr/>
          </p:nvSpPr>
          <p:spPr>
            <a:xfrm>
              <a:off x="482331" y="502454"/>
              <a:ext cx="51978" cy="111769"/>
            </a:xfrm>
            <a:custGeom>
              <a:avLst/>
              <a:gdLst/>
              <a:ahLst/>
              <a:cxnLst/>
              <a:rect l="l" t="t" r="r" b="b"/>
              <a:pathLst>
                <a:path w="1184" h="2546" extrusionOk="0">
                  <a:moveTo>
                    <a:pt x="1184" y="1"/>
                  </a:moveTo>
                  <a:lnTo>
                    <a:pt x="1184" y="1"/>
                  </a:lnTo>
                  <a:cubicBezTo>
                    <a:pt x="1184" y="1"/>
                    <a:pt x="1174" y="4"/>
                    <a:pt x="1154" y="15"/>
                  </a:cubicBezTo>
                  <a:cubicBezTo>
                    <a:pt x="1133" y="21"/>
                    <a:pt x="1099" y="29"/>
                    <a:pt x="1061" y="45"/>
                  </a:cubicBezTo>
                  <a:cubicBezTo>
                    <a:pt x="1041" y="52"/>
                    <a:pt x="1017" y="59"/>
                    <a:pt x="994" y="69"/>
                  </a:cubicBezTo>
                  <a:cubicBezTo>
                    <a:pt x="970" y="79"/>
                    <a:pt x="945" y="90"/>
                    <a:pt x="919" y="100"/>
                  </a:cubicBezTo>
                  <a:cubicBezTo>
                    <a:pt x="864" y="127"/>
                    <a:pt x="799" y="151"/>
                    <a:pt x="741" y="195"/>
                  </a:cubicBezTo>
                  <a:cubicBezTo>
                    <a:pt x="619" y="277"/>
                    <a:pt x="480" y="385"/>
                    <a:pt x="358" y="532"/>
                  </a:cubicBezTo>
                  <a:cubicBezTo>
                    <a:pt x="300" y="603"/>
                    <a:pt x="245" y="685"/>
                    <a:pt x="198" y="773"/>
                  </a:cubicBezTo>
                  <a:cubicBezTo>
                    <a:pt x="154" y="861"/>
                    <a:pt x="113" y="957"/>
                    <a:pt x="78" y="1052"/>
                  </a:cubicBezTo>
                  <a:cubicBezTo>
                    <a:pt x="52" y="1151"/>
                    <a:pt x="31" y="1249"/>
                    <a:pt x="17" y="1348"/>
                  </a:cubicBezTo>
                  <a:cubicBezTo>
                    <a:pt x="7" y="1447"/>
                    <a:pt x="0" y="1546"/>
                    <a:pt x="7" y="1641"/>
                  </a:cubicBezTo>
                  <a:cubicBezTo>
                    <a:pt x="17" y="1828"/>
                    <a:pt x="72" y="1998"/>
                    <a:pt x="123" y="2137"/>
                  </a:cubicBezTo>
                  <a:cubicBezTo>
                    <a:pt x="174" y="2277"/>
                    <a:pt x="248" y="2376"/>
                    <a:pt x="296" y="2444"/>
                  </a:cubicBezTo>
                  <a:cubicBezTo>
                    <a:pt x="320" y="2478"/>
                    <a:pt x="344" y="2505"/>
                    <a:pt x="358" y="2522"/>
                  </a:cubicBezTo>
                  <a:cubicBezTo>
                    <a:pt x="374" y="2539"/>
                    <a:pt x="381" y="2546"/>
                    <a:pt x="381" y="2546"/>
                  </a:cubicBezTo>
                  <a:cubicBezTo>
                    <a:pt x="381" y="2546"/>
                    <a:pt x="378" y="2535"/>
                    <a:pt x="371" y="2515"/>
                  </a:cubicBezTo>
                  <a:cubicBezTo>
                    <a:pt x="364" y="2491"/>
                    <a:pt x="354" y="2461"/>
                    <a:pt x="347" y="2420"/>
                  </a:cubicBezTo>
                  <a:cubicBezTo>
                    <a:pt x="320" y="2341"/>
                    <a:pt x="303" y="2226"/>
                    <a:pt x="279" y="2093"/>
                  </a:cubicBezTo>
                  <a:cubicBezTo>
                    <a:pt x="259" y="1960"/>
                    <a:pt x="259" y="1800"/>
                    <a:pt x="265" y="1637"/>
                  </a:cubicBezTo>
                  <a:cubicBezTo>
                    <a:pt x="272" y="1555"/>
                    <a:pt x="283" y="1474"/>
                    <a:pt x="296" y="1389"/>
                  </a:cubicBezTo>
                  <a:cubicBezTo>
                    <a:pt x="309" y="1307"/>
                    <a:pt x="330" y="1222"/>
                    <a:pt x="358" y="1141"/>
                  </a:cubicBezTo>
                  <a:cubicBezTo>
                    <a:pt x="385" y="1059"/>
                    <a:pt x="415" y="977"/>
                    <a:pt x="449" y="899"/>
                  </a:cubicBezTo>
                  <a:cubicBezTo>
                    <a:pt x="487" y="825"/>
                    <a:pt x="527" y="750"/>
                    <a:pt x="568" y="678"/>
                  </a:cubicBezTo>
                  <a:cubicBezTo>
                    <a:pt x="653" y="539"/>
                    <a:pt x="741" y="409"/>
                    <a:pt x="837" y="310"/>
                  </a:cubicBezTo>
                  <a:cubicBezTo>
                    <a:pt x="851" y="297"/>
                    <a:pt x="861" y="287"/>
                    <a:pt x="871" y="277"/>
                  </a:cubicBezTo>
                  <a:cubicBezTo>
                    <a:pt x="884" y="263"/>
                    <a:pt x="895" y="249"/>
                    <a:pt x="905" y="239"/>
                  </a:cubicBezTo>
                  <a:cubicBezTo>
                    <a:pt x="925" y="216"/>
                    <a:pt x="950" y="195"/>
                    <a:pt x="966" y="175"/>
                  </a:cubicBezTo>
                  <a:cubicBezTo>
                    <a:pt x="1007" y="137"/>
                    <a:pt x="1044" y="103"/>
                    <a:pt x="1079" y="79"/>
                  </a:cubicBezTo>
                  <a:cubicBezTo>
                    <a:pt x="1109" y="52"/>
                    <a:pt x="1137" y="35"/>
                    <a:pt x="1157" y="21"/>
                  </a:cubicBezTo>
                  <a:cubicBezTo>
                    <a:pt x="1174" y="8"/>
                    <a:pt x="1184"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4"/>
            <p:cNvSpPr/>
            <p:nvPr/>
          </p:nvSpPr>
          <p:spPr>
            <a:xfrm>
              <a:off x="424821" y="374659"/>
              <a:ext cx="109223" cy="101936"/>
            </a:xfrm>
            <a:custGeom>
              <a:avLst/>
              <a:gdLst/>
              <a:ahLst/>
              <a:cxnLst/>
              <a:rect l="l" t="t" r="r" b="b"/>
              <a:pathLst>
                <a:path w="2488" h="2322" extrusionOk="0">
                  <a:moveTo>
                    <a:pt x="293" y="1"/>
                  </a:moveTo>
                  <a:lnTo>
                    <a:pt x="290" y="4"/>
                  </a:lnTo>
                  <a:cubicBezTo>
                    <a:pt x="280" y="7"/>
                    <a:pt x="272" y="7"/>
                    <a:pt x="266" y="10"/>
                  </a:cubicBezTo>
                  <a:cubicBezTo>
                    <a:pt x="259" y="14"/>
                    <a:pt x="249" y="17"/>
                    <a:pt x="242" y="17"/>
                  </a:cubicBezTo>
                  <a:lnTo>
                    <a:pt x="225" y="28"/>
                  </a:lnTo>
                  <a:cubicBezTo>
                    <a:pt x="211" y="31"/>
                    <a:pt x="201" y="37"/>
                    <a:pt x="191" y="48"/>
                  </a:cubicBezTo>
                  <a:cubicBezTo>
                    <a:pt x="178" y="54"/>
                    <a:pt x="167" y="62"/>
                    <a:pt x="157" y="72"/>
                  </a:cubicBezTo>
                  <a:cubicBezTo>
                    <a:pt x="112" y="106"/>
                    <a:pt x="79" y="153"/>
                    <a:pt x="51" y="208"/>
                  </a:cubicBezTo>
                  <a:cubicBezTo>
                    <a:pt x="28" y="262"/>
                    <a:pt x="10" y="323"/>
                    <a:pt x="4" y="388"/>
                  </a:cubicBezTo>
                  <a:cubicBezTo>
                    <a:pt x="1" y="453"/>
                    <a:pt x="7" y="521"/>
                    <a:pt x="28" y="585"/>
                  </a:cubicBezTo>
                  <a:cubicBezTo>
                    <a:pt x="48" y="650"/>
                    <a:pt x="79" y="715"/>
                    <a:pt x="116" y="772"/>
                  </a:cubicBezTo>
                  <a:cubicBezTo>
                    <a:pt x="153" y="833"/>
                    <a:pt x="198" y="891"/>
                    <a:pt x="245" y="943"/>
                  </a:cubicBezTo>
                  <a:cubicBezTo>
                    <a:pt x="252" y="952"/>
                    <a:pt x="263" y="960"/>
                    <a:pt x="269" y="970"/>
                  </a:cubicBezTo>
                  <a:cubicBezTo>
                    <a:pt x="276" y="976"/>
                    <a:pt x="280" y="984"/>
                    <a:pt x="286" y="990"/>
                  </a:cubicBezTo>
                  <a:cubicBezTo>
                    <a:pt x="293" y="993"/>
                    <a:pt x="293" y="997"/>
                    <a:pt x="293" y="997"/>
                  </a:cubicBezTo>
                  <a:lnTo>
                    <a:pt x="290" y="997"/>
                  </a:lnTo>
                  <a:lnTo>
                    <a:pt x="286" y="1001"/>
                  </a:lnTo>
                  <a:lnTo>
                    <a:pt x="276" y="1007"/>
                  </a:lnTo>
                  <a:cubicBezTo>
                    <a:pt x="266" y="1014"/>
                    <a:pt x="259" y="1021"/>
                    <a:pt x="252" y="1024"/>
                  </a:cubicBezTo>
                  <a:cubicBezTo>
                    <a:pt x="228" y="1051"/>
                    <a:pt x="208" y="1086"/>
                    <a:pt x="198" y="1119"/>
                  </a:cubicBezTo>
                  <a:cubicBezTo>
                    <a:pt x="184" y="1153"/>
                    <a:pt x="181" y="1191"/>
                    <a:pt x="184" y="1228"/>
                  </a:cubicBezTo>
                  <a:cubicBezTo>
                    <a:pt x="188" y="1262"/>
                    <a:pt x="198" y="1296"/>
                    <a:pt x="214" y="1327"/>
                  </a:cubicBezTo>
                  <a:cubicBezTo>
                    <a:pt x="242" y="1392"/>
                    <a:pt x="283" y="1446"/>
                    <a:pt x="330" y="1494"/>
                  </a:cubicBezTo>
                  <a:cubicBezTo>
                    <a:pt x="374" y="1541"/>
                    <a:pt x="429" y="1582"/>
                    <a:pt x="484" y="1619"/>
                  </a:cubicBezTo>
                  <a:cubicBezTo>
                    <a:pt x="528" y="1646"/>
                    <a:pt x="572" y="1674"/>
                    <a:pt x="619" y="1695"/>
                  </a:cubicBezTo>
                  <a:cubicBezTo>
                    <a:pt x="668" y="1715"/>
                    <a:pt x="715" y="1731"/>
                    <a:pt x="766" y="1742"/>
                  </a:cubicBezTo>
                  <a:cubicBezTo>
                    <a:pt x="814" y="1756"/>
                    <a:pt x="864" y="1762"/>
                    <a:pt x="916" y="1766"/>
                  </a:cubicBezTo>
                  <a:cubicBezTo>
                    <a:pt x="926" y="1769"/>
                    <a:pt x="939" y="1769"/>
                    <a:pt x="953" y="1769"/>
                  </a:cubicBezTo>
                  <a:lnTo>
                    <a:pt x="987" y="1769"/>
                  </a:lnTo>
                  <a:lnTo>
                    <a:pt x="984" y="1772"/>
                  </a:lnTo>
                  <a:lnTo>
                    <a:pt x="984" y="1776"/>
                  </a:lnTo>
                  <a:lnTo>
                    <a:pt x="984" y="1780"/>
                  </a:lnTo>
                  <a:lnTo>
                    <a:pt x="977" y="1800"/>
                  </a:lnTo>
                  <a:cubicBezTo>
                    <a:pt x="970" y="1830"/>
                    <a:pt x="970" y="1858"/>
                    <a:pt x="974" y="1888"/>
                  </a:cubicBezTo>
                  <a:cubicBezTo>
                    <a:pt x="977" y="1915"/>
                    <a:pt x="980" y="1943"/>
                    <a:pt x="990" y="1966"/>
                  </a:cubicBezTo>
                  <a:cubicBezTo>
                    <a:pt x="1001" y="1993"/>
                    <a:pt x="1010" y="2017"/>
                    <a:pt x="1024" y="2042"/>
                  </a:cubicBezTo>
                  <a:cubicBezTo>
                    <a:pt x="1065" y="2109"/>
                    <a:pt x="1126" y="2157"/>
                    <a:pt x="1188" y="2191"/>
                  </a:cubicBezTo>
                  <a:cubicBezTo>
                    <a:pt x="1252" y="2225"/>
                    <a:pt x="1317" y="2246"/>
                    <a:pt x="1382" y="2266"/>
                  </a:cubicBezTo>
                  <a:cubicBezTo>
                    <a:pt x="1508" y="2296"/>
                    <a:pt x="1633" y="2317"/>
                    <a:pt x="1745" y="2320"/>
                  </a:cubicBezTo>
                  <a:cubicBezTo>
                    <a:pt x="1771" y="2321"/>
                    <a:pt x="1796" y="2322"/>
                    <a:pt x="1820" y="2322"/>
                  </a:cubicBezTo>
                  <a:cubicBezTo>
                    <a:pt x="2018" y="2322"/>
                    <a:pt x="2181" y="2286"/>
                    <a:pt x="2293" y="2252"/>
                  </a:cubicBezTo>
                  <a:cubicBezTo>
                    <a:pt x="2358" y="2235"/>
                    <a:pt x="2406" y="2215"/>
                    <a:pt x="2439" y="2201"/>
                  </a:cubicBezTo>
                  <a:cubicBezTo>
                    <a:pt x="2470" y="2191"/>
                    <a:pt x="2487" y="2184"/>
                    <a:pt x="2487" y="2184"/>
                  </a:cubicBezTo>
                  <a:lnTo>
                    <a:pt x="2487" y="2184"/>
                  </a:lnTo>
                  <a:cubicBezTo>
                    <a:pt x="2487" y="2184"/>
                    <a:pt x="2470" y="2188"/>
                    <a:pt x="2436" y="2201"/>
                  </a:cubicBezTo>
                  <a:cubicBezTo>
                    <a:pt x="2402" y="2211"/>
                    <a:pt x="2354" y="2225"/>
                    <a:pt x="2290" y="2238"/>
                  </a:cubicBezTo>
                  <a:cubicBezTo>
                    <a:pt x="2191" y="2262"/>
                    <a:pt x="2057" y="2282"/>
                    <a:pt x="1899" y="2282"/>
                  </a:cubicBezTo>
                  <a:cubicBezTo>
                    <a:pt x="1851" y="2282"/>
                    <a:pt x="1801" y="2280"/>
                    <a:pt x="1749" y="2276"/>
                  </a:cubicBezTo>
                  <a:cubicBezTo>
                    <a:pt x="1637" y="2266"/>
                    <a:pt x="1517" y="2246"/>
                    <a:pt x="1395" y="2211"/>
                  </a:cubicBezTo>
                  <a:cubicBezTo>
                    <a:pt x="1334" y="2191"/>
                    <a:pt x="1273" y="2171"/>
                    <a:pt x="1219" y="2140"/>
                  </a:cubicBezTo>
                  <a:cubicBezTo>
                    <a:pt x="1161" y="2106"/>
                    <a:pt x="1109" y="2065"/>
                    <a:pt x="1076" y="2011"/>
                  </a:cubicBezTo>
                  <a:cubicBezTo>
                    <a:pt x="1055" y="1973"/>
                    <a:pt x="1038" y="1929"/>
                    <a:pt x="1038" y="1882"/>
                  </a:cubicBezTo>
                  <a:cubicBezTo>
                    <a:pt x="1038" y="1861"/>
                    <a:pt x="1038" y="1837"/>
                    <a:pt x="1045" y="1817"/>
                  </a:cubicBezTo>
                  <a:lnTo>
                    <a:pt x="1051" y="1800"/>
                  </a:lnTo>
                  <a:lnTo>
                    <a:pt x="1055" y="1797"/>
                  </a:lnTo>
                  <a:lnTo>
                    <a:pt x="1059" y="1786"/>
                  </a:lnTo>
                  <a:lnTo>
                    <a:pt x="1068" y="1769"/>
                  </a:lnTo>
                  <a:lnTo>
                    <a:pt x="1072" y="1762"/>
                  </a:lnTo>
                  <a:lnTo>
                    <a:pt x="1079" y="1752"/>
                  </a:lnTo>
                  <a:lnTo>
                    <a:pt x="1096" y="1731"/>
                  </a:lnTo>
                  <a:cubicBezTo>
                    <a:pt x="1106" y="1718"/>
                    <a:pt x="1117" y="1704"/>
                    <a:pt x="1126" y="1691"/>
                  </a:cubicBezTo>
                  <a:lnTo>
                    <a:pt x="957" y="1691"/>
                  </a:lnTo>
                  <a:cubicBezTo>
                    <a:pt x="943" y="1691"/>
                    <a:pt x="933" y="1691"/>
                    <a:pt x="922" y="1687"/>
                  </a:cubicBezTo>
                  <a:cubicBezTo>
                    <a:pt x="875" y="1684"/>
                    <a:pt x="831" y="1677"/>
                    <a:pt x="786" y="1664"/>
                  </a:cubicBezTo>
                  <a:cubicBezTo>
                    <a:pt x="739" y="1654"/>
                    <a:pt x="695" y="1640"/>
                    <a:pt x="650" y="1619"/>
                  </a:cubicBezTo>
                  <a:cubicBezTo>
                    <a:pt x="610" y="1602"/>
                    <a:pt x="566" y="1579"/>
                    <a:pt x="528" y="1552"/>
                  </a:cubicBezTo>
                  <a:cubicBezTo>
                    <a:pt x="477" y="1521"/>
                    <a:pt x="429" y="1480"/>
                    <a:pt x="385" y="1439"/>
                  </a:cubicBezTo>
                  <a:cubicBezTo>
                    <a:pt x="344" y="1395"/>
                    <a:pt x="307" y="1348"/>
                    <a:pt x="283" y="1296"/>
                  </a:cubicBezTo>
                  <a:cubicBezTo>
                    <a:pt x="272" y="1273"/>
                    <a:pt x="266" y="1246"/>
                    <a:pt x="263" y="1218"/>
                  </a:cubicBezTo>
                  <a:cubicBezTo>
                    <a:pt x="259" y="1194"/>
                    <a:pt x="263" y="1170"/>
                    <a:pt x="272" y="1147"/>
                  </a:cubicBezTo>
                  <a:cubicBezTo>
                    <a:pt x="280" y="1123"/>
                    <a:pt x="296" y="1103"/>
                    <a:pt x="310" y="1086"/>
                  </a:cubicBezTo>
                  <a:cubicBezTo>
                    <a:pt x="317" y="1082"/>
                    <a:pt x="321" y="1078"/>
                    <a:pt x="324" y="1075"/>
                  </a:cubicBezTo>
                  <a:cubicBezTo>
                    <a:pt x="327" y="1072"/>
                    <a:pt x="327" y="1072"/>
                    <a:pt x="334" y="1068"/>
                  </a:cubicBezTo>
                  <a:lnTo>
                    <a:pt x="351" y="1062"/>
                  </a:lnTo>
                  <a:cubicBezTo>
                    <a:pt x="357" y="1058"/>
                    <a:pt x="368" y="1058"/>
                    <a:pt x="374" y="1055"/>
                  </a:cubicBezTo>
                  <a:lnTo>
                    <a:pt x="402" y="1048"/>
                  </a:lnTo>
                  <a:lnTo>
                    <a:pt x="456" y="1037"/>
                  </a:lnTo>
                  <a:cubicBezTo>
                    <a:pt x="419" y="1007"/>
                    <a:pt x="388" y="973"/>
                    <a:pt x="354" y="946"/>
                  </a:cubicBezTo>
                  <a:lnTo>
                    <a:pt x="324" y="915"/>
                  </a:lnTo>
                  <a:lnTo>
                    <a:pt x="303" y="891"/>
                  </a:lnTo>
                  <a:cubicBezTo>
                    <a:pt x="205" y="792"/>
                    <a:pt x="126" y="684"/>
                    <a:pt x="85" y="565"/>
                  </a:cubicBezTo>
                  <a:cubicBezTo>
                    <a:pt x="45" y="450"/>
                    <a:pt x="59" y="327"/>
                    <a:pt x="99" y="228"/>
                  </a:cubicBezTo>
                  <a:cubicBezTo>
                    <a:pt x="123" y="180"/>
                    <a:pt x="153" y="139"/>
                    <a:pt x="188" y="106"/>
                  </a:cubicBezTo>
                  <a:cubicBezTo>
                    <a:pt x="198" y="99"/>
                    <a:pt x="205" y="92"/>
                    <a:pt x="214" y="85"/>
                  </a:cubicBezTo>
                  <a:cubicBezTo>
                    <a:pt x="225" y="78"/>
                    <a:pt x="235" y="72"/>
                    <a:pt x="245" y="65"/>
                  </a:cubicBezTo>
                  <a:lnTo>
                    <a:pt x="259" y="58"/>
                  </a:lnTo>
                  <a:cubicBezTo>
                    <a:pt x="266" y="54"/>
                    <a:pt x="266" y="54"/>
                    <a:pt x="269" y="51"/>
                  </a:cubicBezTo>
                  <a:lnTo>
                    <a:pt x="280" y="48"/>
                  </a:lnTo>
                  <a:lnTo>
                    <a:pt x="286" y="48"/>
                  </a:lnTo>
                  <a:lnTo>
                    <a:pt x="290" y="51"/>
                  </a:lnTo>
                  <a:cubicBezTo>
                    <a:pt x="296" y="58"/>
                    <a:pt x="317" y="78"/>
                    <a:pt x="330" y="95"/>
                  </a:cubicBezTo>
                  <a:cubicBezTo>
                    <a:pt x="344" y="109"/>
                    <a:pt x="357" y="126"/>
                    <a:pt x="368" y="139"/>
                  </a:cubicBezTo>
                  <a:cubicBezTo>
                    <a:pt x="395" y="170"/>
                    <a:pt x="415" y="201"/>
                    <a:pt x="432" y="228"/>
                  </a:cubicBezTo>
                  <a:cubicBezTo>
                    <a:pt x="470" y="282"/>
                    <a:pt x="494" y="330"/>
                    <a:pt x="511" y="361"/>
                  </a:cubicBezTo>
                  <a:cubicBezTo>
                    <a:pt x="525" y="392"/>
                    <a:pt x="531" y="412"/>
                    <a:pt x="531" y="412"/>
                  </a:cubicBezTo>
                  <a:cubicBezTo>
                    <a:pt x="531" y="412"/>
                    <a:pt x="528" y="392"/>
                    <a:pt x="514" y="357"/>
                  </a:cubicBezTo>
                  <a:cubicBezTo>
                    <a:pt x="500" y="327"/>
                    <a:pt x="480" y="279"/>
                    <a:pt x="450" y="218"/>
                  </a:cubicBezTo>
                  <a:cubicBezTo>
                    <a:pt x="432" y="191"/>
                    <a:pt x="412" y="156"/>
                    <a:pt x="392" y="126"/>
                  </a:cubicBezTo>
                  <a:cubicBezTo>
                    <a:pt x="378" y="109"/>
                    <a:pt x="368" y="92"/>
                    <a:pt x="354" y="75"/>
                  </a:cubicBezTo>
                  <a:cubicBezTo>
                    <a:pt x="341" y="54"/>
                    <a:pt x="330" y="41"/>
                    <a:pt x="307" y="14"/>
                  </a:cubicBezTo>
                  <a:lnTo>
                    <a:pt x="296" y="7"/>
                  </a:lnTo>
                  <a:cubicBezTo>
                    <a:pt x="296" y="4"/>
                    <a:pt x="296" y="4"/>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4"/>
            <p:cNvSpPr/>
            <p:nvPr/>
          </p:nvSpPr>
          <p:spPr>
            <a:xfrm>
              <a:off x="627468" y="318510"/>
              <a:ext cx="91005" cy="102463"/>
            </a:xfrm>
            <a:custGeom>
              <a:avLst/>
              <a:gdLst/>
              <a:ahLst/>
              <a:cxnLst/>
              <a:rect l="l" t="t" r="r" b="b"/>
              <a:pathLst>
                <a:path w="2073" h="2334" extrusionOk="0">
                  <a:moveTo>
                    <a:pt x="864" y="0"/>
                  </a:moveTo>
                  <a:cubicBezTo>
                    <a:pt x="836" y="0"/>
                    <a:pt x="809" y="3"/>
                    <a:pt x="783" y="7"/>
                  </a:cubicBezTo>
                  <a:cubicBezTo>
                    <a:pt x="718" y="21"/>
                    <a:pt x="657" y="44"/>
                    <a:pt x="603" y="68"/>
                  </a:cubicBezTo>
                  <a:cubicBezTo>
                    <a:pt x="374" y="164"/>
                    <a:pt x="225" y="306"/>
                    <a:pt x="129" y="412"/>
                  </a:cubicBezTo>
                  <a:cubicBezTo>
                    <a:pt x="85" y="463"/>
                    <a:pt x="52" y="507"/>
                    <a:pt x="32" y="537"/>
                  </a:cubicBezTo>
                  <a:cubicBezTo>
                    <a:pt x="11" y="572"/>
                    <a:pt x="1" y="586"/>
                    <a:pt x="1" y="586"/>
                  </a:cubicBezTo>
                  <a:cubicBezTo>
                    <a:pt x="1" y="586"/>
                    <a:pt x="11" y="572"/>
                    <a:pt x="35" y="541"/>
                  </a:cubicBezTo>
                  <a:cubicBezTo>
                    <a:pt x="58" y="511"/>
                    <a:pt x="93" y="470"/>
                    <a:pt x="143" y="418"/>
                  </a:cubicBezTo>
                  <a:cubicBezTo>
                    <a:pt x="239" y="324"/>
                    <a:pt x="399" y="198"/>
                    <a:pt x="619" y="116"/>
                  </a:cubicBezTo>
                  <a:cubicBezTo>
                    <a:pt x="674" y="96"/>
                    <a:pt x="735" y="75"/>
                    <a:pt x="793" y="68"/>
                  </a:cubicBezTo>
                  <a:cubicBezTo>
                    <a:pt x="810" y="66"/>
                    <a:pt x="828" y="65"/>
                    <a:pt x="845" y="65"/>
                  </a:cubicBezTo>
                  <a:cubicBezTo>
                    <a:pt x="889" y="65"/>
                    <a:pt x="932" y="72"/>
                    <a:pt x="966" y="92"/>
                  </a:cubicBezTo>
                  <a:cubicBezTo>
                    <a:pt x="1018" y="123"/>
                    <a:pt x="1059" y="173"/>
                    <a:pt x="1052" y="228"/>
                  </a:cubicBezTo>
                  <a:cubicBezTo>
                    <a:pt x="1045" y="286"/>
                    <a:pt x="1001" y="341"/>
                    <a:pt x="957" y="402"/>
                  </a:cubicBezTo>
                  <a:cubicBezTo>
                    <a:pt x="950" y="408"/>
                    <a:pt x="943" y="415"/>
                    <a:pt x="939" y="426"/>
                  </a:cubicBezTo>
                  <a:lnTo>
                    <a:pt x="933" y="432"/>
                  </a:lnTo>
                  <a:lnTo>
                    <a:pt x="933" y="435"/>
                  </a:lnTo>
                  <a:lnTo>
                    <a:pt x="930" y="439"/>
                  </a:lnTo>
                  <a:lnTo>
                    <a:pt x="916" y="463"/>
                  </a:lnTo>
                  <a:cubicBezTo>
                    <a:pt x="909" y="476"/>
                    <a:pt x="902" y="493"/>
                    <a:pt x="895" y="507"/>
                  </a:cubicBezTo>
                  <a:lnTo>
                    <a:pt x="881" y="555"/>
                  </a:lnTo>
                  <a:cubicBezTo>
                    <a:pt x="879" y="567"/>
                    <a:pt x="865" y="587"/>
                    <a:pt x="881" y="587"/>
                  </a:cubicBezTo>
                  <a:cubicBezTo>
                    <a:pt x="883" y="587"/>
                    <a:pt x="885" y="586"/>
                    <a:pt x="889" y="586"/>
                  </a:cubicBezTo>
                  <a:lnTo>
                    <a:pt x="936" y="582"/>
                  </a:lnTo>
                  <a:lnTo>
                    <a:pt x="987" y="582"/>
                  </a:lnTo>
                  <a:cubicBezTo>
                    <a:pt x="994" y="578"/>
                    <a:pt x="1004" y="578"/>
                    <a:pt x="1014" y="578"/>
                  </a:cubicBezTo>
                  <a:lnTo>
                    <a:pt x="1028" y="578"/>
                  </a:lnTo>
                  <a:cubicBezTo>
                    <a:pt x="1052" y="576"/>
                    <a:pt x="1077" y="575"/>
                    <a:pt x="1102" y="575"/>
                  </a:cubicBezTo>
                  <a:cubicBezTo>
                    <a:pt x="1152" y="575"/>
                    <a:pt x="1202" y="580"/>
                    <a:pt x="1252" y="589"/>
                  </a:cubicBezTo>
                  <a:cubicBezTo>
                    <a:pt x="1399" y="613"/>
                    <a:pt x="1548" y="667"/>
                    <a:pt x="1674" y="749"/>
                  </a:cubicBezTo>
                  <a:cubicBezTo>
                    <a:pt x="1739" y="790"/>
                    <a:pt x="1800" y="837"/>
                    <a:pt x="1851" y="892"/>
                  </a:cubicBezTo>
                  <a:cubicBezTo>
                    <a:pt x="1905" y="946"/>
                    <a:pt x="1957" y="1004"/>
                    <a:pt x="1970" y="1062"/>
                  </a:cubicBezTo>
                  <a:cubicBezTo>
                    <a:pt x="1974" y="1092"/>
                    <a:pt x="1970" y="1123"/>
                    <a:pt x="1960" y="1150"/>
                  </a:cubicBezTo>
                  <a:cubicBezTo>
                    <a:pt x="1950" y="1173"/>
                    <a:pt x="1930" y="1198"/>
                    <a:pt x="1902" y="1218"/>
                  </a:cubicBezTo>
                  <a:cubicBezTo>
                    <a:pt x="1875" y="1239"/>
                    <a:pt x="1844" y="1255"/>
                    <a:pt x="1814" y="1269"/>
                  </a:cubicBezTo>
                  <a:cubicBezTo>
                    <a:pt x="1797" y="1275"/>
                    <a:pt x="1779" y="1280"/>
                    <a:pt x="1762" y="1286"/>
                  </a:cubicBezTo>
                  <a:lnTo>
                    <a:pt x="1739" y="1293"/>
                  </a:lnTo>
                  <a:cubicBezTo>
                    <a:pt x="1718" y="1296"/>
                    <a:pt x="1701" y="1300"/>
                    <a:pt x="1685" y="1303"/>
                  </a:cubicBezTo>
                  <a:cubicBezTo>
                    <a:pt x="1660" y="1310"/>
                    <a:pt x="1633" y="1310"/>
                    <a:pt x="1610" y="1313"/>
                  </a:cubicBezTo>
                  <a:cubicBezTo>
                    <a:pt x="1586" y="1316"/>
                    <a:pt x="1562" y="1320"/>
                    <a:pt x="1545" y="1324"/>
                  </a:cubicBezTo>
                  <a:cubicBezTo>
                    <a:pt x="1596" y="1364"/>
                    <a:pt x="1647" y="1405"/>
                    <a:pt x="1695" y="1446"/>
                  </a:cubicBezTo>
                  <a:cubicBezTo>
                    <a:pt x="1708" y="1456"/>
                    <a:pt x="1721" y="1470"/>
                    <a:pt x="1735" y="1480"/>
                  </a:cubicBezTo>
                  <a:cubicBezTo>
                    <a:pt x="1746" y="1490"/>
                    <a:pt x="1759" y="1504"/>
                    <a:pt x="1770" y="1514"/>
                  </a:cubicBezTo>
                  <a:cubicBezTo>
                    <a:pt x="1817" y="1558"/>
                    <a:pt x="1858" y="1602"/>
                    <a:pt x="1892" y="1653"/>
                  </a:cubicBezTo>
                  <a:cubicBezTo>
                    <a:pt x="1930" y="1701"/>
                    <a:pt x="1957" y="1752"/>
                    <a:pt x="1974" y="1803"/>
                  </a:cubicBezTo>
                  <a:cubicBezTo>
                    <a:pt x="1994" y="1854"/>
                    <a:pt x="2004" y="1908"/>
                    <a:pt x="2004" y="1960"/>
                  </a:cubicBezTo>
                  <a:cubicBezTo>
                    <a:pt x="2007" y="2071"/>
                    <a:pt x="1966" y="2178"/>
                    <a:pt x="1899" y="2239"/>
                  </a:cubicBezTo>
                  <a:cubicBezTo>
                    <a:pt x="1840" y="2292"/>
                    <a:pt x="1765" y="2311"/>
                    <a:pt x="1705" y="2311"/>
                  </a:cubicBezTo>
                  <a:cubicBezTo>
                    <a:pt x="1695" y="2311"/>
                    <a:pt x="1686" y="2311"/>
                    <a:pt x="1677" y="2310"/>
                  </a:cubicBezTo>
                  <a:cubicBezTo>
                    <a:pt x="1644" y="2310"/>
                    <a:pt x="1613" y="2300"/>
                    <a:pt x="1589" y="2289"/>
                  </a:cubicBezTo>
                  <a:cubicBezTo>
                    <a:pt x="1566" y="2280"/>
                    <a:pt x="1545" y="2266"/>
                    <a:pt x="1531" y="2255"/>
                  </a:cubicBezTo>
                  <a:cubicBezTo>
                    <a:pt x="1525" y="2249"/>
                    <a:pt x="1517" y="2242"/>
                    <a:pt x="1514" y="2239"/>
                  </a:cubicBezTo>
                  <a:cubicBezTo>
                    <a:pt x="1511" y="2231"/>
                    <a:pt x="1508" y="2228"/>
                    <a:pt x="1504" y="2225"/>
                  </a:cubicBezTo>
                  <a:cubicBezTo>
                    <a:pt x="1497" y="2214"/>
                    <a:pt x="1494" y="2211"/>
                    <a:pt x="1494" y="2211"/>
                  </a:cubicBezTo>
                  <a:lnTo>
                    <a:pt x="1494" y="2211"/>
                  </a:lnTo>
                  <a:cubicBezTo>
                    <a:pt x="1494" y="2211"/>
                    <a:pt x="1497" y="2218"/>
                    <a:pt x="1501" y="2225"/>
                  </a:cubicBezTo>
                  <a:cubicBezTo>
                    <a:pt x="1504" y="2228"/>
                    <a:pt x="1508" y="2235"/>
                    <a:pt x="1511" y="2239"/>
                  </a:cubicBezTo>
                  <a:cubicBezTo>
                    <a:pt x="1517" y="2245"/>
                    <a:pt x="1521" y="2252"/>
                    <a:pt x="1528" y="2259"/>
                  </a:cubicBezTo>
                  <a:cubicBezTo>
                    <a:pt x="1542" y="2272"/>
                    <a:pt x="1558" y="2286"/>
                    <a:pt x="1586" y="2300"/>
                  </a:cubicBezTo>
                  <a:cubicBezTo>
                    <a:pt x="1610" y="2313"/>
                    <a:pt x="1640" y="2324"/>
                    <a:pt x="1674" y="2330"/>
                  </a:cubicBezTo>
                  <a:cubicBezTo>
                    <a:pt x="1690" y="2333"/>
                    <a:pt x="1706" y="2334"/>
                    <a:pt x="1723" y="2334"/>
                  </a:cubicBezTo>
                  <a:cubicBezTo>
                    <a:pt x="1786" y="2334"/>
                    <a:pt x="1858" y="2316"/>
                    <a:pt x="1922" y="2266"/>
                  </a:cubicBezTo>
                  <a:cubicBezTo>
                    <a:pt x="2007" y="2201"/>
                    <a:pt x="2059" y="2085"/>
                    <a:pt x="2059" y="1960"/>
                  </a:cubicBezTo>
                  <a:cubicBezTo>
                    <a:pt x="2062" y="1902"/>
                    <a:pt x="2052" y="1844"/>
                    <a:pt x="2035" y="1782"/>
                  </a:cubicBezTo>
                  <a:cubicBezTo>
                    <a:pt x="2015" y="1725"/>
                    <a:pt x="1987" y="1667"/>
                    <a:pt x="1950" y="1613"/>
                  </a:cubicBezTo>
                  <a:cubicBezTo>
                    <a:pt x="1916" y="1558"/>
                    <a:pt x="1872" y="1507"/>
                    <a:pt x="1824" y="1459"/>
                  </a:cubicBezTo>
                  <a:cubicBezTo>
                    <a:pt x="1814" y="1446"/>
                    <a:pt x="1800" y="1432"/>
                    <a:pt x="1790" y="1422"/>
                  </a:cubicBezTo>
                  <a:cubicBezTo>
                    <a:pt x="1776" y="1412"/>
                    <a:pt x="1766" y="1402"/>
                    <a:pt x="1753" y="1388"/>
                  </a:cubicBezTo>
                  <a:cubicBezTo>
                    <a:pt x="1749" y="1385"/>
                    <a:pt x="1746" y="1382"/>
                    <a:pt x="1746" y="1378"/>
                  </a:cubicBezTo>
                  <a:lnTo>
                    <a:pt x="1759" y="1378"/>
                  </a:lnTo>
                  <a:lnTo>
                    <a:pt x="1787" y="1371"/>
                  </a:lnTo>
                  <a:cubicBezTo>
                    <a:pt x="1807" y="1364"/>
                    <a:pt x="1828" y="1361"/>
                    <a:pt x="1844" y="1351"/>
                  </a:cubicBezTo>
                  <a:cubicBezTo>
                    <a:pt x="1885" y="1337"/>
                    <a:pt x="1922" y="1320"/>
                    <a:pt x="1957" y="1293"/>
                  </a:cubicBezTo>
                  <a:cubicBezTo>
                    <a:pt x="1994" y="1266"/>
                    <a:pt x="2024" y="1231"/>
                    <a:pt x="2045" y="1187"/>
                  </a:cubicBezTo>
                  <a:cubicBezTo>
                    <a:pt x="2065" y="1143"/>
                    <a:pt x="2073" y="1092"/>
                    <a:pt x="2062" y="1044"/>
                  </a:cubicBezTo>
                  <a:cubicBezTo>
                    <a:pt x="2052" y="997"/>
                    <a:pt x="2028" y="956"/>
                    <a:pt x="2004" y="919"/>
                  </a:cubicBezTo>
                  <a:cubicBezTo>
                    <a:pt x="1980" y="881"/>
                    <a:pt x="1950" y="854"/>
                    <a:pt x="1922" y="823"/>
                  </a:cubicBezTo>
                  <a:cubicBezTo>
                    <a:pt x="1861" y="765"/>
                    <a:pt x="1797" y="711"/>
                    <a:pt x="1729" y="667"/>
                  </a:cubicBezTo>
                  <a:cubicBezTo>
                    <a:pt x="1586" y="575"/>
                    <a:pt x="1426" y="520"/>
                    <a:pt x="1266" y="497"/>
                  </a:cubicBezTo>
                  <a:cubicBezTo>
                    <a:pt x="1212" y="488"/>
                    <a:pt x="1157" y="485"/>
                    <a:pt x="1103" y="485"/>
                  </a:cubicBezTo>
                  <a:cubicBezTo>
                    <a:pt x="1075" y="485"/>
                    <a:pt x="1048" y="486"/>
                    <a:pt x="1021" y="487"/>
                  </a:cubicBezTo>
                  <a:lnTo>
                    <a:pt x="1007" y="490"/>
                  </a:lnTo>
                  <a:lnTo>
                    <a:pt x="1001" y="490"/>
                  </a:lnTo>
                  <a:cubicBezTo>
                    <a:pt x="1001" y="487"/>
                    <a:pt x="1001" y="487"/>
                    <a:pt x="1004" y="484"/>
                  </a:cubicBezTo>
                  <a:lnTo>
                    <a:pt x="1004" y="479"/>
                  </a:lnTo>
                  <a:lnTo>
                    <a:pt x="1007" y="476"/>
                  </a:lnTo>
                  <a:lnTo>
                    <a:pt x="1011" y="473"/>
                  </a:lnTo>
                  <a:cubicBezTo>
                    <a:pt x="1014" y="463"/>
                    <a:pt x="1021" y="456"/>
                    <a:pt x="1024" y="449"/>
                  </a:cubicBezTo>
                  <a:cubicBezTo>
                    <a:pt x="1045" y="418"/>
                    <a:pt x="1068" y="388"/>
                    <a:pt x="1089" y="354"/>
                  </a:cubicBezTo>
                  <a:cubicBezTo>
                    <a:pt x="1109" y="320"/>
                    <a:pt x="1126" y="279"/>
                    <a:pt x="1130" y="235"/>
                  </a:cubicBezTo>
                  <a:cubicBezTo>
                    <a:pt x="1130" y="190"/>
                    <a:pt x="1117" y="143"/>
                    <a:pt x="1093" y="109"/>
                  </a:cubicBezTo>
                  <a:cubicBezTo>
                    <a:pt x="1068" y="75"/>
                    <a:pt x="1035" y="51"/>
                    <a:pt x="1001" y="30"/>
                  </a:cubicBezTo>
                  <a:cubicBezTo>
                    <a:pt x="957" y="8"/>
                    <a:pt x="910"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4"/>
            <p:cNvSpPr/>
            <p:nvPr/>
          </p:nvSpPr>
          <p:spPr>
            <a:xfrm>
              <a:off x="824583" y="533536"/>
              <a:ext cx="69933" cy="117257"/>
            </a:xfrm>
            <a:custGeom>
              <a:avLst/>
              <a:gdLst/>
              <a:ahLst/>
              <a:cxnLst/>
              <a:rect l="l" t="t" r="r" b="b"/>
              <a:pathLst>
                <a:path w="1593" h="2671" extrusionOk="0">
                  <a:moveTo>
                    <a:pt x="1528" y="2362"/>
                  </a:moveTo>
                  <a:cubicBezTo>
                    <a:pt x="1527" y="2362"/>
                    <a:pt x="1529" y="2363"/>
                    <a:pt x="1532" y="2366"/>
                  </a:cubicBezTo>
                  <a:lnTo>
                    <a:pt x="1532" y="2366"/>
                  </a:lnTo>
                  <a:cubicBezTo>
                    <a:pt x="1530" y="2363"/>
                    <a:pt x="1528" y="2362"/>
                    <a:pt x="1528" y="2362"/>
                  </a:cubicBezTo>
                  <a:close/>
                  <a:moveTo>
                    <a:pt x="1532" y="2366"/>
                  </a:moveTo>
                  <a:cubicBezTo>
                    <a:pt x="1534" y="2367"/>
                    <a:pt x="1536" y="2369"/>
                    <a:pt x="1538" y="2372"/>
                  </a:cubicBezTo>
                  <a:cubicBezTo>
                    <a:pt x="1538" y="2372"/>
                    <a:pt x="1539" y="2372"/>
                    <a:pt x="1539" y="2372"/>
                  </a:cubicBezTo>
                  <a:lnTo>
                    <a:pt x="1539" y="2372"/>
                  </a:lnTo>
                  <a:cubicBezTo>
                    <a:pt x="1536" y="2369"/>
                    <a:pt x="1534" y="2367"/>
                    <a:pt x="1532" y="2366"/>
                  </a:cubicBezTo>
                  <a:close/>
                  <a:moveTo>
                    <a:pt x="739" y="1"/>
                  </a:moveTo>
                  <a:cubicBezTo>
                    <a:pt x="735" y="8"/>
                    <a:pt x="729" y="21"/>
                    <a:pt x="718" y="35"/>
                  </a:cubicBezTo>
                  <a:cubicBezTo>
                    <a:pt x="698" y="65"/>
                    <a:pt x="668" y="106"/>
                    <a:pt x="620" y="150"/>
                  </a:cubicBezTo>
                  <a:cubicBezTo>
                    <a:pt x="572" y="194"/>
                    <a:pt x="508" y="242"/>
                    <a:pt x="429" y="293"/>
                  </a:cubicBezTo>
                  <a:cubicBezTo>
                    <a:pt x="354" y="344"/>
                    <a:pt x="266" y="402"/>
                    <a:pt x="181" y="480"/>
                  </a:cubicBezTo>
                  <a:cubicBezTo>
                    <a:pt x="140" y="521"/>
                    <a:pt x="100" y="569"/>
                    <a:pt x="68" y="627"/>
                  </a:cubicBezTo>
                  <a:cubicBezTo>
                    <a:pt x="35" y="684"/>
                    <a:pt x="15" y="749"/>
                    <a:pt x="7" y="820"/>
                  </a:cubicBezTo>
                  <a:cubicBezTo>
                    <a:pt x="1" y="888"/>
                    <a:pt x="15" y="966"/>
                    <a:pt x="62" y="1035"/>
                  </a:cubicBezTo>
                  <a:cubicBezTo>
                    <a:pt x="106" y="1103"/>
                    <a:pt x="181" y="1144"/>
                    <a:pt x="263" y="1158"/>
                  </a:cubicBezTo>
                  <a:cubicBezTo>
                    <a:pt x="283" y="1161"/>
                    <a:pt x="300" y="1161"/>
                    <a:pt x="317" y="1161"/>
                  </a:cubicBezTo>
                  <a:lnTo>
                    <a:pt x="334" y="1158"/>
                  </a:lnTo>
                  <a:lnTo>
                    <a:pt x="344" y="1158"/>
                  </a:lnTo>
                  <a:lnTo>
                    <a:pt x="341" y="1161"/>
                  </a:lnTo>
                  <a:lnTo>
                    <a:pt x="341" y="1164"/>
                  </a:lnTo>
                  <a:cubicBezTo>
                    <a:pt x="340" y="1164"/>
                    <a:pt x="340" y="1164"/>
                    <a:pt x="340" y="1164"/>
                  </a:cubicBezTo>
                  <a:lnTo>
                    <a:pt x="340" y="1164"/>
                  </a:lnTo>
                  <a:cubicBezTo>
                    <a:pt x="339" y="1164"/>
                    <a:pt x="340" y="1165"/>
                    <a:pt x="338" y="1171"/>
                  </a:cubicBezTo>
                  <a:cubicBezTo>
                    <a:pt x="327" y="1194"/>
                    <a:pt x="321" y="1219"/>
                    <a:pt x="310" y="1242"/>
                  </a:cubicBezTo>
                  <a:cubicBezTo>
                    <a:pt x="293" y="1290"/>
                    <a:pt x="280" y="1341"/>
                    <a:pt x="266" y="1392"/>
                  </a:cubicBezTo>
                  <a:cubicBezTo>
                    <a:pt x="242" y="1494"/>
                    <a:pt x="222" y="1599"/>
                    <a:pt x="219" y="1709"/>
                  </a:cubicBezTo>
                  <a:cubicBezTo>
                    <a:pt x="215" y="1790"/>
                    <a:pt x="222" y="1872"/>
                    <a:pt x="246" y="1949"/>
                  </a:cubicBezTo>
                  <a:cubicBezTo>
                    <a:pt x="269" y="2028"/>
                    <a:pt x="313" y="2106"/>
                    <a:pt x="371" y="2164"/>
                  </a:cubicBezTo>
                  <a:cubicBezTo>
                    <a:pt x="433" y="2222"/>
                    <a:pt x="508" y="2266"/>
                    <a:pt x="596" y="2276"/>
                  </a:cubicBezTo>
                  <a:cubicBezTo>
                    <a:pt x="607" y="2277"/>
                    <a:pt x="618" y="2278"/>
                    <a:pt x="628" y="2278"/>
                  </a:cubicBezTo>
                  <a:cubicBezTo>
                    <a:pt x="705" y="2278"/>
                    <a:pt x="777" y="2246"/>
                    <a:pt x="831" y="2198"/>
                  </a:cubicBezTo>
                  <a:cubicBezTo>
                    <a:pt x="838" y="2191"/>
                    <a:pt x="844" y="2185"/>
                    <a:pt x="851" y="2178"/>
                  </a:cubicBezTo>
                  <a:lnTo>
                    <a:pt x="861" y="2171"/>
                  </a:lnTo>
                  <a:cubicBezTo>
                    <a:pt x="864" y="2167"/>
                    <a:pt x="864" y="2167"/>
                    <a:pt x="864" y="2164"/>
                  </a:cubicBezTo>
                  <a:cubicBezTo>
                    <a:pt x="869" y="2161"/>
                    <a:pt x="869" y="2158"/>
                    <a:pt x="869" y="2158"/>
                  </a:cubicBezTo>
                  <a:cubicBezTo>
                    <a:pt x="872" y="2154"/>
                    <a:pt x="872" y="2150"/>
                    <a:pt x="872" y="2144"/>
                  </a:cubicBezTo>
                  <a:cubicBezTo>
                    <a:pt x="874" y="2141"/>
                    <a:pt x="875" y="2131"/>
                    <a:pt x="875" y="2131"/>
                  </a:cubicBezTo>
                  <a:cubicBezTo>
                    <a:pt x="875" y="2131"/>
                    <a:pt x="875" y="2132"/>
                    <a:pt x="875" y="2133"/>
                  </a:cubicBezTo>
                  <a:cubicBezTo>
                    <a:pt x="875" y="2137"/>
                    <a:pt x="878" y="2140"/>
                    <a:pt x="878" y="2147"/>
                  </a:cubicBezTo>
                  <a:cubicBezTo>
                    <a:pt x="882" y="2150"/>
                    <a:pt x="882" y="2154"/>
                    <a:pt x="885" y="2161"/>
                  </a:cubicBezTo>
                  <a:cubicBezTo>
                    <a:pt x="885" y="2167"/>
                    <a:pt x="889" y="2174"/>
                    <a:pt x="892" y="2181"/>
                  </a:cubicBezTo>
                  <a:cubicBezTo>
                    <a:pt x="896" y="2191"/>
                    <a:pt x="899" y="2202"/>
                    <a:pt x="902" y="2212"/>
                  </a:cubicBezTo>
                  <a:cubicBezTo>
                    <a:pt x="919" y="2249"/>
                    <a:pt x="936" y="2287"/>
                    <a:pt x="957" y="2321"/>
                  </a:cubicBezTo>
                  <a:cubicBezTo>
                    <a:pt x="994" y="2389"/>
                    <a:pt x="1035" y="2450"/>
                    <a:pt x="1079" y="2505"/>
                  </a:cubicBezTo>
                  <a:cubicBezTo>
                    <a:pt x="1158" y="2593"/>
                    <a:pt x="1252" y="2657"/>
                    <a:pt x="1354" y="2668"/>
                  </a:cubicBezTo>
                  <a:cubicBezTo>
                    <a:pt x="1367" y="2670"/>
                    <a:pt x="1379" y="2670"/>
                    <a:pt x="1391" y="2670"/>
                  </a:cubicBezTo>
                  <a:cubicBezTo>
                    <a:pt x="1402" y="2670"/>
                    <a:pt x="1414" y="2670"/>
                    <a:pt x="1426" y="2668"/>
                  </a:cubicBezTo>
                  <a:cubicBezTo>
                    <a:pt x="1450" y="2661"/>
                    <a:pt x="1470" y="2654"/>
                    <a:pt x="1487" y="2640"/>
                  </a:cubicBezTo>
                  <a:cubicBezTo>
                    <a:pt x="1525" y="2616"/>
                    <a:pt x="1549" y="2586"/>
                    <a:pt x="1566" y="2555"/>
                  </a:cubicBezTo>
                  <a:cubicBezTo>
                    <a:pt x="1593" y="2491"/>
                    <a:pt x="1586" y="2429"/>
                    <a:pt x="1566" y="2398"/>
                  </a:cubicBezTo>
                  <a:cubicBezTo>
                    <a:pt x="1563" y="2392"/>
                    <a:pt x="1555" y="2385"/>
                    <a:pt x="1552" y="2382"/>
                  </a:cubicBezTo>
                  <a:cubicBezTo>
                    <a:pt x="1549" y="2375"/>
                    <a:pt x="1543" y="2372"/>
                    <a:pt x="1539" y="2372"/>
                  </a:cubicBezTo>
                  <a:lnTo>
                    <a:pt x="1539" y="2372"/>
                  </a:lnTo>
                  <a:cubicBezTo>
                    <a:pt x="1546" y="2378"/>
                    <a:pt x="1554" y="2388"/>
                    <a:pt x="1563" y="2403"/>
                  </a:cubicBezTo>
                  <a:cubicBezTo>
                    <a:pt x="1576" y="2433"/>
                    <a:pt x="1579" y="2491"/>
                    <a:pt x="1545" y="2545"/>
                  </a:cubicBezTo>
                  <a:cubicBezTo>
                    <a:pt x="1528" y="2572"/>
                    <a:pt x="1505" y="2596"/>
                    <a:pt x="1474" y="2613"/>
                  </a:cubicBezTo>
                  <a:cubicBezTo>
                    <a:pt x="1452" y="2628"/>
                    <a:pt x="1425" y="2632"/>
                    <a:pt x="1395" y="2632"/>
                  </a:cubicBezTo>
                  <a:cubicBezTo>
                    <a:pt x="1383" y="2632"/>
                    <a:pt x="1371" y="2631"/>
                    <a:pt x="1358" y="2630"/>
                  </a:cubicBezTo>
                  <a:cubicBezTo>
                    <a:pt x="1277" y="2613"/>
                    <a:pt x="1191" y="2549"/>
                    <a:pt x="1127" y="2464"/>
                  </a:cubicBezTo>
                  <a:cubicBezTo>
                    <a:pt x="1086" y="2412"/>
                    <a:pt x="1048" y="2354"/>
                    <a:pt x="1018" y="2290"/>
                  </a:cubicBezTo>
                  <a:cubicBezTo>
                    <a:pt x="1001" y="2256"/>
                    <a:pt x="987" y="2222"/>
                    <a:pt x="974" y="2185"/>
                  </a:cubicBezTo>
                  <a:cubicBezTo>
                    <a:pt x="971" y="2174"/>
                    <a:pt x="967" y="2167"/>
                    <a:pt x="963" y="2158"/>
                  </a:cubicBezTo>
                  <a:lnTo>
                    <a:pt x="960" y="2144"/>
                  </a:lnTo>
                  <a:lnTo>
                    <a:pt x="957" y="2130"/>
                  </a:lnTo>
                  <a:lnTo>
                    <a:pt x="953" y="2117"/>
                  </a:lnTo>
                  <a:cubicBezTo>
                    <a:pt x="950" y="2100"/>
                    <a:pt x="943" y="2079"/>
                    <a:pt x="940" y="2059"/>
                  </a:cubicBezTo>
                  <a:cubicBezTo>
                    <a:pt x="936" y="2038"/>
                    <a:pt x="933" y="2015"/>
                    <a:pt x="926" y="1994"/>
                  </a:cubicBezTo>
                  <a:cubicBezTo>
                    <a:pt x="919" y="1990"/>
                    <a:pt x="913" y="1990"/>
                    <a:pt x="902" y="1987"/>
                  </a:cubicBezTo>
                  <a:cubicBezTo>
                    <a:pt x="899" y="1984"/>
                    <a:pt x="892" y="1980"/>
                    <a:pt x="889" y="1980"/>
                  </a:cubicBezTo>
                  <a:cubicBezTo>
                    <a:pt x="886" y="1977"/>
                    <a:pt x="884" y="1976"/>
                    <a:pt x="884" y="1976"/>
                  </a:cubicBezTo>
                  <a:lnTo>
                    <a:pt x="884" y="1976"/>
                  </a:lnTo>
                  <a:cubicBezTo>
                    <a:pt x="883" y="1976"/>
                    <a:pt x="887" y="1982"/>
                    <a:pt x="882" y="1984"/>
                  </a:cubicBezTo>
                  <a:cubicBezTo>
                    <a:pt x="882" y="1987"/>
                    <a:pt x="864" y="1990"/>
                    <a:pt x="834" y="1998"/>
                  </a:cubicBezTo>
                  <a:cubicBezTo>
                    <a:pt x="831" y="2015"/>
                    <a:pt x="824" y="2035"/>
                    <a:pt x="820" y="2056"/>
                  </a:cubicBezTo>
                  <a:cubicBezTo>
                    <a:pt x="817" y="2059"/>
                    <a:pt x="817" y="2065"/>
                    <a:pt x="817" y="2072"/>
                  </a:cubicBezTo>
                  <a:lnTo>
                    <a:pt x="811" y="2079"/>
                  </a:lnTo>
                  <a:cubicBezTo>
                    <a:pt x="807" y="2083"/>
                    <a:pt x="803" y="2086"/>
                    <a:pt x="800" y="2092"/>
                  </a:cubicBezTo>
                  <a:cubicBezTo>
                    <a:pt x="797" y="2096"/>
                    <a:pt x="793" y="2103"/>
                    <a:pt x="790" y="2106"/>
                  </a:cubicBezTo>
                  <a:lnTo>
                    <a:pt x="783" y="2113"/>
                  </a:lnTo>
                  <a:cubicBezTo>
                    <a:pt x="780" y="2117"/>
                    <a:pt x="776" y="2123"/>
                    <a:pt x="770" y="2127"/>
                  </a:cubicBezTo>
                  <a:cubicBezTo>
                    <a:pt x="731" y="2160"/>
                    <a:pt x="679" y="2179"/>
                    <a:pt x="628" y="2179"/>
                  </a:cubicBezTo>
                  <a:cubicBezTo>
                    <a:pt x="621" y="2179"/>
                    <a:pt x="614" y="2179"/>
                    <a:pt x="606" y="2178"/>
                  </a:cubicBezTo>
                  <a:cubicBezTo>
                    <a:pt x="549" y="2167"/>
                    <a:pt x="491" y="2137"/>
                    <a:pt x="443" y="2089"/>
                  </a:cubicBezTo>
                  <a:cubicBezTo>
                    <a:pt x="395" y="2045"/>
                    <a:pt x="365" y="1987"/>
                    <a:pt x="344" y="1923"/>
                  </a:cubicBezTo>
                  <a:cubicBezTo>
                    <a:pt x="324" y="1855"/>
                    <a:pt x="321" y="1786"/>
                    <a:pt x="321" y="1715"/>
                  </a:cubicBezTo>
                  <a:cubicBezTo>
                    <a:pt x="327" y="1616"/>
                    <a:pt x="344" y="1514"/>
                    <a:pt x="365" y="1416"/>
                  </a:cubicBezTo>
                  <a:cubicBezTo>
                    <a:pt x="379" y="1368"/>
                    <a:pt x="392" y="1321"/>
                    <a:pt x="406" y="1273"/>
                  </a:cubicBezTo>
                  <a:cubicBezTo>
                    <a:pt x="415" y="1252"/>
                    <a:pt x="423" y="1229"/>
                    <a:pt x="433" y="1205"/>
                  </a:cubicBezTo>
                  <a:cubicBezTo>
                    <a:pt x="433" y="1202"/>
                    <a:pt x="440" y="1188"/>
                    <a:pt x="443" y="1178"/>
                  </a:cubicBezTo>
                  <a:lnTo>
                    <a:pt x="460" y="1144"/>
                  </a:lnTo>
                  <a:cubicBezTo>
                    <a:pt x="470" y="1120"/>
                    <a:pt x="481" y="1096"/>
                    <a:pt x="491" y="1076"/>
                  </a:cubicBezTo>
                  <a:cubicBezTo>
                    <a:pt x="481" y="1065"/>
                    <a:pt x="477" y="1062"/>
                    <a:pt x="470" y="1059"/>
                  </a:cubicBezTo>
                  <a:lnTo>
                    <a:pt x="460" y="1051"/>
                  </a:lnTo>
                  <a:lnTo>
                    <a:pt x="456" y="1048"/>
                  </a:lnTo>
                  <a:lnTo>
                    <a:pt x="453" y="1045"/>
                  </a:lnTo>
                  <a:cubicBezTo>
                    <a:pt x="451" y="1045"/>
                    <a:pt x="450" y="1043"/>
                    <a:pt x="450" y="1043"/>
                  </a:cubicBezTo>
                  <a:cubicBezTo>
                    <a:pt x="450" y="1043"/>
                    <a:pt x="450" y="1044"/>
                    <a:pt x="450" y="1045"/>
                  </a:cubicBezTo>
                  <a:lnTo>
                    <a:pt x="446" y="1045"/>
                  </a:lnTo>
                  <a:lnTo>
                    <a:pt x="443" y="1042"/>
                  </a:lnTo>
                  <a:cubicBezTo>
                    <a:pt x="440" y="1042"/>
                    <a:pt x="436" y="1042"/>
                    <a:pt x="433" y="1038"/>
                  </a:cubicBezTo>
                  <a:lnTo>
                    <a:pt x="426" y="1035"/>
                  </a:lnTo>
                  <a:lnTo>
                    <a:pt x="420" y="1031"/>
                  </a:lnTo>
                  <a:lnTo>
                    <a:pt x="399" y="1021"/>
                  </a:lnTo>
                  <a:cubicBezTo>
                    <a:pt x="389" y="1031"/>
                    <a:pt x="389" y="1031"/>
                    <a:pt x="382" y="1035"/>
                  </a:cubicBezTo>
                  <a:lnTo>
                    <a:pt x="368" y="1042"/>
                  </a:lnTo>
                  <a:cubicBezTo>
                    <a:pt x="358" y="1048"/>
                    <a:pt x="351" y="1051"/>
                    <a:pt x="341" y="1059"/>
                  </a:cubicBezTo>
                  <a:lnTo>
                    <a:pt x="334" y="1062"/>
                  </a:lnTo>
                  <a:lnTo>
                    <a:pt x="331" y="1062"/>
                  </a:lnTo>
                  <a:cubicBezTo>
                    <a:pt x="327" y="1064"/>
                    <a:pt x="326" y="1064"/>
                    <a:pt x="324" y="1064"/>
                  </a:cubicBezTo>
                  <a:cubicBezTo>
                    <a:pt x="323" y="1064"/>
                    <a:pt x="322" y="1064"/>
                    <a:pt x="321" y="1065"/>
                  </a:cubicBezTo>
                  <a:lnTo>
                    <a:pt x="277" y="1065"/>
                  </a:lnTo>
                  <a:cubicBezTo>
                    <a:pt x="219" y="1062"/>
                    <a:pt x="161" y="1031"/>
                    <a:pt x="126" y="987"/>
                  </a:cubicBezTo>
                  <a:cubicBezTo>
                    <a:pt x="93" y="943"/>
                    <a:pt x="76" y="882"/>
                    <a:pt x="79" y="824"/>
                  </a:cubicBezTo>
                  <a:cubicBezTo>
                    <a:pt x="79" y="766"/>
                    <a:pt x="96" y="704"/>
                    <a:pt x="120" y="654"/>
                  </a:cubicBezTo>
                  <a:cubicBezTo>
                    <a:pt x="147" y="602"/>
                    <a:pt x="181" y="558"/>
                    <a:pt x="219" y="517"/>
                  </a:cubicBezTo>
                  <a:cubicBezTo>
                    <a:pt x="293" y="436"/>
                    <a:pt x="375" y="375"/>
                    <a:pt x="450" y="317"/>
                  </a:cubicBezTo>
                  <a:cubicBezTo>
                    <a:pt x="522" y="263"/>
                    <a:pt x="583" y="208"/>
                    <a:pt x="627" y="157"/>
                  </a:cubicBezTo>
                  <a:cubicBezTo>
                    <a:pt x="674" y="109"/>
                    <a:pt x="701" y="65"/>
                    <a:pt x="722" y="35"/>
                  </a:cubicBezTo>
                  <a:cubicBezTo>
                    <a:pt x="729" y="21"/>
                    <a:pt x="735" y="8"/>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4"/>
            <p:cNvSpPr/>
            <p:nvPr/>
          </p:nvSpPr>
          <p:spPr>
            <a:xfrm>
              <a:off x="673037" y="672130"/>
              <a:ext cx="62470" cy="60538"/>
            </a:xfrm>
            <a:custGeom>
              <a:avLst/>
              <a:gdLst/>
              <a:ahLst/>
              <a:cxnLst/>
              <a:rect l="l" t="t" r="r" b="b"/>
              <a:pathLst>
                <a:path w="1423" h="1379" extrusionOk="0">
                  <a:moveTo>
                    <a:pt x="854" y="497"/>
                  </a:moveTo>
                  <a:lnTo>
                    <a:pt x="854" y="497"/>
                  </a:lnTo>
                  <a:cubicBezTo>
                    <a:pt x="854" y="497"/>
                    <a:pt x="854" y="497"/>
                    <a:pt x="854" y="497"/>
                  </a:cubicBezTo>
                  <a:lnTo>
                    <a:pt x="854" y="497"/>
                  </a:lnTo>
                  <a:cubicBezTo>
                    <a:pt x="854" y="497"/>
                    <a:pt x="854" y="497"/>
                    <a:pt x="854" y="497"/>
                  </a:cubicBezTo>
                  <a:close/>
                  <a:moveTo>
                    <a:pt x="801" y="0"/>
                  </a:moveTo>
                  <a:cubicBezTo>
                    <a:pt x="668" y="0"/>
                    <a:pt x="538" y="45"/>
                    <a:pt x="435" y="133"/>
                  </a:cubicBezTo>
                  <a:cubicBezTo>
                    <a:pt x="377" y="180"/>
                    <a:pt x="330" y="246"/>
                    <a:pt x="300" y="313"/>
                  </a:cubicBezTo>
                  <a:cubicBezTo>
                    <a:pt x="272" y="381"/>
                    <a:pt x="259" y="453"/>
                    <a:pt x="262" y="521"/>
                  </a:cubicBezTo>
                  <a:cubicBezTo>
                    <a:pt x="265" y="593"/>
                    <a:pt x="283" y="660"/>
                    <a:pt x="316" y="718"/>
                  </a:cubicBezTo>
                  <a:cubicBezTo>
                    <a:pt x="350" y="780"/>
                    <a:pt x="402" y="824"/>
                    <a:pt x="452" y="854"/>
                  </a:cubicBezTo>
                  <a:cubicBezTo>
                    <a:pt x="507" y="887"/>
                    <a:pt x="566" y="903"/>
                    <a:pt x="623" y="903"/>
                  </a:cubicBezTo>
                  <a:cubicBezTo>
                    <a:pt x="676" y="903"/>
                    <a:pt x="728" y="889"/>
                    <a:pt x="769" y="864"/>
                  </a:cubicBezTo>
                  <a:cubicBezTo>
                    <a:pt x="813" y="841"/>
                    <a:pt x="843" y="807"/>
                    <a:pt x="864" y="772"/>
                  </a:cubicBezTo>
                  <a:cubicBezTo>
                    <a:pt x="884" y="739"/>
                    <a:pt x="895" y="704"/>
                    <a:pt x="901" y="674"/>
                  </a:cubicBezTo>
                  <a:cubicBezTo>
                    <a:pt x="908" y="609"/>
                    <a:pt x="895" y="562"/>
                    <a:pt x="878" y="535"/>
                  </a:cubicBezTo>
                  <a:cubicBezTo>
                    <a:pt x="865" y="509"/>
                    <a:pt x="853" y="499"/>
                    <a:pt x="854" y="497"/>
                  </a:cubicBezTo>
                  <a:lnTo>
                    <a:pt x="854" y="497"/>
                  </a:lnTo>
                  <a:cubicBezTo>
                    <a:pt x="852" y="499"/>
                    <a:pt x="861" y="513"/>
                    <a:pt x="864" y="541"/>
                  </a:cubicBezTo>
                  <a:cubicBezTo>
                    <a:pt x="867" y="568"/>
                    <a:pt x="861" y="609"/>
                    <a:pt x="837" y="654"/>
                  </a:cubicBezTo>
                  <a:cubicBezTo>
                    <a:pt x="820" y="698"/>
                    <a:pt x="772" y="742"/>
                    <a:pt x="721" y="752"/>
                  </a:cubicBezTo>
                  <a:cubicBezTo>
                    <a:pt x="709" y="755"/>
                    <a:pt x="696" y="757"/>
                    <a:pt x="682" y="757"/>
                  </a:cubicBezTo>
                  <a:cubicBezTo>
                    <a:pt x="638" y="757"/>
                    <a:pt x="589" y="739"/>
                    <a:pt x="548" y="708"/>
                  </a:cubicBezTo>
                  <a:cubicBezTo>
                    <a:pt x="520" y="687"/>
                    <a:pt x="500" y="660"/>
                    <a:pt x="487" y="629"/>
                  </a:cubicBezTo>
                  <a:cubicBezTo>
                    <a:pt x="473" y="599"/>
                    <a:pt x="470" y="562"/>
                    <a:pt x="473" y="524"/>
                  </a:cubicBezTo>
                  <a:cubicBezTo>
                    <a:pt x="476" y="486"/>
                    <a:pt x="490" y="446"/>
                    <a:pt x="510" y="412"/>
                  </a:cubicBezTo>
                  <a:cubicBezTo>
                    <a:pt x="531" y="381"/>
                    <a:pt x="558" y="351"/>
                    <a:pt x="589" y="327"/>
                  </a:cubicBezTo>
                  <a:cubicBezTo>
                    <a:pt x="644" y="288"/>
                    <a:pt x="717" y="265"/>
                    <a:pt x="789" y="265"/>
                  </a:cubicBezTo>
                  <a:cubicBezTo>
                    <a:pt x="806" y="265"/>
                    <a:pt x="823" y="267"/>
                    <a:pt x="840" y="269"/>
                  </a:cubicBezTo>
                  <a:cubicBezTo>
                    <a:pt x="884" y="273"/>
                    <a:pt x="925" y="286"/>
                    <a:pt x="963" y="310"/>
                  </a:cubicBezTo>
                  <a:cubicBezTo>
                    <a:pt x="1000" y="334"/>
                    <a:pt x="1035" y="364"/>
                    <a:pt x="1061" y="402"/>
                  </a:cubicBezTo>
                  <a:cubicBezTo>
                    <a:pt x="1116" y="473"/>
                    <a:pt x="1150" y="572"/>
                    <a:pt x="1150" y="664"/>
                  </a:cubicBezTo>
                  <a:cubicBezTo>
                    <a:pt x="1150" y="759"/>
                    <a:pt x="1119" y="851"/>
                    <a:pt x="1068" y="932"/>
                  </a:cubicBezTo>
                  <a:cubicBezTo>
                    <a:pt x="1014" y="1011"/>
                    <a:pt x="942" y="1078"/>
                    <a:pt x="864" y="1130"/>
                  </a:cubicBezTo>
                  <a:cubicBezTo>
                    <a:pt x="786" y="1177"/>
                    <a:pt x="697" y="1208"/>
                    <a:pt x="609" y="1225"/>
                  </a:cubicBezTo>
                  <a:cubicBezTo>
                    <a:pt x="463" y="1248"/>
                    <a:pt x="326" y="1268"/>
                    <a:pt x="222" y="1268"/>
                  </a:cubicBezTo>
                  <a:cubicBezTo>
                    <a:pt x="202" y="1268"/>
                    <a:pt x="184" y="1268"/>
                    <a:pt x="167" y="1266"/>
                  </a:cubicBezTo>
                  <a:cubicBezTo>
                    <a:pt x="112" y="1266"/>
                    <a:pt x="71" y="1259"/>
                    <a:pt x="41" y="1256"/>
                  </a:cubicBezTo>
                  <a:cubicBezTo>
                    <a:pt x="14" y="1249"/>
                    <a:pt x="0" y="1242"/>
                    <a:pt x="0" y="1242"/>
                  </a:cubicBezTo>
                  <a:lnTo>
                    <a:pt x="0" y="1242"/>
                  </a:lnTo>
                  <a:cubicBezTo>
                    <a:pt x="0" y="1242"/>
                    <a:pt x="14" y="1249"/>
                    <a:pt x="41" y="1262"/>
                  </a:cubicBezTo>
                  <a:cubicBezTo>
                    <a:pt x="68" y="1276"/>
                    <a:pt x="109" y="1293"/>
                    <a:pt x="160" y="1310"/>
                  </a:cubicBezTo>
                  <a:cubicBezTo>
                    <a:pt x="214" y="1323"/>
                    <a:pt x="283" y="1337"/>
                    <a:pt x="361" y="1354"/>
                  </a:cubicBezTo>
                  <a:cubicBezTo>
                    <a:pt x="427" y="1367"/>
                    <a:pt x="508" y="1379"/>
                    <a:pt x="595" y="1379"/>
                  </a:cubicBezTo>
                  <a:cubicBezTo>
                    <a:pt x="606" y="1379"/>
                    <a:pt x="616" y="1378"/>
                    <a:pt x="626" y="1378"/>
                  </a:cubicBezTo>
                  <a:cubicBezTo>
                    <a:pt x="728" y="1375"/>
                    <a:pt x="840" y="1361"/>
                    <a:pt x="956" y="1314"/>
                  </a:cubicBezTo>
                  <a:cubicBezTo>
                    <a:pt x="1071" y="1266"/>
                    <a:pt x="1184" y="1188"/>
                    <a:pt x="1269" y="1078"/>
                  </a:cubicBezTo>
                  <a:cubicBezTo>
                    <a:pt x="1354" y="970"/>
                    <a:pt x="1415" y="824"/>
                    <a:pt x="1418" y="667"/>
                  </a:cubicBezTo>
                  <a:cubicBezTo>
                    <a:pt x="1422" y="514"/>
                    <a:pt x="1374" y="361"/>
                    <a:pt x="1279" y="232"/>
                  </a:cubicBezTo>
                  <a:cubicBezTo>
                    <a:pt x="1231" y="171"/>
                    <a:pt x="1170" y="116"/>
                    <a:pt x="1099" y="75"/>
                  </a:cubicBezTo>
                  <a:cubicBezTo>
                    <a:pt x="1027" y="34"/>
                    <a:pt x="946" y="11"/>
                    <a:pt x="867" y="4"/>
                  </a:cubicBezTo>
                  <a:cubicBezTo>
                    <a:pt x="845" y="2"/>
                    <a:pt x="823"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4"/>
            <p:cNvSpPr/>
            <p:nvPr/>
          </p:nvSpPr>
          <p:spPr>
            <a:xfrm>
              <a:off x="745737" y="335148"/>
              <a:ext cx="821676" cy="194082"/>
            </a:xfrm>
            <a:custGeom>
              <a:avLst/>
              <a:gdLst/>
              <a:ahLst/>
              <a:cxnLst/>
              <a:rect l="l" t="t" r="r" b="b"/>
              <a:pathLst>
                <a:path w="18717" h="4421" extrusionOk="0">
                  <a:moveTo>
                    <a:pt x="5284" y="1"/>
                  </a:moveTo>
                  <a:cubicBezTo>
                    <a:pt x="5231" y="1"/>
                    <a:pt x="5178" y="3"/>
                    <a:pt x="5124" y="3"/>
                  </a:cubicBezTo>
                  <a:cubicBezTo>
                    <a:pt x="5098" y="2"/>
                    <a:pt x="5073" y="2"/>
                    <a:pt x="5048" y="2"/>
                  </a:cubicBezTo>
                  <a:cubicBezTo>
                    <a:pt x="4914" y="2"/>
                    <a:pt x="4783" y="10"/>
                    <a:pt x="4654" y="12"/>
                  </a:cubicBezTo>
                  <a:cubicBezTo>
                    <a:pt x="4576" y="16"/>
                    <a:pt x="4501" y="23"/>
                    <a:pt x="4423" y="29"/>
                  </a:cubicBezTo>
                  <a:cubicBezTo>
                    <a:pt x="4348" y="33"/>
                    <a:pt x="4273" y="36"/>
                    <a:pt x="4199" y="47"/>
                  </a:cubicBezTo>
                  <a:cubicBezTo>
                    <a:pt x="4052" y="64"/>
                    <a:pt x="3905" y="77"/>
                    <a:pt x="3763" y="94"/>
                  </a:cubicBezTo>
                  <a:cubicBezTo>
                    <a:pt x="3692" y="100"/>
                    <a:pt x="3620" y="111"/>
                    <a:pt x="3549" y="118"/>
                  </a:cubicBezTo>
                  <a:cubicBezTo>
                    <a:pt x="3481" y="132"/>
                    <a:pt x="3412" y="141"/>
                    <a:pt x="3345" y="152"/>
                  </a:cubicBezTo>
                  <a:cubicBezTo>
                    <a:pt x="3069" y="196"/>
                    <a:pt x="2811" y="254"/>
                    <a:pt x="2569" y="318"/>
                  </a:cubicBezTo>
                  <a:cubicBezTo>
                    <a:pt x="2508" y="332"/>
                    <a:pt x="2450" y="353"/>
                    <a:pt x="2389" y="370"/>
                  </a:cubicBezTo>
                  <a:cubicBezTo>
                    <a:pt x="2331" y="386"/>
                    <a:pt x="2273" y="403"/>
                    <a:pt x="2216" y="421"/>
                  </a:cubicBezTo>
                  <a:cubicBezTo>
                    <a:pt x="2158" y="438"/>
                    <a:pt x="2103" y="458"/>
                    <a:pt x="2048" y="478"/>
                  </a:cubicBezTo>
                  <a:cubicBezTo>
                    <a:pt x="1994" y="496"/>
                    <a:pt x="1940" y="516"/>
                    <a:pt x="1889" y="533"/>
                  </a:cubicBezTo>
                  <a:cubicBezTo>
                    <a:pt x="1467" y="686"/>
                    <a:pt x="1117" y="863"/>
                    <a:pt x="837" y="1016"/>
                  </a:cubicBezTo>
                  <a:cubicBezTo>
                    <a:pt x="698" y="1097"/>
                    <a:pt x="572" y="1169"/>
                    <a:pt x="470" y="1240"/>
                  </a:cubicBezTo>
                  <a:cubicBezTo>
                    <a:pt x="368" y="1309"/>
                    <a:pt x="280" y="1366"/>
                    <a:pt x="211" y="1417"/>
                  </a:cubicBezTo>
                  <a:cubicBezTo>
                    <a:pt x="76" y="1519"/>
                    <a:pt x="1" y="1574"/>
                    <a:pt x="1" y="1574"/>
                  </a:cubicBezTo>
                  <a:cubicBezTo>
                    <a:pt x="1" y="1574"/>
                    <a:pt x="79" y="1526"/>
                    <a:pt x="222" y="1434"/>
                  </a:cubicBezTo>
                  <a:cubicBezTo>
                    <a:pt x="293" y="1383"/>
                    <a:pt x="385" y="1332"/>
                    <a:pt x="490" y="1271"/>
                  </a:cubicBezTo>
                  <a:cubicBezTo>
                    <a:pt x="596" y="1207"/>
                    <a:pt x="726" y="1145"/>
                    <a:pt x="864" y="1070"/>
                  </a:cubicBezTo>
                  <a:cubicBezTo>
                    <a:pt x="1150" y="928"/>
                    <a:pt x="1504" y="771"/>
                    <a:pt x="1922" y="635"/>
                  </a:cubicBezTo>
                  <a:cubicBezTo>
                    <a:pt x="2028" y="601"/>
                    <a:pt x="2137" y="567"/>
                    <a:pt x="2249" y="536"/>
                  </a:cubicBezTo>
                  <a:cubicBezTo>
                    <a:pt x="2307" y="523"/>
                    <a:pt x="2365" y="505"/>
                    <a:pt x="2423" y="492"/>
                  </a:cubicBezTo>
                  <a:cubicBezTo>
                    <a:pt x="2481" y="478"/>
                    <a:pt x="2538" y="461"/>
                    <a:pt x="2599" y="447"/>
                  </a:cubicBezTo>
                  <a:cubicBezTo>
                    <a:pt x="2660" y="434"/>
                    <a:pt x="2722" y="424"/>
                    <a:pt x="2783" y="411"/>
                  </a:cubicBezTo>
                  <a:cubicBezTo>
                    <a:pt x="2814" y="403"/>
                    <a:pt x="2848" y="397"/>
                    <a:pt x="2878" y="390"/>
                  </a:cubicBezTo>
                  <a:cubicBezTo>
                    <a:pt x="2909" y="383"/>
                    <a:pt x="2943" y="380"/>
                    <a:pt x="2974" y="373"/>
                  </a:cubicBezTo>
                  <a:cubicBezTo>
                    <a:pt x="3103" y="353"/>
                    <a:pt x="3232" y="329"/>
                    <a:pt x="3368" y="315"/>
                  </a:cubicBezTo>
                  <a:cubicBezTo>
                    <a:pt x="3433" y="305"/>
                    <a:pt x="3501" y="298"/>
                    <a:pt x="3572" y="288"/>
                  </a:cubicBezTo>
                  <a:cubicBezTo>
                    <a:pt x="3640" y="281"/>
                    <a:pt x="3709" y="278"/>
                    <a:pt x="3780" y="271"/>
                  </a:cubicBezTo>
                  <a:cubicBezTo>
                    <a:pt x="3919" y="254"/>
                    <a:pt x="4062" y="257"/>
                    <a:pt x="4208" y="251"/>
                  </a:cubicBezTo>
                  <a:cubicBezTo>
                    <a:pt x="4283" y="251"/>
                    <a:pt x="4355" y="254"/>
                    <a:pt x="4430" y="254"/>
                  </a:cubicBezTo>
                  <a:cubicBezTo>
                    <a:pt x="4505" y="257"/>
                    <a:pt x="4579" y="257"/>
                    <a:pt x="4654" y="261"/>
                  </a:cubicBezTo>
                  <a:cubicBezTo>
                    <a:pt x="4804" y="271"/>
                    <a:pt x="4957" y="274"/>
                    <a:pt x="5110" y="292"/>
                  </a:cubicBezTo>
                  <a:cubicBezTo>
                    <a:pt x="5188" y="298"/>
                    <a:pt x="5266" y="305"/>
                    <a:pt x="5345" y="315"/>
                  </a:cubicBezTo>
                  <a:cubicBezTo>
                    <a:pt x="5423" y="325"/>
                    <a:pt x="5502" y="336"/>
                    <a:pt x="5579" y="345"/>
                  </a:cubicBezTo>
                  <a:cubicBezTo>
                    <a:pt x="5657" y="356"/>
                    <a:pt x="5736" y="373"/>
                    <a:pt x="5814" y="386"/>
                  </a:cubicBezTo>
                  <a:cubicBezTo>
                    <a:pt x="5893" y="403"/>
                    <a:pt x="5974" y="414"/>
                    <a:pt x="6053" y="431"/>
                  </a:cubicBezTo>
                  <a:cubicBezTo>
                    <a:pt x="6130" y="447"/>
                    <a:pt x="6209" y="468"/>
                    <a:pt x="6290" y="482"/>
                  </a:cubicBezTo>
                  <a:cubicBezTo>
                    <a:pt x="6372" y="499"/>
                    <a:pt x="6450" y="519"/>
                    <a:pt x="6532" y="540"/>
                  </a:cubicBezTo>
                  <a:cubicBezTo>
                    <a:pt x="6569" y="550"/>
                    <a:pt x="6610" y="557"/>
                    <a:pt x="6651" y="567"/>
                  </a:cubicBezTo>
                  <a:cubicBezTo>
                    <a:pt x="6692" y="574"/>
                    <a:pt x="6733" y="584"/>
                    <a:pt x="6774" y="594"/>
                  </a:cubicBezTo>
                  <a:cubicBezTo>
                    <a:pt x="6852" y="611"/>
                    <a:pt x="6934" y="631"/>
                    <a:pt x="7015" y="648"/>
                  </a:cubicBezTo>
                  <a:lnTo>
                    <a:pt x="7260" y="710"/>
                  </a:lnTo>
                  <a:cubicBezTo>
                    <a:pt x="7342" y="730"/>
                    <a:pt x="7423" y="754"/>
                    <a:pt x="7505" y="778"/>
                  </a:cubicBezTo>
                  <a:cubicBezTo>
                    <a:pt x="7587" y="802"/>
                    <a:pt x="7672" y="825"/>
                    <a:pt x="7753" y="849"/>
                  </a:cubicBezTo>
                  <a:cubicBezTo>
                    <a:pt x="7835" y="876"/>
                    <a:pt x="7916" y="904"/>
                    <a:pt x="7998" y="931"/>
                  </a:cubicBezTo>
                  <a:cubicBezTo>
                    <a:pt x="8325" y="1039"/>
                    <a:pt x="8651" y="1162"/>
                    <a:pt x="8975" y="1301"/>
                  </a:cubicBezTo>
                  <a:cubicBezTo>
                    <a:pt x="9298" y="1441"/>
                    <a:pt x="9617" y="1595"/>
                    <a:pt x="9931" y="1758"/>
                  </a:cubicBezTo>
                  <a:cubicBezTo>
                    <a:pt x="10243" y="1928"/>
                    <a:pt x="10553" y="2101"/>
                    <a:pt x="10856" y="2292"/>
                  </a:cubicBezTo>
                  <a:cubicBezTo>
                    <a:pt x="11162" y="2482"/>
                    <a:pt x="11465" y="2680"/>
                    <a:pt x="11771" y="2880"/>
                  </a:cubicBezTo>
                  <a:cubicBezTo>
                    <a:pt x="12077" y="3077"/>
                    <a:pt x="12386" y="3271"/>
                    <a:pt x="12702" y="3452"/>
                  </a:cubicBezTo>
                  <a:cubicBezTo>
                    <a:pt x="12862" y="3543"/>
                    <a:pt x="13026" y="3628"/>
                    <a:pt x="13186" y="3710"/>
                  </a:cubicBezTo>
                  <a:cubicBezTo>
                    <a:pt x="13349" y="3791"/>
                    <a:pt x="13515" y="3870"/>
                    <a:pt x="13682" y="3942"/>
                  </a:cubicBezTo>
                  <a:cubicBezTo>
                    <a:pt x="13849" y="4013"/>
                    <a:pt x="14016" y="4080"/>
                    <a:pt x="14186" y="4138"/>
                  </a:cubicBezTo>
                  <a:cubicBezTo>
                    <a:pt x="14355" y="4196"/>
                    <a:pt x="14526" y="4248"/>
                    <a:pt x="14699" y="4289"/>
                  </a:cubicBezTo>
                  <a:cubicBezTo>
                    <a:pt x="14740" y="4298"/>
                    <a:pt x="14784" y="4309"/>
                    <a:pt x="14829" y="4319"/>
                  </a:cubicBezTo>
                  <a:cubicBezTo>
                    <a:pt x="14870" y="4325"/>
                    <a:pt x="14914" y="4336"/>
                    <a:pt x="14958" y="4343"/>
                  </a:cubicBezTo>
                  <a:cubicBezTo>
                    <a:pt x="15043" y="4360"/>
                    <a:pt x="15131" y="4377"/>
                    <a:pt x="15217" y="4383"/>
                  </a:cubicBezTo>
                  <a:cubicBezTo>
                    <a:pt x="15305" y="4397"/>
                    <a:pt x="15390" y="4404"/>
                    <a:pt x="15475" y="4411"/>
                  </a:cubicBezTo>
                  <a:cubicBezTo>
                    <a:pt x="15519" y="4414"/>
                    <a:pt x="15564" y="4414"/>
                    <a:pt x="15605" y="4418"/>
                  </a:cubicBezTo>
                  <a:cubicBezTo>
                    <a:pt x="15649" y="4418"/>
                    <a:pt x="15693" y="4421"/>
                    <a:pt x="15734" y="4421"/>
                  </a:cubicBezTo>
                  <a:lnTo>
                    <a:pt x="15863" y="4421"/>
                  </a:lnTo>
                  <a:cubicBezTo>
                    <a:pt x="15907" y="4418"/>
                    <a:pt x="15952" y="4418"/>
                    <a:pt x="15992" y="4414"/>
                  </a:cubicBezTo>
                  <a:cubicBezTo>
                    <a:pt x="16077" y="4407"/>
                    <a:pt x="16162" y="4400"/>
                    <a:pt x="16247" y="4387"/>
                  </a:cubicBezTo>
                  <a:cubicBezTo>
                    <a:pt x="16414" y="4360"/>
                    <a:pt x="16574" y="4322"/>
                    <a:pt x="16730" y="4278"/>
                  </a:cubicBezTo>
                  <a:cubicBezTo>
                    <a:pt x="17040" y="4187"/>
                    <a:pt x="17332" y="4064"/>
                    <a:pt x="17597" y="3911"/>
                  </a:cubicBezTo>
                  <a:cubicBezTo>
                    <a:pt x="17730" y="3836"/>
                    <a:pt x="17856" y="3754"/>
                    <a:pt x="17972" y="3662"/>
                  </a:cubicBezTo>
                  <a:cubicBezTo>
                    <a:pt x="18091" y="3574"/>
                    <a:pt x="18200" y="3476"/>
                    <a:pt x="18295" y="3370"/>
                  </a:cubicBezTo>
                  <a:cubicBezTo>
                    <a:pt x="18393" y="3261"/>
                    <a:pt x="18478" y="3149"/>
                    <a:pt x="18544" y="3026"/>
                  </a:cubicBezTo>
                  <a:cubicBezTo>
                    <a:pt x="18611" y="2904"/>
                    <a:pt x="18659" y="2774"/>
                    <a:pt x="18686" y="2642"/>
                  </a:cubicBezTo>
                  <a:cubicBezTo>
                    <a:pt x="18717" y="2513"/>
                    <a:pt x="18717" y="2380"/>
                    <a:pt x="18707" y="2257"/>
                  </a:cubicBezTo>
                  <a:cubicBezTo>
                    <a:pt x="18696" y="2132"/>
                    <a:pt x="18662" y="2009"/>
                    <a:pt x="18615" y="1904"/>
                  </a:cubicBezTo>
                  <a:cubicBezTo>
                    <a:pt x="18519" y="1686"/>
                    <a:pt x="18370" y="1519"/>
                    <a:pt x="18203" y="1403"/>
                  </a:cubicBezTo>
                  <a:cubicBezTo>
                    <a:pt x="18037" y="1292"/>
                    <a:pt x="17856" y="1234"/>
                    <a:pt x="17693" y="1220"/>
                  </a:cubicBezTo>
                  <a:cubicBezTo>
                    <a:pt x="17659" y="1217"/>
                    <a:pt x="17626" y="1216"/>
                    <a:pt x="17594" y="1216"/>
                  </a:cubicBezTo>
                  <a:cubicBezTo>
                    <a:pt x="17470" y="1216"/>
                    <a:pt x="17358" y="1235"/>
                    <a:pt x="17261" y="1264"/>
                  </a:cubicBezTo>
                  <a:cubicBezTo>
                    <a:pt x="17142" y="1301"/>
                    <a:pt x="17046" y="1353"/>
                    <a:pt x="16975" y="1400"/>
                  </a:cubicBezTo>
                  <a:cubicBezTo>
                    <a:pt x="16955" y="1411"/>
                    <a:pt x="16941" y="1421"/>
                    <a:pt x="16924" y="1434"/>
                  </a:cubicBezTo>
                  <a:cubicBezTo>
                    <a:pt x="16911" y="1444"/>
                    <a:pt x="16897" y="1455"/>
                    <a:pt x="16883" y="1465"/>
                  </a:cubicBezTo>
                  <a:cubicBezTo>
                    <a:pt x="16859" y="1488"/>
                    <a:pt x="16836" y="1506"/>
                    <a:pt x="16822" y="1523"/>
                  </a:cubicBezTo>
                  <a:cubicBezTo>
                    <a:pt x="16839" y="1509"/>
                    <a:pt x="16863" y="1492"/>
                    <a:pt x="16886" y="1472"/>
                  </a:cubicBezTo>
                  <a:cubicBezTo>
                    <a:pt x="16900" y="1461"/>
                    <a:pt x="16914" y="1455"/>
                    <a:pt x="16931" y="1444"/>
                  </a:cubicBezTo>
                  <a:cubicBezTo>
                    <a:pt x="16938" y="1438"/>
                    <a:pt x="16948" y="1431"/>
                    <a:pt x="16955" y="1427"/>
                  </a:cubicBezTo>
                  <a:cubicBezTo>
                    <a:pt x="16965" y="1421"/>
                    <a:pt x="16972" y="1417"/>
                    <a:pt x="16982" y="1411"/>
                  </a:cubicBezTo>
                  <a:cubicBezTo>
                    <a:pt x="17057" y="1370"/>
                    <a:pt x="17152" y="1325"/>
                    <a:pt x="17271" y="1298"/>
                  </a:cubicBezTo>
                  <a:cubicBezTo>
                    <a:pt x="17344" y="1282"/>
                    <a:pt x="17427" y="1271"/>
                    <a:pt x="17515" y="1271"/>
                  </a:cubicBezTo>
                  <a:cubicBezTo>
                    <a:pt x="17570" y="1271"/>
                    <a:pt x="17627" y="1275"/>
                    <a:pt x="17686" y="1284"/>
                  </a:cubicBezTo>
                  <a:cubicBezTo>
                    <a:pt x="17839" y="1305"/>
                    <a:pt x="18002" y="1366"/>
                    <a:pt x="18148" y="1482"/>
                  </a:cubicBezTo>
                  <a:cubicBezTo>
                    <a:pt x="18295" y="1595"/>
                    <a:pt x="18421" y="1754"/>
                    <a:pt x="18492" y="1951"/>
                  </a:cubicBezTo>
                  <a:cubicBezTo>
                    <a:pt x="18530" y="2050"/>
                    <a:pt x="18553" y="2155"/>
                    <a:pt x="18553" y="2268"/>
                  </a:cubicBezTo>
                  <a:cubicBezTo>
                    <a:pt x="18557" y="2377"/>
                    <a:pt x="18550" y="2493"/>
                    <a:pt x="18519" y="2604"/>
                  </a:cubicBezTo>
                  <a:cubicBezTo>
                    <a:pt x="18489" y="2717"/>
                    <a:pt x="18442" y="2826"/>
                    <a:pt x="18380" y="2931"/>
                  </a:cubicBezTo>
                  <a:cubicBezTo>
                    <a:pt x="18315" y="3036"/>
                    <a:pt x="18237" y="3135"/>
                    <a:pt x="18145" y="3227"/>
                  </a:cubicBezTo>
                  <a:cubicBezTo>
                    <a:pt x="18057" y="3322"/>
                    <a:pt x="17952" y="3407"/>
                    <a:pt x="17842" y="3489"/>
                  </a:cubicBezTo>
                  <a:cubicBezTo>
                    <a:pt x="17730" y="3567"/>
                    <a:pt x="17611" y="3639"/>
                    <a:pt x="17482" y="3703"/>
                  </a:cubicBezTo>
                  <a:cubicBezTo>
                    <a:pt x="17230" y="3836"/>
                    <a:pt x="16952" y="3942"/>
                    <a:pt x="16659" y="4013"/>
                  </a:cubicBezTo>
                  <a:cubicBezTo>
                    <a:pt x="16509" y="4050"/>
                    <a:pt x="16360" y="4080"/>
                    <a:pt x="16206" y="4098"/>
                  </a:cubicBezTo>
                  <a:cubicBezTo>
                    <a:pt x="16131" y="4108"/>
                    <a:pt x="16054" y="4111"/>
                    <a:pt x="15978" y="4115"/>
                  </a:cubicBezTo>
                  <a:cubicBezTo>
                    <a:pt x="15941" y="4118"/>
                    <a:pt x="15903" y="4118"/>
                    <a:pt x="15863" y="4118"/>
                  </a:cubicBezTo>
                  <a:cubicBezTo>
                    <a:pt x="15822" y="4115"/>
                    <a:pt x="15784" y="4111"/>
                    <a:pt x="15743" y="4111"/>
                  </a:cubicBezTo>
                  <a:cubicBezTo>
                    <a:pt x="15707" y="4111"/>
                    <a:pt x="15666" y="4105"/>
                    <a:pt x="15625" y="4101"/>
                  </a:cubicBezTo>
                  <a:cubicBezTo>
                    <a:pt x="15587" y="4098"/>
                    <a:pt x="15547" y="4094"/>
                    <a:pt x="15509" y="4088"/>
                  </a:cubicBezTo>
                  <a:cubicBezTo>
                    <a:pt x="15427" y="4077"/>
                    <a:pt x="15349" y="4067"/>
                    <a:pt x="15271" y="4050"/>
                  </a:cubicBezTo>
                  <a:cubicBezTo>
                    <a:pt x="15189" y="4036"/>
                    <a:pt x="15111" y="4016"/>
                    <a:pt x="15033" y="3999"/>
                  </a:cubicBezTo>
                  <a:cubicBezTo>
                    <a:pt x="14992" y="3992"/>
                    <a:pt x="14951" y="3978"/>
                    <a:pt x="14914" y="3969"/>
                  </a:cubicBezTo>
                  <a:cubicBezTo>
                    <a:pt x="14873" y="3958"/>
                    <a:pt x="14832" y="3948"/>
                    <a:pt x="14795" y="3934"/>
                  </a:cubicBezTo>
                  <a:cubicBezTo>
                    <a:pt x="14635" y="3890"/>
                    <a:pt x="14478" y="3829"/>
                    <a:pt x="14322" y="3768"/>
                  </a:cubicBezTo>
                  <a:cubicBezTo>
                    <a:pt x="14165" y="3707"/>
                    <a:pt x="14013" y="3636"/>
                    <a:pt x="13859" y="3560"/>
                  </a:cubicBezTo>
                  <a:cubicBezTo>
                    <a:pt x="13553" y="3407"/>
                    <a:pt x="13253" y="3227"/>
                    <a:pt x="12961" y="3033"/>
                  </a:cubicBezTo>
                  <a:cubicBezTo>
                    <a:pt x="12666" y="2840"/>
                    <a:pt x="12369" y="2635"/>
                    <a:pt x="12074" y="2424"/>
                  </a:cubicBezTo>
                  <a:cubicBezTo>
                    <a:pt x="11774" y="2220"/>
                    <a:pt x="11471" y="2013"/>
                    <a:pt x="11162" y="1808"/>
                  </a:cubicBezTo>
                  <a:cubicBezTo>
                    <a:pt x="11005" y="1710"/>
                    <a:pt x="10845" y="1611"/>
                    <a:pt x="10682" y="1519"/>
                  </a:cubicBezTo>
                  <a:cubicBezTo>
                    <a:pt x="10522" y="1424"/>
                    <a:pt x="10359" y="1336"/>
                    <a:pt x="10192" y="1251"/>
                  </a:cubicBezTo>
                  <a:cubicBezTo>
                    <a:pt x="9862" y="1084"/>
                    <a:pt x="9522" y="931"/>
                    <a:pt x="9182" y="794"/>
                  </a:cubicBezTo>
                  <a:cubicBezTo>
                    <a:pt x="8841" y="659"/>
                    <a:pt x="8498" y="540"/>
                    <a:pt x="8155" y="434"/>
                  </a:cubicBezTo>
                  <a:cubicBezTo>
                    <a:pt x="7811" y="332"/>
                    <a:pt x="7467" y="243"/>
                    <a:pt x="7124" y="169"/>
                  </a:cubicBezTo>
                  <a:cubicBezTo>
                    <a:pt x="6783" y="94"/>
                    <a:pt x="6440" y="53"/>
                    <a:pt x="6107" y="29"/>
                  </a:cubicBezTo>
                  <a:cubicBezTo>
                    <a:pt x="6022" y="23"/>
                    <a:pt x="5937" y="23"/>
                    <a:pt x="5855" y="16"/>
                  </a:cubicBezTo>
                  <a:cubicBezTo>
                    <a:pt x="5773" y="12"/>
                    <a:pt x="5692" y="9"/>
                    <a:pt x="5610" y="9"/>
                  </a:cubicBezTo>
                  <a:cubicBezTo>
                    <a:pt x="5525" y="9"/>
                    <a:pt x="5447" y="3"/>
                    <a:pt x="5365" y="3"/>
                  </a:cubicBezTo>
                  <a:cubicBezTo>
                    <a:pt x="5338" y="1"/>
                    <a:pt x="5311" y="1"/>
                    <a:pt x="5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4"/>
            <p:cNvSpPr/>
            <p:nvPr/>
          </p:nvSpPr>
          <p:spPr>
            <a:xfrm>
              <a:off x="422275" y="666028"/>
              <a:ext cx="219851" cy="574080"/>
            </a:xfrm>
            <a:custGeom>
              <a:avLst/>
              <a:gdLst/>
              <a:ahLst/>
              <a:cxnLst/>
              <a:rect l="l" t="t" r="r" b="b"/>
              <a:pathLst>
                <a:path w="5008" h="13077" extrusionOk="0">
                  <a:moveTo>
                    <a:pt x="2354" y="0"/>
                  </a:moveTo>
                  <a:lnTo>
                    <a:pt x="2354" y="0"/>
                  </a:lnTo>
                  <a:cubicBezTo>
                    <a:pt x="2354" y="0"/>
                    <a:pt x="2277" y="24"/>
                    <a:pt x="2127" y="74"/>
                  </a:cubicBezTo>
                  <a:cubicBezTo>
                    <a:pt x="1977" y="129"/>
                    <a:pt x="1759" y="217"/>
                    <a:pt x="1511" y="381"/>
                  </a:cubicBezTo>
                  <a:cubicBezTo>
                    <a:pt x="1263" y="548"/>
                    <a:pt x="987" y="789"/>
                    <a:pt x="732" y="1119"/>
                  </a:cubicBezTo>
                  <a:cubicBezTo>
                    <a:pt x="715" y="1140"/>
                    <a:pt x="698" y="1160"/>
                    <a:pt x="681" y="1184"/>
                  </a:cubicBezTo>
                  <a:cubicBezTo>
                    <a:pt x="668" y="1204"/>
                    <a:pt x="654" y="1228"/>
                    <a:pt x="637" y="1248"/>
                  </a:cubicBezTo>
                  <a:cubicBezTo>
                    <a:pt x="606" y="1292"/>
                    <a:pt x="575" y="1337"/>
                    <a:pt x="545" y="1385"/>
                  </a:cubicBezTo>
                  <a:cubicBezTo>
                    <a:pt x="490" y="1483"/>
                    <a:pt x="429" y="1578"/>
                    <a:pt x="379" y="1687"/>
                  </a:cubicBezTo>
                  <a:cubicBezTo>
                    <a:pt x="324" y="1789"/>
                    <a:pt x="280" y="1905"/>
                    <a:pt x="232" y="2017"/>
                  </a:cubicBezTo>
                  <a:cubicBezTo>
                    <a:pt x="211" y="2079"/>
                    <a:pt x="191" y="2136"/>
                    <a:pt x="170" y="2197"/>
                  </a:cubicBezTo>
                  <a:cubicBezTo>
                    <a:pt x="167" y="2211"/>
                    <a:pt x="161" y="2228"/>
                    <a:pt x="157" y="2242"/>
                  </a:cubicBezTo>
                  <a:lnTo>
                    <a:pt x="143" y="2289"/>
                  </a:lnTo>
                  <a:cubicBezTo>
                    <a:pt x="137" y="2320"/>
                    <a:pt x="126" y="2351"/>
                    <a:pt x="120" y="2381"/>
                  </a:cubicBezTo>
                  <a:cubicBezTo>
                    <a:pt x="55" y="2636"/>
                    <a:pt x="18" y="2905"/>
                    <a:pt x="7" y="3187"/>
                  </a:cubicBezTo>
                  <a:cubicBezTo>
                    <a:pt x="1" y="3467"/>
                    <a:pt x="21" y="3759"/>
                    <a:pt x="76" y="4051"/>
                  </a:cubicBezTo>
                  <a:cubicBezTo>
                    <a:pt x="181" y="4640"/>
                    <a:pt x="412" y="5238"/>
                    <a:pt x="759" y="5789"/>
                  </a:cubicBezTo>
                  <a:cubicBezTo>
                    <a:pt x="933" y="6062"/>
                    <a:pt x="1137" y="6331"/>
                    <a:pt x="1362" y="6572"/>
                  </a:cubicBezTo>
                  <a:cubicBezTo>
                    <a:pt x="1586" y="6820"/>
                    <a:pt x="1828" y="7051"/>
                    <a:pt x="2076" y="7276"/>
                  </a:cubicBezTo>
                  <a:cubicBezTo>
                    <a:pt x="2569" y="7725"/>
                    <a:pt x="3086" y="8150"/>
                    <a:pt x="3528" y="8634"/>
                  </a:cubicBezTo>
                  <a:cubicBezTo>
                    <a:pt x="3750" y="8871"/>
                    <a:pt x="3957" y="9127"/>
                    <a:pt x="4127" y="9395"/>
                  </a:cubicBezTo>
                  <a:cubicBezTo>
                    <a:pt x="4216" y="9528"/>
                    <a:pt x="4290" y="9671"/>
                    <a:pt x="4359" y="9810"/>
                  </a:cubicBezTo>
                  <a:cubicBezTo>
                    <a:pt x="4423" y="9953"/>
                    <a:pt x="4481" y="10103"/>
                    <a:pt x="4522" y="10249"/>
                  </a:cubicBezTo>
                  <a:cubicBezTo>
                    <a:pt x="4610" y="10542"/>
                    <a:pt x="4640" y="10851"/>
                    <a:pt x="4617" y="11151"/>
                  </a:cubicBezTo>
                  <a:cubicBezTo>
                    <a:pt x="4613" y="11188"/>
                    <a:pt x="4610" y="11226"/>
                    <a:pt x="4603" y="11263"/>
                  </a:cubicBezTo>
                  <a:cubicBezTo>
                    <a:pt x="4599" y="11300"/>
                    <a:pt x="4593" y="11338"/>
                    <a:pt x="4586" y="11375"/>
                  </a:cubicBezTo>
                  <a:lnTo>
                    <a:pt x="4579" y="11430"/>
                  </a:lnTo>
                  <a:lnTo>
                    <a:pt x="4566" y="11484"/>
                  </a:lnTo>
                  <a:cubicBezTo>
                    <a:pt x="4555" y="11518"/>
                    <a:pt x="4549" y="11556"/>
                    <a:pt x="4538" y="11590"/>
                  </a:cubicBezTo>
                  <a:cubicBezTo>
                    <a:pt x="4497" y="11733"/>
                    <a:pt x="4443" y="11868"/>
                    <a:pt x="4375" y="11994"/>
                  </a:cubicBezTo>
                  <a:cubicBezTo>
                    <a:pt x="4359" y="12025"/>
                    <a:pt x="4338" y="12055"/>
                    <a:pt x="4321" y="12086"/>
                  </a:cubicBezTo>
                  <a:cubicBezTo>
                    <a:pt x="4310" y="12100"/>
                    <a:pt x="4301" y="12116"/>
                    <a:pt x="4290" y="12130"/>
                  </a:cubicBezTo>
                  <a:lnTo>
                    <a:pt x="4260" y="12171"/>
                  </a:lnTo>
                  <a:lnTo>
                    <a:pt x="4229" y="12215"/>
                  </a:lnTo>
                  <a:cubicBezTo>
                    <a:pt x="4219" y="12229"/>
                    <a:pt x="4208" y="12243"/>
                    <a:pt x="4195" y="12256"/>
                  </a:cubicBezTo>
                  <a:cubicBezTo>
                    <a:pt x="4175" y="12284"/>
                    <a:pt x="4150" y="12307"/>
                    <a:pt x="4127" y="12334"/>
                  </a:cubicBezTo>
                  <a:cubicBezTo>
                    <a:pt x="4117" y="12348"/>
                    <a:pt x="4103" y="12361"/>
                    <a:pt x="4089" y="12372"/>
                  </a:cubicBezTo>
                  <a:lnTo>
                    <a:pt x="4052" y="12406"/>
                  </a:lnTo>
                  <a:cubicBezTo>
                    <a:pt x="4028" y="12430"/>
                    <a:pt x="4001" y="12457"/>
                    <a:pt x="3974" y="12477"/>
                  </a:cubicBezTo>
                  <a:cubicBezTo>
                    <a:pt x="3923" y="12518"/>
                    <a:pt x="3869" y="12556"/>
                    <a:pt x="3811" y="12586"/>
                  </a:cubicBezTo>
                  <a:cubicBezTo>
                    <a:pt x="3589" y="12711"/>
                    <a:pt x="3331" y="12770"/>
                    <a:pt x="3083" y="12770"/>
                  </a:cubicBezTo>
                  <a:cubicBezTo>
                    <a:pt x="3068" y="12770"/>
                    <a:pt x="3053" y="12770"/>
                    <a:pt x="3038" y="12770"/>
                  </a:cubicBezTo>
                  <a:cubicBezTo>
                    <a:pt x="2905" y="12766"/>
                    <a:pt x="2776" y="12746"/>
                    <a:pt x="2654" y="12708"/>
                  </a:cubicBezTo>
                  <a:cubicBezTo>
                    <a:pt x="2535" y="12672"/>
                    <a:pt x="2420" y="12620"/>
                    <a:pt x="2318" y="12552"/>
                  </a:cubicBezTo>
                  <a:cubicBezTo>
                    <a:pt x="2215" y="12484"/>
                    <a:pt x="2127" y="12402"/>
                    <a:pt x="2059" y="12311"/>
                  </a:cubicBezTo>
                  <a:cubicBezTo>
                    <a:pt x="1991" y="12215"/>
                    <a:pt x="1936" y="12113"/>
                    <a:pt x="1905" y="12005"/>
                  </a:cubicBezTo>
                  <a:cubicBezTo>
                    <a:pt x="1872" y="11899"/>
                    <a:pt x="1858" y="11787"/>
                    <a:pt x="1869" y="11681"/>
                  </a:cubicBezTo>
                  <a:cubicBezTo>
                    <a:pt x="1875" y="11576"/>
                    <a:pt x="1902" y="11477"/>
                    <a:pt x="1953" y="11396"/>
                  </a:cubicBezTo>
                  <a:cubicBezTo>
                    <a:pt x="2004" y="11311"/>
                    <a:pt x="2073" y="11243"/>
                    <a:pt x="2154" y="11195"/>
                  </a:cubicBezTo>
                  <a:cubicBezTo>
                    <a:pt x="2236" y="11144"/>
                    <a:pt x="2327" y="11113"/>
                    <a:pt x="2416" y="11096"/>
                  </a:cubicBezTo>
                  <a:cubicBezTo>
                    <a:pt x="2457" y="11088"/>
                    <a:pt x="2499" y="11085"/>
                    <a:pt x="2539" y="11085"/>
                  </a:cubicBezTo>
                  <a:cubicBezTo>
                    <a:pt x="2678" y="11085"/>
                    <a:pt x="2809" y="11127"/>
                    <a:pt x="2909" y="11195"/>
                  </a:cubicBezTo>
                  <a:cubicBezTo>
                    <a:pt x="2977" y="11239"/>
                    <a:pt x="3028" y="11297"/>
                    <a:pt x="3069" y="11361"/>
                  </a:cubicBezTo>
                  <a:cubicBezTo>
                    <a:pt x="3079" y="11375"/>
                    <a:pt x="3089" y="11392"/>
                    <a:pt x="3096" y="11409"/>
                  </a:cubicBezTo>
                  <a:cubicBezTo>
                    <a:pt x="3106" y="11427"/>
                    <a:pt x="3114" y="11443"/>
                    <a:pt x="3120" y="11460"/>
                  </a:cubicBezTo>
                  <a:cubicBezTo>
                    <a:pt x="3134" y="11491"/>
                    <a:pt x="3140" y="11525"/>
                    <a:pt x="3150" y="11559"/>
                  </a:cubicBezTo>
                  <a:cubicBezTo>
                    <a:pt x="3185" y="11695"/>
                    <a:pt x="3178" y="11824"/>
                    <a:pt x="3154" y="11929"/>
                  </a:cubicBezTo>
                  <a:cubicBezTo>
                    <a:pt x="3130" y="12039"/>
                    <a:pt x="3086" y="12127"/>
                    <a:pt x="3042" y="12188"/>
                  </a:cubicBezTo>
                  <a:cubicBezTo>
                    <a:pt x="3018" y="12218"/>
                    <a:pt x="3001" y="12249"/>
                    <a:pt x="2977" y="12270"/>
                  </a:cubicBezTo>
                  <a:cubicBezTo>
                    <a:pt x="2957" y="12290"/>
                    <a:pt x="2940" y="12307"/>
                    <a:pt x="2923" y="12320"/>
                  </a:cubicBezTo>
                  <a:cubicBezTo>
                    <a:pt x="2892" y="12345"/>
                    <a:pt x="2875" y="12358"/>
                    <a:pt x="2875" y="12358"/>
                  </a:cubicBezTo>
                  <a:cubicBezTo>
                    <a:pt x="2875" y="12358"/>
                    <a:pt x="2892" y="12348"/>
                    <a:pt x="2926" y="12325"/>
                  </a:cubicBezTo>
                  <a:cubicBezTo>
                    <a:pt x="2943" y="12314"/>
                    <a:pt x="2963" y="12297"/>
                    <a:pt x="2987" y="12280"/>
                  </a:cubicBezTo>
                  <a:cubicBezTo>
                    <a:pt x="3011" y="12259"/>
                    <a:pt x="3035" y="12232"/>
                    <a:pt x="3062" y="12205"/>
                  </a:cubicBezTo>
                  <a:cubicBezTo>
                    <a:pt x="3114" y="12144"/>
                    <a:pt x="3167" y="12059"/>
                    <a:pt x="3208" y="11947"/>
                  </a:cubicBezTo>
                  <a:cubicBezTo>
                    <a:pt x="3243" y="11835"/>
                    <a:pt x="3266" y="11695"/>
                    <a:pt x="3243" y="11542"/>
                  </a:cubicBezTo>
                  <a:cubicBezTo>
                    <a:pt x="3236" y="11504"/>
                    <a:pt x="3229" y="11463"/>
                    <a:pt x="3216" y="11422"/>
                  </a:cubicBezTo>
                  <a:cubicBezTo>
                    <a:pt x="3205" y="11406"/>
                    <a:pt x="3202" y="11386"/>
                    <a:pt x="3191" y="11365"/>
                  </a:cubicBezTo>
                  <a:cubicBezTo>
                    <a:pt x="3185" y="11345"/>
                    <a:pt x="3175" y="11324"/>
                    <a:pt x="3164" y="11307"/>
                  </a:cubicBezTo>
                  <a:cubicBezTo>
                    <a:pt x="3123" y="11229"/>
                    <a:pt x="3065" y="11154"/>
                    <a:pt x="2987" y="11089"/>
                  </a:cubicBezTo>
                  <a:cubicBezTo>
                    <a:pt x="2858" y="10986"/>
                    <a:pt x="2677" y="10921"/>
                    <a:pt x="2484" y="10921"/>
                  </a:cubicBezTo>
                  <a:cubicBezTo>
                    <a:pt x="2455" y="10921"/>
                    <a:pt x="2425" y="10923"/>
                    <a:pt x="2395" y="10926"/>
                  </a:cubicBezTo>
                  <a:cubicBezTo>
                    <a:pt x="2283" y="10937"/>
                    <a:pt x="2167" y="10970"/>
                    <a:pt x="2059" y="11028"/>
                  </a:cubicBezTo>
                  <a:cubicBezTo>
                    <a:pt x="1950" y="11083"/>
                    <a:pt x="1851" y="11171"/>
                    <a:pt x="1776" y="11284"/>
                  </a:cubicBezTo>
                  <a:cubicBezTo>
                    <a:pt x="1701" y="11392"/>
                    <a:pt x="1660" y="11525"/>
                    <a:pt x="1644" y="11661"/>
                  </a:cubicBezTo>
                  <a:cubicBezTo>
                    <a:pt x="1627" y="11794"/>
                    <a:pt x="1640" y="11933"/>
                    <a:pt x="1674" y="12069"/>
                  </a:cubicBezTo>
                  <a:cubicBezTo>
                    <a:pt x="1709" y="12205"/>
                    <a:pt x="1770" y="12338"/>
                    <a:pt x="1855" y="12457"/>
                  </a:cubicBezTo>
                  <a:cubicBezTo>
                    <a:pt x="1936" y="12579"/>
                    <a:pt x="2042" y="12685"/>
                    <a:pt x="2164" y="12774"/>
                  </a:cubicBezTo>
                  <a:cubicBezTo>
                    <a:pt x="2287" y="12862"/>
                    <a:pt x="2423" y="12930"/>
                    <a:pt x="2566" y="12981"/>
                  </a:cubicBezTo>
                  <a:cubicBezTo>
                    <a:pt x="2712" y="13032"/>
                    <a:pt x="2865" y="13063"/>
                    <a:pt x="3021" y="13072"/>
                  </a:cubicBezTo>
                  <a:cubicBezTo>
                    <a:pt x="3067" y="13075"/>
                    <a:pt x="3112" y="13077"/>
                    <a:pt x="3158" y="13077"/>
                  </a:cubicBezTo>
                  <a:cubicBezTo>
                    <a:pt x="3272" y="13077"/>
                    <a:pt x="3387" y="13067"/>
                    <a:pt x="3501" y="13045"/>
                  </a:cubicBezTo>
                  <a:cubicBezTo>
                    <a:pt x="3579" y="13032"/>
                    <a:pt x="3661" y="13008"/>
                    <a:pt x="3739" y="12984"/>
                  </a:cubicBezTo>
                  <a:cubicBezTo>
                    <a:pt x="3817" y="12957"/>
                    <a:pt x="3896" y="12923"/>
                    <a:pt x="3971" y="12885"/>
                  </a:cubicBezTo>
                  <a:cubicBezTo>
                    <a:pt x="4277" y="12725"/>
                    <a:pt x="4511" y="12467"/>
                    <a:pt x="4688" y="12171"/>
                  </a:cubicBezTo>
                  <a:cubicBezTo>
                    <a:pt x="4773" y="12022"/>
                    <a:pt x="4841" y="11862"/>
                    <a:pt x="4892" y="11695"/>
                  </a:cubicBezTo>
                  <a:cubicBezTo>
                    <a:pt x="4906" y="11654"/>
                    <a:pt x="4916" y="11613"/>
                    <a:pt x="4926" y="11569"/>
                  </a:cubicBezTo>
                  <a:lnTo>
                    <a:pt x="4943" y="11508"/>
                  </a:lnTo>
                  <a:lnTo>
                    <a:pt x="4954" y="11443"/>
                  </a:lnTo>
                  <a:cubicBezTo>
                    <a:pt x="4964" y="11402"/>
                    <a:pt x="4971" y="11358"/>
                    <a:pt x="4977" y="11314"/>
                  </a:cubicBezTo>
                  <a:cubicBezTo>
                    <a:pt x="4984" y="11273"/>
                    <a:pt x="4987" y="11229"/>
                    <a:pt x="4995" y="11185"/>
                  </a:cubicBezTo>
                  <a:cubicBezTo>
                    <a:pt x="4998" y="11144"/>
                    <a:pt x="4998" y="11100"/>
                    <a:pt x="5001" y="11055"/>
                  </a:cubicBezTo>
                  <a:cubicBezTo>
                    <a:pt x="5004" y="11011"/>
                    <a:pt x="5008" y="10967"/>
                    <a:pt x="5004" y="10923"/>
                  </a:cubicBezTo>
                  <a:lnTo>
                    <a:pt x="5004" y="10794"/>
                  </a:lnTo>
                  <a:cubicBezTo>
                    <a:pt x="5001" y="10749"/>
                    <a:pt x="4998" y="10705"/>
                    <a:pt x="4995" y="10661"/>
                  </a:cubicBezTo>
                  <a:cubicBezTo>
                    <a:pt x="4977" y="10488"/>
                    <a:pt x="4946" y="10311"/>
                    <a:pt x="4896" y="10141"/>
                  </a:cubicBezTo>
                  <a:cubicBezTo>
                    <a:pt x="4848" y="9970"/>
                    <a:pt x="4787" y="9807"/>
                    <a:pt x="4712" y="9647"/>
                  </a:cubicBezTo>
                  <a:cubicBezTo>
                    <a:pt x="4637" y="9488"/>
                    <a:pt x="4555" y="9331"/>
                    <a:pt x="4461" y="9185"/>
                  </a:cubicBezTo>
                  <a:cubicBezTo>
                    <a:pt x="4277" y="8888"/>
                    <a:pt x="4056" y="8616"/>
                    <a:pt x="3821" y="8361"/>
                  </a:cubicBezTo>
                  <a:cubicBezTo>
                    <a:pt x="3351" y="7855"/>
                    <a:pt x="2820" y="7426"/>
                    <a:pt x="2331" y="6990"/>
                  </a:cubicBezTo>
                  <a:cubicBezTo>
                    <a:pt x="2086" y="6773"/>
                    <a:pt x="1848" y="6555"/>
                    <a:pt x="1633" y="6324"/>
                  </a:cubicBezTo>
                  <a:cubicBezTo>
                    <a:pt x="1525" y="6208"/>
                    <a:pt x="1420" y="6092"/>
                    <a:pt x="1324" y="5970"/>
                  </a:cubicBezTo>
                  <a:cubicBezTo>
                    <a:pt x="1277" y="5908"/>
                    <a:pt x="1228" y="5850"/>
                    <a:pt x="1184" y="5786"/>
                  </a:cubicBezTo>
                  <a:cubicBezTo>
                    <a:pt x="1137" y="5725"/>
                    <a:pt x="1093" y="5664"/>
                    <a:pt x="1052" y="5599"/>
                  </a:cubicBezTo>
                  <a:cubicBezTo>
                    <a:pt x="715" y="5092"/>
                    <a:pt x="477" y="4541"/>
                    <a:pt x="354" y="3997"/>
                  </a:cubicBezTo>
                  <a:cubicBezTo>
                    <a:pt x="293" y="3721"/>
                    <a:pt x="259" y="3453"/>
                    <a:pt x="256" y="3187"/>
                  </a:cubicBezTo>
                  <a:cubicBezTo>
                    <a:pt x="252" y="2925"/>
                    <a:pt x="280" y="2671"/>
                    <a:pt x="330" y="2432"/>
                  </a:cubicBezTo>
                  <a:cubicBezTo>
                    <a:pt x="338" y="2401"/>
                    <a:pt x="344" y="2371"/>
                    <a:pt x="351" y="2344"/>
                  </a:cubicBezTo>
                  <a:lnTo>
                    <a:pt x="358" y="2299"/>
                  </a:lnTo>
                  <a:cubicBezTo>
                    <a:pt x="361" y="2283"/>
                    <a:pt x="368" y="2269"/>
                    <a:pt x="371" y="2255"/>
                  </a:cubicBezTo>
                  <a:cubicBezTo>
                    <a:pt x="388" y="2197"/>
                    <a:pt x="406" y="2140"/>
                    <a:pt x="419" y="2085"/>
                  </a:cubicBezTo>
                  <a:cubicBezTo>
                    <a:pt x="460" y="1973"/>
                    <a:pt x="497" y="1864"/>
                    <a:pt x="542" y="1762"/>
                  </a:cubicBezTo>
                  <a:cubicBezTo>
                    <a:pt x="586" y="1660"/>
                    <a:pt x="637" y="1561"/>
                    <a:pt x="685" y="1466"/>
                  </a:cubicBezTo>
                  <a:cubicBezTo>
                    <a:pt x="712" y="1421"/>
                    <a:pt x="739" y="1377"/>
                    <a:pt x="766" y="1330"/>
                  </a:cubicBezTo>
                  <a:cubicBezTo>
                    <a:pt x="776" y="1310"/>
                    <a:pt x="790" y="1286"/>
                    <a:pt x="803" y="1266"/>
                  </a:cubicBezTo>
                  <a:cubicBezTo>
                    <a:pt x="817" y="1245"/>
                    <a:pt x="831" y="1225"/>
                    <a:pt x="848" y="1204"/>
                  </a:cubicBezTo>
                  <a:cubicBezTo>
                    <a:pt x="1068" y="867"/>
                    <a:pt x="1321" y="616"/>
                    <a:pt x="1552" y="439"/>
                  </a:cubicBezTo>
                  <a:cubicBezTo>
                    <a:pt x="1783" y="258"/>
                    <a:pt x="1991" y="156"/>
                    <a:pt x="2130" y="88"/>
                  </a:cubicBezTo>
                  <a:cubicBezTo>
                    <a:pt x="2202" y="58"/>
                    <a:pt x="2260" y="38"/>
                    <a:pt x="2297" y="21"/>
                  </a:cubicBezTo>
                  <a:cubicBezTo>
                    <a:pt x="2338" y="7"/>
                    <a:pt x="2354" y="0"/>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4"/>
            <p:cNvSpPr/>
            <p:nvPr/>
          </p:nvSpPr>
          <p:spPr>
            <a:xfrm>
              <a:off x="405110" y="1116448"/>
              <a:ext cx="218403" cy="649896"/>
            </a:xfrm>
            <a:custGeom>
              <a:avLst/>
              <a:gdLst/>
              <a:ahLst/>
              <a:cxnLst/>
              <a:rect l="l" t="t" r="r" b="b"/>
              <a:pathLst>
                <a:path w="4975" h="14804" extrusionOk="0">
                  <a:moveTo>
                    <a:pt x="2716" y="0"/>
                  </a:moveTo>
                  <a:cubicBezTo>
                    <a:pt x="2604" y="0"/>
                    <a:pt x="2486" y="13"/>
                    <a:pt x="2365" y="37"/>
                  </a:cubicBezTo>
                  <a:cubicBezTo>
                    <a:pt x="1984" y="112"/>
                    <a:pt x="1582" y="313"/>
                    <a:pt x="1222" y="622"/>
                  </a:cubicBezTo>
                  <a:cubicBezTo>
                    <a:pt x="1041" y="779"/>
                    <a:pt x="872" y="962"/>
                    <a:pt x="718" y="1167"/>
                  </a:cubicBezTo>
                  <a:cubicBezTo>
                    <a:pt x="565" y="1374"/>
                    <a:pt x="432" y="1605"/>
                    <a:pt x="324" y="1856"/>
                  </a:cubicBezTo>
                  <a:cubicBezTo>
                    <a:pt x="214" y="2109"/>
                    <a:pt x="130" y="2377"/>
                    <a:pt x="76" y="2663"/>
                  </a:cubicBezTo>
                  <a:cubicBezTo>
                    <a:pt x="21" y="2945"/>
                    <a:pt x="1" y="3241"/>
                    <a:pt x="10" y="3541"/>
                  </a:cubicBezTo>
                  <a:cubicBezTo>
                    <a:pt x="24" y="3840"/>
                    <a:pt x="65" y="4139"/>
                    <a:pt x="140" y="4439"/>
                  </a:cubicBezTo>
                  <a:cubicBezTo>
                    <a:pt x="211" y="4738"/>
                    <a:pt x="310" y="5031"/>
                    <a:pt x="432" y="5316"/>
                  </a:cubicBezTo>
                  <a:cubicBezTo>
                    <a:pt x="555" y="5602"/>
                    <a:pt x="704" y="5881"/>
                    <a:pt x="872" y="6150"/>
                  </a:cubicBezTo>
                  <a:cubicBezTo>
                    <a:pt x="1038" y="6415"/>
                    <a:pt x="1225" y="6670"/>
                    <a:pt x="1423" y="6912"/>
                  </a:cubicBezTo>
                  <a:cubicBezTo>
                    <a:pt x="1623" y="7153"/>
                    <a:pt x="1831" y="7381"/>
                    <a:pt x="2042" y="7606"/>
                  </a:cubicBezTo>
                  <a:cubicBezTo>
                    <a:pt x="2252" y="7827"/>
                    <a:pt x="2460" y="8048"/>
                    <a:pt x="2668" y="8265"/>
                  </a:cubicBezTo>
                  <a:cubicBezTo>
                    <a:pt x="2872" y="8486"/>
                    <a:pt x="3069" y="8704"/>
                    <a:pt x="3249" y="8929"/>
                  </a:cubicBezTo>
                  <a:cubicBezTo>
                    <a:pt x="3433" y="9153"/>
                    <a:pt x="3603" y="9384"/>
                    <a:pt x="3756" y="9620"/>
                  </a:cubicBezTo>
                  <a:cubicBezTo>
                    <a:pt x="3909" y="9854"/>
                    <a:pt x="4045" y="10092"/>
                    <a:pt x="4167" y="10334"/>
                  </a:cubicBezTo>
                  <a:cubicBezTo>
                    <a:pt x="4287" y="10576"/>
                    <a:pt x="4392" y="10816"/>
                    <a:pt x="4477" y="11061"/>
                  </a:cubicBezTo>
                  <a:cubicBezTo>
                    <a:pt x="4562" y="11303"/>
                    <a:pt x="4627" y="11545"/>
                    <a:pt x="4668" y="11780"/>
                  </a:cubicBezTo>
                  <a:cubicBezTo>
                    <a:pt x="4712" y="12017"/>
                    <a:pt x="4736" y="12249"/>
                    <a:pt x="4736" y="12474"/>
                  </a:cubicBezTo>
                  <a:cubicBezTo>
                    <a:pt x="4739" y="12698"/>
                    <a:pt x="4722" y="12912"/>
                    <a:pt x="4692" y="13113"/>
                  </a:cubicBezTo>
                  <a:cubicBezTo>
                    <a:pt x="4688" y="13137"/>
                    <a:pt x="4684" y="13164"/>
                    <a:pt x="4681" y="13188"/>
                  </a:cubicBezTo>
                  <a:cubicBezTo>
                    <a:pt x="4678" y="13212"/>
                    <a:pt x="4671" y="13239"/>
                    <a:pt x="4668" y="13262"/>
                  </a:cubicBezTo>
                  <a:cubicBezTo>
                    <a:pt x="4657" y="13311"/>
                    <a:pt x="4648" y="13358"/>
                    <a:pt x="4637" y="13405"/>
                  </a:cubicBezTo>
                  <a:cubicBezTo>
                    <a:pt x="4613" y="13498"/>
                    <a:pt x="4586" y="13589"/>
                    <a:pt x="4555" y="13674"/>
                  </a:cubicBezTo>
                  <a:cubicBezTo>
                    <a:pt x="4433" y="14014"/>
                    <a:pt x="4252" y="14286"/>
                    <a:pt x="4059" y="14463"/>
                  </a:cubicBezTo>
                  <a:cubicBezTo>
                    <a:pt x="3872" y="14647"/>
                    <a:pt x="3674" y="14732"/>
                    <a:pt x="3538" y="14769"/>
                  </a:cubicBezTo>
                  <a:cubicBezTo>
                    <a:pt x="3470" y="14787"/>
                    <a:pt x="3416" y="14796"/>
                    <a:pt x="3378" y="14801"/>
                  </a:cubicBezTo>
                  <a:cubicBezTo>
                    <a:pt x="3341" y="14804"/>
                    <a:pt x="3321" y="14804"/>
                    <a:pt x="3321" y="14804"/>
                  </a:cubicBezTo>
                  <a:lnTo>
                    <a:pt x="3378" y="14804"/>
                  </a:lnTo>
                  <a:cubicBezTo>
                    <a:pt x="3416" y="14804"/>
                    <a:pt x="3470" y="14801"/>
                    <a:pt x="3541" y="14790"/>
                  </a:cubicBezTo>
                  <a:cubicBezTo>
                    <a:pt x="3684" y="14766"/>
                    <a:pt x="3896" y="14694"/>
                    <a:pt x="4113" y="14525"/>
                  </a:cubicBezTo>
                  <a:cubicBezTo>
                    <a:pt x="4324" y="14351"/>
                    <a:pt x="4541" y="14082"/>
                    <a:pt x="4698" y="13732"/>
                  </a:cubicBezTo>
                  <a:cubicBezTo>
                    <a:pt x="4739" y="13644"/>
                    <a:pt x="4776" y="13551"/>
                    <a:pt x="4807" y="13453"/>
                  </a:cubicBezTo>
                  <a:cubicBezTo>
                    <a:pt x="4821" y="13405"/>
                    <a:pt x="4834" y="13355"/>
                    <a:pt x="4848" y="13303"/>
                  </a:cubicBezTo>
                  <a:cubicBezTo>
                    <a:pt x="4855" y="13280"/>
                    <a:pt x="4861" y="13253"/>
                    <a:pt x="4868" y="13225"/>
                  </a:cubicBezTo>
                  <a:cubicBezTo>
                    <a:pt x="4875" y="13201"/>
                    <a:pt x="4879" y="13174"/>
                    <a:pt x="4885" y="13147"/>
                  </a:cubicBezTo>
                  <a:cubicBezTo>
                    <a:pt x="4929" y="12939"/>
                    <a:pt x="4960" y="12711"/>
                    <a:pt x="4967" y="12477"/>
                  </a:cubicBezTo>
                  <a:cubicBezTo>
                    <a:pt x="4974" y="12239"/>
                    <a:pt x="4960" y="11994"/>
                    <a:pt x="4926" y="11739"/>
                  </a:cubicBezTo>
                  <a:cubicBezTo>
                    <a:pt x="4892" y="11487"/>
                    <a:pt x="4834" y="11229"/>
                    <a:pt x="4759" y="10970"/>
                  </a:cubicBezTo>
                  <a:cubicBezTo>
                    <a:pt x="4681" y="10711"/>
                    <a:pt x="4582" y="10449"/>
                    <a:pt x="4467" y="10191"/>
                  </a:cubicBezTo>
                  <a:cubicBezTo>
                    <a:pt x="4351" y="9932"/>
                    <a:pt x="4212" y="9678"/>
                    <a:pt x="4059" y="9425"/>
                  </a:cubicBezTo>
                  <a:cubicBezTo>
                    <a:pt x="3905" y="9174"/>
                    <a:pt x="3736" y="8929"/>
                    <a:pt x="3552" y="8691"/>
                  </a:cubicBezTo>
                  <a:cubicBezTo>
                    <a:pt x="3365" y="8449"/>
                    <a:pt x="3164" y="8221"/>
                    <a:pt x="2960" y="7997"/>
                  </a:cubicBezTo>
                  <a:cubicBezTo>
                    <a:pt x="2549" y="7548"/>
                    <a:pt x="2113" y="7119"/>
                    <a:pt x="1729" y="6657"/>
                  </a:cubicBezTo>
                  <a:cubicBezTo>
                    <a:pt x="1535" y="6428"/>
                    <a:pt x="1354" y="6191"/>
                    <a:pt x="1194" y="5943"/>
                  </a:cubicBezTo>
                  <a:cubicBezTo>
                    <a:pt x="1035" y="5694"/>
                    <a:pt x="892" y="5436"/>
                    <a:pt x="770" y="5170"/>
                  </a:cubicBezTo>
                  <a:cubicBezTo>
                    <a:pt x="525" y="4640"/>
                    <a:pt x="382" y="4075"/>
                    <a:pt x="351" y="3523"/>
                  </a:cubicBezTo>
                  <a:cubicBezTo>
                    <a:pt x="316" y="2972"/>
                    <a:pt x="405" y="2438"/>
                    <a:pt x="589" y="1966"/>
                  </a:cubicBezTo>
                  <a:cubicBezTo>
                    <a:pt x="677" y="1731"/>
                    <a:pt x="790" y="1506"/>
                    <a:pt x="919" y="1309"/>
                  </a:cubicBezTo>
                  <a:cubicBezTo>
                    <a:pt x="1051" y="1109"/>
                    <a:pt x="1201" y="931"/>
                    <a:pt x="1361" y="779"/>
                  </a:cubicBezTo>
                  <a:cubicBezTo>
                    <a:pt x="1521" y="622"/>
                    <a:pt x="1698" y="500"/>
                    <a:pt x="1868" y="394"/>
                  </a:cubicBezTo>
                  <a:cubicBezTo>
                    <a:pt x="2045" y="292"/>
                    <a:pt x="2222" y="214"/>
                    <a:pt x="2395" y="166"/>
                  </a:cubicBezTo>
                  <a:cubicBezTo>
                    <a:pt x="2484" y="142"/>
                    <a:pt x="2569" y="126"/>
                    <a:pt x="2651" y="115"/>
                  </a:cubicBezTo>
                  <a:cubicBezTo>
                    <a:pt x="2713" y="108"/>
                    <a:pt x="2774" y="104"/>
                    <a:pt x="2834" y="104"/>
                  </a:cubicBezTo>
                  <a:cubicBezTo>
                    <a:pt x="2855" y="104"/>
                    <a:pt x="2875" y="104"/>
                    <a:pt x="2896" y="105"/>
                  </a:cubicBezTo>
                  <a:cubicBezTo>
                    <a:pt x="3051" y="112"/>
                    <a:pt x="3194" y="149"/>
                    <a:pt x="3314" y="200"/>
                  </a:cubicBezTo>
                  <a:cubicBezTo>
                    <a:pt x="3436" y="248"/>
                    <a:pt x="3535" y="313"/>
                    <a:pt x="3616" y="377"/>
                  </a:cubicBezTo>
                  <a:cubicBezTo>
                    <a:pt x="3695" y="442"/>
                    <a:pt x="3756" y="506"/>
                    <a:pt x="3797" y="564"/>
                  </a:cubicBezTo>
                  <a:cubicBezTo>
                    <a:pt x="3841" y="622"/>
                    <a:pt x="3868" y="669"/>
                    <a:pt x="3882" y="704"/>
                  </a:cubicBezTo>
                  <a:cubicBezTo>
                    <a:pt x="3899" y="734"/>
                    <a:pt x="3905" y="754"/>
                    <a:pt x="3905" y="754"/>
                  </a:cubicBezTo>
                  <a:cubicBezTo>
                    <a:pt x="3905" y="754"/>
                    <a:pt x="3899" y="734"/>
                    <a:pt x="3885" y="700"/>
                  </a:cubicBezTo>
                  <a:cubicBezTo>
                    <a:pt x="3872" y="666"/>
                    <a:pt x="3847" y="615"/>
                    <a:pt x="3811" y="554"/>
                  </a:cubicBezTo>
                  <a:cubicBezTo>
                    <a:pt x="3770" y="496"/>
                    <a:pt x="3715" y="421"/>
                    <a:pt x="3640" y="350"/>
                  </a:cubicBezTo>
                  <a:cubicBezTo>
                    <a:pt x="3562" y="278"/>
                    <a:pt x="3464" y="203"/>
                    <a:pt x="3341" y="142"/>
                  </a:cubicBezTo>
                  <a:cubicBezTo>
                    <a:pt x="3215" y="81"/>
                    <a:pt x="3069" y="33"/>
                    <a:pt x="2902" y="13"/>
                  </a:cubicBezTo>
                  <a:cubicBezTo>
                    <a:pt x="2842" y="4"/>
                    <a:pt x="2780" y="0"/>
                    <a:pt x="2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4"/>
            <p:cNvSpPr/>
            <p:nvPr/>
          </p:nvSpPr>
          <p:spPr>
            <a:xfrm>
              <a:off x="1392221" y="384317"/>
              <a:ext cx="179068" cy="143904"/>
            </a:xfrm>
            <a:custGeom>
              <a:avLst/>
              <a:gdLst/>
              <a:ahLst/>
              <a:cxnLst/>
              <a:rect l="l" t="t" r="r" b="b"/>
              <a:pathLst>
                <a:path w="4079" h="3278" extrusionOk="0">
                  <a:moveTo>
                    <a:pt x="2751" y="1"/>
                  </a:moveTo>
                  <a:cubicBezTo>
                    <a:pt x="2741" y="1"/>
                    <a:pt x="2731" y="1"/>
                    <a:pt x="2722" y="1"/>
                  </a:cubicBezTo>
                  <a:cubicBezTo>
                    <a:pt x="2600" y="1"/>
                    <a:pt x="2487" y="18"/>
                    <a:pt x="2382" y="52"/>
                  </a:cubicBezTo>
                  <a:cubicBezTo>
                    <a:pt x="2276" y="83"/>
                    <a:pt x="2181" y="134"/>
                    <a:pt x="2099" y="192"/>
                  </a:cubicBezTo>
                  <a:cubicBezTo>
                    <a:pt x="2017" y="250"/>
                    <a:pt x="1956" y="314"/>
                    <a:pt x="1902" y="382"/>
                  </a:cubicBezTo>
                  <a:cubicBezTo>
                    <a:pt x="1800" y="519"/>
                    <a:pt x="1752" y="654"/>
                    <a:pt x="1719" y="764"/>
                  </a:cubicBezTo>
                  <a:cubicBezTo>
                    <a:pt x="1695" y="879"/>
                    <a:pt x="1691" y="964"/>
                    <a:pt x="1691" y="1026"/>
                  </a:cubicBezTo>
                  <a:cubicBezTo>
                    <a:pt x="1691" y="1053"/>
                    <a:pt x="1695" y="1076"/>
                    <a:pt x="1695" y="1090"/>
                  </a:cubicBezTo>
                  <a:lnTo>
                    <a:pt x="1695" y="1114"/>
                  </a:lnTo>
                  <a:cubicBezTo>
                    <a:pt x="1695" y="1114"/>
                    <a:pt x="1695" y="1107"/>
                    <a:pt x="1698" y="1090"/>
                  </a:cubicBezTo>
                  <a:cubicBezTo>
                    <a:pt x="1701" y="1076"/>
                    <a:pt x="1705" y="1056"/>
                    <a:pt x="1711" y="1029"/>
                  </a:cubicBezTo>
                  <a:cubicBezTo>
                    <a:pt x="1728" y="971"/>
                    <a:pt x="1759" y="893"/>
                    <a:pt x="1821" y="808"/>
                  </a:cubicBezTo>
                  <a:cubicBezTo>
                    <a:pt x="1848" y="764"/>
                    <a:pt x="1882" y="719"/>
                    <a:pt x="1923" y="675"/>
                  </a:cubicBezTo>
                  <a:cubicBezTo>
                    <a:pt x="1967" y="630"/>
                    <a:pt x="2014" y="590"/>
                    <a:pt x="2069" y="552"/>
                  </a:cubicBezTo>
                  <a:cubicBezTo>
                    <a:pt x="2181" y="478"/>
                    <a:pt x="2314" y="423"/>
                    <a:pt x="2463" y="406"/>
                  </a:cubicBezTo>
                  <a:cubicBezTo>
                    <a:pt x="2492" y="402"/>
                    <a:pt x="2523" y="400"/>
                    <a:pt x="2553" y="400"/>
                  </a:cubicBezTo>
                  <a:cubicBezTo>
                    <a:pt x="2675" y="400"/>
                    <a:pt x="2805" y="432"/>
                    <a:pt x="2920" y="495"/>
                  </a:cubicBezTo>
                  <a:cubicBezTo>
                    <a:pt x="2936" y="505"/>
                    <a:pt x="2953" y="511"/>
                    <a:pt x="2970" y="522"/>
                  </a:cubicBezTo>
                  <a:cubicBezTo>
                    <a:pt x="2987" y="532"/>
                    <a:pt x="3004" y="546"/>
                    <a:pt x="3018" y="556"/>
                  </a:cubicBezTo>
                  <a:cubicBezTo>
                    <a:pt x="3035" y="569"/>
                    <a:pt x="3049" y="583"/>
                    <a:pt x="3066" y="593"/>
                  </a:cubicBezTo>
                  <a:cubicBezTo>
                    <a:pt x="3079" y="607"/>
                    <a:pt x="3096" y="621"/>
                    <a:pt x="3110" y="638"/>
                  </a:cubicBezTo>
                  <a:cubicBezTo>
                    <a:pt x="3168" y="695"/>
                    <a:pt x="3226" y="770"/>
                    <a:pt x="3280" y="855"/>
                  </a:cubicBezTo>
                  <a:cubicBezTo>
                    <a:pt x="3385" y="1032"/>
                    <a:pt x="3474" y="1213"/>
                    <a:pt x="3484" y="1379"/>
                  </a:cubicBezTo>
                  <a:cubicBezTo>
                    <a:pt x="3498" y="1546"/>
                    <a:pt x="3446" y="1723"/>
                    <a:pt x="3341" y="1889"/>
                  </a:cubicBezTo>
                  <a:cubicBezTo>
                    <a:pt x="3239" y="2059"/>
                    <a:pt x="3089" y="2216"/>
                    <a:pt x="2923" y="2345"/>
                  </a:cubicBezTo>
                  <a:cubicBezTo>
                    <a:pt x="2882" y="2376"/>
                    <a:pt x="2834" y="2406"/>
                    <a:pt x="2790" y="2437"/>
                  </a:cubicBezTo>
                  <a:cubicBezTo>
                    <a:pt x="2769" y="2450"/>
                    <a:pt x="2746" y="2467"/>
                    <a:pt x="2722" y="2481"/>
                  </a:cubicBezTo>
                  <a:cubicBezTo>
                    <a:pt x="2698" y="2495"/>
                    <a:pt x="2678" y="2508"/>
                    <a:pt x="2654" y="2522"/>
                  </a:cubicBezTo>
                  <a:cubicBezTo>
                    <a:pt x="2630" y="2536"/>
                    <a:pt x="2606" y="2549"/>
                    <a:pt x="2582" y="2563"/>
                  </a:cubicBezTo>
                  <a:cubicBezTo>
                    <a:pt x="2559" y="2577"/>
                    <a:pt x="2535" y="2587"/>
                    <a:pt x="2511" y="2600"/>
                  </a:cubicBezTo>
                  <a:cubicBezTo>
                    <a:pt x="2463" y="2624"/>
                    <a:pt x="2416" y="2651"/>
                    <a:pt x="2368" y="2671"/>
                  </a:cubicBezTo>
                  <a:cubicBezTo>
                    <a:pt x="1981" y="2849"/>
                    <a:pt x="1573" y="2951"/>
                    <a:pt x="1218" y="2988"/>
                  </a:cubicBezTo>
                  <a:cubicBezTo>
                    <a:pt x="896" y="3025"/>
                    <a:pt x="614" y="3043"/>
                    <a:pt x="405" y="3043"/>
                  </a:cubicBezTo>
                  <a:cubicBezTo>
                    <a:pt x="382" y="3043"/>
                    <a:pt x="361" y="3042"/>
                    <a:pt x="341" y="3042"/>
                  </a:cubicBezTo>
                  <a:cubicBezTo>
                    <a:pt x="287" y="3042"/>
                    <a:pt x="235" y="3042"/>
                    <a:pt x="194" y="3046"/>
                  </a:cubicBezTo>
                  <a:cubicBezTo>
                    <a:pt x="154" y="3042"/>
                    <a:pt x="116" y="3042"/>
                    <a:pt x="89" y="3042"/>
                  </a:cubicBezTo>
                  <a:cubicBezTo>
                    <a:pt x="31" y="3042"/>
                    <a:pt x="1" y="3039"/>
                    <a:pt x="1" y="3039"/>
                  </a:cubicBezTo>
                  <a:lnTo>
                    <a:pt x="1" y="3039"/>
                  </a:lnTo>
                  <a:cubicBezTo>
                    <a:pt x="1" y="3039"/>
                    <a:pt x="28" y="3049"/>
                    <a:pt x="86" y="3067"/>
                  </a:cubicBezTo>
                  <a:cubicBezTo>
                    <a:pt x="113" y="3073"/>
                    <a:pt x="147" y="3083"/>
                    <a:pt x="188" y="3097"/>
                  </a:cubicBezTo>
                  <a:cubicBezTo>
                    <a:pt x="229" y="3107"/>
                    <a:pt x="276" y="3120"/>
                    <a:pt x="327" y="3134"/>
                  </a:cubicBezTo>
                  <a:cubicBezTo>
                    <a:pt x="381" y="3148"/>
                    <a:pt x="439" y="3161"/>
                    <a:pt x="504" y="3175"/>
                  </a:cubicBezTo>
                  <a:cubicBezTo>
                    <a:pt x="568" y="3189"/>
                    <a:pt x="640" y="3202"/>
                    <a:pt x="715" y="3216"/>
                  </a:cubicBezTo>
                  <a:cubicBezTo>
                    <a:pt x="790" y="3233"/>
                    <a:pt x="871" y="3243"/>
                    <a:pt x="956" y="3254"/>
                  </a:cubicBezTo>
                  <a:cubicBezTo>
                    <a:pt x="997" y="3260"/>
                    <a:pt x="1042" y="3263"/>
                    <a:pt x="1089" y="3267"/>
                  </a:cubicBezTo>
                  <a:cubicBezTo>
                    <a:pt x="1133" y="3271"/>
                    <a:pt x="1181" y="3274"/>
                    <a:pt x="1229" y="3274"/>
                  </a:cubicBezTo>
                  <a:cubicBezTo>
                    <a:pt x="1288" y="3276"/>
                    <a:pt x="1350" y="3277"/>
                    <a:pt x="1412" y="3277"/>
                  </a:cubicBezTo>
                  <a:cubicBezTo>
                    <a:pt x="1550" y="3277"/>
                    <a:pt x="1696" y="3272"/>
                    <a:pt x="1848" y="3260"/>
                  </a:cubicBezTo>
                  <a:cubicBezTo>
                    <a:pt x="2069" y="3243"/>
                    <a:pt x="2303" y="3202"/>
                    <a:pt x="2538" y="3124"/>
                  </a:cubicBezTo>
                  <a:cubicBezTo>
                    <a:pt x="2600" y="3107"/>
                    <a:pt x="2658" y="3083"/>
                    <a:pt x="2719" y="3063"/>
                  </a:cubicBezTo>
                  <a:cubicBezTo>
                    <a:pt x="2749" y="3049"/>
                    <a:pt x="2777" y="3039"/>
                    <a:pt x="2807" y="3026"/>
                  </a:cubicBezTo>
                  <a:cubicBezTo>
                    <a:pt x="2838" y="3015"/>
                    <a:pt x="2865" y="3001"/>
                    <a:pt x="2895" y="2988"/>
                  </a:cubicBezTo>
                  <a:cubicBezTo>
                    <a:pt x="2923" y="2974"/>
                    <a:pt x="2953" y="2960"/>
                    <a:pt x="2984" y="2944"/>
                  </a:cubicBezTo>
                  <a:cubicBezTo>
                    <a:pt x="3011" y="2930"/>
                    <a:pt x="3042" y="2913"/>
                    <a:pt x="3069" y="2896"/>
                  </a:cubicBezTo>
                  <a:cubicBezTo>
                    <a:pt x="3127" y="2866"/>
                    <a:pt x="3185" y="2835"/>
                    <a:pt x="3242" y="2794"/>
                  </a:cubicBezTo>
                  <a:cubicBezTo>
                    <a:pt x="3467" y="2641"/>
                    <a:pt x="3675" y="2447"/>
                    <a:pt x="3838" y="2202"/>
                  </a:cubicBezTo>
                  <a:cubicBezTo>
                    <a:pt x="3916" y="2076"/>
                    <a:pt x="3981" y="1940"/>
                    <a:pt x="4022" y="1791"/>
                  </a:cubicBezTo>
                  <a:cubicBezTo>
                    <a:pt x="4063" y="1641"/>
                    <a:pt x="4079" y="1478"/>
                    <a:pt x="4058" y="1321"/>
                  </a:cubicBezTo>
                  <a:cubicBezTo>
                    <a:pt x="4045" y="1161"/>
                    <a:pt x="3994" y="1018"/>
                    <a:pt x="3936" y="889"/>
                  </a:cubicBezTo>
                  <a:cubicBezTo>
                    <a:pt x="3875" y="760"/>
                    <a:pt x="3800" y="651"/>
                    <a:pt x="3725" y="546"/>
                  </a:cubicBezTo>
                  <a:cubicBezTo>
                    <a:pt x="3647" y="443"/>
                    <a:pt x="3559" y="341"/>
                    <a:pt x="3453" y="253"/>
                  </a:cubicBezTo>
                  <a:cubicBezTo>
                    <a:pt x="3426" y="230"/>
                    <a:pt x="3399" y="209"/>
                    <a:pt x="3369" y="192"/>
                  </a:cubicBezTo>
                  <a:cubicBezTo>
                    <a:pt x="3338" y="172"/>
                    <a:pt x="3311" y="151"/>
                    <a:pt x="3280" y="137"/>
                  </a:cubicBezTo>
                  <a:cubicBezTo>
                    <a:pt x="3249" y="120"/>
                    <a:pt x="3218" y="103"/>
                    <a:pt x="3188" y="90"/>
                  </a:cubicBezTo>
                  <a:cubicBezTo>
                    <a:pt x="3157" y="76"/>
                    <a:pt x="3127" y="66"/>
                    <a:pt x="3093" y="56"/>
                  </a:cubicBezTo>
                  <a:cubicBezTo>
                    <a:pt x="2977" y="18"/>
                    <a:pt x="2861" y="1"/>
                    <a:pt x="2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4"/>
            <p:cNvSpPr/>
            <p:nvPr/>
          </p:nvSpPr>
          <p:spPr>
            <a:xfrm>
              <a:off x="506784" y="1136950"/>
              <a:ext cx="74586" cy="74235"/>
            </a:xfrm>
            <a:custGeom>
              <a:avLst/>
              <a:gdLst/>
              <a:ahLst/>
              <a:cxnLst/>
              <a:rect l="l" t="t" r="r" b="b"/>
              <a:pathLst>
                <a:path w="1699" h="1691" extrusionOk="0">
                  <a:moveTo>
                    <a:pt x="736" y="1"/>
                  </a:moveTo>
                  <a:cubicBezTo>
                    <a:pt x="646" y="1"/>
                    <a:pt x="557" y="16"/>
                    <a:pt x="477" y="46"/>
                  </a:cubicBezTo>
                  <a:cubicBezTo>
                    <a:pt x="362" y="87"/>
                    <a:pt x="270" y="155"/>
                    <a:pt x="195" y="219"/>
                  </a:cubicBezTo>
                  <a:cubicBezTo>
                    <a:pt x="120" y="287"/>
                    <a:pt x="73" y="366"/>
                    <a:pt x="46" y="437"/>
                  </a:cubicBezTo>
                  <a:cubicBezTo>
                    <a:pt x="18" y="512"/>
                    <a:pt x="8" y="580"/>
                    <a:pt x="1" y="631"/>
                  </a:cubicBezTo>
                  <a:lnTo>
                    <a:pt x="1" y="669"/>
                  </a:lnTo>
                  <a:cubicBezTo>
                    <a:pt x="5" y="679"/>
                    <a:pt x="5" y="689"/>
                    <a:pt x="8" y="700"/>
                  </a:cubicBezTo>
                  <a:cubicBezTo>
                    <a:pt x="8" y="720"/>
                    <a:pt x="11" y="736"/>
                    <a:pt x="15" y="750"/>
                  </a:cubicBezTo>
                  <a:cubicBezTo>
                    <a:pt x="21" y="777"/>
                    <a:pt x="25" y="791"/>
                    <a:pt x="25" y="791"/>
                  </a:cubicBezTo>
                  <a:cubicBezTo>
                    <a:pt x="25" y="791"/>
                    <a:pt x="32" y="777"/>
                    <a:pt x="46" y="753"/>
                  </a:cubicBezTo>
                  <a:cubicBezTo>
                    <a:pt x="49" y="744"/>
                    <a:pt x="59" y="730"/>
                    <a:pt x="69" y="716"/>
                  </a:cubicBezTo>
                  <a:cubicBezTo>
                    <a:pt x="76" y="709"/>
                    <a:pt x="82" y="703"/>
                    <a:pt x="90" y="692"/>
                  </a:cubicBezTo>
                  <a:cubicBezTo>
                    <a:pt x="96" y="686"/>
                    <a:pt x="103" y="679"/>
                    <a:pt x="110" y="669"/>
                  </a:cubicBezTo>
                  <a:cubicBezTo>
                    <a:pt x="137" y="634"/>
                    <a:pt x="175" y="601"/>
                    <a:pt x="225" y="573"/>
                  </a:cubicBezTo>
                  <a:cubicBezTo>
                    <a:pt x="273" y="543"/>
                    <a:pt x="327" y="522"/>
                    <a:pt x="385" y="499"/>
                  </a:cubicBezTo>
                  <a:cubicBezTo>
                    <a:pt x="426" y="483"/>
                    <a:pt x="472" y="476"/>
                    <a:pt x="519" y="476"/>
                  </a:cubicBezTo>
                  <a:cubicBezTo>
                    <a:pt x="534" y="476"/>
                    <a:pt x="550" y="476"/>
                    <a:pt x="566" y="478"/>
                  </a:cubicBezTo>
                  <a:cubicBezTo>
                    <a:pt x="624" y="488"/>
                    <a:pt x="678" y="508"/>
                    <a:pt x="735" y="532"/>
                  </a:cubicBezTo>
                  <a:cubicBezTo>
                    <a:pt x="790" y="560"/>
                    <a:pt x="845" y="597"/>
                    <a:pt x="892" y="642"/>
                  </a:cubicBezTo>
                  <a:cubicBezTo>
                    <a:pt x="916" y="665"/>
                    <a:pt x="940" y="689"/>
                    <a:pt x="960" y="713"/>
                  </a:cubicBezTo>
                  <a:cubicBezTo>
                    <a:pt x="980" y="740"/>
                    <a:pt x="998" y="767"/>
                    <a:pt x="1015" y="794"/>
                  </a:cubicBezTo>
                  <a:cubicBezTo>
                    <a:pt x="1049" y="849"/>
                    <a:pt x="1076" y="910"/>
                    <a:pt x="1090" y="968"/>
                  </a:cubicBezTo>
                  <a:cubicBezTo>
                    <a:pt x="1100" y="1026"/>
                    <a:pt x="1103" y="1077"/>
                    <a:pt x="1100" y="1124"/>
                  </a:cubicBezTo>
                  <a:cubicBezTo>
                    <a:pt x="1093" y="1162"/>
                    <a:pt x="1082" y="1216"/>
                    <a:pt x="1055" y="1260"/>
                  </a:cubicBezTo>
                  <a:cubicBezTo>
                    <a:pt x="1042" y="1281"/>
                    <a:pt x="1029" y="1301"/>
                    <a:pt x="1008" y="1318"/>
                  </a:cubicBezTo>
                  <a:cubicBezTo>
                    <a:pt x="991" y="1332"/>
                    <a:pt x="971" y="1345"/>
                    <a:pt x="950" y="1353"/>
                  </a:cubicBezTo>
                  <a:cubicBezTo>
                    <a:pt x="926" y="1366"/>
                    <a:pt x="896" y="1372"/>
                    <a:pt x="864" y="1372"/>
                  </a:cubicBezTo>
                  <a:cubicBezTo>
                    <a:pt x="845" y="1372"/>
                    <a:pt x="826" y="1370"/>
                    <a:pt x="807" y="1366"/>
                  </a:cubicBezTo>
                  <a:cubicBezTo>
                    <a:pt x="756" y="1356"/>
                    <a:pt x="712" y="1332"/>
                    <a:pt x="685" y="1301"/>
                  </a:cubicBezTo>
                  <a:cubicBezTo>
                    <a:pt x="654" y="1274"/>
                    <a:pt x="633" y="1243"/>
                    <a:pt x="624" y="1220"/>
                  </a:cubicBezTo>
                  <a:cubicBezTo>
                    <a:pt x="617" y="1210"/>
                    <a:pt x="613" y="1199"/>
                    <a:pt x="613" y="1193"/>
                  </a:cubicBezTo>
                  <a:cubicBezTo>
                    <a:pt x="613" y="1185"/>
                    <a:pt x="610" y="1182"/>
                    <a:pt x="610" y="1182"/>
                  </a:cubicBezTo>
                  <a:lnTo>
                    <a:pt x="610" y="1182"/>
                  </a:lnTo>
                  <a:cubicBezTo>
                    <a:pt x="610" y="1182"/>
                    <a:pt x="613" y="1196"/>
                    <a:pt x="603" y="1223"/>
                  </a:cubicBezTo>
                  <a:cubicBezTo>
                    <a:pt x="597" y="1247"/>
                    <a:pt x="593" y="1287"/>
                    <a:pt x="600" y="1342"/>
                  </a:cubicBezTo>
                  <a:cubicBezTo>
                    <a:pt x="613" y="1397"/>
                    <a:pt x="637" y="1461"/>
                    <a:pt x="688" y="1526"/>
                  </a:cubicBezTo>
                  <a:cubicBezTo>
                    <a:pt x="715" y="1560"/>
                    <a:pt x="746" y="1590"/>
                    <a:pt x="790" y="1621"/>
                  </a:cubicBezTo>
                  <a:cubicBezTo>
                    <a:pt x="831" y="1648"/>
                    <a:pt x="882" y="1672"/>
                    <a:pt x="944" y="1682"/>
                  </a:cubicBezTo>
                  <a:cubicBezTo>
                    <a:pt x="973" y="1688"/>
                    <a:pt x="1003" y="1690"/>
                    <a:pt x="1034" y="1690"/>
                  </a:cubicBezTo>
                  <a:cubicBezTo>
                    <a:pt x="1125" y="1690"/>
                    <a:pt x="1222" y="1668"/>
                    <a:pt x="1311" y="1625"/>
                  </a:cubicBezTo>
                  <a:cubicBezTo>
                    <a:pt x="1433" y="1563"/>
                    <a:pt x="1545" y="1468"/>
                    <a:pt x="1610" y="1322"/>
                  </a:cubicBezTo>
                  <a:cubicBezTo>
                    <a:pt x="1678" y="1185"/>
                    <a:pt x="1699" y="1029"/>
                    <a:pt x="1682" y="883"/>
                  </a:cubicBezTo>
                  <a:cubicBezTo>
                    <a:pt x="1668" y="736"/>
                    <a:pt x="1620" y="601"/>
                    <a:pt x="1545" y="471"/>
                  </a:cubicBezTo>
                  <a:cubicBezTo>
                    <a:pt x="1508" y="410"/>
                    <a:pt x="1460" y="356"/>
                    <a:pt x="1413" y="304"/>
                  </a:cubicBezTo>
                  <a:cubicBezTo>
                    <a:pt x="1362" y="254"/>
                    <a:pt x="1307" y="206"/>
                    <a:pt x="1253" y="169"/>
                  </a:cubicBezTo>
                  <a:cubicBezTo>
                    <a:pt x="1137" y="87"/>
                    <a:pt x="1005" y="33"/>
                    <a:pt x="869" y="12"/>
                  </a:cubicBezTo>
                  <a:cubicBezTo>
                    <a:pt x="825" y="4"/>
                    <a:pt x="780"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4"/>
            <p:cNvSpPr/>
            <p:nvPr/>
          </p:nvSpPr>
          <p:spPr>
            <a:xfrm>
              <a:off x="416129" y="1303070"/>
              <a:ext cx="203038" cy="379647"/>
            </a:xfrm>
            <a:custGeom>
              <a:avLst/>
              <a:gdLst/>
              <a:ahLst/>
              <a:cxnLst/>
              <a:rect l="l" t="t" r="r" b="b"/>
              <a:pathLst>
                <a:path w="4625" h="8648" extrusionOk="0">
                  <a:moveTo>
                    <a:pt x="15" y="1"/>
                  </a:moveTo>
                  <a:cubicBezTo>
                    <a:pt x="15" y="2"/>
                    <a:pt x="12" y="49"/>
                    <a:pt x="8" y="136"/>
                  </a:cubicBezTo>
                  <a:cubicBezTo>
                    <a:pt x="4" y="181"/>
                    <a:pt x="4" y="235"/>
                    <a:pt x="1" y="304"/>
                  </a:cubicBezTo>
                  <a:lnTo>
                    <a:pt x="1" y="524"/>
                  </a:lnTo>
                  <a:cubicBezTo>
                    <a:pt x="8" y="858"/>
                    <a:pt x="35" y="1337"/>
                    <a:pt x="164" y="1896"/>
                  </a:cubicBezTo>
                  <a:cubicBezTo>
                    <a:pt x="229" y="2174"/>
                    <a:pt x="310" y="2477"/>
                    <a:pt x="433" y="2783"/>
                  </a:cubicBezTo>
                  <a:cubicBezTo>
                    <a:pt x="491" y="2937"/>
                    <a:pt x="563" y="3092"/>
                    <a:pt x="651" y="3243"/>
                  </a:cubicBezTo>
                  <a:cubicBezTo>
                    <a:pt x="671" y="3283"/>
                    <a:pt x="695" y="3317"/>
                    <a:pt x="719" y="3355"/>
                  </a:cubicBezTo>
                  <a:cubicBezTo>
                    <a:pt x="743" y="3392"/>
                    <a:pt x="767" y="3430"/>
                    <a:pt x="794" y="3467"/>
                  </a:cubicBezTo>
                  <a:cubicBezTo>
                    <a:pt x="848" y="3538"/>
                    <a:pt x="906" y="3610"/>
                    <a:pt x="968" y="3675"/>
                  </a:cubicBezTo>
                  <a:cubicBezTo>
                    <a:pt x="1049" y="3763"/>
                    <a:pt x="1141" y="3844"/>
                    <a:pt x="1243" y="3912"/>
                  </a:cubicBezTo>
                  <a:cubicBezTo>
                    <a:pt x="1345" y="3984"/>
                    <a:pt x="1461" y="4042"/>
                    <a:pt x="1586" y="4072"/>
                  </a:cubicBezTo>
                  <a:cubicBezTo>
                    <a:pt x="1651" y="4089"/>
                    <a:pt x="1715" y="4100"/>
                    <a:pt x="1784" y="4100"/>
                  </a:cubicBezTo>
                  <a:cubicBezTo>
                    <a:pt x="1852" y="4100"/>
                    <a:pt x="1920" y="4089"/>
                    <a:pt x="1984" y="4069"/>
                  </a:cubicBezTo>
                  <a:cubicBezTo>
                    <a:pt x="2049" y="4052"/>
                    <a:pt x="2114" y="4022"/>
                    <a:pt x="2172" y="3984"/>
                  </a:cubicBezTo>
                  <a:cubicBezTo>
                    <a:pt x="2185" y="3973"/>
                    <a:pt x="2199" y="3964"/>
                    <a:pt x="2213" y="3953"/>
                  </a:cubicBezTo>
                  <a:cubicBezTo>
                    <a:pt x="2226" y="3943"/>
                    <a:pt x="2240" y="3929"/>
                    <a:pt x="2253" y="3919"/>
                  </a:cubicBezTo>
                  <a:lnTo>
                    <a:pt x="2274" y="3899"/>
                  </a:lnTo>
                  <a:lnTo>
                    <a:pt x="2274" y="3896"/>
                  </a:lnTo>
                  <a:lnTo>
                    <a:pt x="2277" y="3896"/>
                  </a:lnTo>
                  <a:lnTo>
                    <a:pt x="2277" y="3906"/>
                  </a:lnTo>
                  <a:lnTo>
                    <a:pt x="2277" y="3912"/>
                  </a:lnTo>
                  <a:lnTo>
                    <a:pt x="2280" y="3933"/>
                  </a:lnTo>
                  <a:cubicBezTo>
                    <a:pt x="2284" y="3981"/>
                    <a:pt x="2290" y="4025"/>
                    <a:pt x="2294" y="4072"/>
                  </a:cubicBezTo>
                  <a:cubicBezTo>
                    <a:pt x="2307" y="4164"/>
                    <a:pt x="2321" y="4256"/>
                    <a:pt x="2338" y="4351"/>
                  </a:cubicBezTo>
                  <a:cubicBezTo>
                    <a:pt x="2403" y="4729"/>
                    <a:pt x="2505" y="5103"/>
                    <a:pt x="2645" y="5457"/>
                  </a:cubicBezTo>
                  <a:cubicBezTo>
                    <a:pt x="2712" y="5634"/>
                    <a:pt x="2797" y="5807"/>
                    <a:pt x="2910" y="5964"/>
                  </a:cubicBezTo>
                  <a:cubicBezTo>
                    <a:pt x="2968" y="6039"/>
                    <a:pt x="3032" y="6110"/>
                    <a:pt x="3107" y="6171"/>
                  </a:cubicBezTo>
                  <a:cubicBezTo>
                    <a:pt x="3124" y="6188"/>
                    <a:pt x="3144" y="6202"/>
                    <a:pt x="3165" y="6215"/>
                  </a:cubicBezTo>
                  <a:cubicBezTo>
                    <a:pt x="3185" y="6229"/>
                    <a:pt x="3205" y="6243"/>
                    <a:pt x="3226" y="6256"/>
                  </a:cubicBezTo>
                  <a:cubicBezTo>
                    <a:pt x="3267" y="6280"/>
                    <a:pt x="3311" y="6300"/>
                    <a:pt x="3356" y="6317"/>
                  </a:cubicBezTo>
                  <a:cubicBezTo>
                    <a:pt x="3451" y="6355"/>
                    <a:pt x="3555" y="6374"/>
                    <a:pt x="3655" y="6374"/>
                  </a:cubicBezTo>
                  <a:cubicBezTo>
                    <a:pt x="3693" y="6374"/>
                    <a:pt x="3730" y="6371"/>
                    <a:pt x="3767" y="6365"/>
                  </a:cubicBezTo>
                  <a:cubicBezTo>
                    <a:pt x="3835" y="6355"/>
                    <a:pt x="3896" y="6334"/>
                    <a:pt x="3954" y="6307"/>
                  </a:cubicBezTo>
                  <a:lnTo>
                    <a:pt x="3971" y="6297"/>
                  </a:lnTo>
                  <a:lnTo>
                    <a:pt x="3974" y="6294"/>
                  </a:lnTo>
                  <a:cubicBezTo>
                    <a:pt x="3978" y="6290"/>
                    <a:pt x="3981" y="6290"/>
                    <a:pt x="3981" y="6287"/>
                  </a:cubicBezTo>
                  <a:cubicBezTo>
                    <a:pt x="3988" y="6284"/>
                    <a:pt x="3992" y="6280"/>
                    <a:pt x="3998" y="6273"/>
                  </a:cubicBezTo>
                  <a:lnTo>
                    <a:pt x="3998" y="6311"/>
                  </a:lnTo>
                  <a:cubicBezTo>
                    <a:pt x="3995" y="6361"/>
                    <a:pt x="3988" y="6419"/>
                    <a:pt x="3981" y="6474"/>
                  </a:cubicBezTo>
                  <a:cubicBezTo>
                    <a:pt x="3971" y="6583"/>
                    <a:pt x="3961" y="6685"/>
                    <a:pt x="3951" y="6787"/>
                  </a:cubicBezTo>
                  <a:cubicBezTo>
                    <a:pt x="3930" y="6988"/>
                    <a:pt x="3910" y="7174"/>
                    <a:pt x="3893" y="7355"/>
                  </a:cubicBezTo>
                  <a:cubicBezTo>
                    <a:pt x="3879" y="7498"/>
                    <a:pt x="3862" y="7634"/>
                    <a:pt x="3852" y="7763"/>
                  </a:cubicBezTo>
                  <a:cubicBezTo>
                    <a:pt x="3838" y="7892"/>
                    <a:pt x="3835" y="8019"/>
                    <a:pt x="3849" y="8137"/>
                  </a:cubicBezTo>
                  <a:cubicBezTo>
                    <a:pt x="3855" y="8195"/>
                    <a:pt x="3866" y="8253"/>
                    <a:pt x="3882" y="8308"/>
                  </a:cubicBezTo>
                  <a:cubicBezTo>
                    <a:pt x="3903" y="8358"/>
                    <a:pt x="3927" y="8410"/>
                    <a:pt x="3954" y="8451"/>
                  </a:cubicBezTo>
                  <a:cubicBezTo>
                    <a:pt x="3981" y="8495"/>
                    <a:pt x="4019" y="8532"/>
                    <a:pt x="4056" y="8562"/>
                  </a:cubicBezTo>
                  <a:cubicBezTo>
                    <a:pt x="4066" y="8570"/>
                    <a:pt x="4076" y="8573"/>
                    <a:pt x="4086" y="8580"/>
                  </a:cubicBezTo>
                  <a:cubicBezTo>
                    <a:pt x="4097" y="8586"/>
                    <a:pt x="4107" y="8593"/>
                    <a:pt x="4117" y="8597"/>
                  </a:cubicBezTo>
                  <a:cubicBezTo>
                    <a:pt x="4138" y="8606"/>
                    <a:pt x="4158" y="8614"/>
                    <a:pt x="4179" y="8624"/>
                  </a:cubicBezTo>
                  <a:cubicBezTo>
                    <a:pt x="4229" y="8641"/>
                    <a:pt x="4278" y="8647"/>
                    <a:pt x="4324" y="8647"/>
                  </a:cubicBezTo>
                  <a:cubicBezTo>
                    <a:pt x="4352" y="8647"/>
                    <a:pt x="4378" y="8645"/>
                    <a:pt x="4403" y="8641"/>
                  </a:cubicBezTo>
                  <a:cubicBezTo>
                    <a:pt x="4468" y="8627"/>
                    <a:pt x="4519" y="8600"/>
                    <a:pt x="4552" y="8570"/>
                  </a:cubicBezTo>
                  <a:cubicBezTo>
                    <a:pt x="4587" y="8539"/>
                    <a:pt x="4604" y="8508"/>
                    <a:pt x="4610" y="8488"/>
                  </a:cubicBezTo>
                  <a:cubicBezTo>
                    <a:pt x="4621" y="8464"/>
                    <a:pt x="4624" y="8454"/>
                    <a:pt x="4624" y="8454"/>
                  </a:cubicBezTo>
                  <a:lnTo>
                    <a:pt x="4624" y="8454"/>
                  </a:lnTo>
                  <a:cubicBezTo>
                    <a:pt x="4624" y="8454"/>
                    <a:pt x="4621" y="8464"/>
                    <a:pt x="4610" y="8484"/>
                  </a:cubicBezTo>
                  <a:cubicBezTo>
                    <a:pt x="4601" y="8508"/>
                    <a:pt x="4580" y="8535"/>
                    <a:pt x="4549" y="8562"/>
                  </a:cubicBezTo>
                  <a:cubicBezTo>
                    <a:pt x="4512" y="8590"/>
                    <a:pt x="4464" y="8614"/>
                    <a:pt x="4400" y="8624"/>
                  </a:cubicBezTo>
                  <a:cubicBezTo>
                    <a:pt x="4385" y="8625"/>
                    <a:pt x="4370" y="8626"/>
                    <a:pt x="4353" y="8626"/>
                  </a:cubicBezTo>
                  <a:cubicBezTo>
                    <a:pt x="4302" y="8626"/>
                    <a:pt x="4245" y="8617"/>
                    <a:pt x="4185" y="8597"/>
                  </a:cubicBezTo>
                  <a:cubicBezTo>
                    <a:pt x="4168" y="8586"/>
                    <a:pt x="4148" y="8580"/>
                    <a:pt x="4131" y="8570"/>
                  </a:cubicBezTo>
                  <a:cubicBezTo>
                    <a:pt x="4111" y="8559"/>
                    <a:pt x="4094" y="8549"/>
                    <a:pt x="4076" y="8535"/>
                  </a:cubicBezTo>
                  <a:cubicBezTo>
                    <a:pt x="4042" y="8504"/>
                    <a:pt x="4012" y="8474"/>
                    <a:pt x="3988" y="8430"/>
                  </a:cubicBezTo>
                  <a:cubicBezTo>
                    <a:pt x="3961" y="8389"/>
                    <a:pt x="3943" y="8341"/>
                    <a:pt x="3927" y="8294"/>
                  </a:cubicBezTo>
                  <a:cubicBezTo>
                    <a:pt x="3913" y="8243"/>
                    <a:pt x="3903" y="8188"/>
                    <a:pt x="3899" y="8130"/>
                  </a:cubicBezTo>
                  <a:cubicBezTo>
                    <a:pt x="3890" y="8019"/>
                    <a:pt x="3899" y="7896"/>
                    <a:pt x="3916" y="7770"/>
                  </a:cubicBezTo>
                  <a:cubicBezTo>
                    <a:pt x="3934" y="7641"/>
                    <a:pt x="3951" y="7504"/>
                    <a:pt x="3968" y="7361"/>
                  </a:cubicBezTo>
                  <a:cubicBezTo>
                    <a:pt x="4015" y="6970"/>
                    <a:pt x="4070" y="6535"/>
                    <a:pt x="4134" y="6018"/>
                  </a:cubicBezTo>
                  <a:lnTo>
                    <a:pt x="4134" y="6018"/>
                  </a:lnTo>
                  <a:cubicBezTo>
                    <a:pt x="4097" y="6052"/>
                    <a:pt x="4059" y="6086"/>
                    <a:pt x="4019" y="6121"/>
                  </a:cubicBezTo>
                  <a:cubicBezTo>
                    <a:pt x="3998" y="6137"/>
                    <a:pt x="3974" y="6161"/>
                    <a:pt x="3954" y="6171"/>
                  </a:cubicBezTo>
                  <a:cubicBezTo>
                    <a:pt x="3943" y="6182"/>
                    <a:pt x="3934" y="6185"/>
                    <a:pt x="3920" y="6192"/>
                  </a:cubicBezTo>
                  <a:lnTo>
                    <a:pt x="3903" y="6202"/>
                  </a:lnTo>
                  <a:cubicBezTo>
                    <a:pt x="3855" y="6223"/>
                    <a:pt x="3805" y="6239"/>
                    <a:pt x="3750" y="6249"/>
                  </a:cubicBezTo>
                  <a:cubicBezTo>
                    <a:pt x="3722" y="6253"/>
                    <a:pt x="3694" y="6255"/>
                    <a:pt x="3665" y="6255"/>
                  </a:cubicBezTo>
                  <a:cubicBezTo>
                    <a:pt x="3577" y="6255"/>
                    <a:pt x="3486" y="6239"/>
                    <a:pt x="3400" y="6205"/>
                  </a:cubicBezTo>
                  <a:cubicBezTo>
                    <a:pt x="3243" y="6147"/>
                    <a:pt x="3117" y="6028"/>
                    <a:pt x="3012" y="5889"/>
                  </a:cubicBezTo>
                  <a:cubicBezTo>
                    <a:pt x="2910" y="5746"/>
                    <a:pt x="2831" y="5579"/>
                    <a:pt x="2764" y="5409"/>
                  </a:cubicBezTo>
                  <a:cubicBezTo>
                    <a:pt x="2631" y="5062"/>
                    <a:pt x="2529" y="4698"/>
                    <a:pt x="2464" y="4328"/>
                  </a:cubicBezTo>
                  <a:cubicBezTo>
                    <a:pt x="2450" y="4235"/>
                    <a:pt x="2437" y="4147"/>
                    <a:pt x="2427" y="4055"/>
                  </a:cubicBezTo>
                  <a:cubicBezTo>
                    <a:pt x="2420" y="4011"/>
                    <a:pt x="2417" y="3964"/>
                    <a:pt x="2413" y="3919"/>
                  </a:cubicBezTo>
                  <a:lnTo>
                    <a:pt x="2409" y="3906"/>
                  </a:lnTo>
                  <a:lnTo>
                    <a:pt x="2409" y="3875"/>
                  </a:lnTo>
                  <a:cubicBezTo>
                    <a:pt x="2406" y="3855"/>
                    <a:pt x="2406" y="3835"/>
                    <a:pt x="2403" y="3810"/>
                  </a:cubicBezTo>
                  <a:cubicBezTo>
                    <a:pt x="2400" y="3769"/>
                    <a:pt x="2396" y="3728"/>
                    <a:pt x="2392" y="3688"/>
                  </a:cubicBezTo>
                  <a:cubicBezTo>
                    <a:pt x="2372" y="3684"/>
                    <a:pt x="2348" y="3681"/>
                    <a:pt x="2328" y="3678"/>
                  </a:cubicBezTo>
                  <a:lnTo>
                    <a:pt x="2324" y="3678"/>
                  </a:lnTo>
                  <a:cubicBezTo>
                    <a:pt x="2318" y="3678"/>
                    <a:pt x="2315" y="3678"/>
                    <a:pt x="2311" y="3675"/>
                  </a:cubicBezTo>
                  <a:cubicBezTo>
                    <a:pt x="2294" y="3675"/>
                    <a:pt x="2280" y="3671"/>
                    <a:pt x="2263" y="3671"/>
                  </a:cubicBezTo>
                  <a:cubicBezTo>
                    <a:pt x="2253" y="3695"/>
                    <a:pt x="2243" y="3708"/>
                    <a:pt x="2236" y="3725"/>
                  </a:cubicBezTo>
                  <a:lnTo>
                    <a:pt x="2205" y="3773"/>
                  </a:lnTo>
                  <a:cubicBezTo>
                    <a:pt x="2202" y="3783"/>
                    <a:pt x="2195" y="3786"/>
                    <a:pt x="2192" y="3794"/>
                  </a:cubicBezTo>
                  <a:cubicBezTo>
                    <a:pt x="2188" y="3797"/>
                    <a:pt x="2185" y="3800"/>
                    <a:pt x="2185" y="3804"/>
                  </a:cubicBezTo>
                  <a:lnTo>
                    <a:pt x="2178" y="3810"/>
                  </a:lnTo>
                  <a:lnTo>
                    <a:pt x="2164" y="3824"/>
                  </a:lnTo>
                  <a:cubicBezTo>
                    <a:pt x="2155" y="3835"/>
                    <a:pt x="2144" y="3844"/>
                    <a:pt x="2131" y="3851"/>
                  </a:cubicBezTo>
                  <a:cubicBezTo>
                    <a:pt x="2120" y="3862"/>
                    <a:pt x="2111" y="3868"/>
                    <a:pt x="2100" y="3875"/>
                  </a:cubicBezTo>
                  <a:cubicBezTo>
                    <a:pt x="2053" y="3909"/>
                    <a:pt x="2001" y="3933"/>
                    <a:pt x="1947" y="3950"/>
                  </a:cubicBezTo>
                  <a:cubicBezTo>
                    <a:pt x="1891" y="3968"/>
                    <a:pt x="1832" y="3976"/>
                    <a:pt x="1773" y="3976"/>
                  </a:cubicBezTo>
                  <a:cubicBezTo>
                    <a:pt x="1721" y="3976"/>
                    <a:pt x="1668" y="3970"/>
                    <a:pt x="1617" y="3957"/>
                  </a:cubicBezTo>
                  <a:cubicBezTo>
                    <a:pt x="1505" y="3929"/>
                    <a:pt x="1403" y="3882"/>
                    <a:pt x="1307" y="3821"/>
                  </a:cubicBezTo>
                  <a:cubicBezTo>
                    <a:pt x="1213" y="3756"/>
                    <a:pt x="1124" y="3681"/>
                    <a:pt x="1045" y="3603"/>
                  </a:cubicBezTo>
                  <a:cubicBezTo>
                    <a:pt x="800" y="3355"/>
                    <a:pt x="634" y="3052"/>
                    <a:pt x="505" y="2753"/>
                  </a:cubicBezTo>
                  <a:cubicBezTo>
                    <a:pt x="382" y="2453"/>
                    <a:pt x="290" y="2157"/>
                    <a:pt x="219" y="1882"/>
                  </a:cubicBezTo>
                  <a:cubicBezTo>
                    <a:pt x="83" y="1331"/>
                    <a:pt x="32" y="855"/>
                    <a:pt x="18" y="524"/>
                  </a:cubicBezTo>
                  <a:cubicBezTo>
                    <a:pt x="8" y="357"/>
                    <a:pt x="8" y="225"/>
                    <a:pt x="12" y="136"/>
                  </a:cubicBezTo>
                  <a:cubicBezTo>
                    <a:pt x="12" y="49"/>
                    <a:pt x="15" y="2"/>
                    <a:pt x="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4"/>
            <p:cNvSpPr/>
            <p:nvPr/>
          </p:nvSpPr>
          <p:spPr>
            <a:xfrm>
              <a:off x="503535" y="1620691"/>
              <a:ext cx="116379" cy="158699"/>
            </a:xfrm>
            <a:custGeom>
              <a:avLst/>
              <a:gdLst/>
              <a:ahLst/>
              <a:cxnLst/>
              <a:rect l="l" t="t" r="r" b="b"/>
              <a:pathLst>
                <a:path w="2651" h="3615" extrusionOk="0">
                  <a:moveTo>
                    <a:pt x="2503" y="1"/>
                  </a:moveTo>
                  <a:lnTo>
                    <a:pt x="2503" y="82"/>
                  </a:lnTo>
                  <a:cubicBezTo>
                    <a:pt x="2503" y="137"/>
                    <a:pt x="2503" y="215"/>
                    <a:pt x="2500" y="314"/>
                  </a:cubicBezTo>
                  <a:cubicBezTo>
                    <a:pt x="2494" y="514"/>
                    <a:pt x="2480" y="800"/>
                    <a:pt x="2436" y="1134"/>
                  </a:cubicBezTo>
                  <a:cubicBezTo>
                    <a:pt x="2426" y="1216"/>
                    <a:pt x="2412" y="1300"/>
                    <a:pt x="2395" y="1389"/>
                  </a:cubicBezTo>
                  <a:cubicBezTo>
                    <a:pt x="2378" y="1478"/>
                    <a:pt x="2354" y="1566"/>
                    <a:pt x="2330" y="1657"/>
                  </a:cubicBezTo>
                  <a:cubicBezTo>
                    <a:pt x="2307" y="1746"/>
                    <a:pt x="2276" y="1838"/>
                    <a:pt x="2242" y="1927"/>
                  </a:cubicBezTo>
                  <a:cubicBezTo>
                    <a:pt x="2208" y="2018"/>
                    <a:pt x="2167" y="2106"/>
                    <a:pt x="2123" y="2195"/>
                  </a:cubicBezTo>
                  <a:cubicBezTo>
                    <a:pt x="2109" y="2216"/>
                    <a:pt x="2099" y="2236"/>
                    <a:pt x="2085" y="2260"/>
                  </a:cubicBezTo>
                  <a:cubicBezTo>
                    <a:pt x="2075" y="2280"/>
                    <a:pt x="2062" y="2301"/>
                    <a:pt x="2048" y="2324"/>
                  </a:cubicBezTo>
                  <a:cubicBezTo>
                    <a:pt x="2038" y="2345"/>
                    <a:pt x="2024" y="2365"/>
                    <a:pt x="2010" y="2385"/>
                  </a:cubicBezTo>
                  <a:cubicBezTo>
                    <a:pt x="1997" y="2406"/>
                    <a:pt x="1987" y="2430"/>
                    <a:pt x="1970" y="2450"/>
                  </a:cubicBezTo>
                  <a:cubicBezTo>
                    <a:pt x="1916" y="2532"/>
                    <a:pt x="1854" y="2610"/>
                    <a:pt x="1789" y="2685"/>
                  </a:cubicBezTo>
                  <a:cubicBezTo>
                    <a:pt x="1725" y="2756"/>
                    <a:pt x="1650" y="2825"/>
                    <a:pt x="1575" y="2886"/>
                  </a:cubicBezTo>
                  <a:cubicBezTo>
                    <a:pt x="1497" y="2943"/>
                    <a:pt x="1415" y="2994"/>
                    <a:pt x="1330" y="3035"/>
                  </a:cubicBezTo>
                  <a:cubicBezTo>
                    <a:pt x="1245" y="3079"/>
                    <a:pt x="1164" y="3106"/>
                    <a:pt x="1089" y="3117"/>
                  </a:cubicBezTo>
                  <a:cubicBezTo>
                    <a:pt x="1071" y="3119"/>
                    <a:pt x="1054" y="3120"/>
                    <a:pt x="1038" y="3120"/>
                  </a:cubicBezTo>
                  <a:cubicBezTo>
                    <a:pt x="983" y="3120"/>
                    <a:pt x="933" y="3109"/>
                    <a:pt x="881" y="3093"/>
                  </a:cubicBezTo>
                  <a:cubicBezTo>
                    <a:pt x="844" y="3083"/>
                    <a:pt x="809" y="3062"/>
                    <a:pt x="776" y="3042"/>
                  </a:cubicBezTo>
                  <a:cubicBezTo>
                    <a:pt x="742" y="3021"/>
                    <a:pt x="707" y="2998"/>
                    <a:pt x="677" y="2971"/>
                  </a:cubicBezTo>
                  <a:lnTo>
                    <a:pt x="585" y="2879"/>
                  </a:lnTo>
                  <a:cubicBezTo>
                    <a:pt x="572" y="2861"/>
                    <a:pt x="558" y="2845"/>
                    <a:pt x="544" y="2825"/>
                  </a:cubicBezTo>
                  <a:cubicBezTo>
                    <a:pt x="531" y="2808"/>
                    <a:pt x="517" y="2790"/>
                    <a:pt x="503" y="2773"/>
                  </a:cubicBezTo>
                  <a:cubicBezTo>
                    <a:pt x="497" y="2763"/>
                    <a:pt x="493" y="2753"/>
                    <a:pt x="487" y="2743"/>
                  </a:cubicBezTo>
                  <a:cubicBezTo>
                    <a:pt x="480" y="2732"/>
                    <a:pt x="476" y="2726"/>
                    <a:pt x="470" y="2715"/>
                  </a:cubicBezTo>
                  <a:lnTo>
                    <a:pt x="439" y="2654"/>
                  </a:lnTo>
                  <a:cubicBezTo>
                    <a:pt x="422" y="2616"/>
                    <a:pt x="405" y="2572"/>
                    <a:pt x="391" y="2532"/>
                  </a:cubicBezTo>
                  <a:cubicBezTo>
                    <a:pt x="364" y="2450"/>
                    <a:pt x="347" y="2372"/>
                    <a:pt x="347" y="2297"/>
                  </a:cubicBezTo>
                  <a:cubicBezTo>
                    <a:pt x="337" y="2141"/>
                    <a:pt x="422" y="2029"/>
                    <a:pt x="534" y="1967"/>
                  </a:cubicBezTo>
                  <a:cubicBezTo>
                    <a:pt x="611" y="1927"/>
                    <a:pt x="692" y="1906"/>
                    <a:pt x="769" y="1906"/>
                  </a:cubicBezTo>
                  <a:cubicBezTo>
                    <a:pt x="808" y="1906"/>
                    <a:pt x="846" y="1911"/>
                    <a:pt x="881" y="1923"/>
                  </a:cubicBezTo>
                  <a:cubicBezTo>
                    <a:pt x="987" y="1950"/>
                    <a:pt x="1075" y="2025"/>
                    <a:pt x="1126" y="2100"/>
                  </a:cubicBezTo>
                  <a:cubicBezTo>
                    <a:pt x="1153" y="2137"/>
                    <a:pt x="1174" y="2175"/>
                    <a:pt x="1187" y="2208"/>
                  </a:cubicBezTo>
                  <a:cubicBezTo>
                    <a:pt x="1201" y="2243"/>
                    <a:pt x="1211" y="2274"/>
                    <a:pt x="1218" y="2297"/>
                  </a:cubicBezTo>
                  <a:cubicBezTo>
                    <a:pt x="1218" y="2310"/>
                    <a:pt x="1222" y="2324"/>
                    <a:pt x="1222" y="2335"/>
                  </a:cubicBezTo>
                  <a:cubicBezTo>
                    <a:pt x="1225" y="2341"/>
                    <a:pt x="1225" y="2351"/>
                    <a:pt x="1225" y="2358"/>
                  </a:cubicBezTo>
                  <a:cubicBezTo>
                    <a:pt x="1225" y="2372"/>
                    <a:pt x="1228" y="2379"/>
                    <a:pt x="1228" y="2379"/>
                  </a:cubicBezTo>
                  <a:cubicBezTo>
                    <a:pt x="1228" y="2379"/>
                    <a:pt x="1228" y="2372"/>
                    <a:pt x="1232" y="2358"/>
                  </a:cubicBezTo>
                  <a:cubicBezTo>
                    <a:pt x="1235" y="2351"/>
                    <a:pt x="1238" y="2345"/>
                    <a:pt x="1238" y="2335"/>
                  </a:cubicBezTo>
                  <a:cubicBezTo>
                    <a:pt x="1242" y="2324"/>
                    <a:pt x="1242" y="2310"/>
                    <a:pt x="1245" y="2297"/>
                  </a:cubicBezTo>
                  <a:cubicBezTo>
                    <a:pt x="1255" y="2243"/>
                    <a:pt x="1255" y="2158"/>
                    <a:pt x="1225" y="2052"/>
                  </a:cubicBezTo>
                  <a:cubicBezTo>
                    <a:pt x="1205" y="2001"/>
                    <a:pt x="1177" y="1943"/>
                    <a:pt x="1136" y="1889"/>
                  </a:cubicBezTo>
                  <a:cubicBezTo>
                    <a:pt x="1095" y="1834"/>
                    <a:pt x="1041" y="1780"/>
                    <a:pt x="966" y="1736"/>
                  </a:cubicBezTo>
                  <a:cubicBezTo>
                    <a:pt x="886" y="1686"/>
                    <a:pt x="786" y="1658"/>
                    <a:pt x="680" y="1658"/>
                  </a:cubicBezTo>
                  <a:cubicBezTo>
                    <a:pt x="592" y="1658"/>
                    <a:pt x="500" y="1677"/>
                    <a:pt x="412" y="1718"/>
                  </a:cubicBezTo>
                  <a:cubicBezTo>
                    <a:pt x="364" y="1743"/>
                    <a:pt x="316" y="1770"/>
                    <a:pt x="272" y="1804"/>
                  </a:cubicBezTo>
                  <a:cubicBezTo>
                    <a:pt x="228" y="1841"/>
                    <a:pt x="187" y="1882"/>
                    <a:pt x="153" y="1930"/>
                  </a:cubicBezTo>
                  <a:cubicBezTo>
                    <a:pt x="115" y="1980"/>
                    <a:pt x="89" y="2035"/>
                    <a:pt x="68" y="2090"/>
                  </a:cubicBezTo>
                  <a:cubicBezTo>
                    <a:pt x="44" y="2147"/>
                    <a:pt x="27" y="2205"/>
                    <a:pt x="18" y="2266"/>
                  </a:cubicBezTo>
                  <a:cubicBezTo>
                    <a:pt x="0" y="2385"/>
                    <a:pt x="7" y="2508"/>
                    <a:pt x="27" y="2624"/>
                  </a:cubicBezTo>
                  <a:cubicBezTo>
                    <a:pt x="48" y="2739"/>
                    <a:pt x="89" y="2855"/>
                    <a:pt x="143" y="2968"/>
                  </a:cubicBezTo>
                  <a:cubicBezTo>
                    <a:pt x="194" y="3083"/>
                    <a:pt x="262" y="3192"/>
                    <a:pt x="354" y="3290"/>
                  </a:cubicBezTo>
                  <a:cubicBezTo>
                    <a:pt x="398" y="3341"/>
                    <a:pt x="449" y="3389"/>
                    <a:pt x="507" y="3433"/>
                  </a:cubicBezTo>
                  <a:cubicBezTo>
                    <a:pt x="565" y="3474"/>
                    <a:pt x="626" y="3511"/>
                    <a:pt x="698" y="3542"/>
                  </a:cubicBezTo>
                  <a:cubicBezTo>
                    <a:pt x="800" y="3591"/>
                    <a:pt x="920" y="3614"/>
                    <a:pt x="1036" y="3614"/>
                  </a:cubicBezTo>
                  <a:cubicBezTo>
                    <a:pt x="1075" y="3614"/>
                    <a:pt x="1113" y="3612"/>
                    <a:pt x="1150" y="3607"/>
                  </a:cubicBezTo>
                  <a:cubicBezTo>
                    <a:pt x="1299" y="3586"/>
                    <a:pt x="1436" y="3535"/>
                    <a:pt x="1555" y="3478"/>
                  </a:cubicBezTo>
                  <a:cubicBezTo>
                    <a:pt x="1671" y="3412"/>
                    <a:pt x="1779" y="3341"/>
                    <a:pt x="1878" y="3257"/>
                  </a:cubicBezTo>
                  <a:cubicBezTo>
                    <a:pt x="1977" y="3172"/>
                    <a:pt x="2065" y="3079"/>
                    <a:pt x="2143" y="2981"/>
                  </a:cubicBezTo>
                  <a:cubicBezTo>
                    <a:pt x="2296" y="2784"/>
                    <a:pt x="2415" y="2569"/>
                    <a:pt x="2490" y="2351"/>
                  </a:cubicBezTo>
                  <a:cubicBezTo>
                    <a:pt x="2572" y="2137"/>
                    <a:pt x="2613" y="1916"/>
                    <a:pt x="2633" y="1712"/>
                  </a:cubicBezTo>
                  <a:cubicBezTo>
                    <a:pt x="2640" y="1610"/>
                    <a:pt x="2646" y="1511"/>
                    <a:pt x="2650" y="1416"/>
                  </a:cubicBezTo>
                  <a:cubicBezTo>
                    <a:pt x="2650" y="1321"/>
                    <a:pt x="2646" y="1229"/>
                    <a:pt x="2646" y="1140"/>
                  </a:cubicBezTo>
                  <a:cubicBezTo>
                    <a:pt x="2640" y="967"/>
                    <a:pt x="2619" y="811"/>
                    <a:pt x="2602" y="671"/>
                  </a:cubicBezTo>
                  <a:cubicBezTo>
                    <a:pt x="2585" y="531"/>
                    <a:pt x="2561" y="409"/>
                    <a:pt x="2548" y="310"/>
                  </a:cubicBezTo>
                  <a:cubicBezTo>
                    <a:pt x="2517" y="113"/>
                    <a:pt x="2503" y="1"/>
                    <a:pt x="2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4"/>
            <p:cNvSpPr/>
            <p:nvPr/>
          </p:nvSpPr>
          <p:spPr>
            <a:xfrm>
              <a:off x="468854" y="1650236"/>
              <a:ext cx="100882" cy="142543"/>
            </a:xfrm>
            <a:custGeom>
              <a:avLst/>
              <a:gdLst/>
              <a:ahLst/>
              <a:cxnLst/>
              <a:rect l="l" t="t" r="r" b="b"/>
              <a:pathLst>
                <a:path w="2298" h="3247" extrusionOk="0">
                  <a:moveTo>
                    <a:pt x="681" y="1821"/>
                  </a:moveTo>
                  <a:lnTo>
                    <a:pt x="681" y="1825"/>
                  </a:lnTo>
                  <a:cubicBezTo>
                    <a:pt x="685" y="1825"/>
                    <a:pt x="681" y="1825"/>
                    <a:pt x="681" y="1821"/>
                  </a:cubicBezTo>
                  <a:close/>
                  <a:moveTo>
                    <a:pt x="1360" y="0"/>
                  </a:moveTo>
                  <a:cubicBezTo>
                    <a:pt x="1328" y="0"/>
                    <a:pt x="1296" y="3"/>
                    <a:pt x="1263" y="9"/>
                  </a:cubicBezTo>
                  <a:cubicBezTo>
                    <a:pt x="1208" y="15"/>
                    <a:pt x="1150" y="29"/>
                    <a:pt x="1097" y="53"/>
                  </a:cubicBezTo>
                  <a:cubicBezTo>
                    <a:pt x="991" y="97"/>
                    <a:pt x="889" y="165"/>
                    <a:pt x="808" y="254"/>
                  </a:cubicBezTo>
                  <a:cubicBezTo>
                    <a:pt x="722" y="342"/>
                    <a:pt x="654" y="444"/>
                    <a:pt x="603" y="556"/>
                  </a:cubicBezTo>
                  <a:cubicBezTo>
                    <a:pt x="555" y="662"/>
                    <a:pt x="522" y="774"/>
                    <a:pt x="505" y="889"/>
                  </a:cubicBezTo>
                  <a:cubicBezTo>
                    <a:pt x="487" y="1009"/>
                    <a:pt x="487" y="1127"/>
                    <a:pt x="497" y="1246"/>
                  </a:cubicBezTo>
                  <a:cubicBezTo>
                    <a:pt x="511" y="1362"/>
                    <a:pt x="538" y="1481"/>
                    <a:pt x="579" y="1597"/>
                  </a:cubicBezTo>
                  <a:cubicBezTo>
                    <a:pt x="590" y="1624"/>
                    <a:pt x="603" y="1651"/>
                    <a:pt x="613" y="1682"/>
                  </a:cubicBezTo>
                  <a:cubicBezTo>
                    <a:pt x="627" y="1709"/>
                    <a:pt x="637" y="1736"/>
                    <a:pt x="651" y="1764"/>
                  </a:cubicBezTo>
                  <a:lnTo>
                    <a:pt x="678" y="1818"/>
                  </a:lnTo>
                  <a:lnTo>
                    <a:pt x="681" y="1821"/>
                  </a:lnTo>
                  <a:lnTo>
                    <a:pt x="681" y="1821"/>
                  </a:lnTo>
                  <a:lnTo>
                    <a:pt x="681" y="1821"/>
                  </a:lnTo>
                  <a:lnTo>
                    <a:pt x="685" y="1825"/>
                  </a:lnTo>
                  <a:lnTo>
                    <a:pt x="681" y="1825"/>
                  </a:lnTo>
                  <a:cubicBezTo>
                    <a:pt x="683" y="1826"/>
                    <a:pt x="684" y="1826"/>
                    <a:pt x="684" y="1826"/>
                  </a:cubicBezTo>
                  <a:cubicBezTo>
                    <a:pt x="683" y="1826"/>
                    <a:pt x="648" y="1810"/>
                    <a:pt x="627" y="1801"/>
                  </a:cubicBezTo>
                  <a:cubicBezTo>
                    <a:pt x="569" y="1784"/>
                    <a:pt x="505" y="1770"/>
                    <a:pt x="443" y="1770"/>
                  </a:cubicBezTo>
                  <a:cubicBezTo>
                    <a:pt x="379" y="1774"/>
                    <a:pt x="314" y="1791"/>
                    <a:pt x="260" y="1821"/>
                  </a:cubicBezTo>
                  <a:cubicBezTo>
                    <a:pt x="202" y="1852"/>
                    <a:pt x="154" y="1893"/>
                    <a:pt x="117" y="1940"/>
                  </a:cubicBezTo>
                  <a:cubicBezTo>
                    <a:pt x="79" y="1988"/>
                    <a:pt x="48" y="2039"/>
                    <a:pt x="32" y="2097"/>
                  </a:cubicBezTo>
                  <a:cubicBezTo>
                    <a:pt x="12" y="2155"/>
                    <a:pt x="4" y="2213"/>
                    <a:pt x="1" y="2270"/>
                  </a:cubicBezTo>
                  <a:cubicBezTo>
                    <a:pt x="1" y="2386"/>
                    <a:pt x="25" y="2499"/>
                    <a:pt x="69" y="2597"/>
                  </a:cubicBezTo>
                  <a:cubicBezTo>
                    <a:pt x="120" y="2716"/>
                    <a:pt x="191" y="2818"/>
                    <a:pt x="277" y="2903"/>
                  </a:cubicBezTo>
                  <a:cubicBezTo>
                    <a:pt x="362" y="2988"/>
                    <a:pt x="461" y="3053"/>
                    <a:pt x="563" y="3104"/>
                  </a:cubicBezTo>
                  <a:cubicBezTo>
                    <a:pt x="665" y="3155"/>
                    <a:pt x="767" y="3188"/>
                    <a:pt x="872" y="3213"/>
                  </a:cubicBezTo>
                  <a:cubicBezTo>
                    <a:pt x="974" y="3237"/>
                    <a:pt x="1076" y="3246"/>
                    <a:pt x="1175" y="3246"/>
                  </a:cubicBezTo>
                  <a:cubicBezTo>
                    <a:pt x="1372" y="3246"/>
                    <a:pt x="1549" y="3202"/>
                    <a:pt x="1695" y="3144"/>
                  </a:cubicBezTo>
                  <a:cubicBezTo>
                    <a:pt x="1767" y="3117"/>
                    <a:pt x="1835" y="3083"/>
                    <a:pt x="1893" y="3053"/>
                  </a:cubicBezTo>
                  <a:cubicBezTo>
                    <a:pt x="1954" y="3019"/>
                    <a:pt x="2004" y="2984"/>
                    <a:pt x="2053" y="2951"/>
                  </a:cubicBezTo>
                  <a:cubicBezTo>
                    <a:pt x="2141" y="2886"/>
                    <a:pt x="2205" y="2825"/>
                    <a:pt x="2249" y="2784"/>
                  </a:cubicBezTo>
                  <a:cubicBezTo>
                    <a:pt x="2270" y="2764"/>
                    <a:pt x="2287" y="2744"/>
                    <a:pt x="2297" y="2733"/>
                  </a:cubicBezTo>
                  <a:lnTo>
                    <a:pt x="2297" y="2733"/>
                  </a:lnTo>
                  <a:cubicBezTo>
                    <a:pt x="2284" y="2744"/>
                    <a:pt x="2270" y="2760"/>
                    <a:pt x="2246" y="2780"/>
                  </a:cubicBezTo>
                  <a:cubicBezTo>
                    <a:pt x="2202" y="2821"/>
                    <a:pt x="2137" y="2879"/>
                    <a:pt x="2042" y="2937"/>
                  </a:cubicBezTo>
                  <a:cubicBezTo>
                    <a:pt x="1950" y="2998"/>
                    <a:pt x="1828" y="3063"/>
                    <a:pt x="1681" y="3111"/>
                  </a:cubicBezTo>
                  <a:cubicBezTo>
                    <a:pt x="1543" y="3156"/>
                    <a:pt x="1381" y="3189"/>
                    <a:pt x="1205" y="3189"/>
                  </a:cubicBezTo>
                  <a:cubicBezTo>
                    <a:pt x="1195" y="3189"/>
                    <a:pt x="1185" y="3189"/>
                    <a:pt x="1175" y="3188"/>
                  </a:cubicBezTo>
                  <a:cubicBezTo>
                    <a:pt x="1083" y="3182"/>
                    <a:pt x="984" y="3172"/>
                    <a:pt x="889" y="3144"/>
                  </a:cubicBezTo>
                  <a:cubicBezTo>
                    <a:pt x="790" y="3121"/>
                    <a:pt x="692" y="3083"/>
                    <a:pt x="599" y="3033"/>
                  </a:cubicBezTo>
                  <a:cubicBezTo>
                    <a:pt x="409" y="2937"/>
                    <a:pt x="239" y="2774"/>
                    <a:pt x="154" y="2563"/>
                  </a:cubicBezTo>
                  <a:cubicBezTo>
                    <a:pt x="114" y="2471"/>
                    <a:pt x="93" y="2372"/>
                    <a:pt x="96" y="2274"/>
                  </a:cubicBezTo>
                  <a:cubicBezTo>
                    <a:pt x="100" y="2175"/>
                    <a:pt x="130" y="2077"/>
                    <a:pt x="195" y="2001"/>
                  </a:cubicBezTo>
                  <a:cubicBezTo>
                    <a:pt x="258" y="1930"/>
                    <a:pt x="342" y="1882"/>
                    <a:pt x="434" y="1882"/>
                  </a:cubicBezTo>
                  <a:cubicBezTo>
                    <a:pt x="437" y="1882"/>
                    <a:pt x="440" y="1882"/>
                    <a:pt x="443" y="1882"/>
                  </a:cubicBezTo>
                  <a:cubicBezTo>
                    <a:pt x="491" y="1882"/>
                    <a:pt x="538" y="1893"/>
                    <a:pt x="586" y="1910"/>
                  </a:cubicBezTo>
                  <a:cubicBezTo>
                    <a:pt x="613" y="1923"/>
                    <a:pt x="620" y="1923"/>
                    <a:pt x="685" y="1957"/>
                  </a:cubicBezTo>
                  <a:cubicBezTo>
                    <a:pt x="709" y="1974"/>
                    <a:pt x="736" y="1984"/>
                    <a:pt x="763" y="2005"/>
                  </a:cubicBezTo>
                  <a:lnTo>
                    <a:pt x="803" y="2036"/>
                  </a:lnTo>
                  <a:lnTo>
                    <a:pt x="852" y="2066"/>
                  </a:lnTo>
                  <a:cubicBezTo>
                    <a:pt x="861" y="2053"/>
                    <a:pt x="879" y="2039"/>
                    <a:pt x="892" y="2022"/>
                  </a:cubicBezTo>
                  <a:lnTo>
                    <a:pt x="896" y="2019"/>
                  </a:lnTo>
                  <a:lnTo>
                    <a:pt x="910" y="2005"/>
                  </a:lnTo>
                  <a:lnTo>
                    <a:pt x="916" y="1995"/>
                  </a:lnTo>
                  <a:cubicBezTo>
                    <a:pt x="919" y="1992"/>
                    <a:pt x="919" y="1992"/>
                    <a:pt x="923" y="1988"/>
                  </a:cubicBezTo>
                  <a:lnTo>
                    <a:pt x="933" y="1978"/>
                  </a:lnTo>
                  <a:lnTo>
                    <a:pt x="858" y="1886"/>
                  </a:lnTo>
                  <a:cubicBezTo>
                    <a:pt x="855" y="1879"/>
                    <a:pt x="844" y="1872"/>
                    <a:pt x="841" y="1866"/>
                  </a:cubicBezTo>
                  <a:lnTo>
                    <a:pt x="831" y="1849"/>
                  </a:lnTo>
                  <a:lnTo>
                    <a:pt x="808" y="1814"/>
                  </a:lnTo>
                  <a:lnTo>
                    <a:pt x="787" y="1780"/>
                  </a:lnTo>
                  <a:cubicBezTo>
                    <a:pt x="780" y="1770"/>
                    <a:pt x="770" y="1753"/>
                    <a:pt x="770" y="1750"/>
                  </a:cubicBezTo>
                  <a:lnTo>
                    <a:pt x="750" y="1712"/>
                  </a:lnTo>
                  <a:cubicBezTo>
                    <a:pt x="736" y="1689"/>
                    <a:pt x="726" y="1662"/>
                    <a:pt x="712" y="1637"/>
                  </a:cubicBezTo>
                  <a:cubicBezTo>
                    <a:pt x="701" y="1610"/>
                    <a:pt x="692" y="1587"/>
                    <a:pt x="681" y="1560"/>
                  </a:cubicBezTo>
                  <a:cubicBezTo>
                    <a:pt x="640" y="1454"/>
                    <a:pt x="613" y="1345"/>
                    <a:pt x="599" y="1233"/>
                  </a:cubicBezTo>
                  <a:cubicBezTo>
                    <a:pt x="586" y="1124"/>
                    <a:pt x="590" y="1012"/>
                    <a:pt x="603" y="903"/>
                  </a:cubicBezTo>
                  <a:cubicBezTo>
                    <a:pt x="616" y="797"/>
                    <a:pt x="648" y="695"/>
                    <a:pt x="692" y="596"/>
                  </a:cubicBezTo>
                  <a:cubicBezTo>
                    <a:pt x="783" y="389"/>
                    <a:pt x="940" y="213"/>
                    <a:pt x="1130" y="134"/>
                  </a:cubicBezTo>
                  <a:cubicBezTo>
                    <a:pt x="1178" y="114"/>
                    <a:pt x="1229" y="100"/>
                    <a:pt x="1277" y="90"/>
                  </a:cubicBezTo>
                  <a:cubicBezTo>
                    <a:pt x="1307" y="86"/>
                    <a:pt x="1338" y="83"/>
                    <a:pt x="1368" y="83"/>
                  </a:cubicBezTo>
                  <a:cubicBezTo>
                    <a:pt x="1387" y="83"/>
                    <a:pt x="1405" y="84"/>
                    <a:pt x="1423" y="86"/>
                  </a:cubicBezTo>
                  <a:cubicBezTo>
                    <a:pt x="1518" y="97"/>
                    <a:pt x="1610" y="131"/>
                    <a:pt x="1681" y="182"/>
                  </a:cubicBezTo>
                  <a:cubicBezTo>
                    <a:pt x="1701" y="196"/>
                    <a:pt x="1719" y="209"/>
                    <a:pt x="1736" y="222"/>
                  </a:cubicBezTo>
                  <a:cubicBezTo>
                    <a:pt x="1750" y="240"/>
                    <a:pt x="1767" y="254"/>
                    <a:pt x="1780" y="270"/>
                  </a:cubicBezTo>
                  <a:cubicBezTo>
                    <a:pt x="1808" y="301"/>
                    <a:pt x="1828" y="338"/>
                    <a:pt x="1841" y="376"/>
                  </a:cubicBezTo>
                  <a:cubicBezTo>
                    <a:pt x="1848" y="392"/>
                    <a:pt x="1858" y="413"/>
                    <a:pt x="1858" y="433"/>
                  </a:cubicBezTo>
                  <a:cubicBezTo>
                    <a:pt x="1865" y="450"/>
                    <a:pt x="1869" y="471"/>
                    <a:pt x="1869" y="491"/>
                  </a:cubicBezTo>
                  <a:cubicBezTo>
                    <a:pt x="1872" y="529"/>
                    <a:pt x="1869" y="566"/>
                    <a:pt x="1862" y="604"/>
                  </a:cubicBezTo>
                  <a:cubicBezTo>
                    <a:pt x="1848" y="678"/>
                    <a:pt x="1828" y="747"/>
                    <a:pt x="1804" y="811"/>
                  </a:cubicBezTo>
                  <a:cubicBezTo>
                    <a:pt x="1780" y="872"/>
                    <a:pt x="1756" y="927"/>
                    <a:pt x="1729" y="974"/>
                  </a:cubicBezTo>
                  <a:cubicBezTo>
                    <a:pt x="1671" y="1070"/>
                    <a:pt x="1607" y="1131"/>
                    <a:pt x="1552" y="1158"/>
                  </a:cubicBezTo>
                  <a:cubicBezTo>
                    <a:pt x="1546" y="1161"/>
                    <a:pt x="1542" y="1165"/>
                    <a:pt x="1535" y="1168"/>
                  </a:cubicBezTo>
                  <a:cubicBezTo>
                    <a:pt x="1528" y="1172"/>
                    <a:pt x="1522" y="1172"/>
                    <a:pt x="1518" y="1175"/>
                  </a:cubicBezTo>
                  <a:cubicBezTo>
                    <a:pt x="1508" y="1179"/>
                    <a:pt x="1497" y="1182"/>
                    <a:pt x="1491" y="1185"/>
                  </a:cubicBezTo>
                  <a:cubicBezTo>
                    <a:pt x="1497" y="1185"/>
                    <a:pt x="1508" y="1182"/>
                    <a:pt x="1518" y="1179"/>
                  </a:cubicBezTo>
                  <a:cubicBezTo>
                    <a:pt x="1525" y="1175"/>
                    <a:pt x="1532" y="1175"/>
                    <a:pt x="1538" y="1172"/>
                  </a:cubicBezTo>
                  <a:cubicBezTo>
                    <a:pt x="1542" y="1168"/>
                    <a:pt x="1549" y="1168"/>
                    <a:pt x="1555" y="1165"/>
                  </a:cubicBezTo>
                  <a:cubicBezTo>
                    <a:pt x="1613" y="1141"/>
                    <a:pt x="1685" y="1083"/>
                    <a:pt x="1750" y="988"/>
                  </a:cubicBezTo>
                  <a:cubicBezTo>
                    <a:pt x="1780" y="940"/>
                    <a:pt x="1811" y="886"/>
                    <a:pt x="1838" y="825"/>
                  </a:cubicBezTo>
                  <a:cubicBezTo>
                    <a:pt x="1865" y="760"/>
                    <a:pt x="1893" y="692"/>
                    <a:pt x="1910" y="614"/>
                  </a:cubicBezTo>
                  <a:cubicBezTo>
                    <a:pt x="1919" y="573"/>
                    <a:pt x="1926" y="532"/>
                    <a:pt x="1926" y="488"/>
                  </a:cubicBezTo>
                  <a:cubicBezTo>
                    <a:pt x="1926" y="467"/>
                    <a:pt x="1923" y="444"/>
                    <a:pt x="1919" y="420"/>
                  </a:cubicBezTo>
                  <a:cubicBezTo>
                    <a:pt x="1916" y="400"/>
                    <a:pt x="1910" y="376"/>
                    <a:pt x="1902" y="351"/>
                  </a:cubicBezTo>
                  <a:cubicBezTo>
                    <a:pt x="1885" y="307"/>
                    <a:pt x="1865" y="267"/>
                    <a:pt x="1831" y="226"/>
                  </a:cubicBezTo>
                  <a:cubicBezTo>
                    <a:pt x="1817" y="205"/>
                    <a:pt x="1800" y="188"/>
                    <a:pt x="1783" y="172"/>
                  </a:cubicBezTo>
                  <a:cubicBezTo>
                    <a:pt x="1763" y="155"/>
                    <a:pt x="1746" y="138"/>
                    <a:pt x="1726" y="124"/>
                  </a:cubicBezTo>
                  <a:cubicBezTo>
                    <a:pt x="1644" y="62"/>
                    <a:pt x="1542" y="22"/>
                    <a:pt x="1433" y="5"/>
                  </a:cubicBezTo>
                  <a:cubicBezTo>
                    <a:pt x="1409" y="2"/>
                    <a:pt x="1385" y="0"/>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4"/>
            <p:cNvSpPr/>
            <p:nvPr/>
          </p:nvSpPr>
          <p:spPr>
            <a:xfrm>
              <a:off x="571757" y="1009770"/>
              <a:ext cx="1580" cy="2853"/>
            </a:xfrm>
            <a:custGeom>
              <a:avLst/>
              <a:gdLst/>
              <a:ahLst/>
              <a:cxnLst/>
              <a:rect l="l" t="t" r="r" b="b"/>
              <a:pathLst>
                <a:path w="36" h="65" extrusionOk="0">
                  <a:moveTo>
                    <a:pt x="4" y="0"/>
                  </a:moveTo>
                  <a:lnTo>
                    <a:pt x="4" y="4"/>
                  </a:lnTo>
                  <a:cubicBezTo>
                    <a:pt x="7" y="8"/>
                    <a:pt x="4" y="11"/>
                    <a:pt x="4" y="14"/>
                  </a:cubicBezTo>
                  <a:cubicBezTo>
                    <a:pt x="7" y="17"/>
                    <a:pt x="4" y="21"/>
                    <a:pt x="4" y="21"/>
                  </a:cubicBezTo>
                  <a:lnTo>
                    <a:pt x="4" y="31"/>
                  </a:lnTo>
                  <a:lnTo>
                    <a:pt x="4" y="41"/>
                  </a:lnTo>
                  <a:lnTo>
                    <a:pt x="4" y="48"/>
                  </a:lnTo>
                  <a:cubicBezTo>
                    <a:pt x="4" y="52"/>
                    <a:pt x="4" y="55"/>
                    <a:pt x="1" y="58"/>
                  </a:cubicBezTo>
                  <a:lnTo>
                    <a:pt x="1" y="61"/>
                  </a:lnTo>
                  <a:lnTo>
                    <a:pt x="4" y="61"/>
                  </a:lnTo>
                  <a:cubicBezTo>
                    <a:pt x="6" y="64"/>
                    <a:pt x="8" y="65"/>
                    <a:pt x="11" y="65"/>
                  </a:cubicBezTo>
                  <a:cubicBezTo>
                    <a:pt x="14" y="65"/>
                    <a:pt x="16" y="64"/>
                    <a:pt x="18" y="61"/>
                  </a:cubicBezTo>
                  <a:cubicBezTo>
                    <a:pt x="21" y="58"/>
                    <a:pt x="24" y="55"/>
                    <a:pt x="28" y="52"/>
                  </a:cubicBezTo>
                  <a:cubicBezTo>
                    <a:pt x="31" y="45"/>
                    <a:pt x="35" y="38"/>
                    <a:pt x="35" y="35"/>
                  </a:cubicBezTo>
                  <a:cubicBezTo>
                    <a:pt x="35" y="28"/>
                    <a:pt x="35" y="21"/>
                    <a:pt x="31" y="14"/>
                  </a:cubicBezTo>
                  <a:cubicBezTo>
                    <a:pt x="28" y="11"/>
                    <a:pt x="24" y="8"/>
                    <a:pt x="21" y="4"/>
                  </a:cubicBezTo>
                  <a:cubicBezTo>
                    <a:pt x="15" y="0"/>
                    <a:pt x="11" y="0"/>
                    <a:pt x="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4"/>
            <p:cNvSpPr/>
            <p:nvPr/>
          </p:nvSpPr>
          <p:spPr>
            <a:xfrm>
              <a:off x="554285" y="1012009"/>
              <a:ext cx="105492" cy="93990"/>
            </a:xfrm>
            <a:custGeom>
              <a:avLst/>
              <a:gdLst/>
              <a:ahLst/>
              <a:cxnLst/>
              <a:rect l="l" t="t" r="r" b="b"/>
              <a:pathLst>
                <a:path w="2403" h="2141" extrusionOk="0">
                  <a:moveTo>
                    <a:pt x="0" y="1"/>
                  </a:moveTo>
                  <a:cubicBezTo>
                    <a:pt x="0" y="1"/>
                    <a:pt x="52" y="31"/>
                    <a:pt x="147" y="89"/>
                  </a:cubicBezTo>
                  <a:cubicBezTo>
                    <a:pt x="239" y="147"/>
                    <a:pt x="368" y="232"/>
                    <a:pt x="528" y="334"/>
                  </a:cubicBezTo>
                  <a:cubicBezTo>
                    <a:pt x="688" y="433"/>
                    <a:pt x="868" y="552"/>
                    <a:pt x="1069" y="671"/>
                  </a:cubicBezTo>
                  <a:cubicBezTo>
                    <a:pt x="1171" y="732"/>
                    <a:pt x="1273" y="793"/>
                    <a:pt x="1382" y="855"/>
                  </a:cubicBezTo>
                  <a:cubicBezTo>
                    <a:pt x="1487" y="916"/>
                    <a:pt x="1596" y="977"/>
                    <a:pt x="1699" y="1042"/>
                  </a:cubicBezTo>
                  <a:cubicBezTo>
                    <a:pt x="1804" y="1106"/>
                    <a:pt x="1903" y="1174"/>
                    <a:pt x="1994" y="1249"/>
                  </a:cubicBezTo>
                  <a:cubicBezTo>
                    <a:pt x="2082" y="1327"/>
                    <a:pt x="2164" y="1409"/>
                    <a:pt x="2219" y="1500"/>
                  </a:cubicBezTo>
                  <a:cubicBezTo>
                    <a:pt x="2246" y="1545"/>
                    <a:pt x="2266" y="1593"/>
                    <a:pt x="2280" y="1640"/>
                  </a:cubicBezTo>
                  <a:cubicBezTo>
                    <a:pt x="2290" y="1688"/>
                    <a:pt x="2297" y="1739"/>
                    <a:pt x="2290" y="1786"/>
                  </a:cubicBezTo>
                  <a:cubicBezTo>
                    <a:pt x="2283" y="1882"/>
                    <a:pt x="2239" y="1963"/>
                    <a:pt x="2171" y="2011"/>
                  </a:cubicBezTo>
                  <a:cubicBezTo>
                    <a:pt x="2137" y="2035"/>
                    <a:pt x="2099" y="2056"/>
                    <a:pt x="2062" y="2065"/>
                  </a:cubicBezTo>
                  <a:cubicBezTo>
                    <a:pt x="2025" y="2076"/>
                    <a:pt x="1988" y="2083"/>
                    <a:pt x="1950" y="2086"/>
                  </a:cubicBezTo>
                  <a:cubicBezTo>
                    <a:pt x="1929" y="2088"/>
                    <a:pt x="1909" y="2089"/>
                    <a:pt x="1889" y="2089"/>
                  </a:cubicBezTo>
                  <a:cubicBezTo>
                    <a:pt x="1841" y="2089"/>
                    <a:pt x="1798" y="2084"/>
                    <a:pt x="1760" y="2079"/>
                  </a:cubicBezTo>
                  <a:cubicBezTo>
                    <a:pt x="1705" y="2072"/>
                    <a:pt x="1664" y="2062"/>
                    <a:pt x="1633" y="2059"/>
                  </a:cubicBezTo>
                  <a:cubicBezTo>
                    <a:pt x="1606" y="2052"/>
                    <a:pt x="1589" y="2048"/>
                    <a:pt x="1589" y="2048"/>
                  </a:cubicBezTo>
                  <a:lnTo>
                    <a:pt x="1589" y="2048"/>
                  </a:lnTo>
                  <a:cubicBezTo>
                    <a:pt x="1589" y="2048"/>
                    <a:pt x="1606" y="2056"/>
                    <a:pt x="1633" y="2065"/>
                  </a:cubicBezTo>
                  <a:cubicBezTo>
                    <a:pt x="1661" y="2076"/>
                    <a:pt x="1702" y="2089"/>
                    <a:pt x="1752" y="2106"/>
                  </a:cubicBezTo>
                  <a:cubicBezTo>
                    <a:pt x="1807" y="2120"/>
                    <a:pt x="1872" y="2133"/>
                    <a:pt x="1953" y="2141"/>
                  </a:cubicBezTo>
                  <a:cubicBezTo>
                    <a:pt x="1991" y="2141"/>
                    <a:pt x="2035" y="2141"/>
                    <a:pt x="2079" y="2130"/>
                  </a:cubicBezTo>
                  <a:cubicBezTo>
                    <a:pt x="2123" y="2123"/>
                    <a:pt x="2171" y="2106"/>
                    <a:pt x="2215" y="2076"/>
                  </a:cubicBezTo>
                  <a:cubicBezTo>
                    <a:pt x="2259" y="2048"/>
                    <a:pt x="2300" y="2011"/>
                    <a:pt x="2331" y="1963"/>
                  </a:cubicBezTo>
                  <a:cubicBezTo>
                    <a:pt x="2361" y="1913"/>
                    <a:pt x="2382" y="1858"/>
                    <a:pt x="2392" y="1800"/>
                  </a:cubicBezTo>
                  <a:cubicBezTo>
                    <a:pt x="2402" y="1739"/>
                    <a:pt x="2402" y="1678"/>
                    <a:pt x="2392" y="1616"/>
                  </a:cubicBezTo>
                  <a:cubicBezTo>
                    <a:pt x="2379" y="1555"/>
                    <a:pt x="2355" y="1494"/>
                    <a:pt x="2324" y="1439"/>
                  </a:cubicBezTo>
                  <a:cubicBezTo>
                    <a:pt x="2266" y="1327"/>
                    <a:pt x="2174" y="1232"/>
                    <a:pt x="2079" y="1147"/>
                  </a:cubicBezTo>
                  <a:cubicBezTo>
                    <a:pt x="1984" y="1065"/>
                    <a:pt x="1878" y="990"/>
                    <a:pt x="1770" y="926"/>
                  </a:cubicBezTo>
                  <a:cubicBezTo>
                    <a:pt x="1661" y="858"/>
                    <a:pt x="1552" y="797"/>
                    <a:pt x="1446" y="739"/>
                  </a:cubicBezTo>
                  <a:cubicBezTo>
                    <a:pt x="1338" y="681"/>
                    <a:pt x="1232" y="623"/>
                    <a:pt x="1127" y="569"/>
                  </a:cubicBezTo>
                  <a:cubicBezTo>
                    <a:pt x="923" y="456"/>
                    <a:pt x="725" y="365"/>
                    <a:pt x="559" y="280"/>
                  </a:cubicBezTo>
                  <a:cubicBezTo>
                    <a:pt x="392" y="194"/>
                    <a:pt x="249" y="130"/>
                    <a:pt x="154" y="79"/>
                  </a:cubicBezTo>
                  <a:cubicBezTo>
                    <a:pt x="55" y="3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4"/>
            <p:cNvSpPr/>
            <p:nvPr/>
          </p:nvSpPr>
          <p:spPr>
            <a:xfrm>
              <a:off x="590108" y="1102664"/>
              <a:ext cx="78318" cy="145836"/>
            </a:xfrm>
            <a:custGeom>
              <a:avLst/>
              <a:gdLst/>
              <a:ahLst/>
              <a:cxnLst/>
              <a:rect l="l" t="t" r="r" b="b"/>
              <a:pathLst>
                <a:path w="1784" h="3322" extrusionOk="0">
                  <a:moveTo>
                    <a:pt x="1049" y="1975"/>
                  </a:moveTo>
                  <a:lnTo>
                    <a:pt x="1049" y="1975"/>
                  </a:lnTo>
                  <a:cubicBezTo>
                    <a:pt x="1049" y="1976"/>
                    <a:pt x="1049" y="1978"/>
                    <a:pt x="1049" y="1980"/>
                  </a:cubicBezTo>
                  <a:lnTo>
                    <a:pt x="1049" y="1980"/>
                  </a:lnTo>
                  <a:lnTo>
                    <a:pt x="1049" y="1980"/>
                  </a:lnTo>
                  <a:cubicBezTo>
                    <a:pt x="1049" y="1978"/>
                    <a:pt x="1049" y="1976"/>
                    <a:pt x="1049" y="1975"/>
                  </a:cubicBezTo>
                  <a:close/>
                  <a:moveTo>
                    <a:pt x="770" y="0"/>
                  </a:moveTo>
                  <a:cubicBezTo>
                    <a:pt x="770" y="1"/>
                    <a:pt x="787" y="11"/>
                    <a:pt x="821" y="35"/>
                  </a:cubicBezTo>
                  <a:cubicBezTo>
                    <a:pt x="855" y="55"/>
                    <a:pt x="903" y="89"/>
                    <a:pt x="957" y="137"/>
                  </a:cubicBezTo>
                  <a:cubicBezTo>
                    <a:pt x="1012" y="187"/>
                    <a:pt x="1076" y="249"/>
                    <a:pt x="1144" y="327"/>
                  </a:cubicBezTo>
                  <a:cubicBezTo>
                    <a:pt x="1209" y="405"/>
                    <a:pt x="1274" y="501"/>
                    <a:pt x="1341" y="606"/>
                  </a:cubicBezTo>
                  <a:cubicBezTo>
                    <a:pt x="1409" y="711"/>
                    <a:pt x="1470" y="834"/>
                    <a:pt x="1525" y="966"/>
                  </a:cubicBezTo>
                  <a:cubicBezTo>
                    <a:pt x="1583" y="1099"/>
                    <a:pt x="1634" y="1239"/>
                    <a:pt x="1647" y="1388"/>
                  </a:cubicBezTo>
                  <a:cubicBezTo>
                    <a:pt x="1654" y="1463"/>
                    <a:pt x="1651" y="1538"/>
                    <a:pt x="1630" y="1610"/>
                  </a:cubicBezTo>
                  <a:cubicBezTo>
                    <a:pt x="1613" y="1681"/>
                    <a:pt x="1580" y="1749"/>
                    <a:pt x="1532" y="1803"/>
                  </a:cubicBezTo>
                  <a:cubicBezTo>
                    <a:pt x="1508" y="1831"/>
                    <a:pt x="1484" y="1858"/>
                    <a:pt x="1454" y="1875"/>
                  </a:cubicBezTo>
                  <a:cubicBezTo>
                    <a:pt x="1423" y="1895"/>
                    <a:pt x="1393" y="1909"/>
                    <a:pt x="1358" y="1919"/>
                  </a:cubicBezTo>
                  <a:cubicBezTo>
                    <a:pt x="1338" y="1925"/>
                    <a:pt x="1316" y="1927"/>
                    <a:pt x="1293" y="1927"/>
                  </a:cubicBezTo>
                  <a:cubicBezTo>
                    <a:pt x="1246" y="1927"/>
                    <a:pt x="1198" y="1916"/>
                    <a:pt x="1154" y="1895"/>
                  </a:cubicBezTo>
                  <a:cubicBezTo>
                    <a:pt x="1148" y="1892"/>
                    <a:pt x="1141" y="1889"/>
                    <a:pt x="1134" y="1885"/>
                  </a:cubicBezTo>
                  <a:lnTo>
                    <a:pt x="1127" y="1881"/>
                  </a:lnTo>
                  <a:lnTo>
                    <a:pt x="1120" y="1878"/>
                  </a:lnTo>
                  <a:lnTo>
                    <a:pt x="1110" y="1868"/>
                  </a:lnTo>
                  <a:cubicBezTo>
                    <a:pt x="1096" y="1858"/>
                    <a:pt x="1083" y="1844"/>
                    <a:pt x="1069" y="1834"/>
                  </a:cubicBezTo>
                  <a:cubicBezTo>
                    <a:pt x="1069" y="1834"/>
                    <a:pt x="1062" y="1823"/>
                    <a:pt x="1059" y="1817"/>
                  </a:cubicBezTo>
                  <a:lnTo>
                    <a:pt x="1049" y="1796"/>
                  </a:lnTo>
                  <a:cubicBezTo>
                    <a:pt x="1042" y="1783"/>
                    <a:pt x="1035" y="1770"/>
                    <a:pt x="1029" y="1756"/>
                  </a:cubicBezTo>
                  <a:cubicBezTo>
                    <a:pt x="1012" y="1759"/>
                    <a:pt x="998" y="1759"/>
                    <a:pt x="985" y="1762"/>
                  </a:cubicBezTo>
                  <a:lnTo>
                    <a:pt x="974" y="1766"/>
                  </a:lnTo>
                  <a:lnTo>
                    <a:pt x="957" y="1766"/>
                  </a:lnTo>
                  <a:cubicBezTo>
                    <a:pt x="940" y="1770"/>
                    <a:pt x="923" y="1773"/>
                    <a:pt x="906" y="1779"/>
                  </a:cubicBezTo>
                  <a:cubicBezTo>
                    <a:pt x="916" y="1881"/>
                    <a:pt x="927" y="2018"/>
                    <a:pt x="930" y="2045"/>
                  </a:cubicBezTo>
                  <a:cubicBezTo>
                    <a:pt x="933" y="2099"/>
                    <a:pt x="936" y="2150"/>
                    <a:pt x="936" y="2205"/>
                  </a:cubicBezTo>
                  <a:cubicBezTo>
                    <a:pt x="940" y="2307"/>
                    <a:pt x="936" y="2406"/>
                    <a:pt x="923" y="2504"/>
                  </a:cubicBezTo>
                  <a:cubicBezTo>
                    <a:pt x="903" y="2654"/>
                    <a:pt x="862" y="2797"/>
                    <a:pt x="797" y="2919"/>
                  </a:cubicBezTo>
                  <a:cubicBezTo>
                    <a:pt x="763" y="2980"/>
                    <a:pt x="726" y="3035"/>
                    <a:pt x="682" y="3082"/>
                  </a:cubicBezTo>
                  <a:cubicBezTo>
                    <a:pt x="638" y="3130"/>
                    <a:pt x="589" y="3175"/>
                    <a:pt x="539" y="3205"/>
                  </a:cubicBezTo>
                  <a:cubicBezTo>
                    <a:pt x="487" y="3236"/>
                    <a:pt x="437" y="3252"/>
                    <a:pt x="382" y="3259"/>
                  </a:cubicBezTo>
                  <a:cubicBezTo>
                    <a:pt x="372" y="3261"/>
                    <a:pt x="361" y="3261"/>
                    <a:pt x="351" y="3261"/>
                  </a:cubicBezTo>
                  <a:cubicBezTo>
                    <a:pt x="311" y="3261"/>
                    <a:pt x="272" y="3252"/>
                    <a:pt x="239" y="3236"/>
                  </a:cubicBezTo>
                  <a:cubicBezTo>
                    <a:pt x="195" y="3215"/>
                    <a:pt x="158" y="3188"/>
                    <a:pt x="127" y="3157"/>
                  </a:cubicBezTo>
                  <a:cubicBezTo>
                    <a:pt x="96" y="3126"/>
                    <a:pt x="73" y="3093"/>
                    <a:pt x="59" y="3062"/>
                  </a:cubicBezTo>
                  <a:cubicBezTo>
                    <a:pt x="25" y="2997"/>
                    <a:pt x="11" y="2939"/>
                    <a:pt x="11" y="2899"/>
                  </a:cubicBezTo>
                  <a:cubicBezTo>
                    <a:pt x="8" y="2881"/>
                    <a:pt x="11" y="2864"/>
                    <a:pt x="11" y="2855"/>
                  </a:cubicBezTo>
                  <a:lnTo>
                    <a:pt x="11" y="2841"/>
                  </a:lnTo>
                  <a:cubicBezTo>
                    <a:pt x="11" y="2841"/>
                    <a:pt x="11" y="2844"/>
                    <a:pt x="8" y="2855"/>
                  </a:cubicBezTo>
                  <a:cubicBezTo>
                    <a:pt x="8" y="2864"/>
                    <a:pt x="5" y="2881"/>
                    <a:pt x="5" y="2899"/>
                  </a:cubicBezTo>
                  <a:cubicBezTo>
                    <a:pt x="1" y="2939"/>
                    <a:pt x="8" y="3001"/>
                    <a:pt x="35" y="3073"/>
                  </a:cubicBezTo>
                  <a:cubicBezTo>
                    <a:pt x="49" y="3106"/>
                    <a:pt x="73" y="3144"/>
                    <a:pt x="100" y="3181"/>
                  </a:cubicBezTo>
                  <a:cubicBezTo>
                    <a:pt x="131" y="3215"/>
                    <a:pt x="168" y="3252"/>
                    <a:pt x="216" y="3280"/>
                  </a:cubicBezTo>
                  <a:cubicBezTo>
                    <a:pt x="259" y="3305"/>
                    <a:pt x="314" y="3321"/>
                    <a:pt x="373" y="3321"/>
                  </a:cubicBezTo>
                  <a:cubicBezTo>
                    <a:pt x="378" y="3321"/>
                    <a:pt x="383" y="3321"/>
                    <a:pt x="389" y="3321"/>
                  </a:cubicBezTo>
                  <a:cubicBezTo>
                    <a:pt x="450" y="3321"/>
                    <a:pt x="518" y="3300"/>
                    <a:pt x="576" y="3269"/>
                  </a:cubicBezTo>
                  <a:cubicBezTo>
                    <a:pt x="638" y="3236"/>
                    <a:pt x="691" y="3195"/>
                    <a:pt x="743" y="3144"/>
                  </a:cubicBezTo>
                  <a:cubicBezTo>
                    <a:pt x="794" y="3093"/>
                    <a:pt x="842" y="3032"/>
                    <a:pt x="883" y="2966"/>
                  </a:cubicBezTo>
                  <a:cubicBezTo>
                    <a:pt x="960" y="2837"/>
                    <a:pt x="1015" y="2681"/>
                    <a:pt x="1038" y="2517"/>
                  </a:cubicBezTo>
                  <a:cubicBezTo>
                    <a:pt x="1056" y="2415"/>
                    <a:pt x="1059" y="2310"/>
                    <a:pt x="1059" y="2201"/>
                  </a:cubicBezTo>
                  <a:cubicBezTo>
                    <a:pt x="1059" y="2130"/>
                    <a:pt x="1052" y="2018"/>
                    <a:pt x="1049" y="1983"/>
                  </a:cubicBezTo>
                  <a:lnTo>
                    <a:pt x="1052" y="1983"/>
                  </a:lnTo>
                  <a:lnTo>
                    <a:pt x="1059" y="1987"/>
                  </a:lnTo>
                  <a:lnTo>
                    <a:pt x="1073" y="1997"/>
                  </a:lnTo>
                  <a:cubicBezTo>
                    <a:pt x="1079" y="2001"/>
                    <a:pt x="1090" y="2007"/>
                    <a:pt x="1100" y="2011"/>
                  </a:cubicBezTo>
                  <a:cubicBezTo>
                    <a:pt x="1157" y="2040"/>
                    <a:pt x="1222" y="2054"/>
                    <a:pt x="1286" y="2054"/>
                  </a:cubicBezTo>
                  <a:cubicBezTo>
                    <a:pt x="1321" y="2054"/>
                    <a:pt x="1355" y="2050"/>
                    <a:pt x="1389" y="2041"/>
                  </a:cubicBezTo>
                  <a:cubicBezTo>
                    <a:pt x="1491" y="2018"/>
                    <a:pt x="1569" y="1956"/>
                    <a:pt x="1630" y="1881"/>
                  </a:cubicBezTo>
                  <a:cubicBezTo>
                    <a:pt x="1750" y="1735"/>
                    <a:pt x="1784" y="1542"/>
                    <a:pt x="1760" y="1374"/>
                  </a:cubicBezTo>
                  <a:cubicBezTo>
                    <a:pt x="1740" y="1208"/>
                    <a:pt x="1674" y="1058"/>
                    <a:pt x="1610" y="929"/>
                  </a:cubicBezTo>
                  <a:cubicBezTo>
                    <a:pt x="1542" y="796"/>
                    <a:pt x="1474" y="674"/>
                    <a:pt x="1399" y="569"/>
                  </a:cubicBezTo>
                  <a:cubicBezTo>
                    <a:pt x="1250" y="358"/>
                    <a:pt x="1087" y="211"/>
                    <a:pt x="967" y="123"/>
                  </a:cubicBezTo>
                  <a:cubicBezTo>
                    <a:pt x="906" y="82"/>
                    <a:pt x="858" y="52"/>
                    <a:pt x="825" y="31"/>
                  </a:cubicBezTo>
                  <a:cubicBezTo>
                    <a:pt x="787" y="11"/>
                    <a:pt x="770" y="1"/>
                    <a:pt x="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4"/>
            <p:cNvSpPr/>
            <p:nvPr/>
          </p:nvSpPr>
          <p:spPr>
            <a:xfrm>
              <a:off x="1191945" y="408550"/>
              <a:ext cx="378023" cy="149699"/>
            </a:xfrm>
            <a:custGeom>
              <a:avLst/>
              <a:gdLst/>
              <a:ahLst/>
              <a:cxnLst/>
              <a:rect l="l" t="t" r="r" b="b"/>
              <a:pathLst>
                <a:path w="8611" h="3410" extrusionOk="0">
                  <a:moveTo>
                    <a:pt x="1" y="0"/>
                  </a:moveTo>
                  <a:lnTo>
                    <a:pt x="1" y="0"/>
                  </a:lnTo>
                  <a:cubicBezTo>
                    <a:pt x="1" y="0"/>
                    <a:pt x="25" y="45"/>
                    <a:pt x="76" y="127"/>
                  </a:cubicBezTo>
                  <a:cubicBezTo>
                    <a:pt x="127" y="208"/>
                    <a:pt x="198" y="327"/>
                    <a:pt x="297" y="474"/>
                  </a:cubicBezTo>
                  <a:cubicBezTo>
                    <a:pt x="494" y="769"/>
                    <a:pt x="790" y="1184"/>
                    <a:pt x="1191" y="1640"/>
                  </a:cubicBezTo>
                  <a:cubicBezTo>
                    <a:pt x="1290" y="1755"/>
                    <a:pt x="1399" y="1875"/>
                    <a:pt x="1511" y="1994"/>
                  </a:cubicBezTo>
                  <a:cubicBezTo>
                    <a:pt x="1569" y="2052"/>
                    <a:pt x="1627" y="2113"/>
                    <a:pt x="1685" y="2174"/>
                  </a:cubicBezTo>
                  <a:cubicBezTo>
                    <a:pt x="1746" y="2232"/>
                    <a:pt x="1808" y="2293"/>
                    <a:pt x="1875" y="2351"/>
                  </a:cubicBezTo>
                  <a:cubicBezTo>
                    <a:pt x="1946" y="2408"/>
                    <a:pt x="2021" y="2460"/>
                    <a:pt x="2110" y="2497"/>
                  </a:cubicBezTo>
                  <a:cubicBezTo>
                    <a:pt x="2182" y="2525"/>
                    <a:pt x="2260" y="2541"/>
                    <a:pt x="2340" y="2541"/>
                  </a:cubicBezTo>
                  <a:cubicBezTo>
                    <a:pt x="2358" y="2541"/>
                    <a:pt x="2377" y="2540"/>
                    <a:pt x="2395" y="2538"/>
                  </a:cubicBezTo>
                  <a:cubicBezTo>
                    <a:pt x="2494" y="2524"/>
                    <a:pt x="2599" y="2484"/>
                    <a:pt x="2668" y="2402"/>
                  </a:cubicBezTo>
                  <a:cubicBezTo>
                    <a:pt x="2739" y="2320"/>
                    <a:pt x="2770" y="2215"/>
                    <a:pt x="2777" y="2113"/>
                  </a:cubicBezTo>
                  <a:cubicBezTo>
                    <a:pt x="2780" y="2072"/>
                    <a:pt x="2780" y="2031"/>
                    <a:pt x="2780" y="1990"/>
                  </a:cubicBezTo>
                  <a:lnTo>
                    <a:pt x="2777" y="1980"/>
                  </a:lnTo>
                  <a:lnTo>
                    <a:pt x="2777" y="1977"/>
                  </a:lnTo>
                  <a:lnTo>
                    <a:pt x="2777" y="1970"/>
                  </a:lnTo>
                  <a:lnTo>
                    <a:pt x="2777" y="1959"/>
                  </a:lnTo>
                  <a:cubicBezTo>
                    <a:pt x="2777" y="1964"/>
                    <a:pt x="2780" y="1964"/>
                    <a:pt x="2783" y="1967"/>
                  </a:cubicBezTo>
                  <a:lnTo>
                    <a:pt x="2783" y="1973"/>
                  </a:lnTo>
                  <a:lnTo>
                    <a:pt x="2787" y="1977"/>
                  </a:lnTo>
                  <a:lnTo>
                    <a:pt x="2787" y="1980"/>
                  </a:lnTo>
                  <a:lnTo>
                    <a:pt x="2817" y="2021"/>
                  </a:lnTo>
                  <a:cubicBezTo>
                    <a:pt x="2828" y="2035"/>
                    <a:pt x="2838" y="2052"/>
                    <a:pt x="2852" y="2066"/>
                  </a:cubicBezTo>
                  <a:cubicBezTo>
                    <a:pt x="2899" y="2127"/>
                    <a:pt x="2946" y="2188"/>
                    <a:pt x="2998" y="2242"/>
                  </a:cubicBezTo>
                  <a:cubicBezTo>
                    <a:pt x="3100" y="2361"/>
                    <a:pt x="3209" y="2470"/>
                    <a:pt x="3328" y="2576"/>
                  </a:cubicBezTo>
                  <a:cubicBezTo>
                    <a:pt x="3389" y="2630"/>
                    <a:pt x="3447" y="2681"/>
                    <a:pt x="3511" y="2728"/>
                  </a:cubicBezTo>
                  <a:cubicBezTo>
                    <a:pt x="3573" y="2780"/>
                    <a:pt x="3637" y="2824"/>
                    <a:pt x="3706" y="2868"/>
                  </a:cubicBezTo>
                  <a:cubicBezTo>
                    <a:pt x="3736" y="2892"/>
                    <a:pt x="3770" y="2912"/>
                    <a:pt x="3804" y="2933"/>
                  </a:cubicBezTo>
                  <a:cubicBezTo>
                    <a:pt x="3838" y="2956"/>
                    <a:pt x="3872" y="2977"/>
                    <a:pt x="3906" y="2997"/>
                  </a:cubicBezTo>
                  <a:lnTo>
                    <a:pt x="4012" y="3055"/>
                  </a:lnTo>
                  <a:lnTo>
                    <a:pt x="4120" y="3110"/>
                  </a:lnTo>
                  <a:cubicBezTo>
                    <a:pt x="4138" y="3120"/>
                    <a:pt x="4155" y="3130"/>
                    <a:pt x="4175" y="3137"/>
                  </a:cubicBezTo>
                  <a:lnTo>
                    <a:pt x="4232" y="3164"/>
                  </a:lnTo>
                  <a:cubicBezTo>
                    <a:pt x="4270" y="3181"/>
                    <a:pt x="4307" y="3198"/>
                    <a:pt x="4345" y="3215"/>
                  </a:cubicBezTo>
                  <a:cubicBezTo>
                    <a:pt x="4423" y="3242"/>
                    <a:pt x="4498" y="3276"/>
                    <a:pt x="4576" y="3300"/>
                  </a:cubicBezTo>
                  <a:cubicBezTo>
                    <a:pt x="4654" y="3327"/>
                    <a:pt x="4736" y="3347"/>
                    <a:pt x="4814" y="3368"/>
                  </a:cubicBezTo>
                  <a:cubicBezTo>
                    <a:pt x="4896" y="3392"/>
                    <a:pt x="4978" y="3405"/>
                    <a:pt x="5063" y="3409"/>
                  </a:cubicBezTo>
                  <a:cubicBezTo>
                    <a:pt x="5074" y="3409"/>
                    <a:pt x="5086" y="3409"/>
                    <a:pt x="5097" y="3409"/>
                  </a:cubicBezTo>
                  <a:cubicBezTo>
                    <a:pt x="5174" y="3409"/>
                    <a:pt x="5251" y="3397"/>
                    <a:pt x="5325" y="3361"/>
                  </a:cubicBezTo>
                  <a:cubicBezTo>
                    <a:pt x="5410" y="3324"/>
                    <a:pt x="5477" y="3249"/>
                    <a:pt x="5512" y="3160"/>
                  </a:cubicBezTo>
                  <a:cubicBezTo>
                    <a:pt x="5543" y="3075"/>
                    <a:pt x="5543" y="2984"/>
                    <a:pt x="5532" y="2902"/>
                  </a:cubicBezTo>
                  <a:cubicBezTo>
                    <a:pt x="5525" y="2882"/>
                    <a:pt x="5522" y="2862"/>
                    <a:pt x="5515" y="2841"/>
                  </a:cubicBezTo>
                  <a:lnTo>
                    <a:pt x="5508" y="2813"/>
                  </a:lnTo>
                  <a:lnTo>
                    <a:pt x="5508" y="2807"/>
                  </a:lnTo>
                  <a:lnTo>
                    <a:pt x="5505" y="2804"/>
                  </a:lnTo>
                  <a:lnTo>
                    <a:pt x="5505" y="2800"/>
                  </a:lnTo>
                  <a:lnTo>
                    <a:pt x="5502" y="2800"/>
                  </a:lnTo>
                  <a:lnTo>
                    <a:pt x="5502" y="2796"/>
                  </a:lnTo>
                  <a:lnTo>
                    <a:pt x="5505" y="2800"/>
                  </a:lnTo>
                  <a:lnTo>
                    <a:pt x="5512" y="2800"/>
                  </a:lnTo>
                  <a:cubicBezTo>
                    <a:pt x="5525" y="2807"/>
                    <a:pt x="5539" y="2813"/>
                    <a:pt x="5549" y="2817"/>
                  </a:cubicBezTo>
                  <a:cubicBezTo>
                    <a:pt x="5570" y="2827"/>
                    <a:pt x="5587" y="2834"/>
                    <a:pt x="5604" y="2841"/>
                  </a:cubicBezTo>
                  <a:cubicBezTo>
                    <a:pt x="5678" y="2871"/>
                    <a:pt x="5747" y="2898"/>
                    <a:pt x="5818" y="2923"/>
                  </a:cubicBezTo>
                  <a:cubicBezTo>
                    <a:pt x="6182" y="3052"/>
                    <a:pt x="6549" y="3123"/>
                    <a:pt x="6903" y="3140"/>
                  </a:cubicBezTo>
                  <a:cubicBezTo>
                    <a:pt x="6984" y="3145"/>
                    <a:pt x="7065" y="3148"/>
                    <a:pt x="7145" y="3148"/>
                  </a:cubicBezTo>
                  <a:cubicBezTo>
                    <a:pt x="7236" y="3148"/>
                    <a:pt x="7326" y="3144"/>
                    <a:pt x="7413" y="3137"/>
                  </a:cubicBezTo>
                  <a:cubicBezTo>
                    <a:pt x="7580" y="3123"/>
                    <a:pt x="7740" y="3096"/>
                    <a:pt x="7886" y="3052"/>
                  </a:cubicBezTo>
                  <a:cubicBezTo>
                    <a:pt x="8036" y="3008"/>
                    <a:pt x="8171" y="2939"/>
                    <a:pt x="8284" y="2851"/>
                  </a:cubicBezTo>
                  <a:cubicBezTo>
                    <a:pt x="8396" y="2760"/>
                    <a:pt x="8482" y="2650"/>
                    <a:pt x="8536" y="2535"/>
                  </a:cubicBezTo>
                  <a:cubicBezTo>
                    <a:pt x="8590" y="2422"/>
                    <a:pt x="8611" y="2300"/>
                    <a:pt x="8600" y="2191"/>
                  </a:cubicBezTo>
                  <a:cubicBezTo>
                    <a:pt x="8600" y="2164"/>
                    <a:pt x="8594" y="2137"/>
                    <a:pt x="8587" y="2110"/>
                  </a:cubicBezTo>
                  <a:cubicBezTo>
                    <a:pt x="8580" y="2086"/>
                    <a:pt x="8576" y="2058"/>
                    <a:pt x="8563" y="2038"/>
                  </a:cubicBezTo>
                  <a:cubicBezTo>
                    <a:pt x="8546" y="1990"/>
                    <a:pt x="8522" y="1950"/>
                    <a:pt x="8495" y="1912"/>
                  </a:cubicBezTo>
                  <a:cubicBezTo>
                    <a:pt x="8441" y="1841"/>
                    <a:pt x="8376" y="1786"/>
                    <a:pt x="8318" y="1752"/>
                  </a:cubicBezTo>
                  <a:cubicBezTo>
                    <a:pt x="8257" y="1719"/>
                    <a:pt x="8199" y="1705"/>
                    <a:pt x="8151" y="1698"/>
                  </a:cubicBezTo>
                  <a:cubicBezTo>
                    <a:pt x="8127" y="1694"/>
                    <a:pt x="8107" y="1691"/>
                    <a:pt x="8087" y="1691"/>
                  </a:cubicBezTo>
                  <a:cubicBezTo>
                    <a:pt x="8069" y="1694"/>
                    <a:pt x="8056" y="1694"/>
                    <a:pt x="8042" y="1694"/>
                  </a:cubicBezTo>
                  <a:cubicBezTo>
                    <a:pt x="8019" y="1701"/>
                    <a:pt x="8005" y="1701"/>
                    <a:pt x="8005" y="1701"/>
                  </a:cubicBezTo>
                  <a:cubicBezTo>
                    <a:pt x="8005" y="1701"/>
                    <a:pt x="8019" y="1701"/>
                    <a:pt x="8042" y="1698"/>
                  </a:cubicBezTo>
                  <a:cubicBezTo>
                    <a:pt x="8056" y="1694"/>
                    <a:pt x="8069" y="1694"/>
                    <a:pt x="8087" y="1694"/>
                  </a:cubicBezTo>
                  <a:cubicBezTo>
                    <a:pt x="8107" y="1694"/>
                    <a:pt x="8127" y="1698"/>
                    <a:pt x="8151" y="1701"/>
                  </a:cubicBezTo>
                  <a:cubicBezTo>
                    <a:pt x="8196" y="1711"/>
                    <a:pt x="8253" y="1728"/>
                    <a:pt x="8311" y="1766"/>
                  </a:cubicBezTo>
                  <a:cubicBezTo>
                    <a:pt x="8369" y="1800"/>
                    <a:pt x="8427" y="1854"/>
                    <a:pt x="8478" y="1926"/>
                  </a:cubicBezTo>
                  <a:cubicBezTo>
                    <a:pt x="8502" y="1964"/>
                    <a:pt x="8526" y="2000"/>
                    <a:pt x="8539" y="2048"/>
                  </a:cubicBezTo>
                  <a:cubicBezTo>
                    <a:pt x="8549" y="2069"/>
                    <a:pt x="8553" y="2093"/>
                    <a:pt x="8559" y="2116"/>
                  </a:cubicBezTo>
                  <a:cubicBezTo>
                    <a:pt x="8563" y="2140"/>
                    <a:pt x="8567" y="2168"/>
                    <a:pt x="8567" y="2191"/>
                  </a:cubicBezTo>
                  <a:cubicBezTo>
                    <a:pt x="8573" y="2297"/>
                    <a:pt x="8549" y="2408"/>
                    <a:pt x="8495" y="2518"/>
                  </a:cubicBezTo>
                  <a:cubicBezTo>
                    <a:pt x="8441" y="2623"/>
                    <a:pt x="8355" y="2725"/>
                    <a:pt x="8250" y="2804"/>
                  </a:cubicBezTo>
                  <a:cubicBezTo>
                    <a:pt x="8141" y="2885"/>
                    <a:pt x="8012" y="2946"/>
                    <a:pt x="7869" y="2987"/>
                  </a:cubicBezTo>
                  <a:cubicBezTo>
                    <a:pt x="7726" y="3028"/>
                    <a:pt x="7570" y="3052"/>
                    <a:pt x="7410" y="3062"/>
                  </a:cubicBezTo>
                  <a:cubicBezTo>
                    <a:pt x="7340" y="3066"/>
                    <a:pt x="7270" y="3068"/>
                    <a:pt x="7200" y="3068"/>
                  </a:cubicBezTo>
                  <a:cubicBezTo>
                    <a:pt x="7104" y="3068"/>
                    <a:pt x="7006" y="3064"/>
                    <a:pt x="6906" y="3058"/>
                  </a:cubicBezTo>
                  <a:cubicBezTo>
                    <a:pt x="6563" y="3031"/>
                    <a:pt x="6206" y="2960"/>
                    <a:pt x="5852" y="2831"/>
                  </a:cubicBezTo>
                  <a:cubicBezTo>
                    <a:pt x="5780" y="2807"/>
                    <a:pt x="5712" y="2780"/>
                    <a:pt x="5645" y="2749"/>
                  </a:cubicBezTo>
                  <a:cubicBezTo>
                    <a:pt x="5628" y="2742"/>
                    <a:pt x="5607" y="2735"/>
                    <a:pt x="5590" y="2725"/>
                  </a:cubicBezTo>
                  <a:lnTo>
                    <a:pt x="5563" y="2715"/>
                  </a:lnTo>
                  <a:lnTo>
                    <a:pt x="5546" y="2708"/>
                  </a:lnTo>
                  <a:lnTo>
                    <a:pt x="5522" y="2694"/>
                  </a:lnTo>
                  <a:cubicBezTo>
                    <a:pt x="5485" y="2678"/>
                    <a:pt x="5450" y="2661"/>
                    <a:pt x="5413" y="2640"/>
                  </a:cubicBezTo>
                  <a:cubicBezTo>
                    <a:pt x="5375" y="2623"/>
                    <a:pt x="5339" y="2603"/>
                    <a:pt x="5298" y="2582"/>
                  </a:cubicBezTo>
                  <a:lnTo>
                    <a:pt x="5298" y="2582"/>
                  </a:lnTo>
                  <a:cubicBezTo>
                    <a:pt x="5314" y="2620"/>
                    <a:pt x="5325" y="2647"/>
                    <a:pt x="5342" y="2684"/>
                  </a:cubicBezTo>
                  <a:cubicBezTo>
                    <a:pt x="5359" y="2719"/>
                    <a:pt x="5372" y="2755"/>
                    <a:pt x="5383" y="2790"/>
                  </a:cubicBezTo>
                  <a:lnTo>
                    <a:pt x="5400" y="2837"/>
                  </a:lnTo>
                  <a:lnTo>
                    <a:pt x="5403" y="2848"/>
                  </a:lnTo>
                  <a:lnTo>
                    <a:pt x="5403" y="2854"/>
                  </a:lnTo>
                  <a:lnTo>
                    <a:pt x="5406" y="2868"/>
                  </a:lnTo>
                  <a:cubicBezTo>
                    <a:pt x="5410" y="2885"/>
                    <a:pt x="5413" y="2902"/>
                    <a:pt x="5416" y="2919"/>
                  </a:cubicBezTo>
                  <a:cubicBezTo>
                    <a:pt x="5427" y="2991"/>
                    <a:pt x="5427" y="3062"/>
                    <a:pt x="5403" y="3120"/>
                  </a:cubicBezTo>
                  <a:cubicBezTo>
                    <a:pt x="5379" y="3181"/>
                    <a:pt x="5334" y="3232"/>
                    <a:pt x="5273" y="3259"/>
                  </a:cubicBezTo>
                  <a:cubicBezTo>
                    <a:pt x="5223" y="3286"/>
                    <a:pt x="5159" y="3297"/>
                    <a:pt x="5095" y="3297"/>
                  </a:cubicBezTo>
                  <a:cubicBezTo>
                    <a:pt x="5086" y="3297"/>
                    <a:pt x="5078" y="3297"/>
                    <a:pt x="5069" y="3297"/>
                  </a:cubicBezTo>
                  <a:cubicBezTo>
                    <a:pt x="4995" y="3293"/>
                    <a:pt x="4916" y="3280"/>
                    <a:pt x="4841" y="3262"/>
                  </a:cubicBezTo>
                  <a:cubicBezTo>
                    <a:pt x="4767" y="3239"/>
                    <a:pt x="4689" y="3222"/>
                    <a:pt x="4614" y="3195"/>
                  </a:cubicBezTo>
                  <a:cubicBezTo>
                    <a:pt x="4535" y="3171"/>
                    <a:pt x="4461" y="3140"/>
                    <a:pt x="4386" y="3110"/>
                  </a:cubicBezTo>
                  <a:cubicBezTo>
                    <a:pt x="4351" y="3096"/>
                    <a:pt x="4314" y="3079"/>
                    <a:pt x="4277" y="3062"/>
                  </a:cubicBezTo>
                  <a:lnTo>
                    <a:pt x="4222" y="3038"/>
                  </a:lnTo>
                  <a:cubicBezTo>
                    <a:pt x="4205" y="3028"/>
                    <a:pt x="4185" y="3021"/>
                    <a:pt x="4168" y="3011"/>
                  </a:cubicBezTo>
                  <a:lnTo>
                    <a:pt x="4066" y="2960"/>
                  </a:lnTo>
                  <a:lnTo>
                    <a:pt x="3964" y="2902"/>
                  </a:lnTo>
                  <a:cubicBezTo>
                    <a:pt x="3930" y="2882"/>
                    <a:pt x="3896" y="2862"/>
                    <a:pt x="3862" y="2841"/>
                  </a:cubicBezTo>
                  <a:cubicBezTo>
                    <a:pt x="3831" y="2821"/>
                    <a:pt x="3797" y="2800"/>
                    <a:pt x="3763" y="2780"/>
                  </a:cubicBezTo>
                  <a:cubicBezTo>
                    <a:pt x="3702" y="2735"/>
                    <a:pt x="3637" y="2691"/>
                    <a:pt x="3576" y="2644"/>
                  </a:cubicBezTo>
                  <a:cubicBezTo>
                    <a:pt x="3515" y="2596"/>
                    <a:pt x="3457" y="2548"/>
                    <a:pt x="3400" y="2497"/>
                  </a:cubicBezTo>
                  <a:cubicBezTo>
                    <a:pt x="3284" y="2395"/>
                    <a:pt x="3175" y="2290"/>
                    <a:pt x="3076" y="2174"/>
                  </a:cubicBezTo>
                  <a:cubicBezTo>
                    <a:pt x="3025" y="2119"/>
                    <a:pt x="2981" y="2061"/>
                    <a:pt x="2933" y="2004"/>
                  </a:cubicBezTo>
                  <a:cubicBezTo>
                    <a:pt x="2923" y="1987"/>
                    <a:pt x="2910" y="1973"/>
                    <a:pt x="2899" y="1959"/>
                  </a:cubicBezTo>
                  <a:lnTo>
                    <a:pt x="2865" y="1909"/>
                  </a:lnTo>
                  <a:cubicBezTo>
                    <a:pt x="2844" y="1878"/>
                    <a:pt x="2821" y="1851"/>
                    <a:pt x="2800" y="1813"/>
                  </a:cubicBezTo>
                  <a:lnTo>
                    <a:pt x="2770" y="1763"/>
                  </a:lnTo>
                  <a:lnTo>
                    <a:pt x="2739" y="1719"/>
                  </a:lnTo>
                  <a:cubicBezTo>
                    <a:pt x="2719" y="1722"/>
                    <a:pt x="2698" y="1722"/>
                    <a:pt x="2681" y="1725"/>
                  </a:cubicBezTo>
                  <a:cubicBezTo>
                    <a:pt x="2675" y="1732"/>
                    <a:pt x="2665" y="1742"/>
                    <a:pt x="2634" y="1759"/>
                  </a:cubicBezTo>
                  <a:cubicBezTo>
                    <a:pt x="2640" y="1783"/>
                    <a:pt x="2644" y="1804"/>
                    <a:pt x="2651" y="1827"/>
                  </a:cubicBezTo>
                  <a:cubicBezTo>
                    <a:pt x="2654" y="1851"/>
                    <a:pt x="2657" y="1871"/>
                    <a:pt x="2661" y="1892"/>
                  </a:cubicBezTo>
                  <a:cubicBezTo>
                    <a:pt x="2665" y="1912"/>
                    <a:pt x="2668" y="1932"/>
                    <a:pt x="2671" y="1953"/>
                  </a:cubicBezTo>
                  <a:cubicBezTo>
                    <a:pt x="2671" y="1959"/>
                    <a:pt x="2671" y="1970"/>
                    <a:pt x="2675" y="1980"/>
                  </a:cubicBezTo>
                  <a:lnTo>
                    <a:pt x="2675" y="1997"/>
                  </a:lnTo>
                  <a:cubicBezTo>
                    <a:pt x="2678" y="2035"/>
                    <a:pt x="2678" y="2072"/>
                    <a:pt x="2678" y="2106"/>
                  </a:cubicBezTo>
                  <a:cubicBezTo>
                    <a:pt x="2675" y="2195"/>
                    <a:pt x="2648" y="2276"/>
                    <a:pt x="2596" y="2341"/>
                  </a:cubicBezTo>
                  <a:cubicBezTo>
                    <a:pt x="2546" y="2402"/>
                    <a:pt x="2467" y="2439"/>
                    <a:pt x="2386" y="2453"/>
                  </a:cubicBezTo>
                  <a:cubicBezTo>
                    <a:pt x="2368" y="2455"/>
                    <a:pt x="2350" y="2457"/>
                    <a:pt x="2332" y="2457"/>
                  </a:cubicBezTo>
                  <a:cubicBezTo>
                    <a:pt x="2267" y="2457"/>
                    <a:pt x="2202" y="2443"/>
                    <a:pt x="2141" y="2422"/>
                  </a:cubicBezTo>
                  <a:cubicBezTo>
                    <a:pt x="2062" y="2392"/>
                    <a:pt x="1991" y="2344"/>
                    <a:pt x="1923" y="2293"/>
                  </a:cubicBezTo>
                  <a:cubicBezTo>
                    <a:pt x="1858" y="2239"/>
                    <a:pt x="1797" y="2181"/>
                    <a:pt x="1736" y="2123"/>
                  </a:cubicBezTo>
                  <a:cubicBezTo>
                    <a:pt x="1674" y="2066"/>
                    <a:pt x="1613" y="2008"/>
                    <a:pt x="1559" y="1950"/>
                  </a:cubicBezTo>
                  <a:cubicBezTo>
                    <a:pt x="1443" y="1834"/>
                    <a:pt x="1334" y="1719"/>
                    <a:pt x="1232" y="1606"/>
                  </a:cubicBezTo>
                  <a:cubicBezTo>
                    <a:pt x="824" y="1157"/>
                    <a:pt x="514" y="755"/>
                    <a:pt x="310" y="463"/>
                  </a:cubicBezTo>
                  <a:cubicBezTo>
                    <a:pt x="208" y="320"/>
                    <a:pt x="130" y="204"/>
                    <a:pt x="79" y="123"/>
                  </a:cubicBezTo>
                  <a:cubicBezTo>
                    <a:pt x="28"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4"/>
            <p:cNvSpPr/>
            <p:nvPr/>
          </p:nvSpPr>
          <p:spPr>
            <a:xfrm>
              <a:off x="1473306" y="419526"/>
              <a:ext cx="59177" cy="52460"/>
            </a:xfrm>
            <a:custGeom>
              <a:avLst/>
              <a:gdLst/>
              <a:ahLst/>
              <a:cxnLst/>
              <a:rect l="l" t="t" r="r" b="b"/>
              <a:pathLst>
                <a:path w="1348" h="1195" extrusionOk="0">
                  <a:moveTo>
                    <a:pt x="630" y="1"/>
                  </a:moveTo>
                  <a:cubicBezTo>
                    <a:pt x="555" y="1"/>
                    <a:pt x="478" y="12"/>
                    <a:pt x="402" y="36"/>
                  </a:cubicBezTo>
                  <a:cubicBezTo>
                    <a:pt x="334" y="56"/>
                    <a:pt x="266" y="87"/>
                    <a:pt x="201" y="131"/>
                  </a:cubicBezTo>
                  <a:cubicBezTo>
                    <a:pt x="140" y="175"/>
                    <a:pt x="82" y="237"/>
                    <a:pt x="52" y="312"/>
                  </a:cubicBezTo>
                  <a:cubicBezTo>
                    <a:pt x="18" y="387"/>
                    <a:pt x="7" y="464"/>
                    <a:pt x="4" y="543"/>
                  </a:cubicBezTo>
                  <a:cubicBezTo>
                    <a:pt x="1" y="621"/>
                    <a:pt x="11" y="700"/>
                    <a:pt x="32" y="775"/>
                  </a:cubicBezTo>
                  <a:cubicBezTo>
                    <a:pt x="55" y="849"/>
                    <a:pt x="89" y="921"/>
                    <a:pt x="140" y="985"/>
                  </a:cubicBezTo>
                  <a:cubicBezTo>
                    <a:pt x="188" y="1047"/>
                    <a:pt x="249" y="1101"/>
                    <a:pt x="321" y="1138"/>
                  </a:cubicBezTo>
                  <a:cubicBezTo>
                    <a:pt x="393" y="1175"/>
                    <a:pt x="474" y="1195"/>
                    <a:pt x="555" y="1195"/>
                  </a:cubicBezTo>
                  <a:cubicBezTo>
                    <a:pt x="631" y="1195"/>
                    <a:pt x="706" y="1178"/>
                    <a:pt x="773" y="1142"/>
                  </a:cubicBezTo>
                  <a:cubicBezTo>
                    <a:pt x="844" y="1108"/>
                    <a:pt x="899" y="1047"/>
                    <a:pt x="936" y="982"/>
                  </a:cubicBezTo>
                  <a:cubicBezTo>
                    <a:pt x="971" y="918"/>
                    <a:pt x="987" y="846"/>
                    <a:pt x="984" y="775"/>
                  </a:cubicBezTo>
                  <a:cubicBezTo>
                    <a:pt x="987" y="740"/>
                    <a:pt x="977" y="703"/>
                    <a:pt x="971" y="673"/>
                  </a:cubicBezTo>
                  <a:cubicBezTo>
                    <a:pt x="957" y="638"/>
                    <a:pt x="943" y="607"/>
                    <a:pt x="922" y="580"/>
                  </a:cubicBezTo>
                  <a:cubicBezTo>
                    <a:pt x="885" y="526"/>
                    <a:pt x="831" y="485"/>
                    <a:pt x="779" y="461"/>
                  </a:cubicBezTo>
                  <a:cubicBezTo>
                    <a:pt x="729" y="434"/>
                    <a:pt x="671" y="417"/>
                    <a:pt x="616" y="417"/>
                  </a:cubicBezTo>
                  <a:cubicBezTo>
                    <a:pt x="558" y="417"/>
                    <a:pt x="504" y="441"/>
                    <a:pt x="470" y="478"/>
                  </a:cubicBezTo>
                  <a:cubicBezTo>
                    <a:pt x="440" y="519"/>
                    <a:pt x="426" y="563"/>
                    <a:pt x="423" y="604"/>
                  </a:cubicBezTo>
                  <a:cubicBezTo>
                    <a:pt x="419" y="645"/>
                    <a:pt x="426" y="682"/>
                    <a:pt x="436" y="713"/>
                  </a:cubicBezTo>
                  <a:cubicBezTo>
                    <a:pt x="460" y="778"/>
                    <a:pt x="501" y="815"/>
                    <a:pt x="535" y="829"/>
                  </a:cubicBezTo>
                  <a:cubicBezTo>
                    <a:pt x="552" y="836"/>
                    <a:pt x="562" y="836"/>
                    <a:pt x="572" y="836"/>
                  </a:cubicBezTo>
                  <a:cubicBezTo>
                    <a:pt x="566" y="832"/>
                    <a:pt x="552" y="829"/>
                    <a:pt x="538" y="822"/>
                  </a:cubicBezTo>
                  <a:cubicBezTo>
                    <a:pt x="508" y="805"/>
                    <a:pt x="473" y="767"/>
                    <a:pt x="460" y="706"/>
                  </a:cubicBezTo>
                  <a:cubicBezTo>
                    <a:pt x="450" y="679"/>
                    <a:pt x="450" y="645"/>
                    <a:pt x="453" y="607"/>
                  </a:cubicBezTo>
                  <a:cubicBezTo>
                    <a:pt x="460" y="574"/>
                    <a:pt x="477" y="536"/>
                    <a:pt x="504" y="509"/>
                  </a:cubicBezTo>
                  <a:cubicBezTo>
                    <a:pt x="529" y="484"/>
                    <a:pt x="564" y="471"/>
                    <a:pt x="601" y="471"/>
                  </a:cubicBezTo>
                  <a:cubicBezTo>
                    <a:pt x="605" y="471"/>
                    <a:pt x="609" y="471"/>
                    <a:pt x="613" y="472"/>
                  </a:cubicBezTo>
                  <a:cubicBezTo>
                    <a:pt x="657" y="475"/>
                    <a:pt x="705" y="495"/>
                    <a:pt x="749" y="519"/>
                  </a:cubicBezTo>
                  <a:cubicBezTo>
                    <a:pt x="790" y="546"/>
                    <a:pt x="831" y="580"/>
                    <a:pt x="858" y="624"/>
                  </a:cubicBezTo>
                  <a:cubicBezTo>
                    <a:pt x="872" y="645"/>
                    <a:pt x="878" y="669"/>
                    <a:pt x="885" y="696"/>
                  </a:cubicBezTo>
                  <a:cubicBezTo>
                    <a:pt x="892" y="720"/>
                    <a:pt x="895" y="747"/>
                    <a:pt x="892" y="775"/>
                  </a:cubicBezTo>
                  <a:cubicBezTo>
                    <a:pt x="889" y="883"/>
                    <a:pt x="828" y="999"/>
                    <a:pt x="726" y="1053"/>
                  </a:cubicBezTo>
                  <a:cubicBezTo>
                    <a:pt x="678" y="1078"/>
                    <a:pt x="622" y="1091"/>
                    <a:pt x="564" y="1091"/>
                  </a:cubicBezTo>
                  <a:cubicBezTo>
                    <a:pt x="497" y="1091"/>
                    <a:pt x="428" y="1074"/>
                    <a:pt x="368" y="1043"/>
                  </a:cubicBezTo>
                  <a:cubicBezTo>
                    <a:pt x="252" y="989"/>
                    <a:pt x="170" y="873"/>
                    <a:pt x="134" y="744"/>
                  </a:cubicBezTo>
                  <a:cubicBezTo>
                    <a:pt x="113" y="679"/>
                    <a:pt x="106" y="611"/>
                    <a:pt x="106" y="546"/>
                  </a:cubicBezTo>
                  <a:cubicBezTo>
                    <a:pt x="106" y="478"/>
                    <a:pt x="120" y="411"/>
                    <a:pt x="144" y="353"/>
                  </a:cubicBezTo>
                  <a:cubicBezTo>
                    <a:pt x="191" y="237"/>
                    <a:pt x="310" y="162"/>
                    <a:pt x="429" y="122"/>
                  </a:cubicBezTo>
                  <a:cubicBezTo>
                    <a:pt x="508" y="95"/>
                    <a:pt x="590" y="83"/>
                    <a:pt x="669" y="83"/>
                  </a:cubicBezTo>
                  <a:cubicBezTo>
                    <a:pt x="713" y="83"/>
                    <a:pt x="756" y="87"/>
                    <a:pt x="797" y="94"/>
                  </a:cubicBezTo>
                  <a:cubicBezTo>
                    <a:pt x="916" y="114"/>
                    <a:pt x="1021" y="166"/>
                    <a:pt x="1100" y="233"/>
                  </a:cubicBezTo>
                  <a:cubicBezTo>
                    <a:pt x="1181" y="298"/>
                    <a:pt x="1236" y="380"/>
                    <a:pt x="1273" y="458"/>
                  </a:cubicBezTo>
                  <a:cubicBezTo>
                    <a:pt x="1310" y="536"/>
                    <a:pt x="1327" y="611"/>
                    <a:pt x="1331" y="676"/>
                  </a:cubicBezTo>
                  <a:cubicBezTo>
                    <a:pt x="1338" y="737"/>
                    <a:pt x="1331" y="788"/>
                    <a:pt x="1327" y="822"/>
                  </a:cubicBezTo>
                  <a:cubicBezTo>
                    <a:pt x="1321" y="856"/>
                    <a:pt x="1317" y="873"/>
                    <a:pt x="1317" y="873"/>
                  </a:cubicBezTo>
                  <a:cubicBezTo>
                    <a:pt x="1317" y="873"/>
                    <a:pt x="1321" y="856"/>
                    <a:pt x="1331" y="822"/>
                  </a:cubicBezTo>
                  <a:cubicBezTo>
                    <a:pt x="1338" y="788"/>
                    <a:pt x="1348" y="740"/>
                    <a:pt x="1348" y="676"/>
                  </a:cubicBezTo>
                  <a:cubicBezTo>
                    <a:pt x="1348" y="611"/>
                    <a:pt x="1338" y="530"/>
                    <a:pt x="1307" y="444"/>
                  </a:cubicBezTo>
                  <a:cubicBezTo>
                    <a:pt x="1277" y="359"/>
                    <a:pt x="1222" y="268"/>
                    <a:pt x="1137" y="189"/>
                  </a:cubicBezTo>
                  <a:cubicBezTo>
                    <a:pt x="1055" y="111"/>
                    <a:pt x="939" y="50"/>
                    <a:pt x="814" y="23"/>
                  </a:cubicBezTo>
                  <a:cubicBezTo>
                    <a:pt x="755" y="9"/>
                    <a:pt x="693"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4"/>
            <p:cNvSpPr/>
            <p:nvPr/>
          </p:nvSpPr>
          <p:spPr>
            <a:xfrm>
              <a:off x="952422" y="311925"/>
              <a:ext cx="455638" cy="189692"/>
            </a:xfrm>
            <a:custGeom>
              <a:avLst/>
              <a:gdLst/>
              <a:ahLst/>
              <a:cxnLst/>
              <a:rect l="l" t="t" r="r" b="b"/>
              <a:pathLst>
                <a:path w="10379" h="4321" extrusionOk="0">
                  <a:moveTo>
                    <a:pt x="1232" y="1"/>
                  </a:moveTo>
                  <a:cubicBezTo>
                    <a:pt x="1174" y="1"/>
                    <a:pt x="1116" y="4"/>
                    <a:pt x="1062" y="4"/>
                  </a:cubicBezTo>
                  <a:lnTo>
                    <a:pt x="902" y="4"/>
                  </a:lnTo>
                  <a:cubicBezTo>
                    <a:pt x="851" y="4"/>
                    <a:pt x="800" y="4"/>
                    <a:pt x="753" y="7"/>
                  </a:cubicBezTo>
                  <a:cubicBezTo>
                    <a:pt x="657" y="14"/>
                    <a:pt x="572" y="17"/>
                    <a:pt x="494" y="21"/>
                  </a:cubicBezTo>
                  <a:cubicBezTo>
                    <a:pt x="412" y="25"/>
                    <a:pt x="345" y="31"/>
                    <a:pt x="283" y="38"/>
                  </a:cubicBezTo>
                  <a:cubicBezTo>
                    <a:pt x="222" y="45"/>
                    <a:pt x="171" y="51"/>
                    <a:pt x="130" y="55"/>
                  </a:cubicBezTo>
                  <a:cubicBezTo>
                    <a:pt x="45" y="62"/>
                    <a:pt x="1" y="65"/>
                    <a:pt x="1" y="65"/>
                  </a:cubicBezTo>
                  <a:cubicBezTo>
                    <a:pt x="1" y="65"/>
                    <a:pt x="45" y="69"/>
                    <a:pt x="130" y="69"/>
                  </a:cubicBezTo>
                  <a:lnTo>
                    <a:pt x="283" y="69"/>
                  </a:lnTo>
                  <a:cubicBezTo>
                    <a:pt x="345" y="72"/>
                    <a:pt x="416" y="72"/>
                    <a:pt x="494" y="75"/>
                  </a:cubicBezTo>
                  <a:cubicBezTo>
                    <a:pt x="572" y="78"/>
                    <a:pt x="657" y="82"/>
                    <a:pt x="753" y="86"/>
                  </a:cubicBezTo>
                  <a:cubicBezTo>
                    <a:pt x="800" y="89"/>
                    <a:pt x="847" y="92"/>
                    <a:pt x="899" y="96"/>
                  </a:cubicBezTo>
                  <a:cubicBezTo>
                    <a:pt x="949" y="103"/>
                    <a:pt x="1004" y="106"/>
                    <a:pt x="1055" y="109"/>
                  </a:cubicBezTo>
                  <a:cubicBezTo>
                    <a:pt x="1110" y="113"/>
                    <a:pt x="1167" y="119"/>
                    <a:pt x="1225" y="123"/>
                  </a:cubicBezTo>
                  <a:cubicBezTo>
                    <a:pt x="1283" y="130"/>
                    <a:pt x="1341" y="136"/>
                    <a:pt x="1402" y="144"/>
                  </a:cubicBezTo>
                  <a:cubicBezTo>
                    <a:pt x="1463" y="150"/>
                    <a:pt x="1524" y="157"/>
                    <a:pt x="1590" y="164"/>
                  </a:cubicBezTo>
                  <a:cubicBezTo>
                    <a:pt x="1651" y="171"/>
                    <a:pt x="1715" y="180"/>
                    <a:pt x="1783" y="191"/>
                  </a:cubicBezTo>
                  <a:cubicBezTo>
                    <a:pt x="2310" y="259"/>
                    <a:pt x="2923" y="392"/>
                    <a:pt x="3559" y="582"/>
                  </a:cubicBezTo>
                  <a:cubicBezTo>
                    <a:pt x="3637" y="606"/>
                    <a:pt x="3719" y="637"/>
                    <a:pt x="3797" y="661"/>
                  </a:cubicBezTo>
                  <a:cubicBezTo>
                    <a:pt x="3838" y="674"/>
                    <a:pt x="3879" y="687"/>
                    <a:pt x="3920" y="701"/>
                  </a:cubicBezTo>
                  <a:lnTo>
                    <a:pt x="3978" y="722"/>
                  </a:lnTo>
                  <a:lnTo>
                    <a:pt x="4039" y="742"/>
                  </a:lnTo>
                  <a:cubicBezTo>
                    <a:pt x="4198" y="803"/>
                    <a:pt x="4361" y="861"/>
                    <a:pt x="4521" y="929"/>
                  </a:cubicBezTo>
                  <a:cubicBezTo>
                    <a:pt x="4848" y="1055"/>
                    <a:pt x="5168" y="1212"/>
                    <a:pt x="5481" y="1372"/>
                  </a:cubicBezTo>
                  <a:cubicBezTo>
                    <a:pt x="5637" y="1457"/>
                    <a:pt x="5794" y="1535"/>
                    <a:pt x="5947" y="1630"/>
                  </a:cubicBezTo>
                  <a:cubicBezTo>
                    <a:pt x="6022" y="1674"/>
                    <a:pt x="6096" y="1719"/>
                    <a:pt x="6171" y="1763"/>
                  </a:cubicBezTo>
                  <a:cubicBezTo>
                    <a:pt x="6246" y="1810"/>
                    <a:pt x="6321" y="1858"/>
                    <a:pt x="6396" y="1902"/>
                  </a:cubicBezTo>
                  <a:cubicBezTo>
                    <a:pt x="6688" y="2092"/>
                    <a:pt x="6974" y="2287"/>
                    <a:pt x="7246" y="2480"/>
                  </a:cubicBezTo>
                  <a:cubicBezTo>
                    <a:pt x="7794" y="2868"/>
                    <a:pt x="8311" y="3232"/>
                    <a:pt x="8767" y="3521"/>
                  </a:cubicBezTo>
                  <a:cubicBezTo>
                    <a:pt x="9226" y="3810"/>
                    <a:pt x="9631" y="4011"/>
                    <a:pt x="9920" y="4137"/>
                  </a:cubicBezTo>
                  <a:cubicBezTo>
                    <a:pt x="9991" y="4168"/>
                    <a:pt x="10056" y="4198"/>
                    <a:pt x="10114" y="4218"/>
                  </a:cubicBezTo>
                  <a:cubicBezTo>
                    <a:pt x="10172" y="4239"/>
                    <a:pt x="10219" y="4259"/>
                    <a:pt x="10257" y="4273"/>
                  </a:cubicBezTo>
                  <a:cubicBezTo>
                    <a:pt x="10338" y="4303"/>
                    <a:pt x="10379" y="4320"/>
                    <a:pt x="10379" y="4320"/>
                  </a:cubicBezTo>
                  <a:cubicBezTo>
                    <a:pt x="10379" y="4320"/>
                    <a:pt x="10338" y="4300"/>
                    <a:pt x="10260" y="4267"/>
                  </a:cubicBezTo>
                  <a:cubicBezTo>
                    <a:pt x="10223" y="4246"/>
                    <a:pt x="10175" y="4226"/>
                    <a:pt x="10121" y="4198"/>
                  </a:cubicBezTo>
                  <a:cubicBezTo>
                    <a:pt x="10066" y="4174"/>
                    <a:pt x="10005" y="4140"/>
                    <a:pt x="9937" y="4103"/>
                  </a:cubicBezTo>
                  <a:cubicBezTo>
                    <a:pt x="9900" y="4086"/>
                    <a:pt x="9865" y="4066"/>
                    <a:pt x="9825" y="4045"/>
                  </a:cubicBezTo>
                  <a:cubicBezTo>
                    <a:pt x="9787" y="4025"/>
                    <a:pt x="9750" y="4001"/>
                    <a:pt x="9709" y="3977"/>
                  </a:cubicBezTo>
                  <a:cubicBezTo>
                    <a:pt x="9668" y="3953"/>
                    <a:pt x="9624" y="3929"/>
                    <a:pt x="9583" y="3906"/>
                  </a:cubicBezTo>
                  <a:cubicBezTo>
                    <a:pt x="9539" y="3879"/>
                    <a:pt x="9495" y="3848"/>
                    <a:pt x="9447" y="3821"/>
                  </a:cubicBezTo>
                  <a:cubicBezTo>
                    <a:pt x="9403" y="3790"/>
                    <a:pt x="9355" y="3763"/>
                    <a:pt x="9305" y="3729"/>
                  </a:cubicBezTo>
                  <a:cubicBezTo>
                    <a:pt x="9256" y="3698"/>
                    <a:pt x="9209" y="3664"/>
                    <a:pt x="9158" y="3630"/>
                  </a:cubicBezTo>
                  <a:cubicBezTo>
                    <a:pt x="9056" y="3562"/>
                    <a:pt x="8950" y="3487"/>
                    <a:pt x="8842" y="3413"/>
                  </a:cubicBezTo>
                  <a:cubicBezTo>
                    <a:pt x="8402" y="3103"/>
                    <a:pt x="7920" y="2705"/>
                    <a:pt x="7386" y="2293"/>
                  </a:cubicBezTo>
                  <a:cubicBezTo>
                    <a:pt x="7117" y="2089"/>
                    <a:pt x="6838" y="1879"/>
                    <a:pt x="6542" y="1678"/>
                  </a:cubicBezTo>
                  <a:cubicBezTo>
                    <a:pt x="6468" y="1630"/>
                    <a:pt x="6392" y="1579"/>
                    <a:pt x="6317" y="1532"/>
                  </a:cubicBezTo>
                  <a:cubicBezTo>
                    <a:pt x="6239" y="1483"/>
                    <a:pt x="6161" y="1439"/>
                    <a:pt x="6086" y="1392"/>
                  </a:cubicBezTo>
                  <a:cubicBezTo>
                    <a:pt x="5930" y="1296"/>
                    <a:pt x="5770" y="1212"/>
                    <a:pt x="5610" y="1123"/>
                  </a:cubicBezTo>
                  <a:cubicBezTo>
                    <a:pt x="5287" y="960"/>
                    <a:pt x="4957" y="807"/>
                    <a:pt x="4623" y="678"/>
                  </a:cubicBezTo>
                  <a:cubicBezTo>
                    <a:pt x="4457" y="609"/>
                    <a:pt x="4287" y="555"/>
                    <a:pt x="4124" y="497"/>
                  </a:cubicBezTo>
                  <a:lnTo>
                    <a:pt x="4062" y="477"/>
                  </a:lnTo>
                  <a:lnTo>
                    <a:pt x="3998" y="456"/>
                  </a:lnTo>
                  <a:cubicBezTo>
                    <a:pt x="3957" y="446"/>
                    <a:pt x="3916" y="433"/>
                    <a:pt x="3871" y="419"/>
                  </a:cubicBezTo>
                  <a:cubicBezTo>
                    <a:pt x="3790" y="395"/>
                    <a:pt x="3708" y="372"/>
                    <a:pt x="3626" y="348"/>
                  </a:cubicBezTo>
                  <a:cubicBezTo>
                    <a:pt x="2970" y="171"/>
                    <a:pt x="2341" y="78"/>
                    <a:pt x="1800" y="31"/>
                  </a:cubicBezTo>
                  <a:cubicBezTo>
                    <a:pt x="1732" y="28"/>
                    <a:pt x="1667" y="17"/>
                    <a:pt x="1603" y="14"/>
                  </a:cubicBezTo>
                  <a:cubicBezTo>
                    <a:pt x="1535" y="14"/>
                    <a:pt x="1474" y="11"/>
                    <a:pt x="1412" y="7"/>
                  </a:cubicBezTo>
                  <a:cubicBezTo>
                    <a:pt x="1351" y="7"/>
                    <a:pt x="1290" y="4"/>
                    <a:pt x="1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4"/>
            <p:cNvSpPr/>
            <p:nvPr/>
          </p:nvSpPr>
          <p:spPr>
            <a:xfrm>
              <a:off x="1184351" y="341953"/>
              <a:ext cx="219719" cy="139821"/>
            </a:xfrm>
            <a:custGeom>
              <a:avLst/>
              <a:gdLst/>
              <a:ahLst/>
              <a:cxnLst/>
              <a:rect l="l" t="t" r="r" b="b"/>
              <a:pathLst>
                <a:path w="5005" h="3185" extrusionOk="0">
                  <a:moveTo>
                    <a:pt x="1" y="0"/>
                  </a:moveTo>
                  <a:cubicBezTo>
                    <a:pt x="1" y="0"/>
                    <a:pt x="21" y="11"/>
                    <a:pt x="62" y="27"/>
                  </a:cubicBezTo>
                  <a:cubicBezTo>
                    <a:pt x="103" y="44"/>
                    <a:pt x="160" y="72"/>
                    <a:pt x="235" y="109"/>
                  </a:cubicBezTo>
                  <a:cubicBezTo>
                    <a:pt x="381" y="174"/>
                    <a:pt x="589" y="283"/>
                    <a:pt x="838" y="408"/>
                  </a:cubicBezTo>
                  <a:cubicBezTo>
                    <a:pt x="1086" y="534"/>
                    <a:pt x="1361" y="701"/>
                    <a:pt x="1654" y="888"/>
                  </a:cubicBezTo>
                  <a:cubicBezTo>
                    <a:pt x="1943" y="1075"/>
                    <a:pt x="2246" y="1286"/>
                    <a:pt x="2532" y="1517"/>
                  </a:cubicBezTo>
                  <a:cubicBezTo>
                    <a:pt x="2824" y="1746"/>
                    <a:pt x="3110" y="1983"/>
                    <a:pt x="3389" y="2198"/>
                  </a:cubicBezTo>
                  <a:cubicBezTo>
                    <a:pt x="3664" y="2415"/>
                    <a:pt x="3933" y="2606"/>
                    <a:pt x="4171" y="2759"/>
                  </a:cubicBezTo>
                  <a:cubicBezTo>
                    <a:pt x="4409" y="2912"/>
                    <a:pt x="4620" y="3018"/>
                    <a:pt x="4769" y="3085"/>
                  </a:cubicBezTo>
                  <a:cubicBezTo>
                    <a:pt x="4804" y="3103"/>
                    <a:pt x="4838" y="3116"/>
                    <a:pt x="4868" y="3129"/>
                  </a:cubicBezTo>
                  <a:cubicBezTo>
                    <a:pt x="4899" y="3140"/>
                    <a:pt x="4923" y="3150"/>
                    <a:pt x="4943" y="3160"/>
                  </a:cubicBezTo>
                  <a:cubicBezTo>
                    <a:pt x="4984" y="3178"/>
                    <a:pt x="5005" y="3184"/>
                    <a:pt x="5005" y="3184"/>
                  </a:cubicBezTo>
                  <a:cubicBezTo>
                    <a:pt x="5005" y="3184"/>
                    <a:pt x="4984" y="3174"/>
                    <a:pt x="4947" y="3154"/>
                  </a:cubicBezTo>
                  <a:cubicBezTo>
                    <a:pt x="4929" y="3140"/>
                    <a:pt x="4906" y="3126"/>
                    <a:pt x="4879" y="3113"/>
                  </a:cubicBezTo>
                  <a:cubicBezTo>
                    <a:pt x="4851" y="3096"/>
                    <a:pt x="4818" y="3079"/>
                    <a:pt x="4783" y="3055"/>
                  </a:cubicBezTo>
                  <a:cubicBezTo>
                    <a:pt x="4644" y="2974"/>
                    <a:pt x="4453" y="2837"/>
                    <a:pt x="4232" y="2671"/>
                  </a:cubicBezTo>
                  <a:cubicBezTo>
                    <a:pt x="4011" y="2501"/>
                    <a:pt x="3769" y="2286"/>
                    <a:pt x="3511" y="2052"/>
                  </a:cubicBezTo>
                  <a:cubicBezTo>
                    <a:pt x="3253" y="1817"/>
                    <a:pt x="2977" y="1565"/>
                    <a:pt x="2681" y="1327"/>
                  </a:cubicBezTo>
                  <a:cubicBezTo>
                    <a:pt x="2389" y="1093"/>
                    <a:pt x="2075" y="875"/>
                    <a:pt x="1766" y="701"/>
                  </a:cubicBezTo>
                  <a:cubicBezTo>
                    <a:pt x="1460" y="521"/>
                    <a:pt x="1157" y="388"/>
                    <a:pt x="895" y="279"/>
                  </a:cubicBezTo>
                  <a:cubicBezTo>
                    <a:pt x="637" y="170"/>
                    <a:pt x="409" y="109"/>
                    <a:pt x="249" y="61"/>
                  </a:cubicBezTo>
                  <a:cubicBezTo>
                    <a:pt x="171" y="41"/>
                    <a:pt x="109" y="27"/>
                    <a:pt x="65" y="17"/>
                  </a:cubicBezTo>
                  <a:cubicBezTo>
                    <a:pt x="24"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4"/>
            <p:cNvSpPr/>
            <p:nvPr/>
          </p:nvSpPr>
          <p:spPr>
            <a:xfrm>
              <a:off x="475439" y="690963"/>
              <a:ext cx="61416" cy="279116"/>
            </a:xfrm>
            <a:custGeom>
              <a:avLst/>
              <a:gdLst/>
              <a:ahLst/>
              <a:cxnLst/>
              <a:rect l="l" t="t" r="r" b="b"/>
              <a:pathLst>
                <a:path w="1399" h="6358" extrusionOk="0">
                  <a:moveTo>
                    <a:pt x="964" y="0"/>
                  </a:moveTo>
                  <a:cubicBezTo>
                    <a:pt x="964" y="0"/>
                    <a:pt x="950" y="21"/>
                    <a:pt x="923" y="62"/>
                  </a:cubicBezTo>
                  <a:cubicBezTo>
                    <a:pt x="895" y="106"/>
                    <a:pt x="851" y="164"/>
                    <a:pt x="800" y="241"/>
                  </a:cubicBezTo>
                  <a:cubicBezTo>
                    <a:pt x="705" y="401"/>
                    <a:pt x="559" y="629"/>
                    <a:pt x="426" y="925"/>
                  </a:cubicBezTo>
                  <a:cubicBezTo>
                    <a:pt x="395" y="1000"/>
                    <a:pt x="361" y="1075"/>
                    <a:pt x="331" y="1156"/>
                  </a:cubicBezTo>
                  <a:cubicBezTo>
                    <a:pt x="300" y="1241"/>
                    <a:pt x="266" y="1323"/>
                    <a:pt x="239" y="1415"/>
                  </a:cubicBezTo>
                  <a:cubicBezTo>
                    <a:pt x="177" y="1588"/>
                    <a:pt x="127" y="1783"/>
                    <a:pt x="89" y="1983"/>
                  </a:cubicBezTo>
                  <a:cubicBezTo>
                    <a:pt x="69" y="2082"/>
                    <a:pt x="52" y="2184"/>
                    <a:pt x="38" y="2290"/>
                  </a:cubicBezTo>
                  <a:cubicBezTo>
                    <a:pt x="21" y="2395"/>
                    <a:pt x="17" y="2500"/>
                    <a:pt x="8" y="2605"/>
                  </a:cubicBezTo>
                  <a:cubicBezTo>
                    <a:pt x="0" y="2823"/>
                    <a:pt x="0" y="3041"/>
                    <a:pt x="14" y="3259"/>
                  </a:cubicBezTo>
                  <a:cubicBezTo>
                    <a:pt x="35" y="3477"/>
                    <a:pt x="66" y="3695"/>
                    <a:pt x="106" y="3905"/>
                  </a:cubicBezTo>
                  <a:cubicBezTo>
                    <a:pt x="151" y="4113"/>
                    <a:pt x="201" y="4320"/>
                    <a:pt x="266" y="4514"/>
                  </a:cubicBezTo>
                  <a:cubicBezTo>
                    <a:pt x="392" y="4902"/>
                    <a:pt x="572" y="5242"/>
                    <a:pt x="735" y="5521"/>
                  </a:cubicBezTo>
                  <a:cubicBezTo>
                    <a:pt x="898" y="5800"/>
                    <a:pt x="1076" y="6004"/>
                    <a:pt x="1198" y="6147"/>
                  </a:cubicBezTo>
                  <a:cubicBezTo>
                    <a:pt x="1259" y="6218"/>
                    <a:pt x="1314" y="6266"/>
                    <a:pt x="1347" y="6303"/>
                  </a:cubicBezTo>
                  <a:cubicBezTo>
                    <a:pt x="1382" y="6337"/>
                    <a:pt x="1399" y="6358"/>
                    <a:pt x="1399" y="6358"/>
                  </a:cubicBezTo>
                  <a:cubicBezTo>
                    <a:pt x="1399" y="6358"/>
                    <a:pt x="1385" y="6334"/>
                    <a:pt x="1361" y="6293"/>
                  </a:cubicBezTo>
                  <a:cubicBezTo>
                    <a:pt x="1334" y="6249"/>
                    <a:pt x="1294" y="6188"/>
                    <a:pt x="1249" y="6106"/>
                  </a:cubicBezTo>
                  <a:cubicBezTo>
                    <a:pt x="1154" y="5949"/>
                    <a:pt x="1038" y="5711"/>
                    <a:pt x="909" y="5429"/>
                  </a:cubicBezTo>
                  <a:cubicBezTo>
                    <a:pt x="780" y="5144"/>
                    <a:pt x="667" y="4797"/>
                    <a:pt x="572" y="4422"/>
                  </a:cubicBezTo>
                  <a:cubicBezTo>
                    <a:pt x="528" y="4235"/>
                    <a:pt x="487" y="4042"/>
                    <a:pt x="457" y="3841"/>
                  </a:cubicBezTo>
                  <a:cubicBezTo>
                    <a:pt x="426" y="3643"/>
                    <a:pt x="402" y="3439"/>
                    <a:pt x="392" y="3232"/>
                  </a:cubicBezTo>
                  <a:cubicBezTo>
                    <a:pt x="378" y="3028"/>
                    <a:pt x="375" y="2823"/>
                    <a:pt x="378" y="2623"/>
                  </a:cubicBezTo>
                  <a:cubicBezTo>
                    <a:pt x="388" y="2422"/>
                    <a:pt x="395" y="2221"/>
                    <a:pt x="413" y="2031"/>
                  </a:cubicBezTo>
                  <a:cubicBezTo>
                    <a:pt x="419" y="1980"/>
                    <a:pt x="426" y="1935"/>
                    <a:pt x="429" y="1888"/>
                  </a:cubicBezTo>
                  <a:cubicBezTo>
                    <a:pt x="436" y="1841"/>
                    <a:pt x="440" y="1792"/>
                    <a:pt x="446" y="1748"/>
                  </a:cubicBezTo>
                  <a:cubicBezTo>
                    <a:pt x="453" y="1701"/>
                    <a:pt x="460" y="1654"/>
                    <a:pt x="466" y="1609"/>
                  </a:cubicBezTo>
                  <a:cubicBezTo>
                    <a:pt x="470" y="1565"/>
                    <a:pt x="480" y="1520"/>
                    <a:pt x="487" y="1476"/>
                  </a:cubicBezTo>
                  <a:cubicBezTo>
                    <a:pt x="501" y="1388"/>
                    <a:pt x="518" y="1303"/>
                    <a:pt x="535" y="1221"/>
                  </a:cubicBezTo>
                  <a:cubicBezTo>
                    <a:pt x="555" y="1139"/>
                    <a:pt x="576" y="1062"/>
                    <a:pt x="592" y="983"/>
                  </a:cubicBezTo>
                  <a:cubicBezTo>
                    <a:pt x="674" y="680"/>
                    <a:pt x="763" y="432"/>
                    <a:pt x="841" y="262"/>
                  </a:cubicBezTo>
                  <a:cubicBezTo>
                    <a:pt x="875" y="177"/>
                    <a:pt x="909" y="112"/>
                    <a:pt x="929" y="68"/>
                  </a:cubicBezTo>
                  <a:cubicBezTo>
                    <a:pt x="953" y="24"/>
                    <a:pt x="964" y="0"/>
                    <a:pt x="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p:cNvSpPr/>
            <p:nvPr/>
          </p:nvSpPr>
          <p:spPr>
            <a:xfrm>
              <a:off x="451689" y="748297"/>
              <a:ext cx="17999" cy="125642"/>
            </a:xfrm>
            <a:custGeom>
              <a:avLst/>
              <a:gdLst/>
              <a:ahLst/>
              <a:cxnLst/>
              <a:rect l="l" t="t" r="r" b="b"/>
              <a:pathLst>
                <a:path w="410" h="2862" extrusionOk="0">
                  <a:moveTo>
                    <a:pt x="409" y="1"/>
                  </a:moveTo>
                  <a:lnTo>
                    <a:pt x="409" y="1"/>
                  </a:lnTo>
                  <a:cubicBezTo>
                    <a:pt x="409" y="1"/>
                    <a:pt x="389" y="41"/>
                    <a:pt x="351" y="112"/>
                  </a:cubicBezTo>
                  <a:cubicBezTo>
                    <a:pt x="334" y="150"/>
                    <a:pt x="310" y="194"/>
                    <a:pt x="287" y="246"/>
                  </a:cubicBezTo>
                  <a:cubicBezTo>
                    <a:pt x="276" y="272"/>
                    <a:pt x="263" y="299"/>
                    <a:pt x="249" y="327"/>
                  </a:cubicBezTo>
                  <a:cubicBezTo>
                    <a:pt x="239" y="357"/>
                    <a:pt x="225" y="388"/>
                    <a:pt x="215" y="422"/>
                  </a:cubicBezTo>
                  <a:cubicBezTo>
                    <a:pt x="167" y="552"/>
                    <a:pt x="113" y="708"/>
                    <a:pt x="72" y="881"/>
                  </a:cubicBezTo>
                  <a:cubicBezTo>
                    <a:pt x="31" y="1051"/>
                    <a:pt x="15" y="1242"/>
                    <a:pt x="4" y="1429"/>
                  </a:cubicBezTo>
                  <a:cubicBezTo>
                    <a:pt x="4" y="1524"/>
                    <a:pt x="1" y="1620"/>
                    <a:pt x="11" y="1711"/>
                  </a:cubicBezTo>
                  <a:cubicBezTo>
                    <a:pt x="18" y="1803"/>
                    <a:pt x="31" y="1895"/>
                    <a:pt x="48" y="1980"/>
                  </a:cubicBezTo>
                  <a:cubicBezTo>
                    <a:pt x="79" y="2153"/>
                    <a:pt x="137" y="2313"/>
                    <a:pt x="185" y="2442"/>
                  </a:cubicBezTo>
                  <a:cubicBezTo>
                    <a:pt x="194" y="2477"/>
                    <a:pt x="208" y="2507"/>
                    <a:pt x="222" y="2538"/>
                  </a:cubicBezTo>
                  <a:cubicBezTo>
                    <a:pt x="235" y="2565"/>
                    <a:pt x="249" y="2593"/>
                    <a:pt x="263" y="2620"/>
                  </a:cubicBezTo>
                  <a:cubicBezTo>
                    <a:pt x="276" y="2643"/>
                    <a:pt x="287" y="2667"/>
                    <a:pt x="300" y="2691"/>
                  </a:cubicBezTo>
                  <a:cubicBezTo>
                    <a:pt x="310" y="2711"/>
                    <a:pt x="324" y="2731"/>
                    <a:pt x="331" y="2749"/>
                  </a:cubicBezTo>
                  <a:cubicBezTo>
                    <a:pt x="375" y="2820"/>
                    <a:pt x="395" y="2861"/>
                    <a:pt x="395" y="2861"/>
                  </a:cubicBezTo>
                  <a:cubicBezTo>
                    <a:pt x="395" y="2861"/>
                    <a:pt x="389" y="2813"/>
                    <a:pt x="378" y="2736"/>
                  </a:cubicBezTo>
                  <a:cubicBezTo>
                    <a:pt x="372" y="2695"/>
                    <a:pt x="368" y="2647"/>
                    <a:pt x="365" y="2589"/>
                  </a:cubicBezTo>
                  <a:cubicBezTo>
                    <a:pt x="362" y="2562"/>
                    <a:pt x="358" y="2531"/>
                    <a:pt x="358" y="2500"/>
                  </a:cubicBezTo>
                  <a:cubicBezTo>
                    <a:pt x="354" y="2470"/>
                    <a:pt x="351" y="2439"/>
                    <a:pt x="348" y="2405"/>
                  </a:cubicBezTo>
                  <a:cubicBezTo>
                    <a:pt x="327" y="2273"/>
                    <a:pt x="327" y="2113"/>
                    <a:pt x="314" y="1949"/>
                  </a:cubicBezTo>
                  <a:cubicBezTo>
                    <a:pt x="314" y="1864"/>
                    <a:pt x="307" y="1780"/>
                    <a:pt x="304" y="1695"/>
                  </a:cubicBezTo>
                  <a:cubicBezTo>
                    <a:pt x="300" y="1606"/>
                    <a:pt x="296" y="1517"/>
                    <a:pt x="296" y="1429"/>
                  </a:cubicBezTo>
                  <a:cubicBezTo>
                    <a:pt x="290" y="1255"/>
                    <a:pt x="293" y="1078"/>
                    <a:pt x="300" y="912"/>
                  </a:cubicBezTo>
                  <a:cubicBezTo>
                    <a:pt x="310" y="745"/>
                    <a:pt x="310" y="585"/>
                    <a:pt x="334" y="453"/>
                  </a:cubicBezTo>
                  <a:cubicBezTo>
                    <a:pt x="337" y="419"/>
                    <a:pt x="341" y="384"/>
                    <a:pt x="348" y="354"/>
                  </a:cubicBezTo>
                  <a:cubicBezTo>
                    <a:pt x="351" y="323"/>
                    <a:pt x="354" y="296"/>
                    <a:pt x="362" y="266"/>
                  </a:cubicBezTo>
                  <a:cubicBezTo>
                    <a:pt x="365" y="238"/>
                    <a:pt x="368" y="214"/>
                    <a:pt x="372" y="191"/>
                  </a:cubicBezTo>
                  <a:cubicBezTo>
                    <a:pt x="375" y="167"/>
                    <a:pt x="378" y="143"/>
                    <a:pt x="385" y="126"/>
                  </a:cubicBezTo>
                  <a:cubicBezTo>
                    <a:pt x="398" y="45"/>
                    <a:pt x="409"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p:cNvSpPr/>
            <p:nvPr/>
          </p:nvSpPr>
          <p:spPr>
            <a:xfrm>
              <a:off x="482902" y="1144150"/>
              <a:ext cx="215681" cy="240440"/>
            </a:xfrm>
            <a:custGeom>
              <a:avLst/>
              <a:gdLst/>
              <a:ahLst/>
              <a:cxnLst/>
              <a:rect l="l" t="t" r="r" b="b"/>
              <a:pathLst>
                <a:path w="4913" h="5477" extrusionOk="0">
                  <a:moveTo>
                    <a:pt x="1409" y="1"/>
                  </a:moveTo>
                  <a:cubicBezTo>
                    <a:pt x="1409" y="1"/>
                    <a:pt x="1402" y="5"/>
                    <a:pt x="1381" y="5"/>
                  </a:cubicBezTo>
                  <a:cubicBezTo>
                    <a:pt x="1365" y="5"/>
                    <a:pt x="1341" y="5"/>
                    <a:pt x="1307" y="11"/>
                  </a:cubicBezTo>
                  <a:cubicBezTo>
                    <a:pt x="1239" y="18"/>
                    <a:pt x="1137" y="35"/>
                    <a:pt x="1014" y="79"/>
                  </a:cubicBezTo>
                  <a:cubicBezTo>
                    <a:pt x="896" y="127"/>
                    <a:pt x="756" y="202"/>
                    <a:pt x="613" y="321"/>
                  </a:cubicBezTo>
                  <a:cubicBezTo>
                    <a:pt x="470" y="437"/>
                    <a:pt x="334" y="603"/>
                    <a:pt x="232" y="811"/>
                  </a:cubicBezTo>
                  <a:cubicBezTo>
                    <a:pt x="133" y="1015"/>
                    <a:pt x="62" y="1256"/>
                    <a:pt x="31" y="1518"/>
                  </a:cubicBezTo>
                  <a:cubicBezTo>
                    <a:pt x="1" y="1776"/>
                    <a:pt x="7" y="2052"/>
                    <a:pt x="48" y="2335"/>
                  </a:cubicBezTo>
                  <a:cubicBezTo>
                    <a:pt x="86" y="2613"/>
                    <a:pt x="157" y="2899"/>
                    <a:pt x="266" y="3178"/>
                  </a:cubicBezTo>
                  <a:cubicBezTo>
                    <a:pt x="375" y="3454"/>
                    <a:pt x="521" y="3720"/>
                    <a:pt x="695" y="3968"/>
                  </a:cubicBezTo>
                  <a:lnTo>
                    <a:pt x="763" y="4059"/>
                  </a:lnTo>
                  <a:cubicBezTo>
                    <a:pt x="783" y="4090"/>
                    <a:pt x="807" y="4117"/>
                    <a:pt x="830" y="4148"/>
                  </a:cubicBezTo>
                  <a:lnTo>
                    <a:pt x="902" y="4236"/>
                  </a:lnTo>
                  <a:lnTo>
                    <a:pt x="977" y="4321"/>
                  </a:lnTo>
                  <a:lnTo>
                    <a:pt x="1052" y="4403"/>
                  </a:lnTo>
                  <a:lnTo>
                    <a:pt x="1130" y="4484"/>
                  </a:lnTo>
                  <a:cubicBezTo>
                    <a:pt x="1157" y="4511"/>
                    <a:pt x="1185" y="4539"/>
                    <a:pt x="1212" y="4563"/>
                  </a:cubicBezTo>
                  <a:lnTo>
                    <a:pt x="1293" y="4638"/>
                  </a:lnTo>
                  <a:cubicBezTo>
                    <a:pt x="1518" y="4835"/>
                    <a:pt x="1763" y="5001"/>
                    <a:pt x="2014" y="5128"/>
                  </a:cubicBezTo>
                  <a:cubicBezTo>
                    <a:pt x="2270" y="5254"/>
                    <a:pt x="2529" y="5338"/>
                    <a:pt x="2780" y="5393"/>
                  </a:cubicBezTo>
                  <a:cubicBezTo>
                    <a:pt x="3031" y="5447"/>
                    <a:pt x="3273" y="5475"/>
                    <a:pt x="3498" y="5475"/>
                  </a:cubicBezTo>
                  <a:cubicBezTo>
                    <a:pt x="3513" y="5476"/>
                    <a:pt x="3529" y="5476"/>
                    <a:pt x="3544" y="5476"/>
                  </a:cubicBezTo>
                  <a:cubicBezTo>
                    <a:pt x="3583" y="5476"/>
                    <a:pt x="3622" y="5474"/>
                    <a:pt x="3661" y="5471"/>
                  </a:cubicBezTo>
                  <a:cubicBezTo>
                    <a:pt x="3688" y="5471"/>
                    <a:pt x="3712" y="5471"/>
                    <a:pt x="3739" y="5467"/>
                  </a:cubicBezTo>
                  <a:cubicBezTo>
                    <a:pt x="3766" y="5464"/>
                    <a:pt x="3790" y="5464"/>
                    <a:pt x="3814" y="5461"/>
                  </a:cubicBezTo>
                  <a:cubicBezTo>
                    <a:pt x="3865" y="5454"/>
                    <a:pt x="3916" y="5450"/>
                    <a:pt x="3964" y="5444"/>
                  </a:cubicBezTo>
                  <a:cubicBezTo>
                    <a:pt x="4011" y="5434"/>
                    <a:pt x="4055" y="5427"/>
                    <a:pt x="4100" y="5420"/>
                  </a:cubicBezTo>
                  <a:cubicBezTo>
                    <a:pt x="4144" y="5414"/>
                    <a:pt x="4185" y="5400"/>
                    <a:pt x="4226" y="5389"/>
                  </a:cubicBezTo>
                  <a:cubicBezTo>
                    <a:pt x="4267" y="5379"/>
                    <a:pt x="4307" y="5369"/>
                    <a:pt x="4345" y="5359"/>
                  </a:cubicBezTo>
                  <a:cubicBezTo>
                    <a:pt x="4419" y="5335"/>
                    <a:pt x="4488" y="5315"/>
                    <a:pt x="4549" y="5294"/>
                  </a:cubicBezTo>
                  <a:cubicBezTo>
                    <a:pt x="4606" y="5271"/>
                    <a:pt x="4661" y="5250"/>
                    <a:pt x="4705" y="5230"/>
                  </a:cubicBezTo>
                  <a:cubicBezTo>
                    <a:pt x="4753" y="5213"/>
                    <a:pt x="4787" y="5189"/>
                    <a:pt x="4821" y="5175"/>
                  </a:cubicBezTo>
                  <a:cubicBezTo>
                    <a:pt x="4879" y="5144"/>
                    <a:pt x="4912" y="5128"/>
                    <a:pt x="4912" y="5128"/>
                  </a:cubicBezTo>
                  <a:lnTo>
                    <a:pt x="4912" y="5128"/>
                  </a:lnTo>
                  <a:cubicBezTo>
                    <a:pt x="4912" y="5128"/>
                    <a:pt x="4879" y="5141"/>
                    <a:pt x="4814" y="5161"/>
                  </a:cubicBezTo>
                  <a:cubicBezTo>
                    <a:pt x="4780" y="5172"/>
                    <a:pt x="4743" y="5189"/>
                    <a:pt x="4695" y="5199"/>
                  </a:cubicBezTo>
                  <a:cubicBezTo>
                    <a:pt x="4647" y="5213"/>
                    <a:pt x="4593" y="5226"/>
                    <a:pt x="4532" y="5243"/>
                  </a:cubicBezTo>
                  <a:cubicBezTo>
                    <a:pt x="4342" y="5290"/>
                    <a:pt x="4083" y="5324"/>
                    <a:pt x="3779" y="5324"/>
                  </a:cubicBezTo>
                  <a:cubicBezTo>
                    <a:pt x="3691" y="5324"/>
                    <a:pt x="3599" y="5321"/>
                    <a:pt x="3504" y="5315"/>
                  </a:cubicBezTo>
                  <a:cubicBezTo>
                    <a:pt x="3080" y="5284"/>
                    <a:pt x="2593" y="5148"/>
                    <a:pt x="2137" y="4896"/>
                  </a:cubicBezTo>
                  <a:cubicBezTo>
                    <a:pt x="1909" y="4770"/>
                    <a:pt x="1688" y="4610"/>
                    <a:pt x="1488" y="4423"/>
                  </a:cubicBezTo>
                  <a:lnTo>
                    <a:pt x="1413" y="4355"/>
                  </a:lnTo>
                  <a:cubicBezTo>
                    <a:pt x="1389" y="4332"/>
                    <a:pt x="1365" y="4304"/>
                    <a:pt x="1341" y="4280"/>
                  </a:cubicBezTo>
                  <a:lnTo>
                    <a:pt x="1270" y="4205"/>
                  </a:lnTo>
                  <a:lnTo>
                    <a:pt x="1202" y="4128"/>
                  </a:lnTo>
                  <a:cubicBezTo>
                    <a:pt x="1177" y="4100"/>
                    <a:pt x="1154" y="4073"/>
                    <a:pt x="1133" y="4046"/>
                  </a:cubicBezTo>
                  <a:lnTo>
                    <a:pt x="1072" y="3964"/>
                  </a:lnTo>
                  <a:cubicBezTo>
                    <a:pt x="1052" y="3933"/>
                    <a:pt x="1031" y="3906"/>
                    <a:pt x="1011" y="3879"/>
                  </a:cubicBezTo>
                  <a:lnTo>
                    <a:pt x="953" y="3791"/>
                  </a:lnTo>
                  <a:cubicBezTo>
                    <a:pt x="800" y="3559"/>
                    <a:pt x="674" y="3311"/>
                    <a:pt x="576" y="3056"/>
                  </a:cubicBezTo>
                  <a:cubicBezTo>
                    <a:pt x="474" y="2801"/>
                    <a:pt x="395" y="2542"/>
                    <a:pt x="348" y="2283"/>
                  </a:cubicBezTo>
                  <a:cubicBezTo>
                    <a:pt x="300" y="2029"/>
                    <a:pt x="273" y="1773"/>
                    <a:pt x="279" y="1536"/>
                  </a:cubicBezTo>
                  <a:cubicBezTo>
                    <a:pt x="283" y="1416"/>
                    <a:pt x="296" y="1304"/>
                    <a:pt x="314" y="1192"/>
                  </a:cubicBezTo>
                  <a:cubicBezTo>
                    <a:pt x="334" y="1083"/>
                    <a:pt x="361" y="977"/>
                    <a:pt x="399" y="883"/>
                  </a:cubicBezTo>
                  <a:cubicBezTo>
                    <a:pt x="474" y="688"/>
                    <a:pt x="576" y="528"/>
                    <a:pt x="688" y="399"/>
                  </a:cubicBezTo>
                  <a:cubicBezTo>
                    <a:pt x="803" y="270"/>
                    <a:pt x="926" y="178"/>
                    <a:pt x="1035" y="123"/>
                  </a:cubicBezTo>
                  <a:cubicBezTo>
                    <a:pt x="1144" y="62"/>
                    <a:pt x="1243" y="32"/>
                    <a:pt x="1307" y="18"/>
                  </a:cubicBezTo>
                  <a:cubicBezTo>
                    <a:pt x="1341" y="11"/>
                    <a:pt x="1365" y="8"/>
                    <a:pt x="1386" y="8"/>
                  </a:cubicBezTo>
                  <a:cubicBezTo>
                    <a:pt x="1402" y="5"/>
                    <a:pt x="1409"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4"/>
            <p:cNvSpPr/>
            <p:nvPr/>
          </p:nvSpPr>
          <p:spPr>
            <a:xfrm>
              <a:off x="457966" y="1143886"/>
              <a:ext cx="111462" cy="275868"/>
            </a:xfrm>
            <a:custGeom>
              <a:avLst/>
              <a:gdLst/>
              <a:ahLst/>
              <a:cxnLst/>
              <a:rect l="l" t="t" r="r" b="b"/>
              <a:pathLst>
                <a:path w="2539" h="6284" extrusionOk="0">
                  <a:moveTo>
                    <a:pt x="1878" y="0"/>
                  </a:moveTo>
                  <a:lnTo>
                    <a:pt x="1878" y="0"/>
                  </a:lnTo>
                  <a:cubicBezTo>
                    <a:pt x="1878" y="0"/>
                    <a:pt x="1847" y="7"/>
                    <a:pt x="1790" y="17"/>
                  </a:cubicBezTo>
                  <a:cubicBezTo>
                    <a:pt x="1759" y="21"/>
                    <a:pt x="1725" y="31"/>
                    <a:pt x="1681" y="41"/>
                  </a:cubicBezTo>
                  <a:cubicBezTo>
                    <a:pt x="1660" y="48"/>
                    <a:pt x="1640" y="52"/>
                    <a:pt x="1616" y="61"/>
                  </a:cubicBezTo>
                  <a:cubicBezTo>
                    <a:pt x="1593" y="68"/>
                    <a:pt x="1569" y="75"/>
                    <a:pt x="1541" y="85"/>
                  </a:cubicBezTo>
                  <a:cubicBezTo>
                    <a:pt x="1436" y="126"/>
                    <a:pt x="1310" y="174"/>
                    <a:pt x="1174" y="256"/>
                  </a:cubicBezTo>
                  <a:cubicBezTo>
                    <a:pt x="1042" y="333"/>
                    <a:pt x="896" y="443"/>
                    <a:pt x="759" y="578"/>
                  </a:cubicBezTo>
                  <a:cubicBezTo>
                    <a:pt x="620" y="715"/>
                    <a:pt x="487" y="881"/>
                    <a:pt x="375" y="1075"/>
                  </a:cubicBezTo>
                  <a:cubicBezTo>
                    <a:pt x="260" y="1269"/>
                    <a:pt x="167" y="1493"/>
                    <a:pt x="106" y="1729"/>
                  </a:cubicBezTo>
                  <a:cubicBezTo>
                    <a:pt x="42" y="1966"/>
                    <a:pt x="7" y="2218"/>
                    <a:pt x="1" y="2476"/>
                  </a:cubicBezTo>
                  <a:cubicBezTo>
                    <a:pt x="1" y="2603"/>
                    <a:pt x="4" y="2732"/>
                    <a:pt x="15" y="2861"/>
                  </a:cubicBezTo>
                  <a:cubicBezTo>
                    <a:pt x="24" y="2991"/>
                    <a:pt x="42" y="3120"/>
                    <a:pt x="62" y="3245"/>
                  </a:cubicBezTo>
                  <a:cubicBezTo>
                    <a:pt x="72" y="3310"/>
                    <a:pt x="89" y="3371"/>
                    <a:pt x="103" y="3436"/>
                  </a:cubicBezTo>
                  <a:cubicBezTo>
                    <a:pt x="120" y="3497"/>
                    <a:pt x="133" y="3562"/>
                    <a:pt x="150" y="3623"/>
                  </a:cubicBezTo>
                  <a:cubicBezTo>
                    <a:pt x="171" y="3685"/>
                    <a:pt x="188" y="3746"/>
                    <a:pt x="208" y="3807"/>
                  </a:cubicBezTo>
                  <a:cubicBezTo>
                    <a:pt x="229" y="3868"/>
                    <a:pt x="249" y="3930"/>
                    <a:pt x="273" y="3987"/>
                  </a:cubicBezTo>
                  <a:cubicBezTo>
                    <a:pt x="293" y="4048"/>
                    <a:pt x="321" y="4106"/>
                    <a:pt x="344" y="4164"/>
                  </a:cubicBezTo>
                  <a:cubicBezTo>
                    <a:pt x="368" y="4222"/>
                    <a:pt x="392" y="4280"/>
                    <a:pt x="423" y="4334"/>
                  </a:cubicBezTo>
                  <a:cubicBezTo>
                    <a:pt x="450" y="4392"/>
                    <a:pt x="477" y="4446"/>
                    <a:pt x="504" y="4501"/>
                  </a:cubicBezTo>
                  <a:cubicBezTo>
                    <a:pt x="535" y="4555"/>
                    <a:pt x="566" y="4606"/>
                    <a:pt x="596" y="4657"/>
                  </a:cubicBezTo>
                  <a:cubicBezTo>
                    <a:pt x="613" y="4685"/>
                    <a:pt x="627" y="4712"/>
                    <a:pt x="643" y="4735"/>
                  </a:cubicBezTo>
                  <a:cubicBezTo>
                    <a:pt x="660" y="4759"/>
                    <a:pt x="678" y="4787"/>
                    <a:pt x="695" y="4811"/>
                  </a:cubicBezTo>
                  <a:cubicBezTo>
                    <a:pt x="725" y="4858"/>
                    <a:pt x="759" y="4909"/>
                    <a:pt x="793" y="4953"/>
                  </a:cubicBezTo>
                  <a:cubicBezTo>
                    <a:pt x="864" y="5045"/>
                    <a:pt x="929" y="5137"/>
                    <a:pt x="1004" y="5219"/>
                  </a:cubicBezTo>
                  <a:cubicBezTo>
                    <a:pt x="1042" y="5260"/>
                    <a:pt x="1076" y="5304"/>
                    <a:pt x="1113" y="5341"/>
                  </a:cubicBezTo>
                  <a:cubicBezTo>
                    <a:pt x="1150" y="5379"/>
                    <a:pt x="1188" y="5415"/>
                    <a:pt x="1225" y="5453"/>
                  </a:cubicBezTo>
                  <a:cubicBezTo>
                    <a:pt x="1242" y="5470"/>
                    <a:pt x="1263" y="5491"/>
                    <a:pt x="1280" y="5508"/>
                  </a:cubicBezTo>
                  <a:cubicBezTo>
                    <a:pt x="1296" y="5525"/>
                    <a:pt x="1317" y="5542"/>
                    <a:pt x="1334" y="5558"/>
                  </a:cubicBezTo>
                  <a:cubicBezTo>
                    <a:pt x="1371" y="5593"/>
                    <a:pt x="1409" y="5624"/>
                    <a:pt x="1443" y="5657"/>
                  </a:cubicBezTo>
                  <a:cubicBezTo>
                    <a:pt x="1518" y="5718"/>
                    <a:pt x="1589" y="5773"/>
                    <a:pt x="1660" y="5828"/>
                  </a:cubicBezTo>
                  <a:cubicBezTo>
                    <a:pt x="1732" y="5875"/>
                    <a:pt x="1800" y="5919"/>
                    <a:pt x="1865" y="5963"/>
                  </a:cubicBezTo>
                  <a:cubicBezTo>
                    <a:pt x="1933" y="6001"/>
                    <a:pt x="1994" y="6035"/>
                    <a:pt x="2056" y="6069"/>
                  </a:cubicBezTo>
                  <a:cubicBezTo>
                    <a:pt x="2083" y="6086"/>
                    <a:pt x="2113" y="6100"/>
                    <a:pt x="2141" y="6113"/>
                  </a:cubicBezTo>
                  <a:cubicBezTo>
                    <a:pt x="2167" y="6127"/>
                    <a:pt x="2194" y="6137"/>
                    <a:pt x="2219" y="6150"/>
                  </a:cubicBezTo>
                  <a:cubicBezTo>
                    <a:pt x="2317" y="6198"/>
                    <a:pt x="2399" y="6225"/>
                    <a:pt x="2453" y="6249"/>
                  </a:cubicBezTo>
                  <a:cubicBezTo>
                    <a:pt x="2508" y="6269"/>
                    <a:pt x="2538" y="6283"/>
                    <a:pt x="2538" y="6283"/>
                  </a:cubicBezTo>
                  <a:cubicBezTo>
                    <a:pt x="2538" y="6283"/>
                    <a:pt x="2511" y="6266"/>
                    <a:pt x="2460" y="6239"/>
                  </a:cubicBezTo>
                  <a:cubicBezTo>
                    <a:pt x="2409" y="6208"/>
                    <a:pt x="2331" y="6171"/>
                    <a:pt x="2239" y="6109"/>
                  </a:cubicBezTo>
                  <a:cubicBezTo>
                    <a:pt x="2052" y="5998"/>
                    <a:pt x="1803" y="5811"/>
                    <a:pt x="1541" y="5549"/>
                  </a:cubicBezTo>
                  <a:cubicBezTo>
                    <a:pt x="1511" y="5514"/>
                    <a:pt x="1477" y="5484"/>
                    <a:pt x="1443" y="5446"/>
                  </a:cubicBezTo>
                  <a:cubicBezTo>
                    <a:pt x="1429" y="5429"/>
                    <a:pt x="1412" y="5412"/>
                    <a:pt x="1395" y="5395"/>
                  </a:cubicBezTo>
                  <a:cubicBezTo>
                    <a:pt x="1378" y="5375"/>
                    <a:pt x="1365" y="5358"/>
                    <a:pt x="1348" y="5338"/>
                  </a:cubicBezTo>
                  <a:cubicBezTo>
                    <a:pt x="1314" y="5300"/>
                    <a:pt x="1283" y="5263"/>
                    <a:pt x="1249" y="5222"/>
                  </a:cubicBezTo>
                  <a:cubicBezTo>
                    <a:pt x="1219" y="5184"/>
                    <a:pt x="1188" y="5140"/>
                    <a:pt x="1158" y="5100"/>
                  </a:cubicBezTo>
                  <a:cubicBezTo>
                    <a:pt x="1092" y="5015"/>
                    <a:pt x="1035" y="4922"/>
                    <a:pt x="974" y="4831"/>
                  </a:cubicBezTo>
                  <a:cubicBezTo>
                    <a:pt x="943" y="4787"/>
                    <a:pt x="919" y="4735"/>
                    <a:pt x="888" y="4688"/>
                  </a:cubicBezTo>
                  <a:cubicBezTo>
                    <a:pt x="875" y="4664"/>
                    <a:pt x="861" y="4640"/>
                    <a:pt x="847" y="4616"/>
                  </a:cubicBezTo>
                  <a:cubicBezTo>
                    <a:pt x="831" y="4589"/>
                    <a:pt x="820" y="4566"/>
                    <a:pt x="807" y="4538"/>
                  </a:cubicBezTo>
                  <a:cubicBezTo>
                    <a:pt x="780" y="4490"/>
                    <a:pt x="753" y="4436"/>
                    <a:pt x="729" y="4385"/>
                  </a:cubicBezTo>
                  <a:cubicBezTo>
                    <a:pt x="704" y="4334"/>
                    <a:pt x="681" y="4280"/>
                    <a:pt x="654" y="4225"/>
                  </a:cubicBezTo>
                  <a:cubicBezTo>
                    <a:pt x="630" y="4175"/>
                    <a:pt x="610" y="4120"/>
                    <a:pt x="589" y="4062"/>
                  </a:cubicBezTo>
                  <a:cubicBezTo>
                    <a:pt x="569" y="4007"/>
                    <a:pt x="541" y="3953"/>
                    <a:pt x="525" y="3895"/>
                  </a:cubicBezTo>
                  <a:cubicBezTo>
                    <a:pt x="508" y="3841"/>
                    <a:pt x="487" y="3783"/>
                    <a:pt x="470" y="3726"/>
                  </a:cubicBezTo>
                  <a:cubicBezTo>
                    <a:pt x="453" y="3668"/>
                    <a:pt x="439" y="3610"/>
                    <a:pt x="423" y="3552"/>
                  </a:cubicBezTo>
                  <a:cubicBezTo>
                    <a:pt x="406" y="3494"/>
                    <a:pt x="395" y="3432"/>
                    <a:pt x="382" y="3374"/>
                  </a:cubicBezTo>
                  <a:cubicBezTo>
                    <a:pt x="371" y="3317"/>
                    <a:pt x="354" y="3256"/>
                    <a:pt x="348" y="3198"/>
                  </a:cubicBezTo>
                  <a:cubicBezTo>
                    <a:pt x="263" y="2718"/>
                    <a:pt x="266" y="2231"/>
                    <a:pt x="362" y="1790"/>
                  </a:cubicBezTo>
                  <a:cubicBezTo>
                    <a:pt x="409" y="1572"/>
                    <a:pt x="477" y="1364"/>
                    <a:pt x="566" y="1181"/>
                  </a:cubicBezTo>
                  <a:cubicBezTo>
                    <a:pt x="579" y="1157"/>
                    <a:pt x="589" y="1133"/>
                    <a:pt x="599" y="1113"/>
                  </a:cubicBezTo>
                  <a:cubicBezTo>
                    <a:pt x="613" y="1089"/>
                    <a:pt x="627" y="1065"/>
                    <a:pt x="637" y="1044"/>
                  </a:cubicBezTo>
                  <a:cubicBezTo>
                    <a:pt x="660" y="1000"/>
                    <a:pt x="688" y="960"/>
                    <a:pt x="715" y="919"/>
                  </a:cubicBezTo>
                  <a:cubicBezTo>
                    <a:pt x="739" y="878"/>
                    <a:pt x="770" y="837"/>
                    <a:pt x="793" y="800"/>
                  </a:cubicBezTo>
                  <a:cubicBezTo>
                    <a:pt x="824" y="762"/>
                    <a:pt x="851" y="725"/>
                    <a:pt x="878" y="691"/>
                  </a:cubicBezTo>
                  <a:cubicBezTo>
                    <a:pt x="1113" y="412"/>
                    <a:pt x="1365" y="225"/>
                    <a:pt x="1558" y="129"/>
                  </a:cubicBezTo>
                  <a:cubicBezTo>
                    <a:pt x="1582" y="116"/>
                    <a:pt x="1607" y="106"/>
                    <a:pt x="1627" y="93"/>
                  </a:cubicBezTo>
                  <a:cubicBezTo>
                    <a:pt x="1651" y="82"/>
                    <a:pt x="1671" y="75"/>
                    <a:pt x="1692" y="65"/>
                  </a:cubicBezTo>
                  <a:cubicBezTo>
                    <a:pt x="1729" y="48"/>
                    <a:pt x="1763" y="35"/>
                    <a:pt x="1790" y="27"/>
                  </a:cubicBezTo>
                  <a:cubicBezTo>
                    <a:pt x="1847" y="11"/>
                    <a:pt x="1878" y="0"/>
                    <a:pt x="1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4"/>
            <p:cNvSpPr/>
            <p:nvPr/>
          </p:nvSpPr>
          <p:spPr>
            <a:xfrm>
              <a:off x="626414" y="1306538"/>
              <a:ext cx="95175" cy="55577"/>
            </a:xfrm>
            <a:custGeom>
              <a:avLst/>
              <a:gdLst/>
              <a:ahLst/>
              <a:cxnLst/>
              <a:rect l="l" t="t" r="r" b="b"/>
              <a:pathLst>
                <a:path w="2168" h="1266" extrusionOk="0">
                  <a:moveTo>
                    <a:pt x="2168" y="0"/>
                  </a:moveTo>
                  <a:lnTo>
                    <a:pt x="2168" y="0"/>
                  </a:lnTo>
                  <a:cubicBezTo>
                    <a:pt x="2168" y="0"/>
                    <a:pt x="2133" y="27"/>
                    <a:pt x="2069" y="71"/>
                  </a:cubicBezTo>
                  <a:cubicBezTo>
                    <a:pt x="2056" y="82"/>
                    <a:pt x="2042" y="95"/>
                    <a:pt x="2021" y="109"/>
                  </a:cubicBezTo>
                  <a:cubicBezTo>
                    <a:pt x="2004" y="118"/>
                    <a:pt x="1984" y="132"/>
                    <a:pt x="1960" y="146"/>
                  </a:cubicBezTo>
                  <a:cubicBezTo>
                    <a:pt x="1940" y="159"/>
                    <a:pt x="1916" y="173"/>
                    <a:pt x="1892" y="187"/>
                  </a:cubicBezTo>
                  <a:cubicBezTo>
                    <a:pt x="1872" y="204"/>
                    <a:pt x="1844" y="217"/>
                    <a:pt x="1824" y="234"/>
                  </a:cubicBezTo>
                  <a:cubicBezTo>
                    <a:pt x="1800" y="252"/>
                    <a:pt x="1777" y="269"/>
                    <a:pt x="1750" y="286"/>
                  </a:cubicBezTo>
                  <a:cubicBezTo>
                    <a:pt x="1722" y="299"/>
                    <a:pt x="1695" y="313"/>
                    <a:pt x="1664" y="330"/>
                  </a:cubicBezTo>
                  <a:cubicBezTo>
                    <a:pt x="1651" y="336"/>
                    <a:pt x="1637" y="347"/>
                    <a:pt x="1623" y="354"/>
                  </a:cubicBezTo>
                  <a:cubicBezTo>
                    <a:pt x="1610" y="360"/>
                    <a:pt x="1596" y="367"/>
                    <a:pt x="1579" y="377"/>
                  </a:cubicBezTo>
                  <a:cubicBezTo>
                    <a:pt x="1552" y="391"/>
                    <a:pt x="1525" y="408"/>
                    <a:pt x="1494" y="425"/>
                  </a:cubicBezTo>
                  <a:cubicBezTo>
                    <a:pt x="1375" y="486"/>
                    <a:pt x="1263" y="564"/>
                    <a:pt x="1137" y="625"/>
                  </a:cubicBezTo>
                  <a:cubicBezTo>
                    <a:pt x="1076" y="660"/>
                    <a:pt x="1015" y="694"/>
                    <a:pt x="949" y="721"/>
                  </a:cubicBezTo>
                  <a:cubicBezTo>
                    <a:pt x="933" y="728"/>
                    <a:pt x="919" y="738"/>
                    <a:pt x="902" y="745"/>
                  </a:cubicBezTo>
                  <a:cubicBezTo>
                    <a:pt x="888" y="751"/>
                    <a:pt x="872" y="759"/>
                    <a:pt x="855" y="768"/>
                  </a:cubicBezTo>
                  <a:cubicBezTo>
                    <a:pt x="824" y="782"/>
                    <a:pt x="794" y="796"/>
                    <a:pt x="763" y="812"/>
                  </a:cubicBezTo>
                  <a:cubicBezTo>
                    <a:pt x="732" y="826"/>
                    <a:pt x="701" y="840"/>
                    <a:pt x="671" y="853"/>
                  </a:cubicBezTo>
                  <a:cubicBezTo>
                    <a:pt x="654" y="861"/>
                    <a:pt x="640" y="870"/>
                    <a:pt x="623" y="878"/>
                  </a:cubicBezTo>
                  <a:cubicBezTo>
                    <a:pt x="610" y="884"/>
                    <a:pt x="593" y="888"/>
                    <a:pt x="579" y="894"/>
                  </a:cubicBezTo>
                  <a:cubicBezTo>
                    <a:pt x="549" y="905"/>
                    <a:pt x="518" y="922"/>
                    <a:pt x="491" y="932"/>
                  </a:cubicBezTo>
                  <a:cubicBezTo>
                    <a:pt x="460" y="946"/>
                    <a:pt x="429" y="952"/>
                    <a:pt x="403" y="959"/>
                  </a:cubicBezTo>
                  <a:cubicBezTo>
                    <a:pt x="375" y="969"/>
                    <a:pt x="348" y="976"/>
                    <a:pt x="321" y="986"/>
                  </a:cubicBezTo>
                  <a:cubicBezTo>
                    <a:pt x="293" y="993"/>
                    <a:pt x="266" y="1000"/>
                    <a:pt x="242" y="1003"/>
                  </a:cubicBezTo>
                  <a:cubicBezTo>
                    <a:pt x="194" y="1017"/>
                    <a:pt x="150" y="1027"/>
                    <a:pt x="117" y="1030"/>
                  </a:cubicBezTo>
                  <a:cubicBezTo>
                    <a:pt x="79" y="1037"/>
                    <a:pt x="51" y="1041"/>
                    <a:pt x="31" y="1041"/>
                  </a:cubicBezTo>
                  <a:lnTo>
                    <a:pt x="1" y="1041"/>
                  </a:lnTo>
                  <a:cubicBezTo>
                    <a:pt x="1" y="1041"/>
                    <a:pt x="11" y="1044"/>
                    <a:pt x="28" y="1051"/>
                  </a:cubicBezTo>
                  <a:cubicBezTo>
                    <a:pt x="48" y="1061"/>
                    <a:pt x="72" y="1071"/>
                    <a:pt x="106" y="1092"/>
                  </a:cubicBezTo>
                  <a:cubicBezTo>
                    <a:pt x="117" y="1095"/>
                    <a:pt x="123" y="1098"/>
                    <a:pt x="133" y="1106"/>
                  </a:cubicBezTo>
                  <a:cubicBezTo>
                    <a:pt x="144" y="1109"/>
                    <a:pt x="150" y="1115"/>
                    <a:pt x="164" y="1119"/>
                  </a:cubicBezTo>
                  <a:cubicBezTo>
                    <a:pt x="185" y="1129"/>
                    <a:pt x="208" y="1139"/>
                    <a:pt x="232" y="1150"/>
                  </a:cubicBezTo>
                  <a:cubicBezTo>
                    <a:pt x="256" y="1159"/>
                    <a:pt x="283" y="1170"/>
                    <a:pt x="310" y="1180"/>
                  </a:cubicBezTo>
                  <a:cubicBezTo>
                    <a:pt x="341" y="1190"/>
                    <a:pt x="371" y="1200"/>
                    <a:pt x="403" y="1208"/>
                  </a:cubicBezTo>
                  <a:cubicBezTo>
                    <a:pt x="436" y="1214"/>
                    <a:pt x="470" y="1225"/>
                    <a:pt x="505" y="1231"/>
                  </a:cubicBezTo>
                  <a:cubicBezTo>
                    <a:pt x="541" y="1238"/>
                    <a:pt x="579" y="1245"/>
                    <a:pt x="616" y="1252"/>
                  </a:cubicBezTo>
                  <a:cubicBezTo>
                    <a:pt x="637" y="1255"/>
                    <a:pt x="657" y="1258"/>
                    <a:pt x="674" y="1258"/>
                  </a:cubicBezTo>
                  <a:cubicBezTo>
                    <a:pt x="695" y="1261"/>
                    <a:pt x="715" y="1261"/>
                    <a:pt x="736" y="1261"/>
                  </a:cubicBezTo>
                  <a:cubicBezTo>
                    <a:pt x="776" y="1266"/>
                    <a:pt x="820" y="1266"/>
                    <a:pt x="861" y="1266"/>
                  </a:cubicBezTo>
                  <a:cubicBezTo>
                    <a:pt x="1035" y="1261"/>
                    <a:pt x="1212" y="1208"/>
                    <a:pt x="1385" y="1143"/>
                  </a:cubicBezTo>
                  <a:cubicBezTo>
                    <a:pt x="1549" y="1057"/>
                    <a:pt x="1709" y="963"/>
                    <a:pt x="1827" y="837"/>
                  </a:cubicBezTo>
                  <a:cubicBezTo>
                    <a:pt x="1946" y="710"/>
                    <a:pt x="2025" y="564"/>
                    <a:pt x="2079" y="442"/>
                  </a:cubicBezTo>
                  <a:cubicBezTo>
                    <a:pt x="2097" y="412"/>
                    <a:pt x="2106" y="381"/>
                    <a:pt x="2117" y="350"/>
                  </a:cubicBezTo>
                  <a:cubicBezTo>
                    <a:pt x="2127" y="319"/>
                    <a:pt x="2130" y="289"/>
                    <a:pt x="2137" y="261"/>
                  </a:cubicBezTo>
                  <a:cubicBezTo>
                    <a:pt x="2144" y="234"/>
                    <a:pt x="2147" y="211"/>
                    <a:pt x="2150" y="187"/>
                  </a:cubicBezTo>
                  <a:cubicBezTo>
                    <a:pt x="2154" y="163"/>
                    <a:pt x="2158" y="139"/>
                    <a:pt x="2161" y="123"/>
                  </a:cubicBezTo>
                  <a:cubicBezTo>
                    <a:pt x="2164" y="41"/>
                    <a:pt x="2168"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4"/>
            <p:cNvSpPr/>
            <p:nvPr/>
          </p:nvSpPr>
          <p:spPr>
            <a:xfrm>
              <a:off x="601610" y="1316065"/>
              <a:ext cx="47851" cy="33101"/>
            </a:xfrm>
            <a:custGeom>
              <a:avLst/>
              <a:gdLst/>
              <a:ahLst/>
              <a:cxnLst/>
              <a:rect l="l" t="t" r="r" b="b"/>
              <a:pathLst>
                <a:path w="1090" h="754" extrusionOk="0">
                  <a:moveTo>
                    <a:pt x="1090" y="0"/>
                  </a:moveTo>
                  <a:cubicBezTo>
                    <a:pt x="1090" y="0"/>
                    <a:pt x="1065" y="4"/>
                    <a:pt x="1018" y="8"/>
                  </a:cubicBezTo>
                  <a:cubicBezTo>
                    <a:pt x="977" y="17"/>
                    <a:pt x="902" y="17"/>
                    <a:pt x="841" y="38"/>
                  </a:cubicBezTo>
                  <a:cubicBezTo>
                    <a:pt x="814" y="52"/>
                    <a:pt x="776" y="58"/>
                    <a:pt x="743" y="69"/>
                  </a:cubicBezTo>
                  <a:cubicBezTo>
                    <a:pt x="705" y="79"/>
                    <a:pt x="668" y="89"/>
                    <a:pt x="641" y="110"/>
                  </a:cubicBezTo>
                  <a:cubicBezTo>
                    <a:pt x="576" y="140"/>
                    <a:pt x="518" y="184"/>
                    <a:pt x="461" y="222"/>
                  </a:cubicBezTo>
                  <a:cubicBezTo>
                    <a:pt x="409" y="262"/>
                    <a:pt x="362" y="314"/>
                    <a:pt x="314" y="361"/>
                  </a:cubicBezTo>
                  <a:cubicBezTo>
                    <a:pt x="294" y="385"/>
                    <a:pt x="269" y="408"/>
                    <a:pt x="249" y="436"/>
                  </a:cubicBezTo>
                  <a:cubicBezTo>
                    <a:pt x="225" y="463"/>
                    <a:pt x="205" y="490"/>
                    <a:pt x="181" y="507"/>
                  </a:cubicBezTo>
                  <a:cubicBezTo>
                    <a:pt x="175" y="511"/>
                    <a:pt x="172" y="518"/>
                    <a:pt x="164" y="521"/>
                  </a:cubicBezTo>
                  <a:cubicBezTo>
                    <a:pt x="158" y="528"/>
                    <a:pt x="154" y="531"/>
                    <a:pt x="147" y="538"/>
                  </a:cubicBezTo>
                  <a:cubicBezTo>
                    <a:pt x="137" y="548"/>
                    <a:pt x="123" y="555"/>
                    <a:pt x="114" y="565"/>
                  </a:cubicBezTo>
                  <a:cubicBezTo>
                    <a:pt x="93" y="582"/>
                    <a:pt x="73" y="600"/>
                    <a:pt x="56" y="606"/>
                  </a:cubicBezTo>
                  <a:cubicBezTo>
                    <a:pt x="21" y="626"/>
                    <a:pt x="1" y="633"/>
                    <a:pt x="1" y="633"/>
                  </a:cubicBezTo>
                  <a:cubicBezTo>
                    <a:pt x="1" y="633"/>
                    <a:pt x="21" y="640"/>
                    <a:pt x="59" y="661"/>
                  </a:cubicBezTo>
                  <a:cubicBezTo>
                    <a:pt x="65" y="664"/>
                    <a:pt x="76" y="671"/>
                    <a:pt x="90" y="677"/>
                  </a:cubicBezTo>
                  <a:cubicBezTo>
                    <a:pt x="100" y="681"/>
                    <a:pt x="114" y="688"/>
                    <a:pt x="127" y="694"/>
                  </a:cubicBezTo>
                  <a:cubicBezTo>
                    <a:pt x="154" y="708"/>
                    <a:pt x="188" y="725"/>
                    <a:pt x="225" y="729"/>
                  </a:cubicBezTo>
                  <a:cubicBezTo>
                    <a:pt x="263" y="735"/>
                    <a:pt x="304" y="742"/>
                    <a:pt x="348" y="752"/>
                  </a:cubicBezTo>
                  <a:cubicBezTo>
                    <a:pt x="356" y="753"/>
                    <a:pt x="364" y="754"/>
                    <a:pt x="372" y="754"/>
                  </a:cubicBezTo>
                  <a:cubicBezTo>
                    <a:pt x="387" y="754"/>
                    <a:pt x="403" y="752"/>
                    <a:pt x="416" y="752"/>
                  </a:cubicBezTo>
                  <a:cubicBezTo>
                    <a:pt x="440" y="752"/>
                    <a:pt x="464" y="752"/>
                    <a:pt x="487" y="746"/>
                  </a:cubicBezTo>
                  <a:cubicBezTo>
                    <a:pt x="583" y="735"/>
                    <a:pt x="674" y="697"/>
                    <a:pt x="756" y="650"/>
                  </a:cubicBezTo>
                  <a:cubicBezTo>
                    <a:pt x="834" y="595"/>
                    <a:pt x="902" y="538"/>
                    <a:pt x="954" y="466"/>
                  </a:cubicBezTo>
                  <a:cubicBezTo>
                    <a:pt x="981" y="436"/>
                    <a:pt x="1001" y="395"/>
                    <a:pt x="1015" y="358"/>
                  </a:cubicBezTo>
                  <a:cubicBezTo>
                    <a:pt x="1029" y="320"/>
                    <a:pt x="1042" y="286"/>
                    <a:pt x="1056" y="253"/>
                  </a:cubicBezTo>
                  <a:cubicBezTo>
                    <a:pt x="1079" y="187"/>
                    <a:pt x="1079" y="113"/>
                    <a:pt x="1086" y="72"/>
                  </a:cubicBezTo>
                  <a:cubicBezTo>
                    <a:pt x="1090" y="24"/>
                    <a:pt x="1090"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4"/>
            <p:cNvSpPr/>
            <p:nvPr/>
          </p:nvSpPr>
          <p:spPr>
            <a:xfrm>
              <a:off x="578343" y="1319357"/>
              <a:ext cx="29325" cy="21994"/>
            </a:xfrm>
            <a:custGeom>
              <a:avLst/>
              <a:gdLst/>
              <a:ahLst/>
              <a:cxnLst/>
              <a:rect l="l" t="t" r="r" b="b"/>
              <a:pathLst>
                <a:path w="668" h="501" extrusionOk="0">
                  <a:moveTo>
                    <a:pt x="55" y="327"/>
                  </a:moveTo>
                  <a:cubicBezTo>
                    <a:pt x="57" y="327"/>
                    <a:pt x="56" y="327"/>
                    <a:pt x="55" y="328"/>
                  </a:cubicBezTo>
                  <a:lnTo>
                    <a:pt x="55" y="328"/>
                  </a:lnTo>
                  <a:lnTo>
                    <a:pt x="55" y="327"/>
                  </a:lnTo>
                  <a:close/>
                  <a:moveTo>
                    <a:pt x="469" y="0"/>
                  </a:moveTo>
                  <a:cubicBezTo>
                    <a:pt x="466" y="0"/>
                    <a:pt x="463" y="0"/>
                    <a:pt x="460" y="0"/>
                  </a:cubicBezTo>
                  <a:cubicBezTo>
                    <a:pt x="451" y="2"/>
                    <a:pt x="442" y="2"/>
                    <a:pt x="432" y="2"/>
                  </a:cubicBezTo>
                  <a:cubicBezTo>
                    <a:pt x="414" y="2"/>
                    <a:pt x="395" y="1"/>
                    <a:pt x="377" y="1"/>
                  </a:cubicBezTo>
                  <a:cubicBezTo>
                    <a:pt x="360" y="1"/>
                    <a:pt x="344" y="2"/>
                    <a:pt x="330" y="7"/>
                  </a:cubicBezTo>
                  <a:cubicBezTo>
                    <a:pt x="289" y="14"/>
                    <a:pt x="259" y="35"/>
                    <a:pt x="221" y="51"/>
                  </a:cubicBezTo>
                  <a:cubicBezTo>
                    <a:pt x="208" y="65"/>
                    <a:pt x="195" y="79"/>
                    <a:pt x="177" y="92"/>
                  </a:cubicBezTo>
                  <a:cubicBezTo>
                    <a:pt x="163" y="109"/>
                    <a:pt x="150" y="126"/>
                    <a:pt x="137" y="143"/>
                  </a:cubicBezTo>
                  <a:cubicBezTo>
                    <a:pt x="123" y="160"/>
                    <a:pt x="110" y="181"/>
                    <a:pt x="99" y="204"/>
                  </a:cubicBezTo>
                  <a:cubicBezTo>
                    <a:pt x="85" y="225"/>
                    <a:pt x="72" y="249"/>
                    <a:pt x="69" y="259"/>
                  </a:cubicBezTo>
                  <a:lnTo>
                    <a:pt x="69" y="269"/>
                  </a:lnTo>
                  <a:lnTo>
                    <a:pt x="69" y="276"/>
                  </a:lnTo>
                  <a:lnTo>
                    <a:pt x="69" y="283"/>
                  </a:lnTo>
                  <a:lnTo>
                    <a:pt x="69" y="296"/>
                  </a:lnTo>
                  <a:cubicBezTo>
                    <a:pt x="69" y="303"/>
                    <a:pt x="65" y="307"/>
                    <a:pt x="65" y="310"/>
                  </a:cubicBezTo>
                  <a:cubicBezTo>
                    <a:pt x="62" y="312"/>
                    <a:pt x="65" y="314"/>
                    <a:pt x="65" y="314"/>
                  </a:cubicBezTo>
                  <a:cubicBezTo>
                    <a:pt x="65" y="314"/>
                    <a:pt x="64" y="314"/>
                    <a:pt x="62" y="313"/>
                  </a:cubicBezTo>
                  <a:lnTo>
                    <a:pt x="62" y="313"/>
                  </a:lnTo>
                  <a:cubicBezTo>
                    <a:pt x="62" y="312"/>
                    <a:pt x="63" y="311"/>
                    <a:pt x="63" y="311"/>
                  </a:cubicBezTo>
                  <a:lnTo>
                    <a:pt x="63" y="311"/>
                  </a:lnTo>
                  <a:cubicBezTo>
                    <a:pt x="63" y="311"/>
                    <a:pt x="63" y="312"/>
                    <a:pt x="62" y="313"/>
                  </a:cubicBezTo>
                  <a:lnTo>
                    <a:pt x="62" y="313"/>
                  </a:lnTo>
                  <a:cubicBezTo>
                    <a:pt x="62" y="313"/>
                    <a:pt x="62" y="313"/>
                    <a:pt x="61" y="313"/>
                  </a:cubicBezTo>
                  <a:cubicBezTo>
                    <a:pt x="61" y="314"/>
                    <a:pt x="61" y="315"/>
                    <a:pt x="61" y="315"/>
                  </a:cubicBezTo>
                  <a:cubicBezTo>
                    <a:pt x="61" y="315"/>
                    <a:pt x="61" y="314"/>
                    <a:pt x="61" y="314"/>
                  </a:cubicBezTo>
                  <a:lnTo>
                    <a:pt x="61" y="314"/>
                  </a:lnTo>
                  <a:cubicBezTo>
                    <a:pt x="60" y="317"/>
                    <a:pt x="57" y="322"/>
                    <a:pt x="52" y="330"/>
                  </a:cubicBezTo>
                  <a:cubicBezTo>
                    <a:pt x="52" y="330"/>
                    <a:pt x="48" y="330"/>
                    <a:pt x="44" y="333"/>
                  </a:cubicBezTo>
                  <a:lnTo>
                    <a:pt x="38" y="333"/>
                  </a:lnTo>
                  <a:cubicBezTo>
                    <a:pt x="31" y="330"/>
                    <a:pt x="31" y="324"/>
                    <a:pt x="31" y="320"/>
                  </a:cubicBezTo>
                  <a:cubicBezTo>
                    <a:pt x="28" y="310"/>
                    <a:pt x="31" y="303"/>
                    <a:pt x="35" y="300"/>
                  </a:cubicBezTo>
                  <a:cubicBezTo>
                    <a:pt x="41" y="296"/>
                    <a:pt x="44" y="296"/>
                    <a:pt x="44" y="296"/>
                  </a:cubicBezTo>
                  <a:lnTo>
                    <a:pt x="35" y="296"/>
                  </a:lnTo>
                  <a:cubicBezTo>
                    <a:pt x="28" y="300"/>
                    <a:pt x="21" y="307"/>
                    <a:pt x="17" y="320"/>
                  </a:cubicBezTo>
                  <a:cubicBezTo>
                    <a:pt x="17" y="327"/>
                    <a:pt x="17" y="330"/>
                    <a:pt x="14" y="341"/>
                  </a:cubicBezTo>
                  <a:cubicBezTo>
                    <a:pt x="17" y="344"/>
                    <a:pt x="8" y="354"/>
                    <a:pt x="3" y="368"/>
                  </a:cubicBezTo>
                  <a:cubicBezTo>
                    <a:pt x="3" y="368"/>
                    <a:pt x="2" y="369"/>
                    <a:pt x="1" y="369"/>
                  </a:cubicBezTo>
                  <a:cubicBezTo>
                    <a:pt x="1" y="369"/>
                    <a:pt x="0" y="369"/>
                    <a:pt x="0" y="368"/>
                  </a:cubicBezTo>
                  <a:lnTo>
                    <a:pt x="0" y="371"/>
                  </a:lnTo>
                  <a:lnTo>
                    <a:pt x="3" y="374"/>
                  </a:lnTo>
                  <a:lnTo>
                    <a:pt x="8" y="382"/>
                  </a:lnTo>
                  <a:cubicBezTo>
                    <a:pt x="8" y="385"/>
                    <a:pt x="11" y="388"/>
                    <a:pt x="14" y="395"/>
                  </a:cubicBezTo>
                  <a:cubicBezTo>
                    <a:pt x="14" y="398"/>
                    <a:pt x="24" y="409"/>
                    <a:pt x="31" y="415"/>
                  </a:cubicBezTo>
                  <a:cubicBezTo>
                    <a:pt x="38" y="422"/>
                    <a:pt x="44" y="429"/>
                    <a:pt x="52" y="436"/>
                  </a:cubicBezTo>
                  <a:cubicBezTo>
                    <a:pt x="61" y="443"/>
                    <a:pt x="69" y="446"/>
                    <a:pt x="79" y="449"/>
                  </a:cubicBezTo>
                  <a:cubicBezTo>
                    <a:pt x="89" y="453"/>
                    <a:pt x="96" y="456"/>
                    <a:pt x="106" y="456"/>
                  </a:cubicBezTo>
                  <a:cubicBezTo>
                    <a:pt x="140" y="463"/>
                    <a:pt x="160" y="473"/>
                    <a:pt x="187" y="484"/>
                  </a:cubicBezTo>
                  <a:cubicBezTo>
                    <a:pt x="215" y="490"/>
                    <a:pt x="245" y="500"/>
                    <a:pt x="276" y="500"/>
                  </a:cubicBezTo>
                  <a:cubicBezTo>
                    <a:pt x="303" y="500"/>
                    <a:pt x="334" y="500"/>
                    <a:pt x="361" y="493"/>
                  </a:cubicBezTo>
                  <a:cubicBezTo>
                    <a:pt x="391" y="490"/>
                    <a:pt x="419" y="484"/>
                    <a:pt x="446" y="473"/>
                  </a:cubicBezTo>
                  <a:cubicBezTo>
                    <a:pt x="497" y="443"/>
                    <a:pt x="548" y="412"/>
                    <a:pt x="582" y="368"/>
                  </a:cubicBezTo>
                  <a:cubicBezTo>
                    <a:pt x="620" y="327"/>
                    <a:pt x="633" y="262"/>
                    <a:pt x="650" y="218"/>
                  </a:cubicBezTo>
                  <a:cubicBezTo>
                    <a:pt x="667" y="178"/>
                    <a:pt x="653" y="116"/>
                    <a:pt x="653" y="85"/>
                  </a:cubicBezTo>
                  <a:cubicBezTo>
                    <a:pt x="647" y="44"/>
                    <a:pt x="644" y="27"/>
                    <a:pt x="644" y="27"/>
                  </a:cubicBezTo>
                  <a:cubicBezTo>
                    <a:pt x="644" y="27"/>
                    <a:pt x="623" y="24"/>
                    <a:pt x="586" y="18"/>
                  </a:cubicBezTo>
                  <a:cubicBezTo>
                    <a:pt x="557" y="18"/>
                    <a:pt x="506"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a:off x="484878" y="1383101"/>
              <a:ext cx="191755" cy="177751"/>
            </a:xfrm>
            <a:custGeom>
              <a:avLst/>
              <a:gdLst/>
              <a:ahLst/>
              <a:cxnLst/>
              <a:rect l="l" t="t" r="r" b="b"/>
              <a:pathLst>
                <a:path w="4368" h="4049" extrusionOk="0">
                  <a:moveTo>
                    <a:pt x="0" y="1"/>
                  </a:moveTo>
                  <a:cubicBezTo>
                    <a:pt x="0" y="1"/>
                    <a:pt x="17" y="32"/>
                    <a:pt x="44" y="86"/>
                  </a:cubicBezTo>
                  <a:cubicBezTo>
                    <a:pt x="75" y="144"/>
                    <a:pt x="122" y="222"/>
                    <a:pt x="187" y="321"/>
                  </a:cubicBezTo>
                  <a:cubicBezTo>
                    <a:pt x="255" y="420"/>
                    <a:pt x="344" y="531"/>
                    <a:pt x="459" y="654"/>
                  </a:cubicBezTo>
                  <a:cubicBezTo>
                    <a:pt x="572" y="773"/>
                    <a:pt x="714" y="902"/>
                    <a:pt x="881" y="1021"/>
                  </a:cubicBezTo>
                  <a:cubicBezTo>
                    <a:pt x="1211" y="1263"/>
                    <a:pt x="1643" y="1481"/>
                    <a:pt x="2109" y="1674"/>
                  </a:cubicBezTo>
                  <a:cubicBezTo>
                    <a:pt x="2344" y="1770"/>
                    <a:pt x="2586" y="1869"/>
                    <a:pt x="2823" y="1971"/>
                  </a:cubicBezTo>
                  <a:cubicBezTo>
                    <a:pt x="2946" y="2021"/>
                    <a:pt x="3065" y="2079"/>
                    <a:pt x="3181" y="2137"/>
                  </a:cubicBezTo>
                  <a:cubicBezTo>
                    <a:pt x="3296" y="2195"/>
                    <a:pt x="3412" y="2260"/>
                    <a:pt x="3517" y="2328"/>
                  </a:cubicBezTo>
                  <a:cubicBezTo>
                    <a:pt x="3732" y="2467"/>
                    <a:pt x="3912" y="2640"/>
                    <a:pt x="4018" y="2852"/>
                  </a:cubicBezTo>
                  <a:cubicBezTo>
                    <a:pt x="4126" y="3062"/>
                    <a:pt x="4153" y="3304"/>
                    <a:pt x="4068" y="3497"/>
                  </a:cubicBezTo>
                  <a:cubicBezTo>
                    <a:pt x="4048" y="3546"/>
                    <a:pt x="4021" y="3593"/>
                    <a:pt x="3987" y="3634"/>
                  </a:cubicBezTo>
                  <a:cubicBezTo>
                    <a:pt x="3956" y="3675"/>
                    <a:pt x="3922" y="3712"/>
                    <a:pt x="3881" y="3742"/>
                  </a:cubicBezTo>
                  <a:cubicBezTo>
                    <a:pt x="3840" y="3773"/>
                    <a:pt x="3800" y="3800"/>
                    <a:pt x="3755" y="3817"/>
                  </a:cubicBezTo>
                  <a:cubicBezTo>
                    <a:pt x="3708" y="3835"/>
                    <a:pt x="3660" y="3848"/>
                    <a:pt x="3616" y="3848"/>
                  </a:cubicBezTo>
                  <a:cubicBezTo>
                    <a:pt x="3609" y="3849"/>
                    <a:pt x="3601" y="3849"/>
                    <a:pt x="3594" y="3849"/>
                  </a:cubicBezTo>
                  <a:cubicBezTo>
                    <a:pt x="3556" y="3849"/>
                    <a:pt x="3517" y="3843"/>
                    <a:pt x="3480" y="3835"/>
                  </a:cubicBezTo>
                  <a:cubicBezTo>
                    <a:pt x="3435" y="3821"/>
                    <a:pt x="3391" y="3800"/>
                    <a:pt x="3351" y="3777"/>
                  </a:cubicBezTo>
                  <a:cubicBezTo>
                    <a:pt x="3275" y="3726"/>
                    <a:pt x="3211" y="3654"/>
                    <a:pt x="3181" y="3573"/>
                  </a:cubicBezTo>
                  <a:cubicBezTo>
                    <a:pt x="3170" y="3555"/>
                    <a:pt x="3167" y="3535"/>
                    <a:pt x="3164" y="3515"/>
                  </a:cubicBezTo>
                  <a:cubicBezTo>
                    <a:pt x="3160" y="3505"/>
                    <a:pt x="3160" y="3494"/>
                    <a:pt x="3160" y="3484"/>
                  </a:cubicBezTo>
                  <a:cubicBezTo>
                    <a:pt x="3157" y="3474"/>
                    <a:pt x="3157" y="3464"/>
                    <a:pt x="3157" y="3453"/>
                  </a:cubicBezTo>
                  <a:cubicBezTo>
                    <a:pt x="3157" y="3413"/>
                    <a:pt x="3164" y="3372"/>
                    <a:pt x="3177" y="3338"/>
                  </a:cubicBezTo>
                  <a:cubicBezTo>
                    <a:pt x="3191" y="3304"/>
                    <a:pt x="3211" y="3270"/>
                    <a:pt x="3235" y="3249"/>
                  </a:cubicBezTo>
                  <a:cubicBezTo>
                    <a:pt x="3259" y="3226"/>
                    <a:pt x="3286" y="3212"/>
                    <a:pt x="3320" y="3202"/>
                  </a:cubicBezTo>
                  <a:cubicBezTo>
                    <a:pt x="3344" y="3194"/>
                    <a:pt x="3368" y="3191"/>
                    <a:pt x="3391" y="3191"/>
                  </a:cubicBezTo>
                  <a:cubicBezTo>
                    <a:pt x="3433" y="3191"/>
                    <a:pt x="3473" y="3201"/>
                    <a:pt x="3507" y="3219"/>
                  </a:cubicBezTo>
                  <a:cubicBezTo>
                    <a:pt x="3534" y="3232"/>
                    <a:pt x="3558" y="3253"/>
                    <a:pt x="3575" y="3273"/>
                  </a:cubicBezTo>
                  <a:cubicBezTo>
                    <a:pt x="3592" y="3297"/>
                    <a:pt x="3606" y="3321"/>
                    <a:pt x="3613" y="3345"/>
                  </a:cubicBezTo>
                  <a:cubicBezTo>
                    <a:pt x="3633" y="3395"/>
                    <a:pt x="3633" y="3447"/>
                    <a:pt x="3627" y="3488"/>
                  </a:cubicBezTo>
                  <a:cubicBezTo>
                    <a:pt x="3622" y="3532"/>
                    <a:pt x="3606" y="3566"/>
                    <a:pt x="3592" y="3593"/>
                  </a:cubicBezTo>
                  <a:cubicBezTo>
                    <a:pt x="3578" y="3620"/>
                    <a:pt x="3561" y="3640"/>
                    <a:pt x="3551" y="3651"/>
                  </a:cubicBezTo>
                  <a:cubicBezTo>
                    <a:pt x="3538" y="3661"/>
                    <a:pt x="3531" y="3668"/>
                    <a:pt x="3531" y="3668"/>
                  </a:cubicBezTo>
                  <a:cubicBezTo>
                    <a:pt x="3531" y="3668"/>
                    <a:pt x="3541" y="3665"/>
                    <a:pt x="3551" y="3654"/>
                  </a:cubicBezTo>
                  <a:cubicBezTo>
                    <a:pt x="3565" y="3644"/>
                    <a:pt x="3586" y="3627"/>
                    <a:pt x="3606" y="3604"/>
                  </a:cubicBezTo>
                  <a:cubicBezTo>
                    <a:pt x="3627" y="3576"/>
                    <a:pt x="3647" y="3542"/>
                    <a:pt x="3660" y="3497"/>
                  </a:cubicBezTo>
                  <a:cubicBezTo>
                    <a:pt x="3674" y="3450"/>
                    <a:pt x="3684" y="3392"/>
                    <a:pt x="3671" y="3331"/>
                  </a:cubicBezTo>
                  <a:cubicBezTo>
                    <a:pt x="3663" y="3297"/>
                    <a:pt x="3650" y="3266"/>
                    <a:pt x="3630" y="3232"/>
                  </a:cubicBezTo>
                  <a:cubicBezTo>
                    <a:pt x="3609" y="3202"/>
                    <a:pt x="3582" y="3175"/>
                    <a:pt x="3548" y="3150"/>
                  </a:cubicBezTo>
                  <a:cubicBezTo>
                    <a:pt x="3497" y="3116"/>
                    <a:pt x="3428" y="3091"/>
                    <a:pt x="3355" y="3091"/>
                  </a:cubicBezTo>
                  <a:cubicBezTo>
                    <a:pt x="3335" y="3091"/>
                    <a:pt x="3316" y="3093"/>
                    <a:pt x="3296" y="3097"/>
                  </a:cubicBezTo>
                  <a:cubicBezTo>
                    <a:pt x="3249" y="3103"/>
                    <a:pt x="3198" y="3124"/>
                    <a:pt x="3157" y="3161"/>
                  </a:cubicBezTo>
                  <a:cubicBezTo>
                    <a:pt x="3116" y="3195"/>
                    <a:pt x="3085" y="3239"/>
                    <a:pt x="3062" y="3290"/>
                  </a:cubicBezTo>
                  <a:cubicBezTo>
                    <a:pt x="3021" y="3389"/>
                    <a:pt x="3014" y="3508"/>
                    <a:pt x="3051" y="3620"/>
                  </a:cubicBezTo>
                  <a:cubicBezTo>
                    <a:pt x="3085" y="3733"/>
                    <a:pt x="3160" y="3831"/>
                    <a:pt x="3255" y="3910"/>
                  </a:cubicBezTo>
                  <a:cubicBezTo>
                    <a:pt x="3303" y="3946"/>
                    <a:pt x="3361" y="3981"/>
                    <a:pt x="3418" y="4004"/>
                  </a:cubicBezTo>
                  <a:cubicBezTo>
                    <a:pt x="3480" y="4028"/>
                    <a:pt x="3548" y="4045"/>
                    <a:pt x="3616" y="4048"/>
                  </a:cubicBezTo>
                  <a:cubicBezTo>
                    <a:pt x="3688" y="4048"/>
                    <a:pt x="3755" y="4035"/>
                    <a:pt x="3823" y="4015"/>
                  </a:cubicBezTo>
                  <a:cubicBezTo>
                    <a:pt x="3892" y="3995"/>
                    <a:pt x="3953" y="3960"/>
                    <a:pt x="4010" y="3920"/>
                  </a:cubicBezTo>
                  <a:cubicBezTo>
                    <a:pt x="4068" y="3879"/>
                    <a:pt x="4123" y="3831"/>
                    <a:pt x="4167" y="3777"/>
                  </a:cubicBezTo>
                  <a:cubicBezTo>
                    <a:pt x="4211" y="3719"/>
                    <a:pt x="4252" y="3661"/>
                    <a:pt x="4283" y="3593"/>
                  </a:cubicBezTo>
                  <a:cubicBezTo>
                    <a:pt x="4313" y="3528"/>
                    <a:pt x="4337" y="3457"/>
                    <a:pt x="4351" y="3386"/>
                  </a:cubicBezTo>
                  <a:cubicBezTo>
                    <a:pt x="4365" y="3310"/>
                    <a:pt x="4368" y="3236"/>
                    <a:pt x="4361" y="3161"/>
                  </a:cubicBezTo>
                  <a:cubicBezTo>
                    <a:pt x="4354" y="3015"/>
                    <a:pt x="4310" y="2869"/>
                    <a:pt x="4245" y="2739"/>
                  </a:cubicBezTo>
                  <a:cubicBezTo>
                    <a:pt x="4181" y="2607"/>
                    <a:pt x="4092" y="2488"/>
                    <a:pt x="3990" y="2385"/>
                  </a:cubicBezTo>
                  <a:cubicBezTo>
                    <a:pt x="3888" y="2280"/>
                    <a:pt x="3776" y="2191"/>
                    <a:pt x="3657" y="2117"/>
                  </a:cubicBezTo>
                  <a:cubicBezTo>
                    <a:pt x="3534" y="2039"/>
                    <a:pt x="3412" y="1974"/>
                    <a:pt x="3289" y="1916"/>
                  </a:cubicBezTo>
                  <a:cubicBezTo>
                    <a:pt x="3164" y="1858"/>
                    <a:pt x="3041" y="1803"/>
                    <a:pt x="2915" y="1753"/>
                  </a:cubicBezTo>
                  <a:cubicBezTo>
                    <a:pt x="2670" y="1651"/>
                    <a:pt x="2426" y="1558"/>
                    <a:pt x="2190" y="1470"/>
                  </a:cubicBezTo>
                  <a:cubicBezTo>
                    <a:pt x="1956" y="1379"/>
                    <a:pt x="1732" y="1293"/>
                    <a:pt x="1524" y="1198"/>
                  </a:cubicBezTo>
                  <a:cubicBezTo>
                    <a:pt x="1316" y="1106"/>
                    <a:pt x="1126" y="1007"/>
                    <a:pt x="956" y="905"/>
                  </a:cubicBezTo>
                  <a:cubicBezTo>
                    <a:pt x="789" y="803"/>
                    <a:pt x="639" y="695"/>
                    <a:pt x="517" y="593"/>
                  </a:cubicBezTo>
                  <a:cubicBezTo>
                    <a:pt x="391" y="491"/>
                    <a:pt x="289" y="389"/>
                    <a:pt x="214" y="300"/>
                  </a:cubicBezTo>
                  <a:cubicBezTo>
                    <a:pt x="140" y="211"/>
                    <a:pt x="85" y="137"/>
                    <a:pt x="51" y="82"/>
                  </a:cubicBezTo>
                  <a:cubicBezTo>
                    <a:pt x="20" y="2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4"/>
            <p:cNvSpPr/>
            <p:nvPr/>
          </p:nvSpPr>
          <p:spPr>
            <a:xfrm>
              <a:off x="617019" y="1566518"/>
              <a:ext cx="95000" cy="164274"/>
            </a:xfrm>
            <a:custGeom>
              <a:avLst/>
              <a:gdLst/>
              <a:ahLst/>
              <a:cxnLst/>
              <a:rect l="l" t="t" r="r" b="b"/>
              <a:pathLst>
                <a:path w="2164" h="3742" extrusionOk="0">
                  <a:moveTo>
                    <a:pt x="0" y="0"/>
                  </a:moveTo>
                  <a:cubicBezTo>
                    <a:pt x="0" y="0"/>
                    <a:pt x="7" y="27"/>
                    <a:pt x="21" y="75"/>
                  </a:cubicBezTo>
                  <a:cubicBezTo>
                    <a:pt x="28" y="99"/>
                    <a:pt x="34" y="126"/>
                    <a:pt x="45" y="160"/>
                  </a:cubicBezTo>
                  <a:cubicBezTo>
                    <a:pt x="55" y="194"/>
                    <a:pt x="65" y="235"/>
                    <a:pt x="78" y="279"/>
                  </a:cubicBezTo>
                  <a:cubicBezTo>
                    <a:pt x="140" y="449"/>
                    <a:pt x="239" y="698"/>
                    <a:pt x="408" y="966"/>
                  </a:cubicBezTo>
                  <a:cubicBezTo>
                    <a:pt x="433" y="1000"/>
                    <a:pt x="453" y="1034"/>
                    <a:pt x="477" y="1068"/>
                  </a:cubicBezTo>
                  <a:cubicBezTo>
                    <a:pt x="501" y="1102"/>
                    <a:pt x="524" y="1136"/>
                    <a:pt x="548" y="1173"/>
                  </a:cubicBezTo>
                  <a:cubicBezTo>
                    <a:pt x="572" y="1208"/>
                    <a:pt x="596" y="1245"/>
                    <a:pt x="623" y="1279"/>
                  </a:cubicBezTo>
                  <a:cubicBezTo>
                    <a:pt x="647" y="1316"/>
                    <a:pt x="674" y="1351"/>
                    <a:pt x="701" y="1388"/>
                  </a:cubicBezTo>
                  <a:cubicBezTo>
                    <a:pt x="813" y="1531"/>
                    <a:pt x="936" y="1677"/>
                    <a:pt x="1069" y="1823"/>
                  </a:cubicBezTo>
                  <a:cubicBezTo>
                    <a:pt x="1198" y="1969"/>
                    <a:pt x="1334" y="2120"/>
                    <a:pt x="1470" y="2269"/>
                  </a:cubicBezTo>
                  <a:cubicBezTo>
                    <a:pt x="1603" y="2419"/>
                    <a:pt x="1728" y="2569"/>
                    <a:pt x="1807" y="2735"/>
                  </a:cubicBezTo>
                  <a:cubicBezTo>
                    <a:pt x="1827" y="2776"/>
                    <a:pt x="1848" y="2817"/>
                    <a:pt x="1857" y="2861"/>
                  </a:cubicBezTo>
                  <a:cubicBezTo>
                    <a:pt x="1865" y="2881"/>
                    <a:pt x="1871" y="2902"/>
                    <a:pt x="1875" y="2925"/>
                  </a:cubicBezTo>
                  <a:cubicBezTo>
                    <a:pt x="1878" y="2946"/>
                    <a:pt x="1885" y="2966"/>
                    <a:pt x="1885" y="2987"/>
                  </a:cubicBezTo>
                  <a:cubicBezTo>
                    <a:pt x="1892" y="3028"/>
                    <a:pt x="1888" y="3068"/>
                    <a:pt x="1885" y="3109"/>
                  </a:cubicBezTo>
                  <a:cubicBezTo>
                    <a:pt x="1878" y="3150"/>
                    <a:pt x="1871" y="3191"/>
                    <a:pt x="1854" y="3228"/>
                  </a:cubicBezTo>
                  <a:cubicBezTo>
                    <a:pt x="1827" y="3307"/>
                    <a:pt x="1780" y="3375"/>
                    <a:pt x="1725" y="3426"/>
                  </a:cubicBezTo>
                  <a:cubicBezTo>
                    <a:pt x="1698" y="3450"/>
                    <a:pt x="1667" y="3467"/>
                    <a:pt x="1633" y="3480"/>
                  </a:cubicBezTo>
                  <a:cubicBezTo>
                    <a:pt x="1626" y="3483"/>
                    <a:pt x="1620" y="3487"/>
                    <a:pt x="1609" y="3490"/>
                  </a:cubicBezTo>
                  <a:cubicBezTo>
                    <a:pt x="1603" y="3490"/>
                    <a:pt x="1592" y="3494"/>
                    <a:pt x="1586" y="3494"/>
                  </a:cubicBezTo>
                  <a:cubicBezTo>
                    <a:pt x="1568" y="3497"/>
                    <a:pt x="1551" y="3500"/>
                    <a:pt x="1535" y="3500"/>
                  </a:cubicBezTo>
                  <a:cubicBezTo>
                    <a:pt x="1533" y="3500"/>
                    <a:pt x="1530" y="3500"/>
                    <a:pt x="1528" y="3500"/>
                  </a:cubicBezTo>
                  <a:cubicBezTo>
                    <a:pt x="1387" y="3500"/>
                    <a:pt x="1230" y="3407"/>
                    <a:pt x="1127" y="3296"/>
                  </a:cubicBezTo>
                  <a:cubicBezTo>
                    <a:pt x="1099" y="3269"/>
                    <a:pt x="1079" y="3238"/>
                    <a:pt x="1058" y="3208"/>
                  </a:cubicBezTo>
                  <a:cubicBezTo>
                    <a:pt x="1038" y="3174"/>
                    <a:pt x="1025" y="3140"/>
                    <a:pt x="1014" y="3109"/>
                  </a:cubicBezTo>
                  <a:cubicBezTo>
                    <a:pt x="1008" y="3075"/>
                    <a:pt x="1000" y="3041"/>
                    <a:pt x="1000" y="3007"/>
                  </a:cubicBezTo>
                  <a:cubicBezTo>
                    <a:pt x="1000" y="2977"/>
                    <a:pt x="1004" y="2946"/>
                    <a:pt x="1014" y="2916"/>
                  </a:cubicBezTo>
                  <a:cubicBezTo>
                    <a:pt x="1058" y="2796"/>
                    <a:pt x="1160" y="2708"/>
                    <a:pt x="1256" y="2701"/>
                  </a:cubicBezTo>
                  <a:cubicBezTo>
                    <a:pt x="1265" y="2699"/>
                    <a:pt x="1275" y="2698"/>
                    <a:pt x="1284" y="2698"/>
                  </a:cubicBezTo>
                  <a:cubicBezTo>
                    <a:pt x="1367" y="2698"/>
                    <a:pt x="1436" y="2763"/>
                    <a:pt x="1466" y="2830"/>
                  </a:cubicBezTo>
                  <a:cubicBezTo>
                    <a:pt x="1487" y="2864"/>
                    <a:pt x="1494" y="2902"/>
                    <a:pt x="1497" y="2936"/>
                  </a:cubicBezTo>
                  <a:cubicBezTo>
                    <a:pt x="1501" y="2966"/>
                    <a:pt x="1490" y="2993"/>
                    <a:pt x="1484" y="3018"/>
                  </a:cubicBezTo>
                  <a:cubicBezTo>
                    <a:pt x="1474" y="3038"/>
                    <a:pt x="1463" y="3054"/>
                    <a:pt x="1457" y="3062"/>
                  </a:cubicBezTo>
                  <a:cubicBezTo>
                    <a:pt x="1446" y="3072"/>
                    <a:pt x="1443" y="3079"/>
                    <a:pt x="1443" y="3079"/>
                  </a:cubicBezTo>
                  <a:cubicBezTo>
                    <a:pt x="1443" y="3079"/>
                    <a:pt x="1446" y="3072"/>
                    <a:pt x="1457" y="3065"/>
                  </a:cubicBezTo>
                  <a:cubicBezTo>
                    <a:pt x="1470" y="3059"/>
                    <a:pt x="1484" y="3045"/>
                    <a:pt x="1501" y="3028"/>
                  </a:cubicBezTo>
                  <a:cubicBezTo>
                    <a:pt x="1504" y="3014"/>
                    <a:pt x="1515" y="3004"/>
                    <a:pt x="1521" y="2990"/>
                  </a:cubicBezTo>
                  <a:cubicBezTo>
                    <a:pt x="1524" y="2980"/>
                    <a:pt x="1528" y="2973"/>
                    <a:pt x="1531" y="2966"/>
                  </a:cubicBezTo>
                  <a:cubicBezTo>
                    <a:pt x="1535" y="2957"/>
                    <a:pt x="1535" y="2946"/>
                    <a:pt x="1538" y="2939"/>
                  </a:cubicBezTo>
                  <a:cubicBezTo>
                    <a:pt x="1545" y="2902"/>
                    <a:pt x="1545" y="2854"/>
                    <a:pt x="1535" y="2806"/>
                  </a:cubicBezTo>
                  <a:cubicBezTo>
                    <a:pt x="1521" y="2756"/>
                    <a:pt x="1497" y="2701"/>
                    <a:pt x="1449" y="2657"/>
                  </a:cubicBezTo>
                  <a:cubicBezTo>
                    <a:pt x="1439" y="2643"/>
                    <a:pt x="1426" y="2633"/>
                    <a:pt x="1412" y="2623"/>
                  </a:cubicBezTo>
                  <a:cubicBezTo>
                    <a:pt x="1395" y="2613"/>
                    <a:pt x="1381" y="2605"/>
                    <a:pt x="1364" y="2596"/>
                  </a:cubicBezTo>
                  <a:cubicBezTo>
                    <a:pt x="1347" y="2589"/>
                    <a:pt x="1327" y="2585"/>
                    <a:pt x="1310" y="2579"/>
                  </a:cubicBezTo>
                  <a:cubicBezTo>
                    <a:pt x="1290" y="2575"/>
                    <a:pt x="1273" y="2572"/>
                    <a:pt x="1252" y="2572"/>
                  </a:cubicBezTo>
                  <a:cubicBezTo>
                    <a:pt x="1212" y="2572"/>
                    <a:pt x="1171" y="2579"/>
                    <a:pt x="1133" y="2592"/>
                  </a:cubicBezTo>
                  <a:cubicBezTo>
                    <a:pt x="1096" y="2605"/>
                    <a:pt x="1055" y="2626"/>
                    <a:pt x="1021" y="2650"/>
                  </a:cubicBezTo>
                  <a:cubicBezTo>
                    <a:pt x="956" y="2701"/>
                    <a:pt x="898" y="2776"/>
                    <a:pt x="868" y="2864"/>
                  </a:cubicBezTo>
                  <a:cubicBezTo>
                    <a:pt x="854" y="2908"/>
                    <a:pt x="841" y="2957"/>
                    <a:pt x="841" y="3004"/>
                  </a:cubicBezTo>
                  <a:cubicBezTo>
                    <a:pt x="837" y="3051"/>
                    <a:pt x="841" y="3103"/>
                    <a:pt x="851" y="3150"/>
                  </a:cubicBezTo>
                  <a:cubicBezTo>
                    <a:pt x="874" y="3246"/>
                    <a:pt x="919" y="3337"/>
                    <a:pt x="980" y="3419"/>
                  </a:cubicBezTo>
                  <a:cubicBezTo>
                    <a:pt x="1038" y="3500"/>
                    <a:pt x="1116" y="3572"/>
                    <a:pt x="1204" y="3630"/>
                  </a:cubicBezTo>
                  <a:cubicBezTo>
                    <a:pt x="1293" y="3687"/>
                    <a:pt x="1402" y="3735"/>
                    <a:pt x="1531" y="3742"/>
                  </a:cubicBezTo>
                  <a:cubicBezTo>
                    <a:pt x="1562" y="3742"/>
                    <a:pt x="1592" y="3739"/>
                    <a:pt x="1623" y="3735"/>
                  </a:cubicBezTo>
                  <a:cubicBezTo>
                    <a:pt x="1640" y="3735"/>
                    <a:pt x="1657" y="3732"/>
                    <a:pt x="1670" y="3728"/>
                  </a:cubicBezTo>
                  <a:cubicBezTo>
                    <a:pt x="1688" y="3721"/>
                    <a:pt x="1705" y="3721"/>
                    <a:pt x="1719" y="3715"/>
                  </a:cubicBezTo>
                  <a:cubicBezTo>
                    <a:pt x="1780" y="3695"/>
                    <a:pt x="1837" y="3660"/>
                    <a:pt x="1888" y="3623"/>
                  </a:cubicBezTo>
                  <a:cubicBezTo>
                    <a:pt x="1936" y="3582"/>
                    <a:pt x="1980" y="3538"/>
                    <a:pt x="2014" y="3487"/>
                  </a:cubicBezTo>
                  <a:cubicBezTo>
                    <a:pt x="2035" y="3459"/>
                    <a:pt x="2048" y="3432"/>
                    <a:pt x="2062" y="3409"/>
                  </a:cubicBezTo>
                  <a:cubicBezTo>
                    <a:pt x="2075" y="3381"/>
                    <a:pt x="2093" y="3354"/>
                    <a:pt x="2102" y="3324"/>
                  </a:cubicBezTo>
                  <a:cubicBezTo>
                    <a:pt x="2127" y="3269"/>
                    <a:pt x="2140" y="3208"/>
                    <a:pt x="2151" y="3147"/>
                  </a:cubicBezTo>
                  <a:cubicBezTo>
                    <a:pt x="2160" y="3086"/>
                    <a:pt x="2164" y="3024"/>
                    <a:pt x="2157" y="2960"/>
                  </a:cubicBezTo>
                  <a:cubicBezTo>
                    <a:pt x="2154" y="2925"/>
                    <a:pt x="2147" y="2899"/>
                    <a:pt x="2143" y="2868"/>
                  </a:cubicBezTo>
                  <a:cubicBezTo>
                    <a:pt x="2137" y="2841"/>
                    <a:pt x="2130" y="2810"/>
                    <a:pt x="2123" y="2783"/>
                  </a:cubicBezTo>
                  <a:cubicBezTo>
                    <a:pt x="2106" y="2725"/>
                    <a:pt x="2082" y="2671"/>
                    <a:pt x="2058" y="2616"/>
                  </a:cubicBezTo>
                  <a:cubicBezTo>
                    <a:pt x="1956" y="2405"/>
                    <a:pt x="1810" y="2238"/>
                    <a:pt x="1667" y="2085"/>
                  </a:cubicBezTo>
                  <a:cubicBezTo>
                    <a:pt x="1528" y="1932"/>
                    <a:pt x="1385" y="1789"/>
                    <a:pt x="1245" y="1654"/>
                  </a:cubicBezTo>
                  <a:cubicBezTo>
                    <a:pt x="1110" y="1514"/>
                    <a:pt x="977" y="1385"/>
                    <a:pt x="854" y="1255"/>
                  </a:cubicBezTo>
                  <a:cubicBezTo>
                    <a:pt x="732" y="1129"/>
                    <a:pt x="617" y="1007"/>
                    <a:pt x="521" y="888"/>
                  </a:cubicBezTo>
                  <a:cubicBezTo>
                    <a:pt x="327" y="650"/>
                    <a:pt x="191" y="429"/>
                    <a:pt x="113" y="266"/>
                  </a:cubicBezTo>
                  <a:cubicBezTo>
                    <a:pt x="92" y="225"/>
                    <a:pt x="75" y="187"/>
                    <a:pt x="58" y="156"/>
                  </a:cubicBezTo>
                  <a:cubicBezTo>
                    <a:pt x="48" y="123"/>
                    <a:pt x="38" y="95"/>
                    <a:pt x="28" y="71"/>
                  </a:cubicBezTo>
                  <a:cubicBezTo>
                    <a:pt x="11" y="24"/>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4"/>
            <p:cNvSpPr/>
            <p:nvPr/>
          </p:nvSpPr>
          <p:spPr>
            <a:xfrm>
              <a:off x="602400" y="1694927"/>
              <a:ext cx="48861" cy="101321"/>
            </a:xfrm>
            <a:custGeom>
              <a:avLst/>
              <a:gdLst/>
              <a:ahLst/>
              <a:cxnLst/>
              <a:rect l="l" t="t" r="r" b="b"/>
              <a:pathLst>
                <a:path w="1113" h="2308" extrusionOk="0">
                  <a:moveTo>
                    <a:pt x="409" y="1723"/>
                  </a:moveTo>
                  <a:lnTo>
                    <a:pt x="409" y="1723"/>
                  </a:lnTo>
                  <a:cubicBezTo>
                    <a:pt x="408" y="1724"/>
                    <a:pt x="408" y="1724"/>
                    <a:pt x="408" y="1725"/>
                  </a:cubicBezTo>
                  <a:lnTo>
                    <a:pt x="408" y="1725"/>
                  </a:lnTo>
                  <a:cubicBezTo>
                    <a:pt x="408" y="1724"/>
                    <a:pt x="408" y="1724"/>
                    <a:pt x="409" y="1723"/>
                  </a:cubicBezTo>
                  <a:close/>
                  <a:moveTo>
                    <a:pt x="408" y="1725"/>
                  </a:moveTo>
                  <a:lnTo>
                    <a:pt x="408" y="1725"/>
                  </a:lnTo>
                  <a:cubicBezTo>
                    <a:pt x="408" y="1725"/>
                    <a:pt x="408" y="1726"/>
                    <a:pt x="408" y="1726"/>
                  </a:cubicBezTo>
                  <a:cubicBezTo>
                    <a:pt x="408" y="1725"/>
                    <a:pt x="408" y="1725"/>
                    <a:pt x="408" y="1725"/>
                  </a:cubicBezTo>
                  <a:close/>
                  <a:moveTo>
                    <a:pt x="861" y="0"/>
                  </a:moveTo>
                  <a:cubicBezTo>
                    <a:pt x="861" y="1"/>
                    <a:pt x="851" y="11"/>
                    <a:pt x="834" y="35"/>
                  </a:cubicBezTo>
                  <a:cubicBezTo>
                    <a:pt x="816" y="55"/>
                    <a:pt x="793" y="89"/>
                    <a:pt x="762" y="134"/>
                  </a:cubicBezTo>
                  <a:cubicBezTo>
                    <a:pt x="711" y="225"/>
                    <a:pt x="643" y="374"/>
                    <a:pt x="629" y="562"/>
                  </a:cubicBezTo>
                  <a:cubicBezTo>
                    <a:pt x="619" y="749"/>
                    <a:pt x="639" y="970"/>
                    <a:pt x="708" y="1195"/>
                  </a:cubicBezTo>
                  <a:cubicBezTo>
                    <a:pt x="738" y="1303"/>
                    <a:pt x="776" y="1412"/>
                    <a:pt x="796" y="1511"/>
                  </a:cubicBezTo>
                  <a:cubicBezTo>
                    <a:pt x="816" y="1613"/>
                    <a:pt x="820" y="1705"/>
                    <a:pt x="793" y="1779"/>
                  </a:cubicBezTo>
                  <a:cubicBezTo>
                    <a:pt x="769" y="1851"/>
                    <a:pt x="714" y="1919"/>
                    <a:pt x="643" y="1960"/>
                  </a:cubicBezTo>
                  <a:cubicBezTo>
                    <a:pt x="581" y="1998"/>
                    <a:pt x="512" y="2016"/>
                    <a:pt x="446" y="2016"/>
                  </a:cubicBezTo>
                  <a:cubicBezTo>
                    <a:pt x="435" y="2016"/>
                    <a:pt x="425" y="2015"/>
                    <a:pt x="415" y="2015"/>
                  </a:cubicBezTo>
                  <a:cubicBezTo>
                    <a:pt x="378" y="2011"/>
                    <a:pt x="340" y="2001"/>
                    <a:pt x="309" y="1987"/>
                  </a:cubicBezTo>
                  <a:cubicBezTo>
                    <a:pt x="279" y="1974"/>
                    <a:pt x="251" y="1953"/>
                    <a:pt x="235" y="1930"/>
                  </a:cubicBezTo>
                  <a:cubicBezTo>
                    <a:pt x="215" y="1905"/>
                    <a:pt x="204" y="1872"/>
                    <a:pt x="198" y="1834"/>
                  </a:cubicBezTo>
                  <a:cubicBezTo>
                    <a:pt x="190" y="1797"/>
                    <a:pt x="190" y="1756"/>
                    <a:pt x="194" y="1721"/>
                  </a:cubicBezTo>
                  <a:cubicBezTo>
                    <a:pt x="201" y="1688"/>
                    <a:pt x="211" y="1660"/>
                    <a:pt x="225" y="1633"/>
                  </a:cubicBezTo>
                  <a:cubicBezTo>
                    <a:pt x="235" y="1613"/>
                    <a:pt x="256" y="1596"/>
                    <a:pt x="279" y="1583"/>
                  </a:cubicBezTo>
                  <a:cubicBezTo>
                    <a:pt x="296" y="1572"/>
                    <a:pt x="315" y="1568"/>
                    <a:pt x="333" y="1568"/>
                  </a:cubicBezTo>
                  <a:cubicBezTo>
                    <a:pt x="357" y="1568"/>
                    <a:pt x="379" y="1577"/>
                    <a:pt x="391" y="1592"/>
                  </a:cubicBezTo>
                  <a:cubicBezTo>
                    <a:pt x="422" y="1619"/>
                    <a:pt x="429" y="1660"/>
                    <a:pt x="425" y="1688"/>
                  </a:cubicBezTo>
                  <a:cubicBezTo>
                    <a:pt x="420" y="1706"/>
                    <a:pt x="411" y="1718"/>
                    <a:pt x="409" y="1723"/>
                  </a:cubicBezTo>
                  <a:lnTo>
                    <a:pt x="409" y="1723"/>
                  </a:lnTo>
                  <a:cubicBezTo>
                    <a:pt x="412" y="1719"/>
                    <a:pt x="426" y="1713"/>
                    <a:pt x="443" y="1695"/>
                  </a:cubicBezTo>
                  <a:cubicBezTo>
                    <a:pt x="460" y="1671"/>
                    <a:pt x="476" y="1619"/>
                    <a:pt x="452" y="1558"/>
                  </a:cubicBezTo>
                  <a:cubicBezTo>
                    <a:pt x="446" y="1542"/>
                    <a:pt x="439" y="1528"/>
                    <a:pt x="422" y="1511"/>
                  </a:cubicBezTo>
                  <a:cubicBezTo>
                    <a:pt x="419" y="1508"/>
                    <a:pt x="415" y="1504"/>
                    <a:pt x="411" y="1501"/>
                  </a:cubicBezTo>
                  <a:lnTo>
                    <a:pt x="402" y="1494"/>
                  </a:lnTo>
                  <a:cubicBezTo>
                    <a:pt x="398" y="1490"/>
                    <a:pt x="391" y="1487"/>
                    <a:pt x="388" y="1484"/>
                  </a:cubicBezTo>
                  <a:cubicBezTo>
                    <a:pt x="385" y="1481"/>
                    <a:pt x="378" y="1481"/>
                    <a:pt x="374" y="1477"/>
                  </a:cubicBezTo>
                  <a:cubicBezTo>
                    <a:pt x="346" y="1465"/>
                    <a:pt x="316" y="1459"/>
                    <a:pt x="285" y="1459"/>
                  </a:cubicBezTo>
                  <a:cubicBezTo>
                    <a:pt x="270" y="1459"/>
                    <a:pt x="256" y="1460"/>
                    <a:pt x="242" y="1463"/>
                  </a:cubicBezTo>
                  <a:cubicBezTo>
                    <a:pt x="194" y="1473"/>
                    <a:pt x="146" y="1501"/>
                    <a:pt x="109" y="1542"/>
                  </a:cubicBezTo>
                  <a:cubicBezTo>
                    <a:pt x="68" y="1579"/>
                    <a:pt x="41" y="1630"/>
                    <a:pt x="27" y="1681"/>
                  </a:cubicBezTo>
                  <a:cubicBezTo>
                    <a:pt x="11" y="1732"/>
                    <a:pt x="3" y="1787"/>
                    <a:pt x="0" y="1844"/>
                  </a:cubicBezTo>
                  <a:cubicBezTo>
                    <a:pt x="0" y="1899"/>
                    <a:pt x="3" y="1966"/>
                    <a:pt x="34" y="2035"/>
                  </a:cubicBezTo>
                  <a:cubicBezTo>
                    <a:pt x="61" y="2103"/>
                    <a:pt x="109" y="2161"/>
                    <a:pt x="167" y="2202"/>
                  </a:cubicBezTo>
                  <a:cubicBezTo>
                    <a:pt x="225" y="2246"/>
                    <a:pt x="292" y="2277"/>
                    <a:pt x="364" y="2293"/>
                  </a:cubicBezTo>
                  <a:cubicBezTo>
                    <a:pt x="405" y="2302"/>
                    <a:pt x="446" y="2307"/>
                    <a:pt x="487" y="2307"/>
                  </a:cubicBezTo>
                  <a:cubicBezTo>
                    <a:pt x="595" y="2307"/>
                    <a:pt x="703" y="2276"/>
                    <a:pt x="796" y="2222"/>
                  </a:cubicBezTo>
                  <a:cubicBezTo>
                    <a:pt x="925" y="2150"/>
                    <a:pt x="1034" y="2028"/>
                    <a:pt x="1085" y="1872"/>
                  </a:cubicBezTo>
                  <a:cubicBezTo>
                    <a:pt x="1105" y="1793"/>
                    <a:pt x="1113" y="1718"/>
                    <a:pt x="1105" y="1644"/>
                  </a:cubicBezTo>
                  <a:cubicBezTo>
                    <a:pt x="1102" y="1572"/>
                    <a:pt x="1088" y="1504"/>
                    <a:pt x="1068" y="1443"/>
                  </a:cubicBezTo>
                  <a:cubicBezTo>
                    <a:pt x="1031" y="1317"/>
                    <a:pt x="980" y="1211"/>
                    <a:pt x="939" y="1113"/>
                  </a:cubicBezTo>
                  <a:cubicBezTo>
                    <a:pt x="857" y="919"/>
                    <a:pt x="796" y="729"/>
                    <a:pt x="779" y="562"/>
                  </a:cubicBezTo>
                  <a:cubicBezTo>
                    <a:pt x="776" y="517"/>
                    <a:pt x="772" y="476"/>
                    <a:pt x="772" y="440"/>
                  </a:cubicBezTo>
                  <a:cubicBezTo>
                    <a:pt x="769" y="419"/>
                    <a:pt x="769" y="402"/>
                    <a:pt x="769" y="385"/>
                  </a:cubicBezTo>
                  <a:cubicBezTo>
                    <a:pt x="769" y="365"/>
                    <a:pt x="769" y="347"/>
                    <a:pt x="772" y="330"/>
                  </a:cubicBezTo>
                  <a:cubicBezTo>
                    <a:pt x="772" y="313"/>
                    <a:pt x="772" y="297"/>
                    <a:pt x="776" y="280"/>
                  </a:cubicBezTo>
                  <a:cubicBezTo>
                    <a:pt x="779" y="263"/>
                    <a:pt x="779" y="249"/>
                    <a:pt x="782" y="232"/>
                  </a:cubicBezTo>
                  <a:cubicBezTo>
                    <a:pt x="786" y="201"/>
                    <a:pt x="796" y="174"/>
                    <a:pt x="799" y="150"/>
                  </a:cubicBezTo>
                  <a:cubicBezTo>
                    <a:pt x="813" y="103"/>
                    <a:pt x="830" y="65"/>
                    <a:pt x="840" y="38"/>
                  </a:cubicBezTo>
                  <a:cubicBezTo>
                    <a:pt x="854" y="14"/>
                    <a:pt x="861" y="1"/>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4"/>
            <p:cNvSpPr/>
            <p:nvPr/>
          </p:nvSpPr>
          <p:spPr>
            <a:xfrm>
              <a:off x="355677" y="921222"/>
              <a:ext cx="249879" cy="268097"/>
            </a:xfrm>
            <a:custGeom>
              <a:avLst/>
              <a:gdLst/>
              <a:ahLst/>
              <a:cxnLst/>
              <a:rect l="l" t="t" r="r" b="b"/>
              <a:pathLst>
                <a:path w="5692" h="6107" extrusionOk="0">
                  <a:moveTo>
                    <a:pt x="1" y="1"/>
                  </a:moveTo>
                  <a:cubicBezTo>
                    <a:pt x="1" y="1"/>
                    <a:pt x="7" y="34"/>
                    <a:pt x="18" y="99"/>
                  </a:cubicBezTo>
                  <a:cubicBezTo>
                    <a:pt x="21" y="116"/>
                    <a:pt x="24" y="136"/>
                    <a:pt x="28" y="157"/>
                  </a:cubicBezTo>
                  <a:cubicBezTo>
                    <a:pt x="31" y="174"/>
                    <a:pt x="34" y="198"/>
                    <a:pt x="42" y="221"/>
                  </a:cubicBezTo>
                  <a:cubicBezTo>
                    <a:pt x="45" y="246"/>
                    <a:pt x="51" y="269"/>
                    <a:pt x="55" y="300"/>
                  </a:cubicBezTo>
                  <a:cubicBezTo>
                    <a:pt x="62" y="327"/>
                    <a:pt x="72" y="354"/>
                    <a:pt x="79" y="384"/>
                  </a:cubicBezTo>
                  <a:cubicBezTo>
                    <a:pt x="113" y="504"/>
                    <a:pt x="164" y="650"/>
                    <a:pt x="235" y="810"/>
                  </a:cubicBezTo>
                  <a:cubicBezTo>
                    <a:pt x="307" y="973"/>
                    <a:pt x="406" y="1150"/>
                    <a:pt x="538" y="1323"/>
                  </a:cubicBezTo>
                  <a:cubicBezTo>
                    <a:pt x="671" y="1500"/>
                    <a:pt x="830" y="1678"/>
                    <a:pt x="1024" y="1841"/>
                  </a:cubicBezTo>
                  <a:cubicBezTo>
                    <a:pt x="1051" y="1861"/>
                    <a:pt x="1075" y="1882"/>
                    <a:pt x="1100" y="1902"/>
                  </a:cubicBezTo>
                  <a:cubicBezTo>
                    <a:pt x="1127" y="1923"/>
                    <a:pt x="1150" y="1940"/>
                    <a:pt x="1177" y="1960"/>
                  </a:cubicBezTo>
                  <a:lnTo>
                    <a:pt x="1218" y="1990"/>
                  </a:lnTo>
                  <a:lnTo>
                    <a:pt x="1259" y="2017"/>
                  </a:lnTo>
                  <a:cubicBezTo>
                    <a:pt x="1287" y="2034"/>
                    <a:pt x="1313" y="2055"/>
                    <a:pt x="1345" y="2072"/>
                  </a:cubicBezTo>
                  <a:cubicBezTo>
                    <a:pt x="1456" y="2144"/>
                    <a:pt x="1576" y="2208"/>
                    <a:pt x="1701" y="2262"/>
                  </a:cubicBezTo>
                  <a:cubicBezTo>
                    <a:pt x="1953" y="2381"/>
                    <a:pt x="2218" y="2470"/>
                    <a:pt x="2483" y="2559"/>
                  </a:cubicBezTo>
                  <a:cubicBezTo>
                    <a:pt x="2749" y="2647"/>
                    <a:pt x="3014" y="2732"/>
                    <a:pt x="3276" y="2834"/>
                  </a:cubicBezTo>
                  <a:cubicBezTo>
                    <a:pt x="3406" y="2882"/>
                    <a:pt x="3532" y="2936"/>
                    <a:pt x="3661" y="2990"/>
                  </a:cubicBezTo>
                  <a:cubicBezTo>
                    <a:pt x="3783" y="3048"/>
                    <a:pt x="3909" y="3106"/>
                    <a:pt x="4025" y="3171"/>
                  </a:cubicBezTo>
                  <a:cubicBezTo>
                    <a:pt x="4086" y="3205"/>
                    <a:pt x="4144" y="3239"/>
                    <a:pt x="4202" y="3273"/>
                  </a:cubicBezTo>
                  <a:cubicBezTo>
                    <a:pt x="4256" y="3310"/>
                    <a:pt x="4314" y="3344"/>
                    <a:pt x="4368" y="3381"/>
                  </a:cubicBezTo>
                  <a:cubicBezTo>
                    <a:pt x="4395" y="3402"/>
                    <a:pt x="4422" y="3419"/>
                    <a:pt x="4450" y="3439"/>
                  </a:cubicBezTo>
                  <a:cubicBezTo>
                    <a:pt x="4477" y="3457"/>
                    <a:pt x="4501" y="3477"/>
                    <a:pt x="4528" y="3497"/>
                  </a:cubicBezTo>
                  <a:cubicBezTo>
                    <a:pt x="4579" y="3535"/>
                    <a:pt x="4626" y="3579"/>
                    <a:pt x="4678" y="3617"/>
                  </a:cubicBezTo>
                  <a:cubicBezTo>
                    <a:pt x="4871" y="3786"/>
                    <a:pt x="5035" y="3967"/>
                    <a:pt x="5168" y="4160"/>
                  </a:cubicBezTo>
                  <a:cubicBezTo>
                    <a:pt x="5297" y="4355"/>
                    <a:pt x="5399" y="4552"/>
                    <a:pt x="5463" y="4749"/>
                  </a:cubicBezTo>
                  <a:cubicBezTo>
                    <a:pt x="5529" y="4943"/>
                    <a:pt x="5565" y="5130"/>
                    <a:pt x="5576" y="5300"/>
                  </a:cubicBezTo>
                  <a:cubicBezTo>
                    <a:pt x="5586" y="5467"/>
                    <a:pt x="5582" y="5617"/>
                    <a:pt x="5556" y="5736"/>
                  </a:cubicBezTo>
                  <a:cubicBezTo>
                    <a:pt x="5549" y="5766"/>
                    <a:pt x="5545" y="5797"/>
                    <a:pt x="5538" y="5821"/>
                  </a:cubicBezTo>
                  <a:cubicBezTo>
                    <a:pt x="5532" y="5848"/>
                    <a:pt x="5525" y="5875"/>
                    <a:pt x="5521" y="5895"/>
                  </a:cubicBezTo>
                  <a:cubicBezTo>
                    <a:pt x="5515" y="5920"/>
                    <a:pt x="5508" y="5940"/>
                    <a:pt x="5501" y="5961"/>
                  </a:cubicBezTo>
                  <a:cubicBezTo>
                    <a:pt x="5494" y="5981"/>
                    <a:pt x="5488" y="5997"/>
                    <a:pt x="5484" y="6011"/>
                  </a:cubicBezTo>
                  <a:cubicBezTo>
                    <a:pt x="5457" y="6076"/>
                    <a:pt x="5447" y="6107"/>
                    <a:pt x="5447" y="6107"/>
                  </a:cubicBezTo>
                  <a:cubicBezTo>
                    <a:pt x="5447" y="6107"/>
                    <a:pt x="5460" y="6076"/>
                    <a:pt x="5494" y="6018"/>
                  </a:cubicBezTo>
                  <a:cubicBezTo>
                    <a:pt x="5501" y="6001"/>
                    <a:pt x="5508" y="5987"/>
                    <a:pt x="5518" y="5967"/>
                  </a:cubicBezTo>
                  <a:cubicBezTo>
                    <a:pt x="5529" y="5950"/>
                    <a:pt x="5535" y="5929"/>
                    <a:pt x="5545" y="5906"/>
                  </a:cubicBezTo>
                  <a:cubicBezTo>
                    <a:pt x="5556" y="5882"/>
                    <a:pt x="5565" y="5858"/>
                    <a:pt x="5576" y="5834"/>
                  </a:cubicBezTo>
                  <a:cubicBezTo>
                    <a:pt x="5586" y="5807"/>
                    <a:pt x="5593" y="5777"/>
                    <a:pt x="5603" y="5749"/>
                  </a:cubicBezTo>
                  <a:cubicBezTo>
                    <a:pt x="5640" y="5627"/>
                    <a:pt x="5671" y="5477"/>
                    <a:pt x="5681" y="5297"/>
                  </a:cubicBezTo>
                  <a:cubicBezTo>
                    <a:pt x="5692" y="5120"/>
                    <a:pt x="5678" y="4916"/>
                    <a:pt x="5623" y="4702"/>
                  </a:cubicBezTo>
                  <a:cubicBezTo>
                    <a:pt x="5569" y="4491"/>
                    <a:pt x="5484" y="4262"/>
                    <a:pt x="5358" y="4042"/>
                  </a:cubicBezTo>
                  <a:cubicBezTo>
                    <a:pt x="5229" y="3821"/>
                    <a:pt x="5059" y="3606"/>
                    <a:pt x="4855" y="3419"/>
                  </a:cubicBezTo>
                  <a:cubicBezTo>
                    <a:pt x="4654" y="3229"/>
                    <a:pt x="4419" y="3062"/>
                    <a:pt x="4171" y="2915"/>
                  </a:cubicBezTo>
                  <a:cubicBezTo>
                    <a:pt x="4048" y="2841"/>
                    <a:pt x="3919" y="2777"/>
                    <a:pt x="3790" y="2711"/>
                  </a:cubicBezTo>
                  <a:cubicBezTo>
                    <a:pt x="3657" y="2650"/>
                    <a:pt x="3524" y="2589"/>
                    <a:pt x="3392" y="2538"/>
                  </a:cubicBezTo>
                  <a:cubicBezTo>
                    <a:pt x="3123" y="2430"/>
                    <a:pt x="2848" y="2341"/>
                    <a:pt x="2579" y="2259"/>
                  </a:cubicBezTo>
                  <a:cubicBezTo>
                    <a:pt x="2314" y="2177"/>
                    <a:pt x="2055" y="2096"/>
                    <a:pt x="1817" y="2001"/>
                  </a:cubicBezTo>
                  <a:cubicBezTo>
                    <a:pt x="1698" y="1950"/>
                    <a:pt x="1585" y="1899"/>
                    <a:pt x="1477" y="1841"/>
                  </a:cubicBezTo>
                  <a:cubicBezTo>
                    <a:pt x="1450" y="1824"/>
                    <a:pt x="1422" y="1810"/>
                    <a:pt x="1398" y="1797"/>
                  </a:cubicBezTo>
                  <a:lnTo>
                    <a:pt x="1358" y="1772"/>
                  </a:lnTo>
                  <a:lnTo>
                    <a:pt x="1320" y="1749"/>
                  </a:lnTo>
                  <a:cubicBezTo>
                    <a:pt x="1296" y="1732"/>
                    <a:pt x="1269" y="1718"/>
                    <a:pt x="1246" y="1701"/>
                  </a:cubicBezTo>
                  <a:cubicBezTo>
                    <a:pt x="1218" y="1684"/>
                    <a:pt x="1198" y="1667"/>
                    <a:pt x="1171" y="1650"/>
                  </a:cubicBezTo>
                  <a:cubicBezTo>
                    <a:pt x="980" y="1518"/>
                    <a:pt x="814" y="1364"/>
                    <a:pt x="678" y="1211"/>
                  </a:cubicBezTo>
                  <a:cubicBezTo>
                    <a:pt x="541" y="1055"/>
                    <a:pt x="429" y="902"/>
                    <a:pt x="340" y="756"/>
                  </a:cubicBezTo>
                  <a:cubicBezTo>
                    <a:pt x="249" y="613"/>
                    <a:pt x="181" y="480"/>
                    <a:pt x="136" y="364"/>
                  </a:cubicBezTo>
                  <a:cubicBezTo>
                    <a:pt x="123" y="337"/>
                    <a:pt x="109" y="310"/>
                    <a:pt x="100" y="282"/>
                  </a:cubicBezTo>
                  <a:cubicBezTo>
                    <a:pt x="89" y="259"/>
                    <a:pt x="82" y="235"/>
                    <a:pt x="72" y="211"/>
                  </a:cubicBezTo>
                  <a:cubicBezTo>
                    <a:pt x="65" y="191"/>
                    <a:pt x="55" y="167"/>
                    <a:pt x="48" y="150"/>
                  </a:cubicBezTo>
                  <a:cubicBezTo>
                    <a:pt x="45" y="130"/>
                    <a:pt x="38" y="113"/>
                    <a:pt x="31" y="95"/>
                  </a:cubicBezTo>
                  <a:cubicBezTo>
                    <a:pt x="14" y="3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4"/>
            <p:cNvSpPr/>
            <p:nvPr/>
          </p:nvSpPr>
          <p:spPr>
            <a:xfrm>
              <a:off x="392422" y="915515"/>
              <a:ext cx="66508" cy="79064"/>
            </a:xfrm>
            <a:custGeom>
              <a:avLst/>
              <a:gdLst/>
              <a:ahLst/>
              <a:cxnLst/>
              <a:rect l="l" t="t" r="r" b="b"/>
              <a:pathLst>
                <a:path w="1515" h="1801" extrusionOk="0">
                  <a:moveTo>
                    <a:pt x="7" y="1"/>
                  </a:moveTo>
                  <a:cubicBezTo>
                    <a:pt x="7" y="1"/>
                    <a:pt x="4" y="45"/>
                    <a:pt x="1" y="117"/>
                  </a:cubicBezTo>
                  <a:cubicBezTo>
                    <a:pt x="4" y="151"/>
                    <a:pt x="4" y="195"/>
                    <a:pt x="7" y="246"/>
                  </a:cubicBezTo>
                  <a:cubicBezTo>
                    <a:pt x="10" y="294"/>
                    <a:pt x="18" y="351"/>
                    <a:pt x="34" y="409"/>
                  </a:cubicBezTo>
                  <a:cubicBezTo>
                    <a:pt x="68" y="522"/>
                    <a:pt x="95" y="665"/>
                    <a:pt x="164" y="797"/>
                  </a:cubicBezTo>
                  <a:cubicBezTo>
                    <a:pt x="181" y="831"/>
                    <a:pt x="197" y="866"/>
                    <a:pt x="214" y="899"/>
                  </a:cubicBezTo>
                  <a:cubicBezTo>
                    <a:pt x="232" y="933"/>
                    <a:pt x="252" y="968"/>
                    <a:pt x="272" y="1001"/>
                  </a:cubicBezTo>
                  <a:cubicBezTo>
                    <a:pt x="316" y="1066"/>
                    <a:pt x="365" y="1131"/>
                    <a:pt x="412" y="1195"/>
                  </a:cubicBezTo>
                  <a:cubicBezTo>
                    <a:pt x="463" y="1253"/>
                    <a:pt x="524" y="1307"/>
                    <a:pt x="582" y="1362"/>
                  </a:cubicBezTo>
                  <a:cubicBezTo>
                    <a:pt x="643" y="1413"/>
                    <a:pt x="698" y="1467"/>
                    <a:pt x="766" y="1501"/>
                  </a:cubicBezTo>
                  <a:cubicBezTo>
                    <a:pt x="885" y="1590"/>
                    <a:pt x="1014" y="1662"/>
                    <a:pt x="1123" y="1715"/>
                  </a:cubicBezTo>
                  <a:cubicBezTo>
                    <a:pt x="1235" y="1770"/>
                    <a:pt x="1340" y="1787"/>
                    <a:pt x="1406" y="1797"/>
                  </a:cubicBezTo>
                  <a:cubicBezTo>
                    <a:pt x="1422" y="1797"/>
                    <a:pt x="1439" y="1797"/>
                    <a:pt x="1453" y="1800"/>
                  </a:cubicBezTo>
                  <a:lnTo>
                    <a:pt x="1514" y="1800"/>
                  </a:lnTo>
                  <a:cubicBezTo>
                    <a:pt x="1514" y="1800"/>
                    <a:pt x="1504" y="1797"/>
                    <a:pt x="1487" y="1790"/>
                  </a:cubicBezTo>
                  <a:cubicBezTo>
                    <a:pt x="1480" y="1787"/>
                    <a:pt x="1470" y="1784"/>
                    <a:pt x="1459" y="1777"/>
                  </a:cubicBezTo>
                  <a:cubicBezTo>
                    <a:pt x="1446" y="1770"/>
                    <a:pt x="1433" y="1764"/>
                    <a:pt x="1419" y="1756"/>
                  </a:cubicBezTo>
                  <a:cubicBezTo>
                    <a:pt x="1361" y="1726"/>
                    <a:pt x="1290" y="1665"/>
                    <a:pt x="1218" y="1583"/>
                  </a:cubicBezTo>
                  <a:cubicBezTo>
                    <a:pt x="1140" y="1508"/>
                    <a:pt x="1075" y="1396"/>
                    <a:pt x="1001" y="1280"/>
                  </a:cubicBezTo>
                  <a:cubicBezTo>
                    <a:pt x="990" y="1263"/>
                    <a:pt x="980" y="1249"/>
                    <a:pt x="973" y="1233"/>
                  </a:cubicBezTo>
                  <a:cubicBezTo>
                    <a:pt x="966" y="1216"/>
                    <a:pt x="957" y="1202"/>
                    <a:pt x="946" y="1185"/>
                  </a:cubicBezTo>
                  <a:cubicBezTo>
                    <a:pt x="929" y="1158"/>
                    <a:pt x="908" y="1127"/>
                    <a:pt x="888" y="1097"/>
                  </a:cubicBezTo>
                  <a:cubicBezTo>
                    <a:pt x="850" y="1039"/>
                    <a:pt x="814" y="974"/>
                    <a:pt x="773" y="916"/>
                  </a:cubicBezTo>
                  <a:cubicBezTo>
                    <a:pt x="752" y="886"/>
                    <a:pt x="732" y="858"/>
                    <a:pt x="708" y="831"/>
                  </a:cubicBezTo>
                  <a:cubicBezTo>
                    <a:pt x="687" y="800"/>
                    <a:pt x="671" y="770"/>
                    <a:pt x="646" y="743"/>
                  </a:cubicBezTo>
                  <a:cubicBezTo>
                    <a:pt x="626" y="715"/>
                    <a:pt x="605" y="688"/>
                    <a:pt x="582" y="661"/>
                  </a:cubicBezTo>
                  <a:cubicBezTo>
                    <a:pt x="561" y="634"/>
                    <a:pt x="541" y="607"/>
                    <a:pt x="517" y="580"/>
                  </a:cubicBezTo>
                  <a:cubicBezTo>
                    <a:pt x="439" y="474"/>
                    <a:pt x="344" y="379"/>
                    <a:pt x="276" y="290"/>
                  </a:cubicBezTo>
                  <a:cubicBezTo>
                    <a:pt x="211" y="202"/>
                    <a:pt x="133" y="134"/>
                    <a:pt x="89" y="79"/>
                  </a:cubicBezTo>
                  <a:cubicBezTo>
                    <a:pt x="34" y="32"/>
                    <a:pt x="7" y="1"/>
                    <a:pt x="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4"/>
            <p:cNvSpPr/>
            <p:nvPr/>
          </p:nvSpPr>
          <p:spPr>
            <a:xfrm>
              <a:off x="462883" y="965298"/>
              <a:ext cx="35471" cy="36744"/>
            </a:xfrm>
            <a:custGeom>
              <a:avLst/>
              <a:gdLst/>
              <a:ahLst/>
              <a:cxnLst/>
              <a:rect l="l" t="t" r="r" b="b"/>
              <a:pathLst>
                <a:path w="808" h="837" extrusionOk="0">
                  <a:moveTo>
                    <a:pt x="49" y="0"/>
                  </a:moveTo>
                  <a:cubicBezTo>
                    <a:pt x="49" y="0"/>
                    <a:pt x="41" y="24"/>
                    <a:pt x="25" y="65"/>
                  </a:cubicBezTo>
                  <a:cubicBezTo>
                    <a:pt x="25" y="82"/>
                    <a:pt x="18" y="109"/>
                    <a:pt x="11" y="136"/>
                  </a:cubicBezTo>
                  <a:cubicBezTo>
                    <a:pt x="8" y="150"/>
                    <a:pt x="5" y="167"/>
                    <a:pt x="5" y="181"/>
                  </a:cubicBezTo>
                  <a:cubicBezTo>
                    <a:pt x="1" y="197"/>
                    <a:pt x="1" y="211"/>
                    <a:pt x="5" y="228"/>
                  </a:cubicBezTo>
                  <a:cubicBezTo>
                    <a:pt x="11" y="289"/>
                    <a:pt x="11" y="371"/>
                    <a:pt x="38" y="446"/>
                  </a:cubicBezTo>
                  <a:cubicBezTo>
                    <a:pt x="45" y="466"/>
                    <a:pt x="52" y="483"/>
                    <a:pt x="62" y="503"/>
                  </a:cubicBezTo>
                  <a:cubicBezTo>
                    <a:pt x="69" y="520"/>
                    <a:pt x="79" y="537"/>
                    <a:pt x="93" y="554"/>
                  </a:cubicBezTo>
                  <a:cubicBezTo>
                    <a:pt x="113" y="589"/>
                    <a:pt x="140" y="619"/>
                    <a:pt x="168" y="653"/>
                  </a:cubicBezTo>
                  <a:cubicBezTo>
                    <a:pt x="198" y="680"/>
                    <a:pt x="225" y="707"/>
                    <a:pt x="259" y="732"/>
                  </a:cubicBezTo>
                  <a:cubicBezTo>
                    <a:pt x="294" y="755"/>
                    <a:pt x="331" y="776"/>
                    <a:pt x="368" y="789"/>
                  </a:cubicBezTo>
                  <a:cubicBezTo>
                    <a:pt x="440" y="820"/>
                    <a:pt x="521" y="826"/>
                    <a:pt x="586" y="834"/>
                  </a:cubicBezTo>
                  <a:cubicBezTo>
                    <a:pt x="595" y="836"/>
                    <a:pt x="605" y="836"/>
                    <a:pt x="615" y="836"/>
                  </a:cubicBezTo>
                  <a:cubicBezTo>
                    <a:pt x="637" y="836"/>
                    <a:pt x="659" y="832"/>
                    <a:pt x="678" y="830"/>
                  </a:cubicBezTo>
                  <a:cubicBezTo>
                    <a:pt x="705" y="826"/>
                    <a:pt x="729" y="823"/>
                    <a:pt x="749" y="823"/>
                  </a:cubicBezTo>
                  <a:cubicBezTo>
                    <a:pt x="787" y="817"/>
                    <a:pt x="807" y="817"/>
                    <a:pt x="807" y="817"/>
                  </a:cubicBezTo>
                  <a:cubicBezTo>
                    <a:pt x="807" y="817"/>
                    <a:pt x="797" y="799"/>
                    <a:pt x="780" y="762"/>
                  </a:cubicBezTo>
                  <a:cubicBezTo>
                    <a:pt x="760" y="735"/>
                    <a:pt x="743" y="677"/>
                    <a:pt x="719" y="622"/>
                  </a:cubicBezTo>
                  <a:cubicBezTo>
                    <a:pt x="691" y="575"/>
                    <a:pt x="671" y="507"/>
                    <a:pt x="641" y="456"/>
                  </a:cubicBezTo>
                  <a:cubicBezTo>
                    <a:pt x="627" y="429"/>
                    <a:pt x="610" y="401"/>
                    <a:pt x="592" y="377"/>
                  </a:cubicBezTo>
                  <a:cubicBezTo>
                    <a:pt x="576" y="354"/>
                    <a:pt x="556" y="330"/>
                    <a:pt x="539" y="306"/>
                  </a:cubicBezTo>
                  <a:cubicBezTo>
                    <a:pt x="518" y="286"/>
                    <a:pt x="495" y="265"/>
                    <a:pt x="474" y="245"/>
                  </a:cubicBezTo>
                  <a:cubicBezTo>
                    <a:pt x="463" y="234"/>
                    <a:pt x="450" y="225"/>
                    <a:pt x="440" y="214"/>
                  </a:cubicBezTo>
                  <a:cubicBezTo>
                    <a:pt x="426" y="204"/>
                    <a:pt x="416" y="197"/>
                    <a:pt x="402" y="190"/>
                  </a:cubicBezTo>
                  <a:cubicBezTo>
                    <a:pt x="355" y="153"/>
                    <a:pt x="286" y="129"/>
                    <a:pt x="242" y="99"/>
                  </a:cubicBezTo>
                  <a:cubicBezTo>
                    <a:pt x="201" y="65"/>
                    <a:pt x="137" y="51"/>
                    <a:pt x="110" y="27"/>
                  </a:cubicBezTo>
                  <a:cubicBezTo>
                    <a:pt x="69" y="13"/>
                    <a:pt x="4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4"/>
            <p:cNvSpPr/>
            <p:nvPr/>
          </p:nvSpPr>
          <p:spPr>
            <a:xfrm>
              <a:off x="847894" y="362806"/>
              <a:ext cx="111594" cy="47719"/>
            </a:xfrm>
            <a:custGeom>
              <a:avLst/>
              <a:gdLst/>
              <a:ahLst/>
              <a:cxnLst/>
              <a:rect l="l" t="t" r="r" b="b"/>
              <a:pathLst>
                <a:path w="2542" h="1087" extrusionOk="0">
                  <a:moveTo>
                    <a:pt x="1040" y="0"/>
                  </a:moveTo>
                  <a:cubicBezTo>
                    <a:pt x="997" y="0"/>
                    <a:pt x="954" y="2"/>
                    <a:pt x="912" y="5"/>
                  </a:cubicBezTo>
                  <a:cubicBezTo>
                    <a:pt x="820" y="12"/>
                    <a:pt x="735" y="26"/>
                    <a:pt x="654" y="42"/>
                  </a:cubicBezTo>
                  <a:cubicBezTo>
                    <a:pt x="616" y="53"/>
                    <a:pt x="575" y="59"/>
                    <a:pt x="538" y="70"/>
                  </a:cubicBezTo>
                  <a:cubicBezTo>
                    <a:pt x="501" y="76"/>
                    <a:pt x="467" y="87"/>
                    <a:pt x="432" y="97"/>
                  </a:cubicBezTo>
                  <a:cubicBezTo>
                    <a:pt x="297" y="131"/>
                    <a:pt x="191" y="189"/>
                    <a:pt x="116" y="216"/>
                  </a:cubicBezTo>
                  <a:cubicBezTo>
                    <a:pt x="44" y="253"/>
                    <a:pt x="0" y="274"/>
                    <a:pt x="0" y="274"/>
                  </a:cubicBezTo>
                  <a:cubicBezTo>
                    <a:pt x="0" y="274"/>
                    <a:pt x="14" y="271"/>
                    <a:pt x="35" y="271"/>
                  </a:cubicBezTo>
                  <a:lnTo>
                    <a:pt x="126" y="271"/>
                  </a:lnTo>
                  <a:cubicBezTo>
                    <a:pt x="136" y="270"/>
                    <a:pt x="146" y="270"/>
                    <a:pt x="156" y="270"/>
                  </a:cubicBezTo>
                  <a:cubicBezTo>
                    <a:pt x="233" y="270"/>
                    <a:pt x="336" y="282"/>
                    <a:pt x="449" y="294"/>
                  </a:cubicBezTo>
                  <a:cubicBezTo>
                    <a:pt x="514" y="301"/>
                    <a:pt x="586" y="311"/>
                    <a:pt x="657" y="324"/>
                  </a:cubicBezTo>
                  <a:cubicBezTo>
                    <a:pt x="732" y="342"/>
                    <a:pt x="807" y="359"/>
                    <a:pt x="881" y="379"/>
                  </a:cubicBezTo>
                  <a:cubicBezTo>
                    <a:pt x="1035" y="417"/>
                    <a:pt x="1195" y="461"/>
                    <a:pt x="1347" y="519"/>
                  </a:cubicBezTo>
                  <a:lnTo>
                    <a:pt x="1405" y="539"/>
                  </a:lnTo>
                  <a:lnTo>
                    <a:pt x="1460" y="560"/>
                  </a:lnTo>
                  <a:cubicBezTo>
                    <a:pt x="1501" y="573"/>
                    <a:pt x="1534" y="590"/>
                    <a:pt x="1572" y="604"/>
                  </a:cubicBezTo>
                  <a:cubicBezTo>
                    <a:pt x="1647" y="634"/>
                    <a:pt x="1721" y="658"/>
                    <a:pt x="1790" y="685"/>
                  </a:cubicBezTo>
                  <a:cubicBezTo>
                    <a:pt x="1858" y="716"/>
                    <a:pt x="1925" y="740"/>
                    <a:pt x="1991" y="767"/>
                  </a:cubicBezTo>
                  <a:cubicBezTo>
                    <a:pt x="2055" y="791"/>
                    <a:pt x="2117" y="814"/>
                    <a:pt x="2170" y="845"/>
                  </a:cubicBezTo>
                  <a:cubicBezTo>
                    <a:pt x="2222" y="879"/>
                    <a:pt x="2272" y="903"/>
                    <a:pt x="2321" y="930"/>
                  </a:cubicBezTo>
                  <a:cubicBezTo>
                    <a:pt x="2344" y="940"/>
                    <a:pt x="2365" y="954"/>
                    <a:pt x="2385" y="968"/>
                  </a:cubicBezTo>
                  <a:cubicBezTo>
                    <a:pt x="2406" y="981"/>
                    <a:pt x="2423" y="991"/>
                    <a:pt x="2440" y="1005"/>
                  </a:cubicBezTo>
                  <a:cubicBezTo>
                    <a:pt x="2473" y="1029"/>
                    <a:pt x="2501" y="1049"/>
                    <a:pt x="2514" y="1062"/>
                  </a:cubicBezTo>
                  <a:cubicBezTo>
                    <a:pt x="2531" y="1076"/>
                    <a:pt x="2542" y="1087"/>
                    <a:pt x="2542" y="1087"/>
                  </a:cubicBezTo>
                  <a:cubicBezTo>
                    <a:pt x="2542" y="1087"/>
                    <a:pt x="2542" y="1073"/>
                    <a:pt x="2538" y="1049"/>
                  </a:cubicBezTo>
                  <a:cubicBezTo>
                    <a:pt x="2538" y="1029"/>
                    <a:pt x="2535" y="995"/>
                    <a:pt x="2528" y="951"/>
                  </a:cubicBezTo>
                  <a:cubicBezTo>
                    <a:pt x="2525" y="930"/>
                    <a:pt x="2517" y="907"/>
                    <a:pt x="2511" y="879"/>
                  </a:cubicBezTo>
                  <a:cubicBezTo>
                    <a:pt x="2504" y="855"/>
                    <a:pt x="2494" y="825"/>
                    <a:pt x="2484" y="797"/>
                  </a:cubicBezTo>
                  <a:cubicBezTo>
                    <a:pt x="2463" y="736"/>
                    <a:pt x="2429" y="671"/>
                    <a:pt x="2385" y="613"/>
                  </a:cubicBezTo>
                  <a:cubicBezTo>
                    <a:pt x="2338" y="552"/>
                    <a:pt x="2286" y="488"/>
                    <a:pt x="2225" y="426"/>
                  </a:cubicBezTo>
                  <a:cubicBezTo>
                    <a:pt x="2164" y="365"/>
                    <a:pt x="2093" y="307"/>
                    <a:pt x="2011" y="260"/>
                  </a:cubicBezTo>
                  <a:cubicBezTo>
                    <a:pt x="1933" y="209"/>
                    <a:pt x="1848" y="164"/>
                    <a:pt x="1759" y="131"/>
                  </a:cubicBezTo>
                  <a:cubicBezTo>
                    <a:pt x="1712" y="114"/>
                    <a:pt x="1667" y="97"/>
                    <a:pt x="1619" y="83"/>
                  </a:cubicBezTo>
                  <a:lnTo>
                    <a:pt x="1548" y="62"/>
                  </a:lnTo>
                  <a:lnTo>
                    <a:pt x="1481" y="46"/>
                  </a:lnTo>
                  <a:cubicBezTo>
                    <a:pt x="1331" y="17"/>
                    <a:pt x="1183"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4"/>
            <p:cNvSpPr/>
            <p:nvPr/>
          </p:nvSpPr>
          <p:spPr>
            <a:xfrm>
              <a:off x="962300" y="364606"/>
              <a:ext cx="76606" cy="85956"/>
            </a:xfrm>
            <a:custGeom>
              <a:avLst/>
              <a:gdLst/>
              <a:ahLst/>
              <a:cxnLst/>
              <a:rect l="l" t="t" r="r" b="b"/>
              <a:pathLst>
                <a:path w="1745" h="1958" extrusionOk="0">
                  <a:moveTo>
                    <a:pt x="0" y="1"/>
                  </a:moveTo>
                  <a:cubicBezTo>
                    <a:pt x="0" y="1"/>
                    <a:pt x="10" y="5"/>
                    <a:pt x="27" y="18"/>
                  </a:cubicBezTo>
                  <a:cubicBezTo>
                    <a:pt x="48" y="29"/>
                    <a:pt x="71" y="42"/>
                    <a:pt x="102" y="66"/>
                  </a:cubicBezTo>
                  <a:cubicBezTo>
                    <a:pt x="167" y="107"/>
                    <a:pt x="252" y="181"/>
                    <a:pt x="354" y="257"/>
                  </a:cubicBezTo>
                  <a:cubicBezTo>
                    <a:pt x="401" y="297"/>
                    <a:pt x="456" y="341"/>
                    <a:pt x="507" y="393"/>
                  </a:cubicBezTo>
                  <a:cubicBezTo>
                    <a:pt x="561" y="440"/>
                    <a:pt x="613" y="495"/>
                    <a:pt x="667" y="546"/>
                  </a:cubicBezTo>
                  <a:cubicBezTo>
                    <a:pt x="721" y="597"/>
                    <a:pt x="776" y="651"/>
                    <a:pt x="830" y="706"/>
                  </a:cubicBezTo>
                  <a:cubicBezTo>
                    <a:pt x="881" y="760"/>
                    <a:pt x="932" y="817"/>
                    <a:pt x="980" y="875"/>
                  </a:cubicBezTo>
                  <a:cubicBezTo>
                    <a:pt x="1034" y="933"/>
                    <a:pt x="1082" y="988"/>
                    <a:pt x="1126" y="1049"/>
                  </a:cubicBezTo>
                  <a:cubicBezTo>
                    <a:pt x="1170" y="1107"/>
                    <a:pt x="1214" y="1164"/>
                    <a:pt x="1255" y="1222"/>
                  </a:cubicBezTo>
                  <a:cubicBezTo>
                    <a:pt x="1330" y="1342"/>
                    <a:pt x="1415" y="1454"/>
                    <a:pt x="1463" y="1563"/>
                  </a:cubicBezTo>
                  <a:cubicBezTo>
                    <a:pt x="1476" y="1590"/>
                    <a:pt x="1490" y="1617"/>
                    <a:pt x="1500" y="1641"/>
                  </a:cubicBezTo>
                  <a:cubicBezTo>
                    <a:pt x="1514" y="1668"/>
                    <a:pt x="1528" y="1692"/>
                    <a:pt x="1538" y="1715"/>
                  </a:cubicBezTo>
                  <a:cubicBezTo>
                    <a:pt x="1548" y="1740"/>
                    <a:pt x="1561" y="1760"/>
                    <a:pt x="1572" y="1784"/>
                  </a:cubicBezTo>
                  <a:cubicBezTo>
                    <a:pt x="1582" y="1804"/>
                    <a:pt x="1589" y="1822"/>
                    <a:pt x="1592" y="1842"/>
                  </a:cubicBezTo>
                  <a:cubicBezTo>
                    <a:pt x="1609" y="1875"/>
                    <a:pt x="1619" y="1906"/>
                    <a:pt x="1626" y="1927"/>
                  </a:cubicBezTo>
                  <a:cubicBezTo>
                    <a:pt x="1633" y="1947"/>
                    <a:pt x="1636" y="1957"/>
                    <a:pt x="1636" y="1957"/>
                  </a:cubicBezTo>
                  <a:cubicBezTo>
                    <a:pt x="1636" y="1957"/>
                    <a:pt x="1643" y="1947"/>
                    <a:pt x="1650" y="1927"/>
                  </a:cubicBezTo>
                  <a:cubicBezTo>
                    <a:pt x="1660" y="1910"/>
                    <a:pt x="1674" y="1879"/>
                    <a:pt x="1687" y="1838"/>
                  </a:cubicBezTo>
                  <a:cubicBezTo>
                    <a:pt x="1698" y="1801"/>
                    <a:pt x="1715" y="1753"/>
                    <a:pt x="1728" y="1695"/>
                  </a:cubicBezTo>
                  <a:cubicBezTo>
                    <a:pt x="1732" y="1668"/>
                    <a:pt x="1738" y="1634"/>
                    <a:pt x="1742" y="1604"/>
                  </a:cubicBezTo>
                  <a:cubicBezTo>
                    <a:pt x="1745" y="1569"/>
                    <a:pt x="1745" y="1536"/>
                    <a:pt x="1742" y="1502"/>
                  </a:cubicBezTo>
                  <a:cubicBezTo>
                    <a:pt x="1735" y="1359"/>
                    <a:pt x="1718" y="1185"/>
                    <a:pt x="1646" y="1018"/>
                  </a:cubicBezTo>
                  <a:cubicBezTo>
                    <a:pt x="1613" y="933"/>
                    <a:pt x="1569" y="852"/>
                    <a:pt x="1517" y="773"/>
                  </a:cubicBezTo>
                  <a:cubicBezTo>
                    <a:pt x="1463" y="692"/>
                    <a:pt x="1401" y="617"/>
                    <a:pt x="1337" y="546"/>
                  </a:cubicBezTo>
                  <a:cubicBezTo>
                    <a:pt x="1269" y="481"/>
                    <a:pt x="1194" y="420"/>
                    <a:pt x="1120" y="365"/>
                  </a:cubicBezTo>
                  <a:cubicBezTo>
                    <a:pt x="1045" y="311"/>
                    <a:pt x="966" y="260"/>
                    <a:pt x="888" y="222"/>
                  </a:cubicBezTo>
                  <a:cubicBezTo>
                    <a:pt x="809" y="185"/>
                    <a:pt x="732" y="154"/>
                    <a:pt x="657" y="131"/>
                  </a:cubicBezTo>
                  <a:cubicBezTo>
                    <a:pt x="582" y="107"/>
                    <a:pt x="511" y="87"/>
                    <a:pt x="442" y="70"/>
                  </a:cubicBezTo>
                  <a:cubicBezTo>
                    <a:pt x="313" y="35"/>
                    <a:pt x="197" y="29"/>
                    <a:pt x="123" y="18"/>
                  </a:cubicBezTo>
                  <a:cubicBezTo>
                    <a:pt x="44" y="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4"/>
            <p:cNvSpPr/>
            <p:nvPr/>
          </p:nvSpPr>
          <p:spPr>
            <a:xfrm>
              <a:off x="1045316" y="380630"/>
              <a:ext cx="51583" cy="74103"/>
            </a:xfrm>
            <a:custGeom>
              <a:avLst/>
              <a:gdLst/>
              <a:ahLst/>
              <a:cxnLst/>
              <a:rect l="l" t="t" r="r" b="b"/>
              <a:pathLst>
                <a:path w="1175" h="1688" extrusionOk="0">
                  <a:moveTo>
                    <a:pt x="0" y="0"/>
                  </a:moveTo>
                  <a:cubicBezTo>
                    <a:pt x="0" y="0"/>
                    <a:pt x="25" y="24"/>
                    <a:pt x="65" y="69"/>
                  </a:cubicBezTo>
                  <a:cubicBezTo>
                    <a:pt x="75" y="78"/>
                    <a:pt x="86" y="89"/>
                    <a:pt x="99" y="102"/>
                  </a:cubicBezTo>
                  <a:cubicBezTo>
                    <a:pt x="110" y="119"/>
                    <a:pt x="123" y="133"/>
                    <a:pt x="133" y="150"/>
                  </a:cubicBezTo>
                  <a:cubicBezTo>
                    <a:pt x="147" y="163"/>
                    <a:pt x="160" y="181"/>
                    <a:pt x="174" y="198"/>
                  </a:cubicBezTo>
                  <a:cubicBezTo>
                    <a:pt x="188" y="218"/>
                    <a:pt x="201" y="235"/>
                    <a:pt x="218" y="256"/>
                  </a:cubicBezTo>
                  <a:cubicBezTo>
                    <a:pt x="232" y="273"/>
                    <a:pt x="249" y="293"/>
                    <a:pt x="262" y="317"/>
                  </a:cubicBezTo>
                  <a:cubicBezTo>
                    <a:pt x="276" y="337"/>
                    <a:pt x="290" y="361"/>
                    <a:pt x="303" y="385"/>
                  </a:cubicBezTo>
                  <a:cubicBezTo>
                    <a:pt x="334" y="429"/>
                    <a:pt x="354" y="487"/>
                    <a:pt x="385" y="531"/>
                  </a:cubicBezTo>
                  <a:cubicBezTo>
                    <a:pt x="416" y="582"/>
                    <a:pt x="446" y="630"/>
                    <a:pt x="474" y="681"/>
                  </a:cubicBezTo>
                  <a:cubicBezTo>
                    <a:pt x="504" y="728"/>
                    <a:pt x="531" y="783"/>
                    <a:pt x="562" y="830"/>
                  </a:cubicBezTo>
                  <a:cubicBezTo>
                    <a:pt x="623" y="929"/>
                    <a:pt x="678" y="1031"/>
                    <a:pt x="735" y="1126"/>
                  </a:cubicBezTo>
                  <a:cubicBezTo>
                    <a:pt x="783" y="1225"/>
                    <a:pt x="861" y="1310"/>
                    <a:pt x="898" y="1395"/>
                  </a:cubicBezTo>
                  <a:cubicBezTo>
                    <a:pt x="909" y="1416"/>
                    <a:pt x="923" y="1436"/>
                    <a:pt x="936" y="1452"/>
                  </a:cubicBezTo>
                  <a:cubicBezTo>
                    <a:pt x="946" y="1473"/>
                    <a:pt x="956" y="1490"/>
                    <a:pt x="970" y="1510"/>
                  </a:cubicBezTo>
                  <a:cubicBezTo>
                    <a:pt x="980" y="1528"/>
                    <a:pt x="994" y="1545"/>
                    <a:pt x="1004" y="1559"/>
                  </a:cubicBezTo>
                  <a:cubicBezTo>
                    <a:pt x="1014" y="1575"/>
                    <a:pt x="1021" y="1589"/>
                    <a:pt x="1028" y="1603"/>
                  </a:cubicBezTo>
                  <a:cubicBezTo>
                    <a:pt x="1061" y="1657"/>
                    <a:pt x="1079" y="1688"/>
                    <a:pt x="1079" y="1688"/>
                  </a:cubicBezTo>
                  <a:cubicBezTo>
                    <a:pt x="1079" y="1688"/>
                    <a:pt x="1092" y="1653"/>
                    <a:pt x="1119" y="1595"/>
                  </a:cubicBezTo>
                  <a:cubicBezTo>
                    <a:pt x="1123" y="1579"/>
                    <a:pt x="1130" y="1562"/>
                    <a:pt x="1133" y="1545"/>
                  </a:cubicBezTo>
                  <a:cubicBezTo>
                    <a:pt x="1140" y="1524"/>
                    <a:pt x="1143" y="1504"/>
                    <a:pt x="1150" y="1483"/>
                  </a:cubicBezTo>
                  <a:cubicBezTo>
                    <a:pt x="1157" y="1460"/>
                    <a:pt x="1164" y="1436"/>
                    <a:pt x="1168" y="1412"/>
                  </a:cubicBezTo>
                  <a:cubicBezTo>
                    <a:pt x="1171" y="1388"/>
                    <a:pt x="1174" y="1361"/>
                    <a:pt x="1174" y="1334"/>
                  </a:cubicBezTo>
                  <a:lnTo>
                    <a:pt x="1174" y="1248"/>
                  </a:lnTo>
                  <a:lnTo>
                    <a:pt x="1174" y="1157"/>
                  </a:lnTo>
                  <a:cubicBezTo>
                    <a:pt x="1174" y="1126"/>
                    <a:pt x="1171" y="1092"/>
                    <a:pt x="1164" y="1061"/>
                  </a:cubicBezTo>
                  <a:cubicBezTo>
                    <a:pt x="1160" y="1028"/>
                    <a:pt x="1154" y="994"/>
                    <a:pt x="1143" y="963"/>
                  </a:cubicBezTo>
                  <a:cubicBezTo>
                    <a:pt x="1110" y="827"/>
                    <a:pt x="1038" y="697"/>
                    <a:pt x="963" y="575"/>
                  </a:cubicBezTo>
                  <a:cubicBezTo>
                    <a:pt x="919" y="518"/>
                    <a:pt x="875" y="456"/>
                    <a:pt x="824" y="408"/>
                  </a:cubicBezTo>
                  <a:cubicBezTo>
                    <a:pt x="772" y="354"/>
                    <a:pt x="719" y="310"/>
                    <a:pt x="664" y="269"/>
                  </a:cubicBezTo>
                  <a:cubicBezTo>
                    <a:pt x="640" y="245"/>
                    <a:pt x="609" y="232"/>
                    <a:pt x="579" y="215"/>
                  </a:cubicBezTo>
                  <a:cubicBezTo>
                    <a:pt x="551" y="198"/>
                    <a:pt x="524" y="181"/>
                    <a:pt x="494" y="171"/>
                  </a:cubicBezTo>
                  <a:cubicBezTo>
                    <a:pt x="466" y="157"/>
                    <a:pt x="439" y="143"/>
                    <a:pt x="412" y="130"/>
                  </a:cubicBezTo>
                  <a:cubicBezTo>
                    <a:pt x="385" y="119"/>
                    <a:pt x="361" y="109"/>
                    <a:pt x="334" y="99"/>
                  </a:cubicBezTo>
                  <a:cubicBezTo>
                    <a:pt x="310" y="85"/>
                    <a:pt x="286" y="78"/>
                    <a:pt x="265" y="69"/>
                  </a:cubicBezTo>
                  <a:cubicBezTo>
                    <a:pt x="242" y="61"/>
                    <a:pt x="218" y="55"/>
                    <a:pt x="198" y="52"/>
                  </a:cubicBezTo>
                  <a:cubicBezTo>
                    <a:pt x="177" y="44"/>
                    <a:pt x="157" y="38"/>
                    <a:pt x="140" y="34"/>
                  </a:cubicBezTo>
                  <a:cubicBezTo>
                    <a:pt x="123" y="28"/>
                    <a:pt x="106" y="24"/>
                    <a:pt x="92" y="20"/>
                  </a:cubicBezTo>
                  <a:cubicBezTo>
                    <a:pt x="31" y="1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4"/>
            <p:cNvSpPr/>
            <p:nvPr/>
          </p:nvSpPr>
          <p:spPr>
            <a:xfrm>
              <a:off x="520832" y="776789"/>
              <a:ext cx="49036" cy="57860"/>
            </a:xfrm>
            <a:custGeom>
              <a:avLst/>
              <a:gdLst/>
              <a:ahLst/>
              <a:cxnLst/>
              <a:rect l="l" t="t" r="r" b="b"/>
              <a:pathLst>
                <a:path w="1117" h="1318" extrusionOk="0">
                  <a:moveTo>
                    <a:pt x="32" y="1"/>
                  </a:moveTo>
                  <a:cubicBezTo>
                    <a:pt x="32" y="1"/>
                    <a:pt x="28" y="32"/>
                    <a:pt x="18" y="86"/>
                  </a:cubicBezTo>
                  <a:cubicBezTo>
                    <a:pt x="15" y="113"/>
                    <a:pt x="11" y="148"/>
                    <a:pt x="4" y="184"/>
                  </a:cubicBezTo>
                  <a:cubicBezTo>
                    <a:pt x="4" y="201"/>
                    <a:pt x="1" y="225"/>
                    <a:pt x="1" y="246"/>
                  </a:cubicBezTo>
                  <a:cubicBezTo>
                    <a:pt x="1" y="266"/>
                    <a:pt x="1" y="290"/>
                    <a:pt x="4" y="311"/>
                  </a:cubicBezTo>
                  <a:cubicBezTo>
                    <a:pt x="7" y="358"/>
                    <a:pt x="15" y="409"/>
                    <a:pt x="18" y="460"/>
                  </a:cubicBezTo>
                  <a:cubicBezTo>
                    <a:pt x="21" y="487"/>
                    <a:pt x="24" y="515"/>
                    <a:pt x="32" y="545"/>
                  </a:cubicBezTo>
                  <a:cubicBezTo>
                    <a:pt x="35" y="572"/>
                    <a:pt x="42" y="600"/>
                    <a:pt x="52" y="627"/>
                  </a:cubicBezTo>
                  <a:cubicBezTo>
                    <a:pt x="86" y="739"/>
                    <a:pt x="147" y="848"/>
                    <a:pt x="215" y="950"/>
                  </a:cubicBezTo>
                  <a:cubicBezTo>
                    <a:pt x="297" y="1042"/>
                    <a:pt x="382" y="1134"/>
                    <a:pt x="484" y="1192"/>
                  </a:cubicBezTo>
                  <a:cubicBezTo>
                    <a:pt x="531" y="1222"/>
                    <a:pt x="583" y="1246"/>
                    <a:pt x="637" y="1260"/>
                  </a:cubicBezTo>
                  <a:cubicBezTo>
                    <a:pt x="691" y="1277"/>
                    <a:pt x="739" y="1291"/>
                    <a:pt x="783" y="1304"/>
                  </a:cubicBezTo>
                  <a:cubicBezTo>
                    <a:pt x="828" y="1317"/>
                    <a:pt x="875" y="1317"/>
                    <a:pt x="916" y="1317"/>
                  </a:cubicBezTo>
                  <a:cubicBezTo>
                    <a:pt x="957" y="1314"/>
                    <a:pt x="994" y="1314"/>
                    <a:pt x="1021" y="1314"/>
                  </a:cubicBezTo>
                  <a:cubicBezTo>
                    <a:pt x="1082" y="1304"/>
                    <a:pt x="1117" y="1300"/>
                    <a:pt x="1117" y="1300"/>
                  </a:cubicBezTo>
                  <a:cubicBezTo>
                    <a:pt x="1117" y="1300"/>
                    <a:pt x="1100" y="1270"/>
                    <a:pt x="1079" y="1212"/>
                  </a:cubicBezTo>
                  <a:cubicBezTo>
                    <a:pt x="1062" y="1192"/>
                    <a:pt x="1048" y="1157"/>
                    <a:pt x="1035" y="1123"/>
                  </a:cubicBezTo>
                  <a:cubicBezTo>
                    <a:pt x="1028" y="1107"/>
                    <a:pt x="1018" y="1086"/>
                    <a:pt x="1011" y="1069"/>
                  </a:cubicBezTo>
                  <a:cubicBezTo>
                    <a:pt x="1001" y="1052"/>
                    <a:pt x="994" y="1032"/>
                    <a:pt x="980" y="1018"/>
                  </a:cubicBezTo>
                  <a:cubicBezTo>
                    <a:pt x="957" y="984"/>
                    <a:pt x="936" y="944"/>
                    <a:pt x="916" y="903"/>
                  </a:cubicBezTo>
                  <a:lnTo>
                    <a:pt x="885" y="842"/>
                  </a:lnTo>
                  <a:cubicBezTo>
                    <a:pt x="875" y="821"/>
                    <a:pt x="861" y="804"/>
                    <a:pt x="848" y="784"/>
                  </a:cubicBezTo>
                  <a:cubicBezTo>
                    <a:pt x="797" y="708"/>
                    <a:pt x="732" y="641"/>
                    <a:pt x="671" y="569"/>
                  </a:cubicBezTo>
                  <a:cubicBezTo>
                    <a:pt x="603" y="504"/>
                    <a:pt x="535" y="437"/>
                    <a:pt x="460" y="375"/>
                  </a:cubicBezTo>
                  <a:cubicBezTo>
                    <a:pt x="392" y="311"/>
                    <a:pt x="304" y="259"/>
                    <a:pt x="249" y="201"/>
                  </a:cubicBezTo>
                  <a:cubicBezTo>
                    <a:pt x="191" y="144"/>
                    <a:pt x="123" y="99"/>
                    <a:pt x="89" y="62"/>
                  </a:cubicBezTo>
                  <a:cubicBezTo>
                    <a:pt x="48" y="25"/>
                    <a:pt x="32" y="1"/>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4"/>
            <p:cNvSpPr/>
            <p:nvPr/>
          </p:nvSpPr>
          <p:spPr>
            <a:xfrm>
              <a:off x="518154" y="830743"/>
              <a:ext cx="30774" cy="42846"/>
            </a:xfrm>
            <a:custGeom>
              <a:avLst/>
              <a:gdLst/>
              <a:ahLst/>
              <a:cxnLst/>
              <a:rect l="l" t="t" r="r" b="b"/>
              <a:pathLst>
                <a:path w="701" h="976" extrusionOk="0">
                  <a:moveTo>
                    <a:pt x="18" y="0"/>
                  </a:moveTo>
                  <a:cubicBezTo>
                    <a:pt x="18" y="0"/>
                    <a:pt x="18" y="21"/>
                    <a:pt x="11" y="54"/>
                  </a:cubicBezTo>
                  <a:cubicBezTo>
                    <a:pt x="11" y="75"/>
                    <a:pt x="7" y="95"/>
                    <a:pt x="7" y="123"/>
                  </a:cubicBezTo>
                  <a:cubicBezTo>
                    <a:pt x="4" y="150"/>
                    <a:pt x="0" y="177"/>
                    <a:pt x="4" y="208"/>
                  </a:cubicBezTo>
                  <a:cubicBezTo>
                    <a:pt x="7" y="238"/>
                    <a:pt x="7" y="275"/>
                    <a:pt x="11" y="313"/>
                  </a:cubicBezTo>
                  <a:cubicBezTo>
                    <a:pt x="14" y="347"/>
                    <a:pt x="21" y="384"/>
                    <a:pt x="31" y="425"/>
                  </a:cubicBezTo>
                  <a:cubicBezTo>
                    <a:pt x="52" y="500"/>
                    <a:pt x="85" y="578"/>
                    <a:pt x="126" y="653"/>
                  </a:cubicBezTo>
                  <a:cubicBezTo>
                    <a:pt x="174" y="721"/>
                    <a:pt x="225" y="786"/>
                    <a:pt x="286" y="833"/>
                  </a:cubicBezTo>
                  <a:cubicBezTo>
                    <a:pt x="317" y="861"/>
                    <a:pt x="351" y="878"/>
                    <a:pt x="385" y="894"/>
                  </a:cubicBezTo>
                  <a:cubicBezTo>
                    <a:pt x="419" y="911"/>
                    <a:pt x="453" y="925"/>
                    <a:pt x="481" y="935"/>
                  </a:cubicBezTo>
                  <a:cubicBezTo>
                    <a:pt x="511" y="949"/>
                    <a:pt x="542" y="956"/>
                    <a:pt x="569" y="960"/>
                  </a:cubicBezTo>
                  <a:cubicBezTo>
                    <a:pt x="596" y="966"/>
                    <a:pt x="619" y="966"/>
                    <a:pt x="640" y="973"/>
                  </a:cubicBezTo>
                  <a:cubicBezTo>
                    <a:pt x="677" y="973"/>
                    <a:pt x="701" y="976"/>
                    <a:pt x="701" y="976"/>
                  </a:cubicBezTo>
                  <a:cubicBezTo>
                    <a:pt x="701" y="976"/>
                    <a:pt x="694" y="952"/>
                    <a:pt x="681" y="915"/>
                  </a:cubicBezTo>
                  <a:cubicBezTo>
                    <a:pt x="674" y="902"/>
                    <a:pt x="667" y="878"/>
                    <a:pt x="657" y="853"/>
                  </a:cubicBezTo>
                  <a:cubicBezTo>
                    <a:pt x="650" y="827"/>
                    <a:pt x="640" y="800"/>
                    <a:pt x="630" y="776"/>
                  </a:cubicBezTo>
                  <a:cubicBezTo>
                    <a:pt x="603" y="724"/>
                    <a:pt x="583" y="657"/>
                    <a:pt x="548" y="602"/>
                  </a:cubicBezTo>
                  <a:cubicBezTo>
                    <a:pt x="517" y="544"/>
                    <a:pt x="473" y="490"/>
                    <a:pt x="432" y="435"/>
                  </a:cubicBezTo>
                  <a:cubicBezTo>
                    <a:pt x="385" y="384"/>
                    <a:pt x="341" y="333"/>
                    <a:pt x="293" y="282"/>
                  </a:cubicBezTo>
                  <a:cubicBezTo>
                    <a:pt x="272" y="258"/>
                    <a:pt x="245" y="235"/>
                    <a:pt x="222" y="214"/>
                  </a:cubicBezTo>
                  <a:cubicBezTo>
                    <a:pt x="211" y="200"/>
                    <a:pt x="198" y="191"/>
                    <a:pt x="187" y="180"/>
                  </a:cubicBezTo>
                  <a:cubicBezTo>
                    <a:pt x="174" y="170"/>
                    <a:pt x="164" y="156"/>
                    <a:pt x="157" y="146"/>
                  </a:cubicBezTo>
                  <a:cubicBezTo>
                    <a:pt x="116" y="106"/>
                    <a:pt x="76" y="68"/>
                    <a:pt x="55" y="41"/>
                  </a:cubicBezTo>
                  <a:cubicBezTo>
                    <a:pt x="27" y="17"/>
                    <a:pt x="18"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4"/>
            <p:cNvSpPr/>
            <p:nvPr/>
          </p:nvSpPr>
          <p:spPr>
            <a:xfrm>
              <a:off x="520393" y="883116"/>
              <a:ext cx="20194" cy="28447"/>
            </a:xfrm>
            <a:custGeom>
              <a:avLst/>
              <a:gdLst/>
              <a:ahLst/>
              <a:cxnLst/>
              <a:rect l="l" t="t" r="r" b="b"/>
              <a:pathLst>
                <a:path w="460" h="648" extrusionOk="0">
                  <a:moveTo>
                    <a:pt x="38" y="1"/>
                  </a:moveTo>
                  <a:cubicBezTo>
                    <a:pt x="38" y="1"/>
                    <a:pt x="34" y="15"/>
                    <a:pt x="28" y="42"/>
                  </a:cubicBezTo>
                  <a:cubicBezTo>
                    <a:pt x="25" y="52"/>
                    <a:pt x="21" y="69"/>
                    <a:pt x="17" y="86"/>
                  </a:cubicBezTo>
                  <a:cubicBezTo>
                    <a:pt x="11" y="106"/>
                    <a:pt x="7" y="127"/>
                    <a:pt x="7" y="147"/>
                  </a:cubicBezTo>
                  <a:cubicBezTo>
                    <a:pt x="11" y="188"/>
                    <a:pt x="1" y="243"/>
                    <a:pt x="11" y="293"/>
                  </a:cubicBezTo>
                  <a:cubicBezTo>
                    <a:pt x="14" y="321"/>
                    <a:pt x="17" y="348"/>
                    <a:pt x="28" y="372"/>
                  </a:cubicBezTo>
                  <a:cubicBezTo>
                    <a:pt x="38" y="395"/>
                    <a:pt x="48" y="420"/>
                    <a:pt x="62" y="443"/>
                  </a:cubicBezTo>
                  <a:cubicBezTo>
                    <a:pt x="92" y="487"/>
                    <a:pt x="123" y="535"/>
                    <a:pt x="167" y="563"/>
                  </a:cubicBezTo>
                  <a:cubicBezTo>
                    <a:pt x="208" y="593"/>
                    <a:pt x="259" y="610"/>
                    <a:pt x="300" y="627"/>
                  </a:cubicBezTo>
                  <a:cubicBezTo>
                    <a:pt x="337" y="644"/>
                    <a:pt x="385" y="640"/>
                    <a:pt x="412" y="648"/>
                  </a:cubicBezTo>
                  <a:lnTo>
                    <a:pt x="456" y="648"/>
                  </a:lnTo>
                  <a:cubicBezTo>
                    <a:pt x="456" y="648"/>
                    <a:pt x="456" y="630"/>
                    <a:pt x="460" y="599"/>
                  </a:cubicBezTo>
                  <a:cubicBezTo>
                    <a:pt x="453" y="576"/>
                    <a:pt x="460" y="528"/>
                    <a:pt x="450" y="491"/>
                  </a:cubicBezTo>
                  <a:cubicBezTo>
                    <a:pt x="439" y="456"/>
                    <a:pt x="439" y="406"/>
                    <a:pt x="425" y="365"/>
                  </a:cubicBezTo>
                  <a:cubicBezTo>
                    <a:pt x="412" y="321"/>
                    <a:pt x="385" y="287"/>
                    <a:pt x="364" y="249"/>
                  </a:cubicBezTo>
                  <a:cubicBezTo>
                    <a:pt x="351" y="232"/>
                    <a:pt x="334" y="216"/>
                    <a:pt x="320" y="198"/>
                  </a:cubicBezTo>
                  <a:cubicBezTo>
                    <a:pt x="307" y="181"/>
                    <a:pt x="287" y="167"/>
                    <a:pt x="270" y="154"/>
                  </a:cubicBezTo>
                  <a:cubicBezTo>
                    <a:pt x="235" y="123"/>
                    <a:pt x="188" y="103"/>
                    <a:pt x="160" y="79"/>
                  </a:cubicBezTo>
                  <a:cubicBezTo>
                    <a:pt x="130" y="52"/>
                    <a:pt x="89" y="38"/>
                    <a:pt x="72" y="21"/>
                  </a:cubicBezTo>
                  <a:cubicBezTo>
                    <a:pt x="48" y="7"/>
                    <a:pt x="38" y="1"/>
                    <a:pt x="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4"/>
            <p:cNvSpPr/>
            <p:nvPr/>
          </p:nvSpPr>
          <p:spPr>
            <a:xfrm>
              <a:off x="1405479" y="355387"/>
              <a:ext cx="65060" cy="133676"/>
            </a:xfrm>
            <a:custGeom>
              <a:avLst/>
              <a:gdLst/>
              <a:ahLst/>
              <a:cxnLst/>
              <a:rect l="l" t="t" r="r" b="b"/>
              <a:pathLst>
                <a:path w="1482" h="3045" extrusionOk="0">
                  <a:moveTo>
                    <a:pt x="1456" y="3003"/>
                  </a:moveTo>
                  <a:cubicBezTo>
                    <a:pt x="1455" y="3003"/>
                    <a:pt x="1455" y="3003"/>
                    <a:pt x="1455" y="3003"/>
                  </a:cubicBezTo>
                  <a:lnTo>
                    <a:pt x="1455" y="3003"/>
                  </a:lnTo>
                  <a:cubicBezTo>
                    <a:pt x="1455" y="3003"/>
                    <a:pt x="1455" y="3003"/>
                    <a:pt x="1456" y="3003"/>
                  </a:cubicBezTo>
                  <a:close/>
                  <a:moveTo>
                    <a:pt x="1455" y="3003"/>
                  </a:moveTo>
                  <a:cubicBezTo>
                    <a:pt x="1454" y="3004"/>
                    <a:pt x="1454" y="3004"/>
                    <a:pt x="1454" y="3004"/>
                  </a:cubicBezTo>
                  <a:lnTo>
                    <a:pt x="1454" y="3004"/>
                  </a:lnTo>
                  <a:lnTo>
                    <a:pt x="1454" y="3004"/>
                  </a:lnTo>
                  <a:cubicBezTo>
                    <a:pt x="1455" y="3004"/>
                    <a:pt x="1455" y="3004"/>
                    <a:pt x="1455" y="3003"/>
                  </a:cubicBezTo>
                  <a:close/>
                  <a:moveTo>
                    <a:pt x="1454" y="3004"/>
                  </a:moveTo>
                  <a:cubicBezTo>
                    <a:pt x="1454" y="3005"/>
                    <a:pt x="1454" y="3006"/>
                    <a:pt x="1454" y="3007"/>
                  </a:cubicBezTo>
                  <a:lnTo>
                    <a:pt x="1457" y="3007"/>
                  </a:lnTo>
                  <a:lnTo>
                    <a:pt x="1454" y="3004"/>
                  </a:lnTo>
                  <a:close/>
                  <a:moveTo>
                    <a:pt x="1464" y="2999"/>
                  </a:moveTo>
                  <a:cubicBezTo>
                    <a:pt x="1463" y="2999"/>
                    <a:pt x="1462" y="3000"/>
                    <a:pt x="1461" y="3001"/>
                  </a:cubicBezTo>
                  <a:cubicBezTo>
                    <a:pt x="1459" y="3001"/>
                    <a:pt x="1457" y="3002"/>
                    <a:pt x="1456" y="3003"/>
                  </a:cubicBezTo>
                  <a:lnTo>
                    <a:pt x="1456" y="3003"/>
                  </a:lnTo>
                  <a:cubicBezTo>
                    <a:pt x="1456" y="3003"/>
                    <a:pt x="1456" y="3003"/>
                    <a:pt x="1457" y="3003"/>
                  </a:cubicBezTo>
                  <a:cubicBezTo>
                    <a:pt x="1457" y="3003"/>
                    <a:pt x="1459" y="3003"/>
                    <a:pt x="1461" y="3004"/>
                  </a:cubicBezTo>
                  <a:cubicBezTo>
                    <a:pt x="1464" y="3007"/>
                    <a:pt x="1467" y="3007"/>
                    <a:pt x="1471" y="3015"/>
                  </a:cubicBezTo>
                  <a:cubicBezTo>
                    <a:pt x="1471" y="3015"/>
                    <a:pt x="1472" y="3015"/>
                    <a:pt x="1472" y="3016"/>
                  </a:cubicBezTo>
                  <a:lnTo>
                    <a:pt x="1472" y="3016"/>
                  </a:lnTo>
                  <a:cubicBezTo>
                    <a:pt x="1473" y="3016"/>
                    <a:pt x="1474" y="3015"/>
                    <a:pt x="1475" y="3015"/>
                  </a:cubicBezTo>
                  <a:cubicBezTo>
                    <a:pt x="1481" y="3011"/>
                    <a:pt x="1478" y="3004"/>
                    <a:pt x="1471" y="3004"/>
                  </a:cubicBezTo>
                  <a:cubicBezTo>
                    <a:pt x="1468" y="3002"/>
                    <a:pt x="1466" y="2999"/>
                    <a:pt x="1464" y="2999"/>
                  </a:cubicBezTo>
                  <a:close/>
                  <a:moveTo>
                    <a:pt x="1192" y="0"/>
                  </a:moveTo>
                  <a:cubicBezTo>
                    <a:pt x="1192" y="0"/>
                    <a:pt x="1178" y="0"/>
                    <a:pt x="1148" y="4"/>
                  </a:cubicBezTo>
                  <a:cubicBezTo>
                    <a:pt x="1131" y="7"/>
                    <a:pt x="1110" y="7"/>
                    <a:pt x="1090" y="7"/>
                  </a:cubicBezTo>
                  <a:cubicBezTo>
                    <a:pt x="1066" y="11"/>
                    <a:pt x="1039" y="17"/>
                    <a:pt x="1008" y="21"/>
                  </a:cubicBezTo>
                  <a:cubicBezTo>
                    <a:pt x="981" y="27"/>
                    <a:pt x="950" y="38"/>
                    <a:pt x="916" y="48"/>
                  </a:cubicBezTo>
                  <a:cubicBezTo>
                    <a:pt x="879" y="58"/>
                    <a:pt x="842" y="72"/>
                    <a:pt x="801" y="85"/>
                  </a:cubicBezTo>
                  <a:cubicBezTo>
                    <a:pt x="760" y="99"/>
                    <a:pt x="719" y="123"/>
                    <a:pt x="679" y="143"/>
                  </a:cubicBezTo>
                  <a:cubicBezTo>
                    <a:pt x="658" y="157"/>
                    <a:pt x="638" y="170"/>
                    <a:pt x="617" y="184"/>
                  </a:cubicBezTo>
                  <a:cubicBezTo>
                    <a:pt x="597" y="201"/>
                    <a:pt x="577" y="215"/>
                    <a:pt x="556" y="231"/>
                  </a:cubicBezTo>
                  <a:cubicBezTo>
                    <a:pt x="475" y="303"/>
                    <a:pt x="393" y="382"/>
                    <a:pt x="311" y="480"/>
                  </a:cubicBezTo>
                  <a:cubicBezTo>
                    <a:pt x="233" y="575"/>
                    <a:pt x="158" y="688"/>
                    <a:pt x="110" y="817"/>
                  </a:cubicBezTo>
                  <a:cubicBezTo>
                    <a:pt x="59" y="942"/>
                    <a:pt x="25" y="1085"/>
                    <a:pt x="12" y="1231"/>
                  </a:cubicBezTo>
                  <a:cubicBezTo>
                    <a:pt x="1" y="1374"/>
                    <a:pt x="8" y="1525"/>
                    <a:pt x="29" y="1667"/>
                  </a:cubicBezTo>
                  <a:cubicBezTo>
                    <a:pt x="56" y="1810"/>
                    <a:pt x="97" y="1946"/>
                    <a:pt x="154" y="2076"/>
                  </a:cubicBezTo>
                  <a:cubicBezTo>
                    <a:pt x="212" y="2201"/>
                    <a:pt x="280" y="2321"/>
                    <a:pt x="359" y="2423"/>
                  </a:cubicBezTo>
                  <a:cubicBezTo>
                    <a:pt x="379" y="2450"/>
                    <a:pt x="399" y="2476"/>
                    <a:pt x="420" y="2501"/>
                  </a:cubicBezTo>
                  <a:cubicBezTo>
                    <a:pt x="440" y="2525"/>
                    <a:pt x="461" y="2548"/>
                    <a:pt x="481" y="2569"/>
                  </a:cubicBezTo>
                  <a:cubicBezTo>
                    <a:pt x="505" y="2592"/>
                    <a:pt x="528" y="2613"/>
                    <a:pt x="549" y="2633"/>
                  </a:cubicBezTo>
                  <a:cubicBezTo>
                    <a:pt x="572" y="2654"/>
                    <a:pt x="597" y="2674"/>
                    <a:pt x="617" y="2691"/>
                  </a:cubicBezTo>
                  <a:cubicBezTo>
                    <a:pt x="665" y="2729"/>
                    <a:pt x="709" y="2762"/>
                    <a:pt x="753" y="2797"/>
                  </a:cubicBezTo>
                  <a:cubicBezTo>
                    <a:pt x="797" y="2828"/>
                    <a:pt x="842" y="2858"/>
                    <a:pt x="883" y="2885"/>
                  </a:cubicBezTo>
                  <a:cubicBezTo>
                    <a:pt x="903" y="2899"/>
                    <a:pt x="927" y="2912"/>
                    <a:pt x="947" y="2922"/>
                  </a:cubicBezTo>
                  <a:cubicBezTo>
                    <a:pt x="971" y="2936"/>
                    <a:pt x="991" y="2946"/>
                    <a:pt x="1012" y="2953"/>
                  </a:cubicBezTo>
                  <a:cubicBezTo>
                    <a:pt x="1056" y="2974"/>
                    <a:pt x="1100" y="2987"/>
                    <a:pt x="1137" y="2997"/>
                  </a:cubicBezTo>
                  <a:cubicBezTo>
                    <a:pt x="1219" y="3021"/>
                    <a:pt x="1287" y="3032"/>
                    <a:pt x="1345" y="3041"/>
                  </a:cubicBezTo>
                  <a:lnTo>
                    <a:pt x="1417" y="3041"/>
                  </a:lnTo>
                  <a:cubicBezTo>
                    <a:pt x="1426" y="3045"/>
                    <a:pt x="1440" y="3045"/>
                    <a:pt x="1450" y="3045"/>
                  </a:cubicBezTo>
                  <a:cubicBezTo>
                    <a:pt x="1457" y="3041"/>
                    <a:pt x="1467" y="3038"/>
                    <a:pt x="1475" y="3032"/>
                  </a:cubicBezTo>
                  <a:cubicBezTo>
                    <a:pt x="1480" y="3025"/>
                    <a:pt x="1476" y="3019"/>
                    <a:pt x="1472" y="3016"/>
                  </a:cubicBezTo>
                  <a:lnTo>
                    <a:pt x="1472" y="3016"/>
                  </a:lnTo>
                  <a:cubicBezTo>
                    <a:pt x="1471" y="3017"/>
                    <a:pt x="1469" y="3017"/>
                    <a:pt x="1467" y="3017"/>
                  </a:cubicBezTo>
                  <a:cubicBezTo>
                    <a:pt x="1463" y="3017"/>
                    <a:pt x="1459" y="3016"/>
                    <a:pt x="1454" y="3015"/>
                  </a:cubicBezTo>
                  <a:cubicBezTo>
                    <a:pt x="1447" y="3011"/>
                    <a:pt x="1440" y="3007"/>
                    <a:pt x="1430" y="3001"/>
                  </a:cubicBezTo>
                  <a:cubicBezTo>
                    <a:pt x="1423" y="2997"/>
                    <a:pt x="1413" y="2991"/>
                    <a:pt x="1399" y="2983"/>
                  </a:cubicBezTo>
                  <a:cubicBezTo>
                    <a:pt x="1389" y="2977"/>
                    <a:pt x="1379" y="2970"/>
                    <a:pt x="1368" y="2963"/>
                  </a:cubicBezTo>
                  <a:cubicBezTo>
                    <a:pt x="1324" y="2939"/>
                    <a:pt x="1277" y="2899"/>
                    <a:pt x="1233" y="2844"/>
                  </a:cubicBezTo>
                  <a:cubicBezTo>
                    <a:pt x="1209" y="2817"/>
                    <a:pt x="1185" y="2790"/>
                    <a:pt x="1164" y="2756"/>
                  </a:cubicBezTo>
                  <a:cubicBezTo>
                    <a:pt x="1151" y="2742"/>
                    <a:pt x="1141" y="2725"/>
                    <a:pt x="1131" y="2708"/>
                  </a:cubicBezTo>
                  <a:cubicBezTo>
                    <a:pt x="1117" y="2691"/>
                    <a:pt x="1107" y="2674"/>
                    <a:pt x="1093" y="2657"/>
                  </a:cubicBezTo>
                  <a:cubicBezTo>
                    <a:pt x="1073" y="2623"/>
                    <a:pt x="1049" y="2586"/>
                    <a:pt x="1029" y="2548"/>
                  </a:cubicBezTo>
                  <a:cubicBezTo>
                    <a:pt x="1008" y="2508"/>
                    <a:pt x="988" y="2463"/>
                    <a:pt x="968" y="2419"/>
                  </a:cubicBezTo>
                  <a:cubicBezTo>
                    <a:pt x="960" y="2395"/>
                    <a:pt x="950" y="2374"/>
                    <a:pt x="944" y="2351"/>
                  </a:cubicBezTo>
                  <a:cubicBezTo>
                    <a:pt x="933" y="2327"/>
                    <a:pt x="927" y="2303"/>
                    <a:pt x="916" y="2280"/>
                  </a:cubicBezTo>
                  <a:cubicBezTo>
                    <a:pt x="903" y="2236"/>
                    <a:pt x="883" y="2187"/>
                    <a:pt x="869" y="2143"/>
                  </a:cubicBezTo>
                  <a:cubicBezTo>
                    <a:pt x="838" y="2048"/>
                    <a:pt x="811" y="1953"/>
                    <a:pt x="790" y="1854"/>
                  </a:cubicBezTo>
                  <a:cubicBezTo>
                    <a:pt x="767" y="1759"/>
                    <a:pt x="750" y="1660"/>
                    <a:pt x="746" y="1565"/>
                  </a:cubicBezTo>
                  <a:cubicBezTo>
                    <a:pt x="732" y="1470"/>
                    <a:pt x="729" y="1374"/>
                    <a:pt x="732" y="1283"/>
                  </a:cubicBezTo>
                  <a:cubicBezTo>
                    <a:pt x="736" y="1191"/>
                    <a:pt x="750" y="1102"/>
                    <a:pt x="764" y="1014"/>
                  </a:cubicBezTo>
                  <a:cubicBezTo>
                    <a:pt x="767" y="991"/>
                    <a:pt x="770" y="970"/>
                    <a:pt x="773" y="946"/>
                  </a:cubicBezTo>
                  <a:cubicBezTo>
                    <a:pt x="777" y="925"/>
                    <a:pt x="781" y="902"/>
                    <a:pt x="784" y="881"/>
                  </a:cubicBezTo>
                  <a:cubicBezTo>
                    <a:pt x="794" y="837"/>
                    <a:pt x="801" y="793"/>
                    <a:pt x="811" y="749"/>
                  </a:cubicBezTo>
                  <a:cubicBezTo>
                    <a:pt x="831" y="664"/>
                    <a:pt x="855" y="582"/>
                    <a:pt x="893" y="511"/>
                  </a:cubicBezTo>
                  <a:cubicBezTo>
                    <a:pt x="903" y="493"/>
                    <a:pt x="910" y="476"/>
                    <a:pt x="919" y="460"/>
                  </a:cubicBezTo>
                  <a:cubicBezTo>
                    <a:pt x="927" y="443"/>
                    <a:pt x="937" y="422"/>
                    <a:pt x="944" y="405"/>
                  </a:cubicBezTo>
                  <a:cubicBezTo>
                    <a:pt x="954" y="388"/>
                    <a:pt x="960" y="371"/>
                    <a:pt x="968" y="354"/>
                  </a:cubicBezTo>
                  <a:cubicBezTo>
                    <a:pt x="974" y="338"/>
                    <a:pt x="985" y="320"/>
                    <a:pt x="991" y="306"/>
                  </a:cubicBezTo>
                  <a:cubicBezTo>
                    <a:pt x="1022" y="242"/>
                    <a:pt x="1056" y="184"/>
                    <a:pt x="1090" y="143"/>
                  </a:cubicBezTo>
                  <a:cubicBezTo>
                    <a:pt x="1103" y="120"/>
                    <a:pt x="1117" y="99"/>
                    <a:pt x="1131" y="82"/>
                  </a:cubicBezTo>
                  <a:cubicBezTo>
                    <a:pt x="1144" y="62"/>
                    <a:pt x="1155" y="48"/>
                    <a:pt x="1164" y="38"/>
                  </a:cubicBezTo>
                  <a:cubicBezTo>
                    <a:pt x="1182" y="14"/>
                    <a:pt x="1192"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4"/>
            <p:cNvSpPr/>
            <p:nvPr/>
          </p:nvSpPr>
          <p:spPr>
            <a:xfrm>
              <a:off x="1358901" y="373518"/>
              <a:ext cx="39949" cy="80161"/>
            </a:xfrm>
            <a:custGeom>
              <a:avLst/>
              <a:gdLst/>
              <a:ahLst/>
              <a:cxnLst/>
              <a:rect l="l" t="t" r="r" b="b"/>
              <a:pathLst>
                <a:path w="910" h="1826" extrusionOk="0">
                  <a:moveTo>
                    <a:pt x="610" y="1"/>
                  </a:moveTo>
                  <a:cubicBezTo>
                    <a:pt x="600" y="1"/>
                    <a:pt x="590" y="1"/>
                    <a:pt x="580" y="2"/>
                  </a:cubicBezTo>
                  <a:cubicBezTo>
                    <a:pt x="562" y="6"/>
                    <a:pt x="542" y="6"/>
                    <a:pt x="518" y="13"/>
                  </a:cubicBezTo>
                  <a:cubicBezTo>
                    <a:pt x="495" y="16"/>
                    <a:pt x="470" y="22"/>
                    <a:pt x="443" y="30"/>
                  </a:cubicBezTo>
                  <a:cubicBezTo>
                    <a:pt x="416" y="40"/>
                    <a:pt x="388" y="50"/>
                    <a:pt x="362" y="63"/>
                  </a:cubicBezTo>
                  <a:cubicBezTo>
                    <a:pt x="335" y="80"/>
                    <a:pt x="307" y="98"/>
                    <a:pt x="283" y="121"/>
                  </a:cubicBezTo>
                  <a:cubicBezTo>
                    <a:pt x="273" y="132"/>
                    <a:pt x="259" y="142"/>
                    <a:pt x="246" y="156"/>
                  </a:cubicBezTo>
                  <a:cubicBezTo>
                    <a:pt x="233" y="165"/>
                    <a:pt x="222" y="179"/>
                    <a:pt x="209" y="193"/>
                  </a:cubicBezTo>
                  <a:cubicBezTo>
                    <a:pt x="198" y="206"/>
                    <a:pt x="184" y="220"/>
                    <a:pt x="171" y="234"/>
                  </a:cubicBezTo>
                  <a:cubicBezTo>
                    <a:pt x="161" y="251"/>
                    <a:pt x="151" y="264"/>
                    <a:pt x="137" y="281"/>
                  </a:cubicBezTo>
                  <a:cubicBezTo>
                    <a:pt x="93" y="343"/>
                    <a:pt x="55" y="418"/>
                    <a:pt x="35" y="496"/>
                  </a:cubicBezTo>
                  <a:cubicBezTo>
                    <a:pt x="11" y="578"/>
                    <a:pt x="1" y="663"/>
                    <a:pt x="1" y="747"/>
                  </a:cubicBezTo>
                  <a:cubicBezTo>
                    <a:pt x="5" y="771"/>
                    <a:pt x="5" y="792"/>
                    <a:pt x="5" y="812"/>
                  </a:cubicBezTo>
                  <a:cubicBezTo>
                    <a:pt x="8" y="836"/>
                    <a:pt x="11" y="856"/>
                    <a:pt x="15" y="880"/>
                  </a:cubicBezTo>
                  <a:cubicBezTo>
                    <a:pt x="21" y="921"/>
                    <a:pt x="35" y="965"/>
                    <a:pt x="46" y="1010"/>
                  </a:cubicBezTo>
                  <a:cubicBezTo>
                    <a:pt x="76" y="1088"/>
                    <a:pt x="110" y="1162"/>
                    <a:pt x="151" y="1231"/>
                  </a:cubicBezTo>
                  <a:cubicBezTo>
                    <a:pt x="195" y="1299"/>
                    <a:pt x="239" y="1360"/>
                    <a:pt x="290" y="1414"/>
                  </a:cubicBezTo>
                  <a:cubicBezTo>
                    <a:pt x="338" y="1468"/>
                    <a:pt x="393" y="1512"/>
                    <a:pt x="446" y="1550"/>
                  </a:cubicBezTo>
                  <a:cubicBezTo>
                    <a:pt x="501" y="1588"/>
                    <a:pt x="552" y="1622"/>
                    <a:pt x="593" y="1652"/>
                  </a:cubicBezTo>
                  <a:cubicBezTo>
                    <a:pt x="682" y="1717"/>
                    <a:pt x="770" y="1751"/>
                    <a:pt x="821" y="1782"/>
                  </a:cubicBezTo>
                  <a:cubicBezTo>
                    <a:pt x="851" y="1795"/>
                    <a:pt x="872" y="1806"/>
                    <a:pt x="886" y="1815"/>
                  </a:cubicBezTo>
                  <a:cubicBezTo>
                    <a:pt x="903" y="1823"/>
                    <a:pt x="909" y="1826"/>
                    <a:pt x="909" y="1826"/>
                  </a:cubicBezTo>
                  <a:cubicBezTo>
                    <a:pt x="909" y="1826"/>
                    <a:pt x="892" y="1795"/>
                    <a:pt x="872" y="1737"/>
                  </a:cubicBezTo>
                  <a:cubicBezTo>
                    <a:pt x="845" y="1683"/>
                    <a:pt x="821" y="1594"/>
                    <a:pt x="784" y="1499"/>
                  </a:cubicBezTo>
                  <a:cubicBezTo>
                    <a:pt x="763" y="1455"/>
                    <a:pt x="749" y="1401"/>
                    <a:pt x="735" y="1346"/>
                  </a:cubicBezTo>
                  <a:cubicBezTo>
                    <a:pt x="729" y="1319"/>
                    <a:pt x="722" y="1292"/>
                    <a:pt x="719" y="1261"/>
                  </a:cubicBezTo>
                  <a:cubicBezTo>
                    <a:pt x="712" y="1234"/>
                    <a:pt x="705" y="1206"/>
                    <a:pt x="699" y="1179"/>
                  </a:cubicBezTo>
                  <a:cubicBezTo>
                    <a:pt x="685" y="1125"/>
                    <a:pt x="674" y="1071"/>
                    <a:pt x="664" y="1016"/>
                  </a:cubicBezTo>
                  <a:cubicBezTo>
                    <a:pt x="654" y="965"/>
                    <a:pt x="651" y="914"/>
                    <a:pt x="647" y="863"/>
                  </a:cubicBezTo>
                  <a:cubicBezTo>
                    <a:pt x="637" y="774"/>
                    <a:pt x="637" y="686"/>
                    <a:pt x="630" y="598"/>
                  </a:cubicBezTo>
                  <a:cubicBezTo>
                    <a:pt x="633" y="557"/>
                    <a:pt x="627" y="512"/>
                    <a:pt x="624" y="468"/>
                  </a:cubicBezTo>
                  <a:lnTo>
                    <a:pt x="624" y="435"/>
                  </a:lnTo>
                  <a:lnTo>
                    <a:pt x="624" y="404"/>
                  </a:lnTo>
                  <a:cubicBezTo>
                    <a:pt x="620" y="380"/>
                    <a:pt x="624" y="363"/>
                    <a:pt x="624" y="343"/>
                  </a:cubicBezTo>
                  <a:cubicBezTo>
                    <a:pt x="627" y="322"/>
                    <a:pt x="630" y="302"/>
                    <a:pt x="630" y="281"/>
                  </a:cubicBezTo>
                  <a:cubicBezTo>
                    <a:pt x="633" y="261"/>
                    <a:pt x="633" y="240"/>
                    <a:pt x="633" y="220"/>
                  </a:cubicBezTo>
                  <a:cubicBezTo>
                    <a:pt x="637" y="200"/>
                    <a:pt x="641" y="179"/>
                    <a:pt x="644" y="159"/>
                  </a:cubicBezTo>
                  <a:cubicBezTo>
                    <a:pt x="647" y="142"/>
                    <a:pt x="654" y="125"/>
                    <a:pt x="658" y="111"/>
                  </a:cubicBezTo>
                  <a:cubicBezTo>
                    <a:pt x="664" y="77"/>
                    <a:pt x="678" y="54"/>
                    <a:pt x="685" y="36"/>
                  </a:cubicBezTo>
                  <a:cubicBezTo>
                    <a:pt x="691" y="16"/>
                    <a:pt x="695" y="9"/>
                    <a:pt x="695" y="9"/>
                  </a:cubicBezTo>
                  <a:cubicBezTo>
                    <a:pt x="695" y="9"/>
                    <a:pt x="685" y="6"/>
                    <a:pt x="668" y="6"/>
                  </a:cubicBezTo>
                  <a:cubicBezTo>
                    <a:pt x="653" y="3"/>
                    <a:pt x="634"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4"/>
            <p:cNvSpPr/>
            <p:nvPr/>
          </p:nvSpPr>
          <p:spPr>
            <a:xfrm>
              <a:off x="1321453" y="377030"/>
              <a:ext cx="24365" cy="26911"/>
            </a:xfrm>
            <a:custGeom>
              <a:avLst/>
              <a:gdLst/>
              <a:ahLst/>
              <a:cxnLst/>
              <a:rect l="l" t="t" r="r" b="b"/>
              <a:pathLst>
                <a:path w="555" h="613" extrusionOk="0">
                  <a:moveTo>
                    <a:pt x="282" y="0"/>
                  </a:moveTo>
                  <a:cubicBezTo>
                    <a:pt x="269" y="4"/>
                    <a:pt x="241" y="4"/>
                    <a:pt x="214" y="11"/>
                  </a:cubicBezTo>
                  <a:cubicBezTo>
                    <a:pt x="201" y="11"/>
                    <a:pt x="187" y="14"/>
                    <a:pt x="174" y="21"/>
                  </a:cubicBezTo>
                  <a:cubicBezTo>
                    <a:pt x="160" y="24"/>
                    <a:pt x="150" y="31"/>
                    <a:pt x="139" y="38"/>
                  </a:cubicBezTo>
                  <a:cubicBezTo>
                    <a:pt x="103" y="69"/>
                    <a:pt x="37" y="110"/>
                    <a:pt x="24" y="167"/>
                  </a:cubicBezTo>
                  <a:cubicBezTo>
                    <a:pt x="1" y="222"/>
                    <a:pt x="10" y="286"/>
                    <a:pt x="21" y="344"/>
                  </a:cubicBezTo>
                  <a:cubicBezTo>
                    <a:pt x="45" y="405"/>
                    <a:pt x="72" y="460"/>
                    <a:pt x="116" y="501"/>
                  </a:cubicBezTo>
                  <a:cubicBezTo>
                    <a:pt x="136" y="521"/>
                    <a:pt x="164" y="538"/>
                    <a:pt x="191" y="552"/>
                  </a:cubicBezTo>
                  <a:cubicBezTo>
                    <a:pt x="218" y="562"/>
                    <a:pt x="241" y="572"/>
                    <a:pt x="262" y="583"/>
                  </a:cubicBezTo>
                  <a:cubicBezTo>
                    <a:pt x="303" y="603"/>
                    <a:pt x="354" y="603"/>
                    <a:pt x="374" y="606"/>
                  </a:cubicBezTo>
                  <a:cubicBezTo>
                    <a:pt x="379" y="606"/>
                    <a:pt x="382" y="605"/>
                    <a:pt x="385" y="605"/>
                  </a:cubicBezTo>
                  <a:cubicBezTo>
                    <a:pt x="396" y="605"/>
                    <a:pt x="399" y="609"/>
                    <a:pt x="405" y="609"/>
                  </a:cubicBezTo>
                  <a:cubicBezTo>
                    <a:pt x="409" y="613"/>
                    <a:pt x="412" y="613"/>
                    <a:pt x="412" y="613"/>
                  </a:cubicBezTo>
                  <a:lnTo>
                    <a:pt x="412" y="606"/>
                  </a:lnTo>
                  <a:cubicBezTo>
                    <a:pt x="412" y="600"/>
                    <a:pt x="405" y="592"/>
                    <a:pt x="412" y="575"/>
                  </a:cubicBezTo>
                  <a:cubicBezTo>
                    <a:pt x="412" y="565"/>
                    <a:pt x="415" y="548"/>
                    <a:pt x="422" y="531"/>
                  </a:cubicBezTo>
                  <a:cubicBezTo>
                    <a:pt x="429" y="521"/>
                    <a:pt x="429" y="514"/>
                    <a:pt x="432" y="504"/>
                  </a:cubicBezTo>
                  <a:cubicBezTo>
                    <a:pt x="436" y="494"/>
                    <a:pt x="439" y="487"/>
                    <a:pt x="439" y="477"/>
                  </a:cubicBezTo>
                  <a:cubicBezTo>
                    <a:pt x="442" y="463"/>
                    <a:pt x="453" y="443"/>
                    <a:pt x="466" y="423"/>
                  </a:cubicBezTo>
                  <a:cubicBezTo>
                    <a:pt x="470" y="412"/>
                    <a:pt x="476" y="405"/>
                    <a:pt x="483" y="396"/>
                  </a:cubicBezTo>
                  <a:cubicBezTo>
                    <a:pt x="490" y="385"/>
                    <a:pt x="494" y="378"/>
                    <a:pt x="497" y="371"/>
                  </a:cubicBezTo>
                  <a:cubicBezTo>
                    <a:pt x="517" y="338"/>
                    <a:pt x="527" y="314"/>
                    <a:pt x="541" y="289"/>
                  </a:cubicBezTo>
                  <a:cubicBezTo>
                    <a:pt x="548" y="269"/>
                    <a:pt x="555" y="249"/>
                    <a:pt x="541" y="228"/>
                  </a:cubicBezTo>
                  <a:cubicBezTo>
                    <a:pt x="538" y="212"/>
                    <a:pt x="486" y="181"/>
                    <a:pt x="473" y="154"/>
                  </a:cubicBezTo>
                  <a:cubicBezTo>
                    <a:pt x="453" y="126"/>
                    <a:pt x="401" y="82"/>
                    <a:pt x="388" y="55"/>
                  </a:cubicBezTo>
                  <a:cubicBezTo>
                    <a:pt x="361" y="21"/>
                    <a:pt x="351" y="4"/>
                    <a:pt x="351" y="4"/>
                  </a:cubicBezTo>
                  <a:cubicBezTo>
                    <a:pt x="351" y="4"/>
                    <a:pt x="327"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4"/>
            <p:cNvSpPr/>
            <p:nvPr/>
          </p:nvSpPr>
          <p:spPr>
            <a:xfrm>
              <a:off x="1496486" y="362367"/>
              <a:ext cx="262259" cy="161991"/>
            </a:xfrm>
            <a:custGeom>
              <a:avLst/>
              <a:gdLst/>
              <a:ahLst/>
              <a:cxnLst/>
              <a:rect l="l" t="t" r="r" b="b"/>
              <a:pathLst>
                <a:path w="5974" h="3690" extrusionOk="0">
                  <a:moveTo>
                    <a:pt x="4010" y="1"/>
                  </a:moveTo>
                  <a:cubicBezTo>
                    <a:pt x="3701" y="1"/>
                    <a:pt x="3390" y="72"/>
                    <a:pt x="3109" y="205"/>
                  </a:cubicBezTo>
                  <a:cubicBezTo>
                    <a:pt x="2817" y="348"/>
                    <a:pt x="2558" y="549"/>
                    <a:pt x="2347" y="787"/>
                  </a:cubicBezTo>
                  <a:cubicBezTo>
                    <a:pt x="2245" y="906"/>
                    <a:pt x="2153" y="1039"/>
                    <a:pt x="2079" y="1171"/>
                  </a:cubicBezTo>
                  <a:cubicBezTo>
                    <a:pt x="2003" y="1304"/>
                    <a:pt x="1942" y="1440"/>
                    <a:pt x="1888" y="1570"/>
                  </a:cubicBezTo>
                  <a:cubicBezTo>
                    <a:pt x="1834" y="1699"/>
                    <a:pt x="1782" y="1824"/>
                    <a:pt x="1732" y="1944"/>
                  </a:cubicBezTo>
                  <a:cubicBezTo>
                    <a:pt x="1704" y="2002"/>
                    <a:pt x="1680" y="2060"/>
                    <a:pt x="1653" y="2117"/>
                  </a:cubicBezTo>
                  <a:cubicBezTo>
                    <a:pt x="1626" y="2171"/>
                    <a:pt x="1599" y="2229"/>
                    <a:pt x="1568" y="2281"/>
                  </a:cubicBezTo>
                  <a:cubicBezTo>
                    <a:pt x="1452" y="2495"/>
                    <a:pt x="1316" y="2682"/>
                    <a:pt x="1170" y="2842"/>
                  </a:cubicBezTo>
                  <a:cubicBezTo>
                    <a:pt x="1024" y="2998"/>
                    <a:pt x="881" y="3138"/>
                    <a:pt x="741" y="3250"/>
                  </a:cubicBezTo>
                  <a:cubicBezTo>
                    <a:pt x="606" y="3362"/>
                    <a:pt x="473" y="3444"/>
                    <a:pt x="364" y="3509"/>
                  </a:cubicBezTo>
                  <a:cubicBezTo>
                    <a:pt x="333" y="3526"/>
                    <a:pt x="309" y="3539"/>
                    <a:pt x="283" y="3553"/>
                  </a:cubicBezTo>
                  <a:cubicBezTo>
                    <a:pt x="259" y="3570"/>
                    <a:pt x="234" y="3580"/>
                    <a:pt x="211" y="3590"/>
                  </a:cubicBezTo>
                  <a:cubicBezTo>
                    <a:pt x="167" y="3614"/>
                    <a:pt x="129" y="3634"/>
                    <a:pt x="99" y="3648"/>
                  </a:cubicBezTo>
                  <a:cubicBezTo>
                    <a:pt x="34" y="3675"/>
                    <a:pt x="0" y="3689"/>
                    <a:pt x="0" y="3689"/>
                  </a:cubicBezTo>
                  <a:cubicBezTo>
                    <a:pt x="0" y="3689"/>
                    <a:pt x="34" y="3678"/>
                    <a:pt x="102" y="3658"/>
                  </a:cubicBezTo>
                  <a:cubicBezTo>
                    <a:pt x="136" y="3648"/>
                    <a:pt x="177" y="3634"/>
                    <a:pt x="225" y="3620"/>
                  </a:cubicBezTo>
                  <a:cubicBezTo>
                    <a:pt x="248" y="3611"/>
                    <a:pt x="272" y="3603"/>
                    <a:pt x="300" y="3594"/>
                  </a:cubicBezTo>
                  <a:cubicBezTo>
                    <a:pt x="327" y="3583"/>
                    <a:pt x="357" y="3570"/>
                    <a:pt x="388" y="3559"/>
                  </a:cubicBezTo>
                  <a:cubicBezTo>
                    <a:pt x="507" y="3509"/>
                    <a:pt x="653" y="3444"/>
                    <a:pt x="813" y="3352"/>
                  </a:cubicBezTo>
                  <a:cubicBezTo>
                    <a:pt x="973" y="3260"/>
                    <a:pt x="1146" y="3141"/>
                    <a:pt x="1316" y="2988"/>
                  </a:cubicBezTo>
                  <a:cubicBezTo>
                    <a:pt x="1487" y="2835"/>
                    <a:pt x="1657" y="2651"/>
                    <a:pt x="1810" y="2433"/>
                  </a:cubicBezTo>
                  <a:cubicBezTo>
                    <a:pt x="1851" y="2379"/>
                    <a:pt x="1888" y="2322"/>
                    <a:pt x="1925" y="2264"/>
                  </a:cubicBezTo>
                  <a:cubicBezTo>
                    <a:pt x="1963" y="2206"/>
                    <a:pt x="1994" y="2148"/>
                    <a:pt x="2027" y="2086"/>
                  </a:cubicBezTo>
                  <a:cubicBezTo>
                    <a:pt x="2092" y="1964"/>
                    <a:pt x="2150" y="1838"/>
                    <a:pt x="2211" y="1716"/>
                  </a:cubicBezTo>
                  <a:cubicBezTo>
                    <a:pt x="2272" y="1597"/>
                    <a:pt x="2333" y="1474"/>
                    <a:pt x="2402" y="1362"/>
                  </a:cubicBezTo>
                  <a:cubicBezTo>
                    <a:pt x="2473" y="1253"/>
                    <a:pt x="2548" y="1148"/>
                    <a:pt x="2639" y="1049"/>
                  </a:cubicBezTo>
                  <a:cubicBezTo>
                    <a:pt x="2820" y="855"/>
                    <a:pt x="3044" y="695"/>
                    <a:pt x="3286" y="583"/>
                  </a:cubicBezTo>
                  <a:cubicBezTo>
                    <a:pt x="3528" y="471"/>
                    <a:pt x="3790" y="406"/>
                    <a:pt x="4048" y="403"/>
                  </a:cubicBezTo>
                  <a:cubicBezTo>
                    <a:pt x="4178" y="403"/>
                    <a:pt x="4310" y="416"/>
                    <a:pt x="4432" y="444"/>
                  </a:cubicBezTo>
                  <a:cubicBezTo>
                    <a:pt x="4561" y="468"/>
                    <a:pt x="4684" y="505"/>
                    <a:pt x="4800" y="552"/>
                  </a:cubicBezTo>
                  <a:cubicBezTo>
                    <a:pt x="4916" y="603"/>
                    <a:pt x="5024" y="664"/>
                    <a:pt x="5126" y="736"/>
                  </a:cubicBezTo>
                  <a:cubicBezTo>
                    <a:pt x="5225" y="804"/>
                    <a:pt x="5313" y="886"/>
                    <a:pt x="5395" y="970"/>
                  </a:cubicBezTo>
                  <a:cubicBezTo>
                    <a:pt x="5555" y="1144"/>
                    <a:pt x="5660" y="1345"/>
                    <a:pt x="5721" y="1542"/>
                  </a:cubicBezTo>
                  <a:cubicBezTo>
                    <a:pt x="5783" y="1743"/>
                    <a:pt x="5806" y="1937"/>
                    <a:pt x="5806" y="2110"/>
                  </a:cubicBezTo>
                  <a:cubicBezTo>
                    <a:pt x="5803" y="2287"/>
                    <a:pt x="5776" y="2437"/>
                    <a:pt x="5735" y="2559"/>
                  </a:cubicBezTo>
                  <a:cubicBezTo>
                    <a:pt x="5729" y="2590"/>
                    <a:pt x="5718" y="2617"/>
                    <a:pt x="5708" y="2644"/>
                  </a:cubicBezTo>
                  <a:cubicBezTo>
                    <a:pt x="5698" y="2672"/>
                    <a:pt x="5691" y="2695"/>
                    <a:pt x="5681" y="2719"/>
                  </a:cubicBezTo>
                  <a:cubicBezTo>
                    <a:pt x="5660" y="2763"/>
                    <a:pt x="5643" y="2804"/>
                    <a:pt x="5627" y="2835"/>
                  </a:cubicBezTo>
                  <a:cubicBezTo>
                    <a:pt x="5592" y="2896"/>
                    <a:pt x="5575" y="2927"/>
                    <a:pt x="5575" y="2927"/>
                  </a:cubicBezTo>
                  <a:cubicBezTo>
                    <a:pt x="5575" y="2927"/>
                    <a:pt x="5599" y="2900"/>
                    <a:pt x="5643" y="2845"/>
                  </a:cubicBezTo>
                  <a:cubicBezTo>
                    <a:pt x="5663" y="2818"/>
                    <a:pt x="5688" y="2780"/>
                    <a:pt x="5715" y="2736"/>
                  </a:cubicBezTo>
                  <a:cubicBezTo>
                    <a:pt x="5732" y="2716"/>
                    <a:pt x="5742" y="2692"/>
                    <a:pt x="5756" y="2664"/>
                  </a:cubicBezTo>
                  <a:cubicBezTo>
                    <a:pt x="5773" y="2641"/>
                    <a:pt x="5786" y="2614"/>
                    <a:pt x="5800" y="2583"/>
                  </a:cubicBezTo>
                  <a:cubicBezTo>
                    <a:pt x="5858" y="2464"/>
                    <a:pt x="5912" y="2308"/>
                    <a:pt x="5939" y="2124"/>
                  </a:cubicBezTo>
                  <a:cubicBezTo>
                    <a:pt x="5970" y="1940"/>
                    <a:pt x="5974" y="1722"/>
                    <a:pt x="5922" y="1491"/>
                  </a:cubicBezTo>
                  <a:cubicBezTo>
                    <a:pt x="5895" y="1379"/>
                    <a:pt x="5861" y="1256"/>
                    <a:pt x="5806" y="1141"/>
                  </a:cubicBezTo>
                  <a:cubicBezTo>
                    <a:pt x="5756" y="1025"/>
                    <a:pt x="5691" y="906"/>
                    <a:pt x="5606" y="797"/>
                  </a:cubicBezTo>
                  <a:cubicBezTo>
                    <a:pt x="5443" y="576"/>
                    <a:pt x="5218" y="383"/>
                    <a:pt x="4953" y="240"/>
                  </a:cubicBezTo>
                  <a:cubicBezTo>
                    <a:pt x="4820" y="168"/>
                    <a:pt x="4674" y="110"/>
                    <a:pt x="4525" y="69"/>
                  </a:cubicBezTo>
                  <a:cubicBezTo>
                    <a:pt x="4371" y="28"/>
                    <a:pt x="4214" y="5"/>
                    <a:pt x="4051" y="1"/>
                  </a:cubicBezTo>
                  <a:cubicBezTo>
                    <a:pt x="4037" y="1"/>
                    <a:pt x="4024" y="1"/>
                    <a:pt x="4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4"/>
            <p:cNvSpPr/>
            <p:nvPr/>
          </p:nvSpPr>
          <p:spPr>
            <a:xfrm>
              <a:off x="298650" y="789652"/>
              <a:ext cx="132183" cy="132754"/>
            </a:xfrm>
            <a:custGeom>
              <a:avLst/>
              <a:gdLst/>
              <a:ahLst/>
              <a:cxnLst/>
              <a:rect l="l" t="t" r="r" b="b"/>
              <a:pathLst>
                <a:path w="3011" h="3024" extrusionOk="0">
                  <a:moveTo>
                    <a:pt x="2946" y="1"/>
                  </a:moveTo>
                  <a:cubicBezTo>
                    <a:pt x="2946" y="1"/>
                    <a:pt x="2950" y="22"/>
                    <a:pt x="2953" y="55"/>
                  </a:cubicBezTo>
                  <a:cubicBezTo>
                    <a:pt x="2959" y="89"/>
                    <a:pt x="2963" y="140"/>
                    <a:pt x="2966" y="205"/>
                  </a:cubicBezTo>
                  <a:cubicBezTo>
                    <a:pt x="2966" y="269"/>
                    <a:pt x="2970" y="351"/>
                    <a:pt x="2959" y="439"/>
                  </a:cubicBezTo>
                  <a:cubicBezTo>
                    <a:pt x="2953" y="531"/>
                    <a:pt x="2939" y="630"/>
                    <a:pt x="2915" y="739"/>
                  </a:cubicBezTo>
                  <a:cubicBezTo>
                    <a:pt x="2868" y="957"/>
                    <a:pt x="2779" y="1198"/>
                    <a:pt x="2639" y="1436"/>
                  </a:cubicBezTo>
                  <a:cubicBezTo>
                    <a:pt x="2504" y="1674"/>
                    <a:pt x="2317" y="1905"/>
                    <a:pt x="2106" y="2106"/>
                  </a:cubicBezTo>
                  <a:cubicBezTo>
                    <a:pt x="1892" y="2310"/>
                    <a:pt x="1653" y="2483"/>
                    <a:pt x="1419" y="2630"/>
                  </a:cubicBezTo>
                  <a:cubicBezTo>
                    <a:pt x="1303" y="2705"/>
                    <a:pt x="1187" y="2769"/>
                    <a:pt x="1072" y="2817"/>
                  </a:cubicBezTo>
                  <a:cubicBezTo>
                    <a:pt x="956" y="2868"/>
                    <a:pt x="843" y="2905"/>
                    <a:pt x="735" y="2929"/>
                  </a:cubicBezTo>
                  <a:cubicBezTo>
                    <a:pt x="559" y="2969"/>
                    <a:pt x="401" y="2982"/>
                    <a:pt x="279" y="2982"/>
                  </a:cubicBezTo>
                  <a:cubicBezTo>
                    <a:pt x="252" y="2982"/>
                    <a:pt x="227" y="2982"/>
                    <a:pt x="204" y="2981"/>
                  </a:cubicBezTo>
                  <a:cubicBezTo>
                    <a:pt x="140" y="2977"/>
                    <a:pt x="88" y="2973"/>
                    <a:pt x="55" y="2970"/>
                  </a:cubicBezTo>
                  <a:cubicBezTo>
                    <a:pt x="17" y="2963"/>
                    <a:pt x="0" y="2963"/>
                    <a:pt x="0" y="2963"/>
                  </a:cubicBezTo>
                  <a:lnTo>
                    <a:pt x="0" y="2963"/>
                  </a:lnTo>
                  <a:cubicBezTo>
                    <a:pt x="0" y="2963"/>
                    <a:pt x="17" y="2967"/>
                    <a:pt x="51" y="2977"/>
                  </a:cubicBezTo>
                  <a:cubicBezTo>
                    <a:pt x="85" y="2984"/>
                    <a:pt x="136" y="2994"/>
                    <a:pt x="201" y="3004"/>
                  </a:cubicBezTo>
                  <a:cubicBezTo>
                    <a:pt x="275" y="3014"/>
                    <a:pt x="367" y="3023"/>
                    <a:pt x="474" y="3023"/>
                  </a:cubicBezTo>
                  <a:cubicBezTo>
                    <a:pt x="557" y="3023"/>
                    <a:pt x="650" y="3018"/>
                    <a:pt x="749" y="3001"/>
                  </a:cubicBezTo>
                  <a:cubicBezTo>
                    <a:pt x="860" y="2981"/>
                    <a:pt x="983" y="2953"/>
                    <a:pt x="1105" y="2909"/>
                  </a:cubicBezTo>
                  <a:cubicBezTo>
                    <a:pt x="1231" y="2861"/>
                    <a:pt x="1354" y="2800"/>
                    <a:pt x="1476" y="2728"/>
                  </a:cubicBezTo>
                  <a:cubicBezTo>
                    <a:pt x="1725" y="2585"/>
                    <a:pt x="1970" y="2406"/>
                    <a:pt x="2190" y="2194"/>
                  </a:cubicBezTo>
                  <a:cubicBezTo>
                    <a:pt x="2408" y="1984"/>
                    <a:pt x="2595" y="1739"/>
                    <a:pt x="2728" y="1487"/>
                  </a:cubicBezTo>
                  <a:cubicBezTo>
                    <a:pt x="2864" y="1232"/>
                    <a:pt x="2939" y="973"/>
                    <a:pt x="2973" y="749"/>
                  </a:cubicBezTo>
                  <a:cubicBezTo>
                    <a:pt x="3011" y="524"/>
                    <a:pt x="2997" y="334"/>
                    <a:pt x="2980" y="205"/>
                  </a:cubicBezTo>
                  <a:cubicBezTo>
                    <a:pt x="2973" y="140"/>
                    <a:pt x="2963" y="89"/>
                    <a:pt x="2956" y="55"/>
                  </a:cubicBezTo>
                  <a:cubicBezTo>
                    <a:pt x="2950" y="22"/>
                    <a:pt x="2946" y="1"/>
                    <a:pt x="2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4"/>
            <p:cNvSpPr/>
            <p:nvPr/>
          </p:nvSpPr>
          <p:spPr>
            <a:xfrm>
              <a:off x="343912" y="763838"/>
              <a:ext cx="88722" cy="61241"/>
            </a:xfrm>
            <a:custGeom>
              <a:avLst/>
              <a:gdLst/>
              <a:ahLst/>
              <a:cxnLst/>
              <a:rect l="l" t="t" r="r" b="b"/>
              <a:pathLst>
                <a:path w="2021" h="1395" extrusionOk="0">
                  <a:moveTo>
                    <a:pt x="2021" y="0"/>
                  </a:moveTo>
                  <a:cubicBezTo>
                    <a:pt x="2021" y="0"/>
                    <a:pt x="2017" y="10"/>
                    <a:pt x="2013" y="30"/>
                  </a:cubicBezTo>
                  <a:cubicBezTo>
                    <a:pt x="2010" y="51"/>
                    <a:pt x="2007" y="82"/>
                    <a:pt x="1996" y="116"/>
                  </a:cubicBezTo>
                  <a:cubicBezTo>
                    <a:pt x="1983" y="190"/>
                    <a:pt x="1949" y="292"/>
                    <a:pt x="1894" y="408"/>
                  </a:cubicBezTo>
                  <a:cubicBezTo>
                    <a:pt x="1844" y="524"/>
                    <a:pt x="1762" y="650"/>
                    <a:pt x="1663" y="769"/>
                  </a:cubicBezTo>
                  <a:cubicBezTo>
                    <a:pt x="1613" y="830"/>
                    <a:pt x="1555" y="888"/>
                    <a:pt x="1493" y="942"/>
                  </a:cubicBezTo>
                  <a:cubicBezTo>
                    <a:pt x="1432" y="994"/>
                    <a:pt x="1364" y="1044"/>
                    <a:pt x="1296" y="1088"/>
                  </a:cubicBezTo>
                  <a:cubicBezTo>
                    <a:pt x="1225" y="1132"/>
                    <a:pt x="1150" y="1170"/>
                    <a:pt x="1075" y="1201"/>
                  </a:cubicBezTo>
                  <a:cubicBezTo>
                    <a:pt x="1000" y="1231"/>
                    <a:pt x="925" y="1255"/>
                    <a:pt x="847" y="1275"/>
                  </a:cubicBezTo>
                  <a:cubicBezTo>
                    <a:pt x="697" y="1313"/>
                    <a:pt x="547" y="1327"/>
                    <a:pt x="421" y="1327"/>
                  </a:cubicBezTo>
                  <a:cubicBezTo>
                    <a:pt x="296" y="1320"/>
                    <a:pt x="190" y="1310"/>
                    <a:pt x="115" y="1292"/>
                  </a:cubicBezTo>
                  <a:cubicBezTo>
                    <a:pt x="78" y="1286"/>
                    <a:pt x="51" y="1275"/>
                    <a:pt x="30" y="1272"/>
                  </a:cubicBezTo>
                  <a:cubicBezTo>
                    <a:pt x="13" y="1269"/>
                    <a:pt x="0" y="1266"/>
                    <a:pt x="0" y="1266"/>
                  </a:cubicBezTo>
                  <a:lnTo>
                    <a:pt x="0" y="1266"/>
                  </a:lnTo>
                  <a:cubicBezTo>
                    <a:pt x="0" y="1266"/>
                    <a:pt x="10" y="1269"/>
                    <a:pt x="30" y="1275"/>
                  </a:cubicBezTo>
                  <a:cubicBezTo>
                    <a:pt x="47" y="1286"/>
                    <a:pt x="74" y="1300"/>
                    <a:pt x="112" y="1310"/>
                  </a:cubicBezTo>
                  <a:cubicBezTo>
                    <a:pt x="184" y="1337"/>
                    <a:pt x="286" y="1371"/>
                    <a:pt x="418" y="1385"/>
                  </a:cubicBezTo>
                  <a:cubicBezTo>
                    <a:pt x="475" y="1390"/>
                    <a:pt x="538" y="1395"/>
                    <a:pt x="604" y="1395"/>
                  </a:cubicBezTo>
                  <a:cubicBezTo>
                    <a:pt x="687" y="1395"/>
                    <a:pt x="776" y="1388"/>
                    <a:pt x="867" y="1371"/>
                  </a:cubicBezTo>
                  <a:cubicBezTo>
                    <a:pt x="949" y="1354"/>
                    <a:pt x="1034" y="1330"/>
                    <a:pt x="1115" y="1300"/>
                  </a:cubicBezTo>
                  <a:cubicBezTo>
                    <a:pt x="1197" y="1266"/>
                    <a:pt x="1275" y="1225"/>
                    <a:pt x="1354" y="1181"/>
                  </a:cubicBezTo>
                  <a:cubicBezTo>
                    <a:pt x="1429" y="1129"/>
                    <a:pt x="1500" y="1075"/>
                    <a:pt x="1561" y="1017"/>
                  </a:cubicBezTo>
                  <a:cubicBezTo>
                    <a:pt x="1626" y="956"/>
                    <a:pt x="1684" y="892"/>
                    <a:pt x="1731" y="823"/>
                  </a:cubicBezTo>
                  <a:cubicBezTo>
                    <a:pt x="1833" y="691"/>
                    <a:pt x="1898" y="548"/>
                    <a:pt x="1942" y="425"/>
                  </a:cubicBezTo>
                  <a:cubicBezTo>
                    <a:pt x="1983" y="303"/>
                    <a:pt x="2000" y="194"/>
                    <a:pt x="2010" y="119"/>
                  </a:cubicBezTo>
                  <a:cubicBezTo>
                    <a:pt x="2013" y="82"/>
                    <a:pt x="2013" y="51"/>
                    <a:pt x="2017" y="30"/>
                  </a:cubicBezTo>
                  <a:cubicBezTo>
                    <a:pt x="2017" y="10"/>
                    <a:pt x="2021"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4"/>
            <p:cNvSpPr/>
            <p:nvPr/>
          </p:nvSpPr>
          <p:spPr>
            <a:xfrm>
              <a:off x="334166" y="838338"/>
              <a:ext cx="57685" cy="10799"/>
            </a:xfrm>
            <a:custGeom>
              <a:avLst/>
              <a:gdLst/>
              <a:ahLst/>
              <a:cxnLst/>
              <a:rect l="l" t="t" r="r" b="b"/>
              <a:pathLst>
                <a:path w="1314" h="246" extrusionOk="0">
                  <a:moveTo>
                    <a:pt x="1314" y="0"/>
                  </a:moveTo>
                  <a:lnTo>
                    <a:pt x="1314" y="0"/>
                  </a:lnTo>
                  <a:cubicBezTo>
                    <a:pt x="1314" y="0"/>
                    <a:pt x="1293" y="11"/>
                    <a:pt x="1259" y="27"/>
                  </a:cubicBezTo>
                  <a:cubicBezTo>
                    <a:pt x="1243" y="35"/>
                    <a:pt x="1218" y="44"/>
                    <a:pt x="1194" y="52"/>
                  </a:cubicBezTo>
                  <a:cubicBezTo>
                    <a:pt x="1185" y="58"/>
                    <a:pt x="1171" y="62"/>
                    <a:pt x="1157" y="68"/>
                  </a:cubicBezTo>
                  <a:cubicBezTo>
                    <a:pt x="1144" y="72"/>
                    <a:pt x="1127" y="76"/>
                    <a:pt x="1113" y="82"/>
                  </a:cubicBezTo>
                  <a:cubicBezTo>
                    <a:pt x="1052" y="102"/>
                    <a:pt x="977" y="116"/>
                    <a:pt x="902" y="129"/>
                  </a:cubicBezTo>
                  <a:cubicBezTo>
                    <a:pt x="824" y="140"/>
                    <a:pt x="739" y="147"/>
                    <a:pt x="657" y="147"/>
                  </a:cubicBezTo>
                  <a:cubicBezTo>
                    <a:pt x="572" y="147"/>
                    <a:pt x="491" y="140"/>
                    <a:pt x="412" y="126"/>
                  </a:cubicBezTo>
                  <a:cubicBezTo>
                    <a:pt x="337" y="113"/>
                    <a:pt x="263" y="102"/>
                    <a:pt x="202" y="79"/>
                  </a:cubicBezTo>
                  <a:cubicBezTo>
                    <a:pt x="188" y="76"/>
                    <a:pt x="174" y="68"/>
                    <a:pt x="161" y="65"/>
                  </a:cubicBezTo>
                  <a:cubicBezTo>
                    <a:pt x="144" y="62"/>
                    <a:pt x="133" y="55"/>
                    <a:pt x="120" y="52"/>
                  </a:cubicBezTo>
                  <a:cubicBezTo>
                    <a:pt x="96" y="41"/>
                    <a:pt x="72" y="35"/>
                    <a:pt x="55" y="27"/>
                  </a:cubicBezTo>
                  <a:cubicBezTo>
                    <a:pt x="21" y="11"/>
                    <a:pt x="1" y="4"/>
                    <a:pt x="1" y="4"/>
                  </a:cubicBezTo>
                  <a:lnTo>
                    <a:pt x="1" y="4"/>
                  </a:lnTo>
                  <a:cubicBezTo>
                    <a:pt x="1" y="4"/>
                    <a:pt x="18" y="18"/>
                    <a:pt x="48" y="41"/>
                  </a:cubicBezTo>
                  <a:cubicBezTo>
                    <a:pt x="62" y="55"/>
                    <a:pt x="83" y="68"/>
                    <a:pt x="103" y="82"/>
                  </a:cubicBezTo>
                  <a:cubicBezTo>
                    <a:pt x="116" y="89"/>
                    <a:pt x="127" y="99"/>
                    <a:pt x="140" y="106"/>
                  </a:cubicBezTo>
                  <a:cubicBezTo>
                    <a:pt x="154" y="116"/>
                    <a:pt x="167" y="123"/>
                    <a:pt x="181" y="129"/>
                  </a:cubicBezTo>
                  <a:cubicBezTo>
                    <a:pt x="243" y="160"/>
                    <a:pt x="314" y="191"/>
                    <a:pt x="395" y="211"/>
                  </a:cubicBezTo>
                  <a:cubicBezTo>
                    <a:pt x="477" y="231"/>
                    <a:pt x="565" y="245"/>
                    <a:pt x="657" y="245"/>
                  </a:cubicBezTo>
                  <a:cubicBezTo>
                    <a:pt x="745" y="242"/>
                    <a:pt x="838" y="228"/>
                    <a:pt x="919" y="208"/>
                  </a:cubicBezTo>
                  <a:cubicBezTo>
                    <a:pt x="998" y="184"/>
                    <a:pt x="1072" y="157"/>
                    <a:pt x="1130" y="123"/>
                  </a:cubicBezTo>
                  <a:cubicBezTo>
                    <a:pt x="1144" y="116"/>
                    <a:pt x="1161" y="109"/>
                    <a:pt x="1171" y="102"/>
                  </a:cubicBezTo>
                  <a:cubicBezTo>
                    <a:pt x="1185" y="93"/>
                    <a:pt x="1198" y="85"/>
                    <a:pt x="1208" y="79"/>
                  </a:cubicBezTo>
                  <a:cubicBezTo>
                    <a:pt x="1232" y="62"/>
                    <a:pt x="1249" y="52"/>
                    <a:pt x="1266" y="38"/>
                  </a:cubicBezTo>
                  <a:cubicBezTo>
                    <a:pt x="1293" y="14"/>
                    <a:pt x="1314"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4"/>
            <p:cNvSpPr/>
            <p:nvPr/>
          </p:nvSpPr>
          <p:spPr>
            <a:xfrm>
              <a:off x="325517" y="868805"/>
              <a:ext cx="41398" cy="6673"/>
            </a:xfrm>
            <a:custGeom>
              <a:avLst/>
              <a:gdLst/>
              <a:ahLst/>
              <a:cxnLst/>
              <a:rect l="l" t="t" r="r" b="b"/>
              <a:pathLst>
                <a:path w="943" h="152" extrusionOk="0">
                  <a:moveTo>
                    <a:pt x="942" y="0"/>
                  </a:moveTo>
                  <a:cubicBezTo>
                    <a:pt x="942" y="0"/>
                    <a:pt x="929" y="4"/>
                    <a:pt x="902" y="11"/>
                  </a:cubicBezTo>
                  <a:cubicBezTo>
                    <a:pt x="889" y="14"/>
                    <a:pt x="875" y="21"/>
                    <a:pt x="858" y="24"/>
                  </a:cubicBezTo>
                  <a:cubicBezTo>
                    <a:pt x="837" y="27"/>
                    <a:pt x="817" y="31"/>
                    <a:pt x="796" y="38"/>
                  </a:cubicBezTo>
                  <a:cubicBezTo>
                    <a:pt x="752" y="48"/>
                    <a:pt x="701" y="55"/>
                    <a:pt x="647" y="62"/>
                  </a:cubicBezTo>
                  <a:cubicBezTo>
                    <a:pt x="592" y="68"/>
                    <a:pt x="531" y="75"/>
                    <a:pt x="473" y="75"/>
                  </a:cubicBezTo>
                  <a:cubicBezTo>
                    <a:pt x="456" y="76"/>
                    <a:pt x="439" y="77"/>
                    <a:pt x="422" y="77"/>
                  </a:cubicBezTo>
                  <a:cubicBezTo>
                    <a:pt x="382" y="77"/>
                    <a:pt x="342" y="74"/>
                    <a:pt x="303" y="72"/>
                  </a:cubicBezTo>
                  <a:cubicBezTo>
                    <a:pt x="245" y="68"/>
                    <a:pt x="195" y="68"/>
                    <a:pt x="150" y="58"/>
                  </a:cubicBezTo>
                  <a:cubicBezTo>
                    <a:pt x="129" y="55"/>
                    <a:pt x="109" y="52"/>
                    <a:pt x="88" y="52"/>
                  </a:cubicBezTo>
                  <a:cubicBezTo>
                    <a:pt x="72" y="48"/>
                    <a:pt x="55" y="44"/>
                    <a:pt x="41" y="41"/>
                  </a:cubicBezTo>
                  <a:cubicBezTo>
                    <a:pt x="17" y="38"/>
                    <a:pt x="0" y="35"/>
                    <a:pt x="0" y="35"/>
                  </a:cubicBezTo>
                  <a:lnTo>
                    <a:pt x="0" y="35"/>
                  </a:lnTo>
                  <a:cubicBezTo>
                    <a:pt x="0" y="35"/>
                    <a:pt x="14" y="41"/>
                    <a:pt x="38" y="55"/>
                  </a:cubicBezTo>
                  <a:cubicBezTo>
                    <a:pt x="52" y="62"/>
                    <a:pt x="65" y="68"/>
                    <a:pt x="82" y="79"/>
                  </a:cubicBezTo>
                  <a:cubicBezTo>
                    <a:pt x="99" y="85"/>
                    <a:pt x="119" y="96"/>
                    <a:pt x="140" y="102"/>
                  </a:cubicBezTo>
                  <a:cubicBezTo>
                    <a:pt x="184" y="116"/>
                    <a:pt x="235" y="133"/>
                    <a:pt x="293" y="143"/>
                  </a:cubicBezTo>
                  <a:cubicBezTo>
                    <a:pt x="334" y="148"/>
                    <a:pt x="380" y="151"/>
                    <a:pt x="425" y="151"/>
                  </a:cubicBezTo>
                  <a:cubicBezTo>
                    <a:pt x="442" y="151"/>
                    <a:pt x="459" y="151"/>
                    <a:pt x="476" y="150"/>
                  </a:cubicBezTo>
                  <a:cubicBezTo>
                    <a:pt x="537" y="146"/>
                    <a:pt x="603" y="140"/>
                    <a:pt x="657" y="126"/>
                  </a:cubicBezTo>
                  <a:cubicBezTo>
                    <a:pt x="715" y="113"/>
                    <a:pt x="766" y="93"/>
                    <a:pt x="807" y="75"/>
                  </a:cubicBezTo>
                  <a:cubicBezTo>
                    <a:pt x="831" y="65"/>
                    <a:pt x="848" y="55"/>
                    <a:pt x="864" y="44"/>
                  </a:cubicBezTo>
                  <a:cubicBezTo>
                    <a:pt x="881" y="38"/>
                    <a:pt x="895" y="27"/>
                    <a:pt x="909" y="21"/>
                  </a:cubicBezTo>
                  <a:cubicBezTo>
                    <a:pt x="929" y="7"/>
                    <a:pt x="942"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4"/>
            <p:cNvSpPr/>
            <p:nvPr/>
          </p:nvSpPr>
          <p:spPr>
            <a:xfrm>
              <a:off x="311469" y="893740"/>
              <a:ext cx="37227" cy="5092"/>
            </a:xfrm>
            <a:custGeom>
              <a:avLst/>
              <a:gdLst/>
              <a:ahLst/>
              <a:cxnLst/>
              <a:rect l="l" t="t" r="r" b="b"/>
              <a:pathLst>
                <a:path w="848" h="116" extrusionOk="0">
                  <a:moveTo>
                    <a:pt x="848" y="1"/>
                  </a:moveTo>
                  <a:cubicBezTo>
                    <a:pt x="848" y="1"/>
                    <a:pt x="834" y="1"/>
                    <a:pt x="810" y="4"/>
                  </a:cubicBezTo>
                  <a:cubicBezTo>
                    <a:pt x="786" y="7"/>
                    <a:pt x="752" y="7"/>
                    <a:pt x="711" y="14"/>
                  </a:cubicBezTo>
                  <a:cubicBezTo>
                    <a:pt x="674" y="18"/>
                    <a:pt x="626" y="21"/>
                    <a:pt x="579" y="24"/>
                  </a:cubicBezTo>
                  <a:cubicBezTo>
                    <a:pt x="528" y="28"/>
                    <a:pt x="477" y="31"/>
                    <a:pt x="426" y="31"/>
                  </a:cubicBezTo>
                  <a:cubicBezTo>
                    <a:pt x="372" y="35"/>
                    <a:pt x="320" y="35"/>
                    <a:pt x="270" y="38"/>
                  </a:cubicBezTo>
                  <a:cubicBezTo>
                    <a:pt x="222" y="38"/>
                    <a:pt x="174" y="41"/>
                    <a:pt x="137" y="41"/>
                  </a:cubicBezTo>
                  <a:lnTo>
                    <a:pt x="0" y="41"/>
                  </a:lnTo>
                  <a:cubicBezTo>
                    <a:pt x="0" y="41"/>
                    <a:pt x="14" y="48"/>
                    <a:pt x="35" y="55"/>
                  </a:cubicBezTo>
                  <a:cubicBezTo>
                    <a:pt x="58" y="62"/>
                    <a:pt x="89" y="76"/>
                    <a:pt x="130" y="85"/>
                  </a:cubicBezTo>
                  <a:cubicBezTo>
                    <a:pt x="171" y="92"/>
                    <a:pt x="215" y="106"/>
                    <a:pt x="266" y="109"/>
                  </a:cubicBezTo>
                  <a:cubicBezTo>
                    <a:pt x="295" y="113"/>
                    <a:pt x="327" y="115"/>
                    <a:pt x="358" y="115"/>
                  </a:cubicBezTo>
                  <a:cubicBezTo>
                    <a:pt x="382" y="115"/>
                    <a:pt x="406" y="114"/>
                    <a:pt x="429" y="112"/>
                  </a:cubicBezTo>
                  <a:cubicBezTo>
                    <a:pt x="484" y="109"/>
                    <a:pt x="538" y="103"/>
                    <a:pt x="586" y="92"/>
                  </a:cubicBezTo>
                  <a:cubicBezTo>
                    <a:pt x="637" y="82"/>
                    <a:pt x="684" y="65"/>
                    <a:pt x="722" y="55"/>
                  </a:cubicBezTo>
                  <a:cubicBezTo>
                    <a:pt x="760" y="41"/>
                    <a:pt x="793" y="28"/>
                    <a:pt x="813" y="18"/>
                  </a:cubicBezTo>
                  <a:cubicBezTo>
                    <a:pt x="834" y="7"/>
                    <a:pt x="848" y="1"/>
                    <a:pt x="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4"/>
            <p:cNvSpPr/>
            <p:nvPr/>
          </p:nvSpPr>
          <p:spPr>
            <a:xfrm>
              <a:off x="428245" y="570895"/>
              <a:ext cx="119364" cy="87844"/>
            </a:xfrm>
            <a:custGeom>
              <a:avLst/>
              <a:gdLst/>
              <a:ahLst/>
              <a:cxnLst/>
              <a:rect l="l" t="t" r="r" b="b"/>
              <a:pathLst>
                <a:path w="2719" h="2001" extrusionOk="0">
                  <a:moveTo>
                    <a:pt x="1" y="0"/>
                  </a:moveTo>
                  <a:cubicBezTo>
                    <a:pt x="1" y="0"/>
                    <a:pt x="28" y="48"/>
                    <a:pt x="79" y="126"/>
                  </a:cubicBezTo>
                  <a:cubicBezTo>
                    <a:pt x="133" y="208"/>
                    <a:pt x="205" y="320"/>
                    <a:pt x="304" y="453"/>
                  </a:cubicBezTo>
                  <a:cubicBezTo>
                    <a:pt x="402" y="582"/>
                    <a:pt x="521" y="731"/>
                    <a:pt x="664" y="881"/>
                  </a:cubicBezTo>
                  <a:cubicBezTo>
                    <a:pt x="732" y="956"/>
                    <a:pt x="807" y="1027"/>
                    <a:pt x="885" y="1103"/>
                  </a:cubicBezTo>
                  <a:cubicBezTo>
                    <a:pt x="967" y="1174"/>
                    <a:pt x="1048" y="1245"/>
                    <a:pt x="1133" y="1313"/>
                  </a:cubicBezTo>
                  <a:cubicBezTo>
                    <a:pt x="1222" y="1381"/>
                    <a:pt x="1310" y="1445"/>
                    <a:pt x="1399" y="1503"/>
                  </a:cubicBezTo>
                  <a:cubicBezTo>
                    <a:pt x="1491" y="1561"/>
                    <a:pt x="1582" y="1616"/>
                    <a:pt x="1675" y="1663"/>
                  </a:cubicBezTo>
                  <a:cubicBezTo>
                    <a:pt x="1855" y="1762"/>
                    <a:pt x="2031" y="1830"/>
                    <a:pt x="2188" y="1885"/>
                  </a:cubicBezTo>
                  <a:cubicBezTo>
                    <a:pt x="2345" y="1935"/>
                    <a:pt x="2477" y="1963"/>
                    <a:pt x="2573" y="1976"/>
                  </a:cubicBezTo>
                  <a:cubicBezTo>
                    <a:pt x="2617" y="1987"/>
                    <a:pt x="2654" y="1990"/>
                    <a:pt x="2681" y="1993"/>
                  </a:cubicBezTo>
                  <a:cubicBezTo>
                    <a:pt x="2705" y="1996"/>
                    <a:pt x="2719" y="2001"/>
                    <a:pt x="2719" y="2001"/>
                  </a:cubicBezTo>
                  <a:cubicBezTo>
                    <a:pt x="2719" y="2001"/>
                    <a:pt x="2705" y="1996"/>
                    <a:pt x="2681" y="1990"/>
                  </a:cubicBezTo>
                  <a:cubicBezTo>
                    <a:pt x="2654" y="1987"/>
                    <a:pt x="2620" y="1980"/>
                    <a:pt x="2573" y="1966"/>
                  </a:cubicBezTo>
                  <a:cubicBezTo>
                    <a:pt x="2480" y="1946"/>
                    <a:pt x="2351" y="1908"/>
                    <a:pt x="2202" y="1850"/>
                  </a:cubicBezTo>
                  <a:cubicBezTo>
                    <a:pt x="2048" y="1792"/>
                    <a:pt x="1879" y="1711"/>
                    <a:pt x="1705" y="1609"/>
                  </a:cubicBezTo>
                  <a:cubicBezTo>
                    <a:pt x="1617" y="1558"/>
                    <a:pt x="1532" y="1500"/>
                    <a:pt x="1443" y="1442"/>
                  </a:cubicBezTo>
                  <a:cubicBezTo>
                    <a:pt x="1355" y="1381"/>
                    <a:pt x="1270" y="1316"/>
                    <a:pt x="1185" y="1249"/>
                  </a:cubicBezTo>
                  <a:cubicBezTo>
                    <a:pt x="1103" y="1184"/>
                    <a:pt x="1021" y="1112"/>
                    <a:pt x="943" y="1041"/>
                  </a:cubicBezTo>
                  <a:cubicBezTo>
                    <a:pt x="865" y="969"/>
                    <a:pt x="790" y="898"/>
                    <a:pt x="719" y="827"/>
                  </a:cubicBezTo>
                  <a:cubicBezTo>
                    <a:pt x="576" y="684"/>
                    <a:pt x="450" y="544"/>
                    <a:pt x="345" y="418"/>
                  </a:cubicBezTo>
                  <a:cubicBezTo>
                    <a:pt x="239" y="296"/>
                    <a:pt x="150" y="194"/>
                    <a:pt x="92" y="119"/>
                  </a:cubicBezTo>
                  <a:cubicBezTo>
                    <a:pt x="31"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4"/>
            <p:cNvSpPr/>
            <p:nvPr/>
          </p:nvSpPr>
          <p:spPr>
            <a:xfrm>
              <a:off x="450328" y="619098"/>
              <a:ext cx="57114" cy="43373"/>
            </a:xfrm>
            <a:custGeom>
              <a:avLst/>
              <a:gdLst/>
              <a:ahLst/>
              <a:cxnLst/>
              <a:rect l="l" t="t" r="r" b="b"/>
              <a:pathLst>
                <a:path w="1301" h="988" extrusionOk="0">
                  <a:moveTo>
                    <a:pt x="1" y="0"/>
                  </a:moveTo>
                  <a:cubicBezTo>
                    <a:pt x="1" y="0"/>
                    <a:pt x="15" y="25"/>
                    <a:pt x="38" y="62"/>
                  </a:cubicBezTo>
                  <a:cubicBezTo>
                    <a:pt x="52" y="82"/>
                    <a:pt x="66" y="107"/>
                    <a:pt x="82" y="134"/>
                  </a:cubicBezTo>
                  <a:cubicBezTo>
                    <a:pt x="103" y="157"/>
                    <a:pt x="123" y="188"/>
                    <a:pt x="148" y="218"/>
                  </a:cubicBezTo>
                  <a:cubicBezTo>
                    <a:pt x="195" y="280"/>
                    <a:pt x="256" y="347"/>
                    <a:pt x="324" y="419"/>
                  </a:cubicBezTo>
                  <a:cubicBezTo>
                    <a:pt x="396" y="487"/>
                    <a:pt x="474" y="556"/>
                    <a:pt x="556" y="620"/>
                  </a:cubicBezTo>
                  <a:cubicBezTo>
                    <a:pt x="641" y="681"/>
                    <a:pt x="729" y="739"/>
                    <a:pt x="814" y="787"/>
                  </a:cubicBezTo>
                  <a:cubicBezTo>
                    <a:pt x="903" y="831"/>
                    <a:pt x="985" y="872"/>
                    <a:pt x="1056" y="903"/>
                  </a:cubicBezTo>
                  <a:cubicBezTo>
                    <a:pt x="1093" y="916"/>
                    <a:pt x="1123" y="930"/>
                    <a:pt x="1154" y="939"/>
                  </a:cubicBezTo>
                  <a:cubicBezTo>
                    <a:pt x="1185" y="950"/>
                    <a:pt x="1212" y="960"/>
                    <a:pt x="1233" y="967"/>
                  </a:cubicBezTo>
                  <a:cubicBezTo>
                    <a:pt x="1277" y="980"/>
                    <a:pt x="1301" y="987"/>
                    <a:pt x="1301" y="987"/>
                  </a:cubicBezTo>
                  <a:cubicBezTo>
                    <a:pt x="1301" y="987"/>
                    <a:pt x="1277" y="977"/>
                    <a:pt x="1236" y="956"/>
                  </a:cubicBezTo>
                  <a:cubicBezTo>
                    <a:pt x="1216" y="947"/>
                    <a:pt x="1192" y="936"/>
                    <a:pt x="1164" y="919"/>
                  </a:cubicBezTo>
                  <a:cubicBezTo>
                    <a:pt x="1137" y="906"/>
                    <a:pt x="1103" y="889"/>
                    <a:pt x="1073" y="872"/>
                  </a:cubicBezTo>
                  <a:cubicBezTo>
                    <a:pt x="1001" y="834"/>
                    <a:pt x="927" y="787"/>
                    <a:pt x="845" y="735"/>
                  </a:cubicBezTo>
                  <a:cubicBezTo>
                    <a:pt x="767" y="681"/>
                    <a:pt x="682" y="623"/>
                    <a:pt x="603" y="559"/>
                  </a:cubicBezTo>
                  <a:cubicBezTo>
                    <a:pt x="522" y="498"/>
                    <a:pt x="443" y="433"/>
                    <a:pt x="372" y="368"/>
                  </a:cubicBezTo>
                  <a:cubicBezTo>
                    <a:pt x="300" y="303"/>
                    <a:pt x="233" y="245"/>
                    <a:pt x="181" y="188"/>
                  </a:cubicBezTo>
                  <a:cubicBezTo>
                    <a:pt x="154" y="160"/>
                    <a:pt x="131" y="137"/>
                    <a:pt x="107" y="113"/>
                  </a:cubicBezTo>
                  <a:cubicBezTo>
                    <a:pt x="87" y="93"/>
                    <a:pt x="66" y="72"/>
                    <a:pt x="52" y="55"/>
                  </a:cubicBezTo>
                  <a:cubicBezTo>
                    <a:pt x="21" y="21"/>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4"/>
            <p:cNvSpPr/>
            <p:nvPr/>
          </p:nvSpPr>
          <p:spPr>
            <a:xfrm>
              <a:off x="463059" y="652243"/>
              <a:ext cx="17077" cy="14575"/>
            </a:xfrm>
            <a:custGeom>
              <a:avLst/>
              <a:gdLst/>
              <a:ahLst/>
              <a:cxnLst/>
              <a:rect l="l" t="t" r="r" b="b"/>
              <a:pathLst>
                <a:path w="389" h="332" extrusionOk="0">
                  <a:moveTo>
                    <a:pt x="1" y="1"/>
                  </a:moveTo>
                  <a:cubicBezTo>
                    <a:pt x="1" y="1"/>
                    <a:pt x="4" y="8"/>
                    <a:pt x="10" y="21"/>
                  </a:cubicBezTo>
                  <a:cubicBezTo>
                    <a:pt x="21" y="32"/>
                    <a:pt x="31" y="52"/>
                    <a:pt x="48" y="69"/>
                  </a:cubicBezTo>
                  <a:cubicBezTo>
                    <a:pt x="65" y="86"/>
                    <a:pt x="82" y="110"/>
                    <a:pt x="103" y="130"/>
                  </a:cubicBezTo>
                  <a:cubicBezTo>
                    <a:pt x="126" y="151"/>
                    <a:pt x="150" y="171"/>
                    <a:pt x="174" y="192"/>
                  </a:cubicBezTo>
                  <a:cubicBezTo>
                    <a:pt x="201" y="209"/>
                    <a:pt x="225" y="229"/>
                    <a:pt x="252" y="246"/>
                  </a:cubicBezTo>
                  <a:cubicBezTo>
                    <a:pt x="276" y="259"/>
                    <a:pt x="299" y="277"/>
                    <a:pt x="320" y="286"/>
                  </a:cubicBezTo>
                  <a:cubicBezTo>
                    <a:pt x="340" y="300"/>
                    <a:pt x="357" y="311"/>
                    <a:pt x="371" y="317"/>
                  </a:cubicBezTo>
                  <a:cubicBezTo>
                    <a:pt x="381" y="324"/>
                    <a:pt x="388" y="331"/>
                    <a:pt x="388" y="331"/>
                  </a:cubicBezTo>
                  <a:cubicBezTo>
                    <a:pt x="388" y="331"/>
                    <a:pt x="384" y="324"/>
                    <a:pt x="375" y="314"/>
                  </a:cubicBezTo>
                  <a:cubicBezTo>
                    <a:pt x="364" y="304"/>
                    <a:pt x="354" y="286"/>
                    <a:pt x="337" y="270"/>
                  </a:cubicBezTo>
                  <a:cubicBezTo>
                    <a:pt x="320" y="250"/>
                    <a:pt x="303" y="229"/>
                    <a:pt x="282" y="209"/>
                  </a:cubicBezTo>
                  <a:cubicBezTo>
                    <a:pt x="262" y="184"/>
                    <a:pt x="238" y="164"/>
                    <a:pt x="215" y="140"/>
                  </a:cubicBezTo>
                  <a:cubicBezTo>
                    <a:pt x="191" y="120"/>
                    <a:pt x="167" y="99"/>
                    <a:pt x="144" y="82"/>
                  </a:cubicBezTo>
                  <a:cubicBezTo>
                    <a:pt x="119" y="66"/>
                    <a:pt x="95" y="52"/>
                    <a:pt x="75" y="38"/>
                  </a:cubicBezTo>
                  <a:cubicBezTo>
                    <a:pt x="55" y="25"/>
                    <a:pt x="34" y="18"/>
                    <a:pt x="21" y="11"/>
                  </a:cubicBezTo>
                  <a:cubicBezTo>
                    <a:pt x="7" y="5"/>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4"/>
            <p:cNvSpPr/>
            <p:nvPr/>
          </p:nvSpPr>
          <p:spPr>
            <a:xfrm>
              <a:off x="374774" y="986634"/>
              <a:ext cx="206418" cy="140392"/>
            </a:xfrm>
            <a:custGeom>
              <a:avLst/>
              <a:gdLst/>
              <a:ahLst/>
              <a:cxnLst/>
              <a:rect l="l" t="t" r="r" b="b"/>
              <a:pathLst>
                <a:path w="4702" h="3198" extrusionOk="0">
                  <a:moveTo>
                    <a:pt x="1" y="1"/>
                  </a:moveTo>
                  <a:lnTo>
                    <a:pt x="1" y="1"/>
                  </a:lnTo>
                  <a:cubicBezTo>
                    <a:pt x="1" y="1"/>
                    <a:pt x="12" y="21"/>
                    <a:pt x="28" y="58"/>
                  </a:cubicBezTo>
                  <a:cubicBezTo>
                    <a:pt x="48" y="99"/>
                    <a:pt x="79" y="153"/>
                    <a:pt x="117" y="221"/>
                  </a:cubicBezTo>
                  <a:cubicBezTo>
                    <a:pt x="161" y="290"/>
                    <a:pt x="216" y="371"/>
                    <a:pt x="287" y="460"/>
                  </a:cubicBezTo>
                  <a:cubicBezTo>
                    <a:pt x="358" y="544"/>
                    <a:pt x="443" y="640"/>
                    <a:pt x="549" y="731"/>
                  </a:cubicBezTo>
                  <a:cubicBezTo>
                    <a:pt x="753" y="915"/>
                    <a:pt x="1025" y="1099"/>
                    <a:pt x="1334" y="1252"/>
                  </a:cubicBezTo>
                  <a:cubicBezTo>
                    <a:pt x="1648" y="1405"/>
                    <a:pt x="1995" y="1527"/>
                    <a:pt x="2338" y="1647"/>
                  </a:cubicBezTo>
                  <a:cubicBezTo>
                    <a:pt x="2685" y="1762"/>
                    <a:pt x="3028" y="1885"/>
                    <a:pt x="3338" y="2025"/>
                  </a:cubicBezTo>
                  <a:cubicBezTo>
                    <a:pt x="3644" y="2167"/>
                    <a:pt x="3920" y="2331"/>
                    <a:pt x="4127" y="2504"/>
                  </a:cubicBezTo>
                  <a:cubicBezTo>
                    <a:pt x="4232" y="2593"/>
                    <a:pt x="4321" y="2678"/>
                    <a:pt x="4396" y="2759"/>
                  </a:cubicBezTo>
                  <a:cubicBezTo>
                    <a:pt x="4433" y="2800"/>
                    <a:pt x="4467" y="2841"/>
                    <a:pt x="4498" y="2879"/>
                  </a:cubicBezTo>
                  <a:cubicBezTo>
                    <a:pt x="4529" y="2915"/>
                    <a:pt x="4552" y="2953"/>
                    <a:pt x="4576" y="2984"/>
                  </a:cubicBezTo>
                  <a:cubicBezTo>
                    <a:pt x="4620" y="3052"/>
                    <a:pt x="4651" y="3103"/>
                    <a:pt x="4672" y="3140"/>
                  </a:cubicBezTo>
                  <a:cubicBezTo>
                    <a:pt x="4692" y="3181"/>
                    <a:pt x="4702" y="3198"/>
                    <a:pt x="4702" y="3198"/>
                  </a:cubicBezTo>
                  <a:cubicBezTo>
                    <a:pt x="4702" y="3198"/>
                    <a:pt x="4692" y="3177"/>
                    <a:pt x="4675" y="3140"/>
                  </a:cubicBezTo>
                  <a:cubicBezTo>
                    <a:pt x="4658" y="3099"/>
                    <a:pt x="4627" y="3045"/>
                    <a:pt x="4587" y="2976"/>
                  </a:cubicBezTo>
                  <a:cubicBezTo>
                    <a:pt x="4505" y="2841"/>
                    <a:pt x="4369" y="2650"/>
                    <a:pt x="4161" y="2466"/>
                  </a:cubicBezTo>
                  <a:cubicBezTo>
                    <a:pt x="3957" y="2279"/>
                    <a:pt x="3689" y="2096"/>
                    <a:pt x="3379" y="1940"/>
                  </a:cubicBezTo>
                  <a:cubicBezTo>
                    <a:pt x="3069" y="1783"/>
                    <a:pt x="2719" y="1660"/>
                    <a:pt x="2375" y="1541"/>
                  </a:cubicBezTo>
                  <a:cubicBezTo>
                    <a:pt x="2032" y="1422"/>
                    <a:pt x="1688" y="1300"/>
                    <a:pt x="1379" y="1160"/>
                  </a:cubicBezTo>
                  <a:cubicBezTo>
                    <a:pt x="1069" y="1021"/>
                    <a:pt x="797" y="858"/>
                    <a:pt x="586" y="687"/>
                  </a:cubicBezTo>
                  <a:cubicBezTo>
                    <a:pt x="372" y="517"/>
                    <a:pt x="222" y="344"/>
                    <a:pt x="130" y="215"/>
                  </a:cubicBezTo>
                  <a:cubicBezTo>
                    <a:pt x="86" y="147"/>
                    <a:pt x="52" y="95"/>
                    <a:pt x="32" y="58"/>
                  </a:cubicBezTo>
                  <a:cubicBezTo>
                    <a:pt x="12" y="2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4"/>
            <p:cNvSpPr/>
            <p:nvPr/>
          </p:nvSpPr>
          <p:spPr>
            <a:xfrm>
              <a:off x="441855" y="1049632"/>
              <a:ext cx="116072" cy="62162"/>
            </a:xfrm>
            <a:custGeom>
              <a:avLst/>
              <a:gdLst/>
              <a:ahLst/>
              <a:cxnLst/>
              <a:rect l="l" t="t" r="r" b="b"/>
              <a:pathLst>
                <a:path w="2644" h="1416" extrusionOk="0">
                  <a:moveTo>
                    <a:pt x="0" y="1"/>
                  </a:moveTo>
                  <a:cubicBezTo>
                    <a:pt x="1" y="1"/>
                    <a:pt x="7" y="8"/>
                    <a:pt x="24" y="25"/>
                  </a:cubicBezTo>
                  <a:cubicBezTo>
                    <a:pt x="38" y="38"/>
                    <a:pt x="58" y="65"/>
                    <a:pt x="89" y="92"/>
                  </a:cubicBezTo>
                  <a:cubicBezTo>
                    <a:pt x="150" y="150"/>
                    <a:pt x="239" y="232"/>
                    <a:pt x="361" y="310"/>
                  </a:cubicBezTo>
                  <a:cubicBezTo>
                    <a:pt x="480" y="385"/>
                    <a:pt x="630" y="467"/>
                    <a:pt x="793" y="538"/>
                  </a:cubicBezTo>
                  <a:cubicBezTo>
                    <a:pt x="956" y="610"/>
                    <a:pt x="1137" y="674"/>
                    <a:pt x="1313" y="739"/>
                  </a:cubicBezTo>
                  <a:cubicBezTo>
                    <a:pt x="1494" y="800"/>
                    <a:pt x="1674" y="858"/>
                    <a:pt x="1837" y="923"/>
                  </a:cubicBezTo>
                  <a:cubicBezTo>
                    <a:pt x="2001" y="990"/>
                    <a:pt x="2150" y="1059"/>
                    <a:pt x="2269" y="1130"/>
                  </a:cubicBezTo>
                  <a:cubicBezTo>
                    <a:pt x="2392" y="1202"/>
                    <a:pt x="2487" y="1273"/>
                    <a:pt x="2548" y="1328"/>
                  </a:cubicBezTo>
                  <a:cubicBezTo>
                    <a:pt x="2579" y="1355"/>
                    <a:pt x="2602" y="1378"/>
                    <a:pt x="2616" y="1392"/>
                  </a:cubicBezTo>
                  <a:cubicBezTo>
                    <a:pt x="2633" y="1409"/>
                    <a:pt x="2643" y="1416"/>
                    <a:pt x="2643" y="1416"/>
                  </a:cubicBezTo>
                  <a:cubicBezTo>
                    <a:pt x="2643" y="1416"/>
                    <a:pt x="2633" y="1409"/>
                    <a:pt x="2619" y="1392"/>
                  </a:cubicBezTo>
                  <a:cubicBezTo>
                    <a:pt x="2606" y="1375"/>
                    <a:pt x="2586" y="1348"/>
                    <a:pt x="2555" y="1321"/>
                  </a:cubicBezTo>
                  <a:cubicBezTo>
                    <a:pt x="2497" y="1260"/>
                    <a:pt x="2409" y="1178"/>
                    <a:pt x="2290" y="1097"/>
                  </a:cubicBezTo>
                  <a:cubicBezTo>
                    <a:pt x="2174" y="1018"/>
                    <a:pt x="2027" y="929"/>
                    <a:pt x="1864" y="855"/>
                  </a:cubicBezTo>
                  <a:cubicBezTo>
                    <a:pt x="1701" y="780"/>
                    <a:pt x="1525" y="712"/>
                    <a:pt x="1347" y="648"/>
                  </a:cubicBezTo>
                  <a:cubicBezTo>
                    <a:pt x="1167" y="586"/>
                    <a:pt x="990" y="525"/>
                    <a:pt x="827" y="460"/>
                  </a:cubicBezTo>
                  <a:cubicBezTo>
                    <a:pt x="660" y="395"/>
                    <a:pt x="511" y="331"/>
                    <a:pt x="388" y="263"/>
                  </a:cubicBezTo>
                  <a:cubicBezTo>
                    <a:pt x="266" y="194"/>
                    <a:pt x="167" y="133"/>
                    <a:pt x="102" y="79"/>
                  </a:cubicBezTo>
                  <a:cubicBezTo>
                    <a:pt x="68" y="56"/>
                    <a:pt x="44" y="35"/>
                    <a:pt x="24" y="21"/>
                  </a:cubicBezTo>
                  <a:cubicBezTo>
                    <a:pt x="7" y="8"/>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4"/>
            <p:cNvSpPr/>
            <p:nvPr/>
          </p:nvSpPr>
          <p:spPr>
            <a:xfrm>
              <a:off x="673432" y="492313"/>
              <a:ext cx="83586" cy="151675"/>
            </a:xfrm>
            <a:custGeom>
              <a:avLst/>
              <a:gdLst/>
              <a:ahLst/>
              <a:cxnLst/>
              <a:rect l="l" t="t" r="r" b="b"/>
              <a:pathLst>
                <a:path w="1904" h="3455" extrusionOk="0">
                  <a:moveTo>
                    <a:pt x="1" y="1"/>
                  </a:moveTo>
                  <a:cubicBezTo>
                    <a:pt x="1" y="1"/>
                    <a:pt x="90" y="21"/>
                    <a:pt x="250" y="59"/>
                  </a:cubicBezTo>
                  <a:cubicBezTo>
                    <a:pt x="406" y="96"/>
                    <a:pt x="634" y="150"/>
                    <a:pt x="889" y="252"/>
                  </a:cubicBezTo>
                  <a:cubicBezTo>
                    <a:pt x="1018" y="304"/>
                    <a:pt x="1151" y="368"/>
                    <a:pt x="1284" y="456"/>
                  </a:cubicBezTo>
                  <a:cubicBezTo>
                    <a:pt x="1413" y="541"/>
                    <a:pt x="1542" y="647"/>
                    <a:pt x="1641" y="783"/>
                  </a:cubicBezTo>
                  <a:cubicBezTo>
                    <a:pt x="1692" y="847"/>
                    <a:pt x="1736" y="923"/>
                    <a:pt x="1764" y="1001"/>
                  </a:cubicBezTo>
                  <a:cubicBezTo>
                    <a:pt x="1794" y="1079"/>
                    <a:pt x="1811" y="1164"/>
                    <a:pt x="1808" y="1249"/>
                  </a:cubicBezTo>
                  <a:cubicBezTo>
                    <a:pt x="1801" y="1416"/>
                    <a:pt x="1706" y="1582"/>
                    <a:pt x="1563" y="1671"/>
                  </a:cubicBezTo>
                  <a:cubicBezTo>
                    <a:pt x="1546" y="1681"/>
                    <a:pt x="1528" y="1688"/>
                    <a:pt x="1511" y="1698"/>
                  </a:cubicBezTo>
                  <a:cubicBezTo>
                    <a:pt x="1491" y="1705"/>
                    <a:pt x="1475" y="1712"/>
                    <a:pt x="1454" y="1715"/>
                  </a:cubicBezTo>
                  <a:lnTo>
                    <a:pt x="1440" y="1719"/>
                  </a:lnTo>
                  <a:lnTo>
                    <a:pt x="1434" y="1722"/>
                  </a:lnTo>
                  <a:lnTo>
                    <a:pt x="1338" y="1722"/>
                  </a:lnTo>
                  <a:cubicBezTo>
                    <a:pt x="1284" y="1722"/>
                    <a:pt x="1236" y="1719"/>
                    <a:pt x="1189" y="1719"/>
                  </a:cubicBezTo>
                  <a:cubicBezTo>
                    <a:pt x="1239" y="1763"/>
                    <a:pt x="1301" y="1811"/>
                    <a:pt x="1352" y="1858"/>
                  </a:cubicBezTo>
                  <a:lnTo>
                    <a:pt x="1373" y="1875"/>
                  </a:lnTo>
                  <a:lnTo>
                    <a:pt x="1389" y="1892"/>
                  </a:lnTo>
                  <a:lnTo>
                    <a:pt x="1409" y="1909"/>
                  </a:lnTo>
                  <a:cubicBezTo>
                    <a:pt x="1420" y="1923"/>
                    <a:pt x="1434" y="1933"/>
                    <a:pt x="1444" y="1946"/>
                  </a:cubicBezTo>
                  <a:cubicBezTo>
                    <a:pt x="1491" y="1994"/>
                    <a:pt x="1532" y="2048"/>
                    <a:pt x="1566" y="2103"/>
                  </a:cubicBezTo>
                  <a:cubicBezTo>
                    <a:pt x="1638" y="2212"/>
                    <a:pt x="1679" y="2337"/>
                    <a:pt x="1675" y="2460"/>
                  </a:cubicBezTo>
                  <a:cubicBezTo>
                    <a:pt x="1675" y="2603"/>
                    <a:pt x="1617" y="2739"/>
                    <a:pt x="1511" y="2811"/>
                  </a:cubicBezTo>
                  <a:cubicBezTo>
                    <a:pt x="1461" y="2848"/>
                    <a:pt x="1399" y="2872"/>
                    <a:pt x="1341" y="2882"/>
                  </a:cubicBezTo>
                  <a:cubicBezTo>
                    <a:pt x="1324" y="2882"/>
                    <a:pt x="1311" y="2885"/>
                    <a:pt x="1297" y="2885"/>
                  </a:cubicBezTo>
                  <a:cubicBezTo>
                    <a:pt x="1291" y="2885"/>
                    <a:pt x="1280" y="2885"/>
                    <a:pt x="1274" y="2882"/>
                  </a:cubicBezTo>
                  <a:lnTo>
                    <a:pt x="1263" y="2882"/>
                  </a:lnTo>
                  <a:cubicBezTo>
                    <a:pt x="1257" y="2882"/>
                    <a:pt x="1250" y="2882"/>
                    <a:pt x="1243" y="2879"/>
                  </a:cubicBezTo>
                  <a:cubicBezTo>
                    <a:pt x="1230" y="2875"/>
                    <a:pt x="1216" y="2872"/>
                    <a:pt x="1202" y="2868"/>
                  </a:cubicBezTo>
                  <a:cubicBezTo>
                    <a:pt x="1192" y="2865"/>
                    <a:pt x="1175" y="2855"/>
                    <a:pt x="1161" y="2852"/>
                  </a:cubicBezTo>
                  <a:cubicBezTo>
                    <a:pt x="1131" y="2838"/>
                    <a:pt x="1107" y="2827"/>
                    <a:pt x="1079" y="2817"/>
                  </a:cubicBezTo>
                  <a:lnTo>
                    <a:pt x="1079" y="2817"/>
                  </a:lnTo>
                  <a:cubicBezTo>
                    <a:pt x="1097" y="2848"/>
                    <a:pt x="1117" y="2882"/>
                    <a:pt x="1134" y="2913"/>
                  </a:cubicBezTo>
                  <a:cubicBezTo>
                    <a:pt x="1144" y="2926"/>
                    <a:pt x="1151" y="2940"/>
                    <a:pt x="1155" y="2954"/>
                  </a:cubicBezTo>
                  <a:cubicBezTo>
                    <a:pt x="1161" y="2967"/>
                    <a:pt x="1168" y="2977"/>
                    <a:pt x="1172" y="2990"/>
                  </a:cubicBezTo>
                  <a:cubicBezTo>
                    <a:pt x="1212" y="3117"/>
                    <a:pt x="1192" y="3246"/>
                    <a:pt x="1128" y="3331"/>
                  </a:cubicBezTo>
                  <a:cubicBezTo>
                    <a:pt x="1093" y="3372"/>
                    <a:pt x="1049" y="3399"/>
                    <a:pt x="1005" y="3413"/>
                  </a:cubicBezTo>
                  <a:cubicBezTo>
                    <a:pt x="970" y="3426"/>
                    <a:pt x="936" y="3431"/>
                    <a:pt x="905" y="3431"/>
                  </a:cubicBezTo>
                  <a:cubicBezTo>
                    <a:pt x="896" y="3431"/>
                    <a:pt x="887" y="3430"/>
                    <a:pt x="879" y="3430"/>
                  </a:cubicBezTo>
                  <a:cubicBezTo>
                    <a:pt x="801" y="3423"/>
                    <a:pt x="743" y="3389"/>
                    <a:pt x="712" y="3358"/>
                  </a:cubicBezTo>
                  <a:cubicBezTo>
                    <a:pt x="699" y="3345"/>
                    <a:pt x="688" y="3331"/>
                    <a:pt x="682" y="3321"/>
                  </a:cubicBezTo>
                  <a:lnTo>
                    <a:pt x="682" y="3321"/>
                  </a:lnTo>
                  <a:cubicBezTo>
                    <a:pt x="685" y="3331"/>
                    <a:pt x="695" y="3345"/>
                    <a:pt x="709" y="3362"/>
                  </a:cubicBezTo>
                  <a:cubicBezTo>
                    <a:pt x="736" y="3395"/>
                    <a:pt x="794" y="3436"/>
                    <a:pt x="875" y="3450"/>
                  </a:cubicBezTo>
                  <a:cubicBezTo>
                    <a:pt x="892" y="3453"/>
                    <a:pt x="910" y="3454"/>
                    <a:pt x="929" y="3454"/>
                  </a:cubicBezTo>
                  <a:cubicBezTo>
                    <a:pt x="956" y="3454"/>
                    <a:pt x="985" y="3451"/>
                    <a:pt x="1015" y="3444"/>
                  </a:cubicBezTo>
                  <a:cubicBezTo>
                    <a:pt x="1062" y="3430"/>
                    <a:pt x="1117" y="3403"/>
                    <a:pt x="1158" y="3355"/>
                  </a:cubicBezTo>
                  <a:cubicBezTo>
                    <a:pt x="1239" y="3266"/>
                    <a:pt x="1274" y="3117"/>
                    <a:pt x="1230" y="2974"/>
                  </a:cubicBezTo>
                  <a:cubicBezTo>
                    <a:pt x="1230" y="2970"/>
                    <a:pt x="1226" y="2964"/>
                    <a:pt x="1222" y="2957"/>
                  </a:cubicBezTo>
                  <a:cubicBezTo>
                    <a:pt x="1222" y="2954"/>
                    <a:pt x="1222" y="2950"/>
                    <a:pt x="1219" y="2946"/>
                  </a:cubicBezTo>
                  <a:cubicBezTo>
                    <a:pt x="1219" y="2943"/>
                    <a:pt x="1216" y="2943"/>
                    <a:pt x="1216" y="2940"/>
                  </a:cubicBezTo>
                  <a:lnTo>
                    <a:pt x="1216" y="2937"/>
                  </a:lnTo>
                  <a:cubicBezTo>
                    <a:pt x="1226" y="2943"/>
                    <a:pt x="1239" y="2946"/>
                    <a:pt x="1250" y="2950"/>
                  </a:cubicBezTo>
                  <a:lnTo>
                    <a:pt x="1257" y="2950"/>
                  </a:lnTo>
                  <a:lnTo>
                    <a:pt x="1270" y="2954"/>
                  </a:lnTo>
                  <a:lnTo>
                    <a:pt x="1348" y="2954"/>
                  </a:lnTo>
                  <a:cubicBezTo>
                    <a:pt x="1420" y="2946"/>
                    <a:pt x="1495" y="2919"/>
                    <a:pt x="1556" y="2879"/>
                  </a:cubicBezTo>
                  <a:cubicBezTo>
                    <a:pt x="1621" y="2835"/>
                    <a:pt x="1679" y="2773"/>
                    <a:pt x="1712" y="2698"/>
                  </a:cubicBezTo>
                  <a:cubicBezTo>
                    <a:pt x="1750" y="2627"/>
                    <a:pt x="1767" y="2546"/>
                    <a:pt x="1770" y="2464"/>
                  </a:cubicBezTo>
                  <a:cubicBezTo>
                    <a:pt x="1773" y="2321"/>
                    <a:pt x="1729" y="2174"/>
                    <a:pt x="1651" y="2052"/>
                  </a:cubicBezTo>
                  <a:cubicBezTo>
                    <a:pt x="1610" y="1990"/>
                    <a:pt x="1566" y="1933"/>
                    <a:pt x="1515" y="1879"/>
                  </a:cubicBezTo>
                  <a:cubicBezTo>
                    <a:pt x="1502" y="1865"/>
                    <a:pt x="1491" y="1852"/>
                    <a:pt x="1478" y="1838"/>
                  </a:cubicBezTo>
                  <a:lnTo>
                    <a:pt x="1454" y="1817"/>
                  </a:lnTo>
                  <a:cubicBezTo>
                    <a:pt x="1455" y="1817"/>
                    <a:pt x="1455" y="1817"/>
                    <a:pt x="1455" y="1816"/>
                  </a:cubicBezTo>
                  <a:lnTo>
                    <a:pt x="1455" y="1816"/>
                  </a:lnTo>
                  <a:cubicBezTo>
                    <a:pt x="1456" y="1816"/>
                    <a:pt x="1462" y="1815"/>
                    <a:pt x="1478" y="1811"/>
                  </a:cubicBezTo>
                  <a:cubicBezTo>
                    <a:pt x="1502" y="1807"/>
                    <a:pt x="1525" y="1797"/>
                    <a:pt x="1549" y="1786"/>
                  </a:cubicBezTo>
                  <a:cubicBezTo>
                    <a:pt x="1569" y="1777"/>
                    <a:pt x="1593" y="1766"/>
                    <a:pt x="1613" y="1753"/>
                  </a:cubicBezTo>
                  <a:cubicBezTo>
                    <a:pt x="1699" y="1698"/>
                    <a:pt x="1770" y="1623"/>
                    <a:pt x="1817" y="1535"/>
                  </a:cubicBezTo>
                  <a:cubicBezTo>
                    <a:pt x="1869" y="1450"/>
                    <a:pt x="1899" y="1351"/>
                    <a:pt x="1899" y="1252"/>
                  </a:cubicBezTo>
                  <a:cubicBezTo>
                    <a:pt x="1903" y="1154"/>
                    <a:pt x="1883" y="1056"/>
                    <a:pt x="1848" y="970"/>
                  </a:cubicBezTo>
                  <a:cubicBezTo>
                    <a:pt x="1814" y="882"/>
                    <a:pt x="1767" y="800"/>
                    <a:pt x="1709" y="729"/>
                  </a:cubicBezTo>
                  <a:cubicBezTo>
                    <a:pt x="1654" y="657"/>
                    <a:pt x="1593" y="596"/>
                    <a:pt x="1525" y="538"/>
                  </a:cubicBezTo>
                  <a:cubicBezTo>
                    <a:pt x="1457" y="484"/>
                    <a:pt x="1389" y="439"/>
                    <a:pt x="1321" y="395"/>
                  </a:cubicBezTo>
                  <a:cubicBezTo>
                    <a:pt x="1181" y="314"/>
                    <a:pt x="1039" y="252"/>
                    <a:pt x="906" y="205"/>
                  </a:cubicBezTo>
                  <a:cubicBezTo>
                    <a:pt x="641" y="113"/>
                    <a:pt x="409" y="76"/>
                    <a:pt x="253" y="45"/>
                  </a:cubicBezTo>
                  <a:cubicBezTo>
                    <a:pt x="90" y="18"/>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55"/>
          <p:cNvSpPr txBox="1">
            <a:spLocks noGrp="1"/>
          </p:cNvSpPr>
          <p:nvPr>
            <p:ph type="title"/>
          </p:nvPr>
        </p:nvSpPr>
        <p:spPr>
          <a:xfrm>
            <a:off x="4611425" y="1539725"/>
            <a:ext cx="1964400" cy="983700"/>
          </a:xfrm>
          <a:prstGeom prst="rect">
            <a:avLst/>
          </a:prstGeom>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a:t>Tablet app</a:t>
            </a:r>
            <a:endParaRPr/>
          </a:p>
        </p:txBody>
      </p:sp>
      <p:sp>
        <p:nvSpPr>
          <p:cNvPr id="1543" name="Google Shape;1543;p55"/>
          <p:cNvSpPr txBox="1">
            <a:spLocks noGrp="1"/>
          </p:cNvSpPr>
          <p:nvPr>
            <p:ph type="subTitle" idx="1"/>
          </p:nvPr>
        </p:nvSpPr>
        <p:spPr>
          <a:xfrm>
            <a:off x="4611425" y="2621150"/>
            <a:ext cx="24414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1544" name="Google Shape;1544;p55"/>
          <p:cNvSpPr/>
          <p:nvPr/>
        </p:nvSpPr>
        <p:spPr>
          <a:xfrm>
            <a:off x="1655551" y="786299"/>
            <a:ext cx="2518954" cy="3417504"/>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45" name="Google Shape;1545;p55"/>
          <p:cNvPicPr preferRelativeResize="0"/>
          <p:nvPr/>
        </p:nvPicPr>
        <p:blipFill rotWithShape="1">
          <a:blip r:embed="rId3">
            <a:alphaModFix/>
          </a:blip>
          <a:srcRect l="50202" r="7585"/>
          <a:stretch/>
        </p:blipFill>
        <p:spPr>
          <a:xfrm>
            <a:off x="1844459" y="1078460"/>
            <a:ext cx="2141234" cy="2853288"/>
          </a:xfrm>
          <a:prstGeom prst="rect">
            <a:avLst/>
          </a:prstGeom>
          <a:noFill/>
          <a:ln>
            <a:noFill/>
          </a:ln>
        </p:spPr>
      </p:pic>
      <p:grpSp>
        <p:nvGrpSpPr>
          <p:cNvPr id="1546" name="Google Shape;1546;p55"/>
          <p:cNvGrpSpPr/>
          <p:nvPr/>
        </p:nvGrpSpPr>
        <p:grpSpPr>
          <a:xfrm flipH="1">
            <a:off x="6774494" y="310827"/>
            <a:ext cx="2102974" cy="2137871"/>
            <a:chOff x="298650" y="311925"/>
            <a:chExt cx="1460095" cy="1484323"/>
          </a:xfrm>
        </p:grpSpPr>
        <p:sp>
          <p:nvSpPr>
            <p:cNvPr id="1547" name="Google Shape;1547;p55"/>
            <p:cNvSpPr/>
            <p:nvPr/>
          </p:nvSpPr>
          <p:spPr>
            <a:xfrm>
              <a:off x="606703" y="379708"/>
              <a:ext cx="258395" cy="120242"/>
            </a:xfrm>
            <a:custGeom>
              <a:avLst/>
              <a:gdLst/>
              <a:ahLst/>
              <a:cxnLst/>
              <a:rect l="l" t="t" r="r" b="b"/>
              <a:pathLst>
                <a:path w="5886" h="2739" extrusionOk="0">
                  <a:moveTo>
                    <a:pt x="811" y="817"/>
                  </a:moveTo>
                  <a:cubicBezTo>
                    <a:pt x="811" y="817"/>
                    <a:pt x="811" y="818"/>
                    <a:pt x="812" y="821"/>
                  </a:cubicBezTo>
                  <a:lnTo>
                    <a:pt x="812" y="821"/>
                  </a:lnTo>
                  <a:cubicBezTo>
                    <a:pt x="812" y="818"/>
                    <a:pt x="811" y="817"/>
                    <a:pt x="811" y="817"/>
                  </a:cubicBezTo>
                  <a:close/>
                  <a:moveTo>
                    <a:pt x="926" y="1"/>
                  </a:moveTo>
                  <a:cubicBezTo>
                    <a:pt x="905" y="1"/>
                    <a:pt x="885" y="1"/>
                    <a:pt x="865" y="4"/>
                  </a:cubicBezTo>
                  <a:cubicBezTo>
                    <a:pt x="844" y="4"/>
                    <a:pt x="824" y="4"/>
                    <a:pt x="803" y="8"/>
                  </a:cubicBezTo>
                  <a:cubicBezTo>
                    <a:pt x="640" y="35"/>
                    <a:pt x="480" y="106"/>
                    <a:pt x="351" y="219"/>
                  </a:cubicBezTo>
                  <a:cubicBezTo>
                    <a:pt x="219" y="327"/>
                    <a:pt x="117" y="477"/>
                    <a:pt x="51" y="651"/>
                  </a:cubicBezTo>
                  <a:cubicBezTo>
                    <a:pt x="24" y="739"/>
                    <a:pt x="4" y="834"/>
                    <a:pt x="1" y="933"/>
                  </a:cubicBezTo>
                  <a:cubicBezTo>
                    <a:pt x="1" y="1032"/>
                    <a:pt x="15" y="1126"/>
                    <a:pt x="42" y="1219"/>
                  </a:cubicBezTo>
                  <a:cubicBezTo>
                    <a:pt x="96" y="1406"/>
                    <a:pt x="205" y="1572"/>
                    <a:pt x="345" y="1709"/>
                  </a:cubicBezTo>
                  <a:cubicBezTo>
                    <a:pt x="484" y="1841"/>
                    <a:pt x="657" y="1943"/>
                    <a:pt x="852" y="1998"/>
                  </a:cubicBezTo>
                  <a:cubicBezTo>
                    <a:pt x="954" y="2025"/>
                    <a:pt x="1052" y="2035"/>
                    <a:pt x="1147" y="2038"/>
                  </a:cubicBezTo>
                  <a:cubicBezTo>
                    <a:pt x="1246" y="2038"/>
                    <a:pt x="1345" y="2032"/>
                    <a:pt x="1436" y="2015"/>
                  </a:cubicBezTo>
                  <a:cubicBezTo>
                    <a:pt x="1620" y="1980"/>
                    <a:pt x="1794" y="1919"/>
                    <a:pt x="1954" y="1851"/>
                  </a:cubicBezTo>
                  <a:cubicBezTo>
                    <a:pt x="2031" y="1817"/>
                    <a:pt x="2110" y="1780"/>
                    <a:pt x="2185" y="1743"/>
                  </a:cubicBezTo>
                  <a:cubicBezTo>
                    <a:pt x="2260" y="1709"/>
                    <a:pt x="2331" y="1671"/>
                    <a:pt x="2406" y="1633"/>
                  </a:cubicBezTo>
                  <a:cubicBezTo>
                    <a:pt x="2552" y="1559"/>
                    <a:pt x="2695" y="1484"/>
                    <a:pt x="2838" y="1416"/>
                  </a:cubicBezTo>
                  <a:cubicBezTo>
                    <a:pt x="2981" y="1348"/>
                    <a:pt x="3124" y="1280"/>
                    <a:pt x="3263" y="1225"/>
                  </a:cubicBezTo>
                  <a:cubicBezTo>
                    <a:pt x="3406" y="1171"/>
                    <a:pt x="3546" y="1123"/>
                    <a:pt x="3684" y="1090"/>
                  </a:cubicBezTo>
                  <a:cubicBezTo>
                    <a:pt x="3844" y="1051"/>
                    <a:pt x="4002" y="1031"/>
                    <a:pt x="4155" y="1031"/>
                  </a:cubicBezTo>
                  <a:cubicBezTo>
                    <a:pt x="4271" y="1031"/>
                    <a:pt x="4385" y="1042"/>
                    <a:pt x="4494" y="1065"/>
                  </a:cubicBezTo>
                  <a:cubicBezTo>
                    <a:pt x="4620" y="1090"/>
                    <a:pt x="4742" y="1131"/>
                    <a:pt x="4855" y="1184"/>
                  </a:cubicBezTo>
                  <a:cubicBezTo>
                    <a:pt x="4967" y="1236"/>
                    <a:pt x="5072" y="1300"/>
                    <a:pt x="5165" y="1368"/>
                  </a:cubicBezTo>
                  <a:cubicBezTo>
                    <a:pt x="5348" y="1511"/>
                    <a:pt x="5491" y="1674"/>
                    <a:pt x="5593" y="1838"/>
                  </a:cubicBezTo>
                  <a:cubicBezTo>
                    <a:pt x="5644" y="1919"/>
                    <a:pt x="5689" y="2001"/>
                    <a:pt x="5722" y="2076"/>
                  </a:cubicBezTo>
                  <a:cubicBezTo>
                    <a:pt x="5756" y="2154"/>
                    <a:pt x="5783" y="2229"/>
                    <a:pt x="5801" y="2297"/>
                  </a:cubicBezTo>
                  <a:cubicBezTo>
                    <a:pt x="5841" y="2433"/>
                    <a:pt x="5859" y="2545"/>
                    <a:pt x="5865" y="2621"/>
                  </a:cubicBezTo>
                  <a:cubicBezTo>
                    <a:pt x="5868" y="2661"/>
                    <a:pt x="5868" y="2688"/>
                    <a:pt x="5868" y="2709"/>
                  </a:cubicBezTo>
                  <a:lnTo>
                    <a:pt x="5868" y="2739"/>
                  </a:lnTo>
                  <a:cubicBezTo>
                    <a:pt x="5868" y="2739"/>
                    <a:pt x="5872" y="2729"/>
                    <a:pt x="5872" y="2709"/>
                  </a:cubicBezTo>
                  <a:cubicBezTo>
                    <a:pt x="5872" y="2688"/>
                    <a:pt x="5876" y="2661"/>
                    <a:pt x="5879" y="2621"/>
                  </a:cubicBezTo>
                  <a:cubicBezTo>
                    <a:pt x="5882" y="2542"/>
                    <a:pt x="5885" y="2429"/>
                    <a:pt x="5865" y="2283"/>
                  </a:cubicBezTo>
                  <a:cubicBezTo>
                    <a:pt x="5841" y="2137"/>
                    <a:pt x="5804" y="1960"/>
                    <a:pt x="5719" y="1770"/>
                  </a:cubicBezTo>
                  <a:cubicBezTo>
                    <a:pt x="5631" y="1583"/>
                    <a:pt x="5498" y="1379"/>
                    <a:pt x="5301" y="1205"/>
                  </a:cubicBezTo>
                  <a:cubicBezTo>
                    <a:pt x="5202" y="1117"/>
                    <a:pt x="5093" y="1035"/>
                    <a:pt x="4970" y="963"/>
                  </a:cubicBezTo>
                  <a:cubicBezTo>
                    <a:pt x="4848" y="895"/>
                    <a:pt x="4712" y="834"/>
                    <a:pt x="4566" y="790"/>
                  </a:cubicBezTo>
                  <a:cubicBezTo>
                    <a:pt x="4491" y="770"/>
                    <a:pt x="4416" y="749"/>
                    <a:pt x="4338" y="735"/>
                  </a:cubicBezTo>
                  <a:cubicBezTo>
                    <a:pt x="4321" y="732"/>
                    <a:pt x="4301" y="729"/>
                    <a:pt x="4280" y="729"/>
                  </a:cubicBezTo>
                  <a:cubicBezTo>
                    <a:pt x="4260" y="726"/>
                    <a:pt x="4240" y="722"/>
                    <a:pt x="4222" y="722"/>
                  </a:cubicBezTo>
                  <a:cubicBezTo>
                    <a:pt x="4182" y="718"/>
                    <a:pt x="4141" y="712"/>
                    <a:pt x="4103" y="712"/>
                  </a:cubicBezTo>
                  <a:cubicBezTo>
                    <a:pt x="4062" y="712"/>
                    <a:pt x="4022" y="712"/>
                    <a:pt x="3981" y="709"/>
                  </a:cubicBezTo>
                  <a:cubicBezTo>
                    <a:pt x="3940" y="709"/>
                    <a:pt x="3899" y="712"/>
                    <a:pt x="3858" y="715"/>
                  </a:cubicBezTo>
                  <a:cubicBezTo>
                    <a:pt x="3838" y="715"/>
                    <a:pt x="3817" y="715"/>
                    <a:pt x="3797" y="718"/>
                  </a:cubicBezTo>
                  <a:lnTo>
                    <a:pt x="3736" y="726"/>
                  </a:lnTo>
                  <a:cubicBezTo>
                    <a:pt x="3695" y="732"/>
                    <a:pt x="3654" y="735"/>
                    <a:pt x="3613" y="743"/>
                  </a:cubicBezTo>
                  <a:cubicBezTo>
                    <a:pt x="3290" y="797"/>
                    <a:pt x="2970" y="909"/>
                    <a:pt x="2668" y="1038"/>
                  </a:cubicBezTo>
                  <a:cubicBezTo>
                    <a:pt x="2515" y="1103"/>
                    <a:pt x="2365" y="1171"/>
                    <a:pt x="2219" y="1239"/>
                  </a:cubicBezTo>
                  <a:cubicBezTo>
                    <a:pt x="2069" y="1304"/>
                    <a:pt x="1919" y="1371"/>
                    <a:pt x="1776" y="1426"/>
                  </a:cubicBezTo>
                  <a:cubicBezTo>
                    <a:pt x="1634" y="1487"/>
                    <a:pt x="1491" y="1531"/>
                    <a:pt x="1354" y="1555"/>
                  </a:cubicBezTo>
                  <a:cubicBezTo>
                    <a:pt x="1287" y="1569"/>
                    <a:pt x="1219" y="1576"/>
                    <a:pt x="1154" y="1576"/>
                  </a:cubicBezTo>
                  <a:cubicBezTo>
                    <a:pt x="1089" y="1576"/>
                    <a:pt x="1025" y="1569"/>
                    <a:pt x="967" y="1555"/>
                  </a:cubicBezTo>
                  <a:cubicBezTo>
                    <a:pt x="852" y="1525"/>
                    <a:pt x="736" y="1467"/>
                    <a:pt x="643" y="1385"/>
                  </a:cubicBezTo>
                  <a:cubicBezTo>
                    <a:pt x="552" y="1304"/>
                    <a:pt x="480" y="1202"/>
                    <a:pt x="439" y="1093"/>
                  </a:cubicBezTo>
                  <a:cubicBezTo>
                    <a:pt x="419" y="1038"/>
                    <a:pt x="412" y="984"/>
                    <a:pt x="406" y="930"/>
                  </a:cubicBezTo>
                  <a:cubicBezTo>
                    <a:pt x="402" y="875"/>
                    <a:pt x="412" y="820"/>
                    <a:pt x="423" y="766"/>
                  </a:cubicBezTo>
                  <a:cubicBezTo>
                    <a:pt x="453" y="661"/>
                    <a:pt x="511" y="559"/>
                    <a:pt x="589" y="481"/>
                  </a:cubicBezTo>
                  <a:cubicBezTo>
                    <a:pt x="668" y="399"/>
                    <a:pt x="763" y="344"/>
                    <a:pt x="861" y="321"/>
                  </a:cubicBezTo>
                  <a:cubicBezTo>
                    <a:pt x="898" y="310"/>
                    <a:pt x="936" y="305"/>
                    <a:pt x="973" y="305"/>
                  </a:cubicBezTo>
                  <a:cubicBezTo>
                    <a:pt x="1033" y="305"/>
                    <a:pt x="1093" y="318"/>
                    <a:pt x="1147" y="341"/>
                  </a:cubicBezTo>
                  <a:cubicBezTo>
                    <a:pt x="1235" y="379"/>
                    <a:pt x="1310" y="437"/>
                    <a:pt x="1358" y="504"/>
                  </a:cubicBezTo>
                  <a:cubicBezTo>
                    <a:pt x="1382" y="542"/>
                    <a:pt x="1395" y="575"/>
                    <a:pt x="1406" y="616"/>
                  </a:cubicBezTo>
                  <a:cubicBezTo>
                    <a:pt x="1416" y="657"/>
                    <a:pt x="1416" y="698"/>
                    <a:pt x="1412" y="735"/>
                  </a:cubicBezTo>
                  <a:cubicBezTo>
                    <a:pt x="1403" y="817"/>
                    <a:pt x="1372" y="889"/>
                    <a:pt x="1324" y="943"/>
                  </a:cubicBezTo>
                  <a:cubicBezTo>
                    <a:pt x="1296" y="967"/>
                    <a:pt x="1269" y="988"/>
                    <a:pt x="1239" y="1001"/>
                  </a:cubicBezTo>
                  <a:cubicBezTo>
                    <a:pt x="1212" y="1015"/>
                    <a:pt x="1178" y="1018"/>
                    <a:pt x="1147" y="1021"/>
                  </a:cubicBezTo>
                  <a:cubicBezTo>
                    <a:pt x="1134" y="1023"/>
                    <a:pt x="1121" y="1023"/>
                    <a:pt x="1108" y="1023"/>
                  </a:cubicBezTo>
                  <a:cubicBezTo>
                    <a:pt x="1061" y="1023"/>
                    <a:pt x="1015" y="1013"/>
                    <a:pt x="977" y="994"/>
                  </a:cubicBezTo>
                  <a:cubicBezTo>
                    <a:pt x="929" y="974"/>
                    <a:pt x="892" y="947"/>
                    <a:pt x="868" y="916"/>
                  </a:cubicBezTo>
                  <a:cubicBezTo>
                    <a:pt x="844" y="889"/>
                    <a:pt x="831" y="865"/>
                    <a:pt x="824" y="845"/>
                  </a:cubicBezTo>
                  <a:cubicBezTo>
                    <a:pt x="817" y="834"/>
                    <a:pt x="814" y="825"/>
                    <a:pt x="812" y="821"/>
                  </a:cubicBezTo>
                  <a:lnTo>
                    <a:pt x="812" y="821"/>
                  </a:lnTo>
                  <a:cubicBezTo>
                    <a:pt x="814" y="833"/>
                    <a:pt x="817" y="873"/>
                    <a:pt x="847" y="933"/>
                  </a:cubicBezTo>
                  <a:cubicBezTo>
                    <a:pt x="868" y="967"/>
                    <a:pt x="902" y="1008"/>
                    <a:pt x="949" y="1042"/>
                  </a:cubicBezTo>
                  <a:cubicBezTo>
                    <a:pt x="998" y="1079"/>
                    <a:pt x="1062" y="1106"/>
                    <a:pt x="1144" y="1120"/>
                  </a:cubicBezTo>
                  <a:cubicBezTo>
                    <a:pt x="1157" y="1120"/>
                    <a:pt x="1171" y="1120"/>
                    <a:pt x="1186" y="1120"/>
                  </a:cubicBezTo>
                  <a:cubicBezTo>
                    <a:pt x="1214" y="1120"/>
                    <a:pt x="1244" y="1119"/>
                    <a:pt x="1276" y="1110"/>
                  </a:cubicBezTo>
                  <a:cubicBezTo>
                    <a:pt x="1321" y="1100"/>
                    <a:pt x="1368" y="1079"/>
                    <a:pt x="1409" y="1049"/>
                  </a:cubicBezTo>
                  <a:cubicBezTo>
                    <a:pt x="1494" y="991"/>
                    <a:pt x="1566" y="895"/>
                    <a:pt x="1599" y="776"/>
                  </a:cubicBezTo>
                  <a:cubicBezTo>
                    <a:pt x="1616" y="718"/>
                    <a:pt x="1623" y="657"/>
                    <a:pt x="1620" y="589"/>
                  </a:cubicBezTo>
                  <a:cubicBezTo>
                    <a:pt x="1616" y="525"/>
                    <a:pt x="1599" y="453"/>
                    <a:pt x="1569" y="392"/>
                  </a:cubicBezTo>
                  <a:cubicBezTo>
                    <a:pt x="1511" y="263"/>
                    <a:pt x="1403" y="154"/>
                    <a:pt x="1266" y="86"/>
                  </a:cubicBezTo>
                  <a:cubicBezTo>
                    <a:pt x="1202" y="52"/>
                    <a:pt x="1127" y="24"/>
                    <a:pt x="1048" y="11"/>
                  </a:cubicBezTo>
                  <a:lnTo>
                    <a:pt x="1018" y="8"/>
                  </a:lnTo>
                  <a:lnTo>
                    <a:pt x="987" y="4"/>
                  </a:lnTo>
                  <a:cubicBezTo>
                    <a:pt x="967" y="4"/>
                    <a:pt x="94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626414" y="402536"/>
              <a:ext cx="27218" cy="34198"/>
            </a:xfrm>
            <a:custGeom>
              <a:avLst/>
              <a:gdLst/>
              <a:ahLst/>
              <a:cxnLst/>
              <a:rect l="l" t="t" r="r" b="b"/>
              <a:pathLst>
                <a:path w="620" h="779" extrusionOk="0">
                  <a:moveTo>
                    <a:pt x="329" y="1"/>
                  </a:moveTo>
                  <a:cubicBezTo>
                    <a:pt x="285" y="1"/>
                    <a:pt x="234" y="9"/>
                    <a:pt x="188" y="35"/>
                  </a:cubicBezTo>
                  <a:cubicBezTo>
                    <a:pt x="133" y="60"/>
                    <a:pt x="89" y="107"/>
                    <a:pt x="59" y="157"/>
                  </a:cubicBezTo>
                  <a:cubicBezTo>
                    <a:pt x="25" y="212"/>
                    <a:pt x="7" y="270"/>
                    <a:pt x="1" y="335"/>
                  </a:cubicBezTo>
                  <a:cubicBezTo>
                    <a:pt x="1" y="369"/>
                    <a:pt x="4" y="402"/>
                    <a:pt x="11" y="433"/>
                  </a:cubicBezTo>
                  <a:cubicBezTo>
                    <a:pt x="21" y="468"/>
                    <a:pt x="31" y="498"/>
                    <a:pt x="45" y="525"/>
                  </a:cubicBezTo>
                  <a:cubicBezTo>
                    <a:pt x="76" y="576"/>
                    <a:pt x="109" y="614"/>
                    <a:pt x="140" y="644"/>
                  </a:cubicBezTo>
                  <a:cubicBezTo>
                    <a:pt x="205" y="709"/>
                    <a:pt x="290" y="743"/>
                    <a:pt x="362" y="767"/>
                  </a:cubicBezTo>
                  <a:cubicBezTo>
                    <a:pt x="386" y="776"/>
                    <a:pt x="412" y="779"/>
                    <a:pt x="435" y="779"/>
                  </a:cubicBezTo>
                  <a:cubicBezTo>
                    <a:pt x="446" y="779"/>
                    <a:pt x="457" y="778"/>
                    <a:pt x="467" y="777"/>
                  </a:cubicBezTo>
                  <a:cubicBezTo>
                    <a:pt x="497" y="774"/>
                    <a:pt x="525" y="763"/>
                    <a:pt x="545" y="757"/>
                  </a:cubicBezTo>
                  <a:cubicBezTo>
                    <a:pt x="566" y="743"/>
                    <a:pt x="579" y="733"/>
                    <a:pt x="586" y="726"/>
                  </a:cubicBezTo>
                  <a:cubicBezTo>
                    <a:pt x="593" y="716"/>
                    <a:pt x="596" y="713"/>
                    <a:pt x="596" y="713"/>
                  </a:cubicBezTo>
                  <a:cubicBezTo>
                    <a:pt x="596" y="713"/>
                    <a:pt x="593" y="713"/>
                    <a:pt x="582" y="709"/>
                  </a:cubicBezTo>
                  <a:cubicBezTo>
                    <a:pt x="572" y="709"/>
                    <a:pt x="555" y="702"/>
                    <a:pt x="541" y="695"/>
                  </a:cubicBezTo>
                  <a:cubicBezTo>
                    <a:pt x="525" y="692"/>
                    <a:pt x="508" y="678"/>
                    <a:pt x="491" y="664"/>
                  </a:cubicBezTo>
                  <a:cubicBezTo>
                    <a:pt x="474" y="651"/>
                    <a:pt x="460" y="634"/>
                    <a:pt x="439" y="617"/>
                  </a:cubicBezTo>
                  <a:cubicBezTo>
                    <a:pt x="406" y="583"/>
                    <a:pt x="375" y="525"/>
                    <a:pt x="345" y="474"/>
                  </a:cubicBezTo>
                  <a:cubicBezTo>
                    <a:pt x="327" y="443"/>
                    <a:pt x="310" y="416"/>
                    <a:pt x="304" y="399"/>
                  </a:cubicBezTo>
                  <a:cubicBezTo>
                    <a:pt x="300" y="389"/>
                    <a:pt x="300" y="382"/>
                    <a:pt x="300" y="375"/>
                  </a:cubicBezTo>
                  <a:lnTo>
                    <a:pt x="300" y="352"/>
                  </a:lnTo>
                  <a:cubicBezTo>
                    <a:pt x="300" y="335"/>
                    <a:pt x="304" y="314"/>
                    <a:pt x="310" y="297"/>
                  </a:cubicBezTo>
                  <a:cubicBezTo>
                    <a:pt x="317" y="280"/>
                    <a:pt x="327" y="264"/>
                    <a:pt x="334" y="246"/>
                  </a:cubicBezTo>
                  <a:cubicBezTo>
                    <a:pt x="345" y="233"/>
                    <a:pt x="358" y="215"/>
                    <a:pt x="375" y="202"/>
                  </a:cubicBezTo>
                  <a:cubicBezTo>
                    <a:pt x="395" y="192"/>
                    <a:pt x="419" y="178"/>
                    <a:pt x="443" y="178"/>
                  </a:cubicBezTo>
                  <a:cubicBezTo>
                    <a:pt x="459" y="176"/>
                    <a:pt x="473" y="174"/>
                    <a:pt x="487" y="174"/>
                  </a:cubicBezTo>
                  <a:cubicBezTo>
                    <a:pt x="498" y="174"/>
                    <a:pt x="508" y="175"/>
                    <a:pt x="518" y="178"/>
                  </a:cubicBezTo>
                  <a:cubicBezTo>
                    <a:pt x="538" y="182"/>
                    <a:pt x="558" y="185"/>
                    <a:pt x="576" y="195"/>
                  </a:cubicBezTo>
                  <a:cubicBezTo>
                    <a:pt x="589" y="202"/>
                    <a:pt x="603" y="212"/>
                    <a:pt x="610" y="219"/>
                  </a:cubicBezTo>
                  <a:cubicBezTo>
                    <a:pt x="616" y="226"/>
                    <a:pt x="620" y="229"/>
                    <a:pt x="620" y="229"/>
                  </a:cubicBezTo>
                  <a:cubicBezTo>
                    <a:pt x="620" y="229"/>
                    <a:pt x="620" y="223"/>
                    <a:pt x="616" y="212"/>
                  </a:cubicBezTo>
                  <a:cubicBezTo>
                    <a:pt x="613" y="202"/>
                    <a:pt x="610" y="189"/>
                    <a:pt x="603" y="171"/>
                  </a:cubicBezTo>
                  <a:cubicBezTo>
                    <a:pt x="593" y="154"/>
                    <a:pt x="579" y="131"/>
                    <a:pt x="558" y="107"/>
                  </a:cubicBezTo>
                  <a:cubicBezTo>
                    <a:pt x="541" y="83"/>
                    <a:pt x="514" y="60"/>
                    <a:pt x="480" y="42"/>
                  </a:cubicBezTo>
                  <a:cubicBezTo>
                    <a:pt x="447" y="25"/>
                    <a:pt x="403" y="5"/>
                    <a:pt x="351" y="2"/>
                  </a:cubicBezTo>
                  <a:cubicBezTo>
                    <a:pt x="344" y="1"/>
                    <a:pt x="336"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p:cNvSpPr/>
            <p:nvPr/>
          </p:nvSpPr>
          <p:spPr>
            <a:xfrm>
              <a:off x="589406" y="333349"/>
              <a:ext cx="119232" cy="105404"/>
            </a:xfrm>
            <a:custGeom>
              <a:avLst/>
              <a:gdLst/>
              <a:ahLst/>
              <a:cxnLst/>
              <a:rect l="l" t="t" r="r" b="b"/>
              <a:pathLst>
                <a:path w="2716" h="2401" extrusionOk="0">
                  <a:moveTo>
                    <a:pt x="1304" y="1"/>
                  </a:moveTo>
                  <a:cubicBezTo>
                    <a:pt x="1218" y="1"/>
                    <a:pt x="1133" y="7"/>
                    <a:pt x="1051" y="19"/>
                  </a:cubicBezTo>
                  <a:cubicBezTo>
                    <a:pt x="858" y="50"/>
                    <a:pt x="681" y="125"/>
                    <a:pt x="534" y="223"/>
                  </a:cubicBezTo>
                  <a:cubicBezTo>
                    <a:pt x="384" y="322"/>
                    <a:pt x="269" y="448"/>
                    <a:pt x="184" y="570"/>
                  </a:cubicBezTo>
                  <a:cubicBezTo>
                    <a:pt x="98" y="697"/>
                    <a:pt x="51" y="826"/>
                    <a:pt x="27" y="942"/>
                  </a:cubicBezTo>
                  <a:cubicBezTo>
                    <a:pt x="0" y="1060"/>
                    <a:pt x="0" y="1162"/>
                    <a:pt x="4" y="1244"/>
                  </a:cubicBezTo>
                  <a:cubicBezTo>
                    <a:pt x="4" y="1264"/>
                    <a:pt x="7" y="1284"/>
                    <a:pt x="10" y="1302"/>
                  </a:cubicBezTo>
                  <a:cubicBezTo>
                    <a:pt x="14" y="1319"/>
                    <a:pt x="17" y="1336"/>
                    <a:pt x="21" y="1353"/>
                  </a:cubicBezTo>
                  <a:cubicBezTo>
                    <a:pt x="27" y="1383"/>
                    <a:pt x="31" y="1411"/>
                    <a:pt x="37" y="1431"/>
                  </a:cubicBezTo>
                  <a:cubicBezTo>
                    <a:pt x="51" y="1472"/>
                    <a:pt x="58" y="1493"/>
                    <a:pt x="58" y="1493"/>
                  </a:cubicBezTo>
                  <a:cubicBezTo>
                    <a:pt x="58" y="1493"/>
                    <a:pt x="62" y="1472"/>
                    <a:pt x="65" y="1427"/>
                  </a:cubicBezTo>
                  <a:cubicBezTo>
                    <a:pt x="68" y="1407"/>
                    <a:pt x="75" y="1383"/>
                    <a:pt x="78" y="1353"/>
                  </a:cubicBezTo>
                  <a:cubicBezTo>
                    <a:pt x="82" y="1339"/>
                    <a:pt x="89" y="1322"/>
                    <a:pt x="92" y="1305"/>
                  </a:cubicBezTo>
                  <a:cubicBezTo>
                    <a:pt x="98" y="1292"/>
                    <a:pt x="103" y="1275"/>
                    <a:pt x="109" y="1254"/>
                  </a:cubicBezTo>
                  <a:cubicBezTo>
                    <a:pt x="129" y="1182"/>
                    <a:pt x="167" y="1101"/>
                    <a:pt x="218" y="1016"/>
                  </a:cubicBezTo>
                  <a:cubicBezTo>
                    <a:pt x="272" y="931"/>
                    <a:pt x="340" y="843"/>
                    <a:pt x="418" y="761"/>
                  </a:cubicBezTo>
                  <a:cubicBezTo>
                    <a:pt x="500" y="676"/>
                    <a:pt x="602" y="604"/>
                    <a:pt x="721" y="557"/>
                  </a:cubicBezTo>
                  <a:cubicBezTo>
                    <a:pt x="837" y="506"/>
                    <a:pt x="970" y="475"/>
                    <a:pt x="1106" y="462"/>
                  </a:cubicBezTo>
                  <a:cubicBezTo>
                    <a:pt x="1123" y="462"/>
                    <a:pt x="1139" y="462"/>
                    <a:pt x="1160" y="458"/>
                  </a:cubicBezTo>
                  <a:lnTo>
                    <a:pt x="1211" y="458"/>
                  </a:lnTo>
                  <a:cubicBezTo>
                    <a:pt x="1246" y="462"/>
                    <a:pt x="1282" y="462"/>
                    <a:pt x="1317" y="468"/>
                  </a:cubicBezTo>
                  <a:cubicBezTo>
                    <a:pt x="1384" y="479"/>
                    <a:pt x="1456" y="493"/>
                    <a:pt x="1521" y="513"/>
                  </a:cubicBezTo>
                  <a:cubicBezTo>
                    <a:pt x="1657" y="557"/>
                    <a:pt x="1783" y="625"/>
                    <a:pt x="1891" y="717"/>
                  </a:cubicBezTo>
                  <a:cubicBezTo>
                    <a:pt x="2004" y="805"/>
                    <a:pt x="2092" y="914"/>
                    <a:pt x="2153" y="1033"/>
                  </a:cubicBezTo>
                  <a:cubicBezTo>
                    <a:pt x="2184" y="1094"/>
                    <a:pt x="2208" y="1155"/>
                    <a:pt x="2225" y="1217"/>
                  </a:cubicBezTo>
                  <a:cubicBezTo>
                    <a:pt x="2242" y="1281"/>
                    <a:pt x="2252" y="1346"/>
                    <a:pt x="2255" y="1411"/>
                  </a:cubicBezTo>
                  <a:cubicBezTo>
                    <a:pt x="2255" y="1543"/>
                    <a:pt x="2235" y="1672"/>
                    <a:pt x="2188" y="1788"/>
                  </a:cubicBezTo>
                  <a:cubicBezTo>
                    <a:pt x="2164" y="1843"/>
                    <a:pt x="2133" y="1897"/>
                    <a:pt x="2099" y="1945"/>
                  </a:cubicBezTo>
                  <a:cubicBezTo>
                    <a:pt x="2065" y="1989"/>
                    <a:pt x="2024" y="2030"/>
                    <a:pt x="1980" y="2064"/>
                  </a:cubicBezTo>
                  <a:cubicBezTo>
                    <a:pt x="1891" y="2132"/>
                    <a:pt x="1792" y="2187"/>
                    <a:pt x="1701" y="2217"/>
                  </a:cubicBezTo>
                  <a:cubicBezTo>
                    <a:pt x="1609" y="2248"/>
                    <a:pt x="1517" y="2261"/>
                    <a:pt x="1446" y="2261"/>
                  </a:cubicBezTo>
                  <a:cubicBezTo>
                    <a:pt x="1409" y="2261"/>
                    <a:pt x="1374" y="2258"/>
                    <a:pt x="1343" y="2258"/>
                  </a:cubicBezTo>
                  <a:cubicBezTo>
                    <a:pt x="1313" y="2254"/>
                    <a:pt x="1290" y="2251"/>
                    <a:pt x="1269" y="2248"/>
                  </a:cubicBezTo>
                  <a:cubicBezTo>
                    <a:pt x="1228" y="2234"/>
                    <a:pt x="1208" y="2227"/>
                    <a:pt x="1208" y="2227"/>
                  </a:cubicBezTo>
                  <a:lnTo>
                    <a:pt x="1208" y="2227"/>
                  </a:lnTo>
                  <a:cubicBezTo>
                    <a:pt x="1208" y="2227"/>
                    <a:pt x="1225" y="2237"/>
                    <a:pt x="1262" y="2264"/>
                  </a:cubicBezTo>
                  <a:cubicBezTo>
                    <a:pt x="1279" y="2275"/>
                    <a:pt x="1303" y="2289"/>
                    <a:pt x="1327" y="2305"/>
                  </a:cubicBezTo>
                  <a:cubicBezTo>
                    <a:pt x="1357" y="2319"/>
                    <a:pt x="1388" y="2336"/>
                    <a:pt x="1429" y="2353"/>
                  </a:cubicBezTo>
                  <a:cubicBezTo>
                    <a:pt x="1507" y="2377"/>
                    <a:pt x="1609" y="2400"/>
                    <a:pt x="1728" y="2400"/>
                  </a:cubicBezTo>
                  <a:cubicBezTo>
                    <a:pt x="1847" y="2400"/>
                    <a:pt x="1987" y="2374"/>
                    <a:pt x="2126" y="2305"/>
                  </a:cubicBezTo>
                  <a:cubicBezTo>
                    <a:pt x="2194" y="2268"/>
                    <a:pt x="2266" y="2223"/>
                    <a:pt x="2331" y="2169"/>
                  </a:cubicBezTo>
                  <a:cubicBezTo>
                    <a:pt x="2395" y="2111"/>
                    <a:pt x="2456" y="2047"/>
                    <a:pt x="2507" y="1972"/>
                  </a:cubicBezTo>
                  <a:cubicBezTo>
                    <a:pt x="2613" y="1822"/>
                    <a:pt x="2684" y="1636"/>
                    <a:pt x="2701" y="1435"/>
                  </a:cubicBezTo>
                  <a:cubicBezTo>
                    <a:pt x="2715" y="1336"/>
                    <a:pt x="2711" y="1231"/>
                    <a:pt x="2698" y="1125"/>
                  </a:cubicBezTo>
                  <a:cubicBezTo>
                    <a:pt x="2681" y="1023"/>
                    <a:pt x="2650" y="917"/>
                    <a:pt x="2606" y="819"/>
                  </a:cubicBezTo>
                  <a:cubicBezTo>
                    <a:pt x="2521" y="622"/>
                    <a:pt x="2381" y="452"/>
                    <a:pt x="2215" y="315"/>
                  </a:cubicBezTo>
                  <a:cubicBezTo>
                    <a:pt x="2048" y="186"/>
                    <a:pt x="1854" y="91"/>
                    <a:pt x="1650" y="39"/>
                  </a:cubicBezTo>
                  <a:cubicBezTo>
                    <a:pt x="1536" y="12"/>
                    <a:pt x="1419" y="1"/>
                    <a:pt x="1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p:cNvSpPr/>
            <p:nvPr/>
          </p:nvSpPr>
          <p:spPr>
            <a:xfrm>
              <a:off x="585367" y="367152"/>
              <a:ext cx="95131" cy="81610"/>
            </a:xfrm>
            <a:custGeom>
              <a:avLst/>
              <a:gdLst/>
              <a:ahLst/>
              <a:cxnLst/>
              <a:rect l="l" t="t" r="r" b="b"/>
              <a:pathLst>
                <a:path w="2167" h="1859" extrusionOk="0">
                  <a:moveTo>
                    <a:pt x="1137" y="0"/>
                  </a:moveTo>
                  <a:cubicBezTo>
                    <a:pt x="939" y="0"/>
                    <a:pt x="732" y="60"/>
                    <a:pt x="551" y="164"/>
                  </a:cubicBezTo>
                  <a:cubicBezTo>
                    <a:pt x="337" y="294"/>
                    <a:pt x="160" y="491"/>
                    <a:pt x="75" y="715"/>
                  </a:cubicBezTo>
                  <a:cubicBezTo>
                    <a:pt x="31" y="825"/>
                    <a:pt x="11" y="937"/>
                    <a:pt x="7" y="1042"/>
                  </a:cubicBezTo>
                  <a:cubicBezTo>
                    <a:pt x="0" y="1151"/>
                    <a:pt x="11" y="1249"/>
                    <a:pt x="27" y="1338"/>
                  </a:cubicBezTo>
                  <a:cubicBezTo>
                    <a:pt x="44" y="1430"/>
                    <a:pt x="72" y="1508"/>
                    <a:pt x="106" y="1573"/>
                  </a:cubicBezTo>
                  <a:cubicBezTo>
                    <a:pt x="137" y="1641"/>
                    <a:pt x="170" y="1692"/>
                    <a:pt x="198" y="1736"/>
                  </a:cubicBezTo>
                  <a:cubicBezTo>
                    <a:pt x="231" y="1777"/>
                    <a:pt x="256" y="1808"/>
                    <a:pt x="276" y="1828"/>
                  </a:cubicBezTo>
                  <a:cubicBezTo>
                    <a:pt x="293" y="1848"/>
                    <a:pt x="303" y="1858"/>
                    <a:pt x="303" y="1858"/>
                  </a:cubicBezTo>
                  <a:cubicBezTo>
                    <a:pt x="303" y="1858"/>
                    <a:pt x="297" y="1848"/>
                    <a:pt x="283" y="1821"/>
                  </a:cubicBezTo>
                  <a:cubicBezTo>
                    <a:pt x="269" y="1800"/>
                    <a:pt x="252" y="1764"/>
                    <a:pt x="235" y="1715"/>
                  </a:cubicBezTo>
                  <a:cubicBezTo>
                    <a:pt x="195" y="1627"/>
                    <a:pt x="160" y="1488"/>
                    <a:pt x="146" y="1324"/>
                  </a:cubicBezTo>
                  <a:cubicBezTo>
                    <a:pt x="133" y="1158"/>
                    <a:pt x="164" y="968"/>
                    <a:pt x="248" y="787"/>
                  </a:cubicBezTo>
                  <a:cubicBezTo>
                    <a:pt x="333" y="610"/>
                    <a:pt x="476" y="447"/>
                    <a:pt x="657" y="338"/>
                  </a:cubicBezTo>
                  <a:cubicBezTo>
                    <a:pt x="827" y="232"/>
                    <a:pt x="1025" y="178"/>
                    <a:pt x="1213" y="178"/>
                  </a:cubicBezTo>
                  <a:cubicBezTo>
                    <a:pt x="1224" y="178"/>
                    <a:pt x="1235" y="178"/>
                    <a:pt x="1245" y="178"/>
                  </a:cubicBezTo>
                  <a:cubicBezTo>
                    <a:pt x="1446" y="185"/>
                    <a:pt x="1633" y="249"/>
                    <a:pt x="1773" y="338"/>
                  </a:cubicBezTo>
                  <a:cubicBezTo>
                    <a:pt x="1916" y="423"/>
                    <a:pt x="2018" y="525"/>
                    <a:pt x="2079" y="603"/>
                  </a:cubicBezTo>
                  <a:cubicBezTo>
                    <a:pt x="2109" y="644"/>
                    <a:pt x="2133" y="674"/>
                    <a:pt x="2147" y="698"/>
                  </a:cubicBezTo>
                  <a:cubicBezTo>
                    <a:pt x="2160" y="723"/>
                    <a:pt x="2167" y="736"/>
                    <a:pt x="2167" y="736"/>
                  </a:cubicBezTo>
                  <a:cubicBezTo>
                    <a:pt x="2167" y="736"/>
                    <a:pt x="2164" y="723"/>
                    <a:pt x="2154" y="695"/>
                  </a:cubicBezTo>
                  <a:cubicBezTo>
                    <a:pt x="2143" y="671"/>
                    <a:pt x="2126" y="634"/>
                    <a:pt x="2102" y="586"/>
                  </a:cubicBezTo>
                  <a:cubicBezTo>
                    <a:pt x="2089" y="566"/>
                    <a:pt x="2076" y="542"/>
                    <a:pt x="2062" y="514"/>
                  </a:cubicBezTo>
                  <a:cubicBezTo>
                    <a:pt x="2041" y="488"/>
                    <a:pt x="2024" y="461"/>
                    <a:pt x="2000" y="430"/>
                  </a:cubicBezTo>
                  <a:cubicBezTo>
                    <a:pt x="1960" y="372"/>
                    <a:pt x="1902" y="310"/>
                    <a:pt x="1831" y="256"/>
                  </a:cubicBezTo>
                  <a:cubicBezTo>
                    <a:pt x="1759" y="199"/>
                    <a:pt x="1677" y="144"/>
                    <a:pt x="1582" y="100"/>
                  </a:cubicBezTo>
                  <a:cubicBezTo>
                    <a:pt x="1487" y="56"/>
                    <a:pt x="1378" y="21"/>
                    <a:pt x="1259" y="8"/>
                  </a:cubicBezTo>
                  <a:cubicBezTo>
                    <a:pt x="1219" y="3"/>
                    <a:pt x="1178" y="0"/>
                    <a:pt x="1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628653" y="456753"/>
              <a:ext cx="527" cy="5575"/>
            </a:xfrm>
            <a:custGeom>
              <a:avLst/>
              <a:gdLst/>
              <a:ahLst/>
              <a:cxnLst/>
              <a:rect l="l" t="t" r="r" b="b"/>
              <a:pathLst>
                <a:path w="12" h="127" extrusionOk="0">
                  <a:moveTo>
                    <a:pt x="5" y="1"/>
                  </a:moveTo>
                  <a:lnTo>
                    <a:pt x="5" y="8"/>
                  </a:lnTo>
                  <a:cubicBezTo>
                    <a:pt x="5" y="15"/>
                    <a:pt x="0" y="25"/>
                    <a:pt x="0" y="29"/>
                  </a:cubicBezTo>
                  <a:lnTo>
                    <a:pt x="0" y="52"/>
                  </a:lnTo>
                  <a:lnTo>
                    <a:pt x="0" y="62"/>
                  </a:lnTo>
                  <a:lnTo>
                    <a:pt x="0" y="76"/>
                  </a:lnTo>
                  <a:lnTo>
                    <a:pt x="0" y="96"/>
                  </a:lnTo>
                  <a:cubicBezTo>
                    <a:pt x="0" y="103"/>
                    <a:pt x="5" y="114"/>
                    <a:pt x="5" y="117"/>
                  </a:cubicBezTo>
                  <a:lnTo>
                    <a:pt x="5" y="127"/>
                  </a:lnTo>
                  <a:cubicBezTo>
                    <a:pt x="8" y="123"/>
                    <a:pt x="8" y="123"/>
                    <a:pt x="8" y="120"/>
                  </a:cubicBezTo>
                  <a:cubicBezTo>
                    <a:pt x="8" y="117"/>
                    <a:pt x="8" y="106"/>
                    <a:pt x="11" y="100"/>
                  </a:cubicBezTo>
                  <a:lnTo>
                    <a:pt x="11" y="76"/>
                  </a:lnTo>
                  <a:lnTo>
                    <a:pt x="11" y="62"/>
                  </a:lnTo>
                  <a:lnTo>
                    <a:pt x="11" y="49"/>
                  </a:lnTo>
                  <a:lnTo>
                    <a:pt x="11" y="25"/>
                  </a:lnTo>
                  <a:cubicBezTo>
                    <a:pt x="8" y="21"/>
                    <a:pt x="8" y="12"/>
                    <a:pt x="8" y="8"/>
                  </a:cubicBezTo>
                  <a:cubicBezTo>
                    <a:pt x="8" y="1"/>
                    <a:pt x="8" y="1"/>
                    <a:pt x="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842231" y="447402"/>
              <a:ext cx="113833" cy="193116"/>
            </a:xfrm>
            <a:custGeom>
              <a:avLst/>
              <a:gdLst/>
              <a:ahLst/>
              <a:cxnLst/>
              <a:rect l="l" t="t" r="r" b="b"/>
              <a:pathLst>
                <a:path w="2593" h="4399" extrusionOk="0">
                  <a:moveTo>
                    <a:pt x="242" y="0"/>
                  </a:moveTo>
                  <a:lnTo>
                    <a:pt x="242" y="0"/>
                  </a:lnTo>
                  <a:cubicBezTo>
                    <a:pt x="242" y="0"/>
                    <a:pt x="258" y="34"/>
                    <a:pt x="289" y="95"/>
                  </a:cubicBezTo>
                  <a:cubicBezTo>
                    <a:pt x="316" y="156"/>
                    <a:pt x="357" y="248"/>
                    <a:pt x="395" y="367"/>
                  </a:cubicBezTo>
                  <a:cubicBezTo>
                    <a:pt x="436" y="490"/>
                    <a:pt x="470" y="639"/>
                    <a:pt x="483" y="813"/>
                  </a:cubicBezTo>
                  <a:cubicBezTo>
                    <a:pt x="490" y="857"/>
                    <a:pt x="490" y="901"/>
                    <a:pt x="494" y="945"/>
                  </a:cubicBezTo>
                  <a:cubicBezTo>
                    <a:pt x="494" y="993"/>
                    <a:pt x="494" y="1041"/>
                    <a:pt x="490" y="1088"/>
                  </a:cubicBezTo>
                  <a:cubicBezTo>
                    <a:pt x="490" y="1136"/>
                    <a:pt x="487" y="1187"/>
                    <a:pt x="483" y="1234"/>
                  </a:cubicBezTo>
                  <a:cubicBezTo>
                    <a:pt x="476" y="1286"/>
                    <a:pt x="473" y="1337"/>
                    <a:pt x="462" y="1388"/>
                  </a:cubicBezTo>
                  <a:cubicBezTo>
                    <a:pt x="432" y="1595"/>
                    <a:pt x="354" y="1813"/>
                    <a:pt x="266" y="2044"/>
                  </a:cubicBezTo>
                  <a:cubicBezTo>
                    <a:pt x="222" y="2164"/>
                    <a:pt x="173" y="2286"/>
                    <a:pt x="129" y="2412"/>
                  </a:cubicBezTo>
                  <a:cubicBezTo>
                    <a:pt x="89" y="2541"/>
                    <a:pt x="48" y="2680"/>
                    <a:pt x="27" y="2826"/>
                  </a:cubicBezTo>
                  <a:cubicBezTo>
                    <a:pt x="4" y="2973"/>
                    <a:pt x="0" y="3129"/>
                    <a:pt x="24" y="3289"/>
                  </a:cubicBezTo>
                  <a:cubicBezTo>
                    <a:pt x="38" y="3368"/>
                    <a:pt x="58" y="3446"/>
                    <a:pt x="85" y="3524"/>
                  </a:cubicBezTo>
                  <a:cubicBezTo>
                    <a:pt x="116" y="3599"/>
                    <a:pt x="150" y="3674"/>
                    <a:pt x="191" y="3742"/>
                  </a:cubicBezTo>
                  <a:cubicBezTo>
                    <a:pt x="276" y="3885"/>
                    <a:pt x="385" y="4010"/>
                    <a:pt x="514" y="4112"/>
                  </a:cubicBezTo>
                  <a:cubicBezTo>
                    <a:pt x="578" y="4167"/>
                    <a:pt x="650" y="4211"/>
                    <a:pt x="725" y="4252"/>
                  </a:cubicBezTo>
                  <a:cubicBezTo>
                    <a:pt x="800" y="4289"/>
                    <a:pt x="878" y="4320"/>
                    <a:pt x="960" y="4344"/>
                  </a:cubicBezTo>
                  <a:cubicBezTo>
                    <a:pt x="1086" y="4380"/>
                    <a:pt x="1217" y="4398"/>
                    <a:pt x="1348" y="4398"/>
                  </a:cubicBezTo>
                  <a:cubicBezTo>
                    <a:pt x="1550" y="4398"/>
                    <a:pt x="1751" y="4356"/>
                    <a:pt x="1932" y="4269"/>
                  </a:cubicBezTo>
                  <a:cubicBezTo>
                    <a:pt x="2082" y="4194"/>
                    <a:pt x="2214" y="4095"/>
                    <a:pt x="2324" y="3969"/>
                  </a:cubicBezTo>
                  <a:cubicBezTo>
                    <a:pt x="2432" y="3847"/>
                    <a:pt x="2517" y="3694"/>
                    <a:pt x="2555" y="3531"/>
                  </a:cubicBezTo>
                  <a:cubicBezTo>
                    <a:pt x="2592" y="3364"/>
                    <a:pt x="2579" y="3194"/>
                    <a:pt x="2521" y="3041"/>
                  </a:cubicBezTo>
                  <a:cubicBezTo>
                    <a:pt x="2467" y="2891"/>
                    <a:pt x="2361" y="2759"/>
                    <a:pt x="2232" y="2671"/>
                  </a:cubicBezTo>
                  <a:cubicBezTo>
                    <a:pt x="2197" y="2650"/>
                    <a:pt x="2164" y="2630"/>
                    <a:pt x="2126" y="2613"/>
                  </a:cubicBezTo>
                  <a:cubicBezTo>
                    <a:pt x="2109" y="2605"/>
                    <a:pt x="2089" y="2599"/>
                    <a:pt x="2072" y="2592"/>
                  </a:cubicBezTo>
                  <a:cubicBezTo>
                    <a:pt x="2051" y="2589"/>
                    <a:pt x="2034" y="2582"/>
                    <a:pt x="2014" y="2578"/>
                  </a:cubicBezTo>
                  <a:cubicBezTo>
                    <a:pt x="1968" y="2568"/>
                    <a:pt x="1922" y="2562"/>
                    <a:pt x="1876" y="2562"/>
                  </a:cubicBezTo>
                  <a:cubicBezTo>
                    <a:pt x="1848" y="2562"/>
                    <a:pt x="1820" y="2564"/>
                    <a:pt x="1793" y="2568"/>
                  </a:cubicBezTo>
                  <a:cubicBezTo>
                    <a:pt x="1721" y="2575"/>
                    <a:pt x="1654" y="2599"/>
                    <a:pt x="1589" y="2622"/>
                  </a:cubicBezTo>
                  <a:cubicBezTo>
                    <a:pt x="1524" y="2650"/>
                    <a:pt x="1467" y="2684"/>
                    <a:pt x="1415" y="2732"/>
                  </a:cubicBezTo>
                  <a:cubicBezTo>
                    <a:pt x="1313" y="2817"/>
                    <a:pt x="1245" y="2949"/>
                    <a:pt x="1235" y="3071"/>
                  </a:cubicBezTo>
                  <a:cubicBezTo>
                    <a:pt x="1225" y="3194"/>
                    <a:pt x="1255" y="3306"/>
                    <a:pt x="1303" y="3398"/>
                  </a:cubicBezTo>
                  <a:cubicBezTo>
                    <a:pt x="1351" y="3487"/>
                    <a:pt x="1415" y="3558"/>
                    <a:pt x="1490" y="3609"/>
                  </a:cubicBezTo>
                  <a:cubicBezTo>
                    <a:pt x="1565" y="3657"/>
                    <a:pt x="1640" y="3680"/>
                    <a:pt x="1712" y="3694"/>
                  </a:cubicBezTo>
                  <a:cubicBezTo>
                    <a:pt x="1728" y="3696"/>
                    <a:pt x="1745" y="3697"/>
                    <a:pt x="1761" y="3697"/>
                  </a:cubicBezTo>
                  <a:cubicBezTo>
                    <a:pt x="1876" y="3697"/>
                    <a:pt x="1966" y="3657"/>
                    <a:pt x="2014" y="3613"/>
                  </a:cubicBezTo>
                  <a:cubicBezTo>
                    <a:pt x="2018" y="3605"/>
                    <a:pt x="2024" y="3602"/>
                    <a:pt x="2031" y="3595"/>
                  </a:cubicBezTo>
                  <a:cubicBezTo>
                    <a:pt x="2034" y="3589"/>
                    <a:pt x="2041" y="3585"/>
                    <a:pt x="2045" y="3578"/>
                  </a:cubicBezTo>
                  <a:cubicBezTo>
                    <a:pt x="2048" y="3575"/>
                    <a:pt x="2054" y="3569"/>
                    <a:pt x="2059" y="3564"/>
                  </a:cubicBezTo>
                  <a:cubicBezTo>
                    <a:pt x="2059" y="3558"/>
                    <a:pt x="2062" y="3555"/>
                    <a:pt x="2065" y="3551"/>
                  </a:cubicBezTo>
                  <a:cubicBezTo>
                    <a:pt x="2075" y="3538"/>
                    <a:pt x="2079" y="3528"/>
                    <a:pt x="2079" y="3528"/>
                  </a:cubicBezTo>
                  <a:lnTo>
                    <a:pt x="2079" y="3528"/>
                  </a:lnTo>
                  <a:cubicBezTo>
                    <a:pt x="2079" y="3528"/>
                    <a:pt x="2059" y="3561"/>
                    <a:pt x="2001" y="3592"/>
                  </a:cubicBezTo>
                  <a:cubicBezTo>
                    <a:pt x="1967" y="3612"/>
                    <a:pt x="1918" y="3624"/>
                    <a:pt x="1862" y="3624"/>
                  </a:cubicBezTo>
                  <a:cubicBezTo>
                    <a:pt x="1822" y="3624"/>
                    <a:pt x="1778" y="3618"/>
                    <a:pt x="1732" y="3602"/>
                  </a:cubicBezTo>
                  <a:cubicBezTo>
                    <a:pt x="1674" y="3585"/>
                    <a:pt x="1616" y="3555"/>
                    <a:pt x="1569" y="3507"/>
                  </a:cubicBezTo>
                  <a:cubicBezTo>
                    <a:pt x="1524" y="3462"/>
                    <a:pt x="1483" y="3398"/>
                    <a:pt x="1459" y="3327"/>
                  </a:cubicBezTo>
                  <a:cubicBezTo>
                    <a:pt x="1436" y="3255"/>
                    <a:pt x="1426" y="3173"/>
                    <a:pt x="1442" y="3099"/>
                  </a:cubicBezTo>
                  <a:cubicBezTo>
                    <a:pt x="1446" y="3082"/>
                    <a:pt x="1453" y="3062"/>
                    <a:pt x="1459" y="3044"/>
                  </a:cubicBezTo>
                  <a:cubicBezTo>
                    <a:pt x="1463" y="3034"/>
                    <a:pt x="1467" y="3027"/>
                    <a:pt x="1470" y="3017"/>
                  </a:cubicBezTo>
                  <a:cubicBezTo>
                    <a:pt x="1473" y="3010"/>
                    <a:pt x="1480" y="3000"/>
                    <a:pt x="1483" y="2993"/>
                  </a:cubicBezTo>
                  <a:cubicBezTo>
                    <a:pt x="1503" y="2960"/>
                    <a:pt x="1531" y="2932"/>
                    <a:pt x="1565" y="2905"/>
                  </a:cubicBezTo>
                  <a:cubicBezTo>
                    <a:pt x="1596" y="2878"/>
                    <a:pt x="1633" y="2854"/>
                    <a:pt x="1677" y="2840"/>
                  </a:cubicBezTo>
                  <a:cubicBezTo>
                    <a:pt x="1718" y="2823"/>
                    <a:pt x="1765" y="2817"/>
                    <a:pt x="1810" y="2817"/>
                  </a:cubicBezTo>
                  <a:cubicBezTo>
                    <a:pt x="1858" y="2817"/>
                    <a:pt x="1905" y="2823"/>
                    <a:pt x="1946" y="2837"/>
                  </a:cubicBezTo>
                  <a:lnTo>
                    <a:pt x="1977" y="2847"/>
                  </a:lnTo>
                  <a:cubicBezTo>
                    <a:pt x="1987" y="2854"/>
                    <a:pt x="1997" y="2857"/>
                    <a:pt x="2007" y="2864"/>
                  </a:cubicBezTo>
                  <a:cubicBezTo>
                    <a:pt x="2024" y="2875"/>
                    <a:pt x="2045" y="2888"/>
                    <a:pt x="2062" y="2905"/>
                  </a:cubicBezTo>
                  <a:cubicBezTo>
                    <a:pt x="2133" y="2963"/>
                    <a:pt x="2188" y="3051"/>
                    <a:pt x="2214" y="3150"/>
                  </a:cubicBezTo>
                  <a:cubicBezTo>
                    <a:pt x="2246" y="3245"/>
                    <a:pt x="2252" y="3354"/>
                    <a:pt x="2228" y="3456"/>
                  </a:cubicBezTo>
                  <a:cubicBezTo>
                    <a:pt x="2201" y="3558"/>
                    <a:pt x="2147" y="3657"/>
                    <a:pt x="2068" y="3745"/>
                  </a:cubicBezTo>
                  <a:cubicBezTo>
                    <a:pt x="1990" y="3834"/>
                    <a:pt x="1891" y="3905"/>
                    <a:pt x="1783" y="3956"/>
                  </a:cubicBezTo>
                  <a:cubicBezTo>
                    <a:pt x="1648" y="4018"/>
                    <a:pt x="1496" y="4050"/>
                    <a:pt x="1344" y="4050"/>
                  </a:cubicBezTo>
                  <a:cubicBezTo>
                    <a:pt x="1246" y="4050"/>
                    <a:pt x="1148" y="4037"/>
                    <a:pt x="1054" y="4010"/>
                  </a:cubicBezTo>
                  <a:cubicBezTo>
                    <a:pt x="936" y="3977"/>
                    <a:pt x="823" y="3922"/>
                    <a:pt x="725" y="3847"/>
                  </a:cubicBezTo>
                  <a:cubicBezTo>
                    <a:pt x="626" y="3769"/>
                    <a:pt x="538" y="3677"/>
                    <a:pt x="473" y="3572"/>
                  </a:cubicBezTo>
                  <a:cubicBezTo>
                    <a:pt x="439" y="3517"/>
                    <a:pt x="412" y="3462"/>
                    <a:pt x="388" y="3405"/>
                  </a:cubicBezTo>
                  <a:cubicBezTo>
                    <a:pt x="365" y="3351"/>
                    <a:pt x="347" y="3293"/>
                    <a:pt x="333" y="3231"/>
                  </a:cubicBezTo>
                  <a:cubicBezTo>
                    <a:pt x="310" y="3112"/>
                    <a:pt x="307" y="2986"/>
                    <a:pt x="320" y="2864"/>
                  </a:cubicBezTo>
                  <a:cubicBezTo>
                    <a:pt x="344" y="2613"/>
                    <a:pt x="422" y="2364"/>
                    <a:pt x="494" y="2123"/>
                  </a:cubicBezTo>
                  <a:cubicBezTo>
                    <a:pt x="561" y="1881"/>
                    <a:pt x="626" y="1639"/>
                    <a:pt x="643" y="1412"/>
                  </a:cubicBezTo>
                  <a:cubicBezTo>
                    <a:pt x="654" y="1296"/>
                    <a:pt x="654" y="1187"/>
                    <a:pt x="643" y="1082"/>
                  </a:cubicBezTo>
                  <a:cubicBezTo>
                    <a:pt x="640" y="1030"/>
                    <a:pt x="630" y="983"/>
                    <a:pt x="622" y="936"/>
                  </a:cubicBezTo>
                  <a:cubicBezTo>
                    <a:pt x="613" y="884"/>
                    <a:pt x="605" y="840"/>
                    <a:pt x="596" y="796"/>
                  </a:cubicBezTo>
                  <a:cubicBezTo>
                    <a:pt x="555" y="616"/>
                    <a:pt x="497" y="469"/>
                    <a:pt x="446" y="350"/>
                  </a:cubicBezTo>
                  <a:cubicBezTo>
                    <a:pt x="388" y="231"/>
                    <a:pt x="337" y="146"/>
                    <a:pt x="299" y="88"/>
                  </a:cubicBezTo>
                  <a:cubicBezTo>
                    <a:pt x="262" y="30"/>
                    <a:pt x="24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5"/>
            <p:cNvSpPr/>
            <p:nvPr/>
          </p:nvSpPr>
          <p:spPr>
            <a:xfrm>
              <a:off x="547744" y="362542"/>
              <a:ext cx="132183" cy="277580"/>
            </a:xfrm>
            <a:custGeom>
              <a:avLst/>
              <a:gdLst/>
              <a:ahLst/>
              <a:cxnLst/>
              <a:rect l="l" t="t" r="r" b="b"/>
              <a:pathLst>
                <a:path w="3011" h="6323" extrusionOk="0">
                  <a:moveTo>
                    <a:pt x="738" y="1"/>
                  </a:moveTo>
                  <a:cubicBezTo>
                    <a:pt x="738" y="1"/>
                    <a:pt x="728" y="7"/>
                    <a:pt x="705" y="24"/>
                  </a:cubicBezTo>
                  <a:cubicBezTo>
                    <a:pt x="684" y="41"/>
                    <a:pt x="650" y="62"/>
                    <a:pt x="612" y="96"/>
                  </a:cubicBezTo>
                  <a:cubicBezTo>
                    <a:pt x="592" y="113"/>
                    <a:pt x="568" y="130"/>
                    <a:pt x="545" y="154"/>
                  </a:cubicBezTo>
                  <a:cubicBezTo>
                    <a:pt x="524" y="178"/>
                    <a:pt x="496" y="201"/>
                    <a:pt x="476" y="232"/>
                  </a:cubicBezTo>
                  <a:cubicBezTo>
                    <a:pt x="463" y="246"/>
                    <a:pt x="449" y="263"/>
                    <a:pt x="439" y="280"/>
                  </a:cubicBezTo>
                  <a:cubicBezTo>
                    <a:pt x="425" y="297"/>
                    <a:pt x="415" y="313"/>
                    <a:pt x="402" y="330"/>
                  </a:cubicBezTo>
                  <a:cubicBezTo>
                    <a:pt x="388" y="351"/>
                    <a:pt x="378" y="368"/>
                    <a:pt x="367" y="392"/>
                  </a:cubicBezTo>
                  <a:cubicBezTo>
                    <a:pt x="358" y="412"/>
                    <a:pt x="344" y="432"/>
                    <a:pt x="337" y="456"/>
                  </a:cubicBezTo>
                  <a:cubicBezTo>
                    <a:pt x="296" y="548"/>
                    <a:pt x="272" y="657"/>
                    <a:pt x="262" y="776"/>
                  </a:cubicBezTo>
                  <a:cubicBezTo>
                    <a:pt x="251" y="899"/>
                    <a:pt x="259" y="1028"/>
                    <a:pt x="286" y="1164"/>
                  </a:cubicBezTo>
                  <a:cubicBezTo>
                    <a:pt x="340" y="1440"/>
                    <a:pt x="469" y="1729"/>
                    <a:pt x="653" y="2015"/>
                  </a:cubicBezTo>
                  <a:cubicBezTo>
                    <a:pt x="745" y="2158"/>
                    <a:pt x="851" y="2297"/>
                    <a:pt x="973" y="2436"/>
                  </a:cubicBezTo>
                  <a:cubicBezTo>
                    <a:pt x="1034" y="2505"/>
                    <a:pt x="1099" y="2572"/>
                    <a:pt x="1167" y="2637"/>
                  </a:cubicBezTo>
                  <a:cubicBezTo>
                    <a:pt x="1187" y="2654"/>
                    <a:pt x="1204" y="2671"/>
                    <a:pt x="1221" y="2688"/>
                  </a:cubicBezTo>
                  <a:cubicBezTo>
                    <a:pt x="1238" y="2701"/>
                    <a:pt x="1256" y="2718"/>
                    <a:pt x="1276" y="2732"/>
                  </a:cubicBezTo>
                  <a:cubicBezTo>
                    <a:pt x="1310" y="2763"/>
                    <a:pt x="1347" y="2794"/>
                    <a:pt x="1381" y="2828"/>
                  </a:cubicBezTo>
                  <a:cubicBezTo>
                    <a:pt x="1670" y="3076"/>
                    <a:pt x="1980" y="3324"/>
                    <a:pt x="2242" y="3624"/>
                  </a:cubicBezTo>
                  <a:cubicBezTo>
                    <a:pt x="2310" y="3698"/>
                    <a:pt x="2371" y="3776"/>
                    <a:pt x="2429" y="3858"/>
                  </a:cubicBezTo>
                  <a:cubicBezTo>
                    <a:pt x="2484" y="3940"/>
                    <a:pt x="2534" y="4025"/>
                    <a:pt x="2575" y="4114"/>
                  </a:cubicBezTo>
                  <a:cubicBezTo>
                    <a:pt x="2664" y="4293"/>
                    <a:pt x="2715" y="4484"/>
                    <a:pt x="2725" y="4681"/>
                  </a:cubicBezTo>
                  <a:cubicBezTo>
                    <a:pt x="2728" y="4780"/>
                    <a:pt x="2721" y="4882"/>
                    <a:pt x="2705" y="4977"/>
                  </a:cubicBezTo>
                  <a:cubicBezTo>
                    <a:pt x="2688" y="5076"/>
                    <a:pt x="2660" y="5168"/>
                    <a:pt x="2623" y="5260"/>
                  </a:cubicBezTo>
                  <a:cubicBezTo>
                    <a:pt x="2582" y="5348"/>
                    <a:pt x="2531" y="5433"/>
                    <a:pt x="2473" y="5511"/>
                  </a:cubicBezTo>
                  <a:cubicBezTo>
                    <a:pt x="2412" y="5590"/>
                    <a:pt x="2344" y="5661"/>
                    <a:pt x="2266" y="5722"/>
                  </a:cubicBezTo>
                  <a:cubicBezTo>
                    <a:pt x="2027" y="5919"/>
                    <a:pt x="1716" y="6028"/>
                    <a:pt x="1412" y="6028"/>
                  </a:cubicBezTo>
                  <a:cubicBezTo>
                    <a:pt x="1326" y="6028"/>
                    <a:pt x="1240" y="6019"/>
                    <a:pt x="1157" y="6001"/>
                  </a:cubicBezTo>
                  <a:cubicBezTo>
                    <a:pt x="1061" y="5978"/>
                    <a:pt x="970" y="5946"/>
                    <a:pt x="884" y="5906"/>
                  </a:cubicBezTo>
                  <a:cubicBezTo>
                    <a:pt x="799" y="5862"/>
                    <a:pt x="721" y="5808"/>
                    <a:pt x="647" y="5746"/>
                  </a:cubicBezTo>
                  <a:lnTo>
                    <a:pt x="595" y="5698"/>
                  </a:lnTo>
                  <a:cubicBezTo>
                    <a:pt x="578" y="5685"/>
                    <a:pt x="562" y="5665"/>
                    <a:pt x="545" y="5648"/>
                  </a:cubicBezTo>
                  <a:cubicBezTo>
                    <a:pt x="514" y="5613"/>
                    <a:pt x="483" y="5576"/>
                    <a:pt x="456" y="5538"/>
                  </a:cubicBezTo>
                  <a:cubicBezTo>
                    <a:pt x="402" y="5467"/>
                    <a:pt x="361" y="5386"/>
                    <a:pt x="330" y="5301"/>
                  </a:cubicBezTo>
                  <a:cubicBezTo>
                    <a:pt x="276" y="5130"/>
                    <a:pt x="272" y="4946"/>
                    <a:pt x="327" y="4790"/>
                  </a:cubicBezTo>
                  <a:cubicBezTo>
                    <a:pt x="354" y="4712"/>
                    <a:pt x="394" y="4644"/>
                    <a:pt x="449" y="4583"/>
                  </a:cubicBezTo>
                  <a:cubicBezTo>
                    <a:pt x="504" y="4522"/>
                    <a:pt x="571" y="4474"/>
                    <a:pt x="643" y="4436"/>
                  </a:cubicBezTo>
                  <a:cubicBezTo>
                    <a:pt x="764" y="4376"/>
                    <a:pt x="899" y="4346"/>
                    <a:pt x="1029" y="4346"/>
                  </a:cubicBezTo>
                  <a:cubicBezTo>
                    <a:pt x="1059" y="4346"/>
                    <a:pt x="1089" y="4348"/>
                    <a:pt x="1119" y="4351"/>
                  </a:cubicBezTo>
                  <a:cubicBezTo>
                    <a:pt x="1279" y="4368"/>
                    <a:pt x="1429" y="4430"/>
                    <a:pt x="1541" y="4522"/>
                  </a:cubicBezTo>
                  <a:cubicBezTo>
                    <a:pt x="1595" y="4569"/>
                    <a:pt x="1643" y="4624"/>
                    <a:pt x="1677" y="4681"/>
                  </a:cubicBezTo>
                  <a:cubicBezTo>
                    <a:pt x="1714" y="4739"/>
                    <a:pt x="1738" y="4804"/>
                    <a:pt x="1749" y="4869"/>
                  </a:cubicBezTo>
                  <a:cubicBezTo>
                    <a:pt x="1769" y="5001"/>
                    <a:pt x="1752" y="5134"/>
                    <a:pt x="1697" y="5239"/>
                  </a:cubicBezTo>
                  <a:cubicBezTo>
                    <a:pt x="1670" y="5293"/>
                    <a:pt x="1636" y="5338"/>
                    <a:pt x="1592" y="5375"/>
                  </a:cubicBezTo>
                  <a:cubicBezTo>
                    <a:pt x="1551" y="5409"/>
                    <a:pt x="1504" y="5440"/>
                    <a:pt x="1452" y="5457"/>
                  </a:cubicBezTo>
                  <a:cubicBezTo>
                    <a:pt x="1409" y="5472"/>
                    <a:pt x="1365" y="5478"/>
                    <a:pt x="1322" y="5478"/>
                  </a:cubicBezTo>
                  <a:cubicBezTo>
                    <a:pt x="1267" y="5478"/>
                    <a:pt x="1214" y="5468"/>
                    <a:pt x="1167" y="5450"/>
                  </a:cubicBezTo>
                  <a:cubicBezTo>
                    <a:pt x="1078" y="5420"/>
                    <a:pt x="1011" y="5372"/>
                    <a:pt x="956" y="5324"/>
                  </a:cubicBezTo>
                  <a:cubicBezTo>
                    <a:pt x="929" y="5301"/>
                    <a:pt x="909" y="5273"/>
                    <a:pt x="888" y="5249"/>
                  </a:cubicBezTo>
                  <a:cubicBezTo>
                    <a:pt x="871" y="5222"/>
                    <a:pt x="854" y="5202"/>
                    <a:pt x="840" y="5178"/>
                  </a:cubicBezTo>
                  <a:cubicBezTo>
                    <a:pt x="834" y="5168"/>
                    <a:pt x="830" y="5158"/>
                    <a:pt x="823" y="5147"/>
                  </a:cubicBezTo>
                  <a:cubicBezTo>
                    <a:pt x="820" y="5137"/>
                    <a:pt x="816" y="5127"/>
                    <a:pt x="813" y="5117"/>
                  </a:cubicBezTo>
                  <a:cubicBezTo>
                    <a:pt x="807" y="5106"/>
                    <a:pt x="803" y="5100"/>
                    <a:pt x="799" y="5093"/>
                  </a:cubicBezTo>
                  <a:cubicBezTo>
                    <a:pt x="799" y="5083"/>
                    <a:pt x="796" y="5076"/>
                    <a:pt x="793" y="5069"/>
                  </a:cubicBezTo>
                  <a:cubicBezTo>
                    <a:pt x="786" y="5045"/>
                    <a:pt x="782" y="5032"/>
                    <a:pt x="782" y="5032"/>
                  </a:cubicBezTo>
                  <a:lnTo>
                    <a:pt x="782" y="5032"/>
                  </a:lnTo>
                  <a:cubicBezTo>
                    <a:pt x="782" y="5032"/>
                    <a:pt x="786" y="5045"/>
                    <a:pt x="789" y="5073"/>
                  </a:cubicBezTo>
                  <a:cubicBezTo>
                    <a:pt x="793" y="5079"/>
                    <a:pt x="793" y="5086"/>
                    <a:pt x="793" y="5093"/>
                  </a:cubicBezTo>
                  <a:cubicBezTo>
                    <a:pt x="796" y="5103"/>
                    <a:pt x="799" y="5110"/>
                    <a:pt x="803" y="5120"/>
                  </a:cubicBezTo>
                  <a:cubicBezTo>
                    <a:pt x="807" y="5130"/>
                    <a:pt x="807" y="5141"/>
                    <a:pt x="810" y="5151"/>
                  </a:cubicBezTo>
                  <a:cubicBezTo>
                    <a:pt x="816" y="5161"/>
                    <a:pt x="820" y="5175"/>
                    <a:pt x="827" y="5185"/>
                  </a:cubicBezTo>
                  <a:cubicBezTo>
                    <a:pt x="834" y="5212"/>
                    <a:pt x="851" y="5236"/>
                    <a:pt x="864" y="5263"/>
                  </a:cubicBezTo>
                  <a:cubicBezTo>
                    <a:pt x="881" y="5290"/>
                    <a:pt x="901" y="5321"/>
                    <a:pt x="929" y="5351"/>
                  </a:cubicBezTo>
                  <a:cubicBezTo>
                    <a:pt x="980" y="5409"/>
                    <a:pt x="1047" y="5471"/>
                    <a:pt x="1140" y="5515"/>
                  </a:cubicBezTo>
                  <a:cubicBezTo>
                    <a:pt x="1187" y="5532"/>
                    <a:pt x="1238" y="5552"/>
                    <a:pt x="1296" y="5555"/>
                  </a:cubicBezTo>
                  <a:cubicBezTo>
                    <a:pt x="1316" y="5559"/>
                    <a:pt x="1335" y="5561"/>
                    <a:pt x="1355" y="5561"/>
                  </a:cubicBezTo>
                  <a:cubicBezTo>
                    <a:pt x="1395" y="5561"/>
                    <a:pt x="1437" y="5554"/>
                    <a:pt x="1480" y="5546"/>
                  </a:cubicBezTo>
                  <a:cubicBezTo>
                    <a:pt x="1541" y="5532"/>
                    <a:pt x="1603" y="5502"/>
                    <a:pt x="1660" y="5464"/>
                  </a:cubicBezTo>
                  <a:cubicBezTo>
                    <a:pt x="1718" y="5420"/>
                    <a:pt x="1769" y="5365"/>
                    <a:pt x="1810" y="5304"/>
                  </a:cubicBezTo>
                  <a:cubicBezTo>
                    <a:pt x="1888" y="5175"/>
                    <a:pt x="1922" y="5015"/>
                    <a:pt x="1905" y="4844"/>
                  </a:cubicBezTo>
                  <a:cubicBezTo>
                    <a:pt x="1898" y="4763"/>
                    <a:pt x="1874" y="4678"/>
                    <a:pt x="1830" y="4596"/>
                  </a:cubicBezTo>
                  <a:cubicBezTo>
                    <a:pt x="1790" y="4515"/>
                    <a:pt x="1732" y="4443"/>
                    <a:pt x="1660" y="4382"/>
                  </a:cubicBezTo>
                  <a:cubicBezTo>
                    <a:pt x="1521" y="4260"/>
                    <a:pt x="1344" y="4178"/>
                    <a:pt x="1146" y="4144"/>
                  </a:cubicBezTo>
                  <a:cubicBezTo>
                    <a:pt x="1094" y="4137"/>
                    <a:pt x="1041" y="4133"/>
                    <a:pt x="987" y="4133"/>
                  </a:cubicBezTo>
                  <a:cubicBezTo>
                    <a:pt x="840" y="4133"/>
                    <a:pt x="688" y="4161"/>
                    <a:pt x="545" y="4226"/>
                  </a:cubicBezTo>
                  <a:cubicBezTo>
                    <a:pt x="446" y="4266"/>
                    <a:pt x="350" y="4331"/>
                    <a:pt x="272" y="4409"/>
                  </a:cubicBezTo>
                  <a:cubicBezTo>
                    <a:pt x="190" y="4491"/>
                    <a:pt x="126" y="4590"/>
                    <a:pt x="85" y="4698"/>
                  </a:cubicBezTo>
                  <a:cubicBezTo>
                    <a:pt x="0" y="4916"/>
                    <a:pt x="0" y="5161"/>
                    <a:pt x="68" y="5386"/>
                  </a:cubicBezTo>
                  <a:cubicBezTo>
                    <a:pt x="102" y="5497"/>
                    <a:pt x="157" y="5607"/>
                    <a:pt x="225" y="5706"/>
                  </a:cubicBezTo>
                  <a:cubicBezTo>
                    <a:pt x="262" y="5750"/>
                    <a:pt x="292" y="5797"/>
                    <a:pt x="333" y="5838"/>
                  </a:cubicBezTo>
                  <a:cubicBezTo>
                    <a:pt x="354" y="5862"/>
                    <a:pt x="374" y="5882"/>
                    <a:pt x="394" y="5902"/>
                  </a:cubicBezTo>
                  <a:lnTo>
                    <a:pt x="460" y="5964"/>
                  </a:lnTo>
                  <a:cubicBezTo>
                    <a:pt x="548" y="6042"/>
                    <a:pt x="647" y="6110"/>
                    <a:pt x="752" y="6164"/>
                  </a:cubicBezTo>
                  <a:cubicBezTo>
                    <a:pt x="860" y="6219"/>
                    <a:pt x="973" y="6260"/>
                    <a:pt x="1092" y="6287"/>
                  </a:cubicBezTo>
                  <a:cubicBezTo>
                    <a:pt x="1200" y="6311"/>
                    <a:pt x="1311" y="6323"/>
                    <a:pt x="1421" y="6323"/>
                  </a:cubicBezTo>
                  <a:cubicBezTo>
                    <a:pt x="1793" y="6323"/>
                    <a:pt x="2165" y="6190"/>
                    <a:pt x="2456" y="5954"/>
                  </a:cubicBezTo>
                  <a:cubicBezTo>
                    <a:pt x="2548" y="5875"/>
                    <a:pt x="2633" y="5787"/>
                    <a:pt x="2708" y="5689"/>
                  </a:cubicBezTo>
                  <a:cubicBezTo>
                    <a:pt x="2779" y="5590"/>
                    <a:pt x="2840" y="5484"/>
                    <a:pt x="2888" y="5372"/>
                  </a:cubicBezTo>
                  <a:cubicBezTo>
                    <a:pt x="2936" y="5260"/>
                    <a:pt x="2966" y="5141"/>
                    <a:pt x="2986" y="5022"/>
                  </a:cubicBezTo>
                  <a:cubicBezTo>
                    <a:pt x="3004" y="4902"/>
                    <a:pt x="3011" y="4787"/>
                    <a:pt x="3004" y="4668"/>
                  </a:cubicBezTo>
                  <a:cubicBezTo>
                    <a:pt x="2990" y="4430"/>
                    <a:pt x="2919" y="4199"/>
                    <a:pt x="2817" y="3998"/>
                  </a:cubicBezTo>
                  <a:cubicBezTo>
                    <a:pt x="2711" y="3794"/>
                    <a:pt x="2575" y="3613"/>
                    <a:pt x="2432" y="3456"/>
                  </a:cubicBezTo>
                  <a:cubicBezTo>
                    <a:pt x="2140" y="3137"/>
                    <a:pt x="1813" y="2896"/>
                    <a:pt x="1517" y="2660"/>
                  </a:cubicBezTo>
                  <a:cubicBezTo>
                    <a:pt x="1480" y="2634"/>
                    <a:pt x="1443" y="2603"/>
                    <a:pt x="1408" y="2572"/>
                  </a:cubicBezTo>
                  <a:cubicBezTo>
                    <a:pt x="1388" y="2558"/>
                    <a:pt x="1371" y="2545"/>
                    <a:pt x="1354" y="2531"/>
                  </a:cubicBezTo>
                  <a:cubicBezTo>
                    <a:pt x="1337" y="2518"/>
                    <a:pt x="1320" y="2501"/>
                    <a:pt x="1303" y="2487"/>
                  </a:cubicBezTo>
                  <a:cubicBezTo>
                    <a:pt x="1235" y="2429"/>
                    <a:pt x="1170" y="2368"/>
                    <a:pt x="1113" y="2307"/>
                  </a:cubicBezTo>
                  <a:cubicBezTo>
                    <a:pt x="994" y="2181"/>
                    <a:pt x="884" y="2052"/>
                    <a:pt x="793" y="1919"/>
                  </a:cubicBezTo>
                  <a:cubicBezTo>
                    <a:pt x="606" y="1657"/>
                    <a:pt x="469" y="1389"/>
                    <a:pt x="398" y="1140"/>
                  </a:cubicBezTo>
                  <a:cubicBezTo>
                    <a:pt x="327" y="889"/>
                    <a:pt x="327" y="654"/>
                    <a:pt x="391" y="477"/>
                  </a:cubicBezTo>
                  <a:cubicBezTo>
                    <a:pt x="446" y="297"/>
                    <a:pt x="548" y="178"/>
                    <a:pt x="619" y="106"/>
                  </a:cubicBezTo>
                  <a:cubicBezTo>
                    <a:pt x="656" y="68"/>
                    <a:pt x="687" y="45"/>
                    <a:pt x="708" y="28"/>
                  </a:cubicBezTo>
                  <a:cubicBezTo>
                    <a:pt x="728" y="11"/>
                    <a:pt x="738"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5"/>
            <p:cNvSpPr/>
            <p:nvPr/>
          </p:nvSpPr>
          <p:spPr>
            <a:xfrm>
              <a:off x="539227" y="582353"/>
              <a:ext cx="136529" cy="197023"/>
            </a:xfrm>
            <a:custGeom>
              <a:avLst/>
              <a:gdLst/>
              <a:ahLst/>
              <a:cxnLst/>
              <a:rect l="l" t="t" r="r" b="b"/>
              <a:pathLst>
                <a:path w="3110" h="4488" extrusionOk="0">
                  <a:moveTo>
                    <a:pt x="3109" y="1"/>
                  </a:moveTo>
                  <a:cubicBezTo>
                    <a:pt x="3109" y="1"/>
                    <a:pt x="3103" y="28"/>
                    <a:pt x="3092" y="79"/>
                  </a:cubicBezTo>
                  <a:cubicBezTo>
                    <a:pt x="3086" y="107"/>
                    <a:pt x="3075" y="137"/>
                    <a:pt x="3062" y="175"/>
                  </a:cubicBezTo>
                  <a:cubicBezTo>
                    <a:pt x="3058" y="195"/>
                    <a:pt x="3048" y="212"/>
                    <a:pt x="3042" y="232"/>
                  </a:cubicBezTo>
                  <a:cubicBezTo>
                    <a:pt x="3031" y="253"/>
                    <a:pt x="3024" y="277"/>
                    <a:pt x="3014" y="297"/>
                  </a:cubicBezTo>
                  <a:cubicBezTo>
                    <a:pt x="2932" y="481"/>
                    <a:pt x="2766" y="712"/>
                    <a:pt x="2507" y="926"/>
                  </a:cubicBezTo>
                  <a:cubicBezTo>
                    <a:pt x="2442" y="980"/>
                    <a:pt x="2371" y="1035"/>
                    <a:pt x="2300" y="1086"/>
                  </a:cubicBezTo>
                  <a:cubicBezTo>
                    <a:pt x="2225" y="1137"/>
                    <a:pt x="2144" y="1184"/>
                    <a:pt x="2058" y="1233"/>
                  </a:cubicBezTo>
                  <a:cubicBezTo>
                    <a:pt x="1891" y="1327"/>
                    <a:pt x="1704" y="1416"/>
                    <a:pt x="1514" y="1518"/>
                  </a:cubicBezTo>
                  <a:cubicBezTo>
                    <a:pt x="1320" y="1613"/>
                    <a:pt x="1116" y="1719"/>
                    <a:pt x="919" y="1851"/>
                  </a:cubicBezTo>
                  <a:cubicBezTo>
                    <a:pt x="891" y="1869"/>
                    <a:pt x="868" y="1886"/>
                    <a:pt x="844" y="1903"/>
                  </a:cubicBezTo>
                  <a:cubicBezTo>
                    <a:pt x="820" y="1923"/>
                    <a:pt x="792" y="1940"/>
                    <a:pt x="769" y="1957"/>
                  </a:cubicBezTo>
                  <a:cubicBezTo>
                    <a:pt x="745" y="1977"/>
                    <a:pt x="721" y="1994"/>
                    <a:pt x="698" y="2015"/>
                  </a:cubicBezTo>
                  <a:lnTo>
                    <a:pt x="626" y="2079"/>
                  </a:lnTo>
                  <a:cubicBezTo>
                    <a:pt x="534" y="2164"/>
                    <a:pt x="450" y="2256"/>
                    <a:pt x="368" y="2358"/>
                  </a:cubicBezTo>
                  <a:cubicBezTo>
                    <a:pt x="293" y="2460"/>
                    <a:pt x="225" y="2572"/>
                    <a:pt x="167" y="2692"/>
                  </a:cubicBezTo>
                  <a:cubicBezTo>
                    <a:pt x="112" y="2811"/>
                    <a:pt x="68" y="2936"/>
                    <a:pt x="45" y="3073"/>
                  </a:cubicBezTo>
                  <a:cubicBezTo>
                    <a:pt x="1" y="3338"/>
                    <a:pt x="37" y="3627"/>
                    <a:pt x="167" y="3862"/>
                  </a:cubicBezTo>
                  <a:cubicBezTo>
                    <a:pt x="293" y="4097"/>
                    <a:pt x="486" y="4270"/>
                    <a:pt x="698" y="4372"/>
                  </a:cubicBezTo>
                  <a:cubicBezTo>
                    <a:pt x="860" y="4451"/>
                    <a:pt x="1033" y="4487"/>
                    <a:pt x="1195" y="4487"/>
                  </a:cubicBezTo>
                  <a:cubicBezTo>
                    <a:pt x="1244" y="4487"/>
                    <a:pt x="1291" y="4484"/>
                    <a:pt x="1337" y="4478"/>
                  </a:cubicBezTo>
                  <a:cubicBezTo>
                    <a:pt x="1436" y="4467"/>
                    <a:pt x="1531" y="4437"/>
                    <a:pt x="1616" y="4393"/>
                  </a:cubicBezTo>
                  <a:cubicBezTo>
                    <a:pt x="1698" y="4348"/>
                    <a:pt x="1766" y="4291"/>
                    <a:pt x="1820" y="4226"/>
                  </a:cubicBezTo>
                  <a:cubicBezTo>
                    <a:pt x="1874" y="4161"/>
                    <a:pt x="1908" y="4090"/>
                    <a:pt x="1929" y="4026"/>
                  </a:cubicBezTo>
                  <a:cubicBezTo>
                    <a:pt x="1949" y="3957"/>
                    <a:pt x="1956" y="3896"/>
                    <a:pt x="1956" y="3842"/>
                  </a:cubicBezTo>
                  <a:cubicBezTo>
                    <a:pt x="1953" y="3787"/>
                    <a:pt x="1946" y="3736"/>
                    <a:pt x="1932" y="3699"/>
                  </a:cubicBezTo>
                  <a:cubicBezTo>
                    <a:pt x="1926" y="3679"/>
                    <a:pt x="1915" y="3661"/>
                    <a:pt x="1908" y="3644"/>
                  </a:cubicBezTo>
                  <a:cubicBezTo>
                    <a:pt x="1902" y="3627"/>
                    <a:pt x="1895" y="3613"/>
                    <a:pt x="1888" y="3603"/>
                  </a:cubicBezTo>
                  <a:cubicBezTo>
                    <a:pt x="1878" y="3590"/>
                    <a:pt x="1871" y="3580"/>
                    <a:pt x="1868" y="3572"/>
                  </a:cubicBezTo>
                  <a:cubicBezTo>
                    <a:pt x="1861" y="3563"/>
                    <a:pt x="1854" y="3556"/>
                    <a:pt x="1850" y="3552"/>
                  </a:cubicBezTo>
                  <a:cubicBezTo>
                    <a:pt x="1841" y="3542"/>
                    <a:pt x="1837" y="3536"/>
                    <a:pt x="1837" y="3536"/>
                  </a:cubicBezTo>
                  <a:lnTo>
                    <a:pt x="1837" y="3536"/>
                  </a:lnTo>
                  <a:cubicBezTo>
                    <a:pt x="1837" y="3536"/>
                    <a:pt x="1837" y="3542"/>
                    <a:pt x="1844" y="3556"/>
                  </a:cubicBezTo>
                  <a:cubicBezTo>
                    <a:pt x="1847" y="3563"/>
                    <a:pt x="1850" y="3569"/>
                    <a:pt x="1854" y="3580"/>
                  </a:cubicBezTo>
                  <a:cubicBezTo>
                    <a:pt x="1858" y="3590"/>
                    <a:pt x="1861" y="3600"/>
                    <a:pt x="1864" y="3613"/>
                  </a:cubicBezTo>
                  <a:cubicBezTo>
                    <a:pt x="1878" y="3661"/>
                    <a:pt x="1882" y="3743"/>
                    <a:pt x="1858" y="3831"/>
                  </a:cubicBezTo>
                  <a:cubicBezTo>
                    <a:pt x="1844" y="3872"/>
                    <a:pt x="1827" y="3919"/>
                    <a:pt x="1797" y="3964"/>
                  </a:cubicBezTo>
                  <a:cubicBezTo>
                    <a:pt x="1766" y="4008"/>
                    <a:pt x="1728" y="4049"/>
                    <a:pt x="1681" y="4079"/>
                  </a:cubicBezTo>
                  <a:cubicBezTo>
                    <a:pt x="1585" y="4148"/>
                    <a:pt x="1456" y="4181"/>
                    <a:pt x="1317" y="4181"/>
                  </a:cubicBezTo>
                  <a:cubicBezTo>
                    <a:pt x="1174" y="4178"/>
                    <a:pt x="1021" y="4128"/>
                    <a:pt x="891" y="4035"/>
                  </a:cubicBezTo>
                  <a:cubicBezTo>
                    <a:pt x="759" y="3944"/>
                    <a:pt x="646" y="3808"/>
                    <a:pt x="582" y="3658"/>
                  </a:cubicBezTo>
                  <a:lnTo>
                    <a:pt x="572" y="3627"/>
                  </a:lnTo>
                  <a:lnTo>
                    <a:pt x="561" y="3600"/>
                  </a:lnTo>
                  <a:cubicBezTo>
                    <a:pt x="552" y="3580"/>
                    <a:pt x="548" y="3559"/>
                    <a:pt x="544" y="3542"/>
                  </a:cubicBezTo>
                  <a:cubicBezTo>
                    <a:pt x="538" y="3522"/>
                    <a:pt x="534" y="3501"/>
                    <a:pt x="531" y="3481"/>
                  </a:cubicBezTo>
                  <a:cubicBezTo>
                    <a:pt x="527" y="3470"/>
                    <a:pt x="527" y="3461"/>
                    <a:pt x="524" y="3450"/>
                  </a:cubicBezTo>
                  <a:lnTo>
                    <a:pt x="521" y="3416"/>
                  </a:lnTo>
                  <a:cubicBezTo>
                    <a:pt x="514" y="3335"/>
                    <a:pt x="517" y="3246"/>
                    <a:pt x="534" y="3158"/>
                  </a:cubicBezTo>
                  <a:cubicBezTo>
                    <a:pt x="568" y="2981"/>
                    <a:pt x="636" y="2794"/>
                    <a:pt x="752" y="2627"/>
                  </a:cubicBezTo>
                  <a:cubicBezTo>
                    <a:pt x="803" y="2542"/>
                    <a:pt x="864" y="2460"/>
                    <a:pt x="932" y="2382"/>
                  </a:cubicBezTo>
                  <a:lnTo>
                    <a:pt x="987" y="2327"/>
                  </a:lnTo>
                  <a:cubicBezTo>
                    <a:pt x="1004" y="2307"/>
                    <a:pt x="1024" y="2291"/>
                    <a:pt x="1041" y="2274"/>
                  </a:cubicBezTo>
                  <a:cubicBezTo>
                    <a:pt x="1058" y="2253"/>
                    <a:pt x="1078" y="2236"/>
                    <a:pt x="1099" y="2216"/>
                  </a:cubicBezTo>
                  <a:cubicBezTo>
                    <a:pt x="1116" y="2198"/>
                    <a:pt x="1136" y="2181"/>
                    <a:pt x="1157" y="2161"/>
                  </a:cubicBezTo>
                  <a:cubicBezTo>
                    <a:pt x="1313" y="2018"/>
                    <a:pt x="1490" y="1892"/>
                    <a:pt x="1664" y="1767"/>
                  </a:cubicBezTo>
                  <a:cubicBezTo>
                    <a:pt x="1837" y="1644"/>
                    <a:pt x="2011" y="1522"/>
                    <a:pt x="2171" y="1399"/>
                  </a:cubicBezTo>
                  <a:cubicBezTo>
                    <a:pt x="2327" y="1273"/>
                    <a:pt x="2473" y="1148"/>
                    <a:pt x="2596" y="1021"/>
                  </a:cubicBezTo>
                  <a:cubicBezTo>
                    <a:pt x="2718" y="895"/>
                    <a:pt x="2817" y="766"/>
                    <a:pt x="2891" y="644"/>
                  </a:cubicBezTo>
                  <a:cubicBezTo>
                    <a:pt x="2963" y="521"/>
                    <a:pt x="3014" y="409"/>
                    <a:pt x="3045" y="311"/>
                  </a:cubicBezTo>
                  <a:cubicBezTo>
                    <a:pt x="3055" y="286"/>
                    <a:pt x="3058" y="263"/>
                    <a:pt x="3065" y="242"/>
                  </a:cubicBezTo>
                  <a:cubicBezTo>
                    <a:pt x="3072" y="219"/>
                    <a:pt x="3078" y="198"/>
                    <a:pt x="3082" y="181"/>
                  </a:cubicBezTo>
                  <a:cubicBezTo>
                    <a:pt x="3089" y="140"/>
                    <a:pt x="3096" y="110"/>
                    <a:pt x="3099" y="82"/>
                  </a:cubicBezTo>
                  <a:cubicBezTo>
                    <a:pt x="3106" y="28"/>
                    <a:pt x="3109" y="1"/>
                    <a:pt x="3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505731" y="503068"/>
              <a:ext cx="113306" cy="147504"/>
            </a:xfrm>
            <a:custGeom>
              <a:avLst/>
              <a:gdLst/>
              <a:ahLst/>
              <a:cxnLst/>
              <a:rect l="l" t="t" r="r" b="b"/>
              <a:pathLst>
                <a:path w="2581" h="3360" extrusionOk="0">
                  <a:moveTo>
                    <a:pt x="1715" y="1"/>
                  </a:moveTo>
                  <a:cubicBezTo>
                    <a:pt x="1569" y="1"/>
                    <a:pt x="1413" y="11"/>
                    <a:pt x="1246" y="48"/>
                  </a:cubicBezTo>
                  <a:cubicBezTo>
                    <a:pt x="1083" y="86"/>
                    <a:pt x="913" y="150"/>
                    <a:pt x="753" y="255"/>
                  </a:cubicBezTo>
                  <a:cubicBezTo>
                    <a:pt x="593" y="354"/>
                    <a:pt x="443" y="491"/>
                    <a:pt x="324" y="657"/>
                  </a:cubicBezTo>
                  <a:cubicBezTo>
                    <a:pt x="205" y="820"/>
                    <a:pt x="117" y="1007"/>
                    <a:pt x="62" y="1202"/>
                  </a:cubicBezTo>
                  <a:cubicBezTo>
                    <a:pt x="52" y="1252"/>
                    <a:pt x="39" y="1304"/>
                    <a:pt x="32" y="1351"/>
                  </a:cubicBezTo>
                  <a:cubicBezTo>
                    <a:pt x="25" y="1403"/>
                    <a:pt x="15" y="1450"/>
                    <a:pt x="12" y="1500"/>
                  </a:cubicBezTo>
                  <a:cubicBezTo>
                    <a:pt x="1" y="1599"/>
                    <a:pt x="1" y="1701"/>
                    <a:pt x="12" y="1800"/>
                  </a:cubicBezTo>
                  <a:cubicBezTo>
                    <a:pt x="25" y="1994"/>
                    <a:pt x="73" y="2185"/>
                    <a:pt x="144" y="2354"/>
                  </a:cubicBezTo>
                  <a:cubicBezTo>
                    <a:pt x="212" y="2525"/>
                    <a:pt x="307" y="2678"/>
                    <a:pt x="412" y="2807"/>
                  </a:cubicBezTo>
                  <a:cubicBezTo>
                    <a:pt x="519" y="2937"/>
                    <a:pt x="637" y="3042"/>
                    <a:pt x="756" y="3123"/>
                  </a:cubicBezTo>
                  <a:cubicBezTo>
                    <a:pt x="872" y="3205"/>
                    <a:pt x="995" y="3260"/>
                    <a:pt x="1103" y="3293"/>
                  </a:cubicBezTo>
                  <a:cubicBezTo>
                    <a:pt x="1158" y="3314"/>
                    <a:pt x="1208" y="3321"/>
                    <a:pt x="1257" y="3334"/>
                  </a:cubicBezTo>
                  <a:cubicBezTo>
                    <a:pt x="1280" y="3337"/>
                    <a:pt x="1304" y="3341"/>
                    <a:pt x="1328" y="3345"/>
                  </a:cubicBezTo>
                  <a:cubicBezTo>
                    <a:pt x="1348" y="3348"/>
                    <a:pt x="1368" y="3351"/>
                    <a:pt x="1389" y="3351"/>
                  </a:cubicBezTo>
                  <a:cubicBezTo>
                    <a:pt x="1430" y="3355"/>
                    <a:pt x="1464" y="3355"/>
                    <a:pt x="1494" y="3358"/>
                  </a:cubicBezTo>
                  <a:cubicBezTo>
                    <a:pt x="1505" y="3359"/>
                    <a:pt x="1514" y="3360"/>
                    <a:pt x="1524" y="3360"/>
                  </a:cubicBezTo>
                  <a:cubicBezTo>
                    <a:pt x="1542" y="3360"/>
                    <a:pt x="1559" y="3358"/>
                    <a:pt x="1573" y="3358"/>
                  </a:cubicBezTo>
                  <a:lnTo>
                    <a:pt x="1637" y="3358"/>
                  </a:lnTo>
                  <a:cubicBezTo>
                    <a:pt x="1637" y="3358"/>
                    <a:pt x="1613" y="3355"/>
                    <a:pt x="1573" y="3348"/>
                  </a:cubicBezTo>
                  <a:cubicBezTo>
                    <a:pt x="1555" y="3345"/>
                    <a:pt x="1528" y="3337"/>
                    <a:pt x="1502" y="3328"/>
                  </a:cubicBezTo>
                  <a:cubicBezTo>
                    <a:pt x="1471" y="3321"/>
                    <a:pt x="1440" y="3307"/>
                    <a:pt x="1403" y="3293"/>
                  </a:cubicBezTo>
                  <a:cubicBezTo>
                    <a:pt x="1368" y="3280"/>
                    <a:pt x="1328" y="3263"/>
                    <a:pt x="1287" y="3243"/>
                  </a:cubicBezTo>
                  <a:cubicBezTo>
                    <a:pt x="1249" y="3219"/>
                    <a:pt x="1205" y="3199"/>
                    <a:pt x="1161" y="3168"/>
                  </a:cubicBezTo>
                  <a:cubicBezTo>
                    <a:pt x="1141" y="3154"/>
                    <a:pt x="1117" y="3141"/>
                    <a:pt x="1097" y="3123"/>
                  </a:cubicBezTo>
                  <a:cubicBezTo>
                    <a:pt x="1073" y="3106"/>
                    <a:pt x="1053" y="3089"/>
                    <a:pt x="1029" y="3072"/>
                  </a:cubicBezTo>
                  <a:cubicBezTo>
                    <a:pt x="988" y="3035"/>
                    <a:pt x="940" y="2998"/>
                    <a:pt x="899" y="2950"/>
                  </a:cubicBezTo>
                  <a:cubicBezTo>
                    <a:pt x="811" y="2865"/>
                    <a:pt x="732" y="2756"/>
                    <a:pt x="665" y="2634"/>
                  </a:cubicBezTo>
                  <a:cubicBezTo>
                    <a:pt x="600" y="2511"/>
                    <a:pt x="549" y="2375"/>
                    <a:pt x="511" y="2229"/>
                  </a:cubicBezTo>
                  <a:cubicBezTo>
                    <a:pt x="474" y="2086"/>
                    <a:pt x="457" y="1933"/>
                    <a:pt x="457" y="1780"/>
                  </a:cubicBezTo>
                  <a:lnTo>
                    <a:pt x="461" y="1722"/>
                  </a:lnTo>
                  <a:cubicBezTo>
                    <a:pt x="461" y="1701"/>
                    <a:pt x="464" y="1684"/>
                    <a:pt x="464" y="1664"/>
                  </a:cubicBezTo>
                  <a:cubicBezTo>
                    <a:pt x="464" y="1647"/>
                    <a:pt x="464" y="1627"/>
                    <a:pt x="467" y="1607"/>
                  </a:cubicBezTo>
                  <a:lnTo>
                    <a:pt x="474" y="1552"/>
                  </a:lnTo>
                  <a:cubicBezTo>
                    <a:pt x="478" y="1511"/>
                    <a:pt x="484" y="1474"/>
                    <a:pt x="491" y="1436"/>
                  </a:cubicBezTo>
                  <a:cubicBezTo>
                    <a:pt x="498" y="1398"/>
                    <a:pt x="511" y="1365"/>
                    <a:pt x="519" y="1327"/>
                  </a:cubicBezTo>
                  <a:cubicBezTo>
                    <a:pt x="555" y="1181"/>
                    <a:pt x="621" y="1042"/>
                    <a:pt x="698" y="919"/>
                  </a:cubicBezTo>
                  <a:cubicBezTo>
                    <a:pt x="780" y="797"/>
                    <a:pt x="882" y="688"/>
                    <a:pt x="995" y="599"/>
                  </a:cubicBezTo>
                  <a:cubicBezTo>
                    <a:pt x="1106" y="511"/>
                    <a:pt x="1229" y="436"/>
                    <a:pt x="1355" y="382"/>
                  </a:cubicBezTo>
                  <a:cubicBezTo>
                    <a:pt x="1481" y="324"/>
                    <a:pt x="1607" y="286"/>
                    <a:pt x="1729" y="266"/>
                  </a:cubicBezTo>
                  <a:cubicBezTo>
                    <a:pt x="1852" y="249"/>
                    <a:pt x="1968" y="239"/>
                    <a:pt x="2070" y="239"/>
                  </a:cubicBezTo>
                  <a:cubicBezTo>
                    <a:pt x="2124" y="239"/>
                    <a:pt x="2172" y="242"/>
                    <a:pt x="2216" y="246"/>
                  </a:cubicBezTo>
                  <a:cubicBezTo>
                    <a:pt x="2260" y="249"/>
                    <a:pt x="2304" y="255"/>
                    <a:pt x="2342" y="263"/>
                  </a:cubicBezTo>
                  <a:cubicBezTo>
                    <a:pt x="2379" y="269"/>
                    <a:pt x="2413" y="276"/>
                    <a:pt x="2444" y="280"/>
                  </a:cubicBezTo>
                  <a:cubicBezTo>
                    <a:pt x="2471" y="286"/>
                    <a:pt x="2494" y="293"/>
                    <a:pt x="2515" y="300"/>
                  </a:cubicBezTo>
                  <a:cubicBezTo>
                    <a:pt x="2556" y="310"/>
                    <a:pt x="2580" y="317"/>
                    <a:pt x="2580" y="317"/>
                  </a:cubicBezTo>
                  <a:cubicBezTo>
                    <a:pt x="2580" y="317"/>
                    <a:pt x="2560" y="304"/>
                    <a:pt x="2525" y="280"/>
                  </a:cubicBezTo>
                  <a:cubicBezTo>
                    <a:pt x="2508" y="266"/>
                    <a:pt x="2488" y="249"/>
                    <a:pt x="2464" y="232"/>
                  </a:cubicBezTo>
                  <a:cubicBezTo>
                    <a:pt x="2437" y="215"/>
                    <a:pt x="2406" y="198"/>
                    <a:pt x="2372" y="178"/>
                  </a:cubicBezTo>
                  <a:cubicBezTo>
                    <a:pt x="2335" y="161"/>
                    <a:pt x="2294" y="140"/>
                    <a:pt x="2249" y="120"/>
                  </a:cubicBezTo>
                  <a:cubicBezTo>
                    <a:pt x="2202" y="103"/>
                    <a:pt x="2155" y="82"/>
                    <a:pt x="2097" y="65"/>
                  </a:cubicBezTo>
                  <a:cubicBezTo>
                    <a:pt x="1988" y="31"/>
                    <a:pt x="1858" y="4"/>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520701" y="666291"/>
              <a:ext cx="64709" cy="100663"/>
            </a:xfrm>
            <a:custGeom>
              <a:avLst/>
              <a:gdLst/>
              <a:ahLst/>
              <a:cxnLst/>
              <a:rect l="l" t="t" r="r" b="b"/>
              <a:pathLst>
                <a:path w="1474" h="2293" extrusionOk="0">
                  <a:moveTo>
                    <a:pt x="1293" y="1"/>
                  </a:moveTo>
                  <a:cubicBezTo>
                    <a:pt x="1232" y="4"/>
                    <a:pt x="1161" y="4"/>
                    <a:pt x="1079" y="7"/>
                  </a:cubicBezTo>
                  <a:cubicBezTo>
                    <a:pt x="997" y="11"/>
                    <a:pt x="905" y="21"/>
                    <a:pt x="806" y="38"/>
                  </a:cubicBezTo>
                  <a:cubicBezTo>
                    <a:pt x="756" y="45"/>
                    <a:pt x="704" y="55"/>
                    <a:pt x="650" y="68"/>
                  </a:cubicBezTo>
                  <a:cubicBezTo>
                    <a:pt x="596" y="79"/>
                    <a:pt x="538" y="96"/>
                    <a:pt x="476" y="117"/>
                  </a:cubicBezTo>
                  <a:cubicBezTo>
                    <a:pt x="418" y="140"/>
                    <a:pt x="357" y="170"/>
                    <a:pt x="300" y="219"/>
                  </a:cubicBezTo>
                  <a:cubicBezTo>
                    <a:pt x="239" y="263"/>
                    <a:pt x="184" y="330"/>
                    <a:pt x="157" y="412"/>
                  </a:cubicBezTo>
                  <a:cubicBezTo>
                    <a:pt x="123" y="508"/>
                    <a:pt x="123" y="613"/>
                    <a:pt x="160" y="712"/>
                  </a:cubicBezTo>
                  <a:cubicBezTo>
                    <a:pt x="181" y="759"/>
                    <a:pt x="205" y="811"/>
                    <a:pt x="242" y="851"/>
                  </a:cubicBezTo>
                  <a:cubicBezTo>
                    <a:pt x="263" y="872"/>
                    <a:pt x="283" y="892"/>
                    <a:pt x="307" y="909"/>
                  </a:cubicBezTo>
                  <a:lnTo>
                    <a:pt x="313" y="916"/>
                  </a:lnTo>
                  <a:lnTo>
                    <a:pt x="320" y="919"/>
                  </a:lnTo>
                  <a:lnTo>
                    <a:pt x="320" y="922"/>
                  </a:lnTo>
                  <a:lnTo>
                    <a:pt x="316" y="922"/>
                  </a:lnTo>
                  <a:lnTo>
                    <a:pt x="316" y="926"/>
                  </a:lnTo>
                  <a:lnTo>
                    <a:pt x="320" y="926"/>
                  </a:lnTo>
                  <a:lnTo>
                    <a:pt x="310" y="933"/>
                  </a:lnTo>
                  <a:lnTo>
                    <a:pt x="296" y="953"/>
                  </a:lnTo>
                  <a:cubicBezTo>
                    <a:pt x="252" y="1001"/>
                    <a:pt x="211" y="1052"/>
                    <a:pt x="174" y="1106"/>
                  </a:cubicBezTo>
                  <a:cubicBezTo>
                    <a:pt x="137" y="1164"/>
                    <a:pt x="102" y="1222"/>
                    <a:pt x="76" y="1286"/>
                  </a:cubicBezTo>
                  <a:cubicBezTo>
                    <a:pt x="62" y="1318"/>
                    <a:pt x="51" y="1351"/>
                    <a:pt x="38" y="1382"/>
                  </a:cubicBezTo>
                  <a:cubicBezTo>
                    <a:pt x="31" y="1415"/>
                    <a:pt x="21" y="1450"/>
                    <a:pt x="18" y="1484"/>
                  </a:cubicBezTo>
                  <a:cubicBezTo>
                    <a:pt x="4" y="1558"/>
                    <a:pt x="0" y="1637"/>
                    <a:pt x="14" y="1709"/>
                  </a:cubicBezTo>
                  <a:cubicBezTo>
                    <a:pt x="24" y="1780"/>
                    <a:pt x="41" y="1844"/>
                    <a:pt x="65" y="1902"/>
                  </a:cubicBezTo>
                  <a:cubicBezTo>
                    <a:pt x="79" y="1933"/>
                    <a:pt x="92" y="1963"/>
                    <a:pt x="109" y="1991"/>
                  </a:cubicBezTo>
                  <a:cubicBezTo>
                    <a:pt x="123" y="2021"/>
                    <a:pt x="140" y="2048"/>
                    <a:pt x="160" y="2076"/>
                  </a:cubicBezTo>
                  <a:cubicBezTo>
                    <a:pt x="198" y="2127"/>
                    <a:pt x="239" y="2171"/>
                    <a:pt x="286" y="2208"/>
                  </a:cubicBezTo>
                  <a:cubicBezTo>
                    <a:pt x="334" y="2246"/>
                    <a:pt x="391" y="2277"/>
                    <a:pt x="453" y="2287"/>
                  </a:cubicBezTo>
                  <a:cubicBezTo>
                    <a:pt x="471" y="2291"/>
                    <a:pt x="490" y="2293"/>
                    <a:pt x="509" y="2293"/>
                  </a:cubicBezTo>
                  <a:cubicBezTo>
                    <a:pt x="549" y="2293"/>
                    <a:pt x="587" y="2284"/>
                    <a:pt x="619" y="2273"/>
                  </a:cubicBezTo>
                  <a:cubicBezTo>
                    <a:pt x="671" y="2256"/>
                    <a:pt x="708" y="2225"/>
                    <a:pt x="735" y="2195"/>
                  </a:cubicBezTo>
                  <a:cubicBezTo>
                    <a:pt x="762" y="2164"/>
                    <a:pt x="783" y="2134"/>
                    <a:pt x="796" y="2109"/>
                  </a:cubicBezTo>
                  <a:cubicBezTo>
                    <a:pt x="823" y="2052"/>
                    <a:pt x="837" y="2007"/>
                    <a:pt x="847" y="1977"/>
                  </a:cubicBezTo>
                  <a:cubicBezTo>
                    <a:pt x="854" y="1943"/>
                    <a:pt x="861" y="1930"/>
                    <a:pt x="861" y="1930"/>
                  </a:cubicBezTo>
                  <a:lnTo>
                    <a:pt x="861" y="1930"/>
                  </a:lnTo>
                  <a:cubicBezTo>
                    <a:pt x="861" y="1930"/>
                    <a:pt x="847" y="1940"/>
                    <a:pt x="827" y="1967"/>
                  </a:cubicBezTo>
                  <a:cubicBezTo>
                    <a:pt x="806" y="1991"/>
                    <a:pt x="776" y="2025"/>
                    <a:pt x="735" y="2059"/>
                  </a:cubicBezTo>
                  <a:cubicBezTo>
                    <a:pt x="698" y="2096"/>
                    <a:pt x="640" y="2134"/>
                    <a:pt x="582" y="2137"/>
                  </a:cubicBezTo>
                  <a:cubicBezTo>
                    <a:pt x="579" y="2137"/>
                    <a:pt x="576" y="2137"/>
                    <a:pt x="572" y="2137"/>
                  </a:cubicBezTo>
                  <a:cubicBezTo>
                    <a:pt x="519" y="2137"/>
                    <a:pt x="470" y="2111"/>
                    <a:pt x="418" y="2059"/>
                  </a:cubicBezTo>
                  <a:cubicBezTo>
                    <a:pt x="391" y="2032"/>
                    <a:pt x="368" y="1998"/>
                    <a:pt x="351" y="1957"/>
                  </a:cubicBezTo>
                  <a:cubicBezTo>
                    <a:pt x="330" y="1916"/>
                    <a:pt x="316" y="1878"/>
                    <a:pt x="307" y="1828"/>
                  </a:cubicBezTo>
                  <a:cubicBezTo>
                    <a:pt x="296" y="1780"/>
                    <a:pt x="289" y="1729"/>
                    <a:pt x="289" y="1681"/>
                  </a:cubicBezTo>
                  <a:cubicBezTo>
                    <a:pt x="289" y="1633"/>
                    <a:pt x="296" y="1589"/>
                    <a:pt x="307" y="1542"/>
                  </a:cubicBezTo>
                  <a:cubicBezTo>
                    <a:pt x="313" y="1522"/>
                    <a:pt x="320" y="1501"/>
                    <a:pt x="327" y="1481"/>
                  </a:cubicBezTo>
                  <a:cubicBezTo>
                    <a:pt x="337" y="1460"/>
                    <a:pt x="344" y="1440"/>
                    <a:pt x="357" y="1415"/>
                  </a:cubicBezTo>
                  <a:cubicBezTo>
                    <a:pt x="378" y="1375"/>
                    <a:pt x="405" y="1334"/>
                    <a:pt x="436" y="1293"/>
                  </a:cubicBezTo>
                  <a:cubicBezTo>
                    <a:pt x="467" y="1252"/>
                    <a:pt x="500" y="1215"/>
                    <a:pt x="538" y="1175"/>
                  </a:cubicBezTo>
                  <a:lnTo>
                    <a:pt x="552" y="1161"/>
                  </a:lnTo>
                  <a:lnTo>
                    <a:pt x="561" y="1150"/>
                  </a:lnTo>
                  <a:cubicBezTo>
                    <a:pt x="569" y="1144"/>
                    <a:pt x="572" y="1140"/>
                    <a:pt x="578" y="1134"/>
                  </a:cubicBezTo>
                  <a:lnTo>
                    <a:pt x="643" y="1073"/>
                  </a:lnTo>
                  <a:cubicBezTo>
                    <a:pt x="688" y="1028"/>
                    <a:pt x="735" y="987"/>
                    <a:pt x="779" y="946"/>
                  </a:cubicBezTo>
                  <a:cubicBezTo>
                    <a:pt x="765" y="922"/>
                    <a:pt x="752" y="895"/>
                    <a:pt x="735" y="872"/>
                  </a:cubicBezTo>
                  <a:cubicBezTo>
                    <a:pt x="725" y="851"/>
                    <a:pt x="712" y="834"/>
                    <a:pt x="701" y="814"/>
                  </a:cubicBezTo>
                  <a:lnTo>
                    <a:pt x="701" y="811"/>
                  </a:lnTo>
                  <a:lnTo>
                    <a:pt x="698" y="811"/>
                  </a:lnTo>
                  <a:cubicBezTo>
                    <a:pt x="698" y="807"/>
                    <a:pt x="694" y="807"/>
                    <a:pt x="694" y="803"/>
                  </a:cubicBezTo>
                  <a:cubicBezTo>
                    <a:pt x="684" y="790"/>
                    <a:pt x="657" y="753"/>
                    <a:pt x="606" y="668"/>
                  </a:cubicBezTo>
                  <a:lnTo>
                    <a:pt x="552" y="677"/>
                  </a:lnTo>
                  <a:cubicBezTo>
                    <a:pt x="549" y="679"/>
                    <a:pt x="548" y="679"/>
                    <a:pt x="547" y="679"/>
                  </a:cubicBezTo>
                  <a:cubicBezTo>
                    <a:pt x="545" y="679"/>
                    <a:pt x="544" y="677"/>
                    <a:pt x="541" y="677"/>
                  </a:cubicBezTo>
                  <a:lnTo>
                    <a:pt x="531" y="677"/>
                  </a:lnTo>
                  <a:lnTo>
                    <a:pt x="514" y="674"/>
                  </a:lnTo>
                  <a:lnTo>
                    <a:pt x="500" y="671"/>
                  </a:lnTo>
                  <a:lnTo>
                    <a:pt x="490" y="671"/>
                  </a:lnTo>
                  <a:lnTo>
                    <a:pt x="484" y="668"/>
                  </a:lnTo>
                  <a:cubicBezTo>
                    <a:pt x="484" y="668"/>
                    <a:pt x="480" y="668"/>
                    <a:pt x="476" y="664"/>
                  </a:cubicBezTo>
                  <a:lnTo>
                    <a:pt x="473" y="664"/>
                  </a:lnTo>
                  <a:cubicBezTo>
                    <a:pt x="467" y="660"/>
                    <a:pt x="456" y="654"/>
                    <a:pt x="449" y="651"/>
                  </a:cubicBezTo>
                  <a:cubicBezTo>
                    <a:pt x="436" y="640"/>
                    <a:pt x="423" y="624"/>
                    <a:pt x="409" y="606"/>
                  </a:cubicBezTo>
                  <a:cubicBezTo>
                    <a:pt x="391" y="569"/>
                    <a:pt x="385" y="525"/>
                    <a:pt x="391" y="487"/>
                  </a:cubicBezTo>
                  <a:cubicBezTo>
                    <a:pt x="402" y="450"/>
                    <a:pt x="418" y="415"/>
                    <a:pt x="449" y="382"/>
                  </a:cubicBezTo>
                  <a:cubicBezTo>
                    <a:pt x="476" y="348"/>
                    <a:pt x="517" y="321"/>
                    <a:pt x="561" y="293"/>
                  </a:cubicBezTo>
                  <a:cubicBezTo>
                    <a:pt x="647" y="242"/>
                    <a:pt x="749" y="208"/>
                    <a:pt x="841" y="178"/>
                  </a:cubicBezTo>
                  <a:cubicBezTo>
                    <a:pt x="1024" y="120"/>
                    <a:pt x="1184" y="65"/>
                    <a:pt x="1296" y="41"/>
                  </a:cubicBezTo>
                  <a:cubicBezTo>
                    <a:pt x="1351" y="28"/>
                    <a:pt x="1398" y="18"/>
                    <a:pt x="1429" y="15"/>
                  </a:cubicBezTo>
                  <a:cubicBezTo>
                    <a:pt x="1459" y="7"/>
                    <a:pt x="1473" y="7"/>
                    <a:pt x="1473" y="7"/>
                  </a:cubicBezTo>
                  <a:cubicBezTo>
                    <a:pt x="1473" y="7"/>
                    <a:pt x="1409" y="4"/>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657628" y="443583"/>
              <a:ext cx="182975" cy="97282"/>
            </a:xfrm>
            <a:custGeom>
              <a:avLst/>
              <a:gdLst/>
              <a:ahLst/>
              <a:cxnLst/>
              <a:rect l="l" t="t" r="r" b="b"/>
              <a:pathLst>
                <a:path w="4168" h="2216" extrusionOk="0">
                  <a:moveTo>
                    <a:pt x="2840" y="0"/>
                  </a:moveTo>
                  <a:cubicBezTo>
                    <a:pt x="2754" y="0"/>
                    <a:pt x="2670" y="7"/>
                    <a:pt x="2590" y="18"/>
                  </a:cubicBezTo>
                  <a:cubicBezTo>
                    <a:pt x="2467" y="32"/>
                    <a:pt x="2348" y="59"/>
                    <a:pt x="2235" y="94"/>
                  </a:cubicBezTo>
                  <a:cubicBezTo>
                    <a:pt x="2008" y="158"/>
                    <a:pt x="1807" y="250"/>
                    <a:pt x="1617" y="342"/>
                  </a:cubicBezTo>
                  <a:cubicBezTo>
                    <a:pt x="1524" y="390"/>
                    <a:pt x="1430" y="437"/>
                    <a:pt x="1348" y="485"/>
                  </a:cubicBezTo>
                  <a:cubicBezTo>
                    <a:pt x="1263" y="533"/>
                    <a:pt x="1181" y="580"/>
                    <a:pt x="1100" y="621"/>
                  </a:cubicBezTo>
                  <a:cubicBezTo>
                    <a:pt x="943" y="706"/>
                    <a:pt x="797" y="778"/>
                    <a:pt x="661" y="825"/>
                  </a:cubicBezTo>
                  <a:cubicBezTo>
                    <a:pt x="533" y="870"/>
                    <a:pt x="417" y="893"/>
                    <a:pt x="316" y="893"/>
                  </a:cubicBezTo>
                  <a:cubicBezTo>
                    <a:pt x="309" y="893"/>
                    <a:pt x="303" y="893"/>
                    <a:pt x="296" y="893"/>
                  </a:cubicBezTo>
                  <a:cubicBezTo>
                    <a:pt x="290" y="893"/>
                    <a:pt x="284" y="893"/>
                    <a:pt x="277" y="893"/>
                  </a:cubicBezTo>
                  <a:cubicBezTo>
                    <a:pt x="184" y="893"/>
                    <a:pt x="110" y="871"/>
                    <a:pt x="62" y="855"/>
                  </a:cubicBezTo>
                  <a:cubicBezTo>
                    <a:pt x="34" y="845"/>
                    <a:pt x="14" y="839"/>
                    <a:pt x="1" y="832"/>
                  </a:cubicBezTo>
                  <a:lnTo>
                    <a:pt x="1" y="832"/>
                  </a:lnTo>
                  <a:cubicBezTo>
                    <a:pt x="14" y="839"/>
                    <a:pt x="31" y="852"/>
                    <a:pt x="59" y="863"/>
                  </a:cubicBezTo>
                  <a:cubicBezTo>
                    <a:pt x="109" y="886"/>
                    <a:pt x="188" y="921"/>
                    <a:pt x="296" y="930"/>
                  </a:cubicBezTo>
                  <a:cubicBezTo>
                    <a:pt x="327" y="934"/>
                    <a:pt x="359" y="936"/>
                    <a:pt x="393" y="936"/>
                  </a:cubicBezTo>
                  <a:cubicBezTo>
                    <a:pt x="479" y="936"/>
                    <a:pt x="577" y="924"/>
                    <a:pt x="681" y="900"/>
                  </a:cubicBezTo>
                  <a:cubicBezTo>
                    <a:pt x="830" y="869"/>
                    <a:pt x="990" y="811"/>
                    <a:pt x="1157" y="740"/>
                  </a:cubicBezTo>
                  <a:cubicBezTo>
                    <a:pt x="1239" y="703"/>
                    <a:pt x="1328" y="665"/>
                    <a:pt x="1416" y="624"/>
                  </a:cubicBezTo>
                  <a:cubicBezTo>
                    <a:pt x="1504" y="587"/>
                    <a:pt x="1596" y="546"/>
                    <a:pt x="1692" y="512"/>
                  </a:cubicBezTo>
                  <a:cubicBezTo>
                    <a:pt x="1882" y="437"/>
                    <a:pt x="2086" y="365"/>
                    <a:pt x="2293" y="315"/>
                  </a:cubicBezTo>
                  <a:cubicBezTo>
                    <a:pt x="2464" y="271"/>
                    <a:pt x="2642" y="242"/>
                    <a:pt x="2821" y="242"/>
                  </a:cubicBezTo>
                  <a:cubicBezTo>
                    <a:pt x="2863" y="242"/>
                    <a:pt x="2905" y="244"/>
                    <a:pt x="2947" y="247"/>
                  </a:cubicBezTo>
                  <a:cubicBezTo>
                    <a:pt x="3164" y="263"/>
                    <a:pt x="3382" y="329"/>
                    <a:pt x="3565" y="444"/>
                  </a:cubicBezTo>
                  <a:cubicBezTo>
                    <a:pt x="3658" y="502"/>
                    <a:pt x="3736" y="570"/>
                    <a:pt x="3794" y="659"/>
                  </a:cubicBezTo>
                  <a:cubicBezTo>
                    <a:pt x="3858" y="743"/>
                    <a:pt x="3896" y="845"/>
                    <a:pt x="3920" y="948"/>
                  </a:cubicBezTo>
                  <a:cubicBezTo>
                    <a:pt x="3964" y="1158"/>
                    <a:pt x="3940" y="1383"/>
                    <a:pt x="3868" y="1577"/>
                  </a:cubicBezTo>
                  <a:cubicBezTo>
                    <a:pt x="3831" y="1676"/>
                    <a:pt x="3780" y="1764"/>
                    <a:pt x="3719" y="1842"/>
                  </a:cubicBezTo>
                  <a:cubicBezTo>
                    <a:pt x="3658" y="1917"/>
                    <a:pt x="3582" y="1978"/>
                    <a:pt x="3501" y="2015"/>
                  </a:cubicBezTo>
                  <a:cubicBezTo>
                    <a:pt x="3418" y="2056"/>
                    <a:pt x="3331" y="2074"/>
                    <a:pt x="3244" y="2074"/>
                  </a:cubicBezTo>
                  <a:cubicBezTo>
                    <a:pt x="3156" y="2074"/>
                    <a:pt x="3070" y="2055"/>
                    <a:pt x="2991" y="2023"/>
                  </a:cubicBezTo>
                  <a:cubicBezTo>
                    <a:pt x="2950" y="2009"/>
                    <a:pt x="2916" y="1992"/>
                    <a:pt x="2882" y="1971"/>
                  </a:cubicBezTo>
                  <a:cubicBezTo>
                    <a:pt x="2865" y="1962"/>
                    <a:pt x="2848" y="1951"/>
                    <a:pt x="2831" y="1941"/>
                  </a:cubicBezTo>
                  <a:cubicBezTo>
                    <a:pt x="2818" y="1927"/>
                    <a:pt x="2804" y="1913"/>
                    <a:pt x="2790" y="1904"/>
                  </a:cubicBezTo>
                  <a:cubicBezTo>
                    <a:pt x="2733" y="1852"/>
                    <a:pt x="2688" y="1794"/>
                    <a:pt x="2654" y="1733"/>
                  </a:cubicBezTo>
                  <a:cubicBezTo>
                    <a:pt x="2620" y="1672"/>
                    <a:pt x="2596" y="1610"/>
                    <a:pt x="2579" y="1553"/>
                  </a:cubicBezTo>
                  <a:cubicBezTo>
                    <a:pt x="2565" y="1495"/>
                    <a:pt x="2559" y="1437"/>
                    <a:pt x="2562" y="1386"/>
                  </a:cubicBezTo>
                  <a:cubicBezTo>
                    <a:pt x="2559" y="1288"/>
                    <a:pt x="2582" y="1206"/>
                    <a:pt x="2606" y="1155"/>
                  </a:cubicBezTo>
                  <a:cubicBezTo>
                    <a:pt x="2617" y="1128"/>
                    <a:pt x="2626" y="1111"/>
                    <a:pt x="2634" y="1097"/>
                  </a:cubicBezTo>
                  <a:cubicBezTo>
                    <a:pt x="2640" y="1084"/>
                    <a:pt x="2644" y="1080"/>
                    <a:pt x="2644" y="1080"/>
                  </a:cubicBezTo>
                  <a:lnTo>
                    <a:pt x="2644" y="1080"/>
                  </a:lnTo>
                  <a:cubicBezTo>
                    <a:pt x="2644" y="1080"/>
                    <a:pt x="2640" y="1084"/>
                    <a:pt x="2631" y="1097"/>
                  </a:cubicBezTo>
                  <a:cubicBezTo>
                    <a:pt x="2623" y="1108"/>
                    <a:pt x="2606" y="1125"/>
                    <a:pt x="2593" y="1148"/>
                  </a:cubicBezTo>
                  <a:cubicBezTo>
                    <a:pt x="2562" y="1196"/>
                    <a:pt x="2524" y="1274"/>
                    <a:pt x="2511" y="1383"/>
                  </a:cubicBezTo>
                  <a:cubicBezTo>
                    <a:pt x="2504" y="1437"/>
                    <a:pt x="2504" y="1499"/>
                    <a:pt x="2515" y="1566"/>
                  </a:cubicBezTo>
                  <a:cubicBezTo>
                    <a:pt x="2524" y="1631"/>
                    <a:pt x="2542" y="1703"/>
                    <a:pt x="2573" y="1774"/>
                  </a:cubicBezTo>
                  <a:cubicBezTo>
                    <a:pt x="2606" y="1846"/>
                    <a:pt x="2651" y="1917"/>
                    <a:pt x="2712" y="1982"/>
                  </a:cubicBezTo>
                  <a:cubicBezTo>
                    <a:pt x="2725" y="1998"/>
                    <a:pt x="2742" y="2012"/>
                    <a:pt x="2760" y="2029"/>
                  </a:cubicBezTo>
                  <a:cubicBezTo>
                    <a:pt x="2777" y="2043"/>
                    <a:pt x="2797" y="2056"/>
                    <a:pt x="2814" y="2073"/>
                  </a:cubicBezTo>
                  <a:cubicBezTo>
                    <a:pt x="2855" y="2097"/>
                    <a:pt x="2899" y="2125"/>
                    <a:pt x="2943" y="2141"/>
                  </a:cubicBezTo>
                  <a:cubicBezTo>
                    <a:pt x="2984" y="2162"/>
                    <a:pt x="3031" y="2175"/>
                    <a:pt x="3083" y="2189"/>
                  </a:cubicBezTo>
                  <a:cubicBezTo>
                    <a:pt x="3107" y="2196"/>
                    <a:pt x="3130" y="2199"/>
                    <a:pt x="3157" y="2206"/>
                  </a:cubicBezTo>
                  <a:cubicBezTo>
                    <a:pt x="3182" y="2213"/>
                    <a:pt x="3209" y="2213"/>
                    <a:pt x="3236" y="2213"/>
                  </a:cubicBezTo>
                  <a:cubicBezTo>
                    <a:pt x="3256" y="2215"/>
                    <a:pt x="3276" y="2216"/>
                    <a:pt x="3296" y="2216"/>
                  </a:cubicBezTo>
                  <a:cubicBezTo>
                    <a:pt x="3386" y="2216"/>
                    <a:pt x="3477" y="2198"/>
                    <a:pt x="3565" y="2158"/>
                  </a:cubicBezTo>
                  <a:cubicBezTo>
                    <a:pt x="3671" y="2114"/>
                    <a:pt x="3766" y="2039"/>
                    <a:pt x="3848" y="1951"/>
                  </a:cubicBezTo>
                  <a:cubicBezTo>
                    <a:pt x="3926" y="1863"/>
                    <a:pt x="3991" y="1757"/>
                    <a:pt x="4039" y="1645"/>
                  </a:cubicBezTo>
                  <a:cubicBezTo>
                    <a:pt x="4134" y="1420"/>
                    <a:pt x="4168" y="1161"/>
                    <a:pt x="4116" y="907"/>
                  </a:cubicBezTo>
                  <a:cubicBezTo>
                    <a:pt x="4093" y="781"/>
                    <a:pt x="4042" y="655"/>
                    <a:pt x="3974" y="539"/>
                  </a:cubicBezTo>
                  <a:cubicBezTo>
                    <a:pt x="3903" y="427"/>
                    <a:pt x="3800" y="325"/>
                    <a:pt x="3695" y="250"/>
                  </a:cubicBezTo>
                  <a:cubicBezTo>
                    <a:pt x="3586" y="172"/>
                    <a:pt x="3467" y="114"/>
                    <a:pt x="3341" y="76"/>
                  </a:cubicBezTo>
                  <a:cubicBezTo>
                    <a:pt x="3215" y="36"/>
                    <a:pt x="3089" y="15"/>
                    <a:pt x="2964" y="5"/>
                  </a:cubicBezTo>
                  <a:cubicBezTo>
                    <a:pt x="2922" y="2"/>
                    <a:pt x="2881" y="0"/>
                    <a:pt x="2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803554" y="404072"/>
              <a:ext cx="142499" cy="72215"/>
            </a:xfrm>
            <a:custGeom>
              <a:avLst/>
              <a:gdLst/>
              <a:ahLst/>
              <a:cxnLst/>
              <a:rect l="l" t="t" r="r" b="b"/>
              <a:pathLst>
                <a:path w="3246" h="1645" extrusionOk="0">
                  <a:moveTo>
                    <a:pt x="0" y="0"/>
                  </a:moveTo>
                  <a:cubicBezTo>
                    <a:pt x="0" y="0"/>
                    <a:pt x="21" y="4"/>
                    <a:pt x="54" y="7"/>
                  </a:cubicBezTo>
                  <a:cubicBezTo>
                    <a:pt x="72" y="11"/>
                    <a:pt x="92" y="14"/>
                    <a:pt x="119" y="17"/>
                  </a:cubicBezTo>
                  <a:cubicBezTo>
                    <a:pt x="143" y="20"/>
                    <a:pt x="174" y="28"/>
                    <a:pt x="205" y="34"/>
                  </a:cubicBezTo>
                  <a:cubicBezTo>
                    <a:pt x="334" y="61"/>
                    <a:pt x="514" y="116"/>
                    <a:pt x="711" y="208"/>
                  </a:cubicBezTo>
                  <a:cubicBezTo>
                    <a:pt x="813" y="256"/>
                    <a:pt x="915" y="317"/>
                    <a:pt x="1021" y="388"/>
                  </a:cubicBezTo>
                  <a:cubicBezTo>
                    <a:pt x="1123" y="460"/>
                    <a:pt x="1225" y="541"/>
                    <a:pt x="1320" y="637"/>
                  </a:cubicBezTo>
                  <a:cubicBezTo>
                    <a:pt x="1419" y="732"/>
                    <a:pt x="1507" y="841"/>
                    <a:pt x="1588" y="956"/>
                  </a:cubicBezTo>
                  <a:cubicBezTo>
                    <a:pt x="1667" y="1075"/>
                    <a:pt x="1745" y="1212"/>
                    <a:pt x="1861" y="1334"/>
                  </a:cubicBezTo>
                  <a:cubicBezTo>
                    <a:pt x="1976" y="1453"/>
                    <a:pt x="2123" y="1551"/>
                    <a:pt x="2279" y="1603"/>
                  </a:cubicBezTo>
                  <a:cubicBezTo>
                    <a:pt x="2368" y="1630"/>
                    <a:pt x="2460" y="1645"/>
                    <a:pt x="2550" y="1645"/>
                  </a:cubicBezTo>
                  <a:cubicBezTo>
                    <a:pt x="2626" y="1645"/>
                    <a:pt x="2701" y="1634"/>
                    <a:pt x="2772" y="1612"/>
                  </a:cubicBezTo>
                  <a:cubicBezTo>
                    <a:pt x="2851" y="1592"/>
                    <a:pt x="2926" y="1555"/>
                    <a:pt x="2990" y="1507"/>
                  </a:cubicBezTo>
                  <a:cubicBezTo>
                    <a:pt x="3055" y="1460"/>
                    <a:pt x="3109" y="1399"/>
                    <a:pt x="3150" y="1334"/>
                  </a:cubicBezTo>
                  <a:cubicBezTo>
                    <a:pt x="3225" y="1198"/>
                    <a:pt x="3246" y="1052"/>
                    <a:pt x="3218" y="926"/>
                  </a:cubicBezTo>
                  <a:cubicBezTo>
                    <a:pt x="3194" y="796"/>
                    <a:pt x="3116" y="691"/>
                    <a:pt x="3024" y="640"/>
                  </a:cubicBezTo>
                  <a:cubicBezTo>
                    <a:pt x="2969" y="606"/>
                    <a:pt x="2909" y="590"/>
                    <a:pt x="2856" y="590"/>
                  </a:cubicBezTo>
                  <a:cubicBezTo>
                    <a:pt x="2824" y="590"/>
                    <a:pt x="2794" y="596"/>
                    <a:pt x="2769" y="606"/>
                  </a:cubicBezTo>
                  <a:cubicBezTo>
                    <a:pt x="2701" y="633"/>
                    <a:pt x="2667" y="681"/>
                    <a:pt x="2650" y="711"/>
                  </a:cubicBezTo>
                  <a:cubicBezTo>
                    <a:pt x="2643" y="728"/>
                    <a:pt x="2640" y="742"/>
                    <a:pt x="2637" y="752"/>
                  </a:cubicBezTo>
                  <a:cubicBezTo>
                    <a:pt x="2637" y="759"/>
                    <a:pt x="2633" y="766"/>
                    <a:pt x="2633" y="766"/>
                  </a:cubicBezTo>
                  <a:cubicBezTo>
                    <a:pt x="2633" y="766"/>
                    <a:pt x="2637" y="763"/>
                    <a:pt x="2640" y="752"/>
                  </a:cubicBezTo>
                  <a:cubicBezTo>
                    <a:pt x="2643" y="745"/>
                    <a:pt x="2650" y="732"/>
                    <a:pt x="2660" y="718"/>
                  </a:cubicBezTo>
                  <a:cubicBezTo>
                    <a:pt x="2681" y="691"/>
                    <a:pt x="2722" y="657"/>
                    <a:pt x="2783" y="647"/>
                  </a:cubicBezTo>
                  <a:cubicBezTo>
                    <a:pt x="2794" y="644"/>
                    <a:pt x="2805" y="643"/>
                    <a:pt x="2816" y="643"/>
                  </a:cubicBezTo>
                  <a:cubicBezTo>
                    <a:pt x="2868" y="643"/>
                    <a:pt x="2926" y="667"/>
                    <a:pt x="2973" y="711"/>
                  </a:cubicBezTo>
                  <a:cubicBezTo>
                    <a:pt x="3034" y="766"/>
                    <a:pt x="3075" y="847"/>
                    <a:pt x="3082" y="946"/>
                  </a:cubicBezTo>
                  <a:cubicBezTo>
                    <a:pt x="3089" y="1041"/>
                    <a:pt x="3062" y="1150"/>
                    <a:pt x="2997" y="1235"/>
                  </a:cubicBezTo>
                  <a:cubicBezTo>
                    <a:pt x="2963" y="1276"/>
                    <a:pt x="2926" y="1310"/>
                    <a:pt x="2878" y="1341"/>
                  </a:cubicBezTo>
                  <a:cubicBezTo>
                    <a:pt x="2827" y="1372"/>
                    <a:pt x="2776" y="1392"/>
                    <a:pt x="2718" y="1405"/>
                  </a:cubicBezTo>
                  <a:cubicBezTo>
                    <a:pt x="2674" y="1416"/>
                    <a:pt x="2626" y="1420"/>
                    <a:pt x="2578" y="1420"/>
                  </a:cubicBezTo>
                  <a:cubicBezTo>
                    <a:pt x="2563" y="1420"/>
                    <a:pt x="2549" y="1420"/>
                    <a:pt x="2535" y="1419"/>
                  </a:cubicBezTo>
                  <a:cubicBezTo>
                    <a:pt x="2473" y="1419"/>
                    <a:pt x="2409" y="1408"/>
                    <a:pt x="2348" y="1388"/>
                  </a:cubicBezTo>
                  <a:cubicBezTo>
                    <a:pt x="2225" y="1351"/>
                    <a:pt x="2106" y="1283"/>
                    <a:pt x="2014" y="1184"/>
                  </a:cubicBezTo>
                  <a:cubicBezTo>
                    <a:pt x="1922" y="1089"/>
                    <a:pt x="1844" y="963"/>
                    <a:pt x="1752" y="841"/>
                  </a:cubicBezTo>
                  <a:cubicBezTo>
                    <a:pt x="1660" y="714"/>
                    <a:pt x="1555" y="603"/>
                    <a:pt x="1442" y="504"/>
                  </a:cubicBezTo>
                  <a:cubicBezTo>
                    <a:pt x="1334" y="408"/>
                    <a:pt x="1214" y="327"/>
                    <a:pt x="1095" y="262"/>
                  </a:cubicBezTo>
                  <a:cubicBezTo>
                    <a:pt x="980" y="201"/>
                    <a:pt x="864" y="147"/>
                    <a:pt x="752" y="109"/>
                  </a:cubicBezTo>
                  <a:cubicBezTo>
                    <a:pt x="534" y="31"/>
                    <a:pt x="340" y="11"/>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5"/>
            <p:cNvSpPr/>
            <p:nvPr/>
          </p:nvSpPr>
          <p:spPr>
            <a:xfrm>
              <a:off x="866552" y="451880"/>
              <a:ext cx="73401" cy="85912"/>
            </a:xfrm>
            <a:custGeom>
              <a:avLst/>
              <a:gdLst/>
              <a:ahLst/>
              <a:cxnLst/>
              <a:rect l="l" t="t" r="r" b="b"/>
              <a:pathLst>
                <a:path w="1672" h="1957" extrusionOk="0">
                  <a:moveTo>
                    <a:pt x="1" y="0"/>
                  </a:moveTo>
                  <a:cubicBezTo>
                    <a:pt x="1" y="0"/>
                    <a:pt x="15" y="7"/>
                    <a:pt x="35" y="27"/>
                  </a:cubicBezTo>
                  <a:cubicBezTo>
                    <a:pt x="51" y="44"/>
                    <a:pt x="82" y="71"/>
                    <a:pt x="113" y="112"/>
                  </a:cubicBezTo>
                  <a:cubicBezTo>
                    <a:pt x="178" y="187"/>
                    <a:pt x="260" y="310"/>
                    <a:pt x="313" y="470"/>
                  </a:cubicBezTo>
                  <a:cubicBezTo>
                    <a:pt x="341" y="548"/>
                    <a:pt x="365" y="633"/>
                    <a:pt x="378" y="732"/>
                  </a:cubicBezTo>
                  <a:cubicBezTo>
                    <a:pt x="392" y="826"/>
                    <a:pt x="402" y="928"/>
                    <a:pt x="419" y="1038"/>
                  </a:cubicBezTo>
                  <a:cubicBezTo>
                    <a:pt x="436" y="1146"/>
                    <a:pt x="453" y="1262"/>
                    <a:pt x="494" y="1381"/>
                  </a:cubicBezTo>
                  <a:cubicBezTo>
                    <a:pt x="531" y="1497"/>
                    <a:pt x="593" y="1613"/>
                    <a:pt x="674" y="1715"/>
                  </a:cubicBezTo>
                  <a:cubicBezTo>
                    <a:pt x="759" y="1813"/>
                    <a:pt x="872" y="1902"/>
                    <a:pt x="1007" y="1939"/>
                  </a:cubicBezTo>
                  <a:cubicBezTo>
                    <a:pt x="1028" y="1942"/>
                    <a:pt x="1045" y="1946"/>
                    <a:pt x="1062" y="1949"/>
                  </a:cubicBezTo>
                  <a:lnTo>
                    <a:pt x="1113" y="1956"/>
                  </a:lnTo>
                  <a:cubicBezTo>
                    <a:pt x="1147" y="1956"/>
                    <a:pt x="1185" y="1956"/>
                    <a:pt x="1219" y="1949"/>
                  </a:cubicBezTo>
                  <a:cubicBezTo>
                    <a:pt x="1290" y="1939"/>
                    <a:pt x="1354" y="1915"/>
                    <a:pt x="1409" y="1881"/>
                  </a:cubicBezTo>
                  <a:cubicBezTo>
                    <a:pt x="1525" y="1813"/>
                    <a:pt x="1610" y="1707"/>
                    <a:pt x="1647" y="1592"/>
                  </a:cubicBezTo>
                  <a:cubicBezTo>
                    <a:pt x="1664" y="1534"/>
                    <a:pt x="1671" y="1476"/>
                    <a:pt x="1671" y="1418"/>
                  </a:cubicBezTo>
                  <a:cubicBezTo>
                    <a:pt x="1668" y="1360"/>
                    <a:pt x="1654" y="1306"/>
                    <a:pt x="1630" y="1258"/>
                  </a:cubicBezTo>
                  <a:cubicBezTo>
                    <a:pt x="1607" y="1211"/>
                    <a:pt x="1569" y="1170"/>
                    <a:pt x="1525" y="1143"/>
                  </a:cubicBezTo>
                  <a:cubicBezTo>
                    <a:pt x="1489" y="1121"/>
                    <a:pt x="1449" y="1110"/>
                    <a:pt x="1412" y="1110"/>
                  </a:cubicBezTo>
                  <a:cubicBezTo>
                    <a:pt x="1403" y="1110"/>
                    <a:pt x="1394" y="1111"/>
                    <a:pt x="1385" y="1112"/>
                  </a:cubicBezTo>
                  <a:cubicBezTo>
                    <a:pt x="1341" y="1119"/>
                    <a:pt x="1304" y="1140"/>
                    <a:pt x="1276" y="1160"/>
                  </a:cubicBezTo>
                  <a:cubicBezTo>
                    <a:pt x="1249" y="1184"/>
                    <a:pt x="1229" y="1204"/>
                    <a:pt x="1215" y="1225"/>
                  </a:cubicBezTo>
                  <a:cubicBezTo>
                    <a:pt x="1181" y="1269"/>
                    <a:pt x="1167" y="1306"/>
                    <a:pt x="1153" y="1330"/>
                  </a:cubicBezTo>
                  <a:cubicBezTo>
                    <a:pt x="1140" y="1357"/>
                    <a:pt x="1137" y="1371"/>
                    <a:pt x="1137" y="1371"/>
                  </a:cubicBezTo>
                  <a:cubicBezTo>
                    <a:pt x="1137" y="1371"/>
                    <a:pt x="1144" y="1357"/>
                    <a:pt x="1161" y="1337"/>
                  </a:cubicBezTo>
                  <a:cubicBezTo>
                    <a:pt x="1181" y="1316"/>
                    <a:pt x="1208" y="1286"/>
                    <a:pt x="1246" y="1255"/>
                  </a:cubicBezTo>
                  <a:cubicBezTo>
                    <a:pt x="1278" y="1226"/>
                    <a:pt x="1329" y="1197"/>
                    <a:pt x="1381" y="1197"/>
                  </a:cubicBezTo>
                  <a:cubicBezTo>
                    <a:pt x="1383" y="1197"/>
                    <a:pt x="1386" y="1197"/>
                    <a:pt x="1389" y="1197"/>
                  </a:cubicBezTo>
                  <a:cubicBezTo>
                    <a:pt x="1416" y="1201"/>
                    <a:pt x="1439" y="1214"/>
                    <a:pt x="1460" y="1235"/>
                  </a:cubicBezTo>
                  <a:cubicBezTo>
                    <a:pt x="1477" y="1252"/>
                    <a:pt x="1494" y="1279"/>
                    <a:pt x="1505" y="1313"/>
                  </a:cubicBezTo>
                  <a:cubicBezTo>
                    <a:pt x="1514" y="1344"/>
                    <a:pt x="1518" y="1381"/>
                    <a:pt x="1514" y="1418"/>
                  </a:cubicBezTo>
                  <a:cubicBezTo>
                    <a:pt x="1511" y="1452"/>
                    <a:pt x="1497" y="1490"/>
                    <a:pt x="1480" y="1528"/>
                  </a:cubicBezTo>
                  <a:cubicBezTo>
                    <a:pt x="1439" y="1595"/>
                    <a:pt x="1382" y="1657"/>
                    <a:pt x="1307" y="1701"/>
                  </a:cubicBezTo>
                  <a:cubicBezTo>
                    <a:pt x="1269" y="1721"/>
                    <a:pt x="1229" y="1735"/>
                    <a:pt x="1188" y="1741"/>
                  </a:cubicBezTo>
                  <a:cubicBezTo>
                    <a:pt x="1174" y="1741"/>
                    <a:pt x="1161" y="1743"/>
                    <a:pt x="1147" y="1743"/>
                  </a:cubicBezTo>
                  <a:cubicBezTo>
                    <a:pt x="1140" y="1743"/>
                    <a:pt x="1133" y="1743"/>
                    <a:pt x="1127" y="1741"/>
                  </a:cubicBezTo>
                  <a:lnTo>
                    <a:pt x="1092" y="1738"/>
                  </a:lnTo>
                  <a:cubicBezTo>
                    <a:pt x="1082" y="1738"/>
                    <a:pt x="1072" y="1735"/>
                    <a:pt x="1062" y="1732"/>
                  </a:cubicBezTo>
                  <a:cubicBezTo>
                    <a:pt x="977" y="1711"/>
                    <a:pt x="896" y="1657"/>
                    <a:pt x="827" y="1581"/>
                  </a:cubicBezTo>
                  <a:cubicBezTo>
                    <a:pt x="759" y="1507"/>
                    <a:pt x="704" y="1415"/>
                    <a:pt x="668" y="1316"/>
                  </a:cubicBezTo>
                  <a:cubicBezTo>
                    <a:pt x="630" y="1221"/>
                    <a:pt x="607" y="1112"/>
                    <a:pt x="582" y="1010"/>
                  </a:cubicBezTo>
                  <a:cubicBezTo>
                    <a:pt x="538" y="799"/>
                    <a:pt x="491" y="589"/>
                    <a:pt x="402" y="429"/>
                  </a:cubicBezTo>
                  <a:cubicBezTo>
                    <a:pt x="317" y="269"/>
                    <a:pt x="208" y="163"/>
                    <a:pt x="130" y="95"/>
                  </a:cubicBezTo>
                  <a:cubicBezTo>
                    <a:pt x="89" y="61"/>
                    <a:pt x="59" y="38"/>
                    <a:pt x="35" y="24"/>
                  </a:cubicBezTo>
                  <a:cubicBezTo>
                    <a:pt x="15"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899873" y="410833"/>
              <a:ext cx="36174" cy="41222"/>
            </a:xfrm>
            <a:custGeom>
              <a:avLst/>
              <a:gdLst/>
              <a:ahLst/>
              <a:cxnLst/>
              <a:rect l="l" t="t" r="r" b="b"/>
              <a:pathLst>
                <a:path w="824" h="939" extrusionOk="0">
                  <a:moveTo>
                    <a:pt x="467" y="1"/>
                  </a:moveTo>
                  <a:cubicBezTo>
                    <a:pt x="455" y="1"/>
                    <a:pt x="442" y="1"/>
                    <a:pt x="429" y="3"/>
                  </a:cubicBezTo>
                  <a:cubicBezTo>
                    <a:pt x="368" y="9"/>
                    <a:pt x="306" y="26"/>
                    <a:pt x="248" y="61"/>
                  </a:cubicBezTo>
                  <a:cubicBezTo>
                    <a:pt x="187" y="95"/>
                    <a:pt x="137" y="146"/>
                    <a:pt x="99" y="204"/>
                  </a:cubicBezTo>
                  <a:cubicBezTo>
                    <a:pt x="58" y="262"/>
                    <a:pt x="34" y="326"/>
                    <a:pt x="14" y="394"/>
                  </a:cubicBezTo>
                  <a:cubicBezTo>
                    <a:pt x="0" y="462"/>
                    <a:pt x="0" y="533"/>
                    <a:pt x="11" y="601"/>
                  </a:cubicBezTo>
                  <a:cubicBezTo>
                    <a:pt x="24" y="670"/>
                    <a:pt x="52" y="734"/>
                    <a:pt x="92" y="789"/>
                  </a:cubicBezTo>
                  <a:cubicBezTo>
                    <a:pt x="133" y="843"/>
                    <a:pt x="184" y="884"/>
                    <a:pt x="242" y="911"/>
                  </a:cubicBezTo>
                  <a:cubicBezTo>
                    <a:pt x="269" y="921"/>
                    <a:pt x="300" y="932"/>
                    <a:pt x="330" y="935"/>
                  </a:cubicBezTo>
                  <a:cubicBezTo>
                    <a:pt x="346" y="937"/>
                    <a:pt x="363" y="939"/>
                    <a:pt x="379" y="939"/>
                  </a:cubicBezTo>
                  <a:cubicBezTo>
                    <a:pt x="392" y="939"/>
                    <a:pt x="404" y="938"/>
                    <a:pt x="415" y="935"/>
                  </a:cubicBezTo>
                  <a:cubicBezTo>
                    <a:pt x="466" y="928"/>
                    <a:pt x="507" y="904"/>
                    <a:pt x="537" y="877"/>
                  </a:cubicBezTo>
                  <a:cubicBezTo>
                    <a:pt x="568" y="850"/>
                    <a:pt x="586" y="822"/>
                    <a:pt x="599" y="799"/>
                  </a:cubicBezTo>
                  <a:cubicBezTo>
                    <a:pt x="609" y="772"/>
                    <a:pt x="609" y="751"/>
                    <a:pt x="612" y="738"/>
                  </a:cubicBezTo>
                  <a:lnTo>
                    <a:pt x="612" y="720"/>
                  </a:lnTo>
                  <a:cubicBezTo>
                    <a:pt x="612" y="720"/>
                    <a:pt x="612" y="720"/>
                    <a:pt x="612" y="720"/>
                  </a:cubicBezTo>
                  <a:cubicBezTo>
                    <a:pt x="608" y="720"/>
                    <a:pt x="601" y="749"/>
                    <a:pt x="565" y="772"/>
                  </a:cubicBezTo>
                  <a:cubicBezTo>
                    <a:pt x="548" y="785"/>
                    <a:pt x="524" y="795"/>
                    <a:pt x="497" y="799"/>
                  </a:cubicBezTo>
                  <a:cubicBezTo>
                    <a:pt x="487" y="800"/>
                    <a:pt x="476" y="801"/>
                    <a:pt x="466" y="801"/>
                  </a:cubicBezTo>
                  <a:cubicBezTo>
                    <a:pt x="448" y="801"/>
                    <a:pt x="429" y="798"/>
                    <a:pt x="412" y="792"/>
                  </a:cubicBezTo>
                  <a:cubicBezTo>
                    <a:pt x="399" y="789"/>
                    <a:pt x="388" y="785"/>
                    <a:pt x="378" y="775"/>
                  </a:cubicBezTo>
                  <a:cubicBezTo>
                    <a:pt x="364" y="769"/>
                    <a:pt x="354" y="758"/>
                    <a:pt x="344" y="748"/>
                  </a:cubicBezTo>
                  <a:cubicBezTo>
                    <a:pt x="323" y="724"/>
                    <a:pt x="306" y="697"/>
                    <a:pt x="297" y="667"/>
                  </a:cubicBezTo>
                  <a:cubicBezTo>
                    <a:pt x="283" y="632"/>
                    <a:pt x="276" y="601"/>
                    <a:pt x="276" y="564"/>
                  </a:cubicBezTo>
                  <a:cubicBezTo>
                    <a:pt x="272" y="530"/>
                    <a:pt x="279" y="496"/>
                    <a:pt x="289" y="458"/>
                  </a:cubicBezTo>
                  <a:cubicBezTo>
                    <a:pt x="297" y="425"/>
                    <a:pt x="313" y="391"/>
                    <a:pt x="333" y="364"/>
                  </a:cubicBezTo>
                  <a:cubicBezTo>
                    <a:pt x="354" y="336"/>
                    <a:pt x="378" y="309"/>
                    <a:pt x="402" y="289"/>
                  </a:cubicBezTo>
                  <a:cubicBezTo>
                    <a:pt x="449" y="251"/>
                    <a:pt x="510" y="213"/>
                    <a:pt x="575" y="204"/>
                  </a:cubicBezTo>
                  <a:cubicBezTo>
                    <a:pt x="609" y="197"/>
                    <a:pt x="639" y="193"/>
                    <a:pt x="670" y="186"/>
                  </a:cubicBezTo>
                  <a:cubicBezTo>
                    <a:pt x="678" y="186"/>
                    <a:pt x="687" y="185"/>
                    <a:pt x="695" y="185"/>
                  </a:cubicBezTo>
                  <a:cubicBezTo>
                    <a:pt x="715" y="185"/>
                    <a:pt x="734" y="187"/>
                    <a:pt x="749" y="190"/>
                  </a:cubicBezTo>
                  <a:cubicBezTo>
                    <a:pt x="772" y="190"/>
                    <a:pt x="793" y="193"/>
                    <a:pt x="803" y="197"/>
                  </a:cubicBezTo>
                  <a:cubicBezTo>
                    <a:pt x="817" y="200"/>
                    <a:pt x="823" y="204"/>
                    <a:pt x="823" y="204"/>
                  </a:cubicBezTo>
                  <a:cubicBezTo>
                    <a:pt x="823" y="204"/>
                    <a:pt x="820" y="197"/>
                    <a:pt x="813" y="183"/>
                  </a:cubicBezTo>
                  <a:cubicBezTo>
                    <a:pt x="807" y="173"/>
                    <a:pt x="796" y="156"/>
                    <a:pt x="779" y="136"/>
                  </a:cubicBezTo>
                  <a:cubicBezTo>
                    <a:pt x="762" y="115"/>
                    <a:pt x="738" y="91"/>
                    <a:pt x="708" y="71"/>
                  </a:cubicBezTo>
                  <a:cubicBezTo>
                    <a:pt x="677" y="47"/>
                    <a:pt x="636" y="26"/>
                    <a:pt x="589" y="17"/>
                  </a:cubicBezTo>
                  <a:cubicBezTo>
                    <a:pt x="552" y="8"/>
                    <a:pt x="511"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900883" y="491874"/>
              <a:ext cx="25769" cy="29940"/>
            </a:xfrm>
            <a:custGeom>
              <a:avLst/>
              <a:gdLst/>
              <a:ahLst/>
              <a:cxnLst/>
              <a:rect l="l" t="t" r="r" b="b"/>
              <a:pathLst>
                <a:path w="587" h="682" extrusionOk="0">
                  <a:moveTo>
                    <a:pt x="289" y="0"/>
                  </a:moveTo>
                  <a:cubicBezTo>
                    <a:pt x="247" y="0"/>
                    <a:pt x="201" y="9"/>
                    <a:pt x="154" y="34"/>
                  </a:cubicBezTo>
                  <a:cubicBezTo>
                    <a:pt x="127" y="48"/>
                    <a:pt x="103" y="66"/>
                    <a:pt x="79" y="92"/>
                  </a:cubicBezTo>
                  <a:cubicBezTo>
                    <a:pt x="56" y="116"/>
                    <a:pt x="38" y="147"/>
                    <a:pt x="25" y="177"/>
                  </a:cubicBezTo>
                  <a:cubicBezTo>
                    <a:pt x="1" y="242"/>
                    <a:pt x="1" y="306"/>
                    <a:pt x="8" y="361"/>
                  </a:cubicBezTo>
                  <a:cubicBezTo>
                    <a:pt x="18" y="416"/>
                    <a:pt x="38" y="463"/>
                    <a:pt x="65" y="507"/>
                  </a:cubicBezTo>
                  <a:cubicBezTo>
                    <a:pt x="93" y="548"/>
                    <a:pt x="123" y="589"/>
                    <a:pt x="164" y="617"/>
                  </a:cubicBezTo>
                  <a:cubicBezTo>
                    <a:pt x="205" y="647"/>
                    <a:pt x="253" y="667"/>
                    <a:pt x="297" y="674"/>
                  </a:cubicBezTo>
                  <a:cubicBezTo>
                    <a:pt x="321" y="678"/>
                    <a:pt x="345" y="681"/>
                    <a:pt x="365" y="681"/>
                  </a:cubicBezTo>
                  <a:cubicBezTo>
                    <a:pt x="389" y="678"/>
                    <a:pt x="409" y="674"/>
                    <a:pt x="426" y="670"/>
                  </a:cubicBezTo>
                  <a:cubicBezTo>
                    <a:pt x="464" y="661"/>
                    <a:pt x="494" y="644"/>
                    <a:pt x="514" y="623"/>
                  </a:cubicBezTo>
                  <a:cubicBezTo>
                    <a:pt x="535" y="603"/>
                    <a:pt x="552" y="582"/>
                    <a:pt x="559" y="565"/>
                  </a:cubicBezTo>
                  <a:cubicBezTo>
                    <a:pt x="569" y="545"/>
                    <a:pt x="572" y="531"/>
                    <a:pt x="572" y="521"/>
                  </a:cubicBezTo>
                  <a:cubicBezTo>
                    <a:pt x="572" y="511"/>
                    <a:pt x="576" y="507"/>
                    <a:pt x="576" y="507"/>
                  </a:cubicBezTo>
                  <a:lnTo>
                    <a:pt x="576" y="507"/>
                  </a:lnTo>
                  <a:cubicBezTo>
                    <a:pt x="576" y="507"/>
                    <a:pt x="572" y="511"/>
                    <a:pt x="563" y="518"/>
                  </a:cubicBezTo>
                  <a:cubicBezTo>
                    <a:pt x="555" y="521"/>
                    <a:pt x="545" y="528"/>
                    <a:pt x="528" y="531"/>
                  </a:cubicBezTo>
                  <a:cubicBezTo>
                    <a:pt x="516" y="537"/>
                    <a:pt x="501" y="540"/>
                    <a:pt x="485" y="540"/>
                  </a:cubicBezTo>
                  <a:cubicBezTo>
                    <a:pt x="464" y="540"/>
                    <a:pt x="441" y="535"/>
                    <a:pt x="420" y="528"/>
                  </a:cubicBezTo>
                  <a:cubicBezTo>
                    <a:pt x="379" y="518"/>
                    <a:pt x="358" y="480"/>
                    <a:pt x="338" y="443"/>
                  </a:cubicBezTo>
                  <a:cubicBezTo>
                    <a:pt x="327" y="422"/>
                    <a:pt x="318" y="402"/>
                    <a:pt x="310" y="378"/>
                  </a:cubicBezTo>
                  <a:cubicBezTo>
                    <a:pt x="304" y="358"/>
                    <a:pt x="297" y="334"/>
                    <a:pt x="297" y="314"/>
                  </a:cubicBezTo>
                  <a:cubicBezTo>
                    <a:pt x="294" y="297"/>
                    <a:pt x="294" y="283"/>
                    <a:pt x="297" y="279"/>
                  </a:cubicBezTo>
                  <a:cubicBezTo>
                    <a:pt x="297" y="273"/>
                    <a:pt x="294" y="273"/>
                    <a:pt x="300" y="259"/>
                  </a:cubicBezTo>
                  <a:cubicBezTo>
                    <a:pt x="307" y="252"/>
                    <a:pt x="318" y="239"/>
                    <a:pt x="335" y="229"/>
                  </a:cubicBezTo>
                  <a:cubicBezTo>
                    <a:pt x="345" y="221"/>
                    <a:pt x="355" y="218"/>
                    <a:pt x="362" y="212"/>
                  </a:cubicBezTo>
                  <a:cubicBezTo>
                    <a:pt x="371" y="208"/>
                    <a:pt x="385" y="204"/>
                    <a:pt x="396" y="204"/>
                  </a:cubicBezTo>
                  <a:cubicBezTo>
                    <a:pt x="433" y="196"/>
                    <a:pt x="478" y="187"/>
                    <a:pt x="511" y="187"/>
                  </a:cubicBezTo>
                  <a:cubicBezTo>
                    <a:pt x="517" y="187"/>
                    <a:pt x="523" y="187"/>
                    <a:pt x="528" y="188"/>
                  </a:cubicBezTo>
                  <a:cubicBezTo>
                    <a:pt x="566" y="181"/>
                    <a:pt x="586" y="181"/>
                    <a:pt x="586" y="181"/>
                  </a:cubicBezTo>
                  <a:cubicBezTo>
                    <a:pt x="586" y="181"/>
                    <a:pt x="572" y="163"/>
                    <a:pt x="552" y="133"/>
                  </a:cubicBezTo>
                  <a:cubicBezTo>
                    <a:pt x="525" y="110"/>
                    <a:pt x="491" y="58"/>
                    <a:pt x="426" y="31"/>
                  </a:cubicBezTo>
                  <a:cubicBezTo>
                    <a:pt x="391" y="16"/>
                    <a:pt x="344"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5"/>
            <p:cNvSpPr/>
            <p:nvPr/>
          </p:nvSpPr>
          <p:spPr>
            <a:xfrm>
              <a:off x="869537" y="547145"/>
              <a:ext cx="35471" cy="66991"/>
            </a:xfrm>
            <a:custGeom>
              <a:avLst/>
              <a:gdLst/>
              <a:ahLst/>
              <a:cxnLst/>
              <a:rect l="l" t="t" r="r" b="b"/>
              <a:pathLst>
                <a:path w="808" h="1526" extrusionOk="0">
                  <a:moveTo>
                    <a:pt x="539" y="0"/>
                  </a:moveTo>
                  <a:cubicBezTo>
                    <a:pt x="490" y="3"/>
                    <a:pt x="432" y="11"/>
                    <a:pt x="378" y="38"/>
                  </a:cubicBezTo>
                  <a:cubicBezTo>
                    <a:pt x="324" y="61"/>
                    <a:pt x="266" y="96"/>
                    <a:pt x="212" y="140"/>
                  </a:cubicBezTo>
                  <a:cubicBezTo>
                    <a:pt x="157" y="184"/>
                    <a:pt x="103" y="242"/>
                    <a:pt x="69" y="313"/>
                  </a:cubicBezTo>
                  <a:cubicBezTo>
                    <a:pt x="35" y="385"/>
                    <a:pt x="11" y="470"/>
                    <a:pt x="4" y="548"/>
                  </a:cubicBezTo>
                  <a:cubicBezTo>
                    <a:pt x="4" y="568"/>
                    <a:pt x="0" y="589"/>
                    <a:pt x="4" y="609"/>
                  </a:cubicBezTo>
                  <a:lnTo>
                    <a:pt x="4" y="636"/>
                  </a:lnTo>
                  <a:cubicBezTo>
                    <a:pt x="4" y="647"/>
                    <a:pt x="8" y="656"/>
                    <a:pt x="8" y="667"/>
                  </a:cubicBezTo>
                  <a:cubicBezTo>
                    <a:pt x="8" y="688"/>
                    <a:pt x="8" y="708"/>
                    <a:pt x="11" y="728"/>
                  </a:cubicBezTo>
                  <a:cubicBezTo>
                    <a:pt x="14" y="745"/>
                    <a:pt x="18" y="766"/>
                    <a:pt x="21" y="786"/>
                  </a:cubicBezTo>
                  <a:cubicBezTo>
                    <a:pt x="55" y="939"/>
                    <a:pt x="113" y="1075"/>
                    <a:pt x="195" y="1187"/>
                  </a:cubicBezTo>
                  <a:cubicBezTo>
                    <a:pt x="276" y="1300"/>
                    <a:pt x="375" y="1385"/>
                    <a:pt x="467" y="1443"/>
                  </a:cubicBezTo>
                  <a:cubicBezTo>
                    <a:pt x="511" y="1473"/>
                    <a:pt x="559" y="1493"/>
                    <a:pt x="600" y="1504"/>
                  </a:cubicBezTo>
                  <a:cubicBezTo>
                    <a:pt x="644" y="1517"/>
                    <a:pt x="681" y="1521"/>
                    <a:pt x="712" y="1524"/>
                  </a:cubicBezTo>
                  <a:cubicBezTo>
                    <a:pt x="721" y="1525"/>
                    <a:pt x="729" y="1526"/>
                    <a:pt x="737" y="1526"/>
                  </a:cubicBezTo>
                  <a:cubicBezTo>
                    <a:pt x="756" y="1526"/>
                    <a:pt x="771" y="1523"/>
                    <a:pt x="783" y="1521"/>
                  </a:cubicBezTo>
                  <a:lnTo>
                    <a:pt x="807" y="1521"/>
                  </a:lnTo>
                  <a:cubicBezTo>
                    <a:pt x="807" y="1521"/>
                    <a:pt x="796" y="1517"/>
                    <a:pt x="783" y="1514"/>
                  </a:cubicBezTo>
                  <a:cubicBezTo>
                    <a:pt x="770" y="1510"/>
                    <a:pt x="746" y="1501"/>
                    <a:pt x="722" y="1490"/>
                  </a:cubicBezTo>
                  <a:cubicBezTo>
                    <a:pt x="667" y="1466"/>
                    <a:pt x="606" y="1412"/>
                    <a:pt x="548" y="1344"/>
                  </a:cubicBezTo>
                  <a:cubicBezTo>
                    <a:pt x="487" y="1276"/>
                    <a:pt x="436" y="1177"/>
                    <a:pt x="392" y="1075"/>
                  </a:cubicBezTo>
                  <a:cubicBezTo>
                    <a:pt x="347" y="973"/>
                    <a:pt x="307" y="861"/>
                    <a:pt x="310" y="749"/>
                  </a:cubicBezTo>
                  <a:lnTo>
                    <a:pt x="310" y="708"/>
                  </a:lnTo>
                  <a:lnTo>
                    <a:pt x="310" y="667"/>
                  </a:lnTo>
                  <a:cubicBezTo>
                    <a:pt x="310" y="653"/>
                    <a:pt x="314" y="639"/>
                    <a:pt x="317" y="630"/>
                  </a:cubicBezTo>
                  <a:cubicBezTo>
                    <a:pt x="321" y="616"/>
                    <a:pt x="324" y="603"/>
                    <a:pt x="327" y="592"/>
                  </a:cubicBezTo>
                  <a:cubicBezTo>
                    <a:pt x="341" y="541"/>
                    <a:pt x="351" y="501"/>
                    <a:pt x="368" y="460"/>
                  </a:cubicBezTo>
                  <a:lnTo>
                    <a:pt x="399" y="399"/>
                  </a:lnTo>
                  <a:cubicBezTo>
                    <a:pt x="402" y="388"/>
                    <a:pt x="409" y="378"/>
                    <a:pt x="412" y="367"/>
                  </a:cubicBezTo>
                  <a:cubicBezTo>
                    <a:pt x="419" y="358"/>
                    <a:pt x="423" y="347"/>
                    <a:pt x="429" y="337"/>
                  </a:cubicBezTo>
                  <a:cubicBezTo>
                    <a:pt x="450" y="296"/>
                    <a:pt x="473" y="262"/>
                    <a:pt x="504" y="231"/>
                  </a:cubicBezTo>
                  <a:cubicBezTo>
                    <a:pt x="531" y="204"/>
                    <a:pt x="562" y="181"/>
                    <a:pt x="589" y="154"/>
                  </a:cubicBezTo>
                  <a:cubicBezTo>
                    <a:pt x="603" y="140"/>
                    <a:pt x="616" y="129"/>
                    <a:pt x="630" y="119"/>
                  </a:cubicBezTo>
                  <a:cubicBezTo>
                    <a:pt x="644" y="113"/>
                    <a:pt x="657" y="102"/>
                    <a:pt x="671" y="99"/>
                  </a:cubicBezTo>
                  <a:cubicBezTo>
                    <a:pt x="685" y="88"/>
                    <a:pt x="694" y="85"/>
                    <a:pt x="705" y="78"/>
                  </a:cubicBezTo>
                  <a:cubicBezTo>
                    <a:pt x="715" y="75"/>
                    <a:pt x="725" y="72"/>
                    <a:pt x="732" y="68"/>
                  </a:cubicBezTo>
                  <a:cubicBezTo>
                    <a:pt x="749" y="61"/>
                    <a:pt x="756" y="58"/>
                    <a:pt x="756" y="58"/>
                  </a:cubicBezTo>
                  <a:cubicBezTo>
                    <a:pt x="756" y="58"/>
                    <a:pt x="749" y="55"/>
                    <a:pt x="735" y="47"/>
                  </a:cubicBezTo>
                  <a:cubicBezTo>
                    <a:pt x="725" y="41"/>
                    <a:pt x="718" y="38"/>
                    <a:pt x="705" y="31"/>
                  </a:cubicBezTo>
                  <a:cubicBezTo>
                    <a:pt x="691" y="27"/>
                    <a:pt x="677" y="21"/>
                    <a:pt x="664" y="17"/>
                  </a:cubicBezTo>
                  <a:cubicBezTo>
                    <a:pt x="647" y="14"/>
                    <a:pt x="630" y="11"/>
                    <a:pt x="606" y="7"/>
                  </a:cubicBezTo>
                  <a:cubicBezTo>
                    <a:pt x="586" y="3"/>
                    <a:pt x="565" y="3"/>
                    <a:pt x="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5"/>
            <p:cNvSpPr/>
            <p:nvPr/>
          </p:nvSpPr>
          <p:spPr>
            <a:xfrm>
              <a:off x="575796" y="565056"/>
              <a:ext cx="42320" cy="44602"/>
            </a:xfrm>
            <a:custGeom>
              <a:avLst/>
              <a:gdLst/>
              <a:ahLst/>
              <a:cxnLst/>
              <a:rect l="l" t="t" r="r" b="b"/>
              <a:pathLst>
                <a:path w="964" h="1016" extrusionOk="0">
                  <a:moveTo>
                    <a:pt x="385" y="0"/>
                  </a:moveTo>
                  <a:cubicBezTo>
                    <a:pt x="324" y="0"/>
                    <a:pt x="256" y="17"/>
                    <a:pt x="195" y="52"/>
                  </a:cubicBezTo>
                  <a:cubicBezTo>
                    <a:pt x="160" y="72"/>
                    <a:pt x="133" y="96"/>
                    <a:pt x="106" y="123"/>
                  </a:cubicBezTo>
                  <a:cubicBezTo>
                    <a:pt x="82" y="150"/>
                    <a:pt x="58" y="187"/>
                    <a:pt x="45" y="222"/>
                  </a:cubicBezTo>
                  <a:cubicBezTo>
                    <a:pt x="11" y="293"/>
                    <a:pt x="0" y="374"/>
                    <a:pt x="4" y="449"/>
                  </a:cubicBezTo>
                  <a:cubicBezTo>
                    <a:pt x="8" y="524"/>
                    <a:pt x="25" y="599"/>
                    <a:pt x="55" y="667"/>
                  </a:cubicBezTo>
                  <a:cubicBezTo>
                    <a:pt x="119" y="800"/>
                    <a:pt x="225" y="909"/>
                    <a:pt x="351" y="963"/>
                  </a:cubicBezTo>
                  <a:cubicBezTo>
                    <a:pt x="413" y="994"/>
                    <a:pt x="477" y="1011"/>
                    <a:pt x="538" y="1014"/>
                  </a:cubicBezTo>
                  <a:cubicBezTo>
                    <a:pt x="549" y="1015"/>
                    <a:pt x="559" y="1015"/>
                    <a:pt x="570" y="1015"/>
                  </a:cubicBezTo>
                  <a:cubicBezTo>
                    <a:pt x="617" y="1015"/>
                    <a:pt x="662" y="1010"/>
                    <a:pt x="702" y="1004"/>
                  </a:cubicBezTo>
                  <a:cubicBezTo>
                    <a:pt x="749" y="997"/>
                    <a:pt x="793" y="977"/>
                    <a:pt x="827" y="956"/>
                  </a:cubicBezTo>
                  <a:cubicBezTo>
                    <a:pt x="862" y="936"/>
                    <a:pt x="885" y="912"/>
                    <a:pt x="909" y="895"/>
                  </a:cubicBezTo>
                  <a:cubicBezTo>
                    <a:pt x="926" y="875"/>
                    <a:pt x="939" y="858"/>
                    <a:pt x="950" y="848"/>
                  </a:cubicBezTo>
                  <a:cubicBezTo>
                    <a:pt x="956" y="837"/>
                    <a:pt x="964" y="831"/>
                    <a:pt x="964" y="831"/>
                  </a:cubicBezTo>
                  <a:lnTo>
                    <a:pt x="939" y="831"/>
                  </a:lnTo>
                  <a:cubicBezTo>
                    <a:pt x="926" y="831"/>
                    <a:pt x="906" y="831"/>
                    <a:pt x="882" y="823"/>
                  </a:cubicBezTo>
                  <a:cubicBezTo>
                    <a:pt x="857" y="823"/>
                    <a:pt x="831" y="817"/>
                    <a:pt x="800" y="810"/>
                  </a:cubicBezTo>
                  <a:cubicBezTo>
                    <a:pt x="769" y="800"/>
                    <a:pt x="735" y="787"/>
                    <a:pt x="705" y="779"/>
                  </a:cubicBezTo>
                  <a:cubicBezTo>
                    <a:pt x="674" y="769"/>
                    <a:pt x="640" y="752"/>
                    <a:pt x="609" y="735"/>
                  </a:cubicBezTo>
                  <a:cubicBezTo>
                    <a:pt x="582" y="715"/>
                    <a:pt x="555" y="691"/>
                    <a:pt x="528" y="671"/>
                  </a:cubicBezTo>
                  <a:cubicBezTo>
                    <a:pt x="480" y="623"/>
                    <a:pt x="433" y="565"/>
                    <a:pt x="408" y="501"/>
                  </a:cubicBezTo>
                  <a:cubicBezTo>
                    <a:pt x="392" y="473"/>
                    <a:pt x="378" y="440"/>
                    <a:pt x="372" y="412"/>
                  </a:cubicBezTo>
                  <a:cubicBezTo>
                    <a:pt x="364" y="382"/>
                    <a:pt x="361" y="354"/>
                    <a:pt x="361" y="330"/>
                  </a:cubicBezTo>
                  <a:lnTo>
                    <a:pt x="361" y="297"/>
                  </a:lnTo>
                  <a:cubicBezTo>
                    <a:pt x="364" y="283"/>
                    <a:pt x="368" y="272"/>
                    <a:pt x="372" y="259"/>
                  </a:cubicBezTo>
                  <a:cubicBezTo>
                    <a:pt x="378" y="235"/>
                    <a:pt x="395" y="215"/>
                    <a:pt x="413" y="201"/>
                  </a:cubicBezTo>
                  <a:cubicBezTo>
                    <a:pt x="433" y="191"/>
                    <a:pt x="460" y="177"/>
                    <a:pt x="487" y="174"/>
                  </a:cubicBezTo>
                  <a:cubicBezTo>
                    <a:pt x="500" y="171"/>
                    <a:pt x="514" y="170"/>
                    <a:pt x="526" y="170"/>
                  </a:cubicBezTo>
                  <a:cubicBezTo>
                    <a:pt x="543" y="170"/>
                    <a:pt x="558" y="172"/>
                    <a:pt x="572" y="174"/>
                  </a:cubicBezTo>
                  <a:cubicBezTo>
                    <a:pt x="596" y="177"/>
                    <a:pt x="617" y="177"/>
                    <a:pt x="630" y="181"/>
                  </a:cubicBezTo>
                  <a:cubicBezTo>
                    <a:pt x="644" y="184"/>
                    <a:pt x="650" y="184"/>
                    <a:pt x="650" y="184"/>
                  </a:cubicBezTo>
                  <a:cubicBezTo>
                    <a:pt x="650" y="184"/>
                    <a:pt x="644" y="181"/>
                    <a:pt x="637" y="170"/>
                  </a:cubicBezTo>
                  <a:cubicBezTo>
                    <a:pt x="626" y="160"/>
                    <a:pt x="617" y="140"/>
                    <a:pt x="599" y="120"/>
                  </a:cubicBezTo>
                  <a:cubicBezTo>
                    <a:pt x="582" y="102"/>
                    <a:pt x="559" y="79"/>
                    <a:pt x="528" y="52"/>
                  </a:cubicBezTo>
                  <a:cubicBezTo>
                    <a:pt x="511" y="41"/>
                    <a:pt x="490" y="27"/>
                    <a:pt x="466" y="17"/>
                  </a:cubicBezTo>
                  <a:cubicBezTo>
                    <a:pt x="443" y="7"/>
                    <a:pt x="41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5"/>
            <p:cNvSpPr/>
            <p:nvPr/>
          </p:nvSpPr>
          <p:spPr>
            <a:xfrm>
              <a:off x="881171" y="570412"/>
              <a:ext cx="93726" cy="83278"/>
            </a:xfrm>
            <a:custGeom>
              <a:avLst/>
              <a:gdLst/>
              <a:ahLst/>
              <a:cxnLst/>
              <a:rect l="l" t="t" r="r" b="b"/>
              <a:pathLst>
                <a:path w="2135" h="1897" extrusionOk="0">
                  <a:moveTo>
                    <a:pt x="1730" y="0"/>
                  </a:moveTo>
                  <a:cubicBezTo>
                    <a:pt x="1682" y="0"/>
                    <a:pt x="1639" y="9"/>
                    <a:pt x="1603" y="21"/>
                  </a:cubicBezTo>
                  <a:cubicBezTo>
                    <a:pt x="1549" y="48"/>
                    <a:pt x="1514" y="82"/>
                    <a:pt x="1498" y="109"/>
                  </a:cubicBezTo>
                  <a:cubicBezTo>
                    <a:pt x="1487" y="123"/>
                    <a:pt x="1484" y="134"/>
                    <a:pt x="1481" y="140"/>
                  </a:cubicBezTo>
                  <a:cubicBezTo>
                    <a:pt x="1481" y="150"/>
                    <a:pt x="1478" y="154"/>
                    <a:pt x="1478" y="154"/>
                  </a:cubicBezTo>
                  <a:cubicBezTo>
                    <a:pt x="1478" y="154"/>
                    <a:pt x="1481" y="150"/>
                    <a:pt x="1484" y="144"/>
                  </a:cubicBezTo>
                  <a:cubicBezTo>
                    <a:pt x="1491" y="137"/>
                    <a:pt x="1498" y="126"/>
                    <a:pt x="1508" y="120"/>
                  </a:cubicBezTo>
                  <a:cubicBezTo>
                    <a:pt x="1532" y="100"/>
                    <a:pt x="1569" y="79"/>
                    <a:pt x="1621" y="73"/>
                  </a:cubicBezTo>
                  <a:cubicBezTo>
                    <a:pt x="1630" y="71"/>
                    <a:pt x="1640" y="70"/>
                    <a:pt x="1651" y="70"/>
                  </a:cubicBezTo>
                  <a:cubicBezTo>
                    <a:pt x="1693" y="70"/>
                    <a:pt x="1744" y="83"/>
                    <a:pt x="1790" y="109"/>
                  </a:cubicBezTo>
                  <a:cubicBezTo>
                    <a:pt x="1817" y="126"/>
                    <a:pt x="1845" y="150"/>
                    <a:pt x="1861" y="175"/>
                  </a:cubicBezTo>
                  <a:cubicBezTo>
                    <a:pt x="1882" y="205"/>
                    <a:pt x="1896" y="239"/>
                    <a:pt x="1906" y="277"/>
                  </a:cubicBezTo>
                  <a:cubicBezTo>
                    <a:pt x="1927" y="348"/>
                    <a:pt x="1919" y="440"/>
                    <a:pt x="1892" y="528"/>
                  </a:cubicBezTo>
                  <a:cubicBezTo>
                    <a:pt x="1882" y="572"/>
                    <a:pt x="1865" y="620"/>
                    <a:pt x="1845" y="665"/>
                  </a:cubicBezTo>
                  <a:cubicBezTo>
                    <a:pt x="1821" y="709"/>
                    <a:pt x="1797" y="753"/>
                    <a:pt x="1770" y="793"/>
                  </a:cubicBezTo>
                  <a:cubicBezTo>
                    <a:pt x="1750" y="820"/>
                    <a:pt x="1726" y="848"/>
                    <a:pt x="1702" y="872"/>
                  </a:cubicBezTo>
                  <a:cubicBezTo>
                    <a:pt x="1678" y="896"/>
                    <a:pt x="1651" y="919"/>
                    <a:pt x="1624" y="936"/>
                  </a:cubicBezTo>
                  <a:cubicBezTo>
                    <a:pt x="1596" y="957"/>
                    <a:pt x="1566" y="974"/>
                    <a:pt x="1532" y="984"/>
                  </a:cubicBezTo>
                  <a:cubicBezTo>
                    <a:pt x="1525" y="987"/>
                    <a:pt x="1519" y="991"/>
                    <a:pt x="1508" y="994"/>
                  </a:cubicBezTo>
                  <a:lnTo>
                    <a:pt x="1494" y="998"/>
                  </a:lnTo>
                  <a:cubicBezTo>
                    <a:pt x="1494" y="998"/>
                    <a:pt x="1487" y="998"/>
                    <a:pt x="1484" y="1001"/>
                  </a:cubicBezTo>
                  <a:lnTo>
                    <a:pt x="1470" y="1004"/>
                  </a:lnTo>
                  <a:cubicBezTo>
                    <a:pt x="1461" y="1004"/>
                    <a:pt x="1453" y="1007"/>
                    <a:pt x="1443" y="1007"/>
                  </a:cubicBezTo>
                  <a:lnTo>
                    <a:pt x="1409" y="1011"/>
                  </a:lnTo>
                  <a:cubicBezTo>
                    <a:pt x="1402" y="1012"/>
                    <a:pt x="1395" y="1013"/>
                    <a:pt x="1387" y="1013"/>
                  </a:cubicBezTo>
                  <a:cubicBezTo>
                    <a:pt x="1368" y="1013"/>
                    <a:pt x="1347" y="1010"/>
                    <a:pt x="1327" y="1007"/>
                  </a:cubicBezTo>
                  <a:cubicBezTo>
                    <a:pt x="1307" y="1052"/>
                    <a:pt x="1294" y="1086"/>
                    <a:pt x="1287" y="1103"/>
                  </a:cubicBezTo>
                  <a:lnTo>
                    <a:pt x="1280" y="1123"/>
                  </a:lnTo>
                  <a:lnTo>
                    <a:pt x="1277" y="1130"/>
                  </a:lnTo>
                  <a:cubicBezTo>
                    <a:pt x="1277" y="1130"/>
                    <a:pt x="1274" y="1134"/>
                    <a:pt x="1274" y="1137"/>
                  </a:cubicBezTo>
                  <a:cubicBezTo>
                    <a:pt x="1270" y="1150"/>
                    <a:pt x="1256" y="1185"/>
                    <a:pt x="1229" y="1256"/>
                  </a:cubicBezTo>
                  <a:lnTo>
                    <a:pt x="1270" y="1297"/>
                  </a:lnTo>
                  <a:lnTo>
                    <a:pt x="1283" y="1331"/>
                  </a:lnTo>
                  <a:lnTo>
                    <a:pt x="1283" y="1341"/>
                  </a:lnTo>
                  <a:cubicBezTo>
                    <a:pt x="1287" y="1341"/>
                    <a:pt x="1287" y="1348"/>
                    <a:pt x="1287" y="1348"/>
                  </a:cubicBezTo>
                  <a:lnTo>
                    <a:pt x="1287" y="1351"/>
                  </a:lnTo>
                  <a:lnTo>
                    <a:pt x="1287" y="1365"/>
                  </a:lnTo>
                  <a:cubicBezTo>
                    <a:pt x="1290" y="1382"/>
                    <a:pt x="1290" y="1395"/>
                    <a:pt x="1287" y="1412"/>
                  </a:cubicBezTo>
                  <a:cubicBezTo>
                    <a:pt x="1283" y="1426"/>
                    <a:pt x="1280" y="1443"/>
                    <a:pt x="1274" y="1456"/>
                  </a:cubicBezTo>
                  <a:cubicBezTo>
                    <a:pt x="1274" y="1464"/>
                    <a:pt x="1270" y="1467"/>
                    <a:pt x="1266" y="1474"/>
                  </a:cubicBezTo>
                  <a:cubicBezTo>
                    <a:pt x="1263" y="1481"/>
                    <a:pt x="1260" y="1491"/>
                    <a:pt x="1256" y="1497"/>
                  </a:cubicBezTo>
                  <a:cubicBezTo>
                    <a:pt x="1225" y="1552"/>
                    <a:pt x="1161" y="1603"/>
                    <a:pt x="1090" y="1634"/>
                  </a:cubicBezTo>
                  <a:cubicBezTo>
                    <a:pt x="1021" y="1661"/>
                    <a:pt x="941" y="1673"/>
                    <a:pt x="861" y="1673"/>
                  </a:cubicBezTo>
                  <a:cubicBezTo>
                    <a:pt x="842" y="1673"/>
                    <a:pt x="823" y="1672"/>
                    <a:pt x="804" y="1671"/>
                  </a:cubicBezTo>
                  <a:cubicBezTo>
                    <a:pt x="702" y="1665"/>
                    <a:pt x="600" y="1654"/>
                    <a:pt x="508" y="1634"/>
                  </a:cubicBezTo>
                  <a:cubicBezTo>
                    <a:pt x="420" y="1613"/>
                    <a:pt x="338" y="1589"/>
                    <a:pt x="269" y="1558"/>
                  </a:cubicBezTo>
                  <a:cubicBezTo>
                    <a:pt x="202" y="1528"/>
                    <a:pt x="144" y="1494"/>
                    <a:pt x="103" y="1456"/>
                  </a:cubicBezTo>
                  <a:cubicBezTo>
                    <a:pt x="62" y="1423"/>
                    <a:pt x="38" y="1385"/>
                    <a:pt x="25" y="1358"/>
                  </a:cubicBezTo>
                  <a:cubicBezTo>
                    <a:pt x="11" y="1331"/>
                    <a:pt x="1" y="1318"/>
                    <a:pt x="1" y="1318"/>
                  </a:cubicBezTo>
                  <a:lnTo>
                    <a:pt x="1" y="1318"/>
                  </a:lnTo>
                  <a:cubicBezTo>
                    <a:pt x="1" y="1318"/>
                    <a:pt x="8" y="1334"/>
                    <a:pt x="18" y="1362"/>
                  </a:cubicBezTo>
                  <a:cubicBezTo>
                    <a:pt x="29" y="1389"/>
                    <a:pt x="45" y="1433"/>
                    <a:pt x="79" y="1481"/>
                  </a:cubicBezTo>
                  <a:cubicBezTo>
                    <a:pt x="147" y="1572"/>
                    <a:pt x="280" y="1688"/>
                    <a:pt x="467" y="1767"/>
                  </a:cubicBezTo>
                  <a:cubicBezTo>
                    <a:pt x="511" y="1783"/>
                    <a:pt x="559" y="1803"/>
                    <a:pt x="610" y="1824"/>
                  </a:cubicBezTo>
                  <a:cubicBezTo>
                    <a:pt x="661" y="1841"/>
                    <a:pt x="715" y="1858"/>
                    <a:pt x="773" y="1872"/>
                  </a:cubicBezTo>
                  <a:cubicBezTo>
                    <a:pt x="831" y="1885"/>
                    <a:pt x="896" y="1896"/>
                    <a:pt x="960" y="1896"/>
                  </a:cubicBezTo>
                  <a:cubicBezTo>
                    <a:pt x="971" y="1896"/>
                    <a:pt x="981" y="1896"/>
                    <a:pt x="992" y="1896"/>
                  </a:cubicBezTo>
                  <a:cubicBezTo>
                    <a:pt x="1049" y="1896"/>
                    <a:pt x="1111" y="1889"/>
                    <a:pt x="1167" y="1872"/>
                  </a:cubicBezTo>
                  <a:cubicBezTo>
                    <a:pt x="1229" y="1855"/>
                    <a:pt x="1287" y="1831"/>
                    <a:pt x="1341" y="1794"/>
                  </a:cubicBezTo>
                  <a:cubicBezTo>
                    <a:pt x="1399" y="1759"/>
                    <a:pt x="1450" y="1712"/>
                    <a:pt x="1491" y="1651"/>
                  </a:cubicBezTo>
                  <a:cubicBezTo>
                    <a:pt x="1505" y="1637"/>
                    <a:pt x="1511" y="1620"/>
                    <a:pt x="1522" y="1603"/>
                  </a:cubicBezTo>
                  <a:cubicBezTo>
                    <a:pt x="1528" y="1586"/>
                    <a:pt x="1539" y="1569"/>
                    <a:pt x="1545" y="1552"/>
                  </a:cubicBezTo>
                  <a:cubicBezTo>
                    <a:pt x="1559" y="1514"/>
                    <a:pt x="1563" y="1477"/>
                    <a:pt x="1566" y="1440"/>
                  </a:cubicBezTo>
                  <a:cubicBezTo>
                    <a:pt x="1569" y="1403"/>
                    <a:pt x="1569" y="1365"/>
                    <a:pt x="1563" y="1327"/>
                  </a:cubicBezTo>
                  <a:cubicBezTo>
                    <a:pt x="1563" y="1318"/>
                    <a:pt x="1559" y="1307"/>
                    <a:pt x="1555" y="1300"/>
                  </a:cubicBezTo>
                  <a:lnTo>
                    <a:pt x="1552" y="1280"/>
                  </a:lnTo>
                  <a:lnTo>
                    <a:pt x="1552" y="1277"/>
                  </a:lnTo>
                  <a:lnTo>
                    <a:pt x="1552" y="1273"/>
                  </a:lnTo>
                  <a:lnTo>
                    <a:pt x="1559" y="1273"/>
                  </a:lnTo>
                  <a:lnTo>
                    <a:pt x="1590" y="1266"/>
                  </a:lnTo>
                  <a:cubicBezTo>
                    <a:pt x="1603" y="1263"/>
                    <a:pt x="1616" y="1256"/>
                    <a:pt x="1630" y="1252"/>
                  </a:cubicBezTo>
                  <a:cubicBezTo>
                    <a:pt x="1685" y="1232"/>
                    <a:pt x="1736" y="1208"/>
                    <a:pt x="1784" y="1175"/>
                  </a:cubicBezTo>
                  <a:cubicBezTo>
                    <a:pt x="1879" y="1114"/>
                    <a:pt x="1950" y="1032"/>
                    <a:pt x="2001" y="943"/>
                  </a:cubicBezTo>
                  <a:cubicBezTo>
                    <a:pt x="2039" y="882"/>
                    <a:pt x="2066" y="820"/>
                    <a:pt x="2086" y="756"/>
                  </a:cubicBezTo>
                  <a:cubicBezTo>
                    <a:pt x="2106" y="695"/>
                    <a:pt x="2120" y="630"/>
                    <a:pt x="2123" y="566"/>
                  </a:cubicBezTo>
                  <a:cubicBezTo>
                    <a:pt x="2134" y="440"/>
                    <a:pt x="2114" y="318"/>
                    <a:pt x="2062" y="211"/>
                  </a:cubicBezTo>
                  <a:cubicBezTo>
                    <a:pt x="2039" y="161"/>
                    <a:pt x="2004" y="117"/>
                    <a:pt x="1963" y="79"/>
                  </a:cubicBezTo>
                  <a:cubicBezTo>
                    <a:pt x="1919" y="42"/>
                    <a:pt x="1872" y="21"/>
                    <a:pt x="1828" y="11"/>
                  </a:cubicBezTo>
                  <a:cubicBezTo>
                    <a:pt x="1794" y="3"/>
                    <a:pt x="1761" y="0"/>
                    <a:pt x="1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5"/>
            <p:cNvSpPr/>
            <p:nvPr/>
          </p:nvSpPr>
          <p:spPr>
            <a:xfrm>
              <a:off x="435884" y="368952"/>
              <a:ext cx="171912" cy="132227"/>
            </a:xfrm>
            <a:custGeom>
              <a:avLst/>
              <a:gdLst/>
              <a:ahLst/>
              <a:cxnLst/>
              <a:rect l="l" t="t" r="r" b="b"/>
              <a:pathLst>
                <a:path w="3916" h="3012" extrusionOk="0">
                  <a:moveTo>
                    <a:pt x="596" y="1"/>
                  </a:moveTo>
                  <a:cubicBezTo>
                    <a:pt x="566" y="1"/>
                    <a:pt x="531" y="4"/>
                    <a:pt x="493" y="11"/>
                  </a:cubicBezTo>
                  <a:cubicBezTo>
                    <a:pt x="408" y="38"/>
                    <a:pt x="306" y="82"/>
                    <a:pt x="215" y="171"/>
                  </a:cubicBezTo>
                  <a:cubicBezTo>
                    <a:pt x="167" y="212"/>
                    <a:pt x="122" y="266"/>
                    <a:pt x="85" y="331"/>
                  </a:cubicBezTo>
                  <a:cubicBezTo>
                    <a:pt x="48" y="396"/>
                    <a:pt x="20" y="470"/>
                    <a:pt x="11" y="555"/>
                  </a:cubicBezTo>
                  <a:cubicBezTo>
                    <a:pt x="7" y="576"/>
                    <a:pt x="3" y="596"/>
                    <a:pt x="3" y="616"/>
                  </a:cubicBezTo>
                  <a:cubicBezTo>
                    <a:pt x="3" y="641"/>
                    <a:pt x="0" y="661"/>
                    <a:pt x="0" y="682"/>
                  </a:cubicBezTo>
                  <a:cubicBezTo>
                    <a:pt x="0" y="702"/>
                    <a:pt x="3" y="722"/>
                    <a:pt x="3" y="743"/>
                  </a:cubicBezTo>
                  <a:cubicBezTo>
                    <a:pt x="3" y="767"/>
                    <a:pt x="7" y="787"/>
                    <a:pt x="11" y="807"/>
                  </a:cubicBezTo>
                  <a:cubicBezTo>
                    <a:pt x="20" y="896"/>
                    <a:pt x="41" y="980"/>
                    <a:pt x="75" y="1062"/>
                  </a:cubicBezTo>
                  <a:cubicBezTo>
                    <a:pt x="136" y="1233"/>
                    <a:pt x="235" y="1389"/>
                    <a:pt x="354" y="1525"/>
                  </a:cubicBezTo>
                  <a:cubicBezTo>
                    <a:pt x="589" y="1800"/>
                    <a:pt x="898" y="2032"/>
                    <a:pt x="1248" y="2185"/>
                  </a:cubicBezTo>
                  <a:cubicBezTo>
                    <a:pt x="1422" y="2256"/>
                    <a:pt x="1606" y="2310"/>
                    <a:pt x="1779" y="2348"/>
                  </a:cubicBezTo>
                  <a:cubicBezTo>
                    <a:pt x="1956" y="2385"/>
                    <a:pt x="2130" y="2412"/>
                    <a:pt x="2293" y="2433"/>
                  </a:cubicBezTo>
                  <a:cubicBezTo>
                    <a:pt x="2457" y="2457"/>
                    <a:pt x="2613" y="2478"/>
                    <a:pt x="2763" y="2491"/>
                  </a:cubicBezTo>
                  <a:cubicBezTo>
                    <a:pt x="2837" y="2501"/>
                    <a:pt x="2909" y="2519"/>
                    <a:pt x="2977" y="2532"/>
                  </a:cubicBezTo>
                  <a:cubicBezTo>
                    <a:pt x="3044" y="2549"/>
                    <a:pt x="3110" y="2566"/>
                    <a:pt x="3171" y="2586"/>
                  </a:cubicBezTo>
                  <a:cubicBezTo>
                    <a:pt x="3416" y="2665"/>
                    <a:pt x="3609" y="2767"/>
                    <a:pt x="3732" y="2858"/>
                  </a:cubicBezTo>
                  <a:cubicBezTo>
                    <a:pt x="3793" y="2902"/>
                    <a:pt x="3840" y="2940"/>
                    <a:pt x="3871" y="2968"/>
                  </a:cubicBezTo>
                  <a:cubicBezTo>
                    <a:pt x="3902" y="2998"/>
                    <a:pt x="3915" y="3012"/>
                    <a:pt x="3915" y="3012"/>
                  </a:cubicBezTo>
                  <a:cubicBezTo>
                    <a:pt x="3915" y="3012"/>
                    <a:pt x="3902" y="2995"/>
                    <a:pt x="3875" y="2963"/>
                  </a:cubicBezTo>
                  <a:cubicBezTo>
                    <a:pt x="3848" y="2933"/>
                    <a:pt x="3807" y="2889"/>
                    <a:pt x="3752" y="2834"/>
                  </a:cubicBezTo>
                  <a:cubicBezTo>
                    <a:pt x="3694" y="2784"/>
                    <a:pt x="3620" y="2723"/>
                    <a:pt x="3531" y="2661"/>
                  </a:cubicBezTo>
                  <a:cubicBezTo>
                    <a:pt x="3440" y="2600"/>
                    <a:pt x="3334" y="2539"/>
                    <a:pt x="3212" y="2481"/>
                  </a:cubicBezTo>
                  <a:cubicBezTo>
                    <a:pt x="3151" y="2453"/>
                    <a:pt x="3085" y="2423"/>
                    <a:pt x="3021" y="2396"/>
                  </a:cubicBezTo>
                  <a:cubicBezTo>
                    <a:pt x="2953" y="2365"/>
                    <a:pt x="2881" y="2341"/>
                    <a:pt x="2810" y="2310"/>
                  </a:cubicBezTo>
                  <a:cubicBezTo>
                    <a:pt x="2670" y="2249"/>
                    <a:pt x="2514" y="2199"/>
                    <a:pt x="2358" y="2147"/>
                  </a:cubicBezTo>
                  <a:cubicBezTo>
                    <a:pt x="2044" y="2045"/>
                    <a:pt x="1722" y="1940"/>
                    <a:pt x="1443" y="1780"/>
                  </a:cubicBezTo>
                  <a:cubicBezTo>
                    <a:pt x="1300" y="1705"/>
                    <a:pt x="1167" y="1613"/>
                    <a:pt x="1041" y="1522"/>
                  </a:cubicBezTo>
                  <a:cubicBezTo>
                    <a:pt x="915" y="1426"/>
                    <a:pt x="796" y="1321"/>
                    <a:pt x="691" y="1219"/>
                  </a:cubicBezTo>
                  <a:cubicBezTo>
                    <a:pt x="589" y="1114"/>
                    <a:pt x="500" y="1008"/>
                    <a:pt x="436" y="899"/>
                  </a:cubicBezTo>
                  <a:cubicBezTo>
                    <a:pt x="408" y="845"/>
                    <a:pt x="381" y="793"/>
                    <a:pt x="367" y="739"/>
                  </a:cubicBezTo>
                  <a:cubicBezTo>
                    <a:pt x="361" y="726"/>
                    <a:pt x="358" y="712"/>
                    <a:pt x="354" y="698"/>
                  </a:cubicBezTo>
                  <a:cubicBezTo>
                    <a:pt x="354" y="685"/>
                    <a:pt x="350" y="671"/>
                    <a:pt x="347" y="657"/>
                  </a:cubicBezTo>
                  <a:cubicBezTo>
                    <a:pt x="347" y="647"/>
                    <a:pt x="344" y="633"/>
                    <a:pt x="344" y="620"/>
                  </a:cubicBezTo>
                  <a:cubicBezTo>
                    <a:pt x="340" y="607"/>
                    <a:pt x="340" y="596"/>
                    <a:pt x="340" y="583"/>
                  </a:cubicBezTo>
                  <a:cubicBezTo>
                    <a:pt x="340" y="396"/>
                    <a:pt x="425" y="195"/>
                    <a:pt x="541" y="117"/>
                  </a:cubicBezTo>
                  <a:cubicBezTo>
                    <a:pt x="595" y="73"/>
                    <a:pt x="650" y="49"/>
                    <a:pt x="687" y="38"/>
                  </a:cubicBezTo>
                  <a:cubicBezTo>
                    <a:pt x="708" y="35"/>
                    <a:pt x="725" y="32"/>
                    <a:pt x="735" y="32"/>
                  </a:cubicBezTo>
                  <a:cubicBezTo>
                    <a:pt x="745" y="29"/>
                    <a:pt x="752" y="29"/>
                    <a:pt x="752" y="29"/>
                  </a:cubicBezTo>
                  <a:cubicBezTo>
                    <a:pt x="752" y="29"/>
                    <a:pt x="745" y="24"/>
                    <a:pt x="735" y="21"/>
                  </a:cubicBezTo>
                  <a:cubicBezTo>
                    <a:pt x="725" y="21"/>
                    <a:pt x="711" y="15"/>
                    <a:pt x="687" y="11"/>
                  </a:cubicBezTo>
                  <a:cubicBezTo>
                    <a:pt x="665" y="5"/>
                    <a:pt x="634"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5"/>
            <p:cNvSpPr/>
            <p:nvPr/>
          </p:nvSpPr>
          <p:spPr>
            <a:xfrm>
              <a:off x="477546" y="347572"/>
              <a:ext cx="83673" cy="103736"/>
            </a:xfrm>
            <a:custGeom>
              <a:avLst/>
              <a:gdLst/>
              <a:ahLst/>
              <a:cxnLst/>
              <a:rect l="l" t="t" r="r" b="b"/>
              <a:pathLst>
                <a:path w="1906" h="2363" extrusionOk="0">
                  <a:moveTo>
                    <a:pt x="752" y="87"/>
                  </a:moveTo>
                  <a:cubicBezTo>
                    <a:pt x="752" y="87"/>
                    <a:pt x="752" y="87"/>
                    <a:pt x="752" y="87"/>
                  </a:cubicBezTo>
                  <a:cubicBezTo>
                    <a:pt x="752" y="87"/>
                    <a:pt x="752" y="87"/>
                    <a:pt x="752" y="87"/>
                  </a:cubicBezTo>
                  <a:cubicBezTo>
                    <a:pt x="752" y="87"/>
                    <a:pt x="752" y="87"/>
                    <a:pt x="752" y="87"/>
                  </a:cubicBezTo>
                  <a:close/>
                  <a:moveTo>
                    <a:pt x="522" y="0"/>
                  </a:moveTo>
                  <a:cubicBezTo>
                    <a:pt x="486" y="0"/>
                    <a:pt x="446" y="4"/>
                    <a:pt x="405" y="15"/>
                  </a:cubicBezTo>
                  <a:cubicBezTo>
                    <a:pt x="365" y="26"/>
                    <a:pt x="324" y="42"/>
                    <a:pt x="283" y="66"/>
                  </a:cubicBezTo>
                  <a:cubicBezTo>
                    <a:pt x="242" y="90"/>
                    <a:pt x="201" y="120"/>
                    <a:pt x="167" y="164"/>
                  </a:cubicBezTo>
                  <a:cubicBezTo>
                    <a:pt x="161" y="175"/>
                    <a:pt x="150" y="185"/>
                    <a:pt x="143" y="195"/>
                  </a:cubicBezTo>
                  <a:cubicBezTo>
                    <a:pt x="136" y="209"/>
                    <a:pt x="126" y="219"/>
                    <a:pt x="120" y="230"/>
                  </a:cubicBezTo>
                  <a:cubicBezTo>
                    <a:pt x="106" y="253"/>
                    <a:pt x="92" y="277"/>
                    <a:pt x="79" y="304"/>
                  </a:cubicBezTo>
                  <a:cubicBezTo>
                    <a:pt x="54" y="355"/>
                    <a:pt x="38" y="409"/>
                    <a:pt x="24" y="467"/>
                  </a:cubicBezTo>
                  <a:cubicBezTo>
                    <a:pt x="0" y="583"/>
                    <a:pt x="0" y="709"/>
                    <a:pt x="21" y="825"/>
                  </a:cubicBezTo>
                  <a:cubicBezTo>
                    <a:pt x="38" y="944"/>
                    <a:pt x="75" y="1059"/>
                    <a:pt x="126" y="1172"/>
                  </a:cubicBezTo>
                  <a:cubicBezTo>
                    <a:pt x="174" y="1284"/>
                    <a:pt x="238" y="1389"/>
                    <a:pt x="310" y="1491"/>
                  </a:cubicBezTo>
                  <a:cubicBezTo>
                    <a:pt x="347" y="1543"/>
                    <a:pt x="392" y="1587"/>
                    <a:pt x="436" y="1631"/>
                  </a:cubicBezTo>
                  <a:cubicBezTo>
                    <a:pt x="459" y="1651"/>
                    <a:pt x="480" y="1672"/>
                    <a:pt x="503" y="1692"/>
                  </a:cubicBezTo>
                  <a:cubicBezTo>
                    <a:pt x="528" y="1712"/>
                    <a:pt x="555" y="1730"/>
                    <a:pt x="579" y="1747"/>
                  </a:cubicBezTo>
                  <a:cubicBezTo>
                    <a:pt x="681" y="1814"/>
                    <a:pt x="783" y="1876"/>
                    <a:pt x="885" y="1920"/>
                  </a:cubicBezTo>
                  <a:cubicBezTo>
                    <a:pt x="939" y="1940"/>
                    <a:pt x="987" y="1957"/>
                    <a:pt x="1038" y="1971"/>
                  </a:cubicBezTo>
                  <a:cubicBezTo>
                    <a:pt x="1089" y="1985"/>
                    <a:pt x="1136" y="1998"/>
                    <a:pt x="1184" y="2012"/>
                  </a:cubicBezTo>
                  <a:cubicBezTo>
                    <a:pt x="1232" y="2022"/>
                    <a:pt x="1272" y="2039"/>
                    <a:pt x="1317" y="2053"/>
                  </a:cubicBezTo>
                  <a:cubicBezTo>
                    <a:pt x="1357" y="2067"/>
                    <a:pt x="1398" y="2083"/>
                    <a:pt x="1436" y="2097"/>
                  </a:cubicBezTo>
                  <a:cubicBezTo>
                    <a:pt x="1511" y="2128"/>
                    <a:pt x="1579" y="2158"/>
                    <a:pt x="1640" y="2185"/>
                  </a:cubicBezTo>
                  <a:cubicBezTo>
                    <a:pt x="1667" y="2199"/>
                    <a:pt x="1695" y="2216"/>
                    <a:pt x="1721" y="2230"/>
                  </a:cubicBezTo>
                  <a:cubicBezTo>
                    <a:pt x="1745" y="2243"/>
                    <a:pt x="1766" y="2257"/>
                    <a:pt x="1786" y="2271"/>
                  </a:cubicBezTo>
                  <a:cubicBezTo>
                    <a:pt x="1806" y="2284"/>
                    <a:pt x="1824" y="2294"/>
                    <a:pt x="1841" y="2304"/>
                  </a:cubicBezTo>
                  <a:cubicBezTo>
                    <a:pt x="1855" y="2318"/>
                    <a:pt x="1868" y="2328"/>
                    <a:pt x="1878" y="2335"/>
                  </a:cubicBezTo>
                  <a:cubicBezTo>
                    <a:pt x="1895" y="2352"/>
                    <a:pt x="1905" y="2362"/>
                    <a:pt x="1905" y="2362"/>
                  </a:cubicBezTo>
                  <a:cubicBezTo>
                    <a:pt x="1905" y="2362"/>
                    <a:pt x="1899" y="2348"/>
                    <a:pt x="1881" y="2332"/>
                  </a:cubicBezTo>
                  <a:cubicBezTo>
                    <a:pt x="1871" y="2321"/>
                    <a:pt x="1861" y="2308"/>
                    <a:pt x="1850" y="2294"/>
                  </a:cubicBezTo>
                  <a:cubicBezTo>
                    <a:pt x="1837" y="2281"/>
                    <a:pt x="1824" y="2263"/>
                    <a:pt x="1806" y="2246"/>
                  </a:cubicBezTo>
                  <a:cubicBezTo>
                    <a:pt x="1739" y="2179"/>
                    <a:pt x="1633" y="2080"/>
                    <a:pt x="1497" y="1985"/>
                  </a:cubicBezTo>
                  <a:cubicBezTo>
                    <a:pt x="1463" y="1961"/>
                    <a:pt x="1429" y="1934"/>
                    <a:pt x="1392" y="1910"/>
                  </a:cubicBezTo>
                  <a:cubicBezTo>
                    <a:pt x="1354" y="1883"/>
                    <a:pt x="1317" y="1855"/>
                    <a:pt x="1279" y="1825"/>
                  </a:cubicBezTo>
                  <a:cubicBezTo>
                    <a:pt x="1242" y="1794"/>
                    <a:pt x="1208" y="1761"/>
                    <a:pt x="1170" y="1730"/>
                  </a:cubicBezTo>
                  <a:cubicBezTo>
                    <a:pt x="1133" y="1695"/>
                    <a:pt x="1095" y="1665"/>
                    <a:pt x="1062" y="1631"/>
                  </a:cubicBezTo>
                  <a:cubicBezTo>
                    <a:pt x="987" y="1566"/>
                    <a:pt x="916" y="1505"/>
                    <a:pt x="858" y="1434"/>
                  </a:cubicBezTo>
                  <a:cubicBezTo>
                    <a:pt x="841" y="1414"/>
                    <a:pt x="827" y="1396"/>
                    <a:pt x="814" y="1376"/>
                  </a:cubicBezTo>
                  <a:cubicBezTo>
                    <a:pt x="796" y="1359"/>
                    <a:pt x="783" y="1342"/>
                    <a:pt x="765" y="1321"/>
                  </a:cubicBezTo>
                  <a:cubicBezTo>
                    <a:pt x="752" y="1304"/>
                    <a:pt x="739" y="1284"/>
                    <a:pt x="725" y="1267"/>
                  </a:cubicBezTo>
                  <a:lnTo>
                    <a:pt x="684" y="1209"/>
                  </a:lnTo>
                  <a:cubicBezTo>
                    <a:pt x="623" y="1138"/>
                    <a:pt x="572" y="1056"/>
                    <a:pt x="528" y="974"/>
                  </a:cubicBezTo>
                  <a:cubicBezTo>
                    <a:pt x="483" y="896"/>
                    <a:pt x="446" y="808"/>
                    <a:pt x="415" y="729"/>
                  </a:cubicBezTo>
                  <a:cubicBezTo>
                    <a:pt x="388" y="648"/>
                    <a:pt x="365" y="573"/>
                    <a:pt x="357" y="502"/>
                  </a:cubicBezTo>
                  <a:cubicBezTo>
                    <a:pt x="354" y="464"/>
                    <a:pt x="354" y="430"/>
                    <a:pt x="357" y="396"/>
                  </a:cubicBezTo>
                  <a:cubicBezTo>
                    <a:pt x="361" y="382"/>
                    <a:pt x="365" y="365"/>
                    <a:pt x="368" y="352"/>
                  </a:cubicBezTo>
                  <a:cubicBezTo>
                    <a:pt x="368" y="342"/>
                    <a:pt x="371" y="335"/>
                    <a:pt x="374" y="328"/>
                  </a:cubicBezTo>
                  <a:cubicBezTo>
                    <a:pt x="374" y="321"/>
                    <a:pt x="378" y="315"/>
                    <a:pt x="381" y="311"/>
                  </a:cubicBezTo>
                  <a:cubicBezTo>
                    <a:pt x="405" y="257"/>
                    <a:pt x="439" y="209"/>
                    <a:pt x="480" y="169"/>
                  </a:cubicBezTo>
                  <a:cubicBezTo>
                    <a:pt x="521" y="128"/>
                    <a:pt x="565" y="103"/>
                    <a:pt x="610" y="93"/>
                  </a:cubicBezTo>
                  <a:cubicBezTo>
                    <a:pt x="638" y="81"/>
                    <a:pt x="664" y="78"/>
                    <a:pt x="686" y="78"/>
                  </a:cubicBezTo>
                  <a:cubicBezTo>
                    <a:pt x="696" y="78"/>
                    <a:pt x="704" y="79"/>
                    <a:pt x="712" y="80"/>
                  </a:cubicBezTo>
                  <a:cubicBezTo>
                    <a:pt x="735" y="82"/>
                    <a:pt x="749" y="86"/>
                    <a:pt x="752" y="87"/>
                  </a:cubicBezTo>
                  <a:lnTo>
                    <a:pt x="752" y="87"/>
                  </a:lnTo>
                  <a:cubicBezTo>
                    <a:pt x="747" y="82"/>
                    <a:pt x="710" y="36"/>
                    <a:pt x="610" y="9"/>
                  </a:cubicBezTo>
                  <a:cubicBezTo>
                    <a:pt x="584" y="4"/>
                    <a:pt x="554"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5"/>
            <p:cNvSpPr/>
            <p:nvPr/>
          </p:nvSpPr>
          <p:spPr>
            <a:xfrm>
              <a:off x="509945" y="357055"/>
              <a:ext cx="32442" cy="48246"/>
            </a:xfrm>
            <a:custGeom>
              <a:avLst/>
              <a:gdLst/>
              <a:ahLst/>
              <a:cxnLst/>
              <a:rect l="l" t="t" r="r" b="b"/>
              <a:pathLst>
                <a:path w="739" h="1099" extrusionOk="0">
                  <a:moveTo>
                    <a:pt x="353" y="1"/>
                  </a:moveTo>
                  <a:cubicBezTo>
                    <a:pt x="319" y="1"/>
                    <a:pt x="281" y="8"/>
                    <a:pt x="245" y="24"/>
                  </a:cubicBezTo>
                  <a:cubicBezTo>
                    <a:pt x="201" y="47"/>
                    <a:pt x="150" y="75"/>
                    <a:pt x="106" y="122"/>
                  </a:cubicBezTo>
                  <a:cubicBezTo>
                    <a:pt x="82" y="143"/>
                    <a:pt x="62" y="170"/>
                    <a:pt x="45" y="204"/>
                  </a:cubicBezTo>
                  <a:cubicBezTo>
                    <a:pt x="38" y="218"/>
                    <a:pt x="31" y="238"/>
                    <a:pt x="24" y="255"/>
                  </a:cubicBezTo>
                  <a:cubicBezTo>
                    <a:pt x="21" y="272"/>
                    <a:pt x="18" y="286"/>
                    <a:pt x="14" y="303"/>
                  </a:cubicBezTo>
                  <a:cubicBezTo>
                    <a:pt x="1" y="367"/>
                    <a:pt x="1" y="435"/>
                    <a:pt x="14" y="496"/>
                  </a:cubicBezTo>
                  <a:cubicBezTo>
                    <a:pt x="27" y="557"/>
                    <a:pt x="51" y="612"/>
                    <a:pt x="79" y="660"/>
                  </a:cubicBezTo>
                  <a:cubicBezTo>
                    <a:pt x="92" y="683"/>
                    <a:pt x="109" y="708"/>
                    <a:pt x="123" y="728"/>
                  </a:cubicBezTo>
                  <a:cubicBezTo>
                    <a:pt x="133" y="738"/>
                    <a:pt x="140" y="749"/>
                    <a:pt x="147" y="758"/>
                  </a:cubicBezTo>
                  <a:lnTo>
                    <a:pt x="174" y="785"/>
                  </a:lnTo>
                  <a:cubicBezTo>
                    <a:pt x="191" y="806"/>
                    <a:pt x="208" y="823"/>
                    <a:pt x="225" y="843"/>
                  </a:cubicBezTo>
                  <a:cubicBezTo>
                    <a:pt x="242" y="860"/>
                    <a:pt x="255" y="878"/>
                    <a:pt x="276" y="895"/>
                  </a:cubicBezTo>
                  <a:cubicBezTo>
                    <a:pt x="341" y="966"/>
                    <a:pt x="423" y="1014"/>
                    <a:pt x="490" y="1051"/>
                  </a:cubicBezTo>
                  <a:cubicBezTo>
                    <a:pt x="561" y="1088"/>
                    <a:pt x="630" y="1091"/>
                    <a:pt x="671" y="1099"/>
                  </a:cubicBezTo>
                  <a:lnTo>
                    <a:pt x="698" y="1099"/>
                  </a:lnTo>
                  <a:cubicBezTo>
                    <a:pt x="708" y="1096"/>
                    <a:pt x="715" y="1096"/>
                    <a:pt x="721" y="1096"/>
                  </a:cubicBezTo>
                  <a:lnTo>
                    <a:pt x="739" y="1096"/>
                  </a:lnTo>
                  <a:cubicBezTo>
                    <a:pt x="739" y="1096"/>
                    <a:pt x="732" y="1091"/>
                    <a:pt x="721" y="1085"/>
                  </a:cubicBezTo>
                  <a:cubicBezTo>
                    <a:pt x="718" y="1085"/>
                    <a:pt x="712" y="1082"/>
                    <a:pt x="704" y="1078"/>
                  </a:cubicBezTo>
                  <a:cubicBezTo>
                    <a:pt x="698" y="1071"/>
                    <a:pt x="691" y="1068"/>
                    <a:pt x="681" y="1061"/>
                  </a:cubicBezTo>
                  <a:cubicBezTo>
                    <a:pt x="650" y="1041"/>
                    <a:pt x="613" y="1000"/>
                    <a:pt x="579" y="949"/>
                  </a:cubicBezTo>
                  <a:cubicBezTo>
                    <a:pt x="541" y="898"/>
                    <a:pt x="517" y="826"/>
                    <a:pt x="494" y="752"/>
                  </a:cubicBezTo>
                  <a:cubicBezTo>
                    <a:pt x="487" y="735"/>
                    <a:pt x="484" y="714"/>
                    <a:pt x="476" y="697"/>
                  </a:cubicBezTo>
                  <a:cubicBezTo>
                    <a:pt x="473" y="687"/>
                    <a:pt x="470" y="677"/>
                    <a:pt x="467" y="667"/>
                  </a:cubicBezTo>
                  <a:lnTo>
                    <a:pt x="463" y="636"/>
                  </a:lnTo>
                  <a:lnTo>
                    <a:pt x="456" y="602"/>
                  </a:lnTo>
                  <a:cubicBezTo>
                    <a:pt x="456" y="592"/>
                    <a:pt x="453" y="585"/>
                    <a:pt x="453" y="575"/>
                  </a:cubicBezTo>
                  <a:cubicBezTo>
                    <a:pt x="446" y="554"/>
                    <a:pt x="446" y="534"/>
                    <a:pt x="443" y="517"/>
                  </a:cubicBezTo>
                  <a:cubicBezTo>
                    <a:pt x="436" y="479"/>
                    <a:pt x="432" y="449"/>
                    <a:pt x="432" y="422"/>
                  </a:cubicBezTo>
                  <a:cubicBezTo>
                    <a:pt x="429" y="394"/>
                    <a:pt x="426" y="374"/>
                    <a:pt x="423" y="357"/>
                  </a:cubicBezTo>
                  <a:lnTo>
                    <a:pt x="423" y="344"/>
                  </a:lnTo>
                  <a:cubicBezTo>
                    <a:pt x="423" y="340"/>
                    <a:pt x="419" y="336"/>
                    <a:pt x="419" y="333"/>
                  </a:cubicBezTo>
                  <a:cubicBezTo>
                    <a:pt x="415" y="330"/>
                    <a:pt x="412" y="320"/>
                    <a:pt x="412" y="309"/>
                  </a:cubicBezTo>
                  <a:cubicBezTo>
                    <a:pt x="405" y="289"/>
                    <a:pt x="409" y="262"/>
                    <a:pt x="415" y="245"/>
                  </a:cubicBezTo>
                  <a:cubicBezTo>
                    <a:pt x="423" y="224"/>
                    <a:pt x="429" y="197"/>
                    <a:pt x="439" y="177"/>
                  </a:cubicBezTo>
                  <a:cubicBezTo>
                    <a:pt x="450" y="157"/>
                    <a:pt x="463" y="136"/>
                    <a:pt x="480" y="129"/>
                  </a:cubicBezTo>
                  <a:cubicBezTo>
                    <a:pt x="494" y="112"/>
                    <a:pt x="511" y="105"/>
                    <a:pt x="525" y="102"/>
                  </a:cubicBezTo>
                  <a:cubicBezTo>
                    <a:pt x="534" y="99"/>
                    <a:pt x="541" y="95"/>
                    <a:pt x="541" y="95"/>
                  </a:cubicBezTo>
                  <a:cubicBezTo>
                    <a:pt x="541" y="95"/>
                    <a:pt x="538" y="91"/>
                    <a:pt x="531" y="82"/>
                  </a:cubicBezTo>
                  <a:cubicBezTo>
                    <a:pt x="528" y="75"/>
                    <a:pt x="521" y="68"/>
                    <a:pt x="514" y="61"/>
                  </a:cubicBezTo>
                  <a:cubicBezTo>
                    <a:pt x="508" y="55"/>
                    <a:pt x="497" y="44"/>
                    <a:pt x="487" y="37"/>
                  </a:cubicBezTo>
                  <a:cubicBezTo>
                    <a:pt x="463" y="24"/>
                    <a:pt x="429" y="10"/>
                    <a:pt x="385" y="3"/>
                  </a:cubicBezTo>
                  <a:cubicBezTo>
                    <a:pt x="375" y="2"/>
                    <a:pt x="364"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5"/>
            <p:cNvSpPr/>
            <p:nvPr/>
          </p:nvSpPr>
          <p:spPr>
            <a:xfrm>
              <a:off x="643316" y="487396"/>
              <a:ext cx="92761" cy="247508"/>
            </a:xfrm>
            <a:custGeom>
              <a:avLst/>
              <a:gdLst/>
              <a:ahLst/>
              <a:cxnLst/>
              <a:rect l="l" t="t" r="r" b="b"/>
              <a:pathLst>
                <a:path w="2113" h="5638" extrusionOk="0">
                  <a:moveTo>
                    <a:pt x="0" y="0"/>
                  </a:moveTo>
                  <a:lnTo>
                    <a:pt x="0" y="0"/>
                  </a:lnTo>
                  <a:cubicBezTo>
                    <a:pt x="0" y="0"/>
                    <a:pt x="31" y="17"/>
                    <a:pt x="89" y="52"/>
                  </a:cubicBezTo>
                  <a:cubicBezTo>
                    <a:pt x="146" y="82"/>
                    <a:pt x="235" y="133"/>
                    <a:pt x="340" y="198"/>
                  </a:cubicBezTo>
                  <a:cubicBezTo>
                    <a:pt x="449" y="262"/>
                    <a:pt x="578" y="344"/>
                    <a:pt x="721" y="446"/>
                  </a:cubicBezTo>
                  <a:cubicBezTo>
                    <a:pt x="861" y="548"/>
                    <a:pt x="1018" y="667"/>
                    <a:pt x="1170" y="810"/>
                  </a:cubicBezTo>
                  <a:cubicBezTo>
                    <a:pt x="1249" y="882"/>
                    <a:pt x="1324" y="959"/>
                    <a:pt x="1398" y="1048"/>
                  </a:cubicBezTo>
                  <a:cubicBezTo>
                    <a:pt x="1467" y="1133"/>
                    <a:pt x="1534" y="1229"/>
                    <a:pt x="1592" y="1331"/>
                  </a:cubicBezTo>
                  <a:cubicBezTo>
                    <a:pt x="1707" y="1535"/>
                    <a:pt x="1796" y="1769"/>
                    <a:pt x="1830" y="2017"/>
                  </a:cubicBezTo>
                  <a:cubicBezTo>
                    <a:pt x="1830" y="2049"/>
                    <a:pt x="1834" y="2079"/>
                    <a:pt x="1837" y="2110"/>
                  </a:cubicBezTo>
                  <a:cubicBezTo>
                    <a:pt x="1837" y="2140"/>
                    <a:pt x="1837" y="2171"/>
                    <a:pt x="1841" y="2201"/>
                  </a:cubicBezTo>
                  <a:cubicBezTo>
                    <a:pt x="1837" y="2235"/>
                    <a:pt x="1837" y="2266"/>
                    <a:pt x="1837" y="2297"/>
                  </a:cubicBezTo>
                  <a:cubicBezTo>
                    <a:pt x="1834" y="2327"/>
                    <a:pt x="1827" y="2358"/>
                    <a:pt x="1827" y="2388"/>
                  </a:cubicBezTo>
                  <a:cubicBezTo>
                    <a:pt x="1806" y="2511"/>
                    <a:pt x="1769" y="2633"/>
                    <a:pt x="1712" y="2746"/>
                  </a:cubicBezTo>
                  <a:cubicBezTo>
                    <a:pt x="1599" y="2977"/>
                    <a:pt x="1409" y="3178"/>
                    <a:pt x="1205" y="3372"/>
                  </a:cubicBezTo>
                  <a:cubicBezTo>
                    <a:pt x="1000" y="3569"/>
                    <a:pt x="779" y="3760"/>
                    <a:pt x="585" y="3984"/>
                  </a:cubicBezTo>
                  <a:cubicBezTo>
                    <a:pt x="487" y="4099"/>
                    <a:pt x="398" y="4225"/>
                    <a:pt x="330" y="4361"/>
                  </a:cubicBezTo>
                  <a:cubicBezTo>
                    <a:pt x="266" y="4501"/>
                    <a:pt x="218" y="4654"/>
                    <a:pt x="214" y="4810"/>
                  </a:cubicBezTo>
                  <a:cubicBezTo>
                    <a:pt x="211" y="4892"/>
                    <a:pt x="222" y="4970"/>
                    <a:pt x="242" y="5046"/>
                  </a:cubicBezTo>
                  <a:cubicBezTo>
                    <a:pt x="258" y="5123"/>
                    <a:pt x="293" y="5195"/>
                    <a:pt x="333" y="5263"/>
                  </a:cubicBezTo>
                  <a:cubicBezTo>
                    <a:pt x="418" y="5396"/>
                    <a:pt x="541" y="5490"/>
                    <a:pt x="671" y="5548"/>
                  </a:cubicBezTo>
                  <a:cubicBezTo>
                    <a:pt x="735" y="5579"/>
                    <a:pt x="800" y="5600"/>
                    <a:pt x="867" y="5613"/>
                  </a:cubicBezTo>
                  <a:cubicBezTo>
                    <a:pt x="932" y="5627"/>
                    <a:pt x="997" y="5637"/>
                    <a:pt x="1062" y="5637"/>
                  </a:cubicBezTo>
                  <a:cubicBezTo>
                    <a:pt x="1072" y="5638"/>
                    <a:pt x="1082" y="5638"/>
                    <a:pt x="1093" y="5638"/>
                  </a:cubicBezTo>
                  <a:cubicBezTo>
                    <a:pt x="1210" y="5638"/>
                    <a:pt x="1322" y="5621"/>
                    <a:pt x="1426" y="5589"/>
                  </a:cubicBezTo>
                  <a:cubicBezTo>
                    <a:pt x="1483" y="5576"/>
                    <a:pt x="1534" y="5552"/>
                    <a:pt x="1585" y="5525"/>
                  </a:cubicBezTo>
                  <a:cubicBezTo>
                    <a:pt x="1636" y="5498"/>
                    <a:pt x="1684" y="5470"/>
                    <a:pt x="1725" y="5437"/>
                  </a:cubicBezTo>
                  <a:cubicBezTo>
                    <a:pt x="1814" y="5368"/>
                    <a:pt x="1878" y="5290"/>
                    <a:pt x="1925" y="5205"/>
                  </a:cubicBezTo>
                  <a:cubicBezTo>
                    <a:pt x="1973" y="5117"/>
                    <a:pt x="1990" y="5028"/>
                    <a:pt x="1993" y="4947"/>
                  </a:cubicBezTo>
                  <a:cubicBezTo>
                    <a:pt x="1997" y="4865"/>
                    <a:pt x="1987" y="4790"/>
                    <a:pt x="1966" y="4726"/>
                  </a:cubicBezTo>
                  <a:cubicBezTo>
                    <a:pt x="1922" y="4600"/>
                    <a:pt x="1844" y="4521"/>
                    <a:pt x="1783" y="4490"/>
                  </a:cubicBezTo>
                  <a:cubicBezTo>
                    <a:pt x="1769" y="4481"/>
                    <a:pt x="1756" y="4474"/>
                    <a:pt x="1742" y="4470"/>
                  </a:cubicBezTo>
                  <a:cubicBezTo>
                    <a:pt x="1732" y="4463"/>
                    <a:pt x="1721" y="4460"/>
                    <a:pt x="1712" y="4460"/>
                  </a:cubicBezTo>
                  <a:cubicBezTo>
                    <a:pt x="1695" y="4454"/>
                    <a:pt x="1687" y="4450"/>
                    <a:pt x="1687" y="4450"/>
                  </a:cubicBezTo>
                  <a:lnTo>
                    <a:pt x="1687" y="4450"/>
                  </a:lnTo>
                  <a:cubicBezTo>
                    <a:pt x="1687" y="4450"/>
                    <a:pt x="1695" y="4454"/>
                    <a:pt x="1712" y="4463"/>
                  </a:cubicBezTo>
                  <a:cubicBezTo>
                    <a:pt x="1718" y="4467"/>
                    <a:pt x="1728" y="4470"/>
                    <a:pt x="1738" y="4477"/>
                  </a:cubicBezTo>
                  <a:cubicBezTo>
                    <a:pt x="1748" y="4484"/>
                    <a:pt x="1762" y="4494"/>
                    <a:pt x="1776" y="4504"/>
                  </a:cubicBezTo>
                  <a:cubicBezTo>
                    <a:pt x="1827" y="4542"/>
                    <a:pt x="1888" y="4623"/>
                    <a:pt x="1905" y="4743"/>
                  </a:cubicBezTo>
                  <a:cubicBezTo>
                    <a:pt x="1919" y="4801"/>
                    <a:pt x="1919" y="4868"/>
                    <a:pt x="1905" y="4936"/>
                  </a:cubicBezTo>
                  <a:cubicBezTo>
                    <a:pt x="1895" y="5005"/>
                    <a:pt x="1867" y="5079"/>
                    <a:pt x="1820" y="5140"/>
                  </a:cubicBezTo>
                  <a:cubicBezTo>
                    <a:pt x="1728" y="5270"/>
                    <a:pt x="1565" y="5365"/>
                    <a:pt x="1378" y="5413"/>
                  </a:cubicBezTo>
                  <a:cubicBezTo>
                    <a:pt x="1311" y="5430"/>
                    <a:pt x="1239" y="5438"/>
                    <a:pt x="1167" y="5438"/>
                  </a:cubicBezTo>
                  <a:cubicBezTo>
                    <a:pt x="1136" y="5438"/>
                    <a:pt x="1105" y="5436"/>
                    <a:pt x="1075" y="5433"/>
                  </a:cubicBezTo>
                  <a:cubicBezTo>
                    <a:pt x="1021" y="5426"/>
                    <a:pt x="969" y="5416"/>
                    <a:pt x="919" y="5402"/>
                  </a:cubicBezTo>
                  <a:cubicBezTo>
                    <a:pt x="867" y="5388"/>
                    <a:pt x="820" y="5368"/>
                    <a:pt x="773" y="5344"/>
                  </a:cubicBezTo>
                  <a:cubicBezTo>
                    <a:pt x="680" y="5294"/>
                    <a:pt x="599" y="5222"/>
                    <a:pt x="548" y="5130"/>
                  </a:cubicBezTo>
                  <a:cubicBezTo>
                    <a:pt x="497" y="5041"/>
                    <a:pt x="473" y="4933"/>
                    <a:pt x="476" y="4821"/>
                  </a:cubicBezTo>
                  <a:cubicBezTo>
                    <a:pt x="483" y="4708"/>
                    <a:pt x="520" y="4597"/>
                    <a:pt x="578" y="4487"/>
                  </a:cubicBezTo>
                  <a:cubicBezTo>
                    <a:pt x="636" y="4375"/>
                    <a:pt x="711" y="4270"/>
                    <a:pt x="800" y="4171"/>
                  </a:cubicBezTo>
                  <a:cubicBezTo>
                    <a:pt x="977" y="3967"/>
                    <a:pt x="1191" y="3783"/>
                    <a:pt x="1405" y="3579"/>
                  </a:cubicBezTo>
                  <a:cubicBezTo>
                    <a:pt x="1511" y="3477"/>
                    <a:pt x="1613" y="3372"/>
                    <a:pt x="1707" y="3253"/>
                  </a:cubicBezTo>
                  <a:cubicBezTo>
                    <a:pt x="1806" y="3137"/>
                    <a:pt x="1891" y="3008"/>
                    <a:pt x="1960" y="2868"/>
                  </a:cubicBezTo>
                  <a:cubicBezTo>
                    <a:pt x="2027" y="2729"/>
                    <a:pt x="2075" y="2579"/>
                    <a:pt x="2092" y="2426"/>
                  </a:cubicBezTo>
                  <a:cubicBezTo>
                    <a:pt x="2112" y="2273"/>
                    <a:pt x="2106" y="2123"/>
                    <a:pt x="2079" y="1980"/>
                  </a:cubicBezTo>
                  <a:cubicBezTo>
                    <a:pt x="2027" y="1691"/>
                    <a:pt x="1908" y="1436"/>
                    <a:pt x="1759" y="1225"/>
                  </a:cubicBezTo>
                  <a:cubicBezTo>
                    <a:pt x="1687" y="1119"/>
                    <a:pt x="1605" y="1021"/>
                    <a:pt x="1520" y="936"/>
                  </a:cubicBezTo>
                  <a:cubicBezTo>
                    <a:pt x="1436" y="851"/>
                    <a:pt x="1351" y="772"/>
                    <a:pt x="1266" y="705"/>
                  </a:cubicBezTo>
                  <a:cubicBezTo>
                    <a:pt x="1092" y="565"/>
                    <a:pt x="922" y="457"/>
                    <a:pt x="765" y="375"/>
                  </a:cubicBezTo>
                  <a:cubicBezTo>
                    <a:pt x="609" y="290"/>
                    <a:pt x="473" y="221"/>
                    <a:pt x="357" y="168"/>
                  </a:cubicBezTo>
                  <a:cubicBezTo>
                    <a:pt x="129" y="6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5"/>
            <p:cNvSpPr/>
            <p:nvPr/>
          </p:nvSpPr>
          <p:spPr>
            <a:xfrm>
              <a:off x="619258" y="559964"/>
              <a:ext cx="87098" cy="187497"/>
            </a:xfrm>
            <a:custGeom>
              <a:avLst/>
              <a:gdLst/>
              <a:ahLst/>
              <a:cxnLst/>
              <a:rect l="l" t="t" r="r" b="b"/>
              <a:pathLst>
                <a:path w="1984" h="4271" extrusionOk="0">
                  <a:moveTo>
                    <a:pt x="1677" y="0"/>
                  </a:moveTo>
                  <a:cubicBezTo>
                    <a:pt x="1677" y="0"/>
                    <a:pt x="1688" y="18"/>
                    <a:pt x="1712" y="52"/>
                  </a:cubicBezTo>
                  <a:cubicBezTo>
                    <a:pt x="1735" y="86"/>
                    <a:pt x="1766" y="137"/>
                    <a:pt x="1793" y="204"/>
                  </a:cubicBezTo>
                  <a:cubicBezTo>
                    <a:pt x="1824" y="273"/>
                    <a:pt x="1844" y="361"/>
                    <a:pt x="1841" y="457"/>
                  </a:cubicBezTo>
                  <a:cubicBezTo>
                    <a:pt x="1837" y="504"/>
                    <a:pt x="1831" y="556"/>
                    <a:pt x="1814" y="606"/>
                  </a:cubicBezTo>
                  <a:cubicBezTo>
                    <a:pt x="1800" y="658"/>
                    <a:pt x="1779" y="708"/>
                    <a:pt x="1753" y="763"/>
                  </a:cubicBezTo>
                  <a:cubicBezTo>
                    <a:pt x="1698" y="871"/>
                    <a:pt x="1619" y="977"/>
                    <a:pt x="1521" y="1082"/>
                  </a:cubicBezTo>
                  <a:cubicBezTo>
                    <a:pt x="1426" y="1184"/>
                    <a:pt x="1313" y="1290"/>
                    <a:pt x="1194" y="1399"/>
                  </a:cubicBezTo>
                  <a:cubicBezTo>
                    <a:pt x="1076" y="1504"/>
                    <a:pt x="946" y="1613"/>
                    <a:pt x="820" y="1729"/>
                  </a:cubicBezTo>
                  <a:cubicBezTo>
                    <a:pt x="691" y="1845"/>
                    <a:pt x="558" y="1967"/>
                    <a:pt x="432" y="2103"/>
                  </a:cubicBezTo>
                  <a:cubicBezTo>
                    <a:pt x="316" y="2245"/>
                    <a:pt x="205" y="2399"/>
                    <a:pt x="123" y="2576"/>
                  </a:cubicBezTo>
                  <a:cubicBezTo>
                    <a:pt x="41" y="2749"/>
                    <a:pt x="1" y="2947"/>
                    <a:pt x="21" y="3134"/>
                  </a:cubicBezTo>
                  <a:cubicBezTo>
                    <a:pt x="31" y="3229"/>
                    <a:pt x="51" y="3317"/>
                    <a:pt x="85" y="3399"/>
                  </a:cubicBezTo>
                  <a:cubicBezTo>
                    <a:pt x="92" y="3419"/>
                    <a:pt x="99" y="3440"/>
                    <a:pt x="109" y="3460"/>
                  </a:cubicBezTo>
                  <a:cubicBezTo>
                    <a:pt x="120" y="3477"/>
                    <a:pt x="126" y="3498"/>
                    <a:pt x="137" y="3515"/>
                  </a:cubicBezTo>
                  <a:cubicBezTo>
                    <a:pt x="153" y="3556"/>
                    <a:pt x="178" y="3589"/>
                    <a:pt x="198" y="3624"/>
                  </a:cubicBezTo>
                  <a:cubicBezTo>
                    <a:pt x="219" y="3658"/>
                    <a:pt x="239" y="3691"/>
                    <a:pt x="263" y="3722"/>
                  </a:cubicBezTo>
                  <a:cubicBezTo>
                    <a:pt x="286" y="3753"/>
                    <a:pt x="307" y="3784"/>
                    <a:pt x="330" y="3811"/>
                  </a:cubicBezTo>
                  <a:cubicBezTo>
                    <a:pt x="378" y="3869"/>
                    <a:pt x="432" y="3919"/>
                    <a:pt x="484" y="3967"/>
                  </a:cubicBezTo>
                  <a:cubicBezTo>
                    <a:pt x="586" y="4059"/>
                    <a:pt x="698" y="4120"/>
                    <a:pt x="800" y="4164"/>
                  </a:cubicBezTo>
                  <a:cubicBezTo>
                    <a:pt x="902" y="4205"/>
                    <a:pt x="994" y="4233"/>
                    <a:pt x="1068" y="4246"/>
                  </a:cubicBezTo>
                  <a:cubicBezTo>
                    <a:pt x="1106" y="4256"/>
                    <a:pt x="1144" y="4256"/>
                    <a:pt x="1170" y="4263"/>
                  </a:cubicBezTo>
                  <a:cubicBezTo>
                    <a:pt x="1201" y="4263"/>
                    <a:pt x="1228" y="4266"/>
                    <a:pt x="1249" y="4266"/>
                  </a:cubicBezTo>
                  <a:cubicBezTo>
                    <a:pt x="1290" y="4270"/>
                    <a:pt x="1310" y="4270"/>
                    <a:pt x="1310" y="4270"/>
                  </a:cubicBezTo>
                  <a:cubicBezTo>
                    <a:pt x="1310" y="4270"/>
                    <a:pt x="1290" y="4266"/>
                    <a:pt x="1249" y="4260"/>
                  </a:cubicBezTo>
                  <a:cubicBezTo>
                    <a:pt x="1228" y="4253"/>
                    <a:pt x="1205" y="4246"/>
                    <a:pt x="1178" y="4239"/>
                  </a:cubicBezTo>
                  <a:cubicBezTo>
                    <a:pt x="1147" y="4233"/>
                    <a:pt x="1117" y="4222"/>
                    <a:pt x="1079" y="4209"/>
                  </a:cubicBezTo>
                  <a:cubicBezTo>
                    <a:pt x="939" y="4158"/>
                    <a:pt x="745" y="4049"/>
                    <a:pt x="575" y="3869"/>
                  </a:cubicBezTo>
                  <a:cubicBezTo>
                    <a:pt x="412" y="3691"/>
                    <a:pt x="255" y="3409"/>
                    <a:pt x="272" y="3127"/>
                  </a:cubicBezTo>
                  <a:cubicBezTo>
                    <a:pt x="283" y="2845"/>
                    <a:pt x="463" y="2576"/>
                    <a:pt x="694" y="2338"/>
                  </a:cubicBezTo>
                  <a:cubicBezTo>
                    <a:pt x="912" y="2090"/>
                    <a:pt x="1181" y="1862"/>
                    <a:pt x="1409" y="1617"/>
                  </a:cubicBezTo>
                  <a:cubicBezTo>
                    <a:pt x="1643" y="1378"/>
                    <a:pt x="1837" y="1110"/>
                    <a:pt x="1933" y="837"/>
                  </a:cubicBezTo>
                  <a:cubicBezTo>
                    <a:pt x="1957" y="769"/>
                    <a:pt x="1974" y="702"/>
                    <a:pt x="1977" y="633"/>
                  </a:cubicBezTo>
                  <a:cubicBezTo>
                    <a:pt x="1984" y="569"/>
                    <a:pt x="1980" y="504"/>
                    <a:pt x="1966" y="446"/>
                  </a:cubicBezTo>
                  <a:cubicBezTo>
                    <a:pt x="1943" y="331"/>
                    <a:pt x="1895" y="239"/>
                    <a:pt x="1851" y="174"/>
                  </a:cubicBezTo>
                  <a:cubicBezTo>
                    <a:pt x="1800" y="110"/>
                    <a:pt x="1756" y="69"/>
                    <a:pt x="1725" y="41"/>
                  </a:cubicBezTo>
                  <a:cubicBezTo>
                    <a:pt x="1695" y="14"/>
                    <a:pt x="1677"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5"/>
            <p:cNvSpPr/>
            <p:nvPr/>
          </p:nvSpPr>
          <p:spPr>
            <a:xfrm>
              <a:off x="580143" y="685124"/>
              <a:ext cx="44822" cy="71338"/>
            </a:xfrm>
            <a:custGeom>
              <a:avLst/>
              <a:gdLst/>
              <a:ahLst/>
              <a:cxnLst/>
              <a:rect l="l" t="t" r="r" b="b"/>
              <a:pathLst>
                <a:path w="1021" h="1625" extrusionOk="0">
                  <a:moveTo>
                    <a:pt x="626" y="0"/>
                  </a:moveTo>
                  <a:cubicBezTo>
                    <a:pt x="626" y="0"/>
                    <a:pt x="616" y="4"/>
                    <a:pt x="599" y="14"/>
                  </a:cubicBezTo>
                  <a:cubicBezTo>
                    <a:pt x="579" y="24"/>
                    <a:pt x="551" y="38"/>
                    <a:pt x="518" y="58"/>
                  </a:cubicBezTo>
                  <a:cubicBezTo>
                    <a:pt x="452" y="99"/>
                    <a:pt x="347" y="157"/>
                    <a:pt x="259" y="266"/>
                  </a:cubicBezTo>
                  <a:cubicBezTo>
                    <a:pt x="215" y="317"/>
                    <a:pt x="171" y="378"/>
                    <a:pt x="126" y="449"/>
                  </a:cubicBezTo>
                  <a:cubicBezTo>
                    <a:pt x="85" y="521"/>
                    <a:pt x="48" y="603"/>
                    <a:pt x="28" y="697"/>
                  </a:cubicBezTo>
                  <a:lnTo>
                    <a:pt x="20" y="735"/>
                  </a:lnTo>
                  <a:cubicBezTo>
                    <a:pt x="17" y="746"/>
                    <a:pt x="14" y="759"/>
                    <a:pt x="14" y="769"/>
                  </a:cubicBezTo>
                  <a:cubicBezTo>
                    <a:pt x="11" y="796"/>
                    <a:pt x="7" y="820"/>
                    <a:pt x="3" y="844"/>
                  </a:cubicBezTo>
                  <a:cubicBezTo>
                    <a:pt x="3" y="898"/>
                    <a:pt x="0" y="950"/>
                    <a:pt x="11" y="1000"/>
                  </a:cubicBezTo>
                  <a:cubicBezTo>
                    <a:pt x="14" y="1055"/>
                    <a:pt x="31" y="1109"/>
                    <a:pt x="44" y="1160"/>
                  </a:cubicBezTo>
                  <a:cubicBezTo>
                    <a:pt x="51" y="1187"/>
                    <a:pt x="65" y="1211"/>
                    <a:pt x="75" y="1235"/>
                  </a:cubicBezTo>
                  <a:cubicBezTo>
                    <a:pt x="85" y="1262"/>
                    <a:pt x="96" y="1286"/>
                    <a:pt x="109" y="1310"/>
                  </a:cubicBezTo>
                  <a:lnTo>
                    <a:pt x="150" y="1378"/>
                  </a:lnTo>
                  <a:cubicBezTo>
                    <a:pt x="157" y="1388"/>
                    <a:pt x="167" y="1402"/>
                    <a:pt x="177" y="1412"/>
                  </a:cubicBezTo>
                  <a:cubicBezTo>
                    <a:pt x="187" y="1426"/>
                    <a:pt x="194" y="1436"/>
                    <a:pt x="207" y="1449"/>
                  </a:cubicBezTo>
                  <a:cubicBezTo>
                    <a:pt x="228" y="1470"/>
                    <a:pt x="248" y="1493"/>
                    <a:pt x="273" y="1514"/>
                  </a:cubicBezTo>
                  <a:cubicBezTo>
                    <a:pt x="296" y="1531"/>
                    <a:pt x="323" y="1548"/>
                    <a:pt x="350" y="1562"/>
                  </a:cubicBezTo>
                  <a:cubicBezTo>
                    <a:pt x="405" y="1592"/>
                    <a:pt x="466" y="1613"/>
                    <a:pt x="531" y="1619"/>
                  </a:cubicBezTo>
                  <a:cubicBezTo>
                    <a:pt x="551" y="1623"/>
                    <a:pt x="573" y="1624"/>
                    <a:pt x="594" y="1624"/>
                  </a:cubicBezTo>
                  <a:cubicBezTo>
                    <a:pt x="639" y="1624"/>
                    <a:pt x="684" y="1617"/>
                    <a:pt x="722" y="1603"/>
                  </a:cubicBezTo>
                  <a:cubicBezTo>
                    <a:pt x="776" y="1586"/>
                    <a:pt x="830" y="1555"/>
                    <a:pt x="874" y="1517"/>
                  </a:cubicBezTo>
                  <a:cubicBezTo>
                    <a:pt x="915" y="1476"/>
                    <a:pt x="953" y="1436"/>
                    <a:pt x="973" y="1388"/>
                  </a:cubicBezTo>
                  <a:cubicBezTo>
                    <a:pt x="1017" y="1297"/>
                    <a:pt x="1021" y="1204"/>
                    <a:pt x="1011" y="1129"/>
                  </a:cubicBezTo>
                  <a:cubicBezTo>
                    <a:pt x="1000" y="1052"/>
                    <a:pt x="970" y="991"/>
                    <a:pt x="932" y="942"/>
                  </a:cubicBezTo>
                  <a:cubicBezTo>
                    <a:pt x="898" y="895"/>
                    <a:pt x="854" y="864"/>
                    <a:pt x="820" y="844"/>
                  </a:cubicBezTo>
                  <a:cubicBezTo>
                    <a:pt x="786" y="823"/>
                    <a:pt x="758" y="817"/>
                    <a:pt x="738" y="810"/>
                  </a:cubicBezTo>
                  <a:cubicBezTo>
                    <a:pt x="718" y="807"/>
                    <a:pt x="708" y="803"/>
                    <a:pt x="708" y="803"/>
                  </a:cubicBezTo>
                  <a:lnTo>
                    <a:pt x="708" y="803"/>
                  </a:lnTo>
                  <a:cubicBezTo>
                    <a:pt x="708" y="803"/>
                    <a:pt x="718" y="807"/>
                    <a:pt x="735" y="820"/>
                  </a:cubicBezTo>
                  <a:cubicBezTo>
                    <a:pt x="749" y="831"/>
                    <a:pt x="769" y="851"/>
                    <a:pt x="789" y="881"/>
                  </a:cubicBezTo>
                  <a:cubicBezTo>
                    <a:pt x="810" y="909"/>
                    <a:pt x="824" y="950"/>
                    <a:pt x="834" y="991"/>
                  </a:cubicBezTo>
                  <a:cubicBezTo>
                    <a:pt x="844" y="1035"/>
                    <a:pt x="840" y="1085"/>
                    <a:pt x="834" y="1133"/>
                  </a:cubicBezTo>
                  <a:cubicBezTo>
                    <a:pt x="830" y="1181"/>
                    <a:pt x="807" y="1231"/>
                    <a:pt x="772" y="1259"/>
                  </a:cubicBezTo>
                  <a:cubicBezTo>
                    <a:pt x="750" y="1281"/>
                    <a:pt x="723" y="1289"/>
                    <a:pt x="693" y="1289"/>
                  </a:cubicBezTo>
                  <a:cubicBezTo>
                    <a:pt x="683" y="1289"/>
                    <a:pt x="672" y="1288"/>
                    <a:pt x="661" y="1286"/>
                  </a:cubicBezTo>
                  <a:cubicBezTo>
                    <a:pt x="640" y="1283"/>
                    <a:pt x="629" y="1276"/>
                    <a:pt x="616" y="1266"/>
                  </a:cubicBezTo>
                  <a:cubicBezTo>
                    <a:pt x="599" y="1256"/>
                    <a:pt x="585" y="1242"/>
                    <a:pt x="572" y="1225"/>
                  </a:cubicBezTo>
                  <a:cubicBezTo>
                    <a:pt x="565" y="1218"/>
                    <a:pt x="562" y="1208"/>
                    <a:pt x="554" y="1201"/>
                  </a:cubicBezTo>
                  <a:cubicBezTo>
                    <a:pt x="548" y="1191"/>
                    <a:pt x="541" y="1184"/>
                    <a:pt x="534" y="1174"/>
                  </a:cubicBezTo>
                  <a:lnTo>
                    <a:pt x="527" y="1160"/>
                  </a:lnTo>
                  <a:cubicBezTo>
                    <a:pt x="524" y="1157"/>
                    <a:pt x="521" y="1154"/>
                    <a:pt x="518" y="1146"/>
                  </a:cubicBezTo>
                  <a:lnTo>
                    <a:pt x="500" y="1106"/>
                  </a:lnTo>
                  <a:cubicBezTo>
                    <a:pt x="490" y="1093"/>
                    <a:pt x="487" y="1079"/>
                    <a:pt x="483" y="1065"/>
                  </a:cubicBezTo>
                  <a:cubicBezTo>
                    <a:pt x="477" y="1052"/>
                    <a:pt x="469" y="1038"/>
                    <a:pt x="466" y="1024"/>
                  </a:cubicBezTo>
                  <a:cubicBezTo>
                    <a:pt x="460" y="997"/>
                    <a:pt x="449" y="970"/>
                    <a:pt x="446" y="939"/>
                  </a:cubicBezTo>
                  <a:cubicBezTo>
                    <a:pt x="439" y="912"/>
                    <a:pt x="439" y="884"/>
                    <a:pt x="436" y="854"/>
                  </a:cubicBezTo>
                  <a:lnTo>
                    <a:pt x="436" y="810"/>
                  </a:lnTo>
                  <a:lnTo>
                    <a:pt x="436" y="790"/>
                  </a:lnTo>
                  <a:lnTo>
                    <a:pt x="436" y="766"/>
                  </a:lnTo>
                  <a:cubicBezTo>
                    <a:pt x="439" y="752"/>
                    <a:pt x="439" y="735"/>
                    <a:pt x="439" y="721"/>
                  </a:cubicBezTo>
                  <a:cubicBezTo>
                    <a:pt x="443" y="705"/>
                    <a:pt x="446" y="691"/>
                    <a:pt x="446" y="674"/>
                  </a:cubicBezTo>
                  <a:cubicBezTo>
                    <a:pt x="446" y="660"/>
                    <a:pt x="449" y="644"/>
                    <a:pt x="452" y="630"/>
                  </a:cubicBezTo>
                  <a:cubicBezTo>
                    <a:pt x="456" y="613"/>
                    <a:pt x="456" y="599"/>
                    <a:pt x="460" y="582"/>
                  </a:cubicBezTo>
                  <a:cubicBezTo>
                    <a:pt x="466" y="551"/>
                    <a:pt x="473" y="521"/>
                    <a:pt x="480" y="493"/>
                  </a:cubicBezTo>
                  <a:cubicBezTo>
                    <a:pt x="490" y="463"/>
                    <a:pt x="497" y="432"/>
                    <a:pt x="507" y="405"/>
                  </a:cubicBezTo>
                  <a:cubicBezTo>
                    <a:pt x="541" y="297"/>
                    <a:pt x="562" y="187"/>
                    <a:pt x="592" y="116"/>
                  </a:cubicBezTo>
                  <a:cubicBezTo>
                    <a:pt x="599" y="79"/>
                    <a:pt x="609" y="52"/>
                    <a:pt x="616" y="31"/>
                  </a:cubicBezTo>
                  <a:cubicBezTo>
                    <a:pt x="623" y="11"/>
                    <a:pt x="62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5"/>
            <p:cNvSpPr/>
            <p:nvPr/>
          </p:nvSpPr>
          <p:spPr>
            <a:xfrm>
              <a:off x="765185" y="478704"/>
              <a:ext cx="48861" cy="61680"/>
            </a:xfrm>
            <a:custGeom>
              <a:avLst/>
              <a:gdLst/>
              <a:ahLst/>
              <a:cxnLst/>
              <a:rect l="l" t="t" r="r" b="b"/>
              <a:pathLst>
                <a:path w="1113" h="1405" extrusionOk="0">
                  <a:moveTo>
                    <a:pt x="567" y="0"/>
                  </a:moveTo>
                  <a:cubicBezTo>
                    <a:pt x="470" y="0"/>
                    <a:pt x="369" y="34"/>
                    <a:pt x="286" y="90"/>
                  </a:cubicBezTo>
                  <a:cubicBezTo>
                    <a:pt x="242" y="121"/>
                    <a:pt x="201" y="157"/>
                    <a:pt x="163" y="198"/>
                  </a:cubicBezTo>
                  <a:cubicBezTo>
                    <a:pt x="129" y="239"/>
                    <a:pt x="95" y="284"/>
                    <a:pt x="71" y="331"/>
                  </a:cubicBezTo>
                  <a:cubicBezTo>
                    <a:pt x="47" y="379"/>
                    <a:pt x="27" y="430"/>
                    <a:pt x="17" y="484"/>
                  </a:cubicBezTo>
                  <a:cubicBezTo>
                    <a:pt x="3" y="535"/>
                    <a:pt x="0" y="593"/>
                    <a:pt x="0" y="644"/>
                  </a:cubicBezTo>
                  <a:cubicBezTo>
                    <a:pt x="0" y="749"/>
                    <a:pt x="30" y="848"/>
                    <a:pt x="68" y="933"/>
                  </a:cubicBezTo>
                  <a:cubicBezTo>
                    <a:pt x="150" y="1107"/>
                    <a:pt x="275" y="1223"/>
                    <a:pt x="388" y="1304"/>
                  </a:cubicBezTo>
                  <a:cubicBezTo>
                    <a:pt x="446" y="1345"/>
                    <a:pt x="507" y="1375"/>
                    <a:pt x="564" y="1389"/>
                  </a:cubicBezTo>
                  <a:cubicBezTo>
                    <a:pt x="603" y="1401"/>
                    <a:pt x="641" y="1405"/>
                    <a:pt x="673" y="1405"/>
                  </a:cubicBezTo>
                  <a:cubicBezTo>
                    <a:pt x="689" y="1405"/>
                    <a:pt x="704" y="1404"/>
                    <a:pt x="718" y="1402"/>
                  </a:cubicBezTo>
                  <a:cubicBezTo>
                    <a:pt x="762" y="1393"/>
                    <a:pt x="789" y="1379"/>
                    <a:pt x="806" y="1366"/>
                  </a:cubicBezTo>
                  <a:cubicBezTo>
                    <a:pt x="817" y="1358"/>
                    <a:pt x="823" y="1352"/>
                    <a:pt x="826" y="1348"/>
                  </a:cubicBezTo>
                  <a:cubicBezTo>
                    <a:pt x="830" y="1345"/>
                    <a:pt x="834" y="1345"/>
                    <a:pt x="834" y="1345"/>
                  </a:cubicBezTo>
                  <a:lnTo>
                    <a:pt x="823" y="1345"/>
                  </a:lnTo>
                  <a:cubicBezTo>
                    <a:pt x="820" y="1345"/>
                    <a:pt x="813" y="1348"/>
                    <a:pt x="803" y="1348"/>
                  </a:cubicBezTo>
                  <a:cubicBezTo>
                    <a:pt x="798" y="1349"/>
                    <a:pt x="793" y="1350"/>
                    <a:pt x="787" y="1350"/>
                  </a:cubicBezTo>
                  <a:cubicBezTo>
                    <a:pt x="768" y="1350"/>
                    <a:pt x="745" y="1345"/>
                    <a:pt x="721" y="1335"/>
                  </a:cubicBezTo>
                  <a:cubicBezTo>
                    <a:pt x="691" y="1328"/>
                    <a:pt x="657" y="1308"/>
                    <a:pt x="619" y="1277"/>
                  </a:cubicBezTo>
                  <a:cubicBezTo>
                    <a:pt x="585" y="1246"/>
                    <a:pt x="551" y="1209"/>
                    <a:pt x="514" y="1165"/>
                  </a:cubicBezTo>
                  <a:cubicBezTo>
                    <a:pt x="435" y="1076"/>
                    <a:pt x="364" y="957"/>
                    <a:pt x="327" y="831"/>
                  </a:cubicBezTo>
                  <a:cubicBezTo>
                    <a:pt x="319" y="801"/>
                    <a:pt x="313" y="770"/>
                    <a:pt x="310" y="739"/>
                  </a:cubicBezTo>
                  <a:cubicBezTo>
                    <a:pt x="306" y="705"/>
                    <a:pt x="303" y="675"/>
                    <a:pt x="303" y="644"/>
                  </a:cubicBezTo>
                  <a:cubicBezTo>
                    <a:pt x="303" y="614"/>
                    <a:pt x="306" y="586"/>
                    <a:pt x="316" y="556"/>
                  </a:cubicBezTo>
                  <a:cubicBezTo>
                    <a:pt x="323" y="525"/>
                    <a:pt x="333" y="498"/>
                    <a:pt x="347" y="471"/>
                  </a:cubicBezTo>
                  <a:cubicBezTo>
                    <a:pt x="360" y="440"/>
                    <a:pt x="377" y="416"/>
                    <a:pt x="394" y="389"/>
                  </a:cubicBezTo>
                  <a:cubicBezTo>
                    <a:pt x="412" y="366"/>
                    <a:pt x="432" y="345"/>
                    <a:pt x="456" y="325"/>
                  </a:cubicBezTo>
                  <a:cubicBezTo>
                    <a:pt x="500" y="290"/>
                    <a:pt x="548" y="267"/>
                    <a:pt x="602" y="259"/>
                  </a:cubicBezTo>
                  <a:cubicBezTo>
                    <a:pt x="618" y="257"/>
                    <a:pt x="635" y="256"/>
                    <a:pt x="652" y="256"/>
                  </a:cubicBezTo>
                  <a:cubicBezTo>
                    <a:pt x="691" y="256"/>
                    <a:pt x="731" y="261"/>
                    <a:pt x="768" y="273"/>
                  </a:cubicBezTo>
                  <a:cubicBezTo>
                    <a:pt x="826" y="294"/>
                    <a:pt x="878" y="325"/>
                    <a:pt x="915" y="361"/>
                  </a:cubicBezTo>
                  <a:cubicBezTo>
                    <a:pt x="956" y="402"/>
                    <a:pt x="990" y="443"/>
                    <a:pt x="1017" y="484"/>
                  </a:cubicBezTo>
                  <a:cubicBezTo>
                    <a:pt x="1041" y="525"/>
                    <a:pt x="1061" y="566"/>
                    <a:pt x="1071" y="600"/>
                  </a:cubicBezTo>
                  <a:cubicBezTo>
                    <a:pt x="1085" y="637"/>
                    <a:pt x="1092" y="664"/>
                    <a:pt x="1095" y="685"/>
                  </a:cubicBezTo>
                  <a:cubicBezTo>
                    <a:pt x="1099" y="702"/>
                    <a:pt x="1102" y="716"/>
                    <a:pt x="1102" y="716"/>
                  </a:cubicBezTo>
                  <a:cubicBezTo>
                    <a:pt x="1102" y="716"/>
                    <a:pt x="1102" y="702"/>
                    <a:pt x="1106" y="685"/>
                  </a:cubicBezTo>
                  <a:cubicBezTo>
                    <a:pt x="1106" y="664"/>
                    <a:pt x="1109" y="634"/>
                    <a:pt x="1112" y="597"/>
                  </a:cubicBezTo>
                  <a:cubicBezTo>
                    <a:pt x="1109" y="556"/>
                    <a:pt x="1109" y="508"/>
                    <a:pt x="1099" y="454"/>
                  </a:cubicBezTo>
                  <a:cubicBezTo>
                    <a:pt x="1088" y="399"/>
                    <a:pt x="1071" y="334"/>
                    <a:pt x="1030" y="273"/>
                  </a:cubicBezTo>
                  <a:cubicBezTo>
                    <a:pt x="993" y="212"/>
                    <a:pt x="939" y="148"/>
                    <a:pt x="867" y="96"/>
                  </a:cubicBezTo>
                  <a:cubicBezTo>
                    <a:pt x="830" y="69"/>
                    <a:pt x="789" y="45"/>
                    <a:pt x="745" y="28"/>
                  </a:cubicBezTo>
                  <a:cubicBezTo>
                    <a:pt x="701" y="11"/>
                    <a:pt x="650" y="1"/>
                    <a:pt x="595" y="1"/>
                  </a:cubicBezTo>
                  <a:cubicBezTo>
                    <a:pt x="586" y="1"/>
                    <a:pt x="576"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5"/>
            <p:cNvSpPr/>
            <p:nvPr/>
          </p:nvSpPr>
          <p:spPr>
            <a:xfrm>
              <a:off x="482331" y="502454"/>
              <a:ext cx="51978" cy="111769"/>
            </a:xfrm>
            <a:custGeom>
              <a:avLst/>
              <a:gdLst/>
              <a:ahLst/>
              <a:cxnLst/>
              <a:rect l="l" t="t" r="r" b="b"/>
              <a:pathLst>
                <a:path w="1184" h="2546" extrusionOk="0">
                  <a:moveTo>
                    <a:pt x="1184" y="1"/>
                  </a:moveTo>
                  <a:lnTo>
                    <a:pt x="1184" y="1"/>
                  </a:lnTo>
                  <a:cubicBezTo>
                    <a:pt x="1184" y="1"/>
                    <a:pt x="1174" y="4"/>
                    <a:pt x="1154" y="15"/>
                  </a:cubicBezTo>
                  <a:cubicBezTo>
                    <a:pt x="1133" y="21"/>
                    <a:pt x="1099" y="29"/>
                    <a:pt x="1061" y="45"/>
                  </a:cubicBezTo>
                  <a:cubicBezTo>
                    <a:pt x="1041" y="52"/>
                    <a:pt x="1017" y="59"/>
                    <a:pt x="994" y="69"/>
                  </a:cubicBezTo>
                  <a:cubicBezTo>
                    <a:pt x="970" y="79"/>
                    <a:pt x="945" y="90"/>
                    <a:pt x="919" y="100"/>
                  </a:cubicBezTo>
                  <a:cubicBezTo>
                    <a:pt x="864" y="127"/>
                    <a:pt x="799" y="151"/>
                    <a:pt x="741" y="195"/>
                  </a:cubicBezTo>
                  <a:cubicBezTo>
                    <a:pt x="619" y="277"/>
                    <a:pt x="480" y="385"/>
                    <a:pt x="358" y="532"/>
                  </a:cubicBezTo>
                  <a:cubicBezTo>
                    <a:pt x="300" y="603"/>
                    <a:pt x="245" y="685"/>
                    <a:pt x="198" y="773"/>
                  </a:cubicBezTo>
                  <a:cubicBezTo>
                    <a:pt x="154" y="861"/>
                    <a:pt x="113" y="957"/>
                    <a:pt x="78" y="1052"/>
                  </a:cubicBezTo>
                  <a:cubicBezTo>
                    <a:pt x="52" y="1151"/>
                    <a:pt x="31" y="1249"/>
                    <a:pt x="17" y="1348"/>
                  </a:cubicBezTo>
                  <a:cubicBezTo>
                    <a:pt x="7" y="1447"/>
                    <a:pt x="0" y="1546"/>
                    <a:pt x="7" y="1641"/>
                  </a:cubicBezTo>
                  <a:cubicBezTo>
                    <a:pt x="17" y="1828"/>
                    <a:pt x="72" y="1998"/>
                    <a:pt x="123" y="2137"/>
                  </a:cubicBezTo>
                  <a:cubicBezTo>
                    <a:pt x="174" y="2277"/>
                    <a:pt x="248" y="2376"/>
                    <a:pt x="296" y="2444"/>
                  </a:cubicBezTo>
                  <a:cubicBezTo>
                    <a:pt x="320" y="2478"/>
                    <a:pt x="344" y="2505"/>
                    <a:pt x="358" y="2522"/>
                  </a:cubicBezTo>
                  <a:cubicBezTo>
                    <a:pt x="374" y="2539"/>
                    <a:pt x="381" y="2546"/>
                    <a:pt x="381" y="2546"/>
                  </a:cubicBezTo>
                  <a:cubicBezTo>
                    <a:pt x="381" y="2546"/>
                    <a:pt x="378" y="2535"/>
                    <a:pt x="371" y="2515"/>
                  </a:cubicBezTo>
                  <a:cubicBezTo>
                    <a:pt x="364" y="2491"/>
                    <a:pt x="354" y="2461"/>
                    <a:pt x="347" y="2420"/>
                  </a:cubicBezTo>
                  <a:cubicBezTo>
                    <a:pt x="320" y="2341"/>
                    <a:pt x="303" y="2226"/>
                    <a:pt x="279" y="2093"/>
                  </a:cubicBezTo>
                  <a:cubicBezTo>
                    <a:pt x="259" y="1960"/>
                    <a:pt x="259" y="1800"/>
                    <a:pt x="265" y="1637"/>
                  </a:cubicBezTo>
                  <a:cubicBezTo>
                    <a:pt x="272" y="1555"/>
                    <a:pt x="283" y="1474"/>
                    <a:pt x="296" y="1389"/>
                  </a:cubicBezTo>
                  <a:cubicBezTo>
                    <a:pt x="309" y="1307"/>
                    <a:pt x="330" y="1222"/>
                    <a:pt x="358" y="1141"/>
                  </a:cubicBezTo>
                  <a:cubicBezTo>
                    <a:pt x="385" y="1059"/>
                    <a:pt x="415" y="977"/>
                    <a:pt x="449" y="899"/>
                  </a:cubicBezTo>
                  <a:cubicBezTo>
                    <a:pt x="487" y="825"/>
                    <a:pt x="527" y="750"/>
                    <a:pt x="568" y="678"/>
                  </a:cubicBezTo>
                  <a:cubicBezTo>
                    <a:pt x="653" y="539"/>
                    <a:pt x="741" y="409"/>
                    <a:pt x="837" y="310"/>
                  </a:cubicBezTo>
                  <a:cubicBezTo>
                    <a:pt x="851" y="297"/>
                    <a:pt x="861" y="287"/>
                    <a:pt x="871" y="277"/>
                  </a:cubicBezTo>
                  <a:cubicBezTo>
                    <a:pt x="884" y="263"/>
                    <a:pt x="895" y="249"/>
                    <a:pt x="905" y="239"/>
                  </a:cubicBezTo>
                  <a:cubicBezTo>
                    <a:pt x="925" y="216"/>
                    <a:pt x="950" y="195"/>
                    <a:pt x="966" y="175"/>
                  </a:cubicBezTo>
                  <a:cubicBezTo>
                    <a:pt x="1007" y="137"/>
                    <a:pt x="1044" y="103"/>
                    <a:pt x="1079" y="79"/>
                  </a:cubicBezTo>
                  <a:cubicBezTo>
                    <a:pt x="1109" y="52"/>
                    <a:pt x="1137" y="35"/>
                    <a:pt x="1157" y="21"/>
                  </a:cubicBezTo>
                  <a:cubicBezTo>
                    <a:pt x="1174" y="8"/>
                    <a:pt x="1184"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5"/>
            <p:cNvSpPr/>
            <p:nvPr/>
          </p:nvSpPr>
          <p:spPr>
            <a:xfrm>
              <a:off x="424821" y="374659"/>
              <a:ext cx="109223" cy="101936"/>
            </a:xfrm>
            <a:custGeom>
              <a:avLst/>
              <a:gdLst/>
              <a:ahLst/>
              <a:cxnLst/>
              <a:rect l="l" t="t" r="r" b="b"/>
              <a:pathLst>
                <a:path w="2488" h="2322" extrusionOk="0">
                  <a:moveTo>
                    <a:pt x="293" y="1"/>
                  </a:moveTo>
                  <a:lnTo>
                    <a:pt x="290" y="4"/>
                  </a:lnTo>
                  <a:cubicBezTo>
                    <a:pt x="280" y="7"/>
                    <a:pt x="272" y="7"/>
                    <a:pt x="266" y="10"/>
                  </a:cubicBezTo>
                  <a:cubicBezTo>
                    <a:pt x="259" y="14"/>
                    <a:pt x="249" y="17"/>
                    <a:pt x="242" y="17"/>
                  </a:cubicBezTo>
                  <a:lnTo>
                    <a:pt x="225" y="28"/>
                  </a:lnTo>
                  <a:cubicBezTo>
                    <a:pt x="211" y="31"/>
                    <a:pt x="201" y="37"/>
                    <a:pt x="191" y="48"/>
                  </a:cubicBezTo>
                  <a:cubicBezTo>
                    <a:pt x="178" y="54"/>
                    <a:pt x="167" y="62"/>
                    <a:pt x="157" y="72"/>
                  </a:cubicBezTo>
                  <a:cubicBezTo>
                    <a:pt x="112" y="106"/>
                    <a:pt x="79" y="153"/>
                    <a:pt x="51" y="208"/>
                  </a:cubicBezTo>
                  <a:cubicBezTo>
                    <a:pt x="28" y="262"/>
                    <a:pt x="10" y="323"/>
                    <a:pt x="4" y="388"/>
                  </a:cubicBezTo>
                  <a:cubicBezTo>
                    <a:pt x="1" y="453"/>
                    <a:pt x="7" y="521"/>
                    <a:pt x="28" y="585"/>
                  </a:cubicBezTo>
                  <a:cubicBezTo>
                    <a:pt x="48" y="650"/>
                    <a:pt x="79" y="715"/>
                    <a:pt x="116" y="772"/>
                  </a:cubicBezTo>
                  <a:cubicBezTo>
                    <a:pt x="153" y="833"/>
                    <a:pt x="198" y="891"/>
                    <a:pt x="245" y="943"/>
                  </a:cubicBezTo>
                  <a:cubicBezTo>
                    <a:pt x="252" y="952"/>
                    <a:pt x="263" y="960"/>
                    <a:pt x="269" y="970"/>
                  </a:cubicBezTo>
                  <a:cubicBezTo>
                    <a:pt x="276" y="976"/>
                    <a:pt x="280" y="984"/>
                    <a:pt x="286" y="990"/>
                  </a:cubicBezTo>
                  <a:cubicBezTo>
                    <a:pt x="293" y="993"/>
                    <a:pt x="293" y="997"/>
                    <a:pt x="293" y="997"/>
                  </a:cubicBezTo>
                  <a:lnTo>
                    <a:pt x="290" y="997"/>
                  </a:lnTo>
                  <a:lnTo>
                    <a:pt x="286" y="1001"/>
                  </a:lnTo>
                  <a:lnTo>
                    <a:pt x="276" y="1007"/>
                  </a:lnTo>
                  <a:cubicBezTo>
                    <a:pt x="266" y="1014"/>
                    <a:pt x="259" y="1021"/>
                    <a:pt x="252" y="1024"/>
                  </a:cubicBezTo>
                  <a:cubicBezTo>
                    <a:pt x="228" y="1051"/>
                    <a:pt x="208" y="1086"/>
                    <a:pt x="198" y="1119"/>
                  </a:cubicBezTo>
                  <a:cubicBezTo>
                    <a:pt x="184" y="1153"/>
                    <a:pt x="181" y="1191"/>
                    <a:pt x="184" y="1228"/>
                  </a:cubicBezTo>
                  <a:cubicBezTo>
                    <a:pt x="188" y="1262"/>
                    <a:pt x="198" y="1296"/>
                    <a:pt x="214" y="1327"/>
                  </a:cubicBezTo>
                  <a:cubicBezTo>
                    <a:pt x="242" y="1392"/>
                    <a:pt x="283" y="1446"/>
                    <a:pt x="330" y="1494"/>
                  </a:cubicBezTo>
                  <a:cubicBezTo>
                    <a:pt x="374" y="1541"/>
                    <a:pt x="429" y="1582"/>
                    <a:pt x="484" y="1619"/>
                  </a:cubicBezTo>
                  <a:cubicBezTo>
                    <a:pt x="528" y="1646"/>
                    <a:pt x="572" y="1674"/>
                    <a:pt x="619" y="1695"/>
                  </a:cubicBezTo>
                  <a:cubicBezTo>
                    <a:pt x="668" y="1715"/>
                    <a:pt x="715" y="1731"/>
                    <a:pt x="766" y="1742"/>
                  </a:cubicBezTo>
                  <a:cubicBezTo>
                    <a:pt x="814" y="1756"/>
                    <a:pt x="864" y="1762"/>
                    <a:pt x="916" y="1766"/>
                  </a:cubicBezTo>
                  <a:cubicBezTo>
                    <a:pt x="926" y="1769"/>
                    <a:pt x="939" y="1769"/>
                    <a:pt x="953" y="1769"/>
                  </a:cubicBezTo>
                  <a:lnTo>
                    <a:pt x="987" y="1769"/>
                  </a:lnTo>
                  <a:lnTo>
                    <a:pt x="984" y="1772"/>
                  </a:lnTo>
                  <a:lnTo>
                    <a:pt x="984" y="1776"/>
                  </a:lnTo>
                  <a:lnTo>
                    <a:pt x="984" y="1780"/>
                  </a:lnTo>
                  <a:lnTo>
                    <a:pt x="977" y="1800"/>
                  </a:lnTo>
                  <a:cubicBezTo>
                    <a:pt x="970" y="1830"/>
                    <a:pt x="970" y="1858"/>
                    <a:pt x="974" y="1888"/>
                  </a:cubicBezTo>
                  <a:cubicBezTo>
                    <a:pt x="977" y="1915"/>
                    <a:pt x="980" y="1943"/>
                    <a:pt x="990" y="1966"/>
                  </a:cubicBezTo>
                  <a:cubicBezTo>
                    <a:pt x="1001" y="1993"/>
                    <a:pt x="1010" y="2017"/>
                    <a:pt x="1024" y="2042"/>
                  </a:cubicBezTo>
                  <a:cubicBezTo>
                    <a:pt x="1065" y="2109"/>
                    <a:pt x="1126" y="2157"/>
                    <a:pt x="1188" y="2191"/>
                  </a:cubicBezTo>
                  <a:cubicBezTo>
                    <a:pt x="1252" y="2225"/>
                    <a:pt x="1317" y="2246"/>
                    <a:pt x="1382" y="2266"/>
                  </a:cubicBezTo>
                  <a:cubicBezTo>
                    <a:pt x="1508" y="2296"/>
                    <a:pt x="1633" y="2317"/>
                    <a:pt x="1745" y="2320"/>
                  </a:cubicBezTo>
                  <a:cubicBezTo>
                    <a:pt x="1771" y="2321"/>
                    <a:pt x="1796" y="2322"/>
                    <a:pt x="1820" y="2322"/>
                  </a:cubicBezTo>
                  <a:cubicBezTo>
                    <a:pt x="2018" y="2322"/>
                    <a:pt x="2181" y="2286"/>
                    <a:pt x="2293" y="2252"/>
                  </a:cubicBezTo>
                  <a:cubicBezTo>
                    <a:pt x="2358" y="2235"/>
                    <a:pt x="2406" y="2215"/>
                    <a:pt x="2439" y="2201"/>
                  </a:cubicBezTo>
                  <a:cubicBezTo>
                    <a:pt x="2470" y="2191"/>
                    <a:pt x="2487" y="2184"/>
                    <a:pt x="2487" y="2184"/>
                  </a:cubicBezTo>
                  <a:lnTo>
                    <a:pt x="2487" y="2184"/>
                  </a:lnTo>
                  <a:cubicBezTo>
                    <a:pt x="2487" y="2184"/>
                    <a:pt x="2470" y="2188"/>
                    <a:pt x="2436" y="2201"/>
                  </a:cubicBezTo>
                  <a:cubicBezTo>
                    <a:pt x="2402" y="2211"/>
                    <a:pt x="2354" y="2225"/>
                    <a:pt x="2290" y="2238"/>
                  </a:cubicBezTo>
                  <a:cubicBezTo>
                    <a:pt x="2191" y="2262"/>
                    <a:pt x="2057" y="2282"/>
                    <a:pt x="1899" y="2282"/>
                  </a:cubicBezTo>
                  <a:cubicBezTo>
                    <a:pt x="1851" y="2282"/>
                    <a:pt x="1801" y="2280"/>
                    <a:pt x="1749" y="2276"/>
                  </a:cubicBezTo>
                  <a:cubicBezTo>
                    <a:pt x="1637" y="2266"/>
                    <a:pt x="1517" y="2246"/>
                    <a:pt x="1395" y="2211"/>
                  </a:cubicBezTo>
                  <a:cubicBezTo>
                    <a:pt x="1334" y="2191"/>
                    <a:pt x="1273" y="2171"/>
                    <a:pt x="1219" y="2140"/>
                  </a:cubicBezTo>
                  <a:cubicBezTo>
                    <a:pt x="1161" y="2106"/>
                    <a:pt x="1109" y="2065"/>
                    <a:pt x="1076" y="2011"/>
                  </a:cubicBezTo>
                  <a:cubicBezTo>
                    <a:pt x="1055" y="1973"/>
                    <a:pt x="1038" y="1929"/>
                    <a:pt x="1038" y="1882"/>
                  </a:cubicBezTo>
                  <a:cubicBezTo>
                    <a:pt x="1038" y="1861"/>
                    <a:pt x="1038" y="1837"/>
                    <a:pt x="1045" y="1817"/>
                  </a:cubicBezTo>
                  <a:lnTo>
                    <a:pt x="1051" y="1800"/>
                  </a:lnTo>
                  <a:lnTo>
                    <a:pt x="1055" y="1797"/>
                  </a:lnTo>
                  <a:lnTo>
                    <a:pt x="1059" y="1786"/>
                  </a:lnTo>
                  <a:lnTo>
                    <a:pt x="1068" y="1769"/>
                  </a:lnTo>
                  <a:lnTo>
                    <a:pt x="1072" y="1762"/>
                  </a:lnTo>
                  <a:lnTo>
                    <a:pt x="1079" y="1752"/>
                  </a:lnTo>
                  <a:lnTo>
                    <a:pt x="1096" y="1731"/>
                  </a:lnTo>
                  <a:cubicBezTo>
                    <a:pt x="1106" y="1718"/>
                    <a:pt x="1117" y="1704"/>
                    <a:pt x="1126" y="1691"/>
                  </a:cubicBezTo>
                  <a:lnTo>
                    <a:pt x="957" y="1691"/>
                  </a:lnTo>
                  <a:cubicBezTo>
                    <a:pt x="943" y="1691"/>
                    <a:pt x="933" y="1691"/>
                    <a:pt x="922" y="1687"/>
                  </a:cubicBezTo>
                  <a:cubicBezTo>
                    <a:pt x="875" y="1684"/>
                    <a:pt x="831" y="1677"/>
                    <a:pt x="786" y="1664"/>
                  </a:cubicBezTo>
                  <a:cubicBezTo>
                    <a:pt x="739" y="1654"/>
                    <a:pt x="695" y="1640"/>
                    <a:pt x="650" y="1619"/>
                  </a:cubicBezTo>
                  <a:cubicBezTo>
                    <a:pt x="610" y="1602"/>
                    <a:pt x="566" y="1579"/>
                    <a:pt x="528" y="1552"/>
                  </a:cubicBezTo>
                  <a:cubicBezTo>
                    <a:pt x="477" y="1521"/>
                    <a:pt x="429" y="1480"/>
                    <a:pt x="385" y="1439"/>
                  </a:cubicBezTo>
                  <a:cubicBezTo>
                    <a:pt x="344" y="1395"/>
                    <a:pt x="307" y="1348"/>
                    <a:pt x="283" y="1296"/>
                  </a:cubicBezTo>
                  <a:cubicBezTo>
                    <a:pt x="272" y="1273"/>
                    <a:pt x="266" y="1246"/>
                    <a:pt x="263" y="1218"/>
                  </a:cubicBezTo>
                  <a:cubicBezTo>
                    <a:pt x="259" y="1194"/>
                    <a:pt x="263" y="1170"/>
                    <a:pt x="272" y="1147"/>
                  </a:cubicBezTo>
                  <a:cubicBezTo>
                    <a:pt x="280" y="1123"/>
                    <a:pt x="296" y="1103"/>
                    <a:pt x="310" y="1086"/>
                  </a:cubicBezTo>
                  <a:cubicBezTo>
                    <a:pt x="317" y="1082"/>
                    <a:pt x="321" y="1078"/>
                    <a:pt x="324" y="1075"/>
                  </a:cubicBezTo>
                  <a:cubicBezTo>
                    <a:pt x="327" y="1072"/>
                    <a:pt x="327" y="1072"/>
                    <a:pt x="334" y="1068"/>
                  </a:cubicBezTo>
                  <a:lnTo>
                    <a:pt x="351" y="1062"/>
                  </a:lnTo>
                  <a:cubicBezTo>
                    <a:pt x="357" y="1058"/>
                    <a:pt x="368" y="1058"/>
                    <a:pt x="374" y="1055"/>
                  </a:cubicBezTo>
                  <a:lnTo>
                    <a:pt x="402" y="1048"/>
                  </a:lnTo>
                  <a:lnTo>
                    <a:pt x="456" y="1037"/>
                  </a:lnTo>
                  <a:cubicBezTo>
                    <a:pt x="419" y="1007"/>
                    <a:pt x="388" y="973"/>
                    <a:pt x="354" y="946"/>
                  </a:cubicBezTo>
                  <a:lnTo>
                    <a:pt x="324" y="915"/>
                  </a:lnTo>
                  <a:lnTo>
                    <a:pt x="303" y="891"/>
                  </a:lnTo>
                  <a:cubicBezTo>
                    <a:pt x="205" y="792"/>
                    <a:pt x="126" y="684"/>
                    <a:pt x="85" y="565"/>
                  </a:cubicBezTo>
                  <a:cubicBezTo>
                    <a:pt x="45" y="450"/>
                    <a:pt x="59" y="327"/>
                    <a:pt x="99" y="228"/>
                  </a:cubicBezTo>
                  <a:cubicBezTo>
                    <a:pt x="123" y="180"/>
                    <a:pt x="153" y="139"/>
                    <a:pt x="188" y="106"/>
                  </a:cubicBezTo>
                  <a:cubicBezTo>
                    <a:pt x="198" y="99"/>
                    <a:pt x="205" y="92"/>
                    <a:pt x="214" y="85"/>
                  </a:cubicBezTo>
                  <a:cubicBezTo>
                    <a:pt x="225" y="78"/>
                    <a:pt x="235" y="72"/>
                    <a:pt x="245" y="65"/>
                  </a:cubicBezTo>
                  <a:lnTo>
                    <a:pt x="259" y="58"/>
                  </a:lnTo>
                  <a:cubicBezTo>
                    <a:pt x="266" y="54"/>
                    <a:pt x="266" y="54"/>
                    <a:pt x="269" y="51"/>
                  </a:cubicBezTo>
                  <a:lnTo>
                    <a:pt x="280" y="48"/>
                  </a:lnTo>
                  <a:lnTo>
                    <a:pt x="286" y="48"/>
                  </a:lnTo>
                  <a:lnTo>
                    <a:pt x="290" y="51"/>
                  </a:lnTo>
                  <a:cubicBezTo>
                    <a:pt x="296" y="58"/>
                    <a:pt x="317" y="78"/>
                    <a:pt x="330" y="95"/>
                  </a:cubicBezTo>
                  <a:cubicBezTo>
                    <a:pt x="344" y="109"/>
                    <a:pt x="357" y="126"/>
                    <a:pt x="368" y="139"/>
                  </a:cubicBezTo>
                  <a:cubicBezTo>
                    <a:pt x="395" y="170"/>
                    <a:pt x="415" y="201"/>
                    <a:pt x="432" y="228"/>
                  </a:cubicBezTo>
                  <a:cubicBezTo>
                    <a:pt x="470" y="282"/>
                    <a:pt x="494" y="330"/>
                    <a:pt x="511" y="361"/>
                  </a:cubicBezTo>
                  <a:cubicBezTo>
                    <a:pt x="525" y="392"/>
                    <a:pt x="531" y="412"/>
                    <a:pt x="531" y="412"/>
                  </a:cubicBezTo>
                  <a:cubicBezTo>
                    <a:pt x="531" y="412"/>
                    <a:pt x="528" y="392"/>
                    <a:pt x="514" y="357"/>
                  </a:cubicBezTo>
                  <a:cubicBezTo>
                    <a:pt x="500" y="327"/>
                    <a:pt x="480" y="279"/>
                    <a:pt x="450" y="218"/>
                  </a:cubicBezTo>
                  <a:cubicBezTo>
                    <a:pt x="432" y="191"/>
                    <a:pt x="412" y="156"/>
                    <a:pt x="392" y="126"/>
                  </a:cubicBezTo>
                  <a:cubicBezTo>
                    <a:pt x="378" y="109"/>
                    <a:pt x="368" y="92"/>
                    <a:pt x="354" y="75"/>
                  </a:cubicBezTo>
                  <a:cubicBezTo>
                    <a:pt x="341" y="54"/>
                    <a:pt x="330" y="41"/>
                    <a:pt x="307" y="14"/>
                  </a:cubicBezTo>
                  <a:lnTo>
                    <a:pt x="296" y="7"/>
                  </a:lnTo>
                  <a:cubicBezTo>
                    <a:pt x="296" y="4"/>
                    <a:pt x="296" y="4"/>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5"/>
            <p:cNvSpPr/>
            <p:nvPr/>
          </p:nvSpPr>
          <p:spPr>
            <a:xfrm>
              <a:off x="627468" y="318510"/>
              <a:ext cx="91005" cy="102463"/>
            </a:xfrm>
            <a:custGeom>
              <a:avLst/>
              <a:gdLst/>
              <a:ahLst/>
              <a:cxnLst/>
              <a:rect l="l" t="t" r="r" b="b"/>
              <a:pathLst>
                <a:path w="2073" h="2334" extrusionOk="0">
                  <a:moveTo>
                    <a:pt x="864" y="0"/>
                  </a:moveTo>
                  <a:cubicBezTo>
                    <a:pt x="836" y="0"/>
                    <a:pt x="809" y="3"/>
                    <a:pt x="783" y="7"/>
                  </a:cubicBezTo>
                  <a:cubicBezTo>
                    <a:pt x="718" y="21"/>
                    <a:pt x="657" y="44"/>
                    <a:pt x="603" y="68"/>
                  </a:cubicBezTo>
                  <a:cubicBezTo>
                    <a:pt x="374" y="164"/>
                    <a:pt x="225" y="306"/>
                    <a:pt x="129" y="412"/>
                  </a:cubicBezTo>
                  <a:cubicBezTo>
                    <a:pt x="85" y="463"/>
                    <a:pt x="52" y="507"/>
                    <a:pt x="32" y="537"/>
                  </a:cubicBezTo>
                  <a:cubicBezTo>
                    <a:pt x="11" y="572"/>
                    <a:pt x="1" y="586"/>
                    <a:pt x="1" y="586"/>
                  </a:cubicBezTo>
                  <a:cubicBezTo>
                    <a:pt x="1" y="586"/>
                    <a:pt x="11" y="572"/>
                    <a:pt x="35" y="541"/>
                  </a:cubicBezTo>
                  <a:cubicBezTo>
                    <a:pt x="58" y="511"/>
                    <a:pt x="93" y="470"/>
                    <a:pt x="143" y="418"/>
                  </a:cubicBezTo>
                  <a:cubicBezTo>
                    <a:pt x="239" y="324"/>
                    <a:pt x="399" y="198"/>
                    <a:pt x="619" y="116"/>
                  </a:cubicBezTo>
                  <a:cubicBezTo>
                    <a:pt x="674" y="96"/>
                    <a:pt x="735" y="75"/>
                    <a:pt x="793" y="68"/>
                  </a:cubicBezTo>
                  <a:cubicBezTo>
                    <a:pt x="810" y="66"/>
                    <a:pt x="828" y="65"/>
                    <a:pt x="845" y="65"/>
                  </a:cubicBezTo>
                  <a:cubicBezTo>
                    <a:pt x="889" y="65"/>
                    <a:pt x="932" y="72"/>
                    <a:pt x="966" y="92"/>
                  </a:cubicBezTo>
                  <a:cubicBezTo>
                    <a:pt x="1018" y="123"/>
                    <a:pt x="1059" y="173"/>
                    <a:pt x="1052" y="228"/>
                  </a:cubicBezTo>
                  <a:cubicBezTo>
                    <a:pt x="1045" y="286"/>
                    <a:pt x="1001" y="341"/>
                    <a:pt x="957" y="402"/>
                  </a:cubicBezTo>
                  <a:cubicBezTo>
                    <a:pt x="950" y="408"/>
                    <a:pt x="943" y="415"/>
                    <a:pt x="939" y="426"/>
                  </a:cubicBezTo>
                  <a:lnTo>
                    <a:pt x="933" y="432"/>
                  </a:lnTo>
                  <a:lnTo>
                    <a:pt x="933" y="435"/>
                  </a:lnTo>
                  <a:lnTo>
                    <a:pt x="930" y="439"/>
                  </a:lnTo>
                  <a:lnTo>
                    <a:pt x="916" y="463"/>
                  </a:lnTo>
                  <a:cubicBezTo>
                    <a:pt x="909" y="476"/>
                    <a:pt x="902" y="493"/>
                    <a:pt x="895" y="507"/>
                  </a:cubicBezTo>
                  <a:lnTo>
                    <a:pt x="881" y="555"/>
                  </a:lnTo>
                  <a:cubicBezTo>
                    <a:pt x="879" y="567"/>
                    <a:pt x="865" y="587"/>
                    <a:pt x="881" y="587"/>
                  </a:cubicBezTo>
                  <a:cubicBezTo>
                    <a:pt x="883" y="587"/>
                    <a:pt x="885" y="586"/>
                    <a:pt x="889" y="586"/>
                  </a:cubicBezTo>
                  <a:lnTo>
                    <a:pt x="936" y="582"/>
                  </a:lnTo>
                  <a:lnTo>
                    <a:pt x="987" y="582"/>
                  </a:lnTo>
                  <a:cubicBezTo>
                    <a:pt x="994" y="578"/>
                    <a:pt x="1004" y="578"/>
                    <a:pt x="1014" y="578"/>
                  </a:cubicBezTo>
                  <a:lnTo>
                    <a:pt x="1028" y="578"/>
                  </a:lnTo>
                  <a:cubicBezTo>
                    <a:pt x="1052" y="576"/>
                    <a:pt x="1077" y="575"/>
                    <a:pt x="1102" y="575"/>
                  </a:cubicBezTo>
                  <a:cubicBezTo>
                    <a:pt x="1152" y="575"/>
                    <a:pt x="1202" y="580"/>
                    <a:pt x="1252" y="589"/>
                  </a:cubicBezTo>
                  <a:cubicBezTo>
                    <a:pt x="1399" y="613"/>
                    <a:pt x="1548" y="667"/>
                    <a:pt x="1674" y="749"/>
                  </a:cubicBezTo>
                  <a:cubicBezTo>
                    <a:pt x="1739" y="790"/>
                    <a:pt x="1800" y="837"/>
                    <a:pt x="1851" y="892"/>
                  </a:cubicBezTo>
                  <a:cubicBezTo>
                    <a:pt x="1905" y="946"/>
                    <a:pt x="1957" y="1004"/>
                    <a:pt x="1970" y="1062"/>
                  </a:cubicBezTo>
                  <a:cubicBezTo>
                    <a:pt x="1974" y="1092"/>
                    <a:pt x="1970" y="1123"/>
                    <a:pt x="1960" y="1150"/>
                  </a:cubicBezTo>
                  <a:cubicBezTo>
                    <a:pt x="1950" y="1173"/>
                    <a:pt x="1930" y="1198"/>
                    <a:pt x="1902" y="1218"/>
                  </a:cubicBezTo>
                  <a:cubicBezTo>
                    <a:pt x="1875" y="1239"/>
                    <a:pt x="1844" y="1255"/>
                    <a:pt x="1814" y="1269"/>
                  </a:cubicBezTo>
                  <a:cubicBezTo>
                    <a:pt x="1797" y="1275"/>
                    <a:pt x="1779" y="1280"/>
                    <a:pt x="1762" y="1286"/>
                  </a:cubicBezTo>
                  <a:lnTo>
                    <a:pt x="1739" y="1293"/>
                  </a:lnTo>
                  <a:cubicBezTo>
                    <a:pt x="1718" y="1296"/>
                    <a:pt x="1701" y="1300"/>
                    <a:pt x="1685" y="1303"/>
                  </a:cubicBezTo>
                  <a:cubicBezTo>
                    <a:pt x="1660" y="1310"/>
                    <a:pt x="1633" y="1310"/>
                    <a:pt x="1610" y="1313"/>
                  </a:cubicBezTo>
                  <a:cubicBezTo>
                    <a:pt x="1586" y="1316"/>
                    <a:pt x="1562" y="1320"/>
                    <a:pt x="1545" y="1324"/>
                  </a:cubicBezTo>
                  <a:cubicBezTo>
                    <a:pt x="1596" y="1364"/>
                    <a:pt x="1647" y="1405"/>
                    <a:pt x="1695" y="1446"/>
                  </a:cubicBezTo>
                  <a:cubicBezTo>
                    <a:pt x="1708" y="1456"/>
                    <a:pt x="1721" y="1470"/>
                    <a:pt x="1735" y="1480"/>
                  </a:cubicBezTo>
                  <a:cubicBezTo>
                    <a:pt x="1746" y="1490"/>
                    <a:pt x="1759" y="1504"/>
                    <a:pt x="1770" y="1514"/>
                  </a:cubicBezTo>
                  <a:cubicBezTo>
                    <a:pt x="1817" y="1558"/>
                    <a:pt x="1858" y="1602"/>
                    <a:pt x="1892" y="1653"/>
                  </a:cubicBezTo>
                  <a:cubicBezTo>
                    <a:pt x="1930" y="1701"/>
                    <a:pt x="1957" y="1752"/>
                    <a:pt x="1974" y="1803"/>
                  </a:cubicBezTo>
                  <a:cubicBezTo>
                    <a:pt x="1994" y="1854"/>
                    <a:pt x="2004" y="1908"/>
                    <a:pt x="2004" y="1960"/>
                  </a:cubicBezTo>
                  <a:cubicBezTo>
                    <a:pt x="2007" y="2071"/>
                    <a:pt x="1966" y="2178"/>
                    <a:pt x="1899" y="2239"/>
                  </a:cubicBezTo>
                  <a:cubicBezTo>
                    <a:pt x="1840" y="2292"/>
                    <a:pt x="1765" y="2311"/>
                    <a:pt x="1705" y="2311"/>
                  </a:cubicBezTo>
                  <a:cubicBezTo>
                    <a:pt x="1695" y="2311"/>
                    <a:pt x="1686" y="2311"/>
                    <a:pt x="1677" y="2310"/>
                  </a:cubicBezTo>
                  <a:cubicBezTo>
                    <a:pt x="1644" y="2310"/>
                    <a:pt x="1613" y="2300"/>
                    <a:pt x="1589" y="2289"/>
                  </a:cubicBezTo>
                  <a:cubicBezTo>
                    <a:pt x="1566" y="2280"/>
                    <a:pt x="1545" y="2266"/>
                    <a:pt x="1531" y="2255"/>
                  </a:cubicBezTo>
                  <a:cubicBezTo>
                    <a:pt x="1525" y="2249"/>
                    <a:pt x="1517" y="2242"/>
                    <a:pt x="1514" y="2239"/>
                  </a:cubicBezTo>
                  <a:cubicBezTo>
                    <a:pt x="1511" y="2231"/>
                    <a:pt x="1508" y="2228"/>
                    <a:pt x="1504" y="2225"/>
                  </a:cubicBezTo>
                  <a:cubicBezTo>
                    <a:pt x="1497" y="2214"/>
                    <a:pt x="1494" y="2211"/>
                    <a:pt x="1494" y="2211"/>
                  </a:cubicBezTo>
                  <a:lnTo>
                    <a:pt x="1494" y="2211"/>
                  </a:lnTo>
                  <a:cubicBezTo>
                    <a:pt x="1494" y="2211"/>
                    <a:pt x="1497" y="2218"/>
                    <a:pt x="1501" y="2225"/>
                  </a:cubicBezTo>
                  <a:cubicBezTo>
                    <a:pt x="1504" y="2228"/>
                    <a:pt x="1508" y="2235"/>
                    <a:pt x="1511" y="2239"/>
                  </a:cubicBezTo>
                  <a:cubicBezTo>
                    <a:pt x="1517" y="2245"/>
                    <a:pt x="1521" y="2252"/>
                    <a:pt x="1528" y="2259"/>
                  </a:cubicBezTo>
                  <a:cubicBezTo>
                    <a:pt x="1542" y="2272"/>
                    <a:pt x="1558" y="2286"/>
                    <a:pt x="1586" y="2300"/>
                  </a:cubicBezTo>
                  <a:cubicBezTo>
                    <a:pt x="1610" y="2313"/>
                    <a:pt x="1640" y="2324"/>
                    <a:pt x="1674" y="2330"/>
                  </a:cubicBezTo>
                  <a:cubicBezTo>
                    <a:pt x="1690" y="2333"/>
                    <a:pt x="1706" y="2334"/>
                    <a:pt x="1723" y="2334"/>
                  </a:cubicBezTo>
                  <a:cubicBezTo>
                    <a:pt x="1786" y="2334"/>
                    <a:pt x="1858" y="2316"/>
                    <a:pt x="1922" y="2266"/>
                  </a:cubicBezTo>
                  <a:cubicBezTo>
                    <a:pt x="2007" y="2201"/>
                    <a:pt x="2059" y="2085"/>
                    <a:pt x="2059" y="1960"/>
                  </a:cubicBezTo>
                  <a:cubicBezTo>
                    <a:pt x="2062" y="1902"/>
                    <a:pt x="2052" y="1844"/>
                    <a:pt x="2035" y="1782"/>
                  </a:cubicBezTo>
                  <a:cubicBezTo>
                    <a:pt x="2015" y="1725"/>
                    <a:pt x="1987" y="1667"/>
                    <a:pt x="1950" y="1613"/>
                  </a:cubicBezTo>
                  <a:cubicBezTo>
                    <a:pt x="1916" y="1558"/>
                    <a:pt x="1872" y="1507"/>
                    <a:pt x="1824" y="1459"/>
                  </a:cubicBezTo>
                  <a:cubicBezTo>
                    <a:pt x="1814" y="1446"/>
                    <a:pt x="1800" y="1432"/>
                    <a:pt x="1790" y="1422"/>
                  </a:cubicBezTo>
                  <a:cubicBezTo>
                    <a:pt x="1776" y="1412"/>
                    <a:pt x="1766" y="1402"/>
                    <a:pt x="1753" y="1388"/>
                  </a:cubicBezTo>
                  <a:cubicBezTo>
                    <a:pt x="1749" y="1385"/>
                    <a:pt x="1746" y="1382"/>
                    <a:pt x="1746" y="1378"/>
                  </a:cubicBezTo>
                  <a:lnTo>
                    <a:pt x="1759" y="1378"/>
                  </a:lnTo>
                  <a:lnTo>
                    <a:pt x="1787" y="1371"/>
                  </a:lnTo>
                  <a:cubicBezTo>
                    <a:pt x="1807" y="1364"/>
                    <a:pt x="1828" y="1361"/>
                    <a:pt x="1844" y="1351"/>
                  </a:cubicBezTo>
                  <a:cubicBezTo>
                    <a:pt x="1885" y="1337"/>
                    <a:pt x="1922" y="1320"/>
                    <a:pt x="1957" y="1293"/>
                  </a:cubicBezTo>
                  <a:cubicBezTo>
                    <a:pt x="1994" y="1266"/>
                    <a:pt x="2024" y="1231"/>
                    <a:pt x="2045" y="1187"/>
                  </a:cubicBezTo>
                  <a:cubicBezTo>
                    <a:pt x="2065" y="1143"/>
                    <a:pt x="2073" y="1092"/>
                    <a:pt x="2062" y="1044"/>
                  </a:cubicBezTo>
                  <a:cubicBezTo>
                    <a:pt x="2052" y="997"/>
                    <a:pt x="2028" y="956"/>
                    <a:pt x="2004" y="919"/>
                  </a:cubicBezTo>
                  <a:cubicBezTo>
                    <a:pt x="1980" y="881"/>
                    <a:pt x="1950" y="854"/>
                    <a:pt x="1922" y="823"/>
                  </a:cubicBezTo>
                  <a:cubicBezTo>
                    <a:pt x="1861" y="765"/>
                    <a:pt x="1797" y="711"/>
                    <a:pt x="1729" y="667"/>
                  </a:cubicBezTo>
                  <a:cubicBezTo>
                    <a:pt x="1586" y="575"/>
                    <a:pt x="1426" y="520"/>
                    <a:pt x="1266" y="497"/>
                  </a:cubicBezTo>
                  <a:cubicBezTo>
                    <a:pt x="1212" y="488"/>
                    <a:pt x="1157" y="485"/>
                    <a:pt x="1103" y="485"/>
                  </a:cubicBezTo>
                  <a:cubicBezTo>
                    <a:pt x="1075" y="485"/>
                    <a:pt x="1048" y="486"/>
                    <a:pt x="1021" y="487"/>
                  </a:cubicBezTo>
                  <a:lnTo>
                    <a:pt x="1007" y="490"/>
                  </a:lnTo>
                  <a:lnTo>
                    <a:pt x="1001" y="490"/>
                  </a:lnTo>
                  <a:cubicBezTo>
                    <a:pt x="1001" y="487"/>
                    <a:pt x="1001" y="487"/>
                    <a:pt x="1004" y="484"/>
                  </a:cubicBezTo>
                  <a:lnTo>
                    <a:pt x="1004" y="479"/>
                  </a:lnTo>
                  <a:lnTo>
                    <a:pt x="1007" y="476"/>
                  </a:lnTo>
                  <a:lnTo>
                    <a:pt x="1011" y="473"/>
                  </a:lnTo>
                  <a:cubicBezTo>
                    <a:pt x="1014" y="463"/>
                    <a:pt x="1021" y="456"/>
                    <a:pt x="1024" y="449"/>
                  </a:cubicBezTo>
                  <a:cubicBezTo>
                    <a:pt x="1045" y="418"/>
                    <a:pt x="1068" y="388"/>
                    <a:pt x="1089" y="354"/>
                  </a:cubicBezTo>
                  <a:cubicBezTo>
                    <a:pt x="1109" y="320"/>
                    <a:pt x="1126" y="279"/>
                    <a:pt x="1130" y="235"/>
                  </a:cubicBezTo>
                  <a:cubicBezTo>
                    <a:pt x="1130" y="190"/>
                    <a:pt x="1117" y="143"/>
                    <a:pt x="1093" y="109"/>
                  </a:cubicBezTo>
                  <a:cubicBezTo>
                    <a:pt x="1068" y="75"/>
                    <a:pt x="1035" y="51"/>
                    <a:pt x="1001" y="30"/>
                  </a:cubicBezTo>
                  <a:cubicBezTo>
                    <a:pt x="957" y="8"/>
                    <a:pt x="910"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5"/>
            <p:cNvSpPr/>
            <p:nvPr/>
          </p:nvSpPr>
          <p:spPr>
            <a:xfrm>
              <a:off x="824583" y="533536"/>
              <a:ext cx="69933" cy="117257"/>
            </a:xfrm>
            <a:custGeom>
              <a:avLst/>
              <a:gdLst/>
              <a:ahLst/>
              <a:cxnLst/>
              <a:rect l="l" t="t" r="r" b="b"/>
              <a:pathLst>
                <a:path w="1593" h="2671" extrusionOk="0">
                  <a:moveTo>
                    <a:pt x="1528" y="2362"/>
                  </a:moveTo>
                  <a:cubicBezTo>
                    <a:pt x="1527" y="2362"/>
                    <a:pt x="1529" y="2363"/>
                    <a:pt x="1532" y="2366"/>
                  </a:cubicBezTo>
                  <a:lnTo>
                    <a:pt x="1532" y="2366"/>
                  </a:lnTo>
                  <a:cubicBezTo>
                    <a:pt x="1530" y="2363"/>
                    <a:pt x="1528" y="2362"/>
                    <a:pt x="1528" y="2362"/>
                  </a:cubicBezTo>
                  <a:close/>
                  <a:moveTo>
                    <a:pt x="1532" y="2366"/>
                  </a:moveTo>
                  <a:cubicBezTo>
                    <a:pt x="1534" y="2367"/>
                    <a:pt x="1536" y="2369"/>
                    <a:pt x="1538" y="2372"/>
                  </a:cubicBezTo>
                  <a:cubicBezTo>
                    <a:pt x="1538" y="2372"/>
                    <a:pt x="1539" y="2372"/>
                    <a:pt x="1539" y="2372"/>
                  </a:cubicBezTo>
                  <a:lnTo>
                    <a:pt x="1539" y="2372"/>
                  </a:lnTo>
                  <a:cubicBezTo>
                    <a:pt x="1536" y="2369"/>
                    <a:pt x="1534" y="2367"/>
                    <a:pt x="1532" y="2366"/>
                  </a:cubicBezTo>
                  <a:close/>
                  <a:moveTo>
                    <a:pt x="739" y="1"/>
                  </a:moveTo>
                  <a:cubicBezTo>
                    <a:pt x="735" y="8"/>
                    <a:pt x="729" y="21"/>
                    <a:pt x="718" y="35"/>
                  </a:cubicBezTo>
                  <a:cubicBezTo>
                    <a:pt x="698" y="65"/>
                    <a:pt x="668" y="106"/>
                    <a:pt x="620" y="150"/>
                  </a:cubicBezTo>
                  <a:cubicBezTo>
                    <a:pt x="572" y="194"/>
                    <a:pt x="508" y="242"/>
                    <a:pt x="429" y="293"/>
                  </a:cubicBezTo>
                  <a:cubicBezTo>
                    <a:pt x="354" y="344"/>
                    <a:pt x="266" y="402"/>
                    <a:pt x="181" y="480"/>
                  </a:cubicBezTo>
                  <a:cubicBezTo>
                    <a:pt x="140" y="521"/>
                    <a:pt x="100" y="569"/>
                    <a:pt x="68" y="627"/>
                  </a:cubicBezTo>
                  <a:cubicBezTo>
                    <a:pt x="35" y="684"/>
                    <a:pt x="15" y="749"/>
                    <a:pt x="7" y="820"/>
                  </a:cubicBezTo>
                  <a:cubicBezTo>
                    <a:pt x="1" y="888"/>
                    <a:pt x="15" y="966"/>
                    <a:pt x="62" y="1035"/>
                  </a:cubicBezTo>
                  <a:cubicBezTo>
                    <a:pt x="106" y="1103"/>
                    <a:pt x="181" y="1144"/>
                    <a:pt x="263" y="1158"/>
                  </a:cubicBezTo>
                  <a:cubicBezTo>
                    <a:pt x="283" y="1161"/>
                    <a:pt x="300" y="1161"/>
                    <a:pt x="317" y="1161"/>
                  </a:cubicBezTo>
                  <a:lnTo>
                    <a:pt x="334" y="1158"/>
                  </a:lnTo>
                  <a:lnTo>
                    <a:pt x="344" y="1158"/>
                  </a:lnTo>
                  <a:lnTo>
                    <a:pt x="341" y="1161"/>
                  </a:lnTo>
                  <a:lnTo>
                    <a:pt x="341" y="1164"/>
                  </a:lnTo>
                  <a:cubicBezTo>
                    <a:pt x="340" y="1164"/>
                    <a:pt x="340" y="1164"/>
                    <a:pt x="340" y="1164"/>
                  </a:cubicBezTo>
                  <a:lnTo>
                    <a:pt x="340" y="1164"/>
                  </a:lnTo>
                  <a:cubicBezTo>
                    <a:pt x="339" y="1164"/>
                    <a:pt x="340" y="1165"/>
                    <a:pt x="338" y="1171"/>
                  </a:cubicBezTo>
                  <a:cubicBezTo>
                    <a:pt x="327" y="1194"/>
                    <a:pt x="321" y="1219"/>
                    <a:pt x="310" y="1242"/>
                  </a:cubicBezTo>
                  <a:cubicBezTo>
                    <a:pt x="293" y="1290"/>
                    <a:pt x="280" y="1341"/>
                    <a:pt x="266" y="1392"/>
                  </a:cubicBezTo>
                  <a:cubicBezTo>
                    <a:pt x="242" y="1494"/>
                    <a:pt x="222" y="1599"/>
                    <a:pt x="219" y="1709"/>
                  </a:cubicBezTo>
                  <a:cubicBezTo>
                    <a:pt x="215" y="1790"/>
                    <a:pt x="222" y="1872"/>
                    <a:pt x="246" y="1949"/>
                  </a:cubicBezTo>
                  <a:cubicBezTo>
                    <a:pt x="269" y="2028"/>
                    <a:pt x="313" y="2106"/>
                    <a:pt x="371" y="2164"/>
                  </a:cubicBezTo>
                  <a:cubicBezTo>
                    <a:pt x="433" y="2222"/>
                    <a:pt x="508" y="2266"/>
                    <a:pt x="596" y="2276"/>
                  </a:cubicBezTo>
                  <a:cubicBezTo>
                    <a:pt x="607" y="2277"/>
                    <a:pt x="618" y="2278"/>
                    <a:pt x="628" y="2278"/>
                  </a:cubicBezTo>
                  <a:cubicBezTo>
                    <a:pt x="705" y="2278"/>
                    <a:pt x="777" y="2246"/>
                    <a:pt x="831" y="2198"/>
                  </a:cubicBezTo>
                  <a:cubicBezTo>
                    <a:pt x="838" y="2191"/>
                    <a:pt x="844" y="2185"/>
                    <a:pt x="851" y="2178"/>
                  </a:cubicBezTo>
                  <a:lnTo>
                    <a:pt x="861" y="2171"/>
                  </a:lnTo>
                  <a:cubicBezTo>
                    <a:pt x="864" y="2167"/>
                    <a:pt x="864" y="2167"/>
                    <a:pt x="864" y="2164"/>
                  </a:cubicBezTo>
                  <a:cubicBezTo>
                    <a:pt x="869" y="2161"/>
                    <a:pt x="869" y="2158"/>
                    <a:pt x="869" y="2158"/>
                  </a:cubicBezTo>
                  <a:cubicBezTo>
                    <a:pt x="872" y="2154"/>
                    <a:pt x="872" y="2150"/>
                    <a:pt x="872" y="2144"/>
                  </a:cubicBezTo>
                  <a:cubicBezTo>
                    <a:pt x="874" y="2141"/>
                    <a:pt x="875" y="2131"/>
                    <a:pt x="875" y="2131"/>
                  </a:cubicBezTo>
                  <a:cubicBezTo>
                    <a:pt x="875" y="2131"/>
                    <a:pt x="875" y="2132"/>
                    <a:pt x="875" y="2133"/>
                  </a:cubicBezTo>
                  <a:cubicBezTo>
                    <a:pt x="875" y="2137"/>
                    <a:pt x="878" y="2140"/>
                    <a:pt x="878" y="2147"/>
                  </a:cubicBezTo>
                  <a:cubicBezTo>
                    <a:pt x="882" y="2150"/>
                    <a:pt x="882" y="2154"/>
                    <a:pt x="885" y="2161"/>
                  </a:cubicBezTo>
                  <a:cubicBezTo>
                    <a:pt x="885" y="2167"/>
                    <a:pt x="889" y="2174"/>
                    <a:pt x="892" y="2181"/>
                  </a:cubicBezTo>
                  <a:cubicBezTo>
                    <a:pt x="896" y="2191"/>
                    <a:pt x="899" y="2202"/>
                    <a:pt x="902" y="2212"/>
                  </a:cubicBezTo>
                  <a:cubicBezTo>
                    <a:pt x="919" y="2249"/>
                    <a:pt x="936" y="2287"/>
                    <a:pt x="957" y="2321"/>
                  </a:cubicBezTo>
                  <a:cubicBezTo>
                    <a:pt x="994" y="2389"/>
                    <a:pt x="1035" y="2450"/>
                    <a:pt x="1079" y="2505"/>
                  </a:cubicBezTo>
                  <a:cubicBezTo>
                    <a:pt x="1158" y="2593"/>
                    <a:pt x="1252" y="2657"/>
                    <a:pt x="1354" y="2668"/>
                  </a:cubicBezTo>
                  <a:cubicBezTo>
                    <a:pt x="1367" y="2670"/>
                    <a:pt x="1379" y="2670"/>
                    <a:pt x="1391" y="2670"/>
                  </a:cubicBezTo>
                  <a:cubicBezTo>
                    <a:pt x="1402" y="2670"/>
                    <a:pt x="1414" y="2670"/>
                    <a:pt x="1426" y="2668"/>
                  </a:cubicBezTo>
                  <a:cubicBezTo>
                    <a:pt x="1450" y="2661"/>
                    <a:pt x="1470" y="2654"/>
                    <a:pt x="1487" y="2640"/>
                  </a:cubicBezTo>
                  <a:cubicBezTo>
                    <a:pt x="1525" y="2616"/>
                    <a:pt x="1549" y="2586"/>
                    <a:pt x="1566" y="2555"/>
                  </a:cubicBezTo>
                  <a:cubicBezTo>
                    <a:pt x="1593" y="2491"/>
                    <a:pt x="1586" y="2429"/>
                    <a:pt x="1566" y="2398"/>
                  </a:cubicBezTo>
                  <a:cubicBezTo>
                    <a:pt x="1563" y="2392"/>
                    <a:pt x="1555" y="2385"/>
                    <a:pt x="1552" y="2382"/>
                  </a:cubicBezTo>
                  <a:cubicBezTo>
                    <a:pt x="1549" y="2375"/>
                    <a:pt x="1543" y="2372"/>
                    <a:pt x="1539" y="2372"/>
                  </a:cubicBezTo>
                  <a:lnTo>
                    <a:pt x="1539" y="2372"/>
                  </a:lnTo>
                  <a:cubicBezTo>
                    <a:pt x="1546" y="2378"/>
                    <a:pt x="1554" y="2388"/>
                    <a:pt x="1563" y="2403"/>
                  </a:cubicBezTo>
                  <a:cubicBezTo>
                    <a:pt x="1576" y="2433"/>
                    <a:pt x="1579" y="2491"/>
                    <a:pt x="1545" y="2545"/>
                  </a:cubicBezTo>
                  <a:cubicBezTo>
                    <a:pt x="1528" y="2572"/>
                    <a:pt x="1505" y="2596"/>
                    <a:pt x="1474" y="2613"/>
                  </a:cubicBezTo>
                  <a:cubicBezTo>
                    <a:pt x="1452" y="2628"/>
                    <a:pt x="1425" y="2632"/>
                    <a:pt x="1395" y="2632"/>
                  </a:cubicBezTo>
                  <a:cubicBezTo>
                    <a:pt x="1383" y="2632"/>
                    <a:pt x="1371" y="2631"/>
                    <a:pt x="1358" y="2630"/>
                  </a:cubicBezTo>
                  <a:cubicBezTo>
                    <a:pt x="1277" y="2613"/>
                    <a:pt x="1191" y="2549"/>
                    <a:pt x="1127" y="2464"/>
                  </a:cubicBezTo>
                  <a:cubicBezTo>
                    <a:pt x="1086" y="2412"/>
                    <a:pt x="1048" y="2354"/>
                    <a:pt x="1018" y="2290"/>
                  </a:cubicBezTo>
                  <a:cubicBezTo>
                    <a:pt x="1001" y="2256"/>
                    <a:pt x="987" y="2222"/>
                    <a:pt x="974" y="2185"/>
                  </a:cubicBezTo>
                  <a:cubicBezTo>
                    <a:pt x="971" y="2174"/>
                    <a:pt x="967" y="2167"/>
                    <a:pt x="963" y="2158"/>
                  </a:cubicBezTo>
                  <a:lnTo>
                    <a:pt x="960" y="2144"/>
                  </a:lnTo>
                  <a:lnTo>
                    <a:pt x="957" y="2130"/>
                  </a:lnTo>
                  <a:lnTo>
                    <a:pt x="953" y="2117"/>
                  </a:lnTo>
                  <a:cubicBezTo>
                    <a:pt x="950" y="2100"/>
                    <a:pt x="943" y="2079"/>
                    <a:pt x="940" y="2059"/>
                  </a:cubicBezTo>
                  <a:cubicBezTo>
                    <a:pt x="936" y="2038"/>
                    <a:pt x="933" y="2015"/>
                    <a:pt x="926" y="1994"/>
                  </a:cubicBezTo>
                  <a:cubicBezTo>
                    <a:pt x="919" y="1990"/>
                    <a:pt x="913" y="1990"/>
                    <a:pt x="902" y="1987"/>
                  </a:cubicBezTo>
                  <a:cubicBezTo>
                    <a:pt x="899" y="1984"/>
                    <a:pt x="892" y="1980"/>
                    <a:pt x="889" y="1980"/>
                  </a:cubicBezTo>
                  <a:cubicBezTo>
                    <a:pt x="886" y="1977"/>
                    <a:pt x="884" y="1976"/>
                    <a:pt x="884" y="1976"/>
                  </a:cubicBezTo>
                  <a:lnTo>
                    <a:pt x="884" y="1976"/>
                  </a:lnTo>
                  <a:cubicBezTo>
                    <a:pt x="883" y="1976"/>
                    <a:pt x="887" y="1982"/>
                    <a:pt x="882" y="1984"/>
                  </a:cubicBezTo>
                  <a:cubicBezTo>
                    <a:pt x="882" y="1987"/>
                    <a:pt x="864" y="1990"/>
                    <a:pt x="834" y="1998"/>
                  </a:cubicBezTo>
                  <a:cubicBezTo>
                    <a:pt x="831" y="2015"/>
                    <a:pt x="824" y="2035"/>
                    <a:pt x="820" y="2056"/>
                  </a:cubicBezTo>
                  <a:cubicBezTo>
                    <a:pt x="817" y="2059"/>
                    <a:pt x="817" y="2065"/>
                    <a:pt x="817" y="2072"/>
                  </a:cubicBezTo>
                  <a:lnTo>
                    <a:pt x="811" y="2079"/>
                  </a:lnTo>
                  <a:cubicBezTo>
                    <a:pt x="807" y="2083"/>
                    <a:pt x="803" y="2086"/>
                    <a:pt x="800" y="2092"/>
                  </a:cubicBezTo>
                  <a:cubicBezTo>
                    <a:pt x="797" y="2096"/>
                    <a:pt x="793" y="2103"/>
                    <a:pt x="790" y="2106"/>
                  </a:cubicBezTo>
                  <a:lnTo>
                    <a:pt x="783" y="2113"/>
                  </a:lnTo>
                  <a:cubicBezTo>
                    <a:pt x="780" y="2117"/>
                    <a:pt x="776" y="2123"/>
                    <a:pt x="770" y="2127"/>
                  </a:cubicBezTo>
                  <a:cubicBezTo>
                    <a:pt x="731" y="2160"/>
                    <a:pt x="679" y="2179"/>
                    <a:pt x="628" y="2179"/>
                  </a:cubicBezTo>
                  <a:cubicBezTo>
                    <a:pt x="621" y="2179"/>
                    <a:pt x="614" y="2179"/>
                    <a:pt x="606" y="2178"/>
                  </a:cubicBezTo>
                  <a:cubicBezTo>
                    <a:pt x="549" y="2167"/>
                    <a:pt x="491" y="2137"/>
                    <a:pt x="443" y="2089"/>
                  </a:cubicBezTo>
                  <a:cubicBezTo>
                    <a:pt x="395" y="2045"/>
                    <a:pt x="365" y="1987"/>
                    <a:pt x="344" y="1923"/>
                  </a:cubicBezTo>
                  <a:cubicBezTo>
                    <a:pt x="324" y="1855"/>
                    <a:pt x="321" y="1786"/>
                    <a:pt x="321" y="1715"/>
                  </a:cubicBezTo>
                  <a:cubicBezTo>
                    <a:pt x="327" y="1616"/>
                    <a:pt x="344" y="1514"/>
                    <a:pt x="365" y="1416"/>
                  </a:cubicBezTo>
                  <a:cubicBezTo>
                    <a:pt x="379" y="1368"/>
                    <a:pt x="392" y="1321"/>
                    <a:pt x="406" y="1273"/>
                  </a:cubicBezTo>
                  <a:cubicBezTo>
                    <a:pt x="415" y="1252"/>
                    <a:pt x="423" y="1229"/>
                    <a:pt x="433" y="1205"/>
                  </a:cubicBezTo>
                  <a:cubicBezTo>
                    <a:pt x="433" y="1202"/>
                    <a:pt x="440" y="1188"/>
                    <a:pt x="443" y="1178"/>
                  </a:cubicBezTo>
                  <a:lnTo>
                    <a:pt x="460" y="1144"/>
                  </a:lnTo>
                  <a:cubicBezTo>
                    <a:pt x="470" y="1120"/>
                    <a:pt x="481" y="1096"/>
                    <a:pt x="491" y="1076"/>
                  </a:cubicBezTo>
                  <a:cubicBezTo>
                    <a:pt x="481" y="1065"/>
                    <a:pt x="477" y="1062"/>
                    <a:pt x="470" y="1059"/>
                  </a:cubicBezTo>
                  <a:lnTo>
                    <a:pt x="460" y="1051"/>
                  </a:lnTo>
                  <a:lnTo>
                    <a:pt x="456" y="1048"/>
                  </a:lnTo>
                  <a:lnTo>
                    <a:pt x="453" y="1045"/>
                  </a:lnTo>
                  <a:cubicBezTo>
                    <a:pt x="451" y="1045"/>
                    <a:pt x="450" y="1043"/>
                    <a:pt x="450" y="1043"/>
                  </a:cubicBezTo>
                  <a:cubicBezTo>
                    <a:pt x="450" y="1043"/>
                    <a:pt x="450" y="1044"/>
                    <a:pt x="450" y="1045"/>
                  </a:cubicBezTo>
                  <a:lnTo>
                    <a:pt x="446" y="1045"/>
                  </a:lnTo>
                  <a:lnTo>
                    <a:pt x="443" y="1042"/>
                  </a:lnTo>
                  <a:cubicBezTo>
                    <a:pt x="440" y="1042"/>
                    <a:pt x="436" y="1042"/>
                    <a:pt x="433" y="1038"/>
                  </a:cubicBezTo>
                  <a:lnTo>
                    <a:pt x="426" y="1035"/>
                  </a:lnTo>
                  <a:lnTo>
                    <a:pt x="420" y="1031"/>
                  </a:lnTo>
                  <a:lnTo>
                    <a:pt x="399" y="1021"/>
                  </a:lnTo>
                  <a:cubicBezTo>
                    <a:pt x="389" y="1031"/>
                    <a:pt x="389" y="1031"/>
                    <a:pt x="382" y="1035"/>
                  </a:cubicBezTo>
                  <a:lnTo>
                    <a:pt x="368" y="1042"/>
                  </a:lnTo>
                  <a:cubicBezTo>
                    <a:pt x="358" y="1048"/>
                    <a:pt x="351" y="1051"/>
                    <a:pt x="341" y="1059"/>
                  </a:cubicBezTo>
                  <a:lnTo>
                    <a:pt x="334" y="1062"/>
                  </a:lnTo>
                  <a:lnTo>
                    <a:pt x="331" y="1062"/>
                  </a:lnTo>
                  <a:cubicBezTo>
                    <a:pt x="327" y="1064"/>
                    <a:pt x="326" y="1064"/>
                    <a:pt x="324" y="1064"/>
                  </a:cubicBezTo>
                  <a:cubicBezTo>
                    <a:pt x="323" y="1064"/>
                    <a:pt x="322" y="1064"/>
                    <a:pt x="321" y="1065"/>
                  </a:cubicBezTo>
                  <a:lnTo>
                    <a:pt x="277" y="1065"/>
                  </a:lnTo>
                  <a:cubicBezTo>
                    <a:pt x="219" y="1062"/>
                    <a:pt x="161" y="1031"/>
                    <a:pt x="126" y="987"/>
                  </a:cubicBezTo>
                  <a:cubicBezTo>
                    <a:pt x="93" y="943"/>
                    <a:pt x="76" y="882"/>
                    <a:pt x="79" y="824"/>
                  </a:cubicBezTo>
                  <a:cubicBezTo>
                    <a:pt x="79" y="766"/>
                    <a:pt x="96" y="704"/>
                    <a:pt x="120" y="654"/>
                  </a:cubicBezTo>
                  <a:cubicBezTo>
                    <a:pt x="147" y="602"/>
                    <a:pt x="181" y="558"/>
                    <a:pt x="219" y="517"/>
                  </a:cubicBezTo>
                  <a:cubicBezTo>
                    <a:pt x="293" y="436"/>
                    <a:pt x="375" y="375"/>
                    <a:pt x="450" y="317"/>
                  </a:cubicBezTo>
                  <a:cubicBezTo>
                    <a:pt x="522" y="263"/>
                    <a:pt x="583" y="208"/>
                    <a:pt x="627" y="157"/>
                  </a:cubicBezTo>
                  <a:cubicBezTo>
                    <a:pt x="674" y="109"/>
                    <a:pt x="701" y="65"/>
                    <a:pt x="722" y="35"/>
                  </a:cubicBezTo>
                  <a:cubicBezTo>
                    <a:pt x="729" y="21"/>
                    <a:pt x="735" y="8"/>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5"/>
            <p:cNvSpPr/>
            <p:nvPr/>
          </p:nvSpPr>
          <p:spPr>
            <a:xfrm>
              <a:off x="673037" y="672130"/>
              <a:ext cx="62470" cy="60538"/>
            </a:xfrm>
            <a:custGeom>
              <a:avLst/>
              <a:gdLst/>
              <a:ahLst/>
              <a:cxnLst/>
              <a:rect l="l" t="t" r="r" b="b"/>
              <a:pathLst>
                <a:path w="1423" h="1379" extrusionOk="0">
                  <a:moveTo>
                    <a:pt x="854" y="497"/>
                  </a:moveTo>
                  <a:lnTo>
                    <a:pt x="854" y="497"/>
                  </a:lnTo>
                  <a:cubicBezTo>
                    <a:pt x="854" y="497"/>
                    <a:pt x="854" y="497"/>
                    <a:pt x="854" y="497"/>
                  </a:cubicBezTo>
                  <a:lnTo>
                    <a:pt x="854" y="497"/>
                  </a:lnTo>
                  <a:cubicBezTo>
                    <a:pt x="854" y="497"/>
                    <a:pt x="854" y="497"/>
                    <a:pt x="854" y="497"/>
                  </a:cubicBezTo>
                  <a:close/>
                  <a:moveTo>
                    <a:pt x="801" y="0"/>
                  </a:moveTo>
                  <a:cubicBezTo>
                    <a:pt x="668" y="0"/>
                    <a:pt x="538" y="45"/>
                    <a:pt x="435" y="133"/>
                  </a:cubicBezTo>
                  <a:cubicBezTo>
                    <a:pt x="377" y="180"/>
                    <a:pt x="330" y="246"/>
                    <a:pt x="300" y="313"/>
                  </a:cubicBezTo>
                  <a:cubicBezTo>
                    <a:pt x="272" y="381"/>
                    <a:pt x="259" y="453"/>
                    <a:pt x="262" y="521"/>
                  </a:cubicBezTo>
                  <a:cubicBezTo>
                    <a:pt x="265" y="593"/>
                    <a:pt x="283" y="660"/>
                    <a:pt x="316" y="718"/>
                  </a:cubicBezTo>
                  <a:cubicBezTo>
                    <a:pt x="350" y="780"/>
                    <a:pt x="402" y="824"/>
                    <a:pt x="452" y="854"/>
                  </a:cubicBezTo>
                  <a:cubicBezTo>
                    <a:pt x="507" y="887"/>
                    <a:pt x="566" y="903"/>
                    <a:pt x="623" y="903"/>
                  </a:cubicBezTo>
                  <a:cubicBezTo>
                    <a:pt x="676" y="903"/>
                    <a:pt x="728" y="889"/>
                    <a:pt x="769" y="864"/>
                  </a:cubicBezTo>
                  <a:cubicBezTo>
                    <a:pt x="813" y="841"/>
                    <a:pt x="843" y="807"/>
                    <a:pt x="864" y="772"/>
                  </a:cubicBezTo>
                  <a:cubicBezTo>
                    <a:pt x="884" y="739"/>
                    <a:pt x="895" y="704"/>
                    <a:pt x="901" y="674"/>
                  </a:cubicBezTo>
                  <a:cubicBezTo>
                    <a:pt x="908" y="609"/>
                    <a:pt x="895" y="562"/>
                    <a:pt x="878" y="535"/>
                  </a:cubicBezTo>
                  <a:cubicBezTo>
                    <a:pt x="865" y="509"/>
                    <a:pt x="853" y="499"/>
                    <a:pt x="854" y="497"/>
                  </a:cubicBezTo>
                  <a:lnTo>
                    <a:pt x="854" y="497"/>
                  </a:lnTo>
                  <a:cubicBezTo>
                    <a:pt x="852" y="499"/>
                    <a:pt x="861" y="513"/>
                    <a:pt x="864" y="541"/>
                  </a:cubicBezTo>
                  <a:cubicBezTo>
                    <a:pt x="867" y="568"/>
                    <a:pt x="861" y="609"/>
                    <a:pt x="837" y="654"/>
                  </a:cubicBezTo>
                  <a:cubicBezTo>
                    <a:pt x="820" y="698"/>
                    <a:pt x="772" y="742"/>
                    <a:pt x="721" y="752"/>
                  </a:cubicBezTo>
                  <a:cubicBezTo>
                    <a:pt x="709" y="755"/>
                    <a:pt x="696" y="757"/>
                    <a:pt x="682" y="757"/>
                  </a:cubicBezTo>
                  <a:cubicBezTo>
                    <a:pt x="638" y="757"/>
                    <a:pt x="589" y="739"/>
                    <a:pt x="548" y="708"/>
                  </a:cubicBezTo>
                  <a:cubicBezTo>
                    <a:pt x="520" y="687"/>
                    <a:pt x="500" y="660"/>
                    <a:pt x="487" y="629"/>
                  </a:cubicBezTo>
                  <a:cubicBezTo>
                    <a:pt x="473" y="599"/>
                    <a:pt x="470" y="562"/>
                    <a:pt x="473" y="524"/>
                  </a:cubicBezTo>
                  <a:cubicBezTo>
                    <a:pt x="476" y="486"/>
                    <a:pt x="490" y="446"/>
                    <a:pt x="510" y="412"/>
                  </a:cubicBezTo>
                  <a:cubicBezTo>
                    <a:pt x="531" y="381"/>
                    <a:pt x="558" y="351"/>
                    <a:pt x="589" y="327"/>
                  </a:cubicBezTo>
                  <a:cubicBezTo>
                    <a:pt x="644" y="288"/>
                    <a:pt x="717" y="265"/>
                    <a:pt x="789" y="265"/>
                  </a:cubicBezTo>
                  <a:cubicBezTo>
                    <a:pt x="806" y="265"/>
                    <a:pt x="823" y="267"/>
                    <a:pt x="840" y="269"/>
                  </a:cubicBezTo>
                  <a:cubicBezTo>
                    <a:pt x="884" y="273"/>
                    <a:pt x="925" y="286"/>
                    <a:pt x="963" y="310"/>
                  </a:cubicBezTo>
                  <a:cubicBezTo>
                    <a:pt x="1000" y="334"/>
                    <a:pt x="1035" y="364"/>
                    <a:pt x="1061" y="402"/>
                  </a:cubicBezTo>
                  <a:cubicBezTo>
                    <a:pt x="1116" y="473"/>
                    <a:pt x="1150" y="572"/>
                    <a:pt x="1150" y="664"/>
                  </a:cubicBezTo>
                  <a:cubicBezTo>
                    <a:pt x="1150" y="759"/>
                    <a:pt x="1119" y="851"/>
                    <a:pt x="1068" y="932"/>
                  </a:cubicBezTo>
                  <a:cubicBezTo>
                    <a:pt x="1014" y="1011"/>
                    <a:pt x="942" y="1078"/>
                    <a:pt x="864" y="1130"/>
                  </a:cubicBezTo>
                  <a:cubicBezTo>
                    <a:pt x="786" y="1177"/>
                    <a:pt x="697" y="1208"/>
                    <a:pt x="609" y="1225"/>
                  </a:cubicBezTo>
                  <a:cubicBezTo>
                    <a:pt x="463" y="1248"/>
                    <a:pt x="326" y="1268"/>
                    <a:pt x="222" y="1268"/>
                  </a:cubicBezTo>
                  <a:cubicBezTo>
                    <a:pt x="202" y="1268"/>
                    <a:pt x="184" y="1268"/>
                    <a:pt x="167" y="1266"/>
                  </a:cubicBezTo>
                  <a:cubicBezTo>
                    <a:pt x="112" y="1266"/>
                    <a:pt x="71" y="1259"/>
                    <a:pt x="41" y="1256"/>
                  </a:cubicBezTo>
                  <a:cubicBezTo>
                    <a:pt x="14" y="1249"/>
                    <a:pt x="0" y="1242"/>
                    <a:pt x="0" y="1242"/>
                  </a:cubicBezTo>
                  <a:lnTo>
                    <a:pt x="0" y="1242"/>
                  </a:lnTo>
                  <a:cubicBezTo>
                    <a:pt x="0" y="1242"/>
                    <a:pt x="14" y="1249"/>
                    <a:pt x="41" y="1262"/>
                  </a:cubicBezTo>
                  <a:cubicBezTo>
                    <a:pt x="68" y="1276"/>
                    <a:pt x="109" y="1293"/>
                    <a:pt x="160" y="1310"/>
                  </a:cubicBezTo>
                  <a:cubicBezTo>
                    <a:pt x="214" y="1323"/>
                    <a:pt x="283" y="1337"/>
                    <a:pt x="361" y="1354"/>
                  </a:cubicBezTo>
                  <a:cubicBezTo>
                    <a:pt x="427" y="1367"/>
                    <a:pt x="508" y="1379"/>
                    <a:pt x="595" y="1379"/>
                  </a:cubicBezTo>
                  <a:cubicBezTo>
                    <a:pt x="606" y="1379"/>
                    <a:pt x="616" y="1378"/>
                    <a:pt x="626" y="1378"/>
                  </a:cubicBezTo>
                  <a:cubicBezTo>
                    <a:pt x="728" y="1375"/>
                    <a:pt x="840" y="1361"/>
                    <a:pt x="956" y="1314"/>
                  </a:cubicBezTo>
                  <a:cubicBezTo>
                    <a:pt x="1071" y="1266"/>
                    <a:pt x="1184" y="1188"/>
                    <a:pt x="1269" y="1078"/>
                  </a:cubicBezTo>
                  <a:cubicBezTo>
                    <a:pt x="1354" y="970"/>
                    <a:pt x="1415" y="824"/>
                    <a:pt x="1418" y="667"/>
                  </a:cubicBezTo>
                  <a:cubicBezTo>
                    <a:pt x="1422" y="514"/>
                    <a:pt x="1374" y="361"/>
                    <a:pt x="1279" y="232"/>
                  </a:cubicBezTo>
                  <a:cubicBezTo>
                    <a:pt x="1231" y="171"/>
                    <a:pt x="1170" y="116"/>
                    <a:pt x="1099" y="75"/>
                  </a:cubicBezTo>
                  <a:cubicBezTo>
                    <a:pt x="1027" y="34"/>
                    <a:pt x="946" y="11"/>
                    <a:pt x="867" y="4"/>
                  </a:cubicBezTo>
                  <a:cubicBezTo>
                    <a:pt x="845" y="2"/>
                    <a:pt x="823"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5"/>
            <p:cNvSpPr/>
            <p:nvPr/>
          </p:nvSpPr>
          <p:spPr>
            <a:xfrm>
              <a:off x="745737" y="335148"/>
              <a:ext cx="821676" cy="194082"/>
            </a:xfrm>
            <a:custGeom>
              <a:avLst/>
              <a:gdLst/>
              <a:ahLst/>
              <a:cxnLst/>
              <a:rect l="l" t="t" r="r" b="b"/>
              <a:pathLst>
                <a:path w="18717" h="4421" extrusionOk="0">
                  <a:moveTo>
                    <a:pt x="5284" y="1"/>
                  </a:moveTo>
                  <a:cubicBezTo>
                    <a:pt x="5231" y="1"/>
                    <a:pt x="5178" y="3"/>
                    <a:pt x="5124" y="3"/>
                  </a:cubicBezTo>
                  <a:cubicBezTo>
                    <a:pt x="5098" y="2"/>
                    <a:pt x="5073" y="2"/>
                    <a:pt x="5048" y="2"/>
                  </a:cubicBezTo>
                  <a:cubicBezTo>
                    <a:pt x="4914" y="2"/>
                    <a:pt x="4783" y="10"/>
                    <a:pt x="4654" y="12"/>
                  </a:cubicBezTo>
                  <a:cubicBezTo>
                    <a:pt x="4576" y="16"/>
                    <a:pt x="4501" y="23"/>
                    <a:pt x="4423" y="29"/>
                  </a:cubicBezTo>
                  <a:cubicBezTo>
                    <a:pt x="4348" y="33"/>
                    <a:pt x="4273" y="36"/>
                    <a:pt x="4199" y="47"/>
                  </a:cubicBezTo>
                  <a:cubicBezTo>
                    <a:pt x="4052" y="64"/>
                    <a:pt x="3905" y="77"/>
                    <a:pt x="3763" y="94"/>
                  </a:cubicBezTo>
                  <a:cubicBezTo>
                    <a:pt x="3692" y="100"/>
                    <a:pt x="3620" y="111"/>
                    <a:pt x="3549" y="118"/>
                  </a:cubicBezTo>
                  <a:cubicBezTo>
                    <a:pt x="3481" y="132"/>
                    <a:pt x="3412" y="141"/>
                    <a:pt x="3345" y="152"/>
                  </a:cubicBezTo>
                  <a:cubicBezTo>
                    <a:pt x="3069" y="196"/>
                    <a:pt x="2811" y="254"/>
                    <a:pt x="2569" y="318"/>
                  </a:cubicBezTo>
                  <a:cubicBezTo>
                    <a:pt x="2508" y="332"/>
                    <a:pt x="2450" y="353"/>
                    <a:pt x="2389" y="370"/>
                  </a:cubicBezTo>
                  <a:cubicBezTo>
                    <a:pt x="2331" y="386"/>
                    <a:pt x="2273" y="403"/>
                    <a:pt x="2216" y="421"/>
                  </a:cubicBezTo>
                  <a:cubicBezTo>
                    <a:pt x="2158" y="438"/>
                    <a:pt x="2103" y="458"/>
                    <a:pt x="2048" y="478"/>
                  </a:cubicBezTo>
                  <a:cubicBezTo>
                    <a:pt x="1994" y="496"/>
                    <a:pt x="1940" y="516"/>
                    <a:pt x="1889" y="533"/>
                  </a:cubicBezTo>
                  <a:cubicBezTo>
                    <a:pt x="1467" y="686"/>
                    <a:pt x="1117" y="863"/>
                    <a:pt x="837" y="1016"/>
                  </a:cubicBezTo>
                  <a:cubicBezTo>
                    <a:pt x="698" y="1097"/>
                    <a:pt x="572" y="1169"/>
                    <a:pt x="470" y="1240"/>
                  </a:cubicBezTo>
                  <a:cubicBezTo>
                    <a:pt x="368" y="1309"/>
                    <a:pt x="280" y="1366"/>
                    <a:pt x="211" y="1417"/>
                  </a:cubicBezTo>
                  <a:cubicBezTo>
                    <a:pt x="76" y="1519"/>
                    <a:pt x="1" y="1574"/>
                    <a:pt x="1" y="1574"/>
                  </a:cubicBezTo>
                  <a:cubicBezTo>
                    <a:pt x="1" y="1574"/>
                    <a:pt x="79" y="1526"/>
                    <a:pt x="222" y="1434"/>
                  </a:cubicBezTo>
                  <a:cubicBezTo>
                    <a:pt x="293" y="1383"/>
                    <a:pt x="385" y="1332"/>
                    <a:pt x="490" y="1271"/>
                  </a:cubicBezTo>
                  <a:cubicBezTo>
                    <a:pt x="596" y="1207"/>
                    <a:pt x="726" y="1145"/>
                    <a:pt x="864" y="1070"/>
                  </a:cubicBezTo>
                  <a:cubicBezTo>
                    <a:pt x="1150" y="928"/>
                    <a:pt x="1504" y="771"/>
                    <a:pt x="1922" y="635"/>
                  </a:cubicBezTo>
                  <a:cubicBezTo>
                    <a:pt x="2028" y="601"/>
                    <a:pt x="2137" y="567"/>
                    <a:pt x="2249" y="536"/>
                  </a:cubicBezTo>
                  <a:cubicBezTo>
                    <a:pt x="2307" y="523"/>
                    <a:pt x="2365" y="505"/>
                    <a:pt x="2423" y="492"/>
                  </a:cubicBezTo>
                  <a:cubicBezTo>
                    <a:pt x="2481" y="478"/>
                    <a:pt x="2538" y="461"/>
                    <a:pt x="2599" y="447"/>
                  </a:cubicBezTo>
                  <a:cubicBezTo>
                    <a:pt x="2660" y="434"/>
                    <a:pt x="2722" y="424"/>
                    <a:pt x="2783" y="411"/>
                  </a:cubicBezTo>
                  <a:cubicBezTo>
                    <a:pt x="2814" y="403"/>
                    <a:pt x="2848" y="397"/>
                    <a:pt x="2878" y="390"/>
                  </a:cubicBezTo>
                  <a:cubicBezTo>
                    <a:pt x="2909" y="383"/>
                    <a:pt x="2943" y="380"/>
                    <a:pt x="2974" y="373"/>
                  </a:cubicBezTo>
                  <a:cubicBezTo>
                    <a:pt x="3103" y="353"/>
                    <a:pt x="3232" y="329"/>
                    <a:pt x="3368" y="315"/>
                  </a:cubicBezTo>
                  <a:cubicBezTo>
                    <a:pt x="3433" y="305"/>
                    <a:pt x="3501" y="298"/>
                    <a:pt x="3572" y="288"/>
                  </a:cubicBezTo>
                  <a:cubicBezTo>
                    <a:pt x="3640" y="281"/>
                    <a:pt x="3709" y="278"/>
                    <a:pt x="3780" y="271"/>
                  </a:cubicBezTo>
                  <a:cubicBezTo>
                    <a:pt x="3919" y="254"/>
                    <a:pt x="4062" y="257"/>
                    <a:pt x="4208" y="251"/>
                  </a:cubicBezTo>
                  <a:cubicBezTo>
                    <a:pt x="4283" y="251"/>
                    <a:pt x="4355" y="254"/>
                    <a:pt x="4430" y="254"/>
                  </a:cubicBezTo>
                  <a:cubicBezTo>
                    <a:pt x="4505" y="257"/>
                    <a:pt x="4579" y="257"/>
                    <a:pt x="4654" y="261"/>
                  </a:cubicBezTo>
                  <a:cubicBezTo>
                    <a:pt x="4804" y="271"/>
                    <a:pt x="4957" y="274"/>
                    <a:pt x="5110" y="292"/>
                  </a:cubicBezTo>
                  <a:cubicBezTo>
                    <a:pt x="5188" y="298"/>
                    <a:pt x="5266" y="305"/>
                    <a:pt x="5345" y="315"/>
                  </a:cubicBezTo>
                  <a:cubicBezTo>
                    <a:pt x="5423" y="325"/>
                    <a:pt x="5502" y="336"/>
                    <a:pt x="5579" y="345"/>
                  </a:cubicBezTo>
                  <a:cubicBezTo>
                    <a:pt x="5657" y="356"/>
                    <a:pt x="5736" y="373"/>
                    <a:pt x="5814" y="386"/>
                  </a:cubicBezTo>
                  <a:cubicBezTo>
                    <a:pt x="5893" y="403"/>
                    <a:pt x="5974" y="414"/>
                    <a:pt x="6053" y="431"/>
                  </a:cubicBezTo>
                  <a:cubicBezTo>
                    <a:pt x="6130" y="447"/>
                    <a:pt x="6209" y="468"/>
                    <a:pt x="6290" y="482"/>
                  </a:cubicBezTo>
                  <a:cubicBezTo>
                    <a:pt x="6372" y="499"/>
                    <a:pt x="6450" y="519"/>
                    <a:pt x="6532" y="540"/>
                  </a:cubicBezTo>
                  <a:cubicBezTo>
                    <a:pt x="6569" y="550"/>
                    <a:pt x="6610" y="557"/>
                    <a:pt x="6651" y="567"/>
                  </a:cubicBezTo>
                  <a:cubicBezTo>
                    <a:pt x="6692" y="574"/>
                    <a:pt x="6733" y="584"/>
                    <a:pt x="6774" y="594"/>
                  </a:cubicBezTo>
                  <a:cubicBezTo>
                    <a:pt x="6852" y="611"/>
                    <a:pt x="6934" y="631"/>
                    <a:pt x="7015" y="648"/>
                  </a:cubicBezTo>
                  <a:lnTo>
                    <a:pt x="7260" y="710"/>
                  </a:lnTo>
                  <a:cubicBezTo>
                    <a:pt x="7342" y="730"/>
                    <a:pt x="7423" y="754"/>
                    <a:pt x="7505" y="778"/>
                  </a:cubicBezTo>
                  <a:cubicBezTo>
                    <a:pt x="7587" y="802"/>
                    <a:pt x="7672" y="825"/>
                    <a:pt x="7753" y="849"/>
                  </a:cubicBezTo>
                  <a:cubicBezTo>
                    <a:pt x="7835" y="876"/>
                    <a:pt x="7916" y="904"/>
                    <a:pt x="7998" y="931"/>
                  </a:cubicBezTo>
                  <a:cubicBezTo>
                    <a:pt x="8325" y="1039"/>
                    <a:pt x="8651" y="1162"/>
                    <a:pt x="8975" y="1301"/>
                  </a:cubicBezTo>
                  <a:cubicBezTo>
                    <a:pt x="9298" y="1441"/>
                    <a:pt x="9617" y="1595"/>
                    <a:pt x="9931" y="1758"/>
                  </a:cubicBezTo>
                  <a:cubicBezTo>
                    <a:pt x="10243" y="1928"/>
                    <a:pt x="10553" y="2101"/>
                    <a:pt x="10856" y="2292"/>
                  </a:cubicBezTo>
                  <a:cubicBezTo>
                    <a:pt x="11162" y="2482"/>
                    <a:pt x="11465" y="2680"/>
                    <a:pt x="11771" y="2880"/>
                  </a:cubicBezTo>
                  <a:cubicBezTo>
                    <a:pt x="12077" y="3077"/>
                    <a:pt x="12386" y="3271"/>
                    <a:pt x="12702" y="3452"/>
                  </a:cubicBezTo>
                  <a:cubicBezTo>
                    <a:pt x="12862" y="3543"/>
                    <a:pt x="13026" y="3628"/>
                    <a:pt x="13186" y="3710"/>
                  </a:cubicBezTo>
                  <a:cubicBezTo>
                    <a:pt x="13349" y="3791"/>
                    <a:pt x="13515" y="3870"/>
                    <a:pt x="13682" y="3942"/>
                  </a:cubicBezTo>
                  <a:cubicBezTo>
                    <a:pt x="13849" y="4013"/>
                    <a:pt x="14016" y="4080"/>
                    <a:pt x="14186" y="4138"/>
                  </a:cubicBezTo>
                  <a:cubicBezTo>
                    <a:pt x="14355" y="4196"/>
                    <a:pt x="14526" y="4248"/>
                    <a:pt x="14699" y="4289"/>
                  </a:cubicBezTo>
                  <a:cubicBezTo>
                    <a:pt x="14740" y="4298"/>
                    <a:pt x="14784" y="4309"/>
                    <a:pt x="14829" y="4319"/>
                  </a:cubicBezTo>
                  <a:cubicBezTo>
                    <a:pt x="14870" y="4325"/>
                    <a:pt x="14914" y="4336"/>
                    <a:pt x="14958" y="4343"/>
                  </a:cubicBezTo>
                  <a:cubicBezTo>
                    <a:pt x="15043" y="4360"/>
                    <a:pt x="15131" y="4377"/>
                    <a:pt x="15217" y="4383"/>
                  </a:cubicBezTo>
                  <a:cubicBezTo>
                    <a:pt x="15305" y="4397"/>
                    <a:pt x="15390" y="4404"/>
                    <a:pt x="15475" y="4411"/>
                  </a:cubicBezTo>
                  <a:cubicBezTo>
                    <a:pt x="15519" y="4414"/>
                    <a:pt x="15564" y="4414"/>
                    <a:pt x="15605" y="4418"/>
                  </a:cubicBezTo>
                  <a:cubicBezTo>
                    <a:pt x="15649" y="4418"/>
                    <a:pt x="15693" y="4421"/>
                    <a:pt x="15734" y="4421"/>
                  </a:cubicBezTo>
                  <a:lnTo>
                    <a:pt x="15863" y="4421"/>
                  </a:lnTo>
                  <a:cubicBezTo>
                    <a:pt x="15907" y="4418"/>
                    <a:pt x="15952" y="4418"/>
                    <a:pt x="15992" y="4414"/>
                  </a:cubicBezTo>
                  <a:cubicBezTo>
                    <a:pt x="16077" y="4407"/>
                    <a:pt x="16162" y="4400"/>
                    <a:pt x="16247" y="4387"/>
                  </a:cubicBezTo>
                  <a:cubicBezTo>
                    <a:pt x="16414" y="4360"/>
                    <a:pt x="16574" y="4322"/>
                    <a:pt x="16730" y="4278"/>
                  </a:cubicBezTo>
                  <a:cubicBezTo>
                    <a:pt x="17040" y="4187"/>
                    <a:pt x="17332" y="4064"/>
                    <a:pt x="17597" y="3911"/>
                  </a:cubicBezTo>
                  <a:cubicBezTo>
                    <a:pt x="17730" y="3836"/>
                    <a:pt x="17856" y="3754"/>
                    <a:pt x="17972" y="3662"/>
                  </a:cubicBezTo>
                  <a:cubicBezTo>
                    <a:pt x="18091" y="3574"/>
                    <a:pt x="18200" y="3476"/>
                    <a:pt x="18295" y="3370"/>
                  </a:cubicBezTo>
                  <a:cubicBezTo>
                    <a:pt x="18393" y="3261"/>
                    <a:pt x="18478" y="3149"/>
                    <a:pt x="18544" y="3026"/>
                  </a:cubicBezTo>
                  <a:cubicBezTo>
                    <a:pt x="18611" y="2904"/>
                    <a:pt x="18659" y="2774"/>
                    <a:pt x="18686" y="2642"/>
                  </a:cubicBezTo>
                  <a:cubicBezTo>
                    <a:pt x="18717" y="2513"/>
                    <a:pt x="18717" y="2380"/>
                    <a:pt x="18707" y="2257"/>
                  </a:cubicBezTo>
                  <a:cubicBezTo>
                    <a:pt x="18696" y="2132"/>
                    <a:pt x="18662" y="2009"/>
                    <a:pt x="18615" y="1904"/>
                  </a:cubicBezTo>
                  <a:cubicBezTo>
                    <a:pt x="18519" y="1686"/>
                    <a:pt x="18370" y="1519"/>
                    <a:pt x="18203" y="1403"/>
                  </a:cubicBezTo>
                  <a:cubicBezTo>
                    <a:pt x="18037" y="1292"/>
                    <a:pt x="17856" y="1234"/>
                    <a:pt x="17693" y="1220"/>
                  </a:cubicBezTo>
                  <a:cubicBezTo>
                    <a:pt x="17659" y="1217"/>
                    <a:pt x="17626" y="1216"/>
                    <a:pt x="17594" y="1216"/>
                  </a:cubicBezTo>
                  <a:cubicBezTo>
                    <a:pt x="17470" y="1216"/>
                    <a:pt x="17358" y="1235"/>
                    <a:pt x="17261" y="1264"/>
                  </a:cubicBezTo>
                  <a:cubicBezTo>
                    <a:pt x="17142" y="1301"/>
                    <a:pt x="17046" y="1353"/>
                    <a:pt x="16975" y="1400"/>
                  </a:cubicBezTo>
                  <a:cubicBezTo>
                    <a:pt x="16955" y="1411"/>
                    <a:pt x="16941" y="1421"/>
                    <a:pt x="16924" y="1434"/>
                  </a:cubicBezTo>
                  <a:cubicBezTo>
                    <a:pt x="16911" y="1444"/>
                    <a:pt x="16897" y="1455"/>
                    <a:pt x="16883" y="1465"/>
                  </a:cubicBezTo>
                  <a:cubicBezTo>
                    <a:pt x="16859" y="1488"/>
                    <a:pt x="16836" y="1506"/>
                    <a:pt x="16822" y="1523"/>
                  </a:cubicBezTo>
                  <a:cubicBezTo>
                    <a:pt x="16839" y="1509"/>
                    <a:pt x="16863" y="1492"/>
                    <a:pt x="16886" y="1472"/>
                  </a:cubicBezTo>
                  <a:cubicBezTo>
                    <a:pt x="16900" y="1461"/>
                    <a:pt x="16914" y="1455"/>
                    <a:pt x="16931" y="1444"/>
                  </a:cubicBezTo>
                  <a:cubicBezTo>
                    <a:pt x="16938" y="1438"/>
                    <a:pt x="16948" y="1431"/>
                    <a:pt x="16955" y="1427"/>
                  </a:cubicBezTo>
                  <a:cubicBezTo>
                    <a:pt x="16965" y="1421"/>
                    <a:pt x="16972" y="1417"/>
                    <a:pt x="16982" y="1411"/>
                  </a:cubicBezTo>
                  <a:cubicBezTo>
                    <a:pt x="17057" y="1370"/>
                    <a:pt x="17152" y="1325"/>
                    <a:pt x="17271" y="1298"/>
                  </a:cubicBezTo>
                  <a:cubicBezTo>
                    <a:pt x="17344" y="1282"/>
                    <a:pt x="17427" y="1271"/>
                    <a:pt x="17515" y="1271"/>
                  </a:cubicBezTo>
                  <a:cubicBezTo>
                    <a:pt x="17570" y="1271"/>
                    <a:pt x="17627" y="1275"/>
                    <a:pt x="17686" y="1284"/>
                  </a:cubicBezTo>
                  <a:cubicBezTo>
                    <a:pt x="17839" y="1305"/>
                    <a:pt x="18002" y="1366"/>
                    <a:pt x="18148" y="1482"/>
                  </a:cubicBezTo>
                  <a:cubicBezTo>
                    <a:pt x="18295" y="1595"/>
                    <a:pt x="18421" y="1754"/>
                    <a:pt x="18492" y="1951"/>
                  </a:cubicBezTo>
                  <a:cubicBezTo>
                    <a:pt x="18530" y="2050"/>
                    <a:pt x="18553" y="2155"/>
                    <a:pt x="18553" y="2268"/>
                  </a:cubicBezTo>
                  <a:cubicBezTo>
                    <a:pt x="18557" y="2377"/>
                    <a:pt x="18550" y="2493"/>
                    <a:pt x="18519" y="2604"/>
                  </a:cubicBezTo>
                  <a:cubicBezTo>
                    <a:pt x="18489" y="2717"/>
                    <a:pt x="18442" y="2826"/>
                    <a:pt x="18380" y="2931"/>
                  </a:cubicBezTo>
                  <a:cubicBezTo>
                    <a:pt x="18315" y="3036"/>
                    <a:pt x="18237" y="3135"/>
                    <a:pt x="18145" y="3227"/>
                  </a:cubicBezTo>
                  <a:cubicBezTo>
                    <a:pt x="18057" y="3322"/>
                    <a:pt x="17952" y="3407"/>
                    <a:pt x="17842" y="3489"/>
                  </a:cubicBezTo>
                  <a:cubicBezTo>
                    <a:pt x="17730" y="3567"/>
                    <a:pt x="17611" y="3639"/>
                    <a:pt x="17482" y="3703"/>
                  </a:cubicBezTo>
                  <a:cubicBezTo>
                    <a:pt x="17230" y="3836"/>
                    <a:pt x="16952" y="3942"/>
                    <a:pt x="16659" y="4013"/>
                  </a:cubicBezTo>
                  <a:cubicBezTo>
                    <a:pt x="16509" y="4050"/>
                    <a:pt x="16360" y="4080"/>
                    <a:pt x="16206" y="4098"/>
                  </a:cubicBezTo>
                  <a:cubicBezTo>
                    <a:pt x="16131" y="4108"/>
                    <a:pt x="16054" y="4111"/>
                    <a:pt x="15978" y="4115"/>
                  </a:cubicBezTo>
                  <a:cubicBezTo>
                    <a:pt x="15941" y="4118"/>
                    <a:pt x="15903" y="4118"/>
                    <a:pt x="15863" y="4118"/>
                  </a:cubicBezTo>
                  <a:cubicBezTo>
                    <a:pt x="15822" y="4115"/>
                    <a:pt x="15784" y="4111"/>
                    <a:pt x="15743" y="4111"/>
                  </a:cubicBezTo>
                  <a:cubicBezTo>
                    <a:pt x="15707" y="4111"/>
                    <a:pt x="15666" y="4105"/>
                    <a:pt x="15625" y="4101"/>
                  </a:cubicBezTo>
                  <a:cubicBezTo>
                    <a:pt x="15587" y="4098"/>
                    <a:pt x="15547" y="4094"/>
                    <a:pt x="15509" y="4088"/>
                  </a:cubicBezTo>
                  <a:cubicBezTo>
                    <a:pt x="15427" y="4077"/>
                    <a:pt x="15349" y="4067"/>
                    <a:pt x="15271" y="4050"/>
                  </a:cubicBezTo>
                  <a:cubicBezTo>
                    <a:pt x="15189" y="4036"/>
                    <a:pt x="15111" y="4016"/>
                    <a:pt x="15033" y="3999"/>
                  </a:cubicBezTo>
                  <a:cubicBezTo>
                    <a:pt x="14992" y="3992"/>
                    <a:pt x="14951" y="3978"/>
                    <a:pt x="14914" y="3969"/>
                  </a:cubicBezTo>
                  <a:cubicBezTo>
                    <a:pt x="14873" y="3958"/>
                    <a:pt x="14832" y="3948"/>
                    <a:pt x="14795" y="3934"/>
                  </a:cubicBezTo>
                  <a:cubicBezTo>
                    <a:pt x="14635" y="3890"/>
                    <a:pt x="14478" y="3829"/>
                    <a:pt x="14322" y="3768"/>
                  </a:cubicBezTo>
                  <a:cubicBezTo>
                    <a:pt x="14165" y="3707"/>
                    <a:pt x="14013" y="3636"/>
                    <a:pt x="13859" y="3560"/>
                  </a:cubicBezTo>
                  <a:cubicBezTo>
                    <a:pt x="13553" y="3407"/>
                    <a:pt x="13253" y="3227"/>
                    <a:pt x="12961" y="3033"/>
                  </a:cubicBezTo>
                  <a:cubicBezTo>
                    <a:pt x="12666" y="2840"/>
                    <a:pt x="12369" y="2635"/>
                    <a:pt x="12074" y="2424"/>
                  </a:cubicBezTo>
                  <a:cubicBezTo>
                    <a:pt x="11774" y="2220"/>
                    <a:pt x="11471" y="2013"/>
                    <a:pt x="11162" y="1808"/>
                  </a:cubicBezTo>
                  <a:cubicBezTo>
                    <a:pt x="11005" y="1710"/>
                    <a:pt x="10845" y="1611"/>
                    <a:pt x="10682" y="1519"/>
                  </a:cubicBezTo>
                  <a:cubicBezTo>
                    <a:pt x="10522" y="1424"/>
                    <a:pt x="10359" y="1336"/>
                    <a:pt x="10192" y="1251"/>
                  </a:cubicBezTo>
                  <a:cubicBezTo>
                    <a:pt x="9862" y="1084"/>
                    <a:pt x="9522" y="931"/>
                    <a:pt x="9182" y="794"/>
                  </a:cubicBezTo>
                  <a:cubicBezTo>
                    <a:pt x="8841" y="659"/>
                    <a:pt x="8498" y="540"/>
                    <a:pt x="8155" y="434"/>
                  </a:cubicBezTo>
                  <a:cubicBezTo>
                    <a:pt x="7811" y="332"/>
                    <a:pt x="7467" y="243"/>
                    <a:pt x="7124" y="169"/>
                  </a:cubicBezTo>
                  <a:cubicBezTo>
                    <a:pt x="6783" y="94"/>
                    <a:pt x="6440" y="53"/>
                    <a:pt x="6107" y="29"/>
                  </a:cubicBezTo>
                  <a:cubicBezTo>
                    <a:pt x="6022" y="23"/>
                    <a:pt x="5937" y="23"/>
                    <a:pt x="5855" y="16"/>
                  </a:cubicBezTo>
                  <a:cubicBezTo>
                    <a:pt x="5773" y="12"/>
                    <a:pt x="5692" y="9"/>
                    <a:pt x="5610" y="9"/>
                  </a:cubicBezTo>
                  <a:cubicBezTo>
                    <a:pt x="5525" y="9"/>
                    <a:pt x="5447" y="3"/>
                    <a:pt x="5365" y="3"/>
                  </a:cubicBezTo>
                  <a:cubicBezTo>
                    <a:pt x="5338" y="1"/>
                    <a:pt x="5311" y="1"/>
                    <a:pt x="5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5"/>
            <p:cNvSpPr/>
            <p:nvPr/>
          </p:nvSpPr>
          <p:spPr>
            <a:xfrm>
              <a:off x="422275" y="666028"/>
              <a:ext cx="219851" cy="574080"/>
            </a:xfrm>
            <a:custGeom>
              <a:avLst/>
              <a:gdLst/>
              <a:ahLst/>
              <a:cxnLst/>
              <a:rect l="l" t="t" r="r" b="b"/>
              <a:pathLst>
                <a:path w="5008" h="13077" extrusionOk="0">
                  <a:moveTo>
                    <a:pt x="2354" y="0"/>
                  </a:moveTo>
                  <a:lnTo>
                    <a:pt x="2354" y="0"/>
                  </a:lnTo>
                  <a:cubicBezTo>
                    <a:pt x="2354" y="0"/>
                    <a:pt x="2277" y="24"/>
                    <a:pt x="2127" y="74"/>
                  </a:cubicBezTo>
                  <a:cubicBezTo>
                    <a:pt x="1977" y="129"/>
                    <a:pt x="1759" y="217"/>
                    <a:pt x="1511" y="381"/>
                  </a:cubicBezTo>
                  <a:cubicBezTo>
                    <a:pt x="1263" y="548"/>
                    <a:pt x="987" y="789"/>
                    <a:pt x="732" y="1119"/>
                  </a:cubicBezTo>
                  <a:cubicBezTo>
                    <a:pt x="715" y="1140"/>
                    <a:pt x="698" y="1160"/>
                    <a:pt x="681" y="1184"/>
                  </a:cubicBezTo>
                  <a:cubicBezTo>
                    <a:pt x="668" y="1204"/>
                    <a:pt x="654" y="1228"/>
                    <a:pt x="637" y="1248"/>
                  </a:cubicBezTo>
                  <a:cubicBezTo>
                    <a:pt x="606" y="1292"/>
                    <a:pt x="575" y="1337"/>
                    <a:pt x="545" y="1385"/>
                  </a:cubicBezTo>
                  <a:cubicBezTo>
                    <a:pt x="490" y="1483"/>
                    <a:pt x="429" y="1578"/>
                    <a:pt x="379" y="1687"/>
                  </a:cubicBezTo>
                  <a:cubicBezTo>
                    <a:pt x="324" y="1789"/>
                    <a:pt x="280" y="1905"/>
                    <a:pt x="232" y="2017"/>
                  </a:cubicBezTo>
                  <a:cubicBezTo>
                    <a:pt x="211" y="2079"/>
                    <a:pt x="191" y="2136"/>
                    <a:pt x="170" y="2197"/>
                  </a:cubicBezTo>
                  <a:cubicBezTo>
                    <a:pt x="167" y="2211"/>
                    <a:pt x="161" y="2228"/>
                    <a:pt x="157" y="2242"/>
                  </a:cubicBezTo>
                  <a:lnTo>
                    <a:pt x="143" y="2289"/>
                  </a:lnTo>
                  <a:cubicBezTo>
                    <a:pt x="137" y="2320"/>
                    <a:pt x="126" y="2351"/>
                    <a:pt x="120" y="2381"/>
                  </a:cubicBezTo>
                  <a:cubicBezTo>
                    <a:pt x="55" y="2636"/>
                    <a:pt x="18" y="2905"/>
                    <a:pt x="7" y="3187"/>
                  </a:cubicBezTo>
                  <a:cubicBezTo>
                    <a:pt x="1" y="3467"/>
                    <a:pt x="21" y="3759"/>
                    <a:pt x="76" y="4051"/>
                  </a:cubicBezTo>
                  <a:cubicBezTo>
                    <a:pt x="181" y="4640"/>
                    <a:pt x="412" y="5238"/>
                    <a:pt x="759" y="5789"/>
                  </a:cubicBezTo>
                  <a:cubicBezTo>
                    <a:pt x="933" y="6062"/>
                    <a:pt x="1137" y="6331"/>
                    <a:pt x="1362" y="6572"/>
                  </a:cubicBezTo>
                  <a:cubicBezTo>
                    <a:pt x="1586" y="6820"/>
                    <a:pt x="1828" y="7051"/>
                    <a:pt x="2076" y="7276"/>
                  </a:cubicBezTo>
                  <a:cubicBezTo>
                    <a:pt x="2569" y="7725"/>
                    <a:pt x="3086" y="8150"/>
                    <a:pt x="3528" y="8634"/>
                  </a:cubicBezTo>
                  <a:cubicBezTo>
                    <a:pt x="3750" y="8871"/>
                    <a:pt x="3957" y="9127"/>
                    <a:pt x="4127" y="9395"/>
                  </a:cubicBezTo>
                  <a:cubicBezTo>
                    <a:pt x="4216" y="9528"/>
                    <a:pt x="4290" y="9671"/>
                    <a:pt x="4359" y="9810"/>
                  </a:cubicBezTo>
                  <a:cubicBezTo>
                    <a:pt x="4423" y="9953"/>
                    <a:pt x="4481" y="10103"/>
                    <a:pt x="4522" y="10249"/>
                  </a:cubicBezTo>
                  <a:cubicBezTo>
                    <a:pt x="4610" y="10542"/>
                    <a:pt x="4640" y="10851"/>
                    <a:pt x="4617" y="11151"/>
                  </a:cubicBezTo>
                  <a:cubicBezTo>
                    <a:pt x="4613" y="11188"/>
                    <a:pt x="4610" y="11226"/>
                    <a:pt x="4603" y="11263"/>
                  </a:cubicBezTo>
                  <a:cubicBezTo>
                    <a:pt x="4599" y="11300"/>
                    <a:pt x="4593" y="11338"/>
                    <a:pt x="4586" y="11375"/>
                  </a:cubicBezTo>
                  <a:lnTo>
                    <a:pt x="4579" y="11430"/>
                  </a:lnTo>
                  <a:lnTo>
                    <a:pt x="4566" y="11484"/>
                  </a:lnTo>
                  <a:cubicBezTo>
                    <a:pt x="4555" y="11518"/>
                    <a:pt x="4549" y="11556"/>
                    <a:pt x="4538" y="11590"/>
                  </a:cubicBezTo>
                  <a:cubicBezTo>
                    <a:pt x="4497" y="11733"/>
                    <a:pt x="4443" y="11868"/>
                    <a:pt x="4375" y="11994"/>
                  </a:cubicBezTo>
                  <a:cubicBezTo>
                    <a:pt x="4359" y="12025"/>
                    <a:pt x="4338" y="12055"/>
                    <a:pt x="4321" y="12086"/>
                  </a:cubicBezTo>
                  <a:cubicBezTo>
                    <a:pt x="4310" y="12100"/>
                    <a:pt x="4301" y="12116"/>
                    <a:pt x="4290" y="12130"/>
                  </a:cubicBezTo>
                  <a:lnTo>
                    <a:pt x="4260" y="12171"/>
                  </a:lnTo>
                  <a:lnTo>
                    <a:pt x="4229" y="12215"/>
                  </a:lnTo>
                  <a:cubicBezTo>
                    <a:pt x="4219" y="12229"/>
                    <a:pt x="4208" y="12243"/>
                    <a:pt x="4195" y="12256"/>
                  </a:cubicBezTo>
                  <a:cubicBezTo>
                    <a:pt x="4175" y="12284"/>
                    <a:pt x="4150" y="12307"/>
                    <a:pt x="4127" y="12334"/>
                  </a:cubicBezTo>
                  <a:cubicBezTo>
                    <a:pt x="4117" y="12348"/>
                    <a:pt x="4103" y="12361"/>
                    <a:pt x="4089" y="12372"/>
                  </a:cubicBezTo>
                  <a:lnTo>
                    <a:pt x="4052" y="12406"/>
                  </a:lnTo>
                  <a:cubicBezTo>
                    <a:pt x="4028" y="12430"/>
                    <a:pt x="4001" y="12457"/>
                    <a:pt x="3974" y="12477"/>
                  </a:cubicBezTo>
                  <a:cubicBezTo>
                    <a:pt x="3923" y="12518"/>
                    <a:pt x="3869" y="12556"/>
                    <a:pt x="3811" y="12586"/>
                  </a:cubicBezTo>
                  <a:cubicBezTo>
                    <a:pt x="3589" y="12711"/>
                    <a:pt x="3331" y="12770"/>
                    <a:pt x="3083" y="12770"/>
                  </a:cubicBezTo>
                  <a:cubicBezTo>
                    <a:pt x="3068" y="12770"/>
                    <a:pt x="3053" y="12770"/>
                    <a:pt x="3038" y="12770"/>
                  </a:cubicBezTo>
                  <a:cubicBezTo>
                    <a:pt x="2905" y="12766"/>
                    <a:pt x="2776" y="12746"/>
                    <a:pt x="2654" y="12708"/>
                  </a:cubicBezTo>
                  <a:cubicBezTo>
                    <a:pt x="2535" y="12672"/>
                    <a:pt x="2420" y="12620"/>
                    <a:pt x="2318" y="12552"/>
                  </a:cubicBezTo>
                  <a:cubicBezTo>
                    <a:pt x="2215" y="12484"/>
                    <a:pt x="2127" y="12402"/>
                    <a:pt x="2059" y="12311"/>
                  </a:cubicBezTo>
                  <a:cubicBezTo>
                    <a:pt x="1991" y="12215"/>
                    <a:pt x="1936" y="12113"/>
                    <a:pt x="1905" y="12005"/>
                  </a:cubicBezTo>
                  <a:cubicBezTo>
                    <a:pt x="1872" y="11899"/>
                    <a:pt x="1858" y="11787"/>
                    <a:pt x="1869" y="11681"/>
                  </a:cubicBezTo>
                  <a:cubicBezTo>
                    <a:pt x="1875" y="11576"/>
                    <a:pt x="1902" y="11477"/>
                    <a:pt x="1953" y="11396"/>
                  </a:cubicBezTo>
                  <a:cubicBezTo>
                    <a:pt x="2004" y="11311"/>
                    <a:pt x="2073" y="11243"/>
                    <a:pt x="2154" y="11195"/>
                  </a:cubicBezTo>
                  <a:cubicBezTo>
                    <a:pt x="2236" y="11144"/>
                    <a:pt x="2327" y="11113"/>
                    <a:pt x="2416" y="11096"/>
                  </a:cubicBezTo>
                  <a:cubicBezTo>
                    <a:pt x="2457" y="11088"/>
                    <a:pt x="2499" y="11085"/>
                    <a:pt x="2539" y="11085"/>
                  </a:cubicBezTo>
                  <a:cubicBezTo>
                    <a:pt x="2678" y="11085"/>
                    <a:pt x="2809" y="11127"/>
                    <a:pt x="2909" y="11195"/>
                  </a:cubicBezTo>
                  <a:cubicBezTo>
                    <a:pt x="2977" y="11239"/>
                    <a:pt x="3028" y="11297"/>
                    <a:pt x="3069" y="11361"/>
                  </a:cubicBezTo>
                  <a:cubicBezTo>
                    <a:pt x="3079" y="11375"/>
                    <a:pt x="3089" y="11392"/>
                    <a:pt x="3096" y="11409"/>
                  </a:cubicBezTo>
                  <a:cubicBezTo>
                    <a:pt x="3106" y="11427"/>
                    <a:pt x="3114" y="11443"/>
                    <a:pt x="3120" y="11460"/>
                  </a:cubicBezTo>
                  <a:cubicBezTo>
                    <a:pt x="3134" y="11491"/>
                    <a:pt x="3140" y="11525"/>
                    <a:pt x="3150" y="11559"/>
                  </a:cubicBezTo>
                  <a:cubicBezTo>
                    <a:pt x="3185" y="11695"/>
                    <a:pt x="3178" y="11824"/>
                    <a:pt x="3154" y="11929"/>
                  </a:cubicBezTo>
                  <a:cubicBezTo>
                    <a:pt x="3130" y="12039"/>
                    <a:pt x="3086" y="12127"/>
                    <a:pt x="3042" y="12188"/>
                  </a:cubicBezTo>
                  <a:cubicBezTo>
                    <a:pt x="3018" y="12218"/>
                    <a:pt x="3001" y="12249"/>
                    <a:pt x="2977" y="12270"/>
                  </a:cubicBezTo>
                  <a:cubicBezTo>
                    <a:pt x="2957" y="12290"/>
                    <a:pt x="2940" y="12307"/>
                    <a:pt x="2923" y="12320"/>
                  </a:cubicBezTo>
                  <a:cubicBezTo>
                    <a:pt x="2892" y="12345"/>
                    <a:pt x="2875" y="12358"/>
                    <a:pt x="2875" y="12358"/>
                  </a:cubicBezTo>
                  <a:cubicBezTo>
                    <a:pt x="2875" y="12358"/>
                    <a:pt x="2892" y="12348"/>
                    <a:pt x="2926" y="12325"/>
                  </a:cubicBezTo>
                  <a:cubicBezTo>
                    <a:pt x="2943" y="12314"/>
                    <a:pt x="2963" y="12297"/>
                    <a:pt x="2987" y="12280"/>
                  </a:cubicBezTo>
                  <a:cubicBezTo>
                    <a:pt x="3011" y="12259"/>
                    <a:pt x="3035" y="12232"/>
                    <a:pt x="3062" y="12205"/>
                  </a:cubicBezTo>
                  <a:cubicBezTo>
                    <a:pt x="3114" y="12144"/>
                    <a:pt x="3167" y="12059"/>
                    <a:pt x="3208" y="11947"/>
                  </a:cubicBezTo>
                  <a:cubicBezTo>
                    <a:pt x="3243" y="11835"/>
                    <a:pt x="3266" y="11695"/>
                    <a:pt x="3243" y="11542"/>
                  </a:cubicBezTo>
                  <a:cubicBezTo>
                    <a:pt x="3236" y="11504"/>
                    <a:pt x="3229" y="11463"/>
                    <a:pt x="3216" y="11422"/>
                  </a:cubicBezTo>
                  <a:cubicBezTo>
                    <a:pt x="3205" y="11406"/>
                    <a:pt x="3202" y="11386"/>
                    <a:pt x="3191" y="11365"/>
                  </a:cubicBezTo>
                  <a:cubicBezTo>
                    <a:pt x="3185" y="11345"/>
                    <a:pt x="3175" y="11324"/>
                    <a:pt x="3164" y="11307"/>
                  </a:cubicBezTo>
                  <a:cubicBezTo>
                    <a:pt x="3123" y="11229"/>
                    <a:pt x="3065" y="11154"/>
                    <a:pt x="2987" y="11089"/>
                  </a:cubicBezTo>
                  <a:cubicBezTo>
                    <a:pt x="2858" y="10986"/>
                    <a:pt x="2677" y="10921"/>
                    <a:pt x="2484" y="10921"/>
                  </a:cubicBezTo>
                  <a:cubicBezTo>
                    <a:pt x="2455" y="10921"/>
                    <a:pt x="2425" y="10923"/>
                    <a:pt x="2395" y="10926"/>
                  </a:cubicBezTo>
                  <a:cubicBezTo>
                    <a:pt x="2283" y="10937"/>
                    <a:pt x="2167" y="10970"/>
                    <a:pt x="2059" y="11028"/>
                  </a:cubicBezTo>
                  <a:cubicBezTo>
                    <a:pt x="1950" y="11083"/>
                    <a:pt x="1851" y="11171"/>
                    <a:pt x="1776" y="11284"/>
                  </a:cubicBezTo>
                  <a:cubicBezTo>
                    <a:pt x="1701" y="11392"/>
                    <a:pt x="1660" y="11525"/>
                    <a:pt x="1644" y="11661"/>
                  </a:cubicBezTo>
                  <a:cubicBezTo>
                    <a:pt x="1627" y="11794"/>
                    <a:pt x="1640" y="11933"/>
                    <a:pt x="1674" y="12069"/>
                  </a:cubicBezTo>
                  <a:cubicBezTo>
                    <a:pt x="1709" y="12205"/>
                    <a:pt x="1770" y="12338"/>
                    <a:pt x="1855" y="12457"/>
                  </a:cubicBezTo>
                  <a:cubicBezTo>
                    <a:pt x="1936" y="12579"/>
                    <a:pt x="2042" y="12685"/>
                    <a:pt x="2164" y="12774"/>
                  </a:cubicBezTo>
                  <a:cubicBezTo>
                    <a:pt x="2287" y="12862"/>
                    <a:pt x="2423" y="12930"/>
                    <a:pt x="2566" y="12981"/>
                  </a:cubicBezTo>
                  <a:cubicBezTo>
                    <a:pt x="2712" y="13032"/>
                    <a:pt x="2865" y="13063"/>
                    <a:pt x="3021" y="13072"/>
                  </a:cubicBezTo>
                  <a:cubicBezTo>
                    <a:pt x="3067" y="13075"/>
                    <a:pt x="3112" y="13077"/>
                    <a:pt x="3158" y="13077"/>
                  </a:cubicBezTo>
                  <a:cubicBezTo>
                    <a:pt x="3272" y="13077"/>
                    <a:pt x="3387" y="13067"/>
                    <a:pt x="3501" y="13045"/>
                  </a:cubicBezTo>
                  <a:cubicBezTo>
                    <a:pt x="3579" y="13032"/>
                    <a:pt x="3661" y="13008"/>
                    <a:pt x="3739" y="12984"/>
                  </a:cubicBezTo>
                  <a:cubicBezTo>
                    <a:pt x="3817" y="12957"/>
                    <a:pt x="3896" y="12923"/>
                    <a:pt x="3971" y="12885"/>
                  </a:cubicBezTo>
                  <a:cubicBezTo>
                    <a:pt x="4277" y="12725"/>
                    <a:pt x="4511" y="12467"/>
                    <a:pt x="4688" y="12171"/>
                  </a:cubicBezTo>
                  <a:cubicBezTo>
                    <a:pt x="4773" y="12022"/>
                    <a:pt x="4841" y="11862"/>
                    <a:pt x="4892" y="11695"/>
                  </a:cubicBezTo>
                  <a:cubicBezTo>
                    <a:pt x="4906" y="11654"/>
                    <a:pt x="4916" y="11613"/>
                    <a:pt x="4926" y="11569"/>
                  </a:cubicBezTo>
                  <a:lnTo>
                    <a:pt x="4943" y="11508"/>
                  </a:lnTo>
                  <a:lnTo>
                    <a:pt x="4954" y="11443"/>
                  </a:lnTo>
                  <a:cubicBezTo>
                    <a:pt x="4964" y="11402"/>
                    <a:pt x="4971" y="11358"/>
                    <a:pt x="4977" y="11314"/>
                  </a:cubicBezTo>
                  <a:cubicBezTo>
                    <a:pt x="4984" y="11273"/>
                    <a:pt x="4987" y="11229"/>
                    <a:pt x="4995" y="11185"/>
                  </a:cubicBezTo>
                  <a:cubicBezTo>
                    <a:pt x="4998" y="11144"/>
                    <a:pt x="4998" y="11100"/>
                    <a:pt x="5001" y="11055"/>
                  </a:cubicBezTo>
                  <a:cubicBezTo>
                    <a:pt x="5004" y="11011"/>
                    <a:pt x="5008" y="10967"/>
                    <a:pt x="5004" y="10923"/>
                  </a:cubicBezTo>
                  <a:lnTo>
                    <a:pt x="5004" y="10794"/>
                  </a:lnTo>
                  <a:cubicBezTo>
                    <a:pt x="5001" y="10749"/>
                    <a:pt x="4998" y="10705"/>
                    <a:pt x="4995" y="10661"/>
                  </a:cubicBezTo>
                  <a:cubicBezTo>
                    <a:pt x="4977" y="10488"/>
                    <a:pt x="4946" y="10311"/>
                    <a:pt x="4896" y="10141"/>
                  </a:cubicBezTo>
                  <a:cubicBezTo>
                    <a:pt x="4848" y="9970"/>
                    <a:pt x="4787" y="9807"/>
                    <a:pt x="4712" y="9647"/>
                  </a:cubicBezTo>
                  <a:cubicBezTo>
                    <a:pt x="4637" y="9488"/>
                    <a:pt x="4555" y="9331"/>
                    <a:pt x="4461" y="9185"/>
                  </a:cubicBezTo>
                  <a:cubicBezTo>
                    <a:pt x="4277" y="8888"/>
                    <a:pt x="4056" y="8616"/>
                    <a:pt x="3821" y="8361"/>
                  </a:cubicBezTo>
                  <a:cubicBezTo>
                    <a:pt x="3351" y="7855"/>
                    <a:pt x="2820" y="7426"/>
                    <a:pt x="2331" y="6990"/>
                  </a:cubicBezTo>
                  <a:cubicBezTo>
                    <a:pt x="2086" y="6773"/>
                    <a:pt x="1848" y="6555"/>
                    <a:pt x="1633" y="6324"/>
                  </a:cubicBezTo>
                  <a:cubicBezTo>
                    <a:pt x="1525" y="6208"/>
                    <a:pt x="1420" y="6092"/>
                    <a:pt x="1324" y="5970"/>
                  </a:cubicBezTo>
                  <a:cubicBezTo>
                    <a:pt x="1277" y="5908"/>
                    <a:pt x="1228" y="5850"/>
                    <a:pt x="1184" y="5786"/>
                  </a:cubicBezTo>
                  <a:cubicBezTo>
                    <a:pt x="1137" y="5725"/>
                    <a:pt x="1093" y="5664"/>
                    <a:pt x="1052" y="5599"/>
                  </a:cubicBezTo>
                  <a:cubicBezTo>
                    <a:pt x="715" y="5092"/>
                    <a:pt x="477" y="4541"/>
                    <a:pt x="354" y="3997"/>
                  </a:cubicBezTo>
                  <a:cubicBezTo>
                    <a:pt x="293" y="3721"/>
                    <a:pt x="259" y="3453"/>
                    <a:pt x="256" y="3187"/>
                  </a:cubicBezTo>
                  <a:cubicBezTo>
                    <a:pt x="252" y="2925"/>
                    <a:pt x="280" y="2671"/>
                    <a:pt x="330" y="2432"/>
                  </a:cubicBezTo>
                  <a:cubicBezTo>
                    <a:pt x="338" y="2401"/>
                    <a:pt x="344" y="2371"/>
                    <a:pt x="351" y="2344"/>
                  </a:cubicBezTo>
                  <a:lnTo>
                    <a:pt x="358" y="2299"/>
                  </a:lnTo>
                  <a:cubicBezTo>
                    <a:pt x="361" y="2283"/>
                    <a:pt x="368" y="2269"/>
                    <a:pt x="371" y="2255"/>
                  </a:cubicBezTo>
                  <a:cubicBezTo>
                    <a:pt x="388" y="2197"/>
                    <a:pt x="406" y="2140"/>
                    <a:pt x="419" y="2085"/>
                  </a:cubicBezTo>
                  <a:cubicBezTo>
                    <a:pt x="460" y="1973"/>
                    <a:pt x="497" y="1864"/>
                    <a:pt x="542" y="1762"/>
                  </a:cubicBezTo>
                  <a:cubicBezTo>
                    <a:pt x="586" y="1660"/>
                    <a:pt x="637" y="1561"/>
                    <a:pt x="685" y="1466"/>
                  </a:cubicBezTo>
                  <a:cubicBezTo>
                    <a:pt x="712" y="1421"/>
                    <a:pt x="739" y="1377"/>
                    <a:pt x="766" y="1330"/>
                  </a:cubicBezTo>
                  <a:cubicBezTo>
                    <a:pt x="776" y="1310"/>
                    <a:pt x="790" y="1286"/>
                    <a:pt x="803" y="1266"/>
                  </a:cubicBezTo>
                  <a:cubicBezTo>
                    <a:pt x="817" y="1245"/>
                    <a:pt x="831" y="1225"/>
                    <a:pt x="848" y="1204"/>
                  </a:cubicBezTo>
                  <a:cubicBezTo>
                    <a:pt x="1068" y="867"/>
                    <a:pt x="1321" y="616"/>
                    <a:pt x="1552" y="439"/>
                  </a:cubicBezTo>
                  <a:cubicBezTo>
                    <a:pt x="1783" y="258"/>
                    <a:pt x="1991" y="156"/>
                    <a:pt x="2130" y="88"/>
                  </a:cubicBezTo>
                  <a:cubicBezTo>
                    <a:pt x="2202" y="58"/>
                    <a:pt x="2260" y="38"/>
                    <a:pt x="2297" y="21"/>
                  </a:cubicBezTo>
                  <a:cubicBezTo>
                    <a:pt x="2338" y="7"/>
                    <a:pt x="2354" y="0"/>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5"/>
            <p:cNvSpPr/>
            <p:nvPr/>
          </p:nvSpPr>
          <p:spPr>
            <a:xfrm>
              <a:off x="405110" y="1116448"/>
              <a:ext cx="218403" cy="649896"/>
            </a:xfrm>
            <a:custGeom>
              <a:avLst/>
              <a:gdLst/>
              <a:ahLst/>
              <a:cxnLst/>
              <a:rect l="l" t="t" r="r" b="b"/>
              <a:pathLst>
                <a:path w="4975" h="14804" extrusionOk="0">
                  <a:moveTo>
                    <a:pt x="2716" y="0"/>
                  </a:moveTo>
                  <a:cubicBezTo>
                    <a:pt x="2604" y="0"/>
                    <a:pt x="2486" y="13"/>
                    <a:pt x="2365" y="37"/>
                  </a:cubicBezTo>
                  <a:cubicBezTo>
                    <a:pt x="1984" y="112"/>
                    <a:pt x="1582" y="313"/>
                    <a:pt x="1222" y="622"/>
                  </a:cubicBezTo>
                  <a:cubicBezTo>
                    <a:pt x="1041" y="779"/>
                    <a:pt x="872" y="962"/>
                    <a:pt x="718" y="1167"/>
                  </a:cubicBezTo>
                  <a:cubicBezTo>
                    <a:pt x="565" y="1374"/>
                    <a:pt x="432" y="1605"/>
                    <a:pt x="324" y="1856"/>
                  </a:cubicBezTo>
                  <a:cubicBezTo>
                    <a:pt x="214" y="2109"/>
                    <a:pt x="130" y="2377"/>
                    <a:pt x="76" y="2663"/>
                  </a:cubicBezTo>
                  <a:cubicBezTo>
                    <a:pt x="21" y="2945"/>
                    <a:pt x="1" y="3241"/>
                    <a:pt x="10" y="3541"/>
                  </a:cubicBezTo>
                  <a:cubicBezTo>
                    <a:pt x="24" y="3840"/>
                    <a:pt x="65" y="4139"/>
                    <a:pt x="140" y="4439"/>
                  </a:cubicBezTo>
                  <a:cubicBezTo>
                    <a:pt x="211" y="4738"/>
                    <a:pt x="310" y="5031"/>
                    <a:pt x="432" y="5316"/>
                  </a:cubicBezTo>
                  <a:cubicBezTo>
                    <a:pt x="555" y="5602"/>
                    <a:pt x="704" y="5881"/>
                    <a:pt x="872" y="6150"/>
                  </a:cubicBezTo>
                  <a:cubicBezTo>
                    <a:pt x="1038" y="6415"/>
                    <a:pt x="1225" y="6670"/>
                    <a:pt x="1423" y="6912"/>
                  </a:cubicBezTo>
                  <a:cubicBezTo>
                    <a:pt x="1623" y="7153"/>
                    <a:pt x="1831" y="7381"/>
                    <a:pt x="2042" y="7606"/>
                  </a:cubicBezTo>
                  <a:cubicBezTo>
                    <a:pt x="2252" y="7827"/>
                    <a:pt x="2460" y="8048"/>
                    <a:pt x="2668" y="8265"/>
                  </a:cubicBezTo>
                  <a:cubicBezTo>
                    <a:pt x="2872" y="8486"/>
                    <a:pt x="3069" y="8704"/>
                    <a:pt x="3249" y="8929"/>
                  </a:cubicBezTo>
                  <a:cubicBezTo>
                    <a:pt x="3433" y="9153"/>
                    <a:pt x="3603" y="9384"/>
                    <a:pt x="3756" y="9620"/>
                  </a:cubicBezTo>
                  <a:cubicBezTo>
                    <a:pt x="3909" y="9854"/>
                    <a:pt x="4045" y="10092"/>
                    <a:pt x="4167" y="10334"/>
                  </a:cubicBezTo>
                  <a:cubicBezTo>
                    <a:pt x="4287" y="10576"/>
                    <a:pt x="4392" y="10816"/>
                    <a:pt x="4477" y="11061"/>
                  </a:cubicBezTo>
                  <a:cubicBezTo>
                    <a:pt x="4562" y="11303"/>
                    <a:pt x="4627" y="11545"/>
                    <a:pt x="4668" y="11780"/>
                  </a:cubicBezTo>
                  <a:cubicBezTo>
                    <a:pt x="4712" y="12017"/>
                    <a:pt x="4736" y="12249"/>
                    <a:pt x="4736" y="12474"/>
                  </a:cubicBezTo>
                  <a:cubicBezTo>
                    <a:pt x="4739" y="12698"/>
                    <a:pt x="4722" y="12912"/>
                    <a:pt x="4692" y="13113"/>
                  </a:cubicBezTo>
                  <a:cubicBezTo>
                    <a:pt x="4688" y="13137"/>
                    <a:pt x="4684" y="13164"/>
                    <a:pt x="4681" y="13188"/>
                  </a:cubicBezTo>
                  <a:cubicBezTo>
                    <a:pt x="4678" y="13212"/>
                    <a:pt x="4671" y="13239"/>
                    <a:pt x="4668" y="13262"/>
                  </a:cubicBezTo>
                  <a:cubicBezTo>
                    <a:pt x="4657" y="13311"/>
                    <a:pt x="4648" y="13358"/>
                    <a:pt x="4637" y="13405"/>
                  </a:cubicBezTo>
                  <a:cubicBezTo>
                    <a:pt x="4613" y="13498"/>
                    <a:pt x="4586" y="13589"/>
                    <a:pt x="4555" y="13674"/>
                  </a:cubicBezTo>
                  <a:cubicBezTo>
                    <a:pt x="4433" y="14014"/>
                    <a:pt x="4252" y="14286"/>
                    <a:pt x="4059" y="14463"/>
                  </a:cubicBezTo>
                  <a:cubicBezTo>
                    <a:pt x="3872" y="14647"/>
                    <a:pt x="3674" y="14732"/>
                    <a:pt x="3538" y="14769"/>
                  </a:cubicBezTo>
                  <a:cubicBezTo>
                    <a:pt x="3470" y="14787"/>
                    <a:pt x="3416" y="14796"/>
                    <a:pt x="3378" y="14801"/>
                  </a:cubicBezTo>
                  <a:cubicBezTo>
                    <a:pt x="3341" y="14804"/>
                    <a:pt x="3321" y="14804"/>
                    <a:pt x="3321" y="14804"/>
                  </a:cubicBezTo>
                  <a:lnTo>
                    <a:pt x="3378" y="14804"/>
                  </a:lnTo>
                  <a:cubicBezTo>
                    <a:pt x="3416" y="14804"/>
                    <a:pt x="3470" y="14801"/>
                    <a:pt x="3541" y="14790"/>
                  </a:cubicBezTo>
                  <a:cubicBezTo>
                    <a:pt x="3684" y="14766"/>
                    <a:pt x="3896" y="14694"/>
                    <a:pt x="4113" y="14525"/>
                  </a:cubicBezTo>
                  <a:cubicBezTo>
                    <a:pt x="4324" y="14351"/>
                    <a:pt x="4541" y="14082"/>
                    <a:pt x="4698" y="13732"/>
                  </a:cubicBezTo>
                  <a:cubicBezTo>
                    <a:pt x="4739" y="13644"/>
                    <a:pt x="4776" y="13551"/>
                    <a:pt x="4807" y="13453"/>
                  </a:cubicBezTo>
                  <a:cubicBezTo>
                    <a:pt x="4821" y="13405"/>
                    <a:pt x="4834" y="13355"/>
                    <a:pt x="4848" y="13303"/>
                  </a:cubicBezTo>
                  <a:cubicBezTo>
                    <a:pt x="4855" y="13280"/>
                    <a:pt x="4861" y="13253"/>
                    <a:pt x="4868" y="13225"/>
                  </a:cubicBezTo>
                  <a:cubicBezTo>
                    <a:pt x="4875" y="13201"/>
                    <a:pt x="4879" y="13174"/>
                    <a:pt x="4885" y="13147"/>
                  </a:cubicBezTo>
                  <a:cubicBezTo>
                    <a:pt x="4929" y="12939"/>
                    <a:pt x="4960" y="12711"/>
                    <a:pt x="4967" y="12477"/>
                  </a:cubicBezTo>
                  <a:cubicBezTo>
                    <a:pt x="4974" y="12239"/>
                    <a:pt x="4960" y="11994"/>
                    <a:pt x="4926" y="11739"/>
                  </a:cubicBezTo>
                  <a:cubicBezTo>
                    <a:pt x="4892" y="11487"/>
                    <a:pt x="4834" y="11229"/>
                    <a:pt x="4759" y="10970"/>
                  </a:cubicBezTo>
                  <a:cubicBezTo>
                    <a:pt x="4681" y="10711"/>
                    <a:pt x="4582" y="10449"/>
                    <a:pt x="4467" y="10191"/>
                  </a:cubicBezTo>
                  <a:cubicBezTo>
                    <a:pt x="4351" y="9932"/>
                    <a:pt x="4212" y="9678"/>
                    <a:pt x="4059" y="9425"/>
                  </a:cubicBezTo>
                  <a:cubicBezTo>
                    <a:pt x="3905" y="9174"/>
                    <a:pt x="3736" y="8929"/>
                    <a:pt x="3552" y="8691"/>
                  </a:cubicBezTo>
                  <a:cubicBezTo>
                    <a:pt x="3365" y="8449"/>
                    <a:pt x="3164" y="8221"/>
                    <a:pt x="2960" y="7997"/>
                  </a:cubicBezTo>
                  <a:cubicBezTo>
                    <a:pt x="2549" y="7548"/>
                    <a:pt x="2113" y="7119"/>
                    <a:pt x="1729" y="6657"/>
                  </a:cubicBezTo>
                  <a:cubicBezTo>
                    <a:pt x="1535" y="6428"/>
                    <a:pt x="1354" y="6191"/>
                    <a:pt x="1194" y="5943"/>
                  </a:cubicBezTo>
                  <a:cubicBezTo>
                    <a:pt x="1035" y="5694"/>
                    <a:pt x="892" y="5436"/>
                    <a:pt x="770" y="5170"/>
                  </a:cubicBezTo>
                  <a:cubicBezTo>
                    <a:pt x="525" y="4640"/>
                    <a:pt x="382" y="4075"/>
                    <a:pt x="351" y="3523"/>
                  </a:cubicBezTo>
                  <a:cubicBezTo>
                    <a:pt x="316" y="2972"/>
                    <a:pt x="405" y="2438"/>
                    <a:pt x="589" y="1966"/>
                  </a:cubicBezTo>
                  <a:cubicBezTo>
                    <a:pt x="677" y="1731"/>
                    <a:pt x="790" y="1506"/>
                    <a:pt x="919" y="1309"/>
                  </a:cubicBezTo>
                  <a:cubicBezTo>
                    <a:pt x="1051" y="1109"/>
                    <a:pt x="1201" y="931"/>
                    <a:pt x="1361" y="779"/>
                  </a:cubicBezTo>
                  <a:cubicBezTo>
                    <a:pt x="1521" y="622"/>
                    <a:pt x="1698" y="500"/>
                    <a:pt x="1868" y="394"/>
                  </a:cubicBezTo>
                  <a:cubicBezTo>
                    <a:pt x="2045" y="292"/>
                    <a:pt x="2222" y="214"/>
                    <a:pt x="2395" y="166"/>
                  </a:cubicBezTo>
                  <a:cubicBezTo>
                    <a:pt x="2484" y="142"/>
                    <a:pt x="2569" y="126"/>
                    <a:pt x="2651" y="115"/>
                  </a:cubicBezTo>
                  <a:cubicBezTo>
                    <a:pt x="2713" y="108"/>
                    <a:pt x="2774" y="104"/>
                    <a:pt x="2834" y="104"/>
                  </a:cubicBezTo>
                  <a:cubicBezTo>
                    <a:pt x="2855" y="104"/>
                    <a:pt x="2875" y="104"/>
                    <a:pt x="2896" y="105"/>
                  </a:cubicBezTo>
                  <a:cubicBezTo>
                    <a:pt x="3051" y="112"/>
                    <a:pt x="3194" y="149"/>
                    <a:pt x="3314" y="200"/>
                  </a:cubicBezTo>
                  <a:cubicBezTo>
                    <a:pt x="3436" y="248"/>
                    <a:pt x="3535" y="313"/>
                    <a:pt x="3616" y="377"/>
                  </a:cubicBezTo>
                  <a:cubicBezTo>
                    <a:pt x="3695" y="442"/>
                    <a:pt x="3756" y="506"/>
                    <a:pt x="3797" y="564"/>
                  </a:cubicBezTo>
                  <a:cubicBezTo>
                    <a:pt x="3841" y="622"/>
                    <a:pt x="3868" y="669"/>
                    <a:pt x="3882" y="704"/>
                  </a:cubicBezTo>
                  <a:cubicBezTo>
                    <a:pt x="3899" y="734"/>
                    <a:pt x="3905" y="754"/>
                    <a:pt x="3905" y="754"/>
                  </a:cubicBezTo>
                  <a:cubicBezTo>
                    <a:pt x="3905" y="754"/>
                    <a:pt x="3899" y="734"/>
                    <a:pt x="3885" y="700"/>
                  </a:cubicBezTo>
                  <a:cubicBezTo>
                    <a:pt x="3872" y="666"/>
                    <a:pt x="3847" y="615"/>
                    <a:pt x="3811" y="554"/>
                  </a:cubicBezTo>
                  <a:cubicBezTo>
                    <a:pt x="3770" y="496"/>
                    <a:pt x="3715" y="421"/>
                    <a:pt x="3640" y="350"/>
                  </a:cubicBezTo>
                  <a:cubicBezTo>
                    <a:pt x="3562" y="278"/>
                    <a:pt x="3464" y="203"/>
                    <a:pt x="3341" y="142"/>
                  </a:cubicBezTo>
                  <a:cubicBezTo>
                    <a:pt x="3215" y="81"/>
                    <a:pt x="3069" y="33"/>
                    <a:pt x="2902" y="13"/>
                  </a:cubicBezTo>
                  <a:cubicBezTo>
                    <a:pt x="2842" y="4"/>
                    <a:pt x="2780" y="0"/>
                    <a:pt x="2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5"/>
            <p:cNvSpPr/>
            <p:nvPr/>
          </p:nvSpPr>
          <p:spPr>
            <a:xfrm>
              <a:off x="1392221" y="384317"/>
              <a:ext cx="179068" cy="143904"/>
            </a:xfrm>
            <a:custGeom>
              <a:avLst/>
              <a:gdLst/>
              <a:ahLst/>
              <a:cxnLst/>
              <a:rect l="l" t="t" r="r" b="b"/>
              <a:pathLst>
                <a:path w="4079" h="3278" extrusionOk="0">
                  <a:moveTo>
                    <a:pt x="2751" y="1"/>
                  </a:moveTo>
                  <a:cubicBezTo>
                    <a:pt x="2741" y="1"/>
                    <a:pt x="2731" y="1"/>
                    <a:pt x="2722" y="1"/>
                  </a:cubicBezTo>
                  <a:cubicBezTo>
                    <a:pt x="2600" y="1"/>
                    <a:pt x="2487" y="18"/>
                    <a:pt x="2382" y="52"/>
                  </a:cubicBezTo>
                  <a:cubicBezTo>
                    <a:pt x="2276" y="83"/>
                    <a:pt x="2181" y="134"/>
                    <a:pt x="2099" y="192"/>
                  </a:cubicBezTo>
                  <a:cubicBezTo>
                    <a:pt x="2017" y="250"/>
                    <a:pt x="1956" y="314"/>
                    <a:pt x="1902" y="382"/>
                  </a:cubicBezTo>
                  <a:cubicBezTo>
                    <a:pt x="1800" y="519"/>
                    <a:pt x="1752" y="654"/>
                    <a:pt x="1719" y="764"/>
                  </a:cubicBezTo>
                  <a:cubicBezTo>
                    <a:pt x="1695" y="879"/>
                    <a:pt x="1691" y="964"/>
                    <a:pt x="1691" y="1026"/>
                  </a:cubicBezTo>
                  <a:cubicBezTo>
                    <a:pt x="1691" y="1053"/>
                    <a:pt x="1695" y="1076"/>
                    <a:pt x="1695" y="1090"/>
                  </a:cubicBezTo>
                  <a:lnTo>
                    <a:pt x="1695" y="1114"/>
                  </a:lnTo>
                  <a:cubicBezTo>
                    <a:pt x="1695" y="1114"/>
                    <a:pt x="1695" y="1107"/>
                    <a:pt x="1698" y="1090"/>
                  </a:cubicBezTo>
                  <a:cubicBezTo>
                    <a:pt x="1701" y="1076"/>
                    <a:pt x="1705" y="1056"/>
                    <a:pt x="1711" y="1029"/>
                  </a:cubicBezTo>
                  <a:cubicBezTo>
                    <a:pt x="1728" y="971"/>
                    <a:pt x="1759" y="893"/>
                    <a:pt x="1821" y="808"/>
                  </a:cubicBezTo>
                  <a:cubicBezTo>
                    <a:pt x="1848" y="764"/>
                    <a:pt x="1882" y="719"/>
                    <a:pt x="1923" y="675"/>
                  </a:cubicBezTo>
                  <a:cubicBezTo>
                    <a:pt x="1967" y="630"/>
                    <a:pt x="2014" y="590"/>
                    <a:pt x="2069" y="552"/>
                  </a:cubicBezTo>
                  <a:cubicBezTo>
                    <a:pt x="2181" y="478"/>
                    <a:pt x="2314" y="423"/>
                    <a:pt x="2463" y="406"/>
                  </a:cubicBezTo>
                  <a:cubicBezTo>
                    <a:pt x="2492" y="402"/>
                    <a:pt x="2523" y="400"/>
                    <a:pt x="2553" y="400"/>
                  </a:cubicBezTo>
                  <a:cubicBezTo>
                    <a:pt x="2675" y="400"/>
                    <a:pt x="2805" y="432"/>
                    <a:pt x="2920" y="495"/>
                  </a:cubicBezTo>
                  <a:cubicBezTo>
                    <a:pt x="2936" y="505"/>
                    <a:pt x="2953" y="511"/>
                    <a:pt x="2970" y="522"/>
                  </a:cubicBezTo>
                  <a:cubicBezTo>
                    <a:pt x="2987" y="532"/>
                    <a:pt x="3004" y="546"/>
                    <a:pt x="3018" y="556"/>
                  </a:cubicBezTo>
                  <a:cubicBezTo>
                    <a:pt x="3035" y="569"/>
                    <a:pt x="3049" y="583"/>
                    <a:pt x="3066" y="593"/>
                  </a:cubicBezTo>
                  <a:cubicBezTo>
                    <a:pt x="3079" y="607"/>
                    <a:pt x="3096" y="621"/>
                    <a:pt x="3110" y="638"/>
                  </a:cubicBezTo>
                  <a:cubicBezTo>
                    <a:pt x="3168" y="695"/>
                    <a:pt x="3226" y="770"/>
                    <a:pt x="3280" y="855"/>
                  </a:cubicBezTo>
                  <a:cubicBezTo>
                    <a:pt x="3385" y="1032"/>
                    <a:pt x="3474" y="1213"/>
                    <a:pt x="3484" y="1379"/>
                  </a:cubicBezTo>
                  <a:cubicBezTo>
                    <a:pt x="3498" y="1546"/>
                    <a:pt x="3446" y="1723"/>
                    <a:pt x="3341" y="1889"/>
                  </a:cubicBezTo>
                  <a:cubicBezTo>
                    <a:pt x="3239" y="2059"/>
                    <a:pt x="3089" y="2216"/>
                    <a:pt x="2923" y="2345"/>
                  </a:cubicBezTo>
                  <a:cubicBezTo>
                    <a:pt x="2882" y="2376"/>
                    <a:pt x="2834" y="2406"/>
                    <a:pt x="2790" y="2437"/>
                  </a:cubicBezTo>
                  <a:cubicBezTo>
                    <a:pt x="2769" y="2450"/>
                    <a:pt x="2746" y="2467"/>
                    <a:pt x="2722" y="2481"/>
                  </a:cubicBezTo>
                  <a:cubicBezTo>
                    <a:pt x="2698" y="2495"/>
                    <a:pt x="2678" y="2508"/>
                    <a:pt x="2654" y="2522"/>
                  </a:cubicBezTo>
                  <a:cubicBezTo>
                    <a:pt x="2630" y="2536"/>
                    <a:pt x="2606" y="2549"/>
                    <a:pt x="2582" y="2563"/>
                  </a:cubicBezTo>
                  <a:cubicBezTo>
                    <a:pt x="2559" y="2577"/>
                    <a:pt x="2535" y="2587"/>
                    <a:pt x="2511" y="2600"/>
                  </a:cubicBezTo>
                  <a:cubicBezTo>
                    <a:pt x="2463" y="2624"/>
                    <a:pt x="2416" y="2651"/>
                    <a:pt x="2368" y="2671"/>
                  </a:cubicBezTo>
                  <a:cubicBezTo>
                    <a:pt x="1981" y="2849"/>
                    <a:pt x="1573" y="2951"/>
                    <a:pt x="1218" y="2988"/>
                  </a:cubicBezTo>
                  <a:cubicBezTo>
                    <a:pt x="896" y="3025"/>
                    <a:pt x="614" y="3043"/>
                    <a:pt x="405" y="3043"/>
                  </a:cubicBezTo>
                  <a:cubicBezTo>
                    <a:pt x="382" y="3043"/>
                    <a:pt x="361" y="3042"/>
                    <a:pt x="341" y="3042"/>
                  </a:cubicBezTo>
                  <a:cubicBezTo>
                    <a:pt x="287" y="3042"/>
                    <a:pt x="235" y="3042"/>
                    <a:pt x="194" y="3046"/>
                  </a:cubicBezTo>
                  <a:cubicBezTo>
                    <a:pt x="154" y="3042"/>
                    <a:pt x="116" y="3042"/>
                    <a:pt x="89" y="3042"/>
                  </a:cubicBezTo>
                  <a:cubicBezTo>
                    <a:pt x="31" y="3042"/>
                    <a:pt x="1" y="3039"/>
                    <a:pt x="1" y="3039"/>
                  </a:cubicBezTo>
                  <a:lnTo>
                    <a:pt x="1" y="3039"/>
                  </a:lnTo>
                  <a:cubicBezTo>
                    <a:pt x="1" y="3039"/>
                    <a:pt x="28" y="3049"/>
                    <a:pt x="86" y="3067"/>
                  </a:cubicBezTo>
                  <a:cubicBezTo>
                    <a:pt x="113" y="3073"/>
                    <a:pt x="147" y="3083"/>
                    <a:pt x="188" y="3097"/>
                  </a:cubicBezTo>
                  <a:cubicBezTo>
                    <a:pt x="229" y="3107"/>
                    <a:pt x="276" y="3120"/>
                    <a:pt x="327" y="3134"/>
                  </a:cubicBezTo>
                  <a:cubicBezTo>
                    <a:pt x="381" y="3148"/>
                    <a:pt x="439" y="3161"/>
                    <a:pt x="504" y="3175"/>
                  </a:cubicBezTo>
                  <a:cubicBezTo>
                    <a:pt x="568" y="3189"/>
                    <a:pt x="640" y="3202"/>
                    <a:pt x="715" y="3216"/>
                  </a:cubicBezTo>
                  <a:cubicBezTo>
                    <a:pt x="790" y="3233"/>
                    <a:pt x="871" y="3243"/>
                    <a:pt x="956" y="3254"/>
                  </a:cubicBezTo>
                  <a:cubicBezTo>
                    <a:pt x="997" y="3260"/>
                    <a:pt x="1042" y="3263"/>
                    <a:pt x="1089" y="3267"/>
                  </a:cubicBezTo>
                  <a:cubicBezTo>
                    <a:pt x="1133" y="3271"/>
                    <a:pt x="1181" y="3274"/>
                    <a:pt x="1229" y="3274"/>
                  </a:cubicBezTo>
                  <a:cubicBezTo>
                    <a:pt x="1288" y="3276"/>
                    <a:pt x="1350" y="3277"/>
                    <a:pt x="1412" y="3277"/>
                  </a:cubicBezTo>
                  <a:cubicBezTo>
                    <a:pt x="1550" y="3277"/>
                    <a:pt x="1696" y="3272"/>
                    <a:pt x="1848" y="3260"/>
                  </a:cubicBezTo>
                  <a:cubicBezTo>
                    <a:pt x="2069" y="3243"/>
                    <a:pt x="2303" y="3202"/>
                    <a:pt x="2538" y="3124"/>
                  </a:cubicBezTo>
                  <a:cubicBezTo>
                    <a:pt x="2600" y="3107"/>
                    <a:pt x="2658" y="3083"/>
                    <a:pt x="2719" y="3063"/>
                  </a:cubicBezTo>
                  <a:cubicBezTo>
                    <a:pt x="2749" y="3049"/>
                    <a:pt x="2777" y="3039"/>
                    <a:pt x="2807" y="3026"/>
                  </a:cubicBezTo>
                  <a:cubicBezTo>
                    <a:pt x="2838" y="3015"/>
                    <a:pt x="2865" y="3001"/>
                    <a:pt x="2895" y="2988"/>
                  </a:cubicBezTo>
                  <a:cubicBezTo>
                    <a:pt x="2923" y="2974"/>
                    <a:pt x="2953" y="2960"/>
                    <a:pt x="2984" y="2944"/>
                  </a:cubicBezTo>
                  <a:cubicBezTo>
                    <a:pt x="3011" y="2930"/>
                    <a:pt x="3042" y="2913"/>
                    <a:pt x="3069" y="2896"/>
                  </a:cubicBezTo>
                  <a:cubicBezTo>
                    <a:pt x="3127" y="2866"/>
                    <a:pt x="3185" y="2835"/>
                    <a:pt x="3242" y="2794"/>
                  </a:cubicBezTo>
                  <a:cubicBezTo>
                    <a:pt x="3467" y="2641"/>
                    <a:pt x="3675" y="2447"/>
                    <a:pt x="3838" y="2202"/>
                  </a:cubicBezTo>
                  <a:cubicBezTo>
                    <a:pt x="3916" y="2076"/>
                    <a:pt x="3981" y="1940"/>
                    <a:pt x="4022" y="1791"/>
                  </a:cubicBezTo>
                  <a:cubicBezTo>
                    <a:pt x="4063" y="1641"/>
                    <a:pt x="4079" y="1478"/>
                    <a:pt x="4058" y="1321"/>
                  </a:cubicBezTo>
                  <a:cubicBezTo>
                    <a:pt x="4045" y="1161"/>
                    <a:pt x="3994" y="1018"/>
                    <a:pt x="3936" y="889"/>
                  </a:cubicBezTo>
                  <a:cubicBezTo>
                    <a:pt x="3875" y="760"/>
                    <a:pt x="3800" y="651"/>
                    <a:pt x="3725" y="546"/>
                  </a:cubicBezTo>
                  <a:cubicBezTo>
                    <a:pt x="3647" y="443"/>
                    <a:pt x="3559" y="341"/>
                    <a:pt x="3453" y="253"/>
                  </a:cubicBezTo>
                  <a:cubicBezTo>
                    <a:pt x="3426" y="230"/>
                    <a:pt x="3399" y="209"/>
                    <a:pt x="3369" y="192"/>
                  </a:cubicBezTo>
                  <a:cubicBezTo>
                    <a:pt x="3338" y="172"/>
                    <a:pt x="3311" y="151"/>
                    <a:pt x="3280" y="137"/>
                  </a:cubicBezTo>
                  <a:cubicBezTo>
                    <a:pt x="3249" y="120"/>
                    <a:pt x="3218" y="103"/>
                    <a:pt x="3188" y="90"/>
                  </a:cubicBezTo>
                  <a:cubicBezTo>
                    <a:pt x="3157" y="76"/>
                    <a:pt x="3127" y="66"/>
                    <a:pt x="3093" y="56"/>
                  </a:cubicBezTo>
                  <a:cubicBezTo>
                    <a:pt x="2977" y="18"/>
                    <a:pt x="2861" y="1"/>
                    <a:pt x="2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5"/>
            <p:cNvSpPr/>
            <p:nvPr/>
          </p:nvSpPr>
          <p:spPr>
            <a:xfrm>
              <a:off x="506784" y="1136950"/>
              <a:ext cx="74586" cy="74235"/>
            </a:xfrm>
            <a:custGeom>
              <a:avLst/>
              <a:gdLst/>
              <a:ahLst/>
              <a:cxnLst/>
              <a:rect l="l" t="t" r="r" b="b"/>
              <a:pathLst>
                <a:path w="1699" h="1691" extrusionOk="0">
                  <a:moveTo>
                    <a:pt x="736" y="1"/>
                  </a:moveTo>
                  <a:cubicBezTo>
                    <a:pt x="646" y="1"/>
                    <a:pt x="557" y="16"/>
                    <a:pt x="477" y="46"/>
                  </a:cubicBezTo>
                  <a:cubicBezTo>
                    <a:pt x="362" y="87"/>
                    <a:pt x="270" y="155"/>
                    <a:pt x="195" y="219"/>
                  </a:cubicBezTo>
                  <a:cubicBezTo>
                    <a:pt x="120" y="287"/>
                    <a:pt x="73" y="366"/>
                    <a:pt x="46" y="437"/>
                  </a:cubicBezTo>
                  <a:cubicBezTo>
                    <a:pt x="18" y="512"/>
                    <a:pt x="8" y="580"/>
                    <a:pt x="1" y="631"/>
                  </a:cubicBezTo>
                  <a:lnTo>
                    <a:pt x="1" y="669"/>
                  </a:lnTo>
                  <a:cubicBezTo>
                    <a:pt x="5" y="679"/>
                    <a:pt x="5" y="689"/>
                    <a:pt x="8" y="700"/>
                  </a:cubicBezTo>
                  <a:cubicBezTo>
                    <a:pt x="8" y="720"/>
                    <a:pt x="11" y="736"/>
                    <a:pt x="15" y="750"/>
                  </a:cubicBezTo>
                  <a:cubicBezTo>
                    <a:pt x="21" y="777"/>
                    <a:pt x="25" y="791"/>
                    <a:pt x="25" y="791"/>
                  </a:cubicBezTo>
                  <a:cubicBezTo>
                    <a:pt x="25" y="791"/>
                    <a:pt x="32" y="777"/>
                    <a:pt x="46" y="753"/>
                  </a:cubicBezTo>
                  <a:cubicBezTo>
                    <a:pt x="49" y="744"/>
                    <a:pt x="59" y="730"/>
                    <a:pt x="69" y="716"/>
                  </a:cubicBezTo>
                  <a:cubicBezTo>
                    <a:pt x="76" y="709"/>
                    <a:pt x="82" y="703"/>
                    <a:pt x="90" y="692"/>
                  </a:cubicBezTo>
                  <a:cubicBezTo>
                    <a:pt x="96" y="686"/>
                    <a:pt x="103" y="679"/>
                    <a:pt x="110" y="669"/>
                  </a:cubicBezTo>
                  <a:cubicBezTo>
                    <a:pt x="137" y="634"/>
                    <a:pt x="175" y="601"/>
                    <a:pt x="225" y="573"/>
                  </a:cubicBezTo>
                  <a:cubicBezTo>
                    <a:pt x="273" y="543"/>
                    <a:pt x="327" y="522"/>
                    <a:pt x="385" y="499"/>
                  </a:cubicBezTo>
                  <a:cubicBezTo>
                    <a:pt x="426" y="483"/>
                    <a:pt x="472" y="476"/>
                    <a:pt x="519" y="476"/>
                  </a:cubicBezTo>
                  <a:cubicBezTo>
                    <a:pt x="534" y="476"/>
                    <a:pt x="550" y="476"/>
                    <a:pt x="566" y="478"/>
                  </a:cubicBezTo>
                  <a:cubicBezTo>
                    <a:pt x="624" y="488"/>
                    <a:pt x="678" y="508"/>
                    <a:pt x="735" y="532"/>
                  </a:cubicBezTo>
                  <a:cubicBezTo>
                    <a:pt x="790" y="560"/>
                    <a:pt x="845" y="597"/>
                    <a:pt x="892" y="642"/>
                  </a:cubicBezTo>
                  <a:cubicBezTo>
                    <a:pt x="916" y="665"/>
                    <a:pt x="940" y="689"/>
                    <a:pt x="960" y="713"/>
                  </a:cubicBezTo>
                  <a:cubicBezTo>
                    <a:pt x="980" y="740"/>
                    <a:pt x="998" y="767"/>
                    <a:pt x="1015" y="794"/>
                  </a:cubicBezTo>
                  <a:cubicBezTo>
                    <a:pt x="1049" y="849"/>
                    <a:pt x="1076" y="910"/>
                    <a:pt x="1090" y="968"/>
                  </a:cubicBezTo>
                  <a:cubicBezTo>
                    <a:pt x="1100" y="1026"/>
                    <a:pt x="1103" y="1077"/>
                    <a:pt x="1100" y="1124"/>
                  </a:cubicBezTo>
                  <a:cubicBezTo>
                    <a:pt x="1093" y="1162"/>
                    <a:pt x="1082" y="1216"/>
                    <a:pt x="1055" y="1260"/>
                  </a:cubicBezTo>
                  <a:cubicBezTo>
                    <a:pt x="1042" y="1281"/>
                    <a:pt x="1029" y="1301"/>
                    <a:pt x="1008" y="1318"/>
                  </a:cubicBezTo>
                  <a:cubicBezTo>
                    <a:pt x="991" y="1332"/>
                    <a:pt x="971" y="1345"/>
                    <a:pt x="950" y="1353"/>
                  </a:cubicBezTo>
                  <a:cubicBezTo>
                    <a:pt x="926" y="1366"/>
                    <a:pt x="896" y="1372"/>
                    <a:pt x="864" y="1372"/>
                  </a:cubicBezTo>
                  <a:cubicBezTo>
                    <a:pt x="845" y="1372"/>
                    <a:pt x="826" y="1370"/>
                    <a:pt x="807" y="1366"/>
                  </a:cubicBezTo>
                  <a:cubicBezTo>
                    <a:pt x="756" y="1356"/>
                    <a:pt x="712" y="1332"/>
                    <a:pt x="685" y="1301"/>
                  </a:cubicBezTo>
                  <a:cubicBezTo>
                    <a:pt x="654" y="1274"/>
                    <a:pt x="633" y="1243"/>
                    <a:pt x="624" y="1220"/>
                  </a:cubicBezTo>
                  <a:cubicBezTo>
                    <a:pt x="617" y="1210"/>
                    <a:pt x="613" y="1199"/>
                    <a:pt x="613" y="1193"/>
                  </a:cubicBezTo>
                  <a:cubicBezTo>
                    <a:pt x="613" y="1185"/>
                    <a:pt x="610" y="1182"/>
                    <a:pt x="610" y="1182"/>
                  </a:cubicBezTo>
                  <a:lnTo>
                    <a:pt x="610" y="1182"/>
                  </a:lnTo>
                  <a:cubicBezTo>
                    <a:pt x="610" y="1182"/>
                    <a:pt x="613" y="1196"/>
                    <a:pt x="603" y="1223"/>
                  </a:cubicBezTo>
                  <a:cubicBezTo>
                    <a:pt x="597" y="1247"/>
                    <a:pt x="593" y="1287"/>
                    <a:pt x="600" y="1342"/>
                  </a:cubicBezTo>
                  <a:cubicBezTo>
                    <a:pt x="613" y="1397"/>
                    <a:pt x="637" y="1461"/>
                    <a:pt x="688" y="1526"/>
                  </a:cubicBezTo>
                  <a:cubicBezTo>
                    <a:pt x="715" y="1560"/>
                    <a:pt x="746" y="1590"/>
                    <a:pt x="790" y="1621"/>
                  </a:cubicBezTo>
                  <a:cubicBezTo>
                    <a:pt x="831" y="1648"/>
                    <a:pt x="882" y="1672"/>
                    <a:pt x="944" y="1682"/>
                  </a:cubicBezTo>
                  <a:cubicBezTo>
                    <a:pt x="973" y="1688"/>
                    <a:pt x="1003" y="1690"/>
                    <a:pt x="1034" y="1690"/>
                  </a:cubicBezTo>
                  <a:cubicBezTo>
                    <a:pt x="1125" y="1690"/>
                    <a:pt x="1222" y="1668"/>
                    <a:pt x="1311" y="1625"/>
                  </a:cubicBezTo>
                  <a:cubicBezTo>
                    <a:pt x="1433" y="1563"/>
                    <a:pt x="1545" y="1468"/>
                    <a:pt x="1610" y="1322"/>
                  </a:cubicBezTo>
                  <a:cubicBezTo>
                    <a:pt x="1678" y="1185"/>
                    <a:pt x="1699" y="1029"/>
                    <a:pt x="1682" y="883"/>
                  </a:cubicBezTo>
                  <a:cubicBezTo>
                    <a:pt x="1668" y="736"/>
                    <a:pt x="1620" y="601"/>
                    <a:pt x="1545" y="471"/>
                  </a:cubicBezTo>
                  <a:cubicBezTo>
                    <a:pt x="1508" y="410"/>
                    <a:pt x="1460" y="356"/>
                    <a:pt x="1413" y="304"/>
                  </a:cubicBezTo>
                  <a:cubicBezTo>
                    <a:pt x="1362" y="254"/>
                    <a:pt x="1307" y="206"/>
                    <a:pt x="1253" y="169"/>
                  </a:cubicBezTo>
                  <a:cubicBezTo>
                    <a:pt x="1137" y="87"/>
                    <a:pt x="1005" y="33"/>
                    <a:pt x="869" y="12"/>
                  </a:cubicBezTo>
                  <a:cubicBezTo>
                    <a:pt x="825" y="4"/>
                    <a:pt x="780"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5"/>
            <p:cNvSpPr/>
            <p:nvPr/>
          </p:nvSpPr>
          <p:spPr>
            <a:xfrm>
              <a:off x="416129" y="1303070"/>
              <a:ext cx="203038" cy="379647"/>
            </a:xfrm>
            <a:custGeom>
              <a:avLst/>
              <a:gdLst/>
              <a:ahLst/>
              <a:cxnLst/>
              <a:rect l="l" t="t" r="r" b="b"/>
              <a:pathLst>
                <a:path w="4625" h="8648" extrusionOk="0">
                  <a:moveTo>
                    <a:pt x="15" y="1"/>
                  </a:moveTo>
                  <a:cubicBezTo>
                    <a:pt x="15" y="2"/>
                    <a:pt x="12" y="49"/>
                    <a:pt x="8" y="136"/>
                  </a:cubicBezTo>
                  <a:cubicBezTo>
                    <a:pt x="4" y="181"/>
                    <a:pt x="4" y="235"/>
                    <a:pt x="1" y="304"/>
                  </a:cubicBezTo>
                  <a:lnTo>
                    <a:pt x="1" y="524"/>
                  </a:lnTo>
                  <a:cubicBezTo>
                    <a:pt x="8" y="858"/>
                    <a:pt x="35" y="1337"/>
                    <a:pt x="164" y="1896"/>
                  </a:cubicBezTo>
                  <a:cubicBezTo>
                    <a:pt x="229" y="2174"/>
                    <a:pt x="310" y="2477"/>
                    <a:pt x="433" y="2783"/>
                  </a:cubicBezTo>
                  <a:cubicBezTo>
                    <a:pt x="491" y="2937"/>
                    <a:pt x="563" y="3092"/>
                    <a:pt x="651" y="3243"/>
                  </a:cubicBezTo>
                  <a:cubicBezTo>
                    <a:pt x="671" y="3283"/>
                    <a:pt x="695" y="3317"/>
                    <a:pt x="719" y="3355"/>
                  </a:cubicBezTo>
                  <a:cubicBezTo>
                    <a:pt x="743" y="3392"/>
                    <a:pt x="767" y="3430"/>
                    <a:pt x="794" y="3467"/>
                  </a:cubicBezTo>
                  <a:cubicBezTo>
                    <a:pt x="848" y="3538"/>
                    <a:pt x="906" y="3610"/>
                    <a:pt x="968" y="3675"/>
                  </a:cubicBezTo>
                  <a:cubicBezTo>
                    <a:pt x="1049" y="3763"/>
                    <a:pt x="1141" y="3844"/>
                    <a:pt x="1243" y="3912"/>
                  </a:cubicBezTo>
                  <a:cubicBezTo>
                    <a:pt x="1345" y="3984"/>
                    <a:pt x="1461" y="4042"/>
                    <a:pt x="1586" y="4072"/>
                  </a:cubicBezTo>
                  <a:cubicBezTo>
                    <a:pt x="1651" y="4089"/>
                    <a:pt x="1715" y="4100"/>
                    <a:pt x="1784" y="4100"/>
                  </a:cubicBezTo>
                  <a:cubicBezTo>
                    <a:pt x="1852" y="4100"/>
                    <a:pt x="1920" y="4089"/>
                    <a:pt x="1984" y="4069"/>
                  </a:cubicBezTo>
                  <a:cubicBezTo>
                    <a:pt x="2049" y="4052"/>
                    <a:pt x="2114" y="4022"/>
                    <a:pt x="2172" y="3984"/>
                  </a:cubicBezTo>
                  <a:cubicBezTo>
                    <a:pt x="2185" y="3973"/>
                    <a:pt x="2199" y="3964"/>
                    <a:pt x="2213" y="3953"/>
                  </a:cubicBezTo>
                  <a:cubicBezTo>
                    <a:pt x="2226" y="3943"/>
                    <a:pt x="2240" y="3929"/>
                    <a:pt x="2253" y="3919"/>
                  </a:cubicBezTo>
                  <a:lnTo>
                    <a:pt x="2274" y="3899"/>
                  </a:lnTo>
                  <a:lnTo>
                    <a:pt x="2274" y="3896"/>
                  </a:lnTo>
                  <a:lnTo>
                    <a:pt x="2277" y="3896"/>
                  </a:lnTo>
                  <a:lnTo>
                    <a:pt x="2277" y="3906"/>
                  </a:lnTo>
                  <a:lnTo>
                    <a:pt x="2277" y="3912"/>
                  </a:lnTo>
                  <a:lnTo>
                    <a:pt x="2280" y="3933"/>
                  </a:lnTo>
                  <a:cubicBezTo>
                    <a:pt x="2284" y="3981"/>
                    <a:pt x="2290" y="4025"/>
                    <a:pt x="2294" y="4072"/>
                  </a:cubicBezTo>
                  <a:cubicBezTo>
                    <a:pt x="2307" y="4164"/>
                    <a:pt x="2321" y="4256"/>
                    <a:pt x="2338" y="4351"/>
                  </a:cubicBezTo>
                  <a:cubicBezTo>
                    <a:pt x="2403" y="4729"/>
                    <a:pt x="2505" y="5103"/>
                    <a:pt x="2645" y="5457"/>
                  </a:cubicBezTo>
                  <a:cubicBezTo>
                    <a:pt x="2712" y="5634"/>
                    <a:pt x="2797" y="5807"/>
                    <a:pt x="2910" y="5964"/>
                  </a:cubicBezTo>
                  <a:cubicBezTo>
                    <a:pt x="2968" y="6039"/>
                    <a:pt x="3032" y="6110"/>
                    <a:pt x="3107" y="6171"/>
                  </a:cubicBezTo>
                  <a:cubicBezTo>
                    <a:pt x="3124" y="6188"/>
                    <a:pt x="3144" y="6202"/>
                    <a:pt x="3165" y="6215"/>
                  </a:cubicBezTo>
                  <a:cubicBezTo>
                    <a:pt x="3185" y="6229"/>
                    <a:pt x="3205" y="6243"/>
                    <a:pt x="3226" y="6256"/>
                  </a:cubicBezTo>
                  <a:cubicBezTo>
                    <a:pt x="3267" y="6280"/>
                    <a:pt x="3311" y="6300"/>
                    <a:pt x="3356" y="6317"/>
                  </a:cubicBezTo>
                  <a:cubicBezTo>
                    <a:pt x="3451" y="6355"/>
                    <a:pt x="3555" y="6374"/>
                    <a:pt x="3655" y="6374"/>
                  </a:cubicBezTo>
                  <a:cubicBezTo>
                    <a:pt x="3693" y="6374"/>
                    <a:pt x="3730" y="6371"/>
                    <a:pt x="3767" y="6365"/>
                  </a:cubicBezTo>
                  <a:cubicBezTo>
                    <a:pt x="3835" y="6355"/>
                    <a:pt x="3896" y="6334"/>
                    <a:pt x="3954" y="6307"/>
                  </a:cubicBezTo>
                  <a:lnTo>
                    <a:pt x="3971" y="6297"/>
                  </a:lnTo>
                  <a:lnTo>
                    <a:pt x="3974" y="6294"/>
                  </a:lnTo>
                  <a:cubicBezTo>
                    <a:pt x="3978" y="6290"/>
                    <a:pt x="3981" y="6290"/>
                    <a:pt x="3981" y="6287"/>
                  </a:cubicBezTo>
                  <a:cubicBezTo>
                    <a:pt x="3988" y="6284"/>
                    <a:pt x="3992" y="6280"/>
                    <a:pt x="3998" y="6273"/>
                  </a:cubicBezTo>
                  <a:lnTo>
                    <a:pt x="3998" y="6311"/>
                  </a:lnTo>
                  <a:cubicBezTo>
                    <a:pt x="3995" y="6361"/>
                    <a:pt x="3988" y="6419"/>
                    <a:pt x="3981" y="6474"/>
                  </a:cubicBezTo>
                  <a:cubicBezTo>
                    <a:pt x="3971" y="6583"/>
                    <a:pt x="3961" y="6685"/>
                    <a:pt x="3951" y="6787"/>
                  </a:cubicBezTo>
                  <a:cubicBezTo>
                    <a:pt x="3930" y="6988"/>
                    <a:pt x="3910" y="7174"/>
                    <a:pt x="3893" y="7355"/>
                  </a:cubicBezTo>
                  <a:cubicBezTo>
                    <a:pt x="3879" y="7498"/>
                    <a:pt x="3862" y="7634"/>
                    <a:pt x="3852" y="7763"/>
                  </a:cubicBezTo>
                  <a:cubicBezTo>
                    <a:pt x="3838" y="7892"/>
                    <a:pt x="3835" y="8019"/>
                    <a:pt x="3849" y="8137"/>
                  </a:cubicBezTo>
                  <a:cubicBezTo>
                    <a:pt x="3855" y="8195"/>
                    <a:pt x="3866" y="8253"/>
                    <a:pt x="3882" y="8308"/>
                  </a:cubicBezTo>
                  <a:cubicBezTo>
                    <a:pt x="3903" y="8358"/>
                    <a:pt x="3927" y="8410"/>
                    <a:pt x="3954" y="8451"/>
                  </a:cubicBezTo>
                  <a:cubicBezTo>
                    <a:pt x="3981" y="8495"/>
                    <a:pt x="4019" y="8532"/>
                    <a:pt x="4056" y="8562"/>
                  </a:cubicBezTo>
                  <a:cubicBezTo>
                    <a:pt x="4066" y="8570"/>
                    <a:pt x="4076" y="8573"/>
                    <a:pt x="4086" y="8580"/>
                  </a:cubicBezTo>
                  <a:cubicBezTo>
                    <a:pt x="4097" y="8586"/>
                    <a:pt x="4107" y="8593"/>
                    <a:pt x="4117" y="8597"/>
                  </a:cubicBezTo>
                  <a:cubicBezTo>
                    <a:pt x="4138" y="8606"/>
                    <a:pt x="4158" y="8614"/>
                    <a:pt x="4179" y="8624"/>
                  </a:cubicBezTo>
                  <a:cubicBezTo>
                    <a:pt x="4229" y="8641"/>
                    <a:pt x="4278" y="8647"/>
                    <a:pt x="4324" y="8647"/>
                  </a:cubicBezTo>
                  <a:cubicBezTo>
                    <a:pt x="4352" y="8647"/>
                    <a:pt x="4378" y="8645"/>
                    <a:pt x="4403" y="8641"/>
                  </a:cubicBezTo>
                  <a:cubicBezTo>
                    <a:pt x="4468" y="8627"/>
                    <a:pt x="4519" y="8600"/>
                    <a:pt x="4552" y="8570"/>
                  </a:cubicBezTo>
                  <a:cubicBezTo>
                    <a:pt x="4587" y="8539"/>
                    <a:pt x="4604" y="8508"/>
                    <a:pt x="4610" y="8488"/>
                  </a:cubicBezTo>
                  <a:cubicBezTo>
                    <a:pt x="4621" y="8464"/>
                    <a:pt x="4624" y="8454"/>
                    <a:pt x="4624" y="8454"/>
                  </a:cubicBezTo>
                  <a:lnTo>
                    <a:pt x="4624" y="8454"/>
                  </a:lnTo>
                  <a:cubicBezTo>
                    <a:pt x="4624" y="8454"/>
                    <a:pt x="4621" y="8464"/>
                    <a:pt x="4610" y="8484"/>
                  </a:cubicBezTo>
                  <a:cubicBezTo>
                    <a:pt x="4601" y="8508"/>
                    <a:pt x="4580" y="8535"/>
                    <a:pt x="4549" y="8562"/>
                  </a:cubicBezTo>
                  <a:cubicBezTo>
                    <a:pt x="4512" y="8590"/>
                    <a:pt x="4464" y="8614"/>
                    <a:pt x="4400" y="8624"/>
                  </a:cubicBezTo>
                  <a:cubicBezTo>
                    <a:pt x="4385" y="8625"/>
                    <a:pt x="4370" y="8626"/>
                    <a:pt x="4353" y="8626"/>
                  </a:cubicBezTo>
                  <a:cubicBezTo>
                    <a:pt x="4302" y="8626"/>
                    <a:pt x="4245" y="8617"/>
                    <a:pt x="4185" y="8597"/>
                  </a:cubicBezTo>
                  <a:cubicBezTo>
                    <a:pt x="4168" y="8586"/>
                    <a:pt x="4148" y="8580"/>
                    <a:pt x="4131" y="8570"/>
                  </a:cubicBezTo>
                  <a:cubicBezTo>
                    <a:pt x="4111" y="8559"/>
                    <a:pt x="4094" y="8549"/>
                    <a:pt x="4076" y="8535"/>
                  </a:cubicBezTo>
                  <a:cubicBezTo>
                    <a:pt x="4042" y="8504"/>
                    <a:pt x="4012" y="8474"/>
                    <a:pt x="3988" y="8430"/>
                  </a:cubicBezTo>
                  <a:cubicBezTo>
                    <a:pt x="3961" y="8389"/>
                    <a:pt x="3943" y="8341"/>
                    <a:pt x="3927" y="8294"/>
                  </a:cubicBezTo>
                  <a:cubicBezTo>
                    <a:pt x="3913" y="8243"/>
                    <a:pt x="3903" y="8188"/>
                    <a:pt x="3899" y="8130"/>
                  </a:cubicBezTo>
                  <a:cubicBezTo>
                    <a:pt x="3890" y="8019"/>
                    <a:pt x="3899" y="7896"/>
                    <a:pt x="3916" y="7770"/>
                  </a:cubicBezTo>
                  <a:cubicBezTo>
                    <a:pt x="3934" y="7641"/>
                    <a:pt x="3951" y="7504"/>
                    <a:pt x="3968" y="7361"/>
                  </a:cubicBezTo>
                  <a:cubicBezTo>
                    <a:pt x="4015" y="6970"/>
                    <a:pt x="4070" y="6535"/>
                    <a:pt x="4134" y="6018"/>
                  </a:cubicBezTo>
                  <a:lnTo>
                    <a:pt x="4134" y="6018"/>
                  </a:lnTo>
                  <a:cubicBezTo>
                    <a:pt x="4097" y="6052"/>
                    <a:pt x="4059" y="6086"/>
                    <a:pt x="4019" y="6121"/>
                  </a:cubicBezTo>
                  <a:cubicBezTo>
                    <a:pt x="3998" y="6137"/>
                    <a:pt x="3974" y="6161"/>
                    <a:pt x="3954" y="6171"/>
                  </a:cubicBezTo>
                  <a:cubicBezTo>
                    <a:pt x="3943" y="6182"/>
                    <a:pt x="3934" y="6185"/>
                    <a:pt x="3920" y="6192"/>
                  </a:cubicBezTo>
                  <a:lnTo>
                    <a:pt x="3903" y="6202"/>
                  </a:lnTo>
                  <a:cubicBezTo>
                    <a:pt x="3855" y="6223"/>
                    <a:pt x="3805" y="6239"/>
                    <a:pt x="3750" y="6249"/>
                  </a:cubicBezTo>
                  <a:cubicBezTo>
                    <a:pt x="3722" y="6253"/>
                    <a:pt x="3694" y="6255"/>
                    <a:pt x="3665" y="6255"/>
                  </a:cubicBezTo>
                  <a:cubicBezTo>
                    <a:pt x="3577" y="6255"/>
                    <a:pt x="3486" y="6239"/>
                    <a:pt x="3400" y="6205"/>
                  </a:cubicBezTo>
                  <a:cubicBezTo>
                    <a:pt x="3243" y="6147"/>
                    <a:pt x="3117" y="6028"/>
                    <a:pt x="3012" y="5889"/>
                  </a:cubicBezTo>
                  <a:cubicBezTo>
                    <a:pt x="2910" y="5746"/>
                    <a:pt x="2831" y="5579"/>
                    <a:pt x="2764" y="5409"/>
                  </a:cubicBezTo>
                  <a:cubicBezTo>
                    <a:pt x="2631" y="5062"/>
                    <a:pt x="2529" y="4698"/>
                    <a:pt x="2464" y="4328"/>
                  </a:cubicBezTo>
                  <a:cubicBezTo>
                    <a:pt x="2450" y="4235"/>
                    <a:pt x="2437" y="4147"/>
                    <a:pt x="2427" y="4055"/>
                  </a:cubicBezTo>
                  <a:cubicBezTo>
                    <a:pt x="2420" y="4011"/>
                    <a:pt x="2417" y="3964"/>
                    <a:pt x="2413" y="3919"/>
                  </a:cubicBezTo>
                  <a:lnTo>
                    <a:pt x="2409" y="3906"/>
                  </a:lnTo>
                  <a:lnTo>
                    <a:pt x="2409" y="3875"/>
                  </a:lnTo>
                  <a:cubicBezTo>
                    <a:pt x="2406" y="3855"/>
                    <a:pt x="2406" y="3835"/>
                    <a:pt x="2403" y="3810"/>
                  </a:cubicBezTo>
                  <a:cubicBezTo>
                    <a:pt x="2400" y="3769"/>
                    <a:pt x="2396" y="3728"/>
                    <a:pt x="2392" y="3688"/>
                  </a:cubicBezTo>
                  <a:cubicBezTo>
                    <a:pt x="2372" y="3684"/>
                    <a:pt x="2348" y="3681"/>
                    <a:pt x="2328" y="3678"/>
                  </a:cubicBezTo>
                  <a:lnTo>
                    <a:pt x="2324" y="3678"/>
                  </a:lnTo>
                  <a:cubicBezTo>
                    <a:pt x="2318" y="3678"/>
                    <a:pt x="2315" y="3678"/>
                    <a:pt x="2311" y="3675"/>
                  </a:cubicBezTo>
                  <a:cubicBezTo>
                    <a:pt x="2294" y="3675"/>
                    <a:pt x="2280" y="3671"/>
                    <a:pt x="2263" y="3671"/>
                  </a:cubicBezTo>
                  <a:cubicBezTo>
                    <a:pt x="2253" y="3695"/>
                    <a:pt x="2243" y="3708"/>
                    <a:pt x="2236" y="3725"/>
                  </a:cubicBezTo>
                  <a:lnTo>
                    <a:pt x="2205" y="3773"/>
                  </a:lnTo>
                  <a:cubicBezTo>
                    <a:pt x="2202" y="3783"/>
                    <a:pt x="2195" y="3786"/>
                    <a:pt x="2192" y="3794"/>
                  </a:cubicBezTo>
                  <a:cubicBezTo>
                    <a:pt x="2188" y="3797"/>
                    <a:pt x="2185" y="3800"/>
                    <a:pt x="2185" y="3804"/>
                  </a:cubicBezTo>
                  <a:lnTo>
                    <a:pt x="2178" y="3810"/>
                  </a:lnTo>
                  <a:lnTo>
                    <a:pt x="2164" y="3824"/>
                  </a:lnTo>
                  <a:cubicBezTo>
                    <a:pt x="2155" y="3835"/>
                    <a:pt x="2144" y="3844"/>
                    <a:pt x="2131" y="3851"/>
                  </a:cubicBezTo>
                  <a:cubicBezTo>
                    <a:pt x="2120" y="3862"/>
                    <a:pt x="2111" y="3868"/>
                    <a:pt x="2100" y="3875"/>
                  </a:cubicBezTo>
                  <a:cubicBezTo>
                    <a:pt x="2053" y="3909"/>
                    <a:pt x="2001" y="3933"/>
                    <a:pt x="1947" y="3950"/>
                  </a:cubicBezTo>
                  <a:cubicBezTo>
                    <a:pt x="1891" y="3968"/>
                    <a:pt x="1832" y="3976"/>
                    <a:pt x="1773" y="3976"/>
                  </a:cubicBezTo>
                  <a:cubicBezTo>
                    <a:pt x="1721" y="3976"/>
                    <a:pt x="1668" y="3970"/>
                    <a:pt x="1617" y="3957"/>
                  </a:cubicBezTo>
                  <a:cubicBezTo>
                    <a:pt x="1505" y="3929"/>
                    <a:pt x="1403" y="3882"/>
                    <a:pt x="1307" y="3821"/>
                  </a:cubicBezTo>
                  <a:cubicBezTo>
                    <a:pt x="1213" y="3756"/>
                    <a:pt x="1124" y="3681"/>
                    <a:pt x="1045" y="3603"/>
                  </a:cubicBezTo>
                  <a:cubicBezTo>
                    <a:pt x="800" y="3355"/>
                    <a:pt x="634" y="3052"/>
                    <a:pt x="505" y="2753"/>
                  </a:cubicBezTo>
                  <a:cubicBezTo>
                    <a:pt x="382" y="2453"/>
                    <a:pt x="290" y="2157"/>
                    <a:pt x="219" y="1882"/>
                  </a:cubicBezTo>
                  <a:cubicBezTo>
                    <a:pt x="83" y="1331"/>
                    <a:pt x="32" y="855"/>
                    <a:pt x="18" y="524"/>
                  </a:cubicBezTo>
                  <a:cubicBezTo>
                    <a:pt x="8" y="357"/>
                    <a:pt x="8" y="225"/>
                    <a:pt x="12" y="136"/>
                  </a:cubicBezTo>
                  <a:cubicBezTo>
                    <a:pt x="12" y="49"/>
                    <a:pt x="15" y="2"/>
                    <a:pt x="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5"/>
            <p:cNvSpPr/>
            <p:nvPr/>
          </p:nvSpPr>
          <p:spPr>
            <a:xfrm>
              <a:off x="503535" y="1620691"/>
              <a:ext cx="116379" cy="158699"/>
            </a:xfrm>
            <a:custGeom>
              <a:avLst/>
              <a:gdLst/>
              <a:ahLst/>
              <a:cxnLst/>
              <a:rect l="l" t="t" r="r" b="b"/>
              <a:pathLst>
                <a:path w="2651" h="3615" extrusionOk="0">
                  <a:moveTo>
                    <a:pt x="2503" y="1"/>
                  </a:moveTo>
                  <a:lnTo>
                    <a:pt x="2503" y="82"/>
                  </a:lnTo>
                  <a:cubicBezTo>
                    <a:pt x="2503" y="137"/>
                    <a:pt x="2503" y="215"/>
                    <a:pt x="2500" y="314"/>
                  </a:cubicBezTo>
                  <a:cubicBezTo>
                    <a:pt x="2494" y="514"/>
                    <a:pt x="2480" y="800"/>
                    <a:pt x="2436" y="1134"/>
                  </a:cubicBezTo>
                  <a:cubicBezTo>
                    <a:pt x="2426" y="1216"/>
                    <a:pt x="2412" y="1300"/>
                    <a:pt x="2395" y="1389"/>
                  </a:cubicBezTo>
                  <a:cubicBezTo>
                    <a:pt x="2378" y="1478"/>
                    <a:pt x="2354" y="1566"/>
                    <a:pt x="2330" y="1657"/>
                  </a:cubicBezTo>
                  <a:cubicBezTo>
                    <a:pt x="2307" y="1746"/>
                    <a:pt x="2276" y="1838"/>
                    <a:pt x="2242" y="1927"/>
                  </a:cubicBezTo>
                  <a:cubicBezTo>
                    <a:pt x="2208" y="2018"/>
                    <a:pt x="2167" y="2106"/>
                    <a:pt x="2123" y="2195"/>
                  </a:cubicBezTo>
                  <a:cubicBezTo>
                    <a:pt x="2109" y="2216"/>
                    <a:pt x="2099" y="2236"/>
                    <a:pt x="2085" y="2260"/>
                  </a:cubicBezTo>
                  <a:cubicBezTo>
                    <a:pt x="2075" y="2280"/>
                    <a:pt x="2062" y="2301"/>
                    <a:pt x="2048" y="2324"/>
                  </a:cubicBezTo>
                  <a:cubicBezTo>
                    <a:pt x="2038" y="2345"/>
                    <a:pt x="2024" y="2365"/>
                    <a:pt x="2010" y="2385"/>
                  </a:cubicBezTo>
                  <a:cubicBezTo>
                    <a:pt x="1997" y="2406"/>
                    <a:pt x="1987" y="2430"/>
                    <a:pt x="1970" y="2450"/>
                  </a:cubicBezTo>
                  <a:cubicBezTo>
                    <a:pt x="1916" y="2532"/>
                    <a:pt x="1854" y="2610"/>
                    <a:pt x="1789" y="2685"/>
                  </a:cubicBezTo>
                  <a:cubicBezTo>
                    <a:pt x="1725" y="2756"/>
                    <a:pt x="1650" y="2825"/>
                    <a:pt x="1575" y="2886"/>
                  </a:cubicBezTo>
                  <a:cubicBezTo>
                    <a:pt x="1497" y="2943"/>
                    <a:pt x="1415" y="2994"/>
                    <a:pt x="1330" y="3035"/>
                  </a:cubicBezTo>
                  <a:cubicBezTo>
                    <a:pt x="1245" y="3079"/>
                    <a:pt x="1164" y="3106"/>
                    <a:pt x="1089" y="3117"/>
                  </a:cubicBezTo>
                  <a:cubicBezTo>
                    <a:pt x="1071" y="3119"/>
                    <a:pt x="1054" y="3120"/>
                    <a:pt x="1038" y="3120"/>
                  </a:cubicBezTo>
                  <a:cubicBezTo>
                    <a:pt x="983" y="3120"/>
                    <a:pt x="933" y="3109"/>
                    <a:pt x="881" y="3093"/>
                  </a:cubicBezTo>
                  <a:cubicBezTo>
                    <a:pt x="844" y="3083"/>
                    <a:pt x="809" y="3062"/>
                    <a:pt x="776" y="3042"/>
                  </a:cubicBezTo>
                  <a:cubicBezTo>
                    <a:pt x="742" y="3021"/>
                    <a:pt x="707" y="2998"/>
                    <a:pt x="677" y="2971"/>
                  </a:cubicBezTo>
                  <a:lnTo>
                    <a:pt x="585" y="2879"/>
                  </a:lnTo>
                  <a:cubicBezTo>
                    <a:pt x="572" y="2861"/>
                    <a:pt x="558" y="2845"/>
                    <a:pt x="544" y="2825"/>
                  </a:cubicBezTo>
                  <a:cubicBezTo>
                    <a:pt x="531" y="2808"/>
                    <a:pt x="517" y="2790"/>
                    <a:pt x="503" y="2773"/>
                  </a:cubicBezTo>
                  <a:cubicBezTo>
                    <a:pt x="497" y="2763"/>
                    <a:pt x="493" y="2753"/>
                    <a:pt x="487" y="2743"/>
                  </a:cubicBezTo>
                  <a:cubicBezTo>
                    <a:pt x="480" y="2732"/>
                    <a:pt x="476" y="2726"/>
                    <a:pt x="470" y="2715"/>
                  </a:cubicBezTo>
                  <a:lnTo>
                    <a:pt x="439" y="2654"/>
                  </a:lnTo>
                  <a:cubicBezTo>
                    <a:pt x="422" y="2616"/>
                    <a:pt x="405" y="2572"/>
                    <a:pt x="391" y="2532"/>
                  </a:cubicBezTo>
                  <a:cubicBezTo>
                    <a:pt x="364" y="2450"/>
                    <a:pt x="347" y="2372"/>
                    <a:pt x="347" y="2297"/>
                  </a:cubicBezTo>
                  <a:cubicBezTo>
                    <a:pt x="337" y="2141"/>
                    <a:pt x="422" y="2029"/>
                    <a:pt x="534" y="1967"/>
                  </a:cubicBezTo>
                  <a:cubicBezTo>
                    <a:pt x="611" y="1927"/>
                    <a:pt x="692" y="1906"/>
                    <a:pt x="769" y="1906"/>
                  </a:cubicBezTo>
                  <a:cubicBezTo>
                    <a:pt x="808" y="1906"/>
                    <a:pt x="846" y="1911"/>
                    <a:pt x="881" y="1923"/>
                  </a:cubicBezTo>
                  <a:cubicBezTo>
                    <a:pt x="987" y="1950"/>
                    <a:pt x="1075" y="2025"/>
                    <a:pt x="1126" y="2100"/>
                  </a:cubicBezTo>
                  <a:cubicBezTo>
                    <a:pt x="1153" y="2137"/>
                    <a:pt x="1174" y="2175"/>
                    <a:pt x="1187" y="2208"/>
                  </a:cubicBezTo>
                  <a:cubicBezTo>
                    <a:pt x="1201" y="2243"/>
                    <a:pt x="1211" y="2274"/>
                    <a:pt x="1218" y="2297"/>
                  </a:cubicBezTo>
                  <a:cubicBezTo>
                    <a:pt x="1218" y="2310"/>
                    <a:pt x="1222" y="2324"/>
                    <a:pt x="1222" y="2335"/>
                  </a:cubicBezTo>
                  <a:cubicBezTo>
                    <a:pt x="1225" y="2341"/>
                    <a:pt x="1225" y="2351"/>
                    <a:pt x="1225" y="2358"/>
                  </a:cubicBezTo>
                  <a:cubicBezTo>
                    <a:pt x="1225" y="2372"/>
                    <a:pt x="1228" y="2379"/>
                    <a:pt x="1228" y="2379"/>
                  </a:cubicBezTo>
                  <a:cubicBezTo>
                    <a:pt x="1228" y="2379"/>
                    <a:pt x="1228" y="2372"/>
                    <a:pt x="1232" y="2358"/>
                  </a:cubicBezTo>
                  <a:cubicBezTo>
                    <a:pt x="1235" y="2351"/>
                    <a:pt x="1238" y="2345"/>
                    <a:pt x="1238" y="2335"/>
                  </a:cubicBezTo>
                  <a:cubicBezTo>
                    <a:pt x="1242" y="2324"/>
                    <a:pt x="1242" y="2310"/>
                    <a:pt x="1245" y="2297"/>
                  </a:cubicBezTo>
                  <a:cubicBezTo>
                    <a:pt x="1255" y="2243"/>
                    <a:pt x="1255" y="2158"/>
                    <a:pt x="1225" y="2052"/>
                  </a:cubicBezTo>
                  <a:cubicBezTo>
                    <a:pt x="1205" y="2001"/>
                    <a:pt x="1177" y="1943"/>
                    <a:pt x="1136" y="1889"/>
                  </a:cubicBezTo>
                  <a:cubicBezTo>
                    <a:pt x="1095" y="1834"/>
                    <a:pt x="1041" y="1780"/>
                    <a:pt x="966" y="1736"/>
                  </a:cubicBezTo>
                  <a:cubicBezTo>
                    <a:pt x="886" y="1686"/>
                    <a:pt x="786" y="1658"/>
                    <a:pt x="680" y="1658"/>
                  </a:cubicBezTo>
                  <a:cubicBezTo>
                    <a:pt x="592" y="1658"/>
                    <a:pt x="500" y="1677"/>
                    <a:pt x="412" y="1718"/>
                  </a:cubicBezTo>
                  <a:cubicBezTo>
                    <a:pt x="364" y="1743"/>
                    <a:pt x="316" y="1770"/>
                    <a:pt x="272" y="1804"/>
                  </a:cubicBezTo>
                  <a:cubicBezTo>
                    <a:pt x="228" y="1841"/>
                    <a:pt x="187" y="1882"/>
                    <a:pt x="153" y="1930"/>
                  </a:cubicBezTo>
                  <a:cubicBezTo>
                    <a:pt x="115" y="1980"/>
                    <a:pt x="89" y="2035"/>
                    <a:pt x="68" y="2090"/>
                  </a:cubicBezTo>
                  <a:cubicBezTo>
                    <a:pt x="44" y="2147"/>
                    <a:pt x="27" y="2205"/>
                    <a:pt x="18" y="2266"/>
                  </a:cubicBezTo>
                  <a:cubicBezTo>
                    <a:pt x="0" y="2385"/>
                    <a:pt x="7" y="2508"/>
                    <a:pt x="27" y="2624"/>
                  </a:cubicBezTo>
                  <a:cubicBezTo>
                    <a:pt x="48" y="2739"/>
                    <a:pt x="89" y="2855"/>
                    <a:pt x="143" y="2968"/>
                  </a:cubicBezTo>
                  <a:cubicBezTo>
                    <a:pt x="194" y="3083"/>
                    <a:pt x="262" y="3192"/>
                    <a:pt x="354" y="3290"/>
                  </a:cubicBezTo>
                  <a:cubicBezTo>
                    <a:pt x="398" y="3341"/>
                    <a:pt x="449" y="3389"/>
                    <a:pt x="507" y="3433"/>
                  </a:cubicBezTo>
                  <a:cubicBezTo>
                    <a:pt x="565" y="3474"/>
                    <a:pt x="626" y="3511"/>
                    <a:pt x="698" y="3542"/>
                  </a:cubicBezTo>
                  <a:cubicBezTo>
                    <a:pt x="800" y="3591"/>
                    <a:pt x="920" y="3614"/>
                    <a:pt x="1036" y="3614"/>
                  </a:cubicBezTo>
                  <a:cubicBezTo>
                    <a:pt x="1075" y="3614"/>
                    <a:pt x="1113" y="3612"/>
                    <a:pt x="1150" y="3607"/>
                  </a:cubicBezTo>
                  <a:cubicBezTo>
                    <a:pt x="1299" y="3586"/>
                    <a:pt x="1436" y="3535"/>
                    <a:pt x="1555" y="3478"/>
                  </a:cubicBezTo>
                  <a:cubicBezTo>
                    <a:pt x="1671" y="3412"/>
                    <a:pt x="1779" y="3341"/>
                    <a:pt x="1878" y="3257"/>
                  </a:cubicBezTo>
                  <a:cubicBezTo>
                    <a:pt x="1977" y="3172"/>
                    <a:pt x="2065" y="3079"/>
                    <a:pt x="2143" y="2981"/>
                  </a:cubicBezTo>
                  <a:cubicBezTo>
                    <a:pt x="2296" y="2784"/>
                    <a:pt x="2415" y="2569"/>
                    <a:pt x="2490" y="2351"/>
                  </a:cubicBezTo>
                  <a:cubicBezTo>
                    <a:pt x="2572" y="2137"/>
                    <a:pt x="2613" y="1916"/>
                    <a:pt x="2633" y="1712"/>
                  </a:cubicBezTo>
                  <a:cubicBezTo>
                    <a:pt x="2640" y="1610"/>
                    <a:pt x="2646" y="1511"/>
                    <a:pt x="2650" y="1416"/>
                  </a:cubicBezTo>
                  <a:cubicBezTo>
                    <a:pt x="2650" y="1321"/>
                    <a:pt x="2646" y="1229"/>
                    <a:pt x="2646" y="1140"/>
                  </a:cubicBezTo>
                  <a:cubicBezTo>
                    <a:pt x="2640" y="967"/>
                    <a:pt x="2619" y="811"/>
                    <a:pt x="2602" y="671"/>
                  </a:cubicBezTo>
                  <a:cubicBezTo>
                    <a:pt x="2585" y="531"/>
                    <a:pt x="2561" y="409"/>
                    <a:pt x="2548" y="310"/>
                  </a:cubicBezTo>
                  <a:cubicBezTo>
                    <a:pt x="2517" y="113"/>
                    <a:pt x="2503" y="1"/>
                    <a:pt x="2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5"/>
            <p:cNvSpPr/>
            <p:nvPr/>
          </p:nvSpPr>
          <p:spPr>
            <a:xfrm>
              <a:off x="468854" y="1650236"/>
              <a:ext cx="100882" cy="142543"/>
            </a:xfrm>
            <a:custGeom>
              <a:avLst/>
              <a:gdLst/>
              <a:ahLst/>
              <a:cxnLst/>
              <a:rect l="l" t="t" r="r" b="b"/>
              <a:pathLst>
                <a:path w="2298" h="3247" extrusionOk="0">
                  <a:moveTo>
                    <a:pt x="681" y="1821"/>
                  </a:moveTo>
                  <a:lnTo>
                    <a:pt x="681" y="1825"/>
                  </a:lnTo>
                  <a:cubicBezTo>
                    <a:pt x="685" y="1825"/>
                    <a:pt x="681" y="1825"/>
                    <a:pt x="681" y="1821"/>
                  </a:cubicBezTo>
                  <a:close/>
                  <a:moveTo>
                    <a:pt x="1360" y="0"/>
                  </a:moveTo>
                  <a:cubicBezTo>
                    <a:pt x="1328" y="0"/>
                    <a:pt x="1296" y="3"/>
                    <a:pt x="1263" y="9"/>
                  </a:cubicBezTo>
                  <a:cubicBezTo>
                    <a:pt x="1208" y="15"/>
                    <a:pt x="1150" y="29"/>
                    <a:pt x="1097" y="53"/>
                  </a:cubicBezTo>
                  <a:cubicBezTo>
                    <a:pt x="991" y="97"/>
                    <a:pt x="889" y="165"/>
                    <a:pt x="808" y="254"/>
                  </a:cubicBezTo>
                  <a:cubicBezTo>
                    <a:pt x="722" y="342"/>
                    <a:pt x="654" y="444"/>
                    <a:pt x="603" y="556"/>
                  </a:cubicBezTo>
                  <a:cubicBezTo>
                    <a:pt x="555" y="662"/>
                    <a:pt x="522" y="774"/>
                    <a:pt x="505" y="889"/>
                  </a:cubicBezTo>
                  <a:cubicBezTo>
                    <a:pt x="487" y="1009"/>
                    <a:pt x="487" y="1127"/>
                    <a:pt x="497" y="1246"/>
                  </a:cubicBezTo>
                  <a:cubicBezTo>
                    <a:pt x="511" y="1362"/>
                    <a:pt x="538" y="1481"/>
                    <a:pt x="579" y="1597"/>
                  </a:cubicBezTo>
                  <a:cubicBezTo>
                    <a:pt x="590" y="1624"/>
                    <a:pt x="603" y="1651"/>
                    <a:pt x="613" y="1682"/>
                  </a:cubicBezTo>
                  <a:cubicBezTo>
                    <a:pt x="627" y="1709"/>
                    <a:pt x="637" y="1736"/>
                    <a:pt x="651" y="1764"/>
                  </a:cubicBezTo>
                  <a:lnTo>
                    <a:pt x="678" y="1818"/>
                  </a:lnTo>
                  <a:lnTo>
                    <a:pt x="681" y="1821"/>
                  </a:lnTo>
                  <a:lnTo>
                    <a:pt x="681" y="1821"/>
                  </a:lnTo>
                  <a:lnTo>
                    <a:pt x="681" y="1821"/>
                  </a:lnTo>
                  <a:lnTo>
                    <a:pt x="685" y="1825"/>
                  </a:lnTo>
                  <a:lnTo>
                    <a:pt x="681" y="1825"/>
                  </a:lnTo>
                  <a:cubicBezTo>
                    <a:pt x="683" y="1826"/>
                    <a:pt x="684" y="1826"/>
                    <a:pt x="684" y="1826"/>
                  </a:cubicBezTo>
                  <a:cubicBezTo>
                    <a:pt x="683" y="1826"/>
                    <a:pt x="648" y="1810"/>
                    <a:pt x="627" y="1801"/>
                  </a:cubicBezTo>
                  <a:cubicBezTo>
                    <a:pt x="569" y="1784"/>
                    <a:pt x="505" y="1770"/>
                    <a:pt x="443" y="1770"/>
                  </a:cubicBezTo>
                  <a:cubicBezTo>
                    <a:pt x="379" y="1774"/>
                    <a:pt x="314" y="1791"/>
                    <a:pt x="260" y="1821"/>
                  </a:cubicBezTo>
                  <a:cubicBezTo>
                    <a:pt x="202" y="1852"/>
                    <a:pt x="154" y="1893"/>
                    <a:pt x="117" y="1940"/>
                  </a:cubicBezTo>
                  <a:cubicBezTo>
                    <a:pt x="79" y="1988"/>
                    <a:pt x="48" y="2039"/>
                    <a:pt x="32" y="2097"/>
                  </a:cubicBezTo>
                  <a:cubicBezTo>
                    <a:pt x="12" y="2155"/>
                    <a:pt x="4" y="2213"/>
                    <a:pt x="1" y="2270"/>
                  </a:cubicBezTo>
                  <a:cubicBezTo>
                    <a:pt x="1" y="2386"/>
                    <a:pt x="25" y="2499"/>
                    <a:pt x="69" y="2597"/>
                  </a:cubicBezTo>
                  <a:cubicBezTo>
                    <a:pt x="120" y="2716"/>
                    <a:pt x="191" y="2818"/>
                    <a:pt x="277" y="2903"/>
                  </a:cubicBezTo>
                  <a:cubicBezTo>
                    <a:pt x="362" y="2988"/>
                    <a:pt x="461" y="3053"/>
                    <a:pt x="563" y="3104"/>
                  </a:cubicBezTo>
                  <a:cubicBezTo>
                    <a:pt x="665" y="3155"/>
                    <a:pt x="767" y="3188"/>
                    <a:pt x="872" y="3213"/>
                  </a:cubicBezTo>
                  <a:cubicBezTo>
                    <a:pt x="974" y="3237"/>
                    <a:pt x="1076" y="3246"/>
                    <a:pt x="1175" y="3246"/>
                  </a:cubicBezTo>
                  <a:cubicBezTo>
                    <a:pt x="1372" y="3246"/>
                    <a:pt x="1549" y="3202"/>
                    <a:pt x="1695" y="3144"/>
                  </a:cubicBezTo>
                  <a:cubicBezTo>
                    <a:pt x="1767" y="3117"/>
                    <a:pt x="1835" y="3083"/>
                    <a:pt x="1893" y="3053"/>
                  </a:cubicBezTo>
                  <a:cubicBezTo>
                    <a:pt x="1954" y="3019"/>
                    <a:pt x="2004" y="2984"/>
                    <a:pt x="2053" y="2951"/>
                  </a:cubicBezTo>
                  <a:cubicBezTo>
                    <a:pt x="2141" y="2886"/>
                    <a:pt x="2205" y="2825"/>
                    <a:pt x="2249" y="2784"/>
                  </a:cubicBezTo>
                  <a:cubicBezTo>
                    <a:pt x="2270" y="2764"/>
                    <a:pt x="2287" y="2744"/>
                    <a:pt x="2297" y="2733"/>
                  </a:cubicBezTo>
                  <a:lnTo>
                    <a:pt x="2297" y="2733"/>
                  </a:lnTo>
                  <a:cubicBezTo>
                    <a:pt x="2284" y="2744"/>
                    <a:pt x="2270" y="2760"/>
                    <a:pt x="2246" y="2780"/>
                  </a:cubicBezTo>
                  <a:cubicBezTo>
                    <a:pt x="2202" y="2821"/>
                    <a:pt x="2137" y="2879"/>
                    <a:pt x="2042" y="2937"/>
                  </a:cubicBezTo>
                  <a:cubicBezTo>
                    <a:pt x="1950" y="2998"/>
                    <a:pt x="1828" y="3063"/>
                    <a:pt x="1681" y="3111"/>
                  </a:cubicBezTo>
                  <a:cubicBezTo>
                    <a:pt x="1543" y="3156"/>
                    <a:pt x="1381" y="3189"/>
                    <a:pt x="1205" y="3189"/>
                  </a:cubicBezTo>
                  <a:cubicBezTo>
                    <a:pt x="1195" y="3189"/>
                    <a:pt x="1185" y="3189"/>
                    <a:pt x="1175" y="3188"/>
                  </a:cubicBezTo>
                  <a:cubicBezTo>
                    <a:pt x="1083" y="3182"/>
                    <a:pt x="984" y="3172"/>
                    <a:pt x="889" y="3144"/>
                  </a:cubicBezTo>
                  <a:cubicBezTo>
                    <a:pt x="790" y="3121"/>
                    <a:pt x="692" y="3083"/>
                    <a:pt x="599" y="3033"/>
                  </a:cubicBezTo>
                  <a:cubicBezTo>
                    <a:pt x="409" y="2937"/>
                    <a:pt x="239" y="2774"/>
                    <a:pt x="154" y="2563"/>
                  </a:cubicBezTo>
                  <a:cubicBezTo>
                    <a:pt x="114" y="2471"/>
                    <a:pt x="93" y="2372"/>
                    <a:pt x="96" y="2274"/>
                  </a:cubicBezTo>
                  <a:cubicBezTo>
                    <a:pt x="100" y="2175"/>
                    <a:pt x="130" y="2077"/>
                    <a:pt x="195" y="2001"/>
                  </a:cubicBezTo>
                  <a:cubicBezTo>
                    <a:pt x="258" y="1930"/>
                    <a:pt x="342" y="1882"/>
                    <a:pt x="434" y="1882"/>
                  </a:cubicBezTo>
                  <a:cubicBezTo>
                    <a:pt x="437" y="1882"/>
                    <a:pt x="440" y="1882"/>
                    <a:pt x="443" y="1882"/>
                  </a:cubicBezTo>
                  <a:cubicBezTo>
                    <a:pt x="491" y="1882"/>
                    <a:pt x="538" y="1893"/>
                    <a:pt x="586" y="1910"/>
                  </a:cubicBezTo>
                  <a:cubicBezTo>
                    <a:pt x="613" y="1923"/>
                    <a:pt x="620" y="1923"/>
                    <a:pt x="685" y="1957"/>
                  </a:cubicBezTo>
                  <a:cubicBezTo>
                    <a:pt x="709" y="1974"/>
                    <a:pt x="736" y="1984"/>
                    <a:pt x="763" y="2005"/>
                  </a:cubicBezTo>
                  <a:lnTo>
                    <a:pt x="803" y="2036"/>
                  </a:lnTo>
                  <a:lnTo>
                    <a:pt x="852" y="2066"/>
                  </a:lnTo>
                  <a:cubicBezTo>
                    <a:pt x="861" y="2053"/>
                    <a:pt x="879" y="2039"/>
                    <a:pt x="892" y="2022"/>
                  </a:cubicBezTo>
                  <a:lnTo>
                    <a:pt x="896" y="2019"/>
                  </a:lnTo>
                  <a:lnTo>
                    <a:pt x="910" y="2005"/>
                  </a:lnTo>
                  <a:lnTo>
                    <a:pt x="916" y="1995"/>
                  </a:lnTo>
                  <a:cubicBezTo>
                    <a:pt x="919" y="1992"/>
                    <a:pt x="919" y="1992"/>
                    <a:pt x="923" y="1988"/>
                  </a:cubicBezTo>
                  <a:lnTo>
                    <a:pt x="933" y="1978"/>
                  </a:lnTo>
                  <a:lnTo>
                    <a:pt x="858" y="1886"/>
                  </a:lnTo>
                  <a:cubicBezTo>
                    <a:pt x="855" y="1879"/>
                    <a:pt x="844" y="1872"/>
                    <a:pt x="841" y="1866"/>
                  </a:cubicBezTo>
                  <a:lnTo>
                    <a:pt x="831" y="1849"/>
                  </a:lnTo>
                  <a:lnTo>
                    <a:pt x="808" y="1814"/>
                  </a:lnTo>
                  <a:lnTo>
                    <a:pt x="787" y="1780"/>
                  </a:lnTo>
                  <a:cubicBezTo>
                    <a:pt x="780" y="1770"/>
                    <a:pt x="770" y="1753"/>
                    <a:pt x="770" y="1750"/>
                  </a:cubicBezTo>
                  <a:lnTo>
                    <a:pt x="750" y="1712"/>
                  </a:lnTo>
                  <a:cubicBezTo>
                    <a:pt x="736" y="1689"/>
                    <a:pt x="726" y="1662"/>
                    <a:pt x="712" y="1637"/>
                  </a:cubicBezTo>
                  <a:cubicBezTo>
                    <a:pt x="701" y="1610"/>
                    <a:pt x="692" y="1587"/>
                    <a:pt x="681" y="1560"/>
                  </a:cubicBezTo>
                  <a:cubicBezTo>
                    <a:pt x="640" y="1454"/>
                    <a:pt x="613" y="1345"/>
                    <a:pt x="599" y="1233"/>
                  </a:cubicBezTo>
                  <a:cubicBezTo>
                    <a:pt x="586" y="1124"/>
                    <a:pt x="590" y="1012"/>
                    <a:pt x="603" y="903"/>
                  </a:cubicBezTo>
                  <a:cubicBezTo>
                    <a:pt x="616" y="797"/>
                    <a:pt x="648" y="695"/>
                    <a:pt x="692" y="596"/>
                  </a:cubicBezTo>
                  <a:cubicBezTo>
                    <a:pt x="783" y="389"/>
                    <a:pt x="940" y="213"/>
                    <a:pt x="1130" y="134"/>
                  </a:cubicBezTo>
                  <a:cubicBezTo>
                    <a:pt x="1178" y="114"/>
                    <a:pt x="1229" y="100"/>
                    <a:pt x="1277" y="90"/>
                  </a:cubicBezTo>
                  <a:cubicBezTo>
                    <a:pt x="1307" y="86"/>
                    <a:pt x="1338" y="83"/>
                    <a:pt x="1368" y="83"/>
                  </a:cubicBezTo>
                  <a:cubicBezTo>
                    <a:pt x="1387" y="83"/>
                    <a:pt x="1405" y="84"/>
                    <a:pt x="1423" y="86"/>
                  </a:cubicBezTo>
                  <a:cubicBezTo>
                    <a:pt x="1518" y="97"/>
                    <a:pt x="1610" y="131"/>
                    <a:pt x="1681" y="182"/>
                  </a:cubicBezTo>
                  <a:cubicBezTo>
                    <a:pt x="1701" y="196"/>
                    <a:pt x="1719" y="209"/>
                    <a:pt x="1736" y="222"/>
                  </a:cubicBezTo>
                  <a:cubicBezTo>
                    <a:pt x="1750" y="240"/>
                    <a:pt x="1767" y="254"/>
                    <a:pt x="1780" y="270"/>
                  </a:cubicBezTo>
                  <a:cubicBezTo>
                    <a:pt x="1808" y="301"/>
                    <a:pt x="1828" y="338"/>
                    <a:pt x="1841" y="376"/>
                  </a:cubicBezTo>
                  <a:cubicBezTo>
                    <a:pt x="1848" y="392"/>
                    <a:pt x="1858" y="413"/>
                    <a:pt x="1858" y="433"/>
                  </a:cubicBezTo>
                  <a:cubicBezTo>
                    <a:pt x="1865" y="450"/>
                    <a:pt x="1869" y="471"/>
                    <a:pt x="1869" y="491"/>
                  </a:cubicBezTo>
                  <a:cubicBezTo>
                    <a:pt x="1872" y="529"/>
                    <a:pt x="1869" y="566"/>
                    <a:pt x="1862" y="604"/>
                  </a:cubicBezTo>
                  <a:cubicBezTo>
                    <a:pt x="1848" y="678"/>
                    <a:pt x="1828" y="747"/>
                    <a:pt x="1804" y="811"/>
                  </a:cubicBezTo>
                  <a:cubicBezTo>
                    <a:pt x="1780" y="872"/>
                    <a:pt x="1756" y="927"/>
                    <a:pt x="1729" y="974"/>
                  </a:cubicBezTo>
                  <a:cubicBezTo>
                    <a:pt x="1671" y="1070"/>
                    <a:pt x="1607" y="1131"/>
                    <a:pt x="1552" y="1158"/>
                  </a:cubicBezTo>
                  <a:cubicBezTo>
                    <a:pt x="1546" y="1161"/>
                    <a:pt x="1542" y="1165"/>
                    <a:pt x="1535" y="1168"/>
                  </a:cubicBezTo>
                  <a:cubicBezTo>
                    <a:pt x="1528" y="1172"/>
                    <a:pt x="1522" y="1172"/>
                    <a:pt x="1518" y="1175"/>
                  </a:cubicBezTo>
                  <a:cubicBezTo>
                    <a:pt x="1508" y="1179"/>
                    <a:pt x="1497" y="1182"/>
                    <a:pt x="1491" y="1185"/>
                  </a:cubicBezTo>
                  <a:cubicBezTo>
                    <a:pt x="1497" y="1185"/>
                    <a:pt x="1508" y="1182"/>
                    <a:pt x="1518" y="1179"/>
                  </a:cubicBezTo>
                  <a:cubicBezTo>
                    <a:pt x="1525" y="1175"/>
                    <a:pt x="1532" y="1175"/>
                    <a:pt x="1538" y="1172"/>
                  </a:cubicBezTo>
                  <a:cubicBezTo>
                    <a:pt x="1542" y="1168"/>
                    <a:pt x="1549" y="1168"/>
                    <a:pt x="1555" y="1165"/>
                  </a:cubicBezTo>
                  <a:cubicBezTo>
                    <a:pt x="1613" y="1141"/>
                    <a:pt x="1685" y="1083"/>
                    <a:pt x="1750" y="988"/>
                  </a:cubicBezTo>
                  <a:cubicBezTo>
                    <a:pt x="1780" y="940"/>
                    <a:pt x="1811" y="886"/>
                    <a:pt x="1838" y="825"/>
                  </a:cubicBezTo>
                  <a:cubicBezTo>
                    <a:pt x="1865" y="760"/>
                    <a:pt x="1893" y="692"/>
                    <a:pt x="1910" y="614"/>
                  </a:cubicBezTo>
                  <a:cubicBezTo>
                    <a:pt x="1919" y="573"/>
                    <a:pt x="1926" y="532"/>
                    <a:pt x="1926" y="488"/>
                  </a:cubicBezTo>
                  <a:cubicBezTo>
                    <a:pt x="1926" y="467"/>
                    <a:pt x="1923" y="444"/>
                    <a:pt x="1919" y="420"/>
                  </a:cubicBezTo>
                  <a:cubicBezTo>
                    <a:pt x="1916" y="400"/>
                    <a:pt x="1910" y="376"/>
                    <a:pt x="1902" y="351"/>
                  </a:cubicBezTo>
                  <a:cubicBezTo>
                    <a:pt x="1885" y="307"/>
                    <a:pt x="1865" y="267"/>
                    <a:pt x="1831" y="226"/>
                  </a:cubicBezTo>
                  <a:cubicBezTo>
                    <a:pt x="1817" y="205"/>
                    <a:pt x="1800" y="188"/>
                    <a:pt x="1783" y="172"/>
                  </a:cubicBezTo>
                  <a:cubicBezTo>
                    <a:pt x="1763" y="155"/>
                    <a:pt x="1746" y="138"/>
                    <a:pt x="1726" y="124"/>
                  </a:cubicBezTo>
                  <a:cubicBezTo>
                    <a:pt x="1644" y="62"/>
                    <a:pt x="1542" y="22"/>
                    <a:pt x="1433" y="5"/>
                  </a:cubicBezTo>
                  <a:cubicBezTo>
                    <a:pt x="1409" y="2"/>
                    <a:pt x="1385" y="0"/>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5"/>
            <p:cNvSpPr/>
            <p:nvPr/>
          </p:nvSpPr>
          <p:spPr>
            <a:xfrm>
              <a:off x="571757" y="1009770"/>
              <a:ext cx="1580" cy="2853"/>
            </a:xfrm>
            <a:custGeom>
              <a:avLst/>
              <a:gdLst/>
              <a:ahLst/>
              <a:cxnLst/>
              <a:rect l="l" t="t" r="r" b="b"/>
              <a:pathLst>
                <a:path w="36" h="65" extrusionOk="0">
                  <a:moveTo>
                    <a:pt x="4" y="0"/>
                  </a:moveTo>
                  <a:lnTo>
                    <a:pt x="4" y="4"/>
                  </a:lnTo>
                  <a:cubicBezTo>
                    <a:pt x="7" y="8"/>
                    <a:pt x="4" y="11"/>
                    <a:pt x="4" y="14"/>
                  </a:cubicBezTo>
                  <a:cubicBezTo>
                    <a:pt x="7" y="17"/>
                    <a:pt x="4" y="21"/>
                    <a:pt x="4" y="21"/>
                  </a:cubicBezTo>
                  <a:lnTo>
                    <a:pt x="4" y="31"/>
                  </a:lnTo>
                  <a:lnTo>
                    <a:pt x="4" y="41"/>
                  </a:lnTo>
                  <a:lnTo>
                    <a:pt x="4" y="48"/>
                  </a:lnTo>
                  <a:cubicBezTo>
                    <a:pt x="4" y="52"/>
                    <a:pt x="4" y="55"/>
                    <a:pt x="1" y="58"/>
                  </a:cubicBezTo>
                  <a:lnTo>
                    <a:pt x="1" y="61"/>
                  </a:lnTo>
                  <a:lnTo>
                    <a:pt x="4" y="61"/>
                  </a:lnTo>
                  <a:cubicBezTo>
                    <a:pt x="6" y="64"/>
                    <a:pt x="8" y="65"/>
                    <a:pt x="11" y="65"/>
                  </a:cubicBezTo>
                  <a:cubicBezTo>
                    <a:pt x="14" y="65"/>
                    <a:pt x="16" y="64"/>
                    <a:pt x="18" y="61"/>
                  </a:cubicBezTo>
                  <a:cubicBezTo>
                    <a:pt x="21" y="58"/>
                    <a:pt x="24" y="55"/>
                    <a:pt x="28" y="52"/>
                  </a:cubicBezTo>
                  <a:cubicBezTo>
                    <a:pt x="31" y="45"/>
                    <a:pt x="35" y="38"/>
                    <a:pt x="35" y="35"/>
                  </a:cubicBezTo>
                  <a:cubicBezTo>
                    <a:pt x="35" y="28"/>
                    <a:pt x="35" y="21"/>
                    <a:pt x="31" y="14"/>
                  </a:cubicBezTo>
                  <a:cubicBezTo>
                    <a:pt x="28" y="11"/>
                    <a:pt x="24" y="8"/>
                    <a:pt x="21" y="4"/>
                  </a:cubicBezTo>
                  <a:cubicBezTo>
                    <a:pt x="15" y="0"/>
                    <a:pt x="11" y="0"/>
                    <a:pt x="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5"/>
            <p:cNvSpPr/>
            <p:nvPr/>
          </p:nvSpPr>
          <p:spPr>
            <a:xfrm>
              <a:off x="554285" y="1012009"/>
              <a:ext cx="105492" cy="93990"/>
            </a:xfrm>
            <a:custGeom>
              <a:avLst/>
              <a:gdLst/>
              <a:ahLst/>
              <a:cxnLst/>
              <a:rect l="l" t="t" r="r" b="b"/>
              <a:pathLst>
                <a:path w="2403" h="2141" extrusionOk="0">
                  <a:moveTo>
                    <a:pt x="0" y="1"/>
                  </a:moveTo>
                  <a:cubicBezTo>
                    <a:pt x="0" y="1"/>
                    <a:pt x="52" y="31"/>
                    <a:pt x="147" y="89"/>
                  </a:cubicBezTo>
                  <a:cubicBezTo>
                    <a:pt x="239" y="147"/>
                    <a:pt x="368" y="232"/>
                    <a:pt x="528" y="334"/>
                  </a:cubicBezTo>
                  <a:cubicBezTo>
                    <a:pt x="688" y="433"/>
                    <a:pt x="868" y="552"/>
                    <a:pt x="1069" y="671"/>
                  </a:cubicBezTo>
                  <a:cubicBezTo>
                    <a:pt x="1171" y="732"/>
                    <a:pt x="1273" y="793"/>
                    <a:pt x="1382" y="855"/>
                  </a:cubicBezTo>
                  <a:cubicBezTo>
                    <a:pt x="1487" y="916"/>
                    <a:pt x="1596" y="977"/>
                    <a:pt x="1699" y="1042"/>
                  </a:cubicBezTo>
                  <a:cubicBezTo>
                    <a:pt x="1804" y="1106"/>
                    <a:pt x="1903" y="1174"/>
                    <a:pt x="1994" y="1249"/>
                  </a:cubicBezTo>
                  <a:cubicBezTo>
                    <a:pt x="2082" y="1327"/>
                    <a:pt x="2164" y="1409"/>
                    <a:pt x="2219" y="1500"/>
                  </a:cubicBezTo>
                  <a:cubicBezTo>
                    <a:pt x="2246" y="1545"/>
                    <a:pt x="2266" y="1593"/>
                    <a:pt x="2280" y="1640"/>
                  </a:cubicBezTo>
                  <a:cubicBezTo>
                    <a:pt x="2290" y="1688"/>
                    <a:pt x="2297" y="1739"/>
                    <a:pt x="2290" y="1786"/>
                  </a:cubicBezTo>
                  <a:cubicBezTo>
                    <a:pt x="2283" y="1882"/>
                    <a:pt x="2239" y="1963"/>
                    <a:pt x="2171" y="2011"/>
                  </a:cubicBezTo>
                  <a:cubicBezTo>
                    <a:pt x="2137" y="2035"/>
                    <a:pt x="2099" y="2056"/>
                    <a:pt x="2062" y="2065"/>
                  </a:cubicBezTo>
                  <a:cubicBezTo>
                    <a:pt x="2025" y="2076"/>
                    <a:pt x="1988" y="2083"/>
                    <a:pt x="1950" y="2086"/>
                  </a:cubicBezTo>
                  <a:cubicBezTo>
                    <a:pt x="1929" y="2088"/>
                    <a:pt x="1909" y="2089"/>
                    <a:pt x="1889" y="2089"/>
                  </a:cubicBezTo>
                  <a:cubicBezTo>
                    <a:pt x="1841" y="2089"/>
                    <a:pt x="1798" y="2084"/>
                    <a:pt x="1760" y="2079"/>
                  </a:cubicBezTo>
                  <a:cubicBezTo>
                    <a:pt x="1705" y="2072"/>
                    <a:pt x="1664" y="2062"/>
                    <a:pt x="1633" y="2059"/>
                  </a:cubicBezTo>
                  <a:cubicBezTo>
                    <a:pt x="1606" y="2052"/>
                    <a:pt x="1589" y="2048"/>
                    <a:pt x="1589" y="2048"/>
                  </a:cubicBezTo>
                  <a:lnTo>
                    <a:pt x="1589" y="2048"/>
                  </a:lnTo>
                  <a:cubicBezTo>
                    <a:pt x="1589" y="2048"/>
                    <a:pt x="1606" y="2056"/>
                    <a:pt x="1633" y="2065"/>
                  </a:cubicBezTo>
                  <a:cubicBezTo>
                    <a:pt x="1661" y="2076"/>
                    <a:pt x="1702" y="2089"/>
                    <a:pt x="1752" y="2106"/>
                  </a:cubicBezTo>
                  <a:cubicBezTo>
                    <a:pt x="1807" y="2120"/>
                    <a:pt x="1872" y="2133"/>
                    <a:pt x="1953" y="2141"/>
                  </a:cubicBezTo>
                  <a:cubicBezTo>
                    <a:pt x="1991" y="2141"/>
                    <a:pt x="2035" y="2141"/>
                    <a:pt x="2079" y="2130"/>
                  </a:cubicBezTo>
                  <a:cubicBezTo>
                    <a:pt x="2123" y="2123"/>
                    <a:pt x="2171" y="2106"/>
                    <a:pt x="2215" y="2076"/>
                  </a:cubicBezTo>
                  <a:cubicBezTo>
                    <a:pt x="2259" y="2048"/>
                    <a:pt x="2300" y="2011"/>
                    <a:pt x="2331" y="1963"/>
                  </a:cubicBezTo>
                  <a:cubicBezTo>
                    <a:pt x="2361" y="1913"/>
                    <a:pt x="2382" y="1858"/>
                    <a:pt x="2392" y="1800"/>
                  </a:cubicBezTo>
                  <a:cubicBezTo>
                    <a:pt x="2402" y="1739"/>
                    <a:pt x="2402" y="1678"/>
                    <a:pt x="2392" y="1616"/>
                  </a:cubicBezTo>
                  <a:cubicBezTo>
                    <a:pt x="2379" y="1555"/>
                    <a:pt x="2355" y="1494"/>
                    <a:pt x="2324" y="1439"/>
                  </a:cubicBezTo>
                  <a:cubicBezTo>
                    <a:pt x="2266" y="1327"/>
                    <a:pt x="2174" y="1232"/>
                    <a:pt x="2079" y="1147"/>
                  </a:cubicBezTo>
                  <a:cubicBezTo>
                    <a:pt x="1984" y="1065"/>
                    <a:pt x="1878" y="990"/>
                    <a:pt x="1770" y="926"/>
                  </a:cubicBezTo>
                  <a:cubicBezTo>
                    <a:pt x="1661" y="858"/>
                    <a:pt x="1552" y="797"/>
                    <a:pt x="1446" y="739"/>
                  </a:cubicBezTo>
                  <a:cubicBezTo>
                    <a:pt x="1338" y="681"/>
                    <a:pt x="1232" y="623"/>
                    <a:pt x="1127" y="569"/>
                  </a:cubicBezTo>
                  <a:cubicBezTo>
                    <a:pt x="923" y="456"/>
                    <a:pt x="725" y="365"/>
                    <a:pt x="559" y="280"/>
                  </a:cubicBezTo>
                  <a:cubicBezTo>
                    <a:pt x="392" y="194"/>
                    <a:pt x="249" y="130"/>
                    <a:pt x="154" y="79"/>
                  </a:cubicBezTo>
                  <a:cubicBezTo>
                    <a:pt x="55" y="3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5"/>
            <p:cNvSpPr/>
            <p:nvPr/>
          </p:nvSpPr>
          <p:spPr>
            <a:xfrm>
              <a:off x="590108" y="1102664"/>
              <a:ext cx="78318" cy="145836"/>
            </a:xfrm>
            <a:custGeom>
              <a:avLst/>
              <a:gdLst/>
              <a:ahLst/>
              <a:cxnLst/>
              <a:rect l="l" t="t" r="r" b="b"/>
              <a:pathLst>
                <a:path w="1784" h="3322" extrusionOk="0">
                  <a:moveTo>
                    <a:pt x="1049" y="1975"/>
                  </a:moveTo>
                  <a:lnTo>
                    <a:pt x="1049" y="1975"/>
                  </a:lnTo>
                  <a:cubicBezTo>
                    <a:pt x="1049" y="1976"/>
                    <a:pt x="1049" y="1978"/>
                    <a:pt x="1049" y="1980"/>
                  </a:cubicBezTo>
                  <a:lnTo>
                    <a:pt x="1049" y="1980"/>
                  </a:lnTo>
                  <a:lnTo>
                    <a:pt x="1049" y="1980"/>
                  </a:lnTo>
                  <a:cubicBezTo>
                    <a:pt x="1049" y="1978"/>
                    <a:pt x="1049" y="1976"/>
                    <a:pt x="1049" y="1975"/>
                  </a:cubicBezTo>
                  <a:close/>
                  <a:moveTo>
                    <a:pt x="770" y="0"/>
                  </a:moveTo>
                  <a:cubicBezTo>
                    <a:pt x="770" y="1"/>
                    <a:pt x="787" y="11"/>
                    <a:pt x="821" y="35"/>
                  </a:cubicBezTo>
                  <a:cubicBezTo>
                    <a:pt x="855" y="55"/>
                    <a:pt x="903" y="89"/>
                    <a:pt x="957" y="137"/>
                  </a:cubicBezTo>
                  <a:cubicBezTo>
                    <a:pt x="1012" y="187"/>
                    <a:pt x="1076" y="249"/>
                    <a:pt x="1144" y="327"/>
                  </a:cubicBezTo>
                  <a:cubicBezTo>
                    <a:pt x="1209" y="405"/>
                    <a:pt x="1274" y="501"/>
                    <a:pt x="1341" y="606"/>
                  </a:cubicBezTo>
                  <a:cubicBezTo>
                    <a:pt x="1409" y="711"/>
                    <a:pt x="1470" y="834"/>
                    <a:pt x="1525" y="966"/>
                  </a:cubicBezTo>
                  <a:cubicBezTo>
                    <a:pt x="1583" y="1099"/>
                    <a:pt x="1634" y="1239"/>
                    <a:pt x="1647" y="1388"/>
                  </a:cubicBezTo>
                  <a:cubicBezTo>
                    <a:pt x="1654" y="1463"/>
                    <a:pt x="1651" y="1538"/>
                    <a:pt x="1630" y="1610"/>
                  </a:cubicBezTo>
                  <a:cubicBezTo>
                    <a:pt x="1613" y="1681"/>
                    <a:pt x="1580" y="1749"/>
                    <a:pt x="1532" y="1803"/>
                  </a:cubicBezTo>
                  <a:cubicBezTo>
                    <a:pt x="1508" y="1831"/>
                    <a:pt x="1484" y="1858"/>
                    <a:pt x="1454" y="1875"/>
                  </a:cubicBezTo>
                  <a:cubicBezTo>
                    <a:pt x="1423" y="1895"/>
                    <a:pt x="1393" y="1909"/>
                    <a:pt x="1358" y="1919"/>
                  </a:cubicBezTo>
                  <a:cubicBezTo>
                    <a:pt x="1338" y="1925"/>
                    <a:pt x="1316" y="1927"/>
                    <a:pt x="1293" y="1927"/>
                  </a:cubicBezTo>
                  <a:cubicBezTo>
                    <a:pt x="1246" y="1927"/>
                    <a:pt x="1198" y="1916"/>
                    <a:pt x="1154" y="1895"/>
                  </a:cubicBezTo>
                  <a:cubicBezTo>
                    <a:pt x="1148" y="1892"/>
                    <a:pt x="1141" y="1889"/>
                    <a:pt x="1134" y="1885"/>
                  </a:cubicBezTo>
                  <a:lnTo>
                    <a:pt x="1127" y="1881"/>
                  </a:lnTo>
                  <a:lnTo>
                    <a:pt x="1120" y="1878"/>
                  </a:lnTo>
                  <a:lnTo>
                    <a:pt x="1110" y="1868"/>
                  </a:lnTo>
                  <a:cubicBezTo>
                    <a:pt x="1096" y="1858"/>
                    <a:pt x="1083" y="1844"/>
                    <a:pt x="1069" y="1834"/>
                  </a:cubicBezTo>
                  <a:cubicBezTo>
                    <a:pt x="1069" y="1834"/>
                    <a:pt x="1062" y="1823"/>
                    <a:pt x="1059" y="1817"/>
                  </a:cubicBezTo>
                  <a:lnTo>
                    <a:pt x="1049" y="1796"/>
                  </a:lnTo>
                  <a:cubicBezTo>
                    <a:pt x="1042" y="1783"/>
                    <a:pt x="1035" y="1770"/>
                    <a:pt x="1029" y="1756"/>
                  </a:cubicBezTo>
                  <a:cubicBezTo>
                    <a:pt x="1012" y="1759"/>
                    <a:pt x="998" y="1759"/>
                    <a:pt x="985" y="1762"/>
                  </a:cubicBezTo>
                  <a:lnTo>
                    <a:pt x="974" y="1766"/>
                  </a:lnTo>
                  <a:lnTo>
                    <a:pt x="957" y="1766"/>
                  </a:lnTo>
                  <a:cubicBezTo>
                    <a:pt x="940" y="1770"/>
                    <a:pt x="923" y="1773"/>
                    <a:pt x="906" y="1779"/>
                  </a:cubicBezTo>
                  <a:cubicBezTo>
                    <a:pt x="916" y="1881"/>
                    <a:pt x="927" y="2018"/>
                    <a:pt x="930" y="2045"/>
                  </a:cubicBezTo>
                  <a:cubicBezTo>
                    <a:pt x="933" y="2099"/>
                    <a:pt x="936" y="2150"/>
                    <a:pt x="936" y="2205"/>
                  </a:cubicBezTo>
                  <a:cubicBezTo>
                    <a:pt x="940" y="2307"/>
                    <a:pt x="936" y="2406"/>
                    <a:pt x="923" y="2504"/>
                  </a:cubicBezTo>
                  <a:cubicBezTo>
                    <a:pt x="903" y="2654"/>
                    <a:pt x="862" y="2797"/>
                    <a:pt x="797" y="2919"/>
                  </a:cubicBezTo>
                  <a:cubicBezTo>
                    <a:pt x="763" y="2980"/>
                    <a:pt x="726" y="3035"/>
                    <a:pt x="682" y="3082"/>
                  </a:cubicBezTo>
                  <a:cubicBezTo>
                    <a:pt x="638" y="3130"/>
                    <a:pt x="589" y="3175"/>
                    <a:pt x="539" y="3205"/>
                  </a:cubicBezTo>
                  <a:cubicBezTo>
                    <a:pt x="487" y="3236"/>
                    <a:pt x="437" y="3252"/>
                    <a:pt x="382" y="3259"/>
                  </a:cubicBezTo>
                  <a:cubicBezTo>
                    <a:pt x="372" y="3261"/>
                    <a:pt x="361" y="3261"/>
                    <a:pt x="351" y="3261"/>
                  </a:cubicBezTo>
                  <a:cubicBezTo>
                    <a:pt x="311" y="3261"/>
                    <a:pt x="272" y="3252"/>
                    <a:pt x="239" y="3236"/>
                  </a:cubicBezTo>
                  <a:cubicBezTo>
                    <a:pt x="195" y="3215"/>
                    <a:pt x="158" y="3188"/>
                    <a:pt x="127" y="3157"/>
                  </a:cubicBezTo>
                  <a:cubicBezTo>
                    <a:pt x="96" y="3126"/>
                    <a:pt x="73" y="3093"/>
                    <a:pt x="59" y="3062"/>
                  </a:cubicBezTo>
                  <a:cubicBezTo>
                    <a:pt x="25" y="2997"/>
                    <a:pt x="11" y="2939"/>
                    <a:pt x="11" y="2899"/>
                  </a:cubicBezTo>
                  <a:cubicBezTo>
                    <a:pt x="8" y="2881"/>
                    <a:pt x="11" y="2864"/>
                    <a:pt x="11" y="2855"/>
                  </a:cubicBezTo>
                  <a:lnTo>
                    <a:pt x="11" y="2841"/>
                  </a:lnTo>
                  <a:cubicBezTo>
                    <a:pt x="11" y="2841"/>
                    <a:pt x="11" y="2844"/>
                    <a:pt x="8" y="2855"/>
                  </a:cubicBezTo>
                  <a:cubicBezTo>
                    <a:pt x="8" y="2864"/>
                    <a:pt x="5" y="2881"/>
                    <a:pt x="5" y="2899"/>
                  </a:cubicBezTo>
                  <a:cubicBezTo>
                    <a:pt x="1" y="2939"/>
                    <a:pt x="8" y="3001"/>
                    <a:pt x="35" y="3073"/>
                  </a:cubicBezTo>
                  <a:cubicBezTo>
                    <a:pt x="49" y="3106"/>
                    <a:pt x="73" y="3144"/>
                    <a:pt x="100" y="3181"/>
                  </a:cubicBezTo>
                  <a:cubicBezTo>
                    <a:pt x="131" y="3215"/>
                    <a:pt x="168" y="3252"/>
                    <a:pt x="216" y="3280"/>
                  </a:cubicBezTo>
                  <a:cubicBezTo>
                    <a:pt x="259" y="3305"/>
                    <a:pt x="314" y="3321"/>
                    <a:pt x="373" y="3321"/>
                  </a:cubicBezTo>
                  <a:cubicBezTo>
                    <a:pt x="378" y="3321"/>
                    <a:pt x="383" y="3321"/>
                    <a:pt x="389" y="3321"/>
                  </a:cubicBezTo>
                  <a:cubicBezTo>
                    <a:pt x="450" y="3321"/>
                    <a:pt x="518" y="3300"/>
                    <a:pt x="576" y="3269"/>
                  </a:cubicBezTo>
                  <a:cubicBezTo>
                    <a:pt x="638" y="3236"/>
                    <a:pt x="691" y="3195"/>
                    <a:pt x="743" y="3144"/>
                  </a:cubicBezTo>
                  <a:cubicBezTo>
                    <a:pt x="794" y="3093"/>
                    <a:pt x="842" y="3032"/>
                    <a:pt x="883" y="2966"/>
                  </a:cubicBezTo>
                  <a:cubicBezTo>
                    <a:pt x="960" y="2837"/>
                    <a:pt x="1015" y="2681"/>
                    <a:pt x="1038" y="2517"/>
                  </a:cubicBezTo>
                  <a:cubicBezTo>
                    <a:pt x="1056" y="2415"/>
                    <a:pt x="1059" y="2310"/>
                    <a:pt x="1059" y="2201"/>
                  </a:cubicBezTo>
                  <a:cubicBezTo>
                    <a:pt x="1059" y="2130"/>
                    <a:pt x="1052" y="2018"/>
                    <a:pt x="1049" y="1983"/>
                  </a:cubicBezTo>
                  <a:lnTo>
                    <a:pt x="1052" y="1983"/>
                  </a:lnTo>
                  <a:lnTo>
                    <a:pt x="1059" y="1987"/>
                  </a:lnTo>
                  <a:lnTo>
                    <a:pt x="1073" y="1997"/>
                  </a:lnTo>
                  <a:cubicBezTo>
                    <a:pt x="1079" y="2001"/>
                    <a:pt x="1090" y="2007"/>
                    <a:pt x="1100" y="2011"/>
                  </a:cubicBezTo>
                  <a:cubicBezTo>
                    <a:pt x="1157" y="2040"/>
                    <a:pt x="1222" y="2054"/>
                    <a:pt x="1286" y="2054"/>
                  </a:cubicBezTo>
                  <a:cubicBezTo>
                    <a:pt x="1321" y="2054"/>
                    <a:pt x="1355" y="2050"/>
                    <a:pt x="1389" y="2041"/>
                  </a:cubicBezTo>
                  <a:cubicBezTo>
                    <a:pt x="1491" y="2018"/>
                    <a:pt x="1569" y="1956"/>
                    <a:pt x="1630" y="1881"/>
                  </a:cubicBezTo>
                  <a:cubicBezTo>
                    <a:pt x="1750" y="1735"/>
                    <a:pt x="1784" y="1542"/>
                    <a:pt x="1760" y="1374"/>
                  </a:cubicBezTo>
                  <a:cubicBezTo>
                    <a:pt x="1740" y="1208"/>
                    <a:pt x="1674" y="1058"/>
                    <a:pt x="1610" y="929"/>
                  </a:cubicBezTo>
                  <a:cubicBezTo>
                    <a:pt x="1542" y="796"/>
                    <a:pt x="1474" y="674"/>
                    <a:pt x="1399" y="569"/>
                  </a:cubicBezTo>
                  <a:cubicBezTo>
                    <a:pt x="1250" y="358"/>
                    <a:pt x="1087" y="211"/>
                    <a:pt x="967" y="123"/>
                  </a:cubicBezTo>
                  <a:cubicBezTo>
                    <a:pt x="906" y="82"/>
                    <a:pt x="858" y="52"/>
                    <a:pt x="825" y="31"/>
                  </a:cubicBezTo>
                  <a:cubicBezTo>
                    <a:pt x="787" y="11"/>
                    <a:pt x="770" y="1"/>
                    <a:pt x="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5"/>
            <p:cNvSpPr/>
            <p:nvPr/>
          </p:nvSpPr>
          <p:spPr>
            <a:xfrm>
              <a:off x="1191945" y="408550"/>
              <a:ext cx="378023" cy="149699"/>
            </a:xfrm>
            <a:custGeom>
              <a:avLst/>
              <a:gdLst/>
              <a:ahLst/>
              <a:cxnLst/>
              <a:rect l="l" t="t" r="r" b="b"/>
              <a:pathLst>
                <a:path w="8611" h="3410" extrusionOk="0">
                  <a:moveTo>
                    <a:pt x="1" y="0"/>
                  </a:moveTo>
                  <a:lnTo>
                    <a:pt x="1" y="0"/>
                  </a:lnTo>
                  <a:cubicBezTo>
                    <a:pt x="1" y="0"/>
                    <a:pt x="25" y="45"/>
                    <a:pt x="76" y="127"/>
                  </a:cubicBezTo>
                  <a:cubicBezTo>
                    <a:pt x="127" y="208"/>
                    <a:pt x="198" y="327"/>
                    <a:pt x="297" y="474"/>
                  </a:cubicBezTo>
                  <a:cubicBezTo>
                    <a:pt x="494" y="769"/>
                    <a:pt x="790" y="1184"/>
                    <a:pt x="1191" y="1640"/>
                  </a:cubicBezTo>
                  <a:cubicBezTo>
                    <a:pt x="1290" y="1755"/>
                    <a:pt x="1399" y="1875"/>
                    <a:pt x="1511" y="1994"/>
                  </a:cubicBezTo>
                  <a:cubicBezTo>
                    <a:pt x="1569" y="2052"/>
                    <a:pt x="1627" y="2113"/>
                    <a:pt x="1685" y="2174"/>
                  </a:cubicBezTo>
                  <a:cubicBezTo>
                    <a:pt x="1746" y="2232"/>
                    <a:pt x="1808" y="2293"/>
                    <a:pt x="1875" y="2351"/>
                  </a:cubicBezTo>
                  <a:cubicBezTo>
                    <a:pt x="1946" y="2408"/>
                    <a:pt x="2021" y="2460"/>
                    <a:pt x="2110" y="2497"/>
                  </a:cubicBezTo>
                  <a:cubicBezTo>
                    <a:pt x="2182" y="2525"/>
                    <a:pt x="2260" y="2541"/>
                    <a:pt x="2340" y="2541"/>
                  </a:cubicBezTo>
                  <a:cubicBezTo>
                    <a:pt x="2358" y="2541"/>
                    <a:pt x="2377" y="2540"/>
                    <a:pt x="2395" y="2538"/>
                  </a:cubicBezTo>
                  <a:cubicBezTo>
                    <a:pt x="2494" y="2524"/>
                    <a:pt x="2599" y="2484"/>
                    <a:pt x="2668" y="2402"/>
                  </a:cubicBezTo>
                  <a:cubicBezTo>
                    <a:pt x="2739" y="2320"/>
                    <a:pt x="2770" y="2215"/>
                    <a:pt x="2777" y="2113"/>
                  </a:cubicBezTo>
                  <a:cubicBezTo>
                    <a:pt x="2780" y="2072"/>
                    <a:pt x="2780" y="2031"/>
                    <a:pt x="2780" y="1990"/>
                  </a:cubicBezTo>
                  <a:lnTo>
                    <a:pt x="2777" y="1980"/>
                  </a:lnTo>
                  <a:lnTo>
                    <a:pt x="2777" y="1977"/>
                  </a:lnTo>
                  <a:lnTo>
                    <a:pt x="2777" y="1970"/>
                  </a:lnTo>
                  <a:lnTo>
                    <a:pt x="2777" y="1959"/>
                  </a:lnTo>
                  <a:cubicBezTo>
                    <a:pt x="2777" y="1964"/>
                    <a:pt x="2780" y="1964"/>
                    <a:pt x="2783" y="1967"/>
                  </a:cubicBezTo>
                  <a:lnTo>
                    <a:pt x="2783" y="1973"/>
                  </a:lnTo>
                  <a:lnTo>
                    <a:pt x="2787" y="1977"/>
                  </a:lnTo>
                  <a:lnTo>
                    <a:pt x="2787" y="1980"/>
                  </a:lnTo>
                  <a:lnTo>
                    <a:pt x="2817" y="2021"/>
                  </a:lnTo>
                  <a:cubicBezTo>
                    <a:pt x="2828" y="2035"/>
                    <a:pt x="2838" y="2052"/>
                    <a:pt x="2852" y="2066"/>
                  </a:cubicBezTo>
                  <a:cubicBezTo>
                    <a:pt x="2899" y="2127"/>
                    <a:pt x="2946" y="2188"/>
                    <a:pt x="2998" y="2242"/>
                  </a:cubicBezTo>
                  <a:cubicBezTo>
                    <a:pt x="3100" y="2361"/>
                    <a:pt x="3209" y="2470"/>
                    <a:pt x="3328" y="2576"/>
                  </a:cubicBezTo>
                  <a:cubicBezTo>
                    <a:pt x="3389" y="2630"/>
                    <a:pt x="3447" y="2681"/>
                    <a:pt x="3511" y="2728"/>
                  </a:cubicBezTo>
                  <a:cubicBezTo>
                    <a:pt x="3573" y="2780"/>
                    <a:pt x="3637" y="2824"/>
                    <a:pt x="3706" y="2868"/>
                  </a:cubicBezTo>
                  <a:cubicBezTo>
                    <a:pt x="3736" y="2892"/>
                    <a:pt x="3770" y="2912"/>
                    <a:pt x="3804" y="2933"/>
                  </a:cubicBezTo>
                  <a:cubicBezTo>
                    <a:pt x="3838" y="2956"/>
                    <a:pt x="3872" y="2977"/>
                    <a:pt x="3906" y="2997"/>
                  </a:cubicBezTo>
                  <a:lnTo>
                    <a:pt x="4012" y="3055"/>
                  </a:lnTo>
                  <a:lnTo>
                    <a:pt x="4120" y="3110"/>
                  </a:lnTo>
                  <a:cubicBezTo>
                    <a:pt x="4138" y="3120"/>
                    <a:pt x="4155" y="3130"/>
                    <a:pt x="4175" y="3137"/>
                  </a:cubicBezTo>
                  <a:lnTo>
                    <a:pt x="4232" y="3164"/>
                  </a:lnTo>
                  <a:cubicBezTo>
                    <a:pt x="4270" y="3181"/>
                    <a:pt x="4307" y="3198"/>
                    <a:pt x="4345" y="3215"/>
                  </a:cubicBezTo>
                  <a:cubicBezTo>
                    <a:pt x="4423" y="3242"/>
                    <a:pt x="4498" y="3276"/>
                    <a:pt x="4576" y="3300"/>
                  </a:cubicBezTo>
                  <a:cubicBezTo>
                    <a:pt x="4654" y="3327"/>
                    <a:pt x="4736" y="3347"/>
                    <a:pt x="4814" y="3368"/>
                  </a:cubicBezTo>
                  <a:cubicBezTo>
                    <a:pt x="4896" y="3392"/>
                    <a:pt x="4978" y="3405"/>
                    <a:pt x="5063" y="3409"/>
                  </a:cubicBezTo>
                  <a:cubicBezTo>
                    <a:pt x="5074" y="3409"/>
                    <a:pt x="5086" y="3409"/>
                    <a:pt x="5097" y="3409"/>
                  </a:cubicBezTo>
                  <a:cubicBezTo>
                    <a:pt x="5174" y="3409"/>
                    <a:pt x="5251" y="3397"/>
                    <a:pt x="5325" y="3361"/>
                  </a:cubicBezTo>
                  <a:cubicBezTo>
                    <a:pt x="5410" y="3324"/>
                    <a:pt x="5477" y="3249"/>
                    <a:pt x="5512" y="3160"/>
                  </a:cubicBezTo>
                  <a:cubicBezTo>
                    <a:pt x="5543" y="3075"/>
                    <a:pt x="5543" y="2984"/>
                    <a:pt x="5532" y="2902"/>
                  </a:cubicBezTo>
                  <a:cubicBezTo>
                    <a:pt x="5525" y="2882"/>
                    <a:pt x="5522" y="2862"/>
                    <a:pt x="5515" y="2841"/>
                  </a:cubicBezTo>
                  <a:lnTo>
                    <a:pt x="5508" y="2813"/>
                  </a:lnTo>
                  <a:lnTo>
                    <a:pt x="5508" y="2807"/>
                  </a:lnTo>
                  <a:lnTo>
                    <a:pt x="5505" y="2804"/>
                  </a:lnTo>
                  <a:lnTo>
                    <a:pt x="5505" y="2800"/>
                  </a:lnTo>
                  <a:lnTo>
                    <a:pt x="5502" y="2800"/>
                  </a:lnTo>
                  <a:lnTo>
                    <a:pt x="5502" y="2796"/>
                  </a:lnTo>
                  <a:lnTo>
                    <a:pt x="5505" y="2800"/>
                  </a:lnTo>
                  <a:lnTo>
                    <a:pt x="5512" y="2800"/>
                  </a:lnTo>
                  <a:cubicBezTo>
                    <a:pt x="5525" y="2807"/>
                    <a:pt x="5539" y="2813"/>
                    <a:pt x="5549" y="2817"/>
                  </a:cubicBezTo>
                  <a:cubicBezTo>
                    <a:pt x="5570" y="2827"/>
                    <a:pt x="5587" y="2834"/>
                    <a:pt x="5604" y="2841"/>
                  </a:cubicBezTo>
                  <a:cubicBezTo>
                    <a:pt x="5678" y="2871"/>
                    <a:pt x="5747" y="2898"/>
                    <a:pt x="5818" y="2923"/>
                  </a:cubicBezTo>
                  <a:cubicBezTo>
                    <a:pt x="6182" y="3052"/>
                    <a:pt x="6549" y="3123"/>
                    <a:pt x="6903" y="3140"/>
                  </a:cubicBezTo>
                  <a:cubicBezTo>
                    <a:pt x="6984" y="3145"/>
                    <a:pt x="7065" y="3148"/>
                    <a:pt x="7145" y="3148"/>
                  </a:cubicBezTo>
                  <a:cubicBezTo>
                    <a:pt x="7236" y="3148"/>
                    <a:pt x="7326" y="3144"/>
                    <a:pt x="7413" y="3137"/>
                  </a:cubicBezTo>
                  <a:cubicBezTo>
                    <a:pt x="7580" y="3123"/>
                    <a:pt x="7740" y="3096"/>
                    <a:pt x="7886" y="3052"/>
                  </a:cubicBezTo>
                  <a:cubicBezTo>
                    <a:pt x="8036" y="3008"/>
                    <a:pt x="8171" y="2939"/>
                    <a:pt x="8284" y="2851"/>
                  </a:cubicBezTo>
                  <a:cubicBezTo>
                    <a:pt x="8396" y="2760"/>
                    <a:pt x="8482" y="2650"/>
                    <a:pt x="8536" y="2535"/>
                  </a:cubicBezTo>
                  <a:cubicBezTo>
                    <a:pt x="8590" y="2422"/>
                    <a:pt x="8611" y="2300"/>
                    <a:pt x="8600" y="2191"/>
                  </a:cubicBezTo>
                  <a:cubicBezTo>
                    <a:pt x="8600" y="2164"/>
                    <a:pt x="8594" y="2137"/>
                    <a:pt x="8587" y="2110"/>
                  </a:cubicBezTo>
                  <a:cubicBezTo>
                    <a:pt x="8580" y="2086"/>
                    <a:pt x="8576" y="2058"/>
                    <a:pt x="8563" y="2038"/>
                  </a:cubicBezTo>
                  <a:cubicBezTo>
                    <a:pt x="8546" y="1990"/>
                    <a:pt x="8522" y="1950"/>
                    <a:pt x="8495" y="1912"/>
                  </a:cubicBezTo>
                  <a:cubicBezTo>
                    <a:pt x="8441" y="1841"/>
                    <a:pt x="8376" y="1786"/>
                    <a:pt x="8318" y="1752"/>
                  </a:cubicBezTo>
                  <a:cubicBezTo>
                    <a:pt x="8257" y="1719"/>
                    <a:pt x="8199" y="1705"/>
                    <a:pt x="8151" y="1698"/>
                  </a:cubicBezTo>
                  <a:cubicBezTo>
                    <a:pt x="8127" y="1694"/>
                    <a:pt x="8107" y="1691"/>
                    <a:pt x="8087" y="1691"/>
                  </a:cubicBezTo>
                  <a:cubicBezTo>
                    <a:pt x="8069" y="1694"/>
                    <a:pt x="8056" y="1694"/>
                    <a:pt x="8042" y="1694"/>
                  </a:cubicBezTo>
                  <a:cubicBezTo>
                    <a:pt x="8019" y="1701"/>
                    <a:pt x="8005" y="1701"/>
                    <a:pt x="8005" y="1701"/>
                  </a:cubicBezTo>
                  <a:cubicBezTo>
                    <a:pt x="8005" y="1701"/>
                    <a:pt x="8019" y="1701"/>
                    <a:pt x="8042" y="1698"/>
                  </a:cubicBezTo>
                  <a:cubicBezTo>
                    <a:pt x="8056" y="1694"/>
                    <a:pt x="8069" y="1694"/>
                    <a:pt x="8087" y="1694"/>
                  </a:cubicBezTo>
                  <a:cubicBezTo>
                    <a:pt x="8107" y="1694"/>
                    <a:pt x="8127" y="1698"/>
                    <a:pt x="8151" y="1701"/>
                  </a:cubicBezTo>
                  <a:cubicBezTo>
                    <a:pt x="8196" y="1711"/>
                    <a:pt x="8253" y="1728"/>
                    <a:pt x="8311" y="1766"/>
                  </a:cubicBezTo>
                  <a:cubicBezTo>
                    <a:pt x="8369" y="1800"/>
                    <a:pt x="8427" y="1854"/>
                    <a:pt x="8478" y="1926"/>
                  </a:cubicBezTo>
                  <a:cubicBezTo>
                    <a:pt x="8502" y="1964"/>
                    <a:pt x="8526" y="2000"/>
                    <a:pt x="8539" y="2048"/>
                  </a:cubicBezTo>
                  <a:cubicBezTo>
                    <a:pt x="8549" y="2069"/>
                    <a:pt x="8553" y="2093"/>
                    <a:pt x="8559" y="2116"/>
                  </a:cubicBezTo>
                  <a:cubicBezTo>
                    <a:pt x="8563" y="2140"/>
                    <a:pt x="8567" y="2168"/>
                    <a:pt x="8567" y="2191"/>
                  </a:cubicBezTo>
                  <a:cubicBezTo>
                    <a:pt x="8573" y="2297"/>
                    <a:pt x="8549" y="2408"/>
                    <a:pt x="8495" y="2518"/>
                  </a:cubicBezTo>
                  <a:cubicBezTo>
                    <a:pt x="8441" y="2623"/>
                    <a:pt x="8355" y="2725"/>
                    <a:pt x="8250" y="2804"/>
                  </a:cubicBezTo>
                  <a:cubicBezTo>
                    <a:pt x="8141" y="2885"/>
                    <a:pt x="8012" y="2946"/>
                    <a:pt x="7869" y="2987"/>
                  </a:cubicBezTo>
                  <a:cubicBezTo>
                    <a:pt x="7726" y="3028"/>
                    <a:pt x="7570" y="3052"/>
                    <a:pt x="7410" y="3062"/>
                  </a:cubicBezTo>
                  <a:cubicBezTo>
                    <a:pt x="7340" y="3066"/>
                    <a:pt x="7270" y="3068"/>
                    <a:pt x="7200" y="3068"/>
                  </a:cubicBezTo>
                  <a:cubicBezTo>
                    <a:pt x="7104" y="3068"/>
                    <a:pt x="7006" y="3064"/>
                    <a:pt x="6906" y="3058"/>
                  </a:cubicBezTo>
                  <a:cubicBezTo>
                    <a:pt x="6563" y="3031"/>
                    <a:pt x="6206" y="2960"/>
                    <a:pt x="5852" y="2831"/>
                  </a:cubicBezTo>
                  <a:cubicBezTo>
                    <a:pt x="5780" y="2807"/>
                    <a:pt x="5712" y="2780"/>
                    <a:pt x="5645" y="2749"/>
                  </a:cubicBezTo>
                  <a:cubicBezTo>
                    <a:pt x="5628" y="2742"/>
                    <a:pt x="5607" y="2735"/>
                    <a:pt x="5590" y="2725"/>
                  </a:cubicBezTo>
                  <a:lnTo>
                    <a:pt x="5563" y="2715"/>
                  </a:lnTo>
                  <a:lnTo>
                    <a:pt x="5546" y="2708"/>
                  </a:lnTo>
                  <a:lnTo>
                    <a:pt x="5522" y="2694"/>
                  </a:lnTo>
                  <a:cubicBezTo>
                    <a:pt x="5485" y="2678"/>
                    <a:pt x="5450" y="2661"/>
                    <a:pt x="5413" y="2640"/>
                  </a:cubicBezTo>
                  <a:cubicBezTo>
                    <a:pt x="5375" y="2623"/>
                    <a:pt x="5339" y="2603"/>
                    <a:pt x="5298" y="2582"/>
                  </a:cubicBezTo>
                  <a:lnTo>
                    <a:pt x="5298" y="2582"/>
                  </a:lnTo>
                  <a:cubicBezTo>
                    <a:pt x="5314" y="2620"/>
                    <a:pt x="5325" y="2647"/>
                    <a:pt x="5342" y="2684"/>
                  </a:cubicBezTo>
                  <a:cubicBezTo>
                    <a:pt x="5359" y="2719"/>
                    <a:pt x="5372" y="2755"/>
                    <a:pt x="5383" y="2790"/>
                  </a:cubicBezTo>
                  <a:lnTo>
                    <a:pt x="5400" y="2837"/>
                  </a:lnTo>
                  <a:lnTo>
                    <a:pt x="5403" y="2848"/>
                  </a:lnTo>
                  <a:lnTo>
                    <a:pt x="5403" y="2854"/>
                  </a:lnTo>
                  <a:lnTo>
                    <a:pt x="5406" y="2868"/>
                  </a:lnTo>
                  <a:cubicBezTo>
                    <a:pt x="5410" y="2885"/>
                    <a:pt x="5413" y="2902"/>
                    <a:pt x="5416" y="2919"/>
                  </a:cubicBezTo>
                  <a:cubicBezTo>
                    <a:pt x="5427" y="2991"/>
                    <a:pt x="5427" y="3062"/>
                    <a:pt x="5403" y="3120"/>
                  </a:cubicBezTo>
                  <a:cubicBezTo>
                    <a:pt x="5379" y="3181"/>
                    <a:pt x="5334" y="3232"/>
                    <a:pt x="5273" y="3259"/>
                  </a:cubicBezTo>
                  <a:cubicBezTo>
                    <a:pt x="5223" y="3286"/>
                    <a:pt x="5159" y="3297"/>
                    <a:pt x="5095" y="3297"/>
                  </a:cubicBezTo>
                  <a:cubicBezTo>
                    <a:pt x="5086" y="3297"/>
                    <a:pt x="5078" y="3297"/>
                    <a:pt x="5069" y="3297"/>
                  </a:cubicBezTo>
                  <a:cubicBezTo>
                    <a:pt x="4995" y="3293"/>
                    <a:pt x="4916" y="3280"/>
                    <a:pt x="4841" y="3262"/>
                  </a:cubicBezTo>
                  <a:cubicBezTo>
                    <a:pt x="4767" y="3239"/>
                    <a:pt x="4689" y="3222"/>
                    <a:pt x="4614" y="3195"/>
                  </a:cubicBezTo>
                  <a:cubicBezTo>
                    <a:pt x="4535" y="3171"/>
                    <a:pt x="4461" y="3140"/>
                    <a:pt x="4386" y="3110"/>
                  </a:cubicBezTo>
                  <a:cubicBezTo>
                    <a:pt x="4351" y="3096"/>
                    <a:pt x="4314" y="3079"/>
                    <a:pt x="4277" y="3062"/>
                  </a:cubicBezTo>
                  <a:lnTo>
                    <a:pt x="4222" y="3038"/>
                  </a:lnTo>
                  <a:cubicBezTo>
                    <a:pt x="4205" y="3028"/>
                    <a:pt x="4185" y="3021"/>
                    <a:pt x="4168" y="3011"/>
                  </a:cubicBezTo>
                  <a:lnTo>
                    <a:pt x="4066" y="2960"/>
                  </a:lnTo>
                  <a:lnTo>
                    <a:pt x="3964" y="2902"/>
                  </a:lnTo>
                  <a:cubicBezTo>
                    <a:pt x="3930" y="2882"/>
                    <a:pt x="3896" y="2862"/>
                    <a:pt x="3862" y="2841"/>
                  </a:cubicBezTo>
                  <a:cubicBezTo>
                    <a:pt x="3831" y="2821"/>
                    <a:pt x="3797" y="2800"/>
                    <a:pt x="3763" y="2780"/>
                  </a:cubicBezTo>
                  <a:cubicBezTo>
                    <a:pt x="3702" y="2735"/>
                    <a:pt x="3637" y="2691"/>
                    <a:pt x="3576" y="2644"/>
                  </a:cubicBezTo>
                  <a:cubicBezTo>
                    <a:pt x="3515" y="2596"/>
                    <a:pt x="3457" y="2548"/>
                    <a:pt x="3400" y="2497"/>
                  </a:cubicBezTo>
                  <a:cubicBezTo>
                    <a:pt x="3284" y="2395"/>
                    <a:pt x="3175" y="2290"/>
                    <a:pt x="3076" y="2174"/>
                  </a:cubicBezTo>
                  <a:cubicBezTo>
                    <a:pt x="3025" y="2119"/>
                    <a:pt x="2981" y="2061"/>
                    <a:pt x="2933" y="2004"/>
                  </a:cubicBezTo>
                  <a:cubicBezTo>
                    <a:pt x="2923" y="1987"/>
                    <a:pt x="2910" y="1973"/>
                    <a:pt x="2899" y="1959"/>
                  </a:cubicBezTo>
                  <a:lnTo>
                    <a:pt x="2865" y="1909"/>
                  </a:lnTo>
                  <a:cubicBezTo>
                    <a:pt x="2844" y="1878"/>
                    <a:pt x="2821" y="1851"/>
                    <a:pt x="2800" y="1813"/>
                  </a:cubicBezTo>
                  <a:lnTo>
                    <a:pt x="2770" y="1763"/>
                  </a:lnTo>
                  <a:lnTo>
                    <a:pt x="2739" y="1719"/>
                  </a:lnTo>
                  <a:cubicBezTo>
                    <a:pt x="2719" y="1722"/>
                    <a:pt x="2698" y="1722"/>
                    <a:pt x="2681" y="1725"/>
                  </a:cubicBezTo>
                  <a:cubicBezTo>
                    <a:pt x="2675" y="1732"/>
                    <a:pt x="2665" y="1742"/>
                    <a:pt x="2634" y="1759"/>
                  </a:cubicBezTo>
                  <a:cubicBezTo>
                    <a:pt x="2640" y="1783"/>
                    <a:pt x="2644" y="1804"/>
                    <a:pt x="2651" y="1827"/>
                  </a:cubicBezTo>
                  <a:cubicBezTo>
                    <a:pt x="2654" y="1851"/>
                    <a:pt x="2657" y="1871"/>
                    <a:pt x="2661" y="1892"/>
                  </a:cubicBezTo>
                  <a:cubicBezTo>
                    <a:pt x="2665" y="1912"/>
                    <a:pt x="2668" y="1932"/>
                    <a:pt x="2671" y="1953"/>
                  </a:cubicBezTo>
                  <a:cubicBezTo>
                    <a:pt x="2671" y="1959"/>
                    <a:pt x="2671" y="1970"/>
                    <a:pt x="2675" y="1980"/>
                  </a:cubicBezTo>
                  <a:lnTo>
                    <a:pt x="2675" y="1997"/>
                  </a:lnTo>
                  <a:cubicBezTo>
                    <a:pt x="2678" y="2035"/>
                    <a:pt x="2678" y="2072"/>
                    <a:pt x="2678" y="2106"/>
                  </a:cubicBezTo>
                  <a:cubicBezTo>
                    <a:pt x="2675" y="2195"/>
                    <a:pt x="2648" y="2276"/>
                    <a:pt x="2596" y="2341"/>
                  </a:cubicBezTo>
                  <a:cubicBezTo>
                    <a:pt x="2546" y="2402"/>
                    <a:pt x="2467" y="2439"/>
                    <a:pt x="2386" y="2453"/>
                  </a:cubicBezTo>
                  <a:cubicBezTo>
                    <a:pt x="2368" y="2455"/>
                    <a:pt x="2350" y="2457"/>
                    <a:pt x="2332" y="2457"/>
                  </a:cubicBezTo>
                  <a:cubicBezTo>
                    <a:pt x="2267" y="2457"/>
                    <a:pt x="2202" y="2443"/>
                    <a:pt x="2141" y="2422"/>
                  </a:cubicBezTo>
                  <a:cubicBezTo>
                    <a:pt x="2062" y="2392"/>
                    <a:pt x="1991" y="2344"/>
                    <a:pt x="1923" y="2293"/>
                  </a:cubicBezTo>
                  <a:cubicBezTo>
                    <a:pt x="1858" y="2239"/>
                    <a:pt x="1797" y="2181"/>
                    <a:pt x="1736" y="2123"/>
                  </a:cubicBezTo>
                  <a:cubicBezTo>
                    <a:pt x="1674" y="2066"/>
                    <a:pt x="1613" y="2008"/>
                    <a:pt x="1559" y="1950"/>
                  </a:cubicBezTo>
                  <a:cubicBezTo>
                    <a:pt x="1443" y="1834"/>
                    <a:pt x="1334" y="1719"/>
                    <a:pt x="1232" y="1606"/>
                  </a:cubicBezTo>
                  <a:cubicBezTo>
                    <a:pt x="824" y="1157"/>
                    <a:pt x="514" y="755"/>
                    <a:pt x="310" y="463"/>
                  </a:cubicBezTo>
                  <a:cubicBezTo>
                    <a:pt x="208" y="320"/>
                    <a:pt x="130" y="204"/>
                    <a:pt x="79" y="123"/>
                  </a:cubicBezTo>
                  <a:cubicBezTo>
                    <a:pt x="28"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5"/>
            <p:cNvSpPr/>
            <p:nvPr/>
          </p:nvSpPr>
          <p:spPr>
            <a:xfrm>
              <a:off x="1473306" y="419526"/>
              <a:ext cx="59177" cy="52460"/>
            </a:xfrm>
            <a:custGeom>
              <a:avLst/>
              <a:gdLst/>
              <a:ahLst/>
              <a:cxnLst/>
              <a:rect l="l" t="t" r="r" b="b"/>
              <a:pathLst>
                <a:path w="1348" h="1195" extrusionOk="0">
                  <a:moveTo>
                    <a:pt x="630" y="1"/>
                  </a:moveTo>
                  <a:cubicBezTo>
                    <a:pt x="555" y="1"/>
                    <a:pt x="478" y="12"/>
                    <a:pt x="402" y="36"/>
                  </a:cubicBezTo>
                  <a:cubicBezTo>
                    <a:pt x="334" y="56"/>
                    <a:pt x="266" y="87"/>
                    <a:pt x="201" y="131"/>
                  </a:cubicBezTo>
                  <a:cubicBezTo>
                    <a:pt x="140" y="175"/>
                    <a:pt x="82" y="237"/>
                    <a:pt x="52" y="312"/>
                  </a:cubicBezTo>
                  <a:cubicBezTo>
                    <a:pt x="18" y="387"/>
                    <a:pt x="7" y="464"/>
                    <a:pt x="4" y="543"/>
                  </a:cubicBezTo>
                  <a:cubicBezTo>
                    <a:pt x="1" y="621"/>
                    <a:pt x="11" y="700"/>
                    <a:pt x="32" y="775"/>
                  </a:cubicBezTo>
                  <a:cubicBezTo>
                    <a:pt x="55" y="849"/>
                    <a:pt x="89" y="921"/>
                    <a:pt x="140" y="985"/>
                  </a:cubicBezTo>
                  <a:cubicBezTo>
                    <a:pt x="188" y="1047"/>
                    <a:pt x="249" y="1101"/>
                    <a:pt x="321" y="1138"/>
                  </a:cubicBezTo>
                  <a:cubicBezTo>
                    <a:pt x="393" y="1175"/>
                    <a:pt x="474" y="1195"/>
                    <a:pt x="555" y="1195"/>
                  </a:cubicBezTo>
                  <a:cubicBezTo>
                    <a:pt x="631" y="1195"/>
                    <a:pt x="706" y="1178"/>
                    <a:pt x="773" y="1142"/>
                  </a:cubicBezTo>
                  <a:cubicBezTo>
                    <a:pt x="844" y="1108"/>
                    <a:pt x="899" y="1047"/>
                    <a:pt x="936" y="982"/>
                  </a:cubicBezTo>
                  <a:cubicBezTo>
                    <a:pt x="971" y="918"/>
                    <a:pt x="987" y="846"/>
                    <a:pt x="984" y="775"/>
                  </a:cubicBezTo>
                  <a:cubicBezTo>
                    <a:pt x="987" y="740"/>
                    <a:pt x="977" y="703"/>
                    <a:pt x="971" y="673"/>
                  </a:cubicBezTo>
                  <a:cubicBezTo>
                    <a:pt x="957" y="638"/>
                    <a:pt x="943" y="607"/>
                    <a:pt x="922" y="580"/>
                  </a:cubicBezTo>
                  <a:cubicBezTo>
                    <a:pt x="885" y="526"/>
                    <a:pt x="831" y="485"/>
                    <a:pt x="779" y="461"/>
                  </a:cubicBezTo>
                  <a:cubicBezTo>
                    <a:pt x="729" y="434"/>
                    <a:pt x="671" y="417"/>
                    <a:pt x="616" y="417"/>
                  </a:cubicBezTo>
                  <a:cubicBezTo>
                    <a:pt x="558" y="417"/>
                    <a:pt x="504" y="441"/>
                    <a:pt x="470" y="478"/>
                  </a:cubicBezTo>
                  <a:cubicBezTo>
                    <a:pt x="440" y="519"/>
                    <a:pt x="426" y="563"/>
                    <a:pt x="423" y="604"/>
                  </a:cubicBezTo>
                  <a:cubicBezTo>
                    <a:pt x="419" y="645"/>
                    <a:pt x="426" y="682"/>
                    <a:pt x="436" y="713"/>
                  </a:cubicBezTo>
                  <a:cubicBezTo>
                    <a:pt x="460" y="778"/>
                    <a:pt x="501" y="815"/>
                    <a:pt x="535" y="829"/>
                  </a:cubicBezTo>
                  <a:cubicBezTo>
                    <a:pt x="552" y="836"/>
                    <a:pt x="562" y="836"/>
                    <a:pt x="572" y="836"/>
                  </a:cubicBezTo>
                  <a:cubicBezTo>
                    <a:pt x="566" y="832"/>
                    <a:pt x="552" y="829"/>
                    <a:pt x="538" y="822"/>
                  </a:cubicBezTo>
                  <a:cubicBezTo>
                    <a:pt x="508" y="805"/>
                    <a:pt x="473" y="767"/>
                    <a:pt x="460" y="706"/>
                  </a:cubicBezTo>
                  <a:cubicBezTo>
                    <a:pt x="450" y="679"/>
                    <a:pt x="450" y="645"/>
                    <a:pt x="453" y="607"/>
                  </a:cubicBezTo>
                  <a:cubicBezTo>
                    <a:pt x="460" y="574"/>
                    <a:pt x="477" y="536"/>
                    <a:pt x="504" y="509"/>
                  </a:cubicBezTo>
                  <a:cubicBezTo>
                    <a:pt x="529" y="484"/>
                    <a:pt x="564" y="471"/>
                    <a:pt x="601" y="471"/>
                  </a:cubicBezTo>
                  <a:cubicBezTo>
                    <a:pt x="605" y="471"/>
                    <a:pt x="609" y="471"/>
                    <a:pt x="613" y="472"/>
                  </a:cubicBezTo>
                  <a:cubicBezTo>
                    <a:pt x="657" y="475"/>
                    <a:pt x="705" y="495"/>
                    <a:pt x="749" y="519"/>
                  </a:cubicBezTo>
                  <a:cubicBezTo>
                    <a:pt x="790" y="546"/>
                    <a:pt x="831" y="580"/>
                    <a:pt x="858" y="624"/>
                  </a:cubicBezTo>
                  <a:cubicBezTo>
                    <a:pt x="872" y="645"/>
                    <a:pt x="878" y="669"/>
                    <a:pt x="885" y="696"/>
                  </a:cubicBezTo>
                  <a:cubicBezTo>
                    <a:pt x="892" y="720"/>
                    <a:pt x="895" y="747"/>
                    <a:pt x="892" y="775"/>
                  </a:cubicBezTo>
                  <a:cubicBezTo>
                    <a:pt x="889" y="883"/>
                    <a:pt x="828" y="999"/>
                    <a:pt x="726" y="1053"/>
                  </a:cubicBezTo>
                  <a:cubicBezTo>
                    <a:pt x="678" y="1078"/>
                    <a:pt x="622" y="1091"/>
                    <a:pt x="564" y="1091"/>
                  </a:cubicBezTo>
                  <a:cubicBezTo>
                    <a:pt x="497" y="1091"/>
                    <a:pt x="428" y="1074"/>
                    <a:pt x="368" y="1043"/>
                  </a:cubicBezTo>
                  <a:cubicBezTo>
                    <a:pt x="252" y="989"/>
                    <a:pt x="170" y="873"/>
                    <a:pt x="134" y="744"/>
                  </a:cubicBezTo>
                  <a:cubicBezTo>
                    <a:pt x="113" y="679"/>
                    <a:pt x="106" y="611"/>
                    <a:pt x="106" y="546"/>
                  </a:cubicBezTo>
                  <a:cubicBezTo>
                    <a:pt x="106" y="478"/>
                    <a:pt x="120" y="411"/>
                    <a:pt x="144" y="353"/>
                  </a:cubicBezTo>
                  <a:cubicBezTo>
                    <a:pt x="191" y="237"/>
                    <a:pt x="310" y="162"/>
                    <a:pt x="429" y="122"/>
                  </a:cubicBezTo>
                  <a:cubicBezTo>
                    <a:pt x="508" y="95"/>
                    <a:pt x="590" y="83"/>
                    <a:pt x="669" y="83"/>
                  </a:cubicBezTo>
                  <a:cubicBezTo>
                    <a:pt x="713" y="83"/>
                    <a:pt x="756" y="87"/>
                    <a:pt x="797" y="94"/>
                  </a:cubicBezTo>
                  <a:cubicBezTo>
                    <a:pt x="916" y="114"/>
                    <a:pt x="1021" y="166"/>
                    <a:pt x="1100" y="233"/>
                  </a:cubicBezTo>
                  <a:cubicBezTo>
                    <a:pt x="1181" y="298"/>
                    <a:pt x="1236" y="380"/>
                    <a:pt x="1273" y="458"/>
                  </a:cubicBezTo>
                  <a:cubicBezTo>
                    <a:pt x="1310" y="536"/>
                    <a:pt x="1327" y="611"/>
                    <a:pt x="1331" y="676"/>
                  </a:cubicBezTo>
                  <a:cubicBezTo>
                    <a:pt x="1338" y="737"/>
                    <a:pt x="1331" y="788"/>
                    <a:pt x="1327" y="822"/>
                  </a:cubicBezTo>
                  <a:cubicBezTo>
                    <a:pt x="1321" y="856"/>
                    <a:pt x="1317" y="873"/>
                    <a:pt x="1317" y="873"/>
                  </a:cubicBezTo>
                  <a:cubicBezTo>
                    <a:pt x="1317" y="873"/>
                    <a:pt x="1321" y="856"/>
                    <a:pt x="1331" y="822"/>
                  </a:cubicBezTo>
                  <a:cubicBezTo>
                    <a:pt x="1338" y="788"/>
                    <a:pt x="1348" y="740"/>
                    <a:pt x="1348" y="676"/>
                  </a:cubicBezTo>
                  <a:cubicBezTo>
                    <a:pt x="1348" y="611"/>
                    <a:pt x="1338" y="530"/>
                    <a:pt x="1307" y="444"/>
                  </a:cubicBezTo>
                  <a:cubicBezTo>
                    <a:pt x="1277" y="359"/>
                    <a:pt x="1222" y="268"/>
                    <a:pt x="1137" y="189"/>
                  </a:cubicBezTo>
                  <a:cubicBezTo>
                    <a:pt x="1055" y="111"/>
                    <a:pt x="939" y="50"/>
                    <a:pt x="814" y="23"/>
                  </a:cubicBezTo>
                  <a:cubicBezTo>
                    <a:pt x="755" y="9"/>
                    <a:pt x="693"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5"/>
            <p:cNvSpPr/>
            <p:nvPr/>
          </p:nvSpPr>
          <p:spPr>
            <a:xfrm>
              <a:off x="952422" y="311925"/>
              <a:ext cx="455638" cy="189692"/>
            </a:xfrm>
            <a:custGeom>
              <a:avLst/>
              <a:gdLst/>
              <a:ahLst/>
              <a:cxnLst/>
              <a:rect l="l" t="t" r="r" b="b"/>
              <a:pathLst>
                <a:path w="10379" h="4321" extrusionOk="0">
                  <a:moveTo>
                    <a:pt x="1232" y="1"/>
                  </a:moveTo>
                  <a:cubicBezTo>
                    <a:pt x="1174" y="1"/>
                    <a:pt x="1116" y="4"/>
                    <a:pt x="1062" y="4"/>
                  </a:cubicBezTo>
                  <a:lnTo>
                    <a:pt x="902" y="4"/>
                  </a:lnTo>
                  <a:cubicBezTo>
                    <a:pt x="851" y="4"/>
                    <a:pt x="800" y="4"/>
                    <a:pt x="753" y="7"/>
                  </a:cubicBezTo>
                  <a:cubicBezTo>
                    <a:pt x="657" y="14"/>
                    <a:pt x="572" y="17"/>
                    <a:pt x="494" y="21"/>
                  </a:cubicBezTo>
                  <a:cubicBezTo>
                    <a:pt x="412" y="25"/>
                    <a:pt x="345" y="31"/>
                    <a:pt x="283" y="38"/>
                  </a:cubicBezTo>
                  <a:cubicBezTo>
                    <a:pt x="222" y="45"/>
                    <a:pt x="171" y="51"/>
                    <a:pt x="130" y="55"/>
                  </a:cubicBezTo>
                  <a:cubicBezTo>
                    <a:pt x="45" y="62"/>
                    <a:pt x="1" y="65"/>
                    <a:pt x="1" y="65"/>
                  </a:cubicBezTo>
                  <a:cubicBezTo>
                    <a:pt x="1" y="65"/>
                    <a:pt x="45" y="69"/>
                    <a:pt x="130" y="69"/>
                  </a:cubicBezTo>
                  <a:lnTo>
                    <a:pt x="283" y="69"/>
                  </a:lnTo>
                  <a:cubicBezTo>
                    <a:pt x="345" y="72"/>
                    <a:pt x="416" y="72"/>
                    <a:pt x="494" y="75"/>
                  </a:cubicBezTo>
                  <a:cubicBezTo>
                    <a:pt x="572" y="78"/>
                    <a:pt x="657" y="82"/>
                    <a:pt x="753" y="86"/>
                  </a:cubicBezTo>
                  <a:cubicBezTo>
                    <a:pt x="800" y="89"/>
                    <a:pt x="847" y="92"/>
                    <a:pt x="899" y="96"/>
                  </a:cubicBezTo>
                  <a:cubicBezTo>
                    <a:pt x="949" y="103"/>
                    <a:pt x="1004" y="106"/>
                    <a:pt x="1055" y="109"/>
                  </a:cubicBezTo>
                  <a:cubicBezTo>
                    <a:pt x="1110" y="113"/>
                    <a:pt x="1167" y="119"/>
                    <a:pt x="1225" y="123"/>
                  </a:cubicBezTo>
                  <a:cubicBezTo>
                    <a:pt x="1283" y="130"/>
                    <a:pt x="1341" y="136"/>
                    <a:pt x="1402" y="144"/>
                  </a:cubicBezTo>
                  <a:cubicBezTo>
                    <a:pt x="1463" y="150"/>
                    <a:pt x="1524" y="157"/>
                    <a:pt x="1590" y="164"/>
                  </a:cubicBezTo>
                  <a:cubicBezTo>
                    <a:pt x="1651" y="171"/>
                    <a:pt x="1715" y="180"/>
                    <a:pt x="1783" y="191"/>
                  </a:cubicBezTo>
                  <a:cubicBezTo>
                    <a:pt x="2310" y="259"/>
                    <a:pt x="2923" y="392"/>
                    <a:pt x="3559" y="582"/>
                  </a:cubicBezTo>
                  <a:cubicBezTo>
                    <a:pt x="3637" y="606"/>
                    <a:pt x="3719" y="637"/>
                    <a:pt x="3797" y="661"/>
                  </a:cubicBezTo>
                  <a:cubicBezTo>
                    <a:pt x="3838" y="674"/>
                    <a:pt x="3879" y="687"/>
                    <a:pt x="3920" y="701"/>
                  </a:cubicBezTo>
                  <a:lnTo>
                    <a:pt x="3978" y="722"/>
                  </a:lnTo>
                  <a:lnTo>
                    <a:pt x="4039" y="742"/>
                  </a:lnTo>
                  <a:cubicBezTo>
                    <a:pt x="4198" y="803"/>
                    <a:pt x="4361" y="861"/>
                    <a:pt x="4521" y="929"/>
                  </a:cubicBezTo>
                  <a:cubicBezTo>
                    <a:pt x="4848" y="1055"/>
                    <a:pt x="5168" y="1212"/>
                    <a:pt x="5481" y="1372"/>
                  </a:cubicBezTo>
                  <a:cubicBezTo>
                    <a:pt x="5637" y="1457"/>
                    <a:pt x="5794" y="1535"/>
                    <a:pt x="5947" y="1630"/>
                  </a:cubicBezTo>
                  <a:cubicBezTo>
                    <a:pt x="6022" y="1674"/>
                    <a:pt x="6096" y="1719"/>
                    <a:pt x="6171" y="1763"/>
                  </a:cubicBezTo>
                  <a:cubicBezTo>
                    <a:pt x="6246" y="1810"/>
                    <a:pt x="6321" y="1858"/>
                    <a:pt x="6396" y="1902"/>
                  </a:cubicBezTo>
                  <a:cubicBezTo>
                    <a:pt x="6688" y="2092"/>
                    <a:pt x="6974" y="2287"/>
                    <a:pt x="7246" y="2480"/>
                  </a:cubicBezTo>
                  <a:cubicBezTo>
                    <a:pt x="7794" y="2868"/>
                    <a:pt x="8311" y="3232"/>
                    <a:pt x="8767" y="3521"/>
                  </a:cubicBezTo>
                  <a:cubicBezTo>
                    <a:pt x="9226" y="3810"/>
                    <a:pt x="9631" y="4011"/>
                    <a:pt x="9920" y="4137"/>
                  </a:cubicBezTo>
                  <a:cubicBezTo>
                    <a:pt x="9991" y="4168"/>
                    <a:pt x="10056" y="4198"/>
                    <a:pt x="10114" y="4218"/>
                  </a:cubicBezTo>
                  <a:cubicBezTo>
                    <a:pt x="10172" y="4239"/>
                    <a:pt x="10219" y="4259"/>
                    <a:pt x="10257" y="4273"/>
                  </a:cubicBezTo>
                  <a:cubicBezTo>
                    <a:pt x="10338" y="4303"/>
                    <a:pt x="10379" y="4320"/>
                    <a:pt x="10379" y="4320"/>
                  </a:cubicBezTo>
                  <a:cubicBezTo>
                    <a:pt x="10379" y="4320"/>
                    <a:pt x="10338" y="4300"/>
                    <a:pt x="10260" y="4267"/>
                  </a:cubicBezTo>
                  <a:cubicBezTo>
                    <a:pt x="10223" y="4246"/>
                    <a:pt x="10175" y="4226"/>
                    <a:pt x="10121" y="4198"/>
                  </a:cubicBezTo>
                  <a:cubicBezTo>
                    <a:pt x="10066" y="4174"/>
                    <a:pt x="10005" y="4140"/>
                    <a:pt x="9937" y="4103"/>
                  </a:cubicBezTo>
                  <a:cubicBezTo>
                    <a:pt x="9900" y="4086"/>
                    <a:pt x="9865" y="4066"/>
                    <a:pt x="9825" y="4045"/>
                  </a:cubicBezTo>
                  <a:cubicBezTo>
                    <a:pt x="9787" y="4025"/>
                    <a:pt x="9750" y="4001"/>
                    <a:pt x="9709" y="3977"/>
                  </a:cubicBezTo>
                  <a:cubicBezTo>
                    <a:pt x="9668" y="3953"/>
                    <a:pt x="9624" y="3929"/>
                    <a:pt x="9583" y="3906"/>
                  </a:cubicBezTo>
                  <a:cubicBezTo>
                    <a:pt x="9539" y="3879"/>
                    <a:pt x="9495" y="3848"/>
                    <a:pt x="9447" y="3821"/>
                  </a:cubicBezTo>
                  <a:cubicBezTo>
                    <a:pt x="9403" y="3790"/>
                    <a:pt x="9355" y="3763"/>
                    <a:pt x="9305" y="3729"/>
                  </a:cubicBezTo>
                  <a:cubicBezTo>
                    <a:pt x="9256" y="3698"/>
                    <a:pt x="9209" y="3664"/>
                    <a:pt x="9158" y="3630"/>
                  </a:cubicBezTo>
                  <a:cubicBezTo>
                    <a:pt x="9056" y="3562"/>
                    <a:pt x="8950" y="3487"/>
                    <a:pt x="8842" y="3413"/>
                  </a:cubicBezTo>
                  <a:cubicBezTo>
                    <a:pt x="8402" y="3103"/>
                    <a:pt x="7920" y="2705"/>
                    <a:pt x="7386" y="2293"/>
                  </a:cubicBezTo>
                  <a:cubicBezTo>
                    <a:pt x="7117" y="2089"/>
                    <a:pt x="6838" y="1879"/>
                    <a:pt x="6542" y="1678"/>
                  </a:cubicBezTo>
                  <a:cubicBezTo>
                    <a:pt x="6468" y="1630"/>
                    <a:pt x="6392" y="1579"/>
                    <a:pt x="6317" y="1532"/>
                  </a:cubicBezTo>
                  <a:cubicBezTo>
                    <a:pt x="6239" y="1483"/>
                    <a:pt x="6161" y="1439"/>
                    <a:pt x="6086" y="1392"/>
                  </a:cubicBezTo>
                  <a:cubicBezTo>
                    <a:pt x="5930" y="1296"/>
                    <a:pt x="5770" y="1212"/>
                    <a:pt x="5610" y="1123"/>
                  </a:cubicBezTo>
                  <a:cubicBezTo>
                    <a:pt x="5287" y="960"/>
                    <a:pt x="4957" y="807"/>
                    <a:pt x="4623" y="678"/>
                  </a:cubicBezTo>
                  <a:cubicBezTo>
                    <a:pt x="4457" y="609"/>
                    <a:pt x="4287" y="555"/>
                    <a:pt x="4124" y="497"/>
                  </a:cubicBezTo>
                  <a:lnTo>
                    <a:pt x="4062" y="477"/>
                  </a:lnTo>
                  <a:lnTo>
                    <a:pt x="3998" y="456"/>
                  </a:lnTo>
                  <a:cubicBezTo>
                    <a:pt x="3957" y="446"/>
                    <a:pt x="3916" y="433"/>
                    <a:pt x="3871" y="419"/>
                  </a:cubicBezTo>
                  <a:cubicBezTo>
                    <a:pt x="3790" y="395"/>
                    <a:pt x="3708" y="372"/>
                    <a:pt x="3626" y="348"/>
                  </a:cubicBezTo>
                  <a:cubicBezTo>
                    <a:pt x="2970" y="171"/>
                    <a:pt x="2341" y="78"/>
                    <a:pt x="1800" y="31"/>
                  </a:cubicBezTo>
                  <a:cubicBezTo>
                    <a:pt x="1732" y="28"/>
                    <a:pt x="1667" y="17"/>
                    <a:pt x="1603" y="14"/>
                  </a:cubicBezTo>
                  <a:cubicBezTo>
                    <a:pt x="1535" y="14"/>
                    <a:pt x="1474" y="11"/>
                    <a:pt x="1412" y="7"/>
                  </a:cubicBezTo>
                  <a:cubicBezTo>
                    <a:pt x="1351" y="7"/>
                    <a:pt x="1290" y="4"/>
                    <a:pt x="1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5"/>
            <p:cNvSpPr/>
            <p:nvPr/>
          </p:nvSpPr>
          <p:spPr>
            <a:xfrm>
              <a:off x="1184351" y="341953"/>
              <a:ext cx="219719" cy="139821"/>
            </a:xfrm>
            <a:custGeom>
              <a:avLst/>
              <a:gdLst/>
              <a:ahLst/>
              <a:cxnLst/>
              <a:rect l="l" t="t" r="r" b="b"/>
              <a:pathLst>
                <a:path w="5005" h="3185" extrusionOk="0">
                  <a:moveTo>
                    <a:pt x="1" y="0"/>
                  </a:moveTo>
                  <a:cubicBezTo>
                    <a:pt x="1" y="0"/>
                    <a:pt x="21" y="11"/>
                    <a:pt x="62" y="27"/>
                  </a:cubicBezTo>
                  <a:cubicBezTo>
                    <a:pt x="103" y="44"/>
                    <a:pt x="160" y="72"/>
                    <a:pt x="235" y="109"/>
                  </a:cubicBezTo>
                  <a:cubicBezTo>
                    <a:pt x="381" y="174"/>
                    <a:pt x="589" y="283"/>
                    <a:pt x="838" y="408"/>
                  </a:cubicBezTo>
                  <a:cubicBezTo>
                    <a:pt x="1086" y="534"/>
                    <a:pt x="1361" y="701"/>
                    <a:pt x="1654" y="888"/>
                  </a:cubicBezTo>
                  <a:cubicBezTo>
                    <a:pt x="1943" y="1075"/>
                    <a:pt x="2246" y="1286"/>
                    <a:pt x="2532" y="1517"/>
                  </a:cubicBezTo>
                  <a:cubicBezTo>
                    <a:pt x="2824" y="1746"/>
                    <a:pt x="3110" y="1983"/>
                    <a:pt x="3389" y="2198"/>
                  </a:cubicBezTo>
                  <a:cubicBezTo>
                    <a:pt x="3664" y="2415"/>
                    <a:pt x="3933" y="2606"/>
                    <a:pt x="4171" y="2759"/>
                  </a:cubicBezTo>
                  <a:cubicBezTo>
                    <a:pt x="4409" y="2912"/>
                    <a:pt x="4620" y="3018"/>
                    <a:pt x="4769" y="3085"/>
                  </a:cubicBezTo>
                  <a:cubicBezTo>
                    <a:pt x="4804" y="3103"/>
                    <a:pt x="4838" y="3116"/>
                    <a:pt x="4868" y="3129"/>
                  </a:cubicBezTo>
                  <a:cubicBezTo>
                    <a:pt x="4899" y="3140"/>
                    <a:pt x="4923" y="3150"/>
                    <a:pt x="4943" y="3160"/>
                  </a:cubicBezTo>
                  <a:cubicBezTo>
                    <a:pt x="4984" y="3178"/>
                    <a:pt x="5005" y="3184"/>
                    <a:pt x="5005" y="3184"/>
                  </a:cubicBezTo>
                  <a:cubicBezTo>
                    <a:pt x="5005" y="3184"/>
                    <a:pt x="4984" y="3174"/>
                    <a:pt x="4947" y="3154"/>
                  </a:cubicBezTo>
                  <a:cubicBezTo>
                    <a:pt x="4929" y="3140"/>
                    <a:pt x="4906" y="3126"/>
                    <a:pt x="4879" y="3113"/>
                  </a:cubicBezTo>
                  <a:cubicBezTo>
                    <a:pt x="4851" y="3096"/>
                    <a:pt x="4818" y="3079"/>
                    <a:pt x="4783" y="3055"/>
                  </a:cubicBezTo>
                  <a:cubicBezTo>
                    <a:pt x="4644" y="2974"/>
                    <a:pt x="4453" y="2837"/>
                    <a:pt x="4232" y="2671"/>
                  </a:cubicBezTo>
                  <a:cubicBezTo>
                    <a:pt x="4011" y="2501"/>
                    <a:pt x="3769" y="2286"/>
                    <a:pt x="3511" y="2052"/>
                  </a:cubicBezTo>
                  <a:cubicBezTo>
                    <a:pt x="3253" y="1817"/>
                    <a:pt x="2977" y="1565"/>
                    <a:pt x="2681" y="1327"/>
                  </a:cubicBezTo>
                  <a:cubicBezTo>
                    <a:pt x="2389" y="1093"/>
                    <a:pt x="2075" y="875"/>
                    <a:pt x="1766" y="701"/>
                  </a:cubicBezTo>
                  <a:cubicBezTo>
                    <a:pt x="1460" y="521"/>
                    <a:pt x="1157" y="388"/>
                    <a:pt x="895" y="279"/>
                  </a:cubicBezTo>
                  <a:cubicBezTo>
                    <a:pt x="637" y="170"/>
                    <a:pt x="409" y="109"/>
                    <a:pt x="249" y="61"/>
                  </a:cubicBezTo>
                  <a:cubicBezTo>
                    <a:pt x="171" y="41"/>
                    <a:pt x="109" y="27"/>
                    <a:pt x="65" y="17"/>
                  </a:cubicBezTo>
                  <a:cubicBezTo>
                    <a:pt x="24"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5"/>
            <p:cNvSpPr/>
            <p:nvPr/>
          </p:nvSpPr>
          <p:spPr>
            <a:xfrm>
              <a:off x="475439" y="690963"/>
              <a:ext cx="61416" cy="279116"/>
            </a:xfrm>
            <a:custGeom>
              <a:avLst/>
              <a:gdLst/>
              <a:ahLst/>
              <a:cxnLst/>
              <a:rect l="l" t="t" r="r" b="b"/>
              <a:pathLst>
                <a:path w="1399" h="6358" extrusionOk="0">
                  <a:moveTo>
                    <a:pt x="964" y="0"/>
                  </a:moveTo>
                  <a:cubicBezTo>
                    <a:pt x="964" y="0"/>
                    <a:pt x="950" y="21"/>
                    <a:pt x="923" y="62"/>
                  </a:cubicBezTo>
                  <a:cubicBezTo>
                    <a:pt x="895" y="106"/>
                    <a:pt x="851" y="164"/>
                    <a:pt x="800" y="241"/>
                  </a:cubicBezTo>
                  <a:cubicBezTo>
                    <a:pt x="705" y="401"/>
                    <a:pt x="559" y="629"/>
                    <a:pt x="426" y="925"/>
                  </a:cubicBezTo>
                  <a:cubicBezTo>
                    <a:pt x="395" y="1000"/>
                    <a:pt x="361" y="1075"/>
                    <a:pt x="331" y="1156"/>
                  </a:cubicBezTo>
                  <a:cubicBezTo>
                    <a:pt x="300" y="1241"/>
                    <a:pt x="266" y="1323"/>
                    <a:pt x="239" y="1415"/>
                  </a:cubicBezTo>
                  <a:cubicBezTo>
                    <a:pt x="177" y="1588"/>
                    <a:pt x="127" y="1783"/>
                    <a:pt x="89" y="1983"/>
                  </a:cubicBezTo>
                  <a:cubicBezTo>
                    <a:pt x="69" y="2082"/>
                    <a:pt x="52" y="2184"/>
                    <a:pt x="38" y="2290"/>
                  </a:cubicBezTo>
                  <a:cubicBezTo>
                    <a:pt x="21" y="2395"/>
                    <a:pt x="17" y="2500"/>
                    <a:pt x="8" y="2605"/>
                  </a:cubicBezTo>
                  <a:cubicBezTo>
                    <a:pt x="0" y="2823"/>
                    <a:pt x="0" y="3041"/>
                    <a:pt x="14" y="3259"/>
                  </a:cubicBezTo>
                  <a:cubicBezTo>
                    <a:pt x="35" y="3477"/>
                    <a:pt x="66" y="3695"/>
                    <a:pt x="106" y="3905"/>
                  </a:cubicBezTo>
                  <a:cubicBezTo>
                    <a:pt x="151" y="4113"/>
                    <a:pt x="201" y="4320"/>
                    <a:pt x="266" y="4514"/>
                  </a:cubicBezTo>
                  <a:cubicBezTo>
                    <a:pt x="392" y="4902"/>
                    <a:pt x="572" y="5242"/>
                    <a:pt x="735" y="5521"/>
                  </a:cubicBezTo>
                  <a:cubicBezTo>
                    <a:pt x="898" y="5800"/>
                    <a:pt x="1076" y="6004"/>
                    <a:pt x="1198" y="6147"/>
                  </a:cubicBezTo>
                  <a:cubicBezTo>
                    <a:pt x="1259" y="6218"/>
                    <a:pt x="1314" y="6266"/>
                    <a:pt x="1347" y="6303"/>
                  </a:cubicBezTo>
                  <a:cubicBezTo>
                    <a:pt x="1382" y="6337"/>
                    <a:pt x="1399" y="6358"/>
                    <a:pt x="1399" y="6358"/>
                  </a:cubicBezTo>
                  <a:cubicBezTo>
                    <a:pt x="1399" y="6358"/>
                    <a:pt x="1385" y="6334"/>
                    <a:pt x="1361" y="6293"/>
                  </a:cubicBezTo>
                  <a:cubicBezTo>
                    <a:pt x="1334" y="6249"/>
                    <a:pt x="1294" y="6188"/>
                    <a:pt x="1249" y="6106"/>
                  </a:cubicBezTo>
                  <a:cubicBezTo>
                    <a:pt x="1154" y="5949"/>
                    <a:pt x="1038" y="5711"/>
                    <a:pt x="909" y="5429"/>
                  </a:cubicBezTo>
                  <a:cubicBezTo>
                    <a:pt x="780" y="5144"/>
                    <a:pt x="667" y="4797"/>
                    <a:pt x="572" y="4422"/>
                  </a:cubicBezTo>
                  <a:cubicBezTo>
                    <a:pt x="528" y="4235"/>
                    <a:pt x="487" y="4042"/>
                    <a:pt x="457" y="3841"/>
                  </a:cubicBezTo>
                  <a:cubicBezTo>
                    <a:pt x="426" y="3643"/>
                    <a:pt x="402" y="3439"/>
                    <a:pt x="392" y="3232"/>
                  </a:cubicBezTo>
                  <a:cubicBezTo>
                    <a:pt x="378" y="3028"/>
                    <a:pt x="375" y="2823"/>
                    <a:pt x="378" y="2623"/>
                  </a:cubicBezTo>
                  <a:cubicBezTo>
                    <a:pt x="388" y="2422"/>
                    <a:pt x="395" y="2221"/>
                    <a:pt x="413" y="2031"/>
                  </a:cubicBezTo>
                  <a:cubicBezTo>
                    <a:pt x="419" y="1980"/>
                    <a:pt x="426" y="1935"/>
                    <a:pt x="429" y="1888"/>
                  </a:cubicBezTo>
                  <a:cubicBezTo>
                    <a:pt x="436" y="1841"/>
                    <a:pt x="440" y="1792"/>
                    <a:pt x="446" y="1748"/>
                  </a:cubicBezTo>
                  <a:cubicBezTo>
                    <a:pt x="453" y="1701"/>
                    <a:pt x="460" y="1654"/>
                    <a:pt x="466" y="1609"/>
                  </a:cubicBezTo>
                  <a:cubicBezTo>
                    <a:pt x="470" y="1565"/>
                    <a:pt x="480" y="1520"/>
                    <a:pt x="487" y="1476"/>
                  </a:cubicBezTo>
                  <a:cubicBezTo>
                    <a:pt x="501" y="1388"/>
                    <a:pt x="518" y="1303"/>
                    <a:pt x="535" y="1221"/>
                  </a:cubicBezTo>
                  <a:cubicBezTo>
                    <a:pt x="555" y="1139"/>
                    <a:pt x="576" y="1062"/>
                    <a:pt x="592" y="983"/>
                  </a:cubicBezTo>
                  <a:cubicBezTo>
                    <a:pt x="674" y="680"/>
                    <a:pt x="763" y="432"/>
                    <a:pt x="841" y="262"/>
                  </a:cubicBezTo>
                  <a:cubicBezTo>
                    <a:pt x="875" y="177"/>
                    <a:pt x="909" y="112"/>
                    <a:pt x="929" y="68"/>
                  </a:cubicBezTo>
                  <a:cubicBezTo>
                    <a:pt x="953" y="24"/>
                    <a:pt x="964" y="0"/>
                    <a:pt x="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5"/>
            <p:cNvSpPr/>
            <p:nvPr/>
          </p:nvSpPr>
          <p:spPr>
            <a:xfrm>
              <a:off x="451689" y="748297"/>
              <a:ext cx="17999" cy="125642"/>
            </a:xfrm>
            <a:custGeom>
              <a:avLst/>
              <a:gdLst/>
              <a:ahLst/>
              <a:cxnLst/>
              <a:rect l="l" t="t" r="r" b="b"/>
              <a:pathLst>
                <a:path w="410" h="2862" extrusionOk="0">
                  <a:moveTo>
                    <a:pt x="409" y="1"/>
                  </a:moveTo>
                  <a:lnTo>
                    <a:pt x="409" y="1"/>
                  </a:lnTo>
                  <a:cubicBezTo>
                    <a:pt x="409" y="1"/>
                    <a:pt x="389" y="41"/>
                    <a:pt x="351" y="112"/>
                  </a:cubicBezTo>
                  <a:cubicBezTo>
                    <a:pt x="334" y="150"/>
                    <a:pt x="310" y="194"/>
                    <a:pt x="287" y="246"/>
                  </a:cubicBezTo>
                  <a:cubicBezTo>
                    <a:pt x="276" y="272"/>
                    <a:pt x="263" y="299"/>
                    <a:pt x="249" y="327"/>
                  </a:cubicBezTo>
                  <a:cubicBezTo>
                    <a:pt x="239" y="357"/>
                    <a:pt x="225" y="388"/>
                    <a:pt x="215" y="422"/>
                  </a:cubicBezTo>
                  <a:cubicBezTo>
                    <a:pt x="167" y="552"/>
                    <a:pt x="113" y="708"/>
                    <a:pt x="72" y="881"/>
                  </a:cubicBezTo>
                  <a:cubicBezTo>
                    <a:pt x="31" y="1051"/>
                    <a:pt x="15" y="1242"/>
                    <a:pt x="4" y="1429"/>
                  </a:cubicBezTo>
                  <a:cubicBezTo>
                    <a:pt x="4" y="1524"/>
                    <a:pt x="1" y="1620"/>
                    <a:pt x="11" y="1711"/>
                  </a:cubicBezTo>
                  <a:cubicBezTo>
                    <a:pt x="18" y="1803"/>
                    <a:pt x="31" y="1895"/>
                    <a:pt x="48" y="1980"/>
                  </a:cubicBezTo>
                  <a:cubicBezTo>
                    <a:pt x="79" y="2153"/>
                    <a:pt x="137" y="2313"/>
                    <a:pt x="185" y="2442"/>
                  </a:cubicBezTo>
                  <a:cubicBezTo>
                    <a:pt x="194" y="2477"/>
                    <a:pt x="208" y="2507"/>
                    <a:pt x="222" y="2538"/>
                  </a:cubicBezTo>
                  <a:cubicBezTo>
                    <a:pt x="235" y="2565"/>
                    <a:pt x="249" y="2593"/>
                    <a:pt x="263" y="2620"/>
                  </a:cubicBezTo>
                  <a:cubicBezTo>
                    <a:pt x="276" y="2643"/>
                    <a:pt x="287" y="2667"/>
                    <a:pt x="300" y="2691"/>
                  </a:cubicBezTo>
                  <a:cubicBezTo>
                    <a:pt x="310" y="2711"/>
                    <a:pt x="324" y="2731"/>
                    <a:pt x="331" y="2749"/>
                  </a:cubicBezTo>
                  <a:cubicBezTo>
                    <a:pt x="375" y="2820"/>
                    <a:pt x="395" y="2861"/>
                    <a:pt x="395" y="2861"/>
                  </a:cubicBezTo>
                  <a:cubicBezTo>
                    <a:pt x="395" y="2861"/>
                    <a:pt x="389" y="2813"/>
                    <a:pt x="378" y="2736"/>
                  </a:cubicBezTo>
                  <a:cubicBezTo>
                    <a:pt x="372" y="2695"/>
                    <a:pt x="368" y="2647"/>
                    <a:pt x="365" y="2589"/>
                  </a:cubicBezTo>
                  <a:cubicBezTo>
                    <a:pt x="362" y="2562"/>
                    <a:pt x="358" y="2531"/>
                    <a:pt x="358" y="2500"/>
                  </a:cubicBezTo>
                  <a:cubicBezTo>
                    <a:pt x="354" y="2470"/>
                    <a:pt x="351" y="2439"/>
                    <a:pt x="348" y="2405"/>
                  </a:cubicBezTo>
                  <a:cubicBezTo>
                    <a:pt x="327" y="2273"/>
                    <a:pt x="327" y="2113"/>
                    <a:pt x="314" y="1949"/>
                  </a:cubicBezTo>
                  <a:cubicBezTo>
                    <a:pt x="314" y="1864"/>
                    <a:pt x="307" y="1780"/>
                    <a:pt x="304" y="1695"/>
                  </a:cubicBezTo>
                  <a:cubicBezTo>
                    <a:pt x="300" y="1606"/>
                    <a:pt x="296" y="1517"/>
                    <a:pt x="296" y="1429"/>
                  </a:cubicBezTo>
                  <a:cubicBezTo>
                    <a:pt x="290" y="1255"/>
                    <a:pt x="293" y="1078"/>
                    <a:pt x="300" y="912"/>
                  </a:cubicBezTo>
                  <a:cubicBezTo>
                    <a:pt x="310" y="745"/>
                    <a:pt x="310" y="585"/>
                    <a:pt x="334" y="453"/>
                  </a:cubicBezTo>
                  <a:cubicBezTo>
                    <a:pt x="337" y="419"/>
                    <a:pt x="341" y="384"/>
                    <a:pt x="348" y="354"/>
                  </a:cubicBezTo>
                  <a:cubicBezTo>
                    <a:pt x="351" y="323"/>
                    <a:pt x="354" y="296"/>
                    <a:pt x="362" y="266"/>
                  </a:cubicBezTo>
                  <a:cubicBezTo>
                    <a:pt x="365" y="238"/>
                    <a:pt x="368" y="214"/>
                    <a:pt x="372" y="191"/>
                  </a:cubicBezTo>
                  <a:cubicBezTo>
                    <a:pt x="375" y="167"/>
                    <a:pt x="378" y="143"/>
                    <a:pt x="385" y="126"/>
                  </a:cubicBezTo>
                  <a:cubicBezTo>
                    <a:pt x="398" y="45"/>
                    <a:pt x="409"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5"/>
            <p:cNvSpPr/>
            <p:nvPr/>
          </p:nvSpPr>
          <p:spPr>
            <a:xfrm>
              <a:off x="482902" y="1144150"/>
              <a:ext cx="215681" cy="240440"/>
            </a:xfrm>
            <a:custGeom>
              <a:avLst/>
              <a:gdLst/>
              <a:ahLst/>
              <a:cxnLst/>
              <a:rect l="l" t="t" r="r" b="b"/>
              <a:pathLst>
                <a:path w="4913" h="5477" extrusionOk="0">
                  <a:moveTo>
                    <a:pt x="1409" y="1"/>
                  </a:moveTo>
                  <a:cubicBezTo>
                    <a:pt x="1409" y="1"/>
                    <a:pt x="1402" y="5"/>
                    <a:pt x="1381" y="5"/>
                  </a:cubicBezTo>
                  <a:cubicBezTo>
                    <a:pt x="1365" y="5"/>
                    <a:pt x="1341" y="5"/>
                    <a:pt x="1307" y="11"/>
                  </a:cubicBezTo>
                  <a:cubicBezTo>
                    <a:pt x="1239" y="18"/>
                    <a:pt x="1137" y="35"/>
                    <a:pt x="1014" y="79"/>
                  </a:cubicBezTo>
                  <a:cubicBezTo>
                    <a:pt x="896" y="127"/>
                    <a:pt x="756" y="202"/>
                    <a:pt x="613" y="321"/>
                  </a:cubicBezTo>
                  <a:cubicBezTo>
                    <a:pt x="470" y="437"/>
                    <a:pt x="334" y="603"/>
                    <a:pt x="232" y="811"/>
                  </a:cubicBezTo>
                  <a:cubicBezTo>
                    <a:pt x="133" y="1015"/>
                    <a:pt x="62" y="1256"/>
                    <a:pt x="31" y="1518"/>
                  </a:cubicBezTo>
                  <a:cubicBezTo>
                    <a:pt x="1" y="1776"/>
                    <a:pt x="7" y="2052"/>
                    <a:pt x="48" y="2335"/>
                  </a:cubicBezTo>
                  <a:cubicBezTo>
                    <a:pt x="86" y="2613"/>
                    <a:pt x="157" y="2899"/>
                    <a:pt x="266" y="3178"/>
                  </a:cubicBezTo>
                  <a:cubicBezTo>
                    <a:pt x="375" y="3454"/>
                    <a:pt x="521" y="3720"/>
                    <a:pt x="695" y="3968"/>
                  </a:cubicBezTo>
                  <a:lnTo>
                    <a:pt x="763" y="4059"/>
                  </a:lnTo>
                  <a:cubicBezTo>
                    <a:pt x="783" y="4090"/>
                    <a:pt x="807" y="4117"/>
                    <a:pt x="830" y="4148"/>
                  </a:cubicBezTo>
                  <a:lnTo>
                    <a:pt x="902" y="4236"/>
                  </a:lnTo>
                  <a:lnTo>
                    <a:pt x="977" y="4321"/>
                  </a:lnTo>
                  <a:lnTo>
                    <a:pt x="1052" y="4403"/>
                  </a:lnTo>
                  <a:lnTo>
                    <a:pt x="1130" y="4484"/>
                  </a:lnTo>
                  <a:cubicBezTo>
                    <a:pt x="1157" y="4511"/>
                    <a:pt x="1185" y="4539"/>
                    <a:pt x="1212" y="4563"/>
                  </a:cubicBezTo>
                  <a:lnTo>
                    <a:pt x="1293" y="4638"/>
                  </a:lnTo>
                  <a:cubicBezTo>
                    <a:pt x="1518" y="4835"/>
                    <a:pt x="1763" y="5001"/>
                    <a:pt x="2014" y="5128"/>
                  </a:cubicBezTo>
                  <a:cubicBezTo>
                    <a:pt x="2270" y="5254"/>
                    <a:pt x="2529" y="5338"/>
                    <a:pt x="2780" y="5393"/>
                  </a:cubicBezTo>
                  <a:cubicBezTo>
                    <a:pt x="3031" y="5447"/>
                    <a:pt x="3273" y="5475"/>
                    <a:pt x="3498" y="5475"/>
                  </a:cubicBezTo>
                  <a:cubicBezTo>
                    <a:pt x="3513" y="5476"/>
                    <a:pt x="3529" y="5476"/>
                    <a:pt x="3544" y="5476"/>
                  </a:cubicBezTo>
                  <a:cubicBezTo>
                    <a:pt x="3583" y="5476"/>
                    <a:pt x="3622" y="5474"/>
                    <a:pt x="3661" y="5471"/>
                  </a:cubicBezTo>
                  <a:cubicBezTo>
                    <a:pt x="3688" y="5471"/>
                    <a:pt x="3712" y="5471"/>
                    <a:pt x="3739" y="5467"/>
                  </a:cubicBezTo>
                  <a:cubicBezTo>
                    <a:pt x="3766" y="5464"/>
                    <a:pt x="3790" y="5464"/>
                    <a:pt x="3814" y="5461"/>
                  </a:cubicBezTo>
                  <a:cubicBezTo>
                    <a:pt x="3865" y="5454"/>
                    <a:pt x="3916" y="5450"/>
                    <a:pt x="3964" y="5444"/>
                  </a:cubicBezTo>
                  <a:cubicBezTo>
                    <a:pt x="4011" y="5434"/>
                    <a:pt x="4055" y="5427"/>
                    <a:pt x="4100" y="5420"/>
                  </a:cubicBezTo>
                  <a:cubicBezTo>
                    <a:pt x="4144" y="5414"/>
                    <a:pt x="4185" y="5400"/>
                    <a:pt x="4226" y="5389"/>
                  </a:cubicBezTo>
                  <a:cubicBezTo>
                    <a:pt x="4267" y="5379"/>
                    <a:pt x="4307" y="5369"/>
                    <a:pt x="4345" y="5359"/>
                  </a:cubicBezTo>
                  <a:cubicBezTo>
                    <a:pt x="4419" y="5335"/>
                    <a:pt x="4488" y="5315"/>
                    <a:pt x="4549" y="5294"/>
                  </a:cubicBezTo>
                  <a:cubicBezTo>
                    <a:pt x="4606" y="5271"/>
                    <a:pt x="4661" y="5250"/>
                    <a:pt x="4705" y="5230"/>
                  </a:cubicBezTo>
                  <a:cubicBezTo>
                    <a:pt x="4753" y="5213"/>
                    <a:pt x="4787" y="5189"/>
                    <a:pt x="4821" y="5175"/>
                  </a:cubicBezTo>
                  <a:cubicBezTo>
                    <a:pt x="4879" y="5144"/>
                    <a:pt x="4912" y="5128"/>
                    <a:pt x="4912" y="5128"/>
                  </a:cubicBezTo>
                  <a:lnTo>
                    <a:pt x="4912" y="5128"/>
                  </a:lnTo>
                  <a:cubicBezTo>
                    <a:pt x="4912" y="5128"/>
                    <a:pt x="4879" y="5141"/>
                    <a:pt x="4814" y="5161"/>
                  </a:cubicBezTo>
                  <a:cubicBezTo>
                    <a:pt x="4780" y="5172"/>
                    <a:pt x="4743" y="5189"/>
                    <a:pt x="4695" y="5199"/>
                  </a:cubicBezTo>
                  <a:cubicBezTo>
                    <a:pt x="4647" y="5213"/>
                    <a:pt x="4593" y="5226"/>
                    <a:pt x="4532" y="5243"/>
                  </a:cubicBezTo>
                  <a:cubicBezTo>
                    <a:pt x="4342" y="5290"/>
                    <a:pt x="4083" y="5324"/>
                    <a:pt x="3779" y="5324"/>
                  </a:cubicBezTo>
                  <a:cubicBezTo>
                    <a:pt x="3691" y="5324"/>
                    <a:pt x="3599" y="5321"/>
                    <a:pt x="3504" y="5315"/>
                  </a:cubicBezTo>
                  <a:cubicBezTo>
                    <a:pt x="3080" y="5284"/>
                    <a:pt x="2593" y="5148"/>
                    <a:pt x="2137" y="4896"/>
                  </a:cubicBezTo>
                  <a:cubicBezTo>
                    <a:pt x="1909" y="4770"/>
                    <a:pt x="1688" y="4610"/>
                    <a:pt x="1488" y="4423"/>
                  </a:cubicBezTo>
                  <a:lnTo>
                    <a:pt x="1413" y="4355"/>
                  </a:lnTo>
                  <a:cubicBezTo>
                    <a:pt x="1389" y="4332"/>
                    <a:pt x="1365" y="4304"/>
                    <a:pt x="1341" y="4280"/>
                  </a:cubicBezTo>
                  <a:lnTo>
                    <a:pt x="1270" y="4205"/>
                  </a:lnTo>
                  <a:lnTo>
                    <a:pt x="1202" y="4128"/>
                  </a:lnTo>
                  <a:cubicBezTo>
                    <a:pt x="1177" y="4100"/>
                    <a:pt x="1154" y="4073"/>
                    <a:pt x="1133" y="4046"/>
                  </a:cubicBezTo>
                  <a:lnTo>
                    <a:pt x="1072" y="3964"/>
                  </a:lnTo>
                  <a:cubicBezTo>
                    <a:pt x="1052" y="3933"/>
                    <a:pt x="1031" y="3906"/>
                    <a:pt x="1011" y="3879"/>
                  </a:cubicBezTo>
                  <a:lnTo>
                    <a:pt x="953" y="3791"/>
                  </a:lnTo>
                  <a:cubicBezTo>
                    <a:pt x="800" y="3559"/>
                    <a:pt x="674" y="3311"/>
                    <a:pt x="576" y="3056"/>
                  </a:cubicBezTo>
                  <a:cubicBezTo>
                    <a:pt x="474" y="2801"/>
                    <a:pt x="395" y="2542"/>
                    <a:pt x="348" y="2283"/>
                  </a:cubicBezTo>
                  <a:cubicBezTo>
                    <a:pt x="300" y="2029"/>
                    <a:pt x="273" y="1773"/>
                    <a:pt x="279" y="1536"/>
                  </a:cubicBezTo>
                  <a:cubicBezTo>
                    <a:pt x="283" y="1416"/>
                    <a:pt x="296" y="1304"/>
                    <a:pt x="314" y="1192"/>
                  </a:cubicBezTo>
                  <a:cubicBezTo>
                    <a:pt x="334" y="1083"/>
                    <a:pt x="361" y="977"/>
                    <a:pt x="399" y="883"/>
                  </a:cubicBezTo>
                  <a:cubicBezTo>
                    <a:pt x="474" y="688"/>
                    <a:pt x="576" y="528"/>
                    <a:pt x="688" y="399"/>
                  </a:cubicBezTo>
                  <a:cubicBezTo>
                    <a:pt x="803" y="270"/>
                    <a:pt x="926" y="178"/>
                    <a:pt x="1035" y="123"/>
                  </a:cubicBezTo>
                  <a:cubicBezTo>
                    <a:pt x="1144" y="62"/>
                    <a:pt x="1243" y="32"/>
                    <a:pt x="1307" y="18"/>
                  </a:cubicBezTo>
                  <a:cubicBezTo>
                    <a:pt x="1341" y="11"/>
                    <a:pt x="1365" y="8"/>
                    <a:pt x="1386" y="8"/>
                  </a:cubicBezTo>
                  <a:cubicBezTo>
                    <a:pt x="1402" y="5"/>
                    <a:pt x="1409"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5"/>
            <p:cNvSpPr/>
            <p:nvPr/>
          </p:nvSpPr>
          <p:spPr>
            <a:xfrm>
              <a:off x="457966" y="1143886"/>
              <a:ext cx="111462" cy="275868"/>
            </a:xfrm>
            <a:custGeom>
              <a:avLst/>
              <a:gdLst/>
              <a:ahLst/>
              <a:cxnLst/>
              <a:rect l="l" t="t" r="r" b="b"/>
              <a:pathLst>
                <a:path w="2539" h="6284" extrusionOk="0">
                  <a:moveTo>
                    <a:pt x="1878" y="0"/>
                  </a:moveTo>
                  <a:lnTo>
                    <a:pt x="1878" y="0"/>
                  </a:lnTo>
                  <a:cubicBezTo>
                    <a:pt x="1878" y="0"/>
                    <a:pt x="1847" y="7"/>
                    <a:pt x="1790" y="17"/>
                  </a:cubicBezTo>
                  <a:cubicBezTo>
                    <a:pt x="1759" y="21"/>
                    <a:pt x="1725" y="31"/>
                    <a:pt x="1681" y="41"/>
                  </a:cubicBezTo>
                  <a:cubicBezTo>
                    <a:pt x="1660" y="48"/>
                    <a:pt x="1640" y="52"/>
                    <a:pt x="1616" y="61"/>
                  </a:cubicBezTo>
                  <a:cubicBezTo>
                    <a:pt x="1593" y="68"/>
                    <a:pt x="1569" y="75"/>
                    <a:pt x="1541" y="85"/>
                  </a:cubicBezTo>
                  <a:cubicBezTo>
                    <a:pt x="1436" y="126"/>
                    <a:pt x="1310" y="174"/>
                    <a:pt x="1174" y="256"/>
                  </a:cubicBezTo>
                  <a:cubicBezTo>
                    <a:pt x="1042" y="333"/>
                    <a:pt x="896" y="443"/>
                    <a:pt x="759" y="578"/>
                  </a:cubicBezTo>
                  <a:cubicBezTo>
                    <a:pt x="620" y="715"/>
                    <a:pt x="487" y="881"/>
                    <a:pt x="375" y="1075"/>
                  </a:cubicBezTo>
                  <a:cubicBezTo>
                    <a:pt x="260" y="1269"/>
                    <a:pt x="167" y="1493"/>
                    <a:pt x="106" y="1729"/>
                  </a:cubicBezTo>
                  <a:cubicBezTo>
                    <a:pt x="42" y="1966"/>
                    <a:pt x="7" y="2218"/>
                    <a:pt x="1" y="2476"/>
                  </a:cubicBezTo>
                  <a:cubicBezTo>
                    <a:pt x="1" y="2603"/>
                    <a:pt x="4" y="2732"/>
                    <a:pt x="15" y="2861"/>
                  </a:cubicBezTo>
                  <a:cubicBezTo>
                    <a:pt x="24" y="2991"/>
                    <a:pt x="42" y="3120"/>
                    <a:pt x="62" y="3245"/>
                  </a:cubicBezTo>
                  <a:cubicBezTo>
                    <a:pt x="72" y="3310"/>
                    <a:pt x="89" y="3371"/>
                    <a:pt x="103" y="3436"/>
                  </a:cubicBezTo>
                  <a:cubicBezTo>
                    <a:pt x="120" y="3497"/>
                    <a:pt x="133" y="3562"/>
                    <a:pt x="150" y="3623"/>
                  </a:cubicBezTo>
                  <a:cubicBezTo>
                    <a:pt x="171" y="3685"/>
                    <a:pt x="188" y="3746"/>
                    <a:pt x="208" y="3807"/>
                  </a:cubicBezTo>
                  <a:cubicBezTo>
                    <a:pt x="229" y="3868"/>
                    <a:pt x="249" y="3930"/>
                    <a:pt x="273" y="3987"/>
                  </a:cubicBezTo>
                  <a:cubicBezTo>
                    <a:pt x="293" y="4048"/>
                    <a:pt x="321" y="4106"/>
                    <a:pt x="344" y="4164"/>
                  </a:cubicBezTo>
                  <a:cubicBezTo>
                    <a:pt x="368" y="4222"/>
                    <a:pt x="392" y="4280"/>
                    <a:pt x="423" y="4334"/>
                  </a:cubicBezTo>
                  <a:cubicBezTo>
                    <a:pt x="450" y="4392"/>
                    <a:pt x="477" y="4446"/>
                    <a:pt x="504" y="4501"/>
                  </a:cubicBezTo>
                  <a:cubicBezTo>
                    <a:pt x="535" y="4555"/>
                    <a:pt x="566" y="4606"/>
                    <a:pt x="596" y="4657"/>
                  </a:cubicBezTo>
                  <a:cubicBezTo>
                    <a:pt x="613" y="4685"/>
                    <a:pt x="627" y="4712"/>
                    <a:pt x="643" y="4735"/>
                  </a:cubicBezTo>
                  <a:cubicBezTo>
                    <a:pt x="660" y="4759"/>
                    <a:pt x="678" y="4787"/>
                    <a:pt x="695" y="4811"/>
                  </a:cubicBezTo>
                  <a:cubicBezTo>
                    <a:pt x="725" y="4858"/>
                    <a:pt x="759" y="4909"/>
                    <a:pt x="793" y="4953"/>
                  </a:cubicBezTo>
                  <a:cubicBezTo>
                    <a:pt x="864" y="5045"/>
                    <a:pt x="929" y="5137"/>
                    <a:pt x="1004" y="5219"/>
                  </a:cubicBezTo>
                  <a:cubicBezTo>
                    <a:pt x="1042" y="5260"/>
                    <a:pt x="1076" y="5304"/>
                    <a:pt x="1113" y="5341"/>
                  </a:cubicBezTo>
                  <a:cubicBezTo>
                    <a:pt x="1150" y="5379"/>
                    <a:pt x="1188" y="5415"/>
                    <a:pt x="1225" y="5453"/>
                  </a:cubicBezTo>
                  <a:cubicBezTo>
                    <a:pt x="1242" y="5470"/>
                    <a:pt x="1263" y="5491"/>
                    <a:pt x="1280" y="5508"/>
                  </a:cubicBezTo>
                  <a:cubicBezTo>
                    <a:pt x="1296" y="5525"/>
                    <a:pt x="1317" y="5542"/>
                    <a:pt x="1334" y="5558"/>
                  </a:cubicBezTo>
                  <a:cubicBezTo>
                    <a:pt x="1371" y="5593"/>
                    <a:pt x="1409" y="5624"/>
                    <a:pt x="1443" y="5657"/>
                  </a:cubicBezTo>
                  <a:cubicBezTo>
                    <a:pt x="1518" y="5718"/>
                    <a:pt x="1589" y="5773"/>
                    <a:pt x="1660" y="5828"/>
                  </a:cubicBezTo>
                  <a:cubicBezTo>
                    <a:pt x="1732" y="5875"/>
                    <a:pt x="1800" y="5919"/>
                    <a:pt x="1865" y="5963"/>
                  </a:cubicBezTo>
                  <a:cubicBezTo>
                    <a:pt x="1933" y="6001"/>
                    <a:pt x="1994" y="6035"/>
                    <a:pt x="2056" y="6069"/>
                  </a:cubicBezTo>
                  <a:cubicBezTo>
                    <a:pt x="2083" y="6086"/>
                    <a:pt x="2113" y="6100"/>
                    <a:pt x="2141" y="6113"/>
                  </a:cubicBezTo>
                  <a:cubicBezTo>
                    <a:pt x="2167" y="6127"/>
                    <a:pt x="2194" y="6137"/>
                    <a:pt x="2219" y="6150"/>
                  </a:cubicBezTo>
                  <a:cubicBezTo>
                    <a:pt x="2317" y="6198"/>
                    <a:pt x="2399" y="6225"/>
                    <a:pt x="2453" y="6249"/>
                  </a:cubicBezTo>
                  <a:cubicBezTo>
                    <a:pt x="2508" y="6269"/>
                    <a:pt x="2538" y="6283"/>
                    <a:pt x="2538" y="6283"/>
                  </a:cubicBezTo>
                  <a:cubicBezTo>
                    <a:pt x="2538" y="6283"/>
                    <a:pt x="2511" y="6266"/>
                    <a:pt x="2460" y="6239"/>
                  </a:cubicBezTo>
                  <a:cubicBezTo>
                    <a:pt x="2409" y="6208"/>
                    <a:pt x="2331" y="6171"/>
                    <a:pt x="2239" y="6109"/>
                  </a:cubicBezTo>
                  <a:cubicBezTo>
                    <a:pt x="2052" y="5998"/>
                    <a:pt x="1803" y="5811"/>
                    <a:pt x="1541" y="5549"/>
                  </a:cubicBezTo>
                  <a:cubicBezTo>
                    <a:pt x="1511" y="5514"/>
                    <a:pt x="1477" y="5484"/>
                    <a:pt x="1443" y="5446"/>
                  </a:cubicBezTo>
                  <a:cubicBezTo>
                    <a:pt x="1429" y="5429"/>
                    <a:pt x="1412" y="5412"/>
                    <a:pt x="1395" y="5395"/>
                  </a:cubicBezTo>
                  <a:cubicBezTo>
                    <a:pt x="1378" y="5375"/>
                    <a:pt x="1365" y="5358"/>
                    <a:pt x="1348" y="5338"/>
                  </a:cubicBezTo>
                  <a:cubicBezTo>
                    <a:pt x="1314" y="5300"/>
                    <a:pt x="1283" y="5263"/>
                    <a:pt x="1249" y="5222"/>
                  </a:cubicBezTo>
                  <a:cubicBezTo>
                    <a:pt x="1219" y="5184"/>
                    <a:pt x="1188" y="5140"/>
                    <a:pt x="1158" y="5100"/>
                  </a:cubicBezTo>
                  <a:cubicBezTo>
                    <a:pt x="1092" y="5015"/>
                    <a:pt x="1035" y="4922"/>
                    <a:pt x="974" y="4831"/>
                  </a:cubicBezTo>
                  <a:cubicBezTo>
                    <a:pt x="943" y="4787"/>
                    <a:pt x="919" y="4735"/>
                    <a:pt x="888" y="4688"/>
                  </a:cubicBezTo>
                  <a:cubicBezTo>
                    <a:pt x="875" y="4664"/>
                    <a:pt x="861" y="4640"/>
                    <a:pt x="847" y="4616"/>
                  </a:cubicBezTo>
                  <a:cubicBezTo>
                    <a:pt x="831" y="4589"/>
                    <a:pt x="820" y="4566"/>
                    <a:pt x="807" y="4538"/>
                  </a:cubicBezTo>
                  <a:cubicBezTo>
                    <a:pt x="780" y="4490"/>
                    <a:pt x="753" y="4436"/>
                    <a:pt x="729" y="4385"/>
                  </a:cubicBezTo>
                  <a:cubicBezTo>
                    <a:pt x="704" y="4334"/>
                    <a:pt x="681" y="4280"/>
                    <a:pt x="654" y="4225"/>
                  </a:cubicBezTo>
                  <a:cubicBezTo>
                    <a:pt x="630" y="4175"/>
                    <a:pt x="610" y="4120"/>
                    <a:pt x="589" y="4062"/>
                  </a:cubicBezTo>
                  <a:cubicBezTo>
                    <a:pt x="569" y="4007"/>
                    <a:pt x="541" y="3953"/>
                    <a:pt x="525" y="3895"/>
                  </a:cubicBezTo>
                  <a:cubicBezTo>
                    <a:pt x="508" y="3841"/>
                    <a:pt x="487" y="3783"/>
                    <a:pt x="470" y="3726"/>
                  </a:cubicBezTo>
                  <a:cubicBezTo>
                    <a:pt x="453" y="3668"/>
                    <a:pt x="439" y="3610"/>
                    <a:pt x="423" y="3552"/>
                  </a:cubicBezTo>
                  <a:cubicBezTo>
                    <a:pt x="406" y="3494"/>
                    <a:pt x="395" y="3432"/>
                    <a:pt x="382" y="3374"/>
                  </a:cubicBezTo>
                  <a:cubicBezTo>
                    <a:pt x="371" y="3317"/>
                    <a:pt x="354" y="3256"/>
                    <a:pt x="348" y="3198"/>
                  </a:cubicBezTo>
                  <a:cubicBezTo>
                    <a:pt x="263" y="2718"/>
                    <a:pt x="266" y="2231"/>
                    <a:pt x="362" y="1790"/>
                  </a:cubicBezTo>
                  <a:cubicBezTo>
                    <a:pt x="409" y="1572"/>
                    <a:pt x="477" y="1364"/>
                    <a:pt x="566" y="1181"/>
                  </a:cubicBezTo>
                  <a:cubicBezTo>
                    <a:pt x="579" y="1157"/>
                    <a:pt x="589" y="1133"/>
                    <a:pt x="599" y="1113"/>
                  </a:cubicBezTo>
                  <a:cubicBezTo>
                    <a:pt x="613" y="1089"/>
                    <a:pt x="627" y="1065"/>
                    <a:pt x="637" y="1044"/>
                  </a:cubicBezTo>
                  <a:cubicBezTo>
                    <a:pt x="660" y="1000"/>
                    <a:pt x="688" y="960"/>
                    <a:pt x="715" y="919"/>
                  </a:cubicBezTo>
                  <a:cubicBezTo>
                    <a:pt x="739" y="878"/>
                    <a:pt x="770" y="837"/>
                    <a:pt x="793" y="800"/>
                  </a:cubicBezTo>
                  <a:cubicBezTo>
                    <a:pt x="824" y="762"/>
                    <a:pt x="851" y="725"/>
                    <a:pt x="878" y="691"/>
                  </a:cubicBezTo>
                  <a:cubicBezTo>
                    <a:pt x="1113" y="412"/>
                    <a:pt x="1365" y="225"/>
                    <a:pt x="1558" y="129"/>
                  </a:cubicBezTo>
                  <a:cubicBezTo>
                    <a:pt x="1582" y="116"/>
                    <a:pt x="1607" y="106"/>
                    <a:pt x="1627" y="93"/>
                  </a:cubicBezTo>
                  <a:cubicBezTo>
                    <a:pt x="1651" y="82"/>
                    <a:pt x="1671" y="75"/>
                    <a:pt x="1692" y="65"/>
                  </a:cubicBezTo>
                  <a:cubicBezTo>
                    <a:pt x="1729" y="48"/>
                    <a:pt x="1763" y="35"/>
                    <a:pt x="1790" y="27"/>
                  </a:cubicBezTo>
                  <a:cubicBezTo>
                    <a:pt x="1847" y="11"/>
                    <a:pt x="1878" y="0"/>
                    <a:pt x="1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5"/>
            <p:cNvSpPr/>
            <p:nvPr/>
          </p:nvSpPr>
          <p:spPr>
            <a:xfrm>
              <a:off x="626414" y="1306538"/>
              <a:ext cx="95175" cy="55577"/>
            </a:xfrm>
            <a:custGeom>
              <a:avLst/>
              <a:gdLst/>
              <a:ahLst/>
              <a:cxnLst/>
              <a:rect l="l" t="t" r="r" b="b"/>
              <a:pathLst>
                <a:path w="2168" h="1266" extrusionOk="0">
                  <a:moveTo>
                    <a:pt x="2168" y="0"/>
                  </a:moveTo>
                  <a:lnTo>
                    <a:pt x="2168" y="0"/>
                  </a:lnTo>
                  <a:cubicBezTo>
                    <a:pt x="2168" y="0"/>
                    <a:pt x="2133" y="27"/>
                    <a:pt x="2069" y="71"/>
                  </a:cubicBezTo>
                  <a:cubicBezTo>
                    <a:pt x="2056" y="82"/>
                    <a:pt x="2042" y="95"/>
                    <a:pt x="2021" y="109"/>
                  </a:cubicBezTo>
                  <a:cubicBezTo>
                    <a:pt x="2004" y="118"/>
                    <a:pt x="1984" y="132"/>
                    <a:pt x="1960" y="146"/>
                  </a:cubicBezTo>
                  <a:cubicBezTo>
                    <a:pt x="1940" y="159"/>
                    <a:pt x="1916" y="173"/>
                    <a:pt x="1892" y="187"/>
                  </a:cubicBezTo>
                  <a:cubicBezTo>
                    <a:pt x="1872" y="204"/>
                    <a:pt x="1844" y="217"/>
                    <a:pt x="1824" y="234"/>
                  </a:cubicBezTo>
                  <a:cubicBezTo>
                    <a:pt x="1800" y="252"/>
                    <a:pt x="1777" y="269"/>
                    <a:pt x="1750" y="286"/>
                  </a:cubicBezTo>
                  <a:cubicBezTo>
                    <a:pt x="1722" y="299"/>
                    <a:pt x="1695" y="313"/>
                    <a:pt x="1664" y="330"/>
                  </a:cubicBezTo>
                  <a:cubicBezTo>
                    <a:pt x="1651" y="336"/>
                    <a:pt x="1637" y="347"/>
                    <a:pt x="1623" y="354"/>
                  </a:cubicBezTo>
                  <a:cubicBezTo>
                    <a:pt x="1610" y="360"/>
                    <a:pt x="1596" y="367"/>
                    <a:pt x="1579" y="377"/>
                  </a:cubicBezTo>
                  <a:cubicBezTo>
                    <a:pt x="1552" y="391"/>
                    <a:pt x="1525" y="408"/>
                    <a:pt x="1494" y="425"/>
                  </a:cubicBezTo>
                  <a:cubicBezTo>
                    <a:pt x="1375" y="486"/>
                    <a:pt x="1263" y="564"/>
                    <a:pt x="1137" y="625"/>
                  </a:cubicBezTo>
                  <a:cubicBezTo>
                    <a:pt x="1076" y="660"/>
                    <a:pt x="1015" y="694"/>
                    <a:pt x="949" y="721"/>
                  </a:cubicBezTo>
                  <a:cubicBezTo>
                    <a:pt x="933" y="728"/>
                    <a:pt x="919" y="738"/>
                    <a:pt x="902" y="745"/>
                  </a:cubicBezTo>
                  <a:cubicBezTo>
                    <a:pt x="888" y="751"/>
                    <a:pt x="872" y="759"/>
                    <a:pt x="855" y="768"/>
                  </a:cubicBezTo>
                  <a:cubicBezTo>
                    <a:pt x="824" y="782"/>
                    <a:pt x="794" y="796"/>
                    <a:pt x="763" y="812"/>
                  </a:cubicBezTo>
                  <a:cubicBezTo>
                    <a:pt x="732" y="826"/>
                    <a:pt x="701" y="840"/>
                    <a:pt x="671" y="853"/>
                  </a:cubicBezTo>
                  <a:cubicBezTo>
                    <a:pt x="654" y="861"/>
                    <a:pt x="640" y="870"/>
                    <a:pt x="623" y="878"/>
                  </a:cubicBezTo>
                  <a:cubicBezTo>
                    <a:pt x="610" y="884"/>
                    <a:pt x="593" y="888"/>
                    <a:pt x="579" y="894"/>
                  </a:cubicBezTo>
                  <a:cubicBezTo>
                    <a:pt x="549" y="905"/>
                    <a:pt x="518" y="922"/>
                    <a:pt x="491" y="932"/>
                  </a:cubicBezTo>
                  <a:cubicBezTo>
                    <a:pt x="460" y="946"/>
                    <a:pt x="429" y="952"/>
                    <a:pt x="403" y="959"/>
                  </a:cubicBezTo>
                  <a:cubicBezTo>
                    <a:pt x="375" y="969"/>
                    <a:pt x="348" y="976"/>
                    <a:pt x="321" y="986"/>
                  </a:cubicBezTo>
                  <a:cubicBezTo>
                    <a:pt x="293" y="993"/>
                    <a:pt x="266" y="1000"/>
                    <a:pt x="242" y="1003"/>
                  </a:cubicBezTo>
                  <a:cubicBezTo>
                    <a:pt x="194" y="1017"/>
                    <a:pt x="150" y="1027"/>
                    <a:pt x="117" y="1030"/>
                  </a:cubicBezTo>
                  <a:cubicBezTo>
                    <a:pt x="79" y="1037"/>
                    <a:pt x="51" y="1041"/>
                    <a:pt x="31" y="1041"/>
                  </a:cubicBezTo>
                  <a:lnTo>
                    <a:pt x="1" y="1041"/>
                  </a:lnTo>
                  <a:cubicBezTo>
                    <a:pt x="1" y="1041"/>
                    <a:pt x="11" y="1044"/>
                    <a:pt x="28" y="1051"/>
                  </a:cubicBezTo>
                  <a:cubicBezTo>
                    <a:pt x="48" y="1061"/>
                    <a:pt x="72" y="1071"/>
                    <a:pt x="106" y="1092"/>
                  </a:cubicBezTo>
                  <a:cubicBezTo>
                    <a:pt x="117" y="1095"/>
                    <a:pt x="123" y="1098"/>
                    <a:pt x="133" y="1106"/>
                  </a:cubicBezTo>
                  <a:cubicBezTo>
                    <a:pt x="144" y="1109"/>
                    <a:pt x="150" y="1115"/>
                    <a:pt x="164" y="1119"/>
                  </a:cubicBezTo>
                  <a:cubicBezTo>
                    <a:pt x="185" y="1129"/>
                    <a:pt x="208" y="1139"/>
                    <a:pt x="232" y="1150"/>
                  </a:cubicBezTo>
                  <a:cubicBezTo>
                    <a:pt x="256" y="1159"/>
                    <a:pt x="283" y="1170"/>
                    <a:pt x="310" y="1180"/>
                  </a:cubicBezTo>
                  <a:cubicBezTo>
                    <a:pt x="341" y="1190"/>
                    <a:pt x="371" y="1200"/>
                    <a:pt x="403" y="1208"/>
                  </a:cubicBezTo>
                  <a:cubicBezTo>
                    <a:pt x="436" y="1214"/>
                    <a:pt x="470" y="1225"/>
                    <a:pt x="505" y="1231"/>
                  </a:cubicBezTo>
                  <a:cubicBezTo>
                    <a:pt x="541" y="1238"/>
                    <a:pt x="579" y="1245"/>
                    <a:pt x="616" y="1252"/>
                  </a:cubicBezTo>
                  <a:cubicBezTo>
                    <a:pt x="637" y="1255"/>
                    <a:pt x="657" y="1258"/>
                    <a:pt x="674" y="1258"/>
                  </a:cubicBezTo>
                  <a:cubicBezTo>
                    <a:pt x="695" y="1261"/>
                    <a:pt x="715" y="1261"/>
                    <a:pt x="736" y="1261"/>
                  </a:cubicBezTo>
                  <a:cubicBezTo>
                    <a:pt x="776" y="1266"/>
                    <a:pt x="820" y="1266"/>
                    <a:pt x="861" y="1266"/>
                  </a:cubicBezTo>
                  <a:cubicBezTo>
                    <a:pt x="1035" y="1261"/>
                    <a:pt x="1212" y="1208"/>
                    <a:pt x="1385" y="1143"/>
                  </a:cubicBezTo>
                  <a:cubicBezTo>
                    <a:pt x="1549" y="1057"/>
                    <a:pt x="1709" y="963"/>
                    <a:pt x="1827" y="837"/>
                  </a:cubicBezTo>
                  <a:cubicBezTo>
                    <a:pt x="1946" y="710"/>
                    <a:pt x="2025" y="564"/>
                    <a:pt x="2079" y="442"/>
                  </a:cubicBezTo>
                  <a:cubicBezTo>
                    <a:pt x="2097" y="412"/>
                    <a:pt x="2106" y="381"/>
                    <a:pt x="2117" y="350"/>
                  </a:cubicBezTo>
                  <a:cubicBezTo>
                    <a:pt x="2127" y="319"/>
                    <a:pt x="2130" y="289"/>
                    <a:pt x="2137" y="261"/>
                  </a:cubicBezTo>
                  <a:cubicBezTo>
                    <a:pt x="2144" y="234"/>
                    <a:pt x="2147" y="211"/>
                    <a:pt x="2150" y="187"/>
                  </a:cubicBezTo>
                  <a:cubicBezTo>
                    <a:pt x="2154" y="163"/>
                    <a:pt x="2158" y="139"/>
                    <a:pt x="2161" y="123"/>
                  </a:cubicBezTo>
                  <a:cubicBezTo>
                    <a:pt x="2164" y="41"/>
                    <a:pt x="2168"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5"/>
            <p:cNvSpPr/>
            <p:nvPr/>
          </p:nvSpPr>
          <p:spPr>
            <a:xfrm>
              <a:off x="601610" y="1316065"/>
              <a:ext cx="47851" cy="33101"/>
            </a:xfrm>
            <a:custGeom>
              <a:avLst/>
              <a:gdLst/>
              <a:ahLst/>
              <a:cxnLst/>
              <a:rect l="l" t="t" r="r" b="b"/>
              <a:pathLst>
                <a:path w="1090" h="754" extrusionOk="0">
                  <a:moveTo>
                    <a:pt x="1090" y="0"/>
                  </a:moveTo>
                  <a:cubicBezTo>
                    <a:pt x="1090" y="0"/>
                    <a:pt x="1065" y="4"/>
                    <a:pt x="1018" y="8"/>
                  </a:cubicBezTo>
                  <a:cubicBezTo>
                    <a:pt x="977" y="17"/>
                    <a:pt x="902" y="17"/>
                    <a:pt x="841" y="38"/>
                  </a:cubicBezTo>
                  <a:cubicBezTo>
                    <a:pt x="814" y="52"/>
                    <a:pt x="776" y="58"/>
                    <a:pt x="743" y="69"/>
                  </a:cubicBezTo>
                  <a:cubicBezTo>
                    <a:pt x="705" y="79"/>
                    <a:pt x="668" y="89"/>
                    <a:pt x="641" y="110"/>
                  </a:cubicBezTo>
                  <a:cubicBezTo>
                    <a:pt x="576" y="140"/>
                    <a:pt x="518" y="184"/>
                    <a:pt x="461" y="222"/>
                  </a:cubicBezTo>
                  <a:cubicBezTo>
                    <a:pt x="409" y="262"/>
                    <a:pt x="362" y="314"/>
                    <a:pt x="314" y="361"/>
                  </a:cubicBezTo>
                  <a:cubicBezTo>
                    <a:pt x="294" y="385"/>
                    <a:pt x="269" y="408"/>
                    <a:pt x="249" y="436"/>
                  </a:cubicBezTo>
                  <a:cubicBezTo>
                    <a:pt x="225" y="463"/>
                    <a:pt x="205" y="490"/>
                    <a:pt x="181" y="507"/>
                  </a:cubicBezTo>
                  <a:cubicBezTo>
                    <a:pt x="175" y="511"/>
                    <a:pt x="172" y="518"/>
                    <a:pt x="164" y="521"/>
                  </a:cubicBezTo>
                  <a:cubicBezTo>
                    <a:pt x="158" y="528"/>
                    <a:pt x="154" y="531"/>
                    <a:pt x="147" y="538"/>
                  </a:cubicBezTo>
                  <a:cubicBezTo>
                    <a:pt x="137" y="548"/>
                    <a:pt x="123" y="555"/>
                    <a:pt x="114" y="565"/>
                  </a:cubicBezTo>
                  <a:cubicBezTo>
                    <a:pt x="93" y="582"/>
                    <a:pt x="73" y="600"/>
                    <a:pt x="56" y="606"/>
                  </a:cubicBezTo>
                  <a:cubicBezTo>
                    <a:pt x="21" y="626"/>
                    <a:pt x="1" y="633"/>
                    <a:pt x="1" y="633"/>
                  </a:cubicBezTo>
                  <a:cubicBezTo>
                    <a:pt x="1" y="633"/>
                    <a:pt x="21" y="640"/>
                    <a:pt x="59" y="661"/>
                  </a:cubicBezTo>
                  <a:cubicBezTo>
                    <a:pt x="65" y="664"/>
                    <a:pt x="76" y="671"/>
                    <a:pt x="90" y="677"/>
                  </a:cubicBezTo>
                  <a:cubicBezTo>
                    <a:pt x="100" y="681"/>
                    <a:pt x="114" y="688"/>
                    <a:pt x="127" y="694"/>
                  </a:cubicBezTo>
                  <a:cubicBezTo>
                    <a:pt x="154" y="708"/>
                    <a:pt x="188" y="725"/>
                    <a:pt x="225" y="729"/>
                  </a:cubicBezTo>
                  <a:cubicBezTo>
                    <a:pt x="263" y="735"/>
                    <a:pt x="304" y="742"/>
                    <a:pt x="348" y="752"/>
                  </a:cubicBezTo>
                  <a:cubicBezTo>
                    <a:pt x="356" y="753"/>
                    <a:pt x="364" y="754"/>
                    <a:pt x="372" y="754"/>
                  </a:cubicBezTo>
                  <a:cubicBezTo>
                    <a:pt x="387" y="754"/>
                    <a:pt x="403" y="752"/>
                    <a:pt x="416" y="752"/>
                  </a:cubicBezTo>
                  <a:cubicBezTo>
                    <a:pt x="440" y="752"/>
                    <a:pt x="464" y="752"/>
                    <a:pt x="487" y="746"/>
                  </a:cubicBezTo>
                  <a:cubicBezTo>
                    <a:pt x="583" y="735"/>
                    <a:pt x="674" y="697"/>
                    <a:pt x="756" y="650"/>
                  </a:cubicBezTo>
                  <a:cubicBezTo>
                    <a:pt x="834" y="595"/>
                    <a:pt x="902" y="538"/>
                    <a:pt x="954" y="466"/>
                  </a:cubicBezTo>
                  <a:cubicBezTo>
                    <a:pt x="981" y="436"/>
                    <a:pt x="1001" y="395"/>
                    <a:pt x="1015" y="358"/>
                  </a:cubicBezTo>
                  <a:cubicBezTo>
                    <a:pt x="1029" y="320"/>
                    <a:pt x="1042" y="286"/>
                    <a:pt x="1056" y="253"/>
                  </a:cubicBezTo>
                  <a:cubicBezTo>
                    <a:pt x="1079" y="187"/>
                    <a:pt x="1079" y="113"/>
                    <a:pt x="1086" y="72"/>
                  </a:cubicBezTo>
                  <a:cubicBezTo>
                    <a:pt x="1090" y="24"/>
                    <a:pt x="1090"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5"/>
            <p:cNvSpPr/>
            <p:nvPr/>
          </p:nvSpPr>
          <p:spPr>
            <a:xfrm>
              <a:off x="578343" y="1319357"/>
              <a:ext cx="29325" cy="21994"/>
            </a:xfrm>
            <a:custGeom>
              <a:avLst/>
              <a:gdLst/>
              <a:ahLst/>
              <a:cxnLst/>
              <a:rect l="l" t="t" r="r" b="b"/>
              <a:pathLst>
                <a:path w="668" h="501" extrusionOk="0">
                  <a:moveTo>
                    <a:pt x="55" y="327"/>
                  </a:moveTo>
                  <a:cubicBezTo>
                    <a:pt x="57" y="327"/>
                    <a:pt x="56" y="327"/>
                    <a:pt x="55" y="328"/>
                  </a:cubicBezTo>
                  <a:lnTo>
                    <a:pt x="55" y="328"/>
                  </a:lnTo>
                  <a:lnTo>
                    <a:pt x="55" y="327"/>
                  </a:lnTo>
                  <a:close/>
                  <a:moveTo>
                    <a:pt x="469" y="0"/>
                  </a:moveTo>
                  <a:cubicBezTo>
                    <a:pt x="466" y="0"/>
                    <a:pt x="463" y="0"/>
                    <a:pt x="460" y="0"/>
                  </a:cubicBezTo>
                  <a:cubicBezTo>
                    <a:pt x="451" y="2"/>
                    <a:pt x="442" y="2"/>
                    <a:pt x="432" y="2"/>
                  </a:cubicBezTo>
                  <a:cubicBezTo>
                    <a:pt x="414" y="2"/>
                    <a:pt x="395" y="1"/>
                    <a:pt x="377" y="1"/>
                  </a:cubicBezTo>
                  <a:cubicBezTo>
                    <a:pt x="360" y="1"/>
                    <a:pt x="344" y="2"/>
                    <a:pt x="330" y="7"/>
                  </a:cubicBezTo>
                  <a:cubicBezTo>
                    <a:pt x="289" y="14"/>
                    <a:pt x="259" y="35"/>
                    <a:pt x="221" y="51"/>
                  </a:cubicBezTo>
                  <a:cubicBezTo>
                    <a:pt x="208" y="65"/>
                    <a:pt x="195" y="79"/>
                    <a:pt x="177" y="92"/>
                  </a:cubicBezTo>
                  <a:cubicBezTo>
                    <a:pt x="163" y="109"/>
                    <a:pt x="150" y="126"/>
                    <a:pt x="137" y="143"/>
                  </a:cubicBezTo>
                  <a:cubicBezTo>
                    <a:pt x="123" y="160"/>
                    <a:pt x="110" y="181"/>
                    <a:pt x="99" y="204"/>
                  </a:cubicBezTo>
                  <a:cubicBezTo>
                    <a:pt x="85" y="225"/>
                    <a:pt x="72" y="249"/>
                    <a:pt x="69" y="259"/>
                  </a:cubicBezTo>
                  <a:lnTo>
                    <a:pt x="69" y="269"/>
                  </a:lnTo>
                  <a:lnTo>
                    <a:pt x="69" y="276"/>
                  </a:lnTo>
                  <a:lnTo>
                    <a:pt x="69" y="283"/>
                  </a:lnTo>
                  <a:lnTo>
                    <a:pt x="69" y="296"/>
                  </a:lnTo>
                  <a:cubicBezTo>
                    <a:pt x="69" y="303"/>
                    <a:pt x="65" y="307"/>
                    <a:pt x="65" y="310"/>
                  </a:cubicBezTo>
                  <a:cubicBezTo>
                    <a:pt x="62" y="312"/>
                    <a:pt x="65" y="314"/>
                    <a:pt x="65" y="314"/>
                  </a:cubicBezTo>
                  <a:cubicBezTo>
                    <a:pt x="65" y="314"/>
                    <a:pt x="64" y="314"/>
                    <a:pt x="62" y="313"/>
                  </a:cubicBezTo>
                  <a:lnTo>
                    <a:pt x="62" y="313"/>
                  </a:lnTo>
                  <a:cubicBezTo>
                    <a:pt x="62" y="312"/>
                    <a:pt x="63" y="311"/>
                    <a:pt x="63" y="311"/>
                  </a:cubicBezTo>
                  <a:lnTo>
                    <a:pt x="63" y="311"/>
                  </a:lnTo>
                  <a:cubicBezTo>
                    <a:pt x="63" y="311"/>
                    <a:pt x="63" y="312"/>
                    <a:pt x="62" y="313"/>
                  </a:cubicBezTo>
                  <a:lnTo>
                    <a:pt x="62" y="313"/>
                  </a:lnTo>
                  <a:cubicBezTo>
                    <a:pt x="62" y="313"/>
                    <a:pt x="62" y="313"/>
                    <a:pt x="61" y="313"/>
                  </a:cubicBezTo>
                  <a:cubicBezTo>
                    <a:pt x="61" y="314"/>
                    <a:pt x="61" y="315"/>
                    <a:pt x="61" y="315"/>
                  </a:cubicBezTo>
                  <a:cubicBezTo>
                    <a:pt x="61" y="315"/>
                    <a:pt x="61" y="314"/>
                    <a:pt x="61" y="314"/>
                  </a:cubicBezTo>
                  <a:lnTo>
                    <a:pt x="61" y="314"/>
                  </a:lnTo>
                  <a:cubicBezTo>
                    <a:pt x="60" y="317"/>
                    <a:pt x="57" y="322"/>
                    <a:pt x="52" y="330"/>
                  </a:cubicBezTo>
                  <a:cubicBezTo>
                    <a:pt x="52" y="330"/>
                    <a:pt x="48" y="330"/>
                    <a:pt x="44" y="333"/>
                  </a:cubicBezTo>
                  <a:lnTo>
                    <a:pt x="38" y="333"/>
                  </a:lnTo>
                  <a:cubicBezTo>
                    <a:pt x="31" y="330"/>
                    <a:pt x="31" y="324"/>
                    <a:pt x="31" y="320"/>
                  </a:cubicBezTo>
                  <a:cubicBezTo>
                    <a:pt x="28" y="310"/>
                    <a:pt x="31" y="303"/>
                    <a:pt x="35" y="300"/>
                  </a:cubicBezTo>
                  <a:cubicBezTo>
                    <a:pt x="41" y="296"/>
                    <a:pt x="44" y="296"/>
                    <a:pt x="44" y="296"/>
                  </a:cubicBezTo>
                  <a:lnTo>
                    <a:pt x="35" y="296"/>
                  </a:lnTo>
                  <a:cubicBezTo>
                    <a:pt x="28" y="300"/>
                    <a:pt x="21" y="307"/>
                    <a:pt x="17" y="320"/>
                  </a:cubicBezTo>
                  <a:cubicBezTo>
                    <a:pt x="17" y="327"/>
                    <a:pt x="17" y="330"/>
                    <a:pt x="14" y="341"/>
                  </a:cubicBezTo>
                  <a:cubicBezTo>
                    <a:pt x="17" y="344"/>
                    <a:pt x="8" y="354"/>
                    <a:pt x="3" y="368"/>
                  </a:cubicBezTo>
                  <a:cubicBezTo>
                    <a:pt x="3" y="368"/>
                    <a:pt x="2" y="369"/>
                    <a:pt x="1" y="369"/>
                  </a:cubicBezTo>
                  <a:cubicBezTo>
                    <a:pt x="1" y="369"/>
                    <a:pt x="0" y="369"/>
                    <a:pt x="0" y="368"/>
                  </a:cubicBezTo>
                  <a:lnTo>
                    <a:pt x="0" y="371"/>
                  </a:lnTo>
                  <a:lnTo>
                    <a:pt x="3" y="374"/>
                  </a:lnTo>
                  <a:lnTo>
                    <a:pt x="8" y="382"/>
                  </a:lnTo>
                  <a:cubicBezTo>
                    <a:pt x="8" y="385"/>
                    <a:pt x="11" y="388"/>
                    <a:pt x="14" y="395"/>
                  </a:cubicBezTo>
                  <a:cubicBezTo>
                    <a:pt x="14" y="398"/>
                    <a:pt x="24" y="409"/>
                    <a:pt x="31" y="415"/>
                  </a:cubicBezTo>
                  <a:cubicBezTo>
                    <a:pt x="38" y="422"/>
                    <a:pt x="44" y="429"/>
                    <a:pt x="52" y="436"/>
                  </a:cubicBezTo>
                  <a:cubicBezTo>
                    <a:pt x="61" y="443"/>
                    <a:pt x="69" y="446"/>
                    <a:pt x="79" y="449"/>
                  </a:cubicBezTo>
                  <a:cubicBezTo>
                    <a:pt x="89" y="453"/>
                    <a:pt x="96" y="456"/>
                    <a:pt x="106" y="456"/>
                  </a:cubicBezTo>
                  <a:cubicBezTo>
                    <a:pt x="140" y="463"/>
                    <a:pt x="160" y="473"/>
                    <a:pt x="187" y="484"/>
                  </a:cubicBezTo>
                  <a:cubicBezTo>
                    <a:pt x="215" y="490"/>
                    <a:pt x="245" y="500"/>
                    <a:pt x="276" y="500"/>
                  </a:cubicBezTo>
                  <a:cubicBezTo>
                    <a:pt x="303" y="500"/>
                    <a:pt x="334" y="500"/>
                    <a:pt x="361" y="493"/>
                  </a:cubicBezTo>
                  <a:cubicBezTo>
                    <a:pt x="391" y="490"/>
                    <a:pt x="419" y="484"/>
                    <a:pt x="446" y="473"/>
                  </a:cubicBezTo>
                  <a:cubicBezTo>
                    <a:pt x="497" y="443"/>
                    <a:pt x="548" y="412"/>
                    <a:pt x="582" y="368"/>
                  </a:cubicBezTo>
                  <a:cubicBezTo>
                    <a:pt x="620" y="327"/>
                    <a:pt x="633" y="262"/>
                    <a:pt x="650" y="218"/>
                  </a:cubicBezTo>
                  <a:cubicBezTo>
                    <a:pt x="667" y="178"/>
                    <a:pt x="653" y="116"/>
                    <a:pt x="653" y="85"/>
                  </a:cubicBezTo>
                  <a:cubicBezTo>
                    <a:pt x="647" y="44"/>
                    <a:pt x="644" y="27"/>
                    <a:pt x="644" y="27"/>
                  </a:cubicBezTo>
                  <a:cubicBezTo>
                    <a:pt x="644" y="27"/>
                    <a:pt x="623" y="24"/>
                    <a:pt x="586" y="18"/>
                  </a:cubicBezTo>
                  <a:cubicBezTo>
                    <a:pt x="557" y="18"/>
                    <a:pt x="506"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5"/>
            <p:cNvSpPr/>
            <p:nvPr/>
          </p:nvSpPr>
          <p:spPr>
            <a:xfrm>
              <a:off x="484878" y="1383101"/>
              <a:ext cx="191755" cy="177751"/>
            </a:xfrm>
            <a:custGeom>
              <a:avLst/>
              <a:gdLst/>
              <a:ahLst/>
              <a:cxnLst/>
              <a:rect l="l" t="t" r="r" b="b"/>
              <a:pathLst>
                <a:path w="4368" h="4049" extrusionOk="0">
                  <a:moveTo>
                    <a:pt x="0" y="1"/>
                  </a:moveTo>
                  <a:cubicBezTo>
                    <a:pt x="0" y="1"/>
                    <a:pt x="17" y="32"/>
                    <a:pt x="44" y="86"/>
                  </a:cubicBezTo>
                  <a:cubicBezTo>
                    <a:pt x="75" y="144"/>
                    <a:pt x="122" y="222"/>
                    <a:pt x="187" y="321"/>
                  </a:cubicBezTo>
                  <a:cubicBezTo>
                    <a:pt x="255" y="420"/>
                    <a:pt x="344" y="531"/>
                    <a:pt x="459" y="654"/>
                  </a:cubicBezTo>
                  <a:cubicBezTo>
                    <a:pt x="572" y="773"/>
                    <a:pt x="714" y="902"/>
                    <a:pt x="881" y="1021"/>
                  </a:cubicBezTo>
                  <a:cubicBezTo>
                    <a:pt x="1211" y="1263"/>
                    <a:pt x="1643" y="1481"/>
                    <a:pt x="2109" y="1674"/>
                  </a:cubicBezTo>
                  <a:cubicBezTo>
                    <a:pt x="2344" y="1770"/>
                    <a:pt x="2586" y="1869"/>
                    <a:pt x="2823" y="1971"/>
                  </a:cubicBezTo>
                  <a:cubicBezTo>
                    <a:pt x="2946" y="2021"/>
                    <a:pt x="3065" y="2079"/>
                    <a:pt x="3181" y="2137"/>
                  </a:cubicBezTo>
                  <a:cubicBezTo>
                    <a:pt x="3296" y="2195"/>
                    <a:pt x="3412" y="2260"/>
                    <a:pt x="3517" y="2328"/>
                  </a:cubicBezTo>
                  <a:cubicBezTo>
                    <a:pt x="3732" y="2467"/>
                    <a:pt x="3912" y="2640"/>
                    <a:pt x="4018" y="2852"/>
                  </a:cubicBezTo>
                  <a:cubicBezTo>
                    <a:pt x="4126" y="3062"/>
                    <a:pt x="4153" y="3304"/>
                    <a:pt x="4068" y="3497"/>
                  </a:cubicBezTo>
                  <a:cubicBezTo>
                    <a:pt x="4048" y="3546"/>
                    <a:pt x="4021" y="3593"/>
                    <a:pt x="3987" y="3634"/>
                  </a:cubicBezTo>
                  <a:cubicBezTo>
                    <a:pt x="3956" y="3675"/>
                    <a:pt x="3922" y="3712"/>
                    <a:pt x="3881" y="3742"/>
                  </a:cubicBezTo>
                  <a:cubicBezTo>
                    <a:pt x="3840" y="3773"/>
                    <a:pt x="3800" y="3800"/>
                    <a:pt x="3755" y="3817"/>
                  </a:cubicBezTo>
                  <a:cubicBezTo>
                    <a:pt x="3708" y="3835"/>
                    <a:pt x="3660" y="3848"/>
                    <a:pt x="3616" y="3848"/>
                  </a:cubicBezTo>
                  <a:cubicBezTo>
                    <a:pt x="3609" y="3849"/>
                    <a:pt x="3601" y="3849"/>
                    <a:pt x="3594" y="3849"/>
                  </a:cubicBezTo>
                  <a:cubicBezTo>
                    <a:pt x="3556" y="3849"/>
                    <a:pt x="3517" y="3843"/>
                    <a:pt x="3480" y="3835"/>
                  </a:cubicBezTo>
                  <a:cubicBezTo>
                    <a:pt x="3435" y="3821"/>
                    <a:pt x="3391" y="3800"/>
                    <a:pt x="3351" y="3777"/>
                  </a:cubicBezTo>
                  <a:cubicBezTo>
                    <a:pt x="3275" y="3726"/>
                    <a:pt x="3211" y="3654"/>
                    <a:pt x="3181" y="3573"/>
                  </a:cubicBezTo>
                  <a:cubicBezTo>
                    <a:pt x="3170" y="3555"/>
                    <a:pt x="3167" y="3535"/>
                    <a:pt x="3164" y="3515"/>
                  </a:cubicBezTo>
                  <a:cubicBezTo>
                    <a:pt x="3160" y="3505"/>
                    <a:pt x="3160" y="3494"/>
                    <a:pt x="3160" y="3484"/>
                  </a:cubicBezTo>
                  <a:cubicBezTo>
                    <a:pt x="3157" y="3474"/>
                    <a:pt x="3157" y="3464"/>
                    <a:pt x="3157" y="3453"/>
                  </a:cubicBezTo>
                  <a:cubicBezTo>
                    <a:pt x="3157" y="3413"/>
                    <a:pt x="3164" y="3372"/>
                    <a:pt x="3177" y="3338"/>
                  </a:cubicBezTo>
                  <a:cubicBezTo>
                    <a:pt x="3191" y="3304"/>
                    <a:pt x="3211" y="3270"/>
                    <a:pt x="3235" y="3249"/>
                  </a:cubicBezTo>
                  <a:cubicBezTo>
                    <a:pt x="3259" y="3226"/>
                    <a:pt x="3286" y="3212"/>
                    <a:pt x="3320" y="3202"/>
                  </a:cubicBezTo>
                  <a:cubicBezTo>
                    <a:pt x="3344" y="3194"/>
                    <a:pt x="3368" y="3191"/>
                    <a:pt x="3391" y="3191"/>
                  </a:cubicBezTo>
                  <a:cubicBezTo>
                    <a:pt x="3433" y="3191"/>
                    <a:pt x="3473" y="3201"/>
                    <a:pt x="3507" y="3219"/>
                  </a:cubicBezTo>
                  <a:cubicBezTo>
                    <a:pt x="3534" y="3232"/>
                    <a:pt x="3558" y="3253"/>
                    <a:pt x="3575" y="3273"/>
                  </a:cubicBezTo>
                  <a:cubicBezTo>
                    <a:pt x="3592" y="3297"/>
                    <a:pt x="3606" y="3321"/>
                    <a:pt x="3613" y="3345"/>
                  </a:cubicBezTo>
                  <a:cubicBezTo>
                    <a:pt x="3633" y="3395"/>
                    <a:pt x="3633" y="3447"/>
                    <a:pt x="3627" y="3488"/>
                  </a:cubicBezTo>
                  <a:cubicBezTo>
                    <a:pt x="3622" y="3532"/>
                    <a:pt x="3606" y="3566"/>
                    <a:pt x="3592" y="3593"/>
                  </a:cubicBezTo>
                  <a:cubicBezTo>
                    <a:pt x="3578" y="3620"/>
                    <a:pt x="3561" y="3640"/>
                    <a:pt x="3551" y="3651"/>
                  </a:cubicBezTo>
                  <a:cubicBezTo>
                    <a:pt x="3538" y="3661"/>
                    <a:pt x="3531" y="3668"/>
                    <a:pt x="3531" y="3668"/>
                  </a:cubicBezTo>
                  <a:cubicBezTo>
                    <a:pt x="3531" y="3668"/>
                    <a:pt x="3541" y="3665"/>
                    <a:pt x="3551" y="3654"/>
                  </a:cubicBezTo>
                  <a:cubicBezTo>
                    <a:pt x="3565" y="3644"/>
                    <a:pt x="3586" y="3627"/>
                    <a:pt x="3606" y="3604"/>
                  </a:cubicBezTo>
                  <a:cubicBezTo>
                    <a:pt x="3627" y="3576"/>
                    <a:pt x="3647" y="3542"/>
                    <a:pt x="3660" y="3497"/>
                  </a:cubicBezTo>
                  <a:cubicBezTo>
                    <a:pt x="3674" y="3450"/>
                    <a:pt x="3684" y="3392"/>
                    <a:pt x="3671" y="3331"/>
                  </a:cubicBezTo>
                  <a:cubicBezTo>
                    <a:pt x="3663" y="3297"/>
                    <a:pt x="3650" y="3266"/>
                    <a:pt x="3630" y="3232"/>
                  </a:cubicBezTo>
                  <a:cubicBezTo>
                    <a:pt x="3609" y="3202"/>
                    <a:pt x="3582" y="3175"/>
                    <a:pt x="3548" y="3150"/>
                  </a:cubicBezTo>
                  <a:cubicBezTo>
                    <a:pt x="3497" y="3116"/>
                    <a:pt x="3428" y="3091"/>
                    <a:pt x="3355" y="3091"/>
                  </a:cubicBezTo>
                  <a:cubicBezTo>
                    <a:pt x="3335" y="3091"/>
                    <a:pt x="3316" y="3093"/>
                    <a:pt x="3296" y="3097"/>
                  </a:cubicBezTo>
                  <a:cubicBezTo>
                    <a:pt x="3249" y="3103"/>
                    <a:pt x="3198" y="3124"/>
                    <a:pt x="3157" y="3161"/>
                  </a:cubicBezTo>
                  <a:cubicBezTo>
                    <a:pt x="3116" y="3195"/>
                    <a:pt x="3085" y="3239"/>
                    <a:pt x="3062" y="3290"/>
                  </a:cubicBezTo>
                  <a:cubicBezTo>
                    <a:pt x="3021" y="3389"/>
                    <a:pt x="3014" y="3508"/>
                    <a:pt x="3051" y="3620"/>
                  </a:cubicBezTo>
                  <a:cubicBezTo>
                    <a:pt x="3085" y="3733"/>
                    <a:pt x="3160" y="3831"/>
                    <a:pt x="3255" y="3910"/>
                  </a:cubicBezTo>
                  <a:cubicBezTo>
                    <a:pt x="3303" y="3946"/>
                    <a:pt x="3361" y="3981"/>
                    <a:pt x="3418" y="4004"/>
                  </a:cubicBezTo>
                  <a:cubicBezTo>
                    <a:pt x="3480" y="4028"/>
                    <a:pt x="3548" y="4045"/>
                    <a:pt x="3616" y="4048"/>
                  </a:cubicBezTo>
                  <a:cubicBezTo>
                    <a:pt x="3688" y="4048"/>
                    <a:pt x="3755" y="4035"/>
                    <a:pt x="3823" y="4015"/>
                  </a:cubicBezTo>
                  <a:cubicBezTo>
                    <a:pt x="3892" y="3995"/>
                    <a:pt x="3953" y="3960"/>
                    <a:pt x="4010" y="3920"/>
                  </a:cubicBezTo>
                  <a:cubicBezTo>
                    <a:pt x="4068" y="3879"/>
                    <a:pt x="4123" y="3831"/>
                    <a:pt x="4167" y="3777"/>
                  </a:cubicBezTo>
                  <a:cubicBezTo>
                    <a:pt x="4211" y="3719"/>
                    <a:pt x="4252" y="3661"/>
                    <a:pt x="4283" y="3593"/>
                  </a:cubicBezTo>
                  <a:cubicBezTo>
                    <a:pt x="4313" y="3528"/>
                    <a:pt x="4337" y="3457"/>
                    <a:pt x="4351" y="3386"/>
                  </a:cubicBezTo>
                  <a:cubicBezTo>
                    <a:pt x="4365" y="3310"/>
                    <a:pt x="4368" y="3236"/>
                    <a:pt x="4361" y="3161"/>
                  </a:cubicBezTo>
                  <a:cubicBezTo>
                    <a:pt x="4354" y="3015"/>
                    <a:pt x="4310" y="2869"/>
                    <a:pt x="4245" y="2739"/>
                  </a:cubicBezTo>
                  <a:cubicBezTo>
                    <a:pt x="4181" y="2607"/>
                    <a:pt x="4092" y="2488"/>
                    <a:pt x="3990" y="2385"/>
                  </a:cubicBezTo>
                  <a:cubicBezTo>
                    <a:pt x="3888" y="2280"/>
                    <a:pt x="3776" y="2191"/>
                    <a:pt x="3657" y="2117"/>
                  </a:cubicBezTo>
                  <a:cubicBezTo>
                    <a:pt x="3534" y="2039"/>
                    <a:pt x="3412" y="1974"/>
                    <a:pt x="3289" y="1916"/>
                  </a:cubicBezTo>
                  <a:cubicBezTo>
                    <a:pt x="3164" y="1858"/>
                    <a:pt x="3041" y="1803"/>
                    <a:pt x="2915" y="1753"/>
                  </a:cubicBezTo>
                  <a:cubicBezTo>
                    <a:pt x="2670" y="1651"/>
                    <a:pt x="2426" y="1558"/>
                    <a:pt x="2190" y="1470"/>
                  </a:cubicBezTo>
                  <a:cubicBezTo>
                    <a:pt x="1956" y="1379"/>
                    <a:pt x="1732" y="1293"/>
                    <a:pt x="1524" y="1198"/>
                  </a:cubicBezTo>
                  <a:cubicBezTo>
                    <a:pt x="1316" y="1106"/>
                    <a:pt x="1126" y="1007"/>
                    <a:pt x="956" y="905"/>
                  </a:cubicBezTo>
                  <a:cubicBezTo>
                    <a:pt x="789" y="803"/>
                    <a:pt x="639" y="695"/>
                    <a:pt x="517" y="593"/>
                  </a:cubicBezTo>
                  <a:cubicBezTo>
                    <a:pt x="391" y="491"/>
                    <a:pt x="289" y="389"/>
                    <a:pt x="214" y="300"/>
                  </a:cubicBezTo>
                  <a:cubicBezTo>
                    <a:pt x="140" y="211"/>
                    <a:pt x="85" y="137"/>
                    <a:pt x="51" y="82"/>
                  </a:cubicBezTo>
                  <a:cubicBezTo>
                    <a:pt x="20" y="2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5"/>
            <p:cNvSpPr/>
            <p:nvPr/>
          </p:nvSpPr>
          <p:spPr>
            <a:xfrm>
              <a:off x="617019" y="1566518"/>
              <a:ext cx="95000" cy="164274"/>
            </a:xfrm>
            <a:custGeom>
              <a:avLst/>
              <a:gdLst/>
              <a:ahLst/>
              <a:cxnLst/>
              <a:rect l="l" t="t" r="r" b="b"/>
              <a:pathLst>
                <a:path w="2164" h="3742" extrusionOk="0">
                  <a:moveTo>
                    <a:pt x="0" y="0"/>
                  </a:moveTo>
                  <a:cubicBezTo>
                    <a:pt x="0" y="0"/>
                    <a:pt x="7" y="27"/>
                    <a:pt x="21" y="75"/>
                  </a:cubicBezTo>
                  <a:cubicBezTo>
                    <a:pt x="28" y="99"/>
                    <a:pt x="34" y="126"/>
                    <a:pt x="45" y="160"/>
                  </a:cubicBezTo>
                  <a:cubicBezTo>
                    <a:pt x="55" y="194"/>
                    <a:pt x="65" y="235"/>
                    <a:pt x="78" y="279"/>
                  </a:cubicBezTo>
                  <a:cubicBezTo>
                    <a:pt x="140" y="449"/>
                    <a:pt x="239" y="698"/>
                    <a:pt x="408" y="966"/>
                  </a:cubicBezTo>
                  <a:cubicBezTo>
                    <a:pt x="433" y="1000"/>
                    <a:pt x="453" y="1034"/>
                    <a:pt x="477" y="1068"/>
                  </a:cubicBezTo>
                  <a:cubicBezTo>
                    <a:pt x="501" y="1102"/>
                    <a:pt x="524" y="1136"/>
                    <a:pt x="548" y="1173"/>
                  </a:cubicBezTo>
                  <a:cubicBezTo>
                    <a:pt x="572" y="1208"/>
                    <a:pt x="596" y="1245"/>
                    <a:pt x="623" y="1279"/>
                  </a:cubicBezTo>
                  <a:cubicBezTo>
                    <a:pt x="647" y="1316"/>
                    <a:pt x="674" y="1351"/>
                    <a:pt x="701" y="1388"/>
                  </a:cubicBezTo>
                  <a:cubicBezTo>
                    <a:pt x="813" y="1531"/>
                    <a:pt x="936" y="1677"/>
                    <a:pt x="1069" y="1823"/>
                  </a:cubicBezTo>
                  <a:cubicBezTo>
                    <a:pt x="1198" y="1969"/>
                    <a:pt x="1334" y="2120"/>
                    <a:pt x="1470" y="2269"/>
                  </a:cubicBezTo>
                  <a:cubicBezTo>
                    <a:pt x="1603" y="2419"/>
                    <a:pt x="1728" y="2569"/>
                    <a:pt x="1807" y="2735"/>
                  </a:cubicBezTo>
                  <a:cubicBezTo>
                    <a:pt x="1827" y="2776"/>
                    <a:pt x="1848" y="2817"/>
                    <a:pt x="1857" y="2861"/>
                  </a:cubicBezTo>
                  <a:cubicBezTo>
                    <a:pt x="1865" y="2881"/>
                    <a:pt x="1871" y="2902"/>
                    <a:pt x="1875" y="2925"/>
                  </a:cubicBezTo>
                  <a:cubicBezTo>
                    <a:pt x="1878" y="2946"/>
                    <a:pt x="1885" y="2966"/>
                    <a:pt x="1885" y="2987"/>
                  </a:cubicBezTo>
                  <a:cubicBezTo>
                    <a:pt x="1892" y="3028"/>
                    <a:pt x="1888" y="3068"/>
                    <a:pt x="1885" y="3109"/>
                  </a:cubicBezTo>
                  <a:cubicBezTo>
                    <a:pt x="1878" y="3150"/>
                    <a:pt x="1871" y="3191"/>
                    <a:pt x="1854" y="3228"/>
                  </a:cubicBezTo>
                  <a:cubicBezTo>
                    <a:pt x="1827" y="3307"/>
                    <a:pt x="1780" y="3375"/>
                    <a:pt x="1725" y="3426"/>
                  </a:cubicBezTo>
                  <a:cubicBezTo>
                    <a:pt x="1698" y="3450"/>
                    <a:pt x="1667" y="3467"/>
                    <a:pt x="1633" y="3480"/>
                  </a:cubicBezTo>
                  <a:cubicBezTo>
                    <a:pt x="1626" y="3483"/>
                    <a:pt x="1620" y="3487"/>
                    <a:pt x="1609" y="3490"/>
                  </a:cubicBezTo>
                  <a:cubicBezTo>
                    <a:pt x="1603" y="3490"/>
                    <a:pt x="1592" y="3494"/>
                    <a:pt x="1586" y="3494"/>
                  </a:cubicBezTo>
                  <a:cubicBezTo>
                    <a:pt x="1568" y="3497"/>
                    <a:pt x="1551" y="3500"/>
                    <a:pt x="1535" y="3500"/>
                  </a:cubicBezTo>
                  <a:cubicBezTo>
                    <a:pt x="1533" y="3500"/>
                    <a:pt x="1530" y="3500"/>
                    <a:pt x="1528" y="3500"/>
                  </a:cubicBezTo>
                  <a:cubicBezTo>
                    <a:pt x="1387" y="3500"/>
                    <a:pt x="1230" y="3407"/>
                    <a:pt x="1127" y="3296"/>
                  </a:cubicBezTo>
                  <a:cubicBezTo>
                    <a:pt x="1099" y="3269"/>
                    <a:pt x="1079" y="3238"/>
                    <a:pt x="1058" y="3208"/>
                  </a:cubicBezTo>
                  <a:cubicBezTo>
                    <a:pt x="1038" y="3174"/>
                    <a:pt x="1025" y="3140"/>
                    <a:pt x="1014" y="3109"/>
                  </a:cubicBezTo>
                  <a:cubicBezTo>
                    <a:pt x="1008" y="3075"/>
                    <a:pt x="1000" y="3041"/>
                    <a:pt x="1000" y="3007"/>
                  </a:cubicBezTo>
                  <a:cubicBezTo>
                    <a:pt x="1000" y="2977"/>
                    <a:pt x="1004" y="2946"/>
                    <a:pt x="1014" y="2916"/>
                  </a:cubicBezTo>
                  <a:cubicBezTo>
                    <a:pt x="1058" y="2796"/>
                    <a:pt x="1160" y="2708"/>
                    <a:pt x="1256" y="2701"/>
                  </a:cubicBezTo>
                  <a:cubicBezTo>
                    <a:pt x="1265" y="2699"/>
                    <a:pt x="1275" y="2698"/>
                    <a:pt x="1284" y="2698"/>
                  </a:cubicBezTo>
                  <a:cubicBezTo>
                    <a:pt x="1367" y="2698"/>
                    <a:pt x="1436" y="2763"/>
                    <a:pt x="1466" y="2830"/>
                  </a:cubicBezTo>
                  <a:cubicBezTo>
                    <a:pt x="1487" y="2864"/>
                    <a:pt x="1494" y="2902"/>
                    <a:pt x="1497" y="2936"/>
                  </a:cubicBezTo>
                  <a:cubicBezTo>
                    <a:pt x="1501" y="2966"/>
                    <a:pt x="1490" y="2993"/>
                    <a:pt x="1484" y="3018"/>
                  </a:cubicBezTo>
                  <a:cubicBezTo>
                    <a:pt x="1474" y="3038"/>
                    <a:pt x="1463" y="3054"/>
                    <a:pt x="1457" y="3062"/>
                  </a:cubicBezTo>
                  <a:cubicBezTo>
                    <a:pt x="1446" y="3072"/>
                    <a:pt x="1443" y="3079"/>
                    <a:pt x="1443" y="3079"/>
                  </a:cubicBezTo>
                  <a:cubicBezTo>
                    <a:pt x="1443" y="3079"/>
                    <a:pt x="1446" y="3072"/>
                    <a:pt x="1457" y="3065"/>
                  </a:cubicBezTo>
                  <a:cubicBezTo>
                    <a:pt x="1470" y="3059"/>
                    <a:pt x="1484" y="3045"/>
                    <a:pt x="1501" y="3028"/>
                  </a:cubicBezTo>
                  <a:cubicBezTo>
                    <a:pt x="1504" y="3014"/>
                    <a:pt x="1515" y="3004"/>
                    <a:pt x="1521" y="2990"/>
                  </a:cubicBezTo>
                  <a:cubicBezTo>
                    <a:pt x="1524" y="2980"/>
                    <a:pt x="1528" y="2973"/>
                    <a:pt x="1531" y="2966"/>
                  </a:cubicBezTo>
                  <a:cubicBezTo>
                    <a:pt x="1535" y="2957"/>
                    <a:pt x="1535" y="2946"/>
                    <a:pt x="1538" y="2939"/>
                  </a:cubicBezTo>
                  <a:cubicBezTo>
                    <a:pt x="1545" y="2902"/>
                    <a:pt x="1545" y="2854"/>
                    <a:pt x="1535" y="2806"/>
                  </a:cubicBezTo>
                  <a:cubicBezTo>
                    <a:pt x="1521" y="2756"/>
                    <a:pt x="1497" y="2701"/>
                    <a:pt x="1449" y="2657"/>
                  </a:cubicBezTo>
                  <a:cubicBezTo>
                    <a:pt x="1439" y="2643"/>
                    <a:pt x="1426" y="2633"/>
                    <a:pt x="1412" y="2623"/>
                  </a:cubicBezTo>
                  <a:cubicBezTo>
                    <a:pt x="1395" y="2613"/>
                    <a:pt x="1381" y="2605"/>
                    <a:pt x="1364" y="2596"/>
                  </a:cubicBezTo>
                  <a:cubicBezTo>
                    <a:pt x="1347" y="2589"/>
                    <a:pt x="1327" y="2585"/>
                    <a:pt x="1310" y="2579"/>
                  </a:cubicBezTo>
                  <a:cubicBezTo>
                    <a:pt x="1290" y="2575"/>
                    <a:pt x="1273" y="2572"/>
                    <a:pt x="1252" y="2572"/>
                  </a:cubicBezTo>
                  <a:cubicBezTo>
                    <a:pt x="1212" y="2572"/>
                    <a:pt x="1171" y="2579"/>
                    <a:pt x="1133" y="2592"/>
                  </a:cubicBezTo>
                  <a:cubicBezTo>
                    <a:pt x="1096" y="2605"/>
                    <a:pt x="1055" y="2626"/>
                    <a:pt x="1021" y="2650"/>
                  </a:cubicBezTo>
                  <a:cubicBezTo>
                    <a:pt x="956" y="2701"/>
                    <a:pt x="898" y="2776"/>
                    <a:pt x="868" y="2864"/>
                  </a:cubicBezTo>
                  <a:cubicBezTo>
                    <a:pt x="854" y="2908"/>
                    <a:pt x="841" y="2957"/>
                    <a:pt x="841" y="3004"/>
                  </a:cubicBezTo>
                  <a:cubicBezTo>
                    <a:pt x="837" y="3051"/>
                    <a:pt x="841" y="3103"/>
                    <a:pt x="851" y="3150"/>
                  </a:cubicBezTo>
                  <a:cubicBezTo>
                    <a:pt x="874" y="3246"/>
                    <a:pt x="919" y="3337"/>
                    <a:pt x="980" y="3419"/>
                  </a:cubicBezTo>
                  <a:cubicBezTo>
                    <a:pt x="1038" y="3500"/>
                    <a:pt x="1116" y="3572"/>
                    <a:pt x="1204" y="3630"/>
                  </a:cubicBezTo>
                  <a:cubicBezTo>
                    <a:pt x="1293" y="3687"/>
                    <a:pt x="1402" y="3735"/>
                    <a:pt x="1531" y="3742"/>
                  </a:cubicBezTo>
                  <a:cubicBezTo>
                    <a:pt x="1562" y="3742"/>
                    <a:pt x="1592" y="3739"/>
                    <a:pt x="1623" y="3735"/>
                  </a:cubicBezTo>
                  <a:cubicBezTo>
                    <a:pt x="1640" y="3735"/>
                    <a:pt x="1657" y="3732"/>
                    <a:pt x="1670" y="3728"/>
                  </a:cubicBezTo>
                  <a:cubicBezTo>
                    <a:pt x="1688" y="3721"/>
                    <a:pt x="1705" y="3721"/>
                    <a:pt x="1719" y="3715"/>
                  </a:cubicBezTo>
                  <a:cubicBezTo>
                    <a:pt x="1780" y="3695"/>
                    <a:pt x="1837" y="3660"/>
                    <a:pt x="1888" y="3623"/>
                  </a:cubicBezTo>
                  <a:cubicBezTo>
                    <a:pt x="1936" y="3582"/>
                    <a:pt x="1980" y="3538"/>
                    <a:pt x="2014" y="3487"/>
                  </a:cubicBezTo>
                  <a:cubicBezTo>
                    <a:pt x="2035" y="3459"/>
                    <a:pt x="2048" y="3432"/>
                    <a:pt x="2062" y="3409"/>
                  </a:cubicBezTo>
                  <a:cubicBezTo>
                    <a:pt x="2075" y="3381"/>
                    <a:pt x="2093" y="3354"/>
                    <a:pt x="2102" y="3324"/>
                  </a:cubicBezTo>
                  <a:cubicBezTo>
                    <a:pt x="2127" y="3269"/>
                    <a:pt x="2140" y="3208"/>
                    <a:pt x="2151" y="3147"/>
                  </a:cubicBezTo>
                  <a:cubicBezTo>
                    <a:pt x="2160" y="3086"/>
                    <a:pt x="2164" y="3024"/>
                    <a:pt x="2157" y="2960"/>
                  </a:cubicBezTo>
                  <a:cubicBezTo>
                    <a:pt x="2154" y="2925"/>
                    <a:pt x="2147" y="2899"/>
                    <a:pt x="2143" y="2868"/>
                  </a:cubicBezTo>
                  <a:cubicBezTo>
                    <a:pt x="2137" y="2841"/>
                    <a:pt x="2130" y="2810"/>
                    <a:pt x="2123" y="2783"/>
                  </a:cubicBezTo>
                  <a:cubicBezTo>
                    <a:pt x="2106" y="2725"/>
                    <a:pt x="2082" y="2671"/>
                    <a:pt x="2058" y="2616"/>
                  </a:cubicBezTo>
                  <a:cubicBezTo>
                    <a:pt x="1956" y="2405"/>
                    <a:pt x="1810" y="2238"/>
                    <a:pt x="1667" y="2085"/>
                  </a:cubicBezTo>
                  <a:cubicBezTo>
                    <a:pt x="1528" y="1932"/>
                    <a:pt x="1385" y="1789"/>
                    <a:pt x="1245" y="1654"/>
                  </a:cubicBezTo>
                  <a:cubicBezTo>
                    <a:pt x="1110" y="1514"/>
                    <a:pt x="977" y="1385"/>
                    <a:pt x="854" y="1255"/>
                  </a:cubicBezTo>
                  <a:cubicBezTo>
                    <a:pt x="732" y="1129"/>
                    <a:pt x="617" y="1007"/>
                    <a:pt x="521" y="888"/>
                  </a:cubicBezTo>
                  <a:cubicBezTo>
                    <a:pt x="327" y="650"/>
                    <a:pt x="191" y="429"/>
                    <a:pt x="113" y="266"/>
                  </a:cubicBezTo>
                  <a:cubicBezTo>
                    <a:pt x="92" y="225"/>
                    <a:pt x="75" y="187"/>
                    <a:pt x="58" y="156"/>
                  </a:cubicBezTo>
                  <a:cubicBezTo>
                    <a:pt x="48" y="123"/>
                    <a:pt x="38" y="95"/>
                    <a:pt x="28" y="71"/>
                  </a:cubicBezTo>
                  <a:cubicBezTo>
                    <a:pt x="11" y="24"/>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5"/>
            <p:cNvSpPr/>
            <p:nvPr/>
          </p:nvSpPr>
          <p:spPr>
            <a:xfrm>
              <a:off x="602400" y="1694927"/>
              <a:ext cx="48861" cy="101321"/>
            </a:xfrm>
            <a:custGeom>
              <a:avLst/>
              <a:gdLst/>
              <a:ahLst/>
              <a:cxnLst/>
              <a:rect l="l" t="t" r="r" b="b"/>
              <a:pathLst>
                <a:path w="1113" h="2308" extrusionOk="0">
                  <a:moveTo>
                    <a:pt x="409" y="1723"/>
                  </a:moveTo>
                  <a:lnTo>
                    <a:pt x="409" y="1723"/>
                  </a:lnTo>
                  <a:cubicBezTo>
                    <a:pt x="408" y="1724"/>
                    <a:pt x="408" y="1724"/>
                    <a:pt x="408" y="1725"/>
                  </a:cubicBezTo>
                  <a:lnTo>
                    <a:pt x="408" y="1725"/>
                  </a:lnTo>
                  <a:cubicBezTo>
                    <a:pt x="408" y="1724"/>
                    <a:pt x="408" y="1724"/>
                    <a:pt x="409" y="1723"/>
                  </a:cubicBezTo>
                  <a:close/>
                  <a:moveTo>
                    <a:pt x="408" y="1725"/>
                  </a:moveTo>
                  <a:lnTo>
                    <a:pt x="408" y="1725"/>
                  </a:lnTo>
                  <a:cubicBezTo>
                    <a:pt x="408" y="1725"/>
                    <a:pt x="408" y="1726"/>
                    <a:pt x="408" y="1726"/>
                  </a:cubicBezTo>
                  <a:cubicBezTo>
                    <a:pt x="408" y="1725"/>
                    <a:pt x="408" y="1725"/>
                    <a:pt x="408" y="1725"/>
                  </a:cubicBezTo>
                  <a:close/>
                  <a:moveTo>
                    <a:pt x="861" y="0"/>
                  </a:moveTo>
                  <a:cubicBezTo>
                    <a:pt x="861" y="1"/>
                    <a:pt x="851" y="11"/>
                    <a:pt x="834" y="35"/>
                  </a:cubicBezTo>
                  <a:cubicBezTo>
                    <a:pt x="816" y="55"/>
                    <a:pt x="793" y="89"/>
                    <a:pt x="762" y="134"/>
                  </a:cubicBezTo>
                  <a:cubicBezTo>
                    <a:pt x="711" y="225"/>
                    <a:pt x="643" y="374"/>
                    <a:pt x="629" y="562"/>
                  </a:cubicBezTo>
                  <a:cubicBezTo>
                    <a:pt x="619" y="749"/>
                    <a:pt x="639" y="970"/>
                    <a:pt x="708" y="1195"/>
                  </a:cubicBezTo>
                  <a:cubicBezTo>
                    <a:pt x="738" y="1303"/>
                    <a:pt x="776" y="1412"/>
                    <a:pt x="796" y="1511"/>
                  </a:cubicBezTo>
                  <a:cubicBezTo>
                    <a:pt x="816" y="1613"/>
                    <a:pt x="820" y="1705"/>
                    <a:pt x="793" y="1779"/>
                  </a:cubicBezTo>
                  <a:cubicBezTo>
                    <a:pt x="769" y="1851"/>
                    <a:pt x="714" y="1919"/>
                    <a:pt x="643" y="1960"/>
                  </a:cubicBezTo>
                  <a:cubicBezTo>
                    <a:pt x="581" y="1998"/>
                    <a:pt x="512" y="2016"/>
                    <a:pt x="446" y="2016"/>
                  </a:cubicBezTo>
                  <a:cubicBezTo>
                    <a:pt x="435" y="2016"/>
                    <a:pt x="425" y="2015"/>
                    <a:pt x="415" y="2015"/>
                  </a:cubicBezTo>
                  <a:cubicBezTo>
                    <a:pt x="378" y="2011"/>
                    <a:pt x="340" y="2001"/>
                    <a:pt x="309" y="1987"/>
                  </a:cubicBezTo>
                  <a:cubicBezTo>
                    <a:pt x="279" y="1974"/>
                    <a:pt x="251" y="1953"/>
                    <a:pt x="235" y="1930"/>
                  </a:cubicBezTo>
                  <a:cubicBezTo>
                    <a:pt x="215" y="1905"/>
                    <a:pt x="204" y="1872"/>
                    <a:pt x="198" y="1834"/>
                  </a:cubicBezTo>
                  <a:cubicBezTo>
                    <a:pt x="190" y="1797"/>
                    <a:pt x="190" y="1756"/>
                    <a:pt x="194" y="1721"/>
                  </a:cubicBezTo>
                  <a:cubicBezTo>
                    <a:pt x="201" y="1688"/>
                    <a:pt x="211" y="1660"/>
                    <a:pt x="225" y="1633"/>
                  </a:cubicBezTo>
                  <a:cubicBezTo>
                    <a:pt x="235" y="1613"/>
                    <a:pt x="256" y="1596"/>
                    <a:pt x="279" y="1583"/>
                  </a:cubicBezTo>
                  <a:cubicBezTo>
                    <a:pt x="296" y="1572"/>
                    <a:pt x="315" y="1568"/>
                    <a:pt x="333" y="1568"/>
                  </a:cubicBezTo>
                  <a:cubicBezTo>
                    <a:pt x="357" y="1568"/>
                    <a:pt x="379" y="1577"/>
                    <a:pt x="391" y="1592"/>
                  </a:cubicBezTo>
                  <a:cubicBezTo>
                    <a:pt x="422" y="1619"/>
                    <a:pt x="429" y="1660"/>
                    <a:pt x="425" y="1688"/>
                  </a:cubicBezTo>
                  <a:cubicBezTo>
                    <a:pt x="420" y="1706"/>
                    <a:pt x="411" y="1718"/>
                    <a:pt x="409" y="1723"/>
                  </a:cubicBezTo>
                  <a:lnTo>
                    <a:pt x="409" y="1723"/>
                  </a:lnTo>
                  <a:cubicBezTo>
                    <a:pt x="412" y="1719"/>
                    <a:pt x="426" y="1713"/>
                    <a:pt x="443" y="1695"/>
                  </a:cubicBezTo>
                  <a:cubicBezTo>
                    <a:pt x="460" y="1671"/>
                    <a:pt x="476" y="1619"/>
                    <a:pt x="452" y="1558"/>
                  </a:cubicBezTo>
                  <a:cubicBezTo>
                    <a:pt x="446" y="1542"/>
                    <a:pt x="439" y="1528"/>
                    <a:pt x="422" y="1511"/>
                  </a:cubicBezTo>
                  <a:cubicBezTo>
                    <a:pt x="419" y="1508"/>
                    <a:pt x="415" y="1504"/>
                    <a:pt x="411" y="1501"/>
                  </a:cubicBezTo>
                  <a:lnTo>
                    <a:pt x="402" y="1494"/>
                  </a:lnTo>
                  <a:cubicBezTo>
                    <a:pt x="398" y="1490"/>
                    <a:pt x="391" y="1487"/>
                    <a:pt x="388" y="1484"/>
                  </a:cubicBezTo>
                  <a:cubicBezTo>
                    <a:pt x="385" y="1481"/>
                    <a:pt x="378" y="1481"/>
                    <a:pt x="374" y="1477"/>
                  </a:cubicBezTo>
                  <a:cubicBezTo>
                    <a:pt x="346" y="1465"/>
                    <a:pt x="316" y="1459"/>
                    <a:pt x="285" y="1459"/>
                  </a:cubicBezTo>
                  <a:cubicBezTo>
                    <a:pt x="270" y="1459"/>
                    <a:pt x="256" y="1460"/>
                    <a:pt x="242" y="1463"/>
                  </a:cubicBezTo>
                  <a:cubicBezTo>
                    <a:pt x="194" y="1473"/>
                    <a:pt x="146" y="1501"/>
                    <a:pt x="109" y="1542"/>
                  </a:cubicBezTo>
                  <a:cubicBezTo>
                    <a:pt x="68" y="1579"/>
                    <a:pt x="41" y="1630"/>
                    <a:pt x="27" y="1681"/>
                  </a:cubicBezTo>
                  <a:cubicBezTo>
                    <a:pt x="11" y="1732"/>
                    <a:pt x="3" y="1787"/>
                    <a:pt x="0" y="1844"/>
                  </a:cubicBezTo>
                  <a:cubicBezTo>
                    <a:pt x="0" y="1899"/>
                    <a:pt x="3" y="1966"/>
                    <a:pt x="34" y="2035"/>
                  </a:cubicBezTo>
                  <a:cubicBezTo>
                    <a:pt x="61" y="2103"/>
                    <a:pt x="109" y="2161"/>
                    <a:pt x="167" y="2202"/>
                  </a:cubicBezTo>
                  <a:cubicBezTo>
                    <a:pt x="225" y="2246"/>
                    <a:pt x="292" y="2277"/>
                    <a:pt x="364" y="2293"/>
                  </a:cubicBezTo>
                  <a:cubicBezTo>
                    <a:pt x="405" y="2302"/>
                    <a:pt x="446" y="2307"/>
                    <a:pt x="487" y="2307"/>
                  </a:cubicBezTo>
                  <a:cubicBezTo>
                    <a:pt x="595" y="2307"/>
                    <a:pt x="703" y="2276"/>
                    <a:pt x="796" y="2222"/>
                  </a:cubicBezTo>
                  <a:cubicBezTo>
                    <a:pt x="925" y="2150"/>
                    <a:pt x="1034" y="2028"/>
                    <a:pt x="1085" y="1872"/>
                  </a:cubicBezTo>
                  <a:cubicBezTo>
                    <a:pt x="1105" y="1793"/>
                    <a:pt x="1113" y="1718"/>
                    <a:pt x="1105" y="1644"/>
                  </a:cubicBezTo>
                  <a:cubicBezTo>
                    <a:pt x="1102" y="1572"/>
                    <a:pt x="1088" y="1504"/>
                    <a:pt x="1068" y="1443"/>
                  </a:cubicBezTo>
                  <a:cubicBezTo>
                    <a:pt x="1031" y="1317"/>
                    <a:pt x="980" y="1211"/>
                    <a:pt x="939" y="1113"/>
                  </a:cubicBezTo>
                  <a:cubicBezTo>
                    <a:pt x="857" y="919"/>
                    <a:pt x="796" y="729"/>
                    <a:pt x="779" y="562"/>
                  </a:cubicBezTo>
                  <a:cubicBezTo>
                    <a:pt x="776" y="517"/>
                    <a:pt x="772" y="476"/>
                    <a:pt x="772" y="440"/>
                  </a:cubicBezTo>
                  <a:cubicBezTo>
                    <a:pt x="769" y="419"/>
                    <a:pt x="769" y="402"/>
                    <a:pt x="769" y="385"/>
                  </a:cubicBezTo>
                  <a:cubicBezTo>
                    <a:pt x="769" y="365"/>
                    <a:pt x="769" y="347"/>
                    <a:pt x="772" y="330"/>
                  </a:cubicBezTo>
                  <a:cubicBezTo>
                    <a:pt x="772" y="313"/>
                    <a:pt x="772" y="297"/>
                    <a:pt x="776" y="280"/>
                  </a:cubicBezTo>
                  <a:cubicBezTo>
                    <a:pt x="779" y="263"/>
                    <a:pt x="779" y="249"/>
                    <a:pt x="782" y="232"/>
                  </a:cubicBezTo>
                  <a:cubicBezTo>
                    <a:pt x="786" y="201"/>
                    <a:pt x="796" y="174"/>
                    <a:pt x="799" y="150"/>
                  </a:cubicBezTo>
                  <a:cubicBezTo>
                    <a:pt x="813" y="103"/>
                    <a:pt x="830" y="65"/>
                    <a:pt x="840" y="38"/>
                  </a:cubicBezTo>
                  <a:cubicBezTo>
                    <a:pt x="854" y="14"/>
                    <a:pt x="861" y="1"/>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355677" y="921222"/>
              <a:ext cx="249879" cy="268097"/>
            </a:xfrm>
            <a:custGeom>
              <a:avLst/>
              <a:gdLst/>
              <a:ahLst/>
              <a:cxnLst/>
              <a:rect l="l" t="t" r="r" b="b"/>
              <a:pathLst>
                <a:path w="5692" h="6107" extrusionOk="0">
                  <a:moveTo>
                    <a:pt x="1" y="1"/>
                  </a:moveTo>
                  <a:cubicBezTo>
                    <a:pt x="1" y="1"/>
                    <a:pt x="7" y="34"/>
                    <a:pt x="18" y="99"/>
                  </a:cubicBezTo>
                  <a:cubicBezTo>
                    <a:pt x="21" y="116"/>
                    <a:pt x="24" y="136"/>
                    <a:pt x="28" y="157"/>
                  </a:cubicBezTo>
                  <a:cubicBezTo>
                    <a:pt x="31" y="174"/>
                    <a:pt x="34" y="198"/>
                    <a:pt x="42" y="221"/>
                  </a:cubicBezTo>
                  <a:cubicBezTo>
                    <a:pt x="45" y="246"/>
                    <a:pt x="51" y="269"/>
                    <a:pt x="55" y="300"/>
                  </a:cubicBezTo>
                  <a:cubicBezTo>
                    <a:pt x="62" y="327"/>
                    <a:pt x="72" y="354"/>
                    <a:pt x="79" y="384"/>
                  </a:cubicBezTo>
                  <a:cubicBezTo>
                    <a:pt x="113" y="504"/>
                    <a:pt x="164" y="650"/>
                    <a:pt x="235" y="810"/>
                  </a:cubicBezTo>
                  <a:cubicBezTo>
                    <a:pt x="307" y="973"/>
                    <a:pt x="406" y="1150"/>
                    <a:pt x="538" y="1323"/>
                  </a:cubicBezTo>
                  <a:cubicBezTo>
                    <a:pt x="671" y="1500"/>
                    <a:pt x="830" y="1678"/>
                    <a:pt x="1024" y="1841"/>
                  </a:cubicBezTo>
                  <a:cubicBezTo>
                    <a:pt x="1051" y="1861"/>
                    <a:pt x="1075" y="1882"/>
                    <a:pt x="1100" y="1902"/>
                  </a:cubicBezTo>
                  <a:cubicBezTo>
                    <a:pt x="1127" y="1923"/>
                    <a:pt x="1150" y="1940"/>
                    <a:pt x="1177" y="1960"/>
                  </a:cubicBezTo>
                  <a:lnTo>
                    <a:pt x="1218" y="1990"/>
                  </a:lnTo>
                  <a:lnTo>
                    <a:pt x="1259" y="2017"/>
                  </a:lnTo>
                  <a:cubicBezTo>
                    <a:pt x="1287" y="2034"/>
                    <a:pt x="1313" y="2055"/>
                    <a:pt x="1345" y="2072"/>
                  </a:cubicBezTo>
                  <a:cubicBezTo>
                    <a:pt x="1456" y="2144"/>
                    <a:pt x="1576" y="2208"/>
                    <a:pt x="1701" y="2262"/>
                  </a:cubicBezTo>
                  <a:cubicBezTo>
                    <a:pt x="1953" y="2381"/>
                    <a:pt x="2218" y="2470"/>
                    <a:pt x="2483" y="2559"/>
                  </a:cubicBezTo>
                  <a:cubicBezTo>
                    <a:pt x="2749" y="2647"/>
                    <a:pt x="3014" y="2732"/>
                    <a:pt x="3276" y="2834"/>
                  </a:cubicBezTo>
                  <a:cubicBezTo>
                    <a:pt x="3406" y="2882"/>
                    <a:pt x="3532" y="2936"/>
                    <a:pt x="3661" y="2990"/>
                  </a:cubicBezTo>
                  <a:cubicBezTo>
                    <a:pt x="3783" y="3048"/>
                    <a:pt x="3909" y="3106"/>
                    <a:pt x="4025" y="3171"/>
                  </a:cubicBezTo>
                  <a:cubicBezTo>
                    <a:pt x="4086" y="3205"/>
                    <a:pt x="4144" y="3239"/>
                    <a:pt x="4202" y="3273"/>
                  </a:cubicBezTo>
                  <a:cubicBezTo>
                    <a:pt x="4256" y="3310"/>
                    <a:pt x="4314" y="3344"/>
                    <a:pt x="4368" y="3381"/>
                  </a:cubicBezTo>
                  <a:cubicBezTo>
                    <a:pt x="4395" y="3402"/>
                    <a:pt x="4422" y="3419"/>
                    <a:pt x="4450" y="3439"/>
                  </a:cubicBezTo>
                  <a:cubicBezTo>
                    <a:pt x="4477" y="3457"/>
                    <a:pt x="4501" y="3477"/>
                    <a:pt x="4528" y="3497"/>
                  </a:cubicBezTo>
                  <a:cubicBezTo>
                    <a:pt x="4579" y="3535"/>
                    <a:pt x="4626" y="3579"/>
                    <a:pt x="4678" y="3617"/>
                  </a:cubicBezTo>
                  <a:cubicBezTo>
                    <a:pt x="4871" y="3786"/>
                    <a:pt x="5035" y="3967"/>
                    <a:pt x="5168" y="4160"/>
                  </a:cubicBezTo>
                  <a:cubicBezTo>
                    <a:pt x="5297" y="4355"/>
                    <a:pt x="5399" y="4552"/>
                    <a:pt x="5463" y="4749"/>
                  </a:cubicBezTo>
                  <a:cubicBezTo>
                    <a:pt x="5529" y="4943"/>
                    <a:pt x="5565" y="5130"/>
                    <a:pt x="5576" y="5300"/>
                  </a:cubicBezTo>
                  <a:cubicBezTo>
                    <a:pt x="5586" y="5467"/>
                    <a:pt x="5582" y="5617"/>
                    <a:pt x="5556" y="5736"/>
                  </a:cubicBezTo>
                  <a:cubicBezTo>
                    <a:pt x="5549" y="5766"/>
                    <a:pt x="5545" y="5797"/>
                    <a:pt x="5538" y="5821"/>
                  </a:cubicBezTo>
                  <a:cubicBezTo>
                    <a:pt x="5532" y="5848"/>
                    <a:pt x="5525" y="5875"/>
                    <a:pt x="5521" y="5895"/>
                  </a:cubicBezTo>
                  <a:cubicBezTo>
                    <a:pt x="5515" y="5920"/>
                    <a:pt x="5508" y="5940"/>
                    <a:pt x="5501" y="5961"/>
                  </a:cubicBezTo>
                  <a:cubicBezTo>
                    <a:pt x="5494" y="5981"/>
                    <a:pt x="5488" y="5997"/>
                    <a:pt x="5484" y="6011"/>
                  </a:cubicBezTo>
                  <a:cubicBezTo>
                    <a:pt x="5457" y="6076"/>
                    <a:pt x="5447" y="6107"/>
                    <a:pt x="5447" y="6107"/>
                  </a:cubicBezTo>
                  <a:cubicBezTo>
                    <a:pt x="5447" y="6107"/>
                    <a:pt x="5460" y="6076"/>
                    <a:pt x="5494" y="6018"/>
                  </a:cubicBezTo>
                  <a:cubicBezTo>
                    <a:pt x="5501" y="6001"/>
                    <a:pt x="5508" y="5987"/>
                    <a:pt x="5518" y="5967"/>
                  </a:cubicBezTo>
                  <a:cubicBezTo>
                    <a:pt x="5529" y="5950"/>
                    <a:pt x="5535" y="5929"/>
                    <a:pt x="5545" y="5906"/>
                  </a:cubicBezTo>
                  <a:cubicBezTo>
                    <a:pt x="5556" y="5882"/>
                    <a:pt x="5565" y="5858"/>
                    <a:pt x="5576" y="5834"/>
                  </a:cubicBezTo>
                  <a:cubicBezTo>
                    <a:pt x="5586" y="5807"/>
                    <a:pt x="5593" y="5777"/>
                    <a:pt x="5603" y="5749"/>
                  </a:cubicBezTo>
                  <a:cubicBezTo>
                    <a:pt x="5640" y="5627"/>
                    <a:pt x="5671" y="5477"/>
                    <a:pt x="5681" y="5297"/>
                  </a:cubicBezTo>
                  <a:cubicBezTo>
                    <a:pt x="5692" y="5120"/>
                    <a:pt x="5678" y="4916"/>
                    <a:pt x="5623" y="4702"/>
                  </a:cubicBezTo>
                  <a:cubicBezTo>
                    <a:pt x="5569" y="4491"/>
                    <a:pt x="5484" y="4262"/>
                    <a:pt x="5358" y="4042"/>
                  </a:cubicBezTo>
                  <a:cubicBezTo>
                    <a:pt x="5229" y="3821"/>
                    <a:pt x="5059" y="3606"/>
                    <a:pt x="4855" y="3419"/>
                  </a:cubicBezTo>
                  <a:cubicBezTo>
                    <a:pt x="4654" y="3229"/>
                    <a:pt x="4419" y="3062"/>
                    <a:pt x="4171" y="2915"/>
                  </a:cubicBezTo>
                  <a:cubicBezTo>
                    <a:pt x="4048" y="2841"/>
                    <a:pt x="3919" y="2777"/>
                    <a:pt x="3790" y="2711"/>
                  </a:cubicBezTo>
                  <a:cubicBezTo>
                    <a:pt x="3657" y="2650"/>
                    <a:pt x="3524" y="2589"/>
                    <a:pt x="3392" y="2538"/>
                  </a:cubicBezTo>
                  <a:cubicBezTo>
                    <a:pt x="3123" y="2430"/>
                    <a:pt x="2848" y="2341"/>
                    <a:pt x="2579" y="2259"/>
                  </a:cubicBezTo>
                  <a:cubicBezTo>
                    <a:pt x="2314" y="2177"/>
                    <a:pt x="2055" y="2096"/>
                    <a:pt x="1817" y="2001"/>
                  </a:cubicBezTo>
                  <a:cubicBezTo>
                    <a:pt x="1698" y="1950"/>
                    <a:pt x="1585" y="1899"/>
                    <a:pt x="1477" y="1841"/>
                  </a:cubicBezTo>
                  <a:cubicBezTo>
                    <a:pt x="1450" y="1824"/>
                    <a:pt x="1422" y="1810"/>
                    <a:pt x="1398" y="1797"/>
                  </a:cubicBezTo>
                  <a:lnTo>
                    <a:pt x="1358" y="1772"/>
                  </a:lnTo>
                  <a:lnTo>
                    <a:pt x="1320" y="1749"/>
                  </a:lnTo>
                  <a:cubicBezTo>
                    <a:pt x="1296" y="1732"/>
                    <a:pt x="1269" y="1718"/>
                    <a:pt x="1246" y="1701"/>
                  </a:cubicBezTo>
                  <a:cubicBezTo>
                    <a:pt x="1218" y="1684"/>
                    <a:pt x="1198" y="1667"/>
                    <a:pt x="1171" y="1650"/>
                  </a:cubicBezTo>
                  <a:cubicBezTo>
                    <a:pt x="980" y="1518"/>
                    <a:pt x="814" y="1364"/>
                    <a:pt x="678" y="1211"/>
                  </a:cubicBezTo>
                  <a:cubicBezTo>
                    <a:pt x="541" y="1055"/>
                    <a:pt x="429" y="902"/>
                    <a:pt x="340" y="756"/>
                  </a:cubicBezTo>
                  <a:cubicBezTo>
                    <a:pt x="249" y="613"/>
                    <a:pt x="181" y="480"/>
                    <a:pt x="136" y="364"/>
                  </a:cubicBezTo>
                  <a:cubicBezTo>
                    <a:pt x="123" y="337"/>
                    <a:pt x="109" y="310"/>
                    <a:pt x="100" y="282"/>
                  </a:cubicBezTo>
                  <a:cubicBezTo>
                    <a:pt x="89" y="259"/>
                    <a:pt x="82" y="235"/>
                    <a:pt x="72" y="211"/>
                  </a:cubicBezTo>
                  <a:cubicBezTo>
                    <a:pt x="65" y="191"/>
                    <a:pt x="55" y="167"/>
                    <a:pt x="48" y="150"/>
                  </a:cubicBezTo>
                  <a:cubicBezTo>
                    <a:pt x="45" y="130"/>
                    <a:pt x="38" y="113"/>
                    <a:pt x="31" y="95"/>
                  </a:cubicBezTo>
                  <a:cubicBezTo>
                    <a:pt x="14" y="3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p:nvPr/>
          </p:nvSpPr>
          <p:spPr>
            <a:xfrm>
              <a:off x="392422" y="915515"/>
              <a:ext cx="66508" cy="79064"/>
            </a:xfrm>
            <a:custGeom>
              <a:avLst/>
              <a:gdLst/>
              <a:ahLst/>
              <a:cxnLst/>
              <a:rect l="l" t="t" r="r" b="b"/>
              <a:pathLst>
                <a:path w="1515" h="1801" extrusionOk="0">
                  <a:moveTo>
                    <a:pt x="7" y="1"/>
                  </a:moveTo>
                  <a:cubicBezTo>
                    <a:pt x="7" y="1"/>
                    <a:pt x="4" y="45"/>
                    <a:pt x="1" y="117"/>
                  </a:cubicBezTo>
                  <a:cubicBezTo>
                    <a:pt x="4" y="151"/>
                    <a:pt x="4" y="195"/>
                    <a:pt x="7" y="246"/>
                  </a:cubicBezTo>
                  <a:cubicBezTo>
                    <a:pt x="10" y="294"/>
                    <a:pt x="18" y="351"/>
                    <a:pt x="34" y="409"/>
                  </a:cubicBezTo>
                  <a:cubicBezTo>
                    <a:pt x="68" y="522"/>
                    <a:pt x="95" y="665"/>
                    <a:pt x="164" y="797"/>
                  </a:cubicBezTo>
                  <a:cubicBezTo>
                    <a:pt x="181" y="831"/>
                    <a:pt x="197" y="866"/>
                    <a:pt x="214" y="899"/>
                  </a:cubicBezTo>
                  <a:cubicBezTo>
                    <a:pt x="232" y="933"/>
                    <a:pt x="252" y="968"/>
                    <a:pt x="272" y="1001"/>
                  </a:cubicBezTo>
                  <a:cubicBezTo>
                    <a:pt x="316" y="1066"/>
                    <a:pt x="365" y="1131"/>
                    <a:pt x="412" y="1195"/>
                  </a:cubicBezTo>
                  <a:cubicBezTo>
                    <a:pt x="463" y="1253"/>
                    <a:pt x="524" y="1307"/>
                    <a:pt x="582" y="1362"/>
                  </a:cubicBezTo>
                  <a:cubicBezTo>
                    <a:pt x="643" y="1413"/>
                    <a:pt x="698" y="1467"/>
                    <a:pt x="766" y="1501"/>
                  </a:cubicBezTo>
                  <a:cubicBezTo>
                    <a:pt x="885" y="1590"/>
                    <a:pt x="1014" y="1662"/>
                    <a:pt x="1123" y="1715"/>
                  </a:cubicBezTo>
                  <a:cubicBezTo>
                    <a:pt x="1235" y="1770"/>
                    <a:pt x="1340" y="1787"/>
                    <a:pt x="1406" y="1797"/>
                  </a:cubicBezTo>
                  <a:cubicBezTo>
                    <a:pt x="1422" y="1797"/>
                    <a:pt x="1439" y="1797"/>
                    <a:pt x="1453" y="1800"/>
                  </a:cubicBezTo>
                  <a:lnTo>
                    <a:pt x="1514" y="1800"/>
                  </a:lnTo>
                  <a:cubicBezTo>
                    <a:pt x="1514" y="1800"/>
                    <a:pt x="1504" y="1797"/>
                    <a:pt x="1487" y="1790"/>
                  </a:cubicBezTo>
                  <a:cubicBezTo>
                    <a:pt x="1480" y="1787"/>
                    <a:pt x="1470" y="1784"/>
                    <a:pt x="1459" y="1777"/>
                  </a:cubicBezTo>
                  <a:cubicBezTo>
                    <a:pt x="1446" y="1770"/>
                    <a:pt x="1433" y="1764"/>
                    <a:pt x="1419" y="1756"/>
                  </a:cubicBezTo>
                  <a:cubicBezTo>
                    <a:pt x="1361" y="1726"/>
                    <a:pt x="1290" y="1665"/>
                    <a:pt x="1218" y="1583"/>
                  </a:cubicBezTo>
                  <a:cubicBezTo>
                    <a:pt x="1140" y="1508"/>
                    <a:pt x="1075" y="1396"/>
                    <a:pt x="1001" y="1280"/>
                  </a:cubicBezTo>
                  <a:cubicBezTo>
                    <a:pt x="990" y="1263"/>
                    <a:pt x="980" y="1249"/>
                    <a:pt x="973" y="1233"/>
                  </a:cubicBezTo>
                  <a:cubicBezTo>
                    <a:pt x="966" y="1216"/>
                    <a:pt x="957" y="1202"/>
                    <a:pt x="946" y="1185"/>
                  </a:cubicBezTo>
                  <a:cubicBezTo>
                    <a:pt x="929" y="1158"/>
                    <a:pt x="908" y="1127"/>
                    <a:pt x="888" y="1097"/>
                  </a:cubicBezTo>
                  <a:cubicBezTo>
                    <a:pt x="850" y="1039"/>
                    <a:pt x="814" y="974"/>
                    <a:pt x="773" y="916"/>
                  </a:cubicBezTo>
                  <a:cubicBezTo>
                    <a:pt x="752" y="886"/>
                    <a:pt x="732" y="858"/>
                    <a:pt x="708" y="831"/>
                  </a:cubicBezTo>
                  <a:cubicBezTo>
                    <a:pt x="687" y="800"/>
                    <a:pt x="671" y="770"/>
                    <a:pt x="646" y="743"/>
                  </a:cubicBezTo>
                  <a:cubicBezTo>
                    <a:pt x="626" y="715"/>
                    <a:pt x="605" y="688"/>
                    <a:pt x="582" y="661"/>
                  </a:cubicBezTo>
                  <a:cubicBezTo>
                    <a:pt x="561" y="634"/>
                    <a:pt x="541" y="607"/>
                    <a:pt x="517" y="580"/>
                  </a:cubicBezTo>
                  <a:cubicBezTo>
                    <a:pt x="439" y="474"/>
                    <a:pt x="344" y="379"/>
                    <a:pt x="276" y="290"/>
                  </a:cubicBezTo>
                  <a:cubicBezTo>
                    <a:pt x="211" y="202"/>
                    <a:pt x="133" y="134"/>
                    <a:pt x="89" y="79"/>
                  </a:cubicBezTo>
                  <a:cubicBezTo>
                    <a:pt x="34" y="32"/>
                    <a:pt x="7" y="1"/>
                    <a:pt x="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5"/>
            <p:cNvSpPr/>
            <p:nvPr/>
          </p:nvSpPr>
          <p:spPr>
            <a:xfrm>
              <a:off x="462883" y="965298"/>
              <a:ext cx="35471" cy="36744"/>
            </a:xfrm>
            <a:custGeom>
              <a:avLst/>
              <a:gdLst/>
              <a:ahLst/>
              <a:cxnLst/>
              <a:rect l="l" t="t" r="r" b="b"/>
              <a:pathLst>
                <a:path w="808" h="837" extrusionOk="0">
                  <a:moveTo>
                    <a:pt x="49" y="0"/>
                  </a:moveTo>
                  <a:cubicBezTo>
                    <a:pt x="49" y="0"/>
                    <a:pt x="41" y="24"/>
                    <a:pt x="25" y="65"/>
                  </a:cubicBezTo>
                  <a:cubicBezTo>
                    <a:pt x="25" y="82"/>
                    <a:pt x="18" y="109"/>
                    <a:pt x="11" y="136"/>
                  </a:cubicBezTo>
                  <a:cubicBezTo>
                    <a:pt x="8" y="150"/>
                    <a:pt x="5" y="167"/>
                    <a:pt x="5" y="181"/>
                  </a:cubicBezTo>
                  <a:cubicBezTo>
                    <a:pt x="1" y="197"/>
                    <a:pt x="1" y="211"/>
                    <a:pt x="5" y="228"/>
                  </a:cubicBezTo>
                  <a:cubicBezTo>
                    <a:pt x="11" y="289"/>
                    <a:pt x="11" y="371"/>
                    <a:pt x="38" y="446"/>
                  </a:cubicBezTo>
                  <a:cubicBezTo>
                    <a:pt x="45" y="466"/>
                    <a:pt x="52" y="483"/>
                    <a:pt x="62" y="503"/>
                  </a:cubicBezTo>
                  <a:cubicBezTo>
                    <a:pt x="69" y="520"/>
                    <a:pt x="79" y="537"/>
                    <a:pt x="93" y="554"/>
                  </a:cubicBezTo>
                  <a:cubicBezTo>
                    <a:pt x="113" y="589"/>
                    <a:pt x="140" y="619"/>
                    <a:pt x="168" y="653"/>
                  </a:cubicBezTo>
                  <a:cubicBezTo>
                    <a:pt x="198" y="680"/>
                    <a:pt x="225" y="707"/>
                    <a:pt x="259" y="732"/>
                  </a:cubicBezTo>
                  <a:cubicBezTo>
                    <a:pt x="294" y="755"/>
                    <a:pt x="331" y="776"/>
                    <a:pt x="368" y="789"/>
                  </a:cubicBezTo>
                  <a:cubicBezTo>
                    <a:pt x="440" y="820"/>
                    <a:pt x="521" y="826"/>
                    <a:pt x="586" y="834"/>
                  </a:cubicBezTo>
                  <a:cubicBezTo>
                    <a:pt x="595" y="836"/>
                    <a:pt x="605" y="836"/>
                    <a:pt x="615" y="836"/>
                  </a:cubicBezTo>
                  <a:cubicBezTo>
                    <a:pt x="637" y="836"/>
                    <a:pt x="659" y="832"/>
                    <a:pt x="678" y="830"/>
                  </a:cubicBezTo>
                  <a:cubicBezTo>
                    <a:pt x="705" y="826"/>
                    <a:pt x="729" y="823"/>
                    <a:pt x="749" y="823"/>
                  </a:cubicBezTo>
                  <a:cubicBezTo>
                    <a:pt x="787" y="817"/>
                    <a:pt x="807" y="817"/>
                    <a:pt x="807" y="817"/>
                  </a:cubicBezTo>
                  <a:cubicBezTo>
                    <a:pt x="807" y="817"/>
                    <a:pt x="797" y="799"/>
                    <a:pt x="780" y="762"/>
                  </a:cubicBezTo>
                  <a:cubicBezTo>
                    <a:pt x="760" y="735"/>
                    <a:pt x="743" y="677"/>
                    <a:pt x="719" y="622"/>
                  </a:cubicBezTo>
                  <a:cubicBezTo>
                    <a:pt x="691" y="575"/>
                    <a:pt x="671" y="507"/>
                    <a:pt x="641" y="456"/>
                  </a:cubicBezTo>
                  <a:cubicBezTo>
                    <a:pt x="627" y="429"/>
                    <a:pt x="610" y="401"/>
                    <a:pt x="592" y="377"/>
                  </a:cubicBezTo>
                  <a:cubicBezTo>
                    <a:pt x="576" y="354"/>
                    <a:pt x="556" y="330"/>
                    <a:pt x="539" y="306"/>
                  </a:cubicBezTo>
                  <a:cubicBezTo>
                    <a:pt x="518" y="286"/>
                    <a:pt x="495" y="265"/>
                    <a:pt x="474" y="245"/>
                  </a:cubicBezTo>
                  <a:cubicBezTo>
                    <a:pt x="463" y="234"/>
                    <a:pt x="450" y="225"/>
                    <a:pt x="440" y="214"/>
                  </a:cubicBezTo>
                  <a:cubicBezTo>
                    <a:pt x="426" y="204"/>
                    <a:pt x="416" y="197"/>
                    <a:pt x="402" y="190"/>
                  </a:cubicBezTo>
                  <a:cubicBezTo>
                    <a:pt x="355" y="153"/>
                    <a:pt x="286" y="129"/>
                    <a:pt x="242" y="99"/>
                  </a:cubicBezTo>
                  <a:cubicBezTo>
                    <a:pt x="201" y="65"/>
                    <a:pt x="137" y="51"/>
                    <a:pt x="110" y="27"/>
                  </a:cubicBezTo>
                  <a:cubicBezTo>
                    <a:pt x="69" y="13"/>
                    <a:pt x="4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847894" y="362806"/>
              <a:ext cx="111594" cy="47719"/>
            </a:xfrm>
            <a:custGeom>
              <a:avLst/>
              <a:gdLst/>
              <a:ahLst/>
              <a:cxnLst/>
              <a:rect l="l" t="t" r="r" b="b"/>
              <a:pathLst>
                <a:path w="2542" h="1087" extrusionOk="0">
                  <a:moveTo>
                    <a:pt x="1040" y="0"/>
                  </a:moveTo>
                  <a:cubicBezTo>
                    <a:pt x="997" y="0"/>
                    <a:pt x="954" y="2"/>
                    <a:pt x="912" y="5"/>
                  </a:cubicBezTo>
                  <a:cubicBezTo>
                    <a:pt x="820" y="12"/>
                    <a:pt x="735" y="26"/>
                    <a:pt x="654" y="42"/>
                  </a:cubicBezTo>
                  <a:cubicBezTo>
                    <a:pt x="616" y="53"/>
                    <a:pt x="575" y="59"/>
                    <a:pt x="538" y="70"/>
                  </a:cubicBezTo>
                  <a:cubicBezTo>
                    <a:pt x="501" y="76"/>
                    <a:pt x="467" y="87"/>
                    <a:pt x="432" y="97"/>
                  </a:cubicBezTo>
                  <a:cubicBezTo>
                    <a:pt x="297" y="131"/>
                    <a:pt x="191" y="189"/>
                    <a:pt x="116" y="216"/>
                  </a:cubicBezTo>
                  <a:cubicBezTo>
                    <a:pt x="44" y="253"/>
                    <a:pt x="0" y="274"/>
                    <a:pt x="0" y="274"/>
                  </a:cubicBezTo>
                  <a:cubicBezTo>
                    <a:pt x="0" y="274"/>
                    <a:pt x="14" y="271"/>
                    <a:pt x="35" y="271"/>
                  </a:cubicBezTo>
                  <a:lnTo>
                    <a:pt x="126" y="271"/>
                  </a:lnTo>
                  <a:cubicBezTo>
                    <a:pt x="136" y="270"/>
                    <a:pt x="146" y="270"/>
                    <a:pt x="156" y="270"/>
                  </a:cubicBezTo>
                  <a:cubicBezTo>
                    <a:pt x="233" y="270"/>
                    <a:pt x="336" y="282"/>
                    <a:pt x="449" y="294"/>
                  </a:cubicBezTo>
                  <a:cubicBezTo>
                    <a:pt x="514" y="301"/>
                    <a:pt x="586" y="311"/>
                    <a:pt x="657" y="324"/>
                  </a:cubicBezTo>
                  <a:cubicBezTo>
                    <a:pt x="732" y="342"/>
                    <a:pt x="807" y="359"/>
                    <a:pt x="881" y="379"/>
                  </a:cubicBezTo>
                  <a:cubicBezTo>
                    <a:pt x="1035" y="417"/>
                    <a:pt x="1195" y="461"/>
                    <a:pt x="1347" y="519"/>
                  </a:cubicBezTo>
                  <a:lnTo>
                    <a:pt x="1405" y="539"/>
                  </a:lnTo>
                  <a:lnTo>
                    <a:pt x="1460" y="560"/>
                  </a:lnTo>
                  <a:cubicBezTo>
                    <a:pt x="1501" y="573"/>
                    <a:pt x="1534" y="590"/>
                    <a:pt x="1572" y="604"/>
                  </a:cubicBezTo>
                  <a:cubicBezTo>
                    <a:pt x="1647" y="634"/>
                    <a:pt x="1721" y="658"/>
                    <a:pt x="1790" y="685"/>
                  </a:cubicBezTo>
                  <a:cubicBezTo>
                    <a:pt x="1858" y="716"/>
                    <a:pt x="1925" y="740"/>
                    <a:pt x="1991" y="767"/>
                  </a:cubicBezTo>
                  <a:cubicBezTo>
                    <a:pt x="2055" y="791"/>
                    <a:pt x="2117" y="814"/>
                    <a:pt x="2170" y="845"/>
                  </a:cubicBezTo>
                  <a:cubicBezTo>
                    <a:pt x="2222" y="879"/>
                    <a:pt x="2272" y="903"/>
                    <a:pt x="2321" y="930"/>
                  </a:cubicBezTo>
                  <a:cubicBezTo>
                    <a:pt x="2344" y="940"/>
                    <a:pt x="2365" y="954"/>
                    <a:pt x="2385" y="968"/>
                  </a:cubicBezTo>
                  <a:cubicBezTo>
                    <a:pt x="2406" y="981"/>
                    <a:pt x="2423" y="991"/>
                    <a:pt x="2440" y="1005"/>
                  </a:cubicBezTo>
                  <a:cubicBezTo>
                    <a:pt x="2473" y="1029"/>
                    <a:pt x="2501" y="1049"/>
                    <a:pt x="2514" y="1062"/>
                  </a:cubicBezTo>
                  <a:cubicBezTo>
                    <a:pt x="2531" y="1076"/>
                    <a:pt x="2542" y="1087"/>
                    <a:pt x="2542" y="1087"/>
                  </a:cubicBezTo>
                  <a:cubicBezTo>
                    <a:pt x="2542" y="1087"/>
                    <a:pt x="2542" y="1073"/>
                    <a:pt x="2538" y="1049"/>
                  </a:cubicBezTo>
                  <a:cubicBezTo>
                    <a:pt x="2538" y="1029"/>
                    <a:pt x="2535" y="995"/>
                    <a:pt x="2528" y="951"/>
                  </a:cubicBezTo>
                  <a:cubicBezTo>
                    <a:pt x="2525" y="930"/>
                    <a:pt x="2517" y="907"/>
                    <a:pt x="2511" y="879"/>
                  </a:cubicBezTo>
                  <a:cubicBezTo>
                    <a:pt x="2504" y="855"/>
                    <a:pt x="2494" y="825"/>
                    <a:pt x="2484" y="797"/>
                  </a:cubicBezTo>
                  <a:cubicBezTo>
                    <a:pt x="2463" y="736"/>
                    <a:pt x="2429" y="671"/>
                    <a:pt x="2385" y="613"/>
                  </a:cubicBezTo>
                  <a:cubicBezTo>
                    <a:pt x="2338" y="552"/>
                    <a:pt x="2286" y="488"/>
                    <a:pt x="2225" y="426"/>
                  </a:cubicBezTo>
                  <a:cubicBezTo>
                    <a:pt x="2164" y="365"/>
                    <a:pt x="2093" y="307"/>
                    <a:pt x="2011" y="260"/>
                  </a:cubicBezTo>
                  <a:cubicBezTo>
                    <a:pt x="1933" y="209"/>
                    <a:pt x="1848" y="164"/>
                    <a:pt x="1759" y="131"/>
                  </a:cubicBezTo>
                  <a:cubicBezTo>
                    <a:pt x="1712" y="114"/>
                    <a:pt x="1667" y="97"/>
                    <a:pt x="1619" y="83"/>
                  </a:cubicBezTo>
                  <a:lnTo>
                    <a:pt x="1548" y="62"/>
                  </a:lnTo>
                  <a:lnTo>
                    <a:pt x="1481" y="46"/>
                  </a:lnTo>
                  <a:cubicBezTo>
                    <a:pt x="1331" y="17"/>
                    <a:pt x="1183"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5"/>
            <p:cNvSpPr/>
            <p:nvPr/>
          </p:nvSpPr>
          <p:spPr>
            <a:xfrm>
              <a:off x="962300" y="364606"/>
              <a:ext cx="76606" cy="85956"/>
            </a:xfrm>
            <a:custGeom>
              <a:avLst/>
              <a:gdLst/>
              <a:ahLst/>
              <a:cxnLst/>
              <a:rect l="l" t="t" r="r" b="b"/>
              <a:pathLst>
                <a:path w="1745" h="1958" extrusionOk="0">
                  <a:moveTo>
                    <a:pt x="0" y="1"/>
                  </a:moveTo>
                  <a:cubicBezTo>
                    <a:pt x="0" y="1"/>
                    <a:pt x="10" y="5"/>
                    <a:pt x="27" y="18"/>
                  </a:cubicBezTo>
                  <a:cubicBezTo>
                    <a:pt x="48" y="29"/>
                    <a:pt x="71" y="42"/>
                    <a:pt x="102" y="66"/>
                  </a:cubicBezTo>
                  <a:cubicBezTo>
                    <a:pt x="167" y="107"/>
                    <a:pt x="252" y="181"/>
                    <a:pt x="354" y="257"/>
                  </a:cubicBezTo>
                  <a:cubicBezTo>
                    <a:pt x="401" y="297"/>
                    <a:pt x="456" y="341"/>
                    <a:pt x="507" y="393"/>
                  </a:cubicBezTo>
                  <a:cubicBezTo>
                    <a:pt x="561" y="440"/>
                    <a:pt x="613" y="495"/>
                    <a:pt x="667" y="546"/>
                  </a:cubicBezTo>
                  <a:cubicBezTo>
                    <a:pt x="721" y="597"/>
                    <a:pt x="776" y="651"/>
                    <a:pt x="830" y="706"/>
                  </a:cubicBezTo>
                  <a:cubicBezTo>
                    <a:pt x="881" y="760"/>
                    <a:pt x="932" y="817"/>
                    <a:pt x="980" y="875"/>
                  </a:cubicBezTo>
                  <a:cubicBezTo>
                    <a:pt x="1034" y="933"/>
                    <a:pt x="1082" y="988"/>
                    <a:pt x="1126" y="1049"/>
                  </a:cubicBezTo>
                  <a:cubicBezTo>
                    <a:pt x="1170" y="1107"/>
                    <a:pt x="1214" y="1164"/>
                    <a:pt x="1255" y="1222"/>
                  </a:cubicBezTo>
                  <a:cubicBezTo>
                    <a:pt x="1330" y="1342"/>
                    <a:pt x="1415" y="1454"/>
                    <a:pt x="1463" y="1563"/>
                  </a:cubicBezTo>
                  <a:cubicBezTo>
                    <a:pt x="1476" y="1590"/>
                    <a:pt x="1490" y="1617"/>
                    <a:pt x="1500" y="1641"/>
                  </a:cubicBezTo>
                  <a:cubicBezTo>
                    <a:pt x="1514" y="1668"/>
                    <a:pt x="1528" y="1692"/>
                    <a:pt x="1538" y="1715"/>
                  </a:cubicBezTo>
                  <a:cubicBezTo>
                    <a:pt x="1548" y="1740"/>
                    <a:pt x="1561" y="1760"/>
                    <a:pt x="1572" y="1784"/>
                  </a:cubicBezTo>
                  <a:cubicBezTo>
                    <a:pt x="1582" y="1804"/>
                    <a:pt x="1589" y="1822"/>
                    <a:pt x="1592" y="1842"/>
                  </a:cubicBezTo>
                  <a:cubicBezTo>
                    <a:pt x="1609" y="1875"/>
                    <a:pt x="1619" y="1906"/>
                    <a:pt x="1626" y="1927"/>
                  </a:cubicBezTo>
                  <a:cubicBezTo>
                    <a:pt x="1633" y="1947"/>
                    <a:pt x="1636" y="1957"/>
                    <a:pt x="1636" y="1957"/>
                  </a:cubicBezTo>
                  <a:cubicBezTo>
                    <a:pt x="1636" y="1957"/>
                    <a:pt x="1643" y="1947"/>
                    <a:pt x="1650" y="1927"/>
                  </a:cubicBezTo>
                  <a:cubicBezTo>
                    <a:pt x="1660" y="1910"/>
                    <a:pt x="1674" y="1879"/>
                    <a:pt x="1687" y="1838"/>
                  </a:cubicBezTo>
                  <a:cubicBezTo>
                    <a:pt x="1698" y="1801"/>
                    <a:pt x="1715" y="1753"/>
                    <a:pt x="1728" y="1695"/>
                  </a:cubicBezTo>
                  <a:cubicBezTo>
                    <a:pt x="1732" y="1668"/>
                    <a:pt x="1738" y="1634"/>
                    <a:pt x="1742" y="1604"/>
                  </a:cubicBezTo>
                  <a:cubicBezTo>
                    <a:pt x="1745" y="1569"/>
                    <a:pt x="1745" y="1536"/>
                    <a:pt x="1742" y="1502"/>
                  </a:cubicBezTo>
                  <a:cubicBezTo>
                    <a:pt x="1735" y="1359"/>
                    <a:pt x="1718" y="1185"/>
                    <a:pt x="1646" y="1018"/>
                  </a:cubicBezTo>
                  <a:cubicBezTo>
                    <a:pt x="1613" y="933"/>
                    <a:pt x="1569" y="852"/>
                    <a:pt x="1517" y="773"/>
                  </a:cubicBezTo>
                  <a:cubicBezTo>
                    <a:pt x="1463" y="692"/>
                    <a:pt x="1401" y="617"/>
                    <a:pt x="1337" y="546"/>
                  </a:cubicBezTo>
                  <a:cubicBezTo>
                    <a:pt x="1269" y="481"/>
                    <a:pt x="1194" y="420"/>
                    <a:pt x="1120" y="365"/>
                  </a:cubicBezTo>
                  <a:cubicBezTo>
                    <a:pt x="1045" y="311"/>
                    <a:pt x="966" y="260"/>
                    <a:pt x="888" y="222"/>
                  </a:cubicBezTo>
                  <a:cubicBezTo>
                    <a:pt x="809" y="185"/>
                    <a:pt x="732" y="154"/>
                    <a:pt x="657" y="131"/>
                  </a:cubicBezTo>
                  <a:cubicBezTo>
                    <a:pt x="582" y="107"/>
                    <a:pt x="511" y="87"/>
                    <a:pt x="442" y="70"/>
                  </a:cubicBezTo>
                  <a:cubicBezTo>
                    <a:pt x="313" y="35"/>
                    <a:pt x="197" y="29"/>
                    <a:pt x="123" y="18"/>
                  </a:cubicBezTo>
                  <a:cubicBezTo>
                    <a:pt x="44" y="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5"/>
            <p:cNvSpPr/>
            <p:nvPr/>
          </p:nvSpPr>
          <p:spPr>
            <a:xfrm>
              <a:off x="1045316" y="380630"/>
              <a:ext cx="51583" cy="74103"/>
            </a:xfrm>
            <a:custGeom>
              <a:avLst/>
              <a:gdLst/>
              <a:ahLst/>
              <a:cxnLst/>
              <a:rect l="l" t="t" r="r" b="b"/>
              <a:pathLst>
                <a:path w="1175" h="1688" extrusionOk="0">
                  <a:moveTo>
                    <a:pt x="0" y="0"/>
                  </a:moveTo>
                  <a:cubicBezTo>
                    <a:pt x="0" y="0"/>
                    <a:pt x="25" y="24"/>
                    <a:pt x="65" y="69"/>
                  </a:cubicBezTo>
                  <a:cubicBezTo>
                    <a:pt x="75" y="78"/>
                    <a:pt x="86" y="89"/>
                    <a:pt x="99" y="102"/>
                  </a:cubicBezTo>
                  <a:cubicBezTo>
                    <a:pt x="110" y="119"/>
                    <a:pt x="123" y="133"/>
                    <a:pt x="133" y="150"/>
                  </a:cubicBezTo>
                  <a:cubicBezTo>
                    <a:pt x="147" y="163"/>
                    <a:pt x="160" y="181"/>
                    <a:pt x="174" y="198"/>
                  </a:cubicBezTo>
                  <a:cubicBezTo>
                    <a:pt x="188" y="218"/>
                    <a:pt x="201" y="235"/>
                    <a:pt x="218" y="256"/>
                  </a:cubicBezTo>
                  <a:cubicBezTo>
                    <a:pt x="232" y="273"/>
                    <a:pt x="249" y="293"/>
                    <a:pt x="262" y="317"/>
                  </a:cubicBezTo>
                  <a:cubicBezTo>
                    <a:pt x="276" y="337"/>
                    <a:pt x="290" y="361"/>
                    <a:pt x="303" y="385"/>
                  </a:cubicBezTo>
                  <a:cubicBezTo>
                    <a:pt x="334" y="429"/>
                    <a:pt x="354" y="487"/>
                    <a:pt x="385" y="531"/>
                  </a:cubicBezTo>
                  <a:cubicBezTo>
                    <a:pt x="416" y="582"/>
                    <a:pt x="446" y="630"/>
                    <a:pt x="474" y="681"/>
                  </a:cubicBezTo>
                  <a:cubicBezTo>
                    <a:pt x="504" y="728"/>
                    <a:pt x="531" y="783"/>
                    <a:pt x="562" y="830"/>
                  </a:cubicBezTo>
                  <a:cubicBezTo>
                    <a:pt x="623" y="929"/>
                    <a:pt x="678" y="1031"/>
                    <a:pt x="735" y="1126"/>
                  </a:cubicBezTo>
                  <a:cubicBezTo>
                    <a:pt x="783" y="1225"/>
                    <a:pt x="861" y="1310"/>
                    <a:pt x="898" y="1395"/>
                  </a:cubicBezTo>
                  <a:cubicBezTo>
                    <a:pt x="909" y="1416"/>
                    <a:pt x="923" y="1436"/>
                    <a:pt x="936" y="1452"/>
                  </a:cubicBezTo>
                  <a:cubicBezTo>
                    <a:pt x="946" y="1473"/>
                    <a:pt x="956" y="1490"/>
                    <a:pt x="970" y="1510"/>
                  </a:cubicBezTo>
                  <a:cubicBezTo>
                    <a:pt x="980" y="1528"/>
                    <a:pt x="994" y="1545"/>
                    <a:pt x="1004" y="1559"/>
                  </a:cubicBezTo>
                  <a:cubicBezTo>
                    <a:pt x="1014" y="1575"/>
                    <a:pt x="1021" y="1589"/>
                    <a:pt x="1028" y="1603"/>
                  </a:cubicBezTo>
                  <a:cubicBezTo>
                    <a:pt x="1061" y="1657"/>
                    <a:pt x="1079" y="1688"/>
                    <a:pt x="1079" y="1688"/>
                  </a:cubicBezTo>
                  <a:cubicBezTo>
                    <a:pt x="1079" y="1688"/>
                    <a:pt x="1092" y="1653"/>
                    <a:pt x="1119" y="1595"/>
                  </a:cubicBezTo>
                  <a:cubicBezTo>
                    <a:pt x="1123" y="1579"/>
                    <a:pt x="1130" y="1562"/>
                    <a:pt x="1133" y="1545"/>
                  </a:cubicBezTo>
                  <a:cubicBezTo>
                    <a:pt x="1140" y="1524"/>
                    <a:pt x="1143" y="1504"/>
                    <a:pt x="1150" y="1483"/>
                  </a:cubicBezTo>
                  <a:cubicBezTo>
                    <a:pt x="1157" y="1460"/>
                    <a:pt x="1164" y="1436"/>
                    <a:pt x="1168" y="1412"/>
                  </a:cubicBezTo>
                  <a:cubicBezTo>
                    <a:pt x="1171" y="1388"/>
                    <a:pt x="1174" y="1361"/>
                    <a:pt x="1174" y="1334"/>
                  </a:cubicBezTo>
                  <a:lnTo>
                    <a:pt x="1174" y="1248"/>
                  </a:lnTo>
                  <a:lnTo>
                    <a:pt x="1174" y="1157"/>
                  </a:lnTo>
                  <a:cubicBezTo>
                    <a:pt x="1174" y="1126"/>
                    <a:pt x="1171" y="1092"/>
                    <a:pt x="1164" y="1061"/>
                  </a:cubicBezTo>
                  <a:cubicBezTo>
                    <a:pt x="1160" y="1028"/>
                    <a:pt x="1154" y="994"/>
                    <a:pt x="1143" y="963"/>
                  </a:cubicBezTo>
                  <a:cubicBezTo>
                    <a:pt x="1110" y="827"/>
                    <a:pt x="1038" y="697"/>
                    <a:pt x="963" y="575"/>
                  </a:cubicBezTo>
                  <a:cubicBezTo>
                    <a:pt x="919" y="518"/>
                    <a:pt x="875" y="456"/>
                    <a:pt x="824" y="408"/>
                  </a:cubicBezTo>
                  <a:cubicBezTo>
                    <a:pt x="772" y="354"/>
                    <a:pt x="719" y="310"/>
                    <a:pt x="664" y="269"/>
                  </a:cubicBezTo>
                  <a:cubicBezTo>
                    <a:pt x="640" y="245"/>
                    <a:pt x="609" y="232"/>
                    <a:pt x="579" y="215"/>
                  </a:cubicBezTo>
                  <a:cubicBezTo>
                    <a:pt x="551" y="198"/>
                    <a:pt x="524" y="181"/>
                    <a:pt x="494" y="171"/>
                  </a:cubicBezTo>
                  <a:cubicBezTo>
                    <a:pt x="466" y="157"/>
                    <a:pt x="439" y="143"/>
                    <a:pt x="412" y="130"/>
                  </a:cubicBezTo>
                  <a:cubicBezTo>
                    <a:pt x="385" y="119"/>
                    <a:pt x="361" y="109"/>
                    <a:pt x="334" y="99"/>
                  </a:cubicBezTo>
                  <a:cubicBezTo>
                    <a:pt x="310" y="85"/>
                    <a:pt x="286" y="78"/>
                    <a:pt x="265" y="69"/>
                  </a:cubicBezTo>
                  <a:cubicBezTo>
                    <a:pt x="242" y="61"/>
                    <a:pt x="218" y="55"/>
                    <a:pt x="198" y="52"/>
                  </a:cubicBezTo>
                  <a:cubicBezTo>
                    <a:pt x="177" y="44"/>
                    <a:pt x="157" y="38"/>
                    <a:pt x="140" y="34"/>
                  </a:cubicBezTo>
                  <a:cubicBezTo>
                    <a:pt x="123" y="28"/>
                    <a:pt x="106" y="24"/>
                    <a:pt x="92" y="20"/>
                  </a:cubicBezTo>
                  <a:cubicBezTo>
                    <a:pt x="31" y="1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5"/>
            <p:cNvSpPr/>
            <p:nvPr/>
          </p:nvSpPr>
          <p:spPr>
            <a:xfrm>
              <a:off x="520832" y="776789"/>
              <a:ext cx="49036" cy="57860"/>
            </a:xfrm>
            <a:custGeom>
              <a:avLst/>
              <a:gdLst/>
              <a:ahLst/>
              <a:cxnLst/>
              <a:rect l="l" t="t" r="r" b="b"/>
              <a:pathLst>
                <a:path w="1117" h="1318" extrusionOk="0">
                  <a:moveTo>
                    <a:pt x="32" y="1"/>
                  </a:moveTo>
                  <a:cubicBezTo>
                    <a:pt x="32" y="1"/>
                    <a:pt x="28" y="32"/>
                    <a:pt x="18" y="86"/>
                  </a:cubicBezTo>
                  <a:cubicBezTo>
                    <a:pt x="15" y="113"/>
                    <a:pt x="11" y="148"/>
                    <a:pt x="4" y="184"/>
                  </a:cubicBezTo>
                  <a:cubicBezTo>
                    <a:pt x="4" y="201"/>
                    <a:pt x="1" y="225"/>
                    <a:pt x="1" y="246"/>
                  </a:cubicBezTo>
                  <a:cubicBezTo>
                    <a:pt x="1" y="266"/>
                    <a:pt x="1" y="290"/>
                    <a:pt x="4" y="311"/>
                  </a:cubicBezTo>
                  <a:cubicBezTo>
                    <a:pt x="7" y="358"/>
                    <a:pt x="15" y="409"/>
                    <a:pt x="18" y="460"/>
                  </a:cubicBezTo>
                  <a:cubicBezTo>
                    <a:pt x="21" y="487"/>
                    <a:pt x="24" y="515"/>
                    <a:pt x="32" y="545"/>
                  </a:cubicBezTo>
                  <a:cubicBezTo>
                    <a:pt x="35" y="572"/>
                    <a:pt x="42" y="600"/>
                    <a:pt x="52" y="627"/>
                  </a:cubicBezTo>
                  <a:cubicBezTo>
                    <a:pt x="86" y="739"/>
                    <a:pt x="147" y="848"/>
                    <a:pt x="215" y="950"/>
                  </a:cubicBezTo>
                  <a:cubicBezTo>
                    <a:pt x="297" y="1042"/>
                    <a:pt x="382" y="1134"/>
                    <a:pt x="484" y="1192"/>
                  </a:cubicBezTo>
                  <a:cubicBezTo>
                    <a:pt x="531" y="1222"/>
                    <a:pt x="583" y="1246"/>
                    <a:pt x="637" y="1260"/>
                  </a:cubicBezTo>
                  <a:cubicBezTo>
                    <a:pt x="691" y="1277"/>
                    <a:pt x="739" y="1291"/>
                    <a:pt x="783" y="1304"/>
                  </a:cubicBezTo>
                  <a:cubicBezTo>
                    <a:pt x="828" y="1317"/>
                    <a:pt x="875" y="1317"/>
                    <a:pt x="916" y="1317"/>
                  </a:cubicBezTo>
                  <a:cubicBezTo>
                    <a:pt x="957" y="1314"/>
                    <a:pt x="994" y="1314"/>
                    <a:pt x="1021" y="1314"/>
                  </a:cubicBezTo>
                  <a:cubicBezTo>
                    <a:pt x="1082" y="1304"/>
                    <a:pt x="1117" y="1300"/>
                    <a:pt x="1117" y="1300"/>
                  </a:cubicBezTo>
                  <a:cubicBezTo>
                    <a:pt x="1117" y="1300"/>
                    <a:pt x="1100" y="1270"/>
                    <a:pt x="1079" y="1212"/>
                  </a:cubicBezTo>
                  <a:cubicBezTo>
                    <a:pt x="1062" y="1192"/>
                    <a:pt x="1048" y="1157"/>
                    <a:pt x="1035" y="1123"/>
                  </a:cubicBezTo>
                  <a:cubicBezTo>
                    <a:pt x="1028" y="1107"/>
                    <a:pt x="1018" y="1086"/>
                    <a:pt x="1011" y="1069"/>
                  </a:cubicBezTo>
                  <a:cubicBezTo>
                    <a:pt x="1001" y="1052"/>
                    <a:pt x="994" y="1032"/>
                    <a:pt x="980" y="1018"/>
                  </a:cubicBezTo>
                  <a:cubicBezTo>
                    <a:pt x="957" y="984"/>
                    <a:pt x="936" y="944"/>
                    <a:pt x="916" y="903"/>
                  </a:cubicBezTo>
                  <a:lnTo>
                    <a:pt x="885" y="842"/>
                  </a:lnTo>
                  <a:cubicBezTo>
                    <a:pt x="875" y="821"/>
                    <a:pt x="861" y="804"/>
                    <a:pt x="848" y="784"/>
                  </a:cubicBezTo>
                  <a:cubicBezTo>
                    <a:pt x="797" y="708"/>
                    <a:pt x="732" y="641"/>
                    <a:pt x="671" y="569"/>
                  </a:cubicBezTo>
                  <a:cubicBezTo>
                    <a:pt x="603" y="504"/>
                    <a:pt x="535" y="437"/>
                    <a:pt x="460" y="375"/>
                  </a:cubicBezTo>
                  <a:cubicBezTo>
                    <a:pt x="392" y="311"/>
                    <a:pt x="304" y="259"/>
                    <a:pt x="249" y="201"/>
                  </a:cubicBezTo>
                  <a:cubicBezTo>
                    <a:pt x="191" y="144"/>
                    <a:pt x="123" y="99"/>
                    <a:pt x="89" y="62"/>
                  </a:cubicBezTo>
                  <a:cubicBezTo>
                    <a:pt x="48" y="25"/>
                    <a:pt x="32" y="1"/>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5"/>
            <p:cNvSpPr/>
            <p:nvPr/>
          </p:nvSpPr>
          <p:spPr>
            <a:xfrm>
              <a:off x="518154" y="830743"/>
              <a:ext cx="30774" cy="42846"/>
            </a:xfrm>
            <a:custGeom>
              <a:avLst/>
              <a:gdLst/>
              <a:ahLst/>
              <a:cxnLst/>
              <a:rect l="l" t="t" r="r" b="b"/>
              <a:pathLst>
                <a:path w="701" h="976" extrusionOk="0">
                  <a:moveTo>
                    <a:pt x="18" y="0"/>
                  </a:moveTo>
                  <a:cubicBezTo>
                    <a:pt x="18" y="0"/>
                    <a:pt x="18" y="21"/>
                    <a:pt x="11" y="54"/>
                  </a:cubicBezTo>
                  <a:cubicBezTo>
                    <a:pt x="11" y="75"/>
                    <a:pt x="7" y="95"/>
                    <a:pt x="7" y="123"/>
                  </a:cubicBezTo>
                  <a:cubicBezTo>
                    <a:pt x="4" y="150"/>
                    <a:pt x="0" y="177"/>
                    <a:pt x="4" y="208"/>
                  </a:cubicBezTo>
                  <a:cubicBezTo>
                    <a:pt x="7" y="238"/>
                    <a:pt x="7" y="275"/>
                    <a:pt x="11" y="313"/>
                  </a:cubicBezTo>
                  <a:cubicBezTo>
                    <a:pt x="14" y="347"/>
                    <a:pt x="21" y="384"/>
                    <a:pt x="31" y="425"/>
                  </a:cubicBezTo>
                  <a:cubicBezTo>
                    <a:pt x="52" y="500"/>
                    <a:pt x="85" y="578"/>
                    <a:pt x="126" y="653"/>
                  </a:cubicBezTo>
                  <a:cubicBezTo>
                    <a:pt x="174" y="721"/>
                    <a:pt x="225" y="786"/>
                    <a:pt x="286" y="833"/>
                  </a:cubicBezTo>
                  <a:cubicBezTo>
                    <a:pt x="317" y="861"/>
                    <a:pt x="351" y="878"/>
                    <a:pt x="385" y="894"/>
                  </a:cubicBezTo>
                  <a:cubicBezTo>
                    <a:pt x="419" y="911"/>
                    <a:pt x="453" y="925"/>
                    <a:pt x="481" y="935"/>
                  </a:cubicBezTo>
                  <a:cubicBezTo>
                    <a:pt x="511" y="949"/>
                    <a:pt x="542" y="956"/>
                    <a:pt x="569" y="960"/>
                  </a:cubicBezTo>
                  <a:cubicBezTo>
                    <a:pt x="596" y="966"/>
                    <a:pt x="619" y="966"/>
                    <a:pt x="640" y="973"/>
                  </a:cubicBezTo>
                  <a:cubicBezTo>
                    <a:pt x="677" y="973"/>
                    <a:pt x="701" y="976"/>
                    <a:pt x="701" y="976"/>
                  </a:cubicBezTo>
                  <a:cubicBezTo>
                    <a:pt x="701" y="976"/>
                    <a:pt x="694" y="952"/>
                    <a:pt x="681" y="915"/>
                  </a:cubicBezTo>
                  <a:cubicBezTo>
                    <a:pt x="674" y="902"/>
                    <a:pt x="667" y="878"/>
                    <a:pt x="657" y="853"/>
                  </a:cubicBezTo>
                  <a:cubicBezTo>
                    <a:pt x="650" y="827"/>
                    <a:pt x="640" y="800"/>
                    <a:pt x="630" y="776"/>
                  </a:cubicBezTo>
                  <a:cubicBezTo>
                    <a:pt x="603" y="724"/>
                    <a:pt x="583" y="657"/>
                    <a:pt x="548" y="602"/>
                  </a:cubicBezTo>
                  <a:cubicBezTo>
                    <a:pt x="517" y="544"/>
                    <a:pt x="473" y="490"/>
                    <a:pt x="432" y="435"/>
                  </a:cubicBezTo>
                  <a:cubicBezTo>
                    <a:pt x="385" y="384"/>
                    <a:pt x="341" y="333"/>
                    <a:pt x="293" y="282"/>
                  </a:cubicBezTo>
                  <a:cubicBezTo>
                    <a:pt x="272" y="258"/>
                    <a:pt x="245" y="235"/>
                    <a:pt x="222" y="214"/>
                  </a:cubicBezTo>
                  <a:cubicBezTo>
                    <a:pt x="211" y="200"/>
                    <a:pt x="198" y="191"/>
                    <a:pt x="187" y="180"/>
                  </a:cubicBezTo>
                  <a:cubicBezTo>
                    <a:pt x="174" y="170"/>
                    <a:pt x="164" y="156"/>
                    <a:pt x="157" y="146"/>
                  </a:cubicBezTo>
                  <a:cubicBezTo>
                    <a:pt x="116" y="106"/>
                    <a:pt x="76" y="68"/>
                    <a:pt x="55" y="41"/>
                  </a:cubicBezTo>
                  <a:cubicBezTo>
                    <a:pt x="27" y="17"/>
                    <a:pt x="18"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5"/>
            <p:cNvSpPr/>
            <p:nvPr/>
          </p:nvSpPr>
          <p:spPr>
            <a:xfrm>
              <a:off x="520393" y="883116"/>
              <a:ext cx="20194" cy="28447"/>
            </a:xfrm>
            <a:custGeom>
              <a:avLst/>
              <a:gdLst/>
              <a:ahLst/>
              <a:cxnLst/>
              <a:rect l="l" t="t" r="r" b="b"/>
              <a:pathLst>
                <a:path w="460" h="648" extrusionOk="0">
                  <a:moveTo>
                    <a:pt x="38" y="1"/>
                  </a:moveTo>
                  <a:cubicBezTo>
                    <a:pt x="38" y="1"/>
                    <a:pt x="34" y="15"/>
                    <a:pt x="28" y="42"/>
                  </a:cubicBezTo>
                  <a:cubicBezTo>
                    <a:pt x="25" y="52"/>
                    <a:pt x="21" y="69"/>
                    <a:pt x="17" y="86"/>
                  </a:cubicBezTo>
                  <a:cubicBezTo>
                    <a:pt x="11" y="106"/>
                    <a:pt x="7" y="127"/>
                    <a:pt x="7" y="147"/>
                  </a:cubicBezTo>
                  <a:cubicBezTo>
                    <a:pt x="11" y="188"/>
                    <a:pt x="1" y="243"/>
                    <a:pt x="11" y="293"/>
                  </a:cubicBezTo>
                  <a:cubicBezTo>
                    <a:pt x="14" y="321"/>
                    <a:pt x="17" y="348"/>
                    <a:pt x="28" y="372"/>
                  </a:cubicBezTo>
                  <a:cubicBezTo>
                    <a:pt x="38" y="395"/>
                    <a:pt x="48" y="420"/>
                    <a:pt x="62" y="443"/>
                  </a:cubicBezTo>
                  <a:cubicBezTo>
                    <a:pt x="92" y="487"/>
                    <a:pt x="123" y="535"/>
                    <a:pt x="167" y="563"/>
                  </a:cubicBezTo>
                  <a:cubicBezTo>
                    <a:pt x="208" y="593"/>
                    <a:pt x="259" y="610"/>
                    <a:pt x="300" y="627"/>
                  </a:cubicBezTo>
                  <a:cubicBezTo>
                    <a:pt x="337" y="644"/>
                    <a:pt x="385" y="640"/>
                    <a:pt x="412" y="648"/>
                  </a:cubicBezTo>
                  <a:lnTo>
                    <a:pt x="456" y="648"/>
                  </a:lnTo>
                  <a:cubicBezTo>
                    <a:pt x="456" y="648"/>
                    <a:pt x="456" y="630"/>
                    <a:pt x="460" y="599"/>
                  </a:cubicBezTo>
                  <a:cubicBezTo>
                    <a:pt x="453" y="576"/>
                    <a:pt x="460" y="528"/>
                    <a:pt x="450" y="491"/>
                  </a:cubicBezTo>
                  <a:cubicBezTo>
                    <a:pt x="439" y="456"/>
                    <a:pt x="439" y="406"/>
                    <a:pt x="425" y="365"/>
                  </a:cubicBezTo>
                  <a:cubicBezTo>
                    <a:pt x="412" y="321"/>
                    <a:pt x="385" y="287"/>
                    <a:pt x="364" y="249"/>
                  </a:cubicBezTo>
                  <a:cubicBezTo>
                    <a:pt x="351" y="232"/>
                    <a:pt x="334" y="216"/>
                    <a:pt x="320" y="198"/>
                  </a:cubicBezTo>
                  <a:cubicBezTo>
                    <a:pt x="307" y="181"/>
                    <a:pt x="287" y="167"/>
                    <a:pt x="270" y="154"/>
                  </a:cubicBezTo>
                  <a:cubicBezTo>
                    <a:pt x="235" y="123"/>
                    <a:pt x="188" y="103"/>
                    <a:pt x="160" y="79"/>
                  </a:cubicBezTo>
                  <a:cubicBezTo>
                    <a:pt x="130" y="52"/>
                    <a:pt x="89" y="38"/>
                    <a:pt x="72" y="21"/>
                  </a:cubicBezTo>
                  <a:cubicBezTo>
                    <a:pt x="48" y="7"/>
                    <a:pt x="38" y="1"/>
                    <a:pt x="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5"/>
            <p:cNvSpPr/>
            <p:nvPr/>
          </p:nvSpPr>
          <p:spPr>
            <a:xfrm>
              <a:off x="1405479" y="355387"/>
              <a:ext cx="65060" cy="133676"/>
            </a:xfrm>
            <a:custGeom>
              <a:avLst/>
              <a:gdLst/>
              <a:ahLst/>
              <a:cxnLst/>
              <a:rect l="l" t="t" r="r" b="b"/>
              <a:pathLst>
                <a:path w="1482" h="3045" extrusionOk="0">
                  <a:moveTo>
                    <a:pt x="1456" y="3003"/>
                  </a:moveTo>
                  <a:cubicBezTo>
                    <a:pt x="1455" y="3003"/>
                    <a:pt x="1455" y="3003"/>
                    <a:pt x="1455" y="3003"/>
                  </a:cubicBezTo>
                  <a:lnTo>
                    <a:pt x="1455" y="3003"/>
                  </a:lnTo>
                  <a:cubicBezTo>
                    <a:pt x="1455" y="3003"/>
                    <a:pt x="1455" y="3003"/>
                    <a:pt x="1456" y="3003"/>
                  </a:cubicBezTo>
                  <a:close/>
                  <a:moveTo>
                    <a:pt x="1455" y="3003"/>
                  </a:moveTo>
                  <a:cubicBezTo>
                    <a:pt x="1454" y="3004"/>
                    <a:pt x="1454" y="3004"/>
                    <a:pt x="1454" y="3004"/>
                  </a:cubicBezTo>
                  <a:lnTo>
                    <a:pt x="1454" y="3004"/>
                  </a:lnTo>
                  <a:lnTo>
                    <a:pt x="1454" y="3004"/>
                  </a:lnTo>
                  <a:cubicBezTo>
                    <a:pt x="1455" y="3004"/>
                    <a:pt x="1455" y="3004"/>
                    <a:pt x="1455" y="3003"/>
                  </a:cubicBezTo>
                  <a:close/>
                  <a:moveTo>
                    <a:pt x="1454" y="3004"/>
                  </a:moveTo>
                  <a:cubicBezTo>
                    <a:pt x="1454" y="3005"/>
                    <a:pt x="1454" y="3006"/>
                    <a:pt x="1454" y="3007"/>
                  </a:cubicBezTo>
                  <a:lnTo>
                    <a:pt x="1457" y="3007"/>
                  </a:lnTo>
                  <a:lnTo>
                    <a:pt x="1454" y="3004"/>
                  </a:lnTo>
                  <a:close/>
                  <a:moveTo>
                    <a:pt x="1464" y="2999"/>
                  </a:moveTo>
                  <a:cubicBezTo>
                    <a:pt x="1463" y="2999"/>
                    <a:pt x="1462" y="3000"/>
                    <a:pt x="1461" y="3001"/>
                  </a:cubicBezTo>
                  <a:cubicBezTo>
                    <a:pt x="1459" y="3001"/>
                    <a:pt x="1457" y="3002"/>
                    <a:pt x="1456" y="3003"/>
                  </a:cubicBezTo>
                  <a:lnTo>
                    <a:pt x="1456" y="3003"/>
                  </a:lnTo>
                  <a:cubicBezTo>
                    <a:pt x="1456" y="3003"/>
                    <a:pt x="1456" y="3003"/>
                    <a:pt x="1457" y="3003"/>
                  </a:cubicBezTo>
                  <a:cubicBezTo>
                    <a:pt x="1457" y="3003"/>
                    <a:pt x="1459" y="3003"/>
                    <a:pt x="1461" y="3004"/>
                  </a:cubicBezTo>
                  <a:cubicBezTo>
                    <a:pt x="1464" y="3007"/>
                    <a:pt x="1467" y="3007"/>
                    <a:pt x="1471" y="3015"/>
                  </a:cubicBezTo>
                  <a:cubicBezTo>
                    <a:pt x="1471" y="3015"/>
                    <a:pt x="1472" y="3015"/>
                    <a:pt x="1472" y="3016"/>
                  </a:cubicBezTo>
                  <a:lnTo>
                    <a:pt x="1472" y="3016"/>
                  </a:lnTo>
                  <a:cubicBezTo>
                    <a:pt x="1473" y="3016"/>
                    <a:pt x="1474" y="3015"/>
                    <a:pt x="1475" y="3015"/>
                  </a:cubicBezTo>
                  <a:cubicBezTo>
                    <a:pt x="1481" y="3011"/>
                    <a:pt x="1478" y="3004"/>
                    <a:pt x="1471" y="3004"/>
                  </a:cubicBezTo>
                  <a:cubicBezTo>
                    <a:pt x="1468" y="3002"/>
                    <a:pt x="1466" y="2999"/>
                    <a:pt x="1464" y="2999"/>
                  </a:cubicBezTo>
                  <a:close/>
                  <a:moveTo>
                    <a:pt x="1192" y="0"/>
                  </a:moveTo>
                  <a:cubicBezTo>
                    <a:pt x="1192" y="0"/>
                    <a:pt x="1178" y="0"/>
                    <a:pt x="1148" y="4"/>
                  </a:cubicBezTo>
                  <a:cubicBezTo>
                    <a:pt x="1131" y="7"/>
                    <a:pt x="1110" y="7"/>
                    <a:pt x="1090" y="7"/>
                  </a:cubicBezTo>
                  <a:cubicBezTo>
                    <a:pt x="1066" y="11"/>
                    <a:pt x="1039" y="17"/>
                    <a:pt x="1008" y="21"/>
                  </a:cubicBezTo>
                  <a:cubicBezTo>
                    <a:pt x="981" y="27"/>
                    <a:pt x="950" y="38"/>
                    <a:pt x="916" y="48"/>
                  </a:cubicBezTo>
                  <a:cubicBezTo>
                    <a:pt x="879" y="58"/>
                    <a:pt x="842" y="72"/>
                    <a:pt x="801" y="85"/>
                  </a:cubicBezTo>
                  <a:cubicBezTo>
                    <a:pt x="760" y="99"/>
                    <a:pt x="719" y="123"/>
                    <a:pt x="679" y="143"/>
                  </a:cubicBezTo>
                  <a:cubicBezTo>
                    <a:pt x="658" y="157"/>
                    <a:pt x="638" y="170"/>
                    <a:pt x="617" y="184"/>
                  </a:cubicBezTo>
                  <a:cubicBezTo>
                    <a:pt x="597" y="201"/>
                    <a:pt x="577" y="215"/>
                    <a:pt x="556" y="231"/>
                  </a:cubicBezTo>
                  <a:cubicBezTo>
                    <a:pt x="475" y="303"/>
                    <a:pt x="393" y="382"/>
                    <a:pt x="311" y="480"/>
                  </a:cubicBezTo>
                  <a:cubicBezTo>
                    <a:pt x="233" y="575"/>
                    <a:pt x="158" y="688"/>
                    <a:pt x="110" y="817"/>
                  </a:cubicBezTo>
                  <a:cubicBezTo>
                    <a:pt x="59" y="942"/>
                    <a:pt x="25" y="1085"/>
                    <a:pt x="12" y="1231"/>
                  </a:cubicBezTo>
                  <a:cubicBezTo>
                    <a:pt x="1" y="1374"/>
                    <a:pt x="8" y="1525"/>
                    <a:pt x="29" y="1667"/>
                  </a:cubicBezTo>
                  <a:cubicBezTo>
                    <a:pt x="56" y="1810"/>
                    <a:pt x="97" y="1946"/>
                    <a:pt x="154" y="2076"/>
                  </a:cubicBezTo>
                  <a:cubicBezTo>
                    <a:pt x="212" y="2201"/>
                    <a:pt x="280" y="2321"/>
                    <a:pt x="359" y="2423"/>
                  </a:cubicBezTo>
                  <a:cubicBezTo>
                    <a:pt x="379" y="2450"/>
                    <a:pt x="399" y="2476"/>
                    <a:pt x="420" y="2501"/>
                  </a:cubicBezTo>
                  <a:cubicBezTo>
                    <a:pt x="440" y="2525"/>
                    <a:pt x="461" y="2548"/>
                    <a:pt x="481" y="2569"/>
                  </a:cubicBezTo>
                  <a:cubicBezTo>
                    <a:pt x="505" y="2592"/>
                    <a:pt x="528" y="2613"/>
                    <a:pt x="549" y="2633"/>
                  </a:cubicBezTo>
                  <a:cubicBezTo>
                    <a:pt x="572" y="2654"/>
                    <a:pt x="597" y="2674"/>
                    <a:pt x="617" y="2691"/>
                  </a:cubicBezTo>
                  <a:cubicBezTo>
                    <a:pt x="665" y="2729"/>
                    <a:pt x="709" y="2762"/>
                    <a:pt x="753" y="2797"/>
                  </a:cubicBezTo>
                  <a:cubicBezTo>
                    <a:pt x="797" y="2828"/>
                    <a:pt x="842" y="2858"/>
                    <a:pt x="883" y="2885"/>
                  </a:cubicBezTo>
                  <a:cubicBezTo>
                    <a:pt x="903" y="2899"/>
                    <a:pt x="927" y="2912"/>
                    <a:pt x="947" y="2922"/>
                  </a:cubicBezTo>
                  <a:cubicBezTo>
                    <a:pt x="971" y="2936"/>
                    <a:pt x="991" y="2946"/>
                    <a:pt x="1012" y="2953"/>
                  </a:cubicBezTo>
                  <a:cubicBezTo>
                    <a:pt x="1056" y="2974"/>
                    <a:pt x="1100" y="2987"/>
                    <a:pt x="1137" y="2997"/>
                  </a:cubicBezTo>
                  <a:cubicBezTo>
                    <a:pt x="1219" y="3021"/>
                    <a:pt x="1287" y="3032"/>
                    <a:pt x="1345" y="3041"/>
                  </a:cubicBezTo>
                  <a:lnTo>
                    <a:pt x="1417" y="3041"/>
                  </a:lnTo>
                  <a:cubicBezTo>
                    <a:pt x="1426" y="3045"/>
                    <a:pt x="1440" y="3045"/>
                    <a:pt x="1450" y="3045"/>
                  </a:cubicBezTo>
                  <a:cubicBezTo>
                    <a:pt x="1457" y="3041"/>
                    <a:pt x="1467" y="3038"/>
                    <a:pt x="1475" y="3032"/>
                  </a:cubicBezTo>
                  <a:cubicBezTo>
                    <a:pt x="1480" y="3025"/>
                    <a:pt x="1476" y="3019"/>
                    <a:pt x="1472" y="3016"/>
                  </a:cubicBezTo>
                  <a:lnTo>
                    <a:pt x="1472" y="3016"/>
                  </a:lnTo>
                  <a:cubicBezTo>
                    <a:pt x="1471" y="3017"/>
                    <a:pt x="1469" y="3017"/>
                    <a:pt x="1467" y="3017"/>
                  </a:cubicBezTo>
                  <a:cubicBezTo>
                    <a:pt x="1463" y="3017"/>
                    <a:pt x="1459" y="3016"/>
                    <a:pt x="1454" y="3015"/>
                  </a:cubicBezTo>
                  <a:cubicBezTo>
                    <a:pt x="1447" y="3011"/>
                    <a:pt x="1440" y="3007"/>
                    <a:pt x="1430" y="3001"/>
                  </a:cubicBezTo>
                  <a:cubicBezTo>
                    <a:pt x="1423" y="2997"/>
                    <a:pt x="1413" y="2991"/>
                    <a:pt x="1399" y="2983"/>
                  </a:cubicBezTo>
                  <a:cubicBezTo>
                    <a:pt x="1389" y="2977"/>
                    <a:pt x="1379" y="2970"/>
                    <a:pt x="1368" y="2963"/>
                  </a:cubicBezTo>
                  <a:cubicBezTo>
                    <a:pt x="1324" y="2939"/>
                    <a:pt x="1277" y="2899"/>
                    <a:pt x="1233" y="2844"/>
                  </a:cubicBezTo>
                  <a:cubicBezTo>
                    <a:pt x="1209" y="2817"/>
                    <a:pt x="1185" y="2790"/>
                    <a:pt x="1164" y="2756"/>
                  </a:cubicBezTo>
                  <a:cubicBezTo>
                    <a:pt x="1151" y="2742"/>
                    <a:pt x="1141" y="2725"/>
                    <a:pt x="1131" y="2708"/>
                  </a:cubicBezTo>
                  <a:cubicBezTo>
                    <a:pt x="1117" y="2691"/>
                    <a:pt x="1107" y="2674"/>
                    <a:pt x="1093" y="2657"/>
                  </a:cubicBezTo>
                  <a:cubicBezTo>
                    <a:pt x="1073" y="2623"/>
                    <a:pt x="1049" y="2586"/>
                    <a:pt x="1029" y="2548"/>
                  </a:cubicBezTo>
                  <a:cubicBezTo>
                    <a:pt x="1008" y="2508"/>
                    <a:pt x="988" y="2463"/>
                    <a:pt x="968" y="2419"/>
                  </a:cubicBezTo>
                  <a:cubicBezTo>
                    <a:pt x="960" y="2395"/>
                    <a:pt x="950" y="2374"/>
                    <a:pt x="944" y="2351"/>
                  </a:cubicBezTo>
                  <a:cubicBezTo>
                    <a:pt x="933" y="2327"/>
                    <a:pt x="927" y="2303"/>
                    <a:pt x="916" y="2280"/>
                  </a:cubicBezTo>
                  <a:cubicBezTo>
                    <a:pt x="903" y="2236"/>
                    <a:pt x="883" y="2187"/>
                    <a:pt x="869" y="2143"/>
                  </a:cubicBezTo>
                  <a:cubicBezTo>
                    <a:pt x="838" y="2048"/>
                    <a:pt x="811" y="1953"/>
                    <a:pt x="790" y="1854"/>
                  </a:cubicBezTo>
                  <a:cubicBezTo>
                    <a:pt x="767" y="1759"/>
                    <a:pt x="750" y="1660"/>
                    <a:pt x="746" y="1565"/>
                  </a:cubicBezTo>
                  <a:cubicBezTo>
                    <a:pt x="732" y="1470"/>
                    <a:pt x="729" y="1374"/>
                    <a:pt x="732" y="1283"/>
                  </a:cubicBezTo>
                  <a:cubicBezTo>
                    <a:pt x="736" y="1191"/>
                    <a:pt x="750" y="1102"/>
                    <a:pt x="764" y="1014"/>
                  </a:cubicBezTo>
                  <a:cubicBezTo>
                    <a:pt x="767" y="991"/>
                    <a:pt x="770" y="970"/>
                    <a:pt x="773" y="946"/>
                  </a:cubicBezTo>
                  <a:cubicBezTo>
                    <a:pt x="777" y="925"/>
                    <a:pt x="781" y="902"/>
                    <a:pt x="784" y="881"/>
                  </a:cubicBezTo>
                  <a:cubicBezTo>
                    <a:pt x="794" y="837"/>
                    <a:pt x="801" y="793"/>
                    <a:pt x="811" y="749"/>
                  </a:cubicBezTo>
                  <a:cubicBezTo>
                    <a:pt x="831" y="664"/>
                    <a:pt x="855" y="582"/>
                    <a:pt x="893" y="511"/>
                  </a:cubicBezTo>
                  <a:cubicBezTo>
                    <a:pt x="903" y="493"/>
                    <a:pt x="910" y="476"/>
                    <a:pt x="919" y="460"/>
                  </a:cubicBezTo>
                  <a:cubicBezTo>
                    <a:pt x="927" y="443"/>
                    <a:pt x="937" y="422"/>
                    <a:pt x="944" y="405"/>
                  </a:cubicBezTo>
                  <a:cubicBezTo>
                    <a:pt x="954" y="388"/>
                    <a:pt x="960" y="371"/>
                    <a:pt x="968" y="354"/>
                  </a:cubicBezTo>
                  <a:cubicBezTo>
                    <a:pt x="974" y="338"/>
                    <a:pt x="985" y="320"/>
                    <a:pt x="991" y="306"/>
                  </a:cubicBezTo>
                  <a:cubicBezTo>
                    <a:pt x="1022" y="242"/>
                    <a:pt x="1056" y="184"/>
                    <a:pt x="1090" y="143"/>
                  </a:cubicBezTo>
                  <a:cubicBezTo>
                    <a:pt x="1103" y="120"/>
                    <a:pt x="1117" y="99"/>
                    <a:pt x="1131" y="82"/>
                  </a:cubicBezTo>
                  <a:cubicBezTo>
                    <a:pt x="1144" y="62"/>
                    <a:pt x="1155" y="48"/>
                    <a:pt x="1164" y="38"/>
                  </a:cubicBezTo>
                  <a:cubicBezTo>
                    <a:pt x="1182" y="14"/>
                    <a:pt x="1192"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5"/>
            <p:cNvSpPr/>
            <p:nvPr/>
          </p:nvSpPr>
          <p:spPr>
            <a:xfrm>
              <a:off x="1358901" y="373518"/>
              <a:ext cx="39949" cy="80161"/>
            </a:xfrm>
            <a:custGeom>
              <a:avLst/>
              <a:gdLst/>
              <a:ahLst/>
              <a:cxnLst/>
              <a:rect l="l" t="t" r="r" b="b"/>
              <a:pathLst>
                <a:path w="910" h="1826" extrusionOk="0">
                  <a:moveTo>
                    <a:pt x="610" y="1"/>
                  </a:moveTo>
                  <a:cubicBezTo>
                    <a:pt x="600" y="1"/>
                    <a:pt x="590" y="1"/>
                    <a:pt x="580" y="2"/>
                  </a:cubicBezTo>
                  <a:cubicBezTo>
                    <a:pt x="562" y="6"/>
                    <a:pt x="542" y="6"/>
                    <a:pt x="518" y="13"/>
                  </a:cubicBezTo>
                  <a:cubicBezTo>
                    <a:pt x="495" y="16"/>
                    <a:pt x="470" y="22"/>
                    <a:pt x="443" y="30"/>
                  </a:cubicBezTo>
                  <a:cubicBezTo>
                    <a:pt x="416" y="40"/>
                    <a:pt x="388" y="50"/>
                    <a:pt x="362" y="63"/>
                  </a:cubicBezTo>
                  <a:cubicBezTo>
                    <a:pt x="335" y="80"/>
                    <a:pt x="307" y="98"/>
                    <a:pt x="283" y="121"/>
                  </a:cubicBezTo>
                  <a:cubicBezTo>
                    <a:pt x="273" y="132"/>
                    <a:pt x="259" y="142"/>
                    <a:pt x="246" y="156"/>
                  </a:cubicBezTo>
                  <a:cubicBezTo>
                    <a:pt x="233" y="165"/>
                    <a:pt x="222" y="179"/>
                    <a:pt x="209" y="193"/>
                  </a:cubicBezTo>
                  <a:cubicBezTo>
                    <a:pt x="198" y="206"/>
                    <a:pt x="184" y="220"/>
                    <a:pt x="171" y="234"/>
                  </a:cubicBezTo>
                  <a:cubicBezTo>
                    <a:pt x="161" y="251"/>
                    <a:pt x="151" y="264"/>
                    <a:pt x="137" y="281"/>
                  </a:cubicBezTo>
                  <a:cubicBezTo>
                    <a:pt x="93" y="343"/>
                    <a:pt x="55" y="418"/>
                    <a:pt x="35" y="496"/>
                  </a:cubicBezTo>
                  <a:cubicBezTo>
                    <a:pt x="11" y="578"/>
                    <a:pt x="1" y="663"/>
                    <a:pt x="1" y="747"/>
                  </a:cubicBezTo>
                  <a:cubicBezTo>
                    <a:pt x="5" y="771"/>
                    <a:pt x="5" y="792"/>
                    <a:pt x="5" y="812"/>
                  </a:cubicBezTo>
                  <a:cubicBezTo>
                    <a:pt x="8" y="836"/>
                    <a:pt x="11" y="856"/>
                    <a:pt x="15" y="880"/>
                  </a:cubicBezTo>
                  <a:cubicBezTo>
                    <a:pt x="21" y="921"/>
                    <a:pt x="35" y="965"/>
                    <a:pt x="46" y="1010"/>
                  </a:cubicBezTo>
                  <a:cubicBezTo>
                    <a:pt x="76" y="1088"/>
                    <a:pt x="110" y="1162"/>
                    <a:pt x="151" y="1231"/>
                  </a:cubicBezTo>
                  <a:cubicBezTo>
                    <a:pt x="195" y="1299"/>
                    <a:pt x="239" y="1360"/>
                    <a:pt x="290" y="1414"/>
                  </a:cubicBezTo>
                  <a:cubicBezTo>
                    <a:pt x="338" y="1468"/>
                    <a:pt x="393" y="1512"/>
                    <a:pt x="446" y="1550"/>
                  </a:cubicBezTo>
                  <a:cubicBezTo>
                    <a:pt x="501" y="1588"/>
                    <a:pt x="552" y="1622"/>
                    <a:pt x="593" y="1652"/>
                  </a:cubicBezTo>
                  <a:cubicBezTo>
                    <a:pt x="682" y="1717"/>
                    <a:pt x="770" y="1751"/>
                    <a:pt x="821" y="1782"/>
                  </a:cubicBezTo>
                  <a:cubicBezTo>
                    <a:pt x="851" y="1795"/>
                    <a:pt x="872" y="1806"/>
                    <a:pt x="886" y="1815"/>
                  </a:cubicBezTo>
                  <a:cubicBezTo>
                    <a:pt x="903" y="1823"/>
                    <a:pt x="909" y="1826"/>
                    <a:pt x="909" y="1826"/>
                  </a:cubicBezTo>
                  <a:cubicBezTo>
                    <a:pt x="909" y="1826"/>
                    <a:pt x="892" y="1795"/>
                    <a:pt x="872" y="1737"/>
                  </a:cubicBezTo>
                  <a:cubicBezTo>
                    <a:pt x="845" y="1683"/>
                    <a:pt x="821" y="1594"/>
                    <a:pt x="784" y="1499"/>
                  </a:cubicBezTo>
                  <a:cubicBezTo>
                    <a:pt x="763" y="1455"/>
                    <a:pt x="749" y="1401"/>
                    <a:pt x="735" y="1346"/>
                  </a:cubicBezTo>
                  <a:cubicBezTo>
                    <a:pt x="729" y="1319"/>
                    <a:pt x="722" y="1292"/>
                    <a:pt x="719" y="1261"/>
                  </a:cubicBezTo>
                  <a:cubicBezTo>
                    <a:pt x="712" y="1234"/>
                    <a:pt x="705" y="1206"/>
                    <a:pt x="699" y="1179"/>
                  </a:cubicBezTo>
                  <a:cubicBezTo>
                    <a:pt x="685" y="1125"/>
                    <a:pt x="674" y="1071"/>
                    <a:pt x="664" y="1016"/>
                  </a:cubicBezTo>
                  <a:cubicBezTo>
                    <a:pt x="654" y="965"/>
                    <a:pt x="651" y="914"/>
                    <a:pt x="647" y="863"/>
                  </a:cubicBezTo>
                  <a:cubicBezTo>
                    <a:pt x="637" y="774"/>
                    <a:pt x="637" y="686"/>
                    <a:pt x="630" y="598"/>
                  </a:cubicBezTo>
                  <a:cubicBezTo>
                    <a:pt x="633" y="557"/>
                    <a:pt x="627" y="512"/>
                    <a:pt x="624" y="468"/>
                  </a:cubicBezTo>
                  <a:lnTo>
                    <a:pt x="624" y="435"/>
                  </a:lnTo>
                  <a:lnTo>
                    <a:pt x="624" y="404"/>
                  </a:lnTo>
                  <a:cubicBezTo>
                    <a:pt x="620" y="380"/>
                    <a:pt x="624" y="363"/>
                    <a:pt x="624" y="343"/>
                  </a:cubicBezTo>
                  <a:cubicBezTo>
                    <a:pt x="627" y="322"/>
                    <a:pt x="630" y="302"/>
                    <a:pt x="630" y="281"/>
                  </a:cubicBezTo>
                  <a:cubicBezTo>
                    <a:pt x="633" y="261"/>
                    <a:pt x="633" y="240"/>
                    <a:pt x="633" y="220"/>
                  </a:cubicBezTo>
                  <a:cubicBezTo>
                    <a:pt x="637" y="200"/>
                    <a:pt x="641" y="179"/>
                    <a:pt x="644" y="159"/>
                  </a:cubicBezTo>
                  <a:cubicBezTo>
                    <a:pt x="647" y="142"/>
                    <a:pt x="654" y="125"/>
                    <a:pt x="658" y="111"/>
                  </a:cubicBezTo>
                  <a:cubicBezTo>
                    <a:pt x="664" y="77"/>
                    <a:pt x="678" y="54"/>
                    <a:pt x="685" y="36"/>
                  </a:cubicBezTo>
                  <a:cubicBezTo>
                    <a:pt x="691" y="16"/>
                    <a:pt x="695" y="9"/>
                    <a:pt x="695" y="9"/>
                  </a:cubicBezTo>
                  <a:cubicBezTo>
                    <a:pt x="695" y="9"/>
                    <a:pt x="685" y="6"/>
                    <a:pt x="668" y="6"/>
                  </a:cubicBezTo>
                  <a:cubicBezTo>
                    <a:pt x="653" y="3"/>
                    <a:pt x="634"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5"/>
            <p:cNvSpPr/>
            <p:nvPr/>
          </p:nvSpPr>
          <p:spPr>
            <a:xfrm>
              <a:off x="1321453" y="377030"/>
              <a:ext cx="24365" cy="26911"/>
            </a:xfrm>
            <a:custGeom>
              <a:avLst/>
              <a:gdLst/>
              <a:ahLst/>
              <a:cxnLst/>
              <a:rect l="l" t="t" r="r" b="b"/>
              <a:pathLst>
                <a:path w="555" h="613" extrusionOk="0">
                  <a:moveTo>
                    <a:pt x="282" y="0"/>
                  </a:moveTo>
                  <a:cubicBezTo>
                    <a:pt x="269" y="4"/>
                    <a:pt x="241" y="4"/>
                    <a:pt x="214" y="11"/>
                  </a:cubicBezTo>
                  <a:cubicBezTo>
                    <a:pt x="201" y="11"/>
                    <a:pt x="187" y="14"/>
                    <a:pt x="174" y="21"/>
                  </a:cubicBezTo>
                  <a:cubicBezTo>
                    <a:pt x="160" y="24"/>
                    <a:pt x="150" y="31"/>
                    <a:pt x="139" y="38"/>
                  </a:cubicBezTo>
                  <a:cubicBezTo>
                    <a:pt x="103" y="69"/>
                    <a:pt x="37" y="110"/>
                    <a:pt x="24" y="167"/>
                  </a:cubicBezTo>
                  <a:cubicBezTo>
                    <a:pt x="1" y="222"/>
                    <a:pt x="10" y="286"/>
                    <a:pt x="21" y="344"/>
                  </a:cubicBezTo>
                  <a:cubicBezTo>
                    <a:pt x="45" y="405"/>
                    <a:pt x="72" y="460"/>
                    <a:pt x="116" y="501"/>
                  </a:cubicBezTo>
                  <a:cubicBezTo>
                    <a:pt x="136" y="521"/>
                    <a:pt x="164" y="538"/>
                    <a:pt x="191" y="552"/>
                  </a:cubicBezTo>
                  <a:cubicBezTo>
                    <a:pt x="218" y="562"/>
                    <a:pt x="241" y="572"/>
                    <a:pt x="262" y="583"/>
                  </a:cubicBezTo>
                  <a:cubicBezTo>
                    <a:pt x="303" y="603"/>
                    <a:pt x="354" y="603"/>
                    <a:pt x="374" y="606"/>
                  </a:cubicBezTo>
                  <a:cubicBezTo>
                    <a:pt x="379" y="606"/>
                    <a:pt x="382" y="605"/>
                    <a:pt x="385" y="605"/>
                  </a:cubicBezTo>
                  <a:cubicBezTo>
                    <a:pt x="396" y="605"/>
                    <a:pt x="399" y="609"/>
                    <a:pt x="405" y="609"/>
                  </a:cubicBezTo>
                  <a:cubicBezTo>
                    <a:pt x="409" y="613"/>
                    <a:pt x="412" y="613"/>
                    <a:pt x="412" y="613"/>
                  </a:cubicBezTo>
                  <a:lnTo>
                    <a:pt x="412" y="606"/>
                  </a:lnTo>
                  <a:cubicBezTo>
                    <a:pt x="412" y="600"/>
                    <a:pt x="405" y="592"/>
                    <a:pt x="412" y="575"/>
                  </a:cubicBezTo>
                  <a:cubicBezTo>
                    <a:pt x="412" y="565"/>
                    <a:pt x="415" y="548"/>
                    <a:pt x="422" y="531"/>
                  </a:cubicBezTo>
                  <a:cubicBezTo>
                    <a:pt x="429" y="521"/>
                    <a:pt x="429" y="514"/>
                    <a:pt x="432" y="504"/>
                  </a:cubicBezTo>
                  <a:cubicBezTo>
                    <a:pt x="436" y="494"/>
                    <a:pt x="439" y="487"/>
                    <a:pt x="439" y="477"/>
                  </a:cubicBezTo>
                  <a:cubicBezTo>
                    <a:pt x="442" y="463"/>
                    <a:pt x="453" y="443"/>
                    <a:pt x="466" y="423"/>
                  </a:cubicBezTo>
                  <a:cubicBezTo>
                    <a:pt x="470" y="412"/>
                    <a:pt x="476" y="405"/>
                    <a:pt x="483" y="396"/>
                  </a:cubicBezTo>
                  <a:cubicBezTo>
                    <a:pt x="490" y="385"/>
                    <a:pt x="494" y="378"/>
                    <a:pt x="497" y="371"/>
                  </a:cubicBezTo>
                  <a:cubicBezTo>
                    <a:pt x="517" y="338"/>
                    <a:pt x="527" y="314"/>
                    <a:pt x="541" y="289"/>
                  </a:cubicBezTo>
                  <a:cubicBezTo>
                    <a:pt x="548" y="269"/>
                    <a:pt x="555" y="249"/>
                    <a:pt x="541" y="228"/>
                  </a:cubicBezTo>
                  <a:cubicBezTo>
                    <a:pt x="538" y="212"/>
                    <a:pt x="486" y="181"/>
                    <a:pt x="473" y="154"/>
                  </a:cubicBezTo>
                  <a:cubicBezTo>
                    <a:pt x="453" y="126"/>
                    <a:pt x="401" y="82"/>
                    <a:pt x="388" y="55"/>
                  </a:cubicBezTo>
                  <a:cubicBezTo>
                    <a:pt x="361" y="21"/>
                    <a:pt x="351" y="4"/>
                    <a:pt x="351" y="4"/>
                  </a:cubicBezTo>
                  <a:cubicBezTo>
                    <a:pt x="351" y="4"/>
                    <a:pt x="327"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5"/>
            <p:cNvSpPr/>
            <p:nvPr/>
          </p:nvSpPr>
          <p:spPr>
            <a:xfrm>
              <a:off x="1496486" y="362367"/>
              <a:ext cx="262259" cy="161991"/>
            </a:xfrm>
            <a:custGeom>
              <a:avLst/>
              <a:gdLst/>
              <a:ahLst/>
              <a:cxnLst/>
              <a:rect l="l" t="t" r="r" b="b"/>
              <a:pathLst>
                <a:path w="5974" h="3690" extrusionOk="0">
                  <a:moveTo>
                    <a:pt x="4010" y="1"/>
                  </a:moveTo>
                  <a:cubicBezTo>
                    <a:pt x="3701" y="1"/>
                    <a:pt x="3390" y="72"/>
                    <a:pt x="3109" y="205"/>
                  </a:cubicBezTo>
                  <a:cubicBezTo>
                    <a:pt x="2817" y="348"/>
                    <a:pt x="2558" y="549"/>
                    <a:pt x="2347" y="787"/>
                  </a:cubicBezTo>
                  <a:cubicBezTo>
                    <a:pt x="2245" y="906"/>
                    <a:pt x="2153" y="1039"/>
                    <a:pt x="2079" y="1171"/>
                  </a:cubicBezTo>
                  <a:cubicBezTo>
                    <a:pt x="2003" y="1304"/>
                    <a:pt x="1942" y="1440"/>
                    <a:pt x="1888" y="1570"/>
                  </a:cubicBezTo>
                  <a:cubicBezTo>
                    <a:pt x="1834" y="1699"/>
                    <a:pt x="1782" y="1824"/>
                    <a:pt x="1732" y="1944"/>
                  </a:cubicBezTo>
                  <a:cubicBezTo>
                    <a:pt x="1704" y="2002"/>
                    <a:pt x="1680" y="2060"/>
                    <a:pt x="1653" y="2117"/>
                  </a:cubicBezTo>
                  <a:cubicBezTo>
                    <a:pt x="1626" y="2171"/>
                    <a:pt x="1599" y="2229"/>
                    <a:pt x="1568" y="2281"/>
                  </a:cubicBezTo>
                  <a:cubicBezTo>
                    <a:pt x="1452" y="2495"/>
                    <a:pt x="1316" y="2682"/>
                    <a:pt x="1170" y="2842"/>
                  </a:cubicBezTo>
                  <a:cubicBezTo>
                    <a:pt x="1024" y="2998"/>
                    <a:pt x="881" y="3138"/>
                    <a:pt x="741" y="3250"/>
                  </a:cubicBezTo>
                  <a:cubicBezTo>
                    <a:pt x="606" y="3362"/>
                    <a:pt x="473" y="3444"/>
                    <a:pt x="364" y="3509"/>
                  </a:cubicBezTo>
                  <a:cubicBezTo>
                    <a:pt x="333" y="3526"/>
                    <a:pt x="309" y="3539"/>
                    <a:pt x="283" y="3553"/>
                  </a:cubicBezTo>
                  <a:cubicBezTo>
                    <a:pt x="259" y="3570"/>
                    <a:pt x="234" y="3580"/>
                    <a:pt x="211" y="3590"/>
                  </a:cubicBezTo>
                  <a:cubicBezTo>
                    <a:pt x="167" y="3614"/>
                    <a:pt x="129" y="3634"/>
                    <a:pt x="99" y="3648"/>
                  </a:cubicBezTo>
                  <a:cubicBezTo>
                    <a:pt x="34" y="3675"/>
                    <a:pt x="0" y="3689"/>
                    <a:pt x="0" y="3689"/>
                  </a:cubicBezTo>
                  <a:cubicBezTo>
                    <a:pt x="0" y="3689"/>
                    <a:pt x="34" y="3678"/>
                    <a:pt x="102" y="3658"/>
                  </a:cubicBezTo>
                  <a:cubicBezTo>
                    <a:pt x="136" y="3648"/>
                    <a:pt x="177" y="3634"/>
                    <a:pt x="225" y="3620"/>
                  </a:cubicBezTo>
                  <a:cubicBezTo>
                    <a:pt x="248" y="3611"/>
                    <a:pt x="272" y="3603"/>
                    <a:pt x="300" y="3594"/>
                  </a:cubicBezTo>
                  <a:cubicBezTo>
                    <a:pt x="327" y="3583"/>
                    <a:pt x="357" y="3570"/>
                    <a:pt x="388" y="3559"/>
                  </a:cubicBezTo>
                  <a:cubicBezTo>
                    <a:pt x="507" y="3509"/>
                    <a:pt x="653" y="3444"/>
                    <a:pt x="813" y="3352"/>
                  </a:cubicBezTo>
                  <a:cubicBezTo>
                    <a:pt x="973" y="3260"/>
                    <a:pt x="1146" y="3141"/>
                    <a:pt x="1316" y="2988"/>
                  </a:cubicBezTo>
                  <a:cubicBezTo>
                    <a:pt x="1487" y="2835"/>
                    <a:pt x="1657" y="2651"/>
                    <a:pt x="1810" y="2433"/>
                  </a:cubicBezTo>
                  <a:cubicBezTo>
                    <a:pt x="1851" y="2379"/>
                    <a:pt x="1888" y="2322"/>
                    <a:pt x="1925" y="2264"/>
                  </a:cubicBezTo>
                  <a:cubicBezTo>
                    <a:pt x="1963" y="2206"/>
                    <a:pt x="1994" y="2148"/>
                    <a:pt x="2027" y="2086"/>
                  </a:cubicBezTo>
                  <a:cubicBezTo>
                    <a:pt x="2092" y="1964"/>
                    <a:pt x="2150" y="1838"/>
                    <a:pt x="2211" y="1716"/>
                  </a:cubicBezTo>
                  <a:cubicBezTo>
                    <a:pt x="2272" y="1597"/>
                    <a:pt x="2333" y="1474"/>
                    <a:pt x="2402" y="1362"/>
                  </a:cubicBezTo>
                  <a:cubicBezTo>
                    <a:pt x="2473" y="1253"/>
                    <a:pt x="2548" y="1148"/>
                    <a:pt x="2639" y="1049"/>
                  </a:cubicBezTo>
                  <a:cubicBezTo>
                    <a:pt x="2820" y="855"/>
                    <a:pt x="3044" y="695"/>
                    <a:pt x="3286" y="583"/>
                  </a:cubicBezTo>
                  <a:cubicBezTo>
                    <a:pt x="3528" y="471"/>
                    <a:pt x="3790" y="406"/>
                    <a:pt x="4048" y="403"/>
                  </a:cubicBezTo>
                  <a:cubicBezTo>
                    <a:pt x="4178" y="403"/>
                    <a:pt x="4310" y="416"/>
                    <a:pt x="4432" y="444"/>
                  </a:cubicBezTo>
                  <a:cubicBezTo>
                    <a:pt x="4561" y="468"/>
                    <a:pt x="4684" y="505"/>
                    <a:pt x="4800" y="552"/>
                  </a:cubicBezTo>
                  <a:cubicBezTo>
                    <a:pt x="4916" y="603"/>
                    <a:pt x="5024" y="664"/>
                    <a:pt x="5126" y="736"/>
                  </a:cubicBezTo>
                  <a:cubicBezTo>
                    <a:pt x="5225" y="804"/>
                    <a:pt x="5313" y="886"/>
                    <a:pt x="5395" y="970"/>
                  </a:cubicBezTo>
                  <a:cubicBezTo>
                    <a:pt x="5555" y="1144"/>
                    <a:pt x="5660" y="1345"/>
                    <a:pt x="5721" y="1542"/>
                  </a:cubicBezTo>
                  <a:cubicBezTo>
                    <a:pt x="5783" y="1743"/>
                    <a:pt x="5806" y="1937"/>
                    <a:pt x="5806" y="2110"/>
                  </a:cubicBezTo>
                  <a:cubicBezTo>
                    <a:pt x="5803" y="2287"/>
                    <a:pt x="5776" y="2437"/>
                    <a:pt x="5735" y="2559"/>
                  </a:cubicBezTo>
                  <a:cubicBezTo>
                    <a:pt x="5729" y="2590"/>
                    <a:pt x="5718" y="2617"/>
                    <a:pt x="5708" y="2644"/>
                  </a:cubicBezTo>
                  <a:cubicBezTo>
                    <a:pt x="5698" y="2672"/>
                    <a:pt x="5691" y="2695"/>
                    <a:pt x="5681" y="2719"/>
                  </a:cubicBezTo>
                  <a:cubicBezTo>
                    <a:pt x="5660" y="2763"/>
                    <a:pt x="5643" y="2804"/>
                    <a:pt x="5627" y="2835"/>
                  </a:cubicBezTo>
                  <a:cubicBezTo>
                    <a:pt x="5592" y="2896"/>
                    <a:pt x="5575" y="2927"/>
                    <a:pt x="5575" y="2927"/>
                  </a:cubicBezTo>
                  <a:cubicBezTo>
                    <a:pt x="5575" y="2927"/>
                    <a:pt x="5599" y="2900"/>
                    <a:pt x="5643" y="2845"/>
                  </a:cubicBezTo>
                  <a:cubicBezTo>
                    <a:pt x="5663" y="2818"/>
                    <a:pt x="5688" y="2780"/>
                    <a:pt x="5715" y="2736"/>
                  </a:cubicBezTo>
                  <a:cubicBezTo>
                    <a:pt x="5732" y="2716"/>
                    <a:pt x="5742" y="2692"/>
                    <a:pt x="5756" y="2664"/>
                  </a:cubicBezTo>
                  <a:cubicBezTo>
                    <a:pt x="5773" y="2641"/>
                    <a:pt x="5786" y="2614"/>
                    <a:pt x="5800" y="2583"/>
                  </a:cubicBezTo>
                  <a:cubicBezTo>
                    <a:pt x="5858" y="2464"/>
                    <a:pt x="5912" y="2308"/>
                    <a:pt x="5939" y="2124"/>
                  </a:cubicBezTo>
                  <a:cubicBezTo>
                    <a:pt x="5970" y="1940"/>
                    <a:pt x="5974" y="1722"/>
                    <a:pt x="5922" y="1491"/>
                  </a:cubicBezTo>
                  <a:cubicBezTo>
                    <a:pt x="5895" y="1379"/>
                    <a:pt x="5861" y="1256"/>
                    <a:pt x="5806" y="1141"/>
                  </a:cubicBezTo>
                  <a:cubicBezTo>
                    <a:pt x="5756" y="1025"/>
                    <a:pt x="5691" y="906"/>
                    <a:pt x="5606" y="797"/>
                  </a:cubicBezTo>
                  <a:cubicBezTo>
                    <a:pt x="5443" y="576"/>
                    <a:pt x="5218" y="383"/>
                    <a:pt x="4953" y="240"/>
                  </a:cubicBezTo>
                  <a:cubicBezTo>
                    <a:pt x="4820" y="168"/>
                    <a:pt x="4674" y="110"/>
                    <a:pt x="4525" y="69"/>
                  </a:cubicBezTo>
                  <a:cubicBezTo>
                    <a:pt x="4371" y="28"/>
                    <a:pt x="4214" y="5"/>
                    <a:pt x="4051" y="1"/>
                  </a:cubicBezTo>
                  <a:cubicBezTo>
                    <a:pt x="4037" y="1"/>
                    <a:pt x="4024" y="1"/>
                    <a:pt x="4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5"/>
            <p:cNvSpPr/>
            <p:nvPr/>
          </p:nvSpPr>
          <p:spPr>
            <a:xfrm>
              <a:off x="298650" y="789652"/>
              <a:ext cx="132183" cy="132754"/>
            </a:xfrm>
            <a:custGeom>
              <a:avLst/>
              <a:gdLst/>
              <a:ahLst/>
              <a:cxnLst/>
              <a:rect l="l" t="t" r="r" b="b"/>
              <a:pathLst>
                <a:path w="3011" h="3024" extrusionOk="0">
                  <a:moveTo>
                    <a:pt x="2946" y="1"/>
                  </a:moveTo>
                  <a:cubicBezTo>
                    <a:pt x="2946" y="1"/>
                    <a:pt x="2950" y="22"/>
                    <a:pt x="2953" y="55"/>
                  </a:cubicBezTo>
                  <a:cubicBezTo>
                    <a:pt x="2959" y="89"/>
                    <a:pt x="2963" y="140"/>
                    <a:pt x="2966" y="205"/>
                  </a:cubicBezTo>
                  <a:cubicBezTo>
                    <a:pt x="2966" y="269"/>
                    <a:pt x="2970" y="351"/>
                    <a:pt x="2959" y="439"/>
                  </a:cubicBezTo>
                  <a:cubicBezTo>
                    <a:pt x="2953" y="531"/>
                    <a:pt x="2939" y="630"/>
                    <a:pt x="2915" y="739"/>
                  </a:cubicBezTo>
                  <a:cubicBezTo>
                    <a:pt x="2868" y="957"/>
                    <a:pt x="2779" y="1198"/>
                    <a:pt x="2639" y="1436"/>
                  </a:cubicBezTo>
                  <a:cubicBezTo>
                    <a:pt x="2504" y="1674"/>
                    <a:pt x="2317" y="1905"/>
                    <a:pt x="2106" y="2106"/>
                  </a:cubicBezTo>
                  <a:cubicBezTo>
                    <a:pt x="1892" y="2310"/>
                    <a:pt x="1653" y="2483"/>
                    <a:pt x="1419" y="2630"/>
                  </a:cubicBezTo>
                  <a:cubicBezTo>
                    <a:pt x="1303" y="2705"/>
                    <a:pt x="1187" y="2769"/>
                    <a:pt x="1072" y="2817"/>
                  </a:cubicBezTo>
                  <a:cubicBezTo>
                    <a:pt x="956" y="2868"/>
                    <a:pt x="843" y="2905"/>
                    <a:pt x="735" y="2929"/>
                  </a:cubicBezTo>
                  <a:cubicBezTo>
                    <a:pt x="559" y="2969"/>
                    <a:pt x="401" y="2982"/>
                    <a:pt x="279" y="2982"/>
                  </a:cubicBezTo>
                  <a:cubicBezTo>
                    <a:pt x="252" y="2982"/>
                    <a:pt x="227" y="2982"/>
                    <a:pt x="204" y="2981"/>
                  </a:cubicBezTo>
                  <a:cubicBezTo>
                    <a:pt x="140" y="2977"/>
                    <a:pt x="88" y="2973"/>
                    <a:pt x="55" y="2970"/>
                  </a:cubicBezTo>
                  <a:cubicBezTo>
                    <a:pt x="17" y="2963"/>
                    <a:pt x="0" y="2963"/>
                    <a:pt x="0" y="2963"/>
                  </a:cubicBezTo>
                  <a:lnTo>
                    <a:pt x="0" y="2963"/>
                  </a:lnTo>
                  <a:cubicBezTo>
                    <a:pt x="0" y="2963"/>
                    <a:pt x="17" y="2967"/>
                    <a:pt x="51" y="2977"/>
                  </a:cubicBezTo>
                  <a:cubicBezTo>
                    <a:pt x="85" y="2984"/>
                    <a:pt x="136" y="2994"/>
                    <a:pt x="201" y="3004"/>
                  </a:cubicBezTo>
                  <a:cubicBezTo>
                    <a:pt x="275" y="3014"/>
                    <a:pt x="367" y="3023"/>
                    <a:pt x="474" y="3023"/>
                  </a:cubicBezTo>
                  <a:cubicBezTo>
                    <a:pt x="557" y="3023"/>
                    <a:pt x="650" y="3018"/>
                    <a:pt x="749" y="3001"/>
                  </a:cubicBezTo>
                  <a:cubicBezTo>
                    <a:pt x="860" y="2981"/>
                    <a:pt x="983" y="2953"/>
                    <a:pt x="1105" y="2909"/>
                  </a:cubicBezTo>
                  <a:cubicBezTo>
                    <a:pt x="1231" y="2861"/>
                    <a:pt x="1354" y="2800"/>
                    <a:pt x="1476" y="2728"/>
                  </a:cubicBezTo>
                  <a:cubicBezTo>
                    <a:pt x="1725" y="2585"/>
                    <a:pt x="1970" y="2406"/>
                    <a:pt x="2190" y="2194"/>
                  </a:cubicBezTo>
                  <a:cubicBezTo>
                    <a:pt x="2408" y="1984"/>
                    <a:pt x="2595" y="1739"/>
                    <a:pt x="2728" y="1487"/>
                  </a:cubicBezTo>
                  <a:cubicBezTo>
                    <a:pt x="2864" y="1232"/>
                    <a:pt x="2939" y="973"/>
                    <a:pt x="2973" y="749"/>
                  </a:cubicBezTo>
                  <a:cubicBezTo>
                    <a:pt x="3011" y="524"/>
                    <a:pt x="2997" y="334"/>
                    <a:pt x="2980" y="205"/>
                  </a:cubicBezTo>
                  <a:cubicBezTo>
                    <a:pt x="2973" y="140"/>
                    <a:pt x="2963" y="89"/>
                    <a:pt x="2956" y="55"/>
                  </a:cubicBezTo>
                  <a:cubicBezTo>
                    <a:pt x="2950" y="22"/>
                    <a:pt x="2946" y="1"/>
                    <a:pt x="2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5"/>
            <p:cNvSpPr/>
            <p:nvPr/>
          </p:nvSpPr>
          <p:spPr>
            <a:xfrm>
              <a:off x="343912" y="763838"/>
              <a:ext cx="88722" cy="61241"/>
            </a:xfrm>
            <a:custGeom>
              <a:avLst/>
              <a:gdLst/>
              <a:ahLst/>
              <a:cxnLst/>
              <a:rect l="l" t="t" r="r" b="b"/>
              <a:pathLst>
                <a:path w="2021" h="1395" extrusionOk="0">
                  <a:moveTo>
                    <a:pt x="2021" y="0"/>
                  </a:moveTo>
                  <a:cubicBezTo>
                    <a:pt x="2021" y="0"/>
                    <a:pt x="2017" y="10"/>
                    <a:pt x="2013" y="30"/>
                  </a:cubicBezTo>
                  <a:cubicBezTo>
                    <a:pt x="2010" y="51"/>
                    <a:pt x="2007" y="82"/>
                    <a:pt x="1996" y="116"/>
                  </a:cubicBezTo>
                  <a:cubicBezTo>
                    <a:pt x="1983" y="190"/>
                    <a:pt x="1949" y="292"/>
                    <a:pt x="1894" y="408"/>
                  </a:cubicBezTo>
                  <a:cubicBezTo>
                    <a:pt x="1844" y="524"/>
                    <a:pt x="1762" y="650"/>
                    <a:pt x="1663" y="769"/>
                  </a:cubicBezTo>
                  <a:cubicBezTo>
                    <a:pt x="1613" y="830"/>
                    <a:pt x="1555" y="888"/>
                    <a:pt x="1493" y="942"/>
                  </a:cubicBezTo>
                  <a:cubicBezTo>
                    <a:pt x="1432" y="994"/>
                    <a:pt x="1364" y="1044"/>
                    <a:pt x="1296" y="1088"/>
                  </a:cubicBezTo>
                  <a:cubicBezTo>
                    <a:pt x="1225" y="1132"/>
                    <a:pt x="1150" y="1170"/>
                    <a:pt x="1075" y="1201"/>
                  </a:cubicBezTo>
                  <a:cubicBezTo>
                    <a:pt x="1000" y="1231"/>
                    <a:pt x="925" y="1255"/>
                    <a:pt x="847" y="1275"/>
                  </a:cubicBezTo>
                  <a:cubicBezTo>
                    <a:pt x="697" y="1313"/>
                    <a:pt x="547" y="1327"/>
                    <a:pt x="421" y="1327"/>
                  </a:cubicBezTo>
                  <a:cubicBezTo>
                    <a:pt x="296" y="1320"/>
                    <a:pt x="190" y="1310"/>
                    <a:pt x="115" y="1292"/>
                  </a:cubicBezTo>
                  <a:cubicBezTo>
                    <a:pt x="78" y="1286"/>
                    <a:pt x="51" y="1275"/>
                    <a:pt x="30" y="1272"/>
                  </a:cubicBezTo>
                  <a:cubicBezTo>
                    <a:pt x="13" y="1269"/>
                    <a:pt x="0" y="1266"/>
                    <a:pt x="0" y="1266"/>
                  </a:cubicBezTo>
                  <a:lnTo>
                    <a:pt x="0" y="1266"/>
                  </a:lnTo>
                  <a:cubicBezTo>
                    <a:pt x="0" y="1266"/>
                    <a:pt x="10" y="1269"/>
                    <a:pt x="30" y="1275"/>
                  </a:cubicBezTo>
                  <a:cubicBezTo>
                    <a:pt x="47" y="1286"/>
                    <a:pt x="74" y="1300"/>
                    <a:pt x="112" y="1310"/>
                  </a:cubicBezTo>
                  <a:cubicBezTo>
                    <a:pt x="184" y="1337"/>
                    <a:pt x="286" y="1371"/>
                    <a:pt x="418" y="1385"/>
                  </a:cubicBezTo>
                  <a:cubicBezTo>
                    <a:pt x="475" y="1390"/>
                    <a:pt x="538" y="1395"/>
                    <a:pt x="604" y="1395"/>
                  </a:cubicBezTo>
                  <a:cubicBezTo>
                    <a:pt x="687" y="1395"/>
                    <a:pt x="776" y="1388"/>
                    <a:pt x="867" y="1371"/>
                  </a:cubicBezTo>
                  <a:cubicBezTo>
                    <a:pt x="949" y="1354"/>
                    <a:pt x="1034" y="1330"/>
                    <a:pt x="1115" y="1300"/>
                  </a:cubicBezTo>
                  <a:cubicBezTo>
                    <a:pt x="1197" y="1266"/>
                    <a:pt x="1275" y="1225"/>
                    <a:pt x="1354" y="1181"/>
                  </a:cubicBezTo>
                  <a:cubicBezTo>
                    <a:pt x="1429" y="1129"/>
                    <a:pt x="1500" y="1075"/>
                    <a:pt x="1561" y="1017"/>
                  </a:cubicBezTo>
                  <a:cubicBezTo>
                    <a:pt x="1626" y="956"/>
                    <a:pt x="1684" y="892"/>
                    <a:pt x="1731" y="823"/>
                  </a:cubicBezTo>
                  <a:cubicBezTo>
                    <a:pt x="1833" y="691"/>
                    <a:pt x="1898" y="548"/>
                    <a:pt x="1942" y="425"/>
                  </a:cubicBezTo>
                  <a:cubicBezTo>
                    <a:pt x="1983" y="303"/>
                    <a:pt x="2000" y="194"/>
                    <a:pt x="2010" y="119"/>
                  </a:cubicBezTo>
                  <a:cubicBezTo>
                    <a:pt x="2013" y="82"/>
                    <a:pt x="2013" y="51"/>
                    <a:pt x="2017" y="30"/>
                  </a:cubicBezTo>
                  <a:cubicBezTo>
                    <a:pt x="2017" y="10"/>
                    <a:pt x="2021"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5"/>
            <p:cNvSpPr/>
            <p:nvPr/>
          </p:nvSpPr>
          <p:spPr>
            <a:xfrm>
              <a:off x="334166" y="838338"/>
              <a:ext cx="57685" cy="10799"/>
            </a:xfrm>
            <a:custGeom>
              <a:avLst/>
              <a:gdLst/>
              <a:ahLst/>
              <a:cxnLst/>
              <a:rect l="l" t="t" r="r" b="b"/>
              <a:pathLst>
                <a:path w="1314" h="246" extrusionOk="0">
                  <a:moveTo>
                    <a:pt x="1314" y="0"/>
                  </a:moveTo>
                  <a:lnTo>
                    <a:pt x="1314" y="0"/>
                  </a:lnTo>
                  <a:cubicBezTo>
                    <a:pt x="1314" y="0"/>
                    <a:pt x="1293" y="11"/>
                    <a:pt x="1259" y="27"/>
                  </a:cubicBezTo>
                  <a:cubicBezTo>
                    <a:pt x="1243" y="35"/>
                    <a:pt x="1218" y="44"/>
                    <a:pt x="1194" y="52"/>
                  </a:cubicBezTo>
                  <a:cubicBezTo>
                    <a:pt x="1185" y="58"/>
                    <a:pt x="1171" y="62"/>
                    <a:pt x="1157" y="68"/>
                  </a:cubicBezTo>
                  <a:cubicBezTo>
                    <a:pt x="1144" y="72"/>
                    <a:pt x="1127" y="76"/>
                    <a:pt x="1113" y="82"/>
                  </a:cubicBezTo>
                  <a:cubicBezTo>
                    <a:pt x="1052" y="102"/>
                    <a:pt x="977" y="116"/>
                    <a:pt x="902" y="129"/>
                  </a:cubicBezTo>
                  <a:cubicBezTo>
                    <a:pt x="824" y="140"/>
                    <a:pt x="739" y="147"/>
                    <a:pt x="657" y="147"/>
                  </a:cubicBezTo>
                  <a:cubicBezTo>
                    <a:pt x="572" y="147"/>
                    <a:pt x="491" y="140"/>
                    <a:pt x="412" y="126"/>
                  </a:cubicBezTo>
                  <a:cubicBezTo>
                    <a:pt x="337" y="113"/>
                    <a:pt x="263" y="102"/>
                    <a:pt x="202" y="79"/>
                  </a:cubicBezTo>
                  <a:cubicBezTo>
                    <a:pt x="188" y="76"/>
                    <a:pt x="174" y="68"/>
                    <a:pt x="161" y="65"/>
                  </a:cubicBezTo>
                  <a:cubicBezTo>
                    <a:pt x="144" y="62"/>
                    <a:pt x="133" y="55"/>
                    <a:pt x="120" y="52"/>
                  </a:cubicBezTo>
                  <a:cubicBezTo>
                    <a:pt x="96" y="41"/>
                    <a:pt x="72" y="35"/>
                    <a:pt x="55" y="27"/>
                  </a:cubicBezTo>
                  <a:cubicBezTo>
                    <a:pt x="21" y="11"/>
                    <a:pt x="1" y="4"/>
                    <a:pt x="1" y="4"/>
                  </a:cubicBezTo>
                  <a:lnTo>
                    <a:pt x="1" y="4"/>
                  </a:lnTo>
                  <a:cubicBezTo>
                    <a:pt x="1" y="4"/>
                    <a:pt x="18" y="18"/>
                    <a:pt x="48" y="41"/>
                  </a:cubicBezTo>
                  <a:cubicBezTo>
                    <a:pt x="62" y="55"/>
                    <a:pt x="83" y="68"/>
                    <a:pt x="103" y="82"/>
                  </a:cubicBezTo>
                  <a:cubicBezTo>
                    <a:pt x="116" y="89"/>
                    <a:pt x="127" y="99"/>
                    <a:pt x="140" y="106"/>
                  </a:cubicBezTo>
                  <a:cubicBezTo>
                    <a:pt x="154" y="116"/>
                    <a:pt x="167" y="123"/>
                    <a:pt x="181" y="129"/>
                  </a:cubicBezTo>
                  <a:cubicBezTo>
                    <a:pt x="243" y="160"/>
                    <a:pt x="314" y="191"/>
                    <a:pt x="395" y="211"/>
                  </a:cubicBezTo>
                  <a:cubicBezTo>
                    <a:pt x="477" y="231"/>
                    <a:pt x="565" y="245"/>
                    <a:pt x="657" y="245"/>
                  </a:cubicBezTo>
                  <a:cubicBezTo>
                    <a:pt x="745" y="242"/>
                    <a:pt x="838" y="228"/>
                    <a:pt x="919" y="208"/>
                  </a:cubicBezTo>
                  <a:cubicBezTo>
                    <a:pt x="998" y="184"/>
                    <a:pt x="1072" y="157"/>
                    <a:pt x="1130" y="123"/>
                  </a:cubicBezTo>
                  <a:cubicBezTo>
                    <a:pt x="1144" y="116"/>
                    <a:pt x="1161" y="109"/>
                    <a:pt x="1171" y="102"/>
                  </a:cubicBezTo>
                  <a:cubicBezTo>
                    <a:pt x="1185" y="93"/>
                    <a:pt x="1198" y="85"/>
                    <a:pt x="1208" y="79"/>
                  </a:cubicBezTo>
                  <a:cubicBezTo>
                    <a:pt x="1232" y="62"/>
                    <a:pt x="1249" y="52"/>
                    <a:pt x="1266" y="38"/>
                  </a:cubicBezTo>
                  <a:cubicBezTo>
                    <a:pt x="1293" y="14"/>
                    <a:pt x="1314"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5"/>
            <p:cNvSpPr/>
            <p:nvPr/>
          </p:nvSpPr>
          <p:spPr>
            <a:xfrm>
              <a:off x="325517" y="868805"/>
              <a:ext cx="41398" cy="6673"/>
            </a:xfrm>
            <a:custGeom>
              <a:avLst/>
              <a:gdLst/>
              <a:ahLst/>
              <a:cxnLst/>
              <a:rect l="l" t="t" r="r" b="b"/>
              <a:pathLst>
                <a:path w="943" h="152" extrusionOk="0">
                  <a:moveTo>
                    <a:pt x="942" y="0"/>
                  </a:moveTo>
                  <a:cubicBezTo>
                    <a:pt x="942" y="0"/>
                    <a:pt x="929" y="4"/>
                    <a:pt x="902" y="11"/>
                  </a:cubicBezTo>
                  <a:cubicBezTo>
                    <a:pt x="889" y="14"/>
                    <a:pt x="875" y="21"/>
                    <a:pt x="858" y="24"/>
                  </a:cubicBezTo>
                  <a:cubicBezTo>
                    <a:pt x="837" y="27"/>
                    <a:pt x="817" y="31"/>
                    <a:pt x="796" y="38"/>
                  </a:cubicBezTo>
                  <a:cubicBezTo>
                    <a:pt x="752" y="48"/>
                    <a:pt x="701" y="55"/>
                    <a:pt x="647" y="62"/>
                  </a:cubicBezTo>
                  <a:cubicBezTo>
                    <a:pt x="592" y="68"/>
                    <a:pt x="531" y="75"/>
                    <a:pt x="473" y="75"/>
                  </a:cubicBezTo>
                  <a:cubicBezTo>
                    <a:pt x="456" y="76"/>
                    <a:pt x="439" y="77"/>
                    <a:pt x="422" y="77"/>
                  </a:cubicBezTo>
                  <a:cubicBezTo>
                    <a:pt x="382" y="77"/>
                    <a:pt x="342" y="74"/>
                    <a:pt x="303" y="72"/>
                  </a:cubicBezTo>
                  <a:cubicBezTo>
                    <a:pt x="245" y="68"/>
                    <a:pt x="195" y="68"/>
                    <a:pt x="150" y="58"/>
                  </a:cubicBezTo>
                  <a:cubicBezTo>
                    <a:pt x="129" y="55"/>
                    <a:pt x="109" y="52"/>
                    <a:pt x="88" y="52"/>
                  </a:cubicBezTo>
                  <a:cubicBezTo>
                    <a:pt x="72" y="48"/>
                    <a:pt x="55" y="44"/>
                    <a:pt x="41" y="41"/>
                  </a:cubicBezTo>
                  <a:cubicBezTo>
                    <a:pt x="17" y="38"/>
                    <a:pt x="0" y="35"/>
                    <a:pt x="0" y="35"/>
                  </a:cubicBezTo>
                  <a:lnTo>
                    <a:pt x="0" y="35"/>
                  </a:lnTo>
                  <a:cubicBezTo>
                    <a:pt x="0" y="35"/>
                    <a:pt x="14" y="41"/>
                    <a:pt x="38" y="55"/>
                  </a:cubicBezTo>
                  <a:cubicBezTo>
                    <a:pt x="52" y="62"/>
                    <a:pt x="65" y="68"/>
                    <a:pt x="82" y="79"/>
                  </a:cubicBezTo>
                  <a:cubicBezTo>
                    <a:pt x="99" y="85"/>
                    <a:pt x="119" y="96"/>
                    <a:pt x="140" y="102"/>
                  </a:cubicBezTo>
                  <a:cubicBezTo>
                    <a:pt x="184" y="116"/>
                    <a:pt x="235" y="133"/>
                    <a:pt x="293" y="143"/>
                  </a:cubicBezTo>
                  <a:cubicBezTo>
                    <a:pt x="334" y="148"/>
                    <a:pt x="380" y="151"/>
                    <a:pt x="425" y="151"/>
                  </a:cubicBezTo>
                  <a:cubicBezTo>
                    <a:pt x="442" y="151"/>
                    <a:pt x="459" y="151"/>
                    <a:pt x="476" y="150"/>
                  </a:cubicBezTo>
                  <a:cubicBezTo>
                    <a:pt x="537" y="146"/>
                    <a:pt x="603" y="140"/>
                    <a:pt x="657" y="126"/>
                  </a:cubicBezTo>
                  <a:cubicBezTo>
                    <a:pt x="715" y="113"/>
                    <a:pt x="766" y="93"/>
                    <a:pt x="807" y="75"/>
                  </a:cubicBezTo>
                  <a:cubicBezTo>
                    <a:pt x="831" y="65"/>
                    <a:pt x="848" y="55"/>
                    <a:pt x="864" y="44"/>
                  </a:cubicBezTo>
                  <a:cubicBezTo>
                    <a:pt x="881" y="38"/>
                    <a:pt x="895" y="27"/>
                    <a:pt x="909" y="21"/>
                  </a:cubicBezTo>
                  <a:cubicBezTo>
                    <a:pt x="929" y="7"/>
                    <a:pt x="942"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5"/>
            <p:cNvSpPr/>
            <p:nvPr/>
          </p:nvSpPr>
          <p:spPr>
            <a:xfrm>
              <a:off x="311469" y="893740"/>
              <a:ext cx="37227" cy="5092"/>
            </a:xfrm>
            <a:custGeom>
              <a:avLst/>
              <a:gdLst/>
              <a:ahLst/>
              <a:cxnLst/>
              <a:rect l="l" t="t" r="r" b="b"/>
              <a:pathLst>
                <a:path w="848" h="116" extrusionOk="0">
                  <a:moveTo>
                    <a:pt x="848" y="1"/>
                  </a:moveTo>
                  <a:cubicBezTo>
                    <a:pt x="848" y="1"/>
                    <a:pt x="834" y="1"/>
                    <a:pt x="810" y="4"/>
                  </a:cubicBezTo>
                  <a:cubicBezTo>
                    <a:pt x="786" y="7"/>
                    <a:pt x="752" y="7"/>
                    <a:pt x="711" y="14"/>
                  </a:cubicBezTo>
                  <a:cubicBezTo>
                    <a:pt x="674" y="18"/>
                    <a:pt x="626" y="21"/>
                    <a:pt x="579" y="24"/>
                  </a:cubicBezTo>
                  <a:cubicBezTo>
                    <a:pt x="528" y="28"/>
                    <a:pt x="477" y="31"/>
                    <a:pt x="426" y="31"/>
                  </a:cubicBezTo>
                  <a:cubicBezTo>
                    <a:pt x="372" y="35"/>
                    <a:pt x="320" y="35"/>
                    <a:pt x="270" y="38"/>
                  </a:cubicBezTo>
                  <a:cubicBezTo>
                    <a:pt x="222" y="38"/>
                    <a:pt x="174" y="41"/>
                    <a:pt x="137" y="41"/>
                  </a:cubicBezTo>
                  <a:lnTo>
                    <a:pt x="0" y="41"/>
                  </a:lnTo>
                  <a:cubicBezTo>
                    <a:pt x="0" y="41"/>
                    <a:pt x="14" y="48"/>
                    <a:pt x="35" y="55"/>
                  </a:cubicBezTo>
                  <a:cubicBezTo>
                    <a:pt x="58" y="62"/>
                    <a:pt x="89" y="76"/>
                    <a:pt x="130" y="85"/>
                  </a:cubicBezTo>
                  <a:cubicBezTo>
                    <a:pt x="171" y="92"/>
                    <a:pt x="215" y="106"/>
                    <a:pt x="266" y="109"/>
                  </a:cubicBezTo>
                  <a:cubicBezTo>
                    <a:pt x="295" y="113"/>
                    <a:pt x="327" y="115"/>
                    <a:pt x="358" y="115"/>
                  </a:cubicBezTo>
                  <a:cubicBezTo>
                    <a:pt x="382" y="115"/>
                    <a:pt x="406" y="114"/>
                    <a:pt x="429" y="112"/>
                  </a:cubicBezTo>
                  <a:cubicBezTo>
                    <a:pt x="484" y="109"/>
                    <a:pt x="538" y="103"/>
                    <a:pt x="586" y="92"/>
                  </a:cubicBezTo>
                  <a:cubicBezTo>
                    <a:pt x="637" y="82"/>
                    <a:pt x="684" y="65"/>
                    <a:pt x="722" y="55"/>
                  </a:cubicBezTo>
                  <a:cubicBezTo>
                    <a:pt x="760" y="41"/>
                    <a:pt x="793" y="28"/>
                    <a:pt x="813" y="18"/>
                  </a:cubicBezTo>
                  <a:cubicBezTo>
                    <a:pt x="834" y="7"/>
                    <a:pt x="848" y="1"/>
                    <a:pt x="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5"/>
            <p:cNvSpPr/>
            <p:nvPr/>
          </p:nvSpPr>
          <p:spPr>
            <a:xfrm>
              <a:off x="428245" y="570895"/>
              <a:ext cx="119364" cy="87844"/>
            </a:xfrm>
            <a:custGeom>
              <a:avLst/>
              <a:gdLst/>
              <a:ahLst/>
              <a:cxnLst/>
              <a:rect l="l" t="t" r="r" b="b"/>
              <a:pathLst>
                <a:path w="2719" h="2001" extrusionOk="0">
                  <a:moveTo>
                    <a:pt x="1" y="0"/>
                  </a:moveTo>
                  <a:cubicBezTo>
                    <a:pt x="1" y="0"/>
                    <a:pt x="28" y="48"/>
                    <a:pt x="79" y="126"/>
                  </a:cubicBezTo>
                  <a:cubicBezTo>
                    <a:pt x="133" y="208"/>
                    <a:pt x="205" y="320"/>
                    <a:pt x="304" y="453"/>
                  </a:cubicBezTo>
                  <a:cubicBezTo>
                    <a:pt x="402" y="582"/>
                    <a:pt x="521" y="731"/>
                    <a:pt x="664" y="881"/>
                  </a:cubicBezTo>
                  <a:cubicBezTo>
                    <a:pt x="732" y="956"/>
                    <a:pt x="807" y="1027"/>
                    <a:pt x="885" y="1103"/>
                  </a:cubicBezTo>
                  <a:cubicBezTo>
                    <a:pt x="967" y="1174"/>
                    <a:pt x="1048" y="1245"/>
                    <a:pt x="1133" y="1313"/>
                  </a:cubicBezTo>
                  <a:cubicBezTo>
                    <a:pt x="1222" y="1381"/>
                    <a:pt x="1310" y="1445"/>
                    <a:pt x="1399" y="1503"/>
                  </a:cubicBezTo>
                  <a:cubicBezTo>
                    <a:pt x="1491" y="1561"/>
                    <a:pt x="1582" y="1616"/>
                    <a:pt x="1675" y="1663"/>
                  </a:cubicBezTo>
                  <a:cubicBezTo>
                    <a:pt x="1855" y="1762"/>
                    <a:pt x="2031" y="1830"/>
                    <a:pt x="2188" y="1885"/>
                  </a:cubicBezTo>
                  <a:cubicBezTo>
                    <a:pt x="2345" y="1935"/>
                    <a:pt x="2477" y="1963"/>
                    <a:pt x="2573" y="1976"/>
                  </a:cubicBezTo>
                  <a:cubicBezTo>
                    <a:pt x="2617" y="1987"/>
                    <a:pt x="2654" y="1990"/>
                    <a:pt x="2681" y="1993"/>
                  </a:cubicBezTo>
                  <a:cubicBezTo>
                    <a:pt x="2705" y="1996"/>
                    <a:pt x="2719" y="2001"/>
                    <a:pt x="2719" y="2001"/>
                  </a:cubicBezTo>
                  <a:cubicBezTo>
                    <a:pt x="2719" y="2001"/>
                    <a:pt x="2705" y="1996"/>
                    <a:pt x="2681" y="1990"/>
                  </a:cubicBezTo>
                  <a:cubicBezTo>
                    <a:pt x="2654" y="1987"/>
                    <a:pt x="2620" y="1980"/>
                    <a:pt x="2573" y="1966"/>
                  </a:cubicBezTo>
                  <a:cubicBezTo>
                    <a:pt x="2480" y="1946"/>
                    <a:pt x="2351" y="1908"/>
                    <a:pt x="2202" y="1850"/>
                  </a:cubicBezTo>
                  <a:cubicBezTo>
                    <a:pt x="2048" y="1792"/>
                    <a:pt x="1879" y="1711"/>
                    <a:pt x="1705" y="1609"/>
                  </a:cubicBezTo>
                  <a:cubicBezTo>
                    <a:pt x="1617" y="1558"/>
                    <a:pt x="1532" y="1500"/>
                    <a:pt x="1443" y="1442"/>
                  </a:cubicBezTo>
                  <a:cubicBezTo>
                    <a:pt x="1355" y="1381"/>
                    <a:pt x="1270" y="1316"/>
                    <a:pt x="1185" y="1249"/>
                  </a:cubicBezTo>
                  <a:cubicBezTo>
                    <a:pt x="1103" y="1184"/>
                    <a:pt x="1021" y="1112"/>
                    <a:pt x="943" y="1041"/>
                  </a:cubicBezTo>
                  <a:cubicBezTo>
                    <a:pt x="865" y="969"/>
                    <a:pt x="790" y="898"/>
                    <a:pt x="719" y="827"/>
                  </a:cubicBezTo>
                  <a:cubicBezTo>
                    <a:pt x="576" y="684"/>
                    <a:pt x="450" y="544"/>
                    <a:pt x="345" y="418"/>
                  </a:cubicBezTo>
                  <a:cubicBezTo>
                    <a:pt x="239" y="296"/>
                    <a:pt x="150" y="194"/>
                    <a:pt x="92" y="119"/>
                  </a:cubicBezTo>
                  <a:cubicBezTo>
                    <a:pt x="31"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5"/>
            <p:cNvSpPr/>
            <p:nvPr/>
          </p:nvSpPr>
          <p:spPr>
            <a:xfrm>
              <a:off x="450328" y="619098"/>
              <a:ext cx="57114" cy="43373"/>
            </a:xfrm>
            <a:custGeom>
              <a:avLst/>
              <a:gdLst/>
              <a:ahLst/>
              <a:cxnLst/>
              <a:rect l="l" t="t" r="r" b="b"/>
              <a:pathLst>
                <a:path w="1301" h="988" extrusionOk="0">
                  <a:moveTo>
                    <a:pt x="1" y="0"/>
                  </a:moveTo>
                  <a:cubicBezTo>
                    <a:pt x="1" y="0"/>
                    <a:pt x="15" y="25"/>
                    <a:pt x="38" y="62"/>
                  </a:cubicBezTo>
                  <a:cubicBezTo>
                    <a:pt x="52" y="82"/>
                    <a:pt x="66" y="107"/>
                    <a:pt x="82" y="134"/>
                  </a:cubicBezTo>
                  <a:cubicBezTo>
                    <a:pt x="103" y="157"/>
                    <a:pt x="123" y="188"/>
                    <a:pt x="148" y="218"/>
                  </a:cubicBezTo>
                  <a:cubicBezTo>
                    <a:pt x="195" y="280"/>
                    <a:pt x="256" y="347"/>
                    <a:pt x="324" y="419"/>
                  </a:cubicBezTo>
                  <a:cubicBezTo>
                    <a:pt x="396" y="487"/>
                    <a:pt x="474" y="556"/>
                    <a:pt x="556" y="620"/>
                  </a:cubicBezTo>
                  <a:cubicBezTo>
                    <a:pt x="641" y="681"/>
                    <a:pt x="729" y="739"/>
                    <a:pt x="814" y="787"/>
                  </a:cubicBezTo>
                  <a:cubicBezTo>
                    <a:pt x="903" y="831"/>
                    <a:pt x="985" y="872"/>
                    <a:pt x="1056" y="903"/>
                  </a:cubicBezTo>
                  <a:cubicBezTo>
                    <a:pt x="1093" y="916"/>
                    <a:pt x="1123" y="930"/>
                    <a:pt x="1154" y="939"/>
                  </a:cubicBezTo>
                  <a:cubicBezTo>
                    <a:pt x="1185" y="950"/>
                    <a:pt x="1212" y="960"/>
                    <a:pt x="1233" y="967"/>
                  </a:cubicBezTo>
                  <a:cubicBezTo>
                    <a:pt x="1277" y="980"/>
                    <a:pt x="1301" y="987"/>
                    <a:pt x="1301" y="987"/>
                  </a:cubicBezTo>
                  <a:cubicBezTo>
                    <a:pt x="1301" y="987"/>
                    <a:pt x="1277" y="977"/>
                    <a:pt x="1236" y="956"/>
                  </a:cubicBezTo>
                  <a:cubicBezTo>
                    <a:pt x="1216" y="947"/>
                    <a:pt x="1192" y="936"/>
                    <a:pt x="1164" y="919"/>
                  </a:cubicBezTo>
                  <a:cubicBezTo>
                    <a:pt x="1137" y="906"/>
                    <a:pt x="1103" y="889"/>
                    <a:pt x="1073" y="872"/>
                  </a:cubicBezTo>
                  <a:cubicBezTo>
                    <a:pt x="1001" y="834"/>
                    <a:pt x="927" y="787"/>
                    <a:pt x="845" y="735"/>
                  </a:cubicBezTo>
                  <a:cubicBezTo>
                    <a:pt x="767" y="681"/>
                    <a:pt x="682" y="623"/>
                    <a:pt x="603" y="559"/>
                  </a:cubicBezTo>
                  <a:cubicBezTo>
                    <a:pt x="522" y="498"/>
                    <a:pt x="443" y="433"/>
                    <a:pt x="372" y="368"/>
                  </a:cubicBezTo>
                  <a:cubicBezTo>
                    <a:pt x="300" y="303"/>
                    <a:pt x="233" y="245"/>
                    <a:pt x="181" y="188"/>
                  </a:cubicBezTo>
                  <a:cubicBezTo>
                    <a:pt x="154" y="160"/>
                    <a:pt x="131" y="137"/>
                    <a:pt x="107" y="113"/>
                  </a:cubicBezTo>
                  <a:cubicBezTo>
                    <a:pt x="87" y="93"/>
                    <a:pt x="66" y="72"/>
                    <a:pt x="52" y="55"/>
                  </a:cubicBezTo>
                  <a:cubicBezTo>
                    <a:pt x="21" y="21"/>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5"/>
            <p:cNvSpPr/>
            <p:nvPr/>
          </p:nvSpPr>
          <p:spPr>
            <a:xfrm>
              <a:off x="463059" y="652243"/>
              <a:ext cx="17077" cy="14575"/>
            </a:xfrm>
            <a:custGeom>
              <a:avLst/>
              <a:gdLst/>
              <a:ahLst/>
              <a:cxnLst/>
              <a:rect l="l" t="t" r="r" b="b"/>
              <a:pathLst>
                <a:path w="389" h="332" extrusionOk="0">
                  <a:moveTo>
                    <a:pt x="1" y="1"/>
                  </a:moveTo>
                  <a:cubicBezTo>
                    <a:pt x="1" y="1"/>
                    <a:pt x="4" y="8"/>
                    <a:pt x="10" y="21"/>
                  </a:cubicBezTo>
                  <a:cubicBezTo>
                    <a:pt x="21" y="32"/>
                    <a:pt x="31" y="52"/>
                    <a:pt x="48" y="69"/>
                  </a:cubicBezTo>
                  <a:cubicBezTo>
                    <a:pt x="65" y="86"/>
                    <a:pt x="82" y="110"/>
                    <a:pt x="103" y="130"/>
                  </a:cubicBezTo>
                  <a:cubicBezTo>
                    <a:pt x="126" y="151"/>
                    <a:pt x="150" y="171"/>
                    <a:pt x="174" y="192"/>
                  </a:cubicBezTo>
                  <a:cubicBezTo>
                    <a:pt x="201" y="209"/>
                    <a:pt x="225" y="229"/>
                    <a:pt x="252" y="246"/>
                  </a:cubicBezTo>
                  <a:cubicBezTo>
                    <a:pt x="276" y="259"/>
                    <a:pt x="299" y="277"/>
                    <a:pt x="320" y="286"/>
                  </a:cubicBezTo>
                  <a:cubicBezTo>
                    <a:pt x="340" y="300"/>
                    <a:pt x="357" y="311"/>
                    <a:pt x="371" y="317"/>
                  </a:cubicBezTo>
                  <a:cubicBezTo>
                    <a:pt x="381" y="324"/>
                    <a:pt x="388" y="331"/>
                    <a:pt x="388" y="331"/>
                  </a:cubicBezTo>
                  <a:cubicBezTo>
                    <a:pt x="388" y="331"/>
                    <a:pt x="384" y="324"/>
                    <a:pt x="375" y="314"/>
                  </a:cubicBezTo>
                  <a:cubicBezTo>
                    <a:pt x="364" y="304"/>
                    <a:pt x="354" y="286"/>
                    <a:pt x="337" y="270"/>
                  </a:cubicBezTo>
                  <a:cubicBezTo>
                    <a:pt x="320" y="250"/>
                    <a:pt x="303" y="229"/>
                    <a:pt x="282" y="209"/>
                  </a:cubicBezTo>
                  <a:cubicBezTo>
                    <a:pt x="262" y="184"/>
                    <a:pt x="238" y="164"/>
                    <a:pt x="215" y="140"/>
                  </a:cubicBezTo>
                  <a:cubicBezTo>
                    <a:pt x="191" y="120"/>
                    <a:pt x="167" y="99"/>
                    <a:pt x="144" y="82"/>
                  </a:cubicBezTo>
                  <a:cubicBezTo>
                    <a:pt x="119" y="66"/>
                    <a:pt x="95" y="52"/>
                    <a:pt x="75" y="38"/>
                  </a:cubicBezTo>
                  <a:cubicBezTo>
                    <a:pt x="55" y="25"/>
                    <a:pt x="34" y="18"/>
                    <a:pt x="21" y="11"/>
                  </a:cubicBezTo>
                  <a:cubicBezTo>
                    <a:pt x="7" y="5"/>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5"/>
            <p:cNvSpPr/>
            <p:nvPr/>
          </p:nvSpPr>
          <p:spPr>
            <a:xfrm>
              <a:off x="374774" y="986634"/>
              <a:ext cx="206418" cy="140392"/>
            </a:xfrm>
            <a:custGeom>
              <a:avLst/>
              <a:gdLst/>
              <a:ahLst/>
              <a:cxnLst/>
              <a:rect l="l" t="t" r="r" b="b"/>
              <a:pathLst>
                <a:path w="4702" h="3198" extrusionOk="0">
                  <a:moveTo>
                    <a:pt x="1" y="1"/>
                  </a:moveTo>
                  <a:lnTo>
                    <a:pt x="1" y="1"/>
                  </a:lnTo>
                  <a:cubicBezTo>
                    <a:pt x="1" y="1"/>
                    <a:pt x="12" y="21"/>
                    <a:pt x="28" y="58"/>
                  </a:cubicBezTo>
                  <a:cubicBezTo>
                    <a:pt x="48" y="99"/>
                    <a:pt x="79" y="153"/>
                    <a:pt x="117" y="221"/>
                  </a:cubicBezTo>
                  <a:cubicBezTo>
                    <a:pt x="161" y="290"/>
                    <a:pt x="216" y="371"/>
                    <a:pt x="287" y="460"/>
                  </a:cubicBezTo>
                  <a:cubicBezTo>
                    <a:pt x="358" y="544"/>
                    <a:pt x="443" y="640"/>
                    <a:pt x="549" y="731"/>
                  </a:cubicBezTo>
                  <a:cubicBezTo>
                    <a:pt x="753" y="915"/>
                    <a:pt x="1025" y="1099"/>
                    <a:pt x="1334" y="1252"/>
                  </a:cubicBezTo>
                  <a:cubicBezTo>
                    <a:pt x="1648" y="1405"/>
                    <a:pt x="1995" y="1527"/>
                    <a:pt x="2338" y="1647"/>
                  </a:cubicBezTo>
                  <a:cubicBezTo>
                    <a:pt x="2685" y="1762"/>
                    <a:pt x="3028" y="1885"/>
                    <a:pt x="3338" y="2025"/>
                  </a:cubicBezTo>
                  <a:cubicBezTo>
                    <a:pt x="3644" y="2167"/>
                    <a:pt x="3920" y="2331"/>
                    <a:pt x="4127" y="2504"/>
                  </a:cubicBezTo>
                  <a:cubicBezTo>
                    <a:pt x="4232" y="2593"/>
                    <a:pt x="4321" y="2678"/>
                    <a:pt x="4396" y="2759"/>
                  </a:cubicBezTo>
                  <a:cubicBezTo>
                    <a:pt x="4433" y="2800"/>
                    <a:pt x="4467" y="2841"/>
                    <a:pt x="4498" y="2879"/>
                  </a:cubicBezTo>
                  <a:cubicBezTo>
                    <a:pt x="4529" y="2915"/>
                    <a:pt x="4552" y="2953"/>
                    <a:pt x="4576" y="2984"/>
                  </a:cubicBezTo>
                  <a:cubicBezTo>
                    <a:pt x="4620" y="3052"/>
                    <a:pt x="4651" y="3103"/>
                    <a:pt x="4672" y="3140"/>
                  </a:cubicBezTo>
                  <a:cubicBezTo>
                    <a:pt x="4692" y="3181"/>
                    <a:pt x="4702" y="3198"/>
                    <a:pt x="4702" y="3198"/>
                  </a:cubicBezTo>
                  <a:cubicBezTo>
                    <a:pt x="4702" y="3198"/>
                    <a:pt x="4692" y="3177"/>
                    <a:pt x="4675" y="3140"/>
                  </a:cubicBezTo>
                  <a:cubicBezTo>
                    <a:pt x="4658" y="3099"/>
                    <a:pt x="4627" y="3045"/>
                    <a:pt x="4587" y="2976"/>
                  </a:cubicBezTo>
                  <a:cubicBezTo>
                    <a:pt x="4505" y="2841"/>
                    <a:pt x="4369" y="2650"/>
                    <a:pt x="4161" y="2466"/>
                  </a:cubicBezTo>
                  <a:cubicBezTo>
                    <a:pt x="3957" y="2279"/>
                    <a:pt x="3689" y="2096"/>
                    <a:pt x="3379" y="1940"/>
                  </a:cubicBezTo>
                  <a:cubicBezTo>
                    <a:pt x="3069" y="1783"/>
                    <a:pt x="2719" y="1660"/>
                    <a:pt x="2375" y="1541"/>
                  </a:cubicBezTo>
                  <a:cubicBezTo>
                    <a:pt x="2032" y="1422"/>
                    <a:pt x="1688" y="1300"/>
                    <a:pt x="1379" y="1160"/>
                  </a:cubicBezTo>
                  <a:cubicBezTo>
                    <a:pt x="1069" y="1021"/>
                    <a:pt x="797" y="858"/>
                    <a:pt x="586" y="687"/>
                  </a:cubicBezTo>
                  <a:cubicBezTo>
                    <a:pt x="372" y="517"/>
                    <a:pt x="222" y="344"/>
                    <a:pt x="130" y="215"/>
                  </a:cubicBezTo>
                  <a:cubicBezTo>
                    <a:pt x="86" y="147"/>
                    <a:pt x="52" y="95"/>
                    <a:pt x="32" y="58"/>
                  </a:cubicBezTo>
                  <a:cubicBezTo>
                    <a:pt x="12" y="2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5"/>
            <p:cNvSpPr/>
            <p:nvPr/>
          </p:nvSpPr>
          <p:spPr>
            <a:xfrm>
              <a:off x="441855" y="1049632"/>
              <a:ext cx="116072" cy="62162"/>
            </a:xfrm>
            <a:custGeom>
              <a:avLst/>
              <a:gdLst/>
              <a:ahLst/>
              <a:cxnLst/>
              <a:rect l="l" t="t" r="r" b="b"/>
              <a:pathLst>
                <a:path w="2644" h="1416" extrusionOk="0">
                  <a:moveTo>
                    <a:pt x="0" y="1"/>
                  </a:moveTo>
                  <a:cubicBezTo>
                    <a:pt x="1" y="1"/>
                    <a:pt x="7" y="8"/>
                    <a:pt x="24" y="25"/>
                  </a:cubicBezTo>
                  <a:cubicBezTo>
                    <a:pt x="38" y="38"/>
                    <a:pt x="58" y="65"/>
                    <a:pt x="89" y="92"/>
                  </a:cubicBezTo>
                  <a:cubicBezTo>
                    <a:pt x="150" y="150"/>
                    <a:pt x="239" y="232"/>
                    <a:pt x="361" y="310"/>
                  </a:cubicBezTo>
                  <a:cubicBezTo>
                    <a:pt x="480" y="385"/>
                    <a:pt x="630" y="467"/>
                    <a:pt x="793" y="538"/>
                  </a:cubicBezTo>
                  <a:cubicBezTo>
                    <a:pt x="956" y="610"/>
                    <a:pt x="1137" y="674"/>
                    <a:pt x="1313" y="739"/>
                  </a:cubicBezTo>
                  <a:cubicBezTo>
                    <a:pt x="1494" y="800"/>
                    <a:pt x="1674" y="858"/>
                    <a:pt x="1837" y="923"/>
                  </a:cubicBezTo>
                  <a:cubicBezTo>
                    <a:pt x="2001" y="990"/>
                    <a:pt x="2150" y="1059"/>
                    <a:pt x="2269" y="1130"/>
                  </a:cubicBezTo>
                  <a:cubicBezTo>
                    <a:pt x="2392" y="1202"/>
                    <a:pt x="2487" y="1273"/>
                    <a:pt x="2548" y="1328"/>
                  </a:cubicBezTo>
                  <a:cubicBezTo>
                    <a:pt x="2579" y="1355"/>
                    <a:pt x="2602" y="1378"/>
                    <a:pt x="2616" y="1392"/>
                  </a:cubicBezTo>
                  <a:cubicBezTo>
                    <a:pt x="2633" y="1409"/>
                    <a:pt x="2643" y="1416"/>
                    <a:pt x="2643" y="1416"/>
                  </a:cubicBezTo>
                  <a:cubicBezTo>
                    <a:pt x="2643" y="1416"/>
                    <a:pt x="2633" y="1409"/>
                    <a:pt x="2619" y="1392"/>
                  </a:cubicBezTo>
                  <a:cubicBezTo>
                    <a:pt x="2606" y="1375"/>
                    <a:pt x="2586" y="1348"/>
                    <a:pt x="2555" y="1321"/>
                  </a:cubicBezTo>
                  <a:cubicBezTo>
                    <a:pt x="2497" y="1260"/>
                    <a:pt x="2409" y="1178"/>
                    <a:pt x="2290" y="1097"/>
                  </a:cubicBezTo>
                  <a:cubicBezTo>
                    <a:pt x="2174" y="1018"/>
                    <a:pt x="2027" y="929"/>
                    <a:pt x="1864" y="855"/>
                  </a:cubicBezTo>
                  <a:cubicBezTo>
                    <a:pt x="1701" y="780"/>
                    <a:pt x="1525" y="712"/>
                    <a:pt x="1347" y="648"/>
                  </a:cubicBezTo>
                  <a:cubicBezTo>
                    <a:pt x="1167" y="586"/>
                    <a:pt x="990" y="525"/>
                    <a:pt x="827" y="460"/>
                  </a:cubicBezTo>
                  <a:cubicBezTo>
                    <a:pt x="660" y="395"/>
                    <a:pt x="511" y="331"/>
                    <a:pt x="388" y="263"/>
                  </a:cubicBezTo>
                  <a:cubicBezTo>
                    <a:pt x="266" y="194"/>
                    <a:pt x="167" y="133"/>
                    <a:pt x="102" y="79"/>
                  </a:cubicBezTo>
                  <a:cubicBezTo>
                    <a:pt x="68" y="56"/>
                    <a:pt x="44" y="35"/>
                    <a:pt x="24" y="21"/>
                  </a:cubicBezTo>
                  <a:cubicBezTo>
                    <a:pt x="7" y="8"/>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5"/>
            <p:cNvSpPr/>
            <p:nvPr/>
          </p:nvSpPr>
          <p:spPr>
            <a:xfrm>
              <a:off x="673432" y="492313"/>
              <a:ext cx="83586" cy="151675"/>
            </a:xfrm>
            <a:custGeom>
              <a:avLst/>
              <a:gdLst/>
              <a:ahLst/>
              <a:cxnLst/>
              <a:rect l="l" t="t" r="r" b="b"/>
              <a:pathLst>
                <a:path w="1904" h="3455" extrusionOk="0">
                  <a:moveTo>
                    <a:pt x="1" y="1"/>
                  </a:moveTo>
                  <a:cubicBezTo>
                    <a:pt x="1" y="1"/>
                    <a:pt x="90" y="21"/>
                    <a:pt x="250" y="59"/>
                  </a:cubicBezTo>
                  <a:cubicBezTo>
                    <a:pt x="406" y="96"/>
                    <a:pt x="634" y="150"/>
                    <a:pt x="889" y="252"/>
                  </a:cubicBezTo>
                  <a:cubicBezTo>
                    <a:pt x="1018" y="304"/>
                    <a:pt x="1151" y="368"/>
                    <a:pt x="1284" y="456"/>
                  </a:cubicBezTo>
                  <a:cubicBezTo>
                    <a:pt x="1413" y="541"/>
                    <a:pt x="1542" y="647"/>
                    <a:pt x="1641" y="783"/>
                  </a:cubicBezTo>
                  <a:cubicBezTo>
                    <a:pt x="1692" y="847"/>
                    <a:pt x="1736" y="923"/>
                    <a:pt x="1764" y="1001"/>
                  </a:cubicBezTo>
                  <a:cubicBezTo>
                    <a:pt x="1794" y="1079"/>
                    <a:pt x="1811" y="1164"/>
                    <a:pt x="1808" y="1249"/>
                  </a:cubicBezTo>
                  <a:cubicBezTo>
                    <a:pt x="1801" y="1416"/>
                    <a:pt x="1706" y="1582"/>
                    <a:pt x="1563" y="1671"/>
                  </a:cubicBezTo>
                  <a:cubicBezTo>
                    <a:pt x="1546" y="1681"/>
                    <a:pt x="1528" y="1688"/>
                    <a:pt x="1511" y="1698"/>
                  </a:cubicBezTo>
                  <a:cubicBezTo>
                    <a:pt x="1491" y="1705"/>
                    <a:pt x="1475" y="1712"/>
                    <a:pt x="1454" y="1715"/>
                  </a:cubicBezTo>
                  <a:lnTo>
                    <a:pt x="1440" y="1719"/>
                  </a:lnTo>
                  <a:lnTo>
                    <a:pt x="1434" y="1722"/>
                  </a:lnTo>
                  <a:lnTo>
                    <a:pt x="1338" y="1722"/>
                  </a:lnTo>
                  <a:cubicBezTo>
                    <a:pt x="1284" y="1722"/>
                    <a:pt x="1236" y="1719"/>
                    <a:pt x="1189" y="1719"/>
                  </a:cubicBezTo>
                  <a:cubicBezTo>
                    <a:pt x="1239" y="1763"/>
                    <a:pt x="1301" y="1811"/>
                    <a:pt x="1352" y="1858"/>
                  </a:cubicBezTo>
                  <a:lnTo>
                    <a:pt x="1373" y="1875"/>
                  </a:lnTo>
                  <a:lnTo>
                    <a:pt x="1389" y="1892"/>
                  </a:lnTo>
                  <a:lnTo>
                    <a:pt x="1409" y="1909"/>
                  </a:lnTo>
                  <a:cubicBezTo>
                    <a:pt x="1420" y="1923"/>
                    <a:pt x="1434" y="1933"/>
                    <a:pt x="1444" y="1946"/>
                  </a:cubicBezTo>
                  <a:cubicBezTo>
                    <a:pt x="1491" y="1994"/>
                    <a:pt x="1532" y="2048"/>
                    <a:pt x="1566" y="2103"/>
                  </a:cubicBezTo>
                  <a:cubicBezTo>
                    <a:pt x="1638" y="2212"/>
                    <a:pt x="1679" y="2337"/>
                    <a:pt x="1675" y="2460"/>
                  </a:cubicBezTo>
                  <a:cubicBezTo>
                    <a:pt x="1675" y="2603"/>
                    <a:pt x="1617" y="2739"/>
                    <a:pt x="1511" y="2811"/>
                  </a:cubicBezTo>
                  <a:cubicBezTo>
                    <a:pt x="1461" y="2848"/>
                    <a:pt x="1399" y="2872"/>
                    <a:pt x="1341" y="2882"/>
                  </a:cubicBezTo>
                  <a:cubicBezTo>
                    <a:pt x="1324" y="2882"/>
                    <a:pt x="1311" y="2885"/>
                    <a:pt x="1297" y="2885"/>
                  </a:cubicBezTo>
                  <a:cubicBezTo>
                    <a:pt x="1291" y="2885"/>
                    <a:pt x="1280" y="2885"/>
                    <a:pt x="1274" y="2882"/>
                  </a:cubicBezTo>
                  <a:lnTo>
                    <a:pt x="1263" y="2882"/>
                  </a:lnTo>
                  <a:cubicBezTo>
                    <a:pt x="1257" y="2882"/>
                    <a:pt x="1250" y="2882"/>
                    <a:pt x="1243" y="2879"/>
                  </a:cubicBezTo>
                  <a:cubicBezTo>
                    <a:pt x="1230" y="2875"/>
                    <a:pt x="1216" y="2872"/>
                    <a:pt x="1202" y="2868"/>
                  </a:cubicBezTo>
                  <a:cubicBezTo>
                    <a:pt x="1192" y="2865"/>
                    <a:pt x="1175" y="2855"/>
                    <a:pt x="1161" y="2852"/>
                  </a:cubicBezTo>
                  <a:cubicBezTo>
                    <a:pt x="1131" y="2838"/>
                    <a:pt x="1107" y="2827"/>
                    <a:pt x="1079" y="2817"/>
                  </a:cubicBezTo>
                  <a:lnTo>
                    <a:pt x="1079" y="2817"/>
                  </a:lnTo>
                  <a:cubicBezTo>
                    <a:pt x="1097" y="2848"/>
                    <a:pt x="1117" y="2882"/>
                    <a:pt x="1134" y="2913"/>
                  </a:cubicBezTo>
                  <a:cubicBezTo>
                    <a:pt x="1144" y="2926"/>
                    <a:pt x="1151" y="2940"/>
                    <a:pt x="1155" y="2954"/>
                  </a:cubicBezTo>
                  <a:cubicBezTo>
                    <a:pt x="1161" y="2967"/>
                    <a:pt x="1168" y="2977"/>
                    <a:pt x="1172" y="2990"/>
                  </a:cubicBezTo>
                  <a:cubicBezTo>
                    <a:pt x="1212" y="3117"/>
                    <a:pt x="1192" y="3246"/>
                    <a:pt x="1128" y="3331"/>
                  </a:cubicBezTo>
                  <a:cubicBezTo>
                    <a:pt x="1093" y="3372"/>
                    <a:pt x="1049" y="3399"/>
                    <a:pt x="1005" y="3413"/>
                  </a:cubicBezTo>
                  <a:cubicBezTo>
                    <a:pt x="970" y="3426"/>
                    <a:pt x="936" y="3431"/>
                    <a:pt x="905" y="3431"/>
                  </a:cubicBezTo>
                  <a:cubicBezTo>
                    <a:pt x="896" y="3431"/>
                    <a:pt x="887" y="3430"/>
                    <a:pt x="879" y="3430"/>
                  </a:cubicBezTo>
                  <a:cubicBezTo>
                    <a:pt x="801" y="3423"/>
                    <a:pt x="743" y="3389"/>
                    <a:pt x="712" y="3358"/>
                  </a:cubicBezTo>
                  <a:cubicBezTo>
                    <a:pt x="699" y="3345"/>
                    <a:pt x="688" y="3331"/>
                    <a:pt x="682" y="3321"/>
                  </a:cubicBezTo>
                  <a:lnTo>
                    <a:pt x="682" y="3321"/>
                  </a:lnTo>
                  <a:cubicBezTo>
                    <a:pt x="685" y="3331"/>
                    <a:pt x="695" y="3345"/>
                    <a:pt x="709" y="3362"/>
                  </a:cubicBezTo>
                  <a:cubicBezTo>
                    <a:pt x="736" y="3395"/>
                    <a:pt x="794" y="3436"/>
                    <a:pt x="875" y="3450"/>
                  </a:cubicBezTo>
                  <a:cubicBezTo>
                    <a:pt x="892" y="3453"/>
                    <a:pt x="910" y="3454"/>
                    <a:pt x="929" y="3454"/>
                  </a:cubicBezTo>
                  <a:cubicBezTo>
                    <a:pt x="956" y="3454"/>
                    <a:pt x="985" y="3451"/>
                    <a:pt x="1015" y="3444"/>
                  </a:cubicBezTo>
                  <a:cubicBezTo>
                    <a:pt x="1062" y="3430"/>
                    <a:pt x="1117" y="3403"/>
                    <a:pt x="1158" y="3355"/>
                  </a:cubicBezTo>
                  <a:cubicBezTo>
                    <a:pt x="1239" y="3266"/>
                    <a:pt x="1274" y="3117"/>
                    <a:pt x="1230" y="2974"/>
                  </a:cubicBezTo>
                  <a:cubicBezTo>
                    <a:pt x="1230" y="2970"/>
                    <a:pt x="1226" y="2964"/>
                    <a:pt x="1222" y="2957"/>
                  </a:cubicBezTo>
                  <a:cubicBezTo>
                    <a:pt x="1222" y="2954"/>
                    <a:pt x="1222" y="2950"/>
                    <a:pt x="1219" y="2946"/>
                  </a:cubicBezTo>
                  <a:cubicBezTo>
                    <a:pt x="1219" y="2943"/>
                    <a:pt x="1216" y="2943"/>
                    <a:pt x="1216" y="2940"/>
                  </a:cubicBezTo>
                  <a:lnTo>
                    <a:pt x="1216" y="2937"/>
                  </a:lnTo>
                  <a:cubicBezTo>
                    <a:pt x="1226" y="2943"/>
                    <a:pt x="1239" y="2946"/>
                    <a:pt x="1250" y="2950"/>
                  </a:cubicBezTo>
                  <a:lnTo>
                    <a:pt x="1257" y="2950"/>
                  </a:lnTo>
                  <a:lnTo>
                    <a:pt x="1270" y="2954"/>
                  </a:lnTo>
                  <a:lnTo>
                    <a:pt x="1348" y="2954"/>
                  </a:lnTo>
                  <a:cubicBezTo>
                    <a:pt x="1420" y="2946"/>
                    <a:pt x="1495" y="2919"/>
                    <a:pt x="1556" y="2879"/>
                  </a:cubicBezTo>
                  <a:cubicBezTo>
                    <a:pt x="1621" y="2835"/>
                    <a:pt x="1679" y="2773"/>
                    <a:pt x="1712" y="2698"/>
                  </a:cubicBezTo>
                  <a:cubicBezTo>
                    <a:pt x="1750" y="2627"/>
                    <a:pt x="1767" y="2546"/>
                    <a:pt x="1770" y="2464"/>
                  </a:cubicBezTo>
                  <a:cubicBezTo>
                    <a:pt x="1773" y="2321"/>
                    <a:pt x="1729" y="2174"/>
                    <a:pt x="1651" y="2052"/>
                  </a:cubicBezTo>
                  <a:cubicBezTo>
                    <a:pt x="1610" y="1990"/>
                    <a:pt x="1566" y="1933"/>
                    <a:pt x="1515" y="1879"/>
                  </a:cubicBezTo>
                  <a:cubicBezTo>
                    <a:pt x="1502" y="1865"/>
                    <a:pt x="1491" y="1852"/>
                    <a:pt x="1478" y="1838"/>
                  </a:cubicBezTo>
                  <a:lnTo>
                    <a:pt x="1454" y="1817"/>
                  </a:lnTo>
                  <a:cubicBezTo>
                    <a:pt x="1455" y="1817"/>
                    <a:pt x="1455" y="1817"/>
                    <a:pt x="1455" y="1816"/>
                  </a:cubicBezTo>
                  <a:lnTo>
                    <a:pt x="1455" y="1816"/>
                  </a:lnTo>
                  <a:cubicBezTo>
                    <a:pt x="1456" y="1816"/>
                    <a:pt x="1462" y="1815"/>
                    <a:pt x="1478" y="1811"/>
                  </a:cubicBezTo>
                  <a:cubicBezTo>
                    <a:pt x="1502" y="1807"/>
                    <a:pt x="1525" y="1797"/>
                    <a:pt x="1549" y="1786"/>
                  </a:cubicBezTo>
                  <a:cubicBezTo>
                    <a:pt x="1569" y="1777"/>
                    <a:pt x="1593" y="1766"/>
                    <a:pt x="1613" y="1753"/>
                  </a:cubicBezTo>
                  <a:cubicBezTo>
                    <a:pt x="1699" y="1698"/>
                    <a:pt x="1770" y="1623"/>
                    <a:pt x="1817" y="1535"/>
                  </a:cubicBezTo>
                  <a:cubicBezTo>
                    <a:pt x="1869" y="1450"/>
                    <a:pt x="1899" y="1351"/>
                    <a:pt x="1899" y="1252"/>
                  </a:cubicBezTo>
                  <a:cubicBezTo>
                    <a:pt x="1903" y="1154"/>
                    <a:pt x="1883" y="1056"/>
                    <a:pt x="1848" y="970"/>
                  </a:cubicBezTo>
                  <a:cubicBezTo>
                    <a:pt x="1814" y="882"/>
                    <a:pt x="1767" y="800"/>
                    <a:pt x="1709" y="729"/>
                  </a:cubicBezTo>
                  <a:cubicBezTo>
                    <a:pt x="1654" y="657"/>
                    <a:pt x="1593" y="596"/>
                    <a:pt x="1525" y="538"/>
                  </a:cubicBezTo>
                  <a:cubicBezTo>
                    <a:pt x="1457" y="484"/>
                    <a:pt x="1389" y="439"/>
                    <a:pt x="1321" y="395"/>
                  </a:cubicBezTo>
                  <a:cubicBezTo>
                    <a:pt x="1181" y="314"/>
                    <a:pt x="1039" y="252"/>
                    <a:pt x="906" y="205"/>
                  </a:cubicBezTo>
                  <a:cubicBezTo>
                    <a:pt x="641" y="113"/>
                    <a:pt x="409" y="76"/>
                    <a:pt x="253" y="45"/>
                  </a:cubicBezTo>
                  <a:cubicBezTo>
                    <a:pt x="90" y="18"/>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56"/>
          <p:cNvSpPr txBox="1">
            <a:spLocks noGrp="1"/>
          </p:cNvSpPr>
          <p:nvPr>
            <p:ph type="title"/>
          </p:nvPr>
        </p:nvSpPr>
        <p:spPr>
          <a:xfrm>
            <a:off x="2366350" y="1477025"/>
            <a:ext cx="1621800" cy="1030200"/>
          </a:xfrm>
          <a:prstGeom prst="rect">
            <a:avLst/>
          </a:prstGeom>
        </p:spPr>
        <p:txBody>
          <a:bodyPr spcFirstLastPara="1" wrap="square" lIns="91425" tIns="91425" rIns="91425" bIns="91425" anchor="ctr" anchorCtr="0">
            <a:noAutofit/>
          </a:bodyPr>
          <a:lstStyle/>
          <a:p>
            <a:pPr marL="0" lvl="0" indent="0" algn="r" rtl="0">
              <a:lnSpc>
                <a:spcPct val="80000"/>
              </a:lnSpc>
              <a:spcBef>
                <a:spcPts val="0"/>
              </a:spcBef>
              <a:spcAft>
                <a:spcPts val="0"/>
              </a:spcAft>
              <a:buNone/>
            </a:pPr>
            <a:r>
              <a:rPr lang="en"/>
              <a:t>Phone web</a:t>
            </a:r>
            <a:endParaRPr/>
          </a:p>
        </p:txBody>
      </p:sp>
      <p:sp>
        <p:nvSpPr>
          <p:cNvPr id="1631" name="Google Shape;1631;p56"/>
          <p:cNvSpPr txBox="1">
            <a:spLocks noGrp="1"/>
          </p:cNvSpPr>
          <p:nvPr>
            <p:ph type="subTitle" idx="1"/>
          </p:nvPr>
        </p:nvSpPr>
        <p:spPr>
          <a:xfrm>
            <a:off x="1597650" y="2507275"/>
            <a:ext cx="2390400" cy="108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sp>
        <p:nvSpPr>
          <p:cNvPr id="1632" name="Google Shape;1632;p56"/>
          <p:cNvSpPr/>
          <p:nvPr/>
        </p:nvSpPr>
        <p:spPr>
          <a:xfrm>
            <a:off x="4863650" y="685013"/>
            <a:ext cx="1908213" cy="3773484"/>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56"/>
          <p:cNvGrpSpPr/>
          <p:nvPr/>
        </p:nvGrpSpPr>
        <p:grpSpPr>
          <a:xfrm>
            <a:off x="263369" y="310827"/>
            <a:ext cx="2102974" cy="2137871"/>
            <a:chOff x="298650" y="311925"/>
            <a:chExt cx="1460095" cy="1484323"/>
          </a:xfrm>
        </p:grpSpPr>
        <p:sp>
          <p:nvSpPr>
            <p:cNvPr id="1635" name="Google Shape;1635;p56"/>
            <p:cNvSpPr/>
            <p:nvPr/>
          </p:nvSpPr>
          <p:spPr>
            <a:xfrm>
              <a:off x="606703" y="379708"/>
              <a:ext cx="258395" cy="120242"/>
            </a:xfrm>
            <a:custGeom>
              <a:avLst/>
              <a:gdLst/>
              <a:ahLst/>
              <a:cxnLst/>
              <a:rect l="l" t="t" r="r" b="b"/>
              <a:pathLst>
                <a:path w="5886" h="2739" extrusionOk="0">
                  <a:moveTo>
                    <a:pt x="811" y="817"/>
                  </a:moveTo>
                  <a:cubicBezTo>
                    <a:pt x="811" y="817"/>
                    <a:pt x="811" y="818"/>
                    <a:pt x="812" y="821"/>
                  </a:cubicBezTo>
                  <a:lnTo>
                    <a:pt x="812" y="821"/>
                  </a:lnTo>
                  <a:cubicBezTo>
                    <a:pt x="812" y="818"/>
                    <a:pt x="811" y="817"/>
                    <a:pt x="811" y="817"/>
                  </a:cubicBezTo>
                  <a:close/>
                  <a:moveTo>
                    <a:pt x="926" y="1"/>
                  </a:moveTo>
                  <a:cubicBezTo>
                    <a:pt x="905" y="1"/>
                    <a:pt x="885" y="1"/>
                    <a:pt x="865" y="4"/>
                  </a:cubicBezTo>
                  <a:cubicBezTo>
                    <a:pt x="844" y="4"/>
                    <a:pt x="824" y="4"/>
                    <a:pt x="803" y="8"/>
                  </a:cubicBezTo>
                  <a:cubicBezTo>
                    <a:pt x="640" y="35"/>
                    <a:pt x="480" y="106"/>
                    <a:pt x="351" y="219"/>
                  </a:cubicBezTo>
                  <a:cubicBezTo>
                    <a:pt x="219" y="327"/>
                    <a:pt x="117" y="477"/>
                    <a:pt x="51" y="651"/>
                  </a:cubicBezTo>
                  <a:cubicBezTo>
                    <a:pt x="24" y="739"/>
                    <a:pt x="4" y="834"/>
                    <a:pt x="1" y="933"/>
                  </a:cubicBezTo>
                  <a:cubicBezTo>
                    <a:pt x="1" y="1032"/>
                    <a:pt x="15" y="1126"/>
                    <a:pt x="42" y="1219"/>
                  </a:cubicBezTo>
                  <a:cubicBezTo>
                    <a:pt x="96" y="1406"/>
                    <a:pt x="205" y="1572"/>
                    <a:pt x="345" y="1709"/>
                  </a:cubicBezTo>
                  <a:cubicBezTo>
                    <a:pt x="484" y="1841"/>
                    <a:pt x="657" y="1943"/>
                    <a:pt x="852" y="1998"/>
                  </a:cubicBezTo>
                  <a:cubicBezTo>
                    <a:pt x="954" y="2025"/>
                    <a:pt x="1052" y="2035"/>
                    <a:pt x="1147" y="2038"/>
                  </a:cubicBezTo>
                  <a:cubicBezTo>
                    <a:pt x="1246" y="2038"/>
                    <a:pt x="1345" y="2032"/>
                    <a:pt x="1436" y="2015"/>
                  </a:cubicBezTo>
                  <a:cubicBezTo>
                    <a:pt x="1620" y="1980"/>
                    <a:pt x="1794" y="1919"/>
                    <a:pt x="1954" y="1851"/>
                  </a:cubicBezTo>
                  <a:cubicBezTo>
                    <a:pt x="2031" y="1817"/>
                    <a:pt x="2110" y="1780"/>
                    <a:pt x="2185" y="1743"/>
                  </a:cubicBezTo>
                  <a:cubicBezTo>
                    <a:pt x="2260" y="1709"/>
                    <a:pt x="2331" y="1671"/>
                    <a:pt x="2406" y="1633"/>
                  </a:cubicBezTo>
                  <a:cubicBezTo>
                    <a:pt x="2552" y="1559"/>
                    <a:pt x="2695" y="1484"/>
                    <a:pt x="2838" y="1416"/>
                  </a:cubicBezTo>
                  <a:cubicBezTo>
                    <a:pt x="2981" y="1348"/>
                    <a:pt x="3124" y="1280"/>
                    <a:pt x="3263" y="1225"/>
                  </a:cubicBezTo>
                  <a:cubicBezTo>
                    <a:pt x="3406" y="1171"/>
                    <a:pt x="3546" y="1123"/>
                    <a:pt x="3684" y="1090"/>
                  </a:cubicBezTo>
                  <a:cubicBezTo>
                    <a:pt x="3844" y="1051"/>
                    <a:pt x="4002" y="1031"/>
                    <a:pt x="4155" y="1031"/>
                  </a:cubicBezTo>
                  <a:cubicBezTo>
                    <a:pt x="4271" y="1031"/>
                    <a:pt x="4385" y="1042"/>
                    <a:pt x="4494" y="1065"/>
                  </a:cubicBezTo>
                  <a:cubicBezTo>
                    <a:pt x="4620" y="1090"/>
                    <a:pt x="4742" y="1131"/>
                    <a:pt x="4855" y="1184"/>
                  </a:cubicBezTo>
                  <a:cubicBezTo>
                    <a:pt x="4967" y="1236"/>
                    <a:pt x="5072" y="1300"/>
                    <a:pt x="5165" y="1368"/>
                  </a:cubicBezTo>
                  <a:cubicBezTo>
                    <a:pt x="5348" y="1511"/>
                    <a:pt x="5491" y="1674"/>
                    <a:pt x="5593" y="1838"/>
                  </a:cubicBezTo>
                  <a:cubicBezTo>
                    <a:pt x="5644" y="1919"/>
                    <a:pt x="5689" y="2001"/>
                    <a:pt x="5722" y="2076"/>
                  </a:cubicBezTo>
                  <a:cubicBezTo>
                    <a:pt x="5756" y="2154"/>
                    <a:pt x="5783" y="2229"/>
                    <a:pt x="5801" y="2297"/>
                  </a:cubicBezTo>
                  <a:cubicBezTo>
                    <a:pt x="5841" y="2433"/>
                    <a:pt x="5859" y="2545"/>
                    <a:pt x="5865" y="2621"/>
                  </a:cubicBezTo>
                  <a:cubicBezTo>
                    <a:pt x="5868" y="2661"/>
                    <a:pt x="5868" y="2688"/>
                    <a:pt x="5868" y="2709"/>
                  </a:cubicBezTo>
                  <a:lnTo>
                    <a:pt x="5868" y="2739"/>
                  </a:lnTo>
                  <a:cubicBezTo>
                    <a:pt x="5868" y="2739"/>
                    <a:pt x="5872" y="2729"/>
                    <a:pt x="5872" y="2709"/>
                  </a:cubicBezTo>
                  <a:cubicBezTo>
                    <a:pt x="5872" y="2688"/>
                    <a:pt x="5876" y="2661"/>
                    <a:pt x="5879" y="2621"/>
                  </a:cubicBezTo>
                  <a:cubicBezTo>
                    <a:pt x="5882" y="2542"/>
                    <a:pt x="5885" y="2429"/>
                    <a:pt x="5865" y="2283"/>
                  </a:cubicBezTo>
                  <a:cubicBezTo>
                    <a:pt x="5841" y="2137"/>
                    <a:pt x="5804" y="1960"/>
                    <a:pt x="5719" y="1770"/>
                  </a:cubicBezTo>
                  <a:cubicBezTo>
                    <a:pt x="5631" y="1583"/>
                    <a:pt x="5498" y="1379"/>
                    <a:pt x="5301" y="1205"/>
                  </a:cubicBezTo>
                  <a:cubicBezTo>
                    <a:pt x="5202" y="1117"/>
                    <a:pt x="5093" y="1035"/>
                    <a:pt x="4970" y="963"/>
                  </a:cubicBezTo>
                  <a:cubicBezTo>
                    <a:pt x="4848" y="895"/>
                    <a:pt x="4712" y="834"/>
                    <a:pt x="4566" y="790"/>
                  </a:cubicBezTo>
                  <a:cubicBezTo>
                    <a:pt x="4491" y="770"/>
                    <a:pt x="4416" y="749"/>
                    <a:pt x="4338" y="735"/>
                  </a:cubicBezTo>
                  <a:cubicBezTo>
                    <a:pt x="4321" y="732"/>
                    <a:pt x="4301" y="729"/>
                    <a:pt x="4280" y="729"/>
                  </a:cubicBezTo>
                  <a:cubicBezTo>
                    <a:pt x="4260" y="726"/>
                    <a:pt x="4240" y="722"/>
                    <a:pt x="4222" y="722"/>
                  </a:cubicBezTo>
                  <a:cubicBezTo>
                    <a:pt x="4182" y="718"/>
                    <a:pt x="4141" y="712"/>
                    <a:pt x="4103" y="712"/>
                  </a:cubicBezTo>
                  <a:cubicBezTo>
                    <a:pt x="4062" y="712"/>
                    <a:pt x="4022" y="712"/>
                    <a:pt x="3981" y="709"/>
                  </a:cubicBezTo>
                  <a:cubicBezTo>
                    <a:pt x="3940" y="709"/>
                    <a:pt x="3899" y="712"/>
                    <a:pt x="3858" y="715"/>
                  </a:cubicBezTo>
                  <a:cubicBezTo>
                    <a:pt x="3838" y="715"/>
                    <a:pt x="3817" y="715"/>
                    <a:pt x="3797" y="718"/>
                  </a:cubicBezTo>
                  <a:lnTo>
                    <a:pt x="3736" y="726"/>
                  </a:lnTo>
                  <a:cubicBezTo>
                    <a:pt x="3695" y="732"/>
                    <a:pt x="3654" y="735"/>
                    <a:pt x="3613" y="743"/>
                  </a:cubicBezTo>
                  <a:cubicBezTo>
                    <a:pt x="3290" y="797"/>
                    <a:pt x="2970" y="909"/>
                    <a:pt x="2668" y="1038"/>
                  </a:cubicBezTo>
                  <a:cubicBezTo>
                    <a:pt x="2515" y="1103"/>
                    <a:pt x="2365" y="1171"/>
                    <a:pt x="2219" y="1239"/>
                  </a:cubicBezTo>
                  <a:cubicBezTo>
                    <a:pt x="2069" y="1304"/>
                    <a:pt x="1919" y="1371"/>
                    <a:pt x="1776" y="1426"/>
                  </a:cubicBezTo>
                  <a:cubicBezTo>
                    <a:pt x="1634" y="1487"/>
                    <a:pt x="1491" y="1531"/>
                    <a:pt x="1354" y="1555"/>
                  </a:cubicBezTo>
                  <a:cubicBezTo>
                    <a:pt x="1287" y="1569"/>
                    <a:pt x="1219" y="1576"/>
                    <a:pt x="1154" y="1576"/>
                  </a:cubicBezTo>
                  <a:cubicBezTo>
                    <a:pt x="1089" y="1576"/>
                    <a:pt x="1025" y="1569"/>
                    <a:pt x="967" y="1555"/>
                  </a:cubicBezTo>
                  <a:cubicBezTo>
                    <a:pt x="852" y="1525"/>
                    <a:pt x="736" y="1467"/>
                    <a:pt x="643" y="1385"/>
                  </a:cubicBezTo>
                  <a:cubicBezTo>
                    <a:pt x="552" y="1304"/>
                    <a:pt x="480" y="1202"/>
                    <a:pt x="439" y="1093"/>
                  </a:cubicBezTo>
                  <a:cubicBezTo>
                    <a:pt x="419" y="1038"/>
                    <a:pt x="412" y="984"/>
                    <a:pt x="406" y="930"/>
                  </a:cubicBezTo>
                  <a:cubicBezTo>
                    <a:pt x="402" y="875"/>
                    <a:pt x="412" y="820"/>
                    <a:pt x="423" y="766"/>
                  </a:cubicBezTo>
                  <a:cubicBezTo>
                    <a:pt x="453" y="661"/>
                    <a:pt x="511" y="559"/>
                    <a:pt x="589" y="481"/>
                  </a:cubicBezTo>
                  <a:cubicBezTo>
                    <a:pt x="668" y="399"/>
                    <a:pt x="763" y="344"/>
                    <a:pt x="861" y="321"/>
                  </a:cubicBezTo>
                  <a:cubicBezTo>
                    <a:pt x="898" y="310"/>
                    <a:pt x="936" y="305"/>
                    <a:pt x="973" y="305"/>
                  </a:cubicBezTo>
                  <a:cubicBezTo>
                    <a:pt x="1033" y="305"/>
                    <a:pt x="1093" y="318"/>
                    <a:pt x="1147" y="341"/>
                  </a:cubicBezTo>
                  <a:cubicBezTo>
                    <a:pt x="1235" y="379"/>
                    <a:pt x="1310" y="437"/>
                    <a:pt x="1358" y="504"/>
                  </a:cubicBezTo>
                  <a:cubicBezTo>
                    <a:pt x="1382" y="542"/>
                    <a:pt x="1395" y="575"/>
                    <a:pt x="1406" y="616"/>
                  </a:cubicBezTo>
                  <a:cubicBezTo>
                    <a:pt x="1416" y="657"/>
                    <a:pt x="1416" y="698"/>
                    <a:pt x="1412" y="735"/>
                  </a:cubicBezTo>
                  <a:cubicBezTo>
                    <a:pt x="1403" y="817"/>
                    <a:pt x="1372" y="889"/>
                    <a:pt x="1324" y="943"/>
                  </a:cubicBezTo>
                  <a:cubicBezTo>
                    <a:pt x="1296" y="967"/>
                    <a:pt x="1269" y="988"/>
                    <a:pt x="1239" y="1001"/>
                  </a:cubicBezTo>
                  <a:cubicBezTo>
                    <a:pt x="1212" y="1015"/>
                    <a:pt x="1178" y="1018"/>
                    <a:pt x="1147" y="1021"/>
                  </a:cubicBezTo>
                  <a:cubicBezTo>
                    <a:pt x="1134" y="1023"/>
                    <a:pt x="1121" y="1023"/>
                    <a:pt x="1108" y="1023"/>
                  </a:cubicBezTo>
                  <a:cubicBezTo>
                    <a:pt x="1061" y="1023"/>
                    <a:pt x="1015" y="1013"/>
                    <a:pt x="977" y="994"/>
                  </a:cubicBezTo>
                  <a:cubicBezTo>
                    <a:pt x="929" y="974"/>
                    <a:pt x="892" y="947"/>
                    <a:pt x="868" y="916"/>
                  </a:cubicBezTo>
                  <a:cubicBezTo>
                    <a:pt x="844" y="889"/>
                    <a:pt x="831" y="865"/>
                    <a:pt x="824" y="845"/>
                  </a:cubicBezTo>
                  <a:cubicBezTo>
                    <a:pt x="817" y="834"/>
                    <a:pt x="814" y="825"/>
                    <a:pt x="812" y="821"/>
                  </a:cubicBezTo>
                  <a:lnTo>
                    <a:pt x="812" y="821"/>
                  </a:lnTo>
                  <a:cubicBezTo>
                    <a:pt x="814" y="833"/>
                    <a:pt x="817" y="873"/>
                    <a:pt x="847" y="933"/>
                  </a:cubicBezTo>
                  <a:cubicBezTo>
                    <a:pt x="868" y="967"/>
                    <a:pt x="902" y="1008"/>
                    <a:pt x="949" y="1042"/>
                  </a:cubicBezTo>
                  <a:cubicBezTo>
                    <a:pt x="998" y="1079"/>
                    <a:pt x="1062" y="1106"/>
                    <a:pt x="1144" y="1120"/>
                  </a:cubicBezTo>
                  <a:cubicBezTo>
                    <a:pt x="1157" y="1120"/>
                    <a:pt x="1171" y="1120"/>
                    <a:pt x="1186" y="1120"/>
                  </a:cubicBezTo>
                  <a:cubicBezTo>
                    <a:pt x="1214" y="1120"/>
                    <a:pt x="1244" y="1119"/>
                    <a:pt x="1276" y="1110"/>
                  </a:cubicBezTo>
                  <a:cubicBezTo>
                    <a:pt x="1321" y="1100"/>
                    <a:pt x="1368" y="1079"/>
                    <a:pt x="1409" y="1049"/>
                  </a:cubicBezTo>
                  <a:cubicBezTo>
                    <a:pt x="1494" y="991"/>
                    <a:pt x="1566" y="895"/>
                    <a:pt x="1599" y="776"/>
                  </a:cubicBezTo>
                  <a:cubicBezTo>
                    <a:pt x="1616" y="718"/>
                    <a:pt x="1623" y="657"/>
                    <a:pt x="1620" y="589"/>
                  </a:cubicBezTo>
                  <a:cubicBezTo>
                    <a:pt x="1616" y="525"/>
                    <a:pt x="1599" y="453"/>
                    <a:pt x="1569" y="392"/>
                  </a:cubicBezTo>
                  <a:cubicBezTo>
                    <a:pt x="1511" y="263"/>
                    <a:pt x="1403" y="154"/>
                    <a:pt x="1266" y="86"/>
                  </a:cubicBezTo>
                  <a:cubicBezTo>
                    <a:pt x="1202" y="52"/>
                    <a:pt x="1127" y="24"/>
                    <a:pt x="1048" y="11"/>
                  </a:cubicBezTo>
                  <a:lnTo>
                    <a:pt x="1018" y="8"/>
                  </a:lnTo>
                  <a:lnTo>
                    <a:pt x="987" y="4"/>
                  </a:lnTo>
                  <a:cubicBezTo>
                    <a:pt x="967" y="4"/>
                    <a:pt x="94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6"/>
            <p:cNvSpPr/>
            <p:nvPr/>
          </p:nvSpPr>
          <p:spPr>
            <a:xfrm>
              <a:off x="626414" y="402536"/>
              <a:ext cx="27218" cy="34198"/>
            </a:xfrm>
            <a:custGeom>
              <a:avLst/>
              <a:gdLst/>
              <a:ahLst/>
              <a:cxnLst/>
              <a:rect l="l" t="t" r="r" b="b"/>
              <a:pathLst>
                <a:path w="620" h="779" extrusionOk="0">
                  <a:moveTo>
                    <a:pt x="329" y="1"/>
                  </a:moveTo>
                  <a:cubicBezTo>
                    <a:pt x="285" y="1"/>
                    <a:pt x="234" y="9"/>
                    <a:pt x="188" y="35"/>
                  </a:cubicBezTo>
                  <a:cubicBezTo>
                    <a:pt x="133" y="60"/>
                    <a:pt x="89" y="107"/>
                    <a:pt x="59" y="157"/>
                  </a:cubicBezTo>
                  <a:cubicBezTo>
                    <a:pt x="25" y="212"/>
                    <a:pt x="7" y="270"/>
                    <a:pt x="1" y="335"/>
                  </a:cubicBezTo>
                  <a:cubicBezTo>
                    <a:pt x="1" y="369"/>
                    <a:pt x="4" y="402"/>
                    <a:pt x="11" y="433"/>
                  </a:cubicBezTo>
                  <a:cubicBezTo>
                    <a:pt x="21" y="468"/>
                    <a:pt x="31" y="498"/>
                    <a:pt x="45" y="525"/>
                  </a:cubicBezTo>
                  <a:cubicBezTo>
                    <a:pt x="76" y="576"/>
                    <a:pt x="109" y="614"/>
                    <a:pt x="140" y="644"/>
                  </a:cubicBezTo>
                  <a:cubicBezTo>
                    <a:pt x="205" y="709"/>
                    <a:pt x="290" y="743"/>
                    <a:pt x="362" y="767"/>
                  </a:cubicBezTo>
                  <a:cubicBezTo>
                    <a:pt x="386" y="776"/>
                    <a:pt x="412" y="779"/>
                    <a:pt x="435" y="779"/>
                  </a:cubicBezTo>
                  <a:cubicBezTo>
                    <a:pt x="446" y="779"/>
                    <a:pt x="457" y="778"/>
                    <a:pt x="467" y="777"/>
                  </a:cubicBezTo>
                  <a:cubicBezTo>
                    <a:pt x="497" y="774"/>
                    <a:pt x="525" y="763"/>
                    <a:pt x="545" y="757"/>
                  </a:cubicBezTo>
                  <a:cubicBezTo>
                    <a:pt x="566" y="743"/>
                    <a:pt x="579" y="733"/>
                    <a:pt x="586" y="726"/>
                  </a:cubicBezTo>
                  <a:cubicBezTo>
                    <a:pt x="593" y="716"/>
                    <a:pt x="596" y="713"/>
                    <a:pt x="596" y="713"/>
                  </a:cubicBezTo>
                  <a:cubicBezTo>
                    <a:pt x="596" y="713"/>
                    <a:pt x="593" y="713"/>
                    <a:pt x="582" y="709"/>
                  </a:cubicBezTo>
                  <a:cubicBezTo>
                    <a:pt x="572" y="709"/>
                    <a:pt x="555" y="702"/>
                    <a:pt x="541" y="695"/>
                  </a:cubicBezTo>
                  <a:cubicBezTo>
                    <a:pt x="525" y="692"/>
                    <a:pt x="508" y="678"/>
                    <a:pt x="491" y="664"/>
                  </a:cubicBezTo>
                  <a:cubicBezTo>
                    <a:pt x="474" y="651"/>
                    <a:pt x="460" y="634"/>
                    <a:pt x="439" y="617"/>
                  </a:cubicBezTo>
                  <a:cubicBezTo>
                    <a:pt x="406" y="583"/>
                    <a:pt x="375" y="525"/>
                    <a:pt x="345" y="474"/>
                  </a:cubicBezTo>
                  <a:cubicBezTo>
                    <a:pt x="327" y="443"/>
                    <a:pt x="310" y="416"/>
                    <a:pt x="304" y="399"/>
                  </a:cubicBezTo>
                  <a:cubicBezTo>
                    <a:pt x="300" y="389"/>
                    <a:pt x="300" y="382"/>
                    <a:pt x="300" y="375"/>
                  </a:cubicBezTo>
                  <a:lnTo>
                    <a:pt x="300" y="352"/>
                  </a:lnTo>
                  <a:cubicBezTo>
                    <a:pt x="300" y="335"/>
                    <a:pt x="304" y="314"/>
                    <a:pt x="310" y="297"/>
                  </a:cubicBezTo>
                  <a:cubicBezTo>
                    <a:pt x="317" y="280"/>
                    <a:pt x="327" y="264"/>
                    <a:pt x="334" y="246"/>
                  </a:cubicBezTo>
                  <a:cubicBezTo>
                    <a:pt x="345" y="233"/>
                    <a:pt x="358" y="215"/>
                    <a:pt x="375" y="202"/>
                  </a:cubicBezTo>
                  <a:cubicBezTo>
                    <a:pt x="395" y="192"/>
                    <a:pt x="419" y="178"/>
                    <a:pt x="443" y="178"/>
                  </a:cubicBezTo>
                  <a:cubicBezTo>
                    <a:pt x="459" y="176"/>
                    <a:pt x="473" y="174"/>
                    <a:pt x="487" y="174"/>
                  </a:cubicBezTo>
                  <a:cubicBezTo>
                    <a:pt x="498" y="174"/>
                    <a:pt x="508" y="175"/>
                    <a:pt x="518" y="178"/>
                  </a:cubicBezTo>
                  <a:cubicBezTo>
                    <a:pt x="538" y="182"/>
                    <a:pt x="558" y="185"/>
                    <a:pt x="576" y="195"/>
                  </a:cubicBezTo>
                  <a:cubicBezTo>
                    <a:pt x="589" y="202"/>
                    <a:pt x="603" y="212"/>
                    <a:pt x="610" y="219"/>
                  </a:cubicBezTo>
                  <a:cubicBezTo>
                    <a:pt x="616" y="226"/>
                    <a:pt x="620" y="229"/>
                    <a:pt x="620" y="229"/>
                  </a:cubicBezTo>
                  <a:cubicBezTo>
                    <a:pt x="620" y="229"/>
                    <a:pt x="620" y="223"/>
                    <a:pt x="616" y="212"/>
                  </a:cubicBezTo>
                  <a:cubicBezTo>
                    <a:pt x="613" y="202"/>
                    <a:pt x="610" y="189"/>
                    <a:pt x="603" y="171"/>
                  </a:cubicBezTo>
                  <a:cubicBezTo>
                    <a:pt x="593" y="154"/>
                    <a:pt x="579" y="131"/>
                    <a:pt x="558" y="107"/>
                  </a:cubicBezTo>
                  <a:cubicBezTo>
                    <a:pt x="541" y="83"/>
                    <a:pt x="514" y="60"/>
                    <a:pt x="480" y="42"/>
                  </a:cubicBezTo>
                  <a:cubicBezTo>
                    <a:pt x="447" y="25"/>
                    <a:pt x="403" y="5"/>
                    <a:pt x="351" y="2"/>
                  </a:cubicBezTo>
                  <a:cubicBezTo>
                    <a:pt x="344" y="1"/>
                    <a:pt x="336"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6"/>
            <p:cNvSpPr/>
            <p:nvPr/>
          </p:nvSpPr>
          <p:spPr>
            <a:xfrm>
              <a:off x="589406" y="333349"/>
              <a:ext cx="119232" cy="105404"/>
            </a:xfrm>
            <a:custGeom>
              <a:avLst/>
              <a:gdLst/>
              <a:ahLst/>
              <a:cxnLst/>
              <a:rect l="l" t="t" r="r" b="b"/>
              <a:pathLst>
                <a:path w="2716" h="2401" extrusionOk="0">
                  <a:moveTo>
                    <a:pt x="1304" y="1"/>
                  </a:moveTo>
                  <a:cubicBezTo>
                    <a:pt x="1218" y="1"/>
                    <a:pt x="1133" y="7"/>
                    <a:pt x="1051" y="19"/>
                  </a:cubicBezTo>
                  <a:cubicBezTo>
                    <a:pt x="858" y="50"/>
                    <a:pt x="681" y="125"/>
                    <a:pt x="534" y="223"/>
                  </a:cubicBezTo>
                  <a:cubicBezTo>
                    <a:pt x="384" y="322"/>
                    <a:pt x="269" y="448"/>
                    <a:pt x="184" y="570"/>
                  </a:cubicBezTo>
                  <a:cubicBezTo>
                    <a:pt x="98" y="697"/>
                    <a:pt x="51" y="826"/>
                    <a:pt x="27" y="942"/>
                  </a:cubicBezTo>
                  <a:cubicBezTo>
                    <a:pt x="0" y="1060"/>
                    <a:pt x="0" y="1162"/>
                    <a:pt x="4" y="1244"/>
                  </a:cubicBezTo>
                  <a:cubicBezTo>
                    <a:pt x="4" y="1264"/>
                    <a:pt x="7" y="1284"/>
                    <a:pt x="10" y="1302"/>
                  </a:cubicBezTo>
                  <a:cubicBezTo>
                    <a:pt x="14" y="1319"/>
                    <a:pt x="17" y="1336"/>
                    <a:pt x="21" y="1353"/>
                  </a:cubicBezTo>
                  <a:cubicBezTo>
                    <a:pt x="27" y="1383"/>
                    <a:pt x="31" y="1411"/>
                    <a:pt x="37" y="1431"/>
                  </a:cubicBezTo>
                  <a:cubicBezTo>
                    <a:pt x="51" y="1472"/>
                    <a:pt x="58" y="1493"/>
                    <a:pt x="58" y="1493"/>
                  </a:cubicBezTo>
                  <a:cubicBezTo>
                    <a:pt x="58" y="1493"/>
                    <a:pt x="62" y="1472"/>
                    <a:pt x="65" y="1427"/>
                  </a:cubicBezTo>
                  <a:cubicBezTo>
                    <a:pt x="68" y="1407"/>
                    <a:pt x="75" y="1383"/>
                    <a:pt x="78" y="1353"/>
                  </a:cubicBezTo>
                  <a:cubicBezTo>
                    <a:pt x="82" y="1339"/>
                    <a:pt x="89" y="1322"/>
                    <a:pt x="92" y="1305"/>
                  </a:cubicBezTo>
                  <a:cubicBezTo>
                    <a:pt x="98" y="1292"/>
                    <a:pt x="103" y="1275"/>
                    <a:pt x="109" y="1254"/>
                  </a:cubicBezTo>
                  <a:cubicBezTo>
                    <a:pt x="129" y="1182"/>
                    <a:pt x="167" y="1101"/>
                    <a:pt x="218" y="1016"/>
                  </a:cubicBezTo>
                  <a:cubicBezTo>
                    <a:pt x="272" y="931"/>
                    <a:pt x="340" y="843"/>
                    <a:pt x="418" y="761"/>
                  </a:cubicBezTo>
                  <a:cubicBezTo>
                    <a:pt x="500" y="676"/>
                    <a:pt x="602" y="604"/>
                    <a:pt x="721" y="557"/>
                  </a:cubicBezTo>
                  <a:cubicBezTo>
                    <a:pt x="837" y="506"/>
                    <a:pt x="970" y="475"/>
                    <a:pt x="1106" y="462"/>
                  </a:cubicBezTo>
                  <a:cubicBezTo>
                    <a:pt x="1123" y="462"/>
                    <a:pt x="1139" y="462"/>
                    <a:pt x="1160" y="458"/>
                  </a:cubicBezTo>
                  <a:lnTo>
                    <a:pt x="1211" y="458"/>
                  </a:lnTo>
                  <a:cubicBezTo>
                    <a:pt x="1246" y="462"/>
                    <a:pt x="1282" y="462"/>
                    <a:pt x="1317" y="468"/>
                  </a:cubicBezTo>
                  <a:cubicBezTo>
                    <a:pt x="1384" y="479"/>
                    <a:pt x="1456" y="493"/>
                    <a:pt x="1521" y="513"/>
                  </a:cubicBezTo>
                  <a:cubicBezTo>
                    <a:pt x="1657" y="557"/>
                    <a:pt x="1783" y="625"/>
                    <a:pt x="1891" y="717"/>
                  </a:cubicBezTo>
                  <a:cubicBezTo>
                    <a:pt x="2004" y="805"/>
                    <a:pt x="2092" y="914"/>
                    <a:pt x="2153" y="1033"/>
                  </a:cubicBezTo>
                  <a:cubicBezTo>
                    <a:pt x="2184" y="1094"/>
                    <a:pt x="2208" y="1155"/>
                    <a:pt x="2225" y="1217"/>
                  </a:cubicBezTo>
                  <a:cubicBezTo>
                    <a:pt x="2242" y="1281"/>
                    <a:pt x="2252" y="1346"/>
                    <a:pt x="2255" y="1411"/>
                  </a:cubicBezTo>
                  <a:cubicBezTo>
                    <a:pt x="2255" y="1543"/>
                    <a:pt x="2235" y="1672"/>
                    <a:pt x="2188" y="1788"/>
                  </a:cubicBezTo>
                  <a:cubicBezTo>
                    <a:pt x="2164" y="1843"/>
                    <a:pt x="2133" y="1897"/>
                    <a:pt x="2099" y="1945"/>
                  </a:cubicBezTo>
                  <a:cubicBezTo>
                    <a:pt x="2065" y="1989"/>
                    <a:pt x="2024" y="2030"/>
                    <a:pt x="1980" y="2064"/>
                  </a:cubicBezTo>
                  <a:cubicBezTo>
                    <a:pt x="1891" y="2132"/>
                    <a:pt x="1792" y="2187"/>
                    <a:pt x="1701" y="2217"/>
                  </a:cubicBezTo>
                  <a:cubicBezTo>
                    <a:pt x="1609" y="2248"/>
                    <a:pt x="1517" y="2261"/>
                    <a:pt x="1446" y="2261"/>
                  </a:cubicBezTo>
                  <a:cubicBezTo>
                    <a:pt x="1409" y="2261"/>
                    <a:pt x="1374" y="2258"/>
                    <a:pt x="1343" y="2258"/>
                  </a:cubicBezTo>
                  <a:cubicBezTo>
                    <a:pt x="1313" y="2254"/>
                    <a:pt x="1290" y="2251"/>
                    <a:pt x="1269" y="2248"/>
                  </a:cubicBezTo>
                  <a:cubicBezTo>
                    <a:pt x="1228" y="2234"/>
                    <a:pt x="1208" y="2227"/>
                    <a:pt x="1208" y="2227"/>
                  </a:cubicBezTo>
                  <a:lnTo>
                    <a:pt x="1208" y="2227"/>
                  </a:lnTo>
                  <a:cubicBezTo>
                    <a:pt x="1208" y="2227"/>
                    <a:pt x="1225" y="2237"/>
                    <a:pt x="1262" y="2264"/>
                  </a:cubicBezTo>
                  <a:cubicBezTo>
                    <a:pt x="1279" y="2275"/>
                    <a:pt x="1303" y="2289"/>
                    <a:pt x="1327" y="2305"/>
                  </a:cubicBezTo>
                  <a:cubicBezTo>
                    <a:pt x="1357" y="2319"/>
                    <a:pt x="1388" y="2336"/>
                    <a:pt x="1429" y="2353"/>
                  </a:cubicBezTo>
                  <a:cubicBezTo>
                    <a:pt x="1507" y="2377"/>
                    <a:pt x="1609" y="2400"/>
                    <a:pt x="1728" y="2400"/>
                  </a:cubicBezTo>
                  <a:cubicBezTo>
                    <a:pt x="1847" y="2400"/>
                    <a:pt x="1987" y="2374"/>
                    <a:pt x="2126" y="2305"/>
                  </a:cubicBezTo>
                  <a:cubicBezTo>
                    <a:pt x="2194" y="2268"/>
                    <a:pt x="2266" y="2223"/>
                    <a:pt x="2331" y="2169"/>
                  </a:cubicBezTo>
                  <a:cubicBezTo>
                    <a:pt x="2395" y="2111"/>
                    <a:pt x="2456" y="2047"/>
                    <a:pt x="2507" y="1972"/>
                  </a:cubicBezTo>
                  <a:cubicBezTo>
                    <a:pt x="2613" y="1822"/>
                    <a:pt x="2684" y="1636"/>
                    <a:pt x="2701" y="1435"/>
                  </a:cubicBezTo>
                  <a:cubicBezTo>
                    <a:pt x="2715" y="1336"/>
                    <a:pt x="2711" y="1231"/>
                    <a:pt x="2698" y="1125"/>
                  </a:cubicBezTo>
                  <a:cubicBezTo>
                    <a:pt x="2681" y="1023"/>
                    <a:pt x="2650" y="917"/>
                    <a:pt x="2606" y="819"/>
                  </a:cubicBezTo>
                  <a:cubicBezTo>
                    <a:pt x="2521" y="622"/>
                    <a:pt x="2381" y="452"/>
                    <a:pt x="2215" y="315"/>
                  </a:cubicBezTo>
                  <a:cubicBezTo>
                    <a:pt x="2048" y="186"/>
                    <a:pt x="1854" y="91"/>
                    <a:pt x="1650" y="39"/>
                  </a:cubicBezTo>
                  <a:cubicBezTo>
                    <a:pt x="1536" y="12"/>
                    <a:pt x="1419" y="1"/>
                    <a:pt x="1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6"/>
            <p:cNvSpPr/>
            <p:nvPr/>
          </p:nvSpPr>
          <p:spPr>
            <a:xfrm>
              <a:off x="585367" y="367152"/>
              <a:ext cx="95131" cy="81610"/>
            </a:xfrm>
            <a:custGeom>
              <a:avLst/>
              <a:gdLst/>
              <a:ahLst/>
              <a:cxnLst/>
              <a:rect l="l" t="t" r="r" b="b"/>
              <a:pathLst>
                <a:path w="2167" h="1859" extrusionOk="0">
                  <a:moveTo>
                    <a:pt x="1137" y="0"/>
                  </a:moveTo>
                  <a:cubicBezTo>
                    <a:pt x="939" y="0"/>
                    <a:pt x="732" y="60"/>
                    <a:pt x="551" y="164"/>
                  </a:cubicBezTo>
                  <a:cubicBezTo>
                    <a:pt x="337" y="294"/>
                    <a:pt x="160" y="491"/>
                    <a:pt x="75" y="715"/>
                  </a:cubicBezTo>
                  <a:cubicBezTo>
                    <a:pt x="31" y="825"/>
                    <a:pt x="11" y="937"/>
                    <a:pt x="7" y="1042"/>
                  </a:cubicBezTo>
                  <a:cubicBezTo>
                    <a:pt x="0" y="1151"/>
                    <a:pt x="11" y="1249"/>
                    <a:pt x="27" y="1338"/>
                  </a:cubicBezTo>
                  <a:cubicBezTo>
                    <a:pt x="44" y="1430"/>
                    <a:pt x="72" y="1508"/>
                    <a:pt x="106" y="1573"/>
                  </a:cubicBezTo>
                  <a:cubicBezTo>
                    <a:pt x="137" y="1641"/>
                    <a:pt x="170" y="1692"/>
                    <a:pt x="198" y="1736"/>
                  </a:cubicBezTo>
                  <a:cubicBezTo>
                    <a:pt x="231" y="1777"/>
                    <a:pt x="256" y="1808"/>
                    <a:pt x="276" y="1828"/>
                  </a:cubicBezTo>
                  <a:cubicBezTo>
                    <a:pt x="293" y="1848"/>
                    <a:pt x="303" y="1858"/>
                    <a:pt x="303" y="1858"/>
                  </a:cubicBezTo>
                  <a:cubicBezTo>
                    <a:pt x="303" y="1858"/>
                    <a:pt x="297" y="1848"/>
                    <a:pt x="283" y="1821"/>
                  </a:cubicBezTo>
                  <a:cubicBezTo>
                    <a:pt x="269" y="1800"/>
                    <a:pt x="252" y="1764"/>
                    <a:pt x="235" y="1715"/>
                  </a:cubicBezTo>
                  <a:cubicBezTo>
                    <a:pt x="195" y="1627"/>
                    <a:pt x="160" y="1488"/>
                    <a:pt x="146" y="1324"/>
                  </a:cubicBezTo>
                  <a:cubicBezTo>
                    <a:pt x="133" y="1158"/>
                    <a:pt x="164" y="968"/>
                    <a:pt x="248" y="787"/>
                  </a:cubicBezTo>
                  <a:cubicBezTo>
                    <a:pt x="333" y="610"/>
                    <a:pt x="476" y="447"/>
                    <a:pt x="657" y="338"/>
                  </a:cubicBezTo>
                  <a:cubicBezTo>
                    <a:pt x="827" y="232"/>
                    <a:pt x="1025" y="178"/>
                    <a:pt x="1213" y="178"/>
                  </a:cubicBezTo>
                  <a:cubicBezTo>
                    <a:pt x="1224" y="178"/>
                    <a:pt x="1235" y="178"/>
                    <a:pt x="1245" y="178"/>
                  </a:cubicBezTo>
                  <a:cubicBezTo>
                    <a:pt x="1446" y="185"/>
                    <a:pt x="1633" y="249"/>
                    <a:pt x="1773" y="338"/>
                  </a:cubicBezTo>
                  <a:cubicBezTo>
                    <a:pt x="1916" y="423"/>
                    <a:pt x="2018" y="525"/>
                    <a:pt x="2079" y="603"/>
                  </a:cubicBezTo>
                  <a:cubicBezTo>
                    <a:pt x="2109" y="644"/>
                    <a:pt x="2133" y="674"/>
                    <a:pt x="2147" y="698"/>
                  </a:cubicBezTo>
                  <a:cubicBezTo>
                    <a:pt x="2160" y="723"/>
                    <a:pt x="2167" y="736"/>
                    <a:pt x="2167" y="736"/>
                  </a:cubicBezTo>
                  <a:cubicBezTo>
                    <a:pt x="2167" y="736"/>
                    <a:pt x="2164" y="723"/>
                    <a:pt x="2154" y="695"/>
                  </a:cubicBezTo>
                  <a:cubicBezTo>
                    <a:pt x="2143" y="671"/>
                    <a:pt x="2126" y="634"/>
                    <a:pt x="2102" y="586"/>
                  </a:cubicBezTo>
                  <a:cubicBezTo>
                    <a:pt x="2089" y="566"/>
                    <a:pt x="2076" y="542"/>
                    <a:pt x="2062" y="514"/>
                  </a:cubicBezTo>
                  <a:cubicBezTo>
                    <a:pt x="2041" y="488"/>
                    <a:pt x="2024" y="461"/>
                    <a:pt x="2000" y="430"/>
                  </a:cubicBezTo>
                  <a:cubicBezTo>
                    <a:pt x="1960" y="372"/>
                    <a:pt x="1902" y="310"/>
                    <a:pt x="1831" y="256"/>
                  </a:cubicBezTo>
                  <a:cubicBezTo>
                    <a:pt x="1759" y="199"/>
                    <a:pt x="1677" y="144"/>
                    <a:pt x="1582" y="100"/>
                  </a:cubicBezTo>
                  <a:cubicBezTo>
                    <a:pt x="1487" y="56"/>
                    <a:pt x="1378" y="21"/>
                    <a:pt x="1259" y="8"/>
                  </a:cubicBezTo>
                  <a:cubicBezTo>
                    <a:pt x="1219" y="3"/>
                    <a:pt x="1178" y="0"/>
                    <a:pt x="1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6"/>
            <p:cNvSpPr/>
            <p:nvPr/>
          </p:nvSpPr>
          <p:spPr>
            <a:xfrm>
              <a:off x="628653" y="456753"/>
              <a:ext cx="527" cy="5575"/>
            </a:xfrm>
            <a:custGeom>
              <a:avLst/>
              <a:gdLst/>
              <a:ahLst/>
              <a:cxnLst/>
              <a:rect l="l" t="t" r="r" b="b"/>
              <a:pathLst>
                <a:path w="12" h="127" extrusionOk="0">
                  <a:moveTo>
                    <a:pt x="5" y="1"/>
                  </a:moveTo>
                  <a:lnTo>
                    <a:pt x="5" y="8"/>
                  </a:lnTo>
                  <a:cubicBezTo>
                    <a:pt x="5" y="15"/>
                    <a:pt x="0" y="25"/>
                    <a:pt x="0" y="29"/>
                  </a:cubicBezTo>
                  <a:lnTo>
                    <a:pt x="0" y="52"/>
                  </a:lnTo>
                  <a:lnTo>
                    <a:pt x="0" y="62"/>
                  </a:lnTo>
                  <a:lnTo>
                    <a:pt x="0" y="76"/>
                  </a:lnTo>
                  <a:lnTo>
                    <a:pt x="0" y="96"/>
                  </a:lnTo>
                  <a:cubicBezTo>
                    <a:pt x="0" y="103"/>
                    <a:pt x="5" y="114"/>
                    <a:pt x="5" y="117"/>
                  </a:cubicBezTo>
                  <a:lnTo>
                    <a:pt x="5" y="127"/>
                  </a:lnTo>
                  <a:cubicBezTo>
                    <a:pt x="8" y="123"/>
                    <a:pt x="8" y="123"/>
                    <a:pt x="8" y="120"/>
                  </a:cubicBezTo>
                  <a:cubicBezTo>
                    <a:pt x="8" y="117"/>
                    <a:pt x="8" y="106"/>
                    <a:pt x="11" y="100"/>
                  </a:cubicBezTo>
                  <a:lnTo>
                    <a:pt x="11" y="76"/>
                  </a:lnTo>
                  <a:lnTo>
                    <a:pt x="11" y="62"/>
                  </a:lnTo>
                  <a:lnTo>
                    <a:pt x="11" y="49"/>
                  </a:lnTo>
                  <a:lnTo>
                    <a:pt x="11" y="25"/>
                  </a:lnTo>
                  <a:cubicBezTo>
                    <a:pt x="8" y="21"/>
                    <a:pt x="8" y="12"/>
                    <a:pt x="8" y="8"/>
                  </a:cubicBezTo>
                  <a:cubicBezTo>
                    <a:pt x="8" y="1"/>
                    <a:pt x="8" y="1"/>
                    <a:pt x="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6"/>
            <p:cNvSpPr/>
            <p:nvPr/>
          </p:nvSpPr>
          <p:spPr>
            <a:xfrm>
              <a:off x="842231" y="447402"/>
              <a:ext cx="113833" cy="193116"/>
            </a:xfrm>
            <a:custGeom>
              <a:avLst/>
              <a:gdLst/>
              <a:ahLst/>
              <a:cxnLst/>
              <a:rect l="l" t="t" r="r" b="b"/>
              <a:pathLst>
                <a:path w="2593" h="4399" extrusionOk="0">
                  <a:moveTo>
                    <a:pt x="242" y="0"/>
                  </a:moveTo>
                  <a:lnTo>
                    <a:pt x="242" y="0"/>
                  </a:lnTo>
                  <a:cubicBezTo>
                    <a:pt x="242" y="0"/>
                    <a:pt x="258" y="34"/>
                    <a:pt x="289" y="95"/>
                  </a:cubicBezTo>
                  <a:cubicBezTo>
                    <a:pt x="316" y="156"/>
                    <a:pt x="357" y="248"/>
                    <a:pt x="395" y="367"/>
                  </a:cubicBezTo>
                  <a:cubicBezTo>
                    <a:pt x="436" y="490"/>
                    <a:pt x="470" y="639"/>
                    <a:pt x="483" y="813"/>
                  </a:cubicBezTo>
                  <a:cubicBezTo>
                    <a:pt x="490" y="857"/>
                    <a:pt x="490" y="901"/>
                    <a:pt x="494" y="945"/>
                  </a:cubicBezTo>
                  <a:cubicBezTo>
                    <a:pt x="494" y="993"/>
                    <a:pt x="494" y="1041"/>
                    <a:pt x="490" y="1088"/>
                  </a:cubicBezTo>
                  <a:cubicBezTo>
                    <a:pt x="490" y="1136"/>
                    <a:pt x="487" y="1187"/>
                    <a:pt x="483" y="1234"/>
                  </a:cubicBezTo>
                  <a:cubicBezTo>
                    <a:pt x="476" y="1286"/>
                    <a:pt x="473" y="1337"/>
                    <a:pt x="462" y="1388"/>
                  </a:cubicBezTo>
                  <a:cubicBezTo>
                    <a:pt x="432" y="1595"/>
                    <a:pt x="354" y="1813"/>
                    <a:pt x="266" y="2044"/>
                  </a:cubicBezTo>
                  <a:cubicBezTo>
                    <a:pt x="222" y="2164"/>
                    <a:pt x="173" y="2286"/>
                    <a:pt x="129" y="2412"/>
                  </a:cubicBezTo>
                  <a:cubicBezTo>
                    <a:pt x="89" y="2541"/>
                    <a:pt x="48" y="2680"/>
                    <a:pt x="27" y="2826"/>
                  </a:cubicBezTo>
                  <a:cubicBezTo>
                    <a:pt x="4" y="2973"/>
                    <a:pt x="0" y="3129"/>
                    <a:pt x="24" y="3289"/>
                  </a:cubicBezTo>
                  <a:cubicBezTo>
                    <a:pt x="38" y="3368"/>
                    <a:pt x="58" y="3446"/>
                    <a:pt x="85" y="3524"/>
                  </a:cubicBezTo>
                  <a:cubicBezTo>
                    <a:pt x="116" y="3599"/>
                    <a:pt x="150" y="3674"/>
                    <a:pt x="191" y="3742"/>
                  </a:cubicBezTo>
                  <a:cubicBezTo>
                    <a:pt x="276" y="3885"/>
                    <a:pt x="385" y="4010"/>
                    <a:pt x="514" y="4112"/>
                  </a:cubicBezTo>
                  <a:cubicBezTo>
                    <a:pt x="578" y="4167"/>
                    <a:pt x="650" y="4211"/>
                    <a:pt x="725" y="4252"/>
                  </a:cubicBezTo>
                  <a:cubicBezTo>
                    <a:pt x="800" y="4289"/>
                    <a:pt x="878" y="4320"/>
                    <a:pt x="960" y="4344"/>
                  </a:cubicBezTo>
                  <a:cubicBezTo>
                    <a:pt x="1086" y="4380"/>
                    <a:pt x="1217" y="4398"/>
                    <a:pt x="1348" y="4398"/>
                  </a:cubicBezTo>
                  <a:cubicBezTo>
                    <a:pt x="1550" y="4398"/>
                    <a:pt x="1751" y="4356"/>
                    <a:pt x="1932" y="4269"/>
                  </a:cubicBezTo>
                  <a:cubicBezTo>
                    <a:pt x="2082" y="4194"/>
                    <a:pt x="2214" y="4095"/>
                    <a:pt x="2324" y="3969"/>
                  </a:cubicBezTo>
                  <a:cubicBezTo>
                    <a:pt x="2432" y="3847"/>
                    <a:pt x="2517" y="3694"/>
                    <a:pt x="2555" y="3531"/>
                  </a:cubicBezTo>
                  <a:cubicBezTo>
                    <a:pt x="2592" y="3364"/>
                    <a:pt x="2579" y="3194"/>
                    <a:pt x="2521" y="3041"/>
                  </a:cubicBezTo>
                  <a:cubicBezTo>
                    <a:pt x="2467" y="2891"/>
                    <a:pt x="2361" y="2759"/>
                    <a:pt x="2232" y="2671"/>
                  </a:cubicBezTo>
                  <a:cubicBezTo>
                    <a:pt x="2197" y="2650"/>
                    <a:pt x="2164" y="2630"/>
                    <a:pt x="2126" y="2613"/>
                  </a:cubicBezTo>
                  <a:cubicBezTo>
                    <a:pt x="2109" y="2605"/>
                    <a:pt x="2089" y="2599"/>
                    <a:pt x="2072" y="2592"/>
                  </a:cubicBezTo>
                  <a:cubicBezTo>
                    <a:pt x="2051" y="2589"/>
                    <a:pt x="2034" y="2582"/>
                    <a:pt x="2014" y="2578"/>
                  </a:cubicBezTo>
                  <a:cubicBezTo>
                    <a:pt x="1968" y="2568"/>
                    <a:pt x="1922" y="2562"/>
                    <a:pt x="1876" y="2562"/>
                  </a:cubicBezTo>
                  <a:cubicBezTo>
                    <a:pt x="1848" y="2562"/>
                    <a:pt x="1820" y="2564"/>
                    <a:pt x="1793" y="2568"/>
                  </a:cubicBezTo>
                  <a:cubicBezTo>
                    <a:pt x="1721" y="2575"/>
                    <a:pt x="1654" y="2599"/>
                    <a:pt x="1589" y="2622"/>
                  </a:cubicBezTo>
                  <a:cubicBezTo>
                    <a:pt x="1524" y="2650"/>
                    <a:pt x="1467" y="2684"/>
                    <a:pt x="1415" y="2732"/>
                  </a:cubicBezTo>
                  <a:cubicBezTo>
                    <a:pt x="1313" y="2817"/>
                    <a:pt x="1245" y="2949"/>
                    <a:pt x="1235" y="3071"/>
                  </a:cubicBezTo>
                  <a:cubicBezTo>
                    <a:pt x="1225" y="3194"/>
                    <a:pt x="1255" y="3306"/>
                    <a:pt x="1303" y="3398"/>
                  </a:cubicBezTo>
                  <a:cubicBezTo>
                    <a:pt x="1351" y="3487"/>
                    <a:pt x="1415" y="3558"/>
                    <a:pt x="1490" y="3609"/>
                  </a:cubicBezTo>
                  <a:cubicBezTo>
                    <a:pt x="1565" y="3657"/>
                    <a:pt x="1640" y="3680"/>
                    <a:pt x="1712" y="3694"/>
                  </a:cubicBezTo>
                  <a:cubicBezTo>
                    <a:pt x="1728" y="3696"/>
                    <a:pt x="1745" y="3697"/>
                    <a:pt x="1761" y="3697"/>
                  </a:cubicBezTo>
                  <a:cubicBezTo>
                    <a:pt x="1876" y="3697"/>
                    <a:pt x="1966" y="3657"/>
                    <a:pt x="2014" y="3613"/>
                  </a:cubicBezTo>
                  <a:cubicBezTo>
                    <a:pt x="2018" y="3605"/>
                    <a:pt x="2024" y="3602"/>
                    <a:pt x="2031" y="3595"/>
                  </a:cubicBezTo>
                  <a:cubicBezTo>
                    <a:pt x="2034" y="3589"/>
                    <a:pt x="2041" y="3585"/>
                    <a:pt x="2045" y="3578"/>
                  </a:cubicBezTo>
                  <a:cubicBezTo>
                    <a:pt x="2048" y="3575"/>
                    <a:pt x="2054" y="3569"/>
                    <a:pt x="2059" y="3564"/>
                  </a:cubicBezTo>
                  <a:cubicBezTo>
                    <a:pt x="2059" y="3558"/>
                    <a:pt x="2062" y="3555"/>
                    <a:pt x="2065" y="3551"/>
                  </a:cubicBezTo>
                  <a:cubicBezTo>
                    <a:pt x="2075" y="3538"/>
                    <a:pt x="2079" y="3528"/>
                    <a:pt x="2079" y="3528"/>
                  </a:cubicBezTo>
                  <a:lnTo>
                    <a:pt x="2079" y="3528"/>
                  </a:lnTo>
                  <a:cubicBezTo>
                    <a:pt x="2079" y="3528"/>
                    <a:pt x="2059" y="3561"/>
                    <a:pt x="2001" y="3592"/>
                  </a:cubicBezTo>
                  <a:cubicBezTo>
                    <a:pt x="1967" y="3612"/>
                    <a:pt x="1918" y="3624"/>
                    <a:pt x="1862" y="3624"/>
                  </a:cubicBezTo>
                  <a:cubicBezTo>
                    <a:pt x="1822" y="3624"/>
                    <a:pt x="1778" y="3618"/>
                    <a:pt x="1732" y="3602"/>
                  </a:cubicBezTo>
                  <a:cubicBezTo>
                    <a:pt x="1674" y="3585"/>
                    <a:pt x="1616" y="3555"/>
                    <a:pt x="1569" y="3507"/>
                  </a:cubicBezTo>
                  <a:cubicBezTo>
                    <a:pt x="1524" y="3462"/>
                    <a:pt x="1483" y="3398"/>
                    <a:pt x="1459" y="3327"/>
                  </a:cubicBezTo>
                  <a:cubicBezTo>
                    <a:pt x="1436" y="3255"/>
                    <a:pt x="1426" y="3173"/>
                    <a:pt x="1442" y="3099"/>
                  </a:cubicBezTo>
                  <a:cubicBezTo>
                    <a:pt x="1446" y="3082"/>
                    <a:pt x="1453" y="3062"/>
                    <a:pt x="1459" y="3044"/>
                  </a:cubicBezTo>
                  <a:cubicBezTo>
                    <a:pt x="1463" y="3034"/>
                    <a:pt x="1467" y="3027"/>
                    <a:pt x="1470" y="3017"/>
                  </a:cubicBezTo>
                  <a:cubicBezTo>
                    <a:pt x="1473" y="3010"/>
                    <a:pt x="1480" y="3000"/>
                    <a:pt x="1483" y="2993"/>
                  </a:cubicBezTo>
                  <a:cubicBezTo>
                    <a:pt x="1503" y="2960"/>
                    <a:pt x="1531" y="2932"/>
                    <a:pt x="1565" y="2905"/>
                  </a:cubicBezTo>
                  <a:cubicBezTo>
                    <a:pt x="1596" y="2878"/>
                    <a:pt x="1633" y="2854"/>
                    <a:pt x="1677" y="2840"/>
                  </a:cubicBezTo>
                  <a:cubicBezTo>
                    <a:pt x="1718" y="2823"/>
                    <a:pt x="1765" y="2817"/>
                    <a:pt x="1810" y="2817"/>
                  </a:cubicBezTo>
                  <a:cubicBezTo>
                    <a:pt x="1858" y="2817"/>
                    <a:pt x="1905" y="2823"/>
                    <a:pt x="1946" y="2837"/>
                  </a:cubicBezTo>
                  <a:lnTo>
                    <a:pt x="1977" y="2847"/>
                  </a:lnTo>
                  <a:cubicBezTo>
                    <a:pt x="1987" y="2854"/>
                    <a:pt x="1997" y="2857"/>
                    <a:pt x="2007" y="2864"/>
                  </a:cubicBezTo>
                  <a:cubicBezTo>
                    <a:pt x="2024" y="2875"/>
                    <a:pt x="2045" y="2888"/>
                    <a:pt x="2062" y="2905"/>
                  </a:cubicBezTo>
                  <a:cubicBezTo>
                    <a:pt x="2133" y="2963"/>
                    <a:pt x="2188" y="3051"/>
                    <a:pt x="2214" y="3150"/>
                  </a:cubicBezTo>
                  <a:cubicBezTo>
                    <a:pt x="2246" y="3245"/>
                    <a:pt x="2252" y="3354"/>
                    <a:pt x="2228" y="3456"/>
                  </a:cubicBezTo>
                  <a:cubicBezTo>
                    <a:pt x="2201" y="3558"/>
                    <a:pt x="2147" y="3657"/>
                    <a:pt x="2068" y="3745"/>
                  </a:cubicBezTo>
                  <a:cubicBezTo>
                    <a:pt x="1990" y="3834"/>
                    <a:pt x="1891" y="3905"/>
                    <a:pt x="1783" y="3956"/>
                  </a:cubicBezTo>
                  <a:cubicBezTo>
                    <a:pt x="1648" y="4018"/>
                    <a:pt x="1496" y="4050"/>
                    <a:pt x="1344" y="4050"/>
                  </a:cubicBezTo>
                  <a:cubicBezTo>
                    <a:pt x="1246" y="4050"/>
                    <a:pt x="1148" y="4037"/>
                    <a:pt x="1054" y="4010"/>
                  </a:cubicBezTo>
                  <a:cubicBezTo>
                    <a:pt x="936" y="3977"/>
                    <a:pt x="823" y="3922"/>
                    <a:pt x="725" y="3847"/>
                  </a:cubicBezTo>
                  <a:cubicBezTo>
                    <a:pt x="626" y="3769"/>
                    <a:pt x="538" y="3677"/>
                    <a:pt x="473" y="3572"/>
                  </a:cubicBezTo>
                  <a:cubicBezTo>
                    <a:pt x="439" y="3517"/>
                    <a:pt x="412" y="3462"/>
                    <a:pt x="388" y="3405"/>
                  </a:cubicBezTo>
                  <a:cubicBezTo>
                    <a:pt x="365" y="3351"/>
                    <a:pt x="347" y="3293"/>
                    <a:pt x="333" y="3231"/>
                  </a:cubicBezTo>
                  <a:cubicBezTo>
                    <a:pt x="310" y="3112"/>
                    <a:pt x="307" y="2986"/>
                    <a:pt x="320" y="2864"/>
                  </a:cubicBezTo>
                  <a:cubicBezTo>
                    <a:pt x="344" y="2613"/>
                    <a:pt x="422" y="2364"/>
                    <a:pt x="494" y="2123"/>
                  </a:cubicBezTo>
                  <a:cubicBezTo>
                    <a:pt x="561" y="1881"/>
                    <a:pt x="626" y="1639"/>
                    <a:pt x="643" y="1412"/>
                  </a:cubicBezTo>
                  <a:cubicBezTo>
                    <a:pt x="654" y="1296"/>
                    <a:pt x="654" y="1187"/>
                    <a:pt x="643" y="1082"/>
                  </a:cubicBezTo>
                  <a:cubicBezTo>
                    <a:pt x="640" y="1030"/>
                    <a:pt x="630" y="983"/>
                    <a:pt x="622" y="936"/>
                  </a:cubicBezTo>
                  <a:cubicBezTo>
                    <a:pt x="613" y="884"/>
                    <a:pt x="605" y="840"/>
                    <a:pt x="596" y="796"/>
                  </a:cubicBezTo>
                  <a:cubicBezTo>
                    <a:pt x="555" y="616"/>
                    <a:pt x="497" y="469"/>
                    <a:pt x="446" y="350"/>
                  </a:cubicBezTo>
                  <a:cubicBezTo>
                    <a:pt x="388" y="231"/>
                    <a:pt x="337" y="146"/>
                    <a:pt x="299" y="88"/>
                  </a:cubicBezTo>
                  <a:cubicBezTo>
                    <a:pt x="262" y="30"/>
                    <a:pt x="24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6"/>
            <p:cNvSpPr/>
            <p:nvPr/>
          </p:nvSpPr>
          <p:spPr>
            <a:xfrm>
              <a:off x="547744" y="362542"/>
              <a:ext cx="132183" cy="277580"/>
            </a:xfrm>
            <a:custGeom>
              <a:avLst/>
              <a:gdLst/>
              <a:ahLst/>
              <a:cxnLst/>
              <a:rect l="l" t="t" r="r" b="b"/>
              <a:pathLst>
                <a:path w="3011" h="6323" extrusionOk="0">
                  <a:moveTo>
                    <a:pt x="738" y="1"/>
                  </a:moveTo>
                  <a:cubicBezTo>
                    <a:pt x="738" y="1"/>
                    <a:pt x="728" y="7"/>
                    <a:pt x="705" y="24"/>
                  </a:cubicBezTo>
                  <a:cubicBezTo>
                    <a:pt x="684" y="41"/>
                    <a:pt x="650" y="62"/>
                    <a:pt x="612" y="96"/>
                  </a:cubicBezTo>
                  <a:cubicBezTo>
                    <a:pt x="592" y="113"/>
                    <a:pt x="568" y="130"/>
                    <a:pt x="545" y="154"/>
                  </a:cubicBezTo>
                  <a:cubicBezTo>
                    <a:pt x="524" y="178"/>
                    <a:pt x="496" y="201"/>
                    <a:pt x="476" y="232"/>
                  </a:cubicBezTo>
                  <a:cubicBezTo>
                    <a:pt x="463" y="246"/>
                    <a:pt x="449" y="263"/>
                    <a:pt x="439" y="280"/>
                  </a:cubicBezTo>
                  <a:cubicBezTo>
                    <a:pt x="425" y="297"/>
                    <a:pt x="415" y="313"/>
                    <a:pt x="402" y="330"/>
                  </a:cubicBezTo>
                  <a:cubicBezTo>
                    <a:pt x="388" y="351"/>
                    <a:pt x="378" y="368"/>
                    <a:pt x="367" y="392"/>
                  </a:cubicBezTo>
                  <a:cubicBezTo>
                    <a:pt x="358" y="412"/>
                    <a:pt x="344" y="432"/>
                    <a:pt x="337" y="456"/>
                  </a:cubicBezTo>
                  <a:cubicBezTo>
                    <a:pt x="296" y="548"/>
                    <a:pt x="272" y="657"/>
                    <a:pt x="262" y="776"/>
                  </a:cubicBezTo>
                  <a:cubicBezTo>
                    <a:pt x="251" y="899"/>
                    <a:pt x="259" y="1028"/>
                    <a:pt x="286" y="1164"/>
                  </a:cubicBezTo>
                  <a:cubicBezTo>
                    <a:pt x="340" y="1440"/>
                    <a:pt x="469" y="1729"/>
                    <a:pt x="653" y="2015"/>
                  </a:cubicBezTo>
                  <a:cubicBezTo>
                    <a:pt x="745" y="2158"/>
                    <a:pt x="851" y="2297"/>
                    <a:pt x="973" y="2436"/>
                  </a:cubicBezTo>
                  <a:cubicBezTo>
                    <a:pt x="1034" y="2505"/>
                    <a:pt x="1099" y="2572"/>
                    <a:pt x="1167" y="2637"/>
                  </a:cubicBezTo>
                  <a:cubicBezTo>
                    <a:pt x="1187" y="2654"/>
                    <a:pt x="1204" y="2671"/>
                    <a:pt x="1221" y="2688"/>
                  </a:cubicBezTo>
                  <a:cubicBezTo>
                    <a:pt x="1238" y="2701"/>
                    <a:pt x="1256" y="2718"/>
                    <a:pt x="1276" y="2732"/>
                  </a:cubicBezTo>
                  <a:cubicBezTo>
                    <a:pt x="1310" y="2763"/>
                    <a:pt x="1347" y="2794"/>
                    <a:pt x="1381" y="2828"/>
                  </a:cubicBezTo>
                  <a:cubicBezTo>
                    <a:pt x="1670" y="3076"/>
                    <a:pt x="1980" y="3324"/>
                    <a:pt x="2242" y="3624"/>
                  </a:cubicBezTo>
                  <a:cubicBezTo>
                    <a:pt x="2310" y="3698"/>
                    <a:pt x="2371" y="3776"/>
                    <a:pt x="2429" y="3858"/>
                  </a:cubicBezTo>
                  <a:cubicBezTo>
                    <a:pt x="2484" y="3940"/>
                    <a:pt x="2534" y="4025"/>
                    <a:pt x="2575" y="4114"/>
                  </a:cubicBezTo>
                  <a:cubicBezTo>
                    <a:pt x="2664" y="4293"/>
                    <a:pt x="2715" y="4484"/>
                    <a:pt x="2725" y="4681"/>
                  </a:cubicBezTo>
                  <a:cubicBezTo>
                    <a:pt x="2728" y="4780"/>
                    <a:pt x="2721" y="4882"/>
                    <a:pt x="2705" y="4977"/>
                  </a:cubicBezTo>
                  <a:cubicBezTo>
                    <a:pt x="2688" y="5076"/>
                    <a:pt x="2660" y="5168"/>
                    <a:pt x="2623" y="5260"/>
                  </a:cubicBezTo>
                  <a:cubicBezTo>
                    <a:pt x="2582" y="5348"/>
                    <a:pt x="2531" y="5433"/>
                    <a:pt x="2473" y="5511"/>
                  </a:cubicBezTo>
                  <a:cubicBezTo>
                    <a:pt x="2412" y="5590"/>
                    <a:pt x="2344" y="5661"/>
                    <a:pt x="2266" y="5722"/>
                  </a:cubicBezTo>
                  <a:cubicBezTo>
                    <a:pt x="2027" y="5919"/>
                    <a:pt x="1716" y="6028"/>
                    <a:pt x="1412" y="6028"/>
                  </a:cubicBezTo>
                  <a:cubicBezTo>
                    <a:pt x="1326" y="6028"/>
                    <a:pt x="1240" y="6019"/>
                    <a:pt x="1157" y="6001"/>
                  </a:cubicBezTo>
                  <a:cubicBezTo>
                    <a:pt x="1061" y="5978"/>
                    <a:pt x="970" y="5946"/>
                    <a:pt x="884" y="5906"/>
                  </a:cubicBezTo>
                  <a:cubicBezTo>
                    <a:pt x="799" y="5862"/>
                    <a:pt x="721" y="5808"/>
                    <a:pt x="647" y="5746"/>
                  </a:cubicBezTo>
                  <a:lnTo>
                    <a:pt x="595" y="5698"/>
                  </a:lnTo>
                  <a:cubicBezTo>
                    <a:pt x="578" y="5685"/>
                    <a:pt x="562" y="5665"/>
                    <a:pt x="545" y="5648"/>
                  </a:cubicBezTo>
                  <a:cubicBezTo>
                    <a:pt x="514" y="5613"/>
                    <a:pt x="483" y="5576"/>
                    <a:pt x="456" y="5538"/>
                  </a:cubicBezTo>
                  <a:cubicBezTo>
                    <a:pt x="402" y="5467"/>
                    <a:pt x="361" y="5386"/>
                    <a:pt x="330" y="5301"/>
                  </a:cubicBezTo>
                  <a:cubicBezTo>
                    <a:pt x="276" y="5130"/>
                    <a:pt x="272" y="4946"/>
                    <a:pt x="327" y="4790"/>
                  </a:cubicBezTo>
                  <a:cubicBezTo>
                    <a:pt x="354" y="4712"/>
                    <a:pt x="394" y="4644"/>
                    <a:pt x="449" y="4583"/>
                  </a:cubicBezTo>
                  <a:cubicBezTo>
                    <a:pt x="504" y="4522"/>
                    <a:pt x="571" y="4474"/>
                    <a:pt x="643" y="4436"/>
                  </a:cubicBezTo>
                  <a:cubicBezTo>
                    <a:pt x="764" y="4376"/>
                    <a:pt x="899" y="4346"/>
                    <a:pt x="1029" y="4346"/>
                  </a:cubicBezTo>
                  <a:cubicBezTo>
                    <a:pt x="1059" y="4346"/>
                    <a:pt x="1089" y="4348"/>
                    <a:pt x="1119" y="4351"/>
                  </a:cubicBezTo>
                  <a:cubicBezTo>
                    <a:pt x="1279" y="4368"/>
                    <a:pt x="1429" y="4430"/>
                    <a:pt x="1541" y="4522"/>
                  </a:cubicBezTo>
                  <a:cubicBezTo>
                    <a:pt x="1595" y="4569"/>
                    <a:pt x="1643" y="4624"/>
                    <a:pt x="1677" y="4681"/>
                  </a:cubicBezTo>
                  <a:cubicBezTo>
                    <a:pt x="1714" y="4739"/>
                    <a:pt x="1738" y="4804"/>
                    <a:pt x="1749" y="4869"/>
                  </a:cubicBezTo>
                  <a:cubicBezTo>
                    <a:pt x="1769" y="5001"/>
                    <a:pt x="1752" y="5134"/>
                    <a:pt x="1697" y="5239"/>
                  </a:cubicBezTo>
                  <a:cubicBezTo>
                    <a:pt x="1670" y="5293"/>
                    <a:pt x="1636" y="5338"/>
                    <a:pt x="1592" y="5375"/>
                  </a:cubicBezTo>
                  <a:cubicBezTo>
                    <a:pt x="1551" y="5409"/>
                    <a:pt x="1504" y="5440"/>
                    <a:pt x="1452" y="5457"/>
                  </a:cubicBezTo>
                  <a:cubicBezTo>
                    <a:pt x="1409" y="5472"/>
                    <a:pt x="1365" y="5478"/>
                    <a:pt x="1322" y="5478"/>
                  </a:cubicBezTo>
                  <a:cubicBezTo>
                    <a:pt x="1267" y="5478"/>
                    <a:pt x="1214" y="5468"/>
                    <a:pt x="1167" y="5450"/>
                  </a:cubicBezTo>
                  <a:cubicBezTo>
                    <a:pt x="1078" y="5420"/>
                    <a:pt x="1011" y="5372"/>
                    <a:pt x="956" y="5324"/>
                  </a:cubicBezTo>
                  <a:cubicBezTo>
                    <a:pt x="929" y="5301"/>
                    <a:pt x="909" y="5273"/>
                    <a:pt x="888" y="5249"/>
                  </a:cubicBezTo>
                  <a:cubicBezTo>
                    <a:pt x="871" y="5222"/>
                    <a:pt x="854" y="5202"/>
                    <a:pt x="840" y="5178"/>
                  </a:cubicBezTo>
                  <a:cubicBezTo>
                    <a:pt x="834" y="5168"/>
                    <a:pt x="830" y="5158"/>
                    <a:pt x="823" y="5147"/>
                  </a:cubicBezTo>
                  <a:cubicBezTo>
                    <a:pt x="820" y="5137"/>
                    <a:pt x="816" y="5127"/>
                    <a:pt x="813" y="5117"/>
                  </a:cubicBezTo>
                  <a:cubicBezTo>
                    <a:pt x="807" y="5106"/>
                    <a:pt x="803" y="5100"/>
                    <a:pt x="799" y="5093"/>
                  </a:cubicBezTo>
                  <a:cubicBezTo>
                    <a:pt x="799" y="5083"/>
                    <a:pt x="796" y="5076"/>
                    <a:pt x="793" y="5069"/>
                  </a:cubicBezTo>
                  <a:cubicBezTo>
                    <a:pt x="786" y="5045"/>
                    <a:pt x="782" y="5032"/>
                    <a:pt x="782" y="5032"/>
                  </a:cubicBezTo>
                  <a:lnTo>
                    <a:pt x="782" y="5032"/>
                  </a:lnTo>
                  <a:cubicBezTo>
                    <a:pt x="782" y="5032"/>
                    <a:pt x="786" y="5045"/>
                    <a:pt x="789" y="5073"/>
                  </a:cubicBezTo>
                  <a:cubicBezTo>
                    <a:pt x="793" y="5079"/>
                    <a:pt x="793" y="5086"/>
                    <a:pt x="793" y="5093"/>
                  </a:cubicBezTo>
                  <a:cubicBezTo>
                    <a:pt x="796" y="5103"/>
                    <a:pt x="799" y="5110"/>
                    <a:pt x="803" y="5120"/>
                  </a:cubicBezTo>
                  <a:cubicBezTo>
                    <a:pt x="807" y="5130"/>
                    <a:pt x="807" y="5141"/>
                    <a:pt x="810" y="5151"/>
                  </a:cubicBezTo>
                  <a:cubicBezTo>
                    <a:pt x="816" y="5161"/>
                    <a:pt x="820" y="5175"/>
                    <a:pt x="827" y="5185"/>
                  </a:cubicBezTo>
                  <a:cubicBezTo>
                    <a:pt x="834" y="5212"/>
                    <a:pt x="851" y="5236"/>
                    <a:pt x="864" y="5263"/>
                  </a:cubicBezTo>
                  <a:cubicBezTo>
                    <a:pt x="881" y="5290"/>
                    <a:pt x="901" y="5321"/>
                    <a:pt x="929" y="5351"/>
                  </a:cubicBezTo>
                  <a:cubicBezTo>
                    <a:pt x="980" y="5409"/>
                    <a:pt x="1047" y="5471"/>
                    <a:pt x="1140" y="5515"/>
                  </a:cubicBezTo>
                  <a:cubicBezTo>
                    <a:pt x="1187" y="5532"/>
                    <a:pt x="1238" y="5552"/>
                    <a:pt x="1296" y="5555"/>
                  </a:cubicBezTo>
                  <a:cubicBezTo>
                    <a:pt x="1316" y="5559"/>
                    <a:pt x="1335" y="5561"/>
                    <a:pt x="1355" y="5561"/>
                  </a:cubicBezTo>
                  <a:cubicBezTo>
                    <a:pt x="1395" y="5561"/>
                    <a:pt x="1437" y="5554"/>
                    <a:pt x="1480" y="5546"/>
                  </a:cubicBezTo>
                  <a:cubicBezTo>
                    <a:pt x="1541" y="5532"/>
                    <a:pt x="1603" y="5502"/>
                    <a:pt x="1660" y="5464"/>
                  </a:cubicBezTo>
                  <a:cubicBezTo>
                    <a:pt x="1718" y="5420"/>
                    <a:pt x="1769" y="5365"/>
                    <a:pt x="1810" y="5304"/>
                  </a:cubicBezTo>
                  <a:cubicBezTo>
                    <a:pt x="1888" y="5175"/>
                    <a:pt x="1922" y="5015"/>
                    <a:pt x="1905" y="4844"/>
                  </a:cubicBezTo>
                  <a:cubicBezTo>
                    <a:pt x="1898" y="4763"/>
                    <a:pt x="1874" y="4678"/>
                    <a:pt x="1830" y="4596"/>
                  </a:cubicBezTo>
                  <a:cubicBezTo>
                    <a:pt x="1790" y="4515"/>
                    <a:pt x="1732" y="4443"/>
                    <a:pt x="1660" y="4382"/>
                  </a:cubicBezTo>
                  <a:cubicBezTo>
                    <a:pt x="1521" y="4260"/>
                    <a:pt x="1344" y="4178"/>
                    <a:pt x="1146" y="4144"/>
                  </a:cubicBezTo>
                  <a:cubicBezTo>
                    <a:pt x="1094" y="4137"/>
                    <a:pt x="1041" y="4133"/>
                    <a:pt x="987" y="4133"/>
                  </a:cubicBezTo>
                  <a:cubicBezTo>
                    <a:pt x="840" y="4133"/>
                    <a:pt x="688" y="4161"/>
                    <a:pt x="545" y="4226"/>
                  </a:cubicBezTo>
                  <a:cubicBezTo>
                    <a:pt x="446" y="4266"/>
                    <a:pt x="350" y="4331"/>
                    <a:pt x="272" y="4409"/>
                  </a:cubicBezTo>
                  <a:cubicBezTo>
                    <a:pt x="190" y="4491"/>
                    <a:pt x="126" y="4590"/>
                    <a:pt x="85" y="4698"/>
                  </a:cubicBezTo>
                  <a:cubicBezTo>
                    <a:pt x="0" y="4916"/>
                    <a:pt x="0" y="5161"/>
                    <a:pt x="68" y="5386"/>
                  </a:cubicBezTo>
                  <a:cubicBezTo>
                    <a:pt x="102" y="5497"/>
                    <a:pt x="157" y="5607"/>
                    <a:pt x="225" y="5706"/>
                  </a:cubicBezTo>
                  <a:cubicBezTo>
                    <a:pt x="262" y="5750"/>
                    <a:pt x="292" y="5797"/>
                    <a:pt x="333" y="5838"/>
                  </a:cubicBezTo>
                  <a:cubicBezTo>
                    <a:pt x="354" y="5862"/>
                    <a:pt x="374" y="5882"/>
                    <a:pt x="394" y="5902"/>
                  </a:cubicBezTo>
                  <a:lnTo>
                    <a:pt x="460" y="5964"/>
                  </a:lnTo>
                  <a:cubicBezTo>
                    <a:pt x="548" y="6042"/>
                    <a:pt x="647" y="6110"/>
                    <a:pt x="752" y="6164"/>
                  </a:cubicBezTo>
                  <a:cubicBezTo>
                    <a:pt x="860" y="6219"/>
                    <a:pt x="973" y="6260"/>
                    <a:pt x="1092" y="6287"/>
                  </a:cubicBezTo>
                  <a:cubicBezTo>
                    <a:pt x="1200" y="6311"/>
                    <a:pt x="1311" y="6323"/>
                    <a:pt x="1421" y="6323"/>
                  </a:cubicBezTo>
                  <a:cubicBezTo>
                    <a:pt x="1793" y="6323"/>
                    <a:pt x="2165" y="6190"/>
                    <a:pt x="2456" y="5954"/>
                  </a:cubicBezTo>
                  <a:cubicBezTo>
                    <a:pt x="2548" y="5875"/>
                    <a:pt x="2633" y="5787"/>
                    <a:pt x="2708" y="5689"/>
                  </a:cubicBezTo>
                  <a:cubicBezTo>
                    <a:pt x="2779" y="5590"/>
                    <a:pt x="2840" y="5484"/>
                    <a:pt x="2888" y="5372"/>
                  </a:cubicBezTo>
                  <a:cubicBezTo>
                    <a:pt x="2936" y="5260"/>
                    <a:pt x="2966" y="5141"/>
                    <a:pt x="2986" y="5022"/>
                  </a:cubicBezTo>
                  <a:cubicBezTo>
                    <a:pt x="3004" y="4902"/>
                    <a:pt x="3011" y="4787"/>
                    <a:pt x="3004" y="4668"/>
                  </a:cubicBezTo>
                  <a:cubicBezTo>
                    <a:pt x="2990" y="4430"/>
                    <a:pt x="2919" y="4199"/>
                    <a:pt x="2817" y="3998"/>
                  </a:cubicBezTo>
                  <a:cubicBezTo>
                    <a:pt x="2711" y="3794"/>
                    <a:pt x="2575" y="3613"/>
                    <a:pt x="2432" y="3456"/>
                  </a:cubicBezTo>
                  <a:cubicBezTo>
                    <a:pt x="2140" y="3137"/>
                    <a:pt x="1813" y="2896"/>
                    <a:pt x="1517" y="2660"/>
                  </a:cubicBezTo>
                  <a:cubicBezTo>
                    <a:pt x="1480" y="2634"/>
                    <a:pt x="1443" y="2603"/>
                    <a:pt x="1408" y="2572"/>
                  </a:cubicBezTo>
                  <a:cubicBezTo>
                    <a:pt x="1388" y="2558"/>
                    <a:pt x="1371" y="2545"/>
                    <a:pt x="1354" y="2531"/>
                  </a:cubicBezTo>
                  <a:cubicBezTo>
                    <a:pt x="1337" y="2518"/>
                    <a:pt x="1320" y="2501"/>
                    <a:pt x="1303" y="2487"/>
                  </a:cubicBezTo>
                  <a:cubicBezTo>
                    <a:pt x="1235" y="2429"/>
                    <a:pt x="1170" y="2368"/>
                    <a:pt x="1113" y="2307"/>
                  </a:cubicBezTo>
                  <a:cubicBezTo>
                    <a:pt x="994" y="2181"/>
                    <a:pt x="884" y="2052"/>
                    <a:pt x="793" y="1919"/>
                  </a:cubicBezTo>
                  <a:cubicBezTo>
                    <a:pt x="606" y="1657"/>
                    <a:pt x="469" y="1389"/>
                    <a:pt x="398" y="1140"/>
                  </a:cubicBezTo>
                  <a:cubicBezTo>
                    <a:pt x="327" y="889"/>
                    <a:pt x="327" y="654"/>
                    <a:pt x="391" y="477"/>
                  </a:cubicBezTo>
                  <a:cubicBezTo>
                    <a:pt x="446" y="297"/>
                    <a:pt x="548" y="178"/>
                    <a:pt x="619" y="106"/>
                  </a:cubicBezTo>
                  <a:cubicBezTo>
                    <a:pt x="656" y="68"/>
                    <a:pt x="687" y="45"/>
                    <a:pt x="708" y="28"/>
                  </a:cubicBezTo>
                  <a:cubicBezTo>
                    <a:pt x="728" y="11"/>
                    <a:pt x="738"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6"/>
            <p:cNvSpPr/>
            <p:nvPr/>
          </p:nvSpPr>
          <p:spPr>
            <a:xfrm>
              <a:off x="539227" y="582353"/>
              <a:ext cx="136529" cy="197023"/>
            </a:xfrm>
            <a:custGeom>
              <a:avLst/>
              <a:gdLst/>
              <a:ahLst/>
              <a:cxnLst/>
              <a:rect l="l" t="t" r="r" b="b"/>
              <a:pathLst>
                <a:path w="3110" h="4488" extrusionOk="0">
                  <a:moveTo>
                    <a:pt x="3109" y="1"/>
                  </a:moveTo>
                  <a:cubicBezTo>
                    <a:pt x="3109" y="1"/>
                    <a:pt x="3103" y="28"/>
                    <a:pt x="3092" y="79"/>
                  </a:cubicBezTo>
                  <a:cubicBezTo>
                    <a:pt x="3086" y="107"/>
                    <a:pt x="3075" y="137"/>
                    <a:pt x="3062" y="175"/>
                  </a:cubicBezTo>
                  <a:cubicBezTo>
                    <a:pt x="3058" y="195"/>
                    <a:pt x="3048" y="212"/>
                    <a:pt x="3042" y="232"/>
                  </a:cubicBezTo>
                  <a:cubicBezTo>
                    <a:pt x="3031" y="253"/>
                    <a:pt x="3024" y="277"/>
                    <a:pt x="3014" y="297"/>
                  </a:cubicBezTo>
                  <a:cubicBezTo>
                    <a:pt x="2932" y="481"/>
                    <a:pt x="2766" y="712"/>
                    <a:pt x="2507" y="926"/>
                  </a:cubicBezTo>
                  <a:cubicBezTo>
                    <a:pt x="2442" y="980"/>
                    <a:pt x="2371" y="1035"/>
                    <a:pt x="2300" y="1086"/>
                  </a:cubicBezTo>
                  <a:cubicBezTo>
                    <a:pt x="2225" y="1137"/>
                    <a:pt x="2144" y="1184"/>
                    <a:pt x="2058" y="1233"/>
                  </a:cubicBezTo>
                  <a:cubicBezTo>
                    <a:pt x="1891" y="1327"/>
                    <a:pt x="1704" y="1416"/>
                    <a:pt x="1514" y="1518"/>
                  </a:cubicBezTo>
                  <a:cubicBezTo>
                    <a:pt x="1320" y="1613"/>
                    <a:pt x="1116" y="1719"/>
                    <a:pt x="919" y="1851"/>
                  </a:cubicBezTo>
                  <a:cubicBezTo>
                    <a:pt x="891" y="1869"/>
                    <a:pt x="868" y="1886"/>
                    <a:pt x="844" y="1903"/>
                  </a:cubicBezTo>
                  <a:cubicBezTo>
                    <a:pt x="820" y="1923"/>
                    <a:pt x="792" y="1940"/>
                    <a:pt x="769" y="1957"/>
                  </a:cubicBezTo>
                  <a:cubicBezTo>
                    <a:pt x="745" y="1977"/>
                    <a:pt x="721" y="1994"/>
                    <a:pt x="698" y="2015"/>
                  </a:cubicBezTo>
                  <a:lnTo>
                    <a:pt x="626" y="2079"/>
                  </a:lnTo>
                  <a:cubicBezTo>
                    <a:pt x="534" y="2164"/>
                    <a:pt x="450" y="2256"/>
                    <a:pt x="368" y="2358"/>
                  </a:cubicBezTo>
                  <a:cubicBezTo>
                    <a:pt x="293" y="2460"/>
                    <a:pt x="225" y="2572"/>
                    <a:pt x="167" y="2692"/>
                  </a:cubicBezTo>
                  <a:cubicBezTo>
                    <a:pt x="112" y="2811"/>
                    <a:pt x="68" y="2936"/>
                    <a:pt x="45" y="3073"/>
                  </a:cubicBezTo>
                  <a:cubicBezTo>
                    <a:pt x="1" y="3338"/>
                    <a:pt x="37" y="3627"/>
                    <a:pt x="167" y="3862"/>
                  </a:cubicBezTo>
                  <a:cubicBezTo>
                    <a:pt x="293" y="4097"/>
                    <a:pt x="486" y="4270"/>
                    <a:pt x="698" y="4372"/>
                  </a:cubicBezTo>
                  <a:cubicBezTo>
                    <a:pt x="860" y="4451"/>
                    <a:pt x="1033" y="4487"/>
                    <a:pt x="1195" y="4487"/>
                  </a:cubicBezTo>
                  <a:cubicBezTo>
                    <a:pt x="1244" y="4487"/>
                    <a:pt x="1291" y="4484"/>
                    <a:pt x="1337" y="4478"/>
                  </a:cubicBezTo>
                  <a:cubicBezTo>
                    <a:pt x="1436" y="4467"/>
                    <a:pt x="1531" y="4437"/>
                    <a:pt x="1616" y="4393"/>
                  </a:cubicBezTo>
                  <a:cubicBezTo>
                    <a:pt x="1698" y="4348"/>
                    <a:pt x="1766" y="4291"/>
                    <a:pt x="1820" y="4226"/>
                  </a:cubicBezTo>
                  <a:cubicBezTo>
                    <a:pt x="1874" y="4161"/>
                    <a:pt x="1908" y="4090"/>
                    <a:pt x="1929" y="4026"/>
                  </a:cubicBezTo>
                  <a:cubicBezTo>
                    <a:pt x="1949" y="3957"/>
                    <a:pt x="1956" y="3896"/>
                    <a:pt x="1956" y="3842"/>
                  </a:cubicBezTo>
                  <a:cubicBezTo>
                    <a:pt x="1953" y="3787"/>
                    <a:pt x="1946" y="3736"/>
                    <a:pt x="1932" y="3699"/>
                  </a:cubicBezTo>
                  <a:cubicBezTo>
                    <a:pt x="1926" y="3679"/>
                    <a:pt x="1915" y="3661"/>
                    <a:pt x="1908" y="3644"/>
                  </a:cubicBezTo>
                  <a:cubicBezTo>
                    <a:pt x="1902" y="3627"/>
                    <a:pt x="1895" y="3613"/>
                    <a:pt x="1888" y="3603"/>
                  </a:cubicBezTo>
                  <a:cubicBezTo>
                    <a:pt x="1878" y="3590"/>
                    <a:pt x="1871" y="3580"/>
                    <a:pt x="1868" y="3572"/>
                  </a:cubicBezTo>
                  <a:cubicBezTo>
                    <a:pt x="1861" y="3563"/>
                    <a:pt x="1854" y="3556"/>
                    <a:pt x="1850" y="3552"/>
                  </a:cubicBezTo>
                  <a:cubicBezTo>
                    <a:pt x="1841" y="3542"/>
                    <a:pt x="1837" y="3536"/>
                    <a:pt x="1837" y="3536"/>
                  </a:cubicBezTo>
                  <a:lnTo>
                    <a:pt x="1837" y="3536"/>
                  </a:lnTo>
                  <a:cubicBezTo>
                    <a:pt x="1837" y="3536"/>
                    <a:pt x="1837" y="3542"/>
                    <a:pt x="1844" y="3556"/>
                  </a:cubicBezTo>
                  <a:cubicBezTo>
                    <a:pt x="1847" y="3563"/>
                    <a:pt x="1850" y="3569"/>
                    <a:pt x="1854" y="3580"/>
                  </a:cubicBezTo>
                  <a:cubicBezTo>
                    <a:pt x="1858" y="3590"/>
                    <a:pt x="1861" y="3600"/>
                    <a:pt x="1864" y="3613"/>
                  </a:cubicBezTo>
                  <a:cubicBezTo>
                    <a:pt x="1878" y="3661"/>
                    <a:pt x="1882" y="3743"/>
                    <a:pt x="1858" y="3831"/>
                  </a:cubicBezTo>
                  <a:cubicBezTo>
                    <a:pt x="1844" y="3872"/>
                    <a:pt x="1827" y="3919"/>
                    <a:pt x="1797" y="3964"/>
                  </a:cubicBezTo>
                  <a:cubicBezTo>
                    <a:pt x="1766" y="4008"/>
                    <a:pt x="1728" y="4049"/>
                    <a:pt x="1681" y="4079"/>
                  </a:cubicBezTo>
                  <a:cubicBezTo>
                    <a:pt x="1585" y="4148"/>
                    <a:pt x="1456" y="4181"/>
                    <a:pt x="1317" y="4181"/>
                  </a:cubicBezTo>
                  <a:cubicBezTo>
                    <a:pt x="1174" y="4178"/>
                    <a:pt x="1021" y="4128"/>
                    <a:pt x="891" y="4035"/>
                  </a:cubicBezTo>
                  <a:cubicBezTo>
                    <a:pt x="759" y="3944"/>
                    <a:pt x="646" y="3808"/>
                    <a:pt x="582" y="3658"/>
                  </a:cubicBezTo>
                  <a:lnTo>
                    <a:pt x="572" y="3627"/>
                  </a:lnTo>
                  <a:lnTo>
                    <a:pt x="561" y="3600"/>
                  </a:lnTo>
                  <a:cubicBezTo>
                    <a:pt x="552" y="3580"/>
                    <a:pt x="548" y="3559"/>
                    <a:pt x="544" y="3542"/>
                  </a:cubicBezTo>
                  <a:cubicBezTo>
                    <a:pt x="538" y="3522"/>
                    <a:pt x="534" y="3501"/>
                    <a:pt x="531" y="3481"/>
                  </a:cubicBezTo>
                  <a:cubicBezTo>
                    <a:pt x="527" y="3470"/>
                    <a:pt x="527" y="3461"/>
                    <a:pt x="524" y="3450"/>
                  </a:cubicBezTo>
                  <a:lnTo>
                    <a:pt x="521" y="3416"/>
                  </a:lnTo>
                  <a:cubicBezTo>
                    <a:pt x="514" y="3335"/>
                    <a:pt x="517" y="3246"/>
                    <a:pt x="534" y="3158"/>
                  </a:cubicBezTo>
                  <a:cubicBezTo>
                    <a:pt x="568" y="2981"/>
                    <a:pt x="636" y="2794"/>
                    <a:pt x="752" y="2627"/>
                  </a:cubicBezTo>
                  <a:cubicBezTo>
                    <a:pt x="803" y="2542"/>
                    <a:pt x="864" y="2460"/>
                    <a:pt x="932" y="2382"/>
                  </a:cubicBezTo>
                  <a:lnTo>
                    <a:pt x="987" y="2327"/>
                  </a:lnTo>
                  <a:cubicBezTo>
                    <a:pt x="1004" y="2307"/>
                    <a:pt x="1024" y="2291"/>
                    <a:pt x="1041" y="2274"/>
                  </a:cubicBezTo>
                  <a:cubicBezTo>
                    <a:pt x="1058" y="2253"/>
                    <a:pt x="1078" y="2236"/>
                    <a:pt x="1099" y="2216"/>
                  </a:cubicBezTo>
                  <a:cubicBezTo>
                    <a:pt x="1116" y="2198"/>
                    <a:pt x="1136" y="2181"/>
                    <a:pt x="1157" y="2161"/>
                  </a:cubicBezTo>
                  <a:cubicBezTo>
                    <a:pt x="1313" y="2018"/>
                    <a:pt x="1490" y="1892"/>
                    <a:pt x="1664" y="1767"/>
                  </a:cubicBezTo>
                  <a:cubicBezTo>
                    <a:pt x="1837" y="1644"/>
                    <a:pt x="2011" y="1522"/>
                    <a:pt x="2171" y="1399"/>
                  </a:cubicBezTo>
                  <a:cubicBezTo>
                    <a:pt x="2327" y="1273"/>
                    <a:pt x="2473" y="1148"/>
                    <a:pt x="2596" y="1021"/>
                  </a:cubicBezTo>
                  <a:cubicBezTo>
                    <a:pt x="2718" y="895"/>
                    <a:pt x="2817" y="766"/>
                    <a:pt x="2891" y="644"/>
                  </a:cubicBezTo>
                  <a:cubicBezTo>
                    <a:pt x="2963" y="521"/>
                    <a:pt x="3014" y="409"/>
                    <a:pt x="3045" y="311"/>
                  </a:cubicBezTo>
                  <a:cubicBezTo>
                    <a:pt x="3055" y="286"/>
                    <a:pt x="3058" y="263"/>
                    <a:pt x="3065" y="242"/>
                  </a:cubicBezTo>
                  <a:cubicBezTo>
                    <a:pt x="3072" y="219"/>
                    <a:pt x="3078" y="198"/>
                    <a:pt x="3082" y="181"/>
                  </a:cubicBezTo>
                  <a:cubicBezTo>
                    <a:pt x="3089" y="140"/>
                    <a:pt x="3096" y="110"/>
                    <a:pt x="3099" y="82"/>
                  </a:cubicBezTo>
                  <a:cubicBezTo>
                    <a:pt x="3106" y="28"/>
                    <a:pt x="3109" y="1"/>
                    <a:pt x="3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6"/>
            <p:cNvSpPr/>
            <p:nvPr/>
          </p:nvSpPr>
          <p:spPr>
            <a:xfrm>
              <a:off x="505731" y="503068"/>
              <a:ext cx="113306" cy="147504"/>
            </a:xfrm>
            <a:custGeom>
              <a:avLst/>
              <a:gdLst/>
              <a:ahLst/>
              <a:cxnLst/>
              <a:rect l="l" t="t" r="r" b="b"/>
              <a:pathLst>
                <a:path w="2581" h="3360" extrusionOk="0">
                  <a:moveTo>
                    <a:pt x="1715" y="1"/>
                  </a:moveTo>
                  <a:cubicBezTo>
                    <a:pt x="1569" y="1"/>
                    <a:pt x="1413" y="11"/>
                    <a:pt x="1246" y="48"/>
                  </a:cubicBezTo>
                  <a:cubicBezTo>
                    <a:pt x="1083" y="86"/>
                    <a:pt x="913" y="150"/>
                    <a:pt x="753" y="255"/>
                  </a:cubicBezTo>
                  <a:cubicBezTo>
                    <a:pt x="593" y="354"/>
                    <a:pt x="443" y="491"/>
                    <a:pt x="324" y="657"/>
                  </a:cubicBezTo>
                  <a:cubicBezTo>
                    <a:pt x="205" y="820"/>
                    <a:pt x="117" y="1007"/>
                    <a:pt x="62" y="1202"/>
                  </a:cubicBezTo>
                  <a:cubicBezTo>
                    <a:pt x="52" y="1252"/>
                    <a:pt x="39" y="1304"/>
                    <a:pt x="32" y="1351"/>
                  </a:cubicBezTo>
                  <a:cubicBezTo>
                    <a:pt x="25" y="1403"/>
                    <a:pt x="15" y="1450"/>
                    <a:pt x="12" y="1500"/>
                  </a:cubicBezTo>
                  <a:cubicBezTo>
                    <a:pt x="1" y="1599"/>
                    <a:pt x="1" y="1701"/>
                    <a:pt x="12" y="1800"/>
                  </a:cubicBezTo>
                  <a:cubicBezTo>
                    <a:pt x="25" y="1994"/>
                    <a:pt x="73" y="2185"/>
                    <a:pt x="144" y="2354"/>
                  </a:cubicBezTo>
                  <a:cubicBezTo>
                    <a:pt x="212" y="2525"/>
                    <a:pt x="307" y="2678"/>
                    <a:pt x="412" y="2807"/>
                  </a:cubicBezTo>
                  <a:cubicBezTo>
                    <a:pt x="519" y="2937"/>
                    <a:pt x="637" y="3042"/>
                    <a:pt x="756" y="3123"/>
                  </a:cubicBezTo>
                  <a:cubicBezTo>
                    <a:pt x="872" y="3205"/>
                    <a:pt x="995" y="3260"/>
                    <a:pt x="1103" y="3293"/>
                  </a:cubicBezTo>
                  <a:cubicBezTo>
                    <a:pt x="1158" y="3314"/>
                    <a:pt x="1208" y="3321"/>
                    <a:pt x="1257" y="3334"/>
                  </a:cubicBezTo>
                  <a:cubicBezTo>
                    <a:pt x="1280" y="3337"/>
                    <a:pt x="1304" y="3341"/>
                    <a:pt x="1328" y="3345"/>
                  </a:cubicBezTo>
                  <a:cubicBezTo>
                    <a:pt x="1348" y="3348"/>
                    <a:pt x="1368" y="3351"/>
                    <a:pt x="1389" y="3351"/>
                  </a:cubicBezTo>
                  <a:cubicBezTo>
                    <a:pt x="1430" y="3355"/>
                    <a:pt x="1464" y="3355"/>
                    <a:pt x="1494" y="3358"/>
                  </a:cubicBezTo>
                  <a:cubicBezTo>
                    <a:pt x="1505" y="3359"/>
                    <a:pt x="1514" y="3360"/>
                    <a:pt x="1524" y="3360"/>
                  </a:cubicBezTo>
                  <a:cubicBezTo>
                    <a:pt x="1542" y="3360"/>
                    <a:pt x="1559" y="3358"/>
                    <a:pt x="1573" y="3358"/>
                  </a:cubicBezTo>
                  <a:lnTo>
                    <a:pt x="1637" y="3358"/>
                  </a:lnTo>
                  <a:cubicBezTo>
                    <a:pt x="1637" y="3358"/>
                    <a:pt x="1613" y="3355"/>
                    <a:pt x="1573" y="3348"/>
                  </a:cubicBezTo>
                  <a:cubicBezTo>
                    <a:pt x="1555" y="3345"/>
                    <a:pt x="1528" y="3337"/>
                    <a:pt x="1502" y="3328"/>
                  </a:cubicBezTo>
                  <a:cubicBezTo>
                    <a:pt x="1471" y="3321"/>
                    <a:pt x="1440" y="3307"/>
                    <a:pt x="1403" y="3293"/>
                  </a:cubicBezTo>
                  <a:cubicBezTo>
                    <a:pt x="1368" y="3280"/>
                    <a:pt x="1328" y="3263"/>
                    <a:pt x="1287" y="3243"/>
                  </a:cubicBezTo>
                  <a:cubicBezTo>
                    <a:pt x="1249" y="3219"/>
                    <a:pt x="1205" y="3199"/>
                    <a:pt x="1161" y="3168"/>
                  </a:cubicBezTo>
                  <a:cubicBezTo>
                    <a:pt x="1141" y="3154"/>
                    <a:pt x="1117" y="3141"/>
                    <a:pt x="1097" y="3123"/>
                  </a:cubicBezTo>
                  <a:cubicBezTo>
                    <a:pt x="1073" y="3106"/>
                    <a:pt x="1053" y="3089"/>
                    <a:pt x="1029" y="3072"/>
                  </a:cubicBezTo>
                  <a:cubicBezTo>
                    <a:pt x="988" y="3035"/>
                    <a:pt x="940" y="2998"/>
                    <a:pt x="899" y="2950"/>
                  </a:cubicBezTo>
                  <a:cubicBezTo>
                    <a:pt x="811" y="2865"/>
                    <a:pt x="732" y="2756"/>
                    <a:pt x="665" y="2634"/>
                  </a:cubicBezTo>
                  <a:cubicBezTo>
                    <a:pt x="600" y="2511"/>
                    <a:pt x="549" y="2375"/>
                    <a:pt x="511" y="2229"/>
                  </a:cubicBezTo>
                  <a:cubicBezTo>
                    <a:pt x="474" y="2086"/>
                    <a:pt x="457" y="1933"/>
                    <a:pt x="457" y="1780"/>
                  </a:cubicBezTo>
                  <a:lnTo>
                    <a:pt x="461" y="1722"/>
                  </a:lnTo>
                  <a:cubicBezTo>
                    <a:pt x="461" y="1701"/>
                    <a:pt x="464" y="1684"/>
                    <a:pt x="464" y="1664"/>
                  </a:cubicBezTo>
                  <a:cubicBezTo>
                    <a:pt x="464" y="1647"/>
                    <a:pt x="464" y="1627"/>
                    <a:pt x="467" y="1607"/>
                  </a:cubicBezTo>
                  <a:lnTo>
                    <a:pt x="474" y="1552"/>
                  </a:lnTo>
                  <a:cubicBezTo>
                    <a:pt x="478" y="1511"/>
                    <a:pt x="484" y="1474"/>
                    <a:pt x="491" y="1436"/>
                  </a:cubicBezTo>
                  <a:cubicBezTo>
                    <a:pt x="498" y="1398"/>
                    <a:pt x="511" y="1365"/>
                    <a:pt x="519" y="1327"/>
                  </a:cubicBezTo>
                  <a:cubicBezTo>
                    <a:pt x="555" y="1181"/>
                    <a:pt x="621" y="1042"/>
                    <a:pt x="698" y="919"/>
                  </a:cubicBezTo>
                  <a:cubicBezTo>
                    <a:pt x="780" y="797"/>
                    <a:pt x="882" y="688"/>
                    <a:pt x="995" y="599"/>
                  </a:cubicBezTo>
                  <a:cubicBezTo>
                    <a:pt x="1106" y="511"/>
                    <a:pt x="1229" y="436"/>
                    <a:pt x="1355" y="382"/>
                  </a:cubicBezTo>
                  <a:cubicBezTo>
                    <a:pt x="1481" y="324"/>
                    <a:pt x="1607" y="286"/>
                    <a:pt x="1729" y="266"/>
                  </a:cubicBezTo>
                  <a:cubicBezTo>
                    <a:pt x="1852" y="249"/>
                    <a:pt x="1968" y="239"/>
                    <a:pt x="2070" y="239"/>
                  </a:cubicBezTo>
                  <a:cubicBezTo>
                    <a:pt x="2124" y="239"/>
                    <a:pt x="2172" y="242"/>
                    <a:pt x="2216" y="246"/>
                  </a:cubicBezTo>
                  <a:cubicBezTo>
                    <a:pt x="2260" y="249"/>
                    <a:pt x="2304" y="255"/>
                    <a:pt x="2342" y="263"/>
                  </a:cubicBezTo>
                  <a:cubicBezTo>
                    <a:pt x="2379" y="269"/>
                    <a:pt x="2413" y="276"/>
                    <a:pt x="2444" y="280"/>
                  </a:cubicBezTo>
                  <a:cubicBezTo>
                    <a:pt x="2471" y="286"/>
                    <a:pt x="2494" y="293"/>
                    <a:pt x="2515" y="300"/>
                  </a:cubicBezTo>
                  <a:cubicBezTo>
                    <a:pt x="2556" y="310"/>
                    <a:pt x="2580" y="317"/>
                    <a:pt x="2580" y="317"/>
                  </a:cubicBezTo>
                  <a:cubicBezTo>
                    <a:pt x="2580" y="317"/>
                    <a:pt x="2560" y="304"/>
                    <a:pt x="2525" y="280"/>
                  </a:cubicBezTo>
                  <a:cubicBezTo>
                    <a:pt x="2508" y="266"/>
                    <a:pt x="2488" y="249"/>
                    <a:pt x="2464" y="232"/>
                  </a:cubicBezTo>
                  <a:cubicBezTo>
                    <a:pt x="2437" y="215"/>
                    <a:pt x="2406" y="198"/>
                    <a:pt x="2372" y="178"/>
                  </a:cubicBezTo>
                  <a:cubicBezTo>
                    <a:pt x="2335" y="161"/>
                    <a:pt x="2294" y="140"/>
                    <a:pt x="2249" y="120"/>
                  </a:cubicBezTo>
                  <a:cubicBezTo>
                    <a:pt x="2202" y="103"/>
                    <a:pt x="2155" y="82"/>
                    <a:pt x="2097" y="65"/>
                  </a:cubicBezTo>
                  <a:cubicBezTo>
                    <a:pt x="1988" y="31"/>
                    <a:pt x="1858" y="4"/>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6"/>
            <p:cNvSpPr/>
            <p:nvPr/>
          </p:nvSpPr>
          <p:spPr>
            <a:xfrm>
              <a:off x="520701" y="666291"/>
              <a:ext cx="64709" cy="100663"/>
            </a:xfrm>
            <a:custGeom>
              <a:avLst/>
              <a:gdLst/>
              <a:ahLst/>
              <a:cxnLst/>
              <a:rect l="l" t="t" r="r" b="b"/>
              <a:pathLst>
                <a:path w="1474" h="2293" extrusionOk="0">
                  <a:moveTo>
                    <a:pt x="1293" y="1"/>
                  </a:moveTo>
                  <a:cubicBezTo>
                    <a:pt x="1232" y="4"/>
                    <a:pt x="1161" y="4"/>
                    <a:pt x="1079" y="7"/>
                  </a:cubicBezTo>
                  <a:cubicBezTo>
                    <a:pt x="997" y="11"/>
                    <a:pt x="905" y="21"/>
                    <a:pt x="806" y="38"/>
                  </a:cubicBezTo>
                  <a:cubicBezTo>
                    <a:pt x="756" y="45"/>
                    <a:pt x="704" y="55"/>
                    <a:pt x="650" y="68"/>
                  </a:cubicBezTo>
                  <a:cubicBezTo>
                    <a:pt x="596" y="79"/>
                    <a:pt x="538" y="96"/>
                    <a:pt x="476" y="117"/>
                  </a:cubicBezTo>
                  <a:cubicBezTo>
                    <a:pt x="418" y="140"/>
                    <a:pt x="357" y="170"/>
                    <a:pt x="300" y="219"/>
                  </a:cubicBezTo>
                  <a:cubicBezTo>
                    <a:pt x="239" y="263"/>
                    <a:pt x="184" y="330"/>
                    <a:pt x="157" y="412"/>
                  </a:cubicBezTo>
                  <a:cubicBezTo>
                    <a:pt x="123" y="508"/>
                    <a:pt x="123" y="613"/>
                    <a:pt x="160" y="712"/>
                  </a:cubicBezTo>
                  <a:cubicBezTo>
                    <a:pt x="181" y="759"/>
                    <a:pt x="205" y="811"/>
                    <a:pt x="242" y="851"/>
                  </a:cubicBezTo>
                  <a:cubicBezTo>
                    <a:pt x="263" y="872"/>
                    <a:pt x="283" y="892"/>
                    <a:pt x="307" y="909"/>
                  </a:cubicBezTo>
                  <a:lnTo>
                    <a:pt x="313" y="916"/>
                  </a:lnTo>
                  <a:lnTo>
                    <a:pt x="320" y="919"/>
                  </a:lnTo>
                  <a:lnTo>
                    <a:pt x="320" y="922"/>
                  </a:lnTo>
                  <a:lnTo>
                    <a:pt x="316" y="922"/>
                  </a:lnTo>
                  <a:lnTo>
                    <a:pt x="316" y="926"/>
                  </a:lnTo>
                  <a:lnTo>
                    <a:pt x="320" y="926"/>
                  </a:lnTo>
                  <a:lnTo>
                    <a:pt x="310" y="933"/>
                  </a:lnTo>
                  <a:lnTo>
                    <a:pt x="296" y="953"/>
                  </a:lnTo>
                  <a:cubicBezTo>
                    <a:pt x="252" y="1001"/>
                    <a:pt x="211" y="1052"/>
                    <a:pt x="174" y="1106"/>
                  </a:cubicBezTo>
                  <a:cubicBezTo>
                    <a:pt x="137" y="1164"/>
                    <a:pt x="102" y="1222"/>
                    <a:pt x="76" y="1286"/>
                  </a:cubicBezTo>
                  <a:cubicBezTo>
                    <a:pt x="62" y="1318"/>
                    <a:pt x="51" y="1351"/>
                    <a:pt x="38" y="1382"/>
                  </a:cubicBezTo>
                  <a:cubicBezTo>
                    <a:pt x="31" y="1415"/>
                    <a:pt x="21" y="1450"/>
                    <a:pt x="18" y="1484"/>
                  </a:cubicBezTo>
                  <a:cubicBezTo>
                    <a:pt x="4" y="1558"/>
                    <a:pt x="0" y="1637"/>
                    <a:pt x="14" y="1709"/>
                  </a:cubicBezTo>
                  <a:cubicBezTo>
                    <a:pt x="24" y="1780"/>
                    <a:pt x="41" y="1844"/>
                    <a:pt x="65" y="1902"/>
                  </a:cubicBezTo>
                  <a:cubicBezTo>
                    <a:pt x="79" y="1933"/>
                    <a:pt x="92" y="1963"/>
                    <a:pt x="109" y="1991"/>
                  </a:cubicBezTo>
                  <a:cubicBezTo>
                    <a:pt x="123" y="2021"/>
                    <a:pt x="140" y="2048"/>
                    <a:pt x="160" y="2076"/>
                  </a:cubicBezTo>
                  <a:cubicBezTo>
                    <a:pt x="198" y="2127"/>
                    <a:pt x="239" y="2171"/>
                    <a:pt x="286" y="2208"/>
                  </a:cubicBezTo>
                  <a:cubicBezTo>
                    <a:pt x="334" y="2246"/>
                    <a:pt x="391" y="2277"/>
                    <a:pt x="453" y="2287"/>
                  </a:cubicBezTo>
                  <a:cubicBezTo>
                    <a:pt x="471" y="2291"/>
                    <a:pt x="490" y="2293"/>
                    <a:pt x="509" y="2293"/>
                  </a:cubicBezTo>
                  <a:cubicBezTo>
                    <a:pt x="549" y="2293"/>
                    <a:pt x="587" y="2284"/>
                    <a:pt x="619" y="2273"/>
                  </a:cubicBezTo>
                  <a:cubicBezTo>
                    <a:pt x="671" y="2256"/>
                    <a:pt x="708" y="2225"/>
                    <a:pt x="735" y="2195"/>
                  </a:cubicBezTo>
                  <a:cubicBezTo>
                    <a:pt x="762" y="2164"/>
                    <a:pt x="783" y="2134"/>
                    <a:pt x="796" y="2109"/>
                  </a:cubicBezTo>
                  <a:cubicBezTo>
                    <a:pt x="823" y="2052"/>
                    <a:pt x="837" y="2007"/>
                    <a:pt x="847" y="1977"/>
                  </a:cubicBezTo>
                  <a:cubicBezTo>
                    <a:pt x="854" y="1943"/>
                    <a:pt x="861" y="1930"/>
                    <a:pt x="861" y="1930"/>
                  </a:cubicBezTo>
                  <a:lnTo>
                    <a:pt x="861" y="1930"/>
                  </a:lnTo>
                  <a:cubicBezTo>
                    <a:pt x="861" y="1930"/>
                    <a:pt x="847" y="1940"/>
                    <a:pt x="827" y="1967"/>
                  </a:cubicBezTo>
                  <a:cubicBezTo>
                    <a:pt x="806" y="1991"/>
                    <a:pt x="776" y="2025"/>
                    <a:pt x="735" y="2059"/>
                  </a:cubicBezTo>
                  <a:cubicBezTo>
                    <a:pt x="698" y="2096"/>
                    <a:pt x="640" y="2134"/>
                    <a:pt x="582" y="2137"/>
                  </a:cubicBezTo>
                  <a:cubicBezTo>
                    <a:pt x="579" y="2137"/>
                    <a:pt x="576" y="2137"/>
                    <a:pt x="572" y="2137"/>
                  </a:cubicBezTo>
                  <a:cubicBezTo>
                    <a:pt x="519" y="2137"/>
                    <a:pt x="470" y="2111"/>
                    <a:pt x="418" y="2059"/>
                  </a:cubicBezTo>
                  <a:cubicBezTo>
                    <a:pt x="391" y="2032"/>
                    <a:pt x="368" y="1998"/>
                    <a:pt x="351" y="1957"/>
                  </a:cubicBezTo>
                  <a:cubicBezTo>
                    <a:pt x="330" y="1916"/>
                    <a:pt x="316" y="1878"/>
                    <a:pt x="307" y="1828"/>
                  </a:cubicBezTo>
                  <a:cubicBezTo>
                    <a:pt x="296" y="1780"/>
                    <a:pt x="289" y="1729"/>
                    <a:pt x="289" y="1681"/>
                  </a:cubicBezTo>
                  <a:cubicBezTo>
                    <a:pt x="289" y="1633"/>
                    <a:pt x="296" y="1589"/>
                    <a:pt x="307" y="1542"/>
                  </a:cubicBezTo>
                  <a:cubicBezTo>
                    <a:pt x="313" y="1522"/>
                    <a:pt x="320" y="1501"/>
                    <a:pt x="327" y="1481"/>
                  </a:cubicBezTo>
                  <a:cubicBezTo>
                    <a:pt x="337" y="1460"/>
                    <a:pt x="344" y="1440"/>
                    <a:pt x="357" y="1415"/>
                  </a:cubicBezTo>
                  <a:cubicBezTo>
                    <a:pt x="378" y="1375"/>
                    <a:pt x="405" y="1334"/>
                    <a:pt x="436" y="1293"/>
                  </a:cubicBezTo>
                  <a:cubicBezTo>
                    <a:pt x="467" y="1252"/>
                    <a:pt x="500" y="1215"/>
                    <a:pt x="538" y="1175"/>
                  </a:cubicBezTo>
                  <a:lnTo>
                    <a:pt x="552" y="1161"/>
                  </a:lnTo>
                  <a:lnTo>
                    <a:pt x="561" y="1150"/>
                  </a:lnTo>
                  <a:cubicBezTo>
                    <a:pt x="569" y="1144"/>
                    <a:pt x="572" y="1140"/>
                    <a:pt x="578" y="1134"/>
                  </a:cubicBezTo>
                  <a:lnTo>
                    <a:pt x="643" y="1073"/>
                  </a:lnTo>
                  <a:cubicBezTo>
                    <a:pt x="688" y="1028"/>
                    <a:pt x="735" y="987"/>
                    <a:pt x="779" y="946"/>
                  </a:cubicBezTo>
                  <a:cubicBezTo>
                    <a:pt x="765" y="922"/>
                    <a:pt x="752" y="895"/>
                    <a:pt x="735" y="872"/>
                  </a:cubicBezTo>
                  <a:cubicBezTo>
                    <a:pt x="725" y="851"/>
                    <a:pt x="712" y="834"/>
                    <a:pt x="701" y="814"/>
                  </a:cubicBezTo>
                  <a:lnTo>
                    <a:pt x="701" y="811"/>
                  </a:lnTo>
                  <a:lnTo>
                    <a:pt x="698" y="811"/>
                  </a:lnTo>
                  <a:cubicBezTo>
                    <a:pt x="698" y="807"/>
                    <a:pt x="694" y="807"/>
                    <a:pt x="694" y="803"/>
                  </a:cubicBezTo>
                  <a:cubicBezTo>
                    <a:pt x="684" y="790"/>
                    <a:pt x="657" y="753"/>
                    <a:pt x="606" y="668"/>
                  </a:cubicBezTo>
                  <a:lnTo>
                    <a:pt x="552" y="677"/>
                  </a:lnTo>
                  <a:cubicBezTo>
                    <a:pt x="549" y="679"/>
                    <a:pt x="548" y="679"/>
                    <a:pt x="547" y="679"/>
                  </a:cubicBezTo>
                  <a:cubicBezTo>
                    <a:pt x="545" y="679"/>
                    <a:pt x="544" y="677"/>
                    <a:pt x="541" y="677"/>
                  </a:cubicBezTo>
                  <a:lnTo>
                    <a:pt x="531" y="677"/>
                  </a:lnTo>
                  <a:lnTo>
                    <a:pt x="514" y="674"/>
                  </a:lnTo>
                  <a:lnTo>
                    <a:pt x="500" y="671"/>
                  </a:lnTo>
                  <a:lnTo>
                    <a:pt x="490" y="671"/>
                  </a:lnTo>
                  <a:lnTo>
                    <a:pt x="484" y="668"/>
                  </a:lnTo>
                  <a:cubicBezTo>
                    <a:pt x="484" y="668"/>
                    <a:pt x="480" y="668"/>
                    <a:pt x="476" y="664"/>
                  </a:cubicBezTo>
                  <a:lnTo>
                    <a:pt x="473" y="664"/>
                  </a:lnTo>
                  <a:cubicBezTo>
                    <a:pt x="467" y="660"/>
                    <a:pt x="456" y="654"/>
                    <a:pt x="449" y="651"/>
                  </a:cubicBezTo>
                  <a:cubicBezTo>
                    <a:pt x="436" y="640"/>
                    <a:pt x="423" y="624"/>
                    <a:pt x="409" y="606"/>
                  </a:cubicBezTo>
                  <a:cubicBezTo>
                    <a:pt x="391" y="569"/>
                    <a:pt x="385" y="525"/>
                    <a:pt x="391" y="487"/>
                  </a:cubicBezTo>
                  <a:cubicBezTo>
                    <a:pt x="402" y="450"/>
                    <a:pt x="418" y="415"/>
                    <a:pt x="449" y="382"/>
                  </a:cubicBezTo>
                  <a:cubicBezTo>
                    <a:pt x="476" y="348"/>
                    <a:pt x="517" y="321"/>
                    <a:pt x="561" y="293"/>
                  </a:cubicBezTo>
                  <a:cubicBezTo>
                    <a:pt x="647" y="242"/>
                    <a:pt x="749" y="208"/>
                    <a:pt x="841" y="178"/>
                  </a:cubicBezTo>
                  <a:cubicBezTo>
                    <a:pt x="1024" y="120"/>
                    <a:pt x="1184" y="65"/>
                    <a:pt x="1296" y="41"/>
                  </a:cubicBezTo>
                  <a:cubicBezTo>
                    <a:pt x="1351" y="28"/>
                    <a:pt x="1398" y="18"/>
                    <a:pt x="1429" y="15"/>
                  </a:cubicBezTo>
                  <a:cubicBezTo>
                    <a:pt x="1459" y="7"/>
                    <a:pt x="1473" y="7"/>
                    <a:pt x="1473" y="7"/>
                  </a:cubicBezTo>
                  <a:cubicBezTo>
                    <a:pt x="1473" y="7"/>
                    <a:pt x="1409" y="4"/>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6"/>
            <p:cNvSpPr/>
            <p:nvPr/>
          </p:nvSpPr>
          <p:spPr>
            <a:xfrm>
              <a:off x="657628" y="443583"/>
              <a:ext cx="182975" cy="97282"/>
            </a:xfrm>
            <a:custGeom>
              <a:avLst/>
              <a:gdLst/>
              <a:ahLst/>
              <a:cxnLst/>
              <a:rect l="l" t="t" r="r" b="b"/>
              <a:pathLst>
                <a:path w="4168" h="2216" extrusionOk="0">
                  <a:moveTo>
                    <a:pt x="2840" y="0"/>
                  </a:moveTo>
                  <a:cubicBezTo>
                    <a:pt x="2754" y="0"/>
                    <a:pt x="2670" y="7"/>
                    <a:pt x="2590" y="18"/>
                  </a:cubicBezTo>
                  <a:cubicBezTo>
                    <a:pt x="2467" y="32"/>
                    <a:pt x="2348" y="59"/>
                    <a:pt x="2235" y="94"/>
                  </a:cubicBezTo>
                  <a:cubicBezTo>
                    <a:pt x="2008" y="158"/>
                    <a:pt x="1807" y="250"/>
                    <a:pt x="1617" y="342"/>
                  </a:cubicBezTo>
                  <a:cubicBezTo>
                    <a:pt x="1524" y="390"/>
                    <a:pt x="1430" y="437"/>
                    <a:pt x="1348" y="485"/>
                  </a:cubicBezTo>
                  <a:cubicBezTo>
                    <a:pt x="1263" y="533"/>
                    <a:pt x="1181" y="580"/>
                    <a:pt x="1100" y="621"/>
                  </a:cubicBezTo>
                  <a:cubicBezTo>
                    <a:pt x="943" y="706"/>
                    <a:pt x="797" y="778"/>
                    <a:pt x="661" y="825"/>
                  </a:cubicBezTo>
                  <a:cubicBezTo>
                    <a:pt x="533" y="870"/>
                    <a:pt x="417" y="893"/>
                    <a:pt x="316" y="893"/>
                  </a:cubicBezTo>
                  <a:cubicBezTo>
                    <a:pt x="309" y="893"/>
                    <a:pt x="303" y="893"/>
                    <a:pt x="296" y="893"/>
                  </a:cubicBezTo>
                  <a:cubicBezTo>
                    <a:pt x="290" y="893"/>
                    <a:pt x="284" y="893"/>
                    <a:pt x="277" y="893"/>
                  </a:cubicBezTo>
                  <a:cubicBezTo>
                    <a:pt x="184" y="893"/>
                    <a:pt x="110" y="871"/>
                    <a:pt x="62" y="855"/>
                  </a:cubicBezTo>
                  <a:cubicBezTo>
                    <a:pt x="34" y="845"/>
                    <a:pt x="14" y="839"/>
                    <a:pt x="1" y="832"/>
                  </a:cubicBezTo>
                  <a:lnTo>
                    <a:pt x="1" y="832"/>
                  </a:lnTo>
                  <a:cubicBezTo>
                    <a:pt x="14" y="839"/>
                    <a:pt x="31" y="852"/>
                    <a:pt x="59" y="863"/>
                  </a:cubicBezTo>
                  <a:cubicBezTo>
                    <a:pt x="109" y="886"/>
                    <a:pt x="188" y="921"/>
                    <a:pt x="296" y="930"/>
                  </a:cubicBezTo>
                  <a:cubicBezTo>
                    <a:pt x="327" y="934"/>
                    <a:pt x="359" y="936"/>
                    <a:pt x="393" y="936"/>
                  </a:cubicBezTo>
                  <a:cubicBezTo>
                    <a:pt x="479" y="936"/>
                    <a:pt x="577" y="924"/>
                    <a:pt x="681" y="900"/>
                  </a:cubicBezTo>
                  <a:cubicBezTo>
                    <a:pt x="830" y="869"/>
                    <a:pt x="990" y="811"/>
                    <a:pt x="1157" y="740"/>
                  </a:cubicBezTo>
                  <a:cubicBezTo>
                    <a:pt x="1239" y="703"/>
                    <a:pt x="1328" y="665"/>
                    <a:pt x="1416" y="624"/>
                  </a:cubicBezTo>
                  <a:cubicBezTo>
                    <a:pt x="1504" y="587"/>
                    <a:pt x="1596" y="546"/>
                    <a:pt x="1692" y="512"/>
                  </a:cubicBezTo>
                  <a:cubicBezTo>
                    <a:pt x="1882" y="437"/>
                    <a:pt x="2086" y="365"/>
                    <a:pt x="2293" y="315"/>
                  </a:cubicBezTo>
                  <a:cubicBezTo>
                    <a:pt x="2464" y="271"/>
                    <a:pt x="2642" y="242"/>
                    <a:pt x="2821" y="242"/>
                  </a:cubicBezTo>
                  <a:cubicBezTo>
                    <a:pt x="2863" y="242"/>
                    <a:pt x="2905" y="244"/>
                    <a:pt x="2947" y="247"/>
                  </a:cubicBezTo>
                  <a:cubicBezTo>
                    <a:pt x="3164" y="263"/>
                    <a:pt x="3382" y="329"/>
                    <a:pt x="3565" y="444"/>
                  </a:cubicBezTo>
                  <a:cubicBezTo>
                    <a:pt x="3658" y="502"/>
                    <a:pt x="3736" y="570"/>
                    <a:pt x="3794" y="659"/>
                  </a:cubicBezTo>
                  <a:cubicBezTo>
                    <a:pt x="3858" y="743"/>
                    <a:pt x="3896" y="845"/>
                    <a:pt x="3920" y="948"/>
                  </a:cubicBezTo>
                  <a:cubicBezTo>
                    <a:pt x="3964" y="1158"/>
                    <a:pt x="3940" y="1383"/>
                    <a:pt x="3868" y="1577"/>
                  </a:cubicBezTo>
                  <a:cubicBezTo>
                    <a:pt x="3831" y="1676"/>
                    <a:pt x="3780" y="1764"/>
                    <a:pt x="3719" y="1842"/>
                  </a:cubicBezTo>
                  <a:cubicBezTo>
                    <a:pt x="3658" y="1917"/>
                    <a:pt x="3582" y="1978"/>
                    <a:pt x="3501" y="2015"/>
                  </a:cubicBezTo>
                  <a:cubicBezTo>
                    <a:pt x="3418" y="2056"/>
                    <a:pt x="3331" y="2074"/>
                    <a:pt x="3244" y="2074"/>
                  </a:cubicBezTo>
                  <a:cubicBezTo>
                    <a:pt x="3156" y="2074"/>
                    <a:pt x="3070" y="2055"/>
                    <a:pt x="2991" y="2023"/>
                  </a:cubicBezTo>
                  <a:cubicBezTo>
                    <a:pt x="2950" y="2009"/>
                    <a:pt x="2916" y="1992"/>
                    <a:pt x="2882" y="1971"/>
                  </a:cubicBezTo>
                  <a:cubicBezTo>
                    <a:pt x="2865" y="1962"/>
                    <a:pt x="2848" y="1951"/>
                    <a:pt x="2831" y="1941"/>
                  </a:cubicBezTo>
                  <a:cubicBezTo>
                    <a:pt x="2818" y="1927"/>
                    <a:pt x="2804" y="1913"/>
                    <a:pt x="2790" y="1904"/>
                  </a:cubicBezTo>
                  <a:cubicBezTo>
                    <a:pt x="2733" y="1852"/>
                    <a:pt x="2688" y="1794"/>
                    <a:pt x="2654" y="1733"/>
                  </a:cubicBezTo>
                  <a:cubicBezTo>
                    <a:pt x="2620" y="1672"/>
                    <a:pt x="2596" y="1610"/>
                    <a:pt x="2579" y="1553"/>
                  </a:cubicBezTo>
                  <a:cubicBezTo>
                    <a:pt x="2565" y="1495"/>
                    <a:pt x="2559" y="1437"/>
                    <a:pt x="2562" y="1386"/>
                  </a:cubicBezTo>
                  <a:cubicBezTo>
                    <a:pt x="2559" y="1288"/>
                    <a:pt x="2582" y="1206"/>
                    <a:pt x="2606" y="1155"/>
                  </a:cubicBezTo>
                  <a:cubicBezTo>
                    <a:pt x="2617" y="1128"/>
                    <a:pt x="2626" y="1111"/>
                    <a:pt x="2634" y="1097"/>
                  </a:cubicBezTo>
                  <a:cubicBezTo>
                    <a:pt x="2640" y="1084"/>
                    <a:pt x="2644" y="1080"/>
                    <a:pt x="2644" y="1080"/>
                  </a:cubicBezTo>
                  <a:lnTo>
                    <a:pt x="2644" y="1080"/>
                  </a:lnTo>
                  <a:cubicBezTo>
                    <a:pt x="2644" y="1080"/>
                    <a:pt x="2640" y="1084"/>
                    <a:pt x="2631" y="1097"/>
                  </a:cubicBezTo>
                  <a:cubicBezTo>
                    <a:pt x="2623" y="1108"/>
                    <a:pt x="2606" y="1125"/>
                    <a:pt x="2593" y="1148"/>
                  </a:cubicBezTo>
                  <a:cubicBezTo>
                    <a:pt x="2562" y="1196"/>
                    <a:pt x="2524" y="1274"/>
                    <a:pt x="2511" y="1383"/>
                  </a:cubicBezTo>
                  <a:cubicBezTo>
                    <a:pt x="2504" y="1437"/>
                    <a:pt x="2504" y="1499"/>
                    <a:pt x="2515" y="1566"/>
                  </a:cubicBezTo>
                  <a:cubicBezTo>
                    <a:pt x="2524" y="1631"/>
                    <a:pt x="2542" y="1703"/>
                    <a:pt x="2573" y="1774"/>
                  </a:cubicBezTo>
                  <a:cubicBezTo>
                    <a:pt x="2606" y="1846"/>
                    <a:pt x="2651" y="1917"/>
                    <a:pt x="2712" y="1982"/>
                  </a:cubicBezTo>
                  <a:cubicBezTo>
                    <a:pt x="2725" y="1998"/>
                    <a:pt x="2742" y="2012"/>
                    <a:pt x="2760" y="2029"/>
                  </a:cubicBezTo>
                  <a:cubicBezTo>
                    <a:pt x="2777" y="2043"/>
                    <a:pt x="2797" y="2056"/>
                    <a:pt x="2814" y="2073"/>
                  </a:cubicBezTo>
                  <a:cubicBezTo>
                    <a:pt x="2855" y="2097"/>
                    <a:pt x="2899" y="2125"/>
                    <a:pt x="2943" y="2141"/>
                  </a:cubicBezTo>
                  <a:cubicBezTo>
                    <a:pt x="2984" y="2162"/>
                    <a:pt x="3031" y="2175"/>
                    <a:pt x="3083" y="2189"/>
                  </a:cubicBezTo>
                  <a:cubicBezTo>
                    <a:pt x="3107" y="2196"/>
                    <a:pt x="3130" y="2199"/>
                    <a:pt x="3157" y="2206"/>
                  </a:cubicBezTo>
                  <a:cubicBezTo>
                    <a:pt x="3182" y="2213"/>
                    <a:pt x="3209" y="2213"/>
                    <a:pt x="3236" y="2213"/>
                  </a:cubicBezTo>
                  <a:cubicBezTo>
                    <a:pt x="3256" y="2215"/>
                    <a:pt x="3276" y="2216"/>
                    <a:pt x="3296" y="2216"/>
                  </a:cubicBezTo>
                  <a:cubicBezTo>
                    <a:pt x="3386" y="2216"/>
                    <a:pt x="3477" y="2198"/>
                    <a:pt x="3565" y="2158"/>
                  </a:cubicBezTo>
                  <a:cubicBezTo>
                    <a:pt x="3671" y="2114"/>
                    <a:pt x="3766" y="2039"/>
                    <a:pt x="3848" y="1951"/>
                  </a:cubicBezTo>
                  <a:cubicBezTo>
                    <a:pt x="3926" y="1863"/>
                    <a:pt x="3991" y="1757"/>
                    <a:pt x="4039" y="1645"/>
                  </a:cubicBezTo>
                  <a:cubicBezTo>
                    <a:pt x="4134" y="1420"/>
                    <a:pt x="4168" y="1161"/>
                    <a:pt x="4116" y="907"/>
                  </a:cubicBezTo>
                  <a:cubicBezTo>
                    <a:pt x="4093" y="781"/>
                    <a:pt x="4042" y="655"/>
                    <a:pt x="3974" y="539"/>
                  </a:cubicBezTo>
                  <a:cubicBezTo>
                    <a:pt x="3903" y="427"/>
                    <a:pt x="3800" y="325"/>
                    <a:pt x="3695" y="250"/>
                  </a:cubicBezTo>
                  <a:cubicBezTo>
                    <a:pt x="3586" y="172"/>
                    <a:pt x="3467" y="114"/>
                    <a:pt x="3341" y="76"/>
                  </a:cubicBezTo>
                  <a:cubicBezTo>
                    <a:pt x="3215" y="36"/>
                    <a:pt x="3089" y="15"/>
                    <a:pt x="2964" y="5"/>
                  </a:cubicBezTo>
                  <a:cubicBezTo>
                    <a:pt x="2922" y="2"/>
                    <a:pt x="2881" y="0"/>
                    <a:pt x="2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6"/>
            <p:cNvSpPr/>
            <p:nvPr/>
          </p:nvSpPr>
          <p:spPr>
            <a:xfrm>
              <a:off x="803554" y="404072"/>
              <a:ext cx="142499" cy="72215"/>
            </a:xfrm>
            <a:custGeom>
              <a:avLst/>
              <a:gdLst/>
              <a:ahLst/>
              <a:cxnLst/>
              <a:rect l="l" t="t" r="r" b="b"/>
              <a:pathLst>
                <a:path w="3246" h="1645" extrusionOk="0">
                  <a:moveTo>
                    <a:pt x="0" y="0"/>
                  </a:moveTo>
                  <a:cubicBezTo>
                    <a:pt x="0" y="0"/>
                    <a:pt x="21" y="4"/>
                    <a:pt x="54" y="7"/>
                  </a:cubicBezTo>
                  <a:cubicBezTo>
                    <a:pt x="72" y="11"/>
                    <a:pt x="92" y="14"/>
                    <a:pt x="119" y="17"/>
                  </a:cubicBezTo>
                  <a:cubicBezTo>
                    <a:pt x="143" y="20"/>
                    <a:pt x="174" y="28"/>
                    <a:pt x="205" y="34"/>
                  </a:cubicBezTo>
                  <a:cubicBezTo>
                    <a:pt x="334" y="61"/>
                    <a:pt x="514" y="116"/>
                    <a:pt x="711" y="208"/>
                  </a:cubicBezTo>
                  <a:cubicBezTo>
                    <a:pt x="813" y="256"/>
                    <a:pt x="915" y="317"/>
                    <a:pt x="1021" y="388"/>
                  </a:cubicBezTo>
                  <a:cubicBezTo>
                    <a:pt x="1123" y="460"/>
                    <a:pt x="1225" y="541"/>
                    <a:pt x="1320" y="637"/>
                  </a:cubicBezTo>
                  <a:cubicBezTo>
                    <a:pt x="1419" y="732"/>
                    <a:pt x="1507" y="841"/>
                    <a:pt x="1588" y="956"/>
                  </a:cubicBezTo>
                  <a:cubicBezTo>
                    <a:pt x="1667" y="1075"/>
                    <a:pt x="1745" y="1212"/>
                    <a:pt x="1861" y="1334"/>
                  </a:cubicBezTo>
                  <a:cubicBezTo>
                    <a:pt x="1976" y="1453"/>
                    <a:pt x="2123" y="1551"/>
                    <a:pt x="2279" y="1603"/>
                  </a:cubicBezTo>
                  <a:cubicBezTo>
                    <a:pt x="2368" y="1630"/>
                    <a:pt x="2460" y="1645"/>
                    <a:pt x="2550" y="1645"/>
                  </a:cubicBezTo>
                  <a:cubicBezTo>
                    <a:pt x="2626" y="1645"/>
                    <a:pt x="2701" y="1634"/>
                    <a:pt x="2772" y="1612"/>
                  </a:cubicBezTo>
                  <a:cubicBezTo>
                    <a:pt x="2851" y="1592"/>
                    <a:pt x="2926" y="1555"/>
                    <a:pt x="2990" y="1507"/>
                  </a:cubicBezTo>
                  <a:cubicBezTo>
                    <a:pt x="3055" y="1460"/>
                    <a:pt x="3109" y="1399"/>
                    <a:pt x="3150" y="1334"/>
                  </a:cubicBezTo>
                  <a:cubicBezTo>
                    <a:pt x="3225" y="1198"/>
                    <a:pt x="3246" y="1052"/>
                    <a:pt x="3218" y="926"/>
                  </a:cubicBezTo>
                  <a:cubicBezTo>
                    <a:pt x="3194" y="796"/>
                    <a:pt x="3116" y="691"/>
                    <a:pt x="3024" y="640"/>
                  </a:cubicBezTo>
                  <a:cubicBezTo>
                    <a:pt x="2969" y="606"/>
                    <a:pt x="2909" y="590"/>
                    <a:pt x="2856" y="590"/>
                  </a:cubicBezTo>
                  <a:cubicBezTo>
                    <a:pt x="2824" y="590"/>
                    <a:pt x="2794" y="596"/>
                    <a:pt x="2769" y="606"/>
                  </a:cubicBezTo>
                  <a:cubicBezTo>
                    <a:pt x="2701" y="633"/>
                    <a:pt x="2667" y="681"/>
                    <a:pt x="2650" y="711"/>
                  </a:cubicBezTo>
                  <a:cubicBezTo>
                    <a:pt x="2643" y="728"/>
                    <a:pt x="2640" y="742"/>
                    <a:pt x="2637" y="752"/>
                  </a:cubicBezTo>
                  <a:cubicBezTo>
                    <a:pt x="2637" y="759"/>
                    <a:pt x="2633" y="766"/>
                    <a:pt x="2633" y="766"/>
                  </a:cubicBezTo>
                  <a:cubicBezTo>
                    <a:pt x="2633" y="766"/>
                    <a:pt x="2637" y="763"/>
                    <a:pt x="2640" y="752"/>
                  </a:cubicBezTo>
                  <a:cubicBezTo>
                    <a:pt x="2643" y="745"/>
                    <a:pt x="2650" y="732"/>
                    <a:pt x="2660" y="718"/>
                  </a:cubicBezTo>
                  <a:cubicBezTo>
                    <a:pt x="2681" y="691"/>
                    <a:pt x="2722" y="657"/>
                    <a:pt x="2783" y="647"/>
                  </a:cubicBezTo>
                  <a:cubicBezTo>
                    <a:pt x="2794" y="644"/>
                    <a:pt x="2805" y="643"/>
                    <a:pt x="2816" y="643"/>
                  </a:cubicBezTo>
                  <a:cubicBezTo>
                    <a:pt x="2868" y="643"/>
                    <a:pt x="2926" y="667"/>
                    <a:pt x="2973" y="711"/>
                  </a:cubicBezTo>
                  <a:cubicBezTo>
                    <a:pt x="3034" y="766"/>
                    <a:pt x="3075" y="847"/>
                    <a:pt x="3082" y="946"/>
                  </a:cubicBezTo>
                  <a:cubicBezTo>
                    <a:pt x="3089" y="1041"/>
                    <a:pt x="3062" y="1150"/>
                    <a:pt x="2997" y="1235"/>
                  </a:cubicBezTo>
                  <a:cubicBezTo>
                    <a:pt x="2963" y="1276"/>
                    <a:pt x="2926" y="1310"/>
                    <a:pt x="2878" y="1341"/>
                  </a:cubicBezTo>
                  <a:cubicBezTo>
                    <a:pt x="2827" y="1372"/>
                    <a:pt x="2776" y="1392"/>
                    <a:pt x="2718" y="1405"/>
                  </a:cubicBezTo>
                  <a:cubicBezTo>
                    <a:pt x="2674" y="1416"/>
                    <a:pt x="2626" y="1420"/>
                    <a:pt x="2578" y="1420"/>
                  </a:cubicBezTo>
                  <a:cubicBezTo>
                    <a:pt x="2563" y="1420"/>
                    <a:pt x="2549" y="1420"/>
                    <a:pt x="2535" y="1419"/>
                  </a:cubicBezTo>
                  <a:cubicBezTo>
                    <a:pt x="2473" y="1419"/>
                    <a:pt x="2409" y="1408"/>
                    <a:pt x="2348" y="1388"/>
                  </a:cubicBezTo>
                  <a:cubicBezTo>
                    <a:pt x="2225" y="1351"/>
                    <a:pt x="2106" y="1283"/>
                    <a:pt x="2014" y="1184"/>
                  </a:cubicBezTo>
                  <a:cubicBezTo>
                    <a:pt x="1922" y="1089"/>
                    <a:pt x="1844" y="963"/>
                    <a:pt x="1752" y="841"/>
                  </a:cubicBezTo>
                  <a:cubicBezTo>
                    <a:pt x="1660" y="714"/>
                    <a:pt x="1555" y="603"/>
                    <a:pt x="1442" y="504"/>
                  </a:cubicBezTo>
                  <a:cubicBezTo>
                    <a:pt x="1334" y="408"/>
                    <a:pt x="1214" y="327"/>
                    <a:pt x="1095" y="262"/>
                  </a:cubicBezTo>
                  <a:cubicBezTo>
                    <a:pt x="980" y="201"/>
                    <a:pt x="864" y="147"/>
                    <a:pt x="752" y="109"/>
                  </a:cubicBezTo>
                  <a:cubicBezTo>
                    <a:pt x="534" y="31"/>
                    <a:pt x="340" y="11"/>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6"/>
            <p:cNvSpPr/>
            <p:nvPr/>
          </p:nvSpPr>
          <p:spPr>
            <a:xfrm>
              <a:off x="866552" y="451880"/>
              <a:ext cx="73401" cy="85912"/>
            </a:xfrm>
            <a:custGeom>
              <a:avLst/>
              <a:gdLst/>
              <a:ahLst/>
              <a:cxnLst/>
              <a:rect l="l" t="t" r="r" b="b"/>
              <a:pathLst>
                <a:path w="1672" h="1957" extrusionOk="0">
                  <a:moveTo>
                    <a:pt x="1" y="0"/>
                  </a:moveTo>
                  <a:cubicBezTo>
                    <a:pt x="1" y="0"/>
                    <a:pt x="15" y="7"/>
                    <a:pt x="35" y="27"/>
                  </a:cubicBezTo>
                  <a:cubicBezTo>
                    <a:pt x="51" y="44"/>
                    <a:pt x="82" y="71"/>
                    <a:pt x="113" y="112"/>
                  </a:cubicBezTo>
                  <a:cubicBezTo>
                    <a:pt x="178" y="187"/>
                    <a:pt x="260" y="310"/>
                    <a:pt x="313" y="470"/>
                  </a:cubicBezTo>
                  <a:cubicBezTo>
                    <a:pt x="341" y="548"/>
                    <a:pt x="365" y="633"/>
                    <a:pt x="378" y="732"/>
                  </a:cubicBezTo>
                  <a:cubicBezTo>
                    <a:pt x="392" y="826"/>
                    <a:pt x="402" y="928"/>
                    <a:pt x="419" y="1038"/>
                  </a:cubicBezTo>
                  <a:cubicBezTo>
                    <a:pt x="436" y="1146"/>
                    <a:pt x="453" y="1262"/>
                    <a:pt x="494" y="1381"/>
                  </a:cubicBezTo>
                  <a:cubicBezTo>
                    <a:pt x="531" y="1497"/>
                    <a:pt x="593" y="1613"/>
                    <a:pt x="674" y="1715"/>
                  </a:cubicBezTo>
                  <a:cubicBezTo>
                    <a:pt x="759" y="1813"/>
                    <a:pt x="872" y="1902"/>
                    <a:pt x="1007" y="1939"/>
                  </a:cubicBezTo>
                  <a:cubicBezTo>
                    <a:pt x="1028" y="1942"/>
                    <a:pt x="1045" y="1946"/>
                    <a:pt x="1062" y="1949"/>
                  </a:cubicBezTo>
                  <a:lnTo>
                    <a:pt x="1113" y="1956"/>
                  </a:lnTo>
                  <a:cubicBezTo>
                    <a:pt x="1147" y="1956"/>
                    <a:pt x="1185" y="1956"/>
                    <a:pt x="1219" y="1949"/>
                  </a:cubicBezTo>
                  <a:cubicBezTo>
                    <a:pt x="1290" y="1939"/>
                    <a:pt x="1354" y="1915"/>
                    <a:pt x="1409" y="1881"/>
                  </a:cubicBezTo>
                  <a:cubicBezTo>
                    <a:pt x="1525" y="1813"/>
                    <a:pt x="1610" y="1707"/>
                    <a:pt x="1647" y="1592"/>
                  </a:cubicBezTo>
                  <a:cubicBezTo>
                    <a:pt x="1664" y="1534"/>
                    <a:pt x="1671" y="1476"/>
                    <a:pt x="1671" y="1418"/>
                  </a:cubicBezTo>
                  <a:cubicBezTo>
                    <a:pt x="1668" y="1360"/>
                    <a:pt x="1654" y="1306"/>
                    <a:pt x="1630" y="1258"/>
                  </a:cubicBezTo>
                  <a:cubicBezTo>
                    <a:pt x="1607" y="1211"/>
                    <a:pt x="1569" y="1170"/>
                    <a:pt x="1525" y="1143"/>
                  </a:cubicBezTo>
                  <a:cubicBezTo>
                    <a:pt x="1489" y="1121"/>
                    <a:pt x="1449" y="1110"/>
                    <a:pt x="1412" y="1110"/>
                  </a:cubicBezTo>
                  <a:cubicBezTo>
                    <a:pt x="1403" y="1110"/>
                    <a:pt x="1394" y="1111"/>
                    <a:pt x="1385" y="1112"/>
                  </a:cubicBezTo>
                  <a:cubicBezTo>
                    <a:pt x="1341" y="1119"/>
                    <a:pt x="1304" y="1140"/>
                    <a:pt x="1276" y="1160"/>
                  </a:cubicBezTo>
                  <a:cubicBezTo>
                    <a:pt x="1249" y="1184"/>
                    <a:pt x="1229" y="1204"/>
                    <a:pt x="1215" y="1225"/>
                  </a:cubicBezTo>
                  <a:cubicBezTo>
                    <a:pt x="1181" y="1269"/>
                    <a:pt x="1167" y="1306"/>
                    <a:pt x="1153" y="1330"/>
                  </a:cubicBezTo>
                  <a:cubicBezTo>
                    <a:pt x="1140" y="1357"/>
                    <a:pt x="1137" y="1371"/>
                    <a:pt x="1137" y="1371"/>
                  </a:cubicBezTo>
                  <a:cubicBezTo>
                    <a:pt x="1137" y="1371"/>
                    <a:pt x="1144" y="1357"/>
                    <a:pt x="1161" y="1337"/>
                  </a:cubicBezTo>
                  <a:cubicBezTo>
                    <a:pt x="1181" y="1316"/>
                    <a:pt x="1208" y="1286"/>
                    <a:pt x="1246" y="1255"/>
                  </a:cubicBezTo>
                  <a:cubicBezTo>
                    <a:pt x="1278" y="1226"/>
                    <a:pt x="1329" y="1197"/>
                    <a:pt x="1381" y="1197"/>
                  </a:cubicBezTo>
                  <a:cubicBezTo>
                    <a:pt x="1383" y="1197"/>
                    <a:pt x="1386" y="1197"/>
                    <a:pt x="1389" y="1197"/>
                  </a:cubicBezTo>
                  <a:cubicBezTo>
                    <a:pt x="1416" y="1201"/>
                    <a:pt x="1439" y="1214"/>
                    <a:pt x="1460" y="1235"/>
                  </a:cubicBezTo>
                  <a:cubicBezTo>
                    <a:pt x="1477" y="1252"/>
                    <a:pt x="1494" y="1279"/>
                    <a:pt x="1505" y="1313"/>
                  </a:cubicBezTo>
                  <a:cubicBezTo>
                    <a:pt x="1514" y="1344"/>
                    <a:pt x="1518" y="1381"/>
                    <a:pt x="1514" y="1418"/>
                  </a:cubicBezTo>
                  <a:cubicBezTo>
                    <a:pt x="1511" y="1452"/>
                    <a:pt x="1497" y="1490"/>
                    <a:pt x="1480" y="1528"/>
                  </a:cubicBezTo>
                  <a:cubicBezTo>
                    <a:pt x="1439" y="1595"/>
                    <a:pt x="1382" y="1657"/>
                    <a:pt x="1307" y="1701"/>
                  </a:cubicBezTo>
                  <a:cubicBezTo>
                    <a:pt x="1269" y="1721"/>
                    <a:pt x="1229" y="1735"/>
                    <a:pt x="1188" y="1741"/>
                  </a:cubicBezTo>
                  <a:cubicBezTo>
                    <a:pt x="1174" y="1741"/>
                    <a:pt x="1161" y="1743"/>
                    <a:pt x="1147" y="1743"/>
                  </a:cubicBezTo>
                  <a:cubicBezTo>
                    <a:pt x="1140" y="1743"/>
                    <a:pt x="1133" y="1743"/>
                    <a:pt x="1127" y="1741"/>
                  </a:cubicBezTo>
                  <a:lnTo>
                    <a:pt x="1092" y="1738"/>
                  </a:lnTo>
                  <a:cubicBezTo>
                    <a:pt x="1082" y="1738"/>
                    <a:pt x="1072" y="1735"/>
                    <a:pt x="1062" y="1732"/>
                  </a:cubicBezTo>
                  <a:cubicBezTo>
                    <a:pt x="977" y="1711"/>
                    <a:pt x="896" y="1657"/>
                    <a:pt x="827" y="1581"/>
                  </a:cubicBezTo>
                  <a:cubicBezTo>
                    <a:pt x="759" y="1507"/>
                    <a:pt x="704" y="1415"/>
                    <a:pt x="668" y="1316"/>
                  </a:cubicBezTo>
                  <a:cubicBezTo>
                    <a:pt x="630" y="1221"/>
                    <a:pt x="607" y="1112"/>
                    <a:pt x="582" y="1010"/>
                  </a:cubicBezTo>
                  <a:cubicBezTo>
                    <a:pt x="538" y="799"/>
                    <a:pt x="491" y="589"/>
                    <a:pt x="402" y="429"/>
                  </a:cubicBezTo>
                  <a:cubicBezTo>
                    <a:pt x="317" y="269"/>
                    <a:pt x="208" y="163"/>
                    <a:pt x="130" y="95"/>
                  </a:cubicBezTo>
                  <a:cubicBezTo>
                    <a:pt x="89" y="61"/>
                    <a:pt x="59" y="38"/>
                    <a:pt x="35" y="24"/>
                  </a:cubicBezTo>
                  <a:cubicBezTo>
                    <a:pt x="15"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6"/>
            <p:cNvSpPr/>
            <p:nvPr/>
          </p:nvSpPr>
          <p:spPr>
            <a:xfrm>
              <a:off x="899873" y="410833"/>
              <a:ext cx="36174" cy="41222"/>
            </a:xfrm>
            <a:custGeom>
              <a:avLst/>
              <a:gdLst/>
              <a:ahLst/>
              <a:cxnLst/>
              <a:rect l="l" t="t" r="r" b="b"/>
              <a:pathLst>
                <a:path w="824" h="939" extrusionOk="0">
                  <a:moveTo>
                    <a:pt x="467" y="1"/>
                  </a:moveTo>
                  <a:cubicBezTo>
                    <a:pt x="455" y="1"/>
                    <a:pt x="442" y="1"/>
                    <a:pt x="429" y="3"/>
                  </a:cubicBezTo>
                  <a:cubicBezTo>
                    <a:pt x="368" y="9"/>
                    <a:pt x="306" y="26"/>
                    <a:pt x="248" y="61"/>
                  </a:cubicBezTo>
                  <a:cubicBezTo>
                    <a:pt x="187" y="95"/>
                    <a:pt x="137" y="146"/>
                    <a:pt x="99" y="204"/>
                  </a:cubicBezTo>
                  <a:cubicBezTo>
                    <a:pt x="58" y="262"/>
                    <a:pt x="34" y="326"/>
                    <a:pt x="14" y="394"/>
                  </a:cubicBezTo>
                  <a:cubicBezTo>
                    <a:pt x="0" y="462"/>
                    <a:pt x="0" y="533"/>
                    <a:pt x="11" y="601"/>
                  </a:cubicBezTo>
                  <a:cubicBezTo>
                    <a:pt x="24" y="670"/>
                    <a:pt x="52" y="734"/>
                    <a:pt x="92" y="789"/>
                  </a:cubicBezTo>
                  <a:cubicBezTo>
                    <a:pt x="133" y="843"/>
                    <a:pt x="184" y="884"/>
                    <a:pt x="242" y="911"/>
                  </a:cubicBezTo>
                  <a:cubicBezTo>
                    <a:pt x="269" y="921"/>
                    <a:pt x="300" y="932"/>
                    <a:pt x="330" y="935"/>
                  </a:cubicBezTo>
                  <a:cubicBezTo>
                    <a:pt x="346" y="937"/>
                    <a:pt x="363" y="939"/>
                    <a:pt x="379" y="939"/>
                  </a:cubicBezTo>
                  <a:cubicBezTo>
                    <a:pt x="392" y="939"/>
                    <a:pt x="404" y="938"/>
                    <a:pt x="415" y="935"/>
                  </a:cubicBezTo>
                  <a:cubicBezTo>
                    <a:pt x="466" y="928"/>
                    <a:pt x="507" y="904"/>
                    <a:pt x="537" y="877"/>
                  </a:cubicBezTo>
                  <a:cubicBezTo>
                    <a:pt x="568" y="850"/>
                    <a:pt x="586" y="822"/>
                    <a:pt x="599" y="799"/>
                  </a:cubicBezTo>
                  <a:cubicBezTo>
                    <a:pt x="609" y="772"/>
                    <a:pt x="609" y="751"/>
                    <a:pt x="612" y="738"/>
                  </a:cubicBezTo>
                  <a:lnTo>
                    <a:pt x="612" y="720"/>
                  </a:lnTo>
                  <a:cubicBezTo>
                    <a:pt x="612" y="720"/>
                    <a:pt x="612" y="720"/>
                    <a:pt x="612" y="720"/>
                  </a:cubicBezTo>
                  <a:cubicBezTo>
                    <a:pt x="608" y="720"/>
                    <a:pt x="601" y="749"/>
                    <a:pt x="565" y="772"/>
                  </a:cubicBezTo>
                  <a:cubicBezTo>
                    <a:pt x="548" y="785"/>
                    <a:pt x="524" y="795"/>
                    <a:pt x="497" y="799"/>
                  </a:cubicBezTo>
                  <a:cubicBezTo>
                    <a:pt x="487" y="800"/>
                    <a:pt x="476" y="801"/>
                    <a:pt x="466" y="801"/>
                  </a:cubicBezTo>
                  <a:cubicBezTo>
                    <a:pt x="448" y="801"/>
                    <a:pt x="429" y="798"/>
                    <a:pt x="412" y="792"/>
                  </a:cubicBezTo>
                  <a:cubicBezTo>
                    <a:pt x="399" y="789"/>
                    <a:pt x="388" y="785"/>
                    <a:pt x="378" y="775"/>
                  </a:cubicBezTo>
                  <a:cubicBezTo>
                    <a:pt x="364" y="769"/>
                    <a:pt x="354" y="758"/>
                    <a:pt x="344" y="748"/>
                  </a:cubicBezTo>
                  <a:cubicBezTo>
                    <a:pt x="323" y="724"/>
                    <a:pt x="306" y="697"/>
                    <a:pt x="297" y="667"/>
                  </a:cubicBezTo>
                  <a:cubicBezTo>
                    <a:pt x="283" y="632"/>
                    <a:pt x="276" y="601"/>
                    <a:pt x="276" y="564"/>
                  </a:cubicBezTo>
                  <a:cubicBezTo>
                    <a:pt x="272" y="530"/>
                    <a:pt x="279" y="496"/>
                    <a:pt x="289" y="458"/>
                  </a:cubicBezTo>
                  <a:cubicBezTo>
                    <a:pt x="297" y="425"/>
                    <a:pt x="313" y="391"/>
                    <a:pt x="333" y="364"/>
                  </a:cubicBezTo>
                  <a:cubicBezTo>
                    <a:pt x="354" y="336"/>
                    <a:pt x="378" y="309"/>
                    <a:pt x="402" y="289"/>
                  </a:cubicBezTo>
                  <a:cubicBezTo>
                    <a:pt x="449" y="251"/>
                    <a:pt x="510" y="213"/>
                    <a:pt x="575" y="204"/>
                  </a:cubicBezTo>
                  <a:cubicBezTo>
                    <a:pt x="609" y="197"/>
                    <a:pt x="639" y="193"/>
                    <a:pt x="670" y="186"/>
                  </a:cubicBezTo>
                  <a:cubicBezTo>
                    <a:pt x="678" y="186"/>
                    <a:pt x="687" y="185"/>
                    <a:pt x="695" y="185"/>
                  </a:cubicBezTo>
                  <a:cubicBezTo>
                    <a:pt x="715" y="185"/>
                    <a:pt x="734" y="187"/>
                    <a:pt x="749" y="190"/>
                  </a:cubicBezTo>
                  <a:cubicBezTo>
                    <a:pt x="772" y="190"/>
                    <a:pt x="793" y="193"/>
                    <a:pt x="803" y="197"/>
                  </a:cubicBezTo>
                  <a:cubicBezTo>
                    <a:pt x="817" y="200"/>
                    <a:pt x="823" y="204"/>
                    <a:pt x="823" y="204"/>
                  </a:cubicBezTo>
                  <a:cubicBezTo>
                    <a:pt x="823" y="204"/>
                    <a:pt x="820" y="197"/>
                    <a:pt x="813" y="183"/>
                  </a:cubicBezTo>
                  <a:cubicBezTo>
                    <a:pt x="807" y="173"/>
                    <a:pt x="796" y="156"/>
                    <a:pt x="779" y="136"/>
                  </a:cubicBezTo>
                  <a:cubicBezTo>
                    <a:pt x="762" y="115"/>
                    <a:pt x="738" y="91"/>
                    <a:pt x="708" y="71"/>
                  </a:cubicBezTo>
                  <a:cubicBezTo>
                    <a:pt x="677" y="47"/>
                    <a:pt x="636" y="26"/>
                    <a:pt x="589" y="17"/>
                  </a:cubicBezTo>
                  <a:cubicBezTo>
                    <a:pt x="552" y="8"/>
                    <a:pt x="511"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6"/>
            <p:cNvSpPr/>
            <p:nvPr/>
          </p:nvSpPr>
          <p:spPr>
            <a:xfrm>
              <a:off x="900883" y="491874"/>
              <a:ext cx="25769" cy="29940"/>
            </a:xfrm>
            <a:custGeom>
              <a:avLst/>
              <a:gdLst/>
              <a:ahLst/>
              <a:cxnLst/>
              <a:rect l="l" t="t" r="r" b="b"/>
              <a:pathLst>
                <a:path w="587" h="682" extrusionOk="0">
                  <a:moveTo>
                    <a:pt x="289" y="0"/>
                  </a:moveTo>
                  <a:cubicBezTo>
                    <a:pt x="247" y="0"/>
                    <a:pt x="201" y="9"/>
                    <a:pt x="154" y="34"/>
                  </a:cubicBezTo>
                  <a:cubicBezTo>
                    <a:pt x="127" y="48"/>
                    <a:pt x="103" y="66"/>
                    <a:pt x="79" y="92"/>
                  </a:cubicBezTo>
                  <a:cubicBezTo>
                    <a:pt x="56" y="116"/>
                    <a:pt x="38" y="147"/>
                    <a:pt x="25" y="177"/>
                  </a:cubicBezTo>
                  <a:cubicBezTo>
                    <a:pt x="1" y="242"/>
                    <a:pt x="1" y="306"/>
                    <a:pt x="8" y="361"/>
                  </a:cubicBezTo>
                  <a:cubicBezTo>
                    <a:pt x="18" y="416"/>
                    <a:pt x="38" y="463"/>
                    <a:pt x="65" y="507"/>
                  </a:cubicBezTo>
                  <a:cubicBezTo>
                    <a:pt x="93" y="548"/>
                    <a:pt x="123" y="589"/>
                    <a:pt x="164" y="617"/>
                  </a:cubicBezTo>
                  <a:cubicBezTo>
                    <a:pt x="205" y="647"/>
                    <a:pt x="253" y="667"/>
                    <a:pt x="297" y="674"/>
                  </a:cubicBezTo>
                  <a:cubicBezTo>
                    <a:pt x="321" y="678"/>
                    <a:pt x="345" y="681"/>
                    <a:pt x="365" y="681"/>
                  </a:cubicBezTo>
                  <a:cubicBezTo>
                    <a:pt x="389" y="678"/>
                    <a:pt x="409" y="674"/>
                    <a:pt x="426" y="670"/>
                  </a:cubicBezTo>
                  <a:cubicBezTo>
                    <a:pt x="464" y="661"/>
                    <a:pt x="494" y="644"/>
                    <a:pt x="514" y="623"/>
                  </a:cubicBezTo>
                  <a:cubicBezTo>
                    <a:pt x="535" y="603"/>
                    <a:pt x="552" y="582"/>
                    <a:pt x="559" y="565"/>
                  </a:cubicBezTo>
                  <a:cubicBezTo>
                    <a:pt x="569" y="545"/>
                    <a:pt x="572" y="531"/>
                    <a:pt x="572" y="521"/>
                  </a:cubicBezTo>
                  <a:cubicBezTo>
                    <a:pt x="572" y="511"/>
                    <a:pt x="576" y="507"/>
                    <a:pt x="576" y="507"/>
                  </a:cubicBezTo>
                  <a:lnTo>
                    <a:pt x="576" y="507"/>
                  </a:lnTo>
                  <a:cubicBezTo>
                    <a:pt x="576" y="507"/>
                    <a:pt x="572" y="511"/>
                    <a:pt x="563" y="518"/>
                  </a:cubicBezTo>
                  <a:cubicBezTo>
                    <a:pt x="555" y="521"/>
                    <a:pt x="545" y="528"/>
                    <a:pt x="528" y="531"/>
                  </a:cubicBezTo>
                  <a:cubicBezTo>
                    <a:pt x="516" y="537"/>
                    <a:pt x="501" y="540"/>
                    <a:pt x="485" y="540"/>
                  </a:cubicBezTo>
                  <a:cubicBezTo>
                    <a:pt x="464" y="540"/>
                    <a:pt x="441" y="535"/>
                    <a:pt x="420" y="528"/>
                  </a:cubicBezTo>
                  <a:cubicBezTo>
                    <a:pt x="379" y="518"/>
                    <a:pt x="358" y="480"/>
                    <a:pt x="338" y="443"/>
                  </a:cubicBezTo>
                  <a:cubicBezTo>
                    <a:pt x="327" y="422"/>
                    <a:pt x="318" y="402"/>
                    <a:pt x="310" y="378"/>
                  </a:cubicBezTo>
                  <a:cubicBezTo>
                    <a:pt x="304" y="358"/>
                    <a:pt x="297" y="334"/>
                    <a:pt x="297" y="314"/>
                  </a:cubicBezTo>
                  <a:cubicBezTo>
                    <a:pt x="294" y="297"/>
                    <a:pt x="294" y="283"/>
                    <a:pt x="297" y="279"/>
                  </a:cubicBezTo>
                  <a:cubicBezTo>
                    <a:pt x="297" y="273"/>
                    <a:pt x="294" y="273"/>
                    <a:pt x="300" y="259"/>
                  </a:cubicBezTo>
                  <a:cubicBezTo>
                    <a:pt x="307" y="252"/>
                    <a:pt x="318" y="239"/>
                    <a:pt x="335" y="229"/>
                  </a:cubicBezTo>
                  <a:cubicBezTo>
                    <a:pt x="345" y="221"/>
                    <a:pt x="355" y="218"/>
                    <a:pt x="362" y="212"/>
                  </a:cubicBezTo>
                  <a:cubicBezTo>
                    <a:pt x="371" y="208"/>
                    <a:pt x="385" y="204"/>
                    <a:pt x="396" y="204"/>
                  </a:cubicBezTo>
                  <a:cubicBezTo>
                    <a:pt x="433" y="196"/>
                    <a:pt x="478" y="187"/>
                    <a:pt x="511" y="187"/>
                  </a:cubicBezTo>
                  <a:cubicBezTo>
                    <a:pt x="517" y="187"/>
                    <a:pt x="523" y="187"/>
                    <a:pt x="528" y="188"/>
                  </a:cubicBezTo>
                  <a:cubicBezTo>
                    <a:pt x="566" y="181"/>
                    <a:pt x="586" y="181"/>
                    <a:pt x="586" y="181"/>
                  </a:cubicBezTo>
                  <a:cubicBezTo>
                    <a:pt x="586" y="181"/>
                    <a:pt x="572" y="163"/>
                    <a:pt x="552" y="133"/>
                  </a:cubicBezTo>
                  <a:cubicBezTo>
                    <a:pt x="525" y="110"/>
                    <a:pt x="491" y="58"/>
                    <a:pt x="426" y="31"/>
                  </a:cubicBezTo>
                  <a:cubicBezTo>
                    <a:pt x="391" y="16"/>
                    <a:pt x="344"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6"/>
            <p:cNvSpPr/>
            <p:nvPr/>
          </p:nvSpPr>
          <p:spPr>
            <a:xfrm>
              <a:off x="869537" y="547145"/>
              <a:ext cx="35471" cy="66991"/>
            </a:xfrm>
            <a:custGeom>
              <a:avLst/>
              <a:gdLst/>
              <a:ahLst/>
              <a:cxnLst/>
              <a:rect l="l" t="t" r="r" b="b"/>
              <a:pathLst>
                <a:path w="808" h="1526" extrusionOk="0">
                  <a:moveTo>
                    <a:pt x="539" y="0"/>
                  </a:moveTo>
                  <a:cubicBezTo>
                    <a:pt x="490" y="3"/>
                    <a:pt x="432" y="11"/>
                    <a:pt x="378" y="38"/>
                  </a:cubicBezTo>
                  <a:cubicBezTo>
                    <a:pt x="324" y="61"/>
                    <a:pt x="266" y="96"/>
                    <a:pt x="212" y="140"/>
                  </a:cubicBezTo>
                  <a:cubicBezTo>
                    <a:pt x="157" y="184"/>
                    <a:pt x="103" y="242"/>
                    <a:pt x="69" y="313"/>
                  </a:cubicBezTo>
                  <a:cubicBezTo>
                    <a:pt x="35" y="385"/>
                    <a:pt x="11" y="470"/>
                    <a:pt x="4" y="548"/>
                  </a:cubicBezTo>
                  <a:cubicBezTo>
                    <a:pt x="4" y="568"/>
                    <a:pt x="0" y="589"/>
                    <a:pt x="4" y="609"/>
                  </a:cubicBezTo>
                  <a:lnTo>
                    <a:pt x="4" y="636"/>
                  </a:lnTo>
                  <a:cubicBezTo>
                    <a:pt x="4" y="647"/>
                    <a:pt x="8" y="656"/>
                    <a:pt x="8" y="667"/>
                  </a:cubicBezTo>
                  <a:cubicBezTo>
                    <a:pt x="8" y="688"/>
                    <a:pt x="8" y="708"/>
                    <a:pt x="11" y="728"/>
                  </a:cubicBezTo>
                  <a:cubicBezTo>
                    <a:pt x="14" y="745"/>
                    <a:pt x="18" y="766"/>
                    <a:pt x="21" y="786"/>
                  </a:cubicBezTo>
                  <a:cubicBezTo>
                    <a:pt x="55" y="939"/>
                    <a:pt x="113" y="1075"/>
                    <a:pt x="195" y="1187"/>
                  </a:cubicBezTo>
                  <a:cubicBezTo>
                    <a:pt x="276" y="1300"/>
                    <a:pt x="375" y="1385"/>
                    <a:pt x="467" y="1443"/>
                  </a:cubicBezTo>
                  <a:cubicBezTo>
                    <a:pt x="511" y="1473"/>
                    <a:pt x="559" y="1493"/>
                    <a:pt x="600" y="1504"/>
                  </a:cubicBezTo>
                  <a:cubicBezTo>
                    <a:pt x="644" y="1517"/>
                    <a:pt x="681" y="1521"/>
                    <a:pt x="712" y="1524"/>
                  </a:cubicBezTo>
                  <a:cubicBezTo>
                    <a:pt x="721" y="1525"/>
                    <a:pt x="729" y="1526"/>
                    <a:pt x="737" y="1526"/>
                  </a:cubicBezTo>
                  <a:cubicBezTo>
                    <a:pt x="756" y="1526"/>
                    <a:pt x="771" y="1523"/>
                    <a:pt x="783" y="1521"/>
                  </a:cubicBezTo>
                  <a:lnTo>
                    <a:pt x="807" y="1521"/>
                  </a:lnTo>
                  <a:cubicBezTo>
                    <a:pt x="807" y="1521"/>
                    <a:pt x="796" y="1517"/>
                    <a:pt x="783" y="1514"/>
                  </a:cubicBezTo>
                  <a:cubicBezTo>
                    <a:pt x="770" y="1510"/>
                    <a:pt x="746" y="1501"/>
                    <a:pt x="722" y="1490"/>
                  </a:cubicBezTo>
                  <a:cubicBezTo>
                    <a:pt x="667" y="1466"/>
                    <a:pt x="606" y="1412"/>
                    <a:pt x="548" y="1344"/>
                  </a:cubicBezTo>
                  <a:cubicBezTo>
                    <a:pt x="487" y="1276"/>
                    <a:pt x="436" y="1177"/>
                    <a:pt x="392" y="1075"/>
                  </a:cubicBezTo>
                  <a:cubicBezTo>
                    <a:pt x="347" y="973"/>
                    <a:pt x="307" y="861"/>
                    <a:pt x="310" y="749"/>
                  </a:cubicBezTo>
                  <a:lnTo>
                    <a:pt x="310" y="708"/>
                  </a:lnTo>
                  <a:lnTo>
                    <a:pt x="310" y="667"/>
                  </a:lnTo>
                  <a:cubicBezTo>
                    <a:pt x="310" y="653"/>
                    <a:pt x="314" y="639"/>
                    <a:pt x="317" y="630"/>
                  </a:cubicBezTo>
                  <a:cubicBezTo>
                    <a:pt x="321" y="616"/>
                    <a:pt x="324" y="603"/>
                    <a:pt x="327" y="592"/>
                  </a:cubicBezTo>
                  <a:cubicBezTo>
                    <a:pt x="341" y="541"/>
                    <a:pt x="351" y="501"/>
                    <a:pt x="368" y="460"/>
                  </a:cubicBezTo>
                  <a:lnTo>
                    <a:pt x="399" y="399"/>
                  </a:lnTo>
                  <a:cubicBezTo>
                    <a:pt x="402" y="388"/>
                    <a:pt x="409" y="378"/>
                    <a:pt x="412" y="367"/>
                  </a:cubicBezTo>
                  <a:cubicBezTo>
                    <a:pt x="419" y="358"/>
                    <a:pt x="423" y="347"/>
                    <a:pt x="429" y="337"/>
                  </a:cubicBezTo>
                  <a:cubicBezTo>
                    <a:pt x="450" y="296"/>
                    <a:pt x="473" y="262"/>
                    <a:pt x="504" y="231"/>
                  </a:cubicBezTo>
                  <a:cubicBezTo>
                    <a:pt x="531" y="204"/>
                    <a:pt x="562" y="181"/>
                    <a:pt x="589" y="154"/>
                  </a:cubicBezTo>
                  <a:cubicBezTo>
                    <a:pt x="603" y="140"/>
                    <a:pt x="616" y="129"/>
                    <a:pt x="630" y="119"/>
                  </a:cubicBezTo>
                  <a:cubicBezTo>
                    <a:pt x="644" y="113"/>
                    <a:pt x="657" y="102"/>
                    <a:pt x="671" y="99"/>
                  </a:cubicBezTo>
                  <a:cubicBezTo>
                    <a:pt x="685" y="88"/>
                    <a:pt x="694" y="85"/>
                    <a:pt x="705" y="78"/>
                  </a:cubicBezTo>
                  <a:cubicBezTo>
                    <a:pt x="715" y="75"/>
                    <a:pt x="725" y="72"/>
                    <a:pt x="732" y="68"/>
                  </a:cubicBezTo>
                  <a:cubicBezTo>
                    <a:pt x="749" y="61"/>
                    <a:pt x="756" y="58"/>
                    <a:pt x="756" y="58"/>
                  </a:cubicBezTo>
                  <a:cubicBezTo>
                    <a:pt x="756" y="58"/>
                    <a:pt x="749" y="55"/>
                    <a:pt x="735" y="47"/>
                  </a:cubicBezTo>
                  <a:cubicBezTo>
                    <a:pt x="725" y="41"/>
                    <a:pt x="718" y="38"/>
                    <a:pt x="705" y="31"/>
                  </a:cubicBezTo>
                  <a:cubicBezTo>
                    <a:pt x="691" y="27"/>
                    <a:pt x="677" y="21"/>
                    <a:pt x="664" y="17"/>
                  </a:cubicBezTo>
                  <a:cubicBezTo>
                    <a:pt x="647" y="14"/>
                    <a:pt x="630" y="11"/>
                    <a:pt x="606" y="7"/>
                  </a:cubicBezTo>
                  <a:cubicBezTo>
                    <a:pt x="586" y="3"/>
                    <a:pt x="565" y="3"/>
                    <a:pt x="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6"/>
            <p:cNvSpPr/>
            <p:nvPr/>
          </p:nvSpPr>
          <p:spPr>
            <a:xfrm>
              <a:off x="575796" y="565056"/>
              <a:ext cx="42320" cy="44602"/>
            </a:xfrm>
            <a:custGeom>
              <a:avLst/>
              <a:gdLst/>
              <a:ahLst/>
              <a:cxnLst/>
              <a:rect l="l" t="t" r="r" b="b"/>
              <a:pathLst>
                <a:path w="964" h="1016" extrusionOk="0">
                  <a:moveTo>
                    <a:pt x="385" y="0"/>
                  </a:moveTo>
                  <a:cubicBezTo>
                    <a:pt x="324" y="0"/>
                    <a:pt x="256" y="17"/>
                    <a:pt x="195" y="52"/>
                  </a:cubicBezTo>
                  <a:cubicBezTo>
                    <a:pt x="160" y="72"/>
                    <a:pt x="133" y="96"/>
                    <a:pt x="106" y="123"/>
                  </a:cubicBezTo>
                  <a:cubicBezTo>
                    <a:pt x="82" y="150"/>
                    <a:pt x="58" y="187"/>
                    <a:pt x="45" y="222"/>
                  </a:cubicBezTo>
                  <a:cubicBezTo>
                    <a:pt x="11" y="293"/>
                    <a:pt x="0" y="374"/>
                    <a:pt x="4" y="449"/>
                  </a:cubicBezTo>
                  <a:cubicBezTo>
                    <a:pt x="8" y="524"/>
                    <a:pt x="25" y="599"/>
                    <a:pt x="55" y="667"/>
                  </a:cubicBezTo>
                  <a:cubicBezTo>
                    <a:pt x="119" y="800"/>
                    <a:pt x="225" y="909"/>
                    <a:pt x="351" y="963"/>
                  </a:cubicBezTo>
                  <a:cubicBezTo>
                    <a:pt x="413" y="994"/>
                    <a:pt x="477" y="1011"/>
                    <a:pt x="538" y="1014"/>
                  </a:cubicBezTo>
                  <a:cubicBezTo>
                    <a:pt x="549" y="1015"/>
                    <a:pt x="559" y="1015"/>
                    <a:pt x="570" y="1015"/>
                  </a:cubicBezTo>
                  <a:cubicBezTo>
                    <a:pt x="617" y="1015"/>
                    <a:pt x="662" y="1010"/>
                    <a:pt x="702" y="1004"/>
                  </a:cubicBezTo>
                  <a:cubicBezTo>
                    <a:pt x="749" y="997"/>
                    <a:pt x="793" y="977"/>
                    <a:pt x="827" y="956"/>
                  </a:cubicBezTo>
                  <a:cubicBezTo>
                    <a:pt x="862" y="936"/>
                    <a:pt x="885" y="912"/>
                    <a:pt x="909" y="895"/>
                  </a:cubicBezTo>
                  <a:cubicBezTo>
                    <a:pt x="926" y="875"/>
                    <a:pt x="939" y="858"/>
                    <a:pt x="950" y="848"/>
                  </a:cubicBezTo>
                  <a:cubicBezTo>
                    <a:pt x="956" y="837"/>
                    <a:pt x="964" y="831"/>
                    <a:pt x="964" y="831"/>
                  </a:cubicBezTo>
                  <a:lnTo>
                    <a:pt x="939" y="831"/>
                  </a:lnTo>
                  <a:cubicBezTo>
                    <a:pt x="926" y="831"/>
                    <a:pt x="906" y="831"/>
                    <a:pt x="882" y="823"/>
                  </a:cubicBezTo>
                  <a:cubicBezTo>
                    <a:pt x="857" y="823"/>
                    <a:pt x="831" y="817"/>
                    <a:pt x="800" y="810"/>
                  </a:cubicBezTo>
                  <a:cubicBezTo>
                    <a:pt x="769" y="800"/>
                    <a:pt x="735" y="787"/>
                    <a:pt x="705" y="779"/>
                  </a:cubicBezTo>
                  <a:cubicBezTo>
                    <a:pt x="674" y="769"/>
                    <a:pt x="640" y="752"/>
                    <a:pt x="609" y="735"/>
                  </a:cubicBezTo>
                  <a:cubicBezTo>
                    <a:pt x="582" y="715"/>
                    <a:pt x="555" y="691"/>
                    <a:pt x="528" y="671"/>
                  </a:cubicBezTo>
                  <a:cubicBezTo>
                    <a:pt x="480" y="623"/>
                    <a:pt x="433" y="565"/>
                    <a:pt x="408" y="501"/>
                  </a:cubicBezTo>
                  <a:cubicBezTo>
                    <a:pt x="392" y="473"/>
                    <a:pt x="378" y="440"/>
                    <a:pt x="372" y="412"/>
                  </a:cubicBezTo>
                  <a:cubicBezTo>
                    <a:pt x="364" y="382"/>
                    <a:pt x="361" y="354"/>
                    <a:pt x="361" y="330"/>
                  </a:cubicBezTo>
                  <a:lnTo>
                    <a:pt x="361" y="297"/>
                  </a:lnTo>
                  <a:cubicBezTo>
                    <a:pt x="364" y="283"/>
                    <a:pt x="368" y="272"/>
                    <a:pt x="372" y="259"/>
                  </a:cubicBezTo>
                  <a:cubicBezTo>
                    <a:pt x="378" y="235"/>
                    <a:pt x="395" y="215"/>
                    <a:pt x="413" y="201"/>
                  </a:cubicBezTo>
                  <a:cubicBezTo>
                    <a:pt x="433" y="191"/>
                    <a:pt x="460" y="177"/>
                    <a:pt x="487" y="174"/>
                  </a:cubicBezTo>
                  <a:cubicBezTo>
                    <a:pt x="500" y="171"/>
                    <a:pt x="514" y="170"/>
                    <a:pt x="526" y="170"/>
                  </a:cubicBezTo>
                  <a:cubicBezTo>
                    <a:pt x="543" y="170"/>
                    <a:pt x="558" y="172"/>
                    <a:pt x="572" y="174"/>
                  </a:cubicBezTo>
                  <a:cubicBezTo>
                    <a:pt x="596" y="177"/>
                    <a:pt x="617" y="177"/>
                    <a:pt x="630" y="181"/>
                  </a:cubicBezTo>
                  <a:cubicBezTo>
                    <a:pt x="644" y="184"/>
                    <a:pt x="650" y="184"/>
                    <a:pt x="650" y="184"/>
                  </a:cubicBezTo>
                  <a:cubicBezTo>
                    <a:pt x="650" y="184"/>
                    <a:pt x="644" y="181"/>
                    <a:pt x="637" y="170"/>
                  </a:cubicBezTo>
                  <a:cubicBezTo>
                    <a:pt x="626" y="160"/>
                    <a:pt x="617" y="140"/>
                    <a:pt x="599" y="120"/>
                  </a:cubicBezTo>
                  <a:cubicBezTo>
                    <a:pt x="582" y="102"/>
                    <a:pt x="559" y="79"/>
                    <a:pt x="528" y="52"/>
                  </a:cubicBezTo>
                  <a:cubicBezTo>
                    <a:pt x="511" y="41"/>
                    <a:pt x="490" y="27"/>
                    <a:pt x="466" y="17"/>
                  </a:cubicBezTo>
                  <a:cubicBezTo>
                    <a:pt x="443" y="7"/>
                    <a:pt x="41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6"/>
            <p:cNvSpPr/>
            <p:nvPr/>
          </p:nvSpPr>
          <p:spPr>
            <a:xfrm>
              <a:off x="881171" y="570412"/>
              <a:ext cx="93726" cy="83278"/>
            </a:xfrm>
            <a:custGeom>
              <a:avLst/>
              <a:gdLst/>
              <a:ahLst/>
              <a:cxnLst/>
              <a:rect l="l" t="t" r="r" b="b"/>
              <a:pathLst>
                <a:path w="2135" h="1897" extrusionOk="0">
                  <a:moveTo>
                    <a:pt x="1730" y="0"/>
                  </a:moveTo>
                  <a:cubicBezTo>
                    <a:pt x="1682" y="0"/>
                    <a:pt x="1639" y="9"/>
                    <a:pt x="1603" y="21"/>
                  </a:cubicBezTo>
                  <a:cubicBezTo>
                    <a:pt x="1549" y="48"/>
                    <a:pt x="1514" y="82"/>
                    <a:pt x="1498" y="109"/>
                  </a:cubicBezTo>
                  <a:cubicBezTo>
                    <a:pt x="1487" y="123"/>
                    <a:pt x="1484" y="134"/>
                    <a:pt x="1481" y="140"/>
                  </a:cubicBezTo>
                  <a:cubicBezTo>
                    <a:pt x="1481" y="150"/>
                    <a:pt x="1478" y="154"/>
                    <a:pt x="1478" y="154"/>
                  </a:cubicBezTo>
                  <a:cubicBezTo>
                    <a:pt x="1478" y="154"/>
                    <a:pt x="1481" y="150"/>
                    <a:pt x="1484" y="144"/>
                  </a:cubicBezTo>
                  <a:cubicBezTo>
                    <a:pt x="1491" y="137"/>
                    <a:pt x="1498" y="126"/>
                    <a:pt x="1508" y="120"/>
                  </a:cubicBezTo>
                  <a:cubicBezTo>
                    <a:pt x="1532" y="100"/>
                    <a:pt x="1569" y="79"/>
                    <a:pt x="1621" y="73"/>
                  </a:cubicBezTo>
                  <a:cubicBezTo>
                    <a:pt x="1630" y="71"/>
                    <a:pt x="1640" y="70"/>
                    <a:pt x="1651" y="70"/>
                  </a:cubicBezTo>
                  <a:cubicBezTo>
                    <a:pt x="1693" y="70"/>
                    <a:pt x="1744" y="83"/>
                    <a:pt x="1790" y="109"/>
                  </a:cubicBezTo>
                  <a:cubicBezTo>
                    <a:pt x="1817" y="126"/>
                    <a:pt x="1845" y="150"/>
                    <a:pt x="1861" y="175"/>
                  </a:cubicBezTo>
                  <a:cubicBezTo>
                    <a:pt x="1882" y="205"/>
                    <a:pt x="1896" y="239"/>
                    <a:pt x="1906" y="277"/>
                  </a:cubicBezTo>
                  <a:cubicBezTo>
                    <a:pt x="1927" y="348"/>
                    <a:pt x="1919" y="440"/>
                    <a:pt x="1892" y="528"/>
                  </a:cubicBezTo>
                  <a:cubicBezTo>
                    <a:pt x="1882" y="572"/>
                    <a:pt x="1865" y="620"/>
                    <a:pt x="1845" y="665"/>
                  </a:cubicBezTo>
                  <a:cubicBezTo>
                    <a:pt x="1821" y="709"/>
                    <a:pt x="1797" y="753"/>
                    <a:pt x="1770" y="793"/>
                  </a:cubicBezTo>
                  <a:cubicBezTo>
                    <a:pt x="1750" y="820"/>
                    <a:pt x="1726" y="848"/>
                    <a:pt x="1702" y="872"/>
                  </a:cubicBezTo>
                  <a:cubicBezTo>
                    <a:pt x="1678" y="896"/>
                    <a:pt x="1651" y="919"/>
                    <a:pt x="1624" y="936"/>
                  </a:cubicBezTo>
                  <a:cubicBezTo>
                    <a:pt x="1596" y="957"/>
                    <a:pt x="1566" y="974"/>
                    <a:pt x="1532" y="984"/>
                  </a:cubicBezTo>
                  <a:cubicBezTo>
                    <a:pt x="1525" y="987"/>
                    <a:pt x="1519" y="991"/>
                    <a:pt x="1508" y="994"/>
                  </a:cubicBezTo>
                  <a:lnTo>
                    <a:pt x="1494" y="998"/>
                  </a:lnTo>
                  <a:cubicBezTo>
                    <a:pt x="1494" y="998"/>
                    <a:pt x="1487" y="998"/>
                    <a:pt x="1484" y="1001"/>
                  </a:cubicBezTo>
                  <a:lnTo>
                    <a:pt x="1470" y="1004"/>
                  </a:lnTo>
                  <a:cubicBezTo>
                    <a:pt x="1461" y="1004"/>
                    <a:pt x="1453" y="1007"/>
                    <a:pt x="1443" y="1007"/>
                  </a:cubicBezTo>
                  <a:lnTo>
                    <a:pt x="1409" y="1011"/>
                  </a:lnTo>
                  <a:cubicBezTo>
                    <a:pt x="1402" y="1012"/>
                    <a:pt x="1395" y="1013"/>
                    <a:pt x="1387" y="1013"/>
                  </a:cubicBezTo>
                  <a:cubicBezTo>
                    <a:pt x="1368" y="1013"/>
                    <a:pt x="1347" y="1010"/>
                    <a:pt x="1327" y="1007"/>
                  </a:cubicBezTo>
                  <a:cubicBezTo>
                    <a:pt x="1307" y="1052"/>
                    <a:pt x="1294" y="1086"/>
                    <a:pt x="1287" y="1103"/>
                  </a:cubicBezTo>
                  <a:lnTo>
                    <a:pt x="1280" y="1123"/>
                  </a:lnTo>
                  <a:lnTo>
                    <a:pt x="1277" y="1130"/>
                  </a:lnTo>
                  <a:cubicBezTo>
                    <a:pt x="1277" y="1130"/>
                    <a:pt x="1274" y="1134"/>
                    <a:pt x="1274" y="1137"/>
                  </a:cubicBezTo>
                  <a:cubicBezTo>
                    <a:pt x="1270" y="1150"/>
                    <a:pt x="1256" y="1185"/>
                    <a:pt x="1229" y="1256"/>
                  </a:cubicBezTo>
                  <a:lnTo>
                    <a:pt x="1270" y="1297"/>
                  </a:lnTo>
                  <a:lnTo>
                    <a:pt x="1283" y="1331"/>
                  </a:lnTo>
                  <a:lnTo>
                    <a:pt x="1283" y="1341"/>
                  </a:lnTo>
                  <a:cubicBezTo>
                    <a:pt x="1287" y="1341"/>
                    <a:pt x="1287" y="1348"/>
                    <a:pt x="1287" y="1348"/>
                  </a:cubicBezTo>
                  <a:lnTo>
                    <a:pt x="1287" y="1351"/>
                  </a:lnTo>
                  <a:lnTo>
                    <a:pt x="1287" y="1365"/>
                  </a:lnTo>
                  <a:cubicBezTo>
                    <a:pt x="1290" y="1382"/>
                    <a:pt x="1290" y="1395"/>
                    <a:pt x="1287" y="1412"/>
                  </a:cubicBezTo>
                  <a:cubicBezTo>
                    <a:pt x="1283" y="1426"/>
                    <a:pt x="1280" y="1443"/>
                    <a:pt x="1274" y="1456"/>
                  </a:cubicBezTo>
                  <a:cubicBezTo>
                    <a:pt x="1274" y="1464"/>
                    <a:pt x="1270" y="1467"/>
                    <a:pt x="1266" y="1474"/>
                  </a:cubicBezTo>
                  <a:cubicBezTo>
                    <a:pt x="1263" y="1481"/>
                    <a:pt x="1260" y="1491"/>
                    <a:pt x="1256" y="1497"/>
                  </a:cubicBezTo>
                  <a:cubicBezTo>
                    <a:pt x="1225" y="1552"/>
                    <a:pt x="1161" y="1603"/>
                    <a:pt x="1090" y="1634"/>
                  </a:cubicBezTo>
                  <a:cubicBezTo>
                    <a:pt x="1021" y="1661"/>
                    <a:pt x="941" y="1673"/>
                    <a:pt x="861" y="1673"/>
                  </a:cubicBezTo>
                  <a:cubicBezTo>
                    <a:pt x="842" y="1673"/>
                    <a:pt x="823" y="1672"/>
                    <a:pt x="804" y="1671"/>
                  </a:cubicBezTo>
                  <a:cubicBezTo>
                    <a:pt x="702" y="1665"/>
                    <a:pt x="600" y="1654"/>
                    <a:pt x="508" y="1634"/>
                  </a:cubicBezTo>
                  <a:cubicBezTo>
                    <a:pt x="420" y="1613"/>
                    <a:pt x="338" y="1589"/>
                    <a:pt x="269" y="1558"/>
                  </a:cubicBezTo>
                  <a:cubicBezTo>
                    <a:pt x="202" y="1528"/>
                    <a:pt x="144" y="1494"/>
                    <a:pt x="103" y="1456"/>
                  </a:cubicBezTo>
                  <a:cubicBezTo>
                    <a:pt x="62" y="1423"/>
                    <a:pt x="38" y="1385"/>
                    <a:pt x="25" y="1358"/>
                  </a:cubicBezTo>
                  <a:cubicBezTo>
                    <a:pt x="11" y="1331"/>
                    <a:pt x="1" y="1318"/>
                    <a:pt x="1" y="1318"/>
                  </a:cubicBezTo>
                  <a:lnTo>
                    <a:pt x="1" y="1318"/>
                  </a:lnTo>
                  <a:cubicBezTo>
                    <a:pt x="1" y="1318"/>
                    <a:pt x="8" y="1334"/>
                    <a:pt x="18" y="1362"/>
                  </a:cubicBezTo>
                  <a:cubicBezTo>
                    <a:pt x="29" y="1389"/>
                    <a:pt x="45" y="1433"/>
                    <a:pt x="79" y="1481"/>
                  </a:cubicBezTo>
                  <a:cubicBezTo>
                    <a:pt x="147" y="1572"/>
                    <a:pt x="280" y="1688"/>
                    <a:pt x="467" y="1767"/>
                  </a:cubicBezTo>
                  <a:cubicBezTo>
                    <a:pt x="511" y="1783"/>
                    <a:pt x="559" y="1803"/>
                    <a:pt x="610" y="1824"/>
                  </a:cubicBezTo>
                  <a:cubicBezTo>
                    <a:pt x="661" y="1841"/>
                    <a:pt x="715" y="1858"/>
                    <a:pt x="773" y="1872"/>
                  </a:cubicBezTo>
                  <a:cubicBezTo>
                    <a:pt x="831" y="1885"/>
                    <a:pt x="896" y="1896"/>
                    <a:pt x="960" y="1896"/>
                  </a:cubicBezTo>
                  <a:cubicBezTo>
                    <a:pt x="971" y="1896"/>
                    <a:pt x="981" y="1896"/>
                    <a:pt x="992" y="1896"/>
                  </a:cubicBezTo>
                  <a:cubicBezTo>
                    <a:pt x="1049" y="1896"/>
                    <a:pt x="1111" y="1889"/>
                    <a:pt x="1167" y="1872"/>
                  </a:cubicBezTo>
                  <a:cubicBezTo>
                    <a:pt x="1229" y="1855"/>
                    <a:pt x="1287" y="1831"/>
                    <a:pt x="1341" y="1794"/>
                  </a:cubicBezTo>
                  <a:cubicBezTo>
                    <a:pt x="1399" y="1759"/>
                    <a:pt x="1450" y="1712"/>
                    <a:pt x="1491" y="1651"/>
                  </a:cubicBezTo>
                  <a:cubicBezTo>
                    <a:pt x="1505" y="1637"/>
                    <a:pt x="1511" y="1620"/>
                    <a:pt x="1522" y="1603"/>
                  </a:cubicBezTo>
                  <a:cubicBezTo>
                    <a:pt x="1528" y="1586"/>
                    <a:pt x="1539" y="1569"/>
                    <a:pt x="1545" y="1552"/>
                  </a:cubicBezTo>
                  <a:cubicBezTo>
                    <a:pt x="1559" y="1514"/>
                    <a:pt x="1563" y="1477"/>
                    <a:pt x="1566" y="1440"/>
                  </a:cubicBezTo>
                  <a:cubicBezTo>
                    <a:pt x="1569" y="1403"/>
                    <a:pt x="1569" y="1365"/>
                    <a:pt x="1563" y="1327"/>
                  </a:cubicBezTo>
                  <a:cubicBezTo>
                    <a:pt x="1563" y="1318"/>
                    <a:pt x="1559" y="1307"/>
                    <a:pt x="1555" y="1300"/>
                  </a:cubicBezTo>
                  <a:lnTo>
                    <a:pt x="1552" y="1280"/>
                  </a:lnTo>
                  <a:lnTo>
                    <a:pt x="1552" y="1277"/>
                  </a:lnTo>
                  <a:lnTo>
                    <a:pt x="1552" y="1273"/>
                  </a:lnTo>
                  <a:lnTo>
                    <a:pt x="1559" y="1273"/>
                  </a:lnTo>
                  <a:lnTo>
                    <a:pt x="1590" y="1266"/>
                  </a:lnTo>
                  <a:cubicBezTo>
                    <a:pt x="1603" y="1263"/>
                    <a:pt x="1616" y="1256"/>
                    <a:pt x="1630" y="1252"/>
                  </a:cubicBezTo>
                  <a:cubicBezTo>
                    <a:pt x="1685" y="1232"/>
                    <a:pt x="1736" y="1208"/>
                    <a:pt x="1784" y="1175"/>
                  </a:cubicBezTo>
                  <a:cubicBezTo>
                    <a:pt x="1879" y="1114"/>
                    <a:pt x="1950" y="1032"/>
                    <a:pt x="2001" y="943"/>
                  </a:cubicBezTo>
                  <a:cubicBezTo>
                    <a:pt x="2039" y="882"/>
                    <a:pt x="2066" y="820"/>
                    <a:pt x="2086" y="756"/>
                  </a:cubicBezTo>
                  <a:cubicBezTo>
                    <a:pt x="2106" y="695"/>
                    <a:pt x="2120" y="630"/>
                    <a:pt x="2123" y="566"/>
                  </a:cubicBezTo>
                  <a:cubicBezTo>
                    <a:pt x="2134" y="440"/>
                    <a:pt x="2114" y="318"/>
                    <a:pt x="2062" y="211"/>
                  </a:cubicBezTo>
                  <a:cubicBezTo>
                    <a:pt x="2039" y="161"/>
                    <a:pt x="2004" y="117"/>
                    <a:pt x="1963" y="79"/>
                  </a:cubicBezTo>
                  <a:cubicBezTo>
                    <a:pt x="1919" y="42"/>
                    <a:pt x="1872" y="21"/>
                    <a:pt x="1828" y="11"/>
                  </a:cubicBezTo>
                  <a:cubicBezTo>
                    <a:pt x="1794" y="3"/>
                    <a:pt x="1761" y="0"/>
                    <a:pt x="1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6"/>
            <p:cNvSpPr/>
            <p:nvPr/>
          </p:nvSpPr>
          <p:spPr>
            <a:xfrm>
              <a:off x="435884" y="368952"/>
              <a:ext cx="171912" cy="132227"/>
            </a:xfrm>
            <a:custGeom>
              <a:avLst/>
              <a:gdLst/>
              <a:ahLst/>
              <a:cxnLst/>
              <a:rect l="l" t="t" r="r" b="b"/>
              <a:pathLst>
                <a:path w="3916" h="3012" extrusionOk="0">
                  <a:moveTo>
                    <a:pt x="596" y="1"/>
                  </a:moveTo>
                  <a:cubicBezTo>
                    <a:pt x="566" y="1"/>
                    <a:pt x="531" y="4"/>
                    <a:pt x="493" y="11"/>
                  </a:cubicBezTo>
                  <a:cubicBezTo>
                    <a:pt x="408" y="38"/>
                    <a:pt x="306" y="82"/>
                    <a:pt x="215" y="171"/>
                  </a:cubicBezTo>
                  <a:cubicBezTo>
                    <a:pt x="167" y="212"/>
                    <a:pt x="122" y="266"/>
                    <a:pt x="85" y="331"/>
                  </a:cubicBezTo>
                  <a:cubicBezTo>
                    <a:pt x="48" y="396"/>
                    <a:pt x="20" y="470"/>
                    <a:pt x="11" y="555"/>
                  </a:cubicBezTo>
                  <a:cubicBezTo>
                    <a:pt x="7" y="576"/>
                    <a:pt x="3" y="596"/>
                    <a:pt x="3" y="616"/>
                  </a:cubicBezTo>
                  <a:cubicBezTo>
                    <a:pt x="3" y="641"/>
                    <a:pt x="0" y="661"/>
                    <a:pt x="0" y="682"/>
                  </a:cubicBezTo>
                  <a:cubicBezTo>
                    <a:pt x="0" y="702"/>
                    <a:pt x="3" y="722"/>
                    <a:pt x="3" y="743"/>
                  </a:cubicBezTo>
                  <a:cubicBezTo>
                    <a:pt x="3" y="767"/>
                    <a:pt x="7" y="787"/>
                    <a:pt x="11" y="807"/>
                  </a:cubicBezTo>
                  <a:cubicBezTo>
                    <a:pt x="20" y="896"/>
                    <a:pt x="41" y="980"/>
                    <a:pt x="75" y="1062"/>
                  </a:cubicBezTo>
                  <a:cubicBezTo>
                    <a:pt x="136" y="1233"/>
                    <a:pt x="235" y="1389"/>
                    <a:pt x="354" y="1525"/>
                  </a:cubicBezTo>
                  <a:cubicBezTo>
                    <a:pt x="589" y="1800"/>
                    <a:pt x="898" y="2032"/>
                    <a:pt x="1248" y="2185"/>
                  </a:cubicBezTo>
                  <a:cubicBezTo>
                    <a:pt x="1422" y="2256"/>
                    <a:pt x="1606" y="2310"/>
                    <a:pt x="1779" y="2348"/>
                  </a:cubicBezTo>
                  <a:cubicBezTo>
                    <a:pt x="1956" y="2385"/>
                    <a:pt x="2130" y="2412"/>
                    <a:pt x="2293" y="2433"/>
                  </a:cubicBezTo>
                  <a:cubicBezTo>
                    <a:pt x="2457" y="2457"/>
                    <a:pt x="2613" y="2478"/>
                    <a:pt x="2763" y="2491"/>
                  </a:cubicBezTo>
                  <a:cubicBezTo>
                    <a:pt x="2837" y="2501"/>
                    <a:pt x="2909" y="2519"/>
                    <a:pt x="2977" y="2532"/>
                  </a:cubicBezTo>
                  <a:cubicBezTo>
                    <a:pt x="3044" y="2549"/>
                    <a:pt x="3110" y="2566"/>
                    <a:pt x="3171" y="2586"/>
                  </a:cubicBezTo>
                  <a:cubicBezTo>
                    <a:pt x="3416" y="2665"/>
                    <a:pt x="3609" y="2767"/>
                    <a:pt x="3732" y="2858"/>
                  </a:cubicBezTo>
                  <a:cubicBezTo>
                    <a:pt x="3793" y="2902"/>
                    <a:pt x="3840" y="2940"/>
                    <a:pt x="3871" y="2968"/>
                  </a:cubicBezTo>
                  <a:cubicBezTo>
                    <a:pt x="3902" y="2998"/>
                    <a:pt x="3915" y="3012"/>
                    <a:pt x="3915" y="3012"/>
                  </a:cubicBezTo>
                  <a:cubicBezTo>
                    <a:pt x="3915" y="3012"/>
                    <a:pt x="3902" y="2995"/>
                    <a:pt x="3875" y="2963"/>
                  </a:cubicBezTo>
                  <a:cubicBezTo>
                    <a:pt x="3848" y="2933"/>
                    <a:pt x="3807" y="2889"/>
                    <a:pt x="3752" y="2834"/>
                  </a:cubicBezTo>
                  <a:cubicBezTo>
                    <a:pt x="3694" y="2784"/>
                    <a:pt x="3620" y="2723"/>
                    <a:pt x="3531" y="2661"/>
                  </a:cubicBezTo>
                  <a:cubicBezTo>
                    <a:pt x="3440" y="2600"/>
                    <a:pt x="3334" y="2539"/>
                    <a:pt x="3212" y="2481"/>
                  </a:cubicBezTo>
                  <a:cubicBezTo>
                    <a:pt x="3151" y="2453"/>
                    <a:pt x="3085" y="2423"/>
                    <a:pt x="3021" y="2396"/>
                  </a:cubicBezTo>
                  <a:cubicBezTo>
                    <a:pt x="2953" y="2365"/>
                    <a:pt x="2881" y="2341"/>
                    <a:pt x="2810" y="2310"/>
                  </a:cubicBezTo>
                  <a:cubicBezTo>
                    <a:pt x="2670" y="2249"/>
                    <a:pt x="2514" y="2199"/>
                    <a:pt x="2358" y="2147"/>
                  </a:cubicBezTo>
                  <a:cubicBezTo>
                    <a:pt x="2044" y="2045"/>
                    <a:pt x="1722" y="1940"/>
                    <a:pt x="1443" y="1780"/>
                  </a:cubicBezTo>
                  <a:cubicBezTo>
                    <a:pt x="1300" y="1705"/>
                    <a:pt x="1167" y="1613"/>
                    <a:pt x="1041" y="1522"/>
                  </a:cubicBezTo>
                  <a:cubicBezTo>
                    <a:pt x="915" y="1426"/>
                    <a:pt x="796" y="1321"/>
                    <a:pt x="691" y="1219"/>
                  </a:cubicBezTo>
                  <a:cubicBezTo>
                    <a:pt x="589" y="1114"/>
                    <a:pt x="500" y="1008"/>
                    <a:pt x="436" y="899"/>
                  </a:cubicBezTo>
                  <a:cubicBezTo>
                    <a:pt x="408" y="845"/>
                    <a:pt x="381" y="793"/>
                    <a:pt x="367" y="739"/>
                  </a:cubicBezTo>
                  <a:cubicBezTo>
                    <a:pt x="361" y="726"/>
                    <a:pt x="358" y="712"/>
                    <a:pt x="354" y="698"/>
                  </a:cubicBezTo>
                  <a:cubicBezTo>
                    <a:pt x="354" y="685"/>
                    <a:pt x="350" y="671"/>
                    <a:pt x="347" y="657"/>
                  </a:cubicBezTo>
                  <a:cubicBezTo>
                    <a:pt x="347" y="647"/>
                    <a:pt x="344" y="633"/>
                    <a:pt x="344" y="620"/>
                  </a:cubicBezTo>
                  <a:cubicBezTo>
                    <a:pt x="340" y="607"/>
                    <a:pt x="340" y="596"/>
                    <a:pt x="340" y="583"/>
                  </a:cubicBezTo>
                  <a:cubicBezTo>
                    <a:pt x="340" y="396"/>
                    <a:pt x="425" y="195"/>
                    <a:pt x="541" y="117"/>
                  </a:cubicBezTo>
                  <a:cubicBezTo>
                    <a:pt x="595" y="73"/>
                    <a:pt x="650" y="49"/>
                    <a:pt x="687" y="38"/>
                  </a:cubicBezTo>
                  <a:cubicBezTo>
                    <a:pt x="708" y="35"/>
                    <a:pt x="725" y="32"/>
                    <a:pt x="735" y="32"/>
                  </a:cubicBezTo>
                  <a:cubicBezTo>
                    <a:pt x="745" y="29"/>
                    <a:pt x="752" y="29"/>
                    <a:pt x="752" y="29"/>
                  </a:cubicBezTo>
                  <a:cubicBezTo>
                    <a:pt x="752" y="29"/>
                    <a:pt x="745" y="24"/>
                    <a:pt x="735" y="21"/>
                  </a:cubicBezTo>
                  <a:cubicBezTo>
                    <a:pt x="725" y="21"/>
                    <a:pt x="711" y="15"/>
                    <a:pt x="687" y="11"/>
                  </a:cubicBezTo>
                  <a:cubicBezTo>
                    <a:pt x="665" y="5"/>
                    <a:pt x="634"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6"/>
            <p:cNvSpPr/>
            <p:nvPr/>
          </p:nvSpPr>
          <p:spPr>
            <a:xfrm>
              <a:off x="477546" y="347572"/>
              <a:ext cx="83673" cy="103736"/>
            </a:xfrm>
            <a:custGeom>
              <a:avLst/>
              <a:gdLst/>
              <a:ahLst/>
              <a:cxnLst/>
              <a:rect l="l" t="t" r="r" b="b"/>
              <a:pathLst>
                <a:path w="1906" h="2363" extrusionOk="0">
                  <a:moveTo>
                    <a:pt x="752" y="87"/>
                  </a:moveTo>
                  <a:cubicBezTo>
                    <a:pt x="752" y="87"/>
                    <a:pt x="752" y="87"/>
                    <a:pt x="752" y="87"/>
                  </a:cubicBezTo>
                  <a:cubicBezTo>
                    <a:pt x="752" y="87"/>
                    <a:pt x="752" y="87"/>
                    <a:pt x="752" y="87"/>
                  </a:cubicBezTo>
                  <a:cubicBezTo>
                    <a:pt x="752" y="87"/>
                    <a:pt x="752" y="87"/>
                    <a:pt x="752" y="87"/>
                  </a:cubicBezTo>
                  <a:close/>
                  <a:moveTo>
                    <a:pt x="522" y="0"/>
                  </a:moveTo>
                  <a:cubicBezTo>
                    <a:pt x="486" y="0"/>
                    <a:pt x="446" y="4"/>
                    <a:pt x="405" y="15"/>
                  </a:cubicBezTo>
                  <a:cubicBezTo>
                    <a:pt x="365" y="26"/>
                    <a:pt x="324" y="42"/>
                    <a:pt x="283" y="66"/>
                  </a:cubicBezTo>
                  <a:cubicBezTo>
                    <a:pt x="242" y="90"/>
                    <a:pt x="201" y="120"/>
                    <a:pt x="167" y="164"/>
                  </a:cubicBezTo>
                  <a:cubicBezTo>
                    <a:pt x="161" y="175"/>
                    <a:pt x="150" y="185"/>
                    <a:pt x="143" y="195"/>
                  </a:cubicBezTo>
                  <a:cubicBezTo>
                    <a:pt x="136" y="209"/>
                    <a:pt x="126" y="219"/>
                    <a:pt x="120" y="230"/>
                  </a:cubicBezTo>
                  <a:cubicBezTo>
                    <a:pt x="106" y="253"/>
                    <a:pt x="92" y="277"/>
                    <a:pt x="79" y="304"/>
                  </a:cubicBezTo>
                  <a:cubicBezTo>
                    <a:pt x="54" y="355"/>
                    <a:pt x="38" y="409"/>
                    <a:pt x="24" y="467"/>
                  </a:cubicBezTo>
                  <a:cubicBezTo>
                    <a:pt x="0" y="583"/>
                    <a:pt x="0" y="709"/>
                    <a:pt x="21" y="825"/>
                  </a:cubicBezTo>
                  <a:cubicBezTo>
                    <a:pt x="38" y="944"/>
                    <a:pt x="75" y="1059"/>
                    <a:pt x="126" y="1172"/>
                  </a:cubicBezTo>
                  <a:cubicBezTo>
                    <a:pt x="174" y="1284"/>
                    <a:pt x="238" y="1389"/>
                    <a:pt x="310" y="1491"/>
                  </a:cubicBezTo>
                  <a:cubicBezTo>
                    <a:pt x="347" y="1543"/>
                    <a:pt x="392" y="1587"/>
                    <a:pt x="436" y="1631"/>
                  </a:cubicBezTo>
                  <a:cubicBezTo>
                    <a:pt x="459" y="1651"/>
                    <a:pt x="480" y="1672"/>
                    <a:pt x="503" y="1692"/>
                  </a:cubicBezTo>
                  <a:cubicBezTo>
                    <a:pt x="528" y="1712"/>
                    <a:pt x="555" y="1730"/>
                    <a:pt x="579" y="1747"/>
                  </a:cubicBezTo>
                  <a:cubicBezTo>
                    <a:pt x="681" y="1814"/>
                    <a:pt x="783" y="1876"/>
                    <a:pt x="885" y="1920"/>
                  </a:cubicBezTo>
                  <a:cubicBezTo>
                    <a:pt x="939" y="1940"/>
                    <a:pt x="987" y="1957"/>
                    <a:pt x="1038" y="1971"/>
                  </a:cubicBezTo>
                  <a:cubicBezTo>
                    <a:pt x="1089" y="1985"/>
                    <a:pt x="1136" y="1998"/>
                    <a:pt x="1184" y="2012"/>
                  </a:cubicBezTo>
                  <a:cubicBezTo>
                    <a:pt x="1232" y="2022"/>
                    <a:pt x="1272" y="2039"/>
                    <a:pt x="1317" y="2053"/>
                  </a:cubicBezTo>
                  <a:cubicBezTo>
                    <a:pt x="1357" y="2067"/>
                    <a:pt x="1398" y="2083"/>
                    <a:pt x="1436" y="2097"/>
                  </a:cubicBezTo>
                  <a:cubicBezTo>
                    <a:pt x="1511" y="2128"/>
                    <a:pt x="1579" y="2158"/>
                    <a:pt x="1640" y="2185"/>
                  </a:cubicBezTo>
                  <a:cubicBezTo>
                    <a:pt x="1667" y="2199"/>
                    <a:pt x="1695" y="2216"/>
                    <a:pt x="1721" y="2230"/>
                  </a:cubicBezTo>
                  <a:cubicBezTo>
                    <a:pt x="1745" y="2243"/>
                    <a:pt x="1766" y="2257"/>
                    <a:pt x="1786" y="2271"/>
                  </a:cubicBezTo>
                  <a:cubicBezTo>
                    <a:pt x="1806" y="2284"/>
                    <a:pt x="1824" y="2294"/>
                    <a:pt x="1841" y="2304"/>
                  </a:cubicBezTo>
                  <a:cubicBezTo>
                    <a:pt x="1855" y="2318"/>
                    <a:pt x="1868" y="2328"/>
                    <a:pt x="1878" y="2335"/>
                  </a:cubicBezTo>
                  <a:cubicBezTo>
                    <a:pt x="1895" y="2352"/>
                    <a:pt x="1905" y="2362"/>
                    <a:pt x="1905" y="2362"/>
                  </a:cubicBezTo>
                  <a:cubicBezTo>
                    <a:pt x="1905" y="2362"/>
                    <a:pt x="1899" y="2348"/>
                    <a:pt x="1881" y="2332"/>
                  </a:cubicBezTo>
                  <a:cubicBezTo>
                    <a:pt x="1871" y="2321"/>
                    <a:pt x="1861" y="2308"/>
                    <a:pt x="1850" y="2294"/>
                  </a:cubicBezTo>
                  <a:cubicBezTo>
                    <a:pt x="1837" y="2281"/>
                    <a:pt x="1824" y="2263"/>
                    <a:pt x="1806" y="2246"/>
                  </a:cubicBezTo>
                  <a:cubicBezTo>
                    <a:pt x="1739" y="2179"/>
                    <a:pt x="1633" y="2080"/>
                    <a:pt x="1497" y="1985"/>
                  </a:cubicBezTo>
                  <a:cubicBezTo>
                    <a:pt x="1463" y="1961"/>
                    <a:pt x="1429" y="1934"/>
                    <a:pt x="1392" y="1910"/>
                  </a:cubicBezTo>
                  <a:cubicBezTo>
                    <a:pt x="1354" y="1883"/>
                    <a:pt x="1317" y="1855"/>
                    <a:pt x="1279" y="1825"/>
                  </a:cubicBezTo>
                  <a:cubicBezTo>
                    <a:pt x="1242" y="1794"/>
                    <a:pt x="1208" y="1761"/>
                    <a:pt x="1170" y="1730"/>
                  </a:cubicBezTo>
                  <a:cubicBezTo>
                    <a:pt x="1133" y="1695"/>
                    <a:pt x="1095" y="1665"/>
                    <a:pt x="1062" y="1631"/>
                  </a:cubicBezTo>
                  <a:cubicBezTo>
                    <a:pt x="987" y="1566"/>
                    <a:pt x="916" y="1505"/>
                    <a:pt x="858" y="1434"/>
                  </a:cubicBezTo>
                  <a:cubicBezTo>
                    <a:pt x="841" y="1414"/>
                    <a:pt x="827" y="1396"/>
                    <a:pt x="814" y="1376"/>
                  </a:cubicBezTo>
                  <a:cubicBezTo>
                    <a:pt x="796" y="1359"/>
                    <a:pt x="783" y="1342"/>
                    <a:pt x="765" y="1321"/>
                  </a:cubicBezTo>
                  <a:cubicBezTo>
                    <a:pt x="752" y="1304"/>
                    <a:pt x="739" y="1284"/>
                    <a:pt x="725" y="1267"/>
                  </a:cubicBezTo>
                  <a:lnTo>
                    <a:pt x="684" y="1209"/>
                  </a:lnTo>
                  <a:cubicBezTo>
                    <a:pt x="623" y="1138"/>
                    <a:pt x="572" y="1056"/>
                    <a:pt x="528" y="974"/>
                  </a:cubicBezTo>
                  <a:cubicBezTo>
                    <a:pt x="483" y="896"/>
                    <a:pt x="446" y="808"/>
                    <a:pt x="415" y="729"/>
                  </a:cubicBezTo>
                  <a:cubicBezTo>
                    <a:pt x="388" y="648"/>
                    <a:pt x="365" y="573"/>
                    <a:pt x="357" y="502"/>
                  </a:cubicBezTo>
                  <a:cubicBezTo>
                    <a:pt x="354" y="464"/>
                    <a:pt x="354" y="430"/>
                    <a:pt x="357" y="396"/>
                  </a:cubicBezTo>
                  <a:cubicBezTo>
                    <a:pt x="361" y="382"/>
                    <a:pt x="365" y="365"/>
                    <a:pt x="368" y="352"/>
                  </a:cubicBezTo>
                  <a:cubicBezTo>
                    <a:pt x="368" y="342"/>
                    <a:pt x="371" y="335"/>
                    <a:pt x="374" y="328"/>
                  </a:cubicBezTo>
                  <a:cubicBezTo>
                    <a:pt x="374" y="321"/>
                    <a:pt x="378" y="315"/>
                    <a:pt x="381" y="311"/>
                  </a:cubicBezTo>
                  <a:cubicBezTo>
                    <a:pt x="405" y="257"/>
                    <a:pt x="439" y="209"/>
                    <a:pt x="480" y="169"/>
                  </a:cubicBezTo>
                  <a:cubicBezTo>
                    <a:pt x="521" y="128"/>
                    <a:pt x="565" y="103"/>
                    <a:pt x="610" y="93"/>
                  </a:cubicBezTo>
                  <a:cubicBezTo>
                    <a:pt x="638" y="81"/>
                    <a:pt x="664" y="78"/>
                    <a:pt x="686" y="78"/>
                  </a:cubicBezTo>
                  <a:cubicBezTo>
                    <a:pt x="696" y="78"/>
                    <a:pt x="704" y="79"/>
                    <a:pt x="712" y="80"/>
                  </a:cubicBezTo>
                  <a:cubicBezTo>
                    <a:pt x="735" y="82"/>
                    <a:pt x="749" y="86"/>
                    <a:pt x="752" y="87"/>
                  </a:cubicBezTo>
                  <a:lnTo>
                    <a:pt x="752" y="87"/>
                  </a:lnTo>
                  <a:cubicBezTo>
                    <a:pt x="747" y="82"/>
                    <a:pt x="710" y="36"/>
                    <a:pt x="610" y="9"/>
                  </a:cubicBezTo>
                  <a:cubicBezTo>
                    <a:pt x="584" y="4"/>
                    <a:pt x="554"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6"/>
            <p:cNvSpPr/>
            <p:nvPr/>
          </p:nvSpPr>
          <p:spPr>
            <a:xfrm>
              <a:off x="509945" y="357055"/>
              <a:ext cx="32442" cy="48246"/>
            </a:xfrm>
            <a:custGeom>
              <a:avLst/>
              <a:gdLst/>
              <a:ahLst/>
              <a:cxnLst/>
              <a:rect l="l" t="t" r="r" b="b"/>
              <a:pathLst>
                <a:path w="739" h="1099" extrusionOk="0">
                  <a:moveTo>
                    <a:pt x="353" y="1"/>
                  </a:moveTo>
                  <a:cubicBezTo>
                    <a:pt x="319" y="1"/>
                    <a:pt x="281" y="8"/>
                    <a:pt x="245" y="24"/>
                  </a:cubicBezTo>
                  <a:cubicBezTo>
                    <a:pt x="201" y="47"/>
                    <a:pt x="150" y="75"/>
                    <a:pt x="106" y="122"/>
                  </a:cubicBezTo>
                  <a:cubicBezTo>
                    <a:pt x="82" y="143"/>
                    <a:pt x="62" y="170"/>
                    <a:pt x="45" y="204"/>
                  </a:cubicBezTo>
                  <a:cubicBezTo>
                    <a:pt x="38" y="218"/>
                    <a:pt x="31" y="238"/>
                    <a:pt x="24" y="255"/>
                  </a:cubicBezTo>
                  <a:cubicBezTo>
                    <a:pt x="21" y="272"/>
                    <a:pt x="18" y="286"/>
                    <a:pt x="14" y="303"/>
                  </a:cubicBezTo>
                  <a:cubicBezTo>
                    <a:pt x="1" y="367"/>
                    <a:pt x="1" y="435"/>
                    <a:pt x="14" y="496"/>
                  </a:cubicBezTo>
                  <a:cubicBezTo>
                    <a:pt x="27" y="557"/>
                    <a:pt x="51" y="612"/>
                    <a:pt x="79" y="660"/>
                  </a:cubicBezTo>
                  <a:cubicBezTo>
                    <a:pt x="92" y="683"/>
                    <a:pt x="109" y="708"/>
                    <a:pt x="123" y="728"/>
                  </a:cubicBezTo>
                  <a:cubicBezTo>
                    <a:pt x="133" y="738"/>
                    <a:pt x="140" y="749"/>
                    <a:pt x="147" y="758"/>
                  </a:cubicBezTo>
                  <a:lnTo>
                    <a:pt x="174" y="785"/>
                  </a:lnTo>
                  <a:cubicBezTo>
                    <a:pt x="191" y="806"/>
                    <a:pt x="208" y="823"/>
                    <a:pt x="225" y="843"/>
                  </a:cubicBezTo>
                  <a:cubicBezTo>
                    <a:pt x="242" y="860"/>
                    <a:pt x="255" y="878"/>
                    <a:pt x="276" y="895"/>
                  </a:cubicBezTo>
                  <a:cubicBezTo>
                    <a:pt x="341" y="966"/>
                    <a:pt x="423" y="1014"/>
                    <a:pt x="490" y="1051"/>
                  </a:cubicBezTo>
                  <a:cubicBezTo>
                    <a:pt x="561" y="1088"/>
                    <a:pt x="630" y="1091"/>
                    <a:pt x="671" y="1099"/>
                  </a:cubicBezTo>
                  <a:lnTo>
                    <a:pt x="698" y="1099"/>
                  </a:lnTo>
                  <a:cubicBezTo>
                    <a:pt x="708" y="1096"/>
                    <a:pt x="715" y="1096"/>
                    <a:pt x="721" y="1096"/>
                  </a:cubicBezTo>
                  <a:lnTo>
                    <a:pt x="739" y="1096"/>
                  </a:lnTo>
                  <a:cubicBezTo>
                    <a:pt x="739" y="1096"/>
                    <a:pt x="732" y="1091"/>
                    <a:pt x="721" y="1085"/>
                  </a:cubicBezTo>
                  <a:cubicBezTo>
                    <a:pt x="718" y="1085"/>
                    <a:pt x="712" y="1082"/>
                    <a:pt x="704" y="1078"/>
                  </a:cubicBezTo>
                  <a:cubicBezTo>
                    <a:pt x="698" y="1071"/>
                    <a:pt x="691" y="1068"/>
                    <a:pt x="681" y="1061"/>
                  </a:cubicBezTo>
                  <a:cubicBezTo>
                    <a:pt x="650" y="1041"/>
                    <a:pt x="613" y="1000"/>
                    <a:pt x="579" y="949"/>
                  </a:cubicBezTo>
                  <a:cubicBezTo>
                    <a:pt x="541" y="898"/>
                    <a:pt x="517" y="826"/>
                    <a:pt x="494" y="752"/>
                  </a:cubicBezTo>
                  <a:cubicBezTo>
                    <a:pt x="487" y="735"/>
                    <a:pt x="484" y="714"/>
                    <a:pt x="476" y="697"/>
                  </a:cubicBezTo>
                  <a:cubicBezTo>
                    <a:pt x="473" y="687"/>
                    <a:pt x="470" y="677"/>
                    <a:pt x="467" y="667"/>
                  </a:cubicBezTo>
                  <a:lnTo>
                    <a:pt x="463" y="636"/>
                  </a:lnTo>
                  <a:lnTo>
                    <a:pt x="456" y="602"/>
                  </a:lnTo>
                  <a:cubicBezTo>
                    <a:pt x="456" y="592"/>
                    <a:pt x="453" y="585"/>
                    <a:pt x="453" y="575"/>
                  </a:cubicBezTo>
                  <a:cubicBezTo>
                    <a:pt x="446" y="554"/>
                    <a:pt x="446" y="534"/>
                    <a:pt x="443" y="517"/>
                  </a:cubicBezTo>
                  <a:cubicBezTo>
                    <a:pt x="436" y="479"/>
                    <a:pt x="432" y="449"/>
                    <a:pt x="432" y="422"/>
                  </a:cubicBezTo>
                  <a:cubicBezTo>
                    <a:pt x="429" y="394"/>
                    <a:pt x="426" y="374"/>
                    <a:pt x="423" y="357"/>
                  </a:cubicBezTo>
                  <a:lnTo>
                    <a:pt x="423" y="344"/>
                  </a:lnTo>
                  <a:cubicBezTo>
                    <a:pt x="423" y="340"/>
                    <a:pt x="419" y="336"/>
                    <a:pt x="419" y="333"/>
                  </a:cubicBezTo>
                  <a:cubicBezTo>
                    <a:pt x="415" y="330"/>
                    <a:pt x="412" y="320"/>
                    <a:pt x="412" y="309"/>
                  </a:cubicBezTo>
                  <a:cubicBezTo>
                    <a:pt x="405" y="289"/>
                    <a:pt x="409" y="262"/>
                    <a:pt x="415" y="245"/>
                  </a:cubicBezTo>
                  <a:cubicBezTo>
                    <a:pt x="423" y="224"/>
                    <a:pt x="429" y="197"/>
                    <a:pt x="439" y="177"/>
                  </a:cubicBezTo>
                  <a:cubicBezTo>
                    <a:pt x="450" y="157"/>
                    <a:pt x="463" y="136"/>
                    <a:pt x="480" y="129"/>
                  </a:cubicBezTo>
                  <a:cubicBezTo>
                    <a:pt x="494" y="112"/>
                    <a:pt x="511" y="105"/>
                    <a:pt x="525" y="102"/>
                  </a:cubicBezTo>
                  <a:cubicBezTo>
                    <a:pt x="534" y="99"/>
                    <a:pt x="541" y="95"/>
                    <a:pt x="541" y="95"/>
                  </a:cubicBezTo>
                  <a:cubicBezTo>
                    <a:pt x="541" y="95"/>
                    <a:pt x="538" y="91"/>
                    <a:pt x="531" y="82"/>
                  </a:cubicBezTo>
                  <a:cubicBezTo>
                    <a:pt x="528" y="75"/>
                    <a:pt x="521" y="68"/>
                    <a:pt x="514" y="61"/>
                  </a:cubicBezTo>
                  <a:cubicBezTo>
                    <a:pt x="508" y="55"/>
                    <a:pt x="497" y="44"/>
                    <a:pt x="487" y="37"/>
                  </a:cubicBezTo>
                  <a:cubicBezTo>
                    <a:pt x="463" y="24"/>
                    <a:pt x="429" y="10"/>
                    <a:pt x="385" y="3"/>
                  </a:cubicBezTo>
                  <a:cubicBezTo>
                    <a:pt x="375" y="2"/>
                    <a:pt x="364"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6"/>
            <p:cNvSpPr/>
            <p:nvPr/>
          </p:nvSpPr>
          <p:spPr>
            <a:xfrm>
              <a:off x="643316" y="487396"/>
              <a:ext cx="92761" cy="247508"/>
            </a:xfrm>
            <a:custGeom>
              <a:avLst/>
              <a:gdLst/>
              <a:ahLst/>
              <a:cxnLst/>
              <a:rect l="l" t="t" r="r" b="b"/>
              <a:pathLst>
                <a:path w="2113" h="5638" extrusionOk="0">
                  <a:moveTo>
                    <a:pt x="0" y="0"/>
                  </a:moveTo>
                  <a:lnTo>
                    <a:pt x="0" y="0"/>
                  </a:lnTo>
                  <a:cubicBezTo>
                    <a:pt x="0" y="0"/>
                    <a:pt x="31" y="17"/>
                    <a:pt x="89" y="52"/>
                  </a:cubicBezTo>
                  <a:cubicBezTo>
                    <a:pt x="146" y="82"/>
                    <a:pt x="235" y="133"/>
                    <a:pt x="340" y="198"/>
                  </a:cubicBezTo>
                  <a:cubicBezTo>
                    <a:pt x="449" y="262"/>
                    <a:pt x="578" y="344"/>
                    <a:pt x="721" y="446"/>
                  </a:cubicBezTo>
                  <a:cubicBezTo>
                    <a:pt x="861" y="548"/>
                    <a:pt x="1018" y="667"/>
                    <a:pt x="1170" y="810"/>
                  </a:cubicBezTo>
                  <a:cubicBezTo>
                    <a:pt x="1249" y="882"/>
                    <a:pt x="1324" y="959"/>
                    <a:pt x="1398" y="1048"/>
                  </a:cubicBezTo>
                  <a:cubicBezTo>
                    <a:pt x="1467" y="1133"/>
                    <a:pt x="1534" y="1229"/>
                    <a:pt x="1592" y="1331"/>
                  </a:cubicBezTo>
                  <a:cubicBezTo>
                    <a:pt x="1707" y="1535"/>
                    <a:pt x="1796" y="1769"/>
                    <a:pt x="1830" y="2017"/>
                  </a:cubicBezTo>
                  <a:cubicBezTo>
                    <a:pt x="1830" y="2049"/>
                    <a:pt x="1834" y="2079"/>
                    <a:pt x="1837" y="2110"/>
                  </a:cubicBezTo>
                  <a:cubicBezTo>
                    <a:pt x="1837" y="2140"/>
                    <a:pt x="1837" y="2171"/>
                    <a:pt x="1841" y="2201"/>
                  </a:cubicBezTo>
                  <a:cubicBezTo>
                    <a:pt x="1837" y="2235"/>
                    <a:pt x="1837" y="2266"/>
                    <a:pt x="1837" y="2297"/>
                  </a:cubicBezTo>
                  <a:cubicBezTo>
                    <a:pt x="1834" y="2327"/>
                    <a:pt x="1827" y="2358"/>
                    <a:pt x="1827" y="2388"/>
                  </a:cubicBezTo>
                  <a:cubicBezTo>
                    <a:pt x="1806" y="2511"/>
                    <a:pt x="1769" y="2633"/>
                    <a:pt x="1712" y="2746"/>
                  </a:cubicBezTo>
                  <a:cubicBezTo>
                    <a:pt x="1599" y="2977"/>
                    <a:pt x="1409" y="3178"/>
                    <a:pt x="1205" y="3372"/>
                  </a:cubicBezTo>
                  <a:cubicBezTo>
                    <a:pt x="1000" y="3569"/>
                    <a:pt x="779" y="3760"/>
                    <a:pt x="585" y="3984"/>
                  </a:cubicBezTo>
                  <a:cubicBezTo>
                    <a:pt x="487" y="4099"/>
                    <a:pt x="398" y="4225"/>
                    <a:pt x="330" y="4361"/>
                  </a:cubicBezTo>
                  <a:cubicBezTo>
                    <a:pt x="266" y="4501"/>
                    <a:pt x="218" y="4654"/>
                    <a:pt x="214" y="4810"/>
                  </a:cubicBezTo>
                  <a:cubicBezTo>
                    <a:pt x="211" y="4892"/>
                    <a:pt x="222" y="4970"/>
                    <a:pt x="242" y="5046"/>
                  </a:cubicBezTo>
                  <a:cubicBezTo>
                    <a:pt x="258" y="5123"/>
                    <a:pt x="293" y="5195"/>
                    <a:pt x="333" y="5263"/>
                  </a:cubicBezTo>
                  <a:cubicBezTo>
                    <a:pt x="418" y="5396"/>
                    <a:pt x="541" y="5490"/>
                    <a:pt x="671" y="5548"/>
                  </a:cubicBezTo>
                  <a:cubicBezTo>
                    <a:pt x="735" y="5579"/>
                    <a:pt x="800" y="5600"/>
                    <a:pt x="867" y="5613"/>
                  </a:cubicBezTo>
                  <a:cubicBezTo>
                    <a:pt x="932" y="5627"/>
                    <a:pt x="997" y="5637"/>
                    <a:pt x="1062" y="5637"/>
                  </a:cubicBezTo>
                  <a:cubicBezTo>
                    <a:pt x="1072" y="5638"/>
                    <a:pt x="1082" y="5638"/>
                    <a:pt x="1093" y="5638"/>
                  </a:cubicBezTo>
                  <a:cubicBezTo>
                    <a:pt x="1210" y="5638"/>
                    <a:pt x="1322" y="5621"/>
                    <a:pt x="1426" y="5589"/>
                  </a:cubicBezTo>
                  <a:cubicBezTo>
                    <a:pt x="1483" y="5576"/>
                    <a:pt x="1534" y="5552"/>
                    <a:pt x="1585" y="5525"/>
                  </a:cubicBezTo>
                  <a:cubicBezTo>
                    <a:pt x="1636" y="5498"/>
                    <a:pt x="1684" y="5470"/>
                    <a:pt x="1725" y="5437"/>
                  </a:cubicBezTo>
                  <a:cubicBezTo>
                    <a:pt x="1814" y="5368"/>
                    <a:pt x="1878" y="5290"/>
                    <a:pt x="1925" y="5205"/>
                  </a:cubicBezTo>
                  <a:cubicBezTo>
                    <a:pt x="1973" y="5117"/>
                    <a:pt x="1990" y="5028"/>
                    <a:pt x="1993" y="4947"/>
                  </a:cubicBezTo>
                  <a:cubicBezTo>
                    <a:pt x="1997" y="4865"/>
                    <a:pt x="1987" y="4790"/>
                    <a:pt x="1966" y="4726"/>
                  </a:cubicBezTo>
                  <a:cubicBezTo>
                    <a:pt x="1922" y="4600"/>
                    <a:pt x="1844" y="4521"/>
                    <a:pt x="1783" y="4490"/>
                  </a:cubicBezTo>
                  <a:cubicBezTo>
                    <a:pt x="1769" y="4481"/>
                    <a:pt x="1756" y="4474"/>
                    <a:pt x="1742" y="4470"/>
                  </a:cubicBezTo>
                  <a:cubicBezTo>
                    <a:pt x="1732" y="4463"/>
                    <a:pt x="1721" y="4460"/>
                    <a:pt x="1712" y="4460"/>
                  </a:cubicBezTo>
                  <a:cubicBezTo>
                    <a:pt x="1695" y="4454"/>
                    <a:pt x="1687" y="4450"/>
                    <a:pt x="1687" y="4450"/>
                  </a:cubicBezTo>
                  <a:lnTo>
                    <a:pt x="1687" y="4450"/>
                  </a:lnTo>
                  <a:cubicBezTo>
                    <a:pt x="1687" y="4450"/>
                    <a:pt x="1695" y="4454"/>
                    <a:pt x="1712" y="4463"/>
                  </a:cubicBezTo>
                  <a:cubicBezTo>
                    <a:pt x="1718" y="4467"/>
                    <a:pt x="1728" y="4470"/>
                    <a:pt x="1738" y="4477"/>
                  </a:cubicBezTo>
                  <a:cubicBezTo>
                    <a:pt x="1748" y="4484"/>
                    <a:pt x="1762" y="4494"/>
                    <a:pt x="1776" y="4504"/>
                  </a:cubicBezTo>
                  <a:cubicBezTo>
                    <a:pt x="1827" y="4542"/>
                    <a:pt x="1888" y="4623"/>
                    <a:pt x="1905" y="4743"/>
                  </a:cubicBezTo>
                  <a:cubicBezTo>
                    <a:pt x="1919" y="4801"/>
                    <a:pt x="1919" y="4868"/>
                    <a:pt x="1905" y="4936"/>
                  </a:cubicBezTo>
                  <a:cubicBezTo>
                    <a:pt x="1895" y="5005"/>
                    <a:pt x="1867" y="5079"/>
                    <a:pt x="1820" y="5140"/>
                  </a:cubicBezTo>
                  <a:cubicBezTo>
                    <a:pt x="1728" y="5270"/>
                    <a:pt x="1565" y="5365"/>
                    <a:pt x="1378" y="5413"/>
                  </a:cubicBezTo>
                  <a:cubicBezTo>
                    <a:pt x="1311" y="5430"/>
                    <a:pt x="1239" y="5438"/>
                    <a:pt x="1167" y="5438"/>
                  </a:cubicBezTo>
                  <a:cubicBezTo>
                    <a:pt x="1136" y="5438"/>
                    <a:pt x="1105" y="5436"/>
                    <a:pt x="1075" y="5433"/>
                  </a:cubicBezTo>
                  <a:cubicBezTo>
                    <a:pt x="1021" y="5426"/>
                    <a:pt x="969" y="5416"/>
                    <a:pt x="919" y="5402"/>
                  </a:cubicBezTo>
                  <a:cubicBezTo>
                    <a:pt x="867" y="5388"/>
                    <a:pt x="820" y="5368"/>
                    <a:pt x="773" y="5344"/>
                  </a:cubicBezTo>
                  <a:cubicBezTo>
                    <a:pt x="680" y="5294"/>
                    <a:pt x="599" y="5222"/>
                    <a:pt x="548" y="5130"/>
                  </a:cubicBezTo>
                  <a:cubicBezTo>
                    <a:pt x="497" y="5041"/>
                    <a:pt x="473" y="4933"/>
                    <a:pt x="476" y="4821"/>
                  </a:cubicBezTo>
                  <a:cubicBezTo>
                    <a:pt x="483" y="4708"/>
                    <a:pt x="520" y="4597"/>
                    <a:pt x="578" y="4487"/>
                  </a:cubicBezTo>
                  <a:cubicBezTo>
                    <a:pt x="636" y="4375"/>
                    <a:pt x="711" y="4270"/>
                    <a:pt x="800" y="4171"/>
                  </a:cubicBezTo>
                  <a:cubicBezTo>
                    <a:pt x="977" y="3967"/>
                    <a:pt x="1191" y="3783"/>
                    <a:pt x="1405" y="3579"/>
                  </a:cubicBezTo>
                  <a:cubicBezTo>
                    <a:pt x="1511" y="3477"/>
                    <a:pt x="1613" y="3372"/>
                    <a:pt x="1707" y="3253"/>
                  </a:cubicBezTo>
                  <a:cubicBezTo>
                    <a:pt x="1806" y="3137"/>
                    <a:pt x="1891" y="3008"/>
                    <a:pt x="1960" y="2868"/>
                  </a:cubicBezTo>
                  <a:cubicBezTo>
                    <a:pt x="2027" y="2729"/>
                    <a:pt x="2075" y="2579"/>
                    <a:pt x="2092" y="2426"/>
                  </a:cubicBezTo>
                  <a:cubicBezTo>
                    <a:pt x="2112" y="2273"/>
                    <a:pt x="2106" y="2123"/>
                    <a:pt x="2079" y="1980"/>
                  </a:cubicBezTo>
                  <a:cubicBezTo>
                    <a:pt x="2027" y="1691"/>
                    <a:pt x="1908" y="1436"/>
                    <a:pt x="1759" y="1225"/>
                  </a:cubicBezTo>
                  <a:cubicBezTo>
                    <a:pt x="1687" y="1119"/>
                    <a:pt x="1605" y="1021"/>
                    <a:pt x="1520" y="936"/>
                  </a:cubicBezTo>
                  <a:cubicBezTo>
                    <a:pt x="1436" y="851"/>
                    <a:pt x="1351" y="772"/>
                    <a:pt x="1266" y="705"/>
                  </a:cubicBezTo>
                  <a:cubicBezTo>
                    <a:pt x="1092" y="565"/>
                    <a:pt x="922" y="457"/>
                    <a:pt x="765" y="375"/>
                  </a:cubicBezTo>
                  <a:cubicBezTo>
                    <a:pt x="609" y="290"/>
                    <a:pt x="473" y="221"/>
                    <a:pt x="357" y="168"/>
                  </a:cubicBezTo>
                  <a:cubicBezTo>
                    <a:pt x="129" y="6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6"/>
            <p:cNvSpPr/>
            <p:nvPr/>
          </p:nvSpPr>
          <p:spPr>
            <a:xfrm>
              <a:off x="619258" y="559964"/>
              <a:ext cx="87098" cy="187497"/>
            </a:xfrm>
            <a:custGeom>
              <a:avLst/>
              <a:gdLst/>
              <a:ahLst/>
              <a:cxnLst/>
              <a:rect l="l" t="t" r="r" b="b"/>
              <a:pathLst>
                <a:path w="1984" h="4271" extrusionOk="0">
                  <a:moveTo>
                    <a:pt x="1677" y="0"/>
                  </a:moveTo>
                  <a:cubicBezTo>
                    <a:pt x="1677" y="0"/>
                    <a:pt x="1688" y="18"/>
                    <a:pt x="1712" y="52"/>
                  </a:cubicBezTo>
                  <a:cubicBezTo>
                    <a:pt x="1735" y="86"/>
                    <a:pt x="1766" y="137"/>
                    <a:pt x="1793" y="204"/>
                  </a:cubicBezTo>
                  <a:cubicBezTo>
                    <a:pt x="1824" y="273"/>
                    <a:pt x="1844" y="361"/>
                    <a:pt x="1841" y="457"/>
                  </a:cubicBezTo>
                  <a:cubicBezTo>
                    <a:pt x="1837" y="504"/>
                    <a:pt x="1831" y="556"/>
                    <a:pt x="1814" y="606"/>
                  </a:cubicBezTo>
                  <a:cubicBezTo>
                    <a:pt x="1800" y="658"/>
                    <a:pt x="1779" y="708"/>
                    <a:pt x="1753" y="763"/>
                  </a:cubicBezTo>
                  <a:cubicBezTo>
                    <a:pt x="1698" y="871"/>
                    <a:pt x="1619" y="977"/>
                    <a:pt x="1521" y="1082"/>
                  </a:cubicBezTo>
                  <a:cubicBezTo>
                    <a:pt x="1426" y="1184"/>
                    <a:pt x="1313" y="1290"/>
                    <a:pt x="1194" y="1399"/>
                  </a:cubicBezTo>
                  <a:cubicBezTo>
                    <a:pt x="1076" y="1504"/>
                    <a:pt x="946" y="1613"/>
                    <a:pt x="820" y="1729"/>
                  </a:cubicBezTo>
                  <a:cubicBezTo>
                    <a:pt x="691" y="1845"/>
                    <a:pt x="558" y="1967"/>
                    <a:pt x="432" y="2103"/>
                  </a:cubicBezTo>
                  <a:cubicBezTo>
                    <a:pt x="316" y="2245"/>
                    <a:pt x="205" y="2399"/>
                    <a:pt x="123" y="2576"/>
                  </a:cubicBezTo>
                  <a:cubicBezTo>
                    <a:pt x="41" y="2749"/>
                    <a:pt x="1" y="2947"/>
                    <a:pt x="21" y="3134"/>
                  </a:cubicBezTo>
                  <a:cubicBezTo>
                    <a:pt x="31" y="3229"/>
                    <a:pt x="51" y="3317"/>
                    <a:pt x="85" y="3399"/>
                  </a:cubicBezTo>
                  <a:cubicBezTo>
                    <a:pt x="92" y="3419"/>
                    <a:pt x="99" y="3440"/>
                    <a:pt x="109" y="3460"/>
                  </a:cubicBezTo>
                  <a:cubicBezTo>
                    <a:pt x="120" y="3477"/>
                    <a:pt x="126" y="3498"/>
                    <a:pt x="137" y="3515"/>
                  </a:cubicBezTo>
                  <a:cubicBezTo>
                    <a:pt x="153" y="3556"/>
                    <a:pt x="178" y="3589"/>
                    <a:pt x="198" y="3624"/>
                  </a:cubicBezTo>
                  <a:cubicBezTo>
                    <a:pt x="219" y="3658"/>
                    <a:pt x="239" y="3691"/>
                    <a:pt x="263" y="3722"/>
                  </a:cubicBezTo>
                  <a:cubicBezTo>
                    <a:pt x="286" y="3753"/>
                    <a:pt x="307" y="3784"/>
                    <a:pt x="330" y="3811"/>
                  </a:cubicBezTo>
                  <a:cubicBezTo>
                    <a:pt x="378" y="3869"/>
                    <a:pt x="432" y="3919"/>
                    <a:pt x="484" y="3967"/>
                  </a:cubicBezTo>
                  <a:cubicBezTo>
                    <a:pt x="586" y="4059"/>
                    <a:pt x="698" y="4120"/>
                    <a:pt x="800" y="4164"/>
                  </a:cubicBezTo>
                  <a:cubicBezTo>
                    <a:pt x="902" y="4205"/>
                    <a:pt x="994" y="4233"/>
                    <a:pt x="1068" y="4246"/>
                  </a:cubicBezTo>
                  <a:cubicBezTo>
                    <a:pt x="1106" y="4256"/>
                    <a:pt x="1144" y="4256"/>
                    <a:pt x="1170" y="4263"/>
                  </a:cubicBezTo>
                  <a:cubicBezTo>
                    <a:pt x="1201" y="4263"/>
                    <a:pt x="1228" y="4266"/>
                    <a:pt x="1249" y="4266"/>
                  </a:cubicBezTo>
                  <a:cubicBezTo>
                    <a:pt x="1290" y="4270"/>
                    <a:pt x="1310" y="4270"/>
                    <a:pt x="1310" y="4270"/>
                  </a:cubicBezTo>
                  <a:cubicBezTo>
                    <a:pt x="1310" y="4270"/>
                    <a:pt x="1290" y="4266"/>
                    <a:pt x="1249" y="4260"/>
                  </a:cubicBezTo>
                  <a:cubicBezTo>
                    <a:pt x="1228" y="4253"/>
                    <a:pt x="1205" y="4246"/>
                    <a:pt x="1178" y="4239"/>
                  </a:cubicBezTo>
                  <a:cubicBezTo>
                    <a:pt x="1147" y="4233"/>
                    <a:pt x="1117" y="4222"/>
                    <a:pt x="1079" y="4209"/>
                  </a:cubicBezTo>
                  <a:cubicBezTo>
                    <a:pt x="939" y="4158"/>
                    <a:pt x="745" y="4049"/>
                    <a:pt x="575" y="3869"/>
                  </a:cubicBezTo>
                  <a:cubicBezTo>
                    <a:pt x="412" y="3691"/>
                    <a:pt x="255" y="3409"/>
                    <a:pt x="272" y="3127"/>
                  </a:cubicBezTo>
                  <a:cubicBezTo>
                    <a:pt x="283" y="2845"/>
                    <a:pt x="463" y="2576"/>
                    <a:pt x="694" y="2338"/>
                  </a:cubicBezTo>
                  <a:cubicBezTo>
                    <a:pt x="912" y="2090"/>
                    <a:pt x="1181" y="1862"/>
                    <a:pt x="1409" y="1617"/>
                  </a:cubicBezTo>
                  <a:cubicBezTo>
                    <a:pt x="1643" y="1378"/>
                    <a:pt x="1837" y="1110"/>
                    <a:pt x="1933" y="837"/>
                  </a:cubicBezTo>
                  <a:cubicBezTo>
                    <a:pt x="1957" y="769"/>
                    <a:pt x="1974" y="702"/>
                    <a:pt x="1977" y="633"/>
                  </a:cubicBezTo>
                  <a:cubicBezTo>
                    <a:pt x="1984" y="569"/>
                    <a:pt x="1980" y="504"/>
                    <a:pt x="1966" y="446"/>
                  </a:cubicBezTo>
                  <a:cubicBezTo>
                    <a:pt x="1943" y="331"/>
                    <a:pt x="1895" y="239"/>
                    <a:pt x="1851" y="174"/>
                  </a:cubicBezTo>
                  <a:cubicBezTo>
                    <a:pt x="1800" y="110"/>
                    <a:pt x="1756" y="69"/>
                    <a:pt x="1725" y="41"/>
                  </a:cubicBezTo>
                  <a:cubicBezTo>
                    <a:pt x="1695" y="14"/>
                    <a:pt x="1677"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6"/>
            <p:cNvSpPr/>
            <p:nvPr/>
          </p:nvSpPr>
          <p:spPr>
            <a:xfrm>
              <a:off x="580143" y="685124"/>
              <a:ext cx="44822" cy="71338"/>
            </a:xfrm>
            <a:custGeom>
              <a:avLst/>
              <a:gdLst/>
              <a:ahLst/>
              <a:cxnLst/>
              <a:rect l="l" t="t" r="r" b="b"/>
              <a:pathLst>
                <a:path w="1021" h="1625" extrusionOk="0">
                  <a:moveTo>
                    <a:pt x="626" y="0"/>
                  </a:moveTo>
                  <a:cubicBezTo>
                    <a:pt x="626" y="0"/>
                    <a:pt x="616" y="4"/>
                    <a:pt x="599" y="14"/>
                  </a:cubicBezTo>
                  <a:cubicBezTo>
                    <a:pt x="579" y="24"/>
                    <a:pt x="551" y="38"/>
                    <a:pt x="518" y="58"/>
                  </a:cubicBezTo>
                  <a:cubicBezTo>
                    <a:pt x="452" y="99"/>
                    <a:pt x="347" y="157"/>
                    <a:pt x="259" y="266"/>
                  </a:cubicBezTo>
                  <a:cubicBezTo>
                    <a:pt x="215" y="317"/>
                    <a:pt x="171" y="378"/>
                    <a:pt x="126" y="449"/>
                  </a:cubicBezTo>
                  <a:cubicBezTo>
                    <a:pt x="85" y="521"/>
                    <a:pt x="48" y="603"/>
                    <a:pt x="28" y="697"/>
                  </a:cubicBezTo>
                  <a:lnTo>
                    <a:pt x="20" y="735"/>
                  </a:lnTo>
                  <a:cubicBezTo>
                    <a:pt x="17" y="746"/>
                    <a:pt x="14" y="759"/>
                    <a:pt x="14" y="769"/>
                  </a:cubicBezTo>
                  <a:cubicBezTo>
                    <a:pt x="11" y="796"/>
                    <a:pt x="7" y="820"/>
                    <a:pt x="3" y="844"/>
                  </a:cubicBezTo>
                  <a:cubicBezTo>
                    <a:pt x="3" y="898"/>
                    <a:pt x="0" y="950"/>
                    <a:pt x="11" y="1000"/>
                  </a:cubicBezTo>
                  <a:cubicBezTo>
                    <a:pt x="14" y="1055"/>
                    <a:pt x="31" y="1109"/>
                    <a:pt x="44" y="1160"/>
                  </a:cubicBezTo>
                  <a:cubicBezTo>
                    <a:pt x="51" y="1187"/>
                    <a:pt x="65" y="1211"/>
                    <a:pt x="75" y="1235"/>
                  </a:cubicBezTo>
                  <a:cubicBezTo>
                    <a:pt x="85" y="1262"/>
                    <a:pt x="96" y="1286"/>
                    <a:pt x="109" y="1310"/>
                  </a:cubicBezTo>
                  <a:lnTo>
                    <a:pt x="150" y="1378"/>
                  </a:lnTo>
                  <a:cubicBezTo>
                    <a:pt x="157" y="1388"/>
                    <a:pt x="167" y="1402"/>
                    <a:pt x="177" y="1412"/>
                  </a:cubicBezTo>
                  <a:cubicBezTo>
                    <a:pt x="187" y="1426"/>
                    <a:pt x="194" y="1436"/>
                    <a:pt x="207" y="1449"/>
                  </a:cubicBezTo>
                  <a:cubicBezTo>
                    <a:pt x="228" y="1470"/>
                    <a:pt x="248" y="1493"/>
                    <a:pt x="273" y="1514"/>
                  </a:cubicBezTo>
                  <a:cubicBezTo>
                    <a:pt x="296" y="1531"/>
                    <a:pt x="323" y="1548"/>
                    <a:pt x="350" y="1562"/>
                  </a:cubicBezTo>
                  <a:cubicBezTo>
                    <a:pt x="405" y="1592"/>
                    <a:pt x="466" y="1613"/>
                    <a:pt x="531" y="1619"/>
                  </a:cubicBezTo>
                  <a:cubicBezTo>
                    <a:pt x="551" y="1623"/>
                    <a:pt x="573" y="1624"/>
                    <a:pt x="594" y="1624"/>
                  </a:cubicBezTo>
                  <a:cubicBezTo>
                    <a:pt x="639" y="1624"/>
                    <a:pt x="684" y="1617"/>
                    <a:pt x="722" y="1603"/>
                  </a:cubicBezTo>
                  <a:cubicBezTo>
                    <a:pt x="776" y="1586"/>
                    <a:pt x="830" y="1555"/>
                    <a:pt x="874" y="1517"/>
                  </a:cubicBezTo>
                  <a:cubicBezTo>
                    <a:pt x="915" y="1476"/>
                    <a:pt x="953" y="1436"/>
                    <a:pt x="973" y="1388"/>
                  </a:cubicBezTo>
                  <a:cubicBezTo>
                    <a:pt x="1017" y="1297"/>
                    <a:pt x="1021" y="1204"/>
                    <a:pt x="1011" y="1129"/>
                  </a:cubicBezTo>
                  <a:cubicBezTo>
                    <a:pt x="1000" y="1052"/>
                    <a:pt x="970" y="991"/>
                    <a:pt x="932" y="942"/>
                  </a:cubicBezTo>
                  <a:cubicBezTo>
                    <a:pt x="898" y="895"/>
                    <a:pt x="854" y="864"/>
                    <a:pt x="820" y="844"/>
                  </a:cubicBezTo>
                  <a:cubicBezTo>
                    <a:pt x="786" y="823"/>
                    <a:pt x="758" y="817"/>
                    <a:pt x="738" y="810"/>
                  </a:cubicBezTo>
                  <a:cubicBezTo>
                    <a:pt x="718" y="807"/>
                    <a:pt x="708" y="803"/>
                    <a:pt x="708" y="803"/>
                  </a:cubicBezTo>
                  <a:lnTo>
                    <a:pt x="708" y="803"/>
                  </a:lnTo>
                  <a:cubicBezTo>
                    <a:pt x="708" y="803"/>
                    <a:pt x="718" y="807"/>
                    <a:pt x="735" y="820"/>
                  </a:cubicBezTo>
                  <a:cubicBezTo>
                    <a:pt x="749" y="831"/>
                    <a:pt x="769" y="851"/>
                    <a:pt x="789" y="881"/>
                  </a:cubicBezTo>
                  <a:cubicBezTo>
                    <a:pt x="810" y="909"/>
                    <a:pt x="824" y="950"/>
                    <a:pt x="834" y="991"/>
                  </a:cubicBezTo>
                  <a:cubicBezTo>
                    <a:pt x="844" y="1035"/>
                    <a:pt x="840" y="1085"/>
                    <a:pt x="834" y="1133"/>
                  </a:cubicBezTo>
                  <a:cubicBezTo>
                    <a:pt x="830" y="1181"/>
                    <a:pt x="807" y="1231"/>
                    <a:pt x="772" y="1259"/>
                  </a:cubicBezTo>
                  <a:cubicBezTo>
                    <a:pt x="750" y="1281"/>
                    <a:pt x="723" y="1289"/>
                    <a:pt x="693" y="1289"/>
                  </a:cubicBezTo>
                  <a:cubicBezTo>
                    <a:pt x="683" y="1289"/>
                    <a:pt x="672" y="1288"/>
                    <a:pt x="661" y="1286"/>
                  </a:cubicBezTo>
                  <a:cubicBezTo>
                    <a:pt x="640" y="1283"/>
                    <a:pt x="629" y="1276"/>
                    <a:pt x="616" y="1266"/>
                  </a:cubicBezTo>
                  <a:cubicBezTo>
                    <a:pt x="599" y="1256"/>
                    <a:pt x="585" y="1242"/>
                    <a:pt x="572" y="1225"/>
                  </a:cubicBezTo>
                  <a:cubicBezTo>
                    <a:pt x="565" y="1218"/>
                    <a:pt x="562" y="1208"/>
                    <a:pt x="554" y="1201"/>
                  </a:cubicBezTo>
                  <a:cubicBezTo>
                    <a:pt x="548" y="1191"/>
                    <a:pt x="541" y="1184"/>
                    <a:pt x="534" y="1174"/>
                  </a:cubicBezTo>
                  <a:lnTo>
                    <a:pt x="527" y="1160"/>
                  </a:lnTo>
                  <a:cubicBezTo>
                    <a:pt x="524" y="1157"/>
                    <a:pt x="521" y="1154"/>
                    <a:pt x="518" y="1146"/>
                  </a:cubicBezTo>
                  <a:lnTo>
                    <a:pt x="500" y="1106"/>
                  </a:lnTo>
                  <a:cubicBezTo>
                    <a:pt x="490" y="1093"/>
                    <a:pt x="487" y="1079"/>
                    <a:pt x="483" y="1065"/>
                  </a:cubicBezTo>
                  <a:cubicBezTo>
                    <a:pt x="477" y="1052"/>
                    <a:pt x="469" y="1038"/>
                    <a:pt x="466" y="1024"/>
                  </a:cubicBezTo>
                  <a:cubicBezTo>
                    <a:pt x="460" y="997"/>
                    <a:pt x="449" y="970"/>
                    <a:pt x="446" y="939"/>
                  </a:cubicBezTo>
                  <a:cubicBezTo>
                    <a:pt x="439" y="912"/>
                    <a:pt x="439" y="884"/>
                    <a:pt x="436" y="854"/>
                  </a:cubicBezTo>
                  <a:lnTo>
                    <a:pt x="436" y="810"/>
                  </a:lnTo>
                  <a:lnTo>
                    <a:pt x="436" y="790"/>
                  </a:lnTo>
                  <a:lnTo>
                    <a:pt x="436" y="766"/>
                  </a:lnTo>
                  <a:cubicBezTo>
                    <a:pt x="439" y="752"/>
                    <a:pt x="439" y="735"/>
                    <a:pt x="439" y="721"/>
                  </a:cubicBezTo>
                  <a:cubicBezTo>
                    <a:pt x="443" y="705"/>
                    <a:pt x="446" y="691"/>
                    <a:pt x="446" y="674"/>
                  </a:cubicBezTo>
                  <a:cubicBezTo>
                    <a:pt x="446" y="660"/>
                    <a:pt x="449" y="644"/>
                    <a:pt x="452" y="630"/>
                  </a:cubicBezTo>
                  <a:cubicBezTo>
                    <a:pt x="456" y="613"/>
                    <a:pt x="456" y="599"/>
                    <a:pt x="460" y="582"/>
                  </a:cubicBezTo>
                  <a:cubicBezTo>
                    <a:pt x="466" y="551"/>
                    <a:pt x="473" y="521"/>
                    <a:pt x="480" y="493"/>
                  </a:cubicBezTo>
                  <a:cubicBezTo>
                    <a:pt x="490" y="463"/>
                    <a:pt x="497" y="432"/>
                    <a:pt x="507" y="405"/>
                  </a:cubicBezTo>
                  <a:cubicBezTo>
                    <a:pt x="541" y="297"/>
                    <a:pt x="562" y="187"/>
                    <a:pt x="592" y="116"/>
                  </a:cubicBezTo>
                  <a:cubicBezTo>
                    <a:pt x="599" y="79"/>
                    <a:pt x="609" y="52"/>
                    <a:pt x="616" y="31"/>
                  </a:cubicBezTo>
                  <a:cubicBezTo>
                    <a:pt x="623" y="11"/>
                    <a:pt x="62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6"/>
            <p:cNvSpPr/>
            <p:nvPr/>
          </p:nvSpPr>
          <p:spPr>
            <a:xfrm>
              <a:off x="765185" y="478704"/>
              <a:ext cx="48861" cy="61680"/>
            </a:xfrm>
            <a:custGeom>
              <a:avLst/>
              <a:gdLst/>
              <a:ahLst/>
              <a:cxnLst/>
              <a:rect l="l" t="t" r="r" b="b"/>
              <a:pathLst>
                <a:path w="1113" h="1405" extrusionOk="0">
                  <a:moveTo>
                    <a:pt x="567" y="0"/>
                  </a:moveTo>
                  <a:cubicBezTo>
                    <a:pt x="470" y="0"/>
                    <a:pt x="369" y="34"/>
                    <a:pt x="286" y="90"/>
                  </a:cubicBezTo>
                  <a:cubicBezTo>
                    <a:pt x="242" y="121"/>
                    <a:pt x="201" y="157"/>
                    <a:pt x="163" y="198"/>
                  </a:cubicBezTo>
                  <a:cubicBezTo>
                    <a:pt x="129" y="239"/>
                    <a:pt x="95" y="284"/>
                    <a:pt x="71" y="331"/>
                  </a:cubicBezTo>
                  <a:cubicBezTo>
                    <a:pt x="47" y="379"/>
                    <a:pt x="27" y="430"/>
                    <a:pt x="17" y="484"/>
                  </a:cubicBezTo>
                  <a:cubicBezTo>
                    <a:pt x="3" y="535"/>
                    <a:pt x="0" y="593"/>
                    <a:pt x="0" y="644"/>
                  </a:cubicBezTo>
                  <a:cubicBezTo>
                    <a:pt x="0" y="749"/>
                    <a:pt x="30" y="848"/>
                    <a:pt x="68" y="933"/>
                  </a:cubicBezTo>
                  <a:cubicBezTo>
                    <a:pt x="150" y="1107"/>
                    <a:pt x="275" y="1223"/>
                    <a:pt x="388" y="1304"/>
                  </a:cubicBezTo>
                  <a:cubicBezTo>
                    <a:pt x="446" y="1345"/>
                    <a:pt x="507" y="1375"/>
                    <a:pt x="564" y="1389"/>
                  </a:cubicBezTo>
                  <a:cubicBezTo>
                    <a:pt x="603" y="1401"/>
                    <a:pt x="641" y="1405"/>
                    <a:pt x="673" y="1405"/>
                  </a:cubicBezTo>
                  <a:cubicBezTo>
                    <a:pt x="689" y="1405"/>
                    <a:pt x="704" y="1404"/>
                    <a:pt x="718" y="1402"/>
                  </a:cubicBezTo>
                  <a:cubicBezTo>
                    <a:pt x="762" y="1393"/>
                    <a:pt x="789" y="1379"/>
                    <a:pt x="806" y="1366"/>
                  </a:cubicBezTo>
                  <a:cubicBezTo>
                    <a:pt x="817" y="1358"/>
                    <a:pt x="823" y="1352"/>
                    <a:pt x="826" y="1348"/>
                  </a:cubicBezTo>
                  <a:cubicBezTo>
                    <a:pt x="830" y="1345"/>
                    <a:pt x="834" y="1345"/>
                    <a:pt x="834" y="1345"/>
                  </a:cubicBezTo>
                  <a:lnTo>
                    <a:pt x="823" y="1345"/>
                  </a:lnTo>
                  <a:cubicBezTo>
                    <a:pt x="820" y="1345"/>
                    <a:pt x="813" y="1348"/>
                    <a:pt x="803" y="1348"/>
                  </a:cubicBezTo>
                  <a:cubicBezTo>
                    <a:pt x="798" y="1349"/>
                    <a:pt x="793" y="1350"/>
                    <a:pt x="787" y="1350"/>
                  </a:cubicBezTo>
                  <a:cubicBezTo>
                    <a:pt x="768" y="1350"/>
                    <a:pt x="745" y="1345"/>
                    <a:pt x="721" y="1335"/>
                  </a:cubicBezTo>
                  <a:cubicBezTo>
                    <a:pt x="691" y="1328"/>
                    <a:pt x="657" y="1308"/>
                    <a:pt x="619" y="1277"/>
                  </a:cubicBezTo>
                  <a:cubicBezTo>
                    <a:pt x="585" y="1246"/>
                    <a:pt x="551" y="1209"/>
                    <a:pt x="514" y="1165"/>
                  </a:cubicBezTo>
                  <a:cubicBezTo>
                    <a:pt x="435" y="1076"/>
                    <a:pt x="364" y="957"/>
                    <a:pt x="327" y="831"/>
                  </a:cubicBezTo>
                  <a:cubicBezTo>
                    <a:pt x="319" y="801"/>
                    <a:pt x="313" y="770"/>
                    <a:pt x="310" y="739"/>
                  </a:cubicBezTo>
                  <a:cubicBezTo>
                    <a:pt x="306" y="705"/>
                    <a:pt x="303" y="675"/>
                    <a:pt x="303" y="644"/>
                  </a:cubicBezTo>
                  <a:cubicBezTo>
                    <a:pt x="303" y="614"/>
                    <a:pt x="306" y="586"/>
                    <a:pt x="316" y="556"/>
                  </a:cubicBezTo>
                  <a:cubicBezTo>
                    <a:pt x="323" y="525"/>
                    <a:pt x="333" y="498"/>
                    <a:pt x="347" y="471"/>
                  </a:cubicBezTo>
                  <a:cubicBezTo>
                    <a:pt x="360" y="440"/>
                    <a:pt x="377" y="416"/>
                    <a:pt x="394" y="389"/>
                  </a:cubicBezTo>
                  <a:cubicBezTo>
                    <a:pt x="412" y="366"/>
                    <a:pt x="432" y="345"/>
                    <a:pt x="456" y="325"/>
                  </a:cubicBezTo>
                  <a:cubicBezTo>
                    <a:pt x="500" y="290"/>
                    <a:pt x="548" y="267"/>
                    <a:pt x="602" y="259"/>
                  </a:cubicBezTo>
                  <a:cubicBezTo>
                    <a:pt x="618" y="257"/>
                    <a:pt x="635" y="256"/>
                    <a:pt x="652" y="256"/>
                  </a:cubicBezTo>
                  <a:cubicBezTo>
                    <a:pt x="691" y="256"/>
                    <a:pt x="731" y="261"/>
                    <a:pt x="768" y="273"/>
                  </a:cubicBezTo>
                  <a:cubicBezTo>
                    <a:pt x="826" y="294"/>
                    <a:pt x="878" y="325"/>
                    <a:pt x="915" y="361"/>
                  </a:cubicBezTo>
                  <a:cubicBezTo>
                    <a:pt x="956" y="402"/>
                    <a:pt x="990" y="443"/>
                    <a:pt x="1017" y="484"/>
                  </a:cubicBezTo>
                  <a:cubicBezTo>
                    <a:pt x="1041" y="525"/>
                    <a:pt x="1061" y="566"/>
                    <a:pt x="1071" y="600"/>
                  </a:cubicBezTo>
                  <a:cubicBezTo>
                    <a:pt x="1085" y="637"/>
                    <a:pt x="1092" y="664"/>
                    <a:pt x="1095" y="685"/>
                  </a:cubicBezTo>
                  <a:cubicBezTo>
                    <a:pt x="1099" y="702"/>
                    <a:pt x="1102" y="716"/>
                    <a:pt x="1102" y="716"/>
                  </a:cubicBezTo>
                  <a:cubicBezTo>
                    <a:pt x="1102" y="716"/>
                    <a:pt x="1102" y="702"/>
                    <a:pt x="1106" y="685"/>
                  </a:cubicBezTo>
                  <a:cubicBezTo>
                    <a:pt x="1106" y="664"/>
                    <a:pt x="1109" y="634"/>
                    <a:pt x="1112" y="597"/>
                  </a:cubicBezTo>
                  <a:cubicBezTo>
                    <a:pt x="1109" y="556"/>
                    <a:pt x="1109" y="508"/>
                    <a:pt x="1099" y="454"/>
                  </a:cubicBezTo>
                  <a:cubicBezTo>
                    <a:pt x="1088" y="399"/>
                    <a:pt x="1071" y="334"/>
                    <a:pt x="1030" y="273"/>
                  </a:cubicBezTo>
                  <a:cubicBezTo>
                    <a:pt x="993" y="212"/>
                    <a:pt x="939" y="148"/>
                    <a:pt x="867" y="96"/>
                  </a:cubicBezTo>
                  <a:cubicBezTo>
                    <a:pt x="830" y="69"/>
                    <a:pt x="789" y="45"/>
                    <a:pt x="745" y="28"/>
                  </a:cubicBezTo>
                  <a:cubicBezTo>
                    <a:pt x="701" y="11"/>
                    <a:pt x="650" y="1"/>
                    <a:pt x="595" y="1"/>
                  </a:cubicBezTo>
                  <a:cubicBezTo>
                    <a:pt x="586" y="1"/>
                    <a:pt x="576"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6"/>
            <p:cNvSpPr/>
            <p:nvPr/>
          </p:nvSpPr>
          <p:spPr>
            <a:xfrm>
              <a:off x="482331" y="502454"/>
              <a:ext cx="51978" cy="111769"/>
            </a:xfrm>
            <a:custGeom>
              <a:avLst/>
              <a:gdLst/>
              <a:ahLst/>
              <a:cxnLst/>
              <a:rect l="l" t="t" r="r" b="b"/>
              <a:pathLst>
                <a:path w="1184" h="2546" extrusionOk="0">
                  <a:moveTo>
                    <a:pt x="1184" y="1"/>
                  </a:moveTo>
                  <a:lnTo>
                    <a:pt x="1184" y="1"/>
                  </a:lnTo>
                  <a:cubicBezTo>
                    <a:pt x="1184" y="1"/>
                    <a:pt x="1174" y="4"/>
                    <a:pt x="1154" y="15"/>
                  </a:cubicBezTo>
                  <a:cubicBezTo>
                    <a:pt x="1133" y="21"/>
                    <a:pt x="1099" y="29"/>
                    <a:pt x="1061" y="45"/>
                  </a:cubicBezTo>
                  <a:cubicBezTo>
                    <a:pt x="1041" y="52"/>
                    <a:pt x="1017" y="59"/>
                    <a:pt x="994" y="69"/>
                  </a:cubicBezTo>
                  <a:cubicBezTo>
                    <a:pt x="970" y="79"/>
                    <a:pt x="945" y="90"/>
                    <a:pt x="919" y="100"/>
                  </a:cubicBezTo>
                  <a:cubicBezTo>
                    <a:pt x="864" y="127"/>
                    <a:pt x="799" y="151"/>
                    <a:pt x="741" y="195"/>
                  </a:cubicBezTo>
                  <a:cubicBezTo>
                    <a:pt x="619" y="277"/>
                    <a:pt x="480" y="385"/>
                    <a:pt x="358" y="532"/>
                  </a:cubicBezTo>
                  <a:cubicBezTo>
                    <a:pt x="300" y="603"/>
                    <a:pt x="245" y="685"/>
                    <a:pt x="198" y="773"/>
                  </a:cubicBezTo>
                  <a:cubicBezTo>
                    <a:pt x="154" y="861"/>
                    <a:pt x="113" y="957"/>
                    <a:pt x="78" y="1052"/>
                  </a:cubicBezTo>
                  <a:cubicBezTo>
                    <a:pt x="52" y="1151"/>
                    <a:pt x="31" y="1249"/>
                    <a:pt x="17" y="1348"/>
                  </a:cubicBezTo>
                  <a:cubicBezTo>
                    <a:pt x="7" y="1447"/>
                    <a:pt x="0" y="1546"/>
                    <a:pt x="7" y="1641"/>
                  </a:cubicBezTo>
                  <a:cubicBezTo>
                    <a:pt x="17" y="1828"/>
                    <a:pt x="72" y="1998"/>
                    <a:pt x="123" y="2137"/>
                  </a:cubicBezTo>
                  <a:cubicBezTo>
                    <a:pt x="174" y="2277"/>
                    <a:pt x="248" y="2376"/>
                    <a:pt x="296" y="2444"/>
                  </a:cubicBezTo>
                  <a:cubicBezTo>
                    <a:pt x="320" y="2478"/>
                    <a:pt x="344" y="2505"/>
                    <a:pt x="358" y="2522"/>
                  </a:cubicBezTo>
                  <a:cubicBezTo>
                    <a:pt x="374" y="2539"/>
                    <a:pt x="381" y="2546"/>
                    <a:pt x="381" y="2546"/>
                  </a:cubicBezTo>
                  <a:cubicBezTo>
                    <a:pt x="381" y="2546"/>
                    <a:pt x="378" y="2535"/>
                    <a:pt x="371" y="2515"/>
                  </a:cubicBezTo>
                  <a:cubicBezTo>
                    <a:pt x="364" y="2491"/>
                    <a:pt x="354" y="2461"/>
                    <a:pt x="347" y="2420"/>
                  </a:cubicBezTo>
                  <a:cubicBezTo>
                    <a:pt x="320" y="2341"/>
                    <a:pt x="303" y="2226"/>
                    <a:pt x="279" y="2093"/>
                  </a:cubicBezTo>
                  <a:cubicBezTo>
                    <a:pt x="259" y="1960"/>
                    <a:pt x="259" y="1800"/>
                    <a:pt x="265" y="1637"/>
                  </a:cubicBezTo>
                  <a:cubicBezTo>
                    <a:pt x="272" y="1555"/>
                    <a:pt x="283" y="1474"/>
                    <a:pt x="296" y="1389"/>
                  </a:cubicBezTo>
                  <a:cubicBezTo>
                    <a:pt x="309" y="1307"/>
                    <a:pt x="330" y="1222"/>
                    <a:pt x="358" y="1141"/>
                  </a:cubicBezTo>
                  <a:cubicBezTo>
                    <a:pt x="385" y="1059"/>
                    <a:pt x="415" y="977"/>
                    <a:pt x="449" y="899"/>
                  </a:cubicBezTo>
                  <a:cubicBezTo>
                    <a:pt x="487" y="825"/>
                    <a:pt x="527" y="750"/>
                    <a:pt x="568" y="678"/>
                  </a:cubicBezTo>
                  <a:cubicBezTo>
                    <a:pt x="653" y="539"/>
                    <a:pt x="741" y="409"/>
                    <a:pt x="837" y="310"/>
                  </a:cubicBezTo>
                  <a:cubicBezTo>
                    <a:pt x="851" y="297"/>
                    <a:pt x="861" y="287"/>
                    <a:pt x="871" y="277"/>
                  </a:cubicBezTo>
                  <a:cubicBezTo>
                    <a:pt x="884" y="263"/>
                    <a:pt x="895" y="249"/>
                    <a:pt x="905" y="239"/>
                  </a:cubicBezTo>
                  <a:cubicBezTo>
                    <a:pt x="925" y="216"/>
                    <a:pt x="950" y="195"/>
                    <a:pt x="966" y="175"/>
                  </a:cubicBezTo>
                  <a:cubicBezTo>
                    <a:pt x="1007" y="137"/>
                    <a:pt x="1044" y="103"/>
                    <a:pt x="1079" y="79"/>
                  </a:cubicBezTo>
                  <a:cubicBezTo>
                    <a:pt x="1109" y="52"/>
                    <a:pt x="1137" y="35"/>
                    <a:pt x="1157" y="21"/>
                  </a:cubicBezTo>
                  <a:cubicBezTo>
                    <a:pt x="1174" y="8"/>
                    <a:pt x="1184"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6"/>
            <p:cNvSpPr/>
            <p:nvPr/>
          </p:nvSpPr>
          <p:spPr>
            <a:xfrm>
              <a:off x="424821" y="374659"/>
              <a:ext cx="109223" cy="101936"/>
            </a:xfrm>
            <a:custGeom>
              <a:avLst/>
              <a:gdLst/>
              <a:ahLst/>
              <a:cxnLst/>
              <a:rect l="l" t="t" r="r" b="b"/>
              <a:pathLst>
                <a:path w="2488" h="2322" extrusionOk="0">
                  <a:moveTo>
                    <a:pt x="293" y="1"/>
                  </a:moveTo>
                  <a:lnTo>
                    <a:pt x="290" y="4"/>
                  </a:lnTo>
                  <a:cubicBezTo>
                    <a:pt x="280" y="7"/>
                    <a:pt x="272" y="7"/>
                    <a:pt x="266" y="10"/>
                  </a:cubicBezTo>
                  <a:cubicBezTo>
                    <a:pt x="259" y="14"/>
                    <a:pt x="249" y="17"/>
                    <a:pt x="242" y="17"/>
                  </a:cubicBezTo>
                  <a:lnTo>
                    <a:pt x="225" y="28"/>
                  </a:lnTo>
                  <a:cubicBezTo>
                    <a:pt x="211" y="31"/>
                    <a:pt x="201" y="37"/>
                    <a:pt x="191" y="48"/>
                  </a:cubicBezTo>
                  <a:cubicBezTo>
                    <a:pt x="178" y="54"/>
                    <a:pt x="167" y="62"/>
                    <a:pt x="157" y="72"/>
                  </a:cubicBezTo>
                  <a:cubicBezTo>
                    <a:pt x="112" y="106"/>
                    <a:pt x="79" y="153"/>
                    <a:pt x="51" y="208"/>
                  </a:cubicBezTo>
                  <a:cubicBezTo>
                    <a:pt x="28" y="262"/>
                    <a:pt x="10" y="323"/>
                    <a:pt x="4" y="388"/>
                  </a:cubicBezTo>
                  <a:cubicBezTo>
                    <a:pt x="1" y="453"/>
                    <a:pt x="7" y="521"/>
                    <a:pt x="28" y="585"/>
                  </a:cubicBezTo>
                  <a:cubicBezTo>
                    <a:pt x="48" y="650"/>
                    <a:pt x="79" y="715"/>
                    <a:pt x="116" y="772"/>
                  </a:cubicBezTo>
                  <a:cubicBezTo>
                    <a:pt x="153" y="833"/>
                    <a:pt x="198" y="891"/>
                    <a:pt x="245" y="943"/>
                  </a:cubicBezTo>
                  <a:cubicBezTo>
                    <a:pt x="252" y="952"/>
                    <a:pt x="263" y="960"/>
                    <a:pt x="269" y="970"/>
                  </a:cubicBezTo>
                  <a:cubicBezTo>
                    <a:pt x="276" y="976"/>
                    <a:pt x="280" y="984"/>
                    <a:pt x="286" y="990"/>
                  </a:cubicBezTo>
                  <a:cubicBezTo>
                    <a:pt x="293" y="993"/>
                    <a:pt x="293" y="997"/>
                    <a:pt x="293" y="997"/>
                  </a:cubicBezTo>
                  <a:lnTo>
                    <a:pt x="290" y="997"/>
                  </a:lnTo>
                  <a:lnTo>
                    <a:pt x="286" y="1001"/>
                  </a:lnTo>
                  <a:lnTo>
                    <a:pt x="276" y="1007"/>
                  </a:lnTo>
                  <a:cubicBezTo>
                    <a:pt x="266" y="1014"/>
                    <a:pt x="259" y="1021"/>
                    <a:pt x="252" y="1024"/>
                  </a:cubicBezTo>
                  <a:cubicBezTo>
                    <a:pt x="228" y="1051"/>
                    <a:pt x="208" y="1086"/>
                    <a:pt x="198" y="1119"/>
                  </a:cubicBezTo>
                  <a:cubicBezTo>
                    <a:pt x="184" y="1153"/>
                    <a:pt x="181" y="1191"/>
                    <a:pt x="184" y="1228"/>
                  </a:cubicBezTo>
                  <a:cubicBezTo>
                    <a:pt x="188" y="1262"/>
                    <a:pt x="198" y="1296"/>
                    <a:pt x="214" y="1327"/>
                  </a:cubicBezTo>
                  <a:cubicBezTo>
                    <a:pt x="242" y="1392"/>
                    <a:pt x="283" y="1446"/>
                    <a:pt x="330" y="1494"/>
                  </a:cubicBezTo>
                  <a:cubicBezTo>
                    <a:pt x="374" y="1541"/>
                    <a:pt x="429" y="1582"/>
                    <a:pt x="484" y="1619"/>
                  </a:cubicBezTo>
                  <a:cubicBezTo>
                    <a:pt x="528" y="1646"/>
                    <a:pt x="572" y="1674"/>
                    <a:pt x="619" y="1695"/>
                  </a:cubicBezTo>
                  <a:cubicBezTo>
                    <a:pt x="668" y="1715"/>
                    <a:pt x="715" y="1731"/>
                    <a:pt x="766" y="1742"/>
                  </a:cubicBezTo>
                  <a:cubicBezTo>
                    <a:pt x="814" y="1756"/>
                    <a:pt x="864" y="1762"/>
                    <a:pt x="916" y="1766"/>
                  </a:cubicBezTo>
                  <a:cubicBezTo>
                    <a:pt x="926" y="1769"/>
                    <a:pt x="939" y="1769"/>
                    <a:pt x="953" y="1769"/>
                  </a:cubicBezTo>
                  <a:lnTo>
                    <a:pt x="987" y="1769"/>
                  </a:lnTo>
                  <a:lnTo>
                    <a:pt x="984" y="1772"/>
                  </a:lnTo>
                  <a:lnTo>
                    <a:pt x="984" y="1776"/>
                  </a:lnTo>
                  <a:lnTo>
                    <a:pt x="984" y="1780"/>
                  </a:lnTo>
                  <a:lnTo>
                    <a:pt x="977" y="1800"/>
                  </a:lnTo>
                  <a:cubicBezTo>
                    <a:pt x="970" y="1830"/>
                    <a:pt x="970" y="1858"/>
                    <a:pt x="974" y="1888"/>
                  </a:cubicBezTo>
                  <a:cubicBezTo>
                    <a:pt x="977" y="1915"/>
                    <a:pt x="980" y="1943"/>
                    <a:pt x="990" y="1966"/>
                  </a:cubicBezTo>
                  <a:cubicBezTo>
                    <a:pt x="1001" y="1993"/>
                    <a:pt x="1010" y="2017"/>
                    <a:pt x="1024" y="2042"/>
                  </a:cubicBezTo>
                  <a:cubicBezTo>
                    <a:pt x="1065" y="2109"/>
                    <a:pt x="1126" y="2157"/>
                    <a:pt x="1188" y="2191"/>
                  </a:cubicBezTo>
                  <a:cubicBezTo>
                    <a:pt x="1252" y="2225"/>
                    <a:pt x="1317" y="2246"/>
                    <a:pt x="1382" y="2266"/>
                  </a:cubicBezTo>
                  <a:cubicBezTo>
                    <a:pt x="1508" y="2296"/>
                    <a:pt x="1633" y="2317"/>
                    <a:pt x="1745" y="2320"/>
                  </a:cubicBezTo>
                  <a:cubicBezTo>
                    <a:pt x="1771" y="2321"/>
                    <a:pt x="1796" y="2322"/>
                    <a:pt x="1820" y="2322"/>
                  </a:cubicBezTo>
                  <a:cubicBezTo>
                    <a:pt x="2018" y="2322"/>
                    <a:pt x="2181" y="2286"/>
                    <a:pt x="2293" y="2252"/>
                  </a:cubicBezTo>
                  <a:cubicBezTo>
                    <a:pt x="2358" y="2235"/>
                    <a:pt x="2406" y="2215"/>
                    <a:pt x="2439" y="2201"/>
                  </a:cubicBezTo>
                  <a:cubicBezTo>
                    <a:pt x="2470" y="2191"/>
                    <a:pt x="2487" y="2184"/>
                    <a:pt x="2487" y="2184"/>
                  </a:cubicBezTo>
                  <a:lnTo>
                    <a:pt x="2487" y="2184"/>
                  </a:lnTo>
                  <a:cubicBezTo>
                    <a:pt x="2487" y="2184"/>
                    <a:pt x="2470" y="2188"/>
                    <a:pt x="2436" y="2201"/>
                  </a:cubicBezTo>
                  <a:cubicBezTo>
                    <a:pt x="2402" y="2211"/>
                    <a:pt x="2354" y="2225"/>
                    <a:pt x="2290" y="2238"/>
                  </a:cubicBezTo>
                  <a:cubicBezTo>
                    <a:pt x="2191" y="2262"/>
                    <a:pt x="2057" y="2282"/>
                    <a:pt x="1899" y="2282"/>
                  </a:cubicBezTo>
                  <a:cubicBezTo>
                    <a:pt x="1851" y="2282"/>
                    <a:pt x="1801" y="2280"/>
                    <a:pt x="1749" y="2276"/>
                  </a:cubicBezTo>
                  <a:cubicBezTo>
                    <a:pt x="1637" y="2266"/>
                    <a:pt x="1517" y="2246"/>
                    <a:pt x="1395" y="2211"/>
                  </a:cubicBezTo>
                  <a:cubicBezTo>
                    <a:pt x="1334" y="2191"/>
                    <a:pt x="1273" y="2171"/>
                    <a:pt x="1219" y="2140"/>
                  </a:cubicBezTo>
                  <a:cubicBezTo>
                    <a:pt x="1161" y="2106"/>
                    <a:pt x="1109" y="2065"/>
                    <a:pt x="1076" y="2011"/>
                  </a:cubicBezTo>
                  <a:cubicBezTo>
                    <a:pt x="1055" y="1973"/>
                    <a:pt x="1038" y="1929"/>
                    <a:pt x="1038" y="1882"/>
                  </a:cubicBezTo>
                  <a:cubicBezTo>
                    <a:pt x="1038" y="1861"/>
                    <a:pt x="1038" y="1837"/>
                    <a:pt x="1045" y="1817"/>
                  </a:cubicBezTo>
                  <a:lnTo>
                    <a:pt x="1051" y="1800"/>
                  </a:lnTo>
                  <a:lnTo>
                    <a:pt x="1055" y="1797"/>
                  </a:lnTo>
                  <a:lnTo>
                    <a:pt x="1059" y="1786"/>
                  </a:lnTo>
                  <a:lnTo>
                    <a:pt x="1068" y="1769"/>
                  </a:lnTo>
                  <a:lnTo>
                    <a:pt x="1072" y="1762"/>
                  </a:lnTo>
                  <a:lnTo>
                    <a:pt x="1079" y="1752"/>
                  </a:lnTo>
                  <a:lnTo>
                    <a:pt x="1096" y="1731"/>
                  </a:lnTo>
                  <a:cubicBezTo>
                    <a:pt x="1106" y="1718"/>
                    <a:pt x="1117" y="1704"/>
                    <a:pt x="1126" y="1691"/>
                  </a:cubicBezTo>
                  <a:lnTo>
                    <a:pt x="957" y="1691"/>
                  </a:lnTo>
                  <a:cubicBezTo>
                    <a:pt x="943" y="1691"/>
                    <a:pt x="933" y="1691"/>
                    <a:pt x="922" y="1687"/>
                  </a:cubicBezTo>
                  <a:cubicBezTo>
                    <a:pt x="875" y="1684"/>
                    <a:pt x="831" y="1677"/>
                    <a:pt x="786" y="1664"/>
                  </a:cubicBezTo>
                  <a:cubicBezTo>
                    <a:pt x="739" y="1654"/>
                    <a:pt x="695" y="1640"/>
                    <a:pt x="650" y="1619"/>
                  </a:cubicBezTo>
                  <a:cubicBezTo>
                    <a:pt x="610" y="1602"/>
                    <a:pt x="566" y="1579"/>
                    <a:pt x="528" y="1552"/>
                  </a:cubicBezTo>
                  <a:cubicBezTo>
                    <a:pt x="477" y="1521"/>
                    <a:pt x="429" y="1480"/>
                    <a:pt x="385" y="1439"/>
                  </a:cubicBezTo>
                  <a:cubicBezTo>
                    <a:pt x="344" y="1395"/>
                    <a:pt x="307" y="1348"/>
                    <a:pt x="283" y="1296"/>
                  </a:cubicBezTo>
                  <a:cubicBezTo>
                    <a:pt x="272" y="1273"/>
                    <a:pt x="266" y="1246"/>
                    <a:pt x="263" y="1218"/>
                  </a:cubicBezTo>
                  <a:cubicBezTo>
                    <a:pt x="259" y="1194"/>
                    <a:pt x="263" y="1170"/>
                    <a:pt x="272" y="1147"/>
                  </a:cubicBezTo>
                  <a:cubicBezTo>
                    <a:pt x="280" y="1123"/>
                    <a:pt x="296" y="1103"/>
                    <a:pt x="310" y="1086"/>
                  </a:cubicBezTo>
                  <a:cubicBezTo>
                    <a:pt x="317" y="1082"/>
                    <a:pt x="321" y="1078"/>
                    <a:pt x="324" y="1075"/>
                  </a:cubicBezTo>
                  <a:cubicBezTo>
                    <a:pt x="327" y="1072"/>
                    <a:pt x="327" y="1072"/>
                    <a:pt x="334" y="1068"/>
                  </a:cubicBezTo>
                  <a:lnTo>
                    <a:pt x="351" y="1062"/>
                  </a:lnTo>
                  <a:cubicBezTo>
                    <a:pt x="357" y="1058"/>
                    <a:pt x="368" y="1058"/>
                    <a:pt x="374" y="1055"/>
                  </a:cubicBezTo>
                  <a:lnTo>
                    <a:pt x="402" y="1048"/>
                  </a:lnTo>
                  <a:lnTo>
                    <a:pt x="456" y="1037"/>
                  </a:lnTo>
                  <a:cubicBezTo>
                    <a:pt x="419" y="1007"/>
                    <a:pt x="388" y="973"/>
                    <a:pt x="354" y="946"/>
                  </a:cubicBezTo>
                  <a:lnTo>
                    <a:pt x="324" y="915"/>
                  </a:lnTo>
                  <a:lnTo>
                    <a:pt x="303" y="891"/>
                  </a:lnTo>
                  <a:cubicBezTo>
                    <a:pt x="205" y="792"/>
                    <a:pt x="126" y="684"/>
                    <a:pt x="85" y="565"/>
                  </a:cubicBezTo>
                  <a:cubicBezTo>
                    <a:pt x="45" y="450"/>
                    <a:pt x="59" y="327"/>
                    <a:pt x="99" y="228"/>
                  </a:cubicBezTo>
                  <a:cubicBezTo>
                    <a:pt x="123" y="180"/>
                    <a:pt x="153" y="139"/>
                    <a:pt x="188" y="106"/>
                  </a:cubicBezTo>
                  <a:cubicBezTo>
                    <a:pt x="198" y="99"/>
                    <a:pt x="205" y="92"/>
                    <a:pt x="214" y="85"/>
                  </a:cubicBezTo>
                  <a:cubicBezTo>
                    <a:pt x="225" y="78"/>
                    <a:pt x="235" y="72"/>
                    <a:pt x="245" y="65"/>
                  </a:cubicBezTo>
                  <a:lnTo>
                    <a:pt x="259" y="58"/>
                  </a:lnTo>
                  <a:cubicBezTo>
                    <a:pt x="266" y="54"/>
                    <a:pt x="266" y="54"/>
                    <a:pt x="269" y="51"/>
                  </a:cubicBezTo>
                  <a:lnTo>
                    <a:pt x="280" y="48"/>
                  </a:lnTo>
                  <a:lnTo>
                    <a:pt x="286" y="48"/>
                  </a:lnTo>
                  <a:lnTo>
                    <a:pt x="290" y="51"/>
                  </a:lnTo>
                  <a:cubicBezTo>
                    <a:pt x="296" y="58"/>
                    <a:pt x="317" y="78"/>
                    <a:pt x="330" y="95"/>
                  </a:cubicBezTo>
                  <a:cubicBezTo>
                    <a:pt x="344" y="109"/>
                    <a:pt x="357" y="126"/>
                    <a:pt x="368" y="139"/>
                  </a:cubicBezTo>
                  <a:cubicBezTo>
                    <a:pt x="395" y="170"/>
                    <a:pt x="415" y="201"/>
                    <a:pt x="432" y="228"/>
                  </a:cubicBezTo>
                  <a:cubicBezTo>
                    <a:pt x="470" y="282"/>
                    <a:pt x="494" y="330"/>
                    <a:pt x="511" y="361"/>
                  </a:cubicBezTo>
                  <a:cubicBezTo>
                    <a:pt x="525" y="392"/>
                    <a:pt x="531" y="412"/>
                    <a:pt x="531" y="412"/>
                  </a:cubicBezTo>
                  <a:cubicBezTo>
                    <a:pt x="531" y="412"/>
                    <a:pt x="528" y="392"/>
                    <a:pt x="514" y="357"/>
                  </a:cubicBezTo>
                  <a:cubicBezTo>
                    <a:pt x="500" y="327"/>
                    <a:pt x="480" y="279"/>
                    <a:pt x="450" y="218"/>
                  </a:cubicBezTo>
                  <a:cubicBezTo>
                    <a:pt x="432" y="191"/>
                    <a:pt x="412" y="156"/>
                    <a:pt x="392" y="126"/>
                  </a:cubicBezTo>
                  <a:cubicBezTo>
                    <a:pt x="378" y="109"/>
                    <a:pt x="368" y="92"/>
                    <a:pt x="354" y="75"/>
                  </a:cubicBezTo>
                  <a:cubicBezTo>
                    <a:pt x="341" y="54"/>
                    <a:pt x="330" y="41"/>
                    <a:pt x="307" y="14"/>
                  </a:cubicBezTo>
                  <a:lnTo>
                    <a:pt x="296" y="7"/>
                  </a:lnTo>
                  <a:cubicBezTo>
                    <a:pt x="296" y="4"/>
                    <a:pt x="296" y="4"/>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6"/>
            <p:cNvSpPr/>
            <p:nvPr/>
          </p:nvSpPr>
          <p:spPr>
            <a:xfrm>
              <a:off x="627468" y="318510"/>
              <a:ext cx="91005" cy="102463"/>
            </a:xfrm>
            <a:custGeom>
              <a:avLst/>
              <a:gdLst/>
              <a:ahLst/>
              <a:cxnLst/>
              <a:rect l="l" t="t" r="r" b="b"/>
              <a:pathLst>
                <a:path w="2073" h="2334" extrusionOk="0">
                  <a:moveTo>
                    <a:pt x="864" y="0"/>
                  </a:moveTo>
                  <a:cubicBezTo>
                    <a:pt x="836" y="0"/>
                    <a:pt x="809" y="3"/>
                    <a:pt x="783" y="7"/>
                  </a:cubicBezTo>
                  <a:cubicBezTo>
                    <a:pt x="718" y="21"/>
                    <a:pt x="657" y="44"/>
                    <a:pt x="603" y="68"/>
                  </a:cubicBezTo>
                  <a:cubicBezTo>
                    <a:pt x="374" y="164"/>
                    <a:pt x="225" y="306"/>
                    <a:pt x="129" y="412"/>
                  </a:cubicBezTo>
                  <a:cubicBezTo>
                    <a:pt x="85" y="463"/>
                    <a:pt x="52" y="507"/>
                    <a:pt x="32" y="537"/>
                  </a:cubicBezTo>
                  <a:cubicBezTo>
                    <a:pt x="11" y="572"/>
                    <a:pt x="1" y="586"/>
                    <a:pt x="1" y="586"/>
                  </a:cubicBezTo>
                  <a:cubicBezTo>
                    <a:pt x="1" y="586"/>
                    <a:pt x="11" y="572"/>
                    <a:pt x="35" y="541"/>
                  </a:cubicBezTo>
                  <a:cubicBezTo>
                    <a:pt x="58" y="511"/>
                    <a:pt x="93" y="470"/>
                    <a:pt x="143" y="418"/>
                  </a:cubicBezTo>
                  <a:cubicBezTo>
                    <a:pt x="239" y="324"/>
                    <a:pt x="399" y="198"/>
                    <a:pt x="619" y="116"/>
                  </a:cubicBezTo>
                  <a:cubicBezTo>
                    <a:pt x="674" y="96"/>
                    <a:pt x="735" y="75"/>
                    <a:pt x="793" y="68"/>
                  </a:cubicBezTo>
                  <a:cubicBezTo>
                    <a:pt x="810" y="66"/>
                    <a:pt x="828" y="65"/>
                    <a:pt x="845" y="65"/>
                  </a:cubicBezTo>
                  <a:cubicBezTo>
                    <a:pt x="889" y="65"/>
                    <a:pt x="932" y="72"/>
                    <a:pt x="966" y="92"/>
                  </a:cubicBezTo>
                  <a:cubicBezTo>
                    <a:pt x="1018" y="123"/>
                    <a:pt x="1059" y="173"/>
                    <a:pt x="1052" y="228"/>
                  </a:cubicBezTo>
                  <a:cubicBezTo>
                    <a:pt x="1045" y="286"/>
                    <a:pt x="1001" y="341"/>
                    <a:pt x="957" y="402"/>
                  </a:cubicBezTo>
                  <a:cubicBezTo>
                    <a:pt x="950" y="408"/>
                    <a:pt x="943" y="415"/>
                    <a:pt x="939" y="426"/>
                  </a:cubicBezTo>
                  <a:lnTo>
                    <a:pt x="933" y="432"/>
                  </a:lnTo>
                  <a:lnTo>
                    <a:pt x="933" y="435"/>
                  </a:lnTo>
                  <a:lnTo>
                    <a:pt x="930" y="439"/>
                  </a:lnTo>
                  <a:lnTo>
                    <a:pt x="916" y="463"/>
                  </a:lnTo>
                  <a:cubicBezTo>
                    <a:pt x="909" y="476"/>
                    <a:pt x="902" y="493"/>
                    <a:pt x="895" y="507"/>
                  </a:cubicBezTo>
                  <a:lnTo>
                    <a:pt x="881" y="555"/>
                  </a:lnTo>
                  <a:cubicBezTo>
                    <a:pt x="879" y="567"/>
                    <a:pt x="865" y="587"/>
                    <a:pt x="881" y="587"/>
                  </a:cubicBezTo>
                  <a:cubicBezTo>
                    <a:pt x="883" y="587"/>
                    <a:pt x="885" y="586"/>
                    <a:pt x="889" y="586"/>
                  </a:cubicBezTo>
                  <a:lnTo>
                    <a:pt x="936" y="582"/>
                  </a:lnTo>
                  <a:lnTo>
                    <a:pt x="987" y="582"/>
                  </a:lnTo>
                  <a:cubicBezTo>
                    <a:pt x="994" y="578"/>
                    <a:pt x="1004" y="578"/>
                    <a:pt x="1014" y="578"/>
                  </a:cubicBezTo>
                  <a:lnTo>
                    <a:pt x="1028" y="578"/>
                  </a:lnTo>
                  <a:cubicBezTo>
                    <a:pt x="1052" y="576"/>
                    <a:pt x="1077" y="575"/>
                    <a:pt x="1102" y="575"/>
                  </a:cubicBezTo>
                  <a:cubicBezTo>
                    <a:pt x="1152" y="575"/>
                    <a:pt x="1202" y="580"/>
                    <a:pt x="1252" y="589"/>
                  </a:cubicBezTo>
                  <a:cubicBezTo>
                    <a:pt x="1399" y="613"/>
                    <a:pt x="1548" y="667"/>
                    <a:pt x="1674" y="749"/>
                  </a:cubicBezTo>
                  <a:cubicBezTo>
                    <a:pt x="1739" y="790"/>
                    <a:pt x="1800" y="837"/>
                    <a:pt x="1851" y="892"/>
                  </a:cubicBezTo>
                  <a:cubicBezTo>
                    <a:pt x="1905" y="946"/>
                    <a:pt x="1957" y="1004"/>
                    <a:pt x="1970" y="1062"/>
                  </a:cubicBezTo>
                  <a:cubicBezTo>
                    <a:pt x="1974" y="1092"/>
                    <a:pt x="1970" y="1123"/>
                    <a:pt x="1960" y="1150"/>
                  </a:cubicBezTo>
                  <a:cubicBezTo>
                    <a:pt x="1950" y="1173"/>
                    <a:pt x="1930" y="1198"/>
                    <a:pt x="1902" y="1218"/>
                  </a:cubicBezTo>
                  <a:cubicBezTo>
                    <a:pt x="1875" y="1239"/>
                    <a:pt x="1844" y="1255"/>
                    <a:pt x="1814" y="1269"/>
                  </a:cubicBezTo>
                  <a:cubicBezTo>
                    <a:pt x="1797" y="1275"/>
                    <a:pt x="1779" y="1280"/>
                    <a:pt x="1762" y="1286"/>
                  </a:cubicBezTo>
                  <a:lnTo>
                    <a:pt x="1739" y="1293"/>
                  </a:lnTo>
                  <a:cubicBezTo>
                    <a:pt x="1718" y="1296"/>
                    <a:pt x="1701" y="1300"/>
                    <a:pt x="1685" y="1303"/>
                  </a:cubicBezTo>
                  <a:cubicBezTo>
                    <a:pt x="1660" y="1310"/>
                    <a:pt x="1633" y="1310"/>
                    <a:pt x="1610" y="1313"/>
                  </a:cubicBezTo>
                  <a:cubicBezTo>
                    <a:pt x="1586" y="1316"/>
                    <a:pt x="1562" y="1320"/>
                    <a:pt x="1545" y="1324"/>
                  </a:cubicBezTo>
                  <a:cubicBezTo>
                    <a:pt x="1596" y="1364"/>
                    <a:pt x="1647" y="1405"/>
                    <a:pt x="1695" y="1446"/>
                  </a:cubicBezTo>
                  <a:cubicBezTo>
                    <a:pt x="1708" y="1456"/>
                    <a:pt x="1721" y="1470"/>
                    <a:pt x="1735" y="1480"/>
                  </a:cubicBezTo>
                  <a:cubicBezTo>
                    <a:pt x="1746" y="1490"/>
                    <a:pt x="1759" y="1504"/>
                    <a:pt x="1770" y="1514"/>
                  </a:cubicBezTo>
                  <a:cubicBezTo>
                    <a:pt x="1817" y="1558"/>
                    <a:pt x="1858" y="1602"/>
                    <a:pt x="1892" y="1653"/>
                  </a:cubicBezTo>
                  <a:cubicBezTo>
                    <a:pt x="1930" y="1701"/>
                    <a:pt x="1957" y="1752"/>
                    <a:pt x="1974" y="1803"/>
                  </a:cubicBezTo>
                  <a:cubicBezTo>
                    <a:pt x="1994" y="1854"/>
                    <a:pt x="2004" y="1908"/>
                    <a:pt x="2004" y="1960"/>
                  </a:cubicBezTo>
                  <a:cubicBezTo>
                    <a:pt x="2007" y="2071"/>
                    <a:pt x="1966" y="2178"/>
                    <a:pt x="1899" y="2239"/>
                  </a:cubicBezTo>
                  <a:cubicBezTo>
                    <a:pt x="1840" y="2292"/>
                    <a:pt x="1765" y="2311"/>
                    <a:pt x="1705" y="2311"/>
                  </a:cubicBezTo>
                  <a:cubicBezTo>
                    <a:pt x="1695" y="2311"/>
                    <a:pt x="1686" y="2311"/>
                    <a:pt x="1677" y="2310"/>
                  </a:cubicBezTo>
                  <a:cubicBezTo>
                    <a:pt x="1644" y="2310"/>
                    <a:pt x="1613" y="2300"/>
                    <a:pt x="1589" y="2289"/>
                  </a:cubicBezTo>
                  <a:cubicBezTo>
                    <a:pt x="1566" y="2280"/>
                    <a:pt x="1545" y="2266"/>
                    <a:pt x="1531" y="2255"/>
                  </a:cubicBezTo>
                  <a:cubicBezTo>
                    <a:pt x="1525" y="2249"/>
                    <a:pt x="1517" y="2242"/>
                    <a:pt x="1514" y="2239"/>
                  </a:cubicBezTo>
                  <a:cubicBezTo>
                    <a:pt x="1511" y="2231"/>
                    <a:pt x="1508" y="2228"/>
                    <a:pt x="1504" y="2225"/>
                  </a:cubicBezTo>
                  <a:cubicBezTo>
                    <a:pt x="1497" y="2214"/>
                    <a:pt x="1494" y="2211"/>
                    <a:pt x="1494" y="2211"/>
                  </a:cubicBezTo>
                  <a:lnTo>
                    <a:pt x="1494" y="2211"/>
                  </a:lnTo>
                  <a:cubicBezTo>
                    <a:pt x="1494" y="2211"/>
                    <a:pt x="1497" y="2218"/>
                    <a:pt x="1501" y="2225"/>
                  </a:cubicBezTo>
                  <a:cubicBezTo>
                    <a:pt x="1504" y="2228"/>
                    <a:pt x="1508" y="2235"/>
                    <a:pt x="1511" y="2239"/>
                  </a:cubicBezTo>
                  <a:cubicBezTo>
                    <a:pt x="1517" y="2245"/>
                    <a:pt x="1521" y="2252"/>
                    <a:pt x="1528" y="2259"/>
                  </a:cubicBezTo>
                  <a:cubicBezTo>
                    <a:pt x="1542" y="2272"/>
                    <a:pt x="1558" y="2286"/>
                    <a:pt x="1586" y="2300"/>
                  </a:cubicBezTo>
                  <a:cubicBezTo>
                    <a:pt x="1610" y="2313"/>
                    <a:pt x="1640" y="2324"/>
                    <a:pt x="1674" y="2330"/>
                  </a:cubicBezTo>
                  <a:cubicBezTo>
                    <a:pt x="1690" y="2333"/>
                    <a:pt x="1706" y="2334"/>
                    <a:pt x="1723" y="2334"/>
                  </a:cubicBezTo>
                  <a:cubicBezTo>
                    <a:pt x="1786" y="2334"/>
                    <a:pt x="1858" y="2316"/>
                    <a:pt x="1922" y="2266"/>
                  </a:cubicBezTo>
                  <a:cubicBezTo>
                    <a:pt x="2007" y="2201"/>
                    <a:pt x="2059" y="2085"/>
                    <a:pt x="2059" y="1960"/>
                  </a:cubicBezTo>
                  <a:cubicBezTo>
                    <a:pt x="2062" y="1902"/>
                    <a:pt x="2052" y="1844"/>
                    <a:pt x="2035" y="1782"/>
                  </a:cubicBezTo>
                  <a:cubicBezTo>
                    <a:pt x="2015" y="1725"/>
                    <a:pt x="1987" y="1667"/>
                    <a:pt x="1950" y="1613"/>
                  </a:cubicBezTo>
                  <a:cubicBezTo>
                    <a:pt x="1916" y="1558"/>
                    <a:pt x="1872" y="1507"/>
                    <a:pt x="1824" y="1459"/>
                  </a:cubicBezTo>
                  <a:cubicBezTo>
                    <a:pt x="1814" y="1446"/>
                    <a:pt x="1800" y="1432"/>
                    <a:pt x="1790" y="1422"/>
                  </a:cubicBezTo>
                  <a:cubicBezTo>
                    <a:pt x="1776" y="1412"/>
                    <a:pt x="1766" y="1402"/>
                    <a:pt x="1753" y="1388"/>
                  </a:cubicBezTo>
                  <a:cubicBezTo>
                    <a:pt x="1749" y="1385"/>
                    <a:pt x="1746" y="1382"/>
                    <a:pt x="1746" y="1378"/>
                  </a:cubicBezTo>
                  <a:lnTo>
                    <a:pt x="1759" y="1378"/>
                  </a:lnTo>
                  <a:lnTo>
                    <a:pt x="1787" y="1371"/>
                  </a:lnTo>
                  <a:cubicBezTo>
                    <a:pt x="1807" y="1364"/>
                    <a:pt x="1828" y="1361"/>
                    <a:pt x="1844" y="1351"/>
                  </a:cubicBezTo>
                  <a:cubicBezTo>
                    <a:pt x="1885" y="1337"/>
                    <a:pt x="1922" y="1320"/>
                    <a:pt x="1957" y="1293"/>
                  </a:cubicBezTo>
                  <a:cubicBezTo>
                    <a:pt x="1994" y="1266"/>
                    <a:pt x="2024" y="1231"/>
                    <a:pt x="2045" y="1187"/>
                  </a:cubicBezTo>
                  <a:cubicBezTo>
                    <a:pt x="2065" y="1143"/>
                    <a:pt x="2073" y="1092"/>
                    <a:pt x="2062" y="1044"/>
                  </a:cubicBezTo>
                  <a:cubicBezTo>
                    <a:pt x="2052" y="997"/>
                    <a:pt x="2028" y="956"/>
                    <a:pt x="2004" y="919"/>
                  </a:cubicBezTo>
                  <a:cubicBezTo>
                    <a:pt x="1980" y="881"/>
                    <a:pt x="1950" y="854"/>
                    <a:pt x="1922" y="823"/>
                  </a:cubicBezTo>
                  <a:cubicBezTo>
                    <a:pt x="1861" y="765"/>
                    <a:pt x="1797" y="711"/>
                    <a:pt x="1729" y="667"/>
                  </a:cubicBezTo>
                  <a:cubicBezTo>
                    <a:pt x="1586" y="575"/>
                    <a:pt x="1426" y="520"/>
                    <a:pt x="1266" y="497"/>
                  </a:cubicBezTo>
                  <a:cubicBezTo>
                    <a:pt x="1212" y="488"/>
                    <a:pt x="1157" y="485"/>
                    <a:pt x="1103" y="485"/>
                  </a:cubicBezTo>
                  <a:cubicBezTo>
                    <a:pt x="1075" y="485"/>
                    <a:pt x="1048" y="486"/>
                    <a:pt x="1021" y="487"/>
                  </a:cubicBezTo>
                  <a:lnTo>
                    <a:pt x="1007" y="490"/>
                  </a:lnTo>
                  <a:lnTo>
                    <a:pt x="1001" y="490"/>
                  </a:lnTo>
                  <a:cubicBezTo>
                    <a:pt x="1001" y="487"/>
                    <a:pt x="1001" y="487"/>
                    <a:pt x="1004" y="484"/>
                  </a:cubicBezTo>
                  <a:lnTo>
                    <a:pt x="1004" y="479"/>
                  </a:lnTo>
                  <a:lnTo>
                    <a:pt x="1007" y="476"/>
                  </a:lnTo>
                  <a:lnTo>
                    <a:pt x="1011" y="473"/>
                  </a:lnTo>
                  <a:cubicBezTo>
                    <a:pt x="1014" y="463"/>
                    <a:pt x="1021" y="456"/>
                    <a:pt x="1024" y="449"/>
                  </a:cubicBezTo>
                  <a:cubicBezTo>
                    <a:pt x="1045" y="418"/>
                    <a:pt x="1068" y="388"/>
                    <a:pt x="1089" y="354"/>
                  </a:cubicBezTo>
                  <a:cubicBezTo>
                    <a:pt x="1109" y="320"/>
                    <a:pt x="1126" y="279"/>
                    <a:pt x="1130" y="235"/>
                  </a:cubicBezTo>
                  <a:cubicBezTo>
                    <a:pt x="1130" y="190"/>
                    <a:pt x="1117" y="143"/>
                    <a:pt x="1093" y="109"/>
                  </a:cubicBezTo>
                  <a:cubicBezTo>
                    <a:pt x="1068" y="75"/>
                    <a:pt x="1035" y="51"/>
                    <a:pt x="1001" y="30"/>
                  </a:cubicBezTo>
                  <a:cubicBezTo>
                    <a:pt x="957" y="8"/>
                    <a:pt x="910"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6"/>
            <p:cNvSpPr/>
            <p:nvPr/>
          </p:nvSpPr>
          <p:spPr>
            <a:xfrm>
              <a:off x="824583" y="533536"/>
              <a:ext cx="69933" cy="117257"/>
            </a:xfrm>
            <a:custGeom>
              <a:avLst/>
              <a:gdLst/>
              <a:ahLst/>
              <a:cxnLst/>
              <a:rect l="l" t="t" r="r" b="b"/>
              <a:pathLst>
                <a:path w="1593" h="2671" extrusionOk="0">
                  <a:moveTo>
                    <a:pt x="1528" y="2362"/>
                  </a:moveTo>
                  <a:cubicBezTo>
                    <a:pt x="1527" y="2362"/>
                    <a:pt x="1529" y="2363"/>
                    <a:pt x="1532" y="2366"/>
                  </a:cubicBezTo>
                  <a:lnTo>
                    <a:pt x="1532" y="2366"/>
                  </a:lnTo>
                  <a:cubicBezTo>
                    <a:pt x="1530" y="2363"/>
                    <a:pt x="1528" y="2362"/>
                    <a:pt x="1528" y="2362"/>
                  </a:cubicBezTo>
                  <a:close/>
                  <a:moveTo>
                    <a:pt x="1532" y="2366"/>
                  </a:moveTo>
                  <a:cubicBezTo>
                    <a:pt x="1534" y="2367"/>
                    <a:pt x="1536" y="2369"/>
                    <a:pt x="1538" y="2372"/>
                  </a:cubicBezTo>
                  <a:cubicBezTo>
                    <a:pt x="1538" y="2372"/>
                    <a:pt x="1539" y="2372"/>
                    <a:pt x="1539" y="2372"/>
                  </a:cubicBezTo>
                  <a:lnTo>
                    <a:pt x="1539" y="2372"/>
                  </a:lnTo>
                  <a:cubicBezTo>
                    <a:pt x="1536" y="2369"/>
                    <a:pt x="1534" y="2367"/>
                    <a:pt x="1532" y="2366"/>
                  </a:cubicBezTo>
                  <a:close/>
                  <a:moveTo>
                    <a:pt x="739" y="1"/>
                  </a:moveTo>
                  <a:cubicBezTo>
                    <a:pt x="735" y="8"/>
                    <a:pt x="729" y="21"/>
                    <a:pt x="718" y="35"/>
                  </a:cubicBezTo>
                  <a:cubicBezTo>
                    <a:pt x="698" y="65"/>
                    <a:pt x="668" y="106"/>
                    <a:pt x="620" y="150"/>
                  </a:cubicBezTo>
                  <a:cubicBezTo>
                    <a:pt x="572" y="194"/>
                    <a:pt x="508" y="242"/>
                    <a:pt x="429" y="293"/>
                  </a:cubicBezTo>
                  <a:cubicBezTo>
                    <a:pt x="354" y="344"/>
                    <a:pt x="266" y="402"/>
                    <a:pt x="181" y="480"/>
                  </a:cubicBezTo>
                  <a:cubicBezTo>
                    <a:pt x="140" y="521"/>
                    <a:pt x="100" y="569"/>
                    <a:pt x="68" y="627"/>
                  </a:cubicBezTo>
                  <a:cubicBezTo>
                    <a:pt x="35" y="684"/>
                    <a:pt x="15" y="749"/>
                    <a:pt x="7" y="820"/>
                  </a:cubicBezTo>
                  <a:cubicBezTo>
                    <a:pt x="1" y="888"/>
                    <a:pt x="15" y="966"/>
                    <a:pt x="62" y="1035"/>
                  </a:cubicBezTo>
                  <a:cubicBezTo>
                    <a:pt x="106" y="1103"/>
                    <a:pt x="181" y="1144"/>
                    <a:pt x="263" y="1158"/>
                  </a:cubicBezTo>
                  <a:cubicBezTo>
                    <a:pt x="283" y="1161"/>
                    <a:pt x="300" y="1161"/>
                    <a:pt x="317" y="1161"/>
                  </a:cubicBezTo>
                  <a:lnTo>
                    <a:pt x="334" y="1158"/>
                  </a:lnTo>
                  <a:lnTo>
                    <a:pt x="344" y="1158"/>
                  </a:lnTo>
                  <a:lnTo>
                    <a:pt x="341" y="1161"/>
                  </a:lnTo>
                  <a:lnTo>
                    <a:pt x="341" y="1164"/>
                  </a:lnTo>
                  <a:cubicBezTo>
                    <a:pt x="340" y="1164"/>
                    <a:pt x="340" y="1164"/>
                    <a:pt x="340" y="1164"/>
                  </a:cubicBezTo>
                  <a:lnTo>
                    <a:pt x="340" y="1164"/>
                  </a:lnTo>
                  <a:cubicBezTo>
                    <a:pt x="339" y="1164"/>
                    <a:pt x="340" y="1165"/>
                    <a:pt x="338" y="1171"/>
                  </a:cubicBezTo>
                  <a:cubicBezTo>
                    <a:pt x="327" y="1194"/>
                    <a:pt x="321" y="1219"/>
                    <a:pt x="310" y="1242"/>
                  </a:cubicBezTo>
                  <a:cubicBezTo>
                    <a:pt x="293" y="1290"/>
                    <a:pt x="280" y="1341"/>
                    <a:pt x="266" y="1392"/>
                  </a:cubicBezTo>
                  <a:cubicBezTo>
                    <a:pt x="242" y="1494"/>
                    <a:pt x="222" y="1599"/>
                    <a:pt x="219" y="1709"/>
                  </a:cubicBezTo>
                  <a:cubicBezTo>
                    <a:pt x="215" y="1790"/>
                    <a:pt x="222" y="1872"/>
                    <a:pt x="246" y="1949"/>
                  </a:cubicBezTo>
                  <a:cubicBezTo>
                    <a:pt x="269" y="2028"/>
                    <a:pt x="313" y="2106"/>
                    <a:pt x="371" y="2164"/>
                  </a:cubicBezTo>
                  <a:cubicBezTo>
                    <a:pt x="433" y="2222"/>
                    <a:pt x="508" y="2266"/>
                    <a:pt x="596" y="2276"/>
                  </a:cubicBezTo>
                  <a:cubicBezTo>
                    <a:pt x="607" y="2277"/>
                    <a:pt x="618" y="2278"/>
                    <a:pt x="628" y="2278"/>
                  </a:cubicBezTo>
                  <a:cubicBezTo>
                    <a:pt x="705" y="2278"/>
                    <a:pt x="777" y="2246"/>
                    <a:pt x="831" y="2198"/>
                  </a:cubicBezTo>
                  <a:cubicBezTo>
                    <a:pt x="838" y="2191"/>
                    <a:pt x="844" y="2185"/>
                    <a:pt x="851" y="2178"/>
                  </a:cubicBezTo>
                  <a:lnTo>
                    <a:pt x="861" y="2171"/>
                  </a:lnTo>
                  <a:cubicBezTo>
                    <a:pt x="864" y="2167"/>
                    <a:pt x="864" y="2167"/>
                    <a:pt x="864" y="2164"/>
                  </a:cubicBezTo>
                  <a:cubicBezTo>
                    <a:pt x="869" y="2161"/>
                    <a:pt x="869" y="2158"/>
                    <a:pt x="869" y="2158"/>
                  </a:cubicBezTo>
                  <a:cubicBezTo>
                    <a:pt x="872" y="2154"/>
                    <a:pt x="872" y="2150"/>
                    <a:pt x="872" y="2144"/>
                  </a:cubicBezTo>
                  <a:cubicBezTo>
                    <a:pt x="874" y="2141"/>
                    <a:pt x="875" y="2131"/>
                    <a:pt x="875" y="2131"/>
                  </a:cubicBezTo>
                  <a:cubicBezTo>
                    <a:pt x="875" y="2131"/>
                    <a:pt x="875" y="2132"/>
                    <a:pt x="875" y="2133"/>
                  </a:cubicBezTo>
                  <a:cubicBezTo>
                    <a:pt x="875" y="2137"/>
                    <a:pt x="878" y="2140"/>
                    <a:pt x="878" y="2147"/>
                  </a:cubicBezTo>
                  <a:cubicBezTo>
                    <a:pt x="882" y="2150"/>
                    <a:pt x="882" y="2154"/>
                    <a:pt x="885" y="2161"/>
                  </a:cubicBezTo>
                  <a:cubicBezTo>
                    <a:pt x="885" y="2167"/>
                    <a:pt x="889" y="2174"/>
                    <a:pt x="892" y="2181"/>
                  </a:cubicBezTo>
                  <a:cubicBezTo>
                    <a:pt x="896" y="2191"/>
                    <a:pt x="899" y="2202"/>
                    <a:pt x="902" y="2212"/>
                  </a:cubicBezTo>
                  <a:cubicBezTo>
                    <a:pt x="919" y="2249"/>
                    <a:pt x="936" y="2287"/>
                    <a:pt x="957" y="2321"/>
                  </a:cubicBezTo>
                  <a:cubicBezTo>
                    <a:pt x="994" y="2389"/>
                    <a:pt x="1035" y="2450"/>
                    <a:pt x="1079" y="2505"/>
                  </a:cubicBezTo>
                  <a:cubicBezTo>
                    <a:pt x="1158" y="2593"/>
                    <a:pt x="1252" y="2657"/>
                    <a:pt x="1354" y="2668"/>
                  </a:cubicBezTo>
                  <a:cubicBezTo>
                    <a:pt x="1367" y="2670"/>
                    <a:pt x="1379" y="2670"/>
                    <a:pt x="1391" y="2670"/>
                  </a:cubicBezTo>
                  <a:cubicBezTo>
                    <a:pt x="1402" y="2670"/>
                    <a:pt x="1414" y="2670"/>
                    <a:pt x="1426" y="2668"/>
                  </a:cubicBezTo>
                  <a:cubicBezTo>
                    <a:pt x="1450" y="2661"/>
                    <a:pt x="1470" y="2654"/>
                    <a:pt x="1487" y="2640"/>
                  </a:cubicBezTo>
                  <a:cubicBezTo>
                    <a:pt x="1525" y="2616"/>
                    <a:pt x="1549" y="2586"/>
                    <a:pt x="1566" y="2555"/>
                  </a:cubicBezTo>
                  <a:cubicBezTo>
                    <a:pt x="1593" y="2491"/>
                    <a:pt x="1586" y="2429"/>
                    <a:pt x="1566" y="2398"/>
                  </a:cubicBezTo>
                  <a:cubicBezTo>
                    <a:pt x="1563" y="2392"/>
                    <a:pt x="1555" y="2385"/>
                    <a:pt x="1552" y="2382"/>
                  </a:cubicBezTo>
                  <a:cubicBezTo>
                    <a:pt x="1549" y="2375"/>
                    <a:pt x="1543" y="2372"/>
                    <a:pt x="1539" y="2372"/>
                  </a:cubicBezTo>
                  <a:lnTo>
                    <a:pt x="1539" y="2372"/>
                  </a:lnTo>
                  <a:cubicBezTo>
                    <a:pt x="1546" y="2378"/>
                    <a:pt x="1554" y="2388"/>
                    <a:pt x="1563" y="2403"/>
                  </a:cubicBezTo>
                  <a:cubicBezTo>
                    <a:pt x="1576" y="2433"/>
                    <a:pt x="1579" y="2491"/>
                    <a:pt x="1545" y="2545"/>
                  </a:cubicBezTo>
                  <a:cubicBezTo>
                    <a:pt x="1528" y="2572"/>
                    <a:pt x="1505" y="2596"/>
                    <a:pt x="1474" y="2613"/>
                  </a:cubicBezTo>
                  <a:cubicBezTo>
                    <a:pt x="1452" y="2628"/>
                    <a:pt x="1425" y="2632"/>
                    <a:pt x="1395" y="2632"/>
                  </a:cubicBezTo>
                  <a:cubicBezTo>
                    <a:pt x="1383" y="2632"/>
                    <a:pt x="1371" y="2631"/>
                    <a:pt x="1358" y="2630"/>
                  </a:cubicBezTo>
                  <a:cubicBezTo>
                    <a:pt x="1277" y="2613"/>
                    <a:pt x="1191" y="2549"/>
                    <a:pt x="1127" y="2464"/>
                  </a:cubicBezTo>
                  <a:cubicBezTo>
                    <a:pt x="1086" y="2412"/>
                    <a:pt x="1048" y="2354"/>
                    <a:pt x="1018" y="2290"/>
                  </a:cubicBezTo>
                  <a:cubicBezTo>
                    <a:pt x="1001" y="2256"/>
                    <a:pt x="987" y="2222"/>
                    <a:pt x="974" y="2185"/>
                  </a:cubicBezTo>
                  <a:cubicBezTo>
                    <a:pt x="971" y="2174"/>
                    <a:pt x="967" y="2167"/>
                    <a:pt x="963" y="2158"/>
                  </a:cubicBezTo>
                  <a:lnTo>
                    <a:pt x="960" y="2144"/>
                  </a:lnTo>
                  <a:lnTo>
                    <a:pt x="957" y="2130"/>
                  </a:lnTo>
                  <a:lnTo>
                    <a:pt x="953" y="2117"/>
                  </a:lnTo>
                  <a:cubicBezTo>
                    <a:pt x="950" y="2100"/>
                    <a:pt x="943" y="2079"/>
                    <a:pt x="940" y="2059"/>
                  </a:cubicBezTo>
                  <a:cubicBezTo>
                    <a:pt x="936" y="2038"/>
                    <a:pt x="933" y="2015"/>
                    <a:pt x="926" y="1994"/>
                  </a:cubicBezTo>
                  <a:cubicBezTo>
                    <a:pt x="919" y="1990"/>
                    <a:pt x="913" y="1990"/>
                    <a:pt x="902" y="1987"/>
                  </a:cubicBezTo>
                  <a:cubicBezTo>
                    <a:pt x="899" y="1984"/>
                    <a:pt x="892" y="1980"/>
                    <a:pt x="889" y="1980"/>
                  </a:cubicBezTo>
                  <a:cubicBezTo>
                    <a:pt x="886" y="1977"/>
                    <a:pt x="884" y="1976"/>
                    <a:pt x="884" y="1976"/>
                  </a:cubicBezTo>
                  <a:lnTo>
                    <a:pt x="884" y="1976"/>
                  </a:lnTo>
                  <a:cubicBezTo>
                    <a:pt x="883" y="1976"/>
                    <a:pt x="887" y="1982"/>
                    <a:pt x="882" y="1984"/>
                  </a:cubicBezTo>
                  <a:cubicBezTo>
                    <a:pt x="882" y="1987"/>
                    <a:pt x="864" y="1990"/>
                    <a:pt x="834" y="1998"/>
                  </a:cubicBezTo>
                  <a:cubicBezTo>
                    <a:pt x="831" y="2015"/>
                    <a:pt x="824" y="2035"/>
                    <a:pt x="820" y="2056"/>
                  </a:cubicBezTo>
                  <a:cubicBezTo>
                    <a:pt x="817" y="2059"/>
                    <a:pt x="817" y="2065"/>
                    <a:pt x="817" y="2072"/>
                  </a:cubicBezTo>
                  <a:lnTo>
                    <a:pt x="811" y="2079"/>
                  </a:lnTo>
                  <a:cubicBezTo>
                    <a:pt x="807" y="2083"/>
                    <a:pt x="803" y="2086"/>
                    <a:pt x="800" y="2092"/>
                  </a:cubicBezTo>
                  <a:cubicBezTo>
                    <a:pt x="797" y="2096"/>
                    <a:pt x="793" y="2103"/>
                    <a:pt x="790" y="2106"/>
                  </a:cubicBezTo>
                  <a:lnTo>
                    <a:pt x="783" y="2113"/>
                  </a:lnTo>
                  <a:cubicBezTo>
                    <a:pt x="780" y="2117"/>
                    <a:pt x="776" y="2123"/>
                    <a:pt x="770" y="2127"/>
                  </a:cubicBezTo>
                  <a:cubicBezTo>
                    <a:pt x="731" y="2160"/>
                    <a:pt x="679" y="2179"/>
                    <a:pt x="628" y="2179"/>
                  </a:cubicBezTo>
                  <a:cubicBezTo>
                    <a:pt x="621" y="2179"/>
                    <a:pt x="614" y="2179"/>
                    <a:pt x="606" y="2178"/>
                  </a:cubicBezTo>
                  <a:cubicBezTo>
                    <a:pt x="549" y="2167"/>
                    <a:pt x="491" y="2137"/>
                    <a:pt x="443" y="2089"/>
                  </a:cubicBezTo>
                  <a:cubicBezTo>
                    <a:pt x="395" y="2045"/>
                    <a:pt x="365" y="1987"/>
                    <a:pt x="344" y="1923"/>
                  </a:cubicBezTo>
                  <a:cubicBezTo>
                    <a:pt x="324" y="1855"/>
                    <a:pt x="321" y="1786"/>
                    <a:pt x="321" y="1715"/>
                  </a:cubicBezTo>
                  <a:cubicBezTo>
                    <a:pt x="327" y="1616"/>
                    <a:pt x="344" y="1514"/>
                    <a:pt x="365" y="1416"/>
                  </a:cubicBezTo>
                  <a:cubicBezTo>
                    <a:pt x="379" y="1368"/>
                    <a:pt x="392" y="1321"/>
                    <a:pt x="406" y="1273"/>
                  </a:cubicBezTo>
                  <a:cubicBezTo>
                    <a:pt x="415" y="1252"/>
                    <a:pt x="423" y="1229"/>
                    <a:pt x="433" y="1205"/>
                  </a:cubicBezTo>
                  <a:cubicBezTo>
                    <a:pt x="433" y="1202"/>
                    <a:pt x="440" y="1188"/>
                    <a:pt x="443" y="1178"/>
                  </a:cubicBezTo>
                  <a:lnTo>
                    <a:pt x="460" y="1144"/>
                  </a:lnTo>
                  <a:cubicBezTo>
                    <a:pt x="470" y="1120"/>
                    <a:pt x="481" y="1096"/>
                    <a:pt x="491" y="1076"/>
                  </a:cubicBezTo>
                  <a:cubicBezTo>
                    <a:pt x="481" y="1065"/>
                    <a:pt x="477" y="1062"/>
                    <a:pt x="470" y="1059"/>
                  </a:cubicBezTo>
                  <a:lnTo>
                    <a:pt x="460" y="1051"/>
                  </a:lnTo>
                  <a:lnTo>
                    <a:pt x="456" y="1048"/>
                  </a:lnTo>
                  <a:lnTo>
                    <a:pt x="453" y="1045"/>
                  </a:lnTo>
                  <a:cubicBezTo>
                    <a:pt x="451" y="1045"/>
                    <a:pt x="450" y="1043"/>
                    <a:pt x="450" y="1043"/>
                  </a:cubicBezTo>
                  <a:cubicBezTo>
                    <a:pt x="450" y="1043"/>
                    <a:pt x="450" y="1044"/>
                    <a:pt x="450" y="1045"/>
                  </a:cubicBezTo>
                  <a:lnTo>
                    <a:pt x="446" y="1045"/>
                  </a:lnTo>
                  <a:lnTo>
                    <a:pt x="443" y="1042"/>
                  </a:lnTo>
                  <a:cubicBezTo>
                    <a:pt x="440" y="1042"/>
                    <a:pt x="436" y="1042"/>
                    <a:pt x="433" y="1038"/>
                  </a:cubicBezTo>
                  <a:lnTo>
                    <a:pt x="426" y="1035"/>
                  </a:lnTo>
                  <a:lnTo>
                    <a:pt x="420" y="1031"/>
                  </a:lnTo>
                  <a:lnTo>
                    <a:pt x="399" y="1021"/>
                  </a:lnTo>
                  <a:cubicBezTo>
                    <a:pt x="389" y="1031"/>
                    <a:pt x="389" y="1031"/>
                    <a:pt x="382" y="1035"/>
                  </a:cubicBezTo>
                  <a:lnTo>
                    <a:pt x="368" y="1042"/>
                  </a:lnTo>
                  <a:cubicBezTo>
                    <a:pt x="358" y="1048"/>
                    <a:pt x="351" y="1051"/>
                    <a:pt x="341" y="1059"/>
                  </a:cubicBezTo>
                  <a:lnTo>
                    <a:pt x="334" y="1062"/>
                  </a:lnTo>
                  <a:lnTo>
                    <a:pt x="331" y="1062"/>
                  </a:lnTo>
                  <a:cubicBezTo>
                    <a:pt x="327" y="1064"/>
                    <a:pt x="326" y="1064"/>
                    <a:pt x="324" y="1064"/>
                  </a:cubicBezTo>
                  <a:cubicBezTo>
                    <a:pt x="323" y="1064"/>
                    <a:pt x="322" y="1064"/>
                    <a:pt x="321" y="1065"/>
                  </a:cubicBezTo>
                  <a:lnTo>
                    <a:pt x="277" y="1065"/>
                  </a:lnTo>
                  <a:cubicBezTo>
                    <a:pt x="219" y="1062"/>
                    <a:pt x="161" y="1031"/>
                    <a:pt x="126" y="987"/>
                  </a:cubicBezTo>
                  <a:cubicBezTo>
                    <a:pt x="93" y="943"/>
                    <a:pt x="76" y="882"/>
                    <a:pt x="79" y="824"/>
                  </a:cubicBezTo>
                  <a:cubicBezTo>
                    <a:pt x="79" y="766"/>
                    <a:pt x="96" y="704"/>
                    <a:pt x="120" y="654"/>
                  </a:cubicBezTo>
                  <a:cubicBezTo>
                    <a:pt x="147" y="602"/>
                    <a:pt x="181" y="558"/>
                    <a:pt x="219" y="517"/>
                  </a:cubicBezTo>
                  <a:cubicBezTo>
                    <a:pt x="293" y="436"/>
                    <a:pt x="375" y="375"/>
                    <a:pt x="450" y="317"/>
                  </a:cubicBezTo>
                  <a:cubicBezTo>
                    <a:pt x="522" y="263"/>
                    <a:pt x="583" y="208"/>
                    <a:pt x="627" y="157"/>
                  </a:cubicBezTo>
                  <a:cubicBezTo>
                    <a:pt x="674" y="109"/>
                    <a:pt x="701" y="65"/>
                    <a:pt x="722" y="35"/>
                  </a:cubicBezTo>
                  <a:cubicBezTo>
                    <a:pt x="729" y="21"/>
                    <a:pt x="735" y="8"/>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6"/>
            <p:cNvSpPr/>
            <p:nvPr/>
          </p:nvSpPr>
          <p:spPr>
            <a:xfrm>
              <a:off x="673037" y="672130"/>
              <a:ext cx="62470" cy="60538"/>
            </a:xfrm>
            <a:custGeom>
              <a:avLst/>
              <a:gdLst/>
              <a:ahLst/>
              <a:cxnLst/>
              <a:rect l="l" t="t" r="r" b="b"/>
              <a:pathLst>
                <a:path w="1423" h="1379" extrusionOk="0">
                  <a:moveTo>
                    <a:pt x="854" y="497"/>
                  </a:moveTo>
                  <a:lnTo>
                    <a:pt x="854" y="497"/>
                  </a:lnTo>
                  <a:cubicBezTo>
                    <a:pt x="854" y="497"/>
                    <a:pt x="854" y="497"/>
                    <a:pt x="854" y="497"/>
                  </a:cubicBezTo>
                  <a:lnTo>
                    <a:pt x="854" y="497"/>
                  </a:lnTo>
                  <a:cubicBezTo>
                    <a:pt x="854" y="497"/>
                    <a:pt x="854" y="497"/>
                    <a:pt x="854" y="497"/>
                  </a:cubicBezTo>
                  <a:close/>
                  <a:moveTo>
                    <a:pt x="801" y="0"/>
                  </a:moveTo>
                  <a:cubicBezTo>
                    <a:pt x="668" y="0"/>
                    <a:pt x="538" y="45"/>
                    <a:pt x="435" y="133"/>
                  </a:cubicBezTo>
                  <a:cubicBezTo>
                    <a:pt x="377" y="180"/>
                    <a:pt x="330" y="246"/>
                    <a:pt x="300" y="313"/>
                  </a:cubicBezTo>
                  <a:cubicBezTo>
                    <a:pt x="272" y="381"/>
                    <a:pt x="259" y="453"/>
                    <a:pt x="262" y="521"/>
                  </a:cubicBezTo>
                  <a:cubicBezTo>
                    <a:pt x="265" y="593"/>
                    <a:pt x="283" y="660"/>
                    <a:pt x="316" y="718"/>
                  </a:cubicBezTo>
                  <a:cubicBezTo>
                    <a:pt x="350" y="780"/>
                    <a:pt x="402" y="824"/>
                    <a:pt x="452" y="854"/>
                  </a:cubicBezTo>
                  <a:cubicBezTo>
                    <a:pt x="507" y="887"/>
                    <a:pt x="566" y="903"/>
                    <a:pt x="623" y="903"/>
                  </a:cubicBezTo>
                  <a:cubicBezTo>
                    <a:pt x="676" y="903"/>
                    <a:pt x="728" y="889"/>
                    <a:pt x="769" y="864"/>
                  </a:cubicBezTo>
                  <a:cubicBezTo>
                    <a:pt x="813" y="841"/>
                    <a:pt x="843" y="807"/>
                    <a:pt x="864" y="772"/>
                  </a:cubicBezTo>
                  <a:cubicBezTo>
                    <a:pt x="884" y="739"/>
                    <a:pt x="895" y="704"/>
                    <a:pt x="901" y="674"/>
                  </a:cubicBezTo>
                  <a:cubicBezTo>
                    <a:pt x="908" y="609"/>
                    <a:pt x="895" y="562"/>
                    <a:pt x="878" y="535"/>
                  </a:cubicBezTo>
                  <a:cubicBezTo>
                    <a:pt x="865" y="509"/>
                    <a:pt x="853" y="499"/>
                    <a:pt x="854" y="497"/>
                  </a:cubicBezTo>
                  <a:lnTo>
                    <a:pt x="854" y="497"/>
                  </a:lnTo>
                  <a:cubicBezTo>
                    <a:pt x="852" y="499"/>
                    <a:pt x="861" y="513"/>
                    <a:pt x="864" y="541"/>
                  </a:cubicBezTo>
                  <a:cubicBezTo>
                    <a:pt x="867" y="568"/>
                    <a:pt x="861" y="609"/>
                    <a:pt x="837" y="654"/>
                  </a:cubicBezTo>
                  <a:cubicBezTo>
                    <a:pt x="820" y="698"/>
                    <a:pt x="772" y="742"/>
                    <a:pt x="721" y="752"/>
                  </a:cubicBezTo>
                  <a:cubicBezTo>
                    <a:pt x="709" y="755"/>
                    <a:pt x="696" y="757"/>
                    <a:pt x="682" y="757"/>
                  </a:cubicBezTo>
                  <a:cubicBezTo>
                    <a:pt x="638" y="757"/>
                    <a:pt x="589" y="739"/>
                    <a:pt x="548" y="708"/>
                  </a:cubicBezTo>
                  <a:cubicBezTo>
                    <a:pt x="520" y="687"/>
                    <a:pt x="500" y="660"/>
                    <a:pt x="487" y="629"/>
                  </a:cubicBezTo>
                  <a:cubicBezTo>
                    <a:pt x="473" y="599"/>
                    <a:pt x="470" y="562"/>
                    <a:pt x="473" y="524"/>
                  </a:cubicBezTo>
                  <a:cubicBezTo>
                    <a:pt x="476" y="486"/>
                    <a:pt x="490" y="446"/>
                    <a:pt x="510" y="412"/>
                  </a:cubicBezTo>
                  <a:cubicBezTo>
                    <a:pt x="531" y="381"/>
                    <a:pt x="558" y="351"/>
                    <a:pt x="589" y="327"/>
                  </a:cubicBezTo>
                  <a:cubicBezTo>
                    <a:pt x="644" y="288"/>
                    <a:pt x="717" y="265"/>
                    <a:pt x="789" y="265"/>
                  </a:cubicBezTo>
                  <a:cubicBezTo>
                    <a:pt x="806" y="265"/>
                    <a:pt x="823" y="267"/>
                    <a:pt x="840" y="269"/>
                  </a:cubicBezTo>
                  <a:cubicBezTo>
                    <a:pt x="884" y="273"/>
                    <a:pt x="925" y="286"/>
                    <a:pt x="963" y="310"/>
                  </a:cubicBezTo>
                  <a:cubicBezTo>
                    <a:pt x="1000" y="334"/>
                    <a:pt x="1035" y="364"/>
                    <a:pt x="1061" y="402"/>
                  </a:cubicBezTo>
                  <a:cubicBezTo>
                    <a:pt x="1116" y="473"/>
                    <a:pt x="1150" y="572"/>
                    <a:pt x="1150" y="664"/>
                  </a:cubicBezTo>
                  <a:cubicBezTo>
                    <a:pt x="1150" y="759"/>
                    <a:pt x="1119" y="851"/>
                    <a:pt x="1068" y="932"/>
                  </a:cubicBezTo>
                  <a:cubicBezTo>
                    <a:pt x="1014" y="1011"/>
                    <a:pt x="942" y="1078"/>
                    <a:pt x="864" y="1130"/>
                  </a:cubicBezTo>
                  <a:cubicBezTo>
                    <a:pt x="786" y="1177"/>
                    <a:pt x="697" y="1208"/>
                    <a:pt x="609" y="1225"/>
                  </a:cubicBezTo>
                  <a:cubicBezTo>
                    <a:pt x="463" y="1248"/>
                    <a:pt x="326" y="1268"/>
                    <a:pt x="222" y="1268"/>
                  </a:cubicBezTo>
                  <a:cubicBezTo>
                    <a:pt x="202" y="1268"/>
                    <a:pt x="184" y="1268"/>
                    <a:pt x="167" y="1266"/>
                  </a:cubicBezTo>
                  <a:cubicBezTo>
                    <a:pt x="112" y="1266"/>
                    <a:pt x="71" y="1259"/>
                    <a:pt x="41" y="1256"/>
                  </a:cubicBezTo>
                  <a:cubicBezTo>
                    <a:pt x="14" y="1249"/>
                    <a:pt x="0" y="1242"/>
                    <a:pt x="0" y="1242"/>
                  </a:cubicBezTo>
                  <a:lnTo>
                    <a:pt x="0" y="1242"/>
                  </a:lnTo>
                  <a:cubicBezTo>
                    <a:pt x="0" y="1242"/>
                    <a:pt x="14" y="1249"/>
                    <a:pt x="41" y="1262"/>
                  </a:cubicBezTo>
                  <a:cubicBezTo>
                    <a:pt x="68" y="1276"/>
                    <a:pt x="109" y="1293"/>
                    <a:pt x="160" y="1310"/>
                  </a:cubicBezTo>
                  <a:cubicBezTo>
                    <a:pt x="214" y="1323"/>
                    <a:pt x="283" y="1337"/>
                    <a:pt x="361" y="1354"/>
                  </a:cubicBezTo>
                  <a:cubicBezTo>
                    <a:pt x="427" y="1367"/>
                    <a:pt x="508" y="1379"/>
                    <a:pt x="595" y="1379"/>
                  </a:cubicBezTo>
                  <a:cubicBezTo>
                    <a:pt x="606" y="1379"/>
                    <a:pt x="616" y="1378"/>
                    <a:pt x="626" y="1378"/>
                  </a:cubicBezTo>
                  <a:cubicBezTo>
                    <a:pt x="728" y="1375"/>
                    <a:pt x="840" y="1361"/>
                    <a:pt x="956" y="1314"/>
                  </a:cubicBezTo>
                  <a:cubicBezTo>
                    <a:pt x="1071" y="1266"/>
                    <a:pt x="1184" y="1188"/>
                    <a:pt x="1269" y="1078"/>
                  </a:cubicBezTo>
                  <a:cubicBezTo>
                    <a:pt x="1354" y="970"/>
                    <a:pt x="1415" y="824"/>
                    <a:pt x="1418" y="667"/>
                  </a:cubicBezTo>
                  <a:cubicBezTo>
                    <a:pt x="1422" y="514"/>
                    <a:pt x="1374" y="361"/>
                    <a:pt x="1279" y="232"/>
                  </a:cubicBezTo>
                  <a:cubicBezTo>
                    <a:pt x="1231" y="171"/>
                    <a:pt x="1170" y="116"/>
                    <a:pt x="1099" y="75"/>
                  </a:cubicBezTo>
                  <a:cubicBezTo>
                    <a:pt x="1027" y="34"/>
                    <a:pt x="946" y="11"/>
                    <a:pt x="867" y="4"/>
                  </a:cubicBezTo>
                  <a:cubicBezTo>
                    <a:pt x="845" y="2"/>
                    <a:pt x="823"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6"/>
            <p:cNvSpPr/>
            <p:nvPr/>
          </p:nvSpPr>
          <p:spPr>
            <a:xfrm>
              <a:off x="745737" y="335148"/>
              <a:ext cx="821676" cy="194082"/>
            </a:xfrm>
            <a:custGeom>
              <a:avLst/>
              <a:gdLst/>
              <a:ahLst/>
              <a:cxnLst/>
              <a:rect l="l" t="t" r="r" b="b"/>
              <a:pathLst>
                <a:path w="18717" h="4421" extrusionOk="0">
                  <a:moveTo>
                    <a:pt x="5284" y="1"/>
                  </a:moveTo>
                  <a:cubicBezTo>
                    <a:pt x="5231" y="1"/>
                    <a:pt x="5178" y="3"/>
                    <a:pt x="5124" y="3"/>
                  </a:cubicBezTo>
                  <a:cubicBezTo>
                    <a:pt x="5098" y="2"/>
                    <a:pt x="5073" y="2"/>
                    <a:pt x="5048" y="2"/>
                  </a:cubicBezTo>
                  <a:cubicBezTo>
                    <a:pt x="4914" y="2"/>
                    <a:pt x="4783" y="10"/>
                    <a:pt x="4654" y="12"/>
                  </a:cubicBezTo>
                  <a:cubicBezTo>
                    <a:pt x="4576" y="16"/>
                    <a:pt x="4501" y="23"/>
                    <a:pt x="4423" y="29"/>
                  </a:cubicBezTo>
                  <a:cubicBezTo>
                    <a:pt x="4348" y="33"/>
                    <a:pt x="4273" y="36"/>
                    <a:pt x="4199" y="47"/>
                  </a:cubicBezTo>
                  <a:cubicBezTo>
                    <a:pt x="4052" y="64"/>
                    <a:pt x="3905" y="77"/>
                    <a:pt x="3763" y="94"/>
                  </a:cubicBezTo>
                  <a:cubicBezTo>
                    <a:pt x="3692" y="100"/>
                    <a:pt x="3620" y="111"/>
                    <a:pt x="3549" y="118"/>
                  </a:cubicBezTo>
                  <a:cubicBezTo>
                    <a:pt x="3481" y="132"/>
                    <a:pt x="3412" y="141"/>
                    <a:pt x="3345" y="152"/>
                  </a:cubicBezTo>
                  <a:cubicBezTo>
                    <a:pt x="3069" y="196"/>
                    <a:pt x="2811" y="254"/>
                    <a:pt x="2569" y="318"/>
                  </a:cubicBezTo>
                  <a:cubicBezTo>
                    <a:pt x="2508" y="332"/>
                    <a:pt x="2450" y="353"/>
                    <a:pt x="2389" y="370"/>
                  </a:cubicBezTo>
                  <a:cubicBezTo>
                    <a:pt x="2331" y="386"/>
                    <a:pt x="2273" y="403"/>
                    <a:pt x="2216" y="421"/>
                  </a:cubicBezTo>
                  <a:cubicBezTo>
                    <a:pt x="2158" y="438"/>
                    <a:pt x="2103" y="458"/>
                    <a:pt x="2048" y="478"/>
                  </a:cubicBezTo>
                  <a:cubicBezTo>
                    <a:pt x="1994" y="496"/>
                    <a:pt x="1940" y="516"/>
                    <a:pt x="1889" y="533"/>
                  </a:cubicBezTo>
                  <a:cubicBezTo>
                    <a:pt x="1467" y="686"/>
                    <a:pt x="1117" y="863"/>
                    <a:pt x="837" y="1016"/>
                  </a:cubicBezTo>
                  <a:cubicBezTo>
                    <a:pt x="698" y="1097"/>
                    <a:pt x="572" y="1169"/>
                    <a:pt x="470" y="1240"/>
                  </a:cubicBezTo>
                  <a:cubicBezTo>
                    <a:pt x="368" y="1309"/>
                    <a:pt x="280" y="1366"/>
                    <a:pt x="211" y="1417"/>
                  </a:cubicBezTo>
                  <a:cubicBezTo>
                    <a:pt x="76" y="1519"/>
                    <a:pt x="1" y="1574"/>
                    <a:pt x="1" y="1574"/>
                  </a:cubicBezTo>
                  <a:cubicBezTo>
                    <a:pt x="1" y="1574"/>
                    <a:pt x="79" y="1526"/>
                    <a:pt x="222" y="1434"/>
                  </a:cubicBezTo>
                  <a:cubicBezTo>
                    <a:pt x="293" y="1383"/>
                    <a:pt x="385" y="1332"/>
                    <a:pt x="490" y="1271"/>
                  </a:cubicBezTo>
                  <a:cubicBezTo>
                    <a:pt x="596" y="1207"/>
                    <a:pt x="726" y="1145"/>
                    <a:pt x="864" y="1070"/>
                  </a:cubicBezTo>
                  <a:cubicBezTo>
                    <a:pt x="1150" y="928"/>
                    <a:pt x="1504" y="771"/>
                    <a:pt x="1922" y="635"/>
                  </a:cubicBezTo>
                  <a:cubicBezTo>
                    <a:pt x="2028" y="601"/>
                    <a:pt x="2137" y="567"/>
                    <a:pt x="2249" y="536"/>
                  </a:cubicBezTo>
                  <a:cubicBezTo>
                    <a:pt x="2307" y="523"/>
                    <a:pt x="2365" y="505"/>
                    <a:pt x="2423" y="492"/>
                  </a:cubicBezTo>
                  <a:cubicBezTo>
                    <a:pt x="2481" y="478"/>
                    <a:pt x="2538" y="461"/>
                    <a:pt x="2599" y="447"/>
                  </a:cubicBezTo>
                  <a:cubicBezTo>
                    <a:pt x="2660" y="434"/>
                    <a:pt x="2722" y="424"/>
                    <a:pt x="2783" y="411"/>
                  </a:cubicBezTo>
                  <a:cubicBezTo>
                    <a:pt x="2814" y="403"/>
                    <a:pt x="2848" y="397"/>
                    <a:pt x="2878" y="390"/>
                  </a:cubicBezTo>
                  <a:cubicBezTo>
                    <a:pt x="2909" y="383"/>
                    <a:pt x="2943" y="380"/>
                    <a:pt x="2974" y="373"/>
                  </a:cubicBezTo>
                  <a:cubicBezTo>
                    <a:pt x="3103" y="353"/>
                    <a:pt x="3232" y="329"/>
                    <a:pt x="3368" y="315"/>
                  </a:cubicBezTo>
                  <a:cubicBezTo>
                    <a:pt x="3433" y="305"/>
                    <a:pt x="3501" y="298"/>
                    <a:pt x="3572" y="288"/>
                  </a:cubicBezTo>
                  <a:cubicBezTo>
                    <a:pt x="3640" y="281"/>
                    <a:pt x="3709" y="278"/>
                    <a:pt x="3780" y="271"/>
                  </a:cubicBezTo>
                  <a:cubicBezTo>
                    <a:pt x="3919" y="254"/>
                    <a:pt x="4062" y="257"/>
                    <a:pt x="4208" y="251"/>
                  </a:cubicBezTo>
                  <a:cubicBezTo>
                    <a:pt x="4283" y="251"/>
                    <a:pt x="4355" y="254"/>
                    <a:pt x="4430" y="254"/>
                  </a:cubicBezTo>
                  <a:cubicBezTo>
                    <a:pt x="4505" y="257"/>
                    <a:pt x="4579" y="257"/>
                    <a:pt x="4654" y="261"/>
                  </a:cubicBezTo>
                  <a:cubicBezTo>
                    <a:pt x="4804" y="271"/>
                    <a:pt x="4957" y="274"/>
                    <a:pt x="5110" y="292"/>
                  </a:cubicBezTo>
                  <a:cubicBezTo>
                    <a:pt x="5188" y="298"/>
                    <a:pt x="5266" y="305"/>
                    <a:pt x="5345" y="315"/>
                  </a:cubicBezTo>
                  <a:cubicBezTo>
                    <a:pt x="5423" y="325"/>
                    <a:pt x="5502" y="336"/>
                    <a:pt x="5579" y="345"/>
                  </a:cubicBezTo>
                  <a:cubicBezTo>
                    <a:pt x="5657" y="356"/>
                    <a:pt x="5736" y="373"/>
                    <a:pt x="5814" y="386"/>
                  </a:cubicBezTo>
                  <a:cubicBezTo>
                    <a:pt x="5893" y="403"/>
                    <a:pt x="5974" y="414"/>
                    <a:pt x="6053" y="431"/>
                  </a:cubicBezTo>
                  <a:cubicBezTo>
                    <a:pt x="6130" y="447"/>
                    <a:pt x="6209" y="468"/>
                    <a:pt x="6290" y="482"/>
                  </a:cubicBezTo>
                  <a:cubicBezTo>
                    <a:pt x="6372" y="499"/>
                    <a:pt x="6450" y="519"/>
                    <a:pt x="6532" y="540"/>
                  </a:cubicBezTo>
                  <a:cubicBezTo>
                    <a:pt x="6569" y="550"/>
                    <a:pt x="6610" y="557"/>
                    <a:pt x="6651" y="567"/>
                  </a:cubicBezTo>
                  <a:cubicBezTo>
                    <a:pt x="6692" y="574"/>
                    <a:pt x="6733" y="584"/>
                    <a:pt x="6774" y="594"/>
                  </a:cubicBezTo>
                  <a:cubicBezTo>
                    <a:pt x="6852" y="611"/>
                    <a:pt x="6934" y="631"/>
                    <a:pt x="7015" y="648"/>
                  </a:cubicBezTo>
                  <a:lnTo>
                    <a:pt x="7260" y="710"/>
                  </a:lnTo>
                  <a:cubicBezTo>
                    <a:pt x="7342" y="730"/>
                    <a:pt x="7423" y="754"/>
                    <a:pt x="7505" y="778"/>
                  </a:cubicBezTo>
                  <a:cubicBezTo>
                    <a:pt x="7587" y="802"/>
                    <a:pt x="7672" y="825"/>
                    <a:pt x="7753" y="849"/>
                  </a:cubicBezTo>
                  <a:cubicBezTo>
                    <a:pt x="7835" y="876"/>
                    <a:pt x="7916" y="904"/>
                    <a:pt x="7998" y="931"/>
                  </a:cubicBezTo>
                  <a:cubicBezTo>
                    <a:pt x="8325" y="1039"/>
                    <a:pt x="8651" y="1162"/>
                    <a:pt x="8975" y="1301"/>
                  </a:cubicBezTo>
                  <a:cubicBezTo>
                    <a:pt x="9298" y="1441"/>
                    <a:pt x="9617" y="1595"/>
                    <a:pt x="9931" y="1758"/>
                  </a:cubicBezTo>
                  <a:cubicBezTo>
                    <a:pt x="10243" y="1928"/>
                    <a:pt x="10553" y="2101"/>
                    <a:pt x="10856" y="2292"/>
                  </a:cubicBezTo>
                  <a:cubicBezTo>
                    <a:pt x="11162" y="2482"/>
                    <a:pt x="11465" y="2680"/>
                    <a:pt x="11771" y="2880"/>
                  </a:cubicBezTo>
                  <a:cubicBezTo>
                    <a:pt x="12077" y="3077"/>
                    <a:pt x="12386" y="3271"/>
                    <a:pt x="12702" y="3452"/>
                  </a:cubicBezTo>
                  <a:cubicBezTo>
                    <a:pt x="12862" y="3543"/>
                    <a:pt x="13026" y="3628"/>
                    <a:pt x="13186" y="3710"/>
                  </a:cubicBezTo>
                  <a:cubicBezTo>
                    <a:pt x="13349" y="3791"/>
                    <a:pt x="13515" y="3870"/>
                    <a:pt x="13682" y="3942"/>
                  </a:cubicBezTo>
                  <a:cubicBezTo>
                    <a:pt x="13849" y="4013"/>
                    <a:pt x="14016" y="4080"/>
                    <a:pt x="14186" y="4138"/>
                  </a:cubicBezTo>
                  <a:cubicBezTo>
                    <a:pt x="14355" y="4196"/>
                    <a:pt x="14526" y="4248"/>
                    <a:pt x="14699" y="4289"/>
                  </a:cubicBezTo>
                  <a:cubicBezTo>
                    <a:pt x="14740" y="4298"/>
                    <a:pt x="14784" y="4309"/>
                    <a:pt x="14829" y="4319"/>
                  </a:cubicBezTo>
                  <a:cubicBezTo>
                    <a:pt x="14870" y="4325"/>
                    <a:pt x="14914" y="4336"/>
                    <a:pt x="14958" y="4343"/>
                  </a:cubicBezTo>
                  <a:cubicBezTo>
                    <a:pt x="15043" y="4360"/>
                    <a:pt x="15131" y="4377"/>
                    <a:pt x="15217" y="4383"/>
                  </a:cubicBezTo>
                  <a:cubicBezTo>
                    <a:pt x="15305" y="4397"/>
                    <a:pt x="15390" y="4404"/>
                    <a:pt x="15475" y="4411"/>
                  </a:cubicBezTo>
                  <a:cubicBezTo>
                    <a:pt x="15519" y="4414"/>
                    <a:pt x="15564" y="4414"/>
                    <a:pt x="15605" y="4418"/>
                  </a:cubicBezTo>
                  <a:cubicBezTo>
                    <a:pt x="15649" y="4418"/>
                    <a:pt x="15693" y="4421"/>
                    <a:pt x="15734" y="4421"/>
                  </a:cubicBezTo>
                  <a:lnTo>
                    <a:pt x="15863" y="4421"/>
                  </a:lnTo>
                  <a:cubicBezTo>
                    <a:pt x="15907" y="4418"/>
                    <a:pt x="15952" y="4418"/>
                    <a:pt x="15992" y="4414"/>
                  </a:cubicBezTo>
                  <a:cubicBezTo>
                    <a:pt x="16077" y="4407"/>
                    <a:pt x="16162" y="4400"/>
                    <a:pt x="16247" y="4387"/>
                  </a:cubicBezTo>
                  <a:cubicBezTo>
                    <a:pt x="16414" y="4360"/>
                    <a:pt x="16574" y="4322"/>
                    <a:pt x="16730" y="4278"/>
                  </a:cubicBezTo>
                  <a:cubicBezTo>
                    <a:pt x="17040" y="4187"/>
                    <a:pt x="17332" y="4064"/>
                    <a:pt x="17597" y="3911"/>
                  </a:cubicBezTo>
                  <a:cubicBezTo>
                    <a:pt x="17730" y="3836"/>
                    <a:pt x="17856" y="3754"/>
                    <a:pt x="17972" y="3662"/>
                  </a:cubicBezTo>
                  <a:cubicBezTo>
                    <a:pt x="18091" y="3574"/>
                    <a:pt x="18200" y="3476"/>
                    <a:pt x="18295" y="3370"/>
                  </a:cubicBezTo>
                  <a:cubicBezTo>
                    <a:pt x="18393" y="3261"/>
                    <a:pt x="18478" y="3149"/>
                    <a:pt x="18544" y="3026"/>
                  </a:cubicBezTo>
                  <a:cubicBezTo>
                    <a:pt x="18611" y="2904"/>
                    <a:pt x="18659" y="2774"/>
                    <a:pt x="18686" y="2642"/>
                  </a:cubicBezTo>
                  <a:cubicBezTo>
                    <a:pt x="18717" y="2513"/>
                    <a:pt x="18717" y="2380"/>
                    <a:pt x="18707" y="2257"/>
                  </a:cubicBezTo>
                  <a:cubicBezTo>
                    <a:pt x="18696" y="2132"/>
                    <a:pt x="18662" y="2009"/>
                    <a:pt x="18615" y="1904"/>
                  </a:cubicBezTo>
                  <a:cubicBezTo>
                    <a:pt x="18519" y="1686"/>
                    <a:pt x="18370" y="1519"/>
                    <a:pt x="18203" y="1403"/>
                  </a:cubicBezTo>
                  <a:cubicBezTo>
                    <a:pt x="18037" y="1292"/>
                    <a:pt x="17856" y="1234"/>
                    <a:pt x="17693" y="1220"/>
                  </a:cubicBezTo>
                  <a:cubicBezTo>
                    <a:pt x="17659" y="1217"/>
                    <a:pt x="17626" y="1216"/>
                    <a:pt x="17594" y="1216"/>
                  </a:cubicBezTo>
                  <a:cubicBezTo>
                    <a:pt x="17470" y="1216"/>
                    <a:pt x="17358" y="1235"/>
                    <a:pt x="17261" y="1264"/>
                  </a:cubicBezTo>
                  <a:cubicBezTo>
                    <a:pt x="17142" y="1301"/>
                    <a:pt x="17046" y="1353"/>
                    <a:pt x="16975" y="1400"/>
                  </a:cubicBezTo>
                  <a:cubicBezTo>
                    <a:pt x="16955" y="1411"/>
                    <a:pt x="16941" y="1421"/>
                    <a:pt x="16924" y="1434"/>
                  </a:cubicBezTo>
                  <a:cubicBezTo>
                    <a:pt x="16911" y="1444"/>
                    <a:pt x="16897" y="1455"/>
                    <a:pt x="16883" y="1465"/>
                  </a:cubicBezTo>
                  <a:cubicBezTo>
                    <a:pt x="16859" y="1488"/>
                    <a:pt x="16836" y="1506"/>
                    <a:pt x="16822" y="1523"/>
                  </a:cubicBezTo>
                  <a:cubicBezTo>
                    <a:pt x="16839" y="1509"/>
                    <a:pt x="16863" y="1492"/>
                    <a:pt x="16886" y="1472"/>
                  </a:cubicBezTo>
                  <a:cubicBezTo>
                    <a:pt x="16900" y="1461"/>
                    <a:pt x="16914" y="1455"/>
                    <a:pt x="16931" y="1444"/>
                  </a:cubicBezTo>
                  <a:cubicBezTo>
                    <a:pt x="16938" y="1438"/>
                    <a:pt x="16948" y="1431"/>
                    <a:pt x="16955" y="1427"/>
                  </a:cubicBezTo>
                  <a:cubicBezTo>
                    <a:pt x="16965" y="1421"/>
                    <a:pt x="16972" y="1417"/>
                    <a:pt x="16982" y="1411"/>
                  </a:cubicBezTo>
                  <a:cubicBezTo>
                    <a:pt x="17057" y="1370"/>
                    <a:pt x="17152" y="1325"/>
                    <a:pt x="17271" y="1298"/>
                  </a:cubicBezTo>
                  <a:cubicBezTo>
                    <a:pt x="17344" y="1282"/>
                    <a:pt x="17427" y="1271"/>
                    <a:pt x="17515" y="1271"/>
                  </a:cubicBezTo>
                  <a:cubicBezTo>
                    <a:pt x="17570" y="1271"/>
                    <a:pt x="17627" y="1275"/>
                    <a:pt x="17686" y="1284"/>
                  </a:cubicBezTo>
                  <a:cubicBezTo>
                    <a:pt x="17839" y="1305"/>
                    <a:pt x="18002" y="1366"/>
                    <a:pt x="18148" y="1482"/>
                  </a:cubicBezTo>
                  <a:cubicBezTo>
                    <a:pt x="18295" y="1595"/>
                    <a:pt x="18421" y="1754"/>
                    <a:pt x="18492" y="1951"/>
                  </a:cubicBezTo>
                  <a:cubicBezTo>
                    <a:pt x="18530" y="2050"/>
                    <a:pt x="18553" y="2155"/>
                    <a:pt x="18553" y="2268"/>
                  </a:cubicBezTo>
                  <a:cubicBezTo>
                    <a:pt x="18557" y="2377"/>
                    <a:pt x="18550" y="2493"/>
                    <a:pt x="18519" y="2604"/>
                  </a:cubicBezTo>
                  <a:cubicBezTo>
                    <a:pt x="18489" y="2717"/>
                    <a:pt x="18442" y="2826"/>
                    <a:pt x="18380" y="2931"/>
                  </a:cubicBezTo>
                  <a:cubicBezTo>
                    <a:pt x="18315" y="3036"/>
                    <a:pt x="18237" y="3135"/>
                    <a:pt x="18145" y="3227"/>
                  </a:cubicBezTo>
                  <a:cubicBezTo>
                    <a:pt x="18057" y="3322"/>
                    <a:pt x="17952" y="3407"/>
                    <a:pt x="17842" y="3489"/>
                  </a:cubicBezTo>
                  <a:cubicBezTo>
                    <a:pt x="17730" y="3567"/>
                    <a:pt x="17611" y="3639"/>
                    <a:pt x="17482" y="3703"/>
                  </a:cubicBezTo>
                  <a:cubicBezTo>
                    <a:pt x="17230" y="3836"/>
                    <a:pt x="16952" y="3942"/>
                    <a:pt x="16659" y="4013"/>
                  </a:cubicBezTo>
                  <a:cubicBezTo>
                    <a:pt x="16509" y="4050"/>
                    <a:pt x="16360" y="4080"/>
                    <a:pt x="16206" y="4098"/>
                  </a:cubicBezTo>
                  <a:cubicBezTo>
                    <a:pt x="16131" y="4108"/>
                    <a:pt x="16054" y="4111"/>
                    <a:pt x="15978" y="4115"/>
                  </a:cubicBezTo>
                  <a:cubicBezTo>
                    <a:pt x="15941" y="4118"/>
                    <a:pt x="15903" y="4118"/>
                    <a:pt x="15863" y="4118"/>
                  </a:cubicBezTo>
                  <a:cubicBezTo>
                    <a:pt x="15822" y="4115"/>
                    <a:pt x="15784" y="4111"/>
                    <a:pt x="15743" y="4111"/>
                  </a:cubicBezTo>
                  <a:cubicBezTo>
                    <a:pt x="15707" y="4111"/>
                    <a:pt x="15666" y="4105"/>
                    <a:pt x="15625" y="4101"/>
                  </a:cubicBezTo>
                  <a:cubicBezTo>
                    <a:pt x="15587" y="4098"/>
                    <a:pt x="15547" y="4094"/>
                    <a:pt x="15509" y="4088"/>
                  </a:cubicBezTo>
                  <a:cubicBezTo>
                    <a:pt x="15427" y="4077"/>
                    <a:pt x="15349" y="4067"/>
                    <a:pt x="15271" y="4050"/>
                  </a:cubicBezTo>
                  <a:cubicBezTo>
                    <a:pt x="15189" y="4036"/>
                    <a:pt x="15111" y="4016"/>
                    <a:pt x="15033" y="3999"/>
                  </a:cubicBezTo>
                  <a:cubicBezTo>
                    <a:pt x="14992" y="3992"/>
                    <a:pt x="14951" y="3978"/>
                    <a:pt x="14914" y="3969"/>
                  </a:cubicBezTo>
                  <a:cubicBezTo>
                    <a:pt x="14873" y="3958"/>
                    <a:pt x="14832" y="3948"/>
                    <a:pt x="14795" y="3934"/>
                  </a:cubicBezTo>
                  <a:cubicBezTo>
                    <a:pt x="14635" y="3890"/>
                    <a:pt x="14478" y="3829"/>
                    <a:pt x="14322" y="3768"/>
                  </a:cubicBezTo>
                  <a:cubicBezTo>
                    <a:pt x="14165" y="3707"/>
                    <a:pt x="14013" y="3636"/>
                    <a:pt x="13859" y="3560"/>
                  </a:cubicBezTo>
                  <a:cubicBezTo>
                    <a:pt x="13553" y="3407"/>
                    <a:pt x="13253" y="3227"/>
                    <a:pt x="12961" y="3033"/>
                  </a:cubicBezTo>
                  <a:cubicBezTo>
                    <a:pt x="12666" y="2840"/>
                    <a:pt x="12369" y="2635"/>
                    <a:pt x="12074" y="2424"/>
                  </a:cubicBezTo>
                  <a:cubicBezTo>
                    <a:pt x="11774" y="2220"/>
                    <a:pt x="11471" y="2013"/>
                    <a:pt x="11162" y="1808"/>
                  </a:cubicBezTo>
                  <a:cubicBezTo>
                    <a:pt x="11005" y="1710"/>
                    <a:pt x="10845" y="1611"/>
                    <a:pt x="10682" y="1519"/>
                  </a:cubicBezTo>
                  <a:cubicBezTo>
                    <a:pt x="10522" y="1424"/>
                    <a:pt x="10359" y="1336"/>
                    <a:pt x="10192" y="1251"/>
                  </a:cubicBezTo>
                  <a:cubicBezTo>
                    <a:pt x="9862" y="1084"/>
                    <a:pt x="9522" y="931"/>
                    <a:pt x="9182" y="794"/>
                  </a:cubicBezTo>
                  <a:cubicBezTo>
                    <a:pt x="8841" y="659"/>
                    <a:pt x="8498" y="540"/>
                    <a:pt x="8155" y="434"/>
                  </a:cubicBezTo>
                  <a:cubicBezTo>
                    <a:pt x="7811" y="332"/>
                    <a:pt x="7467" y="243"/>
                    <a:pt x="7124" y="169"/>
                  </a:cubicBezTo>
                  <a:cubicBezTo>
                    <a:pt x="6783" y="94"/>
                    <a:pt x="6440" y="53"/>
                    <a:pt x="6107" y="29"/>
                  </a:cubicBezTo>
                  <a:cubicBezTo>
                    <a:pt x="6022" y="23"/>
                    <a:pt x="5937" y="23"/>
                    <a:pt x="5855" y="16"/>
                  </a:cubicBezTo>
                  <a:cubicBezTo>
                    <a:pt x="5773" y="12"/>
                    <a:pt x="5692" y="9"/>
                    <a:pt x="5610" y="9"/>
                  </a:cubicBezTo>
                  <a:cubicBezTo>
                    <a:pt x="5525" y="9"/>
                    <a:pt x="5447" y="3"/>
                    <a:pt x="5365" y="3"/>
                  </a:cubicBezTo>
                  <a:cubicBezTo>
                    <a:pt x="5338" y="1"/>
                    <a:pt x="5311" y="1"/>
                    <a:pt x="5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6"/>
            <p:cNvSpPr/>
            <p:nvPr/>
          </p:nvSpPr>
          <p:spPr>
            <a:xfrm>
              <a:off x="422275" y="666028"/>
              <a:ext cx="219851" cy="574080"/>
            </a:xfrm>
            <a:custGeom>
              <a:avLst/>
              <a:gdLst/>
              <a:ahLst/>
              <a:cxnLst/>
              <a:rect l="l" t="t" r="r" b="b"/>
              <a:pathLst>
                <a:path w="5008" h="13077" extrusionOk="0">
                  <a:moveTo>
                    <a:pt x="2354" y="0"/>
                  </a:moveTo>
                  <a:lnTo>
                    <a:pt x="2354" y="0"/>
                  </a:lnTo>
                  <a:cubicBezTo>
                    <a:pt x="2354" y="0"/>
                    <a:pt x="2277" y="24"/>
                    <a:pt x="2127" y="74"/>
                  </a:cubicBezTo>
                  <a:cubicBezTo>
                    <a:pt x="1977" y="129"/>
                    <a:pt x="1759" y="217"/>
                    <a:pt x="1511" y="381"/>
                  </a:cubicBezTo>
                  <a:cubicBezTo>
                    <a:pt x="1263" y="548"/>
                    <a:pt x="987" y="789"/>
                    <a:pt x="732" y="1119"/>
                  </a:cubicBezTo>
                  <a:cubicBezTo>
                    <a:pt x="715" y="1140"/>
                    <a:pt x="698" y="1160"/>
                    <a:pt x="681" y="1184"/>
                  </a:cubicBezTo>
                  <a:cubicBezTo>
                    <a:pt x="668" y="1204"/>
                    <a:pt x="654" y="1228"/>
                    <a:pt x="637" y="1248"/>
                  </a:cubicBezTo>
                  <a:cubicBezTo>
                    <a:pt x="606" y="1292"/>
                    <a:pt x="575" y="1337"/>
                    <a:pt x="545" y="1385"/>
                  </a:cubicBezTo>
                  <a:cubicBezTo>
                    <a:pt x="490" y="1483"/>
                    <a:pt x="429" y="1578"/>
                    <a:pt x="379" y="1687"/>
                  </a:cubicBezTo>
                  <a:cubicBezTo>
                    <a:pt x="324" y="1789"/>
                    <a:pt x="280" y="1905"/>
                    <a:pt x="232" y="2017"/>
                  </a:cubicBezTo>
                  <a:cubicBezTo>
                    <a:pt x="211" y="2079"/>
                    <a:pt x="191" y="2136"/>
                    <a:pt x="170" y="2197"/>
                  </a:cubicBezTo>
                  <a:cubicBezTo>
                    <a:pt x="167" y="2211"/>
                    <a:pt x="161" y="2228"/>
                    <a:pt x="157" y="2242"/>
                  </a:cubicBezTo>
                  <a:lnTo>
                    <a:pt x="143" y="2289"/>
                  </a:lnTo>
                  <a:cubicBezTo>
                    <a:pt x="137" y="2320"/>
                    <a:pt x="126" y="2351"/>
                    <a:pt x="120" y="2381"/>
                  </a:cubicBezTo>
                  <a:cubicBezTo>
                    <a:pt x="55" y="2636"/>
                    <a:pt x="18" y="2905"/>
                    <a:pt x="7" y="3187"/>
                  </a:cubicBezTo>
                  <a:cubicBezTo>
                    <a:pt x="1" y="3467"/>
                    <a:pt x="21" y="3759"/>
                    <a:pt x="76" y="4051"/>
                  </a:cubicBezTo>
                  <a:cubicBezTo>
                    <a:pt x="181" y="4640"/>
                    <a:pt x="412" y="5238"/>
                    <a:pt x="759" y="5789"/>
                  </a:cubicBezTo>
                  <a:cubicBezTo>
                    <a:pt x="933" y="6062"/>
                    <a:pt x="1137" y="6331"/>
                    <a:pt x="1362" y="6572"/>
                  </a:cubicBezTo>
                  <a:cubicBezTo>
                    <a:pt x="1586" y="6820"/>
                    <a:pt x="1828" y="7051"/>
                    <a:pt x="2076" y="7276"/>
                  </a:cubicBezTo>
                  <a:cubicBezTo>
                    <a:pt x="2569" y="7725"/>
                    <a:pt x="3086" y="8150"/>
                    <a:pt x="3528" y="8634"/>
                  </a:cubicBezTo>
                  <a:cubicBezTo>
                    <a:pt x="3750" y="8871"/>
                    <a:pt x="3957" y="9127"/>
                    <a:pt x="4127" y="9395"/>
                  </a:cubicBezTo>
                  <a:cubicBezTo>
                    <a:pt x="4216" y="9528"/>
                    <a:pt x="4290" y="9671"/>
                    <a:pt x="4359" y="9810"/>
                  </a:cubicBezTo>
                  <a:cubicBezTo>
                    <a:pt x="4423" y="9953"/>
                    <a:pt x="4481" y="10103"/>
                    <a:pt x="4522" y="10249"/>
                  </a:cubicBezTo>
                  <a:cubicBezTo>
                    <a:pt x="4610" y="10542"/>
                    <a:pt x="4640" y="10851"/>
                    <a:pt x="4617" y="11151"/>
                  </a:cubicBezTo>
                  <a:cubicBezTo>
                    <a:pt x="4613" y="11188"/>
                    <a:pt x="4610" y="11226"/>
                    <a:pt x="4603" y="11263"/>
                  </a:cubicBezTo>
                  <a:cubicBezTo>
                    <a:pt x="4599" y="11300"/>
                    <a:pt x="4593" y="11338"/>
                    <a:pt x="4586" y="11375"/>
                  </a:cubicBezTo>
                  <a:lnTo>
                    <a:pt x="4579" y="11430"/>
                  </a:lnTo>
                  <a:lnTo>
                    <a:pt x="4566" y="11484"/>
                  </a:lnTo>
                  <a:cubicBezTo>
                    <a:pt x="4555" y="11518"/>
                    <a:pt x="4549" y="11556"/>
                    <a:pt x="4538" y="11590"/>
                  </a:cubicBezTo>
                  <a:cubicBezTo>
                    <a:pt x="4497" y="11733"/>
                    <a:pt x="4443" y="11868"/>
                    <a:pt x="4375" y="11994"/>
                  </a:cubicBezTo>
                  <a:cubicBezTo>
                    <a:pt x="4359" y="12025"/>
                    <a:pt x="4338" y="12055"/>
                    <a:pt x="4321" y="12086"/>
                  </a:cubicBezTo>
                  <a:cubicBezTo>
                    <a:pt x="4310" y="12100"/>
                    <a:pt x="4301" y="12116"/>
                    <a:pt x="4290" y="12130"/>
                  </a:cubicBezTo>
                  <a:lnTo>
                    <a:pt x="4260" y="12171"/>
                  </a:lnTo>
                  <a:lnTo>
                    <a:pt x="4229" y="12215"/>
                  </a:lnTo>
                  <a:cubicBezTo>
                    <a:pt x="4219" y="12229"/>
                    <a:pt x="4208" y="12243"/>
                    <a:pt x="4195" y="12256"/>
                  </a:cubicBezTo>
                  <a:cubicBezTo>
                    <a:pt x="4175" y="12284"/>
                    <a:pt x="4150" y="12307"/>
                    <a:pt x="4127" y="12334"/>
                  </a:cubicBezTo>
                  <a:cubicBezTo>
                    <a:pt x="4117" y="12348"/>
                    <a:pt x="4103" y="12361"/>
                    <a:pt x="4089" y="12372"/>
                  </a:cubicBezTo>
                  <a:lnTo>
                    <a:pt x="4052" y="12406"/>
                  </a:lnTo>
                  <a:cubicBezTo>
                    <a:pt x="4028" y="12430"/>
                    <a:pt x="4001" y="12457"/>
                    <a:pt x="3974" y="12477"/>
                  </a:cubicBezTo>
                  <a:cubicBezTo>
                    <a:pt x="3923" y="12518"/>
                    <a:pt x="3869" y="12556"/>
                    <a:pt x="3811" y="12586"/>
                  </a:cubicBezTo>
                  <a:cubicBezTo>
                    <a:pt x="3589" y="12711"/>
                    <a:pt x="3331" y="12770"/>
                    <a:pt x="3083" y="12770"/>
                  </a:cubicBezTo>
                  <a:cubicBezTo>
                    <a:pt x="3068" y="12770"/>
                    <a:pt x="3053" y="12770"/>
                    <a:pt x="3038" y="12770"/>
                  </a:cubicBezTo>
                  <a:cubicBezTo>
                    <a:pt x="2905" y="12766"/>
                    <a:pt x="2776" y="12746"/>
                    <a:pt x="2654" y="12708"/>
                  </a:cubicBezTo>
                  <a:cubicBezTo>
                    <a:pt x="2535" y="12672"/>
                    <a:pt x="2420" y="12620"/>
                    <a:pt x="2318" y="12552"/>
                  </a:cubicBezTo>
                  <a:cubicBezTo>
                    <a:pt x="2215" y="12484"/>
                    <a:pt x="2127" y="12402"/>
                    <a:pt x="2059" y="12311"/>
                  </a:cubicBezTo>
                  <a:cubicBezTo>
                    <a:pt x="1991" y="12215"/>
                    <a:pt x="1936" y="12113"/>
                    <a:pt x="1905" y="12005"/>
                  </a:cubicBezTo>
                  <a:cubicBezTo>
                    <a:pt x="1872" y="11899"/>
                    <a:pt x="1858" y="11787"/>
                    <a:pt x="1869" y="11681"/>
                  </a:cubicBezTo>
                  <a:cubicBezTo>
                    <a:pt x="1875" y="11576"/>
                    <a:pt x="1902" y="11477"/>
                    <a:pt x="1953" y="11396"/>
                  </a:cubicBezTo>
                  <a:cubicBezTo>
                    <a:pt x="2004" y="11311"/>
                    <a:pt x="2073" y="11243"/>
                    <a:pt x="2154" y="11195"/>
                  </a:cubicBezTo>
                  <a:cubicBezTo>
                    <a:pt x="2236" y="11144"/>
                    <a:pt x="2327" y="11113"/>
                    <a:pt x="2416" y="11096"/>
                  </a:cubicBezTo>
                  <a:cubicBezTo>
                    <a:pt x="2457" y="11088"/>
                    <a:pt x="2499" y="11085"/>
                    <a:pt x="2539" y="11085"/>
                  </a:cubicBezTo>
                  <a:cubicBezTo>
                    <a:pt x="2678" y="11085"/>
                    <a:pt x="2809" y="11127"/>
                    <a:pt x="2909" y="11195"/>
                  </a:cubicBezTo>
                  <a:cubicBezTo>
                    <a:pt x="2977" y="11239"/>
                    <a:pt x="3028" y="11297"/>
                    <a:pt x="3069" y="11361"/>
                  </a:cubicBezTo>
                  <a:cubicBezTo>
                    <a:pt x="3079" y="11375"/>
                    <a:pt x="3089" y="11392"/>
                    <a:pt x="3096" y="11409"/>
                  </a:cubicBezTo>
                  <a:cubicBezTo>
                    <a:pt x="3106" y="11427"/>
                    <a:pt x="3114" y="11443"/>
                    <a:pt x="3120" y="11460"/>
                  </a:cubicBezTo>
                  <a:cubicBezTo>
                    <a:pt x="3134" y="11491"/>
                    <a:pt x="3140" y="11525"/>
                    <a:pt x="3150" y="11559"/>
                  </a:cubicBezTo>
                  <a:cubicBezTo>
                    <a:pt x="3185" y="11695"/>
                    <a:pt x="3178" y="11824"/>
                    <a:pt x="3154" y="11929"/>
                  </a:cubicBezTo>
                  <a:cubicBezTo>
                    <a:pt x="3130" y="12039"/>
                    <a:pt x="3086" y="12127"/>
                    <a:pt x="3042" y="12188"/>
                  </a:cubicBezTo>
                  <a:cubicBezTo>
                    <a:pt x="3018" y="12218"/>
                    <a:pt x="3001" y="12249"/>
                    <a:pt x="2977" y="12270"/>
                  </a:cubicBezTo>
                  <a:cubicBezTo>
                    <a:pt x="2957" y="12290"/>
                    <a:pt x="2940" y="12307"/>
                    <a:pt x="2923" y="12320"/>
                  </a:cubicBezTo>
                  <a:cubicBezTo>
                    <a:pt x="2892" y="12345"/>
                    <a:pt x="2875" y="12358"/>
                    <a:pt x="2875" y="12358"/>
                  </a:cubicBezTo>
                  <a:cubicBezTo>
                    <a:pt x="2875" y="12358"/>
                    <a:pt x="2892" y="12348"/>
                    <a:pt x="2926" y="12325"/>
                  </a:cubicBezTo>
                  <a:cubicBezTo>
                    <a:pt x="2943" y="12314"/>
                    <a:pt x="2963" y="12297"/>
                    <a:pt x="2987" y="12280"/>
                  </a:cubicBezTo>
                  <a:cubicBezTo>
                    <a:pt x="3011" y="12259"/>
                    <a:pt x="3035" y="12232"/>
                    <a:pt x="3062" y="12205"/>
                  </a:cubicBezTo>
                  <a:cubicBezTo>
                    <a:pt x="3114" y="12144"/>
                    <a:pt x="3167" y="12059"/>
                    <a:pt x="3208" y="11947"/>
                  </a:cubicBezTo>
                  <a:cubicBezTo>
                    <a:pt x="3243" y="11835"/>
                    <a:pt x="3266" y="11695"/>
                    <a:pt x="3243" y="11542"/>
                  </a:cubicBezTo>
                  <a:cubicBezTo>
                    <a:pt x="3236" y="11504"/>
                    <a:pt x="3229" y="11463"/>
                    <a:pt x="3216" y="11422"/>
                  </a:cubicBezTo>
                  <a:cubicBezTo>
                    <a:pt x="3205" y="11406"/>
                    <a:pt x="3202" y="11386"/>
                    <a:pt x="3191" y="11365"/>
                  </a:cubicBezTo>
                  <a:cubicBezTo>
                    <a:pt x="3185" y="11345"/>
                    <a:pt x="3175" y="11324"/>
                    <a:pt x="3164" y="11307"/>
                  </a:cubicBezTo>
                  <a:cubicBezTo>
                    <a:pt x="3123" y="11229"/>
                    <a:pt x="3065" y="11154"/>
                    <a:pt x="2987" y="11089"/>
                  </a:cubicBezTo>
                  <a:cubicBezTo>
                    <a:pt x="2858" y="10986"/>
                    <a:pt x="2677" y="10921"/>
                    <a:pt x="2484" y="10921"/>
                  </a:cubicBezTo>
                  <a:cubicBezTo>
                    <a:pt x="2455" y="10921"/>
                    <a:pt x="2425" y="10923"/>
                    <a:pt x="2395" y="10926"/>
                  </a:cubicBezTo>
                  <a:cubicBezTo>
                    <a:pt x="2283" y="10937"/>
                    <a:pt x="2167" y="10970"/>
                    <a:pt x="2059" y="11028"/>
                  </a:cubicBezTo>
                  <a:cubicBezTo>
                    <a:pt x="1950" y="11083"/>
                    <a:pt x="1851" y="11171"/>
                    <a:pt x="1776" y="11284"/>
                  </a:cubicBezTo>
                  <a:cubicBezTo>
                    <a:pt x="1701" y="11392"/>
                    <a:pt x="1660" y="11525"/>
                    <a:pt x="1644" y="11661"/>
                  </a:cubicBezTo>
                  <a:cubicBezTo>
                    <a:pt x="1627" y="11794"/>
                    <a:pt x="1640" y="11933"/>
                    <a:pt x="1674" y="12069"/>
                  </a:cubicBezTo>
                  <a:cubicBezTo>
                    <a:pt x="1709" y="12205"/>
                    <a:pt x="1770" y="12338"/>
                    <a:pt x="1855" y="12457"/>
                  </a:cubicBezTo>
                  <a:cubicBezTo>
                    <a:pt x="1936" y="12579"/>
                    <a:pt x="2042" y="12685"/>
                    <a:pt x="2164" y="12774"/>
                  </a:cubicBezTo>
                  <a:cubicBezTo>
                    <a:pt x="2287" y="12862"/>
                    <a:pt x="2423" y="12930"/>
                    <a:pt x="2566" y="12981"/>
                  </a:cubicBezTo>
                  <a:cubicBezTo>
                    <a:pt x="2712" y="13032"/>
                    <a:pt x="2865" y="13063"/>
                    <a:pt x="3021" y="13072"/>
                  </a:cubicBezTo>
                  <a:cubicBezTo>
                    <a:pt x="3067" y="13075"/>
                    <a:pt x="3112" y="13077"/>
                    <a:pt x="3158" y="13077"/>
                  </a:cubicBezTo>
                  <a:cubicBezTo>
                    <a:pt x="3272" y="13077"/>
                    <a:pt x="3387" y="13067"/>
                    <a:pt x="3501" y="13045"/>
                  </a:cubicBezTo>
                  <a:cubicBezTo>
                    <a:pt x="3579" y="13032"/>
                    <a:pt x="3661" y="13008"/>
                    <a:pt x="3739" y="12984"/>
                  </a:cubicBezTo>
                  <a:cubicBezTo>
                    <a:pt x="3817" y="12957"/>
                    <a:pt x="3896" y="12923"/>
                    <a:pt x="3971" y="12885"/>
                  </a:cubicBezTo>
                  <a:cubicBezTo>
                    <a:pt x="4277" y="12725"/>
                    <a:pt x="4511" y="12467"/>
                    <a:pt x="4688" y="12171"/>
                  </a:cubicBezTo>
                  <a:cubicBezTo>
                    <a:pt x="4773" y="12022"/>
                    <a:pt x="4841" y="11862"/>
                    <a:pt x="4892" y="11695"/>
                  </a:cubicBezTo>
                  <a:cubicBezTo>
                    <a:pt x="4906" y="11654"/>
                    <a:pt x="4916" y="11613"/>
                    <a:pt x="4926" y="11569"/>
                  </a:cubicBezTo>
                  <a:lnTo>
                    <a:pt x="4943" y="11508"/>
                  </a:lnTo>
                  <a:lnTo>
                    <a:pt x="4954" y="11443"/>
                  </a:lnTo>
                  <a:cubicBezTo>
                    <a:pt x="4964" y="11402"/>
                    <a:pt x="4971" y="11358"/>
                    <a:pt x="4977" y="11314"/>
                  </a:cubicBezTo>
                  <a:cubicBezTo>
                    <a:pt x="4984" y="11273"/>
                    <a:pt x="4987" y="11229"/>
                    <a:pt x="4995" y="11185"/>
                  </a:cubicBezTo>
                  <a:cubicBezTo>
                    <a:pt x="4998" y="11144"/>
                    <a:pt x="4998" y="11100"/>
                    <a:pt x="5001" y="11055"/>
                  </a:cubicBezTo>
                  <a:cubicBezTo>
                    <a:pt x="5004" y="11011"/>
                    <a:pt x="5008" y="10967"/>
                    <a:pt x="5004" y="10923"/>
                  </a:cubicBezTo>
                  <a:lnTo>
                    <a:pt x="5004" y="10794"/>
                  </a:lnTo>
                  <a:cubicBezTo>
                    <a:pt x="5001" y="10749"/>
                    <a:pt x="4998" y="10705"/>
                    <a:pt x="4995" y="10661"/>
                  </a:cubicBezTo>
                  <a:cubicBezTo>
                    <a:pt x="4977" y="10488"/>
                    <a:pt x="4946" y="10311"/>
                    <a:pt x="4896" y="10141"/>
                  </a:cubicBezTo>
                  <a:cubicBezTo>
                    <a:pt x="4848" y="9970"/>
                    <a:pt x="4787" y="9807"/>
                    <a:pt x="4712" y="9647"/>
                  </a:cubicBezTo>
                  <a:cubicBezTo>
                    <a:pt x="4637" y="9488"/>
                    <a:pt x="4555" y="9331"/>
                    <a:pt x="4461" y="9185"/>
                  </a:cubicBezTo>
                  <a:cubicBezTo>
                    <a:pt x="4277" y="8888"/>
                    <a:pt x="4056" y="8616"/>
                    <a:pt x="3821" y="8361"/>
                  </a:cubicBezTo>
                  <a:cubicBezTo>
                    <a:pt x="3351" y="7855"/>
                    <a:pt x="2820" y="7426"/>
                    <a:pt x="2331" y="6990"/>
                  </a:cubicBezTo>
                  <a:cubicBezTo>
                    <a:pt x="2086" y="6773"/>
                    <a:pt x="1848" y="6555"/>
                    <a:pt x="1633" y="6324"/>
                  </a:cubicBezTo>
                  <a:cubicBezTo>
                    <a:pt x="1525" y="6208"/>
                    <a:pt x="1420" y="6092"/>
                    <a:pt x="1324" y="5970"/>
                  </a:cubicBezTo>
                  <a:cubicBezTo>
                    <a:pt x="1277" y="5908"/>
                    <a:pt x="1228" y="5850"/>
                    <a:pt x="1184" y="5786"/>
                  </a:cubicBezTo>
                  <a:cubicBezTo>
                    <a:pt x="1137" y="5725"/>
                    <a:pt x="1093" y="5664"/>
                    <a:pt x="1052" y="5599"/>
                  </a:cubicBezTo>
                  <a:cubicBezTo>
                    <a:pt x="715" y="5092"/>
                    <a:pt x="477" y="4541"/>
                    <a:pt x="354" y="3997"/>
                  </a:cubicBezTo>
                  <a:cubicBezTo>
                    <a:pt x="293" y="3721"/>
                    <a:pt x="259" y="3453"/>
                    <a:pt x="256" y="3187"/>
                  </a:cubicBezTo>
                  <a:cubicBezTo>
                    <a:pt x="252" y="2925"/>
                    <a:pt x="280" y="2671"/>
                    <a:pt x="330" y="2432"/>
                  </a:cubicBezTo>
                  <a:cubicBezTo>
                    <a:pt x="338" y="2401"/>
                    <a:pt x="344" y="2371"/>
                    <a:pt x="351" y="2344"/>
                  </a:cubicBezTo>
                  <a:lnTo>
                    <a:pt x="358" y="2299"/>
                  </a:lnTo>
                  <a:cubicBezTo>
                    <a:pt x="361" y="2283"/>
                    <a:pt x="368" y="2269"/>
                    <a:pt x="371" y="2255"/>
                  </a:cubicBezTo>
                  <a:cubicBezTo>
                    <a:pt x="388" y="2197"/>
                    <a:pt x="406" y="2140"/>
                    <a:pt x="419" y="2085"/>
                  </a:cubicBezTo>
                  <a:cubicBezTo>
                    <a:pt x="460" y="1973"/>
                    <a:pt x="497" y="1864"/>
                    <a:pt x="542" y="1762"/>
                  </a:cubicBezTo>
                  <a:cubicBezTo>
                    <a:pt x="586" y="1660"/>
                    <a:pt x="637" y="1561"/>
                    <a:pt x="685" y="1466"/>
                  </a:cubicBezTo>
                  <a:cubicBezTo>
                    <a:pt x="712" y="1421"/>
                    <a:pt x="739" y="1377"/>
                    <a:pt x="766" y="1330"/>
                  </a:cubicBezTo>
                  <a:cubicBezTo>
                    <a:pt x="776" y="1310"/>
                    <a:pt x="790" y="1286"/>
                    <a:pt x="803" y="1266"/>
                  </a:cubicBezTo>
                  <a:cubicBezTo>
                    <a:pt x="817" y="1245"/>
                    <a:pt x="831" y="1225"/>
                    <a:pt x="848" y="1204"/>
                  </a:cubicBezTo>
                  <a:cubicBezTo>
                    <a:pt x="1068" y="867"/>
                    <a:pt x="1321" y="616"/>
                    <a:pt x="1552" y="439"/>
                  </a:cubicBezTo>
                  <a:cubicBezTo>
                    <a:pt x="1783" y="258"/>
                    <a:pt x="1991" y="156"/>
                    <a:pt x="2130" y="88"/>
                  </a:cubicBezTo>
                  <a:cubicBezTo>
                    <a:pt x="2202" y="58"/>
                    <a:pt x="2260" y="38"/>
                    <a:pt x="2297" y="21"/>
                  </a:cubicBezTo>
                  <a:cubicBezTo>
                    <a:pt x="2338" y="7"/>
                    <a:pt x="2354" y="0"/>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6"/>
            <p:cNvSpPr/>
            <p:nvPr/>
          </p:nvSpPr>
          <p:spPr>
            <a:xfrm>
              <a:off x="405110" y="1116448"/>
              <a:ext cx="218403" cy="649896"/>
            </a:xfrm>
            <a:custGeom>
              <a:avLst/>
              <a:gdLst/>
              <a:ahLst/>
              <a:cxnLst/>
              <a:rect l="l" t="t" r="r" b="b"/>
              <a:pathLst>
                <a:path w="4975" h="14804" extrusionOk="0">
                  <a:moveTo>
                    <a:pt x="2716" y="0"/>
                  </a:moveTo>
                  <a:cubicBezTo>
                    <a:pt x="2604" y="0"/>
                    <a:pt x="2486" y="13"/>
                    <a:pt x="2365" y="37"/>
                  </a:cubicBezTo>
                  <a:cubicBezTo>
                    <a:pt x="1984" y="112"/>
                    <a:pt x="1582" y="313"/>
                    <a:pt x="1222" y="622"/>
                  </a:cubicBezTo>
                  <a:cubicBezTo>
                    <a:pt x="1041" y="779"/>
                    <a:pt x="872" y="962"/>
                    <a:pt x="718" y="1167"/>
                  </a:cubicBezTo>
                  <a:cubicBezTo>
                    <a:pt x="565" y="1374"/>
                    <a:pt x="432" y="1605"/>
                    <a:pt x="324" y="1856"/>
                  </a:cubicBezTo>
                  <a:cubicBezTo>
                    <a:pt x="214" y="2109"/>
                    <a:pt x="130" y="2377"/>
                    <a:pt x="76" y="2663"/>
                  </a:cubicBezTo>
                  <a:cubicBezTo>
                    <a:pt x="21" y="2945"/>
                    <a:pt x="1" y="3241"/>
                    <a:pt x="10" y="3541"/>
                  </a:cubicBezTo>
                  <a:cubicBezTo>
                    <a:pt x="24" y="3840"/>
                    <a:pt x="65" y="4139"/>
                    <a:pt x="140" y="4439"/>
                  </a:cubicBezTo>
                  <a:cubicBezTo>
                    <a:pt x="211" y="4738"/>
                    <a:pt x="310" y="5031"/>
                    <a:pt x="432" y="5316"/>
                  </a:cubicBezTo>
                  <a:cubicBezTo>
                    <a:pt x="555" y="5602"/>
                    <a:pt x="704" y="5881"/>
                    <a:pt x="872" y="6150"/>
                  </a:cubicBezTo>
                  <a:cubicBezTo>
                    <a:pt x="1038" y="6415"/>
                    <a:pt x="1225" y="6670"/>
                    <a:pt x="1423" y="6912"/>
                  </a:cubicBezTo>
                  <a:cubicBezTo>
                    <a:pt x="1623" y="7153"/>
                    <a:pt x="1831" y="7381"/>
                    <a:pt x="2042" y="7606"/>
                  </a:cubicBezTo>
                  <a:cubicBezTo>
                    <a:pt x="2252" y="7827"/>
                    <a:pt x="2460" y="8048"/>
                    <a:pt x="2668" y="8265"/>
                  </a:cubicBezTo>
                  <a:cubicBezTo>
                    <a:pt x="2872" y="8486"/>
                    <a:pt x="3069" y="8704"/>
                    <a:pt x="3249" y="8929"/>
                  </a:cubicBezTo>
                  <a:cubicBezTo>
                    <a:pt x="3433" y="9153"/>
                    <a:pt x="3603" y="9384"/>
                    <a:pt x="3756" y="9620"/>
                  </a:cubicBezTo>
                  <a:cubicBezTo>
                    <a:pt x="3909" y="9854"/>
                    <a:pt x="4045" y="10092"/>
                    <a:pt x="4167" y="10334"/>
                  </a:cubicBezTo>
                  <a:cubicBezTo>
                    <a:pt x="4287" y="10576"/>
                    <a:pt x="4392" y="10816"/>
                    <a:pt x="4477" y="11061"/>
                  </a:cubicBezTo>
                  <a:cubicBezTo>
                    <a:pt x="4562" y="11303"/>
                    <a:pt x="4627" y="11545"/>
                    <a:pt x="4668" y="11780"/>
                  </a:cubicBezTo>
                  <a:cubicBezTo>
                    <a:pt x="4712" y="12017"/>
                    <a:pt x="4736" y="12249"/>
                    <a:pt x="4736" y="12474"/>
                  </a:cubicBezTo>
                  <a:cubicBezTo>
                    <a:pt x="4739" y="12698"/>
                    <a:pt x="4722" y="12912"/>
                    <a:pt x="4692" y="13113"/>
                  </a:cubicBezTo>
                  <a:cubicBezTo>
                    <a:pt x="4688" y="13137"/>
                    <a:pt x="4684" y="13164"/>
                    <a:pt x="4681" y="13188"/>
                  </a:cubicBezTo>
                  <a:cubicBezTo>
                    <a:pt x="4678" y="13212"/>
                    <a:pt x="4671" y="13239"/>
                    <a:pt x="4668" y="13262"/>
                  </a:cubicBezTo>
                  <a:cubicBezTo>
                    <a:pt x="4657" y="13311"/>
                    <a:pt x="4648" y="13358"/>
                    <a:pt x="4637" y="13405"/>
                  </a:cubicBezTo>
                  <a:cubicBezTo>
                    <a:pt x="4613" y="13498"/>
                    <a:pt x="4586" y="13589"/>
                    <a:pt x="4555" y="13674"/>
                  </a:cubicBezTo>
                  <a:cubicBezTo>
                    <a:pt x="4433" y="14014"/>
                    <a:pt x="4252" y="14286"/>
                    <a:pt x="4059" y="14463"/>
                  </a:cubicBezTo>
                  <a:cubicBezTo>
                    <a:pt x="3872" y="14647"/>
                    <a:pt x="3674" y="14732"/>
                    <a:pt x="3538" y="14769"/>
                  </a:cubicBezTo>
                  <a:cubicBezTo>
                    <a:pt x="3470" y="14787"/>
                    <a:pt x="3416" y="14796"/>
                    <a:pt x="3378" y="14801"/>
                  </a:cubicBezTo>
                  <a:cubicBezTo>
                    <a:pt x="3341" y="14804"/>
                    <a:pt x="3321" y="14804"/>
                    <a:pt x="3321" y="14804"/>
                  </a:cubicBezTo>
                  <a:lnTo>
                    <a:pt x="3378" y="14804"/>
                  </a:lnTo>
                  <a:cubicBezTo>
                    <a:pt x="3416" y="14804"/>
                    <a:pt x="3470" y="14801"/>
                    <a:pt x="3541" y="14790"/>
                  </a:cubicBezTo>
                  <a:cubicBezTo>
                    <a:pt x="3684" y="14766"/>
                    <a:pt x="3896" y="14694"/>
                    <a:pt x="4113" y="14525"/>
                  </a:cubicBezTo>
                  <a:cubicBezTo>
                    <a:pt x="4324" y="14351"/>
                    <a:pt x="4541" y="14082"/>
                    <a:pt x="4698" y="13732"/>
                  </a:cubicBezTo>
                  <a:cubicBezTo>
                    <a:pt x="4739" y="13644"/>
                    <a:pt x="4776" y="13551"/>
                    <a:pt x="4807" y="13453"/>
                  </a:cubicBezTo>
                  <a:cubicBezTo>
                    <a:pt x="4821" y="13405"/>
                    <a:pt x="4834" y="13355"/>
                    <a:pt x="4848" y="13303"/>
                  </a:cubicBezTo>
                  <a:cubicBezTo>
                    <a:pt x="4855" y="13280"/>
                    <a:pt x="4861" y="13253"/>
                    <a:pt x="4868" y="13225"/>
                  </a:cubicBezTo>
                  <a:cubicBezTo>
                    <a:pt x="4875" y="13201"/>
                    <a:pt x="4879" y="13174"/>
                    <a:pt x="4885" y="13147"/>
                  </a:cubicBezTo>
                  <a:cubicBezTo>
                    <a:pt x="4929" y="12939"/>
                    <a:pt x="4960" y="12711"/>
                    <a:pt x="4967" y="12477"/>
                  </a:cubicBezTo>
                  <a:cubicBezTo>
                    <a:pt x="4974" y="12239"/>
                    <a:pt x="4960" y="11994"/>
                    <a:pt x="4926" y="11739"/>
                  </a:cubicBezTo>
                  <a:cubicBezTo>
                    <a:pt x="4892" y="11487"/>
                    <a:pt x="4834" y="11229"/>
                    <a:pt x="4759" y="10970"/>
                  </a:cubicBezTo>
                  <a:cubicBezTo>
                    <a:pt x="4681" y="10711"/>
                    <a:pt x="4582" y="10449"/>
                    <a:pt x="4467" y="10191"/>
                  </a:cubicBezTo>
                  <a:cubicBezTo>
                    <a:pt x="4351" y="9932"/>
                    <a:pt x="4212" y="9678"/>
                    <a:pt x="4059" y="9425"/>
                  </a:cubicBezTo>
                  <a:cubicBezTo>
                    <a:pt x="3905" y="9174"/>
                    <a:pt x="3736" y="8929"/>
                    <a:pt x="3552" y="8691"/>
                  </a:cubicBezTo>
                  <a:cubicBezTo>
                    <a:pt x="3365" y="8449"/>
                    <a:pt x="3164" y="8221"/>
                    <a:pt x="2960" y="7997"/>
                  </a:cubicBezTo>
                  <a:cubicBezTo>
                    <a:pt x="2549" y="7548"/>
                    <a:pt x="2113" y="7119"/>
                    <a:pt x="1729" y="6657"/>
                  </a:cubicBezTo>
                  <a:cubicBezTo>
                    <a:pt x="1535" y="6428"/>
                    <a:pt x="1354" y="6191"/>
                    <a:pt x="1194" y="5943"/>
                  </a:cubicBezTo>
                  <a:cubicBezTo>
                    <a:pt x="1035" y="5694"/>
                    <a:pt x="892" y="5436"/>
                    <a:pt x="770" y="5170"/>
                  </a:cubicBezTo>
                  <a:cubicBezTo>
                    <a:pt x="525" y="4640"/>
                    <a:pt x="382" y="4075"/>
                    <a:pt x="351" y="3523"/>
                  </a:cubicBezTo>
                  <a:cubicBezTo>
                    <a:pt x="316" y="2972"/>
                    <a:pt x="405" y="2438"/>
                    <a:pt x="589" y="1966"/>
                  </a:cubicBezTo>
                  <a:cubicBezTo>
                    <a:pt x="677" y="1731"/>
                    <a:pt x="790" y="1506"/>
                    <a:pt x="919" y="1309"/>
                  </a:cubicBezTo>
                  <a:cubicBezTo>
                    <a:pt x="1051" y="1109"/>
                    <a:pt x="1201" y="931"/>
                    <a:pt x="1361" y="779"/>
                  </a:cubicBezTo>
                  <a:cubicBezTo>
                    <a:pt x="1521" y="622"/>
                    <a:pt x="1698" y="500"/>
                    <a:pt x="1868" y="394"/>
                  </a:cubicBezTo>
                  <a:cubicBezTo>
                    <a:pt x="2045" y="292"/>
                    <a:pt x="2222" y="214"/>
                    <a:pt x="2395" y="166"/>
                  </a:cubicBezTo>
                  <a:cubicBezTo>
                    <a:pt x="2484" y="142"/>
                    <a:pt x="2569" y="126"/>
                    <a:pt x="2651" y="115"/>
                  </a:cubicBezTo>
                  <a:cubicBezTo>
                    <a:pt x="2713" y="108"/>
                    <a:pt x="2774" y="104"/>
                    <a:pt x="2834" y="104"/>
                  </a:cubicBezTo>
                  <a:cubicBezTo>
                    <a:pt x="2855" y="104"/>
                    <a:pt x="2875" y="104"/>
                    <a:pt x="2896" y="105"/>
                  </a:cubicBezTo>
                  <a:cubicBezTo>
                    <a:pt x="3051" y="112"/>
                    <a:pt x="3194" y="149"/>
                    <a:pt x="3314" y="200"/>
                  </a:cubicBezTo>
                  <a:cubicBezTo>
                    <a:pt x="3436" y="248"/>
                    <a:pt x="3535" y="313"/>
                    <a:pt x="3616" y="377"/>
                  </a:cubicBezTo>
                  <a:cubicBezTo>
                    <a:pt x="3695" y="442"/>
                    <a:pt x="3756" y="506"/>
                    <a:pt x="3797" y="564"/>
                  </a:cubicBezTo>
                  <a:cubicBezTo>
                    <a:pt x="3841" y="622"/>
                    <a:pt x="3868" y="669"/>
                    <a:pt x="3882" y="704"/>
                  </a:cubicBezTo>
                  <a:cubicBezTo>
                    <a:pt x="3899" y="734"/>
                    <a:pt x="3905" y="754"/>
                    <a:pt x="3905" y="754"/>
                  </a:cubicBezTo>
                  <a:cubicBezTo>
                    <a:pt x="3905" y="754"/>
                    <a:pt x="3899" y="734"/>
                    <a:pt x="3885" y="700"/>
                  </a:cubicBezTo>
                  <a:cubicBezTo>
                    <a:pt x="3872" y="666"/>
                    <a:pt x="3847" y="615"/>
                    <a:pt x="3811" y="554"/>
                  </a:cubicBezTo>
                  <a:cubicBezTo>
                    <a:pt x="3770" y="496"/>
                    <a:pt x="3715" y="421"/>
                    <a:pt x="3640" y="350"/>
                  </a:cubicBezTo>
                  <a:cubicBezTo>
                    <a:pt x="3562" y="278"/>
                    <a:pt x="3464" y="203"/>
                    <a:pt x="3341" y="142"/>
                  </a:cubicBezTo>
                  <a:cubicBezTo>
                    <a:pt x="3215" y="81"/>
                    <a:pt x="3069" y="33"/>
                    <a:pt x="2902" y="13"/>
                  </a:cubicBezTo>
                  <a:cubicBezTo>
                    <a:pt x="2842" y="4"/>
                    <a:pt x="2780" y="0"/>
                    <a:pt x="2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6"/>
            <p:cNvSpPr/>
            <p:nvPr/>
          </p:nvSpPr>
          <p:spPr>
            <a:xfrm>
              <a:off x="1392221" y="384317"/>
              <a:ext cx="179068" cy="143904"/>
            </a:xfrm>
            <a:custGeom>
              <a:avLst/>
              <a:gdLst/>
              <a:ahLst/>
              <a:cxnLst/>
              <a:rect l="l" t="t" r="r" b="b"/>
              <a:pathLst>
                <a:path w="4079" h="3278" extrusionOk="0">
                  <a:moveTo>
                    <a:pt x="2751" y="1"/>
                  </a:moveTo>
                  <a:cubicBezTo>
                    <a:pt x="2741" y="1"/>
                    <a:pt x="2731" y="1"/>
                    <a:pt x="2722" y="1"/>
                  </a:cubicBezTo>
                  <a:cubicBezTo>
                    <a:pt x="2600" y="1"/>
                    <a:pt x="2487" y="18"/>
                    <a:pt x="2382" y="52"/>
                  </a:cubicBezTo>
                  <a:cubicBezTo>
                    <a:pt x="2276" y="83"/>
                    <a:pt x="2181" y="134"/>
                    <a:pt x="2099" y="192"/>
                  </a:cubicBezTo>
                  <a:cubicBezTo>
                    <a:pt x="2017" y="250"/>
                    <a:pt x="1956" y="314"/>
                    <a:pt x="1902" y="382"/>
                  </a:cubicBezTo>
                  <a:cubicBezTo>
                    <a:pt x="1800" y="519"/>
                    <a:pt x="1752" y="654"/>
                    <a:pt x="1719" y="764"/>
                  </a:cubicBezTo>
                  <a:cubicBezTo>
                    <a:pt x="1695" y="879"/>
                    <a:pt x="1691" y="964"/>
                    <a:pt x="1691" y="1026"/>
                  </a:cubicBezTo>
                  <a:cubicBezTo>
                    <a:pt x="1691" y="1053"/>
                    <a:pt x="1695" y="1076"/>
                    <a:pt x="1695" y="1090"/>
                  </a:cubicBezTo>
                  <a:lnTo>
                    <a:pt x="1695" y="1114"/>
                  </a:lnTo>
                  <a:cubicBezTo>
                    <a:pt x="1695" y="1114"/>
                    <a:pt x="1695" y="1107"/>
                    <a:pt x="1698" y="1090"/>
                  </a:cubicBezTo>
                  <a:cubicBezTo>
                    <a:pt x="1701" y="1076"/>
                    <a:pt x="1705" y="1056"/>
                    <a:pt x="1711" y="1029"/>
                  </a:cubicBezTo>
                  <a:cubicBezTo>
                    <a:pt x="1728" y="971"/>
                    <a:pt x="1759" y="893"/>
                    <a:pt x="1821" y="808"/>
                  </a:cubicBezTo>
                  <a:cubicBezTo>
                    <a:pt x="1848" y="764"/>
                    <a:pt x="1882" y="719"/>
                    <a:pt x="1923" y="675"/>
                  </a:cubicBezTo>
                  <a:cubicBezTo>
                    <a:pt x="1967" y="630"/>
                    <a:pt x="2014" y="590"/>
                    <a:pt x="2069" y="552"/>
                  </a:cubicBezTo>
                  <a:cubicBezTo>
                    <a:pt x="2181" y="478"/>
                    <a:pt x="2314" y="423"/>
                    <a:pt x="2463" y="406"/>
                  </a:cubicBezTo>
                  <a:cubicBezTo>
                    <a:pt x="2492" y="402"/>
                    <a:pt x="2523" y="400"/>
                    <a:pt x="2553" y="400"/>
                  </a:cubicBezTo>
                  <a:cubicBezTo>
                    <a:pt x="2675" y="400"/>
                    <a:pt x="2805" y="432"/>
                    <a:pt x="2920" y="495"/>
                  </a:cubicBezTo>
                  <a:cubicBezTo>
                    <a:pt x="2936" y="505"/>
                    <a:pt x="2953" y="511"/>
                    <a:pt x="2970" y="522"/>
                  </a:cubicBezTo>
                  <a:cubicBezTo>
                    <a:pt x="2987" y="532"/>
                    <a:pt x="3004" y="546"/>
                    <a:pt x="3018" y="556"/>
                  </a:cubicBezTo>
                  <a:cubicBezTo>
                    <a:pt x="3035" y="569"/>
                    <a:pt x="3049" y="583"/>
                    <a:pt x="3066" y="593"/>
                  </a:cubicBezTo>
                  <a:cubicBezTo>
                    <a:pt x="3079" y="607"/>
                    <a:pt x="3096" y="621"/>
                    <a:pt x="3110" y="638"/>
                  </a:cubicBezTo>
                  <a:cubicBezTo>
                    <a:pt x="3168" y="695"/>
                    <a:pt x="3226" y="770"/>
                    <a:pt x="3280" y="855"/>
                  </a:cubicBezTo>
                  <a:cubicBezTo>
                    <a:pt x="3385" y="1032"/>
                    <a:pt x="3474" y="1213"/>
                    <a:pt x="3484" y="1379"/>
                  </a:cubicBezTo>
                  <a:cubicBezTo>
                    <a:pt x="3498" y="1546"/>
                    <a:pt x="3446" y="1723"/>
                    <a:pt x="3341" y="1889"/>
                  </a:cubicBezTo>
                  <a:cubicBezTo>
                    <a:pt x="3239" y="2059"/>
                    <a:pt x="3089" y="2216"/>
                    <a:pt x="2923" y="2345"/>
                  </a:cubicBezTo>
                  <a:cubicBezTo>
                    <a:pt x="2882" y="2376"/>
                    <a:pt x="2834" y="2406"/>
                    <a:pt x="2790" y="2437"/>
                  </a:cubicBezTo>
                  <a:cubicBezTo>
                    <a:pt x="2769" y="2450"/>
                    <a:pt x="2746" y="2467"/>
                    <a:pt x="2722" y="2481"/>
                  </a:cubicBezTo>
                  <a:cubicBezTo>
                    <a:pt x="2698" y="2495"/>
                    <a:pt x="2678" y="2508"/>
                    <a:pt x="2654" y="2522"/>
                  </a:cubicBezTo>
                  <a:cubicBezTo>
                    <a:pt x="2630" y="2536"/>
                    <a:pt x="2606" y="2549"/>
                    <a:pt x="2582" y="2563"/>
                  </a:cubicBezTo>
                  <a:cubicBezTo>
                    <a:pt x="2559" y="2577"/>
                    <a:pt x="2535" y="2587"/>
                    <a:pt x="2511" y="2600"/>
                  </a:cubicBezTo>
                  <a:cubicBezTo>
                    <a:pt x="2463" y="2624"/>
                    <a:pt x="2416" y="2651"/>
                    <a:pt x="2368" y="2671"/>
                  </a:cubicBezTo>
                  <a:cubicBezTo>
                    <a:pt x="1981" y="2849"/>
                    <a:pt x="1573" y="2951"/>
                    <a:pt x="1218" y="2988"/>
                  </a:cubicBezTo>
                  <a:cubicBezTo>
                    <a:pt x="896" y="3025"/>
                    <a:pt x="614" y="3043"/>
                    <a:pt x="405" y="3043"/>
                  </a:cubicBezTo>
                  <a:cubicBezTo>
                    <a:pt x="382" y="3043"/>
                    <a:pt x="361" y="3042"/>
                    <a:pt x="341" y="3042"/>
                  </a:cubicBezTo>
                  <a:cubicBezTo>
                    <a:pt x="287" y="3042"/>
                    <a:pt x="235" y="3042"/>
                    <a:pt x="194" y="3046"/>
                  </a:cubicBezTo>
                  <a:cubicBezTo>
                    <a:pt x="154" y="3042"/>
                    <a:pt x="116" y="3042"/>
                    <a:pt x="89" y="3042"/>
                  </a:cubicBezTo>
                  <a:cubicBezTo>
                    <a:pt x="31" y="3042"/>
                    <a:pt x="1" y="3039"/>
                    <a:pt x="1" y="3039"/>
                  </a:cubicBezTo>
                  <a:lnTo>
                    <a:pt x="1" y="3039"/>
                  </a:lnTo>
                  <a:cubicBezTo>
                    <a:pt x="1" y="3039"/>
                    <a:pt x="28" y="3049"/>
                    <a:pt x="86" y="3067"/>
                  </a:cubicBezTo>
                  <a:cubicBezTo>
                    <a:pt x="113" y="3073"/>
                    <a:pt x="147" y="3083"/>
                    <a:pt x="188" y="3097"/>
                  </a:cubicBezTo>
                  <a:cubicBezTo>
                    <a:pt x="229" y="3107"/>
                    <a:pt x="276" y="3120"/>
                    <a:pt x="327" y="3134"/>
                  </a:cubicBezTo>
                  <a:cubicBezTo>
                    <a:pt x="381" y="3148"/>
                    <a:pt x="439" y="3161"/>
                    <a:pt x="504" y="3175"/>
                  </a:cubicBezTo>
                  <a:cubicBezTo>
                    <a:pt x="568" y="3189"/>
                    <a:pt x="640" y="3202"/>
                    <a:pt x="715" y="3216"/>
                  </a:cubicBezTo>
                  <a:cubicBezTo>
                    <a:pt x="790" y="3233"/>
                    <a:pt x="871" y="3243"/>
                    <a:pt x="956" y="3254"/>
                  </a:cubicBezTo>
                  <a:cubicBezTo>
                    <a:pt x="997" y="3260"/>
                    <a:pt x="1042" y="3263"/>
                    <a:pt x="1089" y="3267"/>
                  </a:cubicBezTo>
                  <a:cubicBezTo>
                    <a:pt x="1133" y="3271"/>
                    <a:pt x="1181" y="3274"/>
                    <a:pt x="1229" y="3274"/>
                  </a:cubicBezTo>
                  <a:cubicBezTo>
                    <a:pt x="1288" y="3276"/>
                    <a:pt x="1350" y="3277"/>
                    <a:pt x="1412" y="3277"/>
                  </a:cubicBezTo>
                  <a:cubicBezTo>
                    <a:pt x="1550" y="3277"/>
                    <a:pt x="1696" y="3272"/>
                    <a:pt x="1848" y="3260"/>
                  </a:cubicBezTo>
                  <a:cubicBezTo>
                    <a:pt x="2069" y="3243"/>
                    <a:pt x="2303" y="3202"/>
                    <a:pt x="2538" y="3124"/>
                  </a:cubicBezTo>
                  <a:cubicBezTo>
                    <a:pt x="2600" y="3107"/>
                    <a:pt x="2658" y="3083"/>
                    <a:pt x="2719" y="3063"/>
                  </a:cubicBezTo>
                  <a:cubicBezTo>
                    <a:pt x="2749" y="3049"/>
                    <a:pt x="2777" y="3039"/>
                    <a:pt x="2807" y="3026"/>
                  </a:cubicBezTo>
                  <a:cubicBezTo>
                    <a:pt x="2838" y="3015"/>
                    <a:pt x="2865" y="3001"/>
                    <a:pt x="2895" y="2988"/>
                  </a:cubicBezTo>
                  <a:cubicBezTo>
                    <a:pt x="2923" y="2974"/>
                    <a:pt x="2953" y="2960"/>
                    <a:pt x="2984" y="2944"/>
                  </a:cubicBezTo>
                  <a:cubicBezTo>
                    <a:pt x="3011" y="2930"/>
                    <a:pt x="3042" y="2913"/>
                    <a:pt x="3069" y="2896"/>
                  </a:cubicBezTo>
                  <a:cubicBezTo>
                    <a:pt x="3127" y="2866"/>
                    <a:pt x="3185" y="2835"/>
                    <a:pt x="3242" y="2794"/>
                  </a:cubicBezTo>
                  <a:cubicBezTo>
                    <a:pt x="3467" y="2641"/>
                    <a:pt x="3675" y="2447"/>
                    <a:pt x="3838" y="2202"/>
                  </a:cubicBezTo>
                  <a:cubicBezTo>
                    <a:pt x="3916" y="2076"/>
                    <a:pt x="3981" y="1940"/>
                    <a:pt x="4022" y="1791"/>
                  </a:cubicBezTo>
                  <a:cubicBezTo>
                    <a:pt x="4063" y="1641"/>
                    <a:pt x="4079" y="1478"/>
                    <a:pt x="4058" y="1321"/>
                  </a:cubicBezTo>
                  <a:cubicBezTo>
                    <a:pt x="4045" y="1161"/>
                    <a:pt x="3994" y="1018"/>
                    <a:pt x="3936" y="889"/>
                  </a:cubicBezTo>
                  <a:cubicBezTo>
                    <a:pt x="3875" y="760"/>
                    <a:pt x="3800" y="651"/>
                    <a:pt x="3725" y="546"/>
                  </a:cubicBezTo>
                  <a:cubicBezTo>
                    <a:pt x="3647" y="443"/>
                    <a:pt x="3559" y="341"/>
                    <a:pt x="3453" y="253"/>
                  </a:cubicBezTo>
                  <a:cubicBezTo>
                    <a:pt x="3426" y="230"/>
                    <a:pt x="3399" y="209"/>
                    <a:pt x="3369" y="192"/>
                  </a:cubicBezTo>
                  <a:cubicBezTo>
                    <a:pt x="3338" y="172"/>
                    <a:pt x="3311" y="151"/>
                    <a:pt x="3280" y="137"/>
                  </a:cubicBezTo>
                  <a:cubicBezTo>
                    <a:pt x="3249" y="120"/>
                    <a:pt x="3218" y="103"/>
                    <a:pt x="3188" y="90"/>
                  </a:cubicBezTo>
                  <a:cubicBezTo>
                    <a:pt x="3157" y="76"/>
                    <a:pt x="3127" y="66"/>
                    <a:pt x="3093" y="56"/>
                  </a:cubicBezTo>
                  <a:cubicBezTo>
                    <a:pt x="2977" y="18"/>
                    <a:pt x="2861" y="1"/>
                    <a:pt x="2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6"/>
            <p:cNvSpPr/>
            <p:nvPr/>
          </p:nvSpPr>
          <p:spPr>
            <a:xfrm>
              <a:off x="506784" y="1136950"/>
              <a:ext cx="74586" cy="74235"/>
            </a:xfrm>
            <a:custGeom>
              <a:avLst/>
              <a:gdLst/>
              <a:ahLst/>
              <a:cxnLst/>
              <a:rect l="l" t="t" r="r" b="b"/>
              <a:pathLst>
                <a:path w="1699" h="1691" extrusionOk="0">
                  <a:moveTo>
                    <a:pt x="736" y="1"/>
                  </a:moveTo>
                  <a:cubicBezTo>
                    <a:pt x="646" y="1"/>
                    <a:pt x="557" y="16"/>
                    <a:pt x="477" y="46"/>
                  </a:cubicBezTo>
                  <a:cubicBezTo>
                    <a:pt x="362" y="87"/>
                    <a:pt x="270" y="155"/>
                    <a:pt x="195" y="219"/>
                  </a:cubicBezTo>
                  <a:cubicBezTo>
                    <a:pt x="120" y="287"/>
                    <a:pt x="73" y="366"/>
                    <a:pt x="46" y="437"/>
                  </a:cubicBezTo>
                  <a:cubicBezTo>
                    <a:pt x="18" y="512"/>
                    <a:pt x="8" y="580"/>
                    <a:pt x="1" y="631"/>
                  </a:cubicBezTo>
                  <a:lnTo>
                    <a:pt x="1" y="669"/>
                  </a:lnTo>
                  <a:cubicBezTo>
                    <a:pt x="5" y="679"/>
                    <a:pt x="5" y="689"/>
                    <a:pt x="8" y="700"/>
                  </a:cubicBezTo>
                  <a:cubicBezTo>
                    <a:pt x="8" y="720"/>
                    <a:pt x="11" y="736"/>
                    <a:pt x="15" y="750"/>
                  </a:cubicBezTo>
                  <a:cubicBezTo>
                    <a:pt x="21" y="777"/>
                    <a:pt x="25" y="791"/>
                    <a:pt x="25" y="791"/>
                  </a:cubicBezTo>
                  <a:cubicBezTo>
                    <a:pt x="25" y="791"/>
                    <a:pt x="32" y="777"/>
                    <a:pt x="46" y="753"/>
                  </a:cubicBezTo>
                  <a:cubicBezTo>
                    <a:pt x="49" y="744"/>
                    <a:pt x="59" y="730"/>
                    <a:pt x="69" y="716"/>
                  </a:cubicBezTo>
                  <a:cubicBezTo>
                    <a:pt x="76" y="709"/>
                    <a:pt x="82" y="703"/>
                    <a:pt x="90" y="692"/>
                  </a:cubicBezTo>
                  <a:cubicBezTo>
                    <a:pt x="96" y="686"/>
                    <a:pt x="103" y="679"/>
                    <a:pt x="110" y="669"/>
                  </a:cubicBezTo>
                  <a:cubicBezTo>
                    <a:pt x="137" y="634"/>
                    <a:pt x="175" y="601"/>
                    <a:pt x="225" y="573"/>
                  </a:cubicBezTo>
                  <a:cubicBezTo>
                    <a:pt x="273" y="543"/>
                    <a:pt x="327" y="522"/>
                    <a:pt x="385" y="499"/>
                  </a:cubicBezTo>
                  <a:cubicBezTo>
                    <a:pt x="426" y="483"/>
                    <a:pt x="472" y="476"/>
                    <a:pt x="519" y="476"/>
                  </a:cubicBezTo>
                  <a:cubicBezTo>
                    <a:pt x="534" y="476"/>
                    <a:pt x="550" y="476"/>
                    <a:pt x="566" y="478"/>
                  </a:cubicBezTo>
                  <a:cubicBezTo>
                    <a:pt x="624" y="488"/>
                    <a:pt x="678" y="508"/>
                    <a:pt x="735" y="532"/>
                  </a:cubicBezTo>
                  <a:cubicBezTo>
                    <a:pt x="790" y="560"/>
                    <a:pt x="845" y="597"/>
                    <a:pt x="892" y="642"/>
                  </a:cubicBezTo>
                  <a:cubicBezTo>
                    <a:pt x="916" y="665"/>
                    <a:pt x="940" y="689"/>
                    <a:pt x="960" y="713"/>
                  </a:cubicBezTo>
                  <a:cubicBezTo>
                    <a:pt x="980" y="740"/>
                    <a:pt x="998" y="767"/>
                    <a:pt x="1015" y="794"/>
                  </a:cubicBezTo>
                  <a:cubicBezTo>
                    <a:pt x="1049" y="849"/>
                    <a:pt x="1076" y="910"/>
                    <a:pt x="1090" y="968"/>
                  </a:cubicBezTo>
                  <a:cubicBezTo>
                    <a:pt x="1100" y="1026"/>
                    <a:pt x="1103" y="1077"/>
                    <a:pt x="1100" y="1124"/>
                  </a:cubicBezTo>
                  <a:cubicBezTo>
                    <a:pt x="1093" y="1162"/>
                    <a:pt x="1082" y="1216"/>
                    <a:pt x="1055" y="1260"/>
                  </a:cubicBezTo>
                  <a:cubicBezTo>
                    <a:pt x="1042" y="1281"/>
                    <a:pt x="1029" y="1301"/>
                    <a:pt x="1008" y="1318"/>
                  </a:cubicBezTo>
                  <a:cubicBezTo>
                    <a:pt x="991" y="1332"/>
                    <a:pt x="971" y="1345"/>
                    <a:pt x="950" y="1353"/>
                  </a:cubicBezTo>
                  <a:cubicBezTo>
                    <a:pt x="926" y="1366"/>
                    <a:pt x="896" y="1372"/>
                    <a:pt x="864" y="1372"/>
                  </a:cubicBezTo>
                  <a:cubicBezTo>
                    <a:pt x="845" y="1372"/>
                    <a:pt x="826" y="1370"/>
                    <a:pt x="807" y="1366"/>
                  </a:cubicBezTo>
                  <a:cubicBezTo>
                    <a:pt x="756" y="1356"/>
                    <a:pt x="712" y="1332"/>
                    <a:pt x="685" y="1301"/>
                  </a:cubicBezTo>
                  <a:cubicBezTo>
                    <a:pt x="654" y="1274"/>
                    <a:pt x="633" y="1243"/>
                    <a:pt x="624" y="1220"/>
                  </a:cubicBezTo>
                  <a:cubicBezTo>
                    <a:pt x="617" y="1210"/>
                    <a:pt x="613" y="1199"/>
                    <a:pt x="613" y="1193"/>
                  </a:cubicBezTo>
                  <a:cubicBezTo>
                    <a:pt x="613" y="1185"/>
                    <a:pt x="610" y="1182"/>
                    <a:pt x="610" y="1182"/>
                  </a:cubicBezTo>
                  <a:lnTo>
                    <a:pt x="610" y="1182"/>
                  </a:lnTo>
                  <a:cubicBezTo>
                    <a:pt x="610" y="1182"/>
                    <a:pt x="613" y="1196"/>
                    <a:pt x="603" y="1223"/>
                  </a:cubicBezTo>
                  <a:cubicBezTo>
                    <a:pt x="597" y="1247"/>
                    <a:pt x="593" y="1287"/>
                    <a:pt x="600" y="1342"/>
                  </a:cubicBezTo>
                  <a:cubicBezTo>
                    <a:pt x="613" y="1397"/>
                    <a:pt x="637" y="1461"/>
                    <a:pt x="688" y="1526"/>
                  </a:cubicBezTo>
                  <a:cubicBezTo>
                    <a:pt x="715" y="1560"/>
                    <a:pt x="746" y="1590"/>
                    <a:pt x="790" y="1621"/>
                  </a:cubicBezTo>
                  <a:cubicBezTo>
                    <a:pt x="831" y="1648"/>
                    <a:pt x="882" y="1672"/>
                    <a:pt x="944" y="1682"/>
                  </a:cubicBezTo>
                  <a:cubicBezTo>
                    <a:pt x="973" y="1688"/>
                    <a:pt x="1003" y="1690"/>
                    <a:pt x="1034" y="1690"/>
                  </a:cubicBezTo>
                  <a:cubicBezTo>
                    <a:pt x="1125" y="1690"/>
                    <a:pt x="1222" y="1668"/>
                    <a:pt x="1311" y="1625"/>
                  </a:cubicBezTo>
                  <a:cubicBezTo>
                    <a:pt x="1433" y="1563"/>
                    <a:pt x="1545" y="1468"/>
                    <a:pt x="1610" y="1322"/>
                  </a:cubicBezTo>
                  <a:cubicBezTo>
                    <a:pt x="1678" y="1185"/>
                    <a:pt x="1699" y="1029"/>
                    <a:pt x="1682" y="883"/>
                  </a:cubicBezTo>
                  <a:cubicBezTo>
                    <a:pt x="1668" y="736"/>
                    <a:pt x="1620" y="601"/>
                    <a:pt x="1545" y="471"/>
                  </a:cubicBezTo>
                  <a:cubicBezTo>
                    <a:pt x="1508" y="410"/>
                    <a:pt x="1460" y="356"/>
                    <a:pt x="1413" y="304"/>
                  </a:cubicBezTo>
                  <a:cubicBezTo>
                    <a:pt x="1362" y="254"/>
                    <a:pt x="1307" y="206"/>
                    <a:pt x="1253" y="169"/>
                  </a:cubicBezTo>
                  <a:cubicBezTo>
                    <a:pt x="1137" y="87"/>
                    <a:pt x="1005" y="33"/>
                    <a:pt x="869" y="12"/>
                  </a:cubicBezTo>
                  <a:cubicBezTo>
                    <a:pt x="825" y="4"/>
                    <a:pt x="780"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6"/>
            <p:cNvSpPr/>
            <p:nvPr/>
          </p:nvSpPr>
          <p:spPr>
            <a:xfrm>
              <a:off x="416129" y="1303070"/>
              <a:ext cx="203038" cy="379647"/>
            </a:xfrm>
            <a:custGeom>
              <a:avLst/>
              <a:gdLst/>
              <a:ahLst/>
              <a:cxnLst/>
              <a:rect l="l" t="t" r="r" b="b"/>
              <a:pathLst>
                <a:path w="4625" h="8648" extrusionOk="0">
                  <a:moveTo>
                    <a:pt x="15" y="1"/>
                  </a:moveTo>
                  <a:cubicBezTo>
                    <a:pt x="15" y="2"/>
                    <a:pt x="12" y="49"/>
                    <a:pt x="8" y="136"/>
                  </a:cubicBezTo>
                  <a:cubicBezTo>
                    <a:pt x="4" y="181"/>
                    <a:pt x="4" y="235"/>
                    <a:pt x="1" y="304"/>
                  </a:cubicBezTo>
                  <a:lnTo>
                    <a:pt x="1" y="524"/>
                  </a:lnTo>
                  <a:cubicBezTo>
                    <a:pt x="8" y="858"/>
                    <a:pt x="35" y="1337"/>
                    <a:pt x="164" y="1896"/>
                  </a:cubicBezTo>
                  <a:cubicBezTo>
                    <a:pt x="229" y="2174"/>
                    <a:pt x="310" y="2477"/>
                    <a:pt x="433" y="2783"/>
                  </a:cubicBezTo>
                  <a:cubicBezTo>
                    <a:pt x="491" y="2937"/>
                    <a:pt x="563" y="3092"/>
                    <a:pt x="651" y="3243"/>
                  </a:cubicBezTo>
                  <a:cubicBezTo>
                    <a:pt x="671" y="3283"/>
                    <a:pt x="695" y="3317"/>
                    <a:pt x="719" y="3355"/>
                  </a:cubicBezTo>
                  <a:cubicBezTo>
                    <a:pt x="743" y="3392"/>
                    <a:pt x="767" y="3430"/>
                    <a:pt x="794" y="3467"/>
                  </a:cubicBezTo>
                  <a:cubicBezTo>
                    <a:pt x="848" y="3538"/>
                    <a:pt x="906" y="3610"/>
                    <a:pt x="968" y="3675"/>
                  </a:cubicBezTo>
                  <a:cubicBezTo>
                    <a:pt x="1049" y="3763"/>
                    <a:pt x="1141" y="3844"/>
                    <a:pt x="1243" y="3912"/>
                  </a:cubicBezTo>
                  <a:cubicBezTo>
                    <a:pt x="1345" y="3984"/>
                    <a:pt x="1461" y="4042"/>
                    <a:pt x="1586" y="4072"/>
                  </a:cubicBezTo>
                  <a:cubicBezTo>
                    <a:pt x="1651" y="4089"/>
                    <a:pt x="1715" y="4100"/>
                    <a:pt x="1784" y="4100"/>
                  </a:cubicBezTo>
                  <a:cubicBezTo>
                    <a:pt x="1852" y="4100"/>
                    <a:pt x="1920" y="4089"/>
                    <a:pt x="1984" y="4069"/>
                  </a:cubicBezTo>
                  <a:cubicBezTo>
                    <a:pt x="2049" y="4052"/>
                    <a:pt x="2114" y="4022"/>
                    <a:pt x="2172" y="3984"/>
                  </a:cubicBezTo>
                  <a:cubicBezTo>
                    <a:pt x="2185" y="3973"/>
                    <a:pt x="2199" y="3964"/>
                    <a:pt x="2213" y="3953"/>
                  </a:cubicBezTo>
                  <a:cubicBezTo>
                    <a:pt x="2226" y="3943"/>
                    <a:pt x="2240" y="3929"/>
                    <a:pt x="2253" y="3919"/>
                  </a:cubicBezTo>
                  <a:lnTo>
                    <a:pt x="2274" y="3899"/>
                  </a:lnTo>
                  <a:lnTo>
                    <a:pt x="2274" y="3896"/>
                  </a:lnTo>
                  <a:lnTo>
                    <a:pt x="2277" y="3896"/>
                  </a:lnTo>
                  <a:lnTo>
                    <a:pt x="2277" y="3906"/>
                  </a:lnTo>
                  <a:lnTo>
                    <a:pt x="2277" y="3912"/>
                  </a:lnTo>
                  <a:lnTo>
                    <a:pt x="2280" y="3933"/>
                  </a:lnTo>
                  <a:cubicBezTo>
                    <a:pt x="2284" y="3981"/>
                    <a:pt x="2290" y="4025"/>
                    <a:pt x="2294" y="4072"/>
                  </a:cubicBezTo>
                  <a:cubicBezTo>
                    <a:pt x="2307" y="4164"/>
                    <a:pt x="2321" y="4256"/>
                    <a:pt x="2338" y="4351"/>
                  </a:cubicBezTo>
                  <a:cubicBezTo>
                    <a:pt x="2403" y="4729"/>
                    <a:pt x="2505" y="5103"/>
                    <a:pt x="2645" y="5457"/>
                  </a:cubicBezTo>
                  <a:cubicBezTo>
                    <a:pt x="2712" y="5634"/>
                    <a:pt x="2797" y="5807"/>
                    <a:pt x="2910" y="5964"/>
                  </a:cubicBezTo>
                  <a:cubicBezTo>
                    <a:pt x="2968" y="6039"/>
                    <a:pt x="3032" y="6110"/>
                    <a:pt x="3107" y="6171"/>
                  </a:cubicBezTo>
                  <a:cubicBezTo>
                    <a:pt x="3124" y="6188"/>
                    <a:pt x="3144" y="6202"/>
                    <a:pt x="3165" y="6215"/>
                  </a:cubicBezTo>
                  <a:cubicBezTo>
                    <a:pt x="3185" y="6229"/>
                    <a:pt x="3205" y="6243"/>
                    <a:pt x="3226" y="6256"/>
                  </a:cubicBezTo>
                  <a:cubicBezTo>
                    <a:pt x="3267" y="6280"/>
                    <a:pt x="3311" y="6300"/>
                    <a:pt x="3356" y="6317"/>
                  </a:cubicBezTo>
                  <a:cubicBezTo>
                    <a:pt x="3451" y="6355"/>
                    <a:pt x="3555" y="6374"/>
                    <a:pt x="3655" y="6374"/>
                  </a:cubicBezTo>
                  <a:cubicBezTo>
                    <a:pt x="3693" y="6374"/>
                    <a:pt x="3730" y="6371"/>
                    <a:pt x="3767" y="6365"/>
                  </a:cubicBezTo>
                  <a:cubicBezTo>
                    <a:pt x="3835" y="6355"/>
                    <a:pt x="3896" y="6334"/>
                    <a:pt x="3954" y="6307"/>
                  </a:cubicBezTo>
                  <a:lnTo>
                    <a:pt x="3971" y="6297"/>
                  </a:lnTo>
                  <a:lnTo>
                    <a:pt x="3974" y="6294"/>
                  </a:lnTo>
                  <a:cubicBezTo>
                    <a:pt x="3978" y="6290"/>
                    <a:pt x="3981" y="6290"/>
                    <a:pt x="3981" y="6287"/>
                  </a:cubicBezTo>
                  <a:cubicBezTo>
                    <a:pt x="3988" y="6284"/>
                    <a:pt x="3992" y="6280"/>
                    <a:pt x="3998" y="6273"/>
                  </a:cubicBezTo>
                  <a:lnTo>
                    <a:pt x="3998" y="6311"/>
                  </a:lnTo>
                  <a:cubicBezTo>
                    <a:pt x="3995" y="6361"/>
                    <a:pt x="3988" y="6419"/>
                    <a:pt x="3981" y="6474"/>
                  </a:cubicBezTo>
                  <a:cubicBezTo>
                    <a:pt x="3971" y="6583"/>
                    <a:pt x="3961" y="6685"/>
                    <a:pt x="3951" y="6787"/>
                  </a:cubicBezTo>
                  <a:cubicBezTo>
                    <a:pt x="3930" y="6988"/>
                    <a:pt x="3910" y="7174"/>
                    <a:pt x="3893" y="7355"/>
                  </a:cubicBezTo>
                  <a:cubicBezTo>
                    <a:pt x="3879" y="7498"/>
                    <a:pt x="3862" y="7634"/>
                    <a:pt x="3852" y="7763"/>
                  </a:cubicBezTo>
                  <a:cubicBezTo>
                    <a:pt x="3838" y="7892"/>
                    <a:pt x="3835" y="8019"/>
                    <a:pt x="3849" y="8137"/>
                  </a:cubicBezTo>
                  <a:cubicBezTo>
                    <a:pt x="3855" y="8195"/>
                    <a:pt x="3866" y="8253"/>
                    <a:pt x="3882" y="8308"/>
                  </a:cubicBezTo>
                  <a:cubicBezTo>
                    <a:pt x="3903" y="8358"/>
                    <a:pt x="3927" y="8410"/>
                    <a:pt x="3954" y="8451"/>
                  </a:cubicBezTo>
                  <a:cubicBezTo>
                    <a:pt x="3981" y="8495"/>
                    <a:pt x="4019" y="8532"/>
                    <a:pt x="4056" y="8562"/>
                  </a:cubicBezTo>
                  <a:cubicBezTo>
                    <a:pt x="4066" y="8570"/>
                    <a:pt x="4076" y="8573"/>
                    <a:pt x="4086" y="8580"/>
                  </a:cubicBezTo>
                  <a:cubicBezTo>
                    <a:pt x="4097" y="8586"/>
                    <a:pt x="4107" y="8593"/>
                    <a:pt x="4117" y="8597"/>
                  </a:cubicBezTo>
                  <a:cubicBezTo>
                    <a:pt x="4138" y="8606"/>
                    <a:pt x="4158" y="8614"/>
                    <a:pt x="4179" y="8624"/>
                  </a:cubicBezTo>
                  <a:cubicBezTo>
                    <a:pt x="4229" y="8641"/>
                    <a:pt x="4278" y="8647"/>
                    <a:pt x="4324" y="8647"/>
                  </a:cubicBezTo>
                  <a:cubicBezTo>
                    <a:pt x="4352" y="8647"/>
                    <a:pt x="4378" y="8645"/>
                    <a:pt x="4403" y="8641"/>
                  </a:cubicBezTo>
                  <a:cubicBezTo>
                    <a:pt x="4468" y="8627"/>
                    <a:pt x="4519" y="8600"/>
                    <a:pt x="4552" y="8570"/>
                  </a:cubicBezTo>
                  <a:cubicBezTo>
                    <a:pt x="4587" y="8539"/>
                    <a:pt x="4604" y="8508"/>
                    <a:pt x="4610" y="8488"/>
                  </a:cubicBezTo>
                  <a:cubicBezTo>
                    <a:pt x="4621" y="8464"/>
                    <a:pt x="4624" y="8454"/>
                    <a:pt x="4624" y="8454"/>
                  </a:cubicBezTo>
                  <a:lnTo>
                    <a:pt x="4624" y="8454"/>
                  </a:lnTo>
                  <a:cubicBezTo>
                    <a:pt x="4624" y="8454"/>
                    <a:pt x="4621" y="8464"/>
                    <a:pt x="4610" y="8484"/>
                  </a:cubicBezTo>
                  <a:cubicBezTo>
                    <a:pt x="4601" y="8508"/>
                    <a:pt x="4580" y="8535"/>
                    <a:pt x="4549" y="8562"/>
                  </a:cubicBezTo>
                  <a:cubicBezTo>
                    <a:pt x="4512" y="8590"/>
                    <a:pt x="4464" y="8614"/>
                    <a:pt x="4400" y="8624"/>
                  </a:cubicBezTo>
                  <a:cubicBezTo>
                    <a:pt x="4385" y="8625"/>
                    <a:pt x="4370" y="8626"/>
                    <a:pt x="4353" y="8626"/>
                  </a:cubicBezTo>
                  <a:cubicBezTo>
                    <a:pt x="4302" y="8626"/>
                    <a:pt x="4245" y="8617"/>
                    <a:pt x="4185" y="8597"/>
                  </a:cubicBezTo>
                  <a:cubicBezTo>
                    <a:pt x="4168" y="8586"/>
                    <a:pt x="4148" y="8580"/>
                    <a:pt x="4131" y="8570"/>
                  </a:cubicBezTo>
                  <a:cubicBezTo>
                    <a:pt x="4111" y="8559"/>
                    <a:pt x="4094" y="8549"/>
                    <a:pt x="4076" y="8535"/>
                  </a:cubicBezTo>
                  <a:cubicBezTo>
                    <a:pt x="4042" y="8504"/>
                    <a:pt x="4012" y="8474"/>
                    <a:pt x="3988" y="8430"/>
                  </a:cubicBezTo>
                  <a:cubicBezTo>
                    <a:pt x="3961" y="8389"/>
                    <a:pt x="3943" y="8341"/>
                    <a:pt x="3927" y="8294"/>
                  </a:cubicBezTo>
                  <a:cubicBezTo>
                    <a:pt x="3913" y="8243"/>
                    <a:pt x="3903" y="8188"/>
                    <a:pt x="3899" y="8130"/>
                  </a:cubicBezTo>
                  <a:cubicBezTo>
                    <a:pt x="3890" y="8019"/>
                    <a:pt x="3899" y="7896"/>
                    <a:pt x="3916" y="7770"/>
                  </a:cubicBezTo>
                  <a:cubicBezTo>
                    <a:pt x="3934" y="7641"/>
                    <a:pt x="3951" y="7504"/>
                    <a:pt x="3968" y="7361"/>
                  </a:cubicBezTo>
                  <a:cubicBezTo>
                    <a:pt x="4015" y="6970"/>
                    <a:pt x="4070" y="6535"/>
                    <a:pt x="4134" y="6018"/>
                  </a:cubicBezTo>
                  <a:lnTo>
                    <a:pt x="4134" y="6018"/>
                  </a:lnTo>
                  <a:cubicBezTo>
                    <a:pt x="4097" y="6052"/>
                    <a:pt x="4059" y="6086"/>
                    <a:pt x="4019" y="6121"/>
                  </a:cubicBezTo>
                  <a:cubicBezTo>
                    <a:pt x="3998" y="6137"/>
                    <a:pt x="3974" y="6161"/>
                    <a:pt x="3954" y="6171"/>
                  </a:cubicBezTo>
                  <a:cubicBezTo>
                    <a:pt x="3943" y="6182"/>
                    <a:pt x="3934" y="6185"/>
                    <a:pt x="3920" y="6192"/>
                  </a:cubicBezTo>
                  <a:lnTo>
                    <a:pt x="3903" y="6202"/>
                  </a:lnTo>
                  <a:cubicBezTo>
                    <a:pt x="3855" y="6223"/>
                    <a:pt x="3805" y="6239"/>
                    <a:pt x="3750" y="6249"/>
                  </a:cubicBezTo>
                  <a:cubicBezTo>
                    <a:pt x="3722" y="6253"/>
                    <a:pt x="3694" y="6255"/>
                    <a:pt x="3665" y="6255"/>
                  </a:cubicBezTo>
                  <a:cubicBezTo>
                    <a:pt x="3577" y="6255"/>
                    <a:pt x="3486" y="6239"/>
                    <a:pt x="3400" y="6205"/>
                  </a:cubicBezTo>
                  <a:cubicBezTo>
                    <a:pt x="3243" y="6147"/>
                    <a:pt x="3117" y="6028"/>
                    <a:pt x="3012" y="5889"/>
                  </a:cubicBezTo>
                  <a:cubicBezTo>
                    <a:pt x="2910" y="5746"/>
                    <a:pt x="2831" y="5579"/>
                    <a:pt x="2764" y="5409"/>
                  </a:cubicBezTo>
                  <a:cubicBezTo>
                    <a:pt x="2631" y="5062"/>
                    <a:pt x="2529" y="4698"/>
                    <a:pt x="2464" y="4328"/>
                  </a:cubicBezTo>
                  <a:cubicBezTo>
                    <a:pt x="2450" y="4235"/>
                    <a:pt x="2437" y="4147"/>
                    <a:pt x="2427" y="4055"/>
                  </a:cubicBezTo>
                  <a:cubicBezTo>
                    <a:pt x="2420" y="4011"/>
                    <a:pt x="2417" y="3964"/>
                    <a:pt x="2413" y="3919"/>
                  </a:cubicBezTo>
                  <a:lnTo>
                    <a:pt x="2409" y="3906"/>
                  </a:lnTo>
                  <a:lnTo>
                    <a:pt x="2409" y="3875"/>
                  </a:lnTo>
                  <a:cubicBezTo>
                    <a:pt x="2406" y="3855"/>
                    <a:pt x="2406" y="3835"/>
                    <a:pt x="2403" y="3810"/>
                  </a:cubicBezTo>
                  <a:cubicBezTo>
                    <a:pt x="2400" y="3769"/>
                    <a:pt x="2396" y="3728"/>
                    <a:pt x="2392" y="3688"/>
                  </a:cubicBezTo>
                  <a:cubicBezTo>
                    <a:pt x="2372" y="3684"/>
                    <a:pt x="2348" y="3681"/>
                    <a:pt x="2328" y="3678"/>
                  </a:cubicBezTo>
                  <a:lnTo>
                    <a:pt x="2324" y="3678"/>
                  </a:lnTo>
                  <a:cubicBezTo>
                    <a:pt x="2318" y="3678"/>
                    <a:pt x="2315" y="3678"/>
                    <a:pt x="2311" y="3675"/>
                  </a:cubicBezTo>
                  <a:cubicBezTo>
                    <a:pt x="2294" y="3675"/>
                    <a:pt x="2280" y="3671"/>
                    <a:pt x="2263" y="3671"/>
                  </a:cubicBezTo>
                  <a:cubicBezTo>
                    <a:pt x="2253" y="3695"/>
                    <a:pt x="2243" y="3708"/>
                    <a:pt x="2236" y="3725"/>
                  </a:cubicBezTo>
                  <a:lnTo>
                    <a:pt x="2205" y="3773"/>
                  </a:lnTo>
                  <a:cubicBezTo>
                    <a:pt x="2202" y="3783"/>
                    <a:pt x="2195" y="3786"/>
                    <a:pt x="2192" y="3794"/>
                  </a:cubicBezTo>
                  <a:cubicBezTo>
                    <a:pt x="2188" y="3797"/>
                    <a:pt x="2185" y="3800"/>
                    <a:pt x="2185" y="3804"/>
                  </a:cubicBezTo>
                  <a:lnTo>
                    <a:pt x="2178" y="3810"/>
                  </a:lnTo>
                  <a:lnTo>
                    <a:pt x="2164" y="3824"/>
                  </a:lnTo>
                  <a:cubicBezTo>
                    <a:pt x="2155" y="3835"/>
                    <a:pt x="2144" y="3844"/>
                    <a:pt x="2131" y="3851"/>
                  </a:cubicBezTo>
                  <a:cubicBezTo>
                    <a:pt x="2120" y="3862"/>
                    <a:pt x="2111" y="3868"/>
                    <a:pt x="2100" y="3875"/>
                  </a:cubicBezTo>
                  <a:cubicBezTo>
                    <a:pt x="2053" y="3909"/>
                    <a:pt x="2001" y="3933"/>
                    <a:pt x="1947" y="3950"/>
                  </a:cubicBezTo>
                  <a:cubicBezTo>
                    <a:pt x="1891" y="3968"/>
                    <a:pt x="1832" y="3976"/>
                    <a:pt x="1773" y="3976"/>
                  </a:cubicBezTo>
                  <a:cubicBezTo>
                    <a:pt x="1721" y="3976"/>
                    <a:pt x="1668" y="3970"/>
                    <a:pt x="1617" y="3957"/>
                  </a:cubicBezTo>
                  <a:cubicBezTo>
                    <a:pt x="1505" y="3929"/>
                    <a:pt x="1403" y="3882"/>
                    <a:pt x="1307" y="3821"/>
                  </a:cubicBezTo>
                  <a:cubicBezTo>
                    <a:pt x="1213" y="3756"/>
                    <a:pt x="1124" y="3681"/>
                    <a:pt x="1045" y="3603"/>
                  </a:cubicBezTo>
                  <a:cubicBezTo>
                    <a:pt x="800" y="3355"/>
                    <a:pt x="634" y="3052"/>
                    <a:pt x="505" y="2753"/>
                  </a:cubicBezTo>
                  <a:cubicBezTo>
                    <a:pt x="382" y="2453"/>
                    <a:pt x="290" y="2157"/>
                    <a:pt x="219" y="1882"/>
                  </a:cubicBezTo>
                  <a:cubicBezTo>
                    <a:pt x="83" y="1331"/>
                    <a:pt x="32" y="855"/>
                    <a:pt x="18" y="524"/>
                  </a:cubicBezTo>
                  <a:cubicBezTo>
                    <a:pt x="8" y="357"/>
                    <a:pt x="8" y="225"/>
                    <a:pt x="12" y="136"/>
                  </a:cubicBezTo>
                  <a:cubicBezTo>
                    <a:pt x="12" y="49"/>
                    <a:pt x="15" y="2"/>
                    <a:pt x="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6"/>
            <p:cNvSpPr/>
            <p:nvPr/>
          </p:nvSpPr>
          <p:spPr>
            <a:xfrm>
              <a:off x="503535" y="1620691"/>
              <a:ext cx="116379" cy="158699"/>
            </a:xfrm>
            <a:custGeom>
              <a:avLst/>
              <a:gdLst/>
              <a:ahLst/>
              <a:cxnLst/>
              <a:rect l="l" t="t" r="r" b="b"/>
              <a:pathLst>
                <a:path w="2651" h="3615" extrusionOk="0">
                  <a:moveTo>
                    <a:pt x="2503" y="1"/>
                  </a:moveTo>
                  <a:lnTo>
                    <a:pt x="2503" y="82"/>
                  </a:lnTo>
                  <a:cubicBezTo>
                    <a:pt x="2503" y="137"/>
                    <a:pt x="2503" y="215"/>
                    <a:pt x="2500" y="314"/>
                  </a:cubicBezTo>
                  <a:cubicBezTo>
                    <a:pt x="2494" y="514"/>
                    <a:pt x="2480" y="800"/>
                    <a:pt x="2436" y="1134"/>
                  </a:cubicBezTo>
                  <a:cubicBezTo>
                    <a:pt x="2426" y="1216"/>
                    <a:pt x="2412" y="1300"/>
                    <a:pt x="2395" y="1389"/>
                  </a:cubicBezTo>
                  <a:cubicBezTo>
                    <a:pt x="2378" y="1478"/>
                    <a:pt x="2354" y="1566"/>
                    <a:pt x="2330" y="1657"/>
                  </a:cubicBezTo>
                  <a:cubicBezTo>
                    <a:pt x="2307" y="1746"/>
                    <a:pt x="2276" y="1838"/>
                    <a:pt x="2242" y="1927"/>
                  </a:cubicBezTo>
                  <a:cubicBezTo>
                    <a:pt x="2208" y="2018"/>
                    <a:pt x="2167" y="2106"/>
                    <a:pt x="2123" y="2195"/>
                  </a:cubicBezTo>
                  <a:cubicBezTo>
                    <a:pt x="2109" y="2216"/>
                    <a:pt x="2099" y="2236"/>
                    <a:pt x="2085" y="2260"/>
                  </a:cubicBezTo>
                  <a:cubicBezTo>
                    <a:pt x="2075" y="2280"/>
                    <a:pt x="2062" y="2301"/>
                    <a:pt x="2048" y="2324"/>
                  </a:cubicBezTo>
                  <a:cubicBezTo>
                    <a:pt x="2038" y="2345"/>
                    <a:pt x="2024" y="2365"/>
                    <a:pt x="2010" y="2385"/>
                  </a:cubicBezTo>
                  <a:cubicBezTo>
                    <a:pt x="1997" y="2406"/>
                    <a:pt x="1987" y="2430"/>
                    <a:pt x="1970" y="2450"/>
                  </a:cubicBezTo>
                  <a:cubicBezTo>
                    <a:pt x="1916" y="2532"/>
                    <a:pt x="1854" y="2610"/>
                    <a:pt x="1789" y="2685"/>
                  </a:cubicBezTo>
                  <a:cubicBezTo>
                    <a:pt x="1725" y="2756"/>
                    <a:pt x="1650" y="2825"/>
                    <a:pt x="1575" y="2886"/>
                  </a:cubicBezTo>
                  <a:cubicBezTo>
                    <a:pt x="1497" y="2943"/>
                    <a:pt x="1415" y="2994"/>
                    <a:pt x="1330" y="3035"/>
                  </a:cubicBezTo>
                  <a:cubicBezTo>
                    <a:pt x="1245" y="3079"/>
                    <a:pt x="1164" y="3106"/>
                    <a:pt x="1089" y="3117"/>
                  </a:cubicBezTo>
                  <a:cubicBezTo>
                    <a:pt x="1071" y="3119"/>
                    <a:pt x="1054" y="3120"/>
                    <a:pt x="1038" y="3120"/>
                  </a:cubicBezTo>
                  <a:cubicBezTo>
                    <a:pt x="983" y="3120"/>
                    <a:pt x="933" y="3109"/>
                    <a:pt x="881" y="3093"/>
                  </a:cubicBezTo>
                  <a:cubicBezTo>
                    <a:pt x="844" y="3083"/>
                    <a:pt x="809" y="3062"/>
                    <a:pt x="776" y="3042"/>
                  </a:cubicBezTo>
                  <a:cubicBezTo>
                    <a:pt x="742" y="3021"/>
                    <a:pt x="707" y="2998"/>
                    <a:pt x="677" y="2971"/>
                  </a:cubicBezTo>
                  <a:lnTo>
                    <a:pt x="585" y="2879"/>
                  </a:lnTo>
                  <a:cubicBezTo>
                    <a:pt x="572" y="2861"/>
                    <a:pt x="558" y="2845"/>
                    <a:pt x="544" y="2825"/>
                  </a:cubicBezTo>
                  <a:cubicBezTo>
                    <a:pt x="531" y="2808"/>
                    <a:pt x="517" y="2790"/>
                    <a:pt x="503" y="2773"/>
                  </a:cubicBezTo>
                  <a:cubicBezTo>
                    <a:pt x="497" y="2763"/>
                    <a:pt x="493" y="2753"/>
                    <a:pt x="487" y="2743"/>
                  </a:cubicBezTo>
                  <a:cubicBezTo>
                    <a:pt x="480" y="2732"/>
                    <a:pt x="476" y="2726"/>
                    <a:pt x="470" y="2715"/>
                  </a:cubicBezTo>
                  <a:lnTo>
                    <a:pt x="439" y="2654"/>
                  </a:lnTo>
                  <a:cubicBezTo>
                    <a:pt x="422" y="2616"/>
                    <a:pt x="405" y="2572"/>
                    <a:pt x="391" y="2532"/>
                  </a:cubicBezTo>
                  <a:cubicBezTo>
                    <a:pt x="364" y="2450"/>
                    <a:pt x="347" y="2372"/>
                    <a:pt x="347" y="2297"/>
                  </a:cubicBezTo>
                  <a:cubicBezTo>
                    <a:pt x="337" y="2141"/>
                    <a:pt x="422" y="2029"/>
                    <a:pt x="534" y="1967"/>
                  </a:cubicBezTo>
                  <a:cubicBezTo>
                    <a:pt x="611" y="1927"/>
                    <a:pt x="692" y="1906"/>
                    <a:pt x="769" y="1906"/>
                  </a:cubicBezTo>
                  <a:cubicBezTo>
                    <a:pt x="808" y="1906"/>
                    <a:pt x="846" y="1911"/>
                    <a:pt x="881" y="1923"/>
                  </a:cubicBezTo>
                  <a:cubicBezTo>
                    <a:pt x="987" y="1950"/>
                    <a:pt x="1075" y="2025"/>
                    <a:pt x="1126" y="2100"/>
                  </a:cubicBezTo>
                  <a:cubicBezTo>
                    <a:pt x="1153" y="2137"/>
                    <a:pt x="1174" y="2175"/>
                    <a:pt x="1187" y="2208"/>
                  </a:cubicBezTo>
                  <a:cubicBezTo>
                    <a:pt x="1201" y="2243"/>
                    <a:pt x="1211" y="2274"/>
                    <a:pt x="1218" y="2297"/>
                  </a:cubicBezTo>
                  <a:cubicBezTo>
                    <a:pt x="1218" y="2310"/>
                    <a:pt x="1222" y="2324"/>
                    <a:pt x="1222" y="2335"/>
                  </a:cubicBezTo>
                  <a:cubicBezTo>
                    <a:pt x="1225" y="2341"/>
                    <a:pt x="1225" y="2351"/>
                    <a:pt x="1225" y="2358"/>
                  </a:cubicBezTo>
                  <a:cubicBezTo>
                    <a:pt x="1225" y="2372"/>
                    <a:pt x="1228" y="2379"/>
                    <a:pt x="1228" y="2379"/>
                  </a:cubicBezTo>
                  <a:cubicBezTo>
                    <a:pt x="1228" y="2379"/>
                    <a:pt x="1228" y="2372"/>
                    <a:pt x="1232" y="2358"/>
                  </a:cubicBezTo>
                  <a:cubicBezTo>
                    <a:pt x="1235" y="2351"/>
                    <a:pt x="1238" y="2345"/>
                    <a:pt x="1238" y="2335"/>
                  </a:cubicBezTo>
                  <a:cubicBezTo>
                    <a:pt x="1242" y="2324"/>
                    <a:pt x="1242" y="2310"/>
                    <a:pt x="1245" y="2297"/>
                  </a:cubicBezTo>
                  <a:cubicBezTo>
                    <a:pt x="1255" y="2243"/>
                    <a:pt x="1255" y="2158"/>
                    <a:pt x="1225" y="2052"/>
                  </a:cubicBezTo>
                  <a:cubicBezTo>
                    <a:pt x="1205" y="2001"/>
                    <a:pt x="1177" y="1943"/>
                    <a:pt x="1136" y="1889"/>
                  </a:cubicBezTo>
                  <a:cubicBezTo>
                    <a:pt x="1095" y="1834"/>
                    <a:pt x="1041" y="1780"/>
                    <a:pt x="966" y="1736"/>
                  </a:cubicBezTo>
                  <a:cubicBezTo>
                    <a:pt x="886" y="1686"/>
                    <a:pt x="786" y="1658"/>
                    <a:pt x="680" y="1658"/>
                  </a:cubicBezTo>
                  <a:cubicBezTo>
                    <a:pt x="592" y="1658"/>
                    <a:pt x="500" y="1677"/>
                    <a:pt x="412" y="1718"/>
                  </a:cubicBezTo>
                  <a:cubicBezTo>
                    <a:pt x="364" y="1743"/>
                    <a:pt x="316" y="1770"/>
                    <a:pt x="272" y="1804"/>
                  </a:cubicBezTo>
                  <a:cubicBezTo>
                    <a:pt x="228" y="1841"/>
                    <a:pt x="187" y="1882"/>
                    <a:pt x="153" y="1930"/>
                  </a:cubicBezTo>
                  <a:cubicBezTo>
                    <a:pt x="115" y="1980"/>
                    <a:pt x="89" y="2035"/>
                    <a:pt x="68" y="2090"/>
                  </a:cubicBezTo>
                  <a:cubicBezTo>
                    <a:pt x="44" y="2147"/>
                    <a:pt x="27" y="2205"/>
                    <a:pt x="18" y="2266"/>
                  </a:cubicBezTo>
                  <a:cubicBezTo>
                    <a:pt x="0" y="2385"/>
                    <a:pt x="7" y="2508"/>
                    <a:pt x="27" y="2624"/>
                  </a:cubicBezTo>
                  <a:cubicBezTo>
                    <a:pt x="48" y="2739"/>
                    <a:pt x="89" y="2855"/>
                    <a:pt x="143" y="2968"/>
                  </a:cubicBezTo>
                  <a:cubicBezTo>
                    <a:pt x="194" y="3083"/>
                    <a:pt x="262" y="3192"/>
                    <a:pt x="354" y="3290"/>
                  </a:cubicBezTo>
                  <a:cubicBezTo>
                    <a:pt x="398" y="3341"/>
                    <a:pt x="449" y="3389"/>
                    <a:pt x="507" y="3433"/>
                  </a:cubicBezTo>
                  <a:cubicBezTo>
                    <a:pt x="565" y="3474"/>
                    <a:pt x="626" y="3511"/>
                    <a:pt x="698" y="3542"/>
                  </a:cubicBezTo>
                  <a:cubicBezTo>
                    <a:pt x="800" y="3591"/>
                    <a:pt x="920" y="3614"/>
                    <a:pt x="1036" y="3614"/>
                  </a:cubicBezTo>
                  <a:cubicBezTo>
                    <a:pt x="1075" y="3614"/>
                    <a:pt x="1113" y="3612"/>
                    <a:pt x="1150" y="3607"/>
                  </a:cubicBezTo>
                  <a:cubicBezTo>
                    <a:pt x="1299" y="3586"/>
                    <a:pt x="1436" y="3535"/>
                    <a:pt x="1555" y="3478"/>
                  </a:cubicBezTo>
                  <a:cubicBezTo>
                    <a:pt x="1671" y="3412"/>
                    <a:pt x="1779" y="3341"/>
                    <a:pt x="1878" y="3257"/>
                  </a:cubicBezTo>
                  <a:cubicBezTo>
                    <a:pt x="1977" y="3172"/>
                    <a:pt x="2065" y="3079"/>
                    <a:pt x="2143" y="2981"/>
                  </a:cubicBezTo>
                  <a:cubicBezTo>
                    <a:pt x="2296" y="2784"/>
                    <a:pt x="2415" y="2569"/>
                    <a:pt x="2490" y="2351"/>
                  </a:cubicBezTo>
                  <a:cubicBezTo>
                    <a:pt x="2572" y="2137"/>
                    <a:pt x="2613" y="1916"/>
                    <a:pt x="2633" y="1712"/>
                  </a:cubicBezTo>
                  <a:cubicBezTo>
                    <a:pt x="2640" y="1610"/>
                    <a:pt x="2646" y="1511"/>
                    <a:pt x="2650" y="1416"/>
                  </a:cubicBezTo>
                  <a:cubicBezTo>
                    <a:pt x="2650" y="1321"/>
                    <a:pt x="2646" y="1229"/>
                    <a:pt x="2646" y="1140"/>
                  </a:cubicBezTo>
                  <a:cubicBezTo>
                    <a:pt x="2640" y="967"/>
                    <a:pt x="2619" y="811"/>
                    <a:pt x="2602" y="671"/>
                  </a:cubicBezTo>
                  <a:cubicBezTo>
                    <a:pt x="2585" y="531"/>
                    <a:pt x="2561" y="409"/>
                    <a:pt x="2548" y="310"/>
                  </a:cubicBezTo>
                  <a:cubicBezTo>
                    <a:pt x="2517" y="113"/>
                    <a:pt x="2503" y="1"/>
                    <a:pt x="2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6"/>
            <p:cNvSpPr/>
            <p:nvPr/>
          </p:nvSpPr>
          <p:spPr>
            <a:xfrm>
              <a:off x="468854" y="1650236"/>
              <a:ext cx="100882" cy="142543"/>
            </a:xfrm>
            <a:custGeom>
              <a:avLst/>
              <a:gdLst/>
              <a:ahLst/>
              <a:cxnLst/>
              <a:rect l="l" t="t" r="r" b="b"/>
              <a:pathLst>
                <a:path w="2298" h="3247" extrusionOk="0">
                  <a:moveTo>
                    <a:pt x="681" y="1821"/>
                  </a:moveTo>
                  <a:lnTo>
                    <a:pt x="681" y="1825"/>
                  </a:lnTo>
                  <a:cubicBezTo>
                    <a:pt x="685" y="1825"/>
                    <a:pt x="681" y="1825"/>
                    <a:pt x="681" y="1821"/>
                  </a:cubicBezTo>
                  <a:close/>
                  <a:moveTo>
                    <a:pt x="1360" y="0"/>
                  </a:moveTo>
                  <a:cubicBezTo>
                    <a:pt x="1328" y="0"/>
                    <a:pt x="1296" y="3"/>
                    <a:pt x="1263" y="9"/>
                  </a:cubicBezTo>
                  <a:cubicBezTo>
                    <a:pt x="1208" y="15"/>
                    <a:pt x="1150" y="29"/>
                    <a:pt x="1097" y="53"/>
                  </a:cubicBezTo>
                  <a:cubicBezTo>
                    <a:pt x="991" y="97"/>
                    <a:pt x="889" y="165"/>
                    <a:pt x="808" y="254"/>
                  </a:cubicBezTo>
                  <a:cubicBezTo>
                    <a:pt x="722" y="342"/>
                    <a:pt x="654" y="444"/>
                    <a:pt x="603" y="556"/>
                  </a:cubicBezTo>
                  <a:cubicBezTo>
                    <a:pt x="555" y="662"/>
                    <a:pt x="522" y="774"/>
                    <a:pt x="505" y="889"/>
                  </a:cubicBezTo>
                  <a:cubicBezTo>
                    <a:pt x="487" y="1009"/>
                    <a:pt x="487" y="1127"/>
                    <a:pt x="497" y="1246"/>
                  </a:cubicBezTo>
                  <a:cubicBezTo>
                    <a:pt x="511" y="1362"/>
                    <a:pt x="538" y="1481"/>
                    <a:pt x="579" y="1597"/>
                  </a:cubicBezTo>
                  <a:cubicBezTo>
                    <a:pt x="590" y="1624"/>
                    <a:pt x="603" y="1651"/>
                    <a:pt x="613" y="1682"/>
                  </a:cubicBezTo>
                  <a:cubicBezTo>
                    <a:pt x="627" y="1709"/>
                    <a:pt x="637" y="1736"/>
                    <a:pt x="651" y="1764"/>
                  </a:cubicBezTo>
                  <a:lnTo>
                    <a:pt x="678" y="1818"/>
                  </a:lnTo>
                  <a:lnTo>
                    <a:pt x="681" y="1821"/>
                  </a:lnTo>
                  <a:lnTo>
                    <a:pt x="681" y="1821"/>
                  </a:lnTo>
                  <a:lnTo>
                    <a:pt x="681" y="1821"/>
                  </a:lnTo>
                  <a:lnTo>
                    <a:pt x="685" y="1825"/>
                  </a:lnTo>
                  <a:lnTo>
                    <a:pt x="681" y="1825"/>
                  </a:lnTo>
                  <a:cubicBezTo>
                    <a:pt x="683" y="1826"/>
                    <a:pt x="684" y="1826"/>
                    <a:pt x="684" y="1826"/>
                  </a:cubicBezTo>
                  <a:cubicBezTo>
                    <a:pt x="683" y="1826"/>
                    <a:pt x="648" y="1810"/>
                    <a:pt x="627" y="1801"/>
                  </a:cubicBezTo>
                  <a:cubicBezTo>
                    <a:pt x="569" y="1784"/>
                    <a:pt x="505" y="1770"/>
                    <a:pt x="443" y="1770"/>
                  </a:cubicBezTo>
                  <a:cubicBezTo>
                    <a:pt x="379" y="1774"/>
                    <a:pt x="314" y="1791"/>
                    <a:pt x="260" y="1821"/>
                  </a:cubicBezTo>
                  <a:cubicBezTo>
                    <a:pt x="202" y="1852"/>
                    <a:pt x="154" y="1893"/>
                    <a:pt x="117" y="1940"/>
                  </a:cubicBezTo>
                  <a:cubicBezTo>
                    <a:pt x="79" y="1988"/>
                    <a:pt x="48" y="2039"/>
                    <a:pt x="32" y="2097"/>
                  </a:cubicBezTo>
                  <a:cubicBezTo>
                    <a:pt x="12" y="2155"/>
                    <a:pt x="4" y="2213"/>
                    <a:pt x="1" y="2270"/>
                  </a:cubicBezTo>
                  <a:cubicBezTo>
                    <a:pt x="1" y="2386"/>
                    <a:pt x="25" y="2499"/>
                    <a:pt x="69" y="2597"/>
                  </a:cubicBezTo>
                  <a:cubicBezTo>
                    <a:pt x="120" y="2716"/>
                    <a:pt x="191" y="2818"/>
                    <a:pt x="277" y="2903"/>
                  </a:cubicBezTo>
                  <a:cubicBezTo>
                    <a:pt x="362" y="2988"/>
                    <a:pt x="461" y="3053"/>
                    <a:pt x="563" y="3104"/>
                  </a:cubicBezTo>
                  <a:cubicBezTo>
                    <a:pt x="665" y="3155"/>
                    <a:pt x="767" y="3188"/>
                    <a:pt x="872" y="3213"/>
                  </a:cubicBezTo>
                  <a:cubicBezTo>
                    <a:pt x="974" y="3237"/>
                    <a:pt x="1076" y="3246"/>
                    <a:pt x="1175" y="3246"/>
                  </a:cubicBezTo>
                  <a:cubicBezTo>
                    <a:pt x="1372" y="3246"/>
                    <a:pt x="1549" y="3202"/>
                    <a:pt x="1695" y="3144"/>
                  </a:cubicBezTo>
                  <a:cubicBezTo>
                    <a:pt x="1767" y="3117"/>
                    <a:pt x="1835" y="3083"/>
                    <a:pt x="1893" y="3053"/>
                  </a:cubicBezTo>
                  <a:cubicBezTo>
                    <a:pt x="1954" y="3019"/>
                    <a:pt x="2004" y="2984"/>
                    <a:pt x="2053" y="2951"/>
                  </a:cubicBezTo>
                  <a:cubicBezTo>
                    <a:pt x="2141" y="2886"/>
                    <a:pt x="2205" y="2825"/>
                    <a:pt x="2249" y="2784"/>
                  </a:cubicBezTo>
                  <a:cubicBezTo>
                    <a:pt x="2270" y="2764"/>
                    <a:pt x="2287" y="2744"/>
                    <a:pt x="2297" y="2733"/>
                  </a:cubicBezTo>
                  <a:lnTo>
                    <a:pt x="2297" y="2733"/>
                  </a:lnTo>
                  <a:cubicBezTo>
                    <a:pt x="2284" y="2744"/>
                    <a:pt x="2270" y="2760"/>
                    <a:pt x="2246" y="2780"/>
                  </a:cubicBezTo>
                  <a:cubicBezTo>
                    <a:pt x="2202" y="2821"/>
                    <a:pt x="2137" y="2879"/>
                    <a:pt x="2042" y="2937"/>
                  </a:cubicBezTo>
                  <a:cubicBezTo>
                    <a:pt x="1950" y="2998"/>
                    <a:pt x="1828" y="3063"/>
                    <a:pt x="1681" y="3111"/>
                  </a:cubicBezTo>
                  <a:cubicBezTo>
                    <a:pt x="1543" y="3156"/>
                    <a:pt x="1381" y="3189"/>
                    <a:pt x="1205" y="3189"/>
                  </a:cubicBezTo>
                  <a:cubicBezTo>
                    <a:pt x="1195" y="3189"/>
                    <a:pt x="1185" y="3189"/>
                    <a:pt x="1175" y="3188"/>
                  </a:cubicBezTo>
                  <a:cubicBezTo>
                    <a:pt x="1083" y="3182"/>
                    <a:pt x="984" y="3172"/>
                    <a:pt x="889" y="3144"/>
                  </a:cubicBezTo>
                  <a:cubicBezTo>
                    <a:pt x="790" y="3121"/>
                    <a:pt x="692" y="3083"/>
                    <a:pt x="599" y="3033"/>
                  </a:cubicBezTo>
                  <a:cubicBezTo>
                    <a:pt x="409" y="2937"/>
                    <a:pt x="239" y="2774"/>
                    <a:pt x="154" y="2563"/>
                  </a:cubicBezTo>
                  <a:cubicBezTo>
                    <a:pt x="114" y="2471"/>
                    <a:pt x="93" y="2372"/>
                    <a:pt x="96" y="2274"/>
                  </a:cubicBezTo>
                  <a:cubicBezTo>
                    <a:pt x="100" y="2175"/>
                    <a:pt x="130" y="2077"/>
                    <a:pt x="195" y="2001"/>
                  </a:cubicBezTo>
                  <a:cubicBezTo>
                    <a:pt x="258" y="1930"/>
                    <a:pt x="342" y="1882"/>
                    <a:pt x="434" y="1882"/>
                  </a:cubicBezTo>
                  <a:cubicBezTo>
                    <a:pt x="437" y="1882"/>
                    <a:pt x="440" y="1882"/>
                    <a:pt x="443" y="1882"/>
                  </a:cubicBezTo>
                  <a:cubicBezTo>
                    <a:pt x="491" y="1882"/>
                    <a:pt x="538" y="1893"/>
                    <a:pt x="586" y="1910"/>
                  </a:cubicBezTo>
                  <a:cubicBezTo>
                    <a:pt x="613" y="1923"/>
                    <a:pt x="620" y="1923"/>
                    <a:pt x="685" y="1957"/>
                  </a:cubicBezTo>
                  <a:cubicBezTo>
                    <a:pt x="709" y="1974"/>
                    <a:pt x="736" y="1984"/>
                    <a:pt x="763" y="2005"/>
                  </a:cubicBezTo>
                  <a:lnTo>
                    <a:pt x="803" y="2036"/>
                  </a:lnTo>
                  <a:lnTo>
                    <a:pt x="852" y="2066"/>
                  </a:lnTo>
                  <a:cubicBezTo>
                    <a:pt x="861" y="2053"/>
                    <a:pt x="879" y="2039"/>
                    <a:pt x="892" y="2022"/>
                  </a:cubicBezTo>
                  <a:lnTo>
                    <a:pt x="896" y="2019"/>
                  </a:lnTo>
                  <a:lnTo>
                    <a:pt x="910" y="2005"/>
                  </a:lnTo>
                  <a:lnTo>
                    <a:pt x="916" y="1995"/>
                  </a:lnTo>
                  <a:cubicBezTo>
                    <a:pt x="919" y="1992"/>
                    <a:pt x="919" y="1992"/>
                    <a:pt x="923" y="1988"/>
                  </a:cubicBezTo>
                  <a:lnTo>
                    <a:pt x="933" y="1978"/>
                  </a:lnTo>
                  <a:lnTo>
                    <a:pt x="858" y="1886"/>
                  </a:lnTo>
                  <a:cubicBezTo>
                    <a:pt x="855" y="1879"/>
                    <a:pt x="844" y="1872"/>
                    <a:pt x="841" y="1866"/>
                  </a:cubicBezTo>
                  <a:lnTo>
                    <a:pt x="831" y="1849"/>
                  </a:lnTo>
                  <a:lnTo>
                    <a:pt x="808" y="1814"/>
                  </a:lnTo>
                  <a:lnTo>
                    <a:pt x="787" y="1780"/>
                  </a:lnTo>
                  <a:cubicBezTo>
                    <a:pt x="780" y="1770"/>
                    <a:pt x="770" y="1753"/>
                    <a:pt x="770" y="1750"/>
                  </a:cubicBezTo>
                  <a:lnTo>
                    <a:pt x="750" y="1712"/>
                  </a:lnTo>
                  <a:cubicBezTo>
                    <a:pt x="736" y="1689"/>
                    <a:pt x="726" y="1662"/>
                    <a:pt x="712" y="1637"/>
                  </a:cubicBezTo>
                  <a:cubicBezTo>
                    <a:pt x="701" y="1610"/>
                    <a:pt x="692" y="1587"/>
                    <a:pt x="681" y="1560"/>
                  </a:cubicBezTo>
                  <a:cubicBezTo>
                    <a:pt x="640" y="1454"/>
                    <a:pt x="613" y="1345"/>
                    <a:pt x="599" y="1233"/>
                  </a:cubicBezTo>
                  <a:cubicBezTo>
                    <a:pt x="586" y="1124"/>
                    <a:pt x="590" y="1012"/>
                    <a:pt x="603" y="903"/>
                  </a:cubicBezTo>
                  <a:cubicBezTo>
                    <a:pt x="616" y="797"/>
                    <a:pt x="648" y="695"/>
                    <a:pt x="692" y="596"/>
                  </a:cubicBezTo>
                  <a:cubicBezTo>
                    <a:pt x="783" y="389"/>
                    <a:pt x="940" y="213"/>
                    <a:pt x="1130" y="134"/>
                  </a:cubicBezTo>
                  <a:cubicBezTo>
                    <a:pt x="1178" y="114"/>
                    <a:pt x="1229" y="100"/>
                    <a:pt x="1277" y="90"/>
                  </a:cubicBezTo>
                  <a:cubicBezTo>
                    <a:pt x="1307" y="86"/>
                    <a:pt x="1338" y="83"/>
                    <a:pt x="1368" y="83"/>
                  </a:cubicBezTo>
                  <a:cubicBezTo>
                    <a:pt x="1387" y="83"/>
                    <a:pt x="1405" y="84"/>
                    <a:pt x="1423" y="86"/>
                  </a:cubicBezTo>
                  <a:cubicBezTo>
                    <a:pt x="1518" y="97"/>
                    <a:pt x="1610" y="131"/>
                    <a:pt x="1681" y="182"/>
                  </a:cubicBezTo>
                  <a:cubicBezTo>
                    <a:pt x="1701" y="196"/>
                    <a:pt x="1719" y="209"/>
                    <a:pt x="1736" y="222"/>
                  </a:cubicBezTo>
                  <a:cubicBezTo>
                    <a:pt x="1750" y="240"/>
                    <a:pt x="1767" y="254"/>
                    <a:pt x="1780" y="270"/>
                  </a:cubicBezTo>
                  <a:cubicBezTo>
                    <a:pt x="1808" y="301"/>
                    <a:pt x="1828" y="338"/>
                    <a:pt x="1841" y="376"/>
                  </a:cubicBezTo>
                  <a:cubicBezTo>
                    <a:pt x="1848" y="392"/>
                    <a:pt x="1858" y="413"/>
                    <a:pt x="1858" y="433"/>
                  </a:cubicBezTo>
                  <a:cubicBezTo>
                    <a:pt x="1865" y="450"/>
                    <a:pt x="1869" y="471"/>
                    <a:pt x="1869" y="491"/>
                  </a:cubicBezTo>
                  <a:cubicBezTo>
                    <a:pt x="1872" y="529"/>
                    <a:pt x="1869" y="566"/>
                    <a:pt x="1862" y="604"/>
                  </a:cubicBezTo>
                  <a:cubicBezTo>
                    <a:pt x="1848" y="678"/>
                    <a:pt x="1828" y="747"/>
                    <a:pt x="1804" y="811"/>
                  </a:cubicBezTo>
                  <a:cubicBezTo>
                    <a:pt x="1780" y="872"/>
                    <a:pt x="1756" y="927"/>
                    <a:pt x="1729" y="974"/>
                  </a:cubicBezTo>
                  <a:cubicBezTo>
                    <a:pt x="1671" y="1070"/>
                    <a:pt x="1607" y="1131"/>
                    <a:pt x="1552" y="1158"/>
                  </a:cubicBezTo>
                  <a:cubicBezTo>
                    <a:pt x="1546" y="1161"/>
                    <a:pt x="1542" y="1165"/>
                    <a:pt x="1535" y="1168"/>
                  </a:cubicBezTo>
                  <a:cubicBezTo>
                    <a:pt x="1528" y="1172"/>
                    <a:pt x="1522" y="1172"/>
                    <a:pt x="1518" y="1175"/>
                  </a:cubicBezTo>
                  <a:cubicBezTo>
                    <a:pt x="1508" y="1179"/>
                    <a:pt x="1497" y="1182"/>
                    <a:pt x="1491" y="1185"/>
                  </a:cubicBezTo>
                  <a:cubicBezTo>
                    <a:pt x="1497" y="1185"/>
                    <a:pt x="1508" y="1182"/>
                    <a:pt x="1518" y="1179"/>
                  </a:cubicBezTo>
                  <a:cubicBezTo>
                    <a:pt x="1525" y="1175"/>
                    <a:pt x="1532" y="1175"/>
                    <a:pt x="1538" y="1172"/>
                  </a:cubicBezTo>
                  <a:cubicBezTo>
                    <a:pt x="1542" y="1168"/>
                    <a:pt x="1549" y="1168"/>
                    <a:pt x="1555" y="1165"/>
                  </a:cubicBezTo>
                  <a:cubicBezTo>
                    <a:pt x="1613" y="1141"/>
                    <a:pt x="1685" y="1083"/>
                    <a:pt x="1750" y="988"/>
                  </a:cubicBezTo>
                  <a:cubicBezTo>
                    <a:pt x="1780" y="940"/>
                    <a:pt x="1811" y="886"/>
                    <a:pt x="1838" y="825"/>
                  </a:cubicBezTo>
                  <a:cubicBezTo>
                    <a:pt x="1865" y="760"/>
                    <a:pt x="1893" y="692"/>
                    <a:pt x="1910" y="614"/>
                  </a:cubicBezTo>
                  <a:cubicBezTo>
                    <a:pt x="1919" y="573"/>
                    <a:pt x="1926" y="532"/>
                    <a:pt x="1926" y="488"/>
                  </a:cubicBezTo>
                  <a:cubicBezTo>
                    <a:pt x="1926" y="467"/>
                    <a:pt x="1923" y="444"/>
                    <a:pt x="1919" y="420"/>
                  </a:cubicBezTo>
                  <a:cubicBezTo>
                    <a:pt x="1916" y="400"/>
                    <a:pt x="1910" y="376"/>
                    <a:pt x="1902" y="351"/>
                  </a:cubicBezTo>
                  <a:cubicBezTo>
                    <a:pt x="1885" y="307"/>
                    <a:pt x="1865" y="267"/>
                    <a:pt x="1831" y="226"/>
                  </a:cubicBezTo>
                  <a:cubicBezTo>
                    <a:pt x="1817" y="205"/>
                    <a:pt x="1800" y="188"/>
                    <a:pt x="1783" y="172"/>
                  </a:cubicBezTo>
                  <a:cubicBezTo>
                    <a:pt x="1763" y="155"/>
                    <a:pt x="1746" y="138"/>
                    <a:pt x="1726" y="124"/>
                  </a:cubicBezTo>
                  <a:cubicBezTo>
                    <a:pt x="1644" y="62"/>
                    <a:pt x="1542" y="22"/>
                    <a:pt x="1433" y="5"/>
                  </a:cubicBezTo>
                  <a:cubicBezTo>
                    <a:pt x="1409" y="2"/>
                    <a:pt x="1385" y="0"/>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6"/>
            <p:cNvSpPr/>
            <p:nvPr/>
          </p:nvSpPr>
          <p:spPr>
            <a:xfrm>
              <a:off x="571757" y="1009770"/>
              <a:ext cx="1580" cy="2853"/>
            </a:xfrm>
            <a:custGeom>
              <a:avLst/>
              <a:gdLst/>
              <a:ahLst/>
              <a:cxnLst/>
              <a:rect l="l" t="t" r="r" b="b"/>
              <a:pathLst>
                <a:path w="36" h="65" extrusionOk="0">
                  <a:moveTo>
                    <a:pt x="4" y="0"/>
                  </a:moveTo>
                  <a:lnTo>
                    <a:pt x="4" y="4"/>
                  </a:lnTo>
                  <a:cubicBezTo>
                    <a:pt x="7" y="8"/>
                    <a:pt x="4" y="11"/>
                    <a:pt x="4" y="14"/>
                  </a:cubicBezTo>
                  <a:cubicBezTo>
                    <a:pt x="7" y="17"/>
                    <a:pt x="4" y="21"/>
                    <a:pt x="4" y="21"/>
                  </a:cubicBezTo>
                  <a:lnTo>
                    <a:pt x="4" y="31"/>
                  </a:lnTo>
                  <a:lnTo>
                    <a:pt x="4" y="41"/>
                  </a:lnTo>
                  <a:lnTo>
                    <a:pt x="4" y="48"/>
                  </a:lnTo>
                  <a:cubicBezTo>
                    <a:pt x="4" y="52"/>
                    <a:pt x="4" y="55"/>
                    <a:pt x="1" y="58"/>
                  </a:cubicBezTo>
                  <a:lnTo>
                    <a:pt x="1" y="61"/>
                  </a:lnTo>
                  <a:lnTo>
                    <a:pt x="4" y="61"/>
                  </a:lnTo>
                  <a:cubicBezTo>
                    <a:pt x="6" y="64"/>
                    <a:pt x="8" y="65"/>
                    <a:pt x="11" y="65"/>
                  </a:cubicBezTo>
                  <a:cubicBezTo>
                    <a:pt x="14" y="65"/>
                    <a:pt x="16" y="64"/>
                    <a:pt x="18" y="61"/>
                  </a:cubicBezTo>
                  <a:cubicBezTo>
                    <a:pt x="21" y="58"/>
                    <a:pt x="24" y="55"/>
                    <a:pt x="28" y="52"/>
                  </a:cubicBezTo>
                  <a:cubicBezTo>
                    <a:pt x="31" y="45"/>
                    <a:pt x="35" y="38"/>
                    <a:pt x="35" y="35"/>
                  </a:cubicBezTo>
                  <a:cubicBezTo>
                    <a:pt x="35" y="28"/>
                    <a:pt x="35" y="21"/>
                    <a:pt x="31" y="14"/>
                  </a:cubicBezTo>
                  <a:cubicBezTo>
                    <a:pt x="28" y="11"/>
                    <a:pt x="24" y="8"/>
                    <a:pt x="21" y="4"/>
                  </a:cubicBezTo>
                  <a:cubicBezTo>
                    <a:pt x="15" y="0"/>
                    <a:pt x="11" y="0"/>
                    <a:pt x="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6"/>
            <p:cNvSpPr/>
            <p:nvPr/>
          </p:nvSpPr>
          <p:spPr>
            <a:xfrm>
              <a:off x="554285" y="1012009"/>
              <a:ext cx="105492" cy="93990"/>
            </a:xfrm>
            <a:custGeom>
              <a:avLst/>
              <a:gdLst/>
              <a:ahLst/>
              <a:cxnLst/>
              <a:rect l="l" t="t" r="r" b="b"/>
              <a:pathLst>
                <a:path w="2403" h="2141" extrusionOk="0">
                  <a:moveTo>
                    <a:pt x="0" y="1"/>
                  </a:moveTo>
                  <a:cubicBezTo>
                    <a:pt x="0" y="1"/>
                    <a:pt x="52" y="31"/>
                    <a:pt x="147" y="89"/>
                  </a:cubicBezTo>
                  <a:cubicBezTo>
                    <a:pt x="239" y="147"/>
                    <a:pt x="368" y="232"/>
                    <a:pt x="528" y="334"/>
                  </a:cubicBezTo>
                  <a:cubicBezTo>
                    <a:pt x="688" y="433"/>
                    <a:pt x="868" y="552"/>
                    <a:pt x="1069" y="671"/>
                  </a:cubicBezTo>
                  <a:cubicBezTo>
                    <a:pt x="1171" y="732"/>
                    <a:pt x="1273" y="793"/>
                    <a:pt x="1382" y="855"/>
                  </a:cubicBezTo>
                  <a:cubicBezTo>
                    <a:pt x="1487" y="916"/>
                    <a:pt x="1596" y="977"/>
                    <a:pt x="1699" y="1042"/>
                  </a:cubicBezTo>
                  <a:cubicBezTo>
                    <a:pt x="1804" y="1106"/>
                    <a:pt x="1903" y="1174"/>
                    <a:pt x="1994" y="1249"/>
                  </a:cubicBezTo>
                  <a:cubicBezTo>
                    <a:pt x="2082" y="1327"/>
                    <a:pt x="2164" y="1409"/>
                    <a:pt x="2219" y="1500"/>
                  </a:cubicBezTo>
                  <a:cubicBezTo>
                    <a:pt x="2246" y="1545"/>
                    <a:pt x="2266" y="1593"/>
                    <a:pt x="2280" y="1640"/>
                  </a:cubicBezTo>
                  <a:cubicBezTo>
                    <a:pt x="2290" y="1688"/>
                    <a:pt x="2297" y="1739"/>
                    <a:pt x="2290" y="1786"/>
                  </a:cubicBezTo>
                  <a:cubicBezTo>
                    <a:pt x="2283" y="1882"/>
                    <a:pt x="2239" y="1963"/>
                    <a:pt x="2171" y="2011"/>
                  </a:cubicBezTo>
                  <a:cubicBezTo>
                    <a:pt x="2137" y="2035"/>
                    <a:pt x="2099" y="2056"/>
                    <a:pt x="2062" y="2065"/>
                  </a:cubicBezTo>
                  <a:cubicBezTo>
                    <a:pt x="2025" y="2076"/>
                    <a:pt x="1988" y="2083"/>
                    <a:pt x="1950" y="2086"/>
                  </a:cubicBezTo>
                  <a:cubicBezTo>
                    <a:pt x="1929" y="2088"/>
                    <a:pt x="1909" y="2089"/>
                    <a:pt x="1889" y="2089"/>
                  </a:cubicBezTo>
                  <a:cubicBezTo>
                    <a:pt x="1841" y="2089"/>
                    <a:pt x="1798" y="2084"/>
                    <a:pt x="1760" y="2079"/>
                  </a:cubicBezTo>
                  <a:cubicBezTo>
                    <a:pt x="1705" y="2072"/>
                    <a:pt x="1664" y="2062"/>
                    <a:pt x="1633" y="2059"/>
                  </a:cubicBezTo>
                  <a:cubicBezTo>
                    <a:pt x="1606" y="2052"/>
                    <a:pt x="1589" y="2048"/>
                    <a:pt x="1589" y="2048"/>
                  </a:cubicBezTo>
                  <a:lnTo>
                    <a:pt x="1589" y="2048"/>
                  </a:lnTo>
                  <a:cubicBezTo>
                    <a:pt x="1589" y="2048"/>
                    <a:pt x="1606" y="2056"/>
                    <a:pt x="1633" y="2065"/>
                  </a:cubicBezTo>
                  <a:cubicBezTo>
                    <a:pt x="1661" y="2076"/>
                    <a:pt x="1702" y="2089"/>
                    <a:pt x="1752" y="2106"/>
                  </a:cubicBezTo>
                  <a:cubicBezTo>
                    <a:pt x="1807" y="2120"/>
                    <a:pt x="1872" y="2133"/>
                    <a:pt x="1953" y="2141"/>
                  </a:cubicBezTo>
                  <a:cubicBezTo>
                    <a:pt x="1991" y="2141"/>
                    <a:pt x="2035" y="2141"/>
                    <a:pt x="2079" y="2130"/>
                  </a:cubicBezTo>
                  <a:cubicBezTo>
                    <a:pt x="2123" y="2123"/>
                    <a:pt x="2171" y="2106"/>
                    <a:pt x="2215" y="2076"/>
                  </a:cubicBezTo>
                  <a:cubicBezTo>
                    <a:pt x="2259" y="2048"/>
                    <a:pt x="2300" y="2011"/>
                    <a:pt x="2331" y="1963"/>
                  </a:cubicBezTo>
                  <a:cubicBezTo>
                    <a:pt x="2361" y="1913"/>
                    <a:pt x="2382" y="1858"/>
                    <a:pt x="2392" y="1800"/>
                  </a:cubicBezTo>
                  <a:cubicBezTo>
                    <a:pt x="2402" y="1739"/>
                    <a:pt x="2402" y="1678"/>
                    <a:pt x="2392" y="1616"/>
                  </a:cubicBezTo>
                  <a:cubicBezTo>
                    <a:pt x="2379" y="1555"/>
                    <a:pt x="2355" y="1494"/>
                    <a:pt x="2324" y="1439"/>
                  </a:cubicBezTo>
                  <a:cubicBezTo>
                    <a:pt x="2266" y="1327"/>
                    <a:pt x="2174" y="1232"/>
                    <a:pt x="2079" y="1147"/>
                  </a:cubicBezTo>
                  <a:cubicBezTo>
                    <a:pt x="1984" y="1065"/>
                    <a:pt x="1878" y="990"/>
                    <a:pt x="1770" y="926"/>
                  </a:cubicBezTo>
                  <a:cubicBezTo>
                    <a:pt x="1661" y="858"/>
                    <a:pt x="1552" y="797"/>
                    <a:pt x="1446" y="739"/>
                  </a:cubicBezTo>
                  <a:cubicBezTo>
                    <a:pt x="1338" y="681"/>
                    <a:pt x="1232" y="623"/>
                    <a:pt x="1127" y="569"/>
                  </a:cubicBezTo>
                  <a:cubicBezTo>
                    <a:pt x="923" y="456"/>
                    <a:pt x="725" y="365"/>
                    <a:pt x="559" y="280"/>
                  </a:cubicBezTo>
                  <a:cubicBezTo>
                    <a:pt x="392" y="194"/>
                    <a:pt x="249" y="130"/>
                    <a:pt x="154" y="79"/>
                  </a:cubicBezTo>
                  <a:cubicBezTo>
                    <a:pt x="55" y="3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6"/>
            <p:cNvSpPr/>
            <p:nvPr/>
          </p:nvSpPr>
          <p:spPr>
            <a:xfrm>
              <a:off x="590108" y="1102664"/>
              <a:ext cx="78318" cy="145836"/>
            </a:xfrm>
            <a:custGeom>
              <a:avLst/>
              <a:gdLst/>
              <a:ahLst/>
              <a:cxnLst/>
              <a:rect l="l" t="t" r="r" b="b"/>
              <a:pathLst>
                <a:path w="1784" h="3322" extrusionOk="0">
                  <a:moveTo>
                    <a:pt x="1049" y="1975"/>
                  </a:moveTo>
                  <a:lnTo>
                    <a:pt x="1049" y="1975"/>
                  </a:lnTo>
                  <a:cubicBezTo>
                    <a:pt x="1049" y="1976"/>
                    <a:pt x="1049" y="1978"/>
                    <a:pt x="1049" y="1980"/>
                  </a:cubicBezTo>
                  <a:lnTo>
                    <a:pt x="1049" y="1980"/>
                  </a:lnTo>
                  <a:lnTo>
                    <a:pt x="1049" y="1980"/>
                  </a:lnTo>
                  <a:cubicBezTo>
                    <a:pt x="1049" y="1978"/>
                    <a:pt x="1049" y="1976"/>
                    <a:pt x="1049" y="1975"/>
                  </a:cubicBezTo>
                  <a:close/>
                  <a:moveTo>
                    <a:pt x="770" y="0"/>
                  </a:moveTo>
                  <a:cubicBezTo>
                    <a:pt x="770" y="1"/>
                    <a:pt x="787" y="11"/>
                    <a:pt x="821" y="35"/>
                  </a:cubicBezTo>
                  <a:cubicBezTo>
                    <a:pt x="855" y="55"/>
                    <a:pt x="903" y="89"/>
                    <a:pt x="957" y="137"/>
                  </a:cubicBezTo>
                  <a:cubicBezTo>
                    <a:pt x="1012" y="187"/>
                    <a:pt x="1076" y="249"/>
                    <a:pt x="1144" y="327"/>
                  </a:cubicBezTo>
                  <a:cubicBezTo>
                    <a:pt x="1209" y="405"/>
                    <a:pt x="1274" y="501"/>
                    <a:pt x="1341" y="606"/>
                  </a:cubicBezTo>
                  <a:cubicBezTo>
                    <a:pt x="1409" y="711"/>
                    <a:pt x="1470" y="834"/>
                    <a:pt x="1525" y="966"/>
                  </a:cubicBezTo>
                  <a:cubicBezTo>
                    <a:pt x="1583" y="1099"/>
                    <a:pt x="1634" y="1239"/>
                    <a:pt x="1647" y="1388"/>
                  </a:cubicBezTo>
                  <a:cubicBezTo>
                    <a:pt x="1654" y="1463"/>
                    <a:pt x="1651" y="1538"/>
                    <a:pt x="1630" y="1610"/>
                  </a:cubicBezTo>
                  <a:cubicBezTo>
                    <a:pt x="1613" y="1681"/>
                    <a:pt x="1580" y="1749"/>
                    <a:pt x="1532" y="1803"/>
                  </a:cubicBezTo>
                  <a:cubicBezTo>
                    <a:pt x="1508" y="1831"/>
                    <a:pt x="1484" y="1858"/>
                    <a:pt x="1454" y="1875"/>
                  </a:cubicBezTo>
                  <a:cubicBezTo>
                    <a:pt x="1423" y="1895"/>
                    <a:pt x="1393" y="1909"/>
                    <a:pt x="1358" y="1919"/>
                  </a:cubicBezTo>
                  <a:cubicBezTo>
                    <a:pt x="1338" y="1925"/>
                    <a:pt x="1316" y="1927"/>
                    <a:pt x="1293" y="1927"/>
                  </a:cubicBezTo>
                  <a:cubicBezTo>
                    <a:pt x="1246" y="1927"/>
                    <a:pt x="1198" y="1916"/>
                    <a:pt x="1154" y="1895"/>
                  </a:cubicBezTo>
                  <a:cubicBezTo>
                    <a:pt x="1148" y="1892"/>
                    <a:pt x="1141" y="1889"/>
                    <a:pt x="1134" y="1885"/>
                  </a:cubicBezTo>
                  <a:lnTo>
                    <a:pt x="1127" y="1881"/>
                  </a:lnTo>
                  <a:lnTo>
                    <a:pt x="1120" y="1878"/>
                  </a:lnTo>
                  <a:lnTo>
                    <a:pt x="1110" y="1868"/>
                  </a:lnTo>
                  <a:cubicBezTo>
                    <a:pt x="1096" y="1858"/>
                    <a:pt x="1083" y="1844"/>
                    <a:pt x="1069" y="1834"/>
                  </a:cubicBezTo>
                  <a:cubicBezTo>
                    <a:pt x="1069" y="1834"/>
                    <a:pt x="1062" y="1823"/>
                    <a:pt x="1059" y="1817"/>
                  </a:cubicBezTo>
                  <a:lnTo>
                    <a:pt x="1049" y="1796"/>
                  </a:lnTo>
                  <a:cubicBezTo>
                    <a:pt x="1042" y="1783"/>
                    <a:pt x="1035" y="1770"/>
                    <a:pt x="1029" y="1756"/>
                  </a:cubicBezTo>
                  <a:cubicBezTo>
                    <a:pt x="1012" y="1759"/>
                    <a:pt x="998" y="1759"/>
                    <a:pt x="985" y="1762"/>
                  </a:cubicBezTo>
                  <a:lnTo>
                    <a:pt x="974" y="1766"/>
                  </a:lnTo>
                  <a:lnTo>
                    <a:pt x="957" y="1766"/>
                  </a:lnTo>
                  <a:cubicBezTo>
                    <a:pt x="940" y="1770"/>
                    <a:pt x="923" y="1773"/>
                    <a:pt x="906" y="1779"/>
                  </a:cubicBezTo>
                  <a:cubicBezTo>
                    <a:pt x="916" y="1881"/>
                    <a:pt x="927" y="2018"/>
                    <a:pt x="930" y="2045"/>
                  </a:cubicBezTo>
                  <a:cubicBezTo>
                    <a:pt x="933" y="2099"/>
                    <a:pt x="936" y="2150"/>
                    <a:pt x="936" y="2205"/>
                  </a:cubicBezTo>
                  <a:cubicBezTo>
                    <a:pt x="940" y="2307"/>
                    <a:pt x="936" y="2406"/>
                    <a:pt x="923" y="2504"/>
                  </a:cubicBezTo>
                  <a:cubicBezTo>
                    <a:pt x="903" y="2654"/>
                    <a:pt x="862" y="2797"/>
                    <a:pt x="797" y="2919"/>
                  </a:cubicBezTo>
                  <a:cubicBezTo>
                    <a:pt x="763" y="2980"/>
                    <a:pt x="726" y="3035"/>
                    <a:pt x="682" y="3082"/>
                  </a:cubicBezTo>
                  <a:cubicBezTo>
                    <a:pt x="638" y="3130"/>
                    <a:pt x="589" y="3175"/>
                    <a:pt x="539" y="3205"/>
                  </a:cubicBezTo>
                  <a:cubicBezTo>
                    <a:pt x="487" y="3236"/>
                    <a:pt x="437" y="3252"/>
                    <a:pt x="382" y="3259"/>
                  </a:cubicBezTo>
                  <a:cubicBezTo>
                    <a:pt x="372" y="3261"/>
                    <a:pt x="361" y="3261"/>
                    <a:pt x="351" y="3261"/>
                  </a:cubicBezTo>
                  <a:cubicBezTo>
                    <a:pt x="311" y="3261"/>
                    <a:pt x="272" y="3252"/>
                    <a:pt x="239" y="3236"/>
                  </a:cubicBezTo>
                  <a:cubicBezTo>
                    <a:pt x="195" y="3215"/>
                    <a:pt x="158" y="3188"/>
                    <a:pt x="127" y="3157"/>
                  </a:cubicBezTo>
                  <a:cubicBezTo>
                    <a:pt x="96" y="3126"/>
                    <a:pt x="73" y="3093"/>
                    <a:pt x="59" y="3062"/>
                  </a:cubicBezTo>
                  <a:cubicBezTo>
                    <a:pt x="25" y="2997"/>
                    <a:pt x="11" y="2939"/>
                    <a:pt x="11" y="2899"/>
                  </a:cubicBezTo>
                  <a:cubicBezTo>
                    <a:pt x="8" y="2881"/>
                    <a:pt x="11" y="2864"/>
                    <a:pt x="11" y="2855"/>
                  </a:cubicBezTo>
                  <a:lnTo>
                    <a:pt x="11" y="2841"/>
                  </a:lnTo>
                  <a:cubicBezTo>
                    <a:pt x="11" y="2841"/>
                    <a:pt x="11" y="2844"/>
                    <a:pt x="8" y="2855"/>
                  </a:cubicBezTo>
                  <a:cubicBezTo>
                    <a:pt x="8" y="2864"/>
                    <a:pt x="5" y="2881"/>
                    <a:pt x="5" y="2899"/>
                  </a:cubicBezTo>
                  <a:cubicBezTo>
                    <a:pt x="1" y="2939"/>
                    <a:pt x="8" y="3001"/>
                    <a:pt x="35" y="3073"/>
                  </a:cubicBezTo>
                  <a:cubicBezTo>
                    <a:pt x="49" y="3106"/>
                    <a:pt x="73" y="3144"/>
                    <a:pt x="100" y="3181"/>
                  </a:cubicBezTo>
                  <a:cubicBezTo>
                    <a:pt x="131" y="3215"/>
                    <a:pt x="168" y="3252"/>
                    <a:pt x="216" y="3280"/>
                  </a:cubicBezTo>
                  <a:cubicBezTo>
                    <a:pt x="259" y="3305"/>
                    <a:pt x="314" y="3321"/>
                    <a:pt x="373" y="3321"/>
                  </a:cubicBezTo>
                  <a:cubicBezTo>
                    <a:pt x="378" y="3321"/>
                    <a:pt x="383" y="3321"/>
                    <a:pt x="389" y="3321"/>
                  </a:cubicBezTo>
                  <a:cubicBezTo>
                    <a:pt x="450" y="3321"/>
                    <a:pt x="518" y="3300"/>
                    <a:pt x="576" y="3269"/>
                  </a:cubicBezTo>
                  <a:cubicBezTo>
                    <a:pt x="638" y="3236"/>
                    <a:pt x="691" y="3195"/>
                    <a:pt x="743" y="3144"/>
                  </a:cubicBezTo>
                  <a:cubicBezTo>
                    <a:pt x="794" y="3093"/>
                    <a:pt x="842" y="3032"/>
                    <a:pt x="883" y="2966"/>
                  </a:cubicBezTo>
                  <a:cubicBezTo>
                    <a:pt x="960" y="2837"/>
                    <a:pt x="1015" y="2681"/>
                    <a:pt x="1038" y="2517"/>
                  </a:cubicBezTo>
                  <a:cubicBezTo>
                    <a:pt x="1056" y="2415"/>
                    <a:pt x="1059" y="2310"/>
                    <a:pt x="1059" y="2201"/>
                  </a:cubicBezTo>
                  <a:cubicBezTo>
                    <a:pt x="1059" y="2130"/>
                    <a:pt x="1052" y="2018"/>
                    <a:pt x="1049" y="1983"/>
                  </a:cubicBezTo>
                  <a:lnTo>
                    <a:pt x="1052" y="1983"/>
                  </a:lnTo>
                  <a:lnTo>
                    <a:pt x="1059" y="1987"/>
                  </a:lnTo>
                  <a:lnTo>
                    <a:pt x="1073" y="1997"/>
                  </a:lnTo>
                  <a:cubicBezTo>
                    <a:pt x="1079" y="2001"/>
                    <a:pt x="1090" y="2007"/>
                    <a:pt x="1100" y="2011"/>
                  </a:cubicBezTo>
                  <a:cubicBezTo>
                    <a:pt x="1157" y="2040"/>
                    <a:pt x="1222" y="2054"/>
                    <a:pt x="1286" y="2054"/>
                  </a:cubicBezTo>
                  <a:cubicBezTo>
                    <a:pt x="1321" y="2054"/>
                    <a:pt x="1355" y="2050"/>
                    <a:pt x="1389" y="2041"/>
                  </a:cubicBezTo>
                  <a:cubicBezTo>
                    <a:pt x="1491" y="2018"/>
                    <a:pt x="1569" y="1956"/>
                    <a:pt x="1630" y="1881"/>
                  </a:cubicBezTo>
                  <a:cubicBezTo>
                    <a:pt x="1750" y="1735"/>
                    <a:pt x="1784" y="1542"/>
                    <a:pt x="1760" y="1374"/>
                  </a:cubicBezTo>
                  <a:cubicBezTo>
                    <a:pt x="1740" y="1208"/>
                    <a:pt x="1674" y="1058"/>
                    <a:pt x="1610" y="929"/>
                  </a:cubicBezTo>
                  <a:cubicBezTo>
                    <a:pt x="1542" y="796"/>
                    <a:pt x="1474" y="674"/>
                    <a:pt x="1399" y="569"/>
                  </a:cubicBezTo>
                  <a:cubicBezTo>
                    <a:pt x="1250" y="358"/>
                    <a:pt x="1087" y="211"/>
                    <a:pt x="967" y="123"/>
                  </a:cubicBezTo>
                  <a:cubicBezTo>
                    <a:pt x="906" y="82"/>
                    <a:pt x="858" y="52"/>
                    <a:pt x="825" y="31"/>
                  </a:cubicBezTo>
                  <a:cubicBezTo>
                    <a:pt x="787" y="11"/>
                    <a:pt x="770" y="1"/>
                    <a:pt x="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6"/>
            <p:cNvSpPr/>
            <p:nvPr/>
          </p:nvSpPr>
          <p:spPr>
            <a:xfrm>
              <a:off x="1191945" y="408550"/>
              <a:ext cx="378023" cy="149699"/>
            </a:xfrm>
            <a:custGeom>
              <a:avLst/>
              <a:gdLst/>
              <a:ahLst/>
              <a:cxnLst/>
              <a:rect l="l" t="t" r="r" b="b"/>
              <a:pathLst>
                <a:path w="8611" h="3410" extrusionOk="0">
                  <a:moveTo>
                    <a:pt x="1" y="0"/>
                  </a:moveTo>
                  <a:lnTo>
                    <a:pt x="1" y="0"/>
                  </a:lnTo>
                  <a:cubicBezTo>
                    <a:pt x="1" y="0"/>
                    <a:pt x="25" y="45"/>
                    <a:pt x="76" y="127"/>
                  </a:cubicBezTo>
                  <a:cubicBezTo>
                    <a:pt x="127" y="208"/>
                    <a:pt x="198" y="327"/>
                    <a:pt x="297" y="474"/>
                  </a:cubicBezTo>
                  <a:cubicBezTo>
                    <a:pt x="494" y="769"/>
                    <a:pt x="790" y="1184"/>
                    <a:pt x="1191" y="1640"/>
                  </a:cubicBezTo>
                  <a:cubicBezTo>
                    <a:pt x="1290" y="1755"/>
                    <a:pt x="1399" y="1875"/>
                    <a:pt x="1511" y="1994"/>
                  </a:cubicBezTo>
                  <a:cubicBezTo>
                    <a:pt x="1569" y="2052"/>
                    <a:pt x="1627" y="2113"/>
                    <a:pt x="1685" y="2174"/>
                  </a:cubicBezTo>
                  <a:cubicBezTo>
                    <a:pt x="1746" y="2232"/>
                    <a:pt x="1808" y="2293"/>
                    <a:pt x="1875" y="2351"/>
                  </a:cubicBezTo>
                  <a:cubicBezTo>
                    <a:pt x="1946" y="2408"/>
                    <a:pt x="2021" y="2460"/>
                    <a:pt x="2110" y="2497"/>
                  </a:cubicBezTo>
                  <a:cubicBezTo>
                    <a:pt x="2182" y="2525"/>
                    <a:pt x="2260" y="2541"/>
                    <a:pt x="2340" y="2541"/>
                  </a:cubicBezTo>
                  <a:cubicBezTo>
                    <a:pt x="2358" y="2541"/>
                    <a:pt x="2377" y="2540"/>
                    <a:pt x="2395" y="2538"/>
                  </a:cubicBezTo>
                  <a:cubicBezTo>
                    <a:pt x="2494" y="2524"/>
                    <a:pt x="2599" y="2484"/>
                    <a:pt x="2668" y="2402"/>
                  </a:cubicBezTo>
                  <a:cubicBezTo>
                    <a:pt x="2739" y="2320"/>
                    <a:pt x="2770" y="2215"/>
                    <a:pt x="2777" y="2113"/>
                  </a:cubicBezTo>
                  <a:cubicBezTo>
                    <a:pt x="2780" y="2072"/>
                    <a:pt x="2780" y="2031"/>
                    <a:pt x="2780" y="1990"/>
                  </a:cubicBezTo>
                  <a:lnTo>
                    <a:pt x="2777" y="1980"/>
                  </a:lnTo>
                  <a:lnTo>
                    <a:pt x="2777" y="1977"/>
                  </a:lnTo>
                  <a:lnTo>
                    <a:pt x="2777" y="1970"/>
                  </a:lnTo>
                  <a:lnTo>
                    <a:pt x="2777" y="1959"/>
                  </a:lnTo>
                  <a:cubicBezTo>
                    <a:pt x="2777" y="1964"/>
                    <a:pt x="2780" y="1964"/>
                    <a:pt x="2783" y="1967"/>
                  </a:cubicBezTo>
                  <a:lnTo>
                    <a:pt x="2783" y="1973"/>
                  </a:lnTo>
                  <a:lnTo>
                    <a:pt x="2787" y="1977"/>
                  </a:lnTo>
                  <a:lnTo>
                    <a:pt x="2787" y="1980"/>
                  </a:lnTo>
                  <a:lnTo>
                    <a:pt x="2817" y="2021"/>
                  </a:lnTo>
                  <a:cubicBezTo>
                    <a:pt x="2828" y="2035"/>
                    <a:pt x="2838" y="2052"/>
                    <a:pt x="2852" y="2066"/>
                  </a:cubicBezTo>
                  <a:cubicBezTo>
                    <a:pt x="2899" y="2127"/>
                    <a:pt x="2946" y="2188"/>
                    <a:pt x="2998" y="2242"/>
                  </a:cubicBezTo>
                  <a:cubicBezTo>
                    <a:pt x="3100" y="2361"/>
                    <a:pt x="3209" y="2470"/>
                    <a:pt x="3328" y="2576"/>
                  </a:cubicBezTo>
                  <a:cubicBezTo>
                    <a:pt x="3389" y="2630"/>
                    <a:pt x="3447" y="2681"/>
                    <a:pt x="3511" y="2728"/>
                  </a:cubicBezTo>
                  <a:cubicBezTo>
                    <a:pt x="3573" y="2780"/>
                    <a:pt x="3637" y="2824"/>
                    <a:pt x="3706" y="2868"/>
                  </a:cubicBezTo>
                  <a:cubicBezTo>
                    <a:pt x="3736" y="2892"/>
                    <a:pt x="3770" y="2912"/>
                    <a:pt x="3804" y="2933"/>
                  </a:cubicBezTo>
                  <a:cubicBezTo>
                    <a:pt x="3838" y="2956"/>
                    <a:pt x="3872" y="2977"/>
                    <a:pt x="3906" y="2997"/>
                  </a:cubicBezTo>
                  <a:lnTo>
                    <a:pt x="4012" y="3055"/>
                  </a:lnTo>
                  <a:lnTo>
                    <a:pt x="4120" y="3110"/>
                  </a:lnTo>
                  <a:cubicBezTo>
                    <a:pt x="4138" y="3120"/>
                    <a:pt x="4155" y="3130"/>
                    <a:pt x="4175" y="3137"/>
                  </a:cubicBezTo>
                  <a:lnTo>
                    <a:pt x="4232" y="3164"/>
                  </a:lnTo>
                  <a:cubicBezTo>
                    <a:pt x="4270" y="3181"/>
                    <a:pt x="4307" y="3198"/>
                    <a:pt x="4345" y="3215"/>
                  </a:cubicBezTo>
                  <a:cubicBezTo>
                    <a:pt x="4423" y="3242"/>
                    <a:pt x="4498" y="3276"/>
                    <a:pt x="4576" y="3300"/>
                  </a:cubicBezTo>
                  <a:cubicBezTo>
                    <a:pt x="4654" y="3327"/>
                    <a:pt x="4736" y="3347"/>
                    <a:pt x="4814" y="3368"/>
                  </a:cubicBezTo>
                  <a:cubicBezTo>
                    <a:pt x="4896" y="3392"/>
                    <a:pt x="4978" y="3405"/>
                    <a:pt x="5063" y="3409"/>
                  </a:cubicBezTo>
                  <a:cubicBezTo>
                    <a:pt x="5074" y="3409"/>
                    <a:pt x="5086" y="3409"/>
                    <a:pt x="5097" y="3409"/>
                  </a:cubicBezTo>
                  <a:cubicBezTo>
                    <a:pt x="5174" y="3409"/>
                    <a:pt x="5251" y="3397"/>
                    <a:pt x="5325" y="3361"/>
                  </a:cubicBezTo>
                  <a:cubicBezTo>
                    <a:pt x="5410" y="3324"/>
                    <a:pt x="5477" y="3249"/>
                    <a:pt x="5512" y="3160"/>
                  </a:cubicBezTo>
                  <a:cubicBezTo>
                    <a:pt x="5543" y="3075"/>
                    <a:pt x="5543" y="2984"/>
                    <a:pt x="5532" y="2902"/>
                  </a:cubicBezTo>
                  <a:cubicBezTo>
                    <a:pt x="5525" y="2882"/>
                    <a:pt x="5522" y="2862"/>
                    <a:pt x="5515" y="2841"/>
                  </a:cubicBezTo>
                  <a:lnTo>
                    <a:pt x="5508" y="2813"/>
                  </a:lnTo>
                  <a:lnTo>
                    <a:pt x="5508" y="2807"/>
                  </a:lnTo>
                  <a:lnTo>
                    <a:pt x="5505" y="2804"/>
                  </a:lnTo>
                  <a:lnTo>
                    <a:pt x="5505" y="2800"/>
                  </a:lnTo>
                  <a:lnTo>
                    <a:pt x="5502" y="2800"/>
                  </a:lnTo>
                  <a:lnTo>
                    <a:pt x="5502" y="2796"/>
                  </a:lnTo>
                  <a:lnTo>
                    <a:pt x="5505" y="2800"/>
                  </a:lnTo>
                  <a:lnTo>
                    <a:pt x="5512" y="2800"/>
                  </a:lnTo>
                  <a:cubicBezTo>
                    <a:pt x="5525" y="2807"/>
                    <a:pt x="5539" y="2813"/>
                    <a:pt x="5549" y="2817"/>
                  </a:cubicBezTo>
                  <a:cubicBezTo>
                    <a:pt x="5570" y="2827"/>
                    <a:pt x="5587" y="2834"/>
                    <a:pt x="5604" y="2841"/>
                  </a:cubicBezTo>
                  <a:cubicBezTo>
                    <a:pt x="5678" y="2871"/>
                    <a:pt x="5747" y="2898"/>
                    <a:pt x="5818" y="2923"/>
                  </a:cubicBezTo>
                  <a:cubicBezTo>
                    <a:pt x="6182" y="3052"/>
                    <a:pt x="6549" y="3123"/>
                    <a:pt x="6903" y="3140"/>
                  </a:cubicBezTo>
                  <a:cubicBezTo>
                    <a:pt x="6984" y="3145"/>
                    <a:pt x="7065" y="3148"/>
                    <a:pt x="7145" y="3148"/>
                  </a:cubicBezTo>
                  <a:cubicBezTo>
                    <a:pt x="7236" y="3148"/>
                    <a:pt x="7326" y="3144"/>
                    <a:pt x="7413" y="3137"/>
                  </a:cubicBezTo>
                  <a:cubicBezTo>
                    <a:pt x="7580" y="3123"/>
                    <a:pt x="7740" y="3096"/>
                    <a:pt x="7886" y="3052"/>
                  </a:cubicBezTo>
                  <a:cubicBezTo>
                    <a:pt x="8036" y="3008"/>
                    <a:pt x="8171" y="2939"/>
                    <a:pt x="8284" y="2851"/>
                  </a:cubicBezTo>
                  <a:cubicBezTo>
                    <a:pt x="8396" y="2760"/>
                    <a:pt x="8482" y="2650"/>
                    <a:pt x="8536" y="2535"/>
                  </a:cubicBezTo>
                  <a:cubicBezTo>
                    <a:pt x="8590" y="2422"/>
                    <a:pt x="8611" y="2300"/>
                    <a:pt x="8600" y="2191"/>
                  </a:cubicBezTo>
                  <a:cubicBezTo>
                    <a:pt x="8600" y="2164"/>
                    <a:pt x="8594" y="2137"/>
                    <a:pt x="8587" y="2110"/>
                  </a:cubicBezTo>
                  <a:cubicBezTo>
                    <a:pt x="8580" y="2086"/>
                    <a:pt x="8576" y="2058"/>
                    <a:pt x="8563" y="2038"/>
                  </a:cubicBezTo>
                  <a:cubicBezTo>
                    <a:pt x="8546" y="1990"/>
                    <a:pt x="8522" y="1950"/>
                    <a:pt x="8495" y="1912"/>
                  </a:cubicBezTo>
                  <a:cubicBezTo>
                    <a:pt x="8441" y="1841"/>
                    <a:pt x="8376" y="1786"/>
                    <a:pt x="8318" y="1752"/>
                  </a:cubicBezTo>
                  <a:cubicBezTo>
                    <a:pt x="8257" y="1719"/>
                    <a:pt x="8199" y="1705"/>
                    <a:pt x="8151" y="1698"/>
                  </a:cubicBezTo>
                  <a:cubicBezTo>
                    <a:pt x="8127" y="1694"/>
                    <a:pt x="8107" y="1691"/>
                    <a:pt x="8087" y="1691"/>
                  </a:cubicBezTo>
                  <a:cubicBezTo>
                    <a:pt x="8069" y="1694"/>
                    <a:pt x="8056" y="1694"/>
                    <a:pt x="8042" y="1694"/>
                  </a:cubicBezTo>
                  <a:cubicBezTo>
                    <a:pt x="8019" y="1701"/>
                    <a:pt x="8005" y="1701"/>
                    <a:pt x="8005" y="1701"/>
                  </a:cubicBezTo>
                  <a:cubicBezTo>
                    <a:pt x="8005" y="1701"/>
                    <a:pt x="8019" y="1701"/>
                    <a:pt x="8042" y="1698"/>
                  </a:cubicBezTo>
                  <a:cubicBezTo>
                    <a:pt x="8056" y="1694"/>
                    <a:pt x="8069" y="1694"/>
                    <a:pt x="8087" y="1694"/>
                  </a:cubicBezTo>
                  <a:cubicBezTo>
                    <a:pt x="8107" y="1694"/>
                    <a:pt x="8127" y="1698"/>
                    <a:pt x="8151" y="1701"/>
                  </a:cubicBezTo>
                  <a:cubicBezTo>
                    <a:pt x="8196" y="1711"/>
                    <a:pt x="8253" y="1728"/>
                    <a:pt x="8311" y="1766"/>
                  </a:cubicBezTo>
                  <a:cubicBezTo>
                    <a:pt x="8369" y="1800"/>
                    <a:pt x="8427" y="1854"/>
                    <a:pt x="8478" y="1926"/>
                  </a:cubicBezTo>
                  <a:cubicBezTo>
                    <a:pt x="8502" y="1964"/>
                    <a:pt x="8526" y="2000"/>
                    <a:pt x="8539" y="2048"/>
                  </a:cubicBezTo>
                  <a:cubicBezTo>
                    <a:pt x="8549" y="2069"/>
                    <a:pt x="8553" y="2093"/>
                    <a:pt x="8559" y="2116"/>
                  </a:cubicBezTo>
                  <a:cubicBezTo>
                    <a:pt x="8563" y="2140"/>
                    <a:pt x="8567" y="2168"/>
                    <a:pt x="8567" y="2191"/>
                  </a:cubicBezTo>
                  <a:cubicBezTo>
                    <a:pt x="8573" y="2297"/>
                    <a:pt x="8549" y="2408"/>
                    <a:pt x="8495" y="2518"/>
                  </a:cubicBezTo>
                  <a:cubicBezTo>
                    <a:pt x="8441" y="2623"/>
                    <a:pt x="8355" y="2725"/>
                    <a:pt x="8250" y="2804"/>
                  </a:cubicBezTo>
                  <a:cubicBezTo>
                    <a:pt x="8141" y="2885"/>
                    <a:pt x="8012" y="2946"/>
                    <a:pt x="7869" y="2987"/>
                  </a:cubicBezTo>
                  <a:cubicBezTo>
                    <a:pt x="7726" y="3028"/>
                    <a:pt x="7570" y="3052"/>
                    <a:pt x="7410" y="3062"/>
                  </a:cubicBezTo>
                  <a:cubicBezTo>
                    <a:pt x="7340" y="3066"/>
                    <a:pt x="7270" y="3068"/>
                    <a:pt x="7200" y="3068"/>
                  </a:cubicBezTo>
                  <a:cubicBezTo>
                    <a:pt x="7104" y="3068"/>
                    <a:pt x="7006" y="3064"/>
                    <a:pt x="6906" y="3058"/>
                  </a:cubicBezTo>
                  <a:cubicBezTo>
                    <a:pt x="6563" y="3031"/>
                    <a:pt x="6206" y="2960"/>
                    <a:pt x="5852" y="2831"/>
                  </a:cubicBezTo>
                  <a:cubicBezTo>
                    <a:pt x="5780" y="2807"/>
                    <a:pt x="5712" y="2780"/>
                    <a:pt x="5645" y="2749"/>
                  </a:cubicBezTo>
                  <a:cubicBezTo>
                    <a:pt x="5628" y="2742"/>
                    <a:pt x="5607" y="2735"/>
                    <a:pt x="5590" y="2725"/>
                  </a:cubicBezTo>
                  <a:lnTo>
                    <a:pt x="5563" y="2715"/>
                  </a:lnTo>
                  <a:lnTo>
                    <a:pt x="5546" y="2708"/>
                  </a:lnTo>
                  <a:lnTo>
                    <a:pt x="5522" y="2694"/>
                  </a:lnTo>
                  <a:cubicBezTo>
                    <a:pt x="5485" y="2678"/>
                    <a:pt x="5450" y="2661"/>
                    <a:pt x="5413" y="2640"/>
                  </a:cubicBezTo>
                  <a:cubicBezTo>
                    <a:pt x="5375" y="2623"/>
                    <a:pt x="5339" y="2603"/>
                    <a:pt x="5298" y="2582"/>
                  </a:cubicBezTo>
                  <a:lnTo>
                    <a:pt x="5298" y="2582"/>
                  </a:lnTo>
                  <a:cubicBezTo>
                    <a:pt x="5314" y="2620"/>
                    <a:pt x="5325" y="2647"/>
                    <a:pt x="5342" y="2684"/>
                  </a:cubicBezTo>
                  <a:cubicBezTo>
                    <a:pt x="5359" y="2719"/>
                    <a:pt x="5372" y="2755"/>
                    <a:pt x="5383" y="2790"/>
                  </a:cubicBezTo>
                  <a:lnTo>
                    <a:pt x="5400" y="2837"/>
                  </a:lnTo>
                  <a:lnTo>
                    <a:pt x="5403" y="2848"/>
                  </a:lnTo>
                  <a:lnTo>
                    <a:pt x="5403" y="2854"/>
                  </a:lnTo>
                  <a:lnTo>
                    <a:pt x="5406" y="2868"/>
                  </a:lnTo>
                  <a:cubicBezTo>
                    <a:pt x="5410" y="2885"/>
                    <a:pt x="5413" y="2902"/>
                    <a:pt x="5416" y="2919"/>
                  </a:cubicBezTo>
                  <a:cubicBezTo>
                    <a:pt x="5427" y="2991"/>
                    <a:pt x="5427" y="3062"/>
                    <a:pt x="5403" y="3120"/>
                  </a:cubicBezTo>
                  <a:cubicBezTo>
                    <a:pt x="5379" y="3181"/>
                    <a:pt x="5334" y="3232"/>
                    <a:pt x="5273" y="3259"/>
                  </a:cubicBezTo>
                  <a:cubicBezTo>
                    <a:pt x="5223" y="3286"/>
                    <a:pt x="5159" y="3297"/>
                    <a:pt x="5095" y="3297"/>
                  </a:cubicBezTo>
                  <a:cubicBezTo>
                    <a:pt x="5086" y="3297"/>
                    <a:pt x="5078" y="3297"/>
                    <a:pt x="5069" y="3297"/>
                  </a:cubicBezTo>
                  <a:cubicBezTo>
                    <a:pt x="4995" y="3293"/>
                    <a:pt x="4916" y="3280"/>
                    <a:pt x="4841" y="3262"/>
                  </a:cubicBezTo>
                  <a:cubicBezTo>
                    <a:pt x="4767" y="3239"/>
                    <a:pt x="4689" y="3222"/>
                    <a:pt x="4614" y="3195"/>
                  </a:cubicBezTo>
                  <a:cubicBezTo>
                    <a:pt x="4535" y="3171"/>
                    <a:pt x="4461" y="3140"/>
                    <a:pt x="4386" y="3110"/>
                  </a:cubicBezTo>
                  <a:cubicBezTo>
                    <a:pt x="4351" y="3096"/>
                    <a:pt x="4314" y="3079"/>
                    <a:pt x="4277" y="3062"/>
                  </a:cubicBezTo>
                  <a:lnTo>
                    <a:pt x="4222" y="3038"/>
                  </a:lnTo>
                  <a:cubicBezTo>
                    <a:pt x="4205" y="3028"/>
                    <a:pt x="4185" y="3021"/>
                    <a:pt x="4168" y="3011"/>
                  </a:cubicBezTo>
                  <a:lnTo>
                    <a:pt x="4066" y="2960"/>
                  </a:lnTo>
                  <a:lnTo>
                    <a:pt x="3964" y="2902"/>
                  </a:lnTo>
                  <a:cubicBezTo>
                    <a:pt x="3930" y="2882"/>
                    <a:pt x="3896" y="2862"/>
                    <a:pt x="3862" y="2841"/>
                  </a:cubicBezTo>
                  <a:cubicBezTo>
                    <a:pt x="3831" y="2821"/>
                    <a:pt x="3797" y="2800"/>
                    <a:pt x="3763" y="2780"/>
                  </a:cubicBezTo>
                  <a:cubicBezTo>
                    <a:pt x="3702" y="2735"/>
                    <a:pt x="3637" y="2691"/>
                    <a:pt x="3576" y="2644"/>
                  </a:cubicBezTo>
                  <a:cubicBezTo>
                    <a:pt x="3515" y="2596"/>
                    <a:pt x="3457" y="2548"/>
                    <a:pt x="3400" y="2497"/>
                  </a:cubicBezTo>
                  <a:cubicBezTo>
                    <a:pt x="3284" y="2395"/>
                    <a:pt x="3175" y="2290"/>
                    <a:pt x="3076" y="2174"/>
                  </a:cubicBezTo>
                  <a:cubicBezTo>
                    <a:pt x="3025" y="2119"/>
                    <a:pt x="2981" y="2061"/>
                    <a:pt x="2933" y="2004"/>
                  </a:cubicBezTo>
                  <a:cubicBezTo>
                    <a:pt x="2923" y="1987"/>
                    <a:pt x="2910" y="1973"/>
                    <a:pt x="2899" y="1959"/>
                  </a:cubicBezTo>
                  <a:lnTo>
                    <a:pt x="2865" y="1909"/>
                  </a:lnTo>
                  <a:cubicBezTo>
                    <a:pt x="2844" y="1878"/>
                    <a:pt x="2821" y="1851"/>
                    <a:pt x="2800" y="1813"/>
                  </a:cubicBezTo>
                  <a:lnTo>
                    <a:pt x="2770" y="1763"/>
                  </a:lnTo>
                  <a:lnTo>
                    <a:pt x="2739" y="1719"/>
                  </a:lnTo>
                  <a:cubicBezTo>
                    <a:pt x="2719" y="1722"/>
                    <a:pt x="2698" y="1722"/>
                    <a:pt x="2681" y="1725"/>
                  </a:cubicBezTo>
                  <a:cubicBezTo>
                    <a:pt x="2675" y="1732"/>
                    <a:pt x="2665" y="1742"/>
                    <a:pt x="2634" y="1759"/>
                  </a:cubicBezTo>
                  <a:cubicBezTo>
                    <a:pt x="2640" y="1783"/>
                    <a:pt x="2644" y="1804"/>
                    <a:pt x="2651" y="1827"/>
                  </a:cubicBezTo>
                  <a:cubicBezTo>
                    <a:pt x="2654" y="1851"/>
                    <a:pt x="2657" y="1871"/>
                    <a:pt x="2661" y="1892"/>
                  </a:cubicBezTo>
                  <a:cubicBezTo>
                    <a:pt x="2665" y="1912"/>
                    <a:pt x="2668" y="1932"/>
                    <a:pt x="2671" y="1953"/>
                  </a:cubicBezTo>
                  <a:cubicBezTo>
                    <a:pt x="2671" y="1959"/>
                    <a:pt x="2671" y="1970"/>
                    <a:pt x="2675" y="1980"/>
                  </a:cubicBezTo>
                  <a:lnTo>
                    <a:pt x="2675" y="1997"/>
                  </a:lnTo>
                  <a:cubicBezTo>
                    <a:pt x="2678" y="2035"/>
                    <a:pt x="2678" y="2072"/>
                    <a:pt x="2678" y="2106"/>
                  </a:cubicBezTo>
                  <a:cubicBezTo>
                    <a:pt x="2675" y="2195"/>
                    <a:pt x="2648" y="2276"/>
                    <a:pt x="2596" y="2341"/>
                  </a:cubicBezTo>
                  <a:cubicBezTo>
                    <a:pt x="2546" y="2402"/>
                    <a:pt x="2467" y="2439"/>
                    <a:pt x="2386" y="2453"/>
                  </a:cubicBezTo>
                  <a:cubicBezTo>
                    <a:pt x="2368" y="2455"/>
                    <a:pt x="2350" y="2457"/>
                    <a:pt x="2332" y="2457"/>
                  </a:cubicBezTo>
                  <a:cubicBezTo>
                    <a:pt x="2267" y="2457"/>
                    <a:pt x="2202" y="2443"/>
                    <a:pt x="2141" y="2422"/>
                  </a:cubicBezTo>
                  <a:cubicBezTo>
                    <a:pt x="2062" y="2392"/>
                    <a:pt x="1991" y="2344"/>
                    <a:pt x="1923" y="2293"/>
                  </a:cubicBezTo>
                  <a:cubicBezTo>
                    <a:pt x="1858" y="2239"/>
                    <a:pt x="1797" y="2181"/>
                    <a:pt x="1736" y="2123"/>
                  </a:cubicBezTo>
                  <a:cubicBezTo>
                    <a:pt x="1674" y="2066"/>
                    <a:pt x="1613" y="2008"/>
                    <a:pt x="1559" y="1950"/>
                  </a:cubicBezTo>
                  <a:cubicBezTo>
                    <a:pt x="1443" y="1834"/>
                    <a:pt x="1334" y="1719"/>
                    <a:pt x="1232" y="1606"/>
                  </a:cubicBezTo>
                  <a:cubicBezTo>
                    <a:pt x="824" y="1157"/>
                    <a:pt x="514" y="755"/>
                    <a:pt x="310" y="463"/>
                  </a:cubicBezTo>
                  <a:cubicBezTo>
                    <a:pt x="208" y="320"/>
                    <a:pt x="130" y="204"/>
                    <a:pt x="79" y="123"/>
                  </a:cubicBezTo>
                  <a:cubicBezTo>
                    <a:pt x="28"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6"/>
            <p:cNvSpPr/>
            <p:nvPr/>
          </p:nvSpPr>
          <p:spPr>
            <a:xfrm>
              <a:off x="1473306" y="419526"/>
              <a:ext cx="59177" cy="52460"/>
            </a:xfrm>
            <a:custGeom>
              <a:avLst/>
              <a:gdLst/>
              <a:ahLst/>
              <a:cxnLst/>
              <a:rect l="l" t="t" r="r" b="b"/>
              <a:pathLst>
                <a:path w="1348" h="1195" extrusionOk="0">
                  <a:moveTo>
                    <a:pt x="630" y="1"/>
                  </a:moveTo>
                  <a:cubicBezTo>
                    <a:pt x="555" y="1"/>
                    <a:pt x="478" y="12"/>
                    <a:pt x="402" y="36"/>
                  </a:cubicBezTo>
                  <a:cubicBezTo>
                    <a:pt x="334" y="56"/>
                    <a:pt x="266" y="87"/>
                    <a:pt x="201" y="131"/>
                  </a:cubicBezTo>
                  <a:cubicBezTo>
                    <a:pt x="140" y="175"/>
                    <a:pt x="82" y="237"/>
                    <a:pt x="52" y="312"/>
                  </a:cubicBezTo>
                  <a:cubicBezTo>
                    <a:pt x="18" y="387"/>
                    <a:pt x="7" y="464"/>
                    <a:pt x="4" y="543"/>
                  </a:cubicBezTo>
                  <a:cubicBezTo>
                    <a:pt x="1" y="621"/>
                    <a:pt x="11" y="700"/>
                    <a:pt x="32" y="775"/>
                  </a:cubicBezTo>
                  <a:cubicBezTo>
                    <a:pt x="55" y="849"/>
                    <a:pt x="89" y="921"/>
                    <a:pt x="140" y="985"/>
                  </a:cubicBezTo>
                  <a:cubicBezTo>
                    <a:pt x="188" y="1047"/>
                    <a:pt x="249" y="1101"/>
                    <a:pt x="321" y="1138"/>
                  </a:cubicBezTo>
                  <a:cubicBezTo>
                    <a:pt x="393" y="1175"/>
                    <a:pt x="474" y="1195"/>
                    <a:pt x="555" y="1195"/>
                  </a:cubicBezTo>
                  <a:cubicBezTo>
                    <a:pt x="631" y="1195"/>
                    <a:pt x="706" y="1178"/>
                    <a:pt x="773" y="1142"/>
                  </a:cubicBezTo>
                  <a:cubicBezTo>
                    <a:pt x="844" y="1108"/>
                    <a:pt x="899" y="1047"/>
                    <a:pt x="936" y="982"/>
                  </a:cubicBezTo>
                  <a:cubicBezTo>
                    <a:pt x="971" y="918"/>
                    <a:pt x="987" y="846"/>
                    <a:pt x="984" y="775"/>
                  </a:cubicBezTo>
                  <a:cubicBezTo>
                    <a:pt x="987" y="740"/>
                    <a:pt x="977" y="703"/>
                    <a:pt x="971" y="673"/>
                  </a:cubicBezTo>
                  <a:cubicBezTo>
                    <a:pt x="957" y="638"/>
                    <a:pt x="943" y="607"/>
                    <a:pt x="922" y="580"/>
                  </a:cubicBezTo>
                  <a:cubicBezTo>
                    <a:pt x="885" y="526"/>
                    <a:pt x="831" y="485"/>
                    <a:pt x="779" y="461"/>
                  </a:cubicBezTo>
                  <a:cubicBezTo>
                    <a:pt x="729" y="434"/>
                    <a:pt x="671" y="417"/>
                    <a:pt x="616" y="417"/>
                  </a:cubicBezTo>
                  <a:cubicBezTo>
                    <a:pt x="558" y="417"/>
                    <a:pt x="504" y="441"/>
                    <a:pt x="470" y="478"/>
                  </a:cubicBezTo>
                  <a:cubicBezTo>
                    <a:pt x="440" y="519"/>
                    <a:pt x="426" y="563"/>
                    <a:pt x="423" y="604"/>
                  </a:cubicBezTo>
                  <a:cubicBezTo>
                    <a:pt x="419" y="645"/>
                    <a:pt x="426" y="682"/>
                    <a:pt x="436" y="713"/>
                  </a:cubicBezTo>
                  <a:cubicBezTo>
                    <a:pt x="460" y="778"/>
                    <a:pt x="501" y="815"/>
                    <a:pt x="535" y="829"/>
                  </a:cubicBezTo>
                  <a:cubicBezTo>
                    <a:pt x="552" y="836"/>
                    <a:pt x="562" y="836"/>
                    <a:pt x="572" y="836"/>
                  </a:cubicBezTo>
                  <a:cubicBezTo>
                    <a:pt x="566" y="832"/>
                    <a:pt x="552" y="829"/>
                    <a:pt x="538" y="822"/>
                  </a:cubicBezTo>
                  <a:cubicBezTo>
                    <a:pt x="508" y="805"/>
                    <a:pt x="473" y="767"/>
                    <a:pt x="460" y="706"/>
                  </a:cubicBezTo>
                  <a:cubicBezTo>
                    <a:pt x="450" y="679"/>
                    <a:pt x="450" y="645"/>
                    <a:pt x="453" y="607"/>
                  </a:cubicBezTo>
                  <a:cubicBezTo>
                    <a:pt x="460" y="574"/>
                    <a:pt x="477" y="536"/>
                    <a:pt x="504" y="509"/>
                  </a:cubicBezTo>
                  <a:cubicBezTo>
                    <a:pt x="529" y="484"/>
                    <a:pt x="564" y="471"/>
                    <a:pt x="601" y="471"/>
                  </a:cubicBezTo>
                  <a:cubicBezTo>
                    <a:pt x="605" y="471"/>
                    <a:pt x="609" y="471"/>
                    <a:pt x="613" y="472"/>
                  </a:cubicBezTo>
                  <a:cubicBezTo>
                    <a:pt x="657" y="475"/>
                    <a:pt x="705" y="495"/>
                    <a:pt x="749" y="519"/>
                  </a:cubicBezTo>
                  <a:cubicBezTo>
                    <a:pt x="790" y="546"/>
                    <a:pt x="831" y="580"/>
                    <a:pt x="858" y="624"/>
                  </a:cubicBezTo>
                  <a:cubicBezTo>
                    <a:pt x="872" y="645"/>
                    <a:pt x="878" y="669"/>
                    <a:pt x="885" y="696"/>
                  </a:cubicBezTo>
                  <a:cubicBezTo>
                    <a:pt x="892" y="720"/>
                    <a:pt x="895" y="747"/>
                    <a:pt x="892" y="775"/>
                  </a:cubicBezTo>
                  <a:cubicBezTo>
                    <a:pt x="889" y="883"/>
                    <a:pt x="828" y="999"/>
                    <a:pt x="726" y="1053"/>
                  </a:cubicBezTo>
                  <a:cubicBezTo>
                    <a:pt x="678" y="1078"/>
                    <a:pt x="622" y="1091"/>
                    <a:pt x="564" y="1091"/>
                  </a:cubicBezTo>
                  <a:cubicBezTo>
                    <a:pt x="497" y="1091"/>
                    <a:pt x="428" y="1074"/>
                    <a:pt x="368" y="1043"/>
                  </a:cubicBezTo>
                  <a:cubicBezTo>
                    <a:pt x="252" y="989"/>
                    <a:pt x="170" y="873"/>
                    <a:pt x="134" y="744"/>
                  </a:cubicBezTo>
                  <a:cubicBezTo>
                    <a:pt x="113" y="679"/>
                    <a:pt x="106" y="611"/>
                    <a:pt x="106" y="546"/>
                  </a:cubicBezTo>
                  <a:cubicBezTo>
                    <a:pt x="106" y="478"/>
                    <a:pt x="120" y="411"/>
                    <a:pt x="144" y="353"/>
                  </a:cubicBezTo>
                  <a:cubicBezTo>
                    <a:pt x="191" y="237"/>
                    <a:pt x="310" y="162"/>
                    <a:pt x="429" y="122"/>
                  </a:cubicBezTo>
                  <a:cubicBezTo>
                    <a:pt x="508" y="95"/>
                    <a:pt x="590" y="83"/>
                    <a:pt x="669" y="83"/>
                  </a:cubicBezTo>
                  <a:cubicBezTo>
                    <a:pt x="713" y="83"/>
                    <a:pt x="756" y="87"/>
                    <a:pt x="797" y="94"/>
                  </a:cubicBezTo>
                  <a:cubicBezTo>
                    <a:pt x="916" y="114"/>
                    <a:pt x="1021" y="166"/>
                    <a:pt x="1100" y="233"/>
                  </a:cubicBezTo>
                  <a:cubicBezTo>
                    <a:pt x="1181" y="298"/>
                    <a:pt x="1236" y="380"/>
                    <a:pt x="1273" y="458"/>
                  </a:cubicBezTo>
                  <a:cubicBezTo>
                    <a:pt x="1310" y="536"/>
                    <a:pt x="1327" y="611"/>
                    <a:pt x="1331" y="676"/>
                  </a:cubicBezTo>
                  <a:cubicBezTo>
                    <a:pt x="1338" y="737"/>
                    <a:pt x="1331" y="788"/>
                    <a:pt x="1327" y="822"/>
                  </a:cubicBezTo>
                  <a:cubicBezTo>
                    <a:pt x="1321" y="856"/>
                    <a:pt x="1317" y="873"/>
                    <a:pt x="1317" y="873"/>
                  </a:cubicBezTo>
                  <a:cubicBezTo>
                    <a:pt x="1317" y="873"/>
                    <a:pt x="1321" y="856"/>
                    <a:pt x="1331" y="822"/>
                  </a:cubicBezTo>
                  <a:cubicBezTo>
                    <a:pt x="1338" y="788"/>
                    <a:pt x="1348" y="740"/>
                    <a:pt x="1348" y="676"/>
                  </a:cubicBezTo>
                  <a:cubicBezTo>
                    <a:pt x="1348" y="611"/>
                    <a:pt x="1338" y="530"/>
                    <a:pt x="1307" y="444"/>
                  </a:cubicBezTo>
                  <a:cubicBezTo>
                    <a:pt x="1277" y="359"/>
                    <a:pt x="1222" y="268"/>
                    <a:pt x="1137" y="189"/>
                  </a:cubicBezTo>
                  <a:cubicBezTo>
                    <a:pt x="1055" y="111"/>
                    <a:pt x="939" y="50"/>
                    <a:pt x="814" y="23"/>
                  </a:cubicBezTo>
                  <a:cubicBezTo>
                    <a:pt x="755" y="9"/>
                    <a:pt x="693"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6"/>
            <p:cNvSpPr/>
            <p:nvPr/>
          </p:nvSpPr>
          <p:spPr>
            <a:xfrm>
              <a:off x="952422" y="311925"/>
              <a:ext cx="455638" cy="189692"/>
            </a:xfrm>
            <a:custGeom>
              <a:avLst/>
              <a:gdLst/>
              <a:ahLst/>
              <a:cxnLst/>
              <a:rect l="l" t="t" r="r" b="b"/>
              <a:pathLst>
                <a:path w="10379" h="4321" extrusionOk="0">
                  <a:moveTo>
                    <a:pt x="1232" y="1"/>
                  </a:moveTo>
                  <a:cubicBezTo>
                    <a:pt x="1174" y="1"/>
                    <a:pt x="1116" y="4"/>
                    <a:pt x="1062" y="4"/>
                  </a:cubicBezTo>
                  <a:lnTo>
                    <a:pt x="902" y="4"/>
                  </a:lnTo>
                  <a:cubicBezTo>
                    <a:pt x="851" y="4"/>
                    <a:pt x="800" y="4"/>
                    <a:pt x="753" y="7"/>
                  </a:cubicBezTo>
                  <a:cubicBezTo>
                    <a:pt x="657" y="14"/>
                    <a:pt x="572" y="17"/>
                    <a:pt x="494" y="21"/>
                  </a:cubicBezTo>
                  <a:cubicBezTo>
                    <a:pt x="412" y="25"/>
                    <a:pt x="345" y="31"/>
                    <a:pt x="283" y="38"/>
                  </a:cubicBezTo>
                  <a:cubicBezTo>
                    <a:pt x="222" y="45"/>
                    <a:pt x="171" y="51"/>
                    <a:pt x="130" y="55"/>
                  </a:cubicBezTo>
                  <a:cubicBezTo>
                    <a:pt x="45" y="62"/>
                    <a:pt x="1" y="65"/>
                    <a:pt x="1" y="65"/>
                  </a:cubicBezTo>
                  <a:cubicBezTo>
                    <a:pt x="1" y="65"/>
                    <a:pt x="45" y="69"/>
                    <a:pt x="130" y="69"/>
                  </a:cubicBezTo>
                  <a:lnTo>
                    <a:pt x="283" y="69"/>
                  </a:lnTo>
                  <a:cubicBezTo>
                    <a:pt x="345" y="72"/>
                    <a:pt x="416" y="72"/>
                    <a:pt x="494" y="75"/>
                  </a:cubicBezTo>
                  <a:cubicBezTo>
                    <a:pt x="572" y="78"/>
                    <a:pt x="657" y="82"/>
                    <a:pt x="753" y="86"/>
                  </a:cubicBezTo>
                  <a:cubicBezTo>
                    <a:pt x="800" y="89"/>
                    <a:pt x="847" y="92"/>
                    <a:pt x="899" y="96"/>
                  </a:cubicBezTo>
                  <a:cubicBezTo>
                    <a:pt x="949" y="103"/>
                    <a:pt x="1004" y="106"/>
                    <a:pt x="1055" y="109"/>
                  </a:cubicBezTo>
                  <a:cubicBezTo>
                    <a:pt x="1110" y="113"/>
                    <a:pt x="1167" y="119"/>
                    <a:pt x="1225" y="123"/>
                  </a:cubicBezTo>
                  <a:cubicBezTo>
                    <a:pt x="1283" y="130"/>
                    <a:pt x="1341" y="136"/>
                    <a:pt x="1402" y="144"/>
                  </a:cubicBezTo>
                  <a:cubicBezTo>
                    <a:pt x="1463" y="150"/>
                    <a:pt x="1524" y="157"/>
                    <a:pt x="1590" y="164"/>
                  </a:cubicBezTo>
                  <a:cubicBezTo>
                    <a:pt x="1651" y="171"/>
                    <a:pt x="1715" y="180"/>
                    <a:pt x="1783" y="191"/>
                  </a:cubicBezTo>
                  <a:cubicBezTo>
                    <a:pt x="2310" y="259"/>
                    <a:pt x="2923" y="392"/>
                    <a:pt x="3559" y="582"/>
                  </a:cubicBezTo>
                  <a:cubicBezTo>
                    <a:pt x="3637" y="606"/>
                    <a:pt x="3719" y="637"/>
                    <a:pt x="3797" y="661"/>
                  </a:cubicBezTo>
                  <a:cubicBezTo>
                    <a:pt x="3838" y="674"/>
                    <a:pt x="3879" y="687"/>
                    <a:pt x="3920" y="701"/>
                  </a:cubicBezTo>
                  <a:lnTo>
                    <a:pt x="3978" y="722"/>
                  </a:lnTo>
                  <a:lnTo>
                    <a:pt x="4039" y="742"/>
                  </a:lnTo>
                  <a:cubicBezTo>
                    <a:pt x="4198" y="803"/>
                    <a:pt x="4361" y="861"/>
                    <a:pt x="4521" y="929"/>
                  </a:cubicBezTo>
                  <a:cubicBezTo>
                    <a:pt x="4848" y="1055"/>
                    <a:pt x="5168" y="1212"/>
                    <a:pt x="5481" y="1372"/>
                  </a:cubicBezTo>
                  <a:cubicBezTo>
                    <a:pt x="5637" y="1457"/>
                    <a:pt x="5794" y="1535"/>
                    <a:pt x="5947" y="1630"/>
                  </a:cubicBezTo>
                  <a:cubicBezTo>
                    <a:pt x="6022" y="1674"/>
                    <a:pt x="6096" y="1719"/>
                    <a:pt x="6171" y="1763"/>
                  </a:cubicBezTo>
                  <a:cubicBezTo>
                    <a:pt x="6246" y="1810"/>
                    <a:pt x="6321" y="1858"/>
                    <a:pt x="6396" y="1902"/>
                  </a:cubicBezTo>
                  <a:cubicBezTo>
                    <a:pt x="6688" y="2092"/>
                    <a:pt x="6974" y="2287"/>
                    <a:pt x="7246" y="2480"/>
                  </a:cubicBezTo>
                  <a:cubicBezTo>
                    <a:pt x="7794" y="2868"/>
                    <a:pt x="8311" y="3232"/>
                    <a:pt x="8767" y="3521"/>
                  </a:cubicBezTo>
                  <a:cubicBezTo>
                    <a:pt x="9226" y="3810"/>
                    <a:pt x="9631" y="4011"/>
                    <a:pt x="9920" y="4137"/>
                  </a:cubicBezTo>
                  <a:cubicBezTo>
                    <a:pt x="9991" y="4168"/>
                    <a:pt x="10056" y="4198"/>
                    <a:pt x="10114" y="4218"/>
                  </a:cubicBezTo>
                  <a:cubicBezTo>
                    <a:pt x="10172" y="4239"/>
                    <a:pt x="10219" y="4259"/>
                    <a:pt x="10257" y="4273"/>
                  </a:cubicBezTo>
                  <a:cubicBezTo>
                    <a:pt x="10338" y="4303"/>
                    <a:pt x="10379" y="4320"/>
                    <a:pt x="10379" y="4320"/>
                  </a:cubicBezTo>
                  <a:cubicBezTo>
                    <a:pt x="10379" y="4320"/>
                    <a:pt x="10338" y="4300"/>
                    <a:pt x="10260" y="4267"/>
                  </a:cubicBezTo>
                  <a:cubicBezTo>
                    <a:pt x="10223" y="4246"/>
                    <a:pt x="10175" y="4226"/>
                    <a:pt x="10121" y="4198"/>
                  </a:cubicBezTo>
                  <a:cubicBezTo>
                    <a:pt x="10066" y="4174"/>
                    <a:pt x="10005" y="4140"/>
                    <a:pt x="9937" y="4103"/>
                  </a:cubicBezTo>
                  <a:cubicBezTo>
                    <a:pt x="9900" y="4086"/>
                    <a:pt x="9865" y="4066"/>
                    <a:pt x="9825" y="4045"/>
                  </a:cubicBezTo>
                  <a:cubicBezTo>
                    <a:pt x="9787" y="4025"/>
                    <a:pt x="9750" y="4001"/>
                    <a:pt x="9709" y="3977"/>
                  </a:cubicBezTo>
                  <a:cubicBezTo>
                    <a:pt x="9668" y="3953"/>
                    <a:pt x="9624" y="3929"/>
                    <a:pt x="9583" y="3906"/>
                  </a:cubicBezTo>
                  <a:cubicBezTo>
                    <a:pt x="9539" y="3879"/>
                    <a:pt x="9495" y="3848"/>
                    <a:pt x="9447" y="3821"/>
                  </a:cubicBezTo>
                  <a:cubicBezTo>
                    <a:pt x="9403" y="3790"/>
                    <a:pt x="9355" y="3763"/>
                    <a:pt x="9305" y="3729"/>
                  </a:cubicBezTo>
                  <a:cubicBezTo>
                    <a:pt x="9256" y="3698"/>
                    <a:pt x="9209" y="3664"/>
                    <a:pt x="9158" y="3630"/>
                  </a:cubicBezTo>
                  <a:cubicBezTo>
                    <a:pt x="9056" y="3562"/>
                    <a:pt x="8950" y="3487"/>
                    <a:pt x="8842" y="3413"/>
                  </a:cubicBezTo>
                  <a:cubicBezTo>
                    <a:pt x="8402" y="3103"/>
                    <a:pt x="7920" y="2705"/>
                    <a:pt x="7386" y="2293"/>
                  </a:cubicBezTo>
                  <a:cubicBezTo>
                    <a:pt x="7117" y="2089"/>
                    <a:pt x="6838" y="1879"/>
                    <a:pt x="6542" y="1678"/>
                  </a:cubicBezTo>
                  <a:cubicBezTo>
                    <a:pt x="6468" y="1630"/>
                    <a:pt x="6392" y="1579"/>
                    <a:pt x="6317" y="1532"/>
                  </a:cubicBezTo>
                  <a:cubicBezTo>
                    <a:pt x="6239" y="1483"/>
                    <a:pt x="6161" y="1439"/>
                    <a:pt x="6086" y="1392"/>
                  </a:cubicBezTo>
                  <a:cubicBezTo>
                    <a:pt x="5930" y="1296"/>
                    <a:pt x="5770" y="1212"/>
                    <a:pt x="5610" y="1123"/>
                  </a:cubicBezTo>
                  <a:cubicBezTo>
                    <a:pt x="5287" y="960"/>
                    <a:pt x="4957" y="807"/>
                    <a:pt x="4623" y="678"/>
                  </a:cubicBezTo>
                  <a:cubicBezTo>
                    <a:pt x="4457" y="609"/>
                    <a:pt x="4287" y="555"/>
                    <a:pt x="4124" y="497"/>
                  </a:cubicBezTo>
                  <a:lnTo>
                    <a:pt x="4062" y="477"/>
                  </a:lnTo>
                  <a:lnTo>
                    <a:pt x="3998" y="456"/>
                  </a:lnTo>
                  <a:cubicBezTo>
                    <a:pt x="3957" y="446"/>
                    <a:pt x="3916" y="433"/>
                    <a:pt x="3871" y="419"/>
                  </a:cubicBezTo>
                  <a:cubicBezTo>
                    <a:pt x="3790" y="395"/>
                    <a:pt x="3708" y="372"/>
                    <a:pt x="3626" y="348"/>
                  </a:cubicBezTo>
                  <a:cubicBezTo>
                    <a:pt x="2970" y="171"/>
                    <a:pt x="2341" y="78"/>
                    <a:pt x="1800" y="31"/>
                  </a:cubicBezTo>
                  <a:cubicBezTo>
                    <a:pt x="1732" y="28"/>
                    <a:pt x="1667" y="17"/>
                    <a:pt x="1603" y="14"/>
                  </a:cubicBezTo>
                  <a:cubicBezTo>
                    <a:pt x="1535" y="14"/>
                    <a:pt x="1474" y="11"/>
                    <a:pt x="1412" y="7"/>
                  </a:cubicBezTo>
                  <a:cubicBezTo>
                    <a:pt x="1351" y="7"/>
                    <a:pt x="1290" y="4"/>
                    <a:pt x="1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6"/>
            <p:cNvSpPr/>
            <p:nvPr/>
          </p:nvSpPr>
          <p:spPr>
            <a:xfrm>
              <a:off x="1184351" y="341953"/>
              <a:ext cx="219719" cy="139821"/>
            </a:xfrm>
            <a:custGeom>
              <a:avLst/>
              <a:gdLst/>
              <a:ahLst/>
              <a:cxnLst/>
              <a:rect l="l" t="t" r="r" b="b"/>
              <a:pathLst>
                <a:path w="5005" h="3185" extrusionOk="0">
                  <a:moveTo>
                    <a:pt x="1" y="0"/>
                  </a:moveTo>
                  <a:cubicBezTo>
                    <a:pt x="1" y="0"/>
                    <a:pt x="21" y="11"/>
                    <a:pt x="62" y="27"/>
                  </a:cubicBezTo>
                  <a:cubicBezTo>
                    <a:pt x="103" y="44"/>
                    <a:pt x="160" y="72"/>
                    <a:pt x="235" y="109"/>
                  </a:cubicBezTo>
                  <a:cubicBezTo>
                    <a:pt x="381" y="174"/>
                    <a:pt x="589" y="283"/>
                    <a:pt x="838" y="408"/>
                  </a:cubicBezTo>
                  <a:cubicBezTo>
                    <a:pt x="1086" y="534"/>
                    <a:pt x="1361" y="701"/>
                    <a:pt x="1654" y="888"/>
                  </a:cubicBezTo>
                  <a:cubicBezTo>
                    <a:pt x="1943" y="1075"/>
                    <a:pt x="2246" y="1286"/>
                    <a:pt x="2532" y="1517"/>
                  </a:cubicBezTo>
                  <a:cubicBezTo>
                    <a:pt x="2824" y="1746"/>
                    <a:pt x="3110" y="1983"/>
                    <a:pt x="3389" y="2198"/>
                  </a:cubicBezTo>
                  <a:cubicBezTo>
                    <a:pt x="3664" y="2415"/>
                    <a:pt x="3933" y="2606"/>
                    <a:pt x="4171" y="2759"/>
                  </a:cubicBezTo>
                  <a:cubicBezTo>
                    <a:pt x="4409" y="2912"/>
                    <a:pt x="4620" y="3018"/>
                    <a:pt x="4769" y="3085"/>
                  </a:cubicBezTo>
                  <a:cubicBezTo>
                    <a:pt x="4804" y="3103"/>
                    <a:pt x="4838" y="3116"/>
                    <a:pt x="4868" y="3129"/>
                  </a:cubicBezTo>
                  <a:cubicBezTo>
                    <a:pt x="4899" y="3140"/>
                    <a:pt x="4923" y="3150"/>
                    <a:pt x="4943" y="3160"/>
                  </a:cubicBezTo>
                  <a:cubicBezTo>
                    <a:pt x="4984" y="3178"/>
                    <a:pt x="5005" y="3184"/>
                    <a:pt x="5005" y="3184"/>
                  </a:cubicBezTo>
                  <a:cubicBezTo>
                    <a:pt x="5005" y="3184"/>
                    <a:pt x="4984" y="3174"/>
                    <a:pt x="4947" y="3154"/>
                  </a:cubicBezTo>
                  <a:cubicBezTo>
                    <a:pt x="4929" y="3140"/>
                    <a:pt x="4906" y="3126"/>
                    <a:pt x="4879" y="3113"/>
                  </a:cubicBezTo>
                  <a:cubicBezTo>
                    <a:pt x="4851" y="3096"/>
                    <a:pt x="4818" y="3079"/>
                    <a:pt x="4783" y="3055"/>
                  </a:cubicBezTo>
                  <a:cubicBezTo>
                    <a:pt x="4644" y="2974"/>
                    <a:pt x="4453" y="2837"/>
                    <a:pt x="4232" y="2671"/>
                  </a:cubicBezTo>
                  <a:cubicBezTo>
                    <a:pt x="4011" y="2501"/>
                    <a:pt x="3769" y="2286"/>
                    <a:pt x="3511" y="2052"/>
                  </a:cubicBezTo>
                  <a:cubicBezTo>
                    <a:pt x="3253" y="1817"/>
                    <a:pt x="2977" y="1565"/>
                    <a:pt x="2681" y="1327"/>
                  </a:cubicBezTo>
                  <a:cubicBezTo>
                    <a:pt x="2389" y="1093"/>
                    <a:pt x="2075" y="875"/>
                    <a:pt x="1766" y="701"/>
                  </a:cubicBezTo>
                  <a:cubicBezTo>
                    <a:pt x="1460" y="521"/>
                    <a:pt x="1157" y="388"/>
                    <a:pt x="895" y="279"/>
                  </a:cubicBezTo>
                  <a:cubicBezTo>
                    <a:pt x="637" y="170"/>
                    <a:pt x="409" y="109"/>
                    <a:pt x="249" y="61"/>
                  </a:cubicBezTo>
                  <a:cubicBezTo>
                    <a:pt x="171" y="41"/>
                    <a:pt x="109" y="27"/>
                    <a:pt x="65" y="17"/>
                  </a:cubicBezTo>
                  <a:cubicBezTo>
                    <a:pt x="24"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6"/>
            <p:cNvSpPr/>
            <p:nvPr/>
          </p:nvSpPr>
          <p:spPr>
            <a:xfrm>
              <a:off x="475439" y="690963"/>
              <a:ext cx="61416" cy="279116"/>
            </a:xfrm>
            <a:custGeom>
              <a:avLst/>
              <a:gdLst/>
              <a:ahLst/>
              <a:cxnLst/>
              <a:rect l="l" t="t" r="r" b="b"/>
              <a:pathLst>
                <a:path w="1399" h="6358" extrusionOk="0">
                  <a:moveTo>
                    <a:pt x="964" y="0"/>
                  </a:moveTo>
                  <a:cubicBezTo>
                    <a:pt x="964" y="0"/>
                    <a:pt x="950" y="21"/>
                    <a:pt x="923" y="62"/>
                  </a:cubicBezTo>
                  <a:cubicBezTo>
                    <a:pt x="895" y="106"/>
                    <a:pt x="851" y="164"/>
                    <a:pt x="800" y="241"/>
                  </a:cubicBezTo>
                  <a:cubicBezTo>
                    <a:pt x="705" y="401"/>
                    <a:pt x="559" y="629"/>
                    <a:pt x="426" y="925"/>
                  </a:cubicBezTo>
                  <a:cubicBezTo>
                    <a:pt x="395" y="1000"/>
                    <a:pt x="361" y="1075"/>
                    <a:pt x="331" y="1156"/>
                  </a:cubicBezTo>
                  <a:cubicBezTo>
                    <a:pt x="300" y="1241"/>
                    <a:pt x="266" y="1323"/>
                    <a:pt x="239" y="1415"/>
                  </a:cubicBezTo>
                  <a:cubicBezTo>
                    <a:pt x="177" y="1588"/>
                    <a:pt x="127" y="1783"/>
                    <a:pt x="89" y="1983"/>
                  </a:cubicBezTo>
                  <a:cubicBezTo>
                    <a:pt x="69" y="2082"/>
                    <a:pt x="52" y="2184"/>
                    <a:pt x="38" y="2290"/>
                  </a:cubicBezTo>
                  <a:cubicBezTo>
                    <a:pt x="21" y="2395"/>
                    <a:pt x="17" y="2500"/>
                    <a:pt x="8" y="2605"/>
                  </a:cubicBezTo>
                  <a:cubicBezTo>
                    <a:pt x="0" y="2823"/>
                    <a:pt x="0" y="3041"/>
                    <a:pt x="14" y="3259"/>
                  </a:cubicBezTo>
                  <a:cubicBezTo>
                    <a:pt x="35" y="3477"/>
                    <a:pt x="66" y="3695"/>
                    <a:pt x="106" y="3905"/>
                  </a:cubicBezTo>
                  <a:cubicBezTo>
                    <a:pt x="151" y="4113"/>
                    <a:pt x="201" y="4320"/>
                    <a:pt x="266" y="4514"/>
                  </a:cubicBezTo>
                  <a:cubicBezTo>
                    <a:pt x="392" y="4902"/>
                    <a:pt x="572" y="5242"/>
                    <a:pt x="735" y="5521"/>
                  </a:cubicBezTo>
                  <a:cubicBezTo>
                    <a:pt x="898" y="5800"/>
                    <a:pt x="1076" y="6004"/>
                    <a:pt x="1198" y="6147"/>
                  </a:cubicBezTo>
                  <a:cubicBezTo>
                    <a:pt x="1259" y="6218"/>
                    <a:pt x="1314" y="6266"/>
                    <a:pt x="1347" y="6303"/>
                  </a:cubicBezTo>
                  <a:cubicBezTo>
                    <a:pt x="1382" y="6337"/>
                    <a:pt x="1399" y="6358"/>
                    <a:pt x="1399" y="6358"/>
                  </a:cubicBezTo>
                  <a:cubicBezTo>
                    <a:pt x="1399" y="6358"/>
                    <a:pt x="1385" y="6334"/>
                    <a:pt x="1361" y="6293"/>
                  </a:cubicBezTo>
                  <a:cubicBezTo>
                    <a:pt x="1334" y="6249"/>
                    <a:pt x="1294" y="6188"/>
                    <a:pt x="1249" y="6106"/>
                  </a:cubicBezTo>
                  <a:cubicBezTo>
                    <a:pt x="1154" y="5949"/>
                    <a:pt x="1038" y="5711"/>
                    <a:pt x="909" y="5429"/>
                  </a:cubicBezTo>
                  <a:cubicBezTo>
                    <a:pt x="780" y="5144"/>
                    <a:pt x="667" y="4797"/>
                    <a:pt x="572" y="4422"/>
                  </a:cubicBezTo>
                  <a:cubicBezTo>
                    <a:pt x="528" y="4235"/>
                    <a:pt x="487" y="4042"/>
                    <a:pt x="457" y="3841"/>
                  </a:cubicBezTo>
                  <a:cubicBezTo>
                    <a:pt x="426" y="3643"/>
                    <a:pt x="402" y="3439"/>
                    <a:pt x="392" y="3232"/>
                  </a:cubicBezTo>
                  <a:cubicBezTo>
                    <a:pt x="378" y="3028"/>
                    <a:pt x="375" y="2823"/>
                    <a:pt x="378" y="2623"/>
                  </a:cubicBezTo>
                  <a:cubicBezTo>
                    <a:pt x="388" y="2422"/>
                    <a:pt x="395" y="2221"/>
                    <a:pt x="413" y="2031"/>
                  </a:cubicBezTo>
                  <a:cubicBezTo>
                    <a:pt x="419" y="1980"/>
                    <a:pt x="426" y="1935"/>
                    <a:pt x="429" y="1888"/>
                  </a:cubicBezTo>
                  <a:cubicBezTo>
                    <a:pt x="436" y="1841"/>
                    <a:pt x="440" y="1792"/>
                    <a:pt x="446" y="1748"/>
                  </a:cubicBezTo>
                  <a:cubicBezTo>
                    <a:pt x="453" y="1701"/>
                    <a:pt x="460" y="1654"/>
                    <a:pt x="466" y="1609"/>
                  </a:cubicBezTo>
                  <a:cubicBezTo>
                    <a:pt x="470" y="1565"/>
                    <a:pt x="480" y="1520"/>
                    <a:pt x="487" y="1476"/>
                  </a:cubicBezTo>
                  <a:cubicBezTo>
                    <a:pt x="501" y="1388"/>
                    <a:pt x="518" y="1303"/>
                    <a:pt x="535" y="1221"/>
                  </a:cubicBezTo>
                  <a:cubicBezTo>
                    <a:pt x="555" y="1139"/>
                    <a:pt x="576" y="1062"/>
                    <a:pt x="592" y="983"/>
                  </a:cubicBezTo>
                  <a:cubicBezTo>
                    <a:pt x="674" y="680"/>
                    <a:pt x="763" y="432"/>
                    <a:pt x="841" y="262"/>
                  </a:cubicBezTo>
                  <a:cubicBezTo>
                    <a:pt x="875" y="177"/>
                    <a:pt x="909" y="112"/>
                    <a:pt x="929" y="68"/>
                  </a:cubicBezTo>
                  <a:cubicBezTo>
                    <a:pt x="953" y="24"/>
                    <a:pt x="964" y="0"/>
                    <a:pt x="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6"/>
            <p:cNvSpPr/>
            <p:nvPr/>
          </p:nvSpPr>
          <p:spPr>
            <a:xfrm>
              <a:off x="451689" y="748297"/>
              <a:ext cx="17999" cy="125642"/>
            </a:xfrm>
            <a:custGeom>
              <a:avLst/>
              <a:gdLst/>
              <a:ahLst/>
              <a:cxnLst/>
              <a:rect l="l" t="t" r="r" b="b"/>
              <a:pathLst>
                <a:path w="410" h="2862" extrusionOk="0">
                  <a:moveTo>
                    <a:pt x="409" y="1"/>
                  </a:moveTo>
                  <a:lnTo>
                    <a:pt x="409" y="1"/>
                  </a:lnTo>
                  <a:cubicBezTo>
                    <a:pt x="409" y="1"/>
                    <a:pt x="389" y="41"/>
                    <a:pt x="351" y="112"/>
                  </a:cubicBezTo>
                  <a:cubicBezTo>
                    <a:pt x="334" y="150"/>
                    <a:pt x="310" y="194"/>
                    <a:pt x="287" y="246"/>
                  </a:cubicBezTo>
                  <a:cubicBezTo>
                    <a:pt x="276" y="272"/>
                    <a:pt x="263" y="299"/>
                    <a:pt x="249" y="327"/>
                  </a:cubicBezTo>
                  <a:cubicBezTo>
                    <a:pt x="239" y="357"/>
                    <a:pt x="225" y="388"/>
                    <a:pt x="215" y="422"/>
                  </a:cubicBezTo>
                  <a:cubicBezTo>
                    <a:pt x="167" y="552"/>
                    <a:pt x="113" y="708"/>
                    <a:pt x="72" y="881"/>
                  </a:cubicBezTo>
                  <a:cubicBezTo>
                    <a:pt x="31" y="1051"/>
                    <a:pt x="15" y="1242"/>
                    <a:pt x="4" y="1429"/>
                  </a:cubicBezTo>
                  <a:cubicBezTo>
                    <a:pt x="4" y="1524"/>
                    <a:pt x="1" y="1620"/>
                    <a:pt x="11" y="1711"/>
                  </a:cubicBezTo>
                  <a:cubicBezTo>
                    <a:pt x="18" y="1803"/>
                    <a:pt x="31" y="1895"/>
                    <a:pt x="48" y="1980"/>
                  </a:cubicBezTo>
                  <a:cubicBezTo>
                    <a:pt x="79" y="2153"/>
                    <a:pt x="137" y="2313"/>
                    <a:pt x="185" y="2442"/>
                  </a:cubicBezTo>
                  <a:cubicBezTo>
                    <a:pt x="194" y="2477"/>
                    <a:pt x="208" y="2507"/>
                    <a:pt x="222" y="2538"/>
                  </a:cubicBezTo>
                  <a:cubicBezTo>
                    <a:pt x="235" y="2565"/>
                    <a:pt x="249" y="2593"/>
                    <a:pt x="263" y="2620"/>
                  </a:cubicBezTo>
                  <a:cubicBezTo>
                    <a:pt x="276" y="2643"/>
                    <a:pt x="287" y="2667"/>
                    <a:pt x="300" y="2691"/>
                  </a:cubicBezTo>
                  <a:cubicBezTo>
                    <a:pt x="310" y="2711"/>
                    <a:pt x="324" y="2731"/>
                    <a:pt x="331" y="2749"/>
                  </a:cubicBezTo>
                  <a:cubicBezTo>
                    <a:pt x="375" y="2820"/>
                    <a:pt x="395" y="2861"/>
                    <a:pt x="395" y="2861"/>
                  </a:cubicBezTo>
                  <a:cubicBezTo>
                    <a:pt x="395" y="2861"/>
                    <a:pt x="389" y="2813"/>
                    <a:pt x="378" y="2736"/>
                  </a:cubicBezTo>
                  <a:cubicBezTo>
                    <a:pt x="372" y="2695"/>
                    <a:pt x="368" y="2647"/>
                    <a:pt x="365" y="2589"/>
                  </a:cubicBezTo>
                  <a:cubicBezTo>
                    <a:pt x="362" y="2562"/>
                    <a:pt x="358" y="2531"/>
                    <a:pt x="358" y="2500"/>
                  </a:cubicBezTo>
                  <a:cubicBezTo>
                    <a:pt x="354" y="2470"/>
                    <a:pt x="351" y="2439"/>
                    <a:pt x="348" y="2405"/>
                  </a:cubicBezTo>
                  <a:cubicBezTo>
                    <a:pt x="327" y="2273"/>
                    <a:pt x="327" y="2113"/>
                    <a:pt x="314" y="1949"/>
                  </a:cubicBezTo>
                  <a:cubicBezTo>
                    <a:pt x="314" y="1864"/>
                    <a:pt x="307" y="1780"/>
                    <a:pt x="304" y="1695"/>
                  </a:cubicBezTo>
                  <a:cubicBezTo>
                    <a:pt x="300" y="1606"/>
                    <a:pt x="296" y="1517"/>
                    <a:pt x="296" y="1429"/>
                  </a:cubicBezTo>
                  <a:cubicBezTo>
                    <a:pt x="290" y="1255"/>
                    <a:pt x="293" y="1078"/>
                    <a:pt x="300" y="912"/>
                  </a:cubicBezTo>
                  <a:cubicBezTo>
                    <a:pt x="310" y="745"/>
                    <a:pt x="310" y="585"/>
                    <a:pt x="334" y="453"/>
                  </a:cubicBezTo>
                  <a:cubicBezTo>
                    <a:pt x="337" y="419"/>
                    <a:pt x="341" y="384"/>
                    <a:pt x="348" y="354"/>
                  </a:cubicBezTo>
                  <a:cubicBezTo>
                    <a:pt x="351" y="323"/>
                    <a:pt x="354" y="296"/>
                    <a:pt x="362" y="266"/>
                  </a:cubicBezTo>
                  <a:cubicBezTo>
                    <a:pt x="365" y="238"/>
                    <a:pt x="368" y="214"/>
                    <a:pt x="372" y="191"/>
                  </a:cubicBezTo>
                  <a:cubicBezTo>
                    <a:pt x="375" y="167"/>
                    <a:pt x="378" y="143"/>
                    <a:pt x="385" y="126"/>
                  </a:cubicBezTo>
                  <a:cubicBezTo>
                    <a:pt x="398" y="45"/>
                    <a:pt x="409"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6"/>
            <p:cNvSpPr/>
            <p:nvPr/>
          </p:nvSpPr>
          <p:spPr>
            <a:xfrm>
              <a:off x="482902" y="1144150"/>
              <a:ext cx="215681" cy="240440"/>
            </a:xfrm>
            <a:custGeom>
              <a:avLst/>
              <a:gdLst/>
              <a:ahLst/>
              <a:cxnLst/>
              <a:rect l="l" t="t" r="r" b="b"/>
              <a:pathLst>
                <a:path w="4913" h="5477" extrusionOk="0">
                  <a:moveTo>
                    <a:pt x="1409" y="1"/>
                  </a:moveTo>
                  <a:cubicBezTo>
                    <a:pt x="1409" y="1"/>
                    <a:pt x="1402" y="5"/>
                    <a:pt x="1381" y="5"/>
                  </a:cubicBezTo>
                  <a:cubicBezTo>
                    <a:pt x="1365" y="5"/>
                    <a:pt x="1341" y="5"/>
                    <a:pt x="1307" y="11"/>
                  </a:cubicBezTo>
                  <a:cubicBezTo>
                    <a:pt x="1239" y="18"/>
                    <a:pt x="1137" y="35"/>
                    <a:pt x="1014" y="79"/>
                  </a:cubicBezTo>
                  <a:cubicBezTo>
                    <a:pt x="896" y="127"/>
                    <a:pt x="756" y="202"/>
                    <a:pt x="613" y="321"/>
                  </a:cubicBezTo>
                  <a:cubicBezTo>
                    <a:pt x="470" y="437"/>
                    <a:pt x="334" y="603"/>
                    <a:pt x="232" y="811"/>
                  </a:cubicBezTo>
                  <a:cubicBezTo>
                    <a:pt x="133" y="1015"/>
                    <a:pt x="62" y="1256"/>
                    <a:pt x="31" y="1518"/>
                  </a:cubicBezTo>
                  <a:cubicBezTo>
                    <a:pt x="1" y="1776"/>
                    <a:pt x="7" y="2052"/>
                    <a:pt x="48" y="2335"/>
                  </a:cubicBezTo>
                  <a:cubicBezTo>
                    <a:pt x="86" y="2613"/>
                    <a:pt x="157" y="2899"/>
                    <a:pt x="266" y="3178"/>
                  </a:cubicBezTo>
                  <a:cubicBezTo>
                    <a:pt x="375" y="3454"/>
                    <a:pt x="521" y="3720"/>
                    <a:pt x="695" y="3968"/>
                  </a:cubicBezTo>
                  <a:lnTo>
                    <a:pt x="763" y="4059"/>
                  </a:lnTo>
                  <a:cubicBezTo>
                    <a:pt x="783" y="4090"/>
                    <a:pt x="807" y="4117"/>
                    <a:pt x="830" y="4148"/>
                  </a:cubicBezTo>
                  <a:lnTo>
                    <a:pt x="902" y="4236"/>
                  </a:lnTo>
                  <a:lnTo>
                    <a:pt x="977" y="4321"/>
                  </a:lnTo>
                  <a:lnTo>
                    <a:pt x="1052" y="4403"/>
                  </a:lnTo>
                  <a:lnTo>
                    <a:pt x="1130" y="4484"/>
                  </a:lnTo>
                  <a:cubicBezTo>
                    <a:pt x="1157" y="4511"/>
                    <a:pt x="1185" y="4539"/>
                    <a:pt x="1212" y="4563"/>
                  </a:cubicBezTo>
                  <a:lnTo>
                    <a:pt x="1293" y="4638"/>
                  </a:lnTo>
                  <a:cubicBezTo>
                    <a:pt x="1518" y="4835"/>
                    <a:pt x="1763" y="5001"/>
                    <a:pt x="2014" y="5128"/>
                  </a:cubicBezTo>
                  <a:cubicBezTo>
                    <a:pt x="2270" y="5254"/>
                    <a:pt x="2529" y="5338"/>
                    <a:pt x="2780" y="5393"/>
                  </a:cubicBezTo>
                  <a:cubicBezTo>
                    <a:pt x="3031" y="5447"/>
                    <a:pt x="3273" y="5475"/>
                    <a:pt x="3498" y="5475"/>
                  </a:cubicBezTo>
                  <a:cubicBezTo>
                    <a:pt x="3513" y="5476"/>
                    <a:pt x="3529" y="5476"/>
                    <a:pt x="3544" y="5476"/>
                  </a:cubicBezTo>
                  <a:cubicBezTo>
                    <a:pt x="3583" y="5476"/>
                    <a:pt x="3622" y="5474"/>
                    <a:pt x="3661" y="5471"/>
                  </a:cubicBezTo>
                  <a:cubicBezTo>
                    <a:pt x="3688" y="5471"/>
                    <a:pt x="3712" y="5471"/>
                    <a:pt x="3739" y="5467"/>
                  </a:cubicBezTo>
                  <a:cubicBezTo>
                    <a:pt x="3766" y="5464"/>
                    <a:pt x="3790" y="5464"/>
                    <a:pt x="3814" y="5461"/>
                  </a:cubicBezTo>
                  <a:cubicBezTo>
                    <a:pt x="3865" y="5454"/>
                    <a:pt x="3916" y="5450"/>
                    <a:pt x="3964" y="5444"/>
                  </a:cubicBezTo>
                  <a:cubicBezTo>
                    <a:pt x="4011" y="5434"/>
                    <a:pt x="4055" y="5427"/>
                    <a:pt x="4100" y="5420"/>
                  </a:cubicBezTo>
                  <a:cubicBezTo>
                    <a:pt x="4144" y="5414"/>
                    <a:pt x="4185" y="5400"/>
                    <a:pt x="4226" y="5389"/>
                  </a:cubicBezTo>
                  <a:cubicBezTo>
                    <a:pt x="4267" y="5379"/>
                    <a:pt x="4307" y="5369"/>
                    <a:pt x="4345" y="5359"/>
                  </a:cubicBezTo>
                  <a:cubicBezTo>
                    <a:pt x="4419" y="5335"/>
                    <a:pt x="4488" y="5315"/>
                    <a:pt x="4549" y="5294"/>
                  </a:cubicBezTo>
                  <a:cubicBezTo>
                    <a:pt x="4606" y="5271"/>
                    <a:pt x="4661" y="5250"/>
                    <a:pt x="4705" y="5230"/>
                  </a:cubicBezTo>
                  <a:cubicBezTo>
                    <a:pt x="4753" y="5213"/>
                    <a:pt x="4787" y="5189"/>
                    <a:pt x="4821" y="5175"/>
                  </a:cubicBezTo>
                  <a:cubicBezTo>
                    <a:pt x="4879" y="5144"/>
                    <a:pt x="4912" y="5128"/>
                    <a:pt x="4912" y="5128"/>
                  </a:cubicBezTo>
                  <a:lnTo>
                    <a:pt x="4912" y="5128"/>
                  </a:lnTo>
                  <a:cubicBezTo>
                    <a:pt x="4912" y="5128"/>
                    <a:pt x="4879" y="5141"/>
                    <a:pt x="4814" y="5161"/>
                  </a:cubicBezTo>
                  <a:cubicBezTo>
                    <a:pt x="4780" y="5172"/>
                    <a:pt x="4743" y="5189"/>
                    <a:pt x="4695" y="5199"/>
                  </a:cubicBezTo>
                  <a:cubicBezTo>
                    <a:pt x="4647" y="5213"/>
                    <a:pt x="4593" y="5226"/>
                    <a:pt x="4532" y="5243"/>
                  </a:cubicBezTo>
                  <a:cubicBezTo>
                    <a:pt x="4342" y="5290"/>
                    <a:pt x="4083" y="5324"/>
                    <a:pt x="3779" y="5324"/>
                  </a:cubicBezTo>
                  <a:cubicBezTo>
                    <a:pt x="3691" y="5324"/>
                    <a:pt x="3599" y="5321"/>
                    <a:pt x="3504" y="5315"/>
                  </a:cubicBezTo>
                  <a:cubicBezTo>
                    <a:pt x="3080" y="5284"/>
                    <a:pt x="2593" y="5148"/>
                    <a:pt x="2137" y="4896"/>
                  </a:cubicBezTo>
                  <a:cubicBezTo>
                    <a:pt x="1909" y="4770"/>
                    <a:pt x="1688" y="4610"/>
                    <a:pt x="1488" y="4423"/>
                  </a:cubicBezTo>
                  <a:lnTo>
                    <a:pt x="1413" y="4355"/>
                  </a:lnTo>
                  <a:cubicBezTo>
                    <a:pt x="1389" y="4332"/>
                    <a:pt x="1365" y="4304"/>
                    <a:pt x="1341" y="4280"/>
                  </a:cubicBezTo>
                  <a:lnTo>
                    <a:pt x="1270" y="4205"/>
                  </a:lnTo>
                  <a:lnTo>
                    <a:pt x="1202" y="4128"/>
                  </a:lnTo>
                  <a:cubicBezTo>
                    <a:pt x="1177" y="4100"/>
                    <a:pt x="1154" y="4073"/>
                    <a:pt x="1133" y="4046"/>
                  </a:cubicBezTo>
                  <a:lnTo>
                    <a:pt x="1072" y="3964"/>
                  </a:lnTo>
                  <a:cubicBezTo>
                    <a:pt x="1052" y="3933"/>
                    <a:pt x="1031" y="3906"/>
                    <a:pt x="1011" y="3879"/>
                  </a:cubicBezTo>
                  <a:lnTo>
                    <a:pt x="953" y="3791"/>
                  </a:lnTo>
                  <a:cubicBezTo>
                    <a:pt x="800" y="3559"/>
                    <a:pt x="674" y="3311"/>
                    <a:pt x="576" y="3056"/>
                  </a:cubicBezTo>
                  <a:cubicBezTo>
                    <a:pt x="474" y="2801"/>
                    <a:pt x="395" y="2542"/>
                    <a:pt x="348" y="2283"/>
                  </a:cubicBezTo>
                  <a:cubicBezTo>
                    <a:pt x="300" y="2029"/>
                    <a:pt x="273" y="1773"/>
                    <a:pt x="279" y="1536"/>
                  </a:cubicBezTo>
                  <a:cubicBezTo>
                    <a:pt x="283" y="1416"/>
                    <a:pt x="296" y="1304"/>
                    <a:pt x="314" y="1192"/>
                  </a:cubicBezTo>
                  <a:cubicBezTo>
                    <a:pt x="334" y="1083"/>
                    <a:pt x="361" y="977"/>
                    <a:pt x="399" y="883"/>
                  </a:cubicBezTo>
                  <a:cubicBezTo>
                    <a:pt x="474" y="688"/>
                    <a:pt x="576" y="528"/>
                    <a:pt x="688" y="399"/>
                  </a:cubicBezTo>
                  <a:cubicBezTo>
                    <a:pt x="803" y="270"/>
                    <a:pt x="926" y="178"/>
                    <a:pt x="1035" y="123"/>
                  </a:cubicBezTo>
                  <a:cubicBezTo>
                    <a:pt x="1144" y="62"/>
                    <a:pt x="1243" y="32"/>
                    <a:pt x="1307" y="18"/>
                  </a:cubicBezTo>
                  <a:cubicBezTo>
                    <a:pt x="1341" y="11"/>
                    <a:pt x="1365" y="8"/>
                    <a:pt x="1386" y="8"/>
                  </a:cubicBezTo>
                  <a:cubicBezTo>
                    <a:pt x="1402" y="5"/>
                    <a:pt x="1409"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6"/>
            <p:cNvSpPr/>
            <p:nvPr/>
          </p:nvSpPr>
          <p:spPr>
            <a:xfrm>
              <a:off x="457966" y="1143886"/>
              <a:ext cx="111462" cy="275868"/>
            </a:xfrm>
            <a:custGeom>
              <a:avLst/>
              <a:gdLst/>
              <a:ahLst/>
              <a:cxnLst/>
              <a:rect l="l" t="t" r="r" b="b"/>
              <a:pathLst>
                <a:path w="2539" h="6284" extrusionOk="0">
                  <a:moveTo>
                    <a:pt x="1878" y="0"/>
                  </a:moveTo>
                  <a:lnTo>
                    <a:pt x="1878" y="0"/>
                  </a:lnTo>
                  <a:cubicBezTo>
                    <a:pt x="1878" y="0"/>
                    <a:pt x="1847" y="7"/>
                    <a:pt x="1790" y="17"/>
                  </a:cubicBezTo>
                  <a:cubicBezTo>
                    <a:pt x="1759" y="21"/>
                    <a:pt x="1725" y="31"/>
                    <a:pt x="1681" y="41"/>
                  </a:cubicBezTo>
                  <a:cubicBezTo>
                    <a:pt x="1660" y="48"/>
                    <a:pt x="1640" y="52"/>
                    <a:pt x="1616" y="61"/>
                  </a:cubicBezTo>
                  <a:cubicBezTo>
                    <a:pt x="1593" y="68"/>
                    <a:pt x="1569" y="75"/>
                    <a:pt x="1541" y="85"/>
                  </a:cubicBezTo>
                  <a:cubicBezTo>
                    <a:pt x="1436" y="126"/>
                    <a:pt x="1310" y="174"/>
                    <a:pt x="1174" y="256"/>
                  </a:cubicBezTo>
                  <a:cubicBezTo>
                    <a:pt x="1042" y="333"/>
                    <a:pt x="896" y="443"/>
                    <a:pt x="759" y="578"/>
                  </a:cubicBezTo>
                  <a:cubicBezTo>
                    <a:pt x="620" y="715"/>
                    <a:pt x="487" y="881"/>
                    <a:pt x="375" y="1075"/>
                  </a:cubicBezTo>
                  <a:cubicBezTo>
                    <a:pt x="260" y="1269"/>
                    <a:pt x="167" y="1493"/>
                    <a:pt x="106" y="1729"/>
                  </a:cubicBezTo>
                  <a:cubicBezTo>
                    <a:pt x="42" y="1966"/>
                    <a:pt x="7" y="2218"/>
                    <a:pt x="1" y="2476"/>
                  </a:cubicBezTo>
                  <a:cubicBezTo>
                    <a:pt x="1" y="2603"/>
                    <a:pt x="4" y="2732"/>
                    <a:pt x="15" y="2861"/>
                  </a:cubicBezTo>
                  <a:cubicBezTo>
                    <a:pt x="24" y="2991"/>
                    <a:pt x="42" y="3120"/>
                    <a:pt x="62" y="3245"/>
                  </a:cubicBezTo>
                  <a:cubicBezTo>
                    <a:pt x="72" y="3310"/>
                    <a:pt x="89" y="3371"/>
                    <a:pt x="103" y="3436"/>
                  </a:cubicBezTo>
                  <a:cubicBezTo>
                    <a:pt x="120" y="3497"/>
                    <a:pt x="133" y="3562"/>
                    <a:pt x="150" y="3623"/>
                  </a:cubicBezTo>
                  <a:cubicBezTo>
                    <a:pt x="171" y="3685"/>
                    <a:pt x="188" y="3746"/>
                    <a:pt x="208" y="3807"/>
                  </a:cubicBezTo>
                  <a:cubicBezTo>
                    <a:pt x="229" y="3868"/>
                    <a:pt x="249" y="3930"/>
                    <a:pt x="273" y="3987"/>
                  </a:cubicBezTo>
                  <a:cubicBezTo>
                    <a:pt x="293" y="4048"/>
                    <a:pt x="321" y="4106"/>
                    <a:pt x="344" y="4164"/>
                  </a:cubicBezTo>
                  <a:cubicBezTo>
                    <a:pt x="368" y="4222"/>
                    <a:pt x="392" y="4280"/>
                    <a:pt x="423" y="4334"/>
                  </a:cubicBezTo>
                  <a:cubicBezTo>
                    <a:pt x="450" y="4392"/>
                    <a:pt x="477" y="4446"/>
                    <a:pt x="504" y="4501"/>
                  </a:cubicBezTo>
                  <a:cubicBezTo>
                    <a:pt x="535" y="4555"/>
                    <a:pt x="566" y="4606"/>
                    <a:pt x="596" y="4657"/>
                  </a:cubicBezTo>
                  <a:cubicBezTo>
                    <a:pt x="613" y="4685"/>
                    <a:pt x="627" y="4712"/>
                    <a:pt x="643" y="4735"/>
                  </a:cubicBezTo>
                  <a:cubicBezTo>
                    <a:pt x="660" y="4759"/>
                    <a:pt x="678" y="4787"/>
                    <a:pt x="695" y="4811"/>
                  </a:cubicBezTo>
                  <a:cubicBezTo>
                    <a:pt x="725" y="4858"/>
                    <a:pt x="759" y="4909"/>
                    <a:pt x="793" y="4953"/>
                  </a:cubicBezTo>
                  <a:cubicBezTo>
                    <a:pt x="864" y="5045"/>
                    <a:pt x="929" y="5137"/>
                    <a:pt x="1004" y="5219"/>
                  </a:cubicBezTo>
                  <a:cubicBezTo>
                    <a:pt x="1042" y="5260"/>
                    <a:pt x="1076" y="5304"/>
                    <a:pt x="1113" y="5341"/>
                  </a:cubicBezTo>
                  <a:cubicBezTo>
                    <a:pt x="1150" y="5379"/>
                    <a:pt x="1188" y="5415"/>
                    <a:pt x="1225" y="5453"/>
                  </a:cubicBezTo>
                  <a:cubicBezTo>
                    <a:pt x="1242" y="5470"/>
                    <a:pt x="1263" y="5491"/>
                    <a:pt x="1280" y="5508"/>
                  </a:cubicBezTo>
                  <a:cubicBezTo>
                    <a:pt x="1296" y="5525"/>
                    <a:pt x="1317" y="5542"/>
                    <a:pt x="1334" y="5558"/>
                  </a:cubicBezTo>
                  <a:cubicBezTo>
                    <a:pt x="1371" y="5593"/>
                    <a:pt x="1409" y="5624"/>
                    <a:pt x="1443" y="5657"/>
                  </a:cubicBezTo>
                  <a:cubicBezTo>
                    <a:pt x="1518" y="5718"/>
                    <a:pt x="1589" y="5773"/>
                    <a:pt x="1660" y="5828"/>
                  </a:cubicBezTo>
                  <a:cubicBezTo>
                    <a:pt x="1732" y="5875"/>
                    <a:pt x="1800" y="5919"/>
                    <a:pt x="1865" y="5963"/>
                  </a:cubicBezTo>
                  <a:cubicBezTo>
                    <a:pt x="1933" y="6001"/>
                    <a:pt x="1994" y="6035"/>
                    <a:pt x="2056" y="6069"/>
                  </a:cubicBezTo>
                  <a:cubicBezTo>
                    <a:pt x="2083" y="6086"/>
                    <a:pt x="2113" y="6100"/>
                    <a:pt x="2141" y="6113"/>
                  </a:cubicBezTo>
                  <a:cubicBezTo>
                    <a:pt x="2167" y="6127"/>
                    <a:pt x="2194" y="6137"/>
                    <a:pt x="2219" y="6150"/>
                  </a:cubicBezTo>
                  <a:cubicBezTo>
                    <a:pt x="2317" y="6198"/>
                    <a:pt x="2399" y="6225"/>
                    <a:pt x="2453" y="6249"/>
                  </a:cubicBezTo>
                  <a:cubicBezTo>
                    <a:pt x="2508" y="6269"/>
                    <a:pt x="2538" y="6283"/>
                    <a:pt x="2538" y="6283"/>
                  </a:cubicBezTo>
                  <a:cubicBezTo>
                    <a:pt x="2538" y="6283"/>
                    <a:pt x="2511" y="6266"/>
                    <a:pt x="2460" y="6239"/>
                  </a:cubicBezTo>
                  <a:cubicBezTo>
                    <a:pt x="2409" y="6208"/>
                    <a:pt x="2331" y="6171"/>
                    <a:pt x="2239" y="6109"/>
                  </a:cubicBezTo>
                  <a:cubicBezTo>
                    <a:pt x="2052" y="5998"/>
                    <a:pt x="1803" y="5811"/>
                    <a:pt x="1541" y="5549"/>
                  </a:cubicBezTo>
                  <a:cubicBezTo>
                    <a:pt x="1511" y="5514"/>
                    <a:pt x="1477" y="5484"/>
                    <a:pt x="1443" y="5446"/>
                  </a:cubicBezTo>
                  <a:cubicBezTo>
                    <a:pt x="1429" y="5429"/>
                    <a:pt x="1412" y="5412"/>
                    <a:pt x="1395" y="5395"/>
                  </a:cubicBezTo>
                  <a:cubicBezTo>
                    <a:pt x="1378" y="5375"/>
                    <a:pt x="1365" y="5358"/>
                    <a:pt x="1348" y="5338"/>
                  </a:cubicBezTo>
                  <a:cubicBezTo>
                    <a:pt x="1314" y="5300"/>
                    <a:pt x="1283" y="5263"/>
                    <a:pt x="1249" y="5222"/>
                  </a:cubicBezTo>
                  <a:cubicBezTo>
                    <a:pt x="1219" y="5184"/>
                    <a:pt x="1188" y="5140"/>
                    <a:pt x="1158" y="5100"/>
                  </a:cubicBezTo>
                  <a:cubicBezTo>
                    <a:pt x="1092" y="5015"/>
                    <a:pt x="1035" y="4922"/>
                    <a:pt x="974" y="4831"/>
                  </a:cubicBezTo>
                  <a:cubicBezTo>
                    <a:pt x="943" y="4787"/>
                    <a:pt x="919" y="4735"/>
                    <a:pt x="888" y="4688"/>
                  </a:cubicBezTo>
                  <a:cubicBezTo>
                    <a:pt x="875" y="4664"/>
                    <a:pt x="861" y="4640"/>
                    <a:pt x="847" y="4616"/>
                  </a:cubicBezTo>
                  <a:cubicBezTo>
                    <a:pt x="831" y="4589"/>
                    <a:pt x="820" y="4566"/>
                    <a:pt x="807" y="4538"/>
                  </a:cubicBezTo>
                  <a:cubicBezTo>
                    <a:pt x="780" y="4490"/>
                    <a:pt x="753" y="4436"/>
                    <a:pt x="729" y="4385"/>
                  </a:cubicBezTo>
                  <a:cubicBezTo>
                    <a:pt x="704" y="4334"/>
                    <a:pt x="681" y="4280"/>
                    <a:pt x="654" y="4225"/>
                  </a:cubicBezTo>
                  <a:cubicBezTo>
                    <a:pt x="630" y="4175"/>
                    <a:pt x="610" y="4120"/>
                    <a:pt x="589" y="4062"/>
                  </a:cubicBezTo>
                  <a:cubicBezTo>
                    <a:pt x="569" y="4007"/>
                    <a:pt x="541" y="3953"/>
                    <a:pt x="525" y="3895"/>
                  </a:cubicBezTo>
                  <a:cubicBezTo>
                    <a:pt x="508" y="3841"/>
                    <a:pt x="487" y="3783"/>
                    <a:pt x="470" y="3726"/>
                  </a:cubicBezTo>
                  <a:cubicBezTo>
                    <a:pt x="453" y="3668"/>
                    <a:pt x="439" y="3610"/>
                    <a:pt x="423" y="3552"/>
                  </a:cubicBezTo>
                  <a:cubicBezTo>
                    <a:pt x="406" y="3494"/>
                    <a:pt x="395" y="3432"/>
                    <a:pt x="382" y="3374"/>
                  </a:cubicBezTo>
                  <a:cubicBezTo>
                    <a:pt x="371" y="3317"/>
                    <a:pt x="354" y="3256"/>
                    <a:pt x="348" y="3198"/>
                  </a:cubicBezTo>
                  <a:cubicBezTo>
                    <a:pt x="263" y="2718"/>
                    <a:pt x="266" y="2231"/>
                    <a:pt x="362" y="1790"/>
                  </a:cubicBezTo>
                  <a:cubicBezTo>
                    <a:pt x="409" y="1572"/>
                    <a:pt x="477" y="1364"/>
                    <a:pt x="566" y="1181"/>
                  </a:cubicBezTo>
                  <a:cubicBezTo>
                    <a:pt x="579" y="1157"/>
                    <a:pt x="589" y="1133"/>
                    <a:pt x="599" y="1113"/>
                  </a:cubicBezTo>
                  <a:cubicBezTo>
                    <a:pt x="613" y="1089"/>
                    <a:pt x="627" y="1065"/>
                    <a:pt x="637" y="1044"/>
                  </a:cubicBezTo>
                  <a:cubicBezTo>
                    <a:pt x="660" y="1000"/>
                    <a:pt x="688" y="960"/>
                    <a:pt x="715" y="919"/>
                  </a:cubicBezTo>
                  <a:cubicBezTo>
                    <a:pt x="739" y="878"/>
                    <a:pt x="770" y="837"/>
                    <a:pt x="793" y="800"/>
                  </a:cubicBezTo>
                  <a:cubicBezTo>
                    <a:pt x="824" y="762"/>
                    <a:pt x="851" y="725"/>
                    <a:pt x="878" y="691"/>
                  </a:cubicBezTo>
                  <a:cubicBezTo>
                    <a:pt x="1113" y="412"/>
                    <a:pt x="1365" y="225"/>
                    <a:pt x="1558" y="129"/>
                  </a:cubicBezTo>
                  <a:cubicBezTo>
                    <a:pt x="1582" y="116"/>
                    <a:pt x="1607" y="106"/>
                    <a:pt x="1627" y="93"/>
                  </a:cubicBezTo>
                  <a:cubicBezTo>
                    <a:pt x="1651" y="82"/>
                    <a:pt x="1671" y="75"/>
                    <a:pt x="1692" y="65"/>
                  </a:cubicBezTo>
                  <a:cubicBezTo>
                    <a:pt x="1729" y="48"/>
                    <a:pt x="1763" y="35"/>
                    <a:pt x="1790" y="27"/>
                  </a:cubicBezTo>
                  <a:cubicBezTo>
                    <a:pt x="1847" y="11"/>
                    <a:pt x="1878" y="0"/>
                    <a:pt x="1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6"/>
            <p:cNvSpPr/>
            <p:nvPr/>
          </p:nvSpPr>
          <p:spPr>
            <a:xfrm>
              <a:off x="626414" y="1306538"/>
              <a:ext cx="95175" cy="55577"/>
            </a:xfrm>
            <a:custGeom>
              <a:avLst/>
              <a:gdLst/>
              <a:ahLst/>
              <a:cxnLst/>
              <a:rect l="l" t="t" r="r" b="b"/>
              <a:pathLst>
                <a:path w="2168" h="1266" extrusionOk="0">
                  <a:moveTo>
                    <a:pt x="2168" y="0"/>
                  </a:moveTo>
                  <a:lnTo>
                    <a:pt x="2168" y="0"/>
                  </a:lnTo>
                  <a:cubicBezTo>
                    <a:pt x="2168" y="0"/>
                    <a:pt x="2133" y="27"/>
                    <a:pt x="2069" y="71"/>
                  </a:cubicBezTo>
                  <a:cubicBezTo>
                    <a:pt x="2056" y="82"/>
                    <a:pt x="2042" y="95"/>
                    <a:pt x="2021" y="109"/>
                  </a:cubicBezTo>
                  <a:cubicBezTo>
                    <a:pt x="2004" y="118"/>
                    <a:pt x="1984" y="132"/>
                    <a:pt x="1960" y="146"/>
                  </a:cubicBezTo>
                  <a:cubicBezTo>
                    <a:pt x="1940" y="159"/>
                    <a:pt x="1916" y="173"/>
                    <a:pt x="1892" y="187"/>
                  </a:cubicBezTo>
                  <a:cubicBezTo>
                    <a:pt x="1872" y="204"/>
                    <a:pt x="1844" y="217"/>
                    <a:pt x="1824" y="234"/>
                  </a:cubicBezTo>
                  <a:cubicBezTo>
                    <a:pt x="1800" y="252"/>
                    <a:pt x="1777" y="269"/>
                    <a:pt x="1750" y="286"/>
                  </a:cubicBezTo>
                  <a:cubicBezTo>
                    <a:pt x="1722" y="299"/>
                    <a:pt x="1695" y="313"/>
                    <a:pt x="1664" y="330"/>
                  </a:cubicBezTo>
                  <a:cubicBezTo>
                    <a:pt x="1651" y="336"/>
                    <a:pt x="1637" y="347"/>
                    <a:pt x="1623" y="354"/>
                  </a:cubicBezTo>
                  <a:cubicBezTo>
                    <a:pt x="1610" y="360"/>
                    <a:pt x="1596" y="367"/>
                    <a:pt x="1579" y="377"/>
                  </a:cubicBezTo>
                  <a:cubicBezTo>
                    <a:pt x="1552" y="391"/>
                    <a:pt x="1525" y="408"/>
                    <a:pt x="1494" y="425"/>
                  </a:cubicBezTo>
                  <a:cubicBezTo>
                    <a:pt x="1375" y="486"/>
                    <a:pt x="1263" y="564"/>
                    <a:pt x="1137" y="625"/>
                  </a:cubicBezTo>
                  <a:cubicBezTo>
                    <a:pt x="1076" y="660"/>
                    <a:pt x="1015" y="694"/>
                    <a:pt x="949" y="721"/>
                  </a:cubicBezTo>
                  <a:cubicBezTo>
                    <a:pt x="933" y="728"/>
                    <a:pt x="919" y="738"/>
                    <a:pt x="902" y="745"/>
                  </a:cubicBezTo>
                  <a:cubicBezTo>
                    <a:pt x="888" y="751"/>
                    <a:pt x="872" y="759"/>
                    <a:pt x="855" y="768"/>
                  </a:cubicBezTo>
                  <a:cubicBezTo>
                    <a:pt x="824" y="782"/>
                    <a:pt x="794" y="796"/>
                    <a:pt x="763" y="812"/>
                  </a:cubicBezTo>
                  <a:cubicBezTo>
                    <a:pt x="732" y="826"/>
                    <a:pt x="701" y="840"/>
                    <a:pt x="671" y="853"/>
                  </a:cubicBezTo>
                  <a:cubicBezTo>
                    <a:pt x="654" y="861"/>
                    <a:pt x="640" y="870"/>
                    <a:pt x="623" y="878"/>
                  </a:cubicBezTo>
                  <a:cubicBezTo>
                    <a:pt x="610" y="884"/>
                    <a:pt x="593" y="888"/>
                    <a:pt x="579" y="894"/>
                  </a:cubicBezTo>
                  <a:cubicBezTo>
                    <a:pt x="549" y="905"/>
                    <a:pt x="518" y="922"/>
                    <a:pt x="491" y="932"/>
                  </a:cubicBezTo>
                  <a:cubicBezTo>
                    <a:pt x="460" y="946"/>
                    <a:pt x="429" y="952"/>
                    <a:pt x="403" y="959"/>
                  </a:cubicBezTo>
                  <a:cubicBezTo>
                    <a:pt x="375" y="969"/>
                    <a:pt x="348" y="976"/>
                    <a:pt x="321" y="986"/>
                  </a:cubicBezTo>
                  <a:cubicBezTo>
                    <a:pt x="293" y="993"/>
                    <a:pt x="266" y="1000"/>
                    <a:pt x="242" y="1003"/>
                  </a:cubicBezTo>
                  <a:cubicBezTo>
                    <a:pt x="194" y="1017"/>
                    <a:pt x="150" y="1027"/>
                    <a:pt x="117" y="1030"/>
                  </a:cubicBezTo>
                  <a:cubicBezTo>
                    <a:pt x="79" y="1037"/>
                    <a:pt x="51" y="1041"/>
                    <a:pt x="31" y="1041"/>
                  </a:cubicBezTo>
                  <a:lnTo>
                    <a:pt x="1" y="1041"/>
                  </a:lnTo>
                  <a:cubicBezTo>
                    <a:pt x="1" y="1041"/>
                    <a:pt x="11" y="1044"/>
                    <a:pt x="28" y="1051"/>
                  </a:cubicBezTo>
                  <a:cubicBezTo>
                    <a:pt x="48" y="1061"/>
                    <a:pt x="72" y="1071"/>
                    <a:pt x="106" y="1092"/>
                  </a:cubicBezTo>
                  <a:cubicBezTo>
                    <a:pt x="117" y="1095"/>
                    <a:pt x="123" y="1098"/>
                    <a:pt x="133" y="1106"/>
                  </a:cubicBezTo>
                  <a:cubicBezTo>
                    <a:pt x="144" y="1109"/>
                    <a:pt x="150" y="1115"/>
                    <a:pt x="164" y="1119"/>
                  </a:cubicBezTo>
                  <a:cubicBezTo>
                    <a:pt x="185" y="1129"/>
                    <a:pt x="208" y="1139"/>
                    <a:pt x="232" y="1150"/>
                  </a:cubicBezTo>
                  <a:cubicBezTo>
                    <a:pt x="256" y="1159"/>
                    <a:pt x="283" y="1170"/>
                    <a:pt x="310" y="1180"/>
                  </a:cubicBezTo>
                  <a:cubicBezTo>
                    <a:pt x="341" y="1190"/>
                    <a:pt x="371" y="1200"/>
                    <a:pt x="403" y="1208"/>
                  </a:cubicBezTo>
                  <a:cubicBezTo>
                    <a:pt x="436" y="1214"/>
                    <a:pt x="470" y="1225"/>
                    <a:pt x="505" y="1231"/>
                  </a:cubicBezTo>
                  <a:cubicBezTo>
                    <a:pt x="541" y="1238"/>
                    <a:pt x="579" y="1245"/>
                    <a:pt x="616" y="1252"/>
                  </a:cubicBezTo>
                  <a:cubicBezTo>
                    <a:pt x="637" y="1255"/>
                    <a:pt x="657" y="1258"/>
                    <a:pt x="674" y="1258"/>
                  </a:cubicBezTo>
                  <a:cubicBezTo>
                    <a:pt x="695" y="1261"/>
                    <a:pt x="715" y="1261"/>
                    <a:pt x="736" y="1261"/>
                  </a:cubicBezTo>
                  <a:cubicBezTo>
                    <a:pt x="776" y="1266"/>
                    <a:pt x="820" y="1266"/>
                    <a:pt x="861" y="1266"/>
                  </a:cubicBezTo>
                  <a:cubicBezTo>
                    <a:pt x="1035" y="1261"/>
                    <a:pt x="1212" y="1208"/>
                    <a:pt x="1385" y="1143"/>
                  </a:cubicBezTo>
                  <a:cubicBezTo>
                    <a:pt x="1549" y="1057"/>
                    <a:pt x="1709" y="963"/>
                    <a:pt x="1827" y="837"/>
                  </a:cubicBezTo>
                  <a:cubicBezTo>
                    <a:pt x="1946" y="710"/>
                    <a:pt x="2025" y="564"/>
                    <a:pt x="2079" y="442"/>
                  </a:cubicBezTo>
                  <a:cubicBezTo>
                    <a:pt x="2097" y="412"/>
                    <a:pt x="2106" y="381"/>
                    <a:pt x="2117" y="350"/>
                  </a:cubicBezTo>
                  <a:cubicBezTo>
                    <a:pt x="2127" y="319"/>
                    <a:pt x="2130" y="289"/>
                    <a:pt x="2137" y="261"/>
                  </a:cubicBezTo>
                  <a:cubicBezTo>
                    <a:pt x="2144" y="234"/>
                    <a:pt x="2147" y="211"/>
                    <a:pt x="2150" y="187"/>
                  </a:cubicBezTo>
                  <a:cubicBezTo>
                    <a:pt x="2154" y="163"/>
                    <a:pt x="2158" y="139"/>
                    <a:pt x="2161" y="123"/>
                  </a:cubicBezTo>
                  <a:cubicBezTo>
                    <a:pt x="2164" y="41"/>
                    <a:pt x="2168"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6"/>
            <p:cNvSpPr/>
            <p:nvPr/>
          </p:nvSpPr>
          <p:spPr>
            <a:xfrm>
              <a:off x="601610" y="1316065"/>
              <a:ext cx="47851" cy="33101"/>
            </a:xfrm>
            <a:custGeom>
              <a:avLst/>
              <a:gdLst/>
              <a:ahLst/>
              <a:cxnLst/>
              <a:rect l="l" t="t" r="r" b="b"/>
              <a:pathLst>
                <a:path w="1090" h="754" extrusionOk="0">
                  <a:moveTo>
                    <a:pt x="1090" y="0"/>
                  </a:moveTo>
                  <a:cubicBezTo>
                    <a:pt x="1090" y="0"/>
                    <a:pt x="1065" y="4"/>
                    <a:pt x="1018" y="8"/>
                  </a:cubicBezTo>
                  <a:cubicBezTo>
                    <a:pt x="977" y="17"/>
                    <a:pt x="902" y="17"/>
                    <a:pt x="841" y="38"/>
                  </a:cubicBezTo>
                  <a:cubicBezTo>
                    <a:pt x="814" y="52"/>
                    <a:pt x="776" y="58"/>
                    <a:pt x="743" y="69"/>
                  </a:cubicBezTo>
                  <a:cubicBezTo>
                    <a:pt x="705" y="79"/>
                    <a:pt x="668" y="89"/>
                    <a:pt x="641" y="110"/>
                  </a:cubicBezTo>
                  <a:cubicBezTo>
                    <a:pt x="576" y="140"/>
                    <a:pt x="518" y="184"/>
                    <a:pt x="461" y="222"/>
                  </a:cubicBezTo>
                  <a:cubicBezTo>
                    <a:pt x="409" y="262"/>
                    <a:pt x="362" y="314"/>
                    <a:pt x="314" y="361"/>
                  </a:cubicBezTo>
                  <a:cubicBezTo>
                    <a:pt x="294" y="385"/>
                    <a:pt x="269" y="408"/>
                    <a:pt x="249" y="436"/>
                  </a:cubicBezTo>
                  <a:cubicBezTo>
                    <a:pt x="225" y="463"/>
                    <a:pt x="205" y="490"/>
                    <a:pt x="181" y="507"/>
                  </a:cubicBezTo>
                  <a:cubicBezTo>
                    <a:pt x="175" y="511"/>
                    <a:pt x="172" y="518"/>
                    <a:pt x="164" y="521"/>
                  </a:cubicBezTo>
                  <a:cubicBezTo>
                    <a:pt x="158" y="528"/>
                    <a:pt x="154" y="531"/>
                    <a:pt x="147" y="538"/>
                  </a:cubicBezTo>
                  <a:cubicBezTo>
                    <a:pt x="137" y="548"/>
                    <a:pt x="123" y="555"/>
                    <a:pt x="114" y="565"/>
                  </a:cubicBezTo>
                  <a:cubicBezTo>
                    <a:pt x="93" y="582"/>
                    <a:pt x="73" y="600"/>
                    <a:pt x="56" y="606"/>
                  </a:cubicBezTo>
                  <a:cubicBezTo>
                    <a:pt x="21" y="626"/>
                    <a:pt x="1" y="633"/>
                    <a:pt x="1" y="633"/>
                  </a:cubicBezTo>
                  <a:cubicBezTo>
                    <a:pt x="1" y="633"/>
                    <a:pt x="21" y="640"/>
                    <a:pt x="59" y="661"/>
                  </a:cubicBezTo>
                  <a:cubicBezTo>
                    <a:pt x="65" y="664"/>
                    <a:pt x="76" y="671"/>
                    <a:pt x="90" y="677"/>
                  </a:cubicBezTo>
                  <a:cubicBezTo>
                    <a:pt x="100" y="681"/>
                    <a:pt x="114" y="688"/>
                    <a:pt x="127" y="694"/>
                  </a:cubicBezTo>
                  <a:cubicBezTo>
                    <a:pt x="154" y="708"/>
                    <a:pt x="188" y="725"/>
                    <a:pt x="225" y="729"/>
                  </a:cubicBezTo>
                  <a:cubicBezTo>
                    <a:pt x="263" y="735"/>
                    <a:pt x="304" y="742"/>
                    <a:pt x="348" y="752"/>
                  </a:cubicBezTo>
                  <a:cubicBezTo>
                    <a:pt x="356" y="753"/>
                    <a:pt x="364" y="754"/>
                    <a:pt x="372" y="754"/>
                  </a:cubicBezTo>
                  <a:cubicBezTo>
                    <a:pt x="387" y="754"/>
                    <a:pt x="403" y="752"/>
                    <a:pt x="416" y="752"/>
                  </a:cubicBezTo>
                  <a:cubicBezTo>
                    <a:pt x="440" y="752"/>
                    <a:pt x="464" y="752"/>
                    <a:pt x="487" y="746"/>
                  </a:cubicBezTo>
                  <a:cubicBezTo>
                    <a:pt x="583" y="735"/>
                    <a:pt x="674" y="697"/>
                    <a:pt x="756" y="650"/>
                  </a:cubicBezTo>
                  <a:cubicBezTo>
                    <a:pt x="834" y="595"/>
                    <a:pt x="902" y="538"/>
                    <a:pt x="954" y="466"/>
                  </a:cubicBezTo>
                  <a:cubicBezTo>
                    <a:pt x="981" y="436"/>
                    <a:pt x="1001" y="395"/>
                    <a:pt x="1015" y="358"/>
                  </a:cubicBezTo>
                  <a:cubicBezTo>
                    <a:pt x="1029" y="320"/>
                    <a:pt x="1042" y="286"/>
                    <a:pt x="1056" y="253"/>
                  </a:cubicBezTo>
                  <a:cubicBezTo>
                    <a:pt x="1079" y="187"/>
                    <a:pt x="1079" y="113"/>
                    <a:pt x="1086" y="72"/>
                  </a:cubicBezTo>
                  <a:cubicBezTo>
                    <a:pt x="1090" y="24"/>
                    <a:pt x="1090"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6"/>
            <p:cNvSpPr/>
            <p:nvPr/>
          </p:nvSpPr>
          <p:spPr>
            <a:xfrm>
              <a:off x="578343" y="1319357"/>
              <a:ext cx="29325" cy="21994"/>
            </a:xfrm>
            <a:custGeom>
              <a:avLst/>
              <a:gdLst/>
              <a:ahLst/>
              <a:cxnLst/>
              <a:rect l="l" t="t" r="r" b="b"/>
              <a:pathLst>
                <a:path w="668" h="501" extrusionOk="0">
                  <a:moveTo>
                    <a:pt x="55" y="327"/>
                  </a:moveTo>
                  <a:cubicBezTo>
                    <a:pt x="57" y="327"/>
                    <a:pt x="56" y="327"/>
                    <a:pt x="55" y="328"/>
                  </a:cubicBezTo>
                  <a:lnTo>
                    <a:pt x="55" y="328"/>
                  </a:lnTo>
                  <a:lnTo>
                    <a:pt x="55" y="327"/>
                  </a:lnTo>
                  <a:close/>
                  <a:moveTo>
                    <a:pt x="469" y="0"/>
                  </a:moveTo>
                  <a:cubicBezTo>
                    <a:pt x="466" y="0"/>
                    <a:pt x="463" y="0"/>
                    <a:pt x="460" y="0"/>
                  </a:cubicBezTo>
                  <a:cubicBezTo>
                    <a:pt x="451" y="2"/>
                    <a:pt x="442" y="2"/>
                    <a:pt x="432" y="2"/>
                  </a:cubicBezTo>
                  <a:cubicBezTo>
                    <a:pt x="414" y="2"/>
                    <a:pt x="395" y="1"/>
                    <a:pt x="377" y="1"/>
                  </a:cubicBezTo>
                  <a:cubicBezTo>
                    <a:pt x="360" y="1"/>
                    <a:pt x="344" y="2"/>
                    <a:pt x="330" y="7"/>
                  </a:cubicBezTo>
                  <a:cubicBezTo>
                    <a:pt x="289" y="14"/>
                    <a:pt x="259" y="35"/>
                    <a:pt x="221" y="51"/>
                  </a:cubicBezTo>
                  <a:cubicBezTo>
                    <a:pt x="208" y="65"/>
                    <a:pt x="195" y="79"/>
                    <a:pt x="177" y="92"/>
                  </a:cubicBezTo>
                  <a:cubicBezTo>
                    <a:pt x="163" y="109"/>
                    <a:pt x="150" y="126"/>
                    <a:pt x="137" y="143"/>
                  </a:cubicBezTo>
                  <a:cubicBezTo>
                    <a:pt x="123" y="160"/>
                    <a:pt x="110" y="181"/>
                    <a:pt x="99" y="204"/>
                  </a:cubicBezTo>
                  <a:cubicBezTo>
                    <a:pt x="85" y="225"/>
                    <a:pt x="72" y="249"/>
                    <a:pt x="69" y="259"/>
                  </a:cubicBezTo>
                  <a:lnTo>
                    <a:pt x="69" y="269"/>
                  </a:lnTo>
                  <a:lnTo>
                    <a:pt x="69" y="276"/>
                  </a:lnTo>
                  <a:lnTo>
                    <a:pt x="69" y="283"/>
                  </a:lnTo>
                  <a:lnTo>
                    <a:pt x="69" y="296"/>
                  </a:lnTo>
                  <a:cubicBezTo>
                    <a:pt x="69" y="303"/>
                    <a:pt x="65" y="307"/>
                    <a:pt x="65" y="310"/>
                  </a:cubicBezTo>
                  <a:cubicBezTo>
                    <a:pt x="62" y="312"/>
                    <a:pt x="65" y="314"/>
                    <a:pt x="65" y="314"/>
                  </a:cubicBezTo>
                  <a:cubicBezTo>
                    <a:pt x="65" y="314"/>
                    <a:pt x="64" y="314"/>
                    <a:pt x="62" y="313"/>
                  </a:cubicBezTo>
                  <a:lnTo>
                    <a:pt x="62" y="313"/>
                  </a:lnTo>
                  <a:cubicBezTo>
                    <a:pt x="62" y="312"/>
                    <a:pt x="63" y="311"/>
                    <a:pt x="63" y="311"/>
                  </a:cubicBezTo>
                  <a:lnTo>
                    <a:pt x="63" y="311"/>
                  </a:lnTo>
                  <a:cubicBezTo>
                    <a:pt x="63" y="311"/>
                    <a:pt x="63" y="312"/>
                    <a:pt x="62" y="313"/>
                  </a:cubicBezTo>
                  <a:lnTo>
                    <a:pt x="62" y="313"/>
                  </a:lnTo>
                  <a:cubicBezTo>
                    <a:pt x="62" y="313"/>
                    <a:pt x="62" y="313"/>
                    <a:pt x="61" y="313"/>
                  </a:cubicBezTo>
                  <a:cubicBezTo>
                    <a:pt x="61" y="314"/>
                    <a:pt x="61" y="315"/>
                    <a:pt x="61" y="315"/>
                  </a:cubicBezTo>
                  <a:cubicBezTo>
                    <a:pt x="61" y="315"/>
                    <a:pt x="61" y="314"/>
                    <a:pt x="61" y="314"/>
                  </a:cubicBezTo>
                  <a:lnTo>
                    <a:pt x="61" y="314"/>
                  </a:lnTo>
                  <a:cubicBezTo>
                    <a:pt x="60" y="317"/>
                    <a:pt x="57" y="322"/>
                    <a:pt x="52" y="330"/>
                  </a:cubicBezTo>
                  <a:cubicBezTo>
                    <a:pt x="52" y="330"/>
                    <a:pt x="48" y="330"/>
                    <a:pt x="44" y="333"/>
                  </a:cubicBezTo>
                  <a:lnTo>
                    <a:pt x="38" y="333"/>
                  </a:lnTo>
                  <a:cubicBezTo>
                    <a:pt x="31" y="330"/>
                    <a:pt x="31" y="324"/>
                    <a:pt x="31" y="320"/>
                  </a:cubicBezTo>
                  <a:cubicBezTo>
                    <a:pt x="28" y="310"/>
                    <a:pt x="31" y="303"/>
                    <a:pt x="35" y="300"/>
                  </a:cubicBezTo>
                  <a:cubicBezTo>
                    <a:pt x="41" y="296"/>
                    <a:pt x="44" y="296"/>
                    <a:pt x="44" y="296"/>
                  </a:cubicBezTo>
                  <a:lnTo>
                    <a:pt x="35" y="296"/>
                  </a:lnTo>
                  <a:cubicBezTo>
                    <a:pt x="28" y="300"/>
                    <a:pt x="21" y="307"/>
                    <a:pt x="17" y="320"/>
                  </a:cubicBezTo>
                  <a:cubicBezTo>
                    <a:pt x="17" y="327"/>
                    <a:pt x="17" y="330"/>
                    <a:pt x="14" y="341"/>
                  </a:cubicBezTo>
                  <a:cubicBezTo>
                    <a:pt x="17" y="344"/>
                    <a:pt x="8" y="354"/>
                    <a:pt x="3" y="368"/>
                  </a:cubicBezTo>
                  <a:cubicBezTo>
                    <a:pt x="3" y="368"/>
                    <a:pt x="2" y="369"/>
                    <a:pt x="1" y="369"/>
                  </a:cubicBezTo>
                  <a:cubicBezTo>
                    <a:pt x="1" y="369"/>
                    <a:pt x="0" y="369"/>
                    <a:pt x="0" y="368"/>
                  </a:cubicBezTo>
                  <a:lnTo>
                    <a:pt x="0" y="371"/>
                  </a:lnTo>
                  <a:lnTo>
                    <a:pt x="3" y="374"/>
                  </a:lnTo>
                  <a:lnTo>
                    <a:pt x="8" y="382"/>
                  </a:lnTo>
                  <a:cubicBezTo>
                    <a:pt x="8" y="385"/>
                    <a:pt x="11" y="388"/>
                    <a:pt x="14" y="395"/>
                  </a:cubicBezTo>
                  <a:cubicBezTo>
                    <a:pt x="14" y="398"/>
                    <a:pt x="24" y="409"/>
                    <a:pt x="31" y="415"/>
                  </a:cubicBezTo>
                  <a:cubicBezTo>
                    <a:pt x="38" y="422"/>
                    <a:pt x="44" y="429"/>
                    <a:pt x="52" y="436"/>
                  </a:cubicBezTo>
                  <a:cubicBezTo>
                    <a:pt x="61" y="443"/>
                    <a:pt x="69" y="446"/>
                    <a:pt x="79" y="449"/>
                  </a:cubicBezTo>
                  <a:cubicBezTo>
                    <a:pt x="89" y="453"/>
                    <a:pt x="96" y="456"/>
                    <a:pt x="106" y="456"/>
                  </a:cubicBezTo>
                  <a:cubicBezTo>
                    <a:pt x="140" y="463"/>
                    <a:pt x="160" y="473"/>
                    <a:pt x="187" y="484"/>
                  </a:cubicBezTo>
                  <a:cubicBezTo>
                    <a:pt x="215" y="490"/>
                    <a:pt x="245" y="500"/>
                    <a:pt x="276" y="500"/>
                  </a:cubicBezTo>
                  <a:cubicBezTo>
                    <a:pt x="303" y="500"/>
                    <a:pt x="334" y="500"/>
                    <a:pt x="361" y="493"/>
                  </a:cubicBezTo>
                  <a:cubicBezTo>
                    <a:pt x="391" y="490"/>
                    <a:pt x="419" y="484"/>
                    <a:pt x="446" y="473"/>
                  </a:cubicBezTo>
                  <a:cubicBezTo>
                    <a:pt x="497" y="443"/>
                    <a:pt x="548" y="412"/>
                    <a:pt x="582" y="368"/>
                  </a:cubicBezTo>
                  <a:cubicBezTo>
                    <a:pt x="620" y="327"/>
                    <a:pt x="633" y="262"/>
                    <a:pt x="650" y="218"/>
                  </a:cubicBezTo>
                  <a:cubicBezTo>
                    <a:pt x="667" y="178"/>
                    <a:pt x="653" y="116"/>
                    <a:pt x="653" y="85"/>
                  </a:cubicBezTo>
                  <a:cubicBezTo>
                    <a:pt x="647" y="44"/>
                    <a:pt x="644" y="27"/>
                    <a:pt x="644" y="27"/>
                  </a:cubicBezTo>
                  <a:cubicBezTo>
                    <a:pt x="644" y="27"/>
                    <a:pt x="623" y="24"/>
                    <a:pt x="586" y="18"/>
                  </a:cubicBezTo>
                  <a:cubicBezTo>
                    <a:pt x="557" y="18"/>
                    <a:pt x="506"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6"/>
            <p:cNvSpPr/>
            <p:nvPr/>
          </p:nvSpPr>
          <p:spPr>
            <a:xfrm>
              <a:off x="484878" y="1383101"/>
              <a:ext cx="191755" cy="177751"/>
            </a:xfrm>
            <a:custGeom>
              <a:avLst/>
              <a:gdLst/>
              <a:ahLst/>
              <a:cxnLst/>
              <a:rect l="l" t="t" r="r" b="b"/>
              <a:pathLst>
                <a:path w="4368" h="4049" extrusionOk="0">
                  <a:moveTo>
                    <a:pt x="0" y="1"/>
                  </a:moveTo>
                  <a:cubicBezTo>
                    <a:pt x="0" y="1"/>
                    <a:pt x="17" y="32"/>
                    <a:pt x="44" y="86"/>
                  </a:cubicBezTo>
                  <a:cubicBezTo>
                    <a:pt x="75" y="144"/>
                    <a:pt x="122" y="222"/>
                    <a:pt x="187" y="321"/>
                  </a:cubicBezTo>
                  <a:cubicBezTo>
                    <a:pt x="255" y="420"/>
                    <a:pt x="344" y="531"/>
                    <a:pt x="459" y="654"/>
                  </a:cubicBezTo>
                  <a:cubicBezTo>
                    <a:pt x="572" y="773"/>
                    <a:pt x="714" y="902"/>
                    <a:pt x="881" y="1021"/>
                  </a:cubicBezTo>
                  <a:cubicBezTo>
                    <a:pt x="1211" y="1263"/>
                    <a:pt x="1643" y="1481"/>
                    <a:pt x="2109" y="1674"/>
                  </a:cubicBezTo>
                  <a:cubicBezTo>
                    <a:pt x="2344" y="1770"/>
                    <a:pt x="2586" y="1869"/>
                    <a:pt x="2823" y="1971"/>
                  </a:cubicBezTo>
                  <a:cubicBezTo>
                    <a:pt x="2946" y="2021"/>
                    <a:pt x="3065" y="2079"/>
                    <a:pt x="3181" y="2137"/>
                  </a:cubicBezTo>
                  <a:cubicBezTo>
                    <a:pt x="3296" y="2195"/>
                    <a:pt x="3412" y="2260"/>
                    <a:pt x="3517" y="2328"/>
                  </a:cubicBezTo>
                  <a:cubicBezTo>
                    <a:pt x="3732" y="2467"/>
                    <a:pt x="3912" y="2640"/>
                    <a:pt x="4018" y="2852"/>
                  </a:cubicBezTo>
                  <a:cubicBezTo>
                    <a:pt x="4126" y="3062"/>
                    <a:pt x="4153" y="3304"/>
                    <a:pt x="4068" y="3497"/>
                  </a:cubicBezTo>
                  <a:cubicBezTo>
                    <a:pt x="4048" y="3546"/>
                    <a:pt x="4021" y="3593"/>
                    <a:pt x="3987" y="3634"/>
                  </a:cubicBezTo>
                  <a:cubicBezTo>
                    <a:pt x="3956" y="3675"/>
                    <a:pt x="3922" y="3712"/>
                    <a:pt x="3881" y="3742"/>
                  </a:cubicBezTo>
                  <a:cubicBezTo>
                    <a:pt x="3840" y="3773"/>
                    <a:pt x="3800" y="3800"/>
                    <a:pt x="3755" y="3817"/>
                  </a:cubicBezTo>
                  <a:cubicBezTo>
                    <a:pt x="3708" y="3835"/>
                    <a:pt x="3660" y="3848"/>
                    <a:pt x="3616" y="3848"/>
                  </a:cubicBezTo>
                  <a:cubicBezTo>
                    <a:pt x="3609" y="3849"/>
                    <a:pt x="3601" y="3849"/>
                    <a:pt x="3594" y="3849"/>
                  </a:cubicBezTo>
                  <a:cubicBezTo>
                    <a:pt x="3556" y="3849"/>
                    <a:pt x="3517" y="3843"/>
                    <a:pt x="3480" y="3835"/>
                  </a:cubicBezTo>
                  <a:cubicBezTo>
                    <a:pt x="3435" y="3821"/>
                    <a:pt x="3391" y="3800"/>
                    <a:pt x="3351" y="3777"/>
                  </a:cubicBezTo>
                  <a:cubicBezTo>
                    <a:pt x="3275" y="3726"/>
                    <a:pt x="3211" y="3654"/>
                    <a:pt x="3181" y="3573"/>
                  </a:cubicBezTo>
                  <a:cubicBezTo>
                    <a:pt x="3170" y="3555"/>
                    <a:pt x="3167" y="3535"/>
                    <a:pt x="3164" y="3515"/>
                  </a:cubicBezTo>
                  <a:cubicBezTo>
                    <a:pt x="3160" y="3505"/>
                    <a:pt x="3160" y="3494"/>
                    <a:pt x="3160" y="3484"/>
                  </a:cubicBezTo>
                  <a:cubicBezTo>
                    <a:pt x="3157" y="3474"/>
                    <a:pt x="3157" y="3464"/>
                    <a:pt x="3157" y="3453"/>
                  </a:cubicBezTo>
                  <a:cubicBezTo>
                    <a:pt x="3157" y="3413"/>
                    <a:pt x="3164" y="3372"/>
                    <a:pt x="3177" y="3338"/>
                  </a:cubicBezTo>
                  <a:cubicBezTo>
                    <a:pt x="3191" y="3304"/>
                    <a:pt x="3211" y="3270"/>
                    <a:pt x="3235" y="3249"/>
                  </a:cubicBezTo>
                  <a:cubicBezTo>
                    <a:pt x="3259" y="3226"/>
                    <a:pt x="3286" y="3212"/>
                    <a:pt x="3320" y="3202"/>
                  </a:cubicBezTo>
                  <a:cubicBezTo>
                    <a:pt x="3344" y="3194"/>
                    <a:pt x="3368" y="3191"/>
                    <a:pt x="3391" y="3191"/>
                  </a:cubicBezTo>
                  <a:cubicBezTo>
                    <a:pt x="3433" y="3191"/>
                    <a:pt x="3473" y="3201"/>
                    <a:pt x="3507" y="3219"/>
                  </a:cubicBezTo>
                  <a:cubicBezTo>
                    <a:pt x="3534" y="3232"/>
                    <a:pt x="3558" y="3253"/>
                    <a:pt x="3575" y="3273"/>
                  </a:cubicBezTo>
                  <a:cubicBezTo>
                    <a:pt x="3592" y="3297"/>
                    <a:pt x="3606" y="3321"/>
                    <a:pt x="3613" y="3345"/>
                  </a:cubicBezTo>
                  <a:cubicBezTo>
                    <a:pt x="3633" y="3395"/>
                    <a:pt x="3633" y="3447"/>
                    <a:pt x="3627" y="3488"/>
                  </a:cubicBezTo>
                  <a:cubicBezTo>
                    <a:pt x="3622" y="3532"/>
                    <a:pt x="3606" y="3566"/>
                    <a:pt x="3592" y="3593"/>
                  </a:cubicBezTo>
                  <a:cubicBezTo>
                    <a:pt x="3578" y="3620"/>
                    <a:pt x="3561" y="3640"/>
                    <a:pt x="3551" y="3651"/>
                  </a:cubicBezTo>
                  <a:cubicBezTo>
                    <a:pt x="3538" y="3661"/>
                    <a:pt x="3531" y="3668"/>
                    <a:pt x="3531" y="3668"/>
                  </a:cubicBezTo>
                  <a:cubicBezTo>
                    <a:pt x="3531" y="3668"/>
                    <a:pt x="3541" y="3665"/>
                    <a:pt x="3551" y="3654"/>
                  </a:cubicBezTo>
                  <a:cubicBezTo>
                    <a:pt x="3565" y="3644"/>
                    <a:pt x="3586" y="3627"/>
                    <a:pt x="3606" y="3604"/>
                  </a:cubicBezTo>
                  <a:cubicBezTo>
                    <a:pt x="3627" y="3576"/>
                    <a:pt x="3647" y="3542"/>
                    <a:pt x="3660" y="3497"/>
                  </a:cubicBezTo>
                  <a:cubicBezTo>
                    <a:pt x="3674" y="3450"/>
                    <a:pt x="3684" y="3392"/>
                    <a:pt x="3671" y="3331"/>
                  </a:cubicBezTo>
                  <a:cubicBezTo>
                    <a:pt x="3663" y="3297"/>
                    <a:pt x="3650" y="3266"/>
                    <a:pt x="3630" y="3232"/>
                  </a:cubicBezTo>
                  <a:cubicBezTo>
                    <a:pt x="3609" y="3202"/>
                    <a:pt x="3582" y="3175"/>
                    <a:pt x="3548" y="3150"/>
                  </a:cubicBezTo>
                  <a:cubicBezTo>
                    <a:pt x="3497" y="3116"/>
                    <a:pt x="3428" y="3091"/>
                    <a:pt x="3355" y="3091"/>
                  </a:cubicBezTo>
                  <a:cubicBezTo>
                    <a:pt x="3335" y="3091"/>
                    <a:pt x="3316" y="3093"/>
                    <a:pt x="3296" y="3097"/>
                  </a:cubicBezTo>
                  <a:cubicBezTo>
                    <a:pt x="3249" y="3103"/>
                    <a:pt x="3198" y="3124"/>
                    <a:pt x="3157" y="3161"/>
                  </a:cubicBezTo>
                  <a:cubicBezTo>
                    <a:pt x="3116" y="3195"/>
                    <a:pt x="3085" y="3239"/>
                    <a:pt x="3062" y="3290"/>
                  </a:cubicBezTo>
                  <a:cubicBezTo>
                    <a:pt x="3021" y="3389"/>
                    <a:pt x="3014" y="3508"/>
                    <a:pt x="3051" y="3620"/>
                  </a:cubicBezTo>
                  <a:cubicBezTo>
                    <a:pt x="3085" y="3733"/>
                    <a:pt x="3160" y="3831"/>
                    <a:pt x="3255" y="3910"/>
                  </a:cubicBezTo>
                  <a:cubicBezTo>
                    <a:pt x="3303" y="3946"/>
                    <a:pt x="3361" y="3981"/>
                    <a:pt x="3418" y="4004"/>
                  </a:cubicBezTo>
                  <a:cubicBezTo>
                    <a:pt x="3480" y="4028"/>
                    <a:pt x="3548" y="4045"/>
                    <a:pt x="3616" y="4048"/>
                  </a:cubicBezTo>
                  <a:cubicBezTo>
                    <a:pt x="3688" y="4048"/>
                    <a:pt x="3755" y="4035"/>
                    <a:pt x="3823" y="4015"/>
                  </a:cubicBezTo>
                  <a:cubicBezTo>
                    <a:pt x="3892" y="3995"/>
                    <a:pt x="3953" y="3960"/>
                    <a:pt x="4010" y="3920"/>
                  </a:cubicBezTo>
                  <a:cubicBezTo>
                    <a:pt x="4068" y="3879"/>
                    <a:pt x="4123" y="3831"/>
                    <a:pt x="4167" y="3777"/>
                  </a:cubicBezTo>
                  <a:cubicBezTo>
                    <a:pt x="4211" y="3719"/>
                    <a:pt x="4252" y="3661"/>
                    <a:pt x="4283" y="3593"/>
                  </a:cubicBezTo>
                  <a:cubicBezTo>
                    <a:pt x="4313" y="3528"/>
                    <a:pt x="4337" y="3457"/>
                    <a:pt x="4351" y="3386"/>
                  </a:cubicBezTo>
                  <a:cubicBezTo>
                    <a:pt x="4365" y="3310"/>
                    <a:pt x="4368" y="3236"/>
                    <a:pt x="4361" y="3161"/>
                  </a:cubicBezTo>
                  <a:cubicBezTo>
                    <a:pt x="4354" y="3015"/>
                    <a:pt x="4310" y="2869"/>
                    <a:pt x="4245" y="2739"/>
                  </a:cubicBezTo>
                  <a:cubicBezTo>
                    <a:pt x="4181" y="2607"/>
                    <a:pt x="4092" y="2488"/>
                    <a:pt x="3990" y="2385"/>
                  </a:cubicBezTo>
                  <a:cubicBezTo>
                    <a:pt x="3888" y="2280"/>
                    <a:pt x="3776" y="2191"/>
                    <a:pt x="3657" y="2117"/>
                  </a:cubicBezTo>
                  <a:cubicBezTo>
                    <a:pt x="3534" y="2039"/>
                    <a:pt x="3412" y="1974"/>
                    <a:pt x="3289" y="1916"/>
                  </a:cubicBezTo>
                  <a:cubicBezTo>
                    <a:pt x="3164" y="1858"/>
                    <a:pt x="3041" y="1803"/>
                    <a:pt x="2915" y="1753"/>
                  </a:cubicBezTo>
                  <a:cubicBezTo>
                    <a:pt x="2670" y="1651"/>
                    <a:pt x="2426" y="1558"/>
                    <a:pt x="2190" y="1470"/>
                  </a:cubicBezTo>
                  <a:cubicBezTo>
                    <a:pt x="1956" y="1379"/>
                    <a:pt x="1732" y="1293"/>
                    <a:pt x="1524" y="1198"/>
                  </a:cubicBezTo>
                  <a:cubicBezTo>
                    <a:pt x="1316" y="1106"/>
                    <a:pt x="1126" y="1007"/>
                    <a:pt x="956" y="905"/>
                  </a:cubicBezTo>
                  <a:cubicBezTo>
                    <a:pt x="789" y="803"/>
                    <a:pt x="639" y="695"/>
                    <a:pt x="517" y="593"/>
                  </a:cubicBezTo>
                  <a:cubicBezTo>
                    <a:pt x="391" y="491"/>
                    <a:pt x="289" y="389"/>
                    <a:pt x="214" y="300"/>
                  </a:cubicBezTo>
                  <a:cubicBezTo>
                    <a:pt x="140" y="211"/>
                    <a:pt x="85" y="137"/>
                    <a:pt x="51" y="82"/>
                  </a:cubicBezTo>
                  <a:cubicBezTo>
                    <a:pt x="20" y="2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6"/>
            <p:cNvSpPr/>
            <p:nvPr/>
          </p:nvSpPr>
          <p:spPr>
            <a:xfrm>
              <a:off x="617019" y="1566518"/>
              <a:ext cx="95000" cy="164274"/>
            </a:xfrm>
            <a:custGeom>
              <a:avLst/>
              <a:gdLst/>
              <a:ahLst/>
              <a:cxnLst/>
              <a:rect l="l" t="t" r="r" b="b"/>
              <a:pathLst>
                <a:path w="2164" h="3742" extrusionOk="0">
                  <a:moveTo>
                    <a:pt x="0" y="0"/>
                  </a:moveTo>
                  <a:cubicBezTo>
                    <a:pt x="0" y="0"/>
                    <a:pt x="7" y="27"/>
                    <a:pt x="21" y="75"/>
                  </a:cubicBezTo>
                  <a:cubicBezTo>
                    <a:pt x="28" y="99"/>
                    <a:pt x="34" y="126"/>
                    <a:pt x="45" y="160"/>
                  </a:cubicBezTo>
                  <a:cubicBezTo>
                    <a:pt x="55" y="194"/>
                    <a:pt x="65" y="235"/>
                    <a:pt x="78" y="279"/>
                  </a:cubicBezTo>
                  <a:cubicBezTo>
                    <a:pt x="140" y="449"/>
                    <a:pt x="239" y="698"/>
                    <a:pt x="408" y="966"/>
                  </a:cubicBezTo>
                  <a:cubicBezTo>
                    <a:pt x="433" y="1000"/>
                    <a:pt x="453" y="1034"/>
                    <a:pt x="477" y="1068"/>
                  </a:cubicBezTo>
                  <a:cubicBezTo>
                    <a:pt x="501" y="1102"/>
                    <a:pt x="524" y="1136"/>
                    <a:pt x="548" y="1173"/>
                  </a:cubicBezTo>
                  <a:cubicBezTo>
                    <a:pt x="572" y="1208"/>
                    <a:pt x="596" y="1245"/>
                    <a:pt x="623" y="1279"/>
                  </a:cubicBezTo>
                  <a:cubicBezTo>
                    <a:pt x="647" y="1316"/>
                    <a:pt x="674" y="1351"/>
                    <a:pt x="701" y="1388"/>
                  </a:cubicBezTo>
                  <a:cubicBezTo>
                    <a:pt x="813" y="1531"/>
                    <a:pt x="936" y="1677"/>
                    <a:pt x="1069" y="1823"/>
                  </a:cubicBezTo>
                  <a:cubicBezTo>
                    <a:pt x="1198" y="1969"/>
                    <a:pt x="1334" y="2120"/>
                    <a:pt x="1470" y="2269"/>
                  </a:cubicBezTo>
                  <a:cubicBezTo>
                    <a:pt x="1603" y="2419"/>
                    <a:pt x="1728" y="2569"/>
                    <a:pt x="1807" y="2735"/>
                  </a:cubicBezTo>
                  <a:cubicBezTo>
                    <a:pt x="1827" y="2776"/>
                    <a:pt x="1848" y="2817"/>
                    <a:pt x="1857" y="2861"/>
                  </a:cubicBezTo>
                  <a:cubicBezTo>
                    <a:pt x="1865" y="2881"/>
                    <a:pt x="1871" y="2902"/>
                    <a:pt x="1875" y="2925"/>
                  </a:cubicBezTo>
                  <a:cubicBezTo>
                    <a:pt x="1878" y="2946"/>
                    <a:pt x="1885" y="2966"/>
                    <a:pt x="1885" y="2987"/>
                  </a:cubicBezTo>
                  <a:cubicBezTo>
                    <a:pt x="1892" y="3028"/>
                    <a:pt x="1888" y="3068"/>
                    <a:pt x="1885" y="3109"/>
                  </a:cubicBezTo>
                  <a:cubicBezTo>
                    <a:pt x="1878" y="3150"/>
                    <a:pt x="1871" y="3191"/>
                    <a:pt x="1854" y="3228"/>
                  </a:cubicBezTo>
                  <a:cubicBezTo>
                    <a:pt x="1827" y="3307"/>
                    <a:pt x="1780" y="3375"/>
                    <a:pt x="1725" y="3426"/>
                  </a:cubicBezTo>
                  <a:cubicBezTo>
                    <a:pt x="1698" y="3450"/>
                    <a:pt x="1667" y="3467"/>
                    <a:pt x="1633" y="3480"/>
                  </a:cubicBezTo>
                  <a:cubicBezTo>
                    <a:pt x="1626" y="3483"/>
                    <a:pt x="1620" y="3487"/>
                    <a:pt x="1609" y="3490"/>
                  </a:cubicBezTo>
                  <a:cubicBezTo>
                    <a:pt x="1603" y="3490"/>
                    <a:pt x="1592" y="3494"/>
                    <a:pt x="1586" y="3494"/>
                  </a:cubicBezTo>
                  <a:cubicBezTo>
                    <a:pt x="1568" y="3497"/>
                    <a:pt x="1551" y="3500"/>
                    <a:pt x="1535" y="3500"/>
                  </a:cubicBezTo>
                  <a:cubicBezTo>
                    <a:pt x="1533" y="3500"/>
                    <a:pt x="1530" y="3500"/>
                    <a:pt x="1528" y="3500"/>
                  </a:cubicBezTo>
                  <a:cubicBezTo>
                    <a:pt x="1387" y="3500"/>
                    <a:pt x="1230" y="3407"/>
                    <a:pt x="1127" y="3296"/>
                  </a:cubicBezTo>
                  <a:cubicBezTo>
                    <a:pt x="1099" y="3269"/>
                    <a:pt x="1079" y="3238"/>
                    <a:pt x="1058" y="3208"/>
                  </a:cubicBezTo>
                  <a:cubicBezTo>
                    <a:pt x="1038" y="3174"/>
                    <a:pt x="1025" y="3140"/>
                    <a:pt x="1014" y="3109"/>
                  </a:cubicBezTo>
                  <a:cubicBezTo>
                    <a:pt x="1008" y="3075"/>
                    <a:pt x="1000" y="3041"/>
                    <a:pt x="1000" y="3007"/>
                  </a:cubicBezTo>
                  <a:cubicBezTo>
                    <a:pt x="1000" y="2977"/>
                    <a:pt x="1004" y="2946"/>
                    <a:pt x="1014" y="2916"/>
                  </a:cubicBezTo>
                  <a:cubicBezTo>
                    <a:pt x="1058" y="2796"/>
                    <a:pt x="1160" y="2708"/>
                    <a:pt x="1256" y="2701"/>
                  </a:cubicBezTo>
                  <a:cubicBezTo>
                    <a:pt x="1265" y="2699"/>
                    <a:pt x="1275" y="2698"/>
                    <a:pt x="1284" y="2698"/>
                  </a:cubicBezTo>
                  <a:cubicBezTo>
                    <a:pt x="1367" y="2698"/>
                    <a:pt x="1436" y="2763"/>
                    <a:pt x="1466" y="2830"/>
                  </a:cubicBezTo>
                  <a:cubicBezTo>
                    <a:pt x="1487" y="2864"/>
                    <a:pt x="1494" y="2902"/>
                    <a:pt x="1497" y="2936"/>
                  </a:cubicBezTo>
                  <a:cubicBezTo>
                    <a:pt x="1501" y="2966"/>
                    <a:pt x="1490" y="2993"/>
                    <a:pt x="1484" y="3018"/>
                  </a:cubicBezTo>
                  <a:cubicBezTo>
                    <a:pt x="1474" y="3038"/>
                    <a:pt x="1463" y="3054"/>
                    <a:pt x="1457" y="3062"/>
                  </a:cubicBezTo>
                  <a:cubicBezTo>
                    <a:pt x="1446" y="3072"/>
                    <a:pt x="1443" y="3079"/>
                    <a:pt x="1443" y="3079"/>
                  </a:cubicBezTo>
                  <a:cubicBezTo>
                    <a:pt x="1443" y="3079"/>
                    <a:pt x="1446" y="3072"/>
                    <a:pt x="1457" y="3065"/>
                  </a:cubicBezTo>
                  <a:cubicBezTo>
                    <a:pt x="1470" y="3059"/>
                    <a:pt x="1484" y="3045"/>
                    <a:pt x="1501" y="3028"/>
                  </a:cubicBezTo>
                  <a:cubicBezTo>
                    <a:pt x="1504" y="3014"/>
                    <a:pt x="1515" y="3004"/>
                    <a:pt x="1521" y="2990"/>
                  </a:cubicBezTo>
                  <a:cubicBezTo>
                    <a:pt x="1524" y="2980"/>
                    <a:pt x="1528" y="2973"/>
                    <a:pt x="1531" y="2966"/>
                  </a:cubicBezTo>
                  <a:cubicBezTo>
                    <a:pt x="1535" y="2957"/>
                    <a:pt x="1535" y="2946"/>
                    <a:pt x="1538" y="2939"/>
                  </a:cubicBezTo>
                  <a:cubicBezTo>
                    <a:pt x="1545" y="2902"/>
                    <a:pt x="1545" y="2854"/>
                    <a:pt x="1535" y="2806"/>
                  </a:cubicBezTo>
                  <a:cubicBezTo>
                    <a:pt x="1521" y="2756"/>
                    <a:pt x="1497" y="2701"/>
                    <a:pt x="1449" y="2657"/>
                  </a:cubicBezTo>
                  <a:cubicBezTo>
                    <a:pt x="1439" y="2643"/>
                    <a:pt x="1426" y="2633"/>
                    <a:pt x="1412" y="2623"/>
                  </a:cubicBezTo>
                  <a:cubicBezTo>
                    <a:pt x="1395" y="2613"/>
                    <a:pt x="1381" y="2605"/>
                    <a:pt x="1364" y="2596"/>
                  </a:cubicBezTo>
                  <a:cubicBezTo>
                    <a:pt x="1347" y="2589"/>
                    <a:pt x="1327" y="2585"/>
                    <a:pt x="1310" y="2579"/>
                  </a:cubicBezTo>
                  <a:cubicBezTo>
                    <a:pt x="1290" y="2575"/>
                    <a:pt x="1273" y="2572"/>
                    <a:pt x="1252" y="2572"/>
                  </a:cubicBezTo>
                  <a:cubicBezTo>
                    <a:pt x="1212" y="2572"/>
                    <a:pt x="1171" y="2579"/>
                    <a:pt x="1133" y="2592"/>
                  </a:cubicBezTo>
                  <a:cubicBezTo>
                    <a:pt x="1096" y="2605"/>
                    <a:pt x="1055" y="2626"/>
                    <a:pt x="1021" y="2650"/>
                  </a:cubicBezTo>
                  <a:cubicBezTo>
                    <a:pt x="956" y="2701"/>
                    <a:pt x="898" y="2776"/>
                    <a:pt x="868" y="2864"/>
                  </a:cubicBezTo>
                  <a:cubicBezTo>
                    <a:pt x="854" y="2908"/>
                    <a:pt x="841" y="2957"/>
                    <a:pt x="841" y="3004"/>
                  </a:cubicBezTo>
                  <a:cubicBezTo>
                    <a:pt x="837" y="3051"/>
                    <a:pt x="841" y="3103"/>
                    <a:pt x="851" y="3150"/>
                  </a:cubicBezTo>
                  <a:cubicBezTo>
                    <a:pt x="874" y="3246"/>
                    <a:pt x="919" y="3337"/>
                    <a:pt x="980" y="3419"/>
                  </a:cubicBezTo>
                  <a:cubicBezTo>
                    <a:pt x="1038" y="3500"/>
                    <a:pt x="1116" y="3572"/>
                    <a:pt x="1204" y="3630"/>
                  </a:cubicBezTo>
                  <a:cubicBezTo>
                    <a:pt x="1293" y="3687"/>
                    <a:pt x="1402" y="3735"/>
                    <a:pt x="1531" y="3742"/>
                  </a:cubicBezTo>
                  <a:cubicBezTo>
                    <a:pt x="1562" y="3742"/>
                    <a:pt x="1592" y="3739"/>
                    <a:pt x="1623" y="3735"/>
                  </a:cubicBezTo>
                  <a:cubicBezTo>
                    <a:pt x="1640" y="3735"/>
                    <a:pt x="1657" y="3732"/>
                    <a:pt x="1670" y="3728"/>
                  </a:cubicBezTo>
                  <a:cubicBezTo>
                    <a:pt x="1688" y="3721"/>
                    <a:pt x="1705" y="3721"/>
                    <a:pt x="1719" y="3715"/>
                  </a:cubicBezTo>
                  <a:cubicBezTo>
                    <a:pt x="1780" y="3695"/>
                    <a:pt x="1837" y="3660"/>
                    <a:pt x="1888" y="3623"/>
                  </a:cubicBezTo>
                  <a:cubicBezTo>
                    <a:pt x="1936" y="3582"/>
                    <a:pt x="1980" y="3538"/>
                    <a:pt x="2014" y="3487"/>
                  </a:cubicBezTo>
                  <a:cubicBezTo>
                    <a:pt x="2035" y="3459"/>
                    <a:pt x="2048" y="3432"/>
                    <a:pt x="2062" y="3409"/>
                  </a:cubicBezTo>
                  <a:cubicBezTo>
                    <a:pt x="2075" y="3381"/>
                    <a:pt x="2093" y="3354"/>
                    <a:pt x="2102" y="3324"/>
                  </a:cubicBezTo>
                  <a:cubicBezTo>
                    <a:pt x="2127" y="3269"/>
                    <a:pt x="2140" y="3208"/>
                    <a:pt x="2151" y="3147"/>
                  </a:cubicBezTo>
                  <a:cubicBezTo>
                    <a:pt x="2160" y="3086"/>
                    <a:pt x="2164" y="3024"/>
                    <a:pt x="2157" y="2960"/>
                  </a:cubicBezTo>
                  <a:cubicBezTo>
                    <a:pt x="2154" y="2925"/>
                    <a:pt x="2147" y="2899"/>
                    <a:pt x="2143" y="2868"/>
                  </a:cubicBezTo>
                  <a:cubicBezTo>
                    <a:pt x="2137" y="2841"/>
                    <a:pt x="2130" y="2810"/>
                    <a:pt x="2123" y="2783"/>
                  </a:cubicBezTo>
                  <a:cubicBezTo>
                    <a:pt x="2106" y="2725"/>
                    <a:pt x="2082" y="2671"/>
                    <a:pt x="2058" y="2616"/>
                  </a:cubicBezTo>
                  <a:cubicBezTo>
                    <a:pt x="1956" y="2405"/>
                    <a:pt x="1810" y="2238"/>
                    <a:pt x="1667" y="2085"/>
                  </a:cubicBezTo>
                  <a:cubicBezTo>
                    <a:pt x="1528" y="1932"/>
                    <a:pt x="1385" y="1789"/>
                    <a:pt x="1245" y="1654"/>
                  </a:cubicBezTo>
                  <a:cubicBezTo>
                    <a:pt x="1110" y="1514"/>
                    <a:pt x="977" y="1385"/>
                    <a:pt x="854" y="1255"/>
                  </a:cubicBezTo>
                  <a:cubicBezTo>
                    <a:pt x="732" y="1129"/>
                    <a:pt x="617" y="1007"/>
                    <a:pt x="521" y="888"/>
                  </a:cubicBezTo>
                  <a:cubicBezTo>
                    <a:pt x="327" y="650"/>
                    <a:pt x="191" y="429"/>
                    <a:pt x="113" y="266"/>
                  </a:cubicBezTo>
                  <a:cubicBezTo>
                    <a:pt x="92" y="225"/>
                    <a:pt x="75" y="187"/>
                    <a:pt x="58" y="156"/>
                  </a:cubicBezTo>
                  <a:cubicBezTo>
                    <a:pt x="48" y="123"/>
                    <a:pt x="38" y="95"/>
                    <a:pt x="28" y="71"/>
                  </a:cubicBezTo>
                  <a:cubicBezTo>
                    <a:pt x="11" y="24"/>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6"/>
            <p:cNvSpPr/>
            <p:nvPr/>
          </p:nvSpPr>
          <p:spPr>
            <a:xfrm>
              <a:off x="602400" y="1694927"/>
              <a:ext cx="48861" cy="101321"/>
            </a:xfrm>
            <a:custGeom>
              <a:avLst/>
              <a:gdLst/>
              <a:ahLst/>
              <a:cxnLst/>
              <a:rect l="l" t="t" r="r" b="b"/>
              <a:pathLst>
                <a:path w="1113" h="2308" extrusionOk="0">
                  <a:moveTo>
                    <a:pt x="409" y="1723"/>
                  </a:moveTo>
                  <a:lnTo>
                    <a:pt x="409" y="1723"/>
                  </a:lnTo>
                  <a:cubicBezTo>
                    <a:pt x="408" y="1724"/>
                    <a:pt x="408" y="1724"/>
                    <a:pt x="408" y="1725"/>
                  </a:cubicBezTo>
                  <a:lnTo>
                    <a:pt x="408" y="1725"/>
                  </a:lnTo>
                  <a:cubicBezTo>
                    <a:pt x="408" y="1724"/>
                    <a:pt x="408" y="1724"/>
                    <a:pt x="409" y="1723"/>
                  </a:cubicBezTo>
                  <a:close/>
                  <a:moveTo>
                    <a:pt x="408" y="1725"/>
                  </a:moveTo>
                  <a:lnTo>
                    <a:pt x="408" y="1725"/>
                  </a:lnTo>
                  <a:cubicBezTo>
                    <a:pt x="408" y="1725"/>
                    <a:pt x="408" y="1726"/>
                    <a:pt x="408" y="1726"/>
                  </a:cubicBezTo>
                  <a:cubicBezTo>
                    <a:pt x="408" y="1725"/>
                    <a:pt x="408" y="1725"/>
                    <a:pt x="408" y="1725"/>
                  </a:cubicBezTo>
                  <a:close/>
                  <a:moveTo>
                    <a:pt x="861" y="0"/>
                  </a:moveTo>
                  <a:cubicBezTo>
                    <a:pt x="861" y="1"/>
                    <a:pt x="851" y="11"/>
                    <a:pt x="834" y="35"/>
                  </a:cubicBezTo>
                  <a:cubicBezTo>
                    <a:pt x="816" y="55"/>
                    <a:pt x="793" y="89"/>
                    <a:pt x="762" y="134"/>
                  </a:cubicBezTo>
                  <a:cubicBezTo>
                    <a:pt x="711" y="225"/>
                    <a:pt x="643" y="374"/>
                    <a:pt x="629" y="562"/>
                  </a:cubicBezTo>
                  <a:cubicBezTo>
                    <a:pt x="619" y="749"/>
                    <a:pt x="639" y="970"/>
                    <a:pt x="708" y="1195"/>
                  </a:cubicBezTo>
                  <a:cubicBezTo>
                    <a:pt x="738" y="1303"/>
                    <a:pt x="776" y="1412"/>
                    <a:pt x="796" y="1511"/>
                  </a:cubicBezTo>
                  <a:cubicBezTo>
                    <a:pt x="816" y="1613"/>
                    <a:pt x="820" y="1705"/>
                    <a:pt x="793" y="1779"/>
                  </a:cubicBezTo>
                  <a:cubicBezTo>
                    <a:pt x="769" y="1851"/>
                    <a:pt x="714" y="1919"/>
                    <a:pt x="643" y="1960"/>
                  </a:cubicBezTo>
                  <a:cubicBezTo>
                    <a:pt x="581" y="1998"/>
                    <a:pt x="512" y="2016"/>
                    <a:pt x="446" y="2016"/>
                  </a:cubicBezTo>
                  <a:cubicBezTo>
                    <a:pt x="435" y="2016"/>
                    <a:pt x="425" y="2015"/>
                    <a:pt x="415" y="2015"/>
                  </a:cubicBezTo>
                  <a:cubicBezTo>
                    <a:pt x="378" y="2011"/>
                    <a:pt x="340" y="2001"/>
                    <a:pt x="309" y="1987"/>
                  </a:cubicBezTo>
                  <a:cubicBezTo>
                    <a:pt x="279" y="1974"/>
                    <a:pt x="251" y="1953"/>
                    <a:pt x="235" y="1930"/>
                  </a:cubicBezTo>
                  <a:cubicBezTo>
                    <a:pt x="215" y="1905"/>
                    <a:pt x="204" y="1872"/>
                    <a:pt x="198" y="1834"/>
                  </a:cubicBezTo>
                  <a:cubicBezTo>
                    <a:pt x="190" y="1797"/>
                    <a:pt x="190" y="1756"/>
                    <a:pt x="194" y="1721"/>
                  </a:cubicBezTo>
                  <a:cubicBezTo>
                    <a:pt x="201" y="1688"/>
                    <a:pt x="211" y="1660"/>
                    <a:pt x="225" y="1633"/>
                  </a:cubicBezTo>
                  <a:cubicBezTo>
                    <a:pt x="235" y="1613"/>
                    <a:pt x="256" y="1596"/>
                    <a:pt x="279" y="1583"/>
                  </a:cubicBezTo>
                  <a:cubicBezTo>
                    <a:pt x="296" y="1572"/>
                    <a:pt x="315" y="1568"/>
                    <a:pt x="333" y="1568"/>
                  </a:cubicBezTo>
                  <a:cubicBezTo>
                    <a:pt x="357" y="1568"/>
                    <a:pt x="379" y="1577"/>
                    <a:pt x="391" y="1592"/>
                  </a:cubicBezTo>
                  <a:cubicBezTo>
                    <a:pt x="422" y="1619"/>
                    <a:pt x="429" y="1660"/>
                    <a:pt x="425" y="1688"/>
                  </a:cubicBezTo>
                  <a:cubicBezTo>
                    <a:pt x="420" y="1706"/>
                    <a:pt x="411" y="1718"/>
                    <a:pt x="409" y="1723"/>
                  </a:cubicBezTo>
                  <a:lnTo>
                    <a:pt x="409" y="1723"/>
                  </a:lnTo>
                  <a:cubicBezTo>
                    <a:pt x="412" y="1719"/>
                    <a:pt x="426" y="1713"/>
                    <a:pt x="443" y="1695"/>
                  </a:cubicBezTo>
                  <a:cubicBezTo>
                    <a:pt x="460" y="1671"/>
                    <a:pt x="476" y="1619"/>
                    <a:pt x="452" y="1558"/>
                  </a:cubicBezTo>
                  <a:cubicBezTo>
                    <a:pt x="446" y="1542"/>
                    <a:pt x="439" y="1528"/>
                    <a:pt x="422" y="1511"/>
                  </a:cubicBezTo>
                  <a:cubicBezTo>
                    <a:pt x="419" y="1508"/>
                    <a:pt x="415" y="1504"/>
                    <a:pt x="411" y="1501"/>
                  </a:cubicBezTo>
                  <a:lnTo>
                    <a:pt x="402" y="1494"/>
                  </a:lnTo>
                  <a:cubicBezTo>
                    <a:pt x="398" y="1490"/>
                    <a:pt x="391" y="1487"/>
                    <a:pt x="388" y="1484"/>
                  </a:cubicBezTo>
                  <a:cubicBezTo>
                    <a:pt x="385" y="1481"/>
                    <a:pt x="378" y="1481"/>
                    <a:pt x="374" y="1477"/>
                  </a:cubicBezTo>
                  <a:cubicBezTo>
                    <a:pt x="346" y="1465"/>
                    <a:pt x="316" y="1459"/>
                    <a:pt x="285" y="1459"/>
                  </a:cubicBezTo>
                  <a:cubicBezTo>
                    <a:pt x="270" y="1459"/>
                    <a:pt x="256" y="1460"/>
                    <a:pt x="242" y="1463"/>
                  </a:cubicBezTo>
                  <a:cubicBezTo>
                    <a:pt x="194" y="1473"/>
                    <a:pt x="146" y="1501"/>
                    <a:pt x="109" y="1542"/>
                  </a:cubicBezTo>
                  <a:cubicBezTo>
                    <a:pt x="68" y="1579"/>
                    <a:pt x="41" y="1630"/>
                    <a:pt x="27" y="1681"/>
                  </a:cubicBezTo>
                  <a:cubicBezTo>
                    <a:pt x="11" y="1732"/>
                    <a:pt x="3" y="1787"/>
                    <a:pt x="0" y="1844"/>
                  </a:cubicBezTo>
                  <a:cubicBezTo>
                    <a:pt x="0" y="1899"/>
                    <a:pt x="3" y="1966"/>
                    <a:pt x="34" y="2035"/>
                  </a:cubicBezTo>
                  <a:cubicBezTo>
                    <a:pt x="61" y="2103"/>
                    <a:pt x="109" y="2161"/>
                    <a:pt x="167" y="2202"/>
                  </a:cubicBezTo>
                  <a:cubicBezTo>
                    <a:pt x="225" y="2246"/>
                    <a:pt x="292" y="2277"/>
                    <a:pt x="364" y="2293"/>
                  </a:cubicBezTo>
                  <a:cubicBezTo>
                    <a:pt x="405" y="2302"/>
                    <a:pt x="446" y="2307"/>
                    <a:pt x="487" y="2307"/>
                  </a:cubicBezTo>
                  <a:cubicBezTo>
                    <a:pt x="595" y="2307"/>
                    <a:pt x="703" y="2276"/>
                    <a:pt x="796" y="2222"/>
                  </a:cubicBezTo>
                  <a:cubicBezTo>
                    <a:pt x="925" y="2150"/>
                    <a:pt x="1034" y="2028"/>
                    <a:pt x="1085" y="1872"/>
                  </a:cubicBezTo>
                  <a:cubicBezTo>
                    <a:pt x="1105" y="1793"/>
                    <a:pt x="1113" y="1718"/>
                    <a:pt x="1105" y="1644"/>
                  </a:cubicBezTo>
                  <a:cubicBezTo>
                    <a:pt x="1102" y="1572"/>
                    <a:pt x="1088" y="1504"/>
                    <a:pt x="1068" y="1443"/>
                  </a:cubicBezTo>
                  <a:cubicBezTo>
                    <a:pt x="1031" y="1317"/>
                    <a:pt x="980" y="1211"/>
                    <a:pt x="939" y="1113"/>
                  </a:cubicBezTo>
                  <a:cubicBezTo>
                    <a:pt x="857" y="919"/>
                    <a:pt x="796" y="729"/>
                    <a:pt x="779" y="562"/>
                  </a:cubicBezTo>
                  <a:cubicBezTo>
                    <a:pt x="776" y="517"/>
                    <a:pt x="772" y="476"/>
                    <a:pt x="772" y="440"/>
                  </a:cubicBezTo>
                  <a:cubicBezTo>
                    <a:pt x="769" y="419"/>
                    <a:pt x="769" y="402"/>
                    <a:pt x="769" y="385"/>
                  </a:cubicBezTo>
                  <a:cubicBezTo>
                    <a:pt x="769" y="365"/>
                    <a:pt x="769" y="347"/>
                    <a:pt x="772" y="330"/>
                  </a:cubicBezTo>
                  <a:cubicBezTo>
                    <a:pt x="772" y="313"/>
                    <a:pt x="772" y="297"/>
                    <a:pt x="776" y="280"/>
                  </a:cubicBezTo>
                  <a:cubicBezTo>
                    <a:pt x="779" y="263"/>
                    <a:pt x="779" y="249"/>
                    <a:pt x="782" y="232"/>
                  </a:cubicBezTo>
                  <a:cubicBezTo>
                    <a:pt x="786" y="201"/>
                    <a:pt x="796" y="174"/>
                    <a:pt x="799" y="150"/>
                  </a:cubicBezTo>
                  <a:cubicBezTo>
                    <a:pt x="813" y="103"/>
                    <a:pt x="830" y="65"/>
                    <a:pt x="840" y="38"/>
                  </a:cubicBezTo>
                  <a:cubicBezTo>
                    <a:pt x="854" y="14"/>
                    <a:pt x="861" y="1"/>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6"/>
            <p:cNvSpPr/>
            <p:nvPr/>
          </p:nvSpPr>
          <p:spPr>
            <a:xfrm>
              <a:off x="355677" y="921222"/>
              <a:ext cx="249879" cy="268097"/>
            </a:xfrm>
            <a:custGeom>
              <a:avLst/>
              <a:gdLst/>
              <a:ahLst/>
              <a:cxnLst/>
              <a:rect l="l" t="t" r="r" b="b"/>
              <a:pathLst>
                <a:path w="5692" h="6107" extrusionOk="0">
                  <a:moveTo>
                    <a:pt x="1" y="1"/>
                  </a:moveTo>
                  <a:cubicBezTo>
                    <a:pt x="1" y="1"/>
                    <a:pt x="7" y="34"/>
                    <a:pt x="18" y="99"/>
                  </a:cubicBezTo>
                  <a:cubicBezTo>
                    <a:pt x="21" y="116"/>
                    <a:pt x="24" y="136"/>
                    <a:pt x="28" y="157"/>
                  </a:cubicBezTo>
                  <a:cubicBezTo>
                    <a:pt x="31" y="174"/>
                    <a:pt x="34" y="198"/>
                    <a:pt x="42" y="221"/>
                  </a:cubicBezTo>
                  <a:cubicBezTo>
                    <a:pt x="45" y="246"/>
                    <a:pt x="51" y="269"/>
                    <a:pt x="55" y="300"/>
                  </a:cubicBezTo>
                  <a:cubicBezTo>
                    <a:pt x="62" y="327"/>
                    <a:pt x="72" y="354"/>
                    <a:pt x="79" y="384"/>
                  </a:cubicBezTo>
                  <a:cubicBezTo>
                    <a:pt x="113" y="504"/>
                    <a:pt x="164" y="650"/>
                    <a:pt x="235" y="810"/>
                  </a:cubicBezTo>
                  <a:cubicBezTo>
                    <a:pt x="307" y="973"/>
                    <a:pt x="406" y="1150"/>
                    <a:pt x="538" y="1323"/>
                  </a:cubicBezTo>
                  <a:cubicBezTo>
                    <a:pt x="671" y="1500"/>
                    <a:pt x="830" y="1678"/>
                    <a:pt x="1024" y="1841"/>
                  </a:cubicBezTo>
                  <a:cubicBezTo>
                    <a:pt x="1051" y="1861"/>
                    <a:pt x="1075" y="1882"/>
                    <a:pt x="1100" y="1902"/>
                  </a:cubicBezTo>
                  <a:cubicBezTo>
                    <a:pt x="1127" y="1923"/>
                    <a:pt x="1150" y="1940"/>
                    <a:pt x="1177" y="1960"/>
                  </a:cubicBezTo>
                  <a:lnTo>
                    <a:pt x="1218" y="1990"/>
                  </a:lnTo>
                  <a:lnTo>
                    <a:pt x="1259" y="2017"/>
                  </a:lnTo>
                  <a:cubicBezTo>
                    <a:pt x="1287" y="2034"/>
                    <a:pt x="1313" y="2055"/>
                    <a:pt x="1345" y="2072"/>
                  </a:cubicBezTo>
                  <a:cubicBezTo>
                    <a:pt x="1456" y="2144"/>
                    <a:pt x="1576" y="2208"/>
                    <a:pt x="1701" y="2262"/>
                  </a:cubicBezTo>
                  <a:cubicBezTo>
                    <a:pt x="1953" y="2381"/>
                    <a:pt x="2218" y="2470"/>
                    <a:pt x="2483" y="2559"/>
                  </a:cubicBezTo>
                  <a:cubicBezTo>
                    <a:pt x="2749" y="2647"/>
                    <a:pt x="3014" y="2732"/>
                    <a:pt x="3276" y="2834"/>
                  </a:cubicBezTo>
                  <a:cubicBezTo>
                    <a:pt x="3406" y="2882"/>
                    <a:pt x="3532" y="2936"/>
                    <a:pt x="3661" y="2990"/>
                  </a:cubicBezTo>
                  <a:cubicBezTo>
                    <a:pt x="3783" y="3048"/>
                    <a:pt x="3909" y="3106"/>
                    <a:pt x="4025" y="3171"/>
                  </a:cubicBezTo>
                  <a:cubicBezTo>
                    <a:pt x="4086" y="3205"/>
                    <a:pt x="4144" y="3239"/>
                    <a:pt x="4202" y="3273"/>
                  </a:cubicBezTo>
                  <a:cubicBezTo>
                    <a:pt x="4256" y="3310"/>
                    <a:pt x="4314" y="3344"/>
                    <a:pt x="4368" y="3381"/>
                  </a:cubicBezTo>
                  <a:cubicBezTo>
                    <a:pt x="4395" y="3402"/>
                    <a:pt x="4422" y="3419"/>
                    <a:pt x="4450" y="3439"/>
                  </a:cubicBezTo>
                  <a:cubicBezTo>
                    <a:pt x="4477" y="3457"/>
                    <a:pt x="4501" y="3477"/>
                    <a:pt x="4528" y="3497"/>
                  </a:cubicBezTo>
                  <a:cubicBezTo>
                    <a:pt x="4579" y="3535"/>
                    <a:pt x="4626" y="3579"/>
                    <a:pt x="4678" y="3617"/>
                  </a:cubicBezTo>
                  <a:cubicBezTo>
                    <a:pt x="4871" y="3786"/>
                    <a:pt x="5035" y="3967"/>
                    <a:pt x="5168" y="4160"/>
                  </a:cubicBezTo>
                  <a:cubicBezTo>
                    <a:pt x="5297" y="4355"/>
                    <a:pt x="5399" y="4552"/>
                    <a:pt x="5463" y="4749"/>
                  </a:cubicBezTo>
                  <a:cubicBezTo>
                    <a:pt x="5529" y="4943"/>
                    <a:pt x="5565" y="5130"/>
                    <a:pt x="5576" y="5300"/>
                  </a:cubicBezTo>
                  <a:cubicBezTo>
                    <a:pt x="5586" y="5467"/>
                    <a:pt x="5582" y="5617"/>
                    <a:pt x="5556" y="5736"/>
                  </a:cubicBezTo>
                  <a:cubicBezTo>
                    <a:pt x="5549" y="5766"/>
                    <a:pt x="5545" y="5797"/>
                    <a:pt x="5538" y="5821"/>
                  </a:cubicBezTo>
                  <a:cubicBezTo>
                    <a:pt x="5532" y="5848"/>
                    <a:pt x="5525" y="5875"/>
                    <a:pt x="5521" y="5895"/>
                  </a:cubicBezTo>
                  <a:cubicBezTo>
                    <a:pt x="5515" y="5920"/>
                    <a:pt x="5508" y="5940"/>
                    <a:pt x="5501" y="5961"/>
                  </a:cubicBezTo>
                  <a:cubicBezTo>
                    <a:pt x="5494" y="5981"/>
                    <a:pt x="5488" y="5997"/>
                    <a:pt x="5484" y="6011"/>
                  </a:cubicBezTo>
                  <a:cubicBezTo>
                    <a:pt x="5457" y="6076"/>
                    <a:pt x="5447" y="6107"/>
                    <a:pt x="5447" y="6107"/>
                  </a:cubicBezTo>
                  <a:cubicBezTo>
                    <a:pt x="5447" y="6107"/>
                    <a:pt x="5460" y="6076"/>
                    <a:pt x="5494" y="6018"/>
                  </a:cubicBezTo>
                  <a:cubicBezTo>
                    <a:pt x="5501" y="6001"/>
                    <a:pt x="5508" y="5987"/>
                    <a:pt x="5518" y="5967"/>
                  </a:cubicBezTo>
                  <a:cubicBezTo>
                    <a:pt x="5529" y="5950"/>
                    <a:pt x="5535" y="5929"/>
                    <a:pt x="5545" y="5906"/>
                  </a:cubicBezTo>
                  <a:cubicBezTo>
                    <a:pt x="5556" y="5882"/>
                    <a:pt x="5565" y="5858"/>
                    <a:pt x="5576" y="5834"/>
                  </a:cubicBezTo>
                  <a:cubicBezTo>
                    <a:pt x="5586" y="5807"/>
                    <a:pt x="5593" y="5777"/>
                    <a:pt x="5603" y="5749"/>
                  </a:cubicBezTo>
                  <a:cubicBezTo>
                    <a:pt x="5640" y="5627"/>
                    <a:pt x="5671" y="5477"/>
                    <a:pt x="5681" y="5297"/>
                  </a:cubicBezTo>
                  <a:cubicBezTo>
                    <a:pt x="5692" y="5120"/>
                    <a:pt x="5678" y="4916"/>
                    <a:pt x="5623" y="4702"/>
                  </a:cubicBezTo>
                  <a:cubicBezTo>
                    <a:pt x="5569" y="4491"/>
                    <a:pt x="5484" y="4262"/>
                    <a:pt x="5358" y="4042"/>
                  </a:cubicBezTo>
                  <a:cubicBezTo>
                    <a:pt x="5229" y="3821"/>
                    <a:pt x="5059" y="3606"/>
                    <a:pt x="4855" y="3419"/>
                  </a:cubicBezTo>
                  <a:cubicBezTo>
                    <a:pt x="4654" y="3229"/>
                    <a:pt x="4419" y="3062"/>
                    <a:pt x="4171" y="2915"/>
                  </a:cubicBezTo>
                  <a:cubicBezTo>
                    <a:pt x="4048" y="2841"/>
                    <a:pt x="3919" y="2777"/>
                    <a:pt x="3790" y="2711"/>
                  </a:cubicBezTo>
                  <a:cubicBezTo>
                    <a:pt x="3657" y="2650"/>
                    <a:pt x="3524" y="2589"/>
                    <a:pt x="3392" y="2538"/>
                  </a:cubicBezTo>
                  <a:cubicBezTo>
                    <a:pt x="3123" y="2430"/>
                    <a:pt x="2848" y="2341"/>
                    <a:pt x="2579" y="2259"/>
                  </a:cubicBezTo>
                  <a:cubicBezTo>
                    <a:pt x="2314" y="2177"/>
                    <a:pt x="2055" y="2096"/>
                    <a:pt x="1817" y="2001"/>
                  </a:cubicBezTo>
                  <a:cubicBezTo>
                    <a:pt x="1698" y="1950"/>
                    <a:pt x="1585" y="1899"/>
                    <a:pt x="1477" y="1841"/>
                  </a:cubicBezTo>
                  <a:cubicBezTo>
                    <a:pt x="1450" y="1824"/>
                    <a:pt x="1422" y="1810"/>
                    <a:pt x="1398" y="1797"/>
                  </a:cubicBezTo>
                  <a:lnTo>
                    <a:pt x="1358" y="1772"/>
                  </a:lnTo>
                  <a:lnTo>
                    <a:pt x="1320" y="1749"/>
                  </a:lnTo>
                  <a:cubicBezTo>
                    <a:pt x="1296" y="1732"/>
                    <a:pt x="1269" y="1718"/>
                    <a:pt x="1246" y="1701"/>
                  </a:cubicBezTo>
                  <a:cubicBezTo>
                    <a:pt x="1218" y="1684"/>
                    <a:pt x="1198" y="1667"/>
                    <a:pt x="1171" y="1650"/>
                  </a:cubicBezTo>
                  <a:cubicBezTo>
                    <a:pt x="980" y="1518"/>
                    <a:pt x="814" y="1364"/>
                    <a:pt x="678" y="1211"/>
                  </a:cubicBezTo>
                  <a:cubicBezTo>
                    <a:pt x="541" y="1055"/>
                    <a:pt x="429" y="902"/>
                    <a:pt x="340" y="756"/>
                  </a:cubicBezTo>
                  <a:cubicBezTo>
                    <a:pt x="249" y="613"/>
                    <a:pt x="181" y="480"/>
                    <a:pt x="136" y="364"/>
                  </a:cubicBezTo>
                  <a:cubicBezTo>
                    <a:pt x="123" y="337"/>
                    <a:pt x="109" y="310"/>
                    <a:pt x="100" y="282"/>
                  </a:cubicBezTo>
                  <a:cubicBezTo>
                    <a:pt x="89" y="259"/>
                    <a:pt x="82" y="235"/>
                    <a:pt x="72" y="211"/>
                  </a:cubicBezTo>
                  <a:cubicBezTo>
                    <a:pt x="65" y="191"/>
                    <a:pt x="55" y="167"/>
                    <a:pt x="48" y="150"/>
                  </a:cubicBezTo>
                  <a:cubicBezTo>
                    <a:pt x="45" y="130"/>
                    <a:pt x="38" y="113"/>
                    <a:pt x="31" y="95"/>
                  </a:cubicBezTo>
                  <a:cubicBezTo>
                    <a:pt x="14" y="3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6"/>
            <p:cNvSpPr/>
            <p:nvPr/>
          </p:nvSpPr>
          <p:spPr>
            <a:xfrm>
              <a:off x="392422" y="915515"/>
              <a:ext cx="66508" cy="79064"/>
            </a:xfrm>
            <a:custGeom>
              <a:avLst/>
              <a:gdLst/>
              <a:ahLst/>
              <a:cxnLst/>
              <a:rect l="l" t="t" r="r" b="b"/>
              <a:pathLst>
                <a:path w="1515" h="1801" extrusionOk="0">
                  <a:moveTo>
                    <a:pt x="7" y="1"/>
                  </a:moveTo>
                  <a:cubicBezTo>
                    <a:pt x="7" y="1"/>
                    <a:pt x="4" y="45"/>
                    <a:pt x="1" y="117"/>
                  </a:cubicBezTo>
                  <a:cubicBezTo>
                    <a:pt x="4" y="151"/>
                    <a:pt x="4" y="195"/>
                    <a:pt x="7" y="246"/>
                  </a:cubicBezTo>
                  <a:cubicBezTo>
                    <a:pt x="10" y="294"/>
                    <a:pt x="18" y="351"/>
                    <a:pt x="34" y="409"/>
                  </a:cubicBezTo>
                  <a:cubicBezTo>
                    <a:pt x="68" y="522"/>
                    <a:pt x="95" y="665"/>
                    <a:pt x="164" y="797"/>
                  </a:cubicBezTo>
                  <a:cubicBezTo>
                    <a:pt x="181" y="831"/>
                    <a:pt x="197" y="866"/>
                    <a:pt x="214" y="899"/>
                  </a:cubicBezTo>
                  <a:cubicBezTo>
                    <a:pt x="232" y="933"/>
                    <a:pt x="252" y="968"/>
                    <a:pt x="272" y="1001"/>
                  </a:cubicBezTo>
                  <a:cubicBezTo>
                    <a:pt x="316" y="1066"/>
                    <a:pt x="365" y="1131"/>
                    <a:pt x="412" y="1195"/>
                  </a:cubicBezTo>
                  <a:cubicBezTo>
                    <a:pt x="463" y="1253"/>
                    <a:pt x="524" y="1307"/>
                    <a:pt x="582" y="1362"/>
                  </a:cubicBezTo>
                  <a:cubicBezTo>
                    <a:pt x="643" y="1413"/>
                    <a:pt x="698" y="1467"/>
                    <a:pt x="766" y="1501"/>
                  </a:cubicBezTo>
                  <a:cubicBezTo>
                    <a:pt x="885" y="1590"/>
                    <a:pt x="1014" y="1662"/>
                    <a:pt x="1123" y="1715"/>
                  </a:cubicBezTo>
                  <a:cubicBezTo>
                    <a:pt x="1235" y="1770"/>
                    <a:pt x="1340" y="1787"/>
                    <a:pt x="1406" y="1797"/>
                  </a:cubicBezTo>
                  <a:cubicBezTo>
                    <a:pt x="1422" y="1797"/>
                    <a:pt x="1439" y="1797"/>
                    <a:pt x="1453" y="1800"/>
                  </a:cubicBezTo>
                  <a:lnTo>
                    <a:pt x="1514" y="1800"/>
                  </a:lnTo>
                  <a:cubicBezTo>
                    <a:pt x="1514" y="1800"/>
                    <a:pt x="1504" y="1797"/>
                    <a:pt x="1487" y="1790"/>
                  </a:cubicBezTo>
                  <a:cubicBezTo>
                    <a:pt x="1480" y="1787"/>
                    <a:pt x="1470" y="1784"/>
                    <a:pt x="1459" y="1777"/>
                  </a:cubicBezTo>
                  <a:cubicBezTo>
                    <a:pt x="1446" y="1770"/>
                    <a:pt x="1433" y="1764"/>
                    <a:pt x="1419" y="1756"/>
                  </a:cubicBezTo>
                  <a:cubicBezTo>
                    <a:pt x="1361" y="1726"/>
                    <a:pt x="1290" y="1665"/>
                    <a:pt x="1218" y="1583"/>
                  </a:cubicBezTo>
                  <a:cubicBezTo>
                    <a:pt x="1140" y="1508"/>
                    <a:pt x="1075" y="1396"/>
                    <a:pt x="1001" y="1280"/>
                  </a:cubicBezTo>
                  <a:cubicBezTo>
                    <a:pt x="990" y="1263"/>
                    <a:pt x="980" y="1249"/>
                    <a:pt x="973" y="1233"/>
                  </a:cubicBezTo>
                  <a:cubicBezTo>
                    <a:pt x="966" y="1216"/>
                    <a:pt x="957" y="1202"/>
                    <a:pt x="946" y="1185"/>
                  </a:cubicBezTo>
                  <a:cubicBezTo>
                    <a:pt x="929" y="1158"/>
                    <a:pt x="908" y="1127"/>
                    <a:pt x="888" y="1097"/>
                  </a:cubicBezTo>
                  <a:cubicBezTo>
                    <a:pt x="850" y="1039"/>
                    <a:pt x="814" y="974"/>
                    <a:pt x="773" y="916"/>
                  </a:cubicBezTo>
                  <a:cubicBezTo>
                    <a:pt x="752" y="886"/>
                    <a:pt x="732" y="858"/>
                    <a:pt x="708" y="831"/>
                  </a:cubicBezTo>
                  <a:cubicBezTo>
                    <a:pt x="687" y="800"/>
                    <a:pt x="671" y="770"/>
                    <a:pt x="646" y="743"/>
                  </a:cubicBezTo>
                  <a:cubicBezTo>
                    <a:pt x="626" y="715"/>
                    <a:pt x="605" y="688"/>
                    <a:pt x="582" y="661"/>
                  </a:cubicBezTo>
                  <a:cubicBezTo>
                    <a:pt x="561" y="634"/>
                    <a:pt x="541" y="607"/>
                    <a:pt x="517" y="580"/>
                  </a:cubicBezTo>
                  <a:cubicBezTo>
                    <a:pt x="439" y="474"/>
                    <a:pt x="344" y="379"/>
                    <a:pt x="276" y="290"/>
                  </a:cubicBezTo>
                  <a:cubicBezTo>
                    <a:pt x="211" y="202"/>
                    <a:pt x="133" y="134"/>
                    <a:pt x="89" y="79"/>
                  </a:cubicBezTo>
                  <a:cubicBezTo>
                    <a:pt x="34" y="32"/>
                    <a:pt x="7" y="1"/>
                    <a:pt x="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6"/>
            <p:cNvSpPr/>
            <p:nvPr/>
          </p:nvSpPr>
          <p:spPr>
            <a:xfrm>
              <a:off x="462883" y="965298"/>
              <a:ext cx="35471" cy="36744"/>
            </a:xfrm>
            <a:custGeom>
              <a:avLst/>
              <a:gdLst/>
              <a:ahLst/>
              <a:cxnLst/>
              <a:rect l="l" t="t" r="r" b="b"/>
              <a:pathLst>
                <a:path w="808" h="837" extrusionOk="0">
                  <a:moveTo>
                    <a:pt x="49" y="0"/>
                  </a:moveTo>
                  <a:cubicBezTo>
                    <a:pt x="49" y="0"/>
                    <a:pt x="41" y="24"/>
                    <a:pt x="25" y="65"/>
                  </a:cubicBezTo>
                  <a:cubicBezTo>
                    <a:pt x="25" y="82"/>
                    <a:pt x="18" y="109"/>
                    <a:pt x="11" y="136"/>
                  </a:cubicBezTo>
                  <a:cubicBezTo>
                    <a:pt x="8" y="150"/>
                    <a:pt x="5" y="167"/>
                    <a:pt x="5" y="181"/>
                  </a:cubicBezTo>
                  <a:cubicBezTo>
                    <a:pt x="1" y="197"/>
                    <a:pt x="1" y="211"/>
                    <a:pt x="5" y="228"/>
                  </a:cubicBezTo>
                  <a:cubicBezTo>
                    <a:pt x="11" y="289"/>
                    <a:pt x="11" y="371"/>
                    <a:pt x="38" y="446"/>
                  </a:cubicBezTo>
                  <a:cubicBezTo>
                    <a:pt x="45" y="466"/>
                    <a:pt x="52" y="483"/>
                    <a:pt x="62" y="503"/>
                  </a:cubicBezTo>
                  <a:cubicBezTo>
                    <a:pt x="69" y="520"/>
                    <a:pt x="79" y="537"/>
                    <a:pt x="93" y="554"/>
                  </a:cubicBezTo>
                  <a:cubicBezTo>
                    <a:pt x="113" y="589"/>
                    <a:pt x="140" y="619"/>
                    <a:pt x="168" y="653"/>
                  </a:cubicBezTo>
                  <a:cubicBezTo>
                    <a:pt x="198" y="680"/>
                    <a:pt x="225" y="707"/>
                    <a:pt x="259" y="732"/>
                  </a:cubicBezTo>
                  <a:cubicBezTo>
                    <a:pt x="294" y="755"/>
                    <a:pt x="331" y="776"/>
                    <a:pt x="368" y="789"/>
                  </a:cubicBezTo>
                  <a:cubicBezTo>
                    <a:pt x="440" y="820"/>
                    <a:pt x="521" y="826"/>
                    <a:pt x="586" y="834"/>
                  </a:cubicBezTo>
                  <a:cubicBezTo>
                    <a:pt x="595" y="836"/>
                    <a:pt x="605" y="836"/>
                    <a:pt x="615" y="836"/>
                  </a:cubicBezTo>
                  <a:cubicBezTo>
                    <a:pt x="637" y="836"/>
                    <a:pt x="659" y="832"/>
                    <a:pt x="678" y="830"/>
                  </a:cubicBezTo>
                  <a:cubicBezTo>
                    <a:pt x="705" y="826"/>
                    <a:pt x="729" y="823"/>
                    <a:pt x="749" y="823"/>
                  </a:cubicBezTo>
                  <a:cubicBezTo>
                    <a:pt x="787" y="817"/>
                    <a:pt x="807" y="817"/>
                    <a:pt x="807" y="817"/>
                  </a:cubicBezTo>
                  <a:cubicBezTo>
                    <a:pt x="807" y="817"/>
                    <a:pt x="797" y="799"/>
                    <a:pt x="780" y="762"/>
                  </a:cubicBezTo>
                  <a:cubicBezTo>
                    <a:pt x="760" y="735"/>
                    <a:pt x="743" y="677"/>
                    <a:pt x="719" y="622"/>
                  </a:cubicBezTo>
                  <a:cubicBezTo>
                    <a:pt x="691" y="575"/>
                    <a:pt x="671" y="507"/>
                    <a:pt x="641" y="456"/>
                  </a:cubicBezTo>
                  <a:cubicBezTo>
                    <a:pt x="627" y="429"/>
                    <a:pt x="610" y="401"/>
                    <a:pt x="592" y="377"/>
                  </a:cubicBezTo>
                  <a:cubicBezTo>
                    <a:pt x="576" y="354"/>
                    <a:pt x="556" y="330"/>
                    <a:pt x="539" y="306"/>
                  </a:cubicBezTo>
                  <a:cubicBezTo>
                    <a:pt x="518" y="286"/>
                    <a:pt x="495" y="265"/>
                    <a:pt x="474" y="245"/>
                  </a:cubicBezTo>
                  <a:cubicBezTo>
                    <a:pt x="463" y="234"/>
                    <a:pt x="450" y="225"/>
                    <a:pt x="440" y="214"/>
                  </a:cubicBezTo>
                  <a:cubicBezTo>
                    <a:pt x="426" y="204"/>
                    <a:pt x="416" y="197"/>
                    <a:pt x="402" y="190"/>
                  </a:cubicBezTo>
                  <a:cubicBezTo>
                    <a:pt x="355" y="153"/>
                    <a:pt x="286" y="129"/>
                    <a:pt x="242" y="99"/>
                  </a:cubicBezTo>
                  <a:cubicBezTo>
                    <a:pt x="201" y="65"/>
                    <a:pt x="137" y="51"/>
                    <a:pt x="110" y="27"/>
                  </a:cubicBezTo>
                  <a:cubicBezTo>
                    <a:pt x="69" y="13"/>
                    <a:pt x="4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6"/>
            <p:cNvSpPr/>
            <p:nvPr/>
          </p:nvSpPr>
          <p:spPr>
            <a:xfrm>
              <a:off x="847894" y="362806"/>
              <a:ext cx="111594" cy="47719"/>
            </a:xfrm>
            <a:custGeom>
              <a:avLst/>
              <a:gdLst/>
              <a:ahLst/>
              <a:cxnLst/>
              <a:rect l="l" t="t" r="r" b="b"/>
              <a:pathLst>
                <a:path w="2542" h="1087" extrusionOk="0">
                  <a:moveTo>
                    <a:pt x="1040" y="0"/>
                  </a:moveTo>
                  <a:cubicBezTo>
                    <a:pt x="997" y="0"/>
                    <a:pt x="954" y="2"/>
                    <a:pt x="912" y="5"/>
                  </a:cubicBezTo>
                  <a:cubicBezTo>
                    <a:pt x="820" y="12"/>
                    <a:pt x="735" y="26"/>
                    <a:pt x="654" y="42"/>
                  </a:cubicBezTo>
                  <a:cubicBezTo>
                    <a:pt x="616" y="53"/>
                    <a:pt x="575" y="59"/>
                    <a:pt x="538" y="70"/>
                  </a:cubicBezTo>
                  <a:cubicBezTo>
                    <a:pt x="501" y="76"/>
                    <a:pt x="467" y="87"/>
                    <a:pt x="432" y="97"/>
                  </a:cubicBezTo>
                  <a:cubicBezTo>
                    <a:pt x="297" y="131"/>
                    <a:pt x="191" y="189"/>
                    <a:pt x="116" y="216"/>
                  </a:cubicBezTo>
                  <a:cubicBezTo>
                    <a:pt x="44" y="253"/>
                    <a:pt x="0" y="274"/>
                    <a:pt x="0" y="274"/>
                  </a:cubicBezTo>
                  <a:cubicBezTo>
                    <a:pt x="0" y="274"/>
                    <a:pt x="14" y="271"/>
                    <a:pt x="35" y="271"/>
                  </a:cubicBezTo>
                  <a:lnTo>
                    <a:pt x="126" y="271"/>
                  </a:lnTo>
                  <a:cubicBezTo>
                    <a:pt x="136" y="270"/>
                    <a:pt x="146" y="270"/>
                    <a:pt x="156" y="270"/>
                  </a:cubicBezTo>
                  <a:cubicBezTo>
                    <a:pt x="233" y="270"/>
                    <a:pt x="336" y="282"/>
                    <a:pt x="449" y="294"/>
                  </a:cubicBezTo>
                  <a:cubicBezTo>
                    <a:pt x="514" y="301"/>
                    <a:pt x="586" y="311"/>
                    <a:pt x="657" y="324"/>
                  </a:cubicBezTo>
                  <a:cubicBezTo>
                    <a:pt x="732" y="342"/>
                    <a:pt x="807" y="359"/>
                    <a:pt x="881" y="379"/>
                  </a:cubicBezTo>
                  <a:cubicBezTo>
                    <a:pt x="1035" y="417"/>
                    <a:pt x="1195" y="461"/>
                    <a:pt x="1347" y="519"/>
                  </a:cubicBezTo>
                  <a:lnTo>
                    <a:pt x="1405" y="539"/>
                  </a:lnTo>
                  <a:lnTo>
                    <a:pt x="1460" y="560"/>
                  </a:lnTo>
                  <a:cubicBezTo>
                    <a:pt x="1501" y="573"/>
                    <a:pt x="1534" y="590"/>
                    <a:pt x="1572" y="604"/>
                  </a:cubicBezTo>
                  <a:cubicBezTo>
                    <a:pt x="1647" y="634"/>
                    <a:pt x="1721" y="658"/>
                    <a:pt x="1790" y="685"/>
                  </a:cubicBezTo>
                  <a:cubicBezTo>
                    <a:pt x="1858" y="716"/>
                    <a:pt x="1925" y="740"/>
                    <a:pt x="1991" y="767"/>
                  </a:cubicBezTo>
                  <a:cubicBezTo>
                    <a:pt x="2055" y="791"/>
                    <a:pt x="2117" y="814"/>
                    <a:pt x="2170" y="845"/>
                  </a:cubicBezTo>
                  <a:cubicBezTo>
                    <a:pt x="2222" y="879"/>
                    <a:pt x="2272" y="903"/>
                    <a:pt x="2321" y="930"/>
                  </a:cubicBezTo>
                  <a:cubicBezTo>
                    <a:pt x="2344" y="940"/>
                    <a:pt x="2365" y="954"/>
                    <a:pt x="2385" y="968"/>
                  </a:cubicBezTo>
                  <a:cubicBezTo>
                    <a:pt x="2406" y="981"/>
                    <a:pt x="2423" y="991"/>
                    <a:pt x="2440" y="1005"/>
                  </a:cubicBezTo>
                  <a:cubicBezTo>
                    <a:pt x="2473" y="1029"/>
                    <a:pt x="2501" y="1049"/>
                    <a:pt x="2514" y="1062"/>
                  </a:cubicBezTo>
                  <a:cubicBezTo>
                    <a:pt x="2531" y="1076"/>
                    <a:pt x="2542" y="1087"/>
                    <a:pt x="2542" y="1087"/>
                  </a:cubicBezTo>
                  <a:cubicBezTo>
                    <a:pt x="2542" y="1087"/>
                    <a:pt x="2542" y="1073"/>
                    <a:pt x="2538" y="1049"/>
                  </a:cubicBezTo>
                  <a:cubicBezTo>
                    <a:pt x="2538" y="1029"/>
                    <a:pt x="2535" y="995"/>
                    <a:pt x="2528" y="951"/>
                  </a:cubicBezTo>
                  <a:cubicBezTo>
                    <a:pt x="2525" y="930"/>
                    <a:pt x="2517" y="907"/>
                    <a:pt x="2511" y="879"/>
                  </a:cubicBezTo>
                  <a:cubicBezTo>
                    <a:pt x="2504" y="855"/>
                    <a:pt x="2494" y="825"/>
                    <a:pt x="2484" y="797"/>
                  </a:cubicBezTo>
                  <a:cubicBezTo>
                    <a:pt x="2463" y="736"/>
                    <a:pt x="2429" y="671"/>
                    <a:pt x="2385" y="613"/>
                  </a:cubicBezTo>
                  <a:cubicBezTo>
                    <a:pt x="2338" y="552"/>
                    <a:pt x="2286" y="488"/>
                    <a:pt x="2225" y="426"/>
                  </a:cubicBezTo>
                  <a:cubicBezTo>
                    <a:pt x="2164" y="365"/>
                    <a:pt x="2093" y="307"/>
                    <a:pt x="2011" y="260"/>
                  </a:cubicBezTo>
                  <a:cubicBezTo>
                    <a:pt x="1933" y="209"/>
                    <a:pt x="1848" y="164"/>
                    <a:pt x="1759" y="131"/>
                  </a:cubicBezTo>
                  <a:cubicBezTo>
                    <a:pt x="1712" y="114"/>
                    <a:pt x="1667" y="97"/>
                    <a:pt x="1619" y="83"/>
                  </a:cubicBezTo>
                  <a:lnTo>
                    <a:pt x="1548" y="62"/>
                  </a:lnTo>
                  <a:lnTo>
                    <a:pt x="1481" y="46"/>
                  </a:lnTo>
                  <a:cubicBezTo>
                    <a:pt x="1331" y="17"/>
                    <a:pt x="1183"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6"/>
            <p:cNvSpPr/>
            <p:nvPr/>
          </p:nvSpPr>
          <p:spPr>
            <a:xfrm>
              <a:off x="962300" y="364606"/>
              <a:ext cx="76606" cy="85956"/>
            </a:xfrm>
            <a:custGeom>
              <a:avLst/>
              <a:gdLst/>
              <a:ahLst/>
              <a:cxnLst/>
              <a:rect l="l" t="t" r="r" b="b"/>
              <a:pathLst>
                <a:path w="1745" h="1958" extrusionOk="0">
                  <a:moveTo>
                    <a:pt x="0" y="1"/>
                  </a:moveTo>
                  <a:cubicBezTo>
                    <a:pt x="0" y="1"/>
                    <a:pt x="10" y="5"/>
                    <a:pt x="27" y="18"/>
                  </a:cubicBezTo>
                  <a:cubicBezTo>
                    <a:pt x="48" y="29"/>
                    <a:pt x="71" y="42"/>
                    <a:pt x="102" y="66"/>
                  </a:cubicBezTo>
                  <a:cubicBezTo>
                    <a:pt x="167" y="107"/>
                    <a:pt x="252" y="181"/>
                    <a:pt x="354" y="257"/>
                  </a:cubicBezTo>
                  <a:cubicBezTo>
                    <a:pt x="401" y="297"/>
                    <a:pt x="456" y="341"/>
                    <a:pt x="507" y="393"/>
                  </a:cubicBezTo>
                  <a:cubicBezTo>
                    <a:pt x="561" y="440"/>
                    <a:pt x="613" y="495"/>
                    <a:pt x="667" y="546"/>
                  </a:cubicBezTo>
                  <a:cubicBezTo>
                    <a:pt x="721" y="597"/>
                    <a:pt x="776" y="651"/>
                    <a:pt x="830" y="706"/>
                  </a:cubicBezTo>
                  <a:cubicBezTo>
                    <a:pt x="881" y="760"/>
                    <a:pt x="932" y="817"/>
                    <a:pt x="980" y="875"/>
                  </a:cubicBezTo>
                  <a:cubicBezTo>
                    <a:pt x="1034" y="933"/>
                    <a:pt x="1082" y="988"/>
                    <a:pt x="1126" y="1049"/>
                  </a:cubicBezTo>
                  <a:cubicBezTo>
                    <a:pt x="1170" y="1107"/>
                    <a:pt x="1214" y="1164"/>
                    <a:pt x="1255" y="1222"/>
                  </a:cubicBezTo>
                  <a:cubicBezTo>
                    <a:pt x="1330" y="1342"/>
                    <a:pt x="1415" y="1454"/>
                    <a:pt x="1463" y="1563"/>
                  </a:cubicBezTo>
                  <a:cubicBezTo>
                    <a:pt x="1476" y="1590"/>
                    <a:pt x="1490" y="1617"/>
                    <a:pt x="1500" y="1641"/>
                  </a:cubicBezTo>
                  <a:cubicBezTo>
                    <a:pt x="1514" y="1668"/>
                    <a:pt x="1528" y="1692"/>
                    <a:pt x="1538" y="1715"/>
                  </a:cubicBezTo>
                  <a:cubicBezTo>
                    <a:pt x="1548" y="1740"/>
                    <a:pt x="1561" y="1760"/>
                    <a:pt x="1572" y="1784"/>
                  </a:cubicBezTo>
                  <a:cubicBezTo>
                    <a:pt x="1582" y="1804"/>
                    <a:pt x="1589" y="1822"/>
                    <a:pt x="1592" y="1842"/>
                  </a:cubicBezTo>
                  <a:cubicBezTo>
                    <a:pt x="1609" y="1875"/>
                    <a:pt x="1619" y="1906"/>
                    <a:pt x="1626" y="1927"/>
                  </a:cubicBezTo>
                  <a:cubicBezTo>
                    <a:pt x="1633" y="1947"/>
                    <a:pt x="1636" y="1957"/>
                    <a:pt x="1636" y="1957"/>
                  </a:cubicBezTo>
                  <a:cubicBezTo>
                    <a:pt x="1636" y="1957"/>
                    <a:pt x="1643" y="1947"/>
                    <a:pt x="1650" y="1927"/>
                  </a:cubicBezTo>
                  <a:cubicBezTo>
                    <a:pt x="1660" y="1910"/>
                    <a:pt x="1674" y="1879"/>
                    <a:pt x="1687" y="1838"/>
                  </a:cubicBezTo>
                  <a:cubicBezTo>
                    <a:pt x="1698" y="1801"/>
                    <a:pt x="1715" y="1753"/>
                    <a:pt x="1728" y="1695"/>
                  </a:cubicBezTo>
                  <a:cubicBezTo>
                    <a:pt x="1732" y="1668"/>
                    <a:pt x="1738" y="1634"/>
                    <a:pt x="1742" y="1604"/>
                  </a:cubicBezTo>
                  <a:cubicBezTo>
                    <a:pt x="1745" y="1569"/>
                    <a:pt x="1745" y="1536"/>
                    <a:pt x="1742" y="1502"/>
                  </a:cubicBezTo>
                  <a:cubicBezTo>
                    <a:pt x="1735" y="1359"/>
                    <a:pt x="1718" y="1185"/>
                    <a:pt x="1646" y="1018"/>
                  </a:cubicBezTo>
                  <a:cubicBezTo>
                    <a:pt x="1613" y="933"/>
                    <a:pt x="1569" y="852"/>
                    <a:pt x="1517" y="773"/>
                  </a:cubicBezTo>
                  <a:cubicBezTo>
                    <a:pt x="1463" y="692"/>
                    <a:pt x="1401" y="617"/>
                    <a:pt x="1337" y="546"/>
                  </a:cubicBezTo>
                  <a:cubicBezTo>
                    <a:pt x="1269" y="481"/>
                    <a:pt x="1194" y="420"/>
                    <a:pt x="1120" y="365"/>
                  </a:cubicBezTo>
                  <a:cubicBezTo>
                    <a:pt x="1045" y="311"/>
                    <a:pt x="966" y="260"/>
                    <a:pt x="888" y="222"/>
                  </a:cubicBezTo>
                  <a:cubicBezTo>
                    <a:pt x="809" y="185"/>
                    <a:pt x="732" y="154"/>
                    <a:pt x="657" y="131"/>
                  </a:cubicBezTo>
                  <a:cubicBezTo>
                    <a:pt x="582" y="107"/>
                    <a:pt x="511" y="87"/>
                    <a:pt x="442" y="70"/>
                  </a:cubicBezTo>
                  <a:cubicBezTo>
                    <a:pt x="313" y="35"/>
                    <a:pt x="197" y="29"/>
                    <a:pt x="123" y="18"/>
                  </a:cubicBezTo>
                  <a:cubicBezTo>
                    <a:pt x="44" y="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6"/>
            <p:cNvSpPr/>
            <p:nvPr/>
          </p:nvSpPr>
          <p:spPr>
            <a:xfrm>
              <a:off x="1045316" y="380630"/>
              <a:ext cx="51583" cy="74103"/>
            </a:xfrm>
            <a:custGeom>
              <a:avLst/>
              <a:gdLst/>
              <a:ahLst/>
              <a:cxnLst/>
              <a:rect l="l" t="t" r="r" b="b"/>
              <a:pathLst>
                <a:path w="1175" h="1688" extrusionOk="0">
                  <a:moveTo>
                    <a:pt x="0" y="0"/>
                  </a:moveTo>
                  <a:cubicBezTo>
                    <a:pt x="0" y="0"/>
                    <a:pt x="25" y="24"/>
                    <a:pt x="65" y="69"/>
                  </a:cubicBezTo>
                  <a:cubicBezTo>
                    <a:pt x="75" y="78"/>
                    <a:pt x="86" y="89"/>
                    <a:pt x="99" y="102"/>
                  </a:cubicBezTo>
                  <a:cubicBezTo>
                    <a:pt x="110" y="119"/>
                    <a:pt x="123" y="133"/>
                    <a:pt x="133" y="150"/>
                  </a:cubicBezTo>
                  <a:cubicBezTo>
                    <a:pt x="147" y="163"/>
                    <a:pt x="160" y="181"/>
                    <a:pt x="174" y="198"/>
                  </a:cubicBezTo>
                  <a:cubicBezTo>
                    <a:pt x="188" y="218"/>
                    <a:pt x="201" y="235"/>
                    <a:pt x="218" y="256"/>
                  </a:cubicBezTo>
                  <a:cubicBezTo>
                    <a:pt x="232" y="273"/>
                    <a:pt x="249" y="293"/>
                    <a:pt x="262" y="317"/>
                  </a:cubicBezTo>
                  <a:cubicBezTo>
                    <a:pt x="276" y="337"/>
                    <a:pt x="290" y="361"/>
                    <a:pt x="303" y="385"/>
                  </a:cubicBezTo>
                  <a:cubicBezTo>
                    <a:pt x="334" y="429"/>
                    <a:pt x="354" y="487"/>
                    <a:pt x="385" y="531"/>
                  </a:cubicBezTo>
                  <a:cubicBezTo>
                    <a:pt x="416" y="582"/>
                    <a:pt x="446" y="630"/>
                    <a:pt x="474" y="681"/>
                  </a:cubicBezTo>
                  <a:cubicBezTo>
                    <a:pt x="504" y="728"/>
                    <a:pt x="531" y="783"/>
                    <a:pt x="562" y="830"/>
                  </a:cubicBezTo>
                  <a:cubicBezTo>
                    <a:pt x="623" y="929"/>
                    <a:pt x="678" y="1031"/>
                    <a:pt x="735" y="1126"/>
                  </a:cubicBezTo>
                  <a:cubicBezTo>
                    <a:pt x="783" y="1225"/>
                    <a:pt x="861" y="1310"/>
                    <a:pt x="898" y="1395"/>
                  </a:cubicBezTo>
                  <a:cubicBezTo>
                    <a:pt x="909" y="1416"/>
                    <a:pt x="923" y="1436"/>
                    <a:pt x="936" y="1452"/>
                  </a:cubicBezTo>
                  <a:cubicBezTo>
                    <a:pt x="946" y="1473"/>
                    <a:pt x="956" y="1490"/>
                    <a:pt x="970" y="1510"/>
                  </a:cubicBezTo>
                  <a:cubicBezTo>
                    <a:pt x="980" y="1528"/>
                    <a:pt x="994" y="1545"/>
                    <a:pt x="1004" y="1559"/>
                  </a:cubicBezTo>
                  <a:cubicBezTo>
                    <a:pt x="1014" y="1575"/>
                    <a:pt x="1021" y="1589"/>
                    <a:pt x="1028" y="1603"/>
                  </a:cubicBezTo>
                  <a:cubicBezTo>
                    <a:pt x="1061" y="1657"/>
                    <a:pt x="1079" y="1688"/>
                    <a:pt x="1079" y="1688"/>
                  </a:cubicBezTo>
                  <a:cubicBezTo>
                    <a:pt x="1079" y="1688"/>
                    <a:pt x="1092" y="1653"/>
                    <a:pt x="1119" y="1595"/>
                  </a:cubicBezTo>
                  <a:cubicBezTo>
                    <a:pt x="1123" y="1579"/>
                    <a:pt x="1130" y="1562"/>
                    <a:pt x="1133" y="1545"/>
                  </a:cubicBezTo>
                  <a:cubicBezTo>
                    <a:pt x="1140" y="1524"/>
                    <a:pt x="1143" y="1504"/>
                    <a:pt x="1150" y="1483"/>
                  </a:cubicBezTo>
                  <a:cubicBezTo>
                    <a:pt x="1157" y="1460"/>
                    <a:pt x="1164" y="1436"/>
                    <a:pt x="1168" y="1412"/>
                  </a:cubicBezTo>
                  <a:cubicBezTo>
                    <a:pt x="1171" y="1388"/>
                    <a:pt x="1174" y="1361"/>
                    <a:pt x="1174" y="1334"/>
                  </a:cubicBezTo>
                  <a:lnTo>
                    <a:pt x="1174" y="1248"/>
                  </a:lnTo>
                  <a:lnTo>
                    <a:pt x="1174" y="1157"/>
                  </a:lnTo>
                  <a:cubicBezTo>
                    <a:pt x="1174" y="1126"/>
                    <a:pt x="1171" y="1092"/>
                    <a:pt x="1164" y="1061"/>
                  </a:cubicBezTo>
                  <a:cubicBezTo>
                    <a:pt x="1160" y="1028"/>
                    <a:pt x="1154" y="994"/>
                    <a:pt x="1143" y="963"/>
                  </a:cubicBezTo>
                  <a:cubicBezTo>
                    <a:pt x="1110" y="827"/>
                    <a:pt x="1038" y="697"/>
                    <a:pt x="963" y="575"/>
                  </a:cubicBezTo>
                  <a:cubicBezTo>
                    <a:pt x="919" y="518"/>
                    <a:pt x="875" y="456"/>
                    <a:pt x="824" y="408"/>
                  </a:cubicBezTo>
                  <a:cubicBezTo>
                    <a:pt x="772" y="354"/>
                    <a:pt x="719" y="310"/>
                    <a:pt x="664" y="269"/>
                  </a:cubicBezTo>
                  <a:cubicBezTo>
                    <a:pt x="640" y="245"/>
                    <a:pt x="609" y="232"/>
                    <a:pt x="579" y="215"/>
                  </a:cubicBezTo>
                  <a:cubicBezTo>
                    <a:pt x="551" y="198"/>
                    <a:pt x="524" y="181"/>
                    <a:pt x="494" y="171"/>
                  </a:cubicBezTo>
                  <a:cubicBezTo>
                    <a:pt x="466" y="157"/>
                    <a:pt x="439" y="143"/>
                    <a:pt x="412" y="130"/>
                  </a:cubicBezTo>
                  <a:cubicBezTo>
                    <a:pt x="385" y="119"/>
                    <a:pt x="361" y="109"/>
                    <a:pt x="334" y="99"/>
                  </a:cubicBezTo>
                  <a:cubicBezTo>
                    <a:pt x="310" y="85"/>
                    <a:pt x="286" y="78"/>
                    <a:pt x="265" y="69"/>
                  </a:cubicBezTo>
                  <a:cubicBezTo>
                    <a:pt x="242" y="61"/>
                    <a:pt x="218" y="55"/>
                    <a:pt x="198" y="52"/>
                  </a:cubicBezTo>
                  <a:cubicBezTo>
                    <a:pt x="177" y="44"/>
                    <a:pt x="157" y="38"/>
                    <a:pt x="140" y="34"/>
                  </a:cubicBezTo>
                  <a:cubicBezTo>
                    <a:pt x="123" y="28"/>
                    <a:pt x="106" y="24"/>
                    <a:pt x="92" y="20"/>
                  </a:cubicBezTo>
                  <a:cubicBezTo>
                    <a:pt x="31" y="1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6"/>
            <p:cNvSpPr/>
            <p:nvPr/>
          </p:nvSpPr>
          <p:spPr>
            <a:xfrm>
              <a:off x="520832" y="776789"/>
              <a:ext cx="49036" cy="57860"/>
            </a:xfrm>
            <a:custGeom>
              <a:avLst/>
              <a:gdLst/>
              <a:ahLst/>
              <a:cxnLst/>
              <a:rect l="l" t="t" r="r" b="b"/>
              <a:pathLst>
                <a:path w="1117" h="1318" extrusionOk="0">
                  <a:moveTo>
                    <a:pt x="32" y="1"/>
                  </a:moveTo>
                  <a:cubicBezTo>
                    <a:pt x="32" y="1"/>
                    <a:pt x="28" y="32"/>
                    <a:pt x="18" y="86"/>
                  </a:cubicBezTo>
                  <a:cubicBezTo>
                    <a:pt x="15" y="113"/>
                    <a:pt x="11" y="148"/>
                    <a:pt x="4" y="184"/>
                  </a:cubicBezTo>
                  <a:cubicBezTo>
                    <a:pt x="4" y="201"/>
                    <a:pt x="1" y="225"/>
                    <a:pt x="1" y="246"/>
                  </a:cubicBezTo>
                  <a:cubicBezTo>
                    <a:pt x="1" y="266"/>
                    <a:pt x="1" y="290"/>
                    <a:pt x="4" y="311"/>
                  </a:cubicBezTo>
                  <a:cubicBezTo>
                    <a:pt x="7" y="358"/>
                    <a:pt x="15" y="409"/>
                    <a:pt x="18" y="460"/>
                  </a:cubicBezTo>
                  <a:cubicBezTo>
                    <a:pt x="21" y="487"/>
                    <a:pt x="24" y="515"/>
                    <a:pt x="32" y="545"/>
                  </a:cubicBezTo>
                  <a:cubicBezTo>
                    <a:pt x="35" y="572"/>
                    <a:pt x="42" y="600"/>
                    <a:pt x="52" y="627"/>
                  </a:cubicBezTo>
                  <a:cubicBezTo>
                    <a:pt x="86" y="739"/>
                    <a:pt x="147" y="848"/>
                    <a:pt x="215" y="950"/>
                  </a:cubicBezTo>
                  <a:cubicBezTo>
                    <a:pt x="297" y="1042"/>
                    <a:pt x="382" y="1134"/>
                    <a:pt x="484" y="1192"/>
                  </a:cubicBezTo>
                  <a:cubicBezTo>
                    <a:pt x="531" y="1222"/>
                    <a:pt x="583" y="1246"/>
                    <a:pt x="637" y="1260"/>
                  </a:cubicBezTo>
                  <a:cubicBezTo>
                    <a:pt x="691" y="1277"/>
                    <a:pt x="739" y="1291"/>
                    <a:pt x="783" y="1304"/>
                  </a:cubicBezTo>
                  <a:cubicBezTo>
                    <a:pt x="828" y="1317"/>
                    <a:pt x="875" y="1317"/>
                    <a:pt x="916" y="1317"/>
                  </a:cubicBezTo>
                  <a:cubicBezTo>
                    <a:pt x="957" y="1314"/>
                    <a:pt x="994" y="1314"/>
                    <a:pt x="1021" y="1314"/>
                  </a:cubicBezTo>
                  <a:cubicBezTo>
                    <a:pt x="1082" y="1304"/>
                    <a:pt x="1117" y="1300"/>
                    <a:pt x="1117" y="1300"/>
                  </a:cubicBezTo>
                  <a:cubicBezTo>
                    <a:pt x="1117" y="1300"/>
                    <a:pt x="1100" y="1270"/>
                    <a:pt x="1079" y="1212"/>
                  </a:cubicBezTo>
                  <a:cubicBezTo>
                    <a:pt x="1062" y="1192"/>
                    <a:pt x="1048" y="1157"/>
                    <a:pt x="1035" y="1123"/>
                  </a:cubicBezTo>
                  <a:cubicBezTo>
                    <a:pt x="1028" y="1107"/>
                    <a:pt x="1018" y="1086"/>
                    <a:pt x="1011" y="1069"/>
                  </a:cubicBezTo>
                  <a:cubicBezTo>
                    <a:pt x="1001" y="1052"/>
                    <a:pt x="994" y="1032"/>
                    <a:pt x="980" y="1018"/>
                  </a:cubicBezTo>
                  <a:cubicBezTo>
                    <a:pt x="957" y="984"/>
                    <a:pt x="936" y="944"/>
                    <a:pt x="916" y="903"/>
                  </a:cubicBezTo>
                  <a:lnTo>
                    <a:pt x="885" y="842"/>
                  </a:lnTo>
                  <a:cubicBezTo>
                    <a:pt x="875" y="821"/>
                    <a:pt x="861" y="804"/>
                    <a:pt x="848" y="784"/>
                  </a:cubicBezTo>
                  <a:cubicBezTo>
                    <a:pt x="797" y="708"/>
                    <a:pt x="732" y="641"/>
                    <a:pt x="671" y="569"/>
                  </a:cubicBezTo>
                  <a:cubicBezTo>
                    <a:pt x="603" y="504"/>
                    <a:pt x="535" y="437"/>
                    <a:pt x="460" y="375"/>
                  </a:cubicBezTo>
                  <a:cubicBezTo>
                    <a:pt x="392" y="311"/>
                    <a:pt x="304" y="259"/>
                    <a:pt x="249" y="201"/>
                  </a:cubicBezTo>
                  <a:cubicBezTo>
                    <a:pt x="191" y="144"/>
                    <a:pt x="123" y="99"/>
                    <a:pt x="89" y="62"/>
                  </a:cubicBezTo>
                  <a:cubicBezTo>
                    <a:pt x="48" y="25"/>
                    <a:pt x="32" y="1"/>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6"/>
            <p:cNvSpPr/>
            <p:nvPr/>
          </p:nvSpPr>
          <p:spPr>
            <a:xfrm>
              <a:off x="518154" y="830743"/>
              <a:ext cx="30774" cy="42846"/>
            </a:xfrm>
            <a:custGeom>
              <a:avLst/>
              <a:gdLst/>
              <a:ahLst/>
              <a:cxnLst/>
              <a:rect l="l" t="t" r="r" b="b"/>
              <a:pathLst>
                <a:path w="701" h="976" extrusionOk="0">
                  <a:moveTo>
                    <a:pt x="18" y="0"/>
                  </a:moveTo>
                  <a:cubicBezTo>
                    <a:pt x="18" y="0"/>
                    <a:pt x="18" y="21"/>
                    <a:pt x="11" y="54"/>
                  </a:cubicBezTo>
                  <a:cubicBezTo>
                    <a:pt x="11" y="75"/>
                    <a:pt x="7" y="95"/>
                    <a:pt x="7" y="123"/>
                  </a:cubicBezTo>
                  <a:cubicBezTo>
                    <a:pt x="4" y="150"/>
                    <a:pt x="0" y="177"/>
                    <a:pt x="4" y="208"/>
                  </a:cubicBezTo>
                  <a:cubicBezTo>
                    <a:pt x="7" y="238"/>
                    <a:pt x="7" y="275"/>
                    <a:pt x="11" y="313"/>
                  </a:cubicBezTo>
                  <a:cubicBezTo>
                    <a:pt x="14" y="347"/>
                    <a:pt x="21" y="384"/>
                    <a:pt x="31" y="425"/>
                  </a:cubicBezTo>
                  <a:cubicBezTo>
                    <a:pt x="52" y="500"/>
                    <a:pt x="85" y="578"/>
                    <a:pt x="126" y="653"/>
                  </a:cubicBezTo>
                  <a:cubicBezTo>
                    <a:pt x="174" y="721"/>
                    <a:pt x="225" y="786"/>
                    <a:pt x="286" y="833"/>
                  </a:cubicBezTo>
                  <a:cubicBezTo>
                    <a:pt x="317" y="861"/>
                    <a:pt x="351" y="878"/>
                    <a:pt x="385" y="894"/>
                  </a:cubicBezTo>
                  <a:cubicBezTo>
                    <a:pt x="419" y="911"/>
                    <a:pt x="453" y="925"/>
                    <a:pt x="481" y="935"/>
                  </a:cubicBezTo>
                  <a:cubicBezTo>
                    <a:pt x="511" y="949"/>
                    <a:pt x="542" y="956"/>
                    <a:pt x="569" y="960"/>
                  </a:cubicBezTo>
                  <a:cubicBezTo>
                    <a:pt x="596" y="966"/>
                    <a:pt x="619" y="966"/>
                    <a:pt x="640" y="973"/>
                  </a:cubicBezTo>
                  <a:cubicBezTo>
                    <a:pt x="677" y="973"/>
                    <a:pt x="701" y="976"/>
                    <a:pt x="701" y="976"/>
                  </a:cubicBezTo>
                  <a:cubicBezTo>
                    <a:pt x="701" y="976"/>
                    <a:pt x="694" y="952"/>
                    <a:pt x="681" y="915"/>
                  </a:cubicBezTo>
                  <a:cubicBezTo>
                    <a:pt x="674" y="902"/>
                    <a:pt x="667" y="878"/>
                    <a:pt x="657" y="853"/>
                  </a:cubicBezTo>
                  <a:cubicBezTo>
                    <a:pt x="650" y="827"/>
                    <a:pt x="640" y="800"/>
                    <a:pt x="630" y="776"/>
                  </a:cubicBezTo>
                  <a:cubicBezTo>
                    <a:pt x="603" y="724"/>
                    <a:pt x="583" y="657"/>
                    <a:pt x="548" y="602"/>
                  </a:cubicBezTo>
                  <a:cubicBezTo>
                    <a:pt x="517" y="544"/>
                    <a:pt x="473" y="490"/>
                    <a:pt x="432" y="435"/>
                  </a:cubicBezTo>
                  <a:cubicBezTo>
                    <a:pt x="385" y="384"/>
                    <a:pt x="341" y="333"/>
                    <a:pt x="293" y="282"/>
                  </a:cubicBezTo>
                  <a:cubicBezTo>
                    <a:pt x="272" y="258"/>
                    <a:pt x="245" y="235"/>
                    <a:pt x="222" y="214"/>
                  </a:cubicBezTo>
                  <a:cubicBezTo>
                    <a:pt x="211" y="200"/>
                    <a:pt x="198" y="191"/>
                    <a:pt x="187" y="180"/>
                  </a:cubicBezTo>
                  <a:cubicBezTo>
                    <a:pt x="174" y="170"/>
                    <a:pt x="164" y="156"/>
                    <a:pt x="157" y="146"/>
                  </a:cubicBezTo>
                  <a:cubicBezTo>
                    <a:pt x="116" y="106"/>
                    <a:pt x="76" y="68"/>
                    <a:pt x="55" y="41"/>
                  </a:cubicBezTo>
                  <a:cubicBezTo>
                    <a:pt x="27" y="17"/>
                    <a:pt x="18"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6"/>
            <p:cNvSpPr/>
            <p:nvPr/>
          </p:nvSpPr>
          <p:spPr>
            <a:xfrm>
              <a:off x="520393" y="883116"/>
              <a:ext cx="20194" cy="28447"/>
            </a:xfrm>
            <a:custGeom>
              <a:avLst/>
              <a:gdLst/>
              <a:ahLst/>
              <a:cxnLst/>
              <a:rect l="l" t="t" r="r" b="b"/>
              <a:pathLst>
                <a:path w="460" h="648" extrusionOk="0">
                  <a:moveTo>
                    <a:pt x="38" y="1"/>
                  </a:moveTo>
                  <a:cubicBezTo>
                    <a:pt x="38" y="1"/>
                    <a:pt x="34" y="15"/>
                    <a:pt x="28" y="42"/>
                  </a:cubicBezTo>
                  <a:cubicBezTo>
                    <a:pt x="25" y="52"/>
                    <a:pt x="21" y="69"/>
                    <a:pt x="17" y="86"/>
                  </a:cubicBezTo>
                  <a:cubicBezTo>
                    <a:pt x="11" y="106"/>
                    <a:pt x="7" y="127"/>
                    <a:pt x="7" y="147"/>
                  </a:cubicBezTo>
                  <a:cubicBezTo>
                    <a:pt x="11" y="188"/>
                    <a:pt x="1" y="243"/>
                    <a:pt x="11" y="293"/>
                  </a:cubicBezTo>
                  <a:cubicBezTo>
                    <a:pt x="14" y="321"/>
                    <a:pt x="17" y="348"/>
                    <a:pt x="28" y="372"/>
                  </a:cubicBezTo>
                  <a:cubicBezTo>
                    <a:pt x="38" y="395"/>
                    <a:pt x="48" y="420"/>
                    <a:pt x="62" y="443"/>
                  </a:cubicBezTo>
                  <a:cubicBezTo>
                    <a:pt x="92" y="487"/>
                    <a:pt x="123" y="535"/>
                    <a:pt x="167" y="563"/>
                  </a:cubicBezTo>
                  <a:cubicBezTo>
                    <a:pt x="208" y="593"/>
                    <a:pt x="259" y="610"/>
                    <a:pt x="300" y="627"/>
                  </a:cubicBezTo>
                  <a:cubicBezTo>
                    <a:pt x="337" y="644"/>
                    <a:pt x="385" y="640"/>
                    <a:pt x="412" y="648"/>
                  </a:cubicBezTo>
                  <a:lnTo>
                    <a:pt x="456" y="648"/>
                  </a:lnTo>
                  <a:cubicBezTo>
                    <a:pt x="456" y="648"/>
                    <a:pt x="456" y="630"/>
                    <a:pt x="460" y="599"/>
                  </a:cubicBezTo>
                  <a:cubicBezTo>
                    <a:pt x="453" y="576"/>
                    <a:pt x="460" y="528"/>
                    <a:pt x="450" y="491"/>
                  </a:cubicBezTo>
                  <a:cubicBezTo>
                    <a:pt x="439" y="456"/>
                    <a:pt x="439" y="406"/>
                    <a:pt x="425" y="365"/>
                  </a:cubicBezTo>
                  <a:cubicBezTo>
                    <a:pt x="412" y="321"/>
                    <a:pt x="385" y="287"/>
                    <a:pt x="364" y="249"/>
                  </a:cubicBezTo>
                  <a:cubicBezTo>
                    <a:pt x="351" y="232"/>
                    <a:pt x="334" y="216"/>
                    <a:pt x="320" y="198"/>
                  </a:cubicBezTo>
                  <a:cubicBezTo>
                    <a:pt x="307" y="181"/>
                    <a:pt x="287" y="167"/>
                    <a:pt x="270" y="154"/>
                  </a:cubicBezTo>
                  <a:cubicBezTo>
                    <a:pt x="235" y="123"/>
                    <a:pt x="188" y="103"/>
                    <a:pt x="160" y="79"/>
                  </a:cubicBezTo>
                  <a:cubicBezTo>
                    <a:pt x="130" y="52"/>
                    <a:pt x="89" y="38"/>
                    <a:pt x="72" y="21"/>
                  </a:cubicBezTo>
                  <a:cubicBezTo>
                    <a:pt x="48" y="7"/>
                    <a:pt x="38" y="1"/>
                    <a:pt x="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6"/>
            <p:cNvSpPr/>
            <p:nvPr/>
          </p:nvSpPr>
          <p:spPr>
            <a:xfrm>
              <a:off x="1405479" y="355387"/>
              <a:ext cx="65060" cy="133676"/>
            </a:xfrm>
            <a:custGeom>
              <a:avLst/>
              <a:gdLst/>
              <a:ahLst/>
              <a:cxnLst/>
              <a:rect l="l" t="t" r="r" b="b"/>
              <a:pathLst>
                <a:path w="1482" h="3045" extrusionOk="0">
                  <a:moveTo>
                    <a:pt x="1456" y="3003"/>
                  </a:moveTo>
                  <a:cubicBezTo>
                    <a:pt x="1455" y="3003"/>
                    <a:pt x="1455" y="3003"/>
                    <a:pt x="1455" y="3003"/>
                  </a:cubicBezTo>
                  <a:lnTo>
                    <a:pt x="1455" y="3003"/>
                  </a:lnTo>
                  <a:cubicBezTo>
                    <a:pt x="1455" y="3003"/>
                    <a:pt x="1455" y="3003"/>
                    <a:pt x="1456" y="3003"/>
                  </a:cubicBezTo>
                  <a:close/>
                  <a:moveTo>
                    <a:pt x="1455" y="3003"/>
                  </a:moveTo>
                  <a:cubicBezTo>
                    <a:pt x="1454" y="3004"/>
                    <a:pt x="1454" y="3004"/>
                    <a:pt x="1454" y="3004"/>
                  </a:cubicBezTo>
                  <a:lnTo>
                    <a:pt x="1454" y="3004"/>
                  </a:lnTo>
                  <a:lnTo>
                    <a:pt x="1454" y="3004"/>
                  </a:lnTo>
                  <a:cubicBezTo>
                    <a:pt x="1455" y="3004"/>
                    <a:pt x="1455" y="3004"/>
                    <a:pt x="1455" y="3003"/>
                  </a:cubicBezTo>
                  <a:close/>
                  <a:moveTo>
                    <a:pt x="1454" y="3004"/>
                  </a:moveTo>
                  <a:cubicBezTo>
                    <a:pt x="1454" y="3005"/>
                    <a:pt x="1454" y="3006"/>
                    <a:pt x="1454" y="3007"/>
                  </a:cubicBezTo>
                  <a:lnTo>
                    <a:pt x="1457" y="3007"/>
                  </a:lnTo>
                  <a:lnTo>
                    <a:pt x="1454" y="3004"/>
                  </a:lnTo>
                  <a:close/>
                  <a:moveTo>
                    <a:pt x="1464" y="2999"/>
                  </a:moveTo>
                  <a:cubicBezTo>
                    <a:pt x="1463" y="2999"/>
                    <a:pt x="1462" y="3000"/>
                    <a:pt x="1461" y="3001"/>
                  </a:cubicBezTo>
                  <a:cubicBezTo>
                    <a:pt x="1459" y="3001"/>
                    <a:pt x="1457" y="3002"/>
                    <a:pt x="1456" y="3003"/>
                  </a:cubicBezTo>
                  <a:lnTo>
                    <a:pt x="1456" y="3003"/>
                  </a:lnTo>
                  <a:cubicBezTo>
                    <a:pt x="1456" y="3003"/>
                    <a:pt x="1456" y="3003"/>
                    <a:pt x="1457" y="3003"/>
                  </a:cubicBezTo>
                  <a:cubicBezTo>
                    <a:pt x="1457" y="3003"/>
                    <a:pt x="1459" y="3003"/>
                    <a:pt x="1461" y="3004"/>
                  </a:cubicBezTo>
                  <a:cubicBezTo>
                    <a:pt x="1464" y="3007"/>
                    <a:pt x="1467" y="3007"/>
                    <a:pt x="1471" y="3015"/>
                  </a:cubicBezTo>
                  <a:cubicBezTo>
                    <a:pt x="1471" y="3015"/>
                    <a:pt x="1472" y="3015"/>
                    <a:pt x="1472" y="3016"/>
                  </a:cubicBezTo>
                  <a:lnTo>
                    <a:pt x="1472" y="3016"/>
                  </a:lnTo>
                  <a:cubicBezTo>
                    <a:pt x="1473" y="3016"/>
                    <a:pt x="1474" y="3015"/>
                    <a:pt x="1475" y="3015"/>
                  </a:cubicBezTo>
                  <a:cubicBezTo>
                    <a:pt x="1481" y="3011"/>
                    <a:pt x="1478" y="3004"/>
                    <a:pt x="1471" y="3004"/>
                  </a:cubicBezTo>
                  <a:cubicBezTo>
                    <a:pt x="1468" y="3002"/>
                    <a:pt x="1466" y="2999"/>
                    <a:pt x="1464" y="2999"/>
                  </a:cubicBezTo>
                  <a:close/>
                  <a:moveTo>
                    <a:pt x="1192" y="0"/>
                  </a:moveTo>
                  <a:cubicBezTo>
                    <a:pt x="1192" y="0"/>
                    <a:pt x="1178" y="0"/>
                    <a:pt x="1148" y="4"/>
                  </a:cubicBezTo>
                  <a:cubicBezTo>
                    <a:pt x="1131" y="7"/>
                    <a:pt x="1110" y="7"/>
                    <a:pt x="1090" y="7"/>
                  </a:cubicBezTo>
                  <a:cubicBezTo>
                    <a:pt x="1066" y="11"/>
                    <a:pt x="1039" y="17"/>
                    <a:pt x="1008" y="21"/>
                  </a:cubicBezTo>
                  <a:cubicBezTo>
                    <a:pt x="981" y="27"/>
                    <a:pt x="950" y="38"/>
                    <a:pt x="916" y="48"/>
                  </a:cubicBezTo>
                  <a:cubicBezTo>
                    <a:pt x="879" y="58"/>
                    <a:pt x="842" y="72"/>
                    <a:pt x="801" y="85"/>
                  </a:cubicBezTo>
                  <a:cubicBezTo>
                    <a:pt x="760" y="99"/>
                    <a:pt x="719" y="123"/>
                    <a:pt x="679" y="143"/>
                  </a:cubicBezTo>
                  <a:cubicBezTo>
                    <a:pt x="658" y="157"/>
                    <a:pt x="638" y="170"/>
                    <a:pt x="617" y="184"/>
                  </a:cubicBezTo>
                  <a:cubicBezTo>
                    <a:pt x="597" y="201"/>
                    <a:pt x="577" y="215"/>
                    <a:pt x="556" y="231"/>
                  </a:cubicBezTo>
                  <a:cubicBezTo>
                    <a:pt x="475" y="303"/>
                    <a:pt x="393" y="382"/>
                    <a:pt x="311" y="480"/>
                  </a:cubicBezTo>
                  <a:cubicBezTo>
                    <a:pt x="233" y="575"/>
                    <a:pt x="158" y="688"/>
                    <a:pt x="110" y="817"/>
                  </a:cubicBezTo>
                  <a:cubicBezTo>
                    <a:pt x="59" y="942"/>
                    <a:pt x="25" y="1085"/>
                    <a:pt x="12" y="1231"/>
                  </a:cubicBezTo>
                  <a:cubicBezTo>
                    <a:pt x="1" y="1374"/>
                    <a:pt x="8" y="1525"/>
                    <a:pt x="29" y="1667"/>
                  </a:cubicBezTo>
                  <a:cubicBezTo>
                    <a:pt x="56" y="1810"/>
                    <a:pt x="97" y="1946"/>
                    <a:pt x="154" y="2076"/>
                  </a:cubicBezTo>
                  <a:cubicBezTo>
                    <a:pt x="212" y="2201"/>
                    <a:pt x="280" y="2321"/>
                    <a:pt x="359" y="2423"/>
                  </a:cubicBezTo>
                  <a:cubicBezTo>
                    <a:pt x="379" y="2450"/>
                    <a:pt x="399" y="2476"/>
                    <a:pt x="420" y="2501"/>
                  </a:cubicBezTo>
                  <a:cubicBezTo>
                    <a:pt x="440" y="2525"/>
                    <a:pt x="461" y="2548"/>
                    <a:pt x="481" y="2569"/>
                  </a:cubicBezTo>
                  <a:cubicBezTo>
                    <a:pt x="505" y="2592"/>
                    <a:pt x="528" y="2613"/>
                    <a:pt x="549" y="2633"/>
                  </a:cubicBezTo>
                  <a:cubicBezTo>
                    <a:pt x="572" y="2654"/>
                    <a:pt x="597" y="2674"/>
                    <a:pt x="617" y="2691"/>
                  </a:cubicBezTo>
                  <a:cubicBezTo>
                    <a:pt x="665" y="2729"/>
                    <a:pt x="709" y="2762"/>
                    <a:pt x="753" y="2797"/>
                  </a:cubicBezTo>
                  <a:cubicBezTo>
                    <a:pt x="797" y="2828"/>
                    <a:pt x="842" y="2858"/>
                    <a:pt x="883" y="2885"/>
                  </a:cubicBezTo>
                  <a:cubicBezTo>
                    <a:pt x="903" y="2899"/>
                    <a:pt x="927" y="2912"/>
                    <a:pt x="947" y="2922"/>
                  </a:cubicBezTo>
                  <a:cubicBezTo>
                    <a:pt x="971" y="2936"/>
                    <a:pt x="991" y="2946"/>
                    <a:pt x="1012" y="2953"/>
                  </a:cubicBezTo>
                  <a:cubicBezTo>
                    <a:pt x="1056" y="2974"/>
                    <a:pt x="1100" y="2987"/>
                    <a:pt x="1137" y="2997"/>
                  </a:cubicBezTo>
                  <a:cubicBezTo>
                    <a:pt x="1219" y="3021"/>
                    <a:pt x="1287" y="3032"/>
                    <a:pt x="1345" y="3041"/>
                  </a:cubicBezTo>
                  <a:lnTo>
                    <a:pt x="1417" y="3041"/>
                  </a:lnTo>
                  <a:cubicBezTo>
                    <a:pt x="1426" y="3045"/>
                    <a:pt x="1440" y="3045"/>
                    <a:pt x="1450" y="3045"/>
                  </a:cubicBezTo>
                  <a:cubicBezTo>
                    <a:pt x="1457" y="3041"/>
                    <a:pt x="1467" y="3038"/>
                    <a:pt x="1475" y="3032"/>
                  </a:cubicBezTo>
                  <a:cubicBezTo>
                    <a:pt x="1480" y="3025"/>
                    <a:pt x="1476" y="3019"/>
                    <a:pt x="1472" y="3016"/>
                  </a:cubicBezTo>
                  <a:lnTo>
                    <a:pt x="1472" y="3016"/>
                  </a:lnTo>
                  <a:cubicBezTo>
                    <a:pt x="1471" y="3017"/>
                    <a:pt x="1469" y="3017"/>
                    <a:pt x="1467" y="3017"/>
                  </a:cubicBezTo>
                  <a:cubicBezTo>
                    <a:pt x="1463" y="3017"/>
                    <a:pt x="1459" y="3016"/>
                    <a:pt x="1454" y="3015"/>
                  </a:cubicBezTo>
                  <a:cubicBezTo>
                    <a:pt x="1447" y="3011"/>
                    <a:pt x="1440" y="3007"/>
                    <a:pt x="1430" y="3001"/>
                  </a:cubicBezTo>
                  <a:cubicBezTo>
                    <a:pt x="1423" y="2997"/>
                    <a:pt x="1413" y="2991"/>
                    <a:pt x="1399" y="2983"/>
                  </a:cubicBezTo>
                  <a:cubicBezTo>
                    <a:pt x="1389" y="2977"/>
                    <a:pt x="1379" y="2970"/>
                    <a:pt x="1368" y="2963"/>
                  </a:cubicBezTo>
                  <a:cubicBezTo>
                    <a:pt x="1324" y="2939"/>
                    <a:pt x="1277" y="2899"/>
                    <a:pt x="1233" y="2844"/>
                  </a:cubicBezTo>
                  <a:cubicBezTo>
                    <a:pt x="1209" y="2817"/>
                    <a:pt x="1185" y="2790"/>
                    <a:pt x="1164" y="2756"/>
                  </a:cubicBezTo>
                  <a:cubicBezTo>
                    <a:pt x="1151" y="2742"/>
                    <a:pt x="1141" y="2725"/>
                    <a:pt x="1131" y="2708"/>
                  </a:cubicBezTo>
                  <a:cubicBezTo>
                    <a:pt x="1117" y="2691"/>
                    <a:pt x="1107" y="2674"/>
                    <a:pt x="1093" y="2657"/>
                  </a:cubicBezTo>
                  <a:cubicBezTo>
                    <a:pt x="1073" y="2623"/>
                    <a:pt x="1049" y="2586"/>
                    <a:pt x="1029" y="2548"/>
                  </a:cubicBezTo>
                  <a:cubicBezTo>
                    <a:pt x="1008" y="2508"/>
                    <a:pt x="988" y="2463"/>
                    <a:pt x="968" y="2419"/>
                  </a:cubicBezTo>
                  <a:cubicBezTo>
                    <a:pt x="960" y="2395"/>
                    <a:pt x="950" y="2374"/>
                    <a:pt x="944" y="2351"/>
                  </a:cubicBezTo>
                  <a:cubicBezTo>
                    <a:pt x="933" y="2327"/>
                    <a:pt x="927" y="2303"/>
                    <a:pt x="916" y="2280"/>
                  </a:cubicBezTo>
                  <a:cubicBezTo>
                    <a:pt x="903" y="2236"/>
                    <a:pt x="883" y="2187"/>
                    <a:pt x="869" y="2143"/>
                  </a:cubicBezTo>
                  <a:cubicBezTo>
                    <a:pt x="838" y="2048"/>
                    <a:pt x="811" y="1953"/>
                    <a:pt x="790" y="1854"/>
                  </a:cubicBezTo>
                  <a:cubicBezTo>
                    <a:pt x="767" y="1759"/>
                    <a:pt x="750" y="1660"/>
                    <a:pt x="746" y="1565"/>
                  </a:cubicBezTo>
                  <a:cubicBezTo>
                    <a:pt x="732" y="1470"/>
                    <a:pt x="729" y="1374"/>
                    <a:pt x="732" y="1283"/>
                  </a:cubicBezTo>
                  <a:cubicBezTo>
                    <a:pt x="736" y="1191"/>
                    <a:pt x="750" y="1102"/>
                    <a:pt x="764" y="1014"/>
                  </a:cubicBezTo>
                  <a:cubicBezTo>
                    <a:pt x="767" y="991"/>
                    <a:pt x="770" y="970"/>
                    <a:pt x="773" y="946"/>
                  </a:cubicBezTo>
                  <a:cubicBezTo>
                    <a:pt x="777" y="925"/>
                    <a:pt x="781" y="902"/>
                    <a:pt x="784" y="881"/>
                  </a:cubicBezTo>
                  <a:cubicBezTo>
                    <a:pt x="794" y="837"/>
                    <a:pt x="801" y="793"/>
                    <a:pt x="811" y="749"/>
                  </a:cubicBezTo>
                  <a:cubicBezTo>
                    <a:pt x="831" y="664"/>
                    <a:pt x="855" y="582"/>
                    <a:pt x="893" y="511"/>
                  </a:cubicBezTo>
                  <a:cubicBezTo>
                    <a:pt x="903" y="493"/>
                    <a:pt x="910" y="476"/>
                    <a:pt x="919" y="460"/>
                  </a:cubicBezTo>
                  <a:cubicBezTo>
                    <a:pt x="927" y="443"/>
                    <a:pt x="937" y="422"/>
                    <a:pt x="944" y="405"/>
                  </a:cubicBezTo>
                  <a:cubicBezTo>
                    <a:pt x="954" y="388"/>
                    <a:pt x="960" y="371"/>
                    <a:pt x="968" y="354"/>
                  </a:cubicBezTo>
                  <a:cubicBezTo>
                    <a:pt x="974" y="338"/>
                    <a:pt x="985" y="320"/>
                    <a:pt x="991" y="306"/>
                  </a:cubicBezTo>
                  <a:cubicBezTo>
                    <a:pt x="1022" y="242"/>
                    <a:pt x="1056" y="184"/>
                    <a:pt x="1090" y="143"/>
                  </a:cubicBezTo>
                  <a:cubicBezTo>
                    <a:pt x="1103" y="120"/>
                    <a:pt x="1117" y="99"/>
                    <a:pt x="1131" y="82"/>
                  </a:cubicBezTo>
                  <a:cubicBezTo>
                    <a:pt x="1144" y="62"/>
                    <a:pt x="1155" y="48"/>
                    <a:pt x="1164" y="38"/>
                  </a:cubicBezTo>
                  <a:cubicBezTo>
                    <a:pt x="1182" y="14"/>
                    <a:pt x="1192"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6"/>
            <p:cNvSpPr/>
            <p:nvPr/>
          </p:nvSpPr>
          <p:spPr>
            <a:xfrm>
              <a:off x="1358901" y="373518"/>
              <a:ext cx="39949" cy="80161"/>
            </a:xfrm>
            <a:custGeom>
              <a:avLst/>
              <a:gdLst/>
              <a:ahLst/>
              <a:cxnLst/>
              <a:rect l="l" t="t" r="r" b="b"/>
              <a:pathLst>
                <a:path w="910" h="1826" extrusionOk="0">
                  <a:moveTo>
                    <a:pt x="610" y="1"/>
                  </a:moveTo>
                  <a:cubicBezTo>
                    <a:pt x="600" y="1"/>
                    <a:pt x="590" y="1"/>
                    <a:pt x="580" y="2"/>
                  </a:cubicBezTo>
                  <a:cubicBezTo>
                    <a:pt x="562" y="6"/>
                    <a:pt x="542" y="6"/>
                    <a:pt x="518" y="13"/>
                  </a:cubicBezTo>
                  <a:cubicBezTo>
                    <a:pt x="495" y="16"/>
                    <a:pt x="470" y="22"/>
                    <a:pt x="443" y="30"/>
                  </a:cubicBezTo>
                  <a:cubicBezTo>
                    <a:pt x="416" y="40"/>
                    <a:pt x="388" y="50"/>
                    <a:pt x="362" y="63"/>
                  </a:cubicBezTo>
                  <a:cubicBezTo>
                    <a:pt x="335" y="80"/>
                    <a:pt x="307" y="98"/>
                    <a:pt x="283" y="121"/>
                  </a:cubicBezTo>
                  <a:cubicBezTo>
                    <a:pt x="273" y="132"/>
                    <a:pt x="259" y="142"/>
                    <a:pt x="246" y="156"/>
                  </a:cubicBezTo>
                  <a:cubicBezTo>
                    <a:pt x="233" y="165"/>
                    <a:pt x="222" y="179"/>
                    <a:pt x="209" y="193"/>
                  </a:cubicBezTo>
                  <a:cubicBezTo>
                    <a:pt x="198" y="206"/>
                    <a:pt x="184" y="220"/>
                    <a:pt x="171" y="234"/>
                  </a:cubicBezTo>
                  <a:cubicBezTo>
                    <a:pt x="161" y="251"/>
                    <a:pt x="151" y="264"/>
                    <a:pt x="137" y="281"/>
                  </a:cubicBezTo>
                  <a:cubicBezTo>
                    <a:pt x="93" y="343"/>
                    <a:pt x="55" y="418"/>
                    <a:pt x="35" y="496"/>
                  </a:cubicBezTo>
                  <a:cubicBezTo>
                    <a:pt x="11" y="578"/>
                    <a:pt x="1" y="663"/>
                    <a:pt x="1" y="747"/>
                  </a:cubicBezTo>
                  <a:cubicBezTo>
                    <a:pt x="5" y="771"/>
                    <a:pt x="5" y="792"/>
                    <a:pt x="5" y="812"/>
                  </a:cubicBezTo>
                  <a:cubicBezTo>
                    <a:pt x="8" y="836"/>
                    <a:pt x="11" y="856"/>
                    <a:pt x="15" y="880"/>
                  </a:cubicBezTo>
                  <a:cubicBezTo>
                    <a:pt x="21" y="921"/>
                    <a:pt x="35" y="965"/>
                    <a:pt x="46" y="1010"/>
                  </a:cubicBezTo>
                  <a:cubicBezTo>
                    <a:pt x="76" y="1088"/>
                    <a:pt x="110" y="1162"/>
                    <a:pt x="151" y="1231"/>
                  </a:cubicBezTo>
                  <a:cubicBezTo>
                    <a:pt x="195" y="1299"/>
                    <a:pt x="239" y="1360"/>
                    <a:pt x="290" y="1414"/>
                  </a:cubicBezTo>
                  <a:cubicBezTo>
                    <a:pt x="338" y="1468"/>
                    <a:pt x="393" y="1512"/>
                    <a:pt x="446" y="1550"/>
                  </a:cubicBezTo>
                  <a:cubicBezTo>
                    <a:pt x="501" y="1588"/>
                    <a:pt x="552" y="1622"/>
                    <a:pt x="593" y="1652"/>
                  </a:cubicBezTo>
                  <a:cubicBezTo>
                    <a:pt x="682" y="1717"/>
                    <a:pt x="770" y="1751"/>
                    <a:pt x="821" y="1782"/>
                  </a:cubicBezTo>
                  <a:cubicBezTo>
                    <a:pt x="851" y="1795"/>
                    <a:pt x="872" y="1806"/>
                    <a:pt x="886" y="1815"/>
                  </a:cubicBezTo>
                  <a:cubicBezTo>
                    <a:pt x="903" y="1823"/>
                    <a:pt x="909" y="1826"/>
                    <a:pt x="909" y="1826"/>
                  </a:cubicBezTo>
                  <a:cubicBezTo>
                    <a:pt x="909" y="1826"/>
                    <a:pt x="892" y="1795"/>
                    <a:pt x="872" y="1737"/>
                  </a:cubicBezTo>
                  <a:cubicBezTo>
                    <a:pt x="845" y="1683"/>
                    <a:pt x="821" y="1594"/>
                    <a:pt x="784" y="1499"/>
                  </a:cubicBezTo>
                  <a:cubicBezTo>
                    <a:pt x="763" y="1455"/>
                    <a:pt x="749" y="1401"/>
                    <a:pt x="735" y="1346"/>
                  </a:cubicBezTo>
                  <a:cubicBezTo>
                    <a:pt x="729" y="1319"/>
                    <a:pt x="722" y="1292"/>
                    <a:pt x="719" y="1261"/>
                  </a:cubicBezTo>
                  <a:cubicBezTo>
                    <a:pt x="712" y="1234"/>
                    <a:pt x="705" y="1206"/>
                    <a:pt x="699" y="1179"/>
                  </a:cubicBezTo>
                  <a:cubicBezTo>
                    <a:pt x="685" y="1125"/>
                    <a:pt x="674" y="1071"/>
                    <a:pt x="664" y="1016"/>
                  </a:cubicBezTo>
                  <a:cubicBezTo>
                    <a:pt x="654" y="965"/>
                    <a:pt x="651" y="914"/>
                    <a:pt x="647" y="863"/>
                  </a:cubicBezTo>
                  <a:cubicBezTo>
                    <a:pt x="637" y="774"/>
                    <a:pt x="637" y="686"/>
                    <a:pt x="630" y="598"/>
                  </a:cubicBezTo>
                  <a:cubicBezTo>
                    <a:pt x="633" y="557"/>
                    <a:pt x="627" y="512"/>
                    <a:pt x="624" y="468"/>
                  </a:cubicBezTo>
                  <a:lnTo>
                    <a:pt x="624" y="435"/>
                  </a:lnTo>
                  <a:lnTo>
                    <a:pt x="624" y="404"/>
                  </a:lnTo>
                  <a:cubicBezTo>
                    <a:pt x="620" y="380"/>
                    <a:pt x="624" y="363"/>
                    <a:pt x="624" y="343"/>
                  </a:cubicBezTo>
                  <a:cubicBezTo>
                    <a:pt x="627" y="322"/>
                    <a:pt x="630" y="302"/>
                    <a:pt x="630" y="281"/>
                  </a:cubicBezTo>
                  <a:cubicBezTo>
                    <a:pt x="633" y="261"/>
                    <a:pt x="633" y="240"/>
                    <a:pt x="633" y="220"/>
                  </a:cubicBezTo>
                  <a:cubicBezTo>
                    <a:pt x="637" y="200"/>
                    <a:pt x="641" y="179"/>
                    <a:pt x="644" y="159"/>
                  </a:cubicBezTo>
                  <a:cubicBezTo>
                    <a:pt x="647" y="142"/>
                    <a:pt x="654" y="125"/>
                    <a:pt x="658" y="111"/>
                  </a:cubicBezTo>
                  <a:cubicBezTo>
                    <a:pt x="664" y="77"/>
                    <a:pt x="678" y="54"/>
                    <a:pt x="685" y="36"/>
                  </a:cubicBezTo>
                  <a:cubicBezTo>
                    <a:pt x="691" y="16"/>
                    <a:pt x="695" y="9"/>
                    <a:pt x="695" y="9"/>
                  </a:cubicBezTo>
                  <a:cubicBezTo>
                    <a:pt x="695" y="9"/>
                    <a:pt x="685" y="6"/>
                    <a:pt x="668" y="6"/>
                  </a:cubicBezTo>
                  <a:cubicBezTo>
                    <a:pt x="653" y="3"/>
                    <a:pt x="634"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6"/>
            <p:cNvSpPr/>
            <p:nvPr/>
          </p:nvSpPr>
          <p:spPr>
            <a:xfrm>
              <a:off x="1321453" y="377030"/>
              <a:ext cx="24365" cy="26911"/>
            </a:xfrm>
            <a:custGeom>
              <a:avLst/>
              <a:gdLst/>
              <a:ahLst/>
              <a:cxnLst/>
              <a:rect l="l" t="t" r="r" b="b"/>
              <a:pathLst>
                <a:path w="555" h="613" extrusionOk="0">
                  <a:moveTo>
                    <a:pt x="282" y="0"/>
                  </a:moveTo>
                  <a:cubicBezTo>
                    <a:pt x="269" y="4"/>
                    <a:pt x="241" y="4"/>
                    <a:pt x="214" y="11"/>
                  </a:cubicBezTo>
                  <a:cubicBezTo>
                    <a:pt x="201" y="11"/>
                    <a:pt x="187" y="14"/>
                    <a:pt x="174" y="21"/>
                  </a:cubicBezTo>
                  <a:cubicBezTo>
                    <a:pt x="160" y="24"/>
                    <a:pt x="150" y="31"/>
                    <a:pt x="139" y="38"/>
                  </a:cubicBezTo>
                  <a:cubicBezTo>
                    <a:pt x="103" y="69"/>
                    <a:pt x="37" y="110"/>
                    <a:pt x="24" y="167"/>
                  </a:cubicBezTo>
                  <a:cubicBezTo>
                    <a:pt x="1" y="222"/>
                    <a:pt x="10" y="286"/>
                    <a:pt x="21" y="344"/>
                  </a:cubicBezTo>
                  <a:cubicBezTo>
                    <a:pt x="45" y="405"/>
                    <a:pt x="72" y="460"/>
                    <a:pt x="116" y="501"/>
                  </a:cubicBezTo>
                  <a:cubicBezTo>
                    <a:pt x="136" y="521"/>
                    <a:pt x="164" y="538"/>
                    <a:pt x="191" y="552"/>
                  </a:cubicBezTo>
                  <a:cubicBezTo>
                    <a:pt x="218" y="562"/>
                    <a:pt x="241" y="572"/>
                    <a:pt x="262" y="583"/>
                  </a:cubicBezTo>
                  <a:cubicBezTo>
                    <a:pt x="303" y="603"/>
                    <a:pt x="354" y="603"/>
                    <a:pt x="374" y="606"/>
                  </a:cubicBezTo>
                  <a:cubicBezTo>
                    <a:pt x="379" y="606"/>
                    <a:pt x="382" y="605"/>
                    <a:pt x="385" y="605"/>
                  </a:cubicBezTo>
                  <a:cubicBezTo>
                    <a:pt x="396" y="605"/>
                    <a:pt x="399" y="609"/>
                    <a:pt x="405" y="609"/>
                  </a:cubicBezTo>
                  <a:cubicBezTo>
                    <a:pt x="409" y="613"/>
                    <a:pt x="412" y="613"/>
                    <a:pt x="412" y="613"/>
                  </a:cubicBezTo>
                  <a:lnTo>
                    <a:pt x="412" y="606"/>
                  </a:lnTo>
                  <a:cubicBezTo>
                    <a:pt x="412" y="600"/>
                    <a:pt x="405" y="592"/>
                    <a:pt x="412" y="575"/>
                  </a:cubicBezTo>
                  <a:cubicBezTo>
                    <a:pt x="412" y="565"/>
                    <a:pt x="415" y="548"/>
                    <a:pt x="422" y="531"/>
                  </a:cubicBezTo>
                  <a:cubicBezTo>
                    <a:pt x="429" y="521"/>
                    <a:pt x="429" y="514"/>
                    <a:pt x="432" y="504"/>
                  </a:cubicBezTo>
                  <a:cubicBezTo>
                    <a:pt x="436" y="494"/>
                    <a:pt x="439" y="487"/>
                    <a:pt x="439" y="477"/>
                  </a:cubicBezTo>
                  <a:cubicBezTo>
                    <a:pt x="442" y="463"/>
                    <a:pt x="453" y="443"/>
                    <a:pt x="466" y="423"/>
                  </a:cubicBezTo>
                  <a:cubicBezTo>
                    <a:pt x="470" y="412"/>
                    <a:pt x="476" y="405"/>
                    <a:pt x="483" y="396"/>
                  </a:cubicBezTo>
                  <a:cubicBezTo>
                    <a:pt x="490" y="385"/>
                    <a:pt x="494" y="378"/>
                    <a:pt x="497" y="371"/>
                  </a:cubicBezTo>
                  <a:cubicBezTo>
                    <a:pt x="517" y="338"/>
                    <a:pt x="527" y="314"/>
                    <a:pt x="541" y="289"/>
                  </a:cubicBezTo>
                  <a:cubicBezTo>
                    <a:pt x="548" y="269"/>
                    <a:pt x="555" y="249"/>
                    <a:pt x="541" y="228"/>
                  </a:cubicBezTo>
                  <a:cubicBezTo>
                    <a:pt x="538" y="212"/>
                    <a:pt x="486" y="181"/>
                    <a:pt x="473" y="154"/>
                  </a:cubicBezTo>
                  <a:cubicBezTo>
                    <a:pt x="453" y="126"/>
                    <a:pt x="401" y="82"/>
                    <a:pt x="388" y="55"/>
                  </a:cubicBezTo>
                  <a:cubicBezTo>
                    <a:pt x="361" y="21"/>
                    <a:pt x="351" y="4"/>
                    <a:pt x="351" y="4"/>
                  </a:cubicBezTo>
                  <a:cubicBezTo>
                    <a:pt x="351" y="4"/>
                    <a:pt x="327"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6"/>
            <p:cNvSpPr/>
            <p:nvPr/>
          </p:nvSpPr>
          <p:spPr>
            <a:xfrm>
              <a:off x="1496486" y="362367"/>
              <a:ext cx="262259" cy="161991"/>
            </a:xfrm>
            <a:custGeom>
              <a:avLst/>
              <a:gdLst/>
              <a:ahLst/>
              <a:cxnLst/>
              <a:rect l="l" t="t" r="r" b="b"/>
              <a:pathLst>
                <a:path w="5974" h="3690" extrusionOk="0">
                  <a:moveTo>
                    <a:pt x="4010" y="1"/>
                  </a:moveTo>
                  <a:cubicBezTo>
                    <a:pt x="3701" y="1"/>
                    <a:pt x="3390" y="72"/>
                    <a:pt x="3109" y="205"/>
                  </a:cubicBezTo>
                  <a:cubicBezTo>
                    <a:pt x="2817" y="348"/>
                    <a:pt x="2558" y="549"/>
                    <a:pt x="2347" y="787"/>
                  </a:cubicBezTo>
                  <a:cubicBezTo>
                    <a:pt x="2245" y="906"/>
                    <a:pt x="2153" y="1039"/>
                    <a:pt x="2079" y="1171"/>
                  </a:cubicBezTo>
                  <a:cubicBezTo>
                    <a:pt x="2003" y="1304"/>
                    <a:pt x="1942" y="1440"/>
                    <a:pt x="1888" y="1570"/>
                  </a:cubicBezTo>
                  <a:cubicBezTo>
                    <a:pt x="1834" y="1699"/>
                    <a:pt x="1782" y="1824"/>
                    <a:pt x="1732" y="1944"/>
                  </a:cubicBezTo>
                  <a:cubicBezTo>
                    <a:pt x="1704" y="2002"/>
                    <a:pt x="1680" y="2060"/>
                    <a:pt x="1653" y="2117"/>
                  </a:cubicBezTo>
                  <a:cubicBezTo>
                    <a:pt x="1626" y="2171"/>
                    <a:pt x="1599" y="2229"/>
                    <a:pt x="1568" y="2281"/>
                  </a:cubicBezTo>
                  <a:cubicBezTo>
                    <a:pt x="1452" y="2495"/>
                    <a:pt x="1316" y="2682"/>
                    <a:pt x="1170" y="2842"/>
                  </a:cubicBezTo>
                  <a:cubicBezTo>
                    <a:pt x="1024" y="2998"/>
                    <a:pt x="881" y="3138"/>
                    <a:pt x="741" y="3250"/>
                  </a:cubicBezTo>
                  <a:cubicBezTo>
                    <a:pt x="606" y="3362"/>
                    <a:pt x="473" y="3444"/>
                    <a:pt x="364" y="3509"/>
                  </a:cubicBezTo>
                  <a:cubicBezTo>
                    <a:pt x="333" y="3526"/>
                    <a:pt x="309" y="3539"/>
                    <a:pt x="283" y="3553"/>
                  </a:cubicBezTo>
                  <a:cubicBezTo>
                    <a:pt x="259" y="3570"/>
                    <a:pt x="234" y="3580"/>
                    <a:pt x="211" y="3590"/>
                  </a:cubicBezTo>
                  <a:cubicBezTo>
                    <a:pt x="167" y="3614"/>
                    <a:pt x="129" y="3634"/>
                    <a:pt x="99" y="3648"/>
                  </a:cubicBezTo>
                  <a:cubicBezTo>
                    <a:pt x="34" y="3675"/>
                    <a:pt x="0" y="3689"/>
                    <a:pt x="0" y="3689"/>
                  </a:cubicBezTo>
                  <a:cubicBezTo>
                    <a:pt x="0" y="3689"/>
                    <a:pt x="34" y="3678"/>
                    <a:pt x="102" y="3658"/>
                  </a:cubicBezTo>
                  <a:cubicBezTo>
                    <a:pt x="136" y="3648"/>
                    <a:pt x="177" y="3634"/>
                    <a:pt x="225" y="3620"/>
                  </a:cubicBezTo>
                  <a:cubicBezTo>
                    <a:pt x="248" y="3611"/>
                    <a:pt x="272" y="3603"/>
                    <a:pt x="300" y="3594"/>
                  </a:cubicBezTo>
                  <a:cubicBezTo>
                    <a:pt x="327" y="3583"/>
                    <a:pt x="357" y="3570"/>
                    <a:pt x="388" y="3559"/>
                  </a:cubicBezTo>
                  <a:cubicBezTo>
                    <a:pt x="507" y="3509"/>
                    <a:pt x="653" y="3444"/>
                    <a:pt x="813" y="3352"/>
                  </a:cubicBezTo>
                  <a:cubicBezTo>
                    <a:pt x="973" y="3260"/>
                    <a:pt x="1146" y="3141"/>
                    <a:pt x="1316" y="2988"/>
                  </a:cubicBezTo>
                  <a:cubicBezTo>
                    <a:pt x="1487" y="2835"/>
                    <a:pt x="1657" y="2651"/>
                    <a:pt x="1810" y="2433"/>
                  </a:cubicBezTo>
                  <a:cubicBezTo>
                    <a:pt x="1851" y="2379"/>
                    <a:pt x="1888" y="2322"/>
                    <a:pt x="1925" y="2264"/>
                  </a:cubicBezTo>
                  <a:cubicBezTo>
                    <a:pt x="1963" y="2206"/>
                    <a:pt x="1994" y="2148"/>
                    <a:pt x="2027" y="2086"/>
                  </a:cubicBezTo>
                  <a:cubicBezTo>
                    <a:pt x="2092" y="1964"/>
                    <a:pt x="2150" y="1838"/>
                    <a:pt x="2211" y="1716"/>
                  </a:cubicBezTo>
                  <a:cubicBezTo>
                    <a:pt x="2272" y="1597"/>
                    <a:pt x="2333" y="1474"/>
                    <a:pt x="2402" y="1362"/>
                  </a:cubicBezTo>
                  <a:cubicBezTo>
                    <a:pt x="2473" y="1253"/>
                    <a:pt x="2548" y="1148"/>
                    <a:pt x="2639" y="1049"/>
                  </a:cubicBezTo>
                  <a:cubicBezTo>
                    <a:pt x="2820" y="855"/>
                    <a:pt x="3044" y="695"/>
                    <a:pt x="3286" y="583"/>
                  </a:cubicBezTo>
                  <a:cubicBezTo>
                    <a:pt x="3528" y="471"/>
                    <a:pt x="3790" y="406"/>
                    <a:pt x="4048" y="403"/>
                  </a:cubicBezTo>
                  <a:cubicBezTo>
                    <a:pt x="4178" y="403"/>
                    <a:pt x="4310" y="416"/>
                    <a:pt x="4432" y="444"/>
                  </a:cubicBezTo>
                  <a:cubicBezTo>
                    <a:pt x="4561" y="468"/>
                    <a:pt x="4684" y="505"/>
                    <a:pt x="4800" y="552"/>
                  </a:cubicBezTo>
                  <a:cubicBezTo>
                    <a:pt x="4916" y="603"/>
                    <a:pt x="5024" y="664"/>
                    <a:pt x="5126" y="736"/>
                  </a:cubicBezTo>
                  <a:cubicBezTo>
                    <a:pt x="5225" y="804"/>
                    <a:pt x="5313" y="886"/>
                    <a:pt x="5395" y="970"/>
                  </a:cubicBezTo>
                  <a:cubicBezTo>
                    <a:pt x="5555" y="1144"/>
                    <a:pt x="5660" y="1345"/>
                    <a:pt x="5721" y="1542"/>
                  </a:cubicBezTo>
                  <a:cubicBezTo>
                    <a:pt x="5783" y="1743"/>
                    <a:pt x="5806" y="1937"/>
                    <a:pt x="5806" y="2110"/>
                  </a:cubicBezTo>
                  <a:cubicBezTo>
                    <a:pt x="5803" y="2287"/>
                    <a:pt x="5776" y="2437"/>
                    <a:pt x="5735" y="2559"/>
                  </a:cubicBezTo>
                  <a:cubicBezTo>
                    <a:pt x="5729" y="2590"/>
                    <a:pt x="5718" y="2617"/>
                    <a:pt x="5708" y="2644"/>
                  </a:cubicBezTo>
                  <a:cubicBezTo>
                    <a:pt x="5698" y="2672"/>
                    <a:pt x="5691" y="2695"/>
                    <a:pt x="5681" y="2719"/>
                  </a:cubicBezTo>
                  <a:cubicBezTo>
                    <a:pt x="5660" y="2763"/>
                    <a:pt x="5643" y="2804"/>
                    <a:pt x="5627" y="2835"/>
                  </a:cubicBezTo>
                  <a:cubicBezTo>
                    <a:pt x="5592" y="2896"/>
                    <a:pt x="5575" y="2927"/>
                    <a:pt x="5575" y="2927"/>
                  </a:cubicBezTo>
                  <a:cubicBezTo>
                    <a:pt x="5575" y="2927"/>
                    <a:pt x="5599" y="2900"/>
                    <a:pt x="5643" y="2845"/>
                  </a:cubicBezTo>
                  <a:cubicBezTo>
                    <a:pt x="5663" y="2818"/>
                    <a:pt x="5688" y="2780"/>
                    <a:pt x="5715" y="2736"/>
                  </a:cubicBezTo>
                  <a:cubicBezTo>
                    <a:pt x="5732" y="2716"/>
                    <a:pt x="5742" y="2692"/>
                    <a:pt x="5756" y="2664"/>
                  </a:cubicBezTo>
                  <a:cubicBezTo>
                    <a:pt x="5773" y="2641"/>
                    <a:pt x="5786" y="2614"/>
                    <a:pt x="5800" y="2583"/>
                  </a:cubicBezTo>
                  <a:cubicBezTo>
                    <a:pt x="5858" y="2464"/>
                    <a:pt x="5912" y="2308"/>
                    <a:pt x="5939" y="2124"/>
                  </a:cubicBezTo>
                  <a:cubicBezTo>
                    <a:pt x="5970" y="1940"/>
                    <a:pt x="5974" y="1722"/>
                    <a:pt x="5922" y="1491"/>
                  </a:cubicBezTo>
                  <a:cubicBezTo>
                    <a:pt x="5895" y="1379"/>
                    <a:pt x="5861" y="1256"/>
                    <a:pt x="5806" y="1141"/>
                  </a:cubicBezTo>
                  <a:cubicBezTo>
                    <a:pt x="5756" y="1025"/>
                    <a:pt x="5691" y="906"/>
                    <a:pt x="5606" y="797"/>
                  </a:cubicBezTo>
                  <a:cubicBezTo>
                    <a:pt x="5443" y="576"/>
                    <a:pt x="5218" y="383"/>
                    <a:pt x="4953" y="240"/>
                  </a:cubicBezTo>
                  <a:cubicBezTo>
                    <a:pt x="4820" y="168"/>
                    <a:pt x="4674" y="110"/>
                    <a:pt x="4525" y="69"/>
                  </a:cubicBezTo>
                  <a:cubicBezTo>
                    <a:pt x="4371" y="28"/>
                    <a:pt x="4214" y="5"/>
                    <a:pt x="4051" y="1"/>
                  </a:cubicBezTo>
                  <a:cubicBezTo>
                    <a:pt x="4037" y="1"/>
                    <a:pt x="4024" y="1"/>
                    <a:pt x="4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6"/>
            <p:cNvSpPr/>
            <p:nvPr/>
          </p:nvSpPr>
          <p:spPr>
            <a:xfrm>
              <a:off x="298650" y="789652"/>
              <a:ext cx="132183" cy="132754"/>
            </a:xfrm>
            <a:custGeom>
              <a:avLst/>
              <a:gdLst/>
              <a:ahLst/>
              <a:cxnLst/>
              <a:rect l="l" t="t" r="r" b="b"/>
              <a:pathLst>
                <a:path w="3011" h="3024" extrusionOk="0">
                  <a:moveTo>
                    <a:pt x="2946" y="1"/>
                  </a:moveTo>
                  <a:cubicBezTo>
                    <a:pt x="2946" y="1"/>
                    <a:pt x="2950" y="22"/>
                    <a:pt x="2953" y="55"/>
                  </a:cubicBezTo>
                  <a:cubicBezTo>
                    <a:pt x="2959" y="89"/>
                    <a:pt x="2963" y="140"/>
                    <a:pt x="2966" y="205"/>
                  </a:cubicBezTo>
                  <a:cubicBezTo>
                    <a:pt x="2966" y="269"/>
                    <a:pt x="2970" y="351"/>
                    <a:pt x="2959" y="439"/>
                  </a:cubicBezTo>
                  <a:cubicBezTo>
                    <a:pt x="2953" y="531"/>
                    <a:pt x="2939" y="630"/>
                    <a:pt x="2915" y="739"/>
                  </a:cubicBezTo>
                  <a:cubicBezTo>
                    <a:pt x="2868" y="957"/>
                    <a:pt x="2779" y="1198"/>
                    <a:pt x="2639" y="1436"/>
                  </a:cubicBezTo>
                  <a:cubicBezTo>
                    <a:pt x="2504" y="1674"/>
                    <a:pt x="2317" y="1905"/>
                    <a:pt x="2106" y="2106"/>
                  </a:cubicBezTo>
                  <a:cubicBezTo>
                    <a:pt x="1892" y="2310"/>
                    <a:pt x="1653" y="2483"/>
                    <a:pt x="1419" y="2630"/>
                  </a:cubicBezTo>
                  <a:cubicBezTo>
                    <a:pt x="1303" y="2705"/>
                    <a:pt x="1187" y="2769"/>
                    <a:pt x="1072" y="2817"/>
                  </a:cubicBezTo>
                  <a:cubicBezTo>
                    <a:pt x="956" y="2868"/>
                    <a:pt x="843" y="2905"/>
                    <a:pt x="735" y="2929"/>
                  </a:cubicBezTo>
                  <a:cubicBezTo>
                    <a:pt x="559" y="2969"/>
                    <a:pt x="401" y="2982"/>
                    <a:pt x="279" y="2982"/>
                  </a:cubicBezTo>
                  <a:cubicBezTo>
                    <a:pt x="252" y="2982"/>
                    <a:pt x="227" y="2982"/>
                    <a:pt x="204" y="2981"/>
                  </a:cubicBezTo>
                  <a:cubicBezTo>
                    <a:pt x="140" y="2977"/>
                    <a:pt x="88" y="2973"/>
                    <a:pt x="55" y="2970"/>
                  </a:cubicBezTo>
                  <a:cubicBezTo>
                    <a:pt x="17" y="2963"/>
                    <a:pt x="0" y="2963"/>
                    <a:pt x="0" y="2963"/>
                  </a:cubicBezTo>
                  <a:lnTo>
                    <a:pt x="0" y="2963"/>
                  </a:lnTo>
                  <a:cubicBezTo>
                    <a:pt x="0" y="2963"/>
                    <a:pt x="17" y="2967"/>
                    <a:pt x="51" y="2977"/>
                  </a:cubicBezTo>
                  <a:cubicBezTo>
                    <a:pt x="85" y="2984"/>
                    <a:pt x="136" y="2994"/>
                    <a:pt x="201" y="3004"/>
                  </a:cubicBezTo>
                  <a:cubicBezTo>
                    <a:pt x="275" y="3014"/>
                    <a:pt x="367" y="3023"/>
                    <a:pt x="474" y="3023"/>
                  </a:cubicBezTo>
                  <a:cubicBezTo>
                    <a:pt x="557" y="3023"/>
                    <a:pt x="650" y="3018"/>
                    <a:pt x="749" y="3001"/>
                  </a:cubicBezTo>
                  <a:cubicBezTo>
                    <a:pt x="860" y="2981"/>
                    <a:pt x="983" y="2953"/>
                    <a:pt x="1105" y="2909"/>
                  </a:cubicBezTo>
                  <a:cubicBezTo>
                    <a:pt x="1231" y="2861"/>
                    <a:pt x="1354" y="2800"/>
                    <a:pt x="1476" y="2728"/>
                  </a:cubicBezTo>
                  <a:cubicBezTo>
                    <a:pt x="1725" y="2585"/>
                    <a:pt x="1970" y="2406"/>
                    <a:pt x="2190" y="2194"/>
                  </a:cubicBezTo>
                  <a:cubicBezTo>
                    <a:pt x="2408" y="1984"/>
                    <a:pt x="2595" y="1739"/>
                    <a:pt x="2728" y="1487"/>
                  </a:cubicBezTo>
                  <a:cubicBezTo>
                    <a:pt x="2864" y="1232"/>
                    <a:pt x="2939" y="973"/>
                    <a:pt x="2973" y="749"/>
                  </a:cubicBezTo>
                  <a:cubicBezTo>
                    <a:pt x="3011" y="524"/>
                    <a:pt x="2997" y="334"/>
                    <a:pt x="2980" y="205"/>
                  </a:cubicBezTo>
                  <a:cubicBezTo>
                    <a:pt x="2973" y="140"/>
                    <a:pt x="2963" y="89"/>
                    <a:pt x="2956" y="55"/>
                  </a:cubicBezTo>
                  <a:cubicBezTo>
                    <a:pt x="2950" y="22"/>
                    <a:pt x="2946" y="1"/>
                    <a:pt x="2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6"/>
            <p:cNvSpPr/>
            <p:nvPr/>
          </p:nvSpPr>
          <p:spPr>
            <a:xfrm>
              <a:off x="343912" y="763838"/>
              <a:ext cx="88722" cy="61241"/>
            </a:xfrm>
            <a:custGeom>
              <a:avLst/>
              <a:gdLst/>
              <a:ahLst/>
              <a:cxnLst/>
              <a:rect l="l" t="t" r="r" b="b"/>
              <a:pathLst>
                <a:path w="2021" h="1395" extrusionOk="0">
                  <a:moveTo>
                    <a:pt x="2021" y="0"/>
                  </a:moveTo>
                  <a:cubicBezTo>
                    <a:pt x="2021" y="0"/>
                    <a:pt x="2017" y="10"/>
                    <a:pt x="2013" y="30"/>
                  </a:cubicBezTo>
                  <a:cubicBezTo>
                    <a:pt x="2010" y="51"/>
                    <a:pt x="2007" y="82"/>
                    <a:pt x="1996" y="116"/>
                  </a:cubicBezTo>
                  <a:cubicBezTo>
                    <a:pt x="1983" y="190"/>
                    <a:pt x="1949" y="292"/>
                    <a:pt x="1894" y="408"/>
                  </a:cubicBezTo>
                  <a:cubicBezTo>
                    <a:pt x="1844" y="524"/>
                    <a:pt x="1762" y="650"/>
                    <a:pt x="1663" y="769"/>
                  </a:cubicBezTo>
                  <a:cubicBezTo>
                    <a:pt x="1613" y="830"/>
                    <a:pt x="1555" y="888"/>
                    <a:pt x="1493" y="942"/>
                  </a:cubicBezTo>
                  <a:cubicBezTo>
                    <a:pt x="1432" y="994"/>
                    <a:pt x="1364" y="1044"/>
                    <a:pt x="1296" y="1088"/>
                  </a:cubicBezTo>
                  <a:cubicBezTo>
                    <a:pt x="1225" y="1132"/>
                    <a:pt x="1150" y="1170"/>
                    <a:pt x="1075" y="1201"/>
                  </a:cubicBezTo>
                  <a:cubicBezTo>
                    <a:pt x="1000" y="1231"/>
                    <a:pt x="925" y="1255"/>
                    <a:pt x="847" y="1275"/>
                  </a:cubicBezTo>
                  <a:cubicBezTo>
                    <a:pt x="697" y="1313"/>
                    <a:pt x="547" y="1327"/>
                    <a:pt x="421" y="1327"/>
                  </a:cubicBezTo>
                  <a:cubicBezTo>
                    <a:pt x="296" y="1320"/>
                    <a:pt x="190" y="1310"/>
                    <a:pt x="115" y="1292"/>
                  </a:cubicBezTo>
                  <a:cubicBezTo>
                    <a:pt x="78" y="1286"/>
                    <a:pt x="51" y="1275"/>
                    <a:pt x="30" y="1272"/>
                  </a:cubicBezTo>
                  <a:cubicBezTo>
                    <a:pt x="13" y="1269"/>
                    <a:pt x="0" y="1266"/>
                    <a:pt x="0" y="1266"/>
                  </a:cubicBezTo>
                  <a:lnTo>
                    <a:pt x="0" y="1266"/>
                  </a:lnTo>
                  <a:cubicBezTo>
                    <a:pt x="0" y="1266"/>
                    <a:pt x="10" y="1269"/>
                    <a:pt x="30" y="1275"/>
                  </a:cubicBezTo>
                  <a:cubicBezTo>
                    <a:pt x="47" y="1286"/>
                    <a:pt x="74" y="1300"/>
                    <a:pt x="112" y="1310"/>
                  </a:cubicBezTo>
                  <a:cubicBezTo>
                    <a:pt x="184" y="1337"/>
                    <a:pt x="286" y="1371"/>
                    <a:pt x="418" y="1385"/>
                  </a:cubicBezTo>
                  <a:cubicBezTo>
                    <a:pt x="475" y="1390"/>
                    <a:pt x="538" y="1395"/>
                    <a:pt x="604" y="1395"/>
                  </a:cubicBezTo>
                  <a:cubicBezTo>
                    <a:pt x="687" y="1395"/>
                    <a:pt x="776" y="1388"/>
                    <a:pt x="867" y="1371"/>
                  </a:cubicBezTo>
                  <a:cubicBezTo>
                    <a:pt x="949" y="1354"/>
                    <a:pt x="1034" y="1330"/>
                    <a:pt x="1115" y="1300"/>
                  </a:cubicBezTo>
                  <a:cubicBezTo>
                    <a:pt x="1197" y="1266"/>
                    <a:pt x="1275" y="1225"/>
                    <a:pt x="1354" y="1181"/>
                  </a:cubicBezTo>
                  <a:cubicBezTo>
                    <a:pt x="1429" y="1129"/>
                    <a:pt x="1500" y="1075"/>
                    <a:pt x="1561" y="1017"/>
                  </a:cubicBezTo>
                  <a:cubicBezTo>
                    <a:pt x="1626" y="956"/>
                    <a:pt x="1684" y="892"/>
                    <a:pt x="1731" y="823"/>
                  </a:cubicBezTo>
                  <a:cubicBezTo>
                    <a:pt x="1833" y="691"/>
                    <a:pt x="1898" y="548"/>
                    <a:pt x="1942" y="425"/>
                  </a:cubicBezTo>
                  <a:cubicBezTo>
                    <a:pt x="1983" y="303"/>
                    <a:pt x="2000" y="194"/>
                    <a:pt x="2010" y="119"/>
                  </a:cubicBezTo>
                  <a:cubicBezTo>
                    <a:pt x="2013" y="82"/>
                    <a:pt x="2013" y="51"/>
                    <a:pt x="2017" y="30"/>
                  </a:cubicBezTo>
                  <a:cubicBezTo>
                    <a:pt x="2017" y="10"/>
                    <a:pt x="2021"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6"/>
            <p:cNvSpPr/>
            <p:nvPr/>
          </p:nvSpPr>
          <p:spPr>
            <a:xfrm>
              <a:off x="334166" y="838338"/>
              <a:ext cx="57685" cy="10799"/>
            </a:xfrm>
            <a:custGeom>
              <a:avLst/>
              <a:gdLst/>
              <a:ahLst/>
              <a:cxnLst/>
              <a:rect l="l" t="t" r="r" b="b"/>
              <a:pathLst>
                <a:path w="1314" h="246" extrusionOk="0">
                  <a:moveTo>
                    <a:pt x="1314" y="0"/>
                  </a:moveTo>
                  <a:lnTo>
                    <a:pt x="1314" y="0"/>
                  </a:lnTo>
                  <a:cubicBezTo>
                    <a:pt x="1314" y="0"/>
                    <a:pt x="1293" y="11"/>
                    <a:pt x="1259" y="27"/>
                  </a:cubicBezTo>
                  <a:cubicBezTo>
                    <a:pt x="1243" y="35"/>
                    <a:pt x="1218" y="44"/>
                    <a:pt x="1194" y="52"/>
                  </a:cubicBezTo>
                  <a:cubicBezTo>
                    <a:pt x="1185" y="58"/>
                    <a:pt x="1171" y="62"/>
                    <a:pt x="1157" y="68"/>
                  </a:cubicBezTo>
                  <a:cubicBezTo>
                    <a:pt x="1144" y="72"/>
                    <a:pt x="1127" y="76"/>
                    <a:pt x="1113" y="82"/>
                  </a:cubicBezTo>
                  <a:cubicBezTo>
                    <a:pt x="1052" y="102"/>
                    <a:pt x="977" y="116"/>
                    <a:pt x="902" y="129"/>
                  </a:cubicBezTo>
                  <a:cubicBezTo>
                    <a:pt x="824" y="140"/>
                    <a:pt x="739" y="147"/>
                    <a:pt x="657" y="147"/>
                  </a:cubicBezTo>
                  <a:cubicBezTo>
                    <a:pt x="572" y="147"/>
                    <a:pt x="491" y="140"/>
                    <a:pt x="412" y="126"/>
                  </a:cubicBezTo>
                  <a:cubicBezTo>
                    <a:pt x="337" y="113"/>
                    <a:pt x="263" y="102"/>
                    <a:pt x="202" y="79"/>
                  </a:cubicBezTo>
                  <a:cubicBezTo>
                    <a:pt x="188" y="76"/>
                    <a:pt x="174" y="68"/>
                    <a:pt x="161" y="65"/>
                  </a:cubicBezTo>
                  <a:cubicBezTo>
                    <a:pt x="144" y="62"/>
                    <a:pt x="133" y="55"/>
                    <a:pt x="120" y="52"/>
                  </a:cubicBezTo>
                  <a:cubicBezTo>
                    <a:pt x="96" y="41"/>
                    <a:pt x="72" y="35"/>
                    <a:pt x="55" y="27"/>
                  </a:cubicBezTo>
                  <a:cubicBezTo>
                    <a:pt x="21" y="11"/>
                    <a:pt x="1" y="4"/>
                    <a:pt x="1" y="4"/>
                  </a:cubicBezTo>
                  <a:lnTo>
                    <a:pt x="1" y="4"/>
                  </a:lnTo>
                  <a:cubicBezTo>
                    <a:pt x="1" y="4"/>
                    <a:pt x="18" y="18"/>
                    <a:pt x="48" y="41"/>
                  </a:cubicBezTo>
                  <a:cubicBezTo>
                    <a:pt x="62" y="55"/>
                    <a:pt x="83" y="68"/>
                    <a:pt x="103" y="82"/>
                  </a:cubicBezTo>
                  <a:cubicBezTo>
                    <a:pt x="116" y="89"/>
                    <a:pt x="127" y="99"/>
                    <a:pt x="140" y="106"/>
                  </a:cubicBezTo>
                  <a:cubicBezTo>
                    <a:pt x="154" y="116"/>
                    <a:pt x="167" y="123"/>
                    <a:pt x="181" y="129"/>
                  </a:cubicBezTo>
                  <a:cubicBezTo>
                    <a:pt x="243" y="160"/>
                    <a:pt x="314" y="191"/>
                    <a:pt x="395" y="211"/>
                  </a:cubicBezTo>
                  <a:cubicBezTo>
                    <a:pt x="477" y="231"/>
                    <a:pt x="565" y="245"/>
                    <a:pt x="657" y="245"/>
                  </a:cubicBezTo>
                  <a:cubicBezTo>
                    <a:pt x="745" y="242"/>
                    <a:pt x="838" y="228"/>
                    <a:pt x="919" y="208"/>
                  </a:cubicBezTo>
                  <a:cubicBezTo>
                    <a:pt x="998" y="184"/>
                    <a:pt x="1072" y="157"/>
                    <a:pt x="1130" y="123"/>
                  </a:cubicBezTo>
                  <a:cubicBezTo>
                    <a:pt x="1144" y="116"/>
                    <a:pt x="1161" y="109"/>
                    <a:pt x="1171" y="102"/>
                  </a:cubicBezTo>
                  <a:cubicBezTo>
                    <a:pt x="1185" y="93"/>
                    <a:pt x="1198" y="85"/>
                    <a:pt x="1208" y="79"/>
                  </a:cubicBezTo>
                  <a:cubicBezTo>
                    <a:pt x="1232" y="62"/>
                    <a:pt x="1249" y="52"/>
                    <a:pt x="1266" y="38"/>
                  </a:cubicBezTo>
                  <a:cubicBezTo>
                    <a:pt x="1293" y="14"/>
                    <a:pt x="1314"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6"/>
            <p:cNvSpPr/>
            <p:nvPr/>
          </p:nvSpPr>
          <p:spPr>
            <a:xfrm>
              <a:off x="325517" y="868805"/>
              <a:ext cx="41398" cy="6673"/>
            </a:xfrm>
            <a:custGeom>
              <a:avLst/>
              <a:gdLst/>
              <a:ahLst/>
              <a:cxnLst/>
              <a:rect l="l" t="t" r="r" b="b"/>
              <a:pathLst>
                <a:path w="943" h="152" extrusionOk="0">
                  <a:moveTo>
                    <a:pt x="942" y="0"/>
                  </a:moveTo>
                  <a:cubicBezTo>
                    <a:pt x="942" y="0"/>
                    <a:pt x="929" y="4"/>
                    <a:pt x="902" y="11"/>
                  </a:cubicBezTo>
                  <a:cubicBezTo>
                    <a:pt x="889" y="14"/>
                    <a:pt x="875" y="21"/>
                    <a:pt x="858" y="24"/>
                  </a:cubicBezTo>
                  <a:cubicBezTo>
                    <a:pt x="837" y="27"/>
                    <a:pt x="817" y="31"/>
                    <a:pt x="796" y="38"/>
                  </a:cubicBezTo>
                  <a:cubicBezTo>
                    <a:pt x="752" y="48"/>
                    <a:pt x="701" y="55"/>
                    <a:pt x="647" y="62"/>
                  </a:cubicBezTo>
                  <a:cubicBezTo>
                    <a:pt x="592" y="68"/>
                    <a:pt x="531" y="75"/>
                    <a:pt x="473" y="75"/>
                  </a:cubicBezTo>
                  <a:cubicBezTo>
                    <a:pt x="456" y="76"/>
                    <a:pt x="439" y="77"/>
                    <a:pt x="422" y="77"/>
                  </a:cubicBezTo>
                  <a:cubicBezTo>
                    <a:pt x="382" y="77"/>
                    <a:pt x="342" y="74"/>
                    <a:pt x="303" y="72"/>
                  </a:cubicBezTo>
                  <a:cubicBezTo>
                    <a:pt x="245" y="68"/>
                    <a:pt x="195" y="68"/>
                    <a:pt x="150" y="58"/>
                  </a:cubicBezTo>
                  <a:cubicBezTo>
                    <a:pt x="129" y="55"/>
                    <a:pt x="109" y="52"/>
                    <a:pt x="88" y="52"/>
                  </a:cubicBezTo>
                  <a:cubicBezTo>
                    <a:pt x="72" y="48"/>
                    <a:pt x="55" y="44"/>
                    <a:pt x="41" y="41"/>
                  </a:cubicBezTo>
                  <a:cubicBezTo>
                    <a:pt x="17" y="38"/>
                    <a:pt x="0" y="35"/>
                    <a:pt x="0" y="35"/>
                  </a:cubicBezTo>
                  <a:lnTo>
                    <a:pt x="0" y="35"/>
                  </a:lnTo>
                  <a:cubicBezTo>
                    <a:pt x="0" y="35"/>
                    <a:pt x="14" y="41"/>
                    <a:pt x="38" y="55"/>
                  </a:cubicBezTo>
                  <a:cubicBezTo>
                    <a:pt x="52" y="62"/>
                    <a:pt x="65" y="68"/>
                    <a:pt x="82" y="79"/>
                  </a:cubicBezTo>
                  <a:cubicBezTo>
                    <a:pt x="99" y="85"/>
                    <a:pt x="119" y="96"/>
                    <a:pt x="140" y="102"/>
                  </a:cubicBezTo>
                  <a:cubicBezTo>
                    <a:pt x="184" y="116"/>
                    <a:pt x="235" y="133"/>
                    <a:pt x="293" y="143"/>
                  </a:cubicBezTo>
                  <a:cubicBezTo>
                    <a:pt x="334" y="148"/>
                    <a:pt x="380" y="151"/>
                    <a:pt x="425" y="151"/>
                  </a:cubicBezTo>
                  <a:cubicBezTo>
                    <a:pt x="442" y="151"/>
                    <a:pt x="459" y="151"/>
                    <a:pt x="476" y="150"/>
                  </a:cubicBezTo>
                  <a:cubicBezTo>
                    <a:pt x="537" y="146"/>
                    <a:pt x="603" y="140"/>
                    <a:pt x="657" y="126"/>
                  </a:cubicBezTo>
                  <a:cubicBezTo>
                    <a:pt x="715" y="113"/>
                    <a:pt x="766" y="93"/>
                    <a:pt x="807" y="75"/>
                  </a:cubicBezTo>
                  <a:cubicBezTo>
                    <a:pt x="831" y="65"/>
                    <a:pt x="848" y="55"/>
                    <a:pt x="864" y="44"/>
                  </a:cubicBezTo>
                  <a:cubicBezTo>
                    <a:pt x="881" y="38"/>
                    <a:pt x="895" y="27"/>
                    <a:pt x="909" y="21"/>
                  </a:cubicBezTo>
                  <a:cubicBezTo>
                    <a:pt x="929" y="7"/>
                    <a:pt x="942"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6"/>
            <p:cNvSpPr/>
            <p:nvPr/>
          </p:nvSpPr>
          <p:spPr>
            <a:xfrm>
              <a:off x="311469" y="893740"/>
              <a:ext cx="37227" cy="5092"/>
            </a:xfrm>
            <a:custGeom>
              <a:avLst/>
              <a:gdLst/>
              <a:ahLst/>
              <a:cxnLst/>
              <a:rect l="l" t="t" r="r" b="b"/>
              <a:pathLst>
                <a:path w="848" h="116" extrusionOk="0">
                  <a:moveTo>
                    <a:pt x="848" y="1"/>
                  </a:moveTo>
                  <a:cubicBezTo>
                    <a:pt x="848" y="1"/>
                    <a:pt x="834" y="1"/>
                    <a:pt x="810" y="4"/>
                  </a:cubicBezTo>
                  <a:cubicBezTo>
                    <a:pt x="786" y="7"/>
                    <a:pt x="752" y="7"/>
                    <a:pt x="711" y="14"/>
                  </a:cubicBezTo>
                  <a:cubicBezTo>
                    <a:pt x="674" y="18"/>
                    <a:pt x="626" y="21"/>
                    <a:pt x="579" y="24"/>
                  </a:cubicBezTo>
                  <a:cubicBezTo>
                    <a:pt x="528" y="28"/>
                    <a:pt x="477" y="31"/>
                    <a:pt x="426" y="31"/>
                  </a:cubicBezTo>
                  <a:cubicBezTo>
                    <a:pt x="372" y="35"/>
                    <a:pt x="320" y="35"/>
                    <a:pt x="270" y="38"/>
                  </a:cubicBezTo>
                  <a:cubicBezTo>
                    <a:pt x="222" y="38"/>
                    <a:pt x="174" y="41"/>
                    <a:pt x="137" y="41"/>
                  </a:cubicBezTo>
                  <a:lnTo>
                    <a:pt x="0" y="41"/>
                  </a:lnTo>
                  <a:cubicBezTo>
                    <a:pt x="0" y="41"/>
                    <a:pt x="14" y="48"/>
                    <a:pt x="35" y="55"/>
                  </a:cubicBezTo>
                  <a:cubicBezTo>
                    <a:pt x="58" y="62"/>
                    <a:pt x="89" y="76"/>
                    <a:pt x="130" y="85"/>
                  </a:cubicBezTo>
                  <a:cubicBezTo>
                    <a:pt x="171" y="92"/>
                    <a:pt x="215" y="106"/>
                    <a:pt x="266" y="109"/>
                  </a:cubicBezTo>
                  <a:cubicBezTo>
                    <a:pt x="295" y="113"/>
                    <a:pt x="327" y="115"/>
                    <a:pt x="358" y="115"/>
                  </a:cubicBezTo>
                  <a:cubicBezTo>
                    <a:pt x="382" y="115"/>
                    <a:pt x="406" y="114"/>
                    <a:pt x="429" y="112"/>
                  </a:cubicBezTo>
                  <a:cubicBezTo>
                    <a:pt x="484" y="109"/>
                    <a:pt x="538" y="103"/>
                    <a:pt x="586" y="92"/>
                  </a:cubicBezTo>
                  <a:cubicBezTo>
                    <a:pt x="637" y="82"/>
                    <a:pt x="684" y="65"/>
                    <a:pt x="722" y="55"/>
                  </a:cubicBezTo>
                  <a:cubicBezTo>
                    <a:pt x="760" y="41"/>
                    <a:pt x="793" y="28"/>
                    <a:pt x="813" y="18"/>
                  </a:cubicBezTo>
                  <a:cubicBezTo>
                    <a:pt x="834" y="7"/>
                    <a:pt x="848" y="1"/>
                    <a:pt x="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6"/>
            <p:cNvSpPr/>
            <p:nvPr/>
          </p:nvSpPr>
          <p:spPr>
            <a:xfrm>
              <a:off x="428245" y="570895"/>
              <a:ext cx="119364" cy="87844"/>
            </a:xfrm>
            <a:custGeom>
              <a:avLst/>
              <a:gdLst/>
              <a:ahLst/>
              <a:cxnLst/>
              <a:rect l="l" t="t" r="r" b="b"/>
              <a:pathLst>
                <a:path w="2719" h="2001" extrusionOk="0">
                  <a:moveTo>
                    <a:pt x="1" y="0"/>
                  </a:moveTo>
                  <a:cubicBezTo>
                    <a:pt x="1" y="0"/>
                    <a:pt x="28" y="48"/>
                    <a:pt x="79" y="126"/>
                  </a:cubicBezTo>
                  <a:cubicBezTo>
                    <a:pt x="133" y="208"/>
                    <a:pt x="205" y="320"/>
                    <a:pt x="304" y="453"/>
                  </a:cubicBezTo>
                  <a:cubicBezTo>
                    <a:pt x="402" y="582"/>
                    <a:pt x="521" y="731"/>
                    <a:pt x="664" y="881"/>
                  </a:cubicBezTo>
                  <a:cubicBezTo>
                    <a:pt x="732" y="956"/>
                    <a:pt x="807" y="1027"/>
                    <a:pt x="885" y="1103"/>
                  </a:cubicBezTo>
                  <a:cubicBezTo>
                    <a:pt x="967" y="1174"/>
                    <a:pt x="1048" y="1245"/>
                    <a:pt x="1133" y="1313"/>
                  </a:cubicBezTo>
                  <a:cubicBezTo>
                    <a:pt x="1222" y="1381"/>
                    <a:pt x="1310" y="1445"/>
                    <a:pt x="1399" y="1503"/>
                  </a:cubicBezTo>
                  <a:cubicBezTo>
                    <a:pt x="1491" y="1561"/>
                    <a:pt x="1582" y="1616"/>
                    <a:pt x="1675" y="1663"/>
                  </a:cubicBezTo>
                  <a:cubicBezTo>
                    <a:pt x="1855" y="1762"/>
                    <a:pt x="2031" y="1830"/>
                    <a:pt x="2188" y="1885"/>
                  </a:cubicBezTo>
                  <a:cubicBezTo>
                    <a:pt x="2345" y="1935"/>
                    <a:pt x="2477" y="1963"/>
                    <a:pt x="2573" y="1976"/>
                  </a:cubicBezTo>
                  <a:cubicBezTo>
                    <a:pt x="2617" y="1987"/>
                    <a:pt x="2654" y="1990"/>
                    <a:pt x="2681" y="1993"/>
                  </a:cubicBezTo>
                  <a:cubicBezTo>
                    <a:pt x="2705" y="1996"/>
                    <a:pt x="2719" y="2001"/>
                    <a:pt x="2719" y="2001"/>
                  </a:cubicBezTo>
                  <a:cubicBezTo>
                    <a:pt x="2719" y="2001"/>
                    <a:pt x="2705" y="1996"/>
                    <a:pt x="2681" y="1990"/>
                  </a:cubicBezTo>
                  <a:cubicBezTo>
                    <a:pt x="2654" y="1987"/>
                    <a:pt x="2620" y="1980"/>
                    <a:pt x="2573" y="1966"/>
                  </a:cubicBezTo>
                  <a:cubicBezTo>
                    <a:pt x="2480" y="1946"/>
                    <a:pt x="2351" y="1908"/>
                    <a:pt x="2202" y="1850"/>
                  </a:cubicBezTo>
                  <a:cubicBezTo>
                    <a:pt x="2048" y="1792"/>
                    <a:pt x="1879" y="1711"/>
                    <a:pt x="1705" y="1609"/>
                  </a:cubicBezTo>
                  <a:cubicBezTo>
                    <a:pt x="1617" y="1558"/>
                    <a:pt x="1532" y="1500"/>
                    <a:pt x="1443" y="1442"/>
                  </a:cubicBezTo>
                  <a:cubicBezTo>
                    <a:pt x="1355" y="1381"/>
                    <a:pt x="1270" y="1316"/>
                    <a:pt x="1185" y="1249"/>
                  </a:cubicBezTo>
                  <a:cubicBezTo>
                    <a:pt x="1103" y="1184"/>
                    <a:pt x="1021" y="1112"/>
                    <a:pt x="943" y="1041"/>
                  </a:cubicBezTo>
                  <a:cubicBezTo>
                    <a:pt x="865" y="969"/>
                    <a:pt x="790" y="898"/>
                    <a:pt x="719" y="827"/>
                  </a:cubicBezTo>
                  <a:cubicBezTo>
                    <a:pt x="576" y="684"/>
                    <a:pt x="450" y="544"/>
                    <a:pt x="345" y="418"/>
                  </a:cubicBezTo>
                  <a:cubicBezTo>
                    <a:pt x="239" y="296"/>
                    <a:pt x="150" y="194"/>
                    <a:pt x="92" y="119"/>
                  </a:cubicBezTo>
                  <a:cubicBezTo>
                    <a:pt x="31"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6"/>
            <p:cNvSpPr/>
            <p:nvPr/>
          </p:nvSpPr>
          <p:spPr>
            <a:xfrm>
              <a:off x="450328" y="619098"/>
              <a:ext cx="57114" cy="43373"/>
            </a:xfrm>
            <a:custGeom>
              <a:avLst/>
              <a:gdLst/>
              <a:ahLst/>
              <a:cxnLst/>
              <a:rect l="l" t="t" r="r" b="b"/>
              <a:pathLst>
                <a:path w="1301" h="988" extrusionOk="0">
                  <a:moveTo>
                    <a:pt x="1" y="0"/>
                  </a:moveTo>
                  <a:cubicBezTo>
                    <a:pt x="1" y="0"/>
                    <a:pt x="15" y="25"/>
                    <a:pt x="38" y="62"/>
                  </a:cubicBezTo>
                  <a:cubicBezTo>
                    <a:pt x="52" y="82"/>
                    <a:pt x="66" y="107"/>
                    <a:pt x="82" y="134"/>
                  </a:cubicBezTo>
                  <a:cubicBezTo>
                    <a:pt x="103" y="157"/>
                    <a:pt x="123" y="188"/>
                    <a:pt x="148" y="218"/>
                  </a:cubicBezTo>
                  <a:cubicBezTo>
                    <a:pt x="195" y="280"/>
                    <a:pt x="256" y="347"/>
                    <a:pt x="324" y="419"/>
                  </a:cubicBezTo>
                  <a:cubicBezTo>
                    <a:pt x="396" y="487"/>
                    <a:pt x="474" y="556"/>
                    <a:pt x="556" y="620"/>
                  </a:cubicBezTo>
                  <a:cubicBezTo>
                    <a:pt x="641" y="681"/>
                    <a:pt x="729" y="739"/>
                    <a:pt x="814" y="787"/>
                  </a:cubicBezTo>
                  <a:cubicBezTo>
                    <a:pt x="903" y="831"/>
                    <a:pt x="985" y="872"/>
                    <a:pt x="1056" y="903"/>
                  </a:cubicBezTo>
                  <a:cubicBezTo>
                    <a:pt x="1093" y="916"/>
                    <a:pt x="1123" y="930"/>
                    <a:pt x="1154" y="939"/>
                  </a:cubicBezTo>
                  <a:cubicBezTo>
                    <a:pt x="1185" y="950"/>
                    <a:pt x="1212" y="960"/>
                    <a:pt x="1233" y="967"/>
                  </a:cubicBezTo>
                  <a:cubicBezTo>
                    <a:pt x="1277" y="980"/>
                    <a:pt x="1301" y="987"/>
                    <a:pt x="1301" y="987"/>
                  </a:cubicBezTo>
                  <a:cubicBezTo>
                    <a:pt x="1301" y="987"/>
                    <a:pt x="1277" y="977"/>
                    <a:pt x="1236" y="956"/>
                  </a:cubicBezTo>
                  <a:cubicBezTo>
                    <a:pt x="1216" y="947"/>
                    <a:pt x="1192" y="936"/>
                    <a:pt x="1164" y="919"/>
                  </a:cubicBezTo>
                  <a:cubicBezTo>
                    <a:pt x="1137" y="906"/>
                    <a:pt x="1103" y="889"/>
                    <a:pt x="1073" y="872"/>
                  </a:cubicBezTo>
                  <a:cubicBezTo>
                    <a:pt x="1001" y="834"/>
                    <a:pt x="927" y="787"/>
                    <a:pt x="845" y="735"/>
                  </a:cubicBezTo>
                  <a:cubicBezTo>
                    <a:pt x="767" y="681"/>
                    <a:pt x="682" y="623"/>
                    <a:pt x="603" y="559"/>
                  </a:cubicBezTo>
                  <a:cubicBezTo>
                    <a:pt x="522" y="498"/>
                    <a:pt x="443" y="433"/>
                    <a:pt x="372" y="368"/>
                  </a:cubicBezTo>
                  <a:cubicBezTo>
                    <a:pt x="300" y="303"/>
                    <a:pt x="233" y="245"/>
                    <a:pt x="181" y="188"/>
                  </a:cubicBezTo>
                  <a:cubicBezTo>
                    <a:pt x="154" y="160"/>
                    <a:pt x="131" y="137"/>
                    <a:pt x="107" y="113"/>
                  </a:cubicBezTo>
                  <a:cubicBezTo>
                    <a:pt x="87" y="93"/>
                    <a:pt x="66" y="72"/>
                    <a:pt x="52" y="55"/>
                  </a:cubicBezTo>
                  <a:cubicBezTo>
                    <a:pt x="21" y="21"/>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6"/>
            <p:cNvSpPr/>
            <p:nvPr/>
          </p:nvSpPr>
          <p:spPr>
            <a:xfrm>
              <a:off x="463059" y="652243"/>
              <a:ext cx="17077" cy="14575"/>
            </a:xfrm>
            <a:custGeom>
              <a:avLst/>
              <a:gdLst/>
              <a:ahLst/>
              <a:cxnLst/>
              <a:rect l="l" t="t" r="r" b="b"/>
              <a:pathLst>
                <a:path w="389" h="332" extrusionOk="0">
                  <a:moveTo>
                    <a:pt x="1" y="1"/>
                  </a:moveTo>
                  <a:cubicBezTo>
                    <a:pt x="1" y="1"/>
                    <a:pt x="4" y="8"/>
                    <a:pt x="10" y="21"/>
                  </a:cubicBezTo>
                  <a:cubicBezTo>
                    <a:pt x="21" y="32"/>
                    <a:pt x="31" y="52"/>
                    <a:pt x="48" y="69"/>
                  </a:cubicBezTo>
                  <a:cubicBezTo>
                    <a:pt x="65" y="86"/>
                    <a:pt x="82" y="110"/>
                    <a:pt x="103" y="130"/>
                  </a:cubicBezTo>
                  <a:cubicBezTo>
                    <a:pt x="126" y="151"/>
                    <a:pt x="150" y="171"/>
                    <a:pt x="174" y="192"/>
                  </a:cubicBezTo>
                  <a:cubicBezTo>
                    <a:pt x="201" y="209"/>
                    <a:pt x="225" y="229"/>
                    <a:pt x="252" y="246"/>
                  </a:cubicBezTo>
                  <a:cubicBezTo>
                    <a:pt x="276" y="259"/>
                    <a:pt x="299" y="277"/>
                    <a:pt x="320" y="286"/>
                  </a:cubicBezTo>
                  <a:cubicBezTo>
                    <a:pt x="340" y="300"/>
                    <a:pt x="357" y="311"/>
                    <a:pt x="371" y="317"/>
                  </a:cubicBezTo>
                  <a:cubicBezTo>
                    <a:pt x="381" y="324"/>
                    <a:pt x="388" y="331"/>
                    <a:pt x="388" y="331"/>
                  </a:cubicBezTo>
                  <a:cubicBezTo>
                    <a:pt x="388" y="331"/>
                    <a:pt x="384" y="324"/>
                    <a:pt x="375" y="314"/>
                  </a:cubicBezTo>
                  <a:cubicBezTo>
                    <a:pt x="364" y="304"/>
                    <a:pt x="354" y="286"/>
                    <a:pt x="337" y="270"/>
                  </a:cubicBezTo>
                  <a:cubicBezTo>
                    <a:pt x="320" y="250"/>
                    <a:pt x="303" y="229"/>
                    <a:pt x="282" y="209"/>
                  </a:cubicBezTo>
                  <a:cubicBezTo>
                    <a:pt x="262" y="184"/>
                    <a:pt x="238" y="164"/>
                    <a:pt x="215" y="140"/>
                  </a:cubicBezTo>
                  <a:cubicBezTo>
                    <a:pt x="191" y="120"/>
                    <a:pt x="167" y="99"/>
                    <a:pt x="144" y="82"/>
                  </a:cubicBezTo>
                  <a:cubicBezTo>
                    <a:pt x="119" y="66"/>
                    <a:pt x="95" y="52"/>
                    <a:pt x="75" y="38"/>
                  </a:cubicBezTo>
                  <a:cubicBezTo>
                    <a:pt x="55" y="25"/>
                    <a:pt x="34" y="18"/>
                    <a:pt x="21" y="11"/>
                  </a:cubicBezTo>
                  <a:cubicBezTo>
                    <a:pt x="7" y="5"/>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6"/>
            <p:cNvSpPr/>
            <p:nvPr/>
          </p:nvSpPr>
          <p:spPr>
            <a:xfrm>
              <a:off x="374774" y="986634"/>
              <a:ext cx="206418" cy="140392"/>
            </a:xfrm>
            <a:custGeom>
              <a:avLst/>
              <a:gdLst/>
              <a:ahLst/>
              <a:cxnLst/>
              <a:rect l="l" t="t" r="r" b="b"/>
              <a:pathLst>
                <a:path w="4702" h="3198" extrusionOk="0">
                  <a:moveTo>
                    <a:pt x="1" y="1"/>
                  </a:moveTo>
                  <a:lnTo>
                    <a:pt x="1" y="1"/>
                  </a:lnTo>
                  <a:cubicBezTo>
                    <a:pt x="1" y="1"/>
                    <a:pt x="12" y="21"/>
                    <a:pt x="28" y="58"/>
                  </a:cubicBezTo>
                  <a:cubicBezTo>
                    <a:pt x="48" y="99"/>
                    <a:pt x="79" y="153"/>
                    <a:pt x="117" y="221"/>
                  </a:cubicBezTo>
                  <a:cubicBezTo>
                    <a:pt x="161" y="290"/>
                    <a:pt x="216" y="371"/>
                    <a:pt x="287" y="460"/>
                  </a:cubicBezTo>
                  <a:cubicBezTo>
                    <a:pt x="358" y="544"/>
                    <a:pt x="443" y="640"/>
                    <a:pt x="549" y="731"/>
                  </a:cubicBezTo>
                  <a:cubicBezTo>
                    <a:pt x="753" y="915"/>
                    <a:pt x="1025" y="1099"/>
                    <a:pt x="1334" y="1252"/>
                  </a:cubicBezTo>
                  <a:cubicBezTo>
                    <a:pt x="1648" y="1405"/>
                    <a:pt x="1995" y="1527"/>
                    <a:pt x="2338" y="1647"/>
                  </a:cubicBezTo>
                  <a:cubicBezTo>
                    <a:pt x="2685" y="1762"/>
                    <a:pt x="3028" y="1885"/>
                    <a:pt x="3338" y="2025"/>
                  </a:cubicBezTo>
                  <a:cubicBezTo>
                    <a:pt x="3644" y="2167"/>
                    <a:pt x="3920" y="2331"/>
                    <a:pt x="4127" y="2504"/>
                  </a:cubicBezTo>
                  <a:cubicBezTo>
                    <a:pt x="4232" y="2593"/>
                    <a:pt x="4321" y="2678"/>
                    <a:pt x="4396" y="2759"/>
                  </a:cubicBezTo>
                  <a:cubicBezTo>
                    <a:pt x="4433" y="2800"/>
                    <a:pt x="4467" y="2841"/>
                    <a:pt x="4498" y="2879"/>
                  </a:cubicBezTo>
                  <a:cubicBezTo>
                    <a:pt x="4529" y="2915"/>
                    <a:pt x="4552" y="2953"/>
                    <a:pt x="4576" y="2984"/>
                  </a:cubicBezTo>
                  <a:cubicBezTo>
                    <a:pt x="4620" y="3052"/>
                    <a:pt x="4651" y="3103"/>
                    <a:pt x="4672" y="3140"/>
                  </a:cubicBezTo>
                  <a:cubicBezTo>
                    <a:pt x="4692" y="3181"/>
                    <a:pt x="4702" y="3198"/>
                    <a:pt x="4702" y="3198"/>
                  </a:cubicBezTo>
                  <a:cubicBezTo>
                    <a:pt x="4702" y="3198"/>
                    <a:pt x="4692" y="3177"/>
                    <a:pt x="4675" y="3140"/>
                  </a:cubicBezTo>
                  <a:cubicBezTo>
                    <a:pt x="4658" y="3099"/>
                    <a:pt x="4627" y="3045"/>
                    <a:pt x="4587" y="2976"/>
                  </a:cubicBezTo>
                  <a:cubicBezTo>
                    <a:pt x="4505" y="2841"/>
                    <a:pt x="4369" y="2650"/>
                    <a:pt x="4161" y="2466"/>
                  </a:cubicBezTo>
                  <a:cubicBezTo>
                    <a:pt x="3957" y="2279"/>
                    <a:pt x="3689" y="2096"/>
                    <a:pt x="3379" y="1940"/>
                  </a:cubicBezTo>
                  <a:cubicBezTo>
                    <a:pt x="3069" y="1783"/>
                    <a:pt x="2719" y="1660"/>
                    <a:pt x="2375" y="1541"/>
                  </a:cubicBezTo>
                  <a:cubicBezTo>
                    <a:pt x="2032" y="1422"/>
                    <a:pt x="1688" y="1300"/>
                    <a:pt x="1379" y="1160"/>
                  </a:cubicBezTo>
                  <a:cubicBezTo>
                    <a:pt x="1069" y="1021"/>
                    <a:pt x="797" y="858"/>
                    <a:pt x="586" y="687"/>
                  </a:cubicBezTo>
                  <a:cubicBezTo>
                    <a:pt x="372" y="517"/>
                    <a:pt x="222" y="344"/>
                    <a:pt x="130" y="215"/>
                  </a:cubicBezTo>
                  <a:cubicBezTo>
                    <a:pt x="86" y="147"/>
                    <a:pt x="52" y="95"/>
                    <a:pt x="32" y="58"/>
                  </a:cubicBezTo>
                  <a:cubicBezTo>
                    <a:pt x="12" y="2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6"/>
            <p:cNvSpPr/>
            <p:nvPr/>
          </p:nvSpPr>
          <p:spPr>
            <a:xfrm>
              <a:off x="441855" y="1049632"/>
              <a:ext cx="116072" cy="62162"/>
            </a:xfrm>
            <a:custGeom>
              <a:avLst/>
              <a:gdLst/>
              <a:ahLst/>
              <a:cxnLst/>
              <a:rect l="l" t="t" r="r" b="b"/>
              <a:pathLst>
                <a:path w="2644" h="1416" extrusionOk="0">
                  <a:moveTo>
                    <a:pt x="0" y="1"/>
                  </a:moveTo>
                  <a:cubicBezTo>
                    <a:pt x="1" y="1"/>
                    <a:pt x="7" y="8"/>
                    <a:pt x="24" y="25"/>
                  </a:cubicBezTo>
                  <a:cubicBezTo>
                    <a:pt x="38" y="38"/>
                    <a:pt x="58" y="65"/>
                    <a:pt x="89" y="92"/>
                  </a:cubicBezTo>
                  <a:cubicBezTo>
                    <a:pt x="150" y="150"/>
                    <a:pt x="239" y="232"/>
                    <a:pt x="361" y="310"/>
                  </a:cubicBezTo>
                  <a:cubicBezTo>
                    <a:pt x="480" y="385"/>
                    <a:pt x="630" y="467"/>
                    <a:pt x="793" y="538"/>
                  </a:cubicBezTo>
                  <a:cubicBezTo>
                    <a:pt x="956" y="610"/>
                    <a:pt x="1137" y="674"/>
                    <a:pt x="1313" y="739"/>
                  </a:cubicBezTo>
                  <a:cubicBezTo>
                    <a:pt x="1494" y="800"/>
                    <a:pt x="1674" y="858"/>
                    <a:pt x="1837" y="923"/>
                  </a:cubicBezTo>
                  <a:cubicBezTo>
                    <a:pt x="2001" y="990"/>
                    <a:pt x="2150" y="1059"/>
                    <a:pt x="2269" y="1130"/>
                  </a:cubicBezTo>
                  <a:cubicBezTo>
                    <a:pt x="2392" y="1202"/>
                    <a:pt x="2487" y="1273"/>
                    <a:pt x="2548" y="1328"/>
                  </a:cubicBezTo>
                  <a:cubicBezTo>
                    <a:pt x="2579" y="1355"/>
                    <a:pt x="2602" y="1378"/>
                    <a:pt x="2616" y="1392"/>
                  </a:cubicBezTo>
                  <a:cubicBezTo>
                    <a:pt x="2633" y="1409"/>
                    <a:pt x="2643" y="1416"/>
                    <a:pt x="2643" y="1416"/>
                  </a:cubicBezTo>
                  <a:cubicBezTo>
                    <a:pt x="2643" y="1416"/>
                    <a:pt x="2633" y="1409"/>
                    <a:pt x="2619" y="1392"/>
                  </a:cubicBezTo>
                  <a:cubicBezTo>
                    <a:pt x="2606" y="1375"/>
                    <a:pt x="2586" y="1348"/>
                    <a:pt x="2555" y="1321"/>
                  </a:cubicBezTo>
                  <a:cubicBezTo>
                    <a:pt x="2497" y="1260"/>
                    <a:pt x="2409" y="1178"/>
                    <a:pt x="2290" y="1097"/>
                  </a:cubicBezTo>
                  <a:cubicBezTo>
                    <a:pt x="2174" y="1018"/>
                    <a:pt x="2027" y="929"/>
                    <a:pt x="1864" y="855"/>
                  </a:cubicBezTo>
                  <a:cubicBezTo>
                    <a:pt x="1701" y="780"/>
                    <a:pt x="1525" y="712"/>
                    <a:pt x="1347" y="648"/>
                  </a:cubicBezTo>
                  <a:cubicBezTo>
                    <a:pt x="1167" y="586"/>
                    <a:pt x="990" y="525"/>
                    <a:pt x="827" y="460"/>
                  </a:cubicBezTo>
                  <a:cubicBezTo>
                    <a:pt x="660" y="395"/>
                    <a:pt x="511" y="331"/>
                    <a:pt x="388" y="263"/>
                  </a:cubicBezTo>
                  <a:cubicBezTo>
                    <a:pt x="266" y="194"/>
                    <a:pt x="167" y="133"/>
                    <a:pt x="102" y="79"/>
                  </a:cubicBezTo>
                  <a:cubicBezTo>
                    <a:pt x="68" y="56"/>
                    <a:pt x="44" y="35"/>
                    <a:pt x="24" y="21"/>
                  </a:cubicBezTo>
                  <a:cubicBezTo>
                    <a:pt x="7" y="8"/>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6"/>
            <p:cNvSpPr/>
            <p:nvPr/>
          </p:nvSpPr>
          <p:spPr>
            <a:xfrm>
              <a:off x="673432" y="492313"/>
              <a:ext cx="83586" cy="151675"/>
            </a:xfrm>
            <a:custGeom>
              <a:avLst/>
              <a:gdLst/>
              <a:ahLst/>
              <a:cxnLst/>
              <a:rect l="l" t="t" r="r" b="b"/>
              <a:pathLst>
                <a:path w="1904" h="3455" extrusionOk="0">
                  <a:moveTo>
                    <a:pt x="1" y="1"/>
                  </a:moveTo>
                  <a:cubicBezTo>
                    <a:pt x="1" y="1"/>
                    <a:pt x="90" y="21"/>
                    <a:pt x="250" y="59"/>
                  </a:cubicBezTo>
                  <a:cubicBezTo>
                    <a:pt x="406" y="96"/>
                    <a:pt x="634" y="150"/>
                    <a:pt x="889" y="252"/>
                  </a:cubicBezTo>
                  <a:cubicBezTo>
                    <a:pt x="1018" y="304"/>
                    <a:pt x="1151" y="368"/>
                    <a:pt x="1284" y="456"/>
                  </a:cubicBezTo>
                  <a:cubicBezTo>
                    <a:pt x="1413" y="541"/>
                    <a:pt x="1542" y="647"/>
                    <a:pt x="1641" y="783"/>
                  </a:cubicBezTo>
                  <a:cubicBezTo>
                    <a:pt x="1692" y="847"/>
                    <a:pt x="1736" y="923"/>
                    <a:pt x="1764" y="1001"/>
                  </a:cubicBezTo>
                  <a:cubicBezTo>
                    <a:pt x="1794" y="1079"/>
                    <a:pt x="1811" y="1164"/>
                    <a:pt x="1808" y="1249"/>
                  </a:cubicBezTo>
                  <a:cubicBezTo>
                    <a:pt x="1801" y="1416"/>
                    <a:pt x="1706" y="1582"/>
                    <a:pt x="1563" y="1671"/>
                  </a:cubicBezTo>
                  <a:cubicBezTo>
                    <a:pt x="1546" y="1681"/>
                    <a:pt x="1528" y="1688"/>
                    <a:pt x="1511" y="1698"/>
                  </a:cubicBezTo>
                  <a:cubicBezTo>
                    <a:pt x="1491" y="1705"/>
                    <a:pt x="1475" y="1712"/>
                    <a:pt x="1454" y="1715"/>
                  </a:cubicBezTo>
                  <a:lnTo>
                    <a:pt x="1440" y="1719"/>
                  </a:lnTo>
                  <a:lnTo>
                    <a:pt x="1434" y="1722"/>
                  </a:lnTo>
                  <a:lnTo>
                    <a:pt x="1338" y="1722"/>
                  </a:lnTo>
                  <a:cubicBezTo>
                    <a:pt x="1284" y="1722"/>
                    <a:pt x="1236" y="1719"/>
                    <a:pt x="1189" y="1719"/>
                  </a:cubicBezTo>
                  <a:cubicBezTo>
                    <a:pt x="1239" y="1763"/>
                    <a:pt x="1301" y="1811"/>
                    <a:pt x="1352" y="1858"/>
                  </a:cubicBezTo>
                  <a:lnTo>
                    <a:pt x="1373" y="1875"/>
                  </a:lnTo>
                  <a:lnTo>
                    <a:pt x="1389" y="1892"/>
                  </a:lnTo>
                  <a:lnTo>
                    <a:pt x="1409" y="1909"/>
                  </a:lnTo>
                  <a:cubicBezTo>
                    <a:pt x="1420" y="1923"/>
                    <a:pt x="1434" y="1933"/>
                    <a:pt x="1444" y="1946"/>
                  </a:cubicBezTo>
                  <a:cubicBezTo>
                    <a:pt x="1491" y="1994"/>
                    <a:pt x="1532" y="2048"/>
                    <a:pt x="1566" y="2103"/>
                  </a:cubicBezTo>
                  <a:cubicBezTo>
                    <a:pt x="1638" y="2212"/>
                    <a:pt x="1679" y="2337"/>
                    <a:pt x="1675" y="2460"/>
                  </a:cubicBezTo>
                  <a:cubicBezTo>
                    <a:pt x="1675" y="2603"/>
                    <a:pt x="1617" y="2739"/>
                    <a:pt x="1511" y="2811"/>
                  </a:cubicBezTo>
                  <a:cubicBezTo>
                    <a:pt x="1461" y="2848"/>
                    <a:pt x="1399" y="2872"/>
                    <a:pt x="1341" y="2882"/>
                  </a:cubicBezTo>
                  <a:cubicBezTo>
                    <a:pt x="1324" y="2882"/>
                    <a:pt x="1311" y="2885"/>
                    <a:pt x="1297" y="2885"/>
                  </a:cubicBezTo>
                  <a:cubicBezTo>
                    <a:pt x="1291" y="2885"/>
                    <a:pt x="1280" y="2885"/>
                    <a:pt x="1274" y="2882"/>
                  </a:cubicBezTo>
                  <a:lnTo>
                    <a:pt x="1263" y="2882"/>
                  </a:lnTo>
                  <a:cubicBezTo>
                    <a:pt x="1257" y="2882"/>
                    <a:pt x="1250" y="2882"/>
                    <a:pt x="1243" y="2879"/>
                  </a:cubicBezTo>
                  <a:cubicBezTo>
                    <a:pt x="1230" y="2875"/>
                    <a:pt x="1216" y="2872"/>
                    <a:pt x="1202" y="2868"/>
                  </a:cubicBezTo>
                  <a:cubicBezTo>
                    <a:pt x="1192" y="2865"/>
                    <a:pt x="1175" y="2855"/>
                    <a:pt x="1161" y="2852"/>
                  </a:cubicBezTo>
                  <a:cubicBezTo>
                    <a:pt x="1131" y="2838"/>
                    <a:pt x="1107" y="2827"/>
                    <a:pt x="1079" y="2817"/>
                  </a:cubicBezTo>
                  <a:lnTo>
                    <a:pt x="1079" y="2817"/>
                  </a:lnTo>
                  <a:cubicBezTo>
                    <a:pt x="1097" y="2848"/>
                    <a:pt x="1117" y="2882"/>
                    <a:pt x="1134" y="2913"/>
                  </a:cubicBezTo>
                  <a:cubicBezTo>
                    <a:pt x="1144" y="2926"/>
                    <a:pt x="1151" y="2940"/>
                    <a:pt x="1155" y="2954"/>
                  </a:cubicBezTo>
                  <a:cubicBezTo>
                    <a:pt x="1161" y="2967"/>
                    <a:pt x="1168" y="2977"/>
                    <a:pt x="1172" y="2990"/>
                  </a:cubicBezTo>
                  <a:cubicBezTo>
                    <a:pt x="1212" y="3117"/>
                    <a:pt x="1192" y="3246"/>
                    <a:pt x="1128" y="3331"/>
                  </a:cubicBezTo>
                  <a:cubicBezTo>
                    <a:pt x="1093" y="3372"/>
                    <a:pt x="1049" y="3399"/>
                    <a:pt x="1005" y="3413"/>
                  </a:cubicBezTo>
                  <a:cubicBezTo>
                    <a:pt x="970" y="3426"/>
                    <a:pt x="936" y="3431"/>
                    <a:pt x="905" y="3431"/>
                  </a:cubicBezTo>
                  <a:cubicBezTo>
                    <a:pt x="896" y="3431"/>
                    <a:pt x="887" y="3430"/>
                    <a:pt x="879" y="3430"/>
                  </a:cubicBezTo>
                  <a:cubicBezTo>
                    <a:pt x="801" y="3423"/>
                    <a:pt x="743" y="3389"/>
                    <a:pt x="712" y="3358"/>
                  </a:cubicBezTo>
                  <a:cubicBezTo>
                    <a:pt x="699" y="3345"/>
                    <a:pt x="688" y="3331"/>
                    <a:pt x="682" y="3321"/>
                  </a:cubicBezTo>
                  <a:lnTo>
                    <a:pt x="682" y="3321"/>
                  </a:lnTo>
                  <a:cubicBezTo>
                    <a:pt x="685" y="3331"/>
                    <a:pt x="695" y="3345"/>
                    <a:pt x="709" y="3362"/>
                  </a:cubicBezTo>
                  <a:cubicBezTo>
                    <a:pt x="736" y="3395"/>
                    <a:pt x="794" y="3436"/>
                    <a:pt x="875" y="3450"/>
                  </a:cubicBezTo>
                  <a:cubicBezTo>
                    <a:pt x="892" y="3453"/>
                    <a:pt x="910" y="3454"/>
                    <a:pt x="929" y="3454"/>
                  </a:cubicBezTo>
                  <a:cubicBezTo>
                    <a:pt x="956" y="3454"/>
                    <a:pt x="985" y="3451"/>
                    <a:pt x="1015" y="3444"/>
                  </a:cubicBezTo>
                  <a:cubicBezTo>
                    <a:pt x="1062" y="3430"/>
                    <a:pt x="1117" y="3403"/>
                    <a:pt x="1158" y="3355"/>
                  </a:cubicBezTo>
                  <a:cubicBezTo>
                    <a:pt x="1239" y="3266"/>
                    <a:pt x="1274" y="3117"/>
                    <a:pt x="1230" y="2974"/>
                  </a:cubicBezTo>
                  <a:cubicBezTo>
                    <a:pt x="1230" y="2970"/>
                    <a:pt x="1226" y="2964"/>
                    <a:pt x="1222" y="2957"/>
                  </a:cubicBezTo>
                  <a:cubicBezTo>
                    <a:pt x="1222" y="2954"/>
                    <a:pt x="1222" y="2950"/>
                    <a:pt x="1219" y="2946"/>
                  </a:cubicBezTo>
                  <a:cubicBezTo>
                    <a:pt x="1219" y="2943"/>
                    <a:pt x="1216" y="2943"/>
                    <a:pt x="1216" y="2940"/>
                  </a:cubicBezTo>
                  <a:lnTo>
                    <a:pt x="1216" y="2937"/>
                  </a:lnTo>
                  <a:cubicBezTo>
                    <a:pt x="1226" y="2943"/>
                    <a:pt x="1239" y="2946"/>
                    <a:pt x="1250" y="2950"/>
                  </a:cubicBezTo>
                  <a:lnTo>
                    <a:pt x="1257" y="2950"/>
                  </a:lnTo>
                  <a:lnTo>
                    <a:pt x="1270" y="2954"/>
                  </a:lnTo>
                  <a:lnTo>
                    <a:pt x="1348" y="2954"/>
                  </a:lnTo>
                  <a:cubicBezTo>
                    <a:pt x="1420" y="2946"/>
                    <a:pt x="1495" y="2919"/>
                    <a:pt x="1556" y="2879"/>
                  </a:cubicBezTo>
                  <a:cubicBezTo>
                    <a:pt x="1621" y="2835"/>
                    <a:pt x="1679" y="2773"/>
                    <a:pt x="1712" y="2698"/>
                  </a:cubicBezTo>
                  <a:cubicBezTo>
                    <a:pt x="1750" y="2627"/>
                    <a:pt x="1767" y="2546"/>
                    <a:pt x="1770" y="2464"/>
                  </a:cubicBezTo>
                  <a:cubicBezTo>
                    <a:pt x="1773" y="2321"/>
                    <a:pt x="1729" y="2174"/>
                    <a:pt x="1651" y="2052"/>
                  </a:cubicBezTo>
                  <a:cubicBezTo>
                    <a:pt x="1610" y="1990"/>
                    <a:pt x="1566" y="1933"/>
                    <a:pt x="1515" y="1879"/>
                  </a:cubicBezTo>
                  <a:cubicBezTo>
                    <a:pt x="1502" y="1865"/>
                    <a:pt x="1491" y="1852"/>
                    <a:pt x="1478" y="1838"/>
                  </a:cubicBezTo>
                  <a:lnTo>
                    <a:pt x="1454" y="1817"/>
                  </a:lnTo>
                  <a:cubicBezTo>
                    <a:pt x="1455" y="1817"/>
                    <a:pt x="1455" y="1817"/>
                    <a:pt x="1455" y="1816"/>
                  </a:cubicBezTo>
                  <a:lnTo>
                    <a:pt x="1455" y="1816"/>
                  </a:lnTo>
                  <a:cubicBezTo>
                    <a:pt x="1456" y="1816"/>
                    <a:pt x="1462" y="1815"/>
                    <a:pt x="1478" y="1811"/>
                  </a:cubicBezTo>
                  <a:cubicBezTo>
                    <a:pt x="1502" y="1807"/>
                    <a:pt x="1525" y="1797"/>
                    <a:pt x="1549" y="1786"/>
                  </a:cubicBezTo>
                  <a:cubicBezTo>
                    <a:pt x="1569" y="1777"/>
                    <a:pt x="1593" y="1766"/>
                    <a:pt x="1613" y="1753"/>
                  </a:cubicBezTo>
                  <a:cubicBezTo>
                    <a:pt x="1699" y="1698"/>
                    <a:pt x="1770" y="1623"/>
                    <a:pt x="1817" y="1535"/>
                  </a:cubicBezTo>
                  <a:cubicBezTo>
                    <a:pt x="1869" y="1450"/>
                    <a:pt x="1899" y="1351"/>
                    <a:pt x="1899" y="1252"/>
                  </a:cubicBezTo>
                  <a:cubicBezTo>
                    <a:pt x="1903" y="1154"/>
                    <a:pt x="1883" y="1056"/>
                    <a:pt x="1848" y="970"/>
                  </a:cubicBezTo>
                  <a:cubicBezTo>
                    <a:pt x="1814" y="882"/>
                    <a:pt x="1767" y="800"/>
                    <a:pt x="1709" y="729"/>
                  </a:cubicBezTo>
                  <a:cubicBezTo>
                    <a:pt x="1654" y="657"/>
                    <a:pt x="1593" y="596"/>
                    <a:pt x="1525" y="538"/>
                  </a:cubicBezTo>
                  <a:cubicBezTo>
                    <a:pt x="1457" y="484"/>
                    <a:pt x="1389" y="439"/>
                    <a:pt x="1321" y="395"/>
                  </a:cubicBezTo>
                  <a:cubicBezTo>
                    <a:pt x="1181" y="314"/>
                    <a:pt x="1039" y="252"/>
                    <a:pt x="906" y="205"/>
                  </a:cubicBezTo>
                  <a:cubicBezTo>
                    <a:pt x="641" y="113"/>
                    <a:pt x="409" y="76"/>
                    <a:pt x="253" y="45"/>
                  </a:cubicBezTo>
                  <a:cubicBezTo>
                    <a:pt x="90" y="18"/>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Google Shape;1718;p57"/>
          <p:cNvSpPr txBox="1">
            <a:spLocks noGrp="1"/>
          </p:cNvSpPr>
          <p:nvPr>
            <p:ph type="title" idx="2"/>
          </p:nvPr>
        </p:nvSpPr>
        <p:spPr>
          <a:xfrm>
            <a:off x="3578948" y="175905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719" name="Google Shape;1719;p57"/>
          <p:cNvSpPr txBox="1">
            <a:spLocks noGrp="1"/>
          </p:cNvSpPr>
          <p:nvPr>
            <p:ph type="subTitle" idx="3"/>
          </p:nvPr>
        </p:nvSpPr>
        <p:spPr>
          <a:xfrm>
            <a:off x="3578948" y="2193175"/>
            <a:ext cx="198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720" name="Google Shape;1720;p57"/>
          <p:cNvSpPr txBox="1">
            <a:spLocks noGrp="1"/>
          </p:cNvSpPr>
          <p:nvPr>
            <p:ph type="subTitle" idx="9"/>
          </p:nvPr>
        </p:nvSpPr>
        <p:spPr>
          <a:xfrm>
            <a:off x="6056727" y="2193175"/>
            <a:ext cx="198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1721" name="Google Shape;1721;p57"/>
          <p:cNvSpPr txBox="1">
            <a:spLocks noGrp="1"/>
          </p:cNvSpPr>
          <p:nvPr>
            <p:ph type="title" idx="15"/>
          </p:nvPr>
        </p:nvSpPr>
        <p:spPr>
          <a:xfrm>
            <a:off x="720000" y="416600"/>
            <a:ext cx="77040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Annabel Lee, Edgar Allan Poe</a:t>
            </a:r>
            <a:endParaRPr/>
          </a:p>
        </p:txBody>
      </p:sp>
      <p:sp>
        <p:nvSpPr>
          <p:cNvPr id="1722" name="Google Shape;1722;p57"/>
          <p:cNvSpPr txBox="1">
            <a:spLocks noGrp="1"/>
          </p:cNvSpPr>
          <p:nvPr>
            <p:ph type="title" idx="4"/>
          </p:nvPr>
        </p:nvSpPr>
        <p:spPr>
          <a:xfrm>
            <a:off x="1101175" y="334485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723" name="Google Shape;1723;p57"/>
          <p:cNvSpPr txBox="1">
            <a:spLocks noGrp="1"/>
          </p:cNvSpPr>
          <p:nvPr>
            <p:ph type="subTitle" idx="1"/>
          </p:nvPr>
        </p:nvSpPr>
        <p:spPr>
          <a:xfrm>
            <a:off x="1101175" y="2193175"/>
            <a:ext cx="198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724" name="Google Shape;1724;p57"/>
          <p:cNvSpPr txBox="1">
            <a:spLocks noGrp="1"/>
          </p:cNvSpPr>
          <p:nvPr>
            <p:ph type="subTitle" idx="5"/>
          </p:nvPr>
        </p:nvSpPr>
        <p:spPr>
          <a:xfrm>
            <a:off x="1101175" y="3778975"/>
            <a:ext cx="198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725" name="Google Shape;1725;p57"/>
          <p:cNvSpPr txBox="1">
            <a:spLocks noGrp="1"/>
          </p:cNvSpPr>
          <p:nvPr>
            <p:ph type="title" idx="6"/>
          </p:nvPr>
        </p:nvSpPr>
        <p:spPr>
          <a:xfrm>
            <a:off x="3578948" y="334485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726" name="Google Shape;1726;p57"/>
          <p:cNvSpPr txBox="1">
            <a:spLocks noGrp="1"/>
          </p:cNvSpPr>
          <p:nvPr>
            <p:ph type="subTitle" idx="7"/>
          </p:nvPr>
        </p:nvSpPr>
        <p:spPr>
          <a:xfrm>
            <a:off x="3578948" y="3778975"/>
            <a:ext cx="198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1727" name="Google Shape;1727;p57"/>
          <p:cNvSpPr txBox="1">
            <a:spLocks noGrp="1"/>
          </p:cNvSpPr>
          <p:nvPr>
            <p:ph type="title" idx="8"/>
          </p:nvPr>
        </p:nvSpPr>
        <p:spPr>
          <a:xfrm>
            <a:off x="6056727" y="175905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728" name="Google Shape;1728;p57"/>
          <p:cNvSpPr txBox="1">
            <a:spLocks noGrp="1"/>
          </p:cNvSpPr>
          <p:nvPr>
            <p:ph type="title"/>
          </p:nvPr>
        </p:nvSpPr>
        <p:spPr>
          <a:xfrm>
            <a:off x="1101175" y="175905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729" name="Google Shape;1729;p57"/>
          <p:cNvSpPr txBox="1">
            <a:spLocks noGrp="1"/>
          </p:cNvSpPr>
          <p:nvPr>
            <p:ph type="title" idx="13"/>
          </p:nvPr>
        </p:nvSpPr>
        <p:spPr>
          <a:xfrm>
            <a:off x="6056727" y="334485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730" name="Google Shape;1730;p57"/>
          <p:cNvSpPr txBox="1">
            <a:spLocks noGrp="1"/>
          </p:cNvSpPr>
          <p:nvPr>
            <p:ph type="subTitle" idx="14"/>
          </p:nvPr>
        </p:nvSpPr>
        <p:spPr>
          <a:xfrm>
            <a:off x="6056727" y="3778975"/>
            <a:ext cx="198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5" name="Google Shape;1735;p58"/>
          <p:cNvSpPr txBox="1">
            <a:spLocks noGrp="1"/>
          </p:cNvSpPr>
          <p:nvPr>
            <p:ph type="title"/>
          </p:nvPr>
        </p:nvSpPr>
        <p:spPr>
          <a:xfrm>
            <a:off x="720000" y="416600"/>
            <a:ext cx="77040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use some percentages</a:t>
            </a:r>
            <a:endParaRPr/>
          </a:p>
        </p:txBody>
      </p:sp>
      <p:sp>
        <p:nvSpPr>
          <p:cNvPr id="1736" name="Google Shape;1736;p58"/>
          <p:cNvSpPr txBox="1"/>
          <p:nvPr/>
        </p:nvSpPr>
        <p:spPr>
          <a:xfrm>
            <a:off x="950070" y="2943300"/>
            <a:ext cx="21753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IM Fell English SC"/>
                <a:ea typeface="IM Fell English SC"/>
                <a:cs typeface="IM Fell English SC"/>
                <a:sym typeface="IM Fell English SC"/>
              </a:rPr>
              <a:t>Mercury</a:t>
            </a:r>
            <a:endParaRPr sz="2500">
              <a:solidFill>
                <a:schemeClr val="lt1"/>
              </a:solidFill>
              <a:latin typeface="IM Fell English SC"/>
              <a:ea typeface="IM Fell English SC"/>
              <a:cs typeface="IM Fell English SC"/>
              <a:sym typeface="IM Fell English SC"/>
            </a:endParaRPr>
          </a:p>
        </p:txBody>
      </p:sp>
      <p:sp>
        <p:nvSpPr>
          <p:cNvPr id="1737" name="Google Shape;1737;p58"/>
          <p:cNvSpPr txBox="1"/>
          <p:nvPr/>
        </p:nvSpPr>
        <p:spPr>
          <a:xfrm>
            <a:off x="950070" y="3413675"/>
            <a:ext cx="2175300" cy="8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Darker Grotesque"/>
                <a:ea typeface="Darker Grotesque"/>
                <a:cs typeface="Darker Grotesque"/>
                <a:sym typeface="Darker Grotesque"/>
              </a:rPr>
              <a:t>It’s the closest planet to the Sun and the smallest one in the Solar System</a:t>
            </a:r>
            <a:endParaRPr>
              <a:solidFill>
                <a:schemeClr val="lt1"/>
              </a:solidFill>
              <a:latin typeface="Darker Grotesque"/>
              <a:ea typeface="Darker Grotesque"/>
              <a:cs typeface="Darker Grotesque"/>
              <a:sym typeface="Darker Grotesque"/>
            </a:endParaRPr>
          </a:p>
        </p:txBody>
      </p:sp>
      <p:sp>
        <p:nvSpPr>
          <p:cNvPr id="1738" name="Google Shape;1738;p58"/>
          <p:cNvSpPr txBox="1"/>
          <p:nvPr/>
        </p:nvSpPr>
        <p:spPr>
          <a:xfrm>
            <a:off x="3484356" y="2943300"/>
            <a:ext cx="21753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IM Fell English SC"/>
                <a:ea typeface="IM Fell English SC"/>
                <a:cs typeface="IM Fell English SC"/>
                <a:sym typeface="IM Fell English SC"/>
              </a:rPr>
              <a:t>Venus</a:t>
            </a:r>
            <a:endParaRPr sz="2500">
              <a:solidFill>
                <a:schemeClr val="lt1"/>
              </a:solidFill>
              <a:latin typeface="IM Fell English SC"/>
              <a:ea typeface="IM Fell English SC"/>
              <a:cs typeface="IM Fell English SC"/>
              <a:sym typeface="IM Fell English SC"/>
            </a:endParaRPr>
          </a:p>
        </p:txBody>
      </p:sp>
      <p:sp>
        <p:nvSpPr>
          <p:cNvPr id="1739" name="Google Shape;1739;p58"/>
          <p:cNvSpPr txBox="1"/>
          <p:nvPr/>
        </p:nvSpPr>
        <p:spPr>
          <a:xfrm>
            <a:off x="3484356" y="3413675"/>
            <a:ext cx="2175300" cy="8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Darker Grotesque"/>
                <a:ea typeface="Darker Grotesque"/>
                <a:cs typeface="Darker Grotesque"/>
                <a:sym typeface="Darker Grotesque"/>
              </a:rPr>
              <a:t>Venus has a beautiful name and is the second planet from the Sun</a:t>
            </a:r>
            <a:endParaRPr>
              <a:solidFill>
                <a:schemeClr val="lt1"/>
              </a:solidFill>
              <a:latin typeface="Darker Grotesque"/>
              <a:ea typeface="Darker Grotesque"/>
              <a:cs typeface="Darker Grotesque"/>
              <a:sym typeface="Darker Grotesque"/>
            </a:endParaRPr>
          </a:p>
        </p:txBody>
      </p:sp>
      <p:sp>
        <p:nvSpPr>
          <p:cNvPr id="1740" name="Google Shape;1740;p58"/>
          <p:cNvSpPr txBox="1"/>
          <p:nvPr/>
        </p:nvSpPr>
        <p:spPr>
          <a:xfrm>
            <a:off x="6018629" y="2943300"/>
            <a:ext cx="21753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IM Fell English SC"/>
                <a:ea typeface="IM Fell English SC"/>
                <a:cs typeface="IM Fell English SC"/>
                <a:sym typeface="IM Fell English SC"/>
              </a:rPr>
              <a:t>Mars</a:t>
            </a:r>
            <a:endParaRPr sz="2500">
              <a:solidFill>
                <a:schemeClr val="lt1"/>
              </a:solidFill>
              <a:latin typeface="IM Fell English SC"/>
              <a:ea typeface="IM Fell English SC"/>
              <a:cs typeface="IM Fell English SC"/>
              <a:sym typeface="IM Fell English SC"/>
            </a:endParaRPr>
          </a:p>
        </p:txBody>
      </p:sp>
      <p:sp>
        <p:nvSpPr>
          <p:cNvPr id="1741" name="Google Shape;1741;p58"/>
          <p:cNvSpPr txBox="1"/>
          <p:nvPr/>
        </p:nvSpPr>
        <p:spPr>
          <a:xfrm>
            <a:off x="6018629" y="3413675"/>
            <a:ext cx="2175300" cy="8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Darker Grotesque"/>
                <a:ea typeface="Darker Grotesque"/>
                <a:cs typeface="Darker Grotesque"/>
                <a:sym typeface="Darker Grotesque"/>
              </a:rPr>
              <a:t>Despite being red, Mars is actually a cold place. It’s full of iron oxide dust</a:t>
            </a:r>
            <a:endParaRPr>
              <a:solidFill>
                <a:schemeClr val="lt1"/>
              </a:solidFill>
              <a:latin typeface="Darker Grotesque"/>
              <a:ea typeface="Darker Grotesque"/>
              <a:cs typeface="Darker Grotesque"/>
              <a:sym typeface="Darker Grotesque"/>
            </a:endParaRPr>
          </a:p>
        </p:txBody>
      </p:sp>
      <p:sp>
        <p:nvSpPr>
          <p:cNvPr id="1742" name="Google Shape;1742;p58"/>
          <p:cNvSpPr txBox="1"/>
          <p:nvPr/>
        </p:nvSpPr>
        <p:spPr>
          <a:xfrm>
            <a:off x="1324470" y="1673250"/>
            <a:ext cx="1426500" cy="80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0">
                <a:solidFill>
                  <a:schemeClr val="lt1"/>
                </a:solidFill>
                <a:latin typeface="IM Fell English SC"/>
                <a:ea typeface="IM Fell English SC"/>
                <a:cs typeface="IM Fell English SC"/>
                <a:sym typeface="IM Fell English SC"/>
              </a:rPr>
              <a:t>25%</a:t>
            </a:r>
            <a:endParaRPr sz="6000">
              <a:solidFill>
                <a:schemeClr val="lt1"/>
              </a:solidFill>
              <a:latin typeface="IM Fell English SC"/>
              <a:ea typeface="IM Fell English SC"/>
              <a:cs typeface="IM Fell English SC"/>
              <a:sym typeface="IM Fell English SC"/>
            </a:endParaRPr>
          </a:p>
        </p:txBody>
      </p:sp>
      <p:sp>
        <p:nvSpPr>
          <p:cNvPr id="1743" name="Google Shape;1743;p58"/>
          <p:cNvSpPr txBox="1"/>
          <p:nvPr/>
        </p:nvSpPr>
        <p:spPr>
          <a:xfrm>
            <a:off x="3753306" y="1673250"/>
            <a:ext cx="1637400" cy="80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0">
                <a:solidFill>
                  <a:schemeClr val="lt1"/>
                </a:solidFill>
                <a:latin typeface="IM Fell English SC"/>
                <a:ea typeface="IM Fell English SC"/>
                <a:cs typeface="IM Fell English SC"/>
                <a:sym typeface="IM Fell English SC"/>
              </a:rPr>
              <a:t>50%</a:t>
            </a:r>
            <a:endParaRPr sz="6000">
              <a:solidFill>
                <a:schemeClr val="lt1"/>
              </a:solidFill>
              <a:latin typeface="IM Fell English SC"/>
              <a:ea typeface="IM Fell English SC"/>
              <a:cs typeface="IM Fell English SC"/>
              <a:sym typeface="IM Fell English SC"/>
            </a:endParaRPr>
          </a:p>
        </p:txBody>
      </p:sp>
      <p:sp>
        <p:nvSpPr>
          <p:cNvPr id="1744" name="Google Shape;1744;p58"/>
          <p:cNvSpPr txBox="1"/>
          <p:nvPr/>
        </p:nvSpPr>
        <p:spPr>
          <a:xfrm>
            <a:off x="6337829" y="1673250"/>
            <a:ext cx="1536900" cy="80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0">
                <a:solidFill>
                  <a:schemeClr val="lt1"/>
                </a:solidFill>
                <a:latin typeface="IM Fell English SC"/>
                <a:ea typeface="IM Fell English SC"/>
                <a:cs typeface="IM Fell English SC"/>
                <a:sym typeface="IM Fell English SC"/>
              </a:rPr>
              <a:t>75%</a:t>
            </a:r>
            <a:endParaRPr sz="6000">
              <a:solidFill>
                <a:schemeClr val="lt1"/>
              </a:solidFill>
              <a:latin typeface="IM Fell English SC"/>
              <a:ea typeface="IM Fell English SC"/>
              <a:cs typeface="IM Fell English SC"/>
              <a:sym typeface="IM Fell English SC"/>
            </a:endParaRPr>
          </a:p>
        </p:txBody>
      </p:sp>
      <p:cxnSp>
        <p:nvCxnSpPr>
          <p:cNvPr id="1745" name="Google Shape;1745;p58"/>
          <p:cNvCxnSpPr/>
          <p:nvPr/>
        </p:nvCxnSpPr>
        <p:spPr>
          <a:xfrm>
            <a:off x="1415670" y="2823700"/>
            <a:ext cx="1244100" cy="0"/>
          </a:xfrm>
          <a:prstGeom prst="straightConnector1">
            <a:avLst/>
          </a:prstGeom>
          <a:noFill/>
          <a:ln w="19050" cap="flat" cmpd="sng">
            <a:solidFill>
              <a:schemeClr val="lt1"/>
            </a:solidFill>
            <a:prstDash val="solid"/>
            <a:round/>
            <a:headEnd type="none" w="med" len="med"/>
            <a:tailEnd type="none" w="med" len="med"/>
          </a:ln>
        </p:spPr>
      </p:cxnSp>
      <p:cxnSp>
        <p:nvCxnSpPr>
          <p:cNvPr id="1746" name="Google Shape;1746;p58"/>
          <p:cNvCxnSpPr/>
          <p:nvPr/>
        </p:nvCxnSpPr>
        <p:spPr>
          <a:xfrm>
            <a:off x="3949956" y="2823700"/>
            <a:ext cx="1244100" cy="0"/>
          </a:xfrm>
          <a:prstGeom prst="straightConnector1">
            <a:avLst/>
          </a:prstGeom>
          <a:noFill/>
          <a:ln w="19050" cap="flat" cmpd="sng">
            <a:solidFill>
              <a:schemeClr val="lt1"/>
            </a:solidFill>
            <a:prstDash val="solid"/>
            <a:round/>
            <a:headEnd type="none" w="med" len="med"/>
            <a:tailEnd type="none" w="med" len="med"/>
          </a:ln>
        </p:spPr>
      </p:cxnSp>
      <p:cxnSp>
        <p:nvCxnSpPr>
          <p:cNvPr id="1747" name="Google Shape;1747;p58"/>
          <p:cNvCxnSpPr/>
          <p:nvPr/>
        </p:nvCxnSpPr>
        <p:spPr>
          <a:xfrm>
            <a:off x="6484229" y="2823700"/>
            <a:ext cx="1244100" cy="0"/>
          </a:xfrm>
          <a:prstGeom prst="straightConnector1">
            <a:avLst/>
          </a:prstGeom>
          <a:noFill/>
          <a:ln w="19050" cap="flat" cmpd="sng">
            <a:solidFill>
              <a:schemeClr val="lt1"/>
            </a:solidFill>
            <a:prstDash val="solid"/>
            <a:round/>
            <a:headEnd type="none" w="med" len="med"/>
            <a:tailEnd type="none" w="med" len="med"/>
          </a:ln>
        </p:spPr>
      </p:cxnSp>
      <p:sp>
        <p:nvSpPr>
          <p:cNvPr id="1748" name="Google Shape;1748;p58"/>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4" name="Google Shape;1754;p59"/>
          <p:cNvSpPr txBox="1"/>
          <p:nvPr/>
        </p:nvSpPr>
        <p:spPr>
          <a:xfrm>
            <a:off x="6624363" y="1819975"/>
            <a:ext cx="17157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IM Fell English SC"/>
                <a:ea typeface="IM Fell English SC"/>
                <a:cs typeface="IM Fell English SC"/>
                <a:sym typeface="IM Fell English SC"/>
              </a:rPr>
              <a:t>Neptune</a:t>
            </a:r>
            <a:endParaRPr sz="2500">
              <a:solidFill>
                <a:schemeClr val="lt1"/>
              </a:solidFill>
              <a:latin typeface="IM Fell English SC"/>
              <a:ea typeface="IM Fell English SC"/>
              <a:cs typeface="IM Fell English SC"/>
              <a:sym typeface="IM Fell English SC"/>
            </a:endParaRPr>
          </a:p>
        </p:txBody>
      </p:sp>
      <p:sp>
        <p:nvSpPr>
          <p:cNvPr id="1755" name="Google Shape;1755;p59"/>
          <p:cNvSpPr txBox="1"/>
          <p:nvPr/>
        </p:nvSpPr>
        <p:spPr>
          <a:xfrm>
            <a:off x="6624376" y="2213236"/>
            <a:ext cx="18138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Darker Grotesque"/>
                <a:ea typeface="Darker Grotesque"/>
                <a:cs typeface="Darker Grotesque"/>
                <a:sym typeface="Darker Grotesque"/>
              </a:rPr>
              <a:t>It’s the farthest planet from the Sun</a:t>
            </a:r>
            <a:endParaRPr>
              <a:solidFill>
                <a:schemeClr val="lt1"/>
              </a:solidFill>
              <a:latin typeface="Darker Grotesque"/>
              <a:ea typeface="Darker Grotesque"/>
              <a:cs typeface="Darker Grotesque"/>
              <a:sym typeface="Darker Grotesque"/>
            </a:endParaRPr>
          </a:p>
        </p:txBody>
      </p:sp>
      <p:sp>
        <p:nvSpPr>
          <p:cNvPr id="1756" name="Google Shape;1756;p59"/>
          <p:cNvSpPr txBox="1"/>
          <p:nvPr/>
        </p:nvSpPr>
        <p:spPr>
          <a:xfrm>
            <a:off x="803811" y="3176625"/>
            <a:ext cx="17157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a:solidFill>
                  <a:schemeClr val="lt1"/>
                </a:solidFill>
                <a:latin typeface="IM Fell English SC"/>
                <a:ea typeface="IM Fell English SC"/>
                <a:cs typeface="IM Fell English SC"/>
                <a:sym typeface="IM Fell English SC"/>
              </a:rPr>
              <a:t>Mercury</a:t>
            </a:r>
            <a:endParaRPr sz="2500">
              <a:solidFill>
                <a:schemeClr val="lt1"/>
              </a:solidFill>
              <a:latin typeface="IM Fell English SC"/>
              <a:ea typeface="IM Fell English SC"/>
              <a:cs typeface="IM Fell English SC"/>
              <a:sym typeface="IM Fell English SC"/>
            </a:endParaRPr>
          </a:p>
        </p:txBody>
      </p:sp>
      <p:sp>
        <p:nvSpPr>
          <p:cNvPr id="1757" name="Google Shape;1757;p59"/>
          <p:cNvSpPr txBox="1"/>
          <p:nvPr/>
        </p:nvSpPr>
        <p:spPr>
          <a:xfrm>
            <a:off x="705801" y="2213236"/>
            <a:ext cx="18138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Darker Grotesque"/>
                <a:ea typeface="Darker Grotesque"/>
                <a:cs typeface="Darker Grotesque"/>
                <a:sym typeface="Darker Grotesque"/>
              </a:rPr>
              <a:t>Mars is actually a very cold place</a:t>
            </a:r>
            <a:endParaRPr>
              <a:solidFill>
                <a:schemeClr val="lt1"/>
              </a:solidFill>
              <a:latin typeface="Darker Grotesque"/>
              <a:ea typeface="Darker Grotesque"/>
              <a:cs typeface="Darker Grotesque"/>
              <a:sym typeface="Darker Grotesque"/>
            </a:endParaRPr>
          </a:p>
        </p:txBody>
      </p:sp>
      <p:sp>
        <p:nvSpPr>
          <p:cNvPr id="1758" name="Google Shape;1758;p59"/>
          <p:cNvSpPr txBox="1"/>
          <p:nvPr/>
        </p:nvSpPr>
        <p:spPr>
          <a:xfrm>
            <a:off x="705801" y="3569886"/>
            <a:ext cx="18138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Darker Grotesque"/>
                <a:ea typeface="Darker Grotesque"/>
                <a:cs typeface="Darker Grotesque"/>
                <a:sym typeface="Darker Grotesque"/>
              </a:rPr>
              <a:t>It’s the closest planet to the Sun</a:t>
            </a:r>
            <a:endParaRPr>
              <a:solidFill>
                <a:schemeClr val="lt1"/>
              </a:solidFill>
              <a:latin typeface="Darker Grotesque"/>
              <a:ea typeface="Darker Grotesque"/>
              <a:cs typeface="Darker Grotesque"/>
              <a:sym typeface="Darker Grotesque"/>
            </a:endParaRPr>
          </a:p>
        </p:txBody>
      </p:sp>
      <p:sp>
        <p:nvSpPr>
          <p:cNvPr id="1759" name="Google Shape;1759;p59"/>
          <p:cNvSpPr txBox="1"/>
          <p:nvPr/>
        </p:nvSpPr>
        <p:spPr>
          <a:xfrm>
            <a:off x="6624363" y="3176625"/>
            <a:ext cx="17157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lt1"/>
                </a:solidFill>
                <a:latin typeface="IM Fell English SC"/>
                <a:ea typeface="IM Fell English SC"/>
                <a:cs typeface="IM Fell English SC"/>
                <a:sym typeface="IM Fell English SC"/>
              </a:rPr>
              <a:t>Saturn</a:t>
            </a:r>
            <a:endParaRPr sz="2500">
              <a:solidFill>
                <a:schemeClr val="lt1"/>
              </a:solidFill>
              <a:latin typeface="IM Fell English SC"/>
              <a:ea typeface="IM Fell English SC"/>
              <a:cs typeface="IM Fell English SC"/>
              <a:sym typeface="IM Fell English SC"/>
            </a:endParaRPr>
          </a:p>
        </p:txBody>
      </p:sp>
      <p:sp>
        <p:nvSpPr>
          <p:cNvPr id="1760" name="Google Shape;1760;p59"/>
          <p:cNvSpPr txBox="1"/>
          <p:nvPr/>
        </p:nvSpPr>
        <p:spPr>
          <a:xfrm>
            <a:off x="6624376" y="3569886"/>
            <a:ext cx="18138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Darker Grotesque"/>
                <a:ea typeface="Darker Grotesque"/>
                <a:cs typeface="Darker Grotesque"/>
                <a:sym typeface="Darker Grotesque"/>
              </a:rPr>
              <a:t>Saturn is a gas giant with several rings</a:t>
            </a:r>
            <a:endParaRPr>
              <a:solidFill>
                <a:schemeClr val="lt1"/>
              </a:solidFill>
              <a:latin typeface="Darker Grotesque"/>
              <a:ea typeface="Darker Grotesque"/>
              <a:cs typeface="Darker Grotesque"/>
              <a:sym typeface="Darker Grotesque"/>
            </a:endParaRPr>
          </a:p>
        </p:txBody>
      </p:sp>
      <p:sp>
        <p:nvSpPr>
          <p:cNvPr id="1761" name="Google Shape;1761;p59"/>
          <p:cNvSpPr txBox="1"/>
          <p:nvPr/>
        </p:nvSpPr>
        <p:spPr>
          <a:xfrm>
            <a:off x="803811" y="1819975"/>
            <a:ext cx="17157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a:solidFill>
                  <a:schemeClr val="lt1"/>
                </a:solidFill>
                <a:latin typeface="IM Fell English SC"/>
                <a:ea typeface="IM Fell English SC"/>
                <a:cs typeface="IM Fell English SC"/>
                <a:sym typeface="IM Fell English SC"/>
              </a:rPr>
              <a:t>Mars</a:t>
            </a:r>
            <a:endParaRPr sz="2500">
              <a:solidFill>
                <a:schemeClr val="lt1"/>
              </a:solidFill>
              <a:latin typeface="IM Fell English SC"/>
              <a:ea typeface="IM Fell English SC"/>
              <a:cs typeface="IM Fell English SC"/>
              <a:sym typeface="IM Fell English SC"/>
            </a:endParaRPr>
          </a:p>
        </p:txBody>
      </p:sp>
      <p:sp>
        <p:nvSpPr>
          <p:cNvPr id="1762" name="Google Shape;1762;p59"/>
          <p:cNvSpPr txBox="1">
            <a:spLocks noGrp="1"/>
          </p:cNvSpPr>
          <p:nvPr>
            <p:ph type="title"/>
          </p:nvPr>
        </p:nvSpPr>
        <p:spPr>
          <a:xfrm>
            <a:off x="720000" y="416600"/>
            <a:ext cx="77040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an infographic</a:t>
            </a:r>
            <a:endParaRPr/>
          </a:p>
        </p:txBody>
      </p:sp>
      <p:sp>
        <p:nvSpPr>
          <p:cNvPr id="1763" name="Google Shape;1763;p59"/>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25</a:t>
            </a:fld>
            <a:endParaRPr/>
          </a:p>
        </p:txBody>
      </p:sp>
      <p:sp>
        <p:nvSpPr>
          <p:cNvPr id="1764" name="Google Shape;1764;p59"/>
          <p:cNvSpPr/>
          <p:nvPr/>
        </p:nvSpPr>
        <p:spPr>
          <a:xfrm>
            <a:off x="4043575" y="2050325"/>
            <a:ext cx="162900" cy="162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9"/>
          <p:cNvSpPr txBox="1"/>
          <p:nvPr/>
        </p:nvSpPr>
        <p:spPr>
          <a:xfrm>
            <a:off x="4059055" y="2099186"/>
            <a:ext cx="131700" cy="65100"/>
          </a:xfrm>
          <a:prstGeom prst="rect">
            <a:avLst/>
          </a:prstGeom>
          <a:no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1300">
                <a:solidFill>
                  <a:schemeClr val="dk1"/>
                </a:solidFill>
                <a:latin typeface="IM Fell English SC"/>
                <a:ea typeface="IM Fell English SC"/>
                <a:cs typeface="IM Fell English SC"/>
                <a:sym typeface="IM Fell English SC"/>
              </a:rPr>
              <a:t>a</a:t>
            </a:r>
            <a:endParaRPr sz="200">
              <a:solidFill>
                <a:schemeClr val="dk1"/>
              </a:solidFill>
            </a:endParaRPr>
          </a:p>
        </p:txBody>
      </p:sp>
      <p:sp>
        <p:nvSpPr>
          <p:cNvPr id="1766" name="Google Shape;1766;p59"/>
          <p:cNvSpPr/>
          <p:nvPr/>
        </p:nvSpPr>
        <p:spPr>
          <a:xfrm>
            <a:off x="3592000" y="3955325"/>
            <a:ext cx="162900" cy="162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9"/>
          <p:cNvSpPr txBox="1"/>
          <p:nvPr/>
        </p:nvSpPr>
        <p:spPr>
          <a:xfrm>
            <a:off x="3607480" y="4004186"/>
            <a:ext cx="131700" cy="65100"/>
          </a:xfrm>
          <a:prstGeom prst="rect">
            <a:avLst/>
          </a:prstGeom>
          <a:no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1300">
                <a:solidFill>
                  <a:schemeClr val="dk1"/>
                </a:solidFill>
                <a:latin typeface="IM Fell English SC"/>
                <a:ea typeface="IM Fell English SC"/>
                <a:cs typeface="IM Fell English SC"/>
                <a:sym typeface="IM Fell English SC"/>
              </a:rPr>
              <a:t>b</a:t>
            </a:r>
            <a:endParaRPr sz="200">
              <a:solidFill>
                <a:schemeClr val="dk1"/>
              </a:solidFill>
            </a:endParaRPr>
          </a:p>
        </p:txBody>
      </p:sp>
      <p:sp>
        <p:nvSpPr>
          <p:cNvPr id="1768" name="Google Shape;1768;p59"/>
          <p:cNvSpPr/>
          <p:nvPr/>
        </p:nvSpPr>
        <p:spPr>
          <a:xfrm>
            <a:off x="5207725" y="4209325"/>
            <a:ext cx="162900" cy="162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txBox="1"/>
          <p:nvPr/>
        </p:nvSpPr>
        <p:spPr>
          <a:xfrm>
            <a:off x="5223205" y="4258186"/>
            <a:ext cx="131700" cy="65100"/>
          </a:xfrm>
          <a:prstGeom prst="rect">
            <a:avLst/>
          </a:prstGeom>
          <a:no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1300">
                <a:solidFill>
                  <a:schemeClr val="dk1"/>
                </a:solidFill>
                <a:latin typeface="IM Fell English SC"/>
                <a:ea typeface="IM Fell English SC"/>
                <a:cs typeface="IM Fell English SC"/>
                <a:sym typeface="IM Fell English SC"/>
              </a:rPr>
              <a:t>c</a:t>
            </a:r>
            <a:endParaRPr sz="200">
              <a:solidFill>
                <a:schemeClr val="dk1"/>
              </a:solidFill>
            </a:endParaRPr>
          </a:p>
        </p:txBody>
      </p:sp>
      <p:sp>
        <p:nvSpPr>
          <p:cNvPr id="1770" name="Google Shape;1770;p59"/>
          <p:cNvSpPr/>
          <p:nvPr/>
        </p:nvSpPr>
        <p:spPr>
          <a:xfrm>
            <a:off x="5765125" y="3262650"/>
            <a:ext cx="162900" cy="162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txBox="1"/>
          <p:nvPr/>
        </p:nvSpPr>
        <p:spPr>
          <a:xfrm>
            <a:off x="5780605" y="3311511"/>
            <a:ext cx="131700" cy="65100"/>
          </a:xfrm>
          <a:prstGeom prst="rect">
            <a:avLst/>
          </a:prstGeom>
          <a:no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1300">
                <a:solidFill>
                  <a:schemeClr val="dk1"/>
                </a:solidFill>
                <a:latin typeface="IM Fell English SC"/>
                <a:ea typeface="IM Fell English SC"/>
                <a:cs typeface="IM Fell English SC"/>
                <a:sym typeface="IM Fell English SC"/>
              </a:rPr>
              <a:t>d</a:t>
            </a:r>
            <a:endParaRPr sz="200">
              <a:solidFill>
                <a:schemeClr val="dk1"/>
              </a:solidFill>
            </a:endParaRPr>
          </a:p>
        </p:txBody>
      </p:sp>
      <p:sp>
        <p:nvSpPr>
          <p:cNvPr id="1772" name="Google Shape;1772;p59"/>
          <p:cNvSpPr/>
          <p:nvPr/>
        </p:nvSpPr>
        <p:spPr>
          <a:xfrm>
            <a:off x="2526625" y="2022103"/>
            <a:ext cx="162900" cy="162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txBox="1"/>
          <p:nvPr/>
        </p:nvSpPr>
        <p:spPr>
          <a:xfrm>
            <a:off x="2542105" y="2070964"/>
            <a:ext cx="131700" cy="65100"/>
          </a:xfrm>
          <a:prstGeom prst="rect">
            <a:avLst/>
          </a:prstGeom>
          <a:no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1300">
                <a:solidFill>
                  <a:schemeClr val="dk1"/>
                </a:solidFill>
                <a:latin typeface="IM Fell English SC"/>
                <a:ea typeface="IM Fell English SC"/>
                <a:cs typeface="IM Fell English SC"/>
                <a:sym typeface="IM Fell English SC"/>
              </a:rPr>
              <a:t>a</a:t>
            </a:r>
            <a:endParaRPr sz="200">
              <a:solidFill>
                <a:schemeClr val="dk1"/>
              </a:solidFill>
            </a:endParaRPr>
          </a:p>
        </p:txBody>
      </p:sp>
      <p:sp>
        <p:nvSpPr>
          <p:cNvPr id="1774" name="Google Shape;1774;p59"/>
          <p:cNvSpPr/>
          <p:nvPr/>
        </p:nvSpPr>
        <p:spPr>
          <a:xfrm>
            <a:off x="2526625" y="3383825"/>
            <a:ext cx="162900" cy="162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txBox="1"/>
          <p:nvPr/>
        </p:nvSpPr>
        <p:spPr>
          <a:xfrm>
            <a:off x="2542105" y="3432686"/>
            <a:ext cx="131700" cy="65100"/>
          </a:xfrm>
          <a:prstGeom prst="rect">
            <a:avLst/>
          </a:prstGeom>
          <a:no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1300">
                <a:solidFill>
                  <a:schemeClr val="dk1"/>
                </a:solidFill>
                <a:latin typeface="IM Fell English SC"/>
                <a:ea typeface="IM Fell English SC"/>
                <a:cs typeface="IM Fell English SC"/>
                <a:sym typeface="IM Fell English SC"/>
              </a:rPr>
              <a:t>b</a:t>
            </a:r>
            <a:endParaRPr sz="200">
              <a:solidFill>
                <a:schemeClr val="dk1"/>
              </a:solidFill>
            </a:endParaRPr>
          </a:p>
        </p:txBody>
      </p:sp>
      <p:sp>
        <p:nvSpPr>
          <p:cNvPr id="1776" name="Google Shape;1776;p59"/>
          <p:cNvSpPr/>
          <p:nvPr/>
        </p:nvSpPr>
        <p:spPr>
          <a:xfrm>
            <a:off x="6454425" y="2022103"/>
            <a:ext cx="162900" cy="162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txBox="1"/>
          <p:nvPr/>
        </p:nvSpPr>
        <p:spPr>
          <a:xfrm>
            <a:off x="6469905" y="2070964"/>
            <a:ext cx="131700" cy="65100"/>
          </a:xfrm>
          <a:prstGeom prst="rect">
            <a:avLst/>
          </a:prstGeom>
          <a:no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1300">
                <a:solidFill>
                  <a:schemeClr val="dk1"/>
                </a:solidFill>
                <a:latin typeface="IM Fell English SC"/>
                <a:ea typeface="IM Fell English SC"/>
                <a:cs typeface="IM Fell English SC"/>
                <a:sym typeface="IM Fell English SC"/>
              </a:rPr>
              <a:t>c</a:t>
            </a:r>
            <a:endParaRPr sz="200">
              <a:solidFill>
                <a:schemeClr val="dk1"/>
              </a:solidFill>
            </a:endParaRPr>
          </a:p>
        </p:txBody>
      </p:sp>
      <p:sp>
        <p:nvSpPr>
          <p:cNvPr id="1778" name="Google Shape;1778;p59"/>
          <p:cNvSpPr/>
          <p:nvPr/>
        </p:nvSpPr>
        <p:spPr>
          <a:xfrm>
            <a:off x="6454425" y="3383825"/>
            <a:ext cx="162900" cy="162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9"/>
          <p:cNvSpPr txBox="1"/>
          <p:nvPr/>
        </p:nvSpPr>
        <p:spPr>
          <a:xfrm>
            <a:off x="6469905" y="3432686"/>
            <a:ext cx="131700" cy="65100"/>
          </a:xfrm>
          <a:prstGeom prst="rect">
            <a:avLst/>
          </a:prstGeom>
          <a:no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1300">
                <a:solidFill>
                  <a:schemeClr val="dk1"/>
                </a:solidFill>
                <a:latin typeface="IM Fell English SC"/>
                <a:ea typeface="IM Fell English SC"/>
                <a:cs typeface="IM Fell English SC"/>
                <a:sym typeface="IM Fell English SC"/>
              </a:rPr>
              <a:t>d</a:t>
            </a:r>
            <a:endParaRPr sz="2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60"/>
          <p:cNvSpPr txBox="1"/>
          <p:nvPr/>
        </p:nvSpPr>
        <p:spPr>
          <a:xfrm flipH="1">
            <a:off x="6331599" y="1409912"/>
            <a:ext cx="17646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IM Fell English SC"/>
                <a:ea typeface="IM Fell English SC"/>
                <a:cs typeface="IM Fell English SC"/>
                <a:sym typeface="IM Fell English SC"/>
              </a:rPr>
              <a:t>Venus</a:t>
            </a:r>
            <a:endParaRPr sz="2500">
              <a:solidFill>
                <a:schemeClr val="lt1"/>
              </a:solidFill>
              <a:latin typeface="IM Fell English SC"/>
              <a:ea typeface="IM Fell English SC"/>
              <a:cs typeface="IM Fell English SC"/>
              <a:sym typeface="IM Fell English SC"/>
            </a:endParaRPr>
          </a:p>
        </p:txBody>
      </p:sp>
      <p:sp>
        <p:nvSpPr>
          <p:cNvPr id="1785" name="Google Shape;1785;p60"/>
          <p:cNvSpPr txBox="1"/>
          <p:nvPr/>
        </p:nvSpPr>
        <p:spPr>
          <a:xfrm flipH="1">
            <a:off x="6331599" y="3426093"/>
            <a:ext cx="17646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IM Fell English SC"/>
                <a:ea typeface="IM Fell English SC"/>
                <a:cs typeface="IM Fell English SC"/>
                <a:sym typeface="IM Fell English SC"/>
              </a:rPr>
              <a:t>Mars</a:t>
            </a:r>
            <a:endParaRPr sz="2500">
              <a:solidFill>
                <a:schemeClr val="lt1"/>
              </a:solidFill>
              <a:latin typeface="IM Fell English SC"/>
              <a:ea typeface="IM Fell English SC"/>
              <a:cs typeface="IM Fell English SC"/>
              <a:sym typeface="IM Fell English SC"/>
            </a:endParaRPr>
          </a:p>
        </p:txBody>
      </p:sp>
      <p:sp>
        <p:nvSpPr>
          <p:cNvPr id="1786" name="Google Shape;1786;p60"/>
          <p:cNvSpPr txBox="1"/>
          <p:nvPr/>
        </p:nvSpPr>
        <p:spPr>
          <a:xfrm flipH="1">
            <a:off x="6331599" y="2418002"/>
            <a:ext cx="17646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IM Fell English SC"/>
                <a:ea typeface="IM Fell English SC"/>
                <a:cs typeface="IM Fell English SC"/>
                <a:sym typeface="IM Fell English SC"/>
              </a:rPr>
              <a:t>Mercury</a:t>
            </a:r>
            <a:endParaRPr sz="2500">
              <a:solidFill>
                <a:schemeClr val="lt1"/>
              </a:solidFill>
              <a:latin typeface="IM Fell English SC"/>
              <a:ea typeface="IM Fell English SC"/>
              <a:cs typeface="IM Fell English SC"/>
              <a:sym typeface="IM Fell English SC"/>
            </a:endParaRPr>
          </a:p>
        </p:txBody>
      </p:sp>
      <p:sp>
        <p:nvSpPr>
          <p:cNvPr id="1787" name="Google Shape;1787;p60"/>
          <p:cNvSpPr txBox="1">
            <a:spLocks noGrp="1"/>
          </p:cNvSpPr>
          <p:nvPr>
            <p:ph type="title"/>
          </p:nvPr>
        </p:nvSpPr>
        <p:spPr>
          <a:xfrm>
            <a:off x="720000" y="416600"/>
            <a:ext cx="77040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788" name="Google Shape;1788;p60"/>
          <p:cNvSpPr txBox="1"/>
          <p:nvPr/>
        </p:nvSpPr>
        <p:spPr>
          <a:xfrm flipH="1">
            <a:off x="6331689" y="1696335"/>
            <a:ext cx="19395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Darker Grotesque"/>
                <a:ea typeface="Darker Grotesque"/>
                <a:cs typeface="Darker Grotesque"/>
                <a:sym typeface="Darker Grotesque"/>
              </a:rPr>
              <a:t>It has a beautiful name, but it’s terribly hot</a:t>
            </a:r>
            <a:endParaRPr>
              <a:solidFill>
                <a:schemeClr val="lt1"/>
              </a:solidFill>
              <a:latin typeface="Darker Grotesque"/>
              <a:ea typeface="Darker Grotesque"/>
              <a:cs typeface="Darker Grotesque"/>
              <a:sym typeface="Darker Grotesque"/>
            </a:endParaRPr>
          </a:p>
        </p:txBody>
      </p:sp>
      <p:sp>
        <p:nvSpPr>
          <p:cNvPr id="1789" name="Google Shape;1789;p60"/>
          <p:cNvSpPr txBox="1"/>
          <p:nvPr/>
        </p:nvSpPr>
        <p:spPr>
          <a:xfrm flipH="1">
            <a:off x="6331689" y="3712511"/>
            <a:ext cx="19395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Darker Grotesque"/>
                <a:ea typeface="Darker Grotesque"/>
                <a:cs typeface="Darker Grotesque"/>
                <a:sym typeface="Darker Grotesque"/>
              </a:rPr>
              <a:t>Despite being red, Mars is a cold place, not hot</a:t>
            </a:r>
            <a:endParaRPr>
              <a:solidFill>
                <a:schemeClr val="lt1"/>
              </a:solidFill>
              <a:latin typeface="Darker Grotesque"/>
              <a:ea typeface="Darker Grotesque"/>
              <a:cs typeface="Darker Grotesque"/>
              <a:sym typeface="Darker Grotesque"/>
            </a:endParaRPr>
          </a:p>
        </p:txBody>
      </p:sp>
      <p:sp>
        <p:nvSpPr>
          <p:cNvPr id="1790" name="Google Shape;1790;p60"/>
          <p:cNvSpPr txBox="1"/>
          <p:nvPr/>
        </p:nvSpPr>
        <p:spPr>
          <a:xfrm flipH="1">
            <a:off x="6331689" y="2704423"/>
            <a:ext cx="1939500" cy="5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Darker Grotesque"/>
                <a:ea typeface="Darker Grotesque"/>
                <a:cs typeface="Darker Grotesque"/>
                <a:sym typeface="Darker Grotesque"/>
              </a:rPr>
              <a:t>Mercury is the closest planet to the Sun</a:t>
            </a:r>
            <a:endParaRPr>
              <a:solidFill>
                <a:schemeClr val="lt1"/>
              </a:solidFill>
              <a:latin typeface="Darker Grotesque"/>
              <a:ea typeface="Darker Grotesque"/>
              <a:cs typeface="Darker Grotesque"/>
              <a:sym typeface="Darker Grotesque"/>
            </a:endParaRPr>
          </a:p>
        </p:txBody>
      </p:sp>
      <p:grpSp>
        <p:nvGrpSpPr>
          <p:cNvPr id="1791" name="Google Shape;1791;p60"/>
          <p:cNvGrpSpPr/>
          <p:nvPr/>
        </p:nvGrpSpPr>
        <p:grpSpPr>
          <a:xfrm>
            <a:off x="872804" y="1562293"/>
            <a:ext cx="4919741" cy="2620545"/>
            <a:chOff x="233350" y="949250"/>
            <a:chExt cx="7137300" cy="3802300"/>
          </a:xfrm>
        </p:grpSpPr>
        <p:sp>
          <p:nvSpPr>
            <p:cNvPr id="1792" name="Google Shape;1792;p6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43" name="Google Shape;1843;p60"/>
          <p:cNvCxnSpPr>
            <a:stCxn id="1784" idx="3"/>
          </p:cNvCxnSpPr>
          <p:nvPr/>
        </p:nvCxnSpPr>
        <p:spPr>
          <a:xfrm flipH="1">
            <a:off x="4303899" y="1602362"/>
            <a:ext cx="2027700" cy="4509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844" name="Google Shape;1844;p60"/>
          <p:cNvCxnSpPr/>
          <p:nvPr/>
        </p:nvCxnSpPr>
        <p:spPr>
          <a:xfrm flipH="1">
            <a:off x="4762599" y="2610452"/>
            <a:ext cx="15690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845" name="Google Shape;1845;p60"/>
          <p:cNvCxnSpPr>
            <a:stCxn id="1785" idx="3"/>
          </p:cNvCxnSpPr>
          <p:nvPr/>
        </p:nvCxnSpPr>
        <p:spPr>
          <a:xfrm rot="10800000">
            <a:off x="1566399" y="2130843"/>
            <a:ext cx="4765200" cy="1487700"/>
          </a:xfrm>
          <a:prstGeom prst="bentConnector3">
            <a:avLst>
              <a:gd name="adj1" fmla="val 77348"/>
            </a:avLst>
          </a:prstGeom>
          <a:noFill/>
          <a:ln w="19050" cap="flat" cmpd="sng">
            <a:solidFill>
              <a:schemeClr val="dk2"/>
            </a:solidFill>
            <a:prstDash val="solid"/>
            <a:round/>
            <a:headEnd type="none" w="med" len="med"/>
            <a:tailEnd type="none" w="med" len="med"/>
          </a:ln>
        </p:spPr>
      </p:cxnSp>
      <p:sp>
        <p:nvSpPr>
          <p:cNvPr id="1846" name="Google Shape;1846;p60"/>
          <p:cNvSpPr/>
          <p:nvPr/>
        </p:nvSpPr>
        <p:spPr>
          <a:xfrm flipH="1">
            <a:off x="4614312" y="2335925"/>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0"/>
          <p:cNvSpPr/>
          <p:nvPr/>
        </p:nvSpPr>
        <p:spPr>
          <a:xfrm flipH="1">
            <a:off x="4148187" y="1806889"/>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0"/>
          <p:cNvSpPr/>
          <p:nvPr/>
        </p:nvSpPr>
        <p:spPr>
          <a:xfrm flipH="1">
            <a:off x="1409912" y="1864852"/>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0"/>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p61"/>
          <p:cNvSpPr txBox="1">
            <a:spLocks noGrp="1"/>
          </p:cNvSpPr>
          <p:nvPr>
            <p:ph type="title"/>
          </p:nvPr>
        </p:nvSpPr>
        <p:spPr>
          <a:xfrm>
            <a:off x="720000" y="416600"/>
            <a:ext cx="77040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Chronological order</a:t>
            </a:r>
            <a:endParaRPr/>
          </a:p>
        </p:txBody>
      </p:sp>
      <p:grpSp>
        <p:nvGrpSpPr>
          <p:cNvPr id="1855" name="Google Shape;1855;p61"/>
          <p:cNvGrpSpPr/>
          <p:nvPr/>
        </p:nvGrpSpPr>
        <p:grpSpPr>
          <a:xfrm>
            <a:off x="3453879" y="5322939"/>
            <a:ext cx="114945" cy="81857"/>
            <a:chOff x="-59015625" y="1993850"/>
            <a:chExt cx="144950" cy="103225"/>
          </a:xfrm>
        </p:grpSpPr>
        <p:sp>
          <p:nvSpPr>
            <p:cNvPr id="1856" name="Google Shape;1856;p61"/>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1"/>
            <p:cNvSpPr/>
            <p:nvPr/>
          </p:nvSpPr>
          <p:spPr>
            <a:xfrm>
              <a:off x="-58954200" y="19938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1"/>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1"/>
            <p:cNvSpPr/>
            <p:nvPr/>
          </p:nvSpPr>
          <p:spPr>
            <a:xfrm>
              <a:off x="-59015625" y="2034825"/>
              <a:ext cx="20500" cy="21275"/>
            </a:xfrm>
            <a:custGeom>
              <a:avLst/>
              <a:gdLst/>
              <a:ahLst/>
              <a:cxnLst/>
              <a:rect l="l" t="t" r="r" b="b"/>
              <a:pathLst>
                <a:path w="820" h="851" extrusionOk="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1"/>
            <p:cNvSpPr/>
            <p:nvPr/>
          </p:nvSpPr>
          <p:spPr>
            <a:xfrm>
              <a:off x="-58954200" y="2034825"/>
              <a:ext cx="21300" cy="21275"/>
            </a:xfrm>
            <a:custGeom>
              <a:avLst/>
              <a:gdLst/>
              <a:ahLst/>
              <a:cxnLst/>
              <a:rect l="l" t="t" r="r" b="b"/>
              <a:pathLst>
                <a:path w="852" h="851" extrusionOk="0">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1"/>
            <p:cNvSpPr/>
            <p:nvPr/>
          </p:nvSpPr>
          <p:spPr>
            <a:xfrm>
              <a:off x="-58891975" y="2034825"/>
              <a:ext cx="21300" cy="21275"/>
            </a:xfrm>
            <a:custGeom>
              <a:avLst/>
              <a:gdLst/>
              <a:ahLst/>
              <a:cxnLst/>
              <a:rect l="l" t="t" r="r" b="b"/>
              <a:pathLst>
                <a:path w="852" h="851" extrusionOk="0">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1"/>
            <p:cNvSpPr/>
            <p:nvPr/>
          </p:nvSpPr>
          <p:spPr>
            <a:xfrm>
              <a:off x="-59015625" y="20765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1"/>
            <p:cNvSpPr/>
            <p:nvPr/>
          </p:nvSpPr>
          <p:spPr>
            <a:xfrm>
              <a:off x="-58954200" y="20765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1"/>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65" name="Google Shape;1865;p61"/>
          <p:cNvCxnSpPr>
            <a:stCxn id="1866" idx="1"/>
            <a:endCxn id="1867" idx="3"/>
          </p:cNvCxnSpPr>
          <p:nvPr/>
        </p:nvCxnSpPr>
        <p:spPr>
          <a:xfrm>
            <a:off x="2016300" y="2371175"/>
            <a:ext cx="864900" cy="0"/>
          </a:xfrm>
          <a:prstGeom prst="straightConnector1">
            <a:avLst/>
          </a:prstGeom>
          <a:noFill/>
          <a:ln w="19050" cap="flat" cmpd="sng">
            <a:solidFill>
              <a:schemeClr val="lt1"/>
            </a:solidFill>
            <a:prstDash val="solid"/>
            <a:round/>
            <a:headEnd type="none" w="med" len="med"/>
            <a:tailEnd type="none" w="med" len="med"/>
          </a:ln>
        </p:spPr>
      </p:cxnSp>
      <p:cxnSp>
        <p:nvCxnSpPr>
          <p:cNvPr id="1868" name="Google Shape;1868;p61"/>
          <p:cNvCxnSpPr>
            <a:stCxn id="1867" idx="1"/>
            <a:endCxn id="1869" idx="3"/>
          </p:cNvCxnSpPr>
          <p:nvPr/>
        </p:nvCxnSpPr>
        <p:spPr>
          <a:xfrm>
            <a:off x="4139509" y="2371175"/>
            <a:ext cx="864900" cy="0"/>
          </a:xfrm>
          <a:prstGeom prst="straightConnector1">
            <a:avLst/>
          </a:prstGeom>
          <a:noFill/>
          <a:ln w="19050" cap="flat" cmpd="sng">
            <a:solidFill>
              <a:schemeClr val="lt1"/>
            </a:solidFill>
            <a:prstDash val="solid"/>
            <a:round/>
            <a:headEnd type="none" w="med" len="med"/>
            <a:tailEnd type="none" w="med" len="med"/>
          </a:ln>
        </p:spPr>
      </p:cxnSp>
      <p:cxnSp>
        <p:nvCxnSpPr>
          <p:cNvPr id="1870" name="Google Shape;1870;p61"/>
          <p:cNvCxnSpPr>
            <a:stCxn id="1869" idx="1"/>
            <a:endCxn id="1871" idx="3"/>
          </p:cNvCxnSpPr>
          <p:nvPr/>
        </p:nvCxnSpPr>
        <p:spPr>
          <a:xfrm>
            <a:off x="6262709" y="2371175"/>
            <a:ext cx="864900" cy="0"/>
          </a:xfrm>
          <a:prstGeom prst="straightConnector1">
            <a:avLst/>
          </a:prstGeom>
          <a:noFill/>
          <a:ln w="19050" cap="flat" cmpd="sng">
            <a:solidFill>
              <a:schemeClr val="lt1"/>
            </a:solidFill>
            <a:prstDash val="solid"/>
            <a:round/>
            <a:headEnd type="none" w="med" len="med"/>
            <a:tailEnd type="none" w="med" len="med"/>
          </a:ln>
        </p:spPr>
      </p:cxnSp>
      <p:sp>
        <p:nvSpPr>
          <p:cNvPr id="1872" name="Google Shape;1872;p61"/>
          <p:cNvSpPr txBox="1"/>
          <p:nvPr/>
        </p:nvSpPr>
        <p:spPr>
          <a:xfrm>
            <a:off x="635250" y="3192575"/>
            <a:ext cx="1503900" cy="57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Darker Grotesque"/>
                <a:ea typeface="Darker Grotesque"/>
                <a:cs typeface="Darker Grotesque"/>
                <a:sym typeface="Darker Grotesque"/>
              </a:rPr>
              <a:t>The Fall of the House of Usher</a:t>
            </a:r>
            <a:endParaRPr sz="1800">
              <a:solidFill>
                <a:schemeClr val="lt1"/>
              </a:solidFill>
              <a:latin typeface="Darker Grotesque"/>
              <a:ea typeface="Darker Grotesque"/>
              <a:cs typeface="Darker Grotesque"/>
              <a:sym typeface="Darker Grotesque"/>
            </a:endParaRPr>
          </a:p>
        </p:txBody>
      </p:sp>
      <p:sp>
        <p:nvSpPr>
          <p:cNvPr id="1873" name="Google Shape;1873;p61"/>
          <p:cNvSpPr txBox="1"/>
          <p:nvPr/>
        </p:nvSpPr>
        <p:spPr>
          <a:xfrm>
            <a:off x="2758450" y="3192575"/>
            <a:ext cx="1503900" cy="57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Darker Grotesque"/>
                <a:ea typeface="Darker Grotesque"/>
                <a:cs typeface="Darker Grotesque"/>
                <a:sym typeface="Darker Grotesque"/>
              </a:rPr>
              <a:t>Annabel Lee</a:t>
            </a:r>
            <a:endParaRPr sz="1800">
              <a:solidFill>
                <a:schemeClr val="lt1"/>
              </a:solidFill>
              <a:latin typeface="Darker Grotesque"/>
              <a:ea typeface="Darker Grotesque"/>
              <a:cs typeface="Darker Grotesque"/>
              <a:sym typeface="Darker Grotesque"/>
            </a:endParaRPr>
          </a:p>
        </p:txBody>
      </p:sp>
      <p:sp>
        <p:nvSpPr>
          <p:cNvPr id="1874" name="Google Shape;1874;p61"/>
          <p:cNvSpPr txBox="1"/>
          <p:nvPr/>
        </p:nvSpPr>
        <p:spPr>
          <a:xfrm>
            <a:off x="4881650" y="3192575"/>
            <a:ext cx="1503900" cy="57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Darker Grotesque"/>
                <a:ea typeface="Darker Grotesque"/>
                <a:cs typeface="Darker Grotesque"/>
                <a:sym typeface="Darker Grotesque"/>
              </a:rPr>
              <a:t>The Scarlet Letter</a:t>
            </a:r>
            <a:endParaRPr sz="1800">
              <a:solidFill>
                <a:schemeClr val="lt1"/>
              </a:solidFill>
              <a:latin typeface="Darker Grotesque"/>
              <a:ea typeface="Darker Grotesque"/>
              <a:cs typeface="Darker Grotesque"/>
              <a:sym typeface="Darker Grotesque"/>
            </a:endParaRPr>
          </a:p>
        </p:txBody>
      </p:sp>
      <p:sp>
        <p:nvSpPr>
          <p:cNvPr id="1875" name="Google Shape;1875;p61"/>
          <p:cNvSpPr txBox="1"/>
          <p:nvPr/>
        </p:nvSpPr>
        <p:spPr>
          <a:xfrm>
            <a:off x="7004850" y="3192575"/>
            <a:ext cx="1503900" cy="57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Darker Grotesque"/>
                <a:ea typeface="Darker Grotesque"/>
                <a:cs typeface="Darker Grotesque"/>
                <a:sym typeface="Darker Grotesque"/>
              </a:rPr>
              <a:t>Moby-Dick</a:t>
            </a:r>
            <a:endParaRPr sz="1800">
              <a:solidFill>
                <a:schemeClr val="lt1"/>
              </a:solidFill>
              <a:latin typeface="Darker Grotesque"/>
              <a:ea typeface="Darker Grotesque"/>
              <a:cs typeface="Darker Grotesque"/>
              <a:sym typeface="Darker Grotesque"/>
            </a:endParaRPr>
          </a:p>
        </p:txBody>
      </p:sp>
      <p:cxnSp>
        <p:nvCxnSpPr>
          <p:cNvPr id="1876" name="Google Shape;1876;p61"/>
          <p:cNvCxnSpPr>
            <a:stCxn id="1866" idx="2"/>
            <a:endCxn id="1872" idx="0"/>
          </p:cNvCxnSpPr>
          <p:nvPr/>
        </p:nvCxnSpPr>
        <p:spPr>
          <a:xfrm>
            <a:off x="1387200" y="2622575"/>
            <a:ext cx="0" cy="570000"/>
          </a:xfrm>
          <a:prstGeom prst="straightConnector1">
            <a:avLst/>
          </a:prstGeom>
          <a:noFill/>
          <a:ln w="19050" cap="flat" cmpd="sng">
            <a:solidFill>
              <a:schemeClr val="lt1"/>
            </a:solidFill>
            <a:prstDash val="solid"/>
            <a:round/>
            <a:headEnd type="none" w="med" len="med"/>
            <a:tailEnd type="none" w="med" len="med"/>
          </a:ln>
        </p:spPr>
      </p:cxnSp>
      <p:cxnSp>
        <p:nvCxnSpPr>
          <p:cNvPr id="1877" name="Google Shape;1877;p61"/>
          <p:cNvCxnSpPr>
            <a:stCxn id="1867" idx="2"/>
            <a:endCxn id="1873" idx="0"/>
          </p:cNvCxnSpPr>
          <p:nvPr/>
        </p:nvCxnSpPr>
        <p:spPr>
          <a:xfrm>
            <a:off x="3510409" y="2622575"/>
            <a:ext cx="0" cy="570000"/>
          </a:xfrm>
          <a:prstGeom prst="straightConnector1">
            <a:avLst/>
          </a:prstGeom>
          <a:noFill/>
          <a:ln w="19050" cap="flat" cmpd="sng">
            <a:solidFill>
              <a:schemeClr val="lt1"/>
            </a:solidFill>
            <a:prstDash val="solid"/>
            <a:round/>
            <a:headEnd type="none" w="med" len="med"/>
            <a:tailEnd type="none" w="med" len="med"/>
          </a:ln>
        </p:spPr>
      </p:cxnSp>
      <p:cxnSp>
        <p:nvCxnSpPr>
          <p:cNvPr id="1878" name="Google Shape;1878;p61"/>
          <p:cNvCxnSpPr>
            <a:stCxn id="1869" idx="2"/>
            <a:endCxn id="1874" idx="0"/>
          </p:cNvCxnSpPr>
          <p:nvPr/>
        </p:nvCxnSpPr>
        <p:spPr>
          <a:xfrm>
            <a:off x="5633609" y="2622575"/>
            <a:ext cx="0" cy="570000"/>
          </a:xfrm>
          <a:prstGeom prst="straightConnector1">
            <a:avLst/>
          </a:prstGeom>
          <a:noFill/>
          <a:ln w="19050" cap="flat" cmpd="sng">
            <a:solidFill>
              <a:schemeClr val="lt1"/>
            </a:solidFill>
            <a:prstDash val="solid"/>
            <a:round/>
            <a:headEnd type="none" w="med" len="med"/>
            <a:tailEnd type="none" w="med" len="med"/>
          </a:ln>
        </p:spPr>
      </p:cxnSp>
      <p:cxnSp>
        <p:nvCxnSpPr>
          <p:cNvPr id="1879" name="Google Shape;1879;p61"/>
          <p:cNvCxnSpPr>
            <a:stCxn id="1871" idx="2"/>
            <a:endCxn id="1875" idx="0"/>
          </p:cNvCxnSpPr>
          <p:nvPr/>
        </p:nvCxnSpPr>
        <p:spPr>
          <a:xfrm>
            <a:off x="7756800" y="2622575"/>
            <a:ext cx="0" cy="570000"/>
          </a:xfrm>
          <a:prstGeom prst="straightConnector1">
            <a:avLst/>
          </a:prstGeom>
          <a:noFill/>
          <a:ln w="19050" cap="flat" cmpd="sng">
            <a:solidFill>
              <a:schemeClr val="lt1"/>
            </a:solidFill>
            <a:prstDash val="solid"/>
            <a:round/>
            <a:headEnd type="none" w="med" len="med"/>
            <a:tailEnd type="none" w="med" len="med"/>
          </a:ln>
        </p:spPr>
      </p:cxnSp>
      <p:sp>
        <p:nvSpPr>
          <p:cNvPr id="1866" name="Google Shape;1866;p61"/>
          <p:cNvSpPr txBox="1"/>
          <p:nvPr/>
        </p:nvSpPr>
        <p:spPr>
          <a:xfrm flipH="1">
            <a:off x="758100" y="2119775"/>
            <a:ext cx="1258200" cy="502800"/>
          </a:xfrm>
          <a:prstGeom prst="rect">
            <a:avLst/>
          </a:prstGeom>
          <a:solidFill>
            <a:schemeClr val="dk2"/>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IM Fell English SC"/>
                <a:ea typeface="IM Fell English SC"/>
                <a:cs typeface="IM Fell English SC"/>
                <a:sym typeface="IM Fell English SC"/>
              </a:rPr>
              <a:t>1840</a:t>
            </a:r>
            <a:endParaRPr sz="2500">
              <a:solidFill>
                <a:schemeClr val="lt1"/>
              </a:solidFill>
              <a:latin typeface="IM Fell English SC"/>
              <a:ea typeface="IM Fell English SC"/>
              <a:cs typeface="IM Fell English SC"/>
              <a:sym typeface="IM Fell English SC"/>
            </a:endParaRPr>
          </a:p>
        </p:txBody>
      </p:sp>
      <p:sp>
        <p:nvSpPr>
          <p:cNvPr id="1867" name="Google Shape;1867;p61"/>
          <p:cNvSpPr txBox="1"/>
          <p:nvPr/>
        </p:nvSpPr>
        <p:spPr>
          <a:xfrm flipH="1">
            <a:off x="2881309" y="2119775"/>
            <a:ext cx="1258200" cy="502800"/>
          </a:xfrm>
          <a:prstGeom prst="rect">
            <a:avLst/>
          </a:prstGeom>
          <a:solidFill>
            <a:schemeClr val="dk2"/>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IM Fell English SC"/>
                <a:ea typeface="IM Fell English SC"/>
                <a:cs typeface="IM Fell English SC"/>
                <a:sym typeface="IM Fell English SC"/>
              </a:rPr>
              <a:t>1849</a:t>
            </a:r>
            <a:endParaRPr sz="2500">
              <a:solidFill>
                <a:schemeClr val="lt1"/>
              </a:solidFill>
              <a:latin typeface="IM Fell English SC"/>
              <a:ea typeface="IM Fell English SC"/>
              <a:cs typeface="IM Fell English SC"/>
              <a:sym typeface="IM Fell English SC"/>
            </a:endParaRPr>
          </a:p>
        </p:txBody>
      </p:sp>
      <p:sp>
        <p:nvSpPr>
          <p:cNvPr id="1869" name="Google Shape;1869;p61"/>
          <p:cNvSpPr txBox="1"/>
          <p:nvPr/>
        </p:nvSpPr>
        <p:spPr>
          <a:xfrm flipH="1">
            <a:off x="5004509" y="2119775"/>
            <a:ext cx="1258200" cy="502800"/>
          </a:xfrm>
          <a:prstGeom prst="rect">
            <a:avLst/>
          </a:prstGeom>
          <a:solidFill>
            <a:schemeClr val="dk2"/>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IM Fell English SC"/>
                <a:ea typeface="IM Fell English SC"/>
                <a:cs typeface="IM Fell English SC"/>
                <a:sym typeface="IM Fell English SC"/>
              </a:rPr>
              <a:t>1850</a:t>
            </a:r>
            <a:endParaRPr sz="2500">
              <a:solidFill>
                <a:schemeClr val="lt1"/>
              </a:solidFill>
              <a:latin typeface="IM Fell English SC"/>
              <a:ea typeface="IM Fell English SC"/>
              <a:cs typeface="IM Fell English SC"/>
              <a:sym typeface="IM Fell English SC"/>
            </a:endParaRPr>
          </a:p>
        </p:txBody>
      </p:sp>
      <p:sp>
        <p:nvSpPr>
          <p:cNvPr id="1871" name="Google Shape;1871;p61"/>
          <p:cNvSpPr txBox="1"/>
          <p:nvPr/>
        </p:nvSpPr>
        <p:spPr>
          <a:xfrm flipH="1">
            <a:off x="7127700" y="2119775"/>
            <a:ext cx="1258200" cy="502800"/>
          </a:xfrm>
          <a:prstGeom prst="rect">
            <a:avLst/>
          </a:prstGeom>
          <a:solidFill>
            <a:schemeClr val="dk2"/>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lt1"/>
                </a:solidFill>
                <a:latin typeface="IM Fell English SC"/>
                <a:ea typeface="IM Fell English SC"/>
                <a:cs typeface="IM Fell English SC"/>
                <a:sym typeface="IM Fell English SC"/>
              </a:rPr>
              <a:t>1851</a:t>
            </a:r>
            <a:endParaRPr sz="2500">
              <a:solidFill>
                <a:schemeClr val="lt1"/>
              </a:solidFill>
              <a:latin typeface="IM Fell English SC"/>
              <a:ea typeface="IM Fell English SC"/>
              <a:cs typeface="IM Fell English SC"/>
              <a:sym typeface="IM Fell English SC"/>
            </a:endParaRPr>
          </a:p>
        </p:txBody>
      </p:sp>
      <p:sp>
        <p:nvSpPr>
          <p:cNvPr id="1880" name="Google Shape;1880;p61"/>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62"/>
          <p:cNvSpPr txBox="1">
            <a:spLocks noGrp="1"/>
          </p:cNvSpPr>
          <p:nvPr>
            <p:ph type="title"/>
          </p:nvPr>
        </p:nvSpPr>
        <p:spPr>
          <a:xfrm>
            <a:off x="1135275" y="1108350"/>
            <a:ext cx="3415800" cy="2339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always reinforces the concept</a:t>
            </a:r>
            <a:endParaRPr/>
          </a:p>
        </p:txBody>
      </p:sp>
      <p:sp>
        <p:nvSpPr>
          <p:cNvPr id="1886" name="Google Shape;1886;p62"/>
          <p:cNvSpPr txBox="1">
            <a:spLocks noGrp="1"/>
          </p:cNvSpPr>
          <p:nvPr>
            <p:ph type="subTitle" idx="1"/>
          </p:nvPr>
        </p:nvSpPr>
        <p:spPr>
          <a:xfrm>
            <a:off x="1135275" y="3474125"/>
            <a:ext cx="3415800" cy="861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Images reveal large amounts of data, so remember: use an image instead of a long text. Your audience will appreciate it</a:t>
            </a:r>
            <a:endParaRPr/>
          </a:p>
        </p:txBody>
      </p:sp>
      <p:grpSp>
        <p:nvGrpSpPr>
          <p:cNvPr id="1888" name="Google Shape;1888;p62"/>
          <p:cNvGrpSpPr/>
          <p:nvPr/>
        </p:nvGrpSpPr>
        <p:grpSpPr>
          <a:xfrm>
            <a:off x="263369" y="310827"/>
            <a:ext cx="2102974" cy="2137871"/>
            <a:chOff x="298650" y="311925"/>
            <a:chExt cx="1460095" cy="1484323"/>
          </a:xfrm>
        </p:grpSpPr>
        <p:sp>
          <p:nvSpPr>
            <p:cNvPr id="1889" name="Google Shape;1889;p62"/>
            <p:cNvSpPr/>
            <p:nvPr/>
          </p:nvSpPr>
          <p:spPr>
            <a:xfrm>
              <a:off x="606703" y="379708"/>
              <a:ext cx="258395" cy="120242"/>
            </a:xfrm>
            <a:custGeom>
              <a:avLst/>
              <a:gdLst/>
              <a:ahLst/>
              <a:cxnLst/>
              <a:rect l="l" t="t" r="r" b="b"/>
              <a:pathLst>
                <a:path w="5886" h="2739" extrusionOk="0">
                  <a:moveTo>
                    <a:pt x="811" y="817"/>
                  </a:moveTo>
                  <a:cubicBezTo>
                    <a:pt x="811" y="817"/>
                    <a:pt x="811" y="818"/>
                    <a:pt x="812" y="821"/>
                  </a:cubicBezTo>
                  <a:lnTo>
                    <a:pt x="812" y="821"/>
                  </a:lnTo>
                  <a:cubicBezTo>
                    <a:pt x="812" y="818"/>
                    <a:pt x="811" y="817"/>
                    <a:pt x="811" y="817"/>
                  </a:cubicBezTo>
                  <a:close/>
                  <a:moveTo>
                    <a:pt x="926" y="1"/>
                  </a:moveTo>
                  <a:cubicBezTo>
                    <a:pt x="905" y="1"/>
                    <a:pt x="885" y="1"/>
                    <a:pt x="865" y="4"/>
                  </a:cubicBezTo>
                  <a:cubicBezTo>
                    <a:pt x="844" y="4"/>
                    <a:pt x="824" y="4"/>
                    <a:pt x="803" y="8"/>
                  </a:cubicBezTo>
                  <a:cubicBezTo>
                    <a:pt x="640" y="35"/>
                    <a:pt x="480" y="106"/>
                    <a:pt x="351" y="219"/>
                  </a:cubicBezTo>
                  <a:cubicBezTo>
                    <a:pt x="219" y="327"/>
                    <a:pt x="117" y="477"/>
                    <a:pt x="51" y="651"/>
                  </a:cubicBezTo>
                  <a:cubicBezTo>
                    <a:pt x="24" y="739"/>
                    <a:pt x="4" y="834"/>
                    <a:pt x="1" y="933"/>
                  </a:cubicBezTo>
                  <a:cubicBezTo>
                    <a:pt x="1" y="1032"/>
                    <a:pt x="15" y="1126"/>
                    <a:pt x="42" y="1219"/>
                  </a:cubicBezTo>
                  <a:cubicBezTo>
                    <a:pt x="96" y="1406"/>
                    <a:pt x="205" y="1572"/>
                    <a:pt x="345" y="1709"/>
                  </a:cubicBezTo>
                  <a:cubicBezTo>
                    <a:pt x="484" y="1841"/>
                    <a:pt x="657" y="1943"/>
                    <a:pt x="852" y="1998"/>
                  </a:cubicBezTo>
                  <a:cubicBezTo>
                    <a:pt x="954" y="2025"/>
                    <a:pt x="1052" y="2035"/>
                    <a:pt x="1147" y="2038"/>
                  </a:cubicBezTo>
                  <a:cubicBezTo>
                    <a:pt x="1246" y="2038"/>
                    <a:pt x="1345" y="2032"/>
                    <a:pt x="1436" y="2015"/>
                  </a:cubicBezTo>
                  <a:cubicBezTo>
                    <a:pt x="1620" y="1980"/>
                    <a:pt x="1794" y="1919"/>
                    <a:pt x="1954" y="1851"/>
                  </a:cubicBezTo>
                  <a:cubicBezTo>
                    <a:pt x="2031" y="1817"/>
                    <a:pt x="2110" y="1780"/>
                    <a:pt x="2185" y="1743"/>
                  </a:cubicBezTo>
                  <a:cubicBezTo>
                    <a:pt x="2260" y="1709"/>
                    <a:pt x="2331" y="1671"/>
                    <a:pt x="2406" y="1633"/>
                  </a:cubicBezTo>
                  <a:cubicBezTo>
                    <a:pt x="2552" y="1559"/>
                    <a:pt x="2695" y="1484"/>
                    <a:pt x="2838" y="1416"/>
                  </a:cubicBezTo>
                  <a:cubicBezTo>
                    <a:pt x="2981" y="1348"/>
                    <a:pt x="3124" y="1280"/>
                    <a:pt x="3263" y="1225"/>
                  </a:cubicBezTo>
                  <a:cubicBezTo>
                    <a:pt x="3406" y="1171"/>
                    <a:pt x="3546" y="1123"/>
                    <a:pt x="3684" y="1090"/>
                  </a:cubicBezTo>
                  <a:cubicBezTo>
                    <a:pt x="3844" y="1051"/>
                    <a:pt x="4002" y="1031"/>
                    <a:pt x="4155" y="1031"/>
                  </a:cubicBezTo>
                  <a:cubicBezTo>
                    <a:pt x="4271" y="1031"/>
                    <a:pt x="4385" y="1042"/>
                    <a:pt x="4494" y="1065"/>
                  </a:cubicBezTo>
                  <a:cubicBezTo>
                    <a:pt x="4620" y="1090"/>
                    <a:pt x="4742" y="1131"/>
                    <a:pt x="4855" y="1184"/>
                  </a:cubicBezTo>
                  <a:cubicBezTo>
                    <a:pt x="4967" y="1236"/>
                    <a:pt x="5072" y="1300"/>
                    <a:pt x="5165" y="1368"/>
                  </a:cubicBezTo>
                  <a:cubicBezTo>
                    <a:pt x="5348" y="1511"/>
                    <a:pt x="5491" y="1674"/>
                    <a:pt x="5593" y="1838"/>
                  </a:cubicBezTo>
                  <a:cubicBezTo>
                    <a:pt x="5644" y="1919"/>
                    <a:pt x="5689" y="2001"/>
                    <a:pt x="5722" y="2076"/>
                  </a:cubicBezTo>
                  <a:cubicBezTo>
                    <a:pt x="5756" y="2154"/>
                    <a:pt x="5783" y="2229"/>
                    <a:pt x="5801" y="2297"/>
                  </a:cubicBezTo>
                  <a:cubicBezTo>
                    <a:pt x="5841" y="2433"/>
                    <a:pt x="5859" y="2545"/>
                    <a:pt x="5865" y="2621"/>
                  </a:cubicBezTo>
                  <a:cubicBezTo>
                    <a:pt x="5868" y="2661"/>
                    <a:pt x="5868" y="2688"/>
                    <a:pt x="5868" y="2709"/>
                  </a:cubicBezTo>
                  <a:lnTo>
                    <a:pt x="5868" y="2739"/>
                  </a:lnTo>
                  <a:cubicBezTo>
                    <a:pt x="5868" y="2739"/>
                    <a:pt x="5872" y="2729"/>
                    <a:pt x="5872" y="2709"/>
                  </a:cubicBezTo>
                  <a:cubicBezTo>
                    <a:pt x="5872" y="2688"/>
                    <a:pt x="5876" y="2661"/>
                    <a:pt x="5879" y="2621"/>
                  </a:cubicBezTo>
                  <a:cubicBezTo>
                    <a:pt x="5882" y="2542"/>
                    <a:pt x="5885" y="2429"/>
                    <a:pt x="5865" y="2283"/>
                  </a:cubicBezTo>
                  <a:cubicBezTo>
                    <a:pt x="5841" y="2137"/>
                    <a:pt x="5804" y="1960"/>
                    <a:pt x="5719" y="1770"/>
                  </a:cubicBezTo>
                  <a:cubicBezTo>
                    <a:pt x="5631" y="1583"/>
                    <a:pt x="5498" y="1379"/>
                    <a:pt x="5301" y="1205"/>
                  </a:cubicBezTo>
                  <a:cubicBezTo>
                    <a:pt x="5202" y="1117"/>
                    <a:pt x="5093" y="1035"/>
                    <a:pt x="4970" y="963"/>
                  </a:cubicBezTo>
                  <a:cubicBezTo>
                    <a:pt x="4848" y="895"/>
                    <a:pt x="4712" y="834"/>
                    <a:pt x="4566" y="790"/>
                  </a:cubicBezTo>
                  <a:cubicBezTo>
                    <a:pt x="4491" y="770"/>
                    <a:pt x="4416" y="749"/>
                    <a:pt x="4338" y="735"/>
                  </a:cubicBezTo>
                  <a:cubicBezTo>
                    <a:pt x="4321" y="732"/>
                    <a:pt x="4301" y="729"/>
                    <a:pt x="4280" y="729"/>
                  </a:cubicBezTo>
                  <a:cubicBezTo>
                    <a:pt x="4260" y="726"/>
                    <a:pt x="4240" y="722"/>
                    <a:pt x="4222" y="722"/>
                  </a:cubicBezTo>
                  <a:cubicBezTo>
                    <a:pt x="4182" y="718"/>
                    <a:pt x="4141" y="712"/>
                    <a:pt x="4103" y="712"/>
                  </a:cubicBezTo>
                  <a:cubicBezTo>
                    <a:pt x="4062" y="712"/>
                    <a:pt x="4022" y="712"/>
                    <a:pt x="3981" y="709"/>
                  </a:cubicBezTo>
                  <a:cubicBezTo>
                    <a:pt x="3940" y="709"/>
                    <a:pt x="3899" y="712"/>
                    <a:pt x="3858" y="715"/>
                  </a:cubicBezTo>
                  <a:cubicBezTo>
                    <a:pt x="3838" y="715"/>
                    <a:pt x="3817" y="715"/>
                    <a:pt x="3797" y="718"/>
                  </a:cubicBezTo>
                  <a:lnTo>
                    <a:pt x="3736" y="726"/>
                  </a:lnTo>
                  <a:cubicBezTo>
                    <a:pt x="3695" y="732"/>
                    <a:pt x="3654" y="735"/>
                    <a:pt x="3613" y="743"/>
                  </a:cubicBezTo>
                  <a:cubicBezTo>
                    <a:pt x="3290" y="797"/>
                    <a:pt x="2970" y="909"/>
                    <a:pt x="2668" y="1038"/>
                  </a:cubicBezTo>
                  <a:cubicBezTo>
                    <a:pt x="2515" y="1103"/>
                    <a:pt x="2365" y="1171"/>
                    <a:pt x="2219" y="1239"/>
                  </a:cubicBezTo>
                  <a:cubicBezTo>
                    <a:pt x="2069" y="1304"/>
                    <a:pt x="1919" y="1371"/>
                    <a:pt x="1776" y="1426"/>
                  </a:cubicBezTo>
                  <a:cubicBezTo>
                    <a:pt x="1634" y="1487"/>
                    <a:pt x="1491" y="1531"/>
                    <a:pt x="1354" y="1555"/>
                  </a:cubicBezTo>
                  <a:cubicBezTo>
                    <a:pt x="1287" y="1569"/>
                    <a:pt x="1219" y="1576"/>
                    <a:pt x="1154" y="1576"/>
                  </a:cubicBezTo>
                  <a:cubicBezTo>
                    <a:pt x="1089" y="1576"/>
                    <a:pt x="1025" y="1569"/>
                    <a:pt x="967" y="1555"/>
                  </a:cubicBezTo>
                  <a:cubicBezTo>
                    <a:pt x="852" y="1525"/>
                    <a:pt x="736" y="1467"/>
                    <a:pt x="643" y="1385"/>
                  </a:cubicBezTo>
                  <a:cubicBezTo>
                    <a:pt x="552" y="1304"/>
                    <a:pt x="480" y="1202"/>
                    <a:pt x="439" y="1093"/>
                  </a:cubicBezTo>
                  <a:cubicBezTo>
                    <a:pt x="419" y="1038"/>
                    <a:pt x="412" y="984"/>
                    <a:pt x="406" y="930"/>
                  </a:cubicBezTo>
                  <a:cubicBezTo>
                    <a:pt x="402" y="875"/>
                    <a:pt x="412" y="820"/>
                    <a:pt x="423" y="766"/>
                  </a:cubicBezTo>
                  <a:cubicBezTo>
                    <a:pt x="453" y="661"/>
                    <a:pt x="511" y="559"/>
                    <a:pt x="589" y="481"/>
                  </a:cubicBezTo>
                  <a:cubicBezTo>
                    <a:pt x="668" y="399"/>
                    <a:pt x="763" y="344"/>
                    <a:pt x="861" y="321"/>
                  </a:cubicBezTo>
                  <a:cubicBezTo>
                    <a:pt x="898" y="310"/>
                    <a:pt x="936" y="305"/>
                    <a:pt x="973" y="305"/>
                  </a:cubicBezTo>
                  <a:cubicBezTo>
                    <a:pt x="1033" y="305"/>
                    <a:pt x="1093" y="318"/>
                    <a:pt x="1147" y="341"/>
                  </a:cubicBezTo>
                  <a:cubicBezTo>
                    <a:pt x="1235" y="379"/>
                    <a:pt x="1310" y="437"/>
                    <a:pt x="1358" y="504"/>
                  </a:cubicBezTo>
                  <a:cubicBezTo>
                    <a:pt x="1382" y="542"/>
                    <a:pt x="1395" y="575"/>
                    <a:pt x="1406" y="616"/>
                  </a:cubicBezTo>
                  <a:cubicBezTo>
                    <a:pt x="1416" y="657"/>
                    <a:pt x="1416" y="698"/>
                    <a:pt x="1412" y="735"/>
                  </a:cubicBezTo>
                  <a:cubicBezTo>
                    <a:pt x="1403" y="817"/>
                    <a:pt x="1372" y="889"/>
                    <a:pt x="1324" y="943"/>
                  </a:cubicBezTo>
                  <a:cubicBezTo>
                    <a:pt x="1296" y="967"/>
                    <a:pt x="1269" y="988"/>
                    <a:pt x="1239" y="1001"/>
                  </a:cubicBezTo>
                  <a:cubicBezTo>
                    <a:pt x="1212" y="1015"/>
                    <a:pt x="1178" y="1018"/>
                    <a:pt x="1147" y="1021"/>
                  </a:cubicBezTo>
                  <a:cubicBezTo>
                    <a:pt x="1134" y="1023"/>
                    <a:pt x="1121" y="1023"/>
                    <a:pt x="1108" y="1023"/>
                  </a:cubicBezTo>
                  <a:cubicBezTo>
                    <a:pt x="1061" y="1023"/>
                    <a:pt x="1015" y="1013"/>
                    <a:pt x="977" y="994"/>
                  </a:cubicBezTo>
                  <a:cubicBezTo>
                    <a:pt x="929" y="974"/>
                    <a:pt x="892" y="947"/>
                    <a:pt x="868" y="916"/>
                  </a:cubicBezTo>
                  <a:cubicBezTo>
                    <a:pt x="844" y="889"/>
                    <a:pt x="831" y="865"/>
                    <a:pt x="824" y="845"/>
                  </a:cubicBezTo>
                  <a:cubicBezTo>
                    <a:pt x="817" y="834"/>
                    <a:pt x="814" y="825"/>
                    <a:pt x="812" y="821"/>
                  </a:cubicBezTo>
                  <a:lnTo>
                    <a:pt x="812" y="821"/>
                  </a:lnTo>
                  <a:cubicBezTo>
                    <a:pt x="814" y="833"/>
                    <a:pt x="817" y="873"/>
                    <a:pt x="847" y="933"/>
                  </a:cubicBezTo>
                  <a:cubicBezTo>
                    <a:pt x="868" y="967"/>
                    <a:pt x="902" y="1008"/>
                    <a:pt x="949" y="1042"/>
                  </a:cubicBezTo>
                  <a:cubicBezTo>
                    <a:pt x="998" y="1079"/>
                    <a:pt x="1062" y="1106"/>
                    <a:pt x="1144" y="1120"/>
                  </a:cubicBezTo>
                  <a:cubicBezTo>
                    <a:pt x="1157" y="1120"/>
                    <a:pt x="1171" y="1120"/>
                    <a:pt x="1186" y="1120"/>
                  </a:cubicBezTo>
                  <a:cubicBezTo>
                    <a:pt x="1214" y="1120"/>
                    <a:pt x="1244" y="1119"/>
                    <a:pt x="1276" y="1110"/>
                  </a:cubicBezTo>
                  <a:cubicBezTo>
                    <a:pt x="1321" y="1100"/>
                    <a:pt x="1368" y="1079"/>
                    <a:pt x="1409" y="1049"/>
                  </a:cubicBezTo>
                  <a:cubicBezTo>
                    <a:pt x="1494" y="991"/>
                    <a:pt x="1566" y="895"/>
                    <a:pt x="1599" y="776"/>
                  </a:cubicBezTo>
                  <a:cubicBezTo>
                    <a:pt x="1616" y="718"/>
                    <a:pt x="1623" y="657"/>
                    <a:pt x="1620" y="589"/>
                  </a:cubicBezTo>
                  <a:cubicBezTo>
                    <a:pt x="1616" y="525"/>
                    <a:pt x="1599" y="453"/>
                    <a:pt x="1569" y="392"/>
                  </a:cubicBezTo>
                  <a:cubicBezTo>
                    <a:pt x="1511" y="263"/>
                    <a:pt x="1403" y="154"/>
                    <a:pt x="1266" y="86"/>
                  </a:cubicBezTo>
                  <a:cubicBezTo>
                    <a:pt x="1202" y="52"/>
                    <a:pt x="1127" y="24"/>
                    <a:pt x="1048" y="11"/>
                  </a:cubicBezTo>
                  <a:lnTo>
                    <a:pt x="1018" y="8"/>
                  </a:lnTo>
                  <a:lnTo>
                    <a:pt x="987" y="4"/>
                  </a:lnTo>
                  <a:cubicBezTo>
                    <a:pt x="967" y="4"/>
                    <a:pt x="94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2"/>
            <p:cNvSpPr/>
            <p:nvPr/>
          </p:nvSpPr>
          <p:spPr>
            <a:xfrm>
              <a:off x="626414" y="402536"/>
              <a:ext cx="27218" cy="34198"/>
            </a:xfrm>
            <a:custGeom>
              <a:avLst/>
              <a:gdLst/>
              <a:ahLst/>
              <a:cxnLst/>
              <a:rect l="l" t="t" r="r" b="b"/>
              <a:pathLst>
                <a:path w="620" h="779" extrusionOk="0">
                  <a:moveTo>
                    <a:pt x="329" y="1"/>
                  </a:moveTo>
                  <a:cubicBezTo>
                    <a:pt x="285" y="1"/>
                    <a:pt x="234" y="9"/>
                    <a:pt x="188" y="35"/>
                  </a:cubicBezTo>
                  <a:cubicBezTo>
                    <a:pt x="133" y="60"/>
                    <a:pt x="89" y="107"/>
                    <a:pt x="59" y="157"/>
                  </a:cubicBezTo>
                  <a:cubicBezTo>
                    <a:pt x="25" y="212"/>
                    <a:pt x="7" y="270"/>
                    <a:pt x="1" y="335"/>
                  </a:cubicBezTo>
                  <a:cubicBezTo>
                    <a:pt x="1" y="369"/>
                    <a:pt x="4" y="402"/>
                    <a:pt x="11" y="433"/>
                  </a:cubicBezTo>
                  <a:cubicBezTo>
                    <a:pt x="21" y="468"/>
                    <a:pt x="31" y="498"/>
                    <a:pt x="45" y="525"/>
                  </a:cubicBezTo>
                  <a:cubicBezTo>
                    <a:pt x="76" y="576"/>
                    <a:pt x="109" y="614"/>
                    <a:pt x="140" y="644"/>
                  </a:cubicBezTo>
                  <a:cubicBezTo>
                    <a:pt x="205" y="709"/>
                    <a:pt x="290" y="743"/>
                    <a:pt x="362" y="767"/>
                  </a:cubicBezTo>
                  <a:cubicBezTo>
                    <a:pt x="386" y="776"/>
                    <a:pt x="412" y="779"/>
                    <a:pt x="435" y="779"/>
                  </a:cubicBezTo>
                  <a:cubicBezTo>
                    <a:pt x="446" y="779"/>
                    <a:pt x="457" y="778"/>
                    <a:pt x="467" y="777"/>
                  </a:cubicBezTo>
                  <a:cubicBezTo>
                    <a:pt x="497" y="774"/>
                    <a:pt x="525" y="763"/>
                    <a:pt x="545" y="757"/>
                  </a:cubicBezTo>
                  <a:cubicBezTo>
                    <a:pt x="566" y="743"/>
                    <a:pt x="579" y="733"/>
                    <a:pt x="586" y="726"/>
                  </a:cubicBezTo>
                  <a:cubicBezTo>
                    <a:pt x="593" y="716"/>
                    <a:pt x="596" y="713"/>
                    <a:pt x="596" y="713"/>
                  </a:cubicBezTo>
                  <a:cubicBezTo>
                    <a:pt x="596" y="713"/>
                    <a:pt x="593" y="713"/>
                    <a:pt x="582" y="709"/>
                  </a:cubicBezTo>
                  <a:cubicBezTo>
                    <a:pt x="572" y="709"/>
                    <a:pt x="555" y="702"/>
                    <a:pt x="541" y="695"/>
                  </a:cubicBezTo>
                  <a:cubicBezTo>
                    <a:pt x="525" y="692"/>
                    <a:pt x="508" y="678"/>
                    <a:pt x="491" y="664"/>
                  </a:cubicBezTo>
                  <a:cubicBezTo>
                    <a:pt x="474" y="651"/>
                    <a:pt x="460" y="634"/>
                    <a:pt x="439" y="617"/>
                  </a:cubicBezTo>
                  <a:cubicBezTo>
                    <a:pt x="406" y="583"/>
                    <a:pt x="375" y="525"/>
                    <a:pt x="345" y="474"/>
                  </a:cubicBezTo>
                  <a:cubicBezTo>
                    <a:pt x="327" y="443"/>
                    <a:pt x="310" y="416"/>
                    <a:pt x="304" y="399"/>
                  </a:cubicBezTo>
                  <a:cubicBezTo>
                    <a:pt x="300" y="389"/>
                    <a:pt x="300" y="382"/>
                    <a:pt x="300" y="375"/>
                  </a:cubicBezTo>
                  <a:lnTo>
                    <a:pt x="300" y="352"/>
                  </a:lnTo>
                  <a:cubicBezTo>
                    <a:pt x="300" y="335"/>
                    <a:pt x="304" y="314"/>
                    <a:pt x="310" y="297"/>
                  </a:cubicBezTo>
                  <a:cubicBezTo>
                    <a:pt x="317" y="280"/>
                    <a:pt x="327" y="264"/>
                    <a:pt x="334" y="246"/>
                  </a:cubicBezTo>
                  <a:cubicBezTo>
                    <a:pt x="345" y="233"/>
                    <a:pt x="358" y="215"/>
                    <a:pt x="375" y="202"/>
                  </a:cubicBezTo>
                  <a:cubicBezTo>
                    <a:pt x="395" y="192"/>
                    <a:pt x="419" y="178"/>
                    <a:pt x="443" y="178"/>
                  </a:cubicBezTo>
                  <a:cubicBezTo>
                    <a:pt x="459" y="176"/>
                    <a:pt x="473" y="174"/>
                    <a:pt x="487" y="174"/>
                  </a:cubicBezTo>
                  <a:cubicBezTo>
                    <a:pt x="498" y="174"/>
                    <a:pt x="508" y="175"/>
                    <a:pt x="518" y="178"/>
                  </a:cubicBezTo>
                  <a:cubicBezTo>
                    <a:pt x="538" y="182"/>
                    <a:pt x="558" y="185"/>
                    <a:pt x="576" y="195"/>
                  </a:cubicBezTo>
                  <a:cubicBezTo>
                    <a:pt x="589" y="202"/>
                    <a:pt x="603" y="212"/>
                    <a:pt x="610" y="219"/>
                  </a:cubicBezTo>
                  <a:cubicBezTo>
                    <a:pt x="616" y="226"/>
                    <a:pt x="620" y="229"/>
                    <a:pt x="620" y="229"/>
                  </a:cubicBezTo>
                  <a:cubicBezTo>
                    <a:pt x="620" y="229"/>
                    <a:pt x="620" y="223"/>
                    <a:pt x="616" y="212"/>
                  </a:cubicBezTo>
                  <a:cubicBezTo>
                    <a:pt x="613" y="202"/>
                    <a:pt x="610" y="189"/>
                    <a:pt x="603" y="171"/>
                  </a:cubicBezTo>
                  <a:cubicBezTo>
                    <a:pt x="593" y="154"/>
                    <a:pt x="579" y="131"/>
                    <a:pt x="558" y="107"/>
                  </a:cubicBezTo>
                  <a:cubicBezTo>
                    <a:pt x="541" y="83"/>
                    <a:pt x="514" y="60"/>
                    <a:pt x="480" y="42"/>
                  </a:cubicBezTo>
                  <a:cubicBezTo>
                    <a:pt x="447" y="25"/>
                    <a:pt x="403" y="5"/>
                    <a:pt x="351" y="2"/>
                  </a:cubicBezTo>
                  <a:cubicBezTo>
                    <a:pt x="344" y="1"/>
                    <a:pt x="336"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2"/>
            <p:cNvSpPr/>
            <p:nvPr/>
          </p:nvSpPr>
          <p:spPr>
            <a:xfrm>
              <a:off x="589406" y="333349"/>
              <a:ext cx="119232" cy="105404"/>
            </a:xfrm>
            <a:custGeom>
              <a:avLst/>
              <a:gdLst/>
              <a:ahLst/>
              <a:cxnLst/>
              <a:rect l="l" t="t" r="r" b="b"/>
              <a:pathLst>
                <a:path w="2716" h="2401" extrusionOk="0">
                  <a:moveTo>
                    <a:pt x="1304" y="1"/>
                  </a:moveTo>
                  <a:cubicBezTo>
                    <a:pt x="1218" y="1"/>
                    <a:pt x="1133" y="7"/>
                    <a:pt x="1051" y="19"/>
                  </a:cubicBezTo>
                  <a:cubicBezTo>
                    <a:pt x="858" y="50"/>
                    <a:pt x="681" y="125"/>
                    <a:pt x="534" y="223"/>
                  </a:cubicBezTo>
                  <a:cubicBezTo>
                    <a:pt x="384" y="322"/>
                    <a:pt x="269" y="448"/>
                    <a:pt x="184" y="570"/>
                  </a:cubicBezTo>
                  <a:cubicBezTo>
                    <a:pt x="98" y="697"/>
                    <a:pt x="51" y="826"/>
                    <a:pt x="27" y="942"/>
                  </a:cubicBezTo>
                  <a:cubicBezTo>
                    <a:pt x="0" y="1060"/>
                    <a:pt x="0" y="1162"/>
                    <a:pt x="4" y="1244"/>
                  </a:cubicBezTo>
                  <a:cubicBezTo>
                    <a:pt x="4" y="1264"/>
                    <a:pt x="7" y="1284"/>
                    <a:pt x="10" y="1302"/>
                  </a:cubicBezTo>
                  <a:cubicBezTo>
                    <a:pt x="14" y="1319"/>
                    <a:pt x="17" y="1336"/>
                    <a:pt x="21" y="1353"/>
                  </a:cubicBezTo>
                  <a:cubicBezTo>
                    <a:pt x="27" y="1383"/>
                    <a:pt x="31" y="1411"/>
                    <a:pt x="37" y="1431"/>
                  </a:cubicBezTo>
                  <a:cubicBezTo>
                    <a:pt x="51" y="1472"/>
                    <a:pt x="58" y="1493"/>
                    <a:pt x="58" y="1493"/>
                  </a:cubicBezTo>
                  <a:cubicBezTo>
                    <a:pt x="58" y="1493"/>
                    <a:pt x="62" y="1472"/>
                    <a:pt x="65" y="1427"/>
                  </a:cubicBezTo>
                  <a:cubicBezTo>
                    <a:pt x="68" y="1407"/>
                    <a:pt x="75" y="1383"/>
                    <a:pt x="78" y="1353"/>
                  </a:cubicBezTo>
                  <a:cubicBezTo>
                    <a:pt x="82" y="1339"/>
                    <a:pt x="89" y="1322"/>
                    <a:pt x="92" y="1305"/>
                  </a:cubicBezTo>
                  <a:cubicBezTo>
                    <a:pt x="98" y="1292"/>
                    <a:pt x="103" y="1275"/>
                    <a:pt x="109" y="1254"/>
                  </a:cubicBezTo>
                  <a:cubicBezTo>
                    <a:pt x="129" y="1182"/>
                    <a:pt x="167" y="1101"/>
                    <a:pt x="218" y="1016"/>
                  </a:cubicBezTo>
                  <a:cubicBezTo>
                    <a:pt x="272" y="931"/>
                    <a:pt x="340" y="843"/>
                    <a:pt x="418" y="761"/>
                  </a:cubicBezTo>
                  <a:cubicBezTo>
                    <a:pt x="500" y="676"/>
                    <a:pt x="602" y="604"/>
                    <a:pt x="721" y="557"/>
                  </a:cubicBezTo>
                  <a:cubicBezTo>
                    <a:pt x="837" y="506"/>
                    <a:pt x="970" y="475"/>
                    <a:pt x="1106" y="462"/>
                  </a:cubicBezTo>
                  <a:cubicBezTo>
                    <a:pt x="1123" y="462"/>
                    <a:pt x="1139" y="462"/>
                    <a:pt x="1160" y="458"/>
                  </a:cubicBezTo>
                  <a:lnTo>
                    <a:pt x="1211" y="458"/>
                  </a:lnTo>
                  <a:cubicBezTo>
                    <a:pt x="1246" y="462"/>
                    <a:pt x="1282" y="462"/>
                    <a:pt x="1317" y="468"/>
                  </a:cubicBezTo>
                  <a:cubicBezTo>
                    <a:pt x="1384" y="479"/>
                    <a:pt x="1456" y="493"/>
                    <a:pt x="1521" y="513"/>
                  </a:cubicBezTo>
                  <a:cubicBezTo>
                    <a:pt x="1657" y="557"/>
                    <a:pt x="1783" y="625"/>
                    <a:pt x="1891" y="717"/>
                  </a:cubicBezTo>
                  <a:cubicBezTo>
                    <a:pt x="2004" y="805"/>
                    <a:pt x="2092" y="914"/>
                    <a:pt x="2153" y="1033"/>
                  </a:cubicBezTo>
                  <a:cubicBezTo>
                    <a:pt x="2184" y="1094"/>
                    <a:pt x="2208" y="1155"/>
                    <a:pt x="2225" y="1217"/>
                  </a:cubicBezTo>
                  <a:cubicBezTo>
                    <a:pt x="2242" y="1281"/>
                    <a:pt x="2252" y="1346"/>
                    <a:pt x="2255" y="1411"/>
                  </a:cubicBezTo>
                  <a:cubicBezTo>
                    <a:pt x="2255" y="1543"/>
                    <a:pt x="2235" y="1672"/>
                    <a:pt x="2188" y="1788"/>
                  </a:cubicBezTo>
                  <a:cubicBezTo>
                    <a:pt x="2164" y="1843"/>
                    <a:pt x="2133" y="1897"/>
                    <a:pt x="2099" y="1945"/>
                  </a:cubicBezTo>
                  <a:cubicBezTo>
                    <a:pt x="2065" y="1989"/>
                    <a:pt x="2024" y="2030"/>
                    <a:pt x="1980" y="2064"/>
                  </a:cubicBezTo>
                  <a:cubicBezTo>
                    <a:pt x="1891" y="2132"/>
                    <a:pt x="1792" y="2187"/>
                    <a:pt x="1701" y="2217"/>
                  </a:cubicBezTo>
                  <a:cubicBezTo>
                    <a:pt x="1609" y="2248"/>
                    <a:pt x="1517" y="2261"/>
                    <a:pt x="1446" y="2261"/>
                  </a:cubicBezTo>
                  <a:cubicBezTo>
                    <a:pt x="1409" y="2261"/>
                    <a:pt x="1374" y="2258"/>
                    <a:pt x="1343" y="2258"/>
                  </a:cubicBezTo>
                  <a:cubicBezTo>
                    <a:pt x="1313" y="2254"/>
                    <a:pt x="1290" y="2251"/>
                    <a:pt x="1269" y="2248"/>
                  </a:cubicBezTo>
                  <a:cubicBezTo>
                    <a:pt x="1228" y="2234"/>
                    <a:pt x="1208" y="2227"/>
                    <a:pt x="1208" y="2227"/>
                  </a:cubicBezTo>
                  <a:lnTo>
                    <a:pt x="1208" y="2227"/>
                  </a:lnTo>
                  <a:cubicBezTo>
                    <a:pt x="1208" y="2227"/>
                    <a:pt x="1225" y="2237"/>
                    <a:pt x="1262" y="2264"/>
                  </a:cubicBezTo>
                  <a:cubicBezTo>
                    <a:pt x="1279" y="2275"/>
                    <a:pt x="1303" y="2289"/>
                    <a:pt x="1327" y="2305"/>
                  </a:cubicBezTo>
                  <a:cubicBezTo>
                    <a:pt x="1357" y="2319"/>
                    <a:pt x="1388" y="2336"/>
                    <a:pt x="1429" y="2353"/>
                  </a:cubicBezTo>
                  <a:cubicBezTo>
                    <a:pt x="1507" y="2377"/>
                    <a:pt x="1609" y="2400"/>
                    <a:pt x="1728" y="2400"/>
                  </a:cubicBezTo>
                  <a:cubicBezTo>
                    <a:pt x="1847" y="2400"/>
                    <a:pt x="1987" y="2374"/>
                    <a:pt x="2126" y="2305"/>
                  </a:cubicBezTo>
                  <a:cubicBezTo>
                    <a:pt x="2194" y="2268"/>
                    <a:pt x="2266" y="2223"/>
                    <a:pt x="2331" y="2169"/>
                  </a:cubicBezTo>
                  <a:cubicBezTo>
                    <a:pt x="2395" y="2111"/>
                    <a:pt x="2456" y="2047"/>
                    <a:pt x="2507" y="1972"/>
                  </a:cubicBezTo>
                  <a:cubicBezTo>
                    <a:pt x="2613" y="1822"/>
                    <a:pt x="2684" y="1636"/>
                    <a:pt x="2701" y="1435"/>
                  </a:cubicBezTo>
                  <a:cubicBezTo>
                    <a:pt x="2715" y="1336"/>
                    <a:pt x="2711" y="1231"/>
                    <a:pt x="2698" y="1125"/>
                  </a:cubicBezTo>
                  <a:cubicBezTo>
                    <a:pt x="2681" y="1023"/>
                    <a:pt x="2650" y="917"/>
                    <a:pt x="2606" y="819"/>
                  </a:cubicBezTo>
                  <a:cubicBezTo>
                    <a:pt x="2521" y="622"/>
                    <a:pt x="2381" y="452"/>
                    <a:pt x="2215" y="315"/>
                  </a:cubicBezTo>
                  <a:cubicBezTo>
                    <a:pt x="2048" y="186"/>
                    <a:pt x="1854" y="91"/>
                    <a:pt x="1650" y="39"/>
                  </a:cubicBezTo>
                  <a:cubicBezTo>
                    <a:pt x="1536" y="12"/>
                    <a:pt x="1419" y="1"/>
                    <a:pt x="1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2"/>
            <p:cNvSpPr/>
            <p:nvPr/>
          </p:nvSpPr>
          <p:spPr>
            <a:xfrm>
              <a:off x="585367" y="367152"/>
              <a:ext cx="95131" cy="81610"/>
            </a:xfrm>
            <a:custGeom>
              <a:avLst/>
              <a:gdLst/>
              <a:ahLst/>
              <a:cxnLst/>
              <a:rect l="l" t="t" r="r" b="b"/>
              <a:pathLst>
                <a:path w="2167" h="1859" extrusionOk="0">
                  <a:moveTo>
                    <a:pt x="1137" y="0"/>
                  </a:moveTo>
                  <a:cubicBezTo>
                    <a:pt x="939" y="0"/>
                    <a:pt x="732" y="60"/>
                    <a:pt x="551" y="164"/>
                  </a:cubicBezTo>
                  <a:cubicBezTo>
                    <a:pt x="337" y="294"/>
                    <a:pt x="160" y="491"/>
                    <a:pt x="75" y="715"/>
                  </a:cubicBezTo>
                  <a:cubicBezTo>
                    <a:pt x="31" y="825"/>
                    <a:pt x="11" y="937"/>
                    <a:pt x="7" y="1042"/>
                  </a:cubicBezTo>
                  <a:cubicBezTo>
                    <a:pt x="0" y="1151"/>
                    <a:pt x="11" y="1249"/>
                    <a:pt x="27" y="1338"/>
                  </a:cubicBezTo>
                  <a:cubicBezTo>
                    <a:pt x="44" y="1430"/>
                    <a:pt x="72" y="1508"/>
                    <a:pt x="106" y="1573"/>
                  </a:cubicBezTo>
                  <a:cubicBezTo>
                    <a:pt x="137" y="1641"/>
                    <a:pt x="170" y="1692"/>
                    <a:pt x="198" y="1736"/>
                  </a:cubicBezTo>
                  <a:cubicBezTo>
                    <a:pt x="231" y="1777"/>
                    <a:pt x="256" y="1808"/>
                    <a:pt x="276" y="1828"/>
                  </a:cubicBezTo>
                  <a:cubicBezTo>
                    <a:pt x="293" y="1848"/>
                    <a:pt x="303" y="1858"/>
                    <a:pt x="303" y="1858"/>
                  </a:cubicBezTo>
                  <a:cubicBezTo>
                    <a:pt x="303" y="1858"/>
                    <a:pt x="297" y="1848"/>
                    <a:pt x="283" y="1821"/>
                  </a:cubicBezTo>
                  <a:cubicBezTo>
                    <a:pt x="269" y="1800"/>
                    <a:pt x="252" y="1764"/>
                    <a:pt x="235" y="1715"/>
                  </a:cubicBezTo>
                  <a:cubicBezTo>
                    <a:pt x="195" y="1627"/>
                    <a:pt x="160" y="1488"/>
                    <a:pt x="146" y="1324"/>
                  </a:cubicBezTo>
                  <a:cubicBezTo>
                    <a:pt x="133" y="1158"/>
                    <a:pt x="164" y="968"/>
                    <a:pt x="248" y="787"/>
                  </a:cubicBezTo>
                  <a:cubicBezTo>
                    <a:pt x="333" y="610"/>
                    <a:pt x="476" y="447"/>
                    <a:pt x="657" y="338"/>
                  </a:cubicBezTo>
                  <a:cubicBezTo>
                    <a:pt x="827" y="232"/>
                    <a:pt x="1025" y="178"/>
                    <a:pt x="1213" y="178"/>
                  </a:cubicBezTo>
                  <a:cubicBezTo>
                    <a:pt x="1224" y="178"/>
                    <a:pt x="1235" y="178"/>
                    <a:pt x="1245" y="178"/>
                  </a:cubicBezTo>
                  <a:cubicBezTo>
                    <a:pt x="1446" y="185"/>
                    <a:pt x="1633" y="249"/>
                    <a:pt x="1773" y="338"/>
                  </a:cubicBezTo>
                  <a:cubicBezTo>
                    <a:pt x="1916" y="423"/>
                    <a:pt x="2018" y="525"/>
                    <a:pt x="2079" y="603"/>
                  </a:cubicBezTo>
                  <a:cubicBezTo>
                    <a:pt x="2109" y="644"/>
                    <a:pt x="2133" y="674"/>
                    <a:pt x="2147" y="698"/>
                  </a:cubicBezTo>
                  <a:cubicBezTo>
                    <a:pt x="2160" y="723"/>
                    <a:pt x="2167" y="736"/>
                    <a:pt x="2167" y="736"/>
                  </a:cubicBezTo>
                  <a:cubicBezTo>
                    <a:pt x="2167" y="736"/>
                    <a:pt x="2164" y="723"/>
                    <a:pt x="2154" y="695"/>
                  </a:cubicBezTo>
                  <a:cubicBezTo>
                    <a:pt x="2143" y="671"/>
                    <a:pt x="2126" y="634"/>
                    <a:pt x="2102" y="586"/>
                  </a:cubicBezTo>
                  <a:cubicBezTo>
                    <a:pt x="2089" y="566"/>
                    <a:pt x="2076" y="542"/>
                    <a:pt x="2062" y="514"/>
                  </a:cubicBezTo>
                  <a:cubicBezTo>
                    <a:pt x="2041" y="488"/>
                    <a:pt x="2024" y="461"/>
                    <a:pt x="2000" y="430"/>
                  </a:cubicBezTo>
                  <a:cubicBezTo>
                    <a:pt x="1960" y="372"/>
                    <a:pt x="1902" y="310"/>
                    <a:pt x="1831" y="256"/>
                  </a:cubicBezTo>
                  <a:cubicBezTo>
                    <a:pt x="1759" y="199"/>
                    <a:pt x="1677" y="144"/>
                    <a:pt x="1582" y="100"/>
                  </a:cubicBezTo>
                  <a:cubicBezTo>
                    <a:pt x="1487" y="56"/>
                    <a:pt x="1378" y="21"/>
                    <a:pt x="1259" y="8"/>
                  </a:cubicBezTo>
                  <a:cubicBezTo>
                    <a:pt x="1219" y="3"/>
                    <a:pt x="1178" y="0"/>
                    <a:pt x="1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2"/>
            <p:cNvSpPr/>
            <p:nvPr/>
          </p:nvSpPr>
          <p:spPr>
            <a:xfrm>
              <a:off x="628653" y="456753"/>
              <a:ext cx="527" cy="5575"/>
            </a:xfrm>
            <a:custGeom>
              <a:avLst/>
              <a:gdLst/>
              <a:ahLst/>
              <a:cxnLst/>
              <a:rect l="l" t="t" r="r" b="b"/>
              <a:pathLst>
                <a:path w="12" h="127" extrusionOk="0">
                  <a:moveTo>
                    <a:pt x="5" y="1"/>
                  </a:moveTo>
                  <a:lnTo>
                    <a:pt x="5" y="8"/>
                  </a:lnTo>
                  <a:cubicBezTo>
                    <a:pt x="5" y="15"/>
                    <a:pt x="0" y="25"/>
                    <a:pt x="0" y="29"/>
                  </a:cubicBezTo>
                  <a:lnTo>
                    <a:pt x="0" y="52"/>
                  </a:lnTo>
                  <a:lnTo>
                    <a:pt x="0" y="62"/>
                  </a:lnTo>
                  <a:lnTo>
                    <a:pt x="0" y="76"/>
                  </a:lnTo>
                  <a:lnTo>
                    <a:pt x="0" y="96"/>
                  </a:lnTo>
                  <a:cubicBezTo>
                    <a:pt x="0" y="103"/>
                    <a:pt x="5" y="114"/>
                    <a:pt x="5" y="117"/>
                  </a:cubicBezTo>
                  <a:lnTo>
                    <a:pt x="5" y="127"/>
                  </a:lnTo>
                  <a:cubicBezTo>
                    <a:pt x="8" y="123"/>
                    <a:pt x="8" y="123"/>
                    <a:pt x="8" y="120"/>
                  </a:cubicBezTo>
                  <a:cubicBezTo>
                    <a:pt x="8" y="117"/>
                    <a:pt x="8" y="106"/>
                    <a:pt x="11" y="100"/>
                  </a:cubicBezTo>
                  <a:lnTo>
                    <a:pt x="11" y="76"/>
                  </a:lnTo>
                  <a:lnTo>
                    <a:pt x="11" y="62"/>
                  </a:lnTo>
                  <a:lnTo>
                    <a:pt x="11" y="49"/>
                  </a:lnTo>
                  <a:lnTo>
                    <a:pt x="11" y="25"/>
                  </a:lnTo>
                  <a:cubicBezTo>
                    <a:pt x="8" y="21"/>
                    <a:pt x="8" y="12"/>
                    <a:pt x="8" y="8"/>
                  </a:cubicBezTo>
                  <a:cubicBezTo>
                    <a:pt x="8" y="1"/>
                    <a:pt x="8" y="1"/>
                    <a:pt x="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2"/>
            <p:cNvSpPr/>
            <p:nvPr/>
          </p:nvSpPr>
          <p:spPr>
            <a:xfrm>
              <a:off x="842231" y="447402"/>
              <a:ext cx="113833" cy="193116"/>
            </a:xfrm>
            <a:custGeom>
              <a:avLst/>
              <a:gdLst/>
              <a:ahLst/>
              <a:cxnLst/>
              <a:rect l="l" t="t" r="r" b="b"/>
              <a:pathLst>
                <a:path w="2593" h="4399" extrusionOk="0">
                  <a:moveTo>
                    <a:pt x="242" y="0"/>
                  </a:moveTo>
                  <a:lnTo>
                    <a:pt x="242" y="0"/>
                  </a:lnTo>
                  <a:cubicBezTo>
                    <a:pt x="242" y="0"/>
                    <a:pt x="258" y="34"/>
                    <a:pt x="289" y="95"/>
                  </a:cubicBezTo>
                  <a:cubicBezTo>
                    <a:pt x="316" y="156"/>
                    <a:pt x="357" y="248"/>
                    <a:pt x="395" y="367"/>
                  </a:cubicBezTo>
                  <a:cubicBezTo>
                    <a:pt x="436" y="490"/>
                    <a:pt x="470" y="639"/>
                    <a:pt x="483" y="813"/>
                  </a:cubicBezTo>
                  <a:cubicBezTo>
                    <a:pt x="490" y="857"/>
                    <a:pt x="490" y="901"/>
                    <a:pt x="494" y="945"/>
                  </a:cubicBezTo>
                  <a:cubicBezTo>
                    <a:pt x="494" y="993"/>
                    <a:pt x="494" y="1041"/>
                    <a:pt x="490" y="1088"/>
                  </a:cubicBezTo>
                  <a:cubicBezTo>
                    <a:pt x="490" y="1136"/>
                    <a:pt x="487" y="1187"/>
                    <a:pt x="483" y="1234"/>
                  </a:cubicBezTo>
                  <a:cubicBezTo>
                    <a:pt x="476" y="1286"/>
                    <a:pt x="473" y="1337"/>
                    <a:pt x="462" y="1388"/>
                  </a:cubicBezTo>
                  <a:cubicBezTo>
                    <a:pt x="432" y="1595"/>
                    <a:pt x="354" y="1813"/>
                    <a:pt x="266" y="2044"/>
                  </a:cubicBezTo>
                  <a:cubicBezTo>
                    <a:pt x="222" y="2164"/>
                    <a:pt x="173" y="2286"/>
                    <a:pt x="129" y="2412"/>
                  </a:cubicBezTo>
                  <a:cubicBezTo>
                    <a:pt x="89" y="2541"/>
                    <a:pt x="48" y="2680"/>
                    <a:pt x="27" y="2826"/>
                  </a:cubicBezTo>
                  <a:cubicBezTo>
                    <a:pt x="4" y="2973"/>
                    <a:pt x="0" y="3129"/>
                    <a:pt x="24" y="3289"/>
                  </a:cubicBezTo>
                  <a:cubicBezTo>
                    <a:pt x="38" y="3368"/>
                    <a:pt x="58" y="3446"/>
                    <a:pt x="85" y="3524"/>
                  </a:cubicBezTo>
                  <a:cubicBezTo>
                    <a:pt x="116" y="3599"/>
                    <a:pt x="150" y="3674"/>
                    <a:pt x="191" y="3742"/>
                  </a:cubicBezTo>
                  <a:cubicBezTo>
                    <a:pt x="276" y="3885"/>
                    <a:pt x="385" y="4010"/>
                    <a:pt x="514" y="4112"/>
                  </a:cubicBezTo>
                  <a:cubicBezTo>
                    <a:pt x="578" y="4167"/>
                    <a:pt x="650" y="4211"/>
                    <a:pt x="725" y="4252"/>
                  </a:cubicBezTo>
                  <a:cubicBezTo>
                    <a:pt x="800" y="4289"/>
                    <a:pt x="878" y="4320"/>
                    <a:pt x="960" y="4344"/>
                  </a:cubicBezTo>
                  <a:cubicBezTo>
                    <a:pt x="1086" y="4380"/>
                    <a:pt x="1217" y="4398"/>
                    <a:pt x="1348" y="4398"/>
                  </a:cubicBezTo>
                  <a:cubicBezTo>
                    <a:pt x="1550" y="4398"/>
                    <a:pt x="1751" y="4356"/>
                    <a:pt x="1932" y="4269"/>
                  </a:cubicBezTo>
                  <a:cubicBezTo>
                    <a:pt x="2082" y="4194"/>
                    <a:pt x="2214" y="4095"/>
                    <a:pt x="2324" y="3969"/>
                  </a:cubicBezTo>
                  <a:cubicBezTo>
                    <a:pt x="2432" y="3847"/>
                    <a:pt x="2517" y="3694"/>
                    <a:pt x="2555" y="3531"/>
                  </a:cubicBezTo>
                  <a:cubicBezTo>
                    <a:pt x="2592" y="3364"/>
                    <a:pt x="2579" y="3194"/>
                    <a:pt x="2521" y="3041"/>
                  </a:cubicBezTo>
                  <a:cubicBezTo>
                    <a:pt x="2467" y="2891"/>
                    <a:pt x="2361" y="2759"/>
                    <a:pt x="2232" y="2671"/>
                  </a:cubicBezTo>
                  <a:cubicBezTo>
                    <a:pt x="2197" y="2650"/>
                    <a:pt x="2164" y="2630"/>
                    <a:pt x="2126" y="2613"/>
                  </a:cubicBezTo>
                  <a:cubicBezTo>
                    <a:pt x="2109" y="2605"/>
                    <a:pt x="2089" y="2599"/>
                    <a:pt x="2072" y="2592"/>
                  </a:cubicBezTo>
                  <a:cubicBezTo>
                    <a:pt x="2051" y="2589"/>
                    <a:pt x="2034" y="2582"/>
                    <a:pt x="2014" y="2578"/>
                  </a:cubicBezTo>
                  <a:cubicBezTo>
                    <a:pt x="1968" y="2568"/>
                    <a:pt x="1922" y="2562"/>
                    <a:pt x="1876" y="2562"/>
                  </a:cubicBezTo>
                  <a:cubicBezTo>
                    <a:pt x="1848" y="2562"/>
                    <a:pt x="1820" y="2564"/>
                    <a:pt x="1793" y="2568"/>
                  </a:cubicBezTo>
                  <a:cubicBezTo>
                    <a:pt x="1721" y="2575"/>
                    <a:pt x="1654" y="2599"/>
                    <a:pt x="1589" y="2622"/>
                  </a:cubicBezTo>
                  <a:cubicBezTo>
                    <a:pt x="1524" y="2650"/>
                    <a:pt x="1467" y="2684"/>
                    <a:pt x="1415" y="2732"/>
                  </a:cubicBezTo>
                  <a:cubicBezTo>
                    <a:pt x="1313" y="2817"/>
                    <a:pt x="1245" y="2949"/>
                    <a:pt x="1235" y="3071"/>
                  </a:cubicBezTo>
                  <a:cubicBezTo>
                    <a:pt x="1225" y="3194"/>
                    <a:pt x="1255" y="3306"/>
                    <a:pt x="1303" y="3398"/>
                  </a:cubicBezTo>
                  <a:cubicBezTo>
                    <a:pt x="1351" y="3487"/>
                    <a:pt x="1415" y="3558"/>
                    <a:pt x="1490" y="3609"/>
                  </a:cubicBezTo>
                  <a:cubicBezTo>
                    <a:pt x="1565" y="3657"/>
                    <a:pt x="1640" y="3680"/>
                    <a:pt x="1712" y="3694"/>
                  </a:cubicBezTo>
                  <a:cubicBezTo>
                    <a:pt x="1728" y="3696"/>
                    <a:pt x="1745" y="3697"/>
                    <a:pt x="1761" y="3697"/>
                  </a:cubicBezTo>
                  <a:cubicBezTo>
                    <a:pt x="1876" y="3697"/>
                    <a:pt x="1966" y="3657"/>
                    <a:pt x="2014" y="3613"/>
                  </a:cubicBezTo>
                  <a:cubicBezTo>
                    <a:pt x="2018" y="3605"/>
                    <a:pt x="2024" y="3602"/>
                    <a:pt x="2031" y="3595"/>
                  </a:cubicBezTo>
                  <a:cubicBezTo>
                    <a:pt x="2034" y="3589"/>
                    <a:pt x="2041" y="3585"/>
                    <a:pt x="2045" y="3578"/>
                  </a:cubicBezTo>
                  <a:cubicBezTo>
                    <a:pt x="2048" y="3575"/>
                    <a:pt x="2054" y="3569"/>
                    <a:pt x="2059" y="3564"/>
                  </a:cubicBezTo>
                  <a:cubicBezTo>
                    <a:pt x="2059" y="3558"/>
                    <a:pt x="2062" y="3555"/>
                    <a:pt x="2065" y="3551"/>
                  </a:cubicBezTo>
                  <a:cubicBezTo>
                    <a:pt x="2075" y="3538"/>
                    <a:pt x="2079" y="3528"/>
                    <a:pt x="2079" y="3528"/>
                  </a:cubicBezTo>
                  <a:lnTo>
                    <a:pt x="2079" y="3528"/>
                  </a:lnTo>
                  <a:cubicBezTo>
                    <a:pt x="2079" y="3528"/>
                    <a:pt x="2059" y="3561"/>
                    <a:pt x="2001" y="3592"/>
                  </a:cubicBezTo>
                  <a:cubicBezTo>
                    <a:pt x="1967" y="3612"/>
                    <a:pt x="1918" y="3624"/>
                    <a:pt x="1862" y="3624"/>
                  </a:cubicBezTo>
                  <a:cubicBezTo>
                    <a:pt x="1822" y="3624"/>
                    <a:pt x="1778" y="3618"/>
                    <a:pt x="1732" y="3602"/>
                  </a:cubicBezTo>
                  <a:cubicBezTo>
                    <a:pt x="1674" y="3585"/>
                    <a:pt x="1616" y="3555"/>
                    <a:pt x="1569" y="3507"/>
                  </a:cubicBezTo>
                  <a:cubicBezTo>
                    <a:pt x="1524" y="3462"/>
                    <a:pt x="1483" y="3398"/>
                    <a:pt x="1459" y="3327"/>
                  </a:cubicBezTo>
                  <a:cubicBezTo>
                    <a:pt x="1436" y="3255"/>
                    <a:pt x="1426" y="3173"/>
                    <a:pt x="1442" y="3099"/>
                  </a:cubicBezTo>
                  <a:cubicBezTo>
                    <a:pt x="1446" y="3082"/>
                    <a:pt x="1453" y="3062"/>
                    <a:pt x="1459" y="3044"/>
                  </a:cubicBezTo>
                  <a:cubicBezTo>
                    <a:pt x="1463" y="3034"/>
                    <a:pt x="1467" y="3027"/>
                    <a:pt x="1470" y="3017"/>
                  </a:cubicBezTo>
                  <a:cubicBezTo>
                    <a:pt x="1473" y="3010"/>
                    <a:pt x="1480" y="3000"/>
                    <a:pt x="1483" y="2993"/>
                  </a:cubicBezTo>
                  <a:cubicBezTo>
                    <a:pt x="1503" y="2960"/>
                    <a:pt x="1531" y="2932"/>
                    <a:pt x="1565" y="2905"/>
                  </a:cubicBezTo>
                  <a:cubicBezTo>
                    <a:pt x="1596" y="2878"/>
                    <a:pt x="1633" y="2854"/>
                    <a:pt x="1677" y="2840"/>
                  </a:cubicBezTo>
                  <a:cubicBezTo>
                    <a:pt x="1718" y="2823"/>
                    <a:pt x="1765" y="2817"/>
                    <a:pt x="1810" y="2817"/>
                  </a:cubicBezTo>
                  <a:cubicBezTo>
                    <a:pt x="1858" y="2817"/>
                    <a:pt x="1905" y="2823"/>
                    <a:pt x="1946" y="2837"/>
                  </a:cubicBezTo>
                  <a:lnTo>
                    <a:pt x="1977" y="2847"/>
                  </a:lnTo>
                  <a:cubicBezTo>
                    <a:pt x="1987" y="2854"/>
                    <a:pt x="1997" y="2857"/>
                    <a:pt x="2007" y="2864"/>
                  </a:cubicBezTo>
                  <a:cubicBezTo>
                    <a:pt x="2024" y="2875"/>
                    <a:pt x="2045" y="2888"/>
                    <a:pt x="2062" y="2905"/>
                  </a:cubicBezTo>
                  <a:cubicBezTo>
                    <a:pt x="2133" y="2963"/>
                    <a:pt x="2188" y="3051"/>
                    <a:pt x="2214" y="3150"/>
                  </a:cubicBezTo>
                  <a:cubicBezTo>
                    <a:pt x="2246" y="3245"/>
                    <a:pt x="2252" y="3354"/>
                    <a:pt x="2228" y="3456"/>
                  </a:cubicBezTo>
                  <a:cubicBezTo>
                    <a:pt x="2201" y="3558"/>
                    <a:pt x="2147" y="3657"/>
                    <a:pt x="2068" y="3745"/>
                  </a:cubicBezTo>
                  <a:cubicBezTo>
                    <a:pt x="1990" y="3834"/>
                    <a:pt x="1891" y="3905"/>
                    <a:pt x="1783" y="3956"/>
                  </a:cubicBezTo>
                  <a:cubicBezTo>
                    <a:pt x="1648" y="4018"/>
                    <a:pt x="1496" y="4050"/>
                    <a:pt x="1344" y="4050"/>
                  </a:cubicBezTo>
                  <a:cubicBezTo>
                    <a:pt x="1246" y="4050"/>
                    <a:pt x="1148" y="4037"/>
                    <a:pt x="1054" y="4010"/>
                  </a:cubicBezTo>
                  <a:cubicBezTo>
                    <a:pt x="936" y="3977"/>
                    <a:pt x="823" y="3922"/>
                    <a:pt x="725" y="3847"/>
                  </a:cubicBezTo>
                  <a:cubicBezTo>
                    <a:pt x="626" y="3769"/>
                    <a:pt x="538" y="3677"/>
                    <a:pt x="473" y="3572"/>
                  </a:cubicBezTo>
                  <a:cubicBezTo>
                    <a:pt x="439" y="3517"/>
                    <a:pt x="412" y="3462"/>
                    <a:pt x="388" y="3405"/>
                  </a:cubicBezTo>
                  <a:cubicBezTo>
                    <a:pt x="365" y="3351"/>
                    <a:pt x="347" y="3293"/>
                    <a:pt x="333" y="3231"/>
                  </a:cubicBezTo>
                  <a:cubicBezTo>
                    <a:pt x="310" y="3112"/>
                    <a:pt x="307" y="2986"/>
                    <a:pt x="320" y="2864"/>
                  </a:cubicBezTo>
                  <a:cubicBezTo>
                    <a:pt x="344" y="2613"/>
                    <a:pt x="422" y="2364"/>
                    <a:pt x="494" y="2123"/>
                  </a:cubicBezTo>
                  <a:cubicBezTo>
                    <a:pt x="561" y="1881"/>
                    <a:pt x="626" y="1639"/>
                    <a:pt x="643" y="1412"/>
                  </a:cubicBezTo>
                  <a:cubicBezTo>
                    <a:pt x="654" y="1296"/>
                    <a:pt x="654" y="1187"/>
                    <a:pt x="643" y="1082"/>
                  </a:cubicBezTo>
                  <a:cubicBezTo>
                    <a:pt x="640" y="1030"/>
                    <a:pt x="630" y="983"/>
                    <a:pt x="622" y="936"/>
                  </a:cubicBezTo>
                  <a:cubicBezTo>
                    <a:pt x="613" y="884"/>
                    <a:pt x="605" y="840"/>
                    <a:pt x="596" y="796"/>
                  </a:cubicBezTo>
                  <a:cubicBezTo>
                    <a:pt x="555" y="616"/>
                    <a:pt x="497" y="469"/>
                    <a:pt x="446" y="350"/>
                  </a:cubicBezTo>
                  <a:cubicBezTo>
                    <a:pt x="388" y="231"/>
                    <a:pt x="337" y="146"/>
                    <a:pt x="299" y="88"/>
                  </a:cubicBezTo>
                  <a:cubicBezTo>
                    <a:pt x="262" y="30"/>
                    <a:pt x="24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2"/>
            <p:cNvSpPr/>
            <p:nvPr/>
          </p:nvSpPr>
          <p:spPr>
            <a:xfrm>
              <a:off x="547744" y="362542"/>
              <a:ext cx="132183" cy="277580"/>
            </a:xfrm>
            <a:custGeom>
              <a:avLst/>
              <a:gdLst/>
              <a:ahLst/>
              <a:cxnLst/>
              <a:rect l="l" t="t" r="r" b="b"/>
              <a:pathLst>
                <a:path w="3011" h="6323" extrusionOk="0">
                  <a:moveTo>
                    <a:pt x="738" y="1"/>
                  </a:moveTo>
                  <a:cubicBezTo>
                    <a:pt x="738" y="1"/>
                    <a:pt x="728" y="7"/>
                    <a:pt x="705" y="24"/>
                  </a:cubicBezTo>
                  <a:cubicBezTo>
                    <a:pt x="684" y="41"/>
                    <a:pt x="650" y="62"/>
                    <a:pt x="612" y="96"/>
                  </a:cubicBezTo>
                  <a:cubicBezTo>
                    <a:pt x="592" y="113"/>
                    <a:pt x="568" y="130"/>
                    <a:pt x="545" y="154"/>
                  </a:cubicBezTo>
                  <a:cubicBezTo>
                    <a:pt x="524" y="178"/>
                    <a:pt x="496" y="201"/>
                    <a:pt x="476" y="232"/>
                  </a:cubicBezTo>
                  <a:cubicBezTo>
                    <a:pt x="463" y="246"/>
                    <a:pt x="449" y="263"/>
                    <a:pt x="439" y="280"/>
                  </a:cubicBezTo>
                  <a:cubicBezTo>
                    <a:pt x="425" y="297"/>
                    <a:pt x="415" y="313"/>
                    <a:pt x="402" y="330"/>
                  </a:cubicBezTo>
                  <a:cubicBezTo>
                    <a:pt x="388" y="351"/>
                    <a:pt x="378" y="368"/>
                    <a:pt x="367" y="392"/>
                  </a:cubicBezTo>
                  <a:cubicBezTo>
                    <a:pt x="358" y="412"/>
                    <a:pt x="344" y="432"/>
                    <a:pt x="337" y="456"/>
                  </a:cubicBezTo>
                  <a:cubicBezTo>
                    <a:pt x="296" y="548"/>
                    <a:pt x="272" y="657"/>
                    <a:pt x="262" y="776"/>
                  </a:cubicBezTo>
                  <a:cubicBezTo>
                    <a:pt x="251" y="899"/>
                    <a:pt x="259" y="1028"/>
                    <a:pt x="286" y="1164"/>
                  </a:cubicBezTo>
                  <a:cubicBezTo>
                    <a:pt x="340" y="1440"/>
                    <a:pt x="469" y="1729"/>
                    <a:pt x="653" y="2015"/>
                  </a:cubicBezTo>
                  <a:cubicBezTo>
                    <a:pt x="745" y="2158"/>
                    <a:pt x="851" y="2297"/>
                    <a:pt x="973" y="2436"/>
                  </a:cubicBezTo>
                  <a:cubicBezTo>
                    <a:pt x="1034" y="2505"/>
                    <a:pt x="1099" y="2572"/>
                    <a:pt x="1167" y="2637"/>
                  </a:cubicBezTo>
                  <a:cubicBezTo>
                    <a:pt x="1187" y="2654"/>
                    <a:pt x="1204" y="2671"/>
                    <a:pt x="1221" y="2688"/>
                  </a:cubicBezTo>
                  <a:cubicBezTo>
                    <a:pt x="1238" y="2701"/>
                    <a:pt x="1256" y="2718"/>
                    <a:pt x="1276" y="2732"/>
                  </a:cubicBezTo>
                  <a:cubicBezTo>
                    <a:pt x="1310" y="2763"/>
                    <a:pt x="1347" y="2794"/>
                    <a:pt x="1381" y="2828"/>
                  </a:cubicBezTo>
                  <a:cubicBezTo>
                    <a:pt x="1670" y="3076"/>
                    <a:pt x="1980" y="3324"/>
                    <a:pt x="2242" y="3624"/>
                  </a:cubicBezTo>
                  <a:cubicBezTo>
                    <a:pt x="2310" y="3698"/>
                    <a:pt x="2371" y="3776"/>
                    <a:pt x="2429" y="3858"/>
                  </a:cubicBezTo>
                  <a:cubicBezTo>
                    <a:pt x="2484" y="3940"/>
                    <a:pt x="2534" y="4025"/>
                    <a:pt x="2575" y="4114"/>
                  </a:cubicBezTo>
                  <a:cubicBezTo>
                    <a:pt x="2664" y="4293"/>
                    <a:pt x="2715" y="4484"/>
                    <a:pt x="2725" y="4681"/>
                  </a:cubicBezTo>
                  <a:cubicBezTo>
                    <a:pt x="2728" y="4780"/>
                    <a:pt x="2721" y="4882"/>
                    <a:pt x="2705" y="4977"/>
                  </a:cubicBezTo>
                  <a:cubicBezTo>
                    <a:pt x="2688" y="5076"/>
                    <a:pt x="2660" y="5168"/>
                    <a:pt x="2623" y="5260"/>
                  </a:cubicBezTo>
                  <a:cubicBezTo>
                    <a:pt x="2582" y="5348"/>
                    <a:pt x="2531" y="5433"/>
                    <a:pt x="2473" y="5511"/>
                  </a:cubicBezTo>
                  <a:cubicBezTo>
                    <a:pt x="2412" y="5590"/>
                    <a:pt x="2344" y="5661"/>
                    <a:pt x="2266" y="5722"/>
                  </a:cubicBezTo>
                  <a:cubicBezTo>
                    <a:pt x="2027" y="5919"/>
                    <a:pt x="1716" y="6028"/>
                    <a:pt x="1412" y="6028"/>
                  </a:cubicBezTo>
                  <a:cubicBezTo>
                    <a:pt x="1326" y="6028"/>
                    <a:pt x="1240" y="6019"/>
                    <a:pt x="1157" y="6001"/>
                  </a:cubicBezTo>
                  <a:cubicBezTo>
                    <a:pt x="1061" y="5978"/>
                    <a:pt x="970" y="5946"/>
                    <a:pt x="884" y="5906"/>
                  </a:cubicBezTo>
                  <a:cubicBezTo>
                    <a:pt x="799" y="5862"/>
                    <a:pt x="721" y="5808"/>
                    <a:pt x="647" y="5746"/>
                  </a:cubicBezTo>
                  <a:lnTo>
                    <a:pt x="595" y="5698"/>
                  </a:lnTo>
                  <a:cubicBezTo>
                    <a:pt x="578" y="5685"/>
                    <a:pt x="562" y="5665"/>
                    <a:pt x="545" y="5648"/>
                  </a:cubicBezTo>
                  <a:cubicBezTo>
                    <a:pt x="514" y="5613"/>
                    <a:pt x="483" y="5576"/>
                    <a:pt x="456" y="5538"/>
                  </a:cubicBezTo>
                  <a:cubicBezTo>
                    <a:pt x="402" y="5467"/>
                    <a:pt x="361" y="5386"/>
                    <a:pt x="330" y="5301"/>
                  </a:cubicBezTo>
                  <a:cubicBezTo>
                    <a:pt x="276" y="5130"/>
                    <a:pt x="272" y="4946"/>
                    <a:pt x="327" y="4790"/>
                  </a:cubicBezTo>
                  <a:cubicBezTo>
                    <a:pt x="354" y="4712"/>
                    <a:pt x="394" y="4644"/>
                    <a:pt x="449" y="4583"/>
                  </a:cubicBezTo>
                  <a:cubicBezTo>
                    <a:pt x="504" y="4522"/>
                    <a:pt x="571" y="4474"/>
                    <a:pt x="643" y="4436"/>
                  </a:cubicBezTo>
                  <a:cubicBezTo>
                    <a:pt x="764" y="4376"/>
                    <a:pt x="899" y="4346"/>
                    <a:pt x="1029" y="4346"/>
                  </a:cubicBezTo>
                  <a:cubicBezTo>
                    <a:pt x="1059" y="4346"/>
                    <a:pt x="1089" y="4348"/>
                    <a:pt x="1119" y="4351"/>
                  </a:cubicBezTo>
                  <a:cubicBezTo>
                    <a:pt x="1279" y="4368"/>
                    <a:pt x="1429" y="4430"/>
                    <a:pt x="1541" y="4522"/>
                  </a:cubicBezTo>
                  <a:cubicBezTo>
                    <a:pt x="1595" y="4569"/>
                    <a:pt x="1643" y="4624"/>
                    <a:pt x="1677" y="4681"/>
                  </a:cubicBezTo>
                  <a:cubicBezTo>
                    <a:pt x="1714" y="4739"/>
                    <a:pt x="1738" y="4804"/>
                    <a:pt x="1749" y="4869"/>
                  </a:cubicBezTo>
                  <a:cubicBezTo>
                    <a:pt x="1769" y="5001"/>
                    <a:pt x="1752" y="5134"/>
                    <a:pt x="1697" y="5239"/>
                  </a:cubicBezTo>
                  <a:cubicBezTo>
                    <a:pt x="1670" y="5293"/>
                    <a:pt x="1636" y="5338"/>
                    <a:pt x="1592" y="5375"/>
                  </a:cubicBezTo>
                  <a:cubicBezTo>
                    <a:pt x="1551" y="5409"/>
                    <a:pt x="1504" y="5440"/>
                    <a:pt x="1452" y="5457"/>
                  </a:cubicBezTo>
                  <a:cubicBezTo>
                    <a:pt x="1409" y="5472"/>
                    <a:pt x="1365" y="5478"/>
                    <a:pt x="1322" y="5478"/>
                  </a:cubicBezTo>
                  <a:cubicBezTo>
                    <a:pt x="1267" y="5478"/>
                    <a:pt x="1214" y="5468"/>
                    <a:pt x="1167" y="5450"/>
                  </a:cubicBezTo>
                  <a:cubicBezTo>
                    <a:pt x="1078" y="5420"/>
                    <a:pt x="1011" y="5372"/>
                    <a:pt x="956" y="5324"/>
                  </a:cubicBezTo>
                  <a:cubicBezTo>
                    <a:pt x="929" y="5301"/>
                    <a:pt x="909" y="5273"/>
                    <a:pt x="888" y="5249"/>
                  </a:cubicBezTo>
                  <a:cubicBezTo>
                    <a:pt x="871" y="5222"/>
                    <a:pt x="854" y="5202"/>
                    <a:pt x="840" y="5178"/>
                  </a:cubicBezTo>
                  <a:cubicBezTo>
                    <a:pt x="834" y="5168"/>
                    <a:pt x="830" y="5158"/>
                    <a:pt x="823" y="5147"/>
                  </a:cubicBezTo>
                  <a:cubicBezTo>
                    <a:pt x="820" y="5137"/>
                    <a:pt x="816" y="5127"/>
                    <a:pt x="813" y="5117"/>
                  </a:cubicBezTo>
                  <a:cubicBezTo>
                    <a:pt x="807" y="5106"/>
                    <a:pt x="803" y="5100"/>
                    <a:pt x="799" y="5093"/>
                  </a:cubicBezTo>
                  <a:cubicBezTo>
                    <a:pt x="799" y="5083"/>
                    <a:pt x="796" y="5076"/>
                    <a:pt x="793" y="5069"/>
                  </a:cubicBezTo>
                  <a:cubicBezTo>
                    <a:pt x="786" y="5045"/>
                    <a:pt x="782" y="5032"/>
                    <a:pt x="782" y="5032"/>
                  </a:cubicBezTo>
                  <a:lnTo>
                    <a:pt x="782" y="5032"/>
                  </a:lnTo>
                  <a:cubicBezTo>
                    <a:pt x="782" y="5032"/>
                    <a:pt x="786" y="5045"/>
                    <a:pt x="789" y="5073"/>
                  </a:cubicBezTo>
                  <a:cubicBezTo>
                    <a:pt x="793" y="5079"/>
                    <a:pt x="793" y="5086"/>
                    <a:pt x="793" y="5093"/>
                  </a:cubicBezTo>
                  <a:cubicBezTo>
                    <a:pt x="796" y="5103"/>
                    <a:pt x="799" y="5110"/>
                    <a:pt x="803" y="5120"/>
                  </a:cubicBezTo>
                  <a:cubicBezTo>
                    <a:pt x="807" y="5130"/>
                    <a:pt x="807" y="5141"/>
                    <a:pt x="810" y="5151"/>
                  </a:cubicBezTo>
                  <a:cubicBezTo>
                    <a:pt x="816" y="5161"/>
                    <a:pt x="820" y="5175"/>
                    <a:pt x="827" y="5185"/>
                  </a:cubicBezTo>
                  <a:cubicBezTo>
                    <a:pt x="834" y="5212"/>
                    <a:pt x="851" y="5236"/>
                    <a:pt x="864" y="5263"/>
                  </a:cubicBezTo>
                  <a:cubicBezTo>
                    <a:pt x="881" y="5290"/>
                    <a:pt x="901" y="5321"/>
                    <a:pt x="929" y="5351"/>
                  </a:cubicBezTo>
                  <a:cubicBezTo>
                    <a:pt x="980" y="5409"/>
                    <a:pt x="1047" y="5471"/>
                    <a:pt x="1140" y="5515"/>
                  </a:cubicBezTo>
                  <a:cubicBezTo>
                    <a:pt x="1187" y="5532"/>
                    <a:pt x="1238" y="5552"/>
                    <a:pt x="1296" y="5555"/>
                  </a:cubicBezTo>
                  <a:cubicBezTo>
                    <a:pt x="1316" y="5559"/>
                    <a:pt x="1335" y="5561"/>
                    <a:pt x="1355" y="5561"/>
                  </a:cubicBezTo>
                  <a:cubicBezTo>
                    <a:pt x="1395" y="5561"/>
                    <a:pt x="1437" y="5554"/>
                    <a:pt x="1480" y="5546"/>
                  </a:cubicBezTo>
                  <a:cubicBezTo>
                    <a:pt x="1541" y="5532"/>
                    <a:pt x="1603" y="5502"/>
                    <a:pt x="1660" y="5464"/>
                  </a:cubicBezTo>
                  <a:cubicBezTo>
                    <a:pt x="1718" y="5420"/>
                    <a:pt x="1769" y="5365"/>
                    <a:pt x="1810" y="5304"/>
                  </a:cubicBezTo>
                  <a:cubicBezTo>
                    <a:pt x="1888" y="5175"/>
                    <a:pt x="1922" y="5015"/>
                    <a:pt x="1905" y="4844"/>
                  </a:cubicBezTo>
                  <a:cubicBezTo>
                    <a:pt x="1898" y="4763"/>
                    <a:pt x="1874" y="4678"/>
                    <a:pt x="1830" y="4596"/>
                  </a:cubicBezTo>
                  <a:cubicBezTo>
                    <a:pt x="1790" y="4515"/>
                    <a:pt x="1732" y="4443"/>
                    <a:pt x="1660" y="4382"/>
                  </a:cubicBezTo>
                  <a:cubicBezTo>
                    <a:pt x="1521" y="4260"/>
                    <a:pt x="1344" y="4178"/>
                    <a:pt x="1146" y="4144"/>
                  </a:cubicBezTo>
                  <a:cubicBezTo>
                    <a:pt x="1094" y="4137"/>
                    <a:pt x="1041" y="4133"/>
                    <a:pt x="987" y="4133"/>
                  </a:cubicBezTo>
                  <a:cubicBezTo>
                    <a:pt x="840" y="4133"/>
                    <a:pt x="688" y="4161"/>
                    <a:pt x="545" y="4226"/>
                  </a:cubicBezTo>
                  <a:cubicBezTo>
                    <a:pt x="446" y="4266"/>
                    <a:pt x="350" y="4331"/>
                    <a:pt x="272" y="4409"/>
                  </a:cubicBezTo>
                  <a:cubicBezTo>
                    <a:pt x="190" y="4491"/>
                    <a:pt x="126" y="4590"/>
                    <a:pt x="85" y="4698"/>
                  </a:cubicBezTo>
                  <a:cubicBezTo>
                    <a:pt x="0" y="4916"/>
                    <a:pt x="0" y="5161"/>
                    <a:pt x="68" y="5386"/>
                  </a:cubicBezTo>
                  <a:cubicBezTo>
                    <a:pt x="102" y="5497"/>
                    <a:pt x="157" y="5607"/>
                    <a:pt x="225" y="5706"/>
                  </a:cubicBezTo>
                  <a:cubicBezTo>
                    <a:pt x="262" y="5750"/>
                    <a:pt x="292" y="5797"/>
                    <a:pt x="333" y="5838"/>
                  </a:cubicBezTo>
                  <a:cubicBezTo>
                    <a:pt x="354" y="5862"/>
                    <a:pt x="374" y="5882"/>
                    <a:pt x="394" y="5902"/>
                  </a:cubicBezTo>
                  <a:lnTo>
                    <a:pt x="460" y="5964"/>
                  </a:lnTo>
                  <a:cubicBezTo>
                    <a:pt x="548" y="6042"/>
                    <a:pt x="647" y="6110"/>
                    <a:pt x="752" y="6164"/>
                  </a:cubicBezTo>
                  <a:cubicBezTo>
                    <a:pt x="860" y="6219"/>
                    <a:pt x="973" y="6260"/>
                    <a:pt x="1092" y="6287"/>
                  </a:cubicBezTo>
                  <a:cubicBezTo>
                    <a:pt x="1200" y="6311"/>
                    <a:pt x="1311" y="6323"/>
                    <a:pt x="1421" y="6323"/>
                  </a:cubicBezTo>
                  <a:cubicBezTo>
                    <a:pt x="1793" y="6323"/>
                    <a:pt x="2165" y="6190"/>
                    <a:pt x="2456" y="5954"/>
                  </a:cubicBezTo>
                  <a:cubicBezTo>
                    <a:pt x="2548" y="5875"/>
                    <a:pt x="2633" y="5787"/>
                    <a:pt x="2708" y="5689"/>
                  </a:cubicBezTo>
                  <a:cubicBezTo>
                    <a:pt x="2779" y="5590"/>
                    <a:pt x="2840" y="5484"/>
                    <a:pt x="2888" y="5372"/>
                  </a:cubicBezTo>
                  <a:cubicBezTo>
                    <a:pt x="2936" y="5260"/>
                    <a:pt x="2966" y="5141"/>
                    <a:pt x="2986" y="5022"/>
                  </a:cubicBezTo>
                  <a:cubicBezTo>
                    <a:pt x="3004" y="4902"/>
                    <a:pt x="3011" y="4787"/>
                    <a:pt x="3004" y="4668"/>
                  </a:cubicBezTo>
                  <a:cubicBezTo>
                    <a:pt x="2990" y="4430"/>
                    <a:pt x="2919" y="4199"/>
                    <a:pt x="2817" y="3998"/>
                  </a:cubicBezTo>
                  <a:cubicBezTo>
                    <a:pt x="2711" y="3794"/>
                    <a:pt x="2575" y="3613"/>
                    <a:pt x="2432" y="3456"/>
                  </a:cubicBezTo>
                  <a:cubicBezTo>
                    <a:pt x="2140" y="3137"/>
                    <a:pt x="1813" y="2896"/>
                    <a:pt x="1517" y="2660"/>
                  </a:cubicBezTo>
                  <a:cubicBezTo>
                    <a:pt x="1480" y="2634"/>
                    <a:pt x="1443" y="2603"/>
                    <a:pt x="1408" y="2572"/>
                  </a:cubicBezTo>
                  <a:cubicBezTo>
                    <a:pt x="1388" y="2558"/>
                    <a:pt x="1371" y="2545"/>
                    <a:pt x="1354" y="2531"/>
                  </a:cubicBezTo>
                  <a:cubicBezTo>
                    <a:pt x="1337" y="2518"/>
                    <a:pt x="1320" y="2501"/>
                    <a:pt x="1303" y="2487"/>
                  </a:cubicBezTo>
                  <a:cubicBezTo>
                    <a:pt x="1235" y="2429"/>
                    <a:pt x="1170" y="2368"/>
                    <a:pt x="1113" y="2307"/>
                  </a:cubicBezTo>
                  <a:cubicBezTo>
                    <a:pt x="994" y="2181"/>
                    <a:pt x="884" y="2052"/>
                    <a:pt x="793" y="1919"/>
                  </a:cubicBezTo>
                  <a:cubicBezTo>
                    <a:pt x="606" y="1657"/>
                    <a:pt x="469" y="1389"/>
                    <a:pt x="398" y="1140"/>
                  </a:cubicBezTo>
                  <a:cubicBezTo>
                    <a:pt x="327" y="889"/>
                    <a:pt x="327" y="654"/>
                    <a:pt x="391" y="477"/>
                  </a:cubicBezTo>
                  <a:cubicBezTo>
                    <a:pt x="446" y="297"/>
                    <a:pt x="548" y="178"/>
                    <a:pt x="619" y="106"/>
                  </a:cubicBezTo>
                  <a:cubicBezTo>
                    <a:pt x="656" y="68"/>
                    <a:pt x="687" y="45"/>
                    <a:pt x="708" y="28"/>
                  </a:cubicBezTo>
                  <a:cubicBezTo>
                    <a:pt x="728" y="11"/>
                    <a:pt x="738"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2"/>
            <p:cNvSpPr/>
            <p:nvPr/>
          </p:nvSpPr>
          <p:spPr>
            <a:xfrm>
              <a:off x="539227" y="582353"/>
              <a:ext cx="136529" cy="197023"/>
            </a:xfrm>
            <a:custGeom>
              <a:avLst/>
              <a:gdLst/>
              <a:ahLst/>
              <a:cxnLst/>
              <a:rect l="l" t="t" r="r" b="b"/>
              <a:pathLst>
                <a:path w="3110" h="4488" extrusionOk="0">
                  <a:moveTo>
                    <a:pt x="3109" y="1"/>
                  </a:moveTo>
                  <a:cubicBezTo>
                    <a:pt x="3109" y="1"/>
                    <a:pt x="3103" y="28"/>
                    <a:pt x="3092" y="79"/>
                  </a:cubicBezTo>
                  <a:cubicBezTo>
                    <a:pt x="3086" y="107"/>
                    <a:pt x="3075" y="137"/>
                    <a:pt x="3062" y="175"/>
                  </a:cubicBezTo>
                  <a:cubicBezTo>
                    <a:pt x="3058" y="195"/>
                    <a:pt x="3048" y="212"/>
                    <a:pt x="3042" y="232"/>
                  </a:cubicBezTo>
                  <a:cubicBezTo>
                    <a:pt x="3031" y="253"/>
                    <a:pt x="3024" y="277"/>
                    <a:pt x="3014" y="297"/>
                  </a:cubicBezTo>
                  <a:cubicBezTo>
                    <a:pt x="2932" y="481"/>
                    <a:pt x="2766" y="712"/>
                    <a:pt x="2507" y="926"/>
                  </a:cubicBezTo>
                  <a:cubicBezTo>
                    <a:pt x="2442" y="980"/>
                    <a:pt x="2371" y="1035"/>
                    <a:pt x="2300" y="1086"/>
                  </a:cubicBezTo>
                  <a:cubicBezTo>
                    <a:pt x="2225" y="1137"/>
                    <a:pt x="2144" y="1184"/>
                    <a:pt x="2058" y="1233"/>
                  </a:cubicBezTo>
                  <a:cubicBezTo>
                    <a:pt x="1891" y="1327"/>
                    <a:pt x="1704" y="1416"/>
                    <a:pt x="1514" y="1518"/>
                  </a:cubicBezTo>
                  <a:cubicBezTo>
                    <a:pt x="1320" y="1613"/>
                    <a:pt x="1116" y="1719"/>
                    <a:pt x="919" y="1851"/>
                  </a:cubicBezTo>
                  <a:cubicBezTo>
                    <a:pt x="891" y="1869"/>
                    <a:pt x="868" y="1886"/>
                    <a:pt x="844" y="1903"/>
                  </a:cubicBezTo>
                  <a:cubicBezTo>
                    <a:pt x="820" y="1923"/>
                    <a:pt x="792" y="1940"/>
                    <a:pt x="769" y="1957"/>
                  </a:cubicBezTo>
                  <a:cubicBezTo>
                    <a:pt x="745" y="1977"/>
                    <a:pt x="721" y="1994"/>
                    <a:pt x="698" y="2015"/>
                  </a:cubicBezTo>
                  <a:lnTo>
                    <a:pt x="626" y="2079"/>
                  </a:lnTo>
                  <a:cubicBezTo>
                    <a:pt x="534" y="2164"/>
                    <a:pt x="450" y="2256"/>
                    <a:pt x="368" y="2358"/>
                  </a:cubicBezTo>
                  <a:cubicBezTo>
                    <a:pt x="293" y="2460"/>
                    <a:pt x="225" y="2572"/>
                    <a:pt x="167" y="2692"/>
                  </a:cubicBezTo>
                  <a:cubicBezTo>
                    <a:pt x="112" y="2811"/>
                    <a:pt x="68" y="2936"/>
                    <a:pt x="45" y="3073"/>
                  </a:cubicBezTo>
                  <a:cubicBezTo>
                    <a:pt x="1" y="3338"/>
                    <a:pt x="37" y="3627"/>
                    <a:pt x="167" y="3862"/>
                  </a:cubicBezTo>
                  <a:cubicBezTo>
                    <a:pt x="293" y="4097"/>
                    <a:pt x="486" y="4270"/>
                    <a:pt x="698" y="4372"/>
                  </a:cubicBezTo>
                  <a:cubicBezTo>
                    <a:pt x="860" y="4451"/>
                    <a:pt x="1033" y="4487"/>
                    <a:pt x="1195" y="4487"/>
                  </a:cubicBezTo>
                  <a:cubicBezTo>
                    <a:pt x="1244" y="4487"/>
                    <a:pt x="1291" y="4484"/>
                    <a:pt x="1337" y="4478"/>
                  </a:cubicBezTo>
                  <a:cubicBezTo>
                    <a:pt x="1436" y="4467"/>
                    <a:pt x="1531" y="4437"/>
                    <a:pt x="1616" y="4393"/>
                  </a:cubicBezTo>
                  <a:cubicBezTo>
                    <a:pt x="1698" y="4348"/>
                    <a:pt x="1766" y="4291"/>
                    <a:pt x="1820" y="4226"/>
                  </a:cubicBezTo>
                  <a:cubicBezTo>
                    <a:pt x="1874" y="4161"/>
                    <a:pt x="1908" y="4090"/>
                    <a:pt x="1929" y="4026"/>
                  </a:cubicBezTo>
                  <a:cubicBezTo>
                    <a:pt x="1949" y="3957"/>
                    <a:pt x="1956" y="3896"/>
                    <a:pt x="1956" y="3842"/>
                  </a:cubicBezTo>
                  <a:cubicBezTo>
                    <a:pt x="1953" y="3787"/>
                    <a:pt x="1946" y="3736"/>
                    <a:pt x="1932" y="3699"/>
                  </a:cubicBezTo>
                  <a:cubicBezTo>
                    <a:pt x="1926" y="3679"/>
                    <a:pt x="1915" y="3661"/>
                    <a:pt x="1908" y="3644"/>
                  </a:cubicBezTo>
                  <a:cubicBezTo>
                    <a:pt x="1902" y="3627"/>
                    <a:pt x="1895" y="3613"/>
                    <a:pt x="1888" y="3603"/>
                  </a:cubicBezTo>
                  <a:cubicBezTo>
                    <a:pt x="1878" y="3590"/>
                    <a:pt x="1871" y="3580"/>
                    <a:pt x="1868" y="3572"/>
                  </a:cubicBezTo>
                  <a:cubicBezTo>
                    <a:pt x="1861" y="3563"/>
                    <a:pt x="1854" y="3556"/>
                    <a:pt x="1850" y="3552"/>
                  </a:cubicBezTo>
                  <a:cubicBezTo>
                    <a:pt x="1841" y="3542"/>
                    <a:pt x="1837" y="3536"/>
                    <a:pt x="1837" y="3536"/>
                  </a:cubicBezTo>
                  <a:lnTo>
                    <a:pt x="1837" y="3536"/>
                  </a:lnTo>
                  <a:cubicBezTo>
                    <a:pt x="1837" y="3536"/>
                    <a:pt x="1837" y="3542"/>
                    <a:pt x="1844" y="3556"/>
                  </a:cubicBezTo>
                  <a:cubicBezTo>
                    <a:pt x="1847" y="3563"/>
                    <a:pt x="1850" y="3569"/>
                    <a:pt x="1854" y="3580"/>
                  </a:cubicBezTo>
                  <a:cubicBezTo>
                    <a:pt x="1858" y="3590"/>
                    <a:pt x="1861" y="3600"/>
                    <a:pt x="1864" y="3613"/>
                  </a:cubicBezTo>
                  <a:cubicBezTo>
                    <a:pt x="1878" y="3661"/>
                    <a:pt x="1882" y="3743"/>
                    <a:pt x="1858" y="3831"/>
                  </a:cubicBezTo>
                  <a:cubicBezTo>
                    <a:pt x="1844" y="3872"/>
                    <a:pt x="1827" y="3919"/>
                    <a:pt x="1797" y="3964"/>
                  </a:cubicBezTo>
                  <a:cubicBezTo>
                    <a:pt x="1766" y="4008"/>
                    <a:pt x="1728" y="4049"/>
                    <a:pt x="1681" y="4079"/>
                  </a:cubicBezTo>
                  <a:cubicBezTo>
                    <a:pt x="1585" y="4148"/>
                    <a:pt x="1456" y="4181"/>
                    <a:pt x="1317" y="4181"/>
                  </a:cubicBezTo>
                  <a:cubicBezTo>
                    <a:pt x="1174" y="4178"/>
                    <a:pt x="1021" y="4128"/>
                    <a:pt x="891" y="4035"/>
                  </a:cubicBezTo>
                  <a:cubicBezTo>
                    <a:pt x="759" y="3944"/>
                    <a:pt x="646" y="3808"/>
                    <a:pt x="582" y="3658"/>
                  </a:cubicBezTo>
                  <a:lnTo>
                    <a:pt x="572" y="3627"/>
                  </a:lnTo>
                  <a:lnTo>
                    <a:pt x="561" y="3600"/>
                  </a:lnTo>
                  <a:cubicBezTo>
                    <a:pt x="552" y="3580"/>
                    <a:pt x="548" y="3559"/>
                    <a:pt x="544" y="3542"/>
                  </a:cubicBezTo>
                  <a:cubicBezTo>
                    <a:pt x="538" y="3522"/>
                    <a:pt x="534" y="3501"/>
                    <a:pt x="531" y="3481"/>
                  </a:cubicBezTo>
                  <a:cubicBezTo>
                    <a:pt x="527" y="3470"/>
                    <a:pt x="527" y="3461"/>
                    <a:pt x="524" y="3450"/>
                  </a:cubicBezTo>
                  <a:lnTo>
                    <a:pt x="521" y="3416"/>
                  </a:lnTo>
                  <a:cubicBezTo>
                    <a:pt x="514" y="3335"/>
                    <a:pt x="517" y="3246"/>
                    <a:pt x="534" y="3158"/>
                  </a:cubicBezTo>
                  <a:cubicBezTo>
                    <a:pt x="568" y="2981"/>
                    <a:pt x="636" y="2794"/>
                    <a:pt x="752" y="2627"/>
                  </a:cubicBezTo>
                  <a:cubicBezTo>
                    <a:pt x="803" y="2542"/>
                    <a:pt x="864" y="2460"/>
                    <a:pt x="932" y="2382"/>
                  </a:cubicBezTo>
                  <a:lnTo>
                    <a:pt x="987" y="2327"/>
                  </a:lnTo>
                  <a:cubicBezTo>
                    <a:pt x="1004" y="2307"/>
                    <a:pt x="1024" y="2291"/>
                    <a:pt x="1041" y="2274"/>
                  </a:cubicBezTo>
                  <a:cubicBezTo>
                    <a:pt x="1058" y="2253"/>
                    <a:pt x="1078" y="2236"/>
                    <a:pt x="1099" y="2216"/>
                  </a:cubicBezTo>
                  <a:cubicBezTo>
                    <a:pt x="1116" y="2198"/>
                    <a:pt x="1136" y="2181"/>
                    <a:pt x="1157" y="2161"/>
                  </a:cubicBezTo>
                  <a:cubicBezTo>
                    <a:pt x="1313" y="2018"/>
                    <a:pt x="1490" y="1892"/>
                    <a:pt x="1664" y="1767"/>
                  </a:cubicBezTo>
                  <a:cubicBezTo>
                    <a:pt x="1837" y="1644"/>
                    <a:pt x="2011" y="1522"/>
                    <a:pt x="2171" y="1399"/>
                  </a:cubicBezTo>
                  <a:cubicBezTo>
                    <a:pt x="2327" y="1273"/>
                    <a:pt x="2473" y="1148"/>
                    <a:pt x="2596" y="1021"/>
                  </a:cubicBezTo>
                  <a:cubicBezTo>
                    <a:pt x="2718" y="895"/>
                    <a:pt x="2817" y="766"/>
                    <a:pt x="2891" y="644"/>
                  </a:cubicBezTo>
                  <a:cubicBezTo>
                    <a:pt x="2963" y="521"/>
                    <a:pt x="3014" y="409"/>
                    <a:pt x="3045" y="311"/>
                  </a:cubicBezTo>
                  <a:cubicBezTo>
                    <a:pt x="3055" y="286"/>
                    <a:pt x="3058" y="263"/>
                    <a:pt x="3065" y="242"/>
                  </a:cubicBezTo>
                  <a:cubicBezTo>
                    <a:pt x="3072" y="219"/>
                    <a:pt x="3078" y="198"/>
                    <a:pt x="3082" y="181"/>
                  </a:cubicBezTo>
                  <a:cubicBezTo>
                    <a:pt x="3089" y="140"/>
                    <a:pt x="3096" y="110"/>
                    <a:pt x="3099" y="82"/>
                  </a:cubicBezTo>
                  <a:cubicBezTo>
                    <a:pt x="3106" y="28"/>
                    <a:pt x="3109" y="1"/>
                    <a:pt x="3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2"/>
            <p:cNvSpPr/>
            <p:nvPr/>
          </p:nvSpPr>
          <p:spPr>
            <a:xfrm>
              <a:off x="505731" y="503068"/>
              <a:ext cx="113306" cy="147504"/>
            </a:xfrm>
            <a:custGeom>
              <a:avLst/>
              <a:gdLst/>
              <a:ahLst/>
              <a:cxnLst/>
              <a:rect l="l" t="t" r="r" b="b"/>
              <a:pathLst>
                <a:path w="2581" h="3360" extrusionOk="0">
                  <a:moveTo>
                    <a:pt x="1715" y="1"/>
                  </a:moveTo>
                  <a:cubicBezTo>
                    <a:pt x="1569" y="1"/>
                    <a:pt x="1413" y="11"/>
                    <a:pt x="1246" y="48"/>
                  </a:cubicBezTo>
                  <a:cubicBezTo>
                    <a:pt x="1083" y="86"/>
                    <a:pt x="913" y="150"/>
                    <a:pt x="753" y="255"/>
                  </a:cubicBezTo>
                  <a:cubicBezTo>
                    <a:pt x="593" y="354"/>
                    <a:pt x="443" y="491"/>
                    <a:pt x="324" y="657"/>
                  </a:cubicBezTo>
                  <a:cubicBezTo>
                    <a:pt x="205" y="820"/>
                    <a:pt x="117" y="1007"/>
                    <a:pt x="62" y="1202"/>
                  </a:cubicBezTo>
                  <a:cubicBezTo>
                    <a:pt x="52" y="1252"/>
                    <a:pt x="39" y="1304"/>
                    <a:pt x="32" y="1351"/>
                  </a:cubicBezTo>
                  <a:cubicBezTo>
                    <a:pt x="25" y="1403"/>
                    <a:pt x="15" y="1450"/>
                    <a:pt x="12" y="1500"/>
                  </a:cubicBezTo>
                  <a:cubicBezTo>
                    <a:pt x="1" y="1599"/>
                    <a:pt x="1" y="1701"/>
                    <a:pt x="12" y="1800"/>
                  </a:cubicBezTo>
                  <a:cubicBezTo>
                    <a:pt x="25" y="1994"/>
                    <a:pt x="73" y="2185"/>
                    <a:pt x="144" y="2354"/>
                  </a:cubicBezTo>
                  <a:cubicBezTo>
                    <a:pt x="212" y="2525"/>
                    <a:pt x="307" y="2678"/>
                    <a:pt x="412" y="2807"/>
                  </a:cubicBezTo>
                  <a:cubicBezTo>
                    <a:pt x="519" y="2937"/>
                    <a:pt x="637" y="3042"/>
                    <a:pt x="756" y="3123"/>
                  </a:cubicBezTo>
                  <a:cubicBezTo>
                    <a:pt x="872" y="3205"/>
                    <a:pt x="995" y="3260"/>
                    <a:pt x="1103" y="3293"/>
                  </a:cubicBezTo>
                  <a:cubicBezTo>
                    <a:pt x="1158" y="3314"/>
                    <a:pt x="1208" y="3321"/>
                    <a:pt x="1257" y="3334"/>
                  </a:cubicBezTo>
                  <a:cubicBezTo>
                    <a:pt x="1280" y="3337"/>
                    <a:pt x="1304" y="3341"/>
                    <a:pt x="1328" y="3345"/>
                  </a:cubicBezTo>
                  <a:cubicBezTo>
                    <a:pt x="1348" y="3348"/>
                    <a:pt x="1368" y="3351"/>
                    <a:pt x="1389" y="3351"/>
                  </a:cubicBezTo>
                  <a:cubicBezTo>
                    <a:pt x="1430" y="3355"/>
                    <a:pt x="1464" y="3355"/>
                    <a:pt x="1494" y="3358"/>
                  </a:cubicBezTo>
                  <a:cubicBezTo>
                    <a:pt x="1505" y="3359"/>
                    <a:pt x="1514" y="3360"/>
                    <a:pt x="1524" y="3360"/>
                  </a:cubicBezTo>
                  <a:cubicBezTo>
                    <a:pt x="1542" y="3360"/>
                    <a:pt x="1559" y="3358"/>
                    <a:pt x="1573" y="3358"/>
                  </a:cubicBezTo>
                  <a:lnTo>
                    <a:pt x="1637" y="3358"/>
                  </a:lnTo>
                  <a:cubicBezTo>
                    <a:pt x="1637" y="3358"/>
                    <a:pt x="1613" y="3355"/>
                    <a:pt x="1573" y="3348"/>
                  </a:cubicBezTo>
                  <a:cubicBezTo>
                    <a:pt x="1555" y="3345"/>
                    <a:pt x="1528" y="3337"/>
                    <a:pt x="1502" y="3328"/>
                  </a:cubicBezTo>
                  <a:cubicBezTo>
                    <a:pt x="1471" y="3321"/>
                    <a:pt x="1440" y="3307"/>
                    <a:pt x="1403" y="3293"/>
                  </a:cubicBezTo>
                  <a:cubicBezTo>
                    <a:pt x="1368" y="3280"/>
                    <a:pt x="1328" y="3263"/>
                    <a:pt x="1287" y="3243"/>
                  </a:cubicBezTo>
                  <a:cubicBezTo>
                    <a:pt x="1249" y="3219"/>
                    <a:pt x="1205" y="3199"/>
                    <a:pt x="1161" y="3168"/>
                  </a:cubicBezTo>
                  <a:cubicBezTo>
                    <a:pt x="1141" y="3154"/>
                    <a:pt x="1117" y="3141"/>
                    <a:pt x="1097" y="3123"/>
                  </a:cubicBezTo>
                  <a:cubicBezTo>
                    <a:pt x="1073" y="3106"/>
                    <a:pt x="1053" y="3089"/>
                    <a:pt x="1029" y="3072"/>
                  </a:cubicBezTo>
                  <a:cubicBezTo>
                    <a:pt x="988" y="3035"/>
                    <a:pt x="940" y="2998"/>
                    <a:pt x="899" y="2950"/>
                  </a:cubicBezTo>
                  <a:cubicBezTo>
                    <a:pt x="811" y="2865"/>
                    <a:pt x="732" y="2756"/>
                    <a:pt x="665" y="2634"/>
                  </a:cubicBezTo>
                  <a:cubicBezTo>
                    <a:pt x="600" y="2511"/>
                    <a:pt x="549" y="2375"/>
                    <a:pt x="511" y="2229"/>
                  </a:cubicBezTo>
                  <a:cubicBezTo>
                    <a:pt x="474" y="2086"/>
                    <a:pt x="457" y="1933"/>
                    <a:pt x="457" y="1780"/>
                  </a:cubicBezTo>
                  <a:lnTo>
                    <a:pt x="461" y="1722"/>
                  </a:lnTo>
                  <a:cubicBezTo>
                    <a:pt x="461" y="1701"/>
                    <a:pt x="464" y="1684"/>
                    <a:pt x="464" y="1664"/>
                  </a:cubicBezTo>
                  <a:cubicBezTo>
                    <a:pt x="464" y="1647"/>
                    <a:pt x="464" y="1627"/>
                    <a:pt x="467" y="1607"/>
                  </a:cubicBezTo>
                  <a:lnTo>
                    <a:pt x="474" y="1552"/>
                  </a:lnTo>
                  <a:cubicBezTo>
                    <a:pt x="478" y="1511"/>
                    <a:pt x="484" y="1474"/>
                    <a:pt x="491" y="1436"/>
                  </a:cubicBezTo>
                  <a:cubicBezTo>
                    <a:pt x="498" y="1398"/>
                    <a:pt x="511" y="1365"/>
                    <a:pt x="519" y="1327"/>
                  </a:cubicBezTo>
                  <a:cubicBezTo>
                    <a:pt x="555" y="1181"/>
                    <a:pt x="621" y="1042"/>
                    <a:pt x="698" y="919"/>
                  </a:cubicBezTo>
                  <a:cubicBezTo>
                    <a:pt x="780" y="797"/>
                    <a:pt x="882" y="688"/>
                    <a:pt x="995" y="599"/>
                  </a:cubicBezTo>
                  <a:cubicBezTo>
                    <a:pt x="1106" y="511"/>
                    <a:pt x="1229" y="436"/>
                    <a:pt x="1355" y="382"/>
                  </a:cubicBezTo>
                  <a:cubicBezTo>
                    <a:pt x="1481" y="324"/>
                    <a:pt x="1607" y="286"/>
                    <a:pt x="1729" y="266"/>
                  </a:cubicBezTo>
                  <a:cubicBezTo>
                    <a:pt x="1852" y="249"/>
                    <a:pt x="1968" y="239"/>
                    <a:pt x="2070" y="239"/>
                  </a:cubicBezTo>
                  <a:cubicBezTo>
                    <a:pt x="2124" y="239"/>
                    <a:pt x="2172" y="242"/>
                    <a:pt x="2216" y="246"/>
                  </a:cubicBezTo>
                  <a:cubicBezTo>
                    <a:pt x="2260" y="249"/>
                    <a:pt x="2304" y="255"/>
                    <a:pt x="2342" y="263"/>
                  </a:cubicBezTo>
                  <a:cubicBezTo>
                    <a:pt x="2379" y="269"/>
                    <a:pt x="2413" y="276"/>
                    <a:pt x="2444" y="280"/>
                  </a:cubicBezTo>
                  <a:cubicBezTo>
                    <a:pt x="2471" y="286"/>
                    <a:pt x="2494" y="293"/>
                    <a:pt x="2515" y="300"/>
                  </a:cubicBezTo>
                  <a:cubicBezTo>
                    <a:pt x="2556" y="310"/>
                    <a:pt x="2580" y="317"/>
                    <a:pt x="2580" y="317"/>
                  </a:cubicBezTo>
                  <a:cubicBezTo>
                    <a:pt x="2580" y="317"/>
                    <a:pt x="2560" y="304"/>
                    <a:pt x="2525" y="280"/>
                  </a:cubicBezTo>
                  <a:cubicBezTo>
                    <a:pt x="2508" y="266"/>
                    <a:pt x="2488" y="249"/>
                    <a:pt x="2464" y="232"/>
                  </a:cubicBezTo>
                  <a:cubicBezTo>
                    <a:pt x="2437" y="215"/>
                    <a:pt x="2406" y="198"/>
                    <a:pt x="2372" y="178"/>
                  </a:cubicBezTo>
                  <a:cubicBezTo>
                    <a:pt x="2335" y="161"/>
                    <a:pt x="2294" y="140"/>
                    <a:pt x="2249" y="120"/>
                  </a:cubicBezTo>
                  <a:cubicBezTo>
                    <a:pt x="2202" y="103"/>
                    <a:pt x="2155" y="82"/>
                    <a:pt x="2097" y="65"/>
                  </a:cubicBezTo>
                  <a:cubicBezTo>
                    <a:pt x="1988" y="31"/>
                    <a:pt x="1858" y="4"/>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2"/>
            <p:cNvSpPr/>
            <p:nvPr/>
          </p:nvSpPr>
          <p:spPr>
            <a:xfrm>
              <a:off x="520701" y="666291"/>
              <a:ext cx="64709" cy="100663"/>
            </a:xfrm>
            <a:custGeom>
              <a:avLst/>
              <a:gdLst/>
              <a:ahLst/>
              <a:cxnLst/>
              <a:rect l="l" t="t" r="r" b="b"/>
              <a:pathLst>
                <a:path w="1474" h="2293" extrusionOk="0">
                  <a:moveTo>
                    <a:pt x="1293" y="1"/>
                  </a:moveTo>
                  <a:cubicBezTo>
                    <a:pt x="1232" y="4"/>
                    <a:pt x="1161" y="4"/>
                    <a:pt x="1079" y="7"/>
                  </a:cubicBezTo>
                  <a:cubicBezTo>
                    <a:pt x="997" y="11"/>
                    <a:pt x="905" y="21"/>
                    <a:pt x="806" y="38"/>
                  </a:cubicBezTo>
                  <a:cubicBezTo>
                    <a:pt x="756" y="45"/>
                    <a:pt x="704" y="55"/>
                    <a:pt x="650" y="68"/>
                  </a:cubicBezTo>
                  <a:cubicBezTo>
                    <a:pt x="596" y="79"/>
                    <a:pt x="538" y="96"/>
                    <a:pt x="476" y="117"/>
                  </a:cubicBezTo>
                  <a:cubicBezTo>
                    <a:pt x="418" y="140"/>
                    <a:pt x="357" y="170"/>
                    <a:pt x="300" y="219"/>
                  </a:cubicBezTo>
                  <a:cubicBezTo>
                    <a:pt x="239" y="263"/>
                    <a:pt x="184" y="330"/>
                    <a:pt x="157" y="412"/>
                  </a:cubicBezTo>
                  <a:cubicBezTo>
                    <a:pt x="123" y="508"/>
                    <a:pt x="123" y="613"/>
                    <a:pt x="160" y="712"/>
                  </a:cubicBezTo>
                  <a:cubicBezTo>
                    <a:pt x="181" y="759"/>
                    <a:pt x="205" y="811"/>
                    <a:pt x="242" y="851"/>
                  </a:cubicBezTo>
                  <a:cubicBezTo>
                    <a:pt x="263" y="872"/>
                    <a:pt x="283" y="892"/>
                    <a:pt x="307" y="909"/>
                  </a:cubicBezTo>
                  <a:lnTo>
                    <a:pt x="313" y="916"/>
                  </a:lnTo>
                  <a:lnTo>
                    <a:pt x="320" y="919"/>
                  </a:lnTo>
                  <a:lnTo>
                    <a:pt x="320" y="922"/>
                  </a:lnTo>
                  <a:lnTo>
                    <a:pt x="316" y="922"/>
                  </a:lnTo>
                  <a:lnTo>
                    <a:pt x="316" y="926"/>
                  </a:lnTo>
                  <a:lnTo>
                    <a:pt x="320" y="926"/>
                  </a:lnTo>
                  <a:lnTo>
                    <a:pt x="310" y="933"/>
                  </a:lnTo>
                  <a:lnTo>
                    <a:pt x="296" y="953"/>
                  </a:lnTo>
                  <a:cubicBezTo>
                    <a:pt x="252" y="1001"/>
                    <a:pt x="211" y="1052"/>
                    <a:pt x="174" y="1106"/>
                  </a:cubicBezTo>
                  <a:cubicBezTo>
                    <a:pt x="137" y="1164"/>
                    <a:pt x="102" y="1222"/>
                    <a:pt x="76" y="1286"/>
                  </a:cubicBezTo>
                  <a:cubicBezTo>
                    <a:pt x="62" y="1318"/>
                    <a:pt x="51" y="1351"/>
                    <a:pt x="38" y="1382"/>
                  </a:cubicBezTo>
                  <a:cubicBezTo>
                    <a:pt x="31" y="1415"/>
                    <a:pt x="21" y="1450"/>
                    <a:pt x="18" y="1484"/>
                  </a:cubicBezTo>
                  <a:cubicBezTo>
                    <a:pt x="4" y="1558"/>
                    <a:pt x="0" y="1637"/>
                    <a:pt x="14" y="1709"/>
                  </a:cubicBezTo>
                  <a:cubicBezTo>
                    <a:pt x="24" y="1780"/>
                    <a:pt x="41" y="1844"/>
                    <a:pt x="65" y="1902"/>
                  </a:cubicBezTo>
                  <a:cubicBezTo>
                    <a:pt x="79" y="1933"/>
                    <a:pt x="92" y="1963"/>
                    <a:pt x="109" y="1991"/>
                  </a:cubicBezTo>
                  <a:cubicBezTo>
                    <a:pt x="123" y="2021"/>
                    <a:pt x="140" y="2048"/>
                    <a:pt x="160" y="2076"/>
                  </a:cubicBezTo>
                  <a:cubicBezTo>
                    <a:pt x="198" y="2127"/>
                    <a:pt x="239" y="2171"/>
                    <a:pt x="286" y="2208"/>
                  </a:cubicBezTo>
                  <a:cubicBezTo>
                    <a:pt x="334" y="2246"/>
                    <a:pt x="391" y="2277"/>
                    <a:pt x="453" y="2287"/>
                  </a:cubicBezTo>
                  <a:cubicBezTo>
                    <a:pt x="471" y="2291"/>
                    <a:pt x="490" y="2293"/>
                    <a:pt x="509" y="2293"/>
                  </a:cubicBezTo>
                  <a:cubicBezTo>
                    <a:pt x="549" y="2293"/>
                    <a:pt x="587" y="2284"/>
                    <a:pt x="619" y="2273"/>
                  </a:cubicBezTo>
                  <a:cubicBezTo>
                    <a:pt x="671" y="2256"/>
                    <a:pt x="708" y="2225"/>
                    <a:pt x="735" y="2195"/>
                  </a:cubicBezTo>
                  <a:cubicBezTo>
                    <a:pt x="762" y="2164"/>
                    <a:pt x="783" y="2134"/>
                    <a:pt x="796" y="2109"/>
                  </a:cubicBezTo>
                  <a:cubicBezTo>
                    <a:pt x="823" y="2052"/>
                    <a:pt x="837" y="2007"/>
                    <a:pt x="847" y="1977"/>
                  </a:cubicBezTo>
                  <a:cubicBezTo>
                    <a:pt x="854" y="1943"/>
                    <a:pt x="861" y="1930"/>
                    <a:pt x="861" y="1930"/>
                  </a:cubicBezTo>
                  <a:lnTo>
                    <a:pt x="861" y="1930"/>
                  </a:lnTo>
                  <a:cubicBezTo>
                    <a:pt x="861" y="1930"/>
                    <a:pt x="847" y="1940"/>
                    <a:pt x="827" y="1967"/>
                  </a:cubicBezTo>
                  <a:cubicBezTo>
                    <a:pt x="806" y="1991"/>
                    <a:pt x="776" y="2025"/>
                    <a:pt x="735" y="2059"/>
                  </a:cubicBezTo>
                  <a:cubicBezTo>
                    <a:pt x="698" y="2096"/>
                    <a:pt x="640" y="2134"/>
                    <a:pt x="582" y="2137"/>
                  </a:cubicBezTo>
                  <a:cubicBezTo>
                    <a:pt x="579" y="2137"/>
                    <a:pt x="576" y="2137"/>
                    <a:pt x="572" y="2137"/>
                  </a:cubicBezTo>
                  <a:cubicBezTo>
                    <a:pt x="519" y="2137"/>
                    <a:pt x="470" y="2111"/>
                    <a:pt x="418" y="2059"/>
                  </a:cubicBezTo>
                  <a:cubicBezTo>
                    <a:pt x="391" y="2032"/>
                    <a:pt x="368" y="1998"/>
                    <a:pt x="351" y="1957"/>
                  </a:cubicBezTo>
                  <a:cubicBezTo>
                    <a:pt x="330" y="1916"/>
                    <a:pt x="316" y="1878"/>
                    <a:pt x="307" y="1828"/>
                  </a:cubicBezTo>
                  <a:cubicBezTo>
                    <a:pt x="296" y="1780"/>
                    <a:pt x="289" y="1729"/>
                    <a:pt x="289" y="1681"/>
                  </a:cubicBezTo>
                  <a:cubicBezTo>
                    <a:pt x="289" y="1633"/>
                    <a:pt x="296" y="1589"/>
                    <a:pt x="307" y="1542"/>
                  </a:cubicBezTo>
                  <a:cubicBezTo>
                    <a:pt x="313" y="1522"/>
                    <a:pt x="320" y="1501"/>
                    <a:pt x="327" y="1481"/>
                  </a:cubicBezTo>
                  <a:cubicBezTo>
                    <a:pt x="337" y="1460"/>
                    <a:pt x="344" y="1440"/>
                    <a:pt x="357" y="1415"/>
                  </a:cubicBezTo>
                  <a:cubicBezTo>
                    <a:pt x="378" y="1375"/>
                    <a:pt x="405" y="1334"/>
                    <a:pt x="436" y="1293"/>
                  </a:cubicBezTo>
                  <a:cubicBezTo>
                    <a:pt x="467" y="1252"/>
                    <a:pt x="500" y="1215"/>
                    <a:pt x="538" y="1175"/>
                  </a:cubicBezTo>
                  <a:lnTo>
                    <a:pt x="552" y="1161"/>
                  </a:lnTo>
                  <a:lnTo>
                    <a:pt x="561" y="1150"/>
                  </a:lnTo>
                  <a:cubicBezTo>
                    <a:pt x="569" y="1144"/>
                    <a:pt x="572" y="1140"/>
                    <a:pt x="578" y="1134"/>
                  </a:cubicBezTo>
                  <a:lnTo>
                    <a:pt x="643" y="1073"/>
                  </a:lnTo>
                  <a:cubicBezTo>
                    <a:pt x="688" y="1028"/>
                    <a:pt x="735" y="987"/>
                    <a:pt x="779" y="946"/>
                  </a:cubicBezTo>
                  <a:cubicBezTo>
                    <a:pt x="765" y="922"/>
                    <a:pt x="752" y="895"/>
                    <a:pt x="735" y="872"/>
                  </a:cubicBezTo>
                  <a:cubicBezTo>
                    <a:pt x="725" y="851"/>
                    <a:pt x="712" y="834"/>
                    <a:pt x="701" y="814"/>
                  </a:cubicBezTo>
                  <a:lnTo>
                    <a:pt x="701" y="811"/>
                  </a:lnTo>
                  <a:lnTo>
                    <a:pt x="698" y="811"/>
                  </a:lnTo>
                  <a:cubicBezTo>
                    <a:pt x="698" y="807"/>
                    <a:pt x="694" y="807"/>
                    <a:pt x="694" y="803"/>
                  </a:cubicBezTo>
                  <a:cubicBezTo>
                    <a:pt x="684" y="790"/>
                    <a:pt x="657" y="753"/>
                    <a:pt x="606" y="668"/>
                  </a:cubicBezTo>
                  <a:lnTo>
                    <a:pt x="552" y="677"/>
                  </a:lnTo>
                  <a:cubicBezTo>
                    <a:pt x="549" y="679"/>
                    <a:pt x="548" y="679"/>
                    <a:pt x="547" y="679"/>
                  </a:cubicBezTo>
                  <a:cubicBezTo>
                    <a:pt x="545" y="679"/>
                    <a:pt x="544" y="677"/>
                    <a:pt x="541" y="677"/>
                  </a:cubicBezTo>
                  <a:lnTo>
                    <a:pt x="531" y="677"/>
                  </a:lnTo>
                  <a:lnTo>
                    <a:pt x="514" y="674"/>
                  </a:lnTo>
                  <a:lnTo>
                    <a:pt x="500" y="671"/>
                  </a:lnTo>
                  <a:lnTo>
                    <a:pt x="490" y="671"/>
                  </a:lnTo>
                  <a:lnTo>
                    <a:pt x="484" y="668"/>
                  </a:lnTo>
                  <a:cubicBezTo>
                    <a:pt x="484" y="668"/>
                    <a:pt x="480" y="668"/>
                    <a:pt x="476" y="664"/>
                  </a:cubicBezTo>
                  <a:lnTo>
                    <a:pt x="473" y="664"/>
                  </a:lnTo>
                  <a:cubicBezTo>
                    <a:pt x="467" y="660"/>
                    <a:pt x="456" y="654"/>
                    <a:pt x="449" y="651"/>
                  </a:cubicBezTo>
                  <a:cubicBezTo>
                    <a:pt x="436" y="640"/>
                    <a:pt x="423" y="624"/>
                    <a:pt x="409" y="606"/>
                  </a:cubicBezTo>
                  <a:cubicBezTo>
                    <a:pt x="391" y="569"/>
                    <a:pt x="385" y="525"/>
                    <a:pt x="391" y="487"/>
                  </a:cubicBezTo>
                  <a:cubicBezTo>
                    <a:pt x="402" y="450"/>
                    <a:pt x="418" y="415"/>
                    <a:pt x="449" y="382"/>
                  </a:cubicBezTo>
                  <a:cubicBezTo>
                    <a:pt x="476" y="348"/>
                    <a:pt x="517" y="321"/>
                    <a:pt x="561" y="293"/>
                  </a:cubicBezTo>
                  <a:cubicBezTo>
                    <a:pt x="647" y="242"/>
                    <a:pt x="749" y="208"/>
                    <a:pt x="841" y="178"/>
                  </a:cubicBezTo>
                  <a:cubicBezTo>
                    <a:pt x="1024" y="120"/>
                    <a:pt x="1184" y="65"/>
                    <a:pt x="1296" y="41"/>
                  </a:cubicBezTo>
                  <a:cubicBezTo>
                    <a:pt x="1351" y="28"/>
                    <a:pt x="1398" y="18"/>
                    <a:pt x="1429" y="15"/>
                  </a:cubicBezTo>
                  <a:cubicBezTo>
                    <a:pt x="1459" y="7"/>
                    <a:pt x="1473" y="7"/>
                    <a:pt x="1473" y="7"/>
                  </a:cubicBezTo>
                  <a:cubicBezTo>
                    <a:pt x="1473" y="7"/>
                    <a:pt x="1409" y="4"/>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2"/>
            <p:cNvSpPr/>
            <p:nvPr/>
          </p:nvSpPr>
          <p:spPr>
            <a:xfrm>
              <a:off x="657628" y="443583"/>
              <a:ext cx="182975" cy="97282"/>
            </a:xfrm>
            <a:custGeom>
              <a:avLst/>
              <a:gdLst/>
              <a:ahLst/>
              <a:cxnLst/>
              <a:rect l="l" t="t" r="r" b="b"/>
              <a:pathLst>
                <a:path w="4168" h="2216" extrusionOk="0">
                  <a:moveTo>
                    <a:pt x="2840" y="0"/>
                  </a:moveTo>
                  <a:cubicBezTo>
                    <a:pt x="2754" y="0"/>
                    <a:pt x="2670" y="7"/>
                    <a:pt x="2590" y="18"/>
                  </a:cubicBezTo>
                  <a:cubicBezTo>
                    <a:pt x="2467" y="32"/>
                    <a:pt x="2348" y="59"/>
                    <a:pt x="2235" y="94"/>
                  </a:cubicBezTo>
                  <a:cubicBezTo>
                    <a:pt x="2008" y="158"/>
                    <a:pt x="1807" y="250"/>
                    <a:pt x="1617" y="342"/>
                  </a:cubicBezTo>
                  <a:cubicBezTo>
                    <a:pt x="1524" y="390"/>
                    <a:pt x="1430" y="437"/>
                    <a:pt x="1348" y="485"/>
                  </a:cubicBezTo>
                  <a:cubicBezTo>
                    <a:pt x="1263" y="533"/>
                    <a:pt x="1181" y="580"/>
                    <a:pt x="1100" y="621"/>
                  </a:cubicBezTo>
                  <a:cubicBezTo>
                    <a:pt x="943" y="706"/>
                    <a:pt x="797" y="778"/>
                    <a:pt x="661" y="825"/>
                  </a:cubicBezTo>
                  <a:cubicBezTo>
                    <a:pt x="533" y="870"/>
                    <a:pt x="417" y="893"/>
                    <a:pt x="316" y="893"/>
                  </a:cubicBezTo>
                  <a:cubicBezTo>
                    <a:pt x="309" y="893"/>
                    <a:pt x="303" y="893"/>
                    <a:pt x="296" y="893"/>
                  </a:cubicBezTo>
                  <a:cubicBezTo>
                    <a:pt x="290" y="893"/>
                    <a:pt x="284" y="893"/>
                    <a:pt x="277" y="893"/>
                  </a:cubicBezTo>
                  <a:cubicBezTo>
                    <a:pt x="184" y="893"/>
                    <a:pt x="110" y="871"/>
                    <a:pt x="62" y="855"/>
                  </a:cubicBezTo>
                  <a:cubicBezTo>
                    <a:pt x="34" y="845"/>
                    <a:pt x="14" y="839"/>
                    <a:pt x="1" y="832"/>
                  </a:cubicBezTo>
                  <a:lnTo>
                    <a:pt x="1" y="832"/>
                  </a:lnTo>
                  <a:cubicBezTo>
                    <a:pt x="14" y="839"/>
                    <a:pt x="31" y="852"/>
                    <a:pt x="59" y="863"/>
                  </a:cubicBezTo>
                  <a:cubicBezTo>
                    <a:pt x="109" y="886"/>
                    <a:pt x="188" y="921"/>
                    <a:pt x="296" y="930"/>
                  </a:cubicBezTo>
                  <a:cubicBezTo>
                    <a:pt x="327" y="934"/>
                    <a:pt x="359" y="936"/>
                    <a:pt x="393" y="936"/>
                  </a:cubicBezTo>
                  <a:cubicBezTo>
                    <a:pt x="479" y="936"/>
                    <a:pt x="577" y="924"/>
                    <a:pt x="681" y="900"/>
                  </a:cubicBezTo>
                  <a:cubicBezTo>
                    <a:pt x="830" y="869"/>
                    <a:pt x="990" y="811"/>
                    <a:pt x="1157" y="740"/>
                  </a:cubicBezTo>
                  <a:cubicBezTo>
                    <a:pt x="1239" y="703"/>
                    <a:pt x="1328" y="665"/>
                    <a:pt x="1416" y="624"/>
                  </a:cubicBezTo>
                  <a:cubicBezTo>
                    <a:pt x="1504" y="587"/>
                    <a:pt x="1596" y="546"/>
                    <a:pt x="1692" y="512"/>
                  </a:cubicBezTo>
                  <a:cubicBezTo>
                    <a:pt x="1882" y="437"/>
                    <a:pt x="2086" y="365"/>
                    <a:pt x="2293" y="315"/>
                  </a:cubicBezTo>
                  <a:cubicBezTo>
                    <a:pt x="2464" y="271"/>
                    <a:pt x="2642" y="242"/>
                    <a:pt x="2821" y="242"/>
                  </a:cubicBezTo>
                  <a:cubicBezTo>
                    <a:pt x="2863" y="242"/>
                    <a:pt x="2905" y="244"/>
                    <a:pt x="2947" y="247"/>
                  </a:cubicBezTo>
                  <a:cubicBezTo>
                    <a:pt x="3164" y="263"/>
                    <a:pt x="3382" y="329"/>
                    <a:pt x="3565" y="444"/>
                  </a:cubicBezTo>
                  <a:cubicBezTo>
                    <a:pt x="3658" y="502"/>
                    <a:pt x="3736" y="570"/>
                    <a:pt x="3794" y="659"/>
                  </a:cubicBezTo>
                  <a:cubicBezTo>
                    <a:pt x="3858" y="743"/>
                    <a:pt x="3896" y="845"/>
                    <a:pt x="3920" y="948"/>
                  </a:cubicBezTo>
                  <a:cubicBezTo>
                    <a:pt x="3964" y="1158"/>
                    <a:pt x="3940" y="1383"/>
                    <a:pt x="3868" y="1577"/>
                  </a:cubicBezTo>
                  <a:cubicBezTo>
                    <a:pt x="3831" y="1676"/>
                    <a:pt x="3780" y="1764"/>
                    <a:pt x="3719" y="1842"/>
                  </a:cubicBezTo>
                  <a:cubicBezTo>
                    <a:pt x="3658" y="1917"/>
                    <a:pt x="3582" y="1978"/>
                    <a:pt x="3501" y="2015"/>
                  </a:cubicBezTo>
                  <a:cubicBezTo>
                    <a:pt x="3418" y="2056"/>
                    <a:pt x="3331" y="2074"/>
                    <a:pt x="3244" y="2074"/>
                  </a:cubicBezTo>
                  <a:cubicBezTo>
                    <a:pt x="3156" y="2074"/>
                    <a:pt x="3070" y="2055"/>
                    <a:pt x="2991" y="2023"/>
                  </a:cubicBezTo>
                  <a:cubicBezTo>
                    <a:pt x="2950" y="2009"/>
                    <a:pt x="2916" y="1992"/>
                    <a:pt x="2882" y="1971"/>
                  </a:cubicBezTo>
                  <a:cubicBezTo>
                    <a:pt x="2865" y="1962"/>
                    <a:pt x="2848" y="1951"/>
                    <a:pt x="2831" y="1941"/>
                  </a:cubicBezTo>
                  <a:cubicBezTo>
                    <a:pt x="2818" y="1927"/>
                    <a:pt x="2804" y="1913"/>
                    <a:pt x="2790" y="1904"/>
                  </a:cubicBezTo>
                  <a:cubicBezTo>
                    <a:pt x="2733" y="1852"/>
                    <a:pt x="2688" y="1794"/>
                    <a:pt x="2654" y="1733"/>
                  </a:cubicBezTo>
                  <a:cubicBezTo>
                    <a:pt x="2620" y="1672"/>
                    <a:pt x="2596" y="1610"/>
                    <a:pt x="2579" y="1553"/>
                  </a:cubicBezTo>
                  <a:cubicBezTo>
                    <a:pt x="2565" y="1495"/>
                    <a:pt x="2559" y="1437"/>
                    <a:pt x="2562" y="1386"/>
                  </a:cubicBezTo>
                  <a:cubicBezTo>
                    <a:pt x="2559" y="1288"/>
                    <a:pt x="2582" y="1206"/>
                    <a:pt x="2606" y="1155"/>
                  </a:cubicBezTo>
                  <a:cubicBezTo>
                    <a:pt x="2617" y="1128"/>
                    <a:pt x="2626" y="1111"/>
                    <a:pt x="2634" y="1097"/>
                  </a:cubicBezTo>
                  <a:cubicBezTo>
                    <a:pt x="2640" y="1084"/>
                    <a:pt x="2644" y="1080"/>
                    <a:pt x="2644" y="1080"/>
                  </a:cubicBezTo>
                  <a:lnTo>
                    <a:pt x="2644" y="1080"/>
                  </a:lnTo>
                  <a:cubicBezTo>
                    <a:pt x="2644" y="1080"/>
                    <a:pt x="2640" y="1084"/>
                    <a:pt x="2631" y="1097"/>
                  </a:cubicBezTo>
                  <a:cubicBezTo>
                    <a:pt x="2623" y="1108"/>
                    <a:pt x="2606" y="1125"/>
                    <a:pt x="2593" y="1148"/>
                  </a:cubicBezTo>
                  <a:cubicBezTo>
                    <a:pt x="2562" y="1196"/>
                    <a:pt x="2524" y="1274"/>
                    <a:pt x="2511" y="1383"/>
                  </a:cubicBezTo>
                  <a:cubicBezTo>
                    <a:pt x="2504" y="1437"/>
                    <a:pt x="2504" y="1499"/>
                    <a:pt x="2515" y="1566"/>
                  </a:cubicBezTo>
                  <a:cubicBezTo>
                    <a:pt x="2524" y="1631"/>
                    <a:pt x="2542" y="1703"/>
                    <a:pt x="2573" y="1774"/>
                  </a:cubicBezTo>
                  <a:cubicBezTo>
                    <a:pt x="2606" y="1846"/>
                    <a:pt x="2651" y="1917"/>
                    <a:pt x="2712" y="1982"/>
                  </a:cubicBezTo>
                  <a:cubicBezTo>
                    <a:pt x="2725" y="1998"/>
                    <a:pt x="2742" y="2012"/>
                    <a:pt x="2760" y="2029"/>
                  </a:cubicBezTo>
                  <a:cubicBezTo>
                    <a:pt x="2777" y="2043"/>
                    <a:pt x="2797" y="2056"/>
                    <a:pt x="2814" y="2073"/>
                  </a:cubicBezTo>
                  <a:cubicBezTo>
                    <a:pt x="2855" y="2097"/>
                    <a:pt x="2899" y="2125"/>
                    <a:pt x="2943" y="2141"/>
                  </a:cubicBezTo>
                  <a:cubicBezTo>
                    <a:pt x="2984" y="2162"/>
                    <a:pt x="3031" y="2175"/>
                    <a:pt x="3083" y="2189"/>
                  </a:cubicBezTo>
                  <a:cubicBezTo>
                    <a:pt x="3107" y="2196"/>
                    <a:pt x="3130" y="2199"/>
                    <a:pt x="3157" y="2206"/>
                  </a:cubicBezTo>
                  <a:cubicBezTo>
                    <a:pt x="3182" y="2213"/>
                    <a:pt x="3209" y="2213"/>
                    <a:pt x="3236" y="2213"/>
                  </a:cubicBezTo>
                  <a:cubicBezTo>
                    <a:pt x="3256" y="2215"/>
                    <a:pt x="3276" y="2216"/>
                    <a:pt x="3296" y="2216"/>
                  </a:cubicBezTo>
                  <a:cubicBezTo>
                    <a:pt x="3386" y="2216"/>
                    <a:pt x="3477" y="2198"/>
                    <a:pt x="3565" y="2158"/>
                  </a:cubicBezTo>
                  <a:cubicBezTo>
                    <a:pt x="3671" y="2114"/>
                    <a:pt x="3766" y="2039"/>
                    <a:pt x="3848" y="1951"/>
                  </a:cubicBezTo>
                  <a:cubicBezTo>
                    <a:pt x="3926" y="1863"/>
                    <a:pt x="3991" y="1757"/>
                    <a:pt x="4039" y="1645"/>
                  </a:cubicBezTo>
                  <a:cubicBezTo>
                    <a:pt x="4134" y="1420"/>
                    <a:pt x="4168" y="1161"/>
                    <a:pt x="4116" y="907"/>
                  </a:cubicBezTo>
                  <a:cubicBezTo>
                    <a:pt x="4093" y="781"/>
                    <a:pt x="4042" y="655"/>
                    <a:pt x="3974" y="539"/>
                  </a:cubicBezTo>
                  <a:cubicBezTo>
                    <a:pt x="3903" y="427"/>
                    <a:pt x="3800" y="325"/>
                    <a:pt x="3695" y="250"/>
                  </a:cubicBezTo>
                  <a:cubicBezTo>
                    <a:pt x="3586" y="172"/>
                    <a:pt x="3467" y="114"/>
                    <a:pt x="3341" y="76"/>
                  </a:cubicBezTo>
                  <a:cubicBezTo>
                    <a:pt x="3215" y="36"/>
                    <a:pt x="3089" y="15"/>
                    <a:pt x="2964" y="5"/>
                  </a:cubicBezTo>
                  <a:cubicBezTo>
                    <a:pt x="2922" y="2"/>
                    <a:pt x="2881" y="0"/>
                    <a:pt x="2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2"/>
            <p:cNvSpPr/>
            <p:nvPr/>
          </p:nvSpPr>
          <p:spPr>
            <a:xfrm>
              <a:off x="803554" y="404072"/>
              <a:ext cx="142499" cy="72215"/>
            </a:xfrm>
            <a:custGeom>
              <a:avLst/>
              <a:gdLst/>
              <a:ahLst/>
              <a:cxnLst/>
              <a:rect l="l" t="t" r="r" b="b"/>
              <a:pathLst>
                <a:path w="3246" h="1645" extrusionOk="0">
                  <a:moveTo>
                    <a:pt x="0" y="0"/>
                  </a:moveTo>
                  <a:cubicBezTo>
                    <a:pt x="0" y="0"/>
                    <a:pt x="21" y="4"/>
                    <a:pt x="54" y="7"/>
                  </a:cubicBezTo>
                  <a:cubicBezTo>
                    <a:pt x="72" y="11"/>
                    <a:pt x="92" y="14"/>
                    <a:pt x="119" y="17"/>
                  </a:cubicBezTo>
                  <a:cubicBezTo>
                    <a:pt x="143" y="20"/>
                    <a:pt x="174" y="28"/>
                    <a:pt x="205" y="34"/>
                  </a:cubicBezTo>
                  <a:cubicBezTo>
                    <a:pt x="334" y="61"/>
                    <a:pt x="514" y="116"/>
                    <a:pt x="711" y="208"/>
                  </a:cubicBezTo>
                  <a:cubicBezTo>
                    <a:pt x="813" y="256"/>
                    <a:pt x="915" y="317"/>
                    <a:pt x="1021" y="388"/>
                  </a:cubicBezTo>
                  <a:cubicBezTo>
                    <a:pt x="1123" y="460"/>
                    <a:pt x="1225" y="541"/>
                    <a:pt x="1320" y="637"/>
                  </a:cubicBezTo>
                  <a:cubicBezTo>
                    <a:pt x="1419" y="732"/>
                    <a:pt x="1507" y="841"/>
                    <a:pt x="1588" y="956"/>
                  </a:cubicBezTo>
                  <a:cubicBezTo>
                    <a:pt x="1667" y="1075"/>
                    <a:pt x="1745" y="1212"/>
                    <a:pt x="1861" y="1334"/>
                  </a:cubicBezTo>
                  <a:cubicBezTo>
                    <a:pt x="1976" y="1453"/>
                    <a:pt x="2123" y="1551"/>
                    <a:pt x="2279" y="1603"/>
                  </a:cubicBezTo>
                  <a:cubicBezTo>
                    <a:pt x="2368" y="1630"/>
                    <a:pt x="2460" y="1645"/>
                    <a:pt x="2550" y="1645"/>
                  </a:cubicBezTo>
                  <a:cubicBezTo>
                    <a:pt x="2626" y="1645"/>
                    <a:pt x="2701" y="1634"/>
                    <a:pt x="2772" y="1612"/>
                  </a:cubicBezTo>
                  <a:cubicBezTo>
                    <a:pt x="2851" y="1592"/>
                    <a:pt x="2926" y="1555"/>
                    <a:pt x="2990" y="1507"/>
                  </a:cubicBezTo>
                  <a:cubicBezTo>
                    <a:pt x="3055" y="1460"/>
                    <a:pt x="3109" y="1399"/>
                    <a:pt x="3150" y="1334"/>
                  </a:cubicBezTo>
                  <a:cubicBezTo>
                    <a:pt x="3225" y="1198"/>
                    <a:pt x="3246" y="1052"/>
                    <a:pt x="3218" y="926"/>
                  </a:cubicBezTo>
                  <a:cubicBezTo>
                    <a:pt x="3194" y="796"/>
                    <a:pt x="3116" y="691"/>
                    <a:pt x="3024" y="640"/>
                  </a:cubicBezTo>
                  <a:cubicBezTo>
                    <a:pt x="2969" y="606"/>
                    <a:pt x="2909" y="590"/>
                    <a:pt x="2856" y="590"/>
                  </a:cubicBezTo>
                  <a:cubicBezTo>
                    <a:pt x="2824" y="590"/>
                    <a:pt x="2794" y="596"/>
                    <a:pt x="2769" y="606"/>
                  </a:cubicBezTo>
                  <a:cubicBezTo>
                    <a:pt x="2701" y="633"/>
                    <a:pt x="2667" y="681"/>
                    <a:pt x="2650" y="711"/>
                  </a:cubicBezTo>
                  <a:cubicBezTo>
                    <a:pt x="2643" y="728"/>
                    <a:pt x="2640" y="742"/>
                    <a:pt x="2637" y="752"/>
                  </a:cubicBezTo>
                  <a:cubicBezTo>
                    <a:pt x="2637" y="759"/>
                    <a:pt x="2633" y="766"/>
                    <a:pt x="2633" y="766"/>
                  </a:cubicBezTo>
                  <a:cubicBezTo>
                    <a:pt x="2633" y="766"/>
                    <a:pt x="2637" y="763"/>
                    <a:pt x="2640" y="752"/>
                  </a:cubicBezTo>
                  <a:cubicBezTo>
                    <a:pt x="2643" y="745"/>
                    <a:pt x="2650" y="732"/>
                    <a:pt x="2660" y="718"/>
                  </a:cubicBezTo>
                  <a:cubicBezTo>
                    <a:pt x="2681" y="691"/>
                    <a:pt x="2722" y="657"/>
                    <a:pt x="2783" y="647"/>
                  </a:cubicBezTo>
                  <a:cubicBezTo>
                    <a:pt x="2794" y="644"/>
                    <a:pt x="2805" y="643"/>
                    <a:pt x="2816" y="643"/>
                  </a:cubicBezTo>
                  <a:cubicBezTo>
                    <a:pt x="2868" y="643"/>
                    <a:pt x="2926" y="667"/>
                    <a:pt x="2973" y="711"/>
                  </a:cubicBezTo>
                  <a:cubicBezTo>
                    <a:pt x="3034" y="766"/>
                    <a:pt x="3075" y="847"/>
                    <a:pt x="3082" y="946"/>
                  </a:cubicBezTo>
                  <a:cubicBezTo>
                    <a:pt x="3089" y="1041"/>
                    <a:pt x="3062" y="1150"/>
                    <a:pt x="2997" y="1235"/>
                  </a:cubicBezTo>
                  <a:cubicBezTo>
                    <a:pt x="2963" y="1276"/>
                    <a:pt x="2926" y="1310"/>
                    <a:pt x="2878" y="1341"/>
                  </a:cubicBezTo>
                  <a:cubicBezTo>
                    <a:pt x="2827" y="1372"/>
                    <a:pt x="2776" y="1392"/>
                    <a:pt x="2718" y="1405"/>
                  </a:cubicBezTo>
                  <a:cubicBezTo>
                    <a:pt x="2674" y="1416"/>
                    <a:pt x="2626" y="1420"/>
                    <a:pt x="2578" y="1420"/>
                  </a:cubicBezTo>
                  <a:cubicBezTo>
                    <a:pt x="2563" y="1420"/>
                    <a:pt x="2549" y="1420"/>
                    <a:pt x="2535" y="1419"/>
                  </a:cubicBezTo>
                  <a:cubicBezTo>
                    <a:pt x="2473" y="1419"/>
                    <a:pt x="2409" y="1408"/>
                    <a:pt x="2348" y="1388"/>
                  </a:cubicBezTo>
                  <a:cubicBezTo>
                    <a:pt x="2225" y="1351"/>
                    <a:pt x="2106" y="1283"/>
                    <a:pt x="2014" y="1184"/>
                  </a:cubicBezTo>
                  <a:cubicBezTo>
                    <a:pt x="1922" y="1089"/>
                    <a:pt x="1844" y="963"/>
                    <a:pt x="1752" y="841"/>
                  </a:cubicBezTo>
                  <a:cubicBezTo>
                    <a:pt x="1660" y="714"/>
                    <a:pt x="1555" y="603"/>
                    <a:pt x="1442" y="504"/>
                  </a:cubicBezTo>
                  <a:cubicBezTo>
                    <a:pt x="1334" y="408"/>
                    <a:pt x="1214" y="327"/>
                    <a:pt x="1095" y="262"/>
                  </a:cubicBezTo>
                  <a:cubicBezTo>
                    <a:pt x="980" y="201"/>
                    <a:pt x="864" y="147"/>
                    <a:pt x="752" y="109"/>
                  </a:cubicBezTo>
                  <a:cubicBezTo>
                    <a:pt x="534" y="31"/>
                    <a:pt x="340" y="11"/>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2"/>
            <p:cNvSpPr/>
            <p:nvPr/>
          </p:nvSpPr>
          <p:spPr>
            <a:xfrm>
              <a:off x="866552" y="451880"/>
              <a:ext cx="73401" cy="85912"/>
            </a:xfrm>
            <a:custGeom>
              <a:avLst/>
              <a:gdLst/>
              <a:ahLst/>
              <a:cxnLst/>
              <a:rect l="l" t="t" r="r" b="b"/>
              <a:pathLst>
                <a:path w="1672" h="1957" extrusionOk="0">
                  <a:moveTo>
                    <a:pt x="1" y="0"/>
                  </a:moveTo>
                  <a:cubicBezTo>
                    <a:pt x="1" y="0"/>
                    <a:pt x="15" y="7"/>
                    <a:pt x="35" y="27"/>
                  </a:cubicBezTo>
                  <a:cubicBezTo>
                    <a:pt x="51" y="44"/>
                    <a:pt x="82" y="71"/>
                    <a:pt x="113" y="112"/>
                  </a:cubicBezTo>
                  <a:cubicBezTo>
                    <a:pt x="178" y="187"/>
                    <a:pt x="260" y="310"/>
                    <a:pt x="313" y="470"/>
                  </a:cubicBezTo>
                  <a:cubicBezTo>
                    <a:pt x="341" y="548"/>
                    <a:pt x="365" y="633"/>
                    <a:pt x="378" y="732"/>
                  </a:cubicBezTo>
                  <a:cubicBezTo>
                    <a:pt x="392" y="826"/>
                    <a:pt x="402" y="928"/>
                    <a:pt x="419" y="1038"/>
                  </a:cubicBezTo>
                  <a:cubicBezTo>
                    <a:pt x="436" y="1146"/>
                    <a:pt x="453" y="1262"/>
                    <a:pt x="494" y="1381"/>
                  </a:cubicBezTo>
                  <a:cubicBezTo>
                    <a:pt x="531" y="1497"/>
                    <a:pt x="593" y="1613"/>
                    <a:pt x="674" y="1715"/>
                  </a:cubicBezTo>
                  <a:cubicBezTo>
                    <a:pt x="759" y="1813"/>
                    <a:pt x="872" y="1902"/>
                    <a:pt x="1007" y="1939"/>
                  </a:cubicBezTo>
                  <a:cubicBezTo>
                    <a:pt x="1028" y="1942"/>
                    <a:pt x="1045" y="1946"/>
                    <a:pt x="1062" y="1949"/>
                  </a:cubicBezTo>
                  <a:lnTo>
                    <a:pt x="1113" y="1956"/>
                  </a:lnTo>
                  <a:cubicBezTo>
                    <a:pt x="1147" y="1956"/>
                    <a:pt x="1185" y="1956"/>
                    <a:pt x="1219" y="1949"/>
                  </a:cubicBezTo>
                  <a:cubicBezTo>
                    <a:pt x="1290" y="1939"/>
                    <a:pt x="1354" y="1915"/>
                    <a:pt x="1409" y="1881"/>
                  </a:cubicBezTo>
                  <a:cubicBezTo>
                    <a:pt x="1525" y="1813"/>
                    <a:pt x="1610" y="1707"/>
                    <a:pt x="1647" y="1592"/>
                  </a:cubicBezTo>
                  <a:cubicBezTo>
                    <a:pt x="1664" y="1534"/>
                    <a:pt x="1671" y="1476"/>
                    <a:pt x="1671" y="1418"/>
                  </a:cubicBezTo>
                  <a:cubicBezTo>
                    <a:pt x="1668" y="1360"/>
                    <a:pt x="1654" y="1306"/>
                    <a:pt x="1630" y="1258"/>
                  </a:cubicBezTo>
                  <a:cubicBezTo>
                    <a:pt x="1607" y="1211"/>
                    <a:pt x="1569" y="1170"/>
                    <a:pt x="1525" y="1143"/>
                  </a:cubicBezTo>
                  <a:cubicBezTo>
                    <a:pt x="1489" y="1121"/>
                    <a:pt x="1449" y="1110"/>
                    <a:pt x="1412" y="1110"/>
                  </a:cubicBezTo>
                  <a:cubicBezTo>
                    <a:pt x="1403" y="1110"/>
                    <a:pt x="1394" y="1111"/>
                    <a:pt x="1385" y="1112"/>
                  </a:cubicBezTo>
                  <a:cubicBezTo>
                    <a:pt x="1341" y="1119"/>
                    <a:pt x="1304" y="1140"/>
                    <a:pt x="1276" y="1160"/>
                  </a:cubicBezTo>
                  <a:cubicBezTo>
                    <a:pt x="1249" y="1184"/>
                    <a:pt x="1229" y="1204"/>
                    <a:pt x="1215" y="1225"/>
                  </a:cubicBezTo>
                  <a:cubicBezTo>
                    <a:pt x="1181" y="1269"/>
                    <a:pt x="1167" y="1306"/>
                    <a:pt x="1153" y="1330"/>
                  </a:cubicBezTo>
                  <a:cubicBezTo>
                    <a:pt x="1140" y="1357"/>
                    <a:pt x="1137" y="1371"/>
                    <a:pt x="1137" y="1371"/>
                  </a:cubicBezTo>
                  <a:cubicBezTo>
                    <a:pt x="1137" y="1371"/>
                    <a:pt x="1144" y="1357"/>
                    <a:pt x="1161" y="1337"/>
                  </a:cubicBezTo>
                  <a:cubicBezTo>
                    <a:pt x="1181" y="1316"/>
                    <a:pt x="1208" y="1286"/>
                    <a:pt x="1246" y="1255"/>
                  </a:cubicBezTo>
                  <a:cubicBezTo>
                    <a:pt x="1278" y="1226"/>
                    <a:pt x="1329" y="1197"/>
                    <a:pt x="1381" y="1197"/>
                  </a:cubicBezTo>
                  <a:cubicBezTo>
                    <a:pt x="1383" y="1197"/>
                    <a:pt x="1386" y="1197"/>
                    <a:pt x="1389" y="1197"/>
                  </a:cubicBezTo>
                  <a:cubicBezTo>
                    <a:pt x="1416" y="1201"/>
                    <a:pt x="1439" y="1214"/>
                    <a:pt x="1460" y="1235"/>
                  </a:cubicBezTo>
                  <a:cubicBezTo>
                    <a:pt x="1477" y="1252"/>
                    <a:pt x="1494" y="1279"/>
                    <a:pt x="1505" y="1313"/>
                  </a:cubicBezTo>
                  <a:cubicBezTo>
                    <a:pt x="1514" y="1344"/>
                    <a:pt x="1518" y="1381"/>
                    <a:pt x="1514" y="1418"/>
                  </a:cubicBezTo>
                  <a:cubicBezTo>
                    <a:pt x="1511" y="1452"/>
                    <a:pt x="1497" y="1490"/>
                    <a:pt x="1480" y="1528"/>
                  </a:cubicBezTo>
                  <a:cubicBezTo>
                    <a:pt x="1439" y="1595"/>
                    <a:pt x="1382" y="1657"/>
                    <a:pt x="1307" y="1701"/>
                  </a:cubicBezTo>
                  <a:cubicBezTo>
                    <a:pt x="1269" y="1721"/>
                    <a:pt x="1229" y="1735"/>
                    <a:pt x="1188" y="1741"/>
                  </a:cubicBezTo>
                  <a:cubicBezTo>
                    <a:pt x="1174" y="1741"/>
                    <a:pt x="1161" y="1743"/>
                    <a:pt x="1147" y="1743"/>
                  </a:cubicBezTo>
                  <a:cubicBezTo>
                    <a:pt x="1140" y="1743"/>
                    <a:pt x="1133" y="1743"/>
                    <a:pt x="1127" y="1741"/>
                  </a:cubicBezTo>
                  <a:lnTo>
                    <a:pt x="1092" y="1738"/>
                  </a:lnTo>
                  <a:cubicBezTo>
                    <a:pt x="1082" y="1738"/>
                    <a:pt x="1072" y="1735"/>
                    <a:pt x="1062" y="1732"/>
                  </a:cubicBezTo>
                  <a:cubicBezTo>
                    <a:pt x="977" y="1711"/>
                    <a:pt x="896" y="1657"/>
                    <a:pt x="827" y="1581"/>
                  </a:cubicBezTo>
                  <a:cubicBezTo>
                    <a:pt x="759" y="1507"/>
                    <a:pt x="704" y="1415"/>
                    <a:pt x="668" y="1316"/>
                  </a:cubicBezTo>
                  <a:cubicBezTo>
                    <a:pt x="630" y="1221"/>
                    <a:pt x="607" y="1112"/>
                    <a:pt x="582" y="1010"/>
                  </a:cubicBezTo>
                  <a:cubicBezTo>
                    <a:pt x="538" y="799"/>
                    <a:pt x="491" y="589"/>
                    <a:pt x="402" y="429"/>
                  </a:cubicBezTo>
                  <a:cubicBezTo>
                    <a:pt x="317" y="269"/>
                    <a:pt x="208" y="163"/>
                    <a:pt x="130" y="95"/>
                  </a:cubicBezTo>
                  <a:cubicBezTo>
                    <a:pt x="89" y="61"/>
                    <a:pt x="59" y="38"/>
                    <a:pt x="35" y="24"/>
                  </a:cubicBezTo>
                  <a:cubicBezTo>
                    <a:pt x="15"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2"/>
            <p:cNvSpPr/>
            <p:nvPr/>
          </p:nvSpPr>
          <p:spPr>
            <a:xfrm>
              <a:off x="899873" y="410833"/>
              <a:ext cx="36174" cy="41222"/>
            </a:xfrm>
            <a:custGeom>
              <a:avLst/>
              <a:gdLst/>
              <a:ahLst/>
              <a:cxnLst/>
              <a:rect l="l" t="t" r="r" b="b"/>
              <a:pathLst>
                <a:path w="824" h="939" extrusionOk="0">
                  <a:moveTo>
                    <a:pt x="467" y="1"/>
                  </a:moveTo>
                  <a:cubicBezTo>
                    <a:pt x="455" y="1"/>
                    <a:pt x="442" y="1"/>
                    <a:pt x="429" y="3"/>
                  </a:cubicBezTo>
                  <a:cubicBezTo>
                    <a:pt x="368" y="9"/>
                    <a:pt x="306" y="26"/>
                    <a:pt x="248" y="61"/>
                  </a:cubicBezTo>
                  <a:cubicBezTo>
                    <a:pt x="187" y="95"/>
                    <a:pt x="137" y="146"/>
                    <a:pt x="99" y="204"/>
                  </a:cubicBezTo>
                  <a:cubicBezTo>
                    <a:pt x="58" y="262"/>
                    <a:pt x="34" y="326"/>
                    <a:pt x="14" y="394"/>
                  </a:cubicBezTo>
                  <a:cubicBezTo>
                    <a:pt x="0" y="462"/>
                    <a:pt x="0" y="533"/>
                    <a:pt x="11" y="601"/>
                  </a:cubicBezTo>
                  <a:cubicBezTo>
                    <a:pt x="24" y="670"/>
                    <a:pt x="52" y="734"/>
                    <a:pt x="92" y="789"/>
                  </a:cubicBezTo>
                  <a:cubicBezTo>
                    <a:pt x="133" y="843"/>
                    <a:pt x="184" y="884"/>
                    <a:pt x="242" y="911"/>
                  </a:cubicBezTo>
                  <a:cubicBezTo>
                    <a:pt x="269" y="921"/>
                    <a:pt x="300" y="932"/>
                    <a:pt x="330" y="935"/>
                  </a:cubicBezTo>
                  <a:cubicBezTo>
                    <a:pt x="346" y="937"/>
                    <a:pt x="363" y="939"/>
                    <a:pt x="379" y="939"/>
                  </a:cubicBezTo>
                  <a:cubicBezTo>
                    <a:pt x="392" y="939"/>
                    <a:pt x="404" y="938"/>
                    <a:pt x="415" y="935"/>
                  </a:cubicBezTo>
                  <a:cubicBezTo>
                    <a:pt x="466" y="928"/>
                    <a:pt x="507" y="904"/>
                    <a:pt x="537" y="877"/>
                  </a:cubicBezTo>
                  <a:cubicBezTo>
                    <a:pt x="568" y="850"/>
                    <a:pt x="586" y="822"/>
                    <a:pt x="599" y="799"/>
                  </a:cubicBezTo>
                  <a:cubicBezTo>
                    <a:pt x="609" y="772"/>
                    <a:pt x="609" y="751"/>
                    <a:pt x="612" y="738"/>
                  </a:cubicBezTo>
                  <a:lnTo>
                    <a:pt x="612" y="720"/>
                  </a:lnTo>
                  <a:cubicBezTo>
                    <a:pt x="612" y="720"/>
                    <a:pt x="612" y="720"/>
                    <a:pt x="612" y="720"/>
                  </a:cubicBezTo>
                  <a:cubicBezTo>
                    <a:pt x="608" y="720"/>
                    <a:pt x="601" y="749"/>
                    <a:pt x="565" y="772"/>
                  </a:cubicBezTo>
                  <a:cubicBezTo>
                    <a:pt x="548" y="785"/>
                    <a:pt x="524" y="795"/>
                    <a:pt x="497" y="799"/>
                  </a:cubicBezTo>
                  <a:cubicBezTo>
                    <a:pt x="487" y="800"/>
                    <a:pt x="476" y="801"/>
                    <a:pt x="466" y="801"/>
                  </a:cubicBezTo>
                  <a:cubicBezTo>
                    <a:pt x="448" y="801"/>
                    <a:pt x="429" y="798"/>
                    <a:pt x="412" y="792"/>
                  </a:cubicBezTo>
                  <a:cubicBezTo>
                    <a:pt x="399" y="789"/>
                    <a:pt x="388" y="785"/>
                    <a:pt x="378" y="775"/>
                  </a:cubicBezTo>
                  <a:cubicBezTo>
                    <a:pt x="364" y="769"/>
                    <a:pt x="354" y="758"/>
                    <a:pt x="344" y="748"/>
                  </a:cubicBezTo>
                  <a:cubicBezTo>
                    <a:pt x="323" y="724"/>
                    <a:pt x="306" y="697"/>
                    <a:pt x="297" y="667"/>
                  </a:cubicBezTo>
                  <a:cubicBezTo>
                    <a:pt x="283" y="632"/>
                    <a:pt x="276" y="601"/>
                    <a:pt x="276" y="564"/>
                  </a:cubicBezTo>
                  <a:cubicBezTo>
                    <a:pt x="272" y="530"/>
                    <a:pt x="279" y="496"/>
                    <a:pt x="289" y="458"/>
                  </a:cubicBezTo>
                  <a:cubicBezTo>
                    <a:pt x="297" y="425"/>
                    <a:pt x="313" y="391"/>
                    <a:pt x="333" y="364"/>
                  </a:cubicBezTo>
                  <a:cubicBezTo>
                    <a:pt x="354" y="336"/>
                    <a:pt x="378" y="309"/>
                    <a:pt x="402" y="289"/>
                  </a:cubicBezTo>
                  <a:cubicBezTo>
                    <a:pt x="449" y="251"/>
                    <a:pt x="510" y="213"/>
                    <a:pt x="575" y="204"/>
                  </a:cubicBezTo>
                  <a:cubicBezTo>
                    <a:pt x="609" y="197"/>
                    <a:pt x="639" y="193"/>
                    <a:pt x="670" y="186"/>
                  </a:cubicBezTo>
                  <a:cubicBezTo>
                    <a:pt x="678" y="186"/>
                    <a:pt x="687" y="185"/>
                    <a:pt x="695" y="185"/>
                  </a:cubicBezTo>
                  <a:cubicBezTo>
                    <a:pt x="715" y="185"/>
                    <a:pt x="734" y="187"/>
                    <a:pt x="749" y="190"/>
                  </a:cubicBezTo>
                  <a:cubicBezTo>
                    <a:pt x="772" y="190"/>
                    <a:pt x="793" y="193"/>
                    <a:pt x="803" y="197"/>
                  </a:cubicBezTo>
                  <a:cubicBezTo>
                    <a:pt x="817" y="200"/>
                    <a:pt x="823" y="204"/>
                    <a:pt x="823" y="204"/>
                  </a:cubicBezTo>
                  <a:cubicBezTo>
                    <a:pt x="823" y="204"/>
                    <a:pt x="820" y="197"/>
                    <a:pt x="813" y="183"/>
                  </a:cubicBezTo>
                  <a:cubicBezTo>
                    <a:pt x="807" y="173"/>
                    <a:pt x="796" y="156"/>
                    <a:pt x="779" y="136"/>
                  </a:cubicBezTo>
                  <a:cubicBezTo>
                    <a:pt x="762" y="115"/>
                    <a:pt x="738" y="91"/>
                    <a:pt x="708" y="71"/>
                  </a:cubicBezTo>
                  <a:cubicBezTo>
                    <a:pt x="677" y="47"/>
                    <a:pt x="636" y="26"/>
                    <a:pt x="589" y="17"/>
                  </a:cubicBezTo>
                  <a:cubicBezTo>
                    <a:pt x="552" y="8"/>
                    <a:pt x="511"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2"/>
            <p:cNvSpPr/>
            <p:nvPr/>
          </p:nvSpPr>
          <p:spPr>
            <a:xfrm>
              <a:off x="900883" y="491874"/>
              <a:ext cx="25769" cy="29940"/>
            </a:xfrm>
            <a:custGeom>
              <a:avLst/>
              <a:gdLst/>
              <a:ahLst/>
              <a:cxnLst/>
              <a:rect l="l" t="t" r="r" b="b"/>
              <a:pathLst>
                <a:path w="587" h="682" extrusionOk="0">
                  <a:moveTo>
                    <a:pt x="289" y="0"/>
                  </a:moveTo>
                  <a:cubicBezTo>
                    <a:pt x="247" y="0"/>
                    <a:pt x="201" y="9"/>
                    <a:pt x="154" y="34"/>
                  </a:cubicBezTo>
                  <a:cubicBezTo>
                    <a:pt x="127" y="48"/>
                    <a:pt x="103" y="66"/>
                    <a:pt x="79" y="92"/>
                  </a:cubicBezTo>
                  <a:cubicBezTo>
                    <a:pt x="56" y="116"/>
                    <a:pt x="38" y="147"/>
                    <a:pt x="25" y="177"/>
                  </a:cubicBezTo>
                  <a:cubicBezTo>
                    <a:pt x="1" y="242"/>
                    <a:pt x="1" y="306"/>
                    <a:pt x="8" y="361"/>
                  </a:cubicBezTo>
                  <a:cubicBezTo>
                    <a:pt x="18" y="416"/>
                    <a:pt x="38" y="463"/>
                    <a:pt x="65" y="507"/>
                  </a:cubicBezTo>
                  <a:cubicBezTo>
                    <a:pt x="93" y="548"/>
                    <a:pt x="123" y="589"/>
                    <a:pt x="164" y="617"/>
                  </a:cubicBezTo>
                  <a:cubicBezTo>
                    <a:pt x="205" y="647"/>
                    <a:pt x="253" y="667"/>
                    <a:pt x="297" y="674"/>
                  </a:cubicBezTo>
                  <a:cubicBezTo>
                    <a:pt x="321" y="678"/>
                    <a:pt x="345" y="681"/>
                    <a:pt x="365" y="681"/>
                  </a:cubicBezTo>
                  <a:cubicBezTo>
                    <a:pt x="389" y="678"/>
                    <a:pt x="409" y="674"/>
                    <a:pt x="426" y="670"/>
                  </a:cubicBezTo>
                  <a:cubicBezTo>
                    <a:pt x="464" y="661"/>
                    <a:pt x="494" y="644"/>
                    <a:pt x="514" y="623"/>
                  </a:cubicBezTo>
                  <a:cubicBezTo>
                    <a:pt x="535" y="603"/>
                    <a:pt x="552" y="582"/>
                    <a:pt x="559" y="565"/>
                  </a:cubicBezTo>
                  <a:cubicBezTo>
                    <a:pt x="569" y="545"/>
                    <a:pt x="572" y="531"/>
                    <a:pt x="572" y="521"/>
                  </a:cubicBezTo>
                  <a:cubicBezTo>
                    <a:pt x="572" y="511"/>
                    <a:pt x="576" y="507"/>
                    <a:pt x="576" y="507"/>
                  </a:cubicBezTo>
                  <a:lnTo>
                    <a:pt x="576" y="507"/>
                  </a:lnTo>
                  <a:cubicBezTo>
                    <a:pt x="576" y="507"/>
                    <a:pt x="572" y="511"/>
                    <a:pt x="563" y="518"/>
                  </a:cubicBezTo>
                  <a:cubicBezTo>
                    <a:pt x="555" y="521"/>
                    <a:pt x="545" y="528"/>
                    <a:pt x="528" y="531"/>
                  </a:cubicBezTo>
                  <a:cubicBezTo>
                    <a:pt x="516" y="537"/>
                    <a:pt x="501" y="540"/>
                    <a:pt x="485" y="540"/>
                  </a:cubicBezTo>
                  <a:cubicBezTo>
                    <a:pt x="464" y="540"/>
                    <a:pt x="441" y="535"/>
                    <a:pt x="420" y="528"/>
                  </a:cubicBezTo>
                  <a:cubicBezTo>
                    <a:pt x="379" y="518"/>
                    <a:pt x="358" y="480"/>
                    <a:pt x="338" y="443"/>
                  </a:cubicBezTo>
                  <a:cubicBezTo>
                    <a:pt x="327" y="422"/>
                    <a:pt x="318" y="402"/>
                    <a:pt x="310" y="378"/>
                  </a:cubicBezTo>
                  <a:cubicBezTo>
                    <a:pt x="304" y="358"/>
                    <a:pt x="297" y="334"/>
                    <a:pt x="297" y="314"/>
                  </a:cubicBezTo>
                  <a:cubicBezTo>
                    <a:pt x="294" y="297"/>
                    <a:pt x="294" y="283"/>
                    <a:pt x="297" y="279"/>
                  </a:cubicBezTo>
                  <a:cubicBezTo>
                    <a:pt x="297" y="273"/>
                    <a:pt x="294" y="273"/>
                    <a:pt x="300" y="259"/>
                  </a:cubicBezTo>
                  <a:cubicBezTo>
                    <a:pt x="307" y="252"/>
                    <a:pt x="318" y="239"/>
                    <a:pt x="335" y="229"/>
                  </a:cubicBezTo>
                  <a:cubicBezTo>
                    <a:pt x="345" y="221"/>
                    <a:pt x="355" y="218"/>
                    <a:pt x="362" y="212"/>
                  </a:cubicBezTo>
                  <a:cubicBezTo>
                    <a:pt x="371" y="208"/>
                    <a:pt x="385" y="204"/>
                    <a:pt x="396" y="204"/>
                  </a:cubicBezTo>
                  <a:cubicBezTo>
                    <a:pt x="433" y="196"/>
                    <a:pt x="478" y="187"/>
                    <a:pt x="511" y="187"/>
                  </a:cubicBezTo>
                  <a:cubicBezTo>
                    <a:pt x="517" y="187"/>
                    <a:pt x="523" y="187"/>
                    <a:pt x="528" y="188"/>
                  </a:cubicBezTo>
                  <a:cubicBezTo>
                    <a:pt x="566" y="181"/>
                    <a:pt x="586" y="181"/>
                    <a:pt x="586" y="181"/>
                  </a:cubicBezTo>
                  <a:cubicBezTo>
                    <a:pt x="586" y="181"/>
                    <a:pt x="572" y="163"/>
                    <a:pt x="552" y="133"/>
                  </a:cubicBezTo>
                  <a:cubicBezTo>
                    <a:pt x="525" y="110"/>
                    <a:pt x="491" y="58"/>
                    <a:pt x="426" y="31"/>
                  </a:cubicBezTo>
                  <a:cubicBezTo>
                    <a:pt x="391" y="16"/>
                    <a:pt x="344"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2"/>
            <p:cNvSpPr/>
            <p:nvPr/>
          </p:nvSpPr>
          <p:spPr>
            <a:xfrm>
              <a:off x="869537" y="547145"/>
              <a:ext cx="35471" cy="66991"/>
            </a:xfrm>
            <a:custGeom>
              <a:avLst/>
              <a:gdLst/>
              <a:ahLst/>
              <a:cxnLst/>
              <a:rect l="l" t="t" r="r" b="b"/>
              <a:pathLst>
                <a:path w="808" h="1526" extrusionOk="0">
                  <a:moveTo>
                    <a:pt x="539" y="0"/>
                  </a:moveTo>
                  <a:cubicBezTo>
                    <a:pt x="490" y="3"/>
                    <a:pt x="432" y="11"/>
                    <a:pt x="378" y="38"/>
                  </a:cubicBezTo>
                  <a:cubicBezTo>
                    <a:pt x="324" y="61"/>
                    <a:pt x="266" y="96"/>
                    <a:pt x="212" y="140"/>
                  </a:cubicBezTo>
                  <a:cubicBezTo>
                    <a:pt x="157" y="184"/>
                    <a:pt x="103" y="242"/>
                    <a:pt x="69" y="313"/>
                  </a:cubicBezTo>
                  <a:cubicBezTo>
                    <a:pt x="35" y="385"/>
                    <a:pt x="11" y="470"/>
                    <a:pt x="4" y="548"/>
                  </a:cubicBezTo>
                  <a:cubicBezTo>
                    <a:pt x="4" y="568"/>
                    <a:pt x="0" y="589"/>
                    <a:pt x="4" y="609"/>
                  </a:cubicBezTo>
                  <a:lnTo>
                    <a:pt x="4" y="636"/>
                  </a:lnTo>
                  <a:cubicBezTo>
                    <a:pt x="4" y="647"/>
                    <a:pt x="8" y="656"/>
                    <a:pt x="8" y="667"/>
                  </a:cubicBezTo>
                  <a:cubicBezTo>
                    <a:pt x="8" y="688"/>
                    <a:pt x="8" y="708"/>
                    <a:pt x="11" y="728"/>
                  </a:cubicBezTo>
                  <a:cubicBezTo>
                    <a:pt x="14" y="745"/>
                    <a:pt x="18" y="766"/>
                    <a:pt x="21" y="786"/>
                  </a:cubicBezTo>
                  <a:cubicBezTo>
                    <a:pt x="55" y="939"/>
                    <a:pt x="113" y="1075"/>
                    <a:pt x="195" y="1187"/>
                  </a:cubicBezTo>
                  <a:cubicBezTo>
                    <a:pt x="276" y="1300"/>
                    <a:pt x="375" y="1385"/>
                    <a:pt x="467" y="1443"/>
                  </a:cubicBezTo>
                  <a:cubicBezTo>
                    <a:pt x="511" y="1473"/>
                    <a:pt x="559" y="1493"/>
                    <a:pt x="600" y="1504"/>
                  </a:cubicBezTo>
                  <a:cubicBezTo>
                    <a:pt x="644" y="1517"/>
                    <a:pt x="681" y="1521"/>
                    <a:pt x="712" y="1524"/>
                  </a:cubicBezTo>
                  <a:cubicBezTo>
                    <a:pt x="721" y="1525"/>
                    <a:pt x="729" y="1526"/>
                    <a:pt x="737" y="1526"/>
                  </a:cubicBezTo>
                  <a:cubicBezTo>
                    <a:pt x="756" y="1526"/>
                    <a:pt x="771" y="1523"/>
                    <a:pt x="783" y="1521"/>
                  </a:cubicBezTo>
                  <a:lnTo>
                    <a:pt x="807" y="1521"/>
                  </a:lnTo>
                  <a:cubicBezTo>
                    <a:pt x="807" y="1521"/>
                    <a:pt x="796" y="1517"/>
                    <a:pt x="783" y="1514"/>
                  </a:cubicBezTo>
                  <a:cubicBezTo>
                    <a:pt x="770" y="1510"/>
                    <a:pt x="746" y="1501"/>
                    <a:pt x="722" y="1490"/>
                  </a:cubicBezTo>
                  <a:cubicBezTo>
                    <a:pt x="667" y="1466"/>
                    <a:pt x="606" y="1412"/>
                    <a:pt x="548" y="1344"/>
                  </a:cubicBezTo>
                  <a:cubicBezTo>
                    <a:pt x="487" y="1276"/>
                    <a:pt x="436" y="1177"/>
                    <a:pt x="392" y="1075"/>
                  </a:cubicBezTo>
                  <a:cubicBezTo>
                    <a:pt x="347" y="973"/>
                    <a:pt x="307" y="861"/>
                    <a:pt x="310" y="749"/>
                  </a:cubicBezTo>
                  <a:lnTo>
                    <a:pt x="310" y="708"/>
                  </a:lnTo>
                  <a:lnTo>
                    <a:pt x="310" y="667"/>
                  </a:lnTo>
                  <a:cubicBezTo>
                    <a:pt x="310" y="653"/>
                    <a:pt x="314" y="639"/>
                    <a:pt x="317" y="630"/>
                  </a:cubicBezTo>
                  <a:cubicBezTo>
                    <a:pt x="321" y="616"/>
                    <a:pt x="324" y="603"/>
                    <a:pt x="327" y="592"/>
                  </a:cubicBezTo>
                  <a:cubicBezTo>
                    <a:pt x="341" y="541"/>
                    <a:pt x="351" y="501"/>
                    <a:pt x="368" y="460"/>
                  </a:cubicBezTo>
                  <a:lnTo>
                    <a:pt x="399" y="399"/>
                  </a:lnTo>
                  <a:cubicBezTo>
                    <a:pt x="402" y="388"/>
                    <a:pt x="409" y="378"/>
                    <a:pt x="412" y="367"/>
                  </a:cubicBezTo>
                  <a:cubicBezTo>
                    <a:pt x="419" y="358"/>
                    <a:pt x="423" y="347"/>
                    <a:pt x="429" y="337"/>
                  </a:cubicBezTo>
                  <a:cubicBezTo>
                    <a:pt x="450" y="296"/>
                    <a:pt x="473" y="262"/>
                    <a:pt x="504" y="231"/>
                  </a:cubicBezTo>
                  <a:cubicBezTo>
                    <a:pt x="531" y="204"/>
                    <a:pt x="562" y="181"/>
                    <a:pt x="589" y="154"/>
                  </a:cubicBezTo>
                  <a:cubicBezTo>
                    <a:pt x="603" y="140"/>
                    <a:pt x="616" y="129"/>
                    <a:pt x="630" y="119"/>
                  </a:cubicBezTo>
                  <a:cubicBezTo>
                    <a:pt x="644" y="113"/>
                    <a:pt x="657" y="102"/>
                    <a:pt x="671" y="99"/>
                  </a:cubicBezTo>
                  <a:cubicBezTo>
                    <a:pt x="685" y="88"/>
                    <a:pt x="694" y="85"/>
                    <a:pt x="705" y="78"/>
                  </a:cubicBezTo>
                  <a:cubicBezTo>
                    <a:pt x="715" y="75"/>
                    <a:pt x="725" y="72"/>
                    <a:pt x="732" y="68"/>
                  </a:cubicBezTo>
                  <a:cubicBezTo>
                    <a:pt x="749" y="61"/>
                    <a:pt x="756" y="58"/>
                    <a:pt x="756" y="58"/>
                  </a:cubicBezTo>
                  <a:cubicBezTo>
                    <a:pt x="756" y="58"/>
                    <a:pt x="749" y="55"/>
                    <a:pt x="735" y="47"/>
                  </a:cubicBezTo>
                  <a:cubicBezTo>
                    <a:pt x="725" y="41"/>
                    <a:pt x="718" y="38"/>
                    <a:pt x="705" y="31"/>
                  </a:cubicBezTo>
                  <a:cubicBezTo>
                    <a:pt x="691" y="27"/>
                    <a:pt x="677" y="21"/>
                    <a:pt x="664" y="17"/>
                  </a:cubicBezTo>
                  <a:cubicBezTo>
                    <a:pt x="647" y="14"/>
                    <a:pt x="630" y="11"/>
                    <a:pt x="606" y="7"/>
                  </a:cubicBezTo>
                  <a:cubicBezTo>
                    <a:pt x="586" y="3"/>
                    <a:pt x="565" y="3"/>
                    <a:pt x="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2"/>
            <p:cNvSpPr/>
            <p:nvPr/>
          </p:nvSpPr>
          <p:spPr>
            <a:xfrm>
              <a:off x="575796" y="565056"/>
              <a:ext cx="42320" cy="44602"/>
            </a:xfrm>
            <a:custGeom>
              <a:avLst/>
              <a:gdLst/>
              <a:ahLst/>
              <a:cxnLst/>
              <a:rect l="l" t="t" r="r" b="b"/>
              <a:pathLst>
                <a:path w="964" h="1016" extrusionOk="0">
                  <a:moveTo>
                    <a:pt x="385" y="0"/>
                  </a:moveTo>
                  <a:cubicBezTo>
                    <a:pt x="324" y="0"/>
                    <a:pt x="256" y="17"/>
                    <a:pt x="195" y="52"/>
                  </a:cubicBezTo>
                  <a:cubicBezTo>
                    <a:pt x="160" y="72"/>
                    <a:pt x="133" y="96"/>
                    <a:pt x="106" y="123"/>
                  </a:cubicBezTo>
                  <a:cubicBezTo>
                    <a:pt x="82" y="150"/>
                    <a:pt x="58" y="187"/>
                    <a:pt x="45" y="222"/>
                  </a:cubicBezTo>
                  <a:cubicBezTo>
                    <a:pt x="11" y="293"/>
                    <a:pt x="0" y="374"/>
                    <a:pt x="4" y="449"/>
                  </a:cubicBezTo>
                  <a:cubicBezTo>
                    <a:pt x="8" y="524"/>
                    <a:pt x="25" y="599"/>
                    <a:pt x="55" y="667"/>
                  </a:cubicBezTo>
                  <a:cubicBezTo>
                    <a:pt x="119" y="800"/>
                    <a:pt x="225" y="909"/>
                    <a:pt x="351" y="963"/>
                  </a:cubicBezTo>
                  <a:cubicBezTo>
                    <a:pt x="413" y="994"/>
                    <a:pt x="477" y="1011"/>
                    <a:pt x="538" y="1014"/>
                  </a:cubicBezTo>
                  <a:cubicBezTo>
                    <a:pt x="549" y="1015"/>
                    <a:pt x="559" y="1015"/>
                    <a:pt x="570" y="1015"/>
                  </a:cubicBezTo>
                  <a:cubicBezTo>
                    <a:pt x="617" y="1015"/>
                    <a:pt x="662" y="1010"/>
                    <a:pt x="702" y="1004"/>
                  </a:cubicBezTo>
                  <a:cubicBezTo>
                    <a:pt x="749" y="997"/>
                    <a:pt x="793" y="977"/>
                    <a:pt x="827" y="956"/>
                  </a:cubicBezTo>
                  <a:cubicBezTo>
                    <a:pt x="862" y="936"/>
                    <a:pt x="885" y="912"/>
                    <a:pt x="909" y="895"/>
                  </a:cubicBezTo>
                  <a:cubicBezTo>
                    <a:pt x="926" y="875"/>
                    <a:pt x="939" y="858"/>
                    <a:pt x="950" y="848"/>
                  </a:cubicBezTo>
                  <a:cubicBezTo>
                    <a:pt x="956" y="837"/>
                    <a:pt x="964" y="831"/>
                    <a:pt x="964" y="831"/>
                  </a:cubicBezTo>
                  <a:lnTo>
                    <a:pt x="939" y="831"/>
                  </a:lnTo>
                  <a:cubicBezTo>
                    <a:pt x="926" y="831"/>
                    <a:pt x="906" y="831"/>
                    <a:pt x="882" y="823"/>
                  </a:cubicBezTo>
                  <a:cubicBezTo>
                    <a:pt x="857" y="823"/>
                    <a:pt x="831" y="817"/>
                    <a:pt x="800" y="810"/>
                  </a:cubicBezTo>
                  <a:cubicBezTo>
                    <a:pt x="769" y="800"/>
                    <a:pt x="735" y="787"/>
                    <a:pt x="705" y="779"/>
                  </a:cubicBezTo>
                  <a:cubicBezTo>
                    <a:pt x="674" y="769"/>
                    <a:pt x="640" y="752"/>
                    <a:pt x="609" y="735"/>
                  </a:cubicBezTo>
                  <a:cubicBezTo>
                    <a:pt x="582" y="715"/>
                    <a:pt x="555" y="691"/>
                    <a:pt x="528" y="671"/>
                  </a:cubicBezTo>
                  <a:cubicBezTo>
                    <a:pt x="480" y="623"/>
                    <a:pt x="433" y="565"/>
                    <a:pt x="408" y="501"/>
                  </a:cubicBezTo>
                  <a:cubicBezTo>
                    <a:pt x="392" y="473"/>
                    <a:pt x="378" y="440"/>
                    <a:pt x="372" y="412"/>
                  </a:cubicBezTo>
                  <a:cubicBezTo>
                    <a:pt x="364" y="382"/>
                    <a:pt x="361" y="354"/>
                    <a:pt x="361" y="330"/>
                  </a:cubicBezTo>
                  <a:lnTo>
                    <a:pt x="361" y="297"/>
                  </a:lnTo>
                  <a:cubicBezTo>
                    <a:pt x="364" y="283"/>
                    <a:pt x="368" y="272"/>
                    <a:pt x="372" y="259"/>
                  </a:cubicBezTo>
                  <a:cubicBezTo>
                    <a:pt x="378" y="235"/>
                    <a:pt x="395" y="215"/>
                    <a:pt x="413" y="201"/>
                  </a:cubicBezTo>
                  <a:cubicBezTo>
                    <a:pt x="433" y="191"/>
                    <a:pt x="460" y="177"/>
                    <a:pt x="487" y="174"/>
                  </a:cubicBezTo>
                  <a:cubicBezTo>
                    <a:pt x="500" y="171"/>
                    <a:pt x="514" y="170"/>
                    <a:pt x="526" y="170"/>
                  </a:cubicBezTo>
                  <a:cubicBezTo>
                    <a:pt x="543" y="170"/>
                    <a:pt x="558" y="172"/>
                    <a:pt x="572" y="174"/>
                  </a:cubicBezTo>
                  <a:cubicBezTo>
                    <a:pt x="596" y="177"/>
                    <a:pt x="617" y="177"/>
                    <a:pt x="630" y="181"/>
                  </a:cubicBezTo>
                  <a:cubicBezTo>
                    <a:pt x="644" y="184"/>
                    <a:pt x="650" y="184"/>
                    <a:pt x="650" y="184"/>
                  </a:cubicBezTo>
                  <a:cubicBezTo>
                    <a:pt x="650" y="184"/>
                    <a:pt x="644" y="181"/>
                    <a:pt x="637" y="170"/>
                  </a:cubicBezTo>
                  <a:cubicBezTo>
                    <a:pt x="626" y="160"/>
                    <a:pt x="617" y="140"/>
                    <a:pt x="599" y="120"/>
                  </a:cubicBezTo>
                  <a:cubicBezTo>
                    <a:pt x="582" y="102"/>
                    <a:pt x="559" y="79"/>
                    <a:pt x="528" y="52"/>
                  </a:cubicBezTo>
                  <a:cubicBezTo>
                    <a:pt x="511" y="41"/>
                    <a:pt x="490" y="27"/>
                    <a:pt x="466" y="17"/>
                  </a:cubicBezTo>
                  <a:cubicBezTo>
                    <a:pt x="443" y="7"/>
                    <a:pt x="41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2"/>
            <p:cNvSpPr/>
            <p:nvPr/>
          </p:nvSpPr>
          <p:spPr>
            <a:xfrm>
              <a:off x="881171" y="570412"/>
              <a:ext cx="93726" cy="83278"/>
            </a:xfrm>
            <a:custGeom>
              <a:avLst/>
              <a:gdLst/>
              <a:ahLst/>
              <a:cxnLst/>
              <a:rect l="l" t="t" r="r" b="b"/>
              <a:pathLst>
                <a:path w="2135" h="1897" extrusionOk="0">
                  <a:moveTo>
                    <a:pt x="1730" y="0"/>
                  </a:moveTo>
                  <a:cubicBezTo>
                    <a:pt x="1682" y="0"/>
                    <a:pt x="1639" y="9"/>
                    <a:pt x="1603" y="21"/>
                  </a:cubicBezTo>
                  <a:cubicBezTo>
                    <a:pt x="1549" y="48"/>
                    <a:pt x="1514" y="82"/>
                    <a:pt x="1498" y="109"/>
                  </a:cubicBezTo>
                  <a:cubicBezTo>
                    <a:pt x="1487" y="123"/>
                    <a:pt x="1484" y="134"/>
                    <a:pt x="1481" y="140"/>
                  </a:cubicBezTo>
                  <a:cubicBezTo>
                    <a:pt x="1481" y="150"/>
                    <a:pt x="1478" y="154"/>
                    <a:pt x="1478" y="154"/>
                  </a:cubicBezTo>
                  <a:cubicBezTo>
                    <a:pt x="1478" y="154"/>
                    <a:pt x="1481" y="150"/>
                    <a:pt x="1484" y="144"/>
                  </a:cubicBezTo>
                  <a:cubicBezTo>
                    <a:pt x="1491" y="137"/>
                    <a:pt x="1498" y="126"/>
                    <a:pt x="1508" y="120"/>
                  </a:cubicBezTo>
                  <a:cubicBezTo>
                    <a:pt x="1532" y="100"/>
                    <a:pt x="1569" y="79"/>
                    <a:pt x="1621" y="73"/>
                  </a:cubicBezTo>
                  <a:cubicBezTo>
                    <a:pt x="1630" y="71"/>
                    <a:pt x="1640" y="70"/>
                    <a:pt x="1651" y="70"/>
                  </a:cubicBezTo>
                  <a:cubicBezTo>
                    <a:pt x="1693" y="70"/>
                    <a:pt x="1744" y="83"/>
                    <a:pt x="1790" y="109"/>
                  </a:cubicBezTo>
                  <a:cubicBezTo>
                    <a:pt x="1817" y="126"/>
                    <a:pt x="1845" y="150"/>
                    <a:pt x="1861" y="175"/>
                  </a:cubicBezTo>
                  <a:cubicBezTo>
                    <a:pt x="1882" y="205"/>
                    <a:pt x="1896" y="239"/>
                    <a:pt x="1906" y="277"/>
                  </a:cubicBezTo>
                  <a:cubicBezTo>
                    <a:pt x="1927" y="348"/>
                    <a:pt x="1919" y="440"/>
                    <a:pt x="1892" y="528"/>
                  </a:cubicBezTo>
                  <a:cubicBezTo>
                    <a:pt x="1882" y="572"/>
                    <a:pt x="1865" y="620"/>
                    <a:pt x="1845" y="665"/>
                  </a:cubicBezTo>
                  <a:cubicBezTo>
                    <a:pt x="1821" y="709"/>
                    <a:pt x="1797" y="753"/>
                    <a:pt x="1770" y="793"/>
                  </a:cubicBezTo>
                  <a:cubicBezTo>
                    <a:pt x="1750" y="820"/>
                    <a:pt x="1726" y="848"/>
                    <a:pt x="1702" y="872"/>
                  </a:cubicBezTo>
                  <a:cubicBezTo>
                    <a:pt x="1678" y="896"/>
                    <a:pt x="1651" y="919"/>
                    <a:pt x="1624" y="936"/>
                  </a:cubicBezTo>
                  <a:cubicBezTo>
                    <a:pt x="1596" y="957"/>
                    <a:pt x="1566" y="974"/>
                    <a:pt x="1532" y="984"/>
                  </a:cubicBezTo>
                  <a:cubicBezTo>
                    <a:pt x="1525" y="987"/>
                    <a:pt x="1519" y="991"/>
                    <a:pt x="1508" y="994"/>
                  </a:cubicBezTo>
                  <a:lnTo>
                    <a:pt x="1494" y="998"/>
                  </a:lnTo>
                  <a:cubicBezTo>
                    <a:pt x="1494" y="998"/>
                    <a:pt x="1487" y="998"/>
                    <a:pt x="1484" y="1001"/>
                  </a:cubicBezTo>
                  <a:lnTo>
                    <a:pt x="1470" y="1004"/>
                  </a:lnTo>
                  <a:cubicBezTo>
                    <a:pt x="1461" y="1004"/>
                    <a:pt x="1453" y="1007"/>
                    <a:pt x="1443" y="1007"/>
                  </a:cubicBezTo>
                  <a:lnTo>
                    <a:pt x="1409" y="1011"/>
                  </a:lnTo>
                  <a:cubicBezTo>
                    <a:pt x="1402" y="1012"/>
                    <a:pt x="1395" y="1013"/>
                    <a:pt x="1387" y="1013"/>
                  </a:cubicBezTo>
                  <a:cubicBezTo>
                    <a:pt x="1368" y="1013"/>
                    <a:pt x="1347" y="1010"/>
                    <a:pt x="1327" y="1007"/>
                  </a:cubicBezTo>
                  <a:cubicBezTo>
                    <a:pt x="1307" y="1052"/>
                    <a:pt x="1294" y="1086"/>
                    <a:pt x="1287" y="1103"/>
                  </a:cubicBezTo>
                  <a:lnTo>
                    <a:pt x="1280" y="1123"/>
                  </a:lnTo>
                  <a:lnTo>
                    <a:pt x="1277" y="1130"/>
                  </a:lnTo>
                  <a:cubicBezTo>
                    <a:pt x="1277" y="1130"/>
                    <a:pt x="1274" y="1134"/>
                    <a:pt x="1274" y="1137"/>
                  </a:cubicBezTo>
                  <a:cubicBezTo>
                    <a:pt x="1270" y="1150"/>
                    <a:pt x="1256" y="1185"/>
                    <a:pt x="1229" y="1256"/>
                  </a:cubicBezTo>
                  <a:lnTo>
                    <a:pt x="1270" y="1297"/>
                  </a:lnTo>
                  <a:lnTo>
                    <a:pt x="1283" y="1331"/>
                  </a:lnTo>
                  <a:lnTo>
                    <a:pt x="1283" y="1341"/>
                  </a:lnTo>
                  <a:cubicBezTo>
                    <a:pt x="1287" y="1341"/>
                    <a:pt x="1287" y="1348"/>
                    <a:pt x="1287" y="1348"/>
                  </a:cubicBezTo>
                  <a:lnTo>
                    <a:pt x="1287" y="1351"/>
                  </a:lnTo>
                  <a:lnTo>
                    <a:pt x="1287" y="1365"/>
                  </a:lnTo>
                  <a:cubicBezTo>
                    <a:pt x="1290" y="1382"/>
                    <a:pt x="1290" y="1395"/>
                    <a:pt x="1287" y="1412"/>
                  </a:cubicBezTo>
                  <a:cubicBezTo>
                    <a:pt x="1283" y="1426"/>
                    <a:pt x="1280" y="1443"/>
                    <a:pt x="1274" y="1456"/>
                  </a:cubicBezTo>
                  <a:cubicBezTo>
                    <a:pt x="1274" y="1464"/>
                    <a:pt x="1270" y="1467"/>
                    <a:pt x="1266" y="1474"/>
                  </a:cubicBezTo>
                  <a:cubicBezTo>
                    <a:pt x="1263" y="1481"/>
                    <a:pt x="1260" y="1491"/>
                    <a:pt x="1256" y="1497"/>
                  </a:cubicBezTo>
                  <a:cubicBezTo>
                    <a:pt x="1225" y="1552"/>
                    <a:pt x="1161" y="1603"/>
                    <a:pt x="1090" y="1634"/>
                  </a:cubicBezTo>
                  <a:cubicBezTo>
                    <a:pt x="1021" y="1661"/>
                    <a:pt x="941" y="1673"/>
                    <a:pt x="861" y="1673"/>
                  </a:cubicBezTo>
                  <a:cubicBezTo>
                    <a:pt x="842" y="1673"/>
                    <a:pt x="823" y="1672"/>
                    <a:pt x="804" y="1671"/>
                  </a:cubicBezTo>
                  <a:cubicBezTo>
                    <a:pt x="702" y="1665"/>
                    <a:pt x="600" y="1654"/>
                    <a:pt x="508" y="1634"/>
                  </a:cubicBezTo>
                  <a:cubicBezTo>
                    <a:pt x="420" y="1613"/>
                    <a:pt x="338" y="1589"/>
                    <a:pt x="269" y="1558"/>
                  </a:cubicBezTo>
                  <a:cubicBezTo>
                    <a:pt x="202" y="1528"/>
                    <a:pt x="144" y="1494"/>
                    <a:pt x="103" y="1456"/>
                  </a:cubicBezTo>
                  <a:cubicBezTo>
                    <a:pt x="62" y="1423"/>
                    <a:pt x="38" y="1385"/>
                    <a:pt x="25" y="1358"/>
                  </a:cubicBezTo>
                  <a:cubicBezTo>
                    <a:pt x="11" y="1331"/>
                    <a:pt x="1" y="1318"/>
                    <a:pt x="1" y="1318"/>
                  </a:cubicBezTo>
                  <a:lnTo>
                    <a:pt x="1" y="1318"/>
                  </a:lnTo>
                  <a:cubicBezTo>
                    <a:pt x="1" y="1318"/>
                    <a:pt x="8" y="1334"/>
                    <a:pt x="18" y="1362"/>
                  </a:cubicBezTo>
                  <a:cubicBezTo>
                    <a:pt x="29" y="1389"/>
                    <a:pt x="45" y="1433"/>
                    <a:pt x="79" y="1481"/>
                  </a:cubicBezTo>
                  <a:cubicBezTo>
                    <a:pt x="147" y="1572"/>
                    <a:pt x="280" y="1688"/>
                    <a:pt x="467" y="1767"/>
                  </a:cubicBezTo>
                  <a:cubicBezTo>
                    <a:pt x="511" y="1783"/>
                    <a:pt x="559" y="1803"/>
                    <a:pt x="610" y="1824"/>
                  </a:cubicBezTo>
                  <a:cubicBezTo>
                    <a:pt x="661" y="1841"/>
                    <a:pt x="715" y="1858"/>
                    <a:pt x="773" y="1872"/>
                  </a:cubicBezTo>
                  <a:cubicBezTo>
                    <a:pt x="831" y="1885"/>
                    <a:pt x="896" y="1896"/>
                    <a:pt x="960" y="1896"/>
                  </a:cubicBezTo>
                  <a:cubicBezTo>
                    <a:pt x="971" y="1896"/>
                    <a:pt x="981" y="1896"/>
                    <a:pt x="992" y="1896"/>
                  </a:cubicBezTo>
                  <a:cubicBezTo>
                    <a:pt x="1049" y="1896"/>
                    <a:pt x="1111" y="1889"/>
                    <a:pt x="1167" y="1872"/>
                  </a:cubicBezTo>
                  <a:cubicBezTo>
                    <a:pt x="1229" y="1855"/>
                    <a:pt x="1287" y="1831"/>
                    <a:pt x="1341" y="1794"/>
                  </a:cubicBezTo>
                  <a:cubicBezTo>
                    <a:pt x="1399" y="1759"/>
                    <a:pt x="1450" y="1712"/>
                    <a:pt x="1491" y="1651"/>
                  </a:cubicBezTo>
                  <a:cubicBezTo>
                    <a:pt x="1505" y="1637"/>
                    <a:pt x="1511" y="1620"/>
                    <a:pt x="1522" y="1603"/>
                  </a:cubicBezTo>
                  <a:cubicBezTo>
                    <a:pt x="1528" y="1586"/>
                    <a:pt x="1539" y="1569"/>
                    <a:pt x="1545" y="1552"/>
                  </a:cubicBezTo>
                  <a:cubicBezTo>
                    <a:pt x="1559" y="1514"/>
                    <a:pt x="1563" y="1477"/>
                    <a:pt x="1566" y="1440"/>
                  </a:cubicBezTo>
                  <a:cubicBezTo>
                    <a:pt x="1569" y="1403"/>
                    <a:pt x="1569" y="1365"/>
                    <a:pt x="1563" y="1327"/>
                  </a:cubicBezTo>
                  <a:cubicBezTo>
                    <a:pt x="1563" y="1318"/>
                    <a:pt x="1559" y="1307"/>
                    <a:pt x="1555" y="1300"/>
                  </a:cubicBezTo>
                  <a:lnTo>
                    <a:pt x="1552" y="1280"/>
                  </a:lnTo>
                  <a:lnTo>
                    <a:pt x="1552" y="1277"/>
                  </a:lnTo>
                  <a:lnTo>
                    <a:pt x="1552" y="1273"/>
                  </a:lnTo>
                  <a:lnTo>
                    <a:pt x="1559" y="1273"/>
                  </a:lnTo>
                  <a:lnTo>
                    <a:pt x="1590" y="1266"/>
                  </a:lnTo>
                  <a:cubicBezTo>
                    <a:pt x="1603" y="1263"/>
                    <a:pt x="1616" y="1256"/>
                    <a:pt x="1630" y="1252"/>
                  </a:cubicBezTo>
                  <a:cubicBezTo>
                    <a:pt x="1685" y="1232"/>
                    <a:pt x="1736" y="1208"/>
                    <a:pt x="1784" y="1175"/>
                  </a:cubicBezTo>
                  <a:cubicBezTo>
                    <a:pt x="1879" y="1114"/>
                    <a:pt x="1950" y="1032"/>
                    <a:pt x="2001" y="943"/>
                  </a:cubicBezTo>
                  <a:cubicBezTo>
                    <a:pt x="2039" y="882"/>
                    <a:pt x="2066" y="820"/>
                    <a:pt x="2086" y="756"/>
                  </a:cubicBezTo>
                  <a:cubicBezTo>
                    <a:pt x="2106" y="695"/>
                    <a:pt x="2120" y="630"/>
                    <a:pt x="2123" y="566"/>
                  </a:cubicBezTo>
                  <a:cubicBezTo>
                    <a:pt x="2134" y="440"/>
                    <a:pt x="2114" y="318"/>
                    <a:pt x="2062" y="211"/>
                  </a:cubicBezTo>
                  <a:cubicBezTo>
                    <a:pt x="2039" y="161"/>
                    <a:pt x="2004" y="117"/>
                    <a:pt x="1963" y="79"/>
                  </a:cubicBezTo>
                  <a:cubicBezTo>
                    <a:pt x="1919" y="42"/>
                    <a:pt x="1872" y="21"/>
                    <a:pt x="1828" y="11"/>
                  </a:cubicBezTo>
                  <a:cubicBezTo>
                    <a:pt x="1794" y="3"/>
                    <a:pt x="1761" y="0"/>
                    <a:pt x="1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2"/>
            <p:cNvSpPr/>
            <p:nvPr/>
          </p:nvSpPr>
          <p:spPr>
            <a:xfrm>
              <a:off x="435884" y="368952"/>
              <a:ext cx="171912" cy="132227"/>
            </a:xfrm>
            <a:custGeom>
              <a:avLst/>
              <a:gdLst/>
              <a:ahLst/>
              <a:cxnLst/>
              <a:rect l="l" t="t" r="r" b="b"/>
              <a:pathLst>
                <a:path w="3916" h="3012" extrusionOk="0">
                  <a:moveTo>
                    <a:pt x="596" y="1"/>
                  </a:moveTo>
                  <a:cubicBezTo>
                    <a:pt x="566" y="1"/>
                    <a:pt x="531" y="4"/>
                    <a:pt x="493" y="11"/>
                  </a:cubicBezTo>
                  <a:cubicBezTo>
                    <a:pt x="408" y="38"/>
                    <a:pt x="306" y="82"/>
                    <a:pt x="215" y="171"/>
                  </a:cubicBezTo>
                  <a:cubicBezTo>
                    <a:pt x="167" y="212"/>
                    <a:pt x="122" y="266"/>
                    <a:pt x="85" y="331"/>
                  </a:cubicBezTo>
                  <a:cubicBezTo>
                    <a:pt x="48" y="396"/>
                    <a:pt x="20" y="470"/>
                    <a:pt x="11" y="555"/>
                  </a:cubicBezTo>
                  <a:cubicBezTo>
                    <a:pt x="7" y="576"/>
                    <a:pt x="3" y="596"/>
                    <a:pt x="3" y="616"/>
                  </a:cubicBezTo>
                  <a:cubicBezTo>
                    <a:pt x="3" y="641"/>
                    <a:pt x="0" y="661"/>
                    <a:pt x="0" y="682"/>
                  </a:cubicBezTo>
                  <a:cubicBezTo>
                    <a:pt x="0" y="702"/>
                    <a:pt x="3" y="722"/>
                    <a:pt x="3" y="743"/>
                  </a:cubicBezTo>
                  <a:cubicBezTo>
                    <a:pt x="3" y="767"/>
                    <a:pt x="7" y="787"/>
                    <a:pt x="11" y="807"/>
                  </a:cubicBezTo>
                  <a:cubicBezTo>
                    <a:pt x="20" y="896"/>
                    <a:pt x="41" y="980"/>
                    <a:pt x="75" y="1062"/>
                  </a:cubicBezTo>
                  <a:cubicBezTo>
                    <a:pt x="136" y="1233"/>
                    <a:pt x="235" y="1389"/>
                    <a:pt x="354" y="1525"/>
                  </a:cubicBezTo>
                  <a:cubicBezTo>
                    <a:pt x="589" y="1800"/>
                    <a:pt x="898" y="2032"/>
                    <a:pt x="1248" y="2185"/>
                  </a:cubicBezTo>
                  <a:cubicBezTo>
                    <a:pt x="1422" y="2256"/>
                    <a:pt x="1606" y="2310"/>
                    <a:pt x="1779" y="2348"/>
                  </a:cubicBezTo>
                  <a:cubicBezTo>
                    <a:pt x="1956" y="2385"/>
                    <a:pt x="2130" y="2412"/>
                    <a:pt x="2293" y="2433"/>
                  </a:cubicBezTo>
                  <a:cubicBezTo>
                    <a:pt x="2457" y="2457"/>
                    <a:pt x="2613" y="2478"/>
                    <a:pt x="2763" y="2491"/>
                  </a:cubicBezTo>
                  <a:cubicBezTo>
                    <a:pt x="2837" y="2501"/>
                    <a:pt x="2909" y="2519"/>
                    <a:pt x="2977" y="2532"/>
                  </a:cubicBezTo>
                  <a:cubicBezTo>
                    <a:pt x="3044" y="2549"/>
                    <a:pt x="3110" y="2566"/>
                    <a:pt x="3171" y="2586"/>
                  </a:cubicBezTo>
                  <a:cubicBezTo>
                    <a:pt x="3416" y="2665"/>
                    <a:pt x="3609" y="2767"/>
                    <a:pt x="3732" y="2858"/>
                  </a:cubicBezTo>
                  <a:cubicBezTo>
                    <a:pt x="3793" y="2902"/>
                    <a:pt x="3840" y="2940"/>
                    <a:pt x="3871" y="2968"/>
                  </a:cubicBezTo>
                  <a:cubicBezTo>
                    <a:pt x="3902" y="2998"/>
                    <a:pt x="3915" y="3012"/>
                    <a:pt x="3915" y="3012"/>
                  </a:cubicBezTo>
                  <a:cubicBezTo>
                    <a:pt x="3915" y="3012"/>
                    <a:pt x="3902" y="2995"/>
                    <a:pt x="3875" y="2963"/>
                  </a:cubicBezTo>
                  <a:cubicBezTo>
                    <a:pt x="3848" y="2933"/>
                    <a:pt x="3807" y="2889"/>
                    <a:pt x="3752" y="2834"/>
                  </a:cubicBezTo>
                  <a:cubicBezTo>
                    <a:pt x="3694" y="2784"/>
                    <a:pt x="3620" y="2723"/>
                    <a:pt x="3531" y="2661"/>
                  </a:cubicBezTo>
                  <a:cubicBezTo>
                    <a:pt x="3440" y="2600"/>
                    <a:pt x="3334" y="2539"/>
                    <a:pt x="3212" y="2481"/>
                  </a:cubicBezTo>
                  <a:cubicBezTo>
                    <a:pt x="3151" y="2453"/>
                    <a:pt x="3085" y="2423"/>
                    <a:pt x="3021" y="2396"/>
                  </a:cubicBezTo>
                  <a:cubicBezTo>
                    <a:pt x="2953" y="2365"/>
                    <a:pt x="2881" y="2341"/>
                    <a:pt x="2810" y="2310"/>
                  </a:cubicBezTo>
                  <a:cubicBezTo>
                    <a:pt x="2670" y="2249"/>
                    <a:pt x="2514" y="2199"/>
                    <a:pt x="2358" y="2147"/>
                  </a:cubicBezTo>
                  <a:cubicBezTo>
                    <a:pt x="2044" y="2045"/>
                    <a:pt x="1722" y="1940"/>
                    <a:pt x="1443" y="1780"/>
                  </a:cubicBezTo>
                  <a:cubicBezTo>
                    <a:pt x="1300" y="1705"/>
                    <a:pt x="1167" y="1613"/>
                    <a:pt x="1041" y="1522"/>
                  </a:cubicBezTo>
                  <a:cubicBezTo>
                    <a:pt x="915" y="1426"/>
                    <a:pt x="796" y="1321"/>
                    <a:pt x="691" y="1219"/>
                  </a:cubicBezTo>
                  <a:cubicBezTo>
                    <a:pt x="589" y="1114"/>
                    <a:pt x="500" y="1008"/>
                    <a:pt x="436" y="899"/>
                  </a:cubicBezTo>
                  <a:cubicBezTo>
                    <a:pt x="408" y="845"/>
                    <a:pt x="381" y="793"/>
                    <a:pt x="367" y="739"/>
                  </a:cubicBezTo>
                  <a:cubicBezTo>
                    <a:pt x="361" y="726"/>
                    <a:pt x="358" y="712"/>
                    <a:pt x="354" y="698"/>
                  </a:cubicBezTo>
                  <a:cubicBezTo>
                    <a:pt x="354" y="685"/>
                    <a:pt x="350" y="671"/>
                    <a:pt x="347" y="657"/>
                  </a:cubicBezTo>
                  <a:cubicBezTo>
                    <a:pt x="347" y="647"/>
                    <a:pt x="344" y="633"/>
                    <a:pt x="344" y="620"/>
                  </a:cubicBezTo>
                  <a:cubicBezTo>
                    <a:pt x="340" y="607"/>
                    <a:pt x="340" y="596"/>
                    <a:pt x="340" y="583"/>
                  </a:cubicBezTo>
                  <a:cubicBezTo>
                    <a:pt x="340" y="396"/>
                    <a:pt x="425" y="195"/>
                    <a:pt x="541" y="117"/>
                  </a:cubicBezTo>
                  <a:cubicBezTo>
                    <a:pt x="595" y="73"/>
                    <a:pt x="650" y="49"/>
                    <a:pt x="687" y="38"/>
                  </a:cubicBezTo>
                  <a:cubicBezTo>
                    <a:pt x="708" y="35"/>
                    <a:pt x="725" y="32"/>
                    <a:pt x="735" y="32"/>
                  </a:cubicBezTo>
                  <a:cubicBezTo>
                    <a:pt x="745" y="29"/>
                    <a:pt x="752" y="29"/>
                    <a:pt x="752" y="29"/>
                  </a:cubicBezTo>
                  <a:cubicBezTo>
                    <a:pt x="752" y="29"/>
                    <a:pt x="745" y="24"/>
                    <a:pt x="735" y="21"/>
                  </a:cubicBezTo>
                  <a:cubicBezTo>
                    <a:pt x="725" y="21"/>
                    <a:pt x="711" y="15"/>
                    <a:pt x="687" y="11"/>
                  </a:cubicBezTo>
                  <a:cubicBezTo>
                    <a:pt x="665" y="5"/>
                    <a:pt x="634"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2"/>
            <p:cNvSpPr/>
            <p:nvPr/>
          </p:nvSpPr>
          <p:spPr>
            <a:xfrm>
              <a:off x="477546" y="347572"/>
              <a:ext cx="83673" cy="103736"/>
            </a:xfrm>
            <a:custGeom>
              <a:avLst/>
              <a:gdLst/>
              <a:ahLst/>
              <a:cxnLst/>
              <a:rect l="l" t="t" r="r" b="b"/>
              <a:pathLst>
                <a:path w="1906" h="2363" extrusionOk="0">
                  <a:moveTo>
                    <a:pt x="752" y="87"/>
                  </a:moveTo>
                  <a:cubicBezTo>
                    <a:pt x="752" y="87"/>
                    <a:pt x="752" y="87"/>
                    <a:pt x="752" y="87"/>
                  </a:cubicBezTo>
                  <a:cubicBezTo>
                    <a:pt x="752" y="87"/>
                    <a:pt x="752" y="87"/>
                    <a:pt x="752" y="87"/>
                  </a:cubicBezTo>
                  <a:cubicBezTo>
                    <a:pt x="752" y="87"/>
                    <a:pt x="752" y="87"/>
                    <a:pt x="752" y="87"/>
                  </a:cubicBezTo>
                  <a:close/>
                  <a:moveTo>
                    <a:pt x="522" y="0"/>
                  </a:moveTo>
                  <a:cubicBezTo>
                    <a:pt x="486" y="0"/>
                    <a:pt x="446" y="4"/>
                    <a:pt x="405" y="15"/>
                  </a:cubicBezTo>
                  <a:cubicBezTo>
                    <a:pt x="365" y="26"/>
                    <a:pt x="324" y="42"/>
                    <a:pt x="283" y="66"/>
                  </a:cubicBezTo>
                  <a:cubicBezTo>
                    <a:pt x="242" y="90"/>
                    <a:pt x="201" y="120"/>
                    <a:pt x="167" y="164"/>
                  </a:cubicBezTo>
                  <a:cubicBezTo>
                    <a:pt x="161" y="175"/>
                    <a:pt x="150" y="185"/>
                    <a:pt x="143" y="195"/>
                  </a:cubicBezTo>
                  <a:cubicBezTo>
                    <a:pt x="136" y="209"/>
                    <a:pt x="126" y="219"/>
                    <a:pt x="120" y="230"/>
                  </a:cubicBezTo>
                  <a:cubicBezTo>
                    <a:pt x="106" y="253"/>
                    <a:pt x="92" y="277"/>
                    <a:pt x="79" y="304"/>
                  </a:cubicBezTo>
                  <a:cubicBezTo>
                    <a:pt x="54" y="355"/>
                    <a:pt x="38" y="409"/>
                    <a:pt x="24" y="467"/>
                  </a:cubicBezTo>
                  <a:cubicBezTo>
                    <a:pt x="0" y="583"/>
                    <a:pt x="0" y="709"/>
                    <a:pt x="21" y="825"/>
                  </a:cubicBezTo>
                  <a:cubicBezTo>
                    <a:pt x="38" y="944"/>
                    <a:pt x="75" y="1059"/>
                    <a:pt x="126" y="1172"/>
                  </a:cubicBezTo>
                  <a:cubicBezTo>
                    <a:pt x="174" y="1284"/>
                    <a:pt x="238" y="1389"/>
                    <a:pt x="310" y="1491"/>
                  </a:cubicBezTo>
                  <a:cubicBezTo>
                    <a:pt x="347" y="1543"/>
                    <a:pt x="392" y="1587"/>
                    <a:pt x="436" y="1631"/>
                  </a:cubicBezTo>
                  <a:cubicBezTo>
                    <a:pt x="459" y="1651"/>
                    <a:pt x="480" y="1672"/>
                    <a:pt x="503" y="1692"/>
                  </a:cubicBezTo>
                  <a:cubicBezTo>
                    <a:pt x="528" y="1712"/>
                    <a:pt x="555" y="1730"/>
                    <a:pt x="579" y="1747"/>
                  </a:cubicBezTo>
                  <a:cubicBezTo>
                    <a:pt x="681" y="1814"/>
                    <a:pt x="783" y="1876"/>
                    <a:pt x="885" y="1920"/>
                  </a:cubicBezTo>
                  <a:cubicBezTo>
                    <a:pt x="939" y="1940"/>
                    <a:pt x="987" y="1957"/>
                    <a:pt x="1038" y="1971"/>
                  </a:cubicBezTo>
                  <a:cubicBezTo>
                    <a:pt x="1089" y="1985"/>
                    <a:pt x="1136" y="1998"/>
                    <a:pt x="1184" y="2012"/>
                  </a:cubicBezTo>
                  <a:cubicBezTo>
                    <a:pt x="1232" y="2022"/>
                    <a:pt x="1272" y="2039"/>
                    <a:pt x="1317" y="2053"/>
                  </a:cubicBezTo>
                  <a:cubicBezTo>
                    <a:pt x="1357" y="2067"/>
                    <a:pt x="1398" y="2083"/>
                    <a:pt x="1436" y="2097"/>
                  </a:cubicBezTo>
                  <a:cubicBezTo>
                    <a:pt x="1511" y="2128"/>
                    <a:pt x="1579" y="2158"/>
                    <a:pt x="1640" y="2185"/>
                  </a:cubicBezTo>
                  <a:cubicBezTo>
                    <a:pt x="1667" y="2199"/>
                    <a:pt x="1695" y="2216"/>
                    <a:pt x="1721" y="2230"/>
                  </a:cubicBezTo>
                  <a:cubicBezTo>
                    <a:pt x="1745" y="2243"/>
                    <a:pt x="1766" y="2257"/>
                    <a:pt x="1786" y="2271"/>
                  </a:cubicBezTo>
                  <a:cubicBezTo>
                    <a:pt x="1806" y="2284"/>
                    <a:pt x="1824" y="2294"/>
                    <a:pt x="1841" y="2304"/>
                  </a:cubicBezTo>
                  <a:cubicBezTo>
                    <a:pt x="1855" y="2318"/>
                    <a:pt x="1868" y="2328"/>
                    <a:pt x="1878" y="2335"/>
                  </a:cubicBezTo>
                  <a:cubicBezTo>
                    <a:pt x="1895" y="2352"/>
                    <a:pt x="1905" y="2362"/>
                    <a:pt x="1905" y="2362"/>
                  </a:cubicBezTo>
                  <a:cubicBezTo>
                    <a:pt x="1905" y="2362"/>
                    <a:pt x="1899" y="2348"/>
                    <a:pt x="1881" y="2332"/>
                  </a:cubicBezTo>
                  <a:cubicBezTo>
                    <a:pt x="1871" y="2321"/>
                    <a:pt x="1861" y="2308"/>
                    <a:pt x="1850" y="2294"/>
                  </a:cubicBezTo>
                  <a:cubicBezTo>
                    <a:pt x="1837" y="2281"/>
                    <a:pt x="1824" y="2263"/>
                    <a:pt x="1806" y="2246"/>
                  </a:cubicBezTo>
                  <a:cubicBezTo>
                    <a:pt x="1739" y="2179"/>
                    <a:pt x="1633" y="2080"/>
                    <a:pt x="1497" y="1985"/>
                  </a:cubicBezTo>
                  <a:cubicBezTo>
                    <a:pt x="1463" y="1961"/>
                    <a:pt x="1429" y="1934"/>
                    <a:pt x="1392" y="1910"/>
                  </a:cubicBezTo>
                  <a:cubicBezTo>
                    <a:pt x="1354" y="1883"/>
                    <a:pt x="1317" y="1855"/>
                    <a:pt x="1279" y="1825"/>
                  </a:cubicBezTo>
                  <a:cubicBezTo>
                    <a:pt x="1242" y="1794"/>
                    <a:pt x="1208" y="1761"/>
                    <a:pt x="1170" y="1730"/>
                  </a:cubicBezTo>
                  <a:cubicBezTo>
                    <a:pt x="1133" y="1695"/>
                    <a:pt x="1095" y="1665"/>
                    <a:pt x="1062" y="1631"/>
                  </a:cubicBezTo>
                  <a:cubicBezTo>
                    <a:pt x="987" y="1566"/>
                    <a:pt x="916" y="1505"/>
                    <a:pt x="858" y="1434"/>
                  </a:cubicBezTo>
                  <a:cubicBezTo>
                    <a:pt x="841" y="1414"/>
                    <a:pt x="827" y="1396"/>
                    <a:pt x="814" y="1376"/>
                  </a:cubicBezTo>
                  <a:cubicBezTo>
                    <a:pt x="796" y="1359"/>
                    <a:pt x="783" y="1342"/>
                    <a:pt x="765" y="1321"/>
                  </a:cubicBezTo>
                  <a:cubicBezTo>
                    <a:pt x="752" y="1304"/>
                    <a:pt x="739" y="1284"/>
                    <a:pt x="725" y="1267"/>
                  </a:cubicBezTo>
                  <a:lnTo>
                    <a:pt x="684" y="1209"/>
                  </a:lnTo>
                  <a:cubicBezTo>
                    <a:pt x="623" y="1138"/>
                    <a:pt x="572" y="1056"/>
                    <a:pt x="528" y="974"/>
                  </a:cubicBezTo>
                  <a:cubicBezTo>
                    <a:pt x="483" y="896"/>
                    <a:pt x="446" y="808"/>
                    <a:pt x="415" y="729"/>
                  </a:cubicBezTo>
                  <a:cubicBezTo>
                    <a:pt x="388" y="648"/>
                    <a:pt x="365" y="573"/>
                    <a:pt x="357" y="502"/>
                  </a:cubicBezTo>
                  <a:cubicBezTo>
                    <a:pt x="354" y="464"/>
                    <a:pt x="354" y="430"/>
                    <a:pt x="357" y="396"/>
                  </a:cubicBezTo>
                  <a:cubicBezTo>
                    <a:pt x="361" y="382"/>
                    <a:pt x="365" y="365"/>
                    <a:pt x="368" y="352"/>
                  </a:cubicBezTo>
                  <a:cubicBezTo>
                    <a:pt x="368" y="342"/>
                    <a:pt x="371" y="335"/>
                    <a:pt x="374" y="328"/>
                  </a:cubicBezTo>
                  <a:cubicBezTo>
                    <a:pt x="374" y="321"/>
                    <a:pt x="378" y="315"/>
                    <a:pt x="381" y="311"/>
                  </a:cubicBezTo>
                  <a:cubicBezTo>
                    <a:pt x="405" y="257"/>
                    <a:pt x="439" y="209"/>
                    <a:pt x="480" y="169"/>
                  </a:cubicBezTo>
                  <a:cubicBezTo>
                    <a:pt x="521" y="128"/>
                    <a:pt x="565" y="103"/>
                    <a:pt x="610" y="93"/>
                  </a:cubicBezTo>
                  <a:cubicBezTo>
                    <a:pt x="638" y="81"/>
                    <a:pt x="664" y="78"/>
                    <a:pt x="686" y="78"/>
                  </a:cubicBezTo>
                  <a:cubicBezTo>
                    <a:pt x="696" y="78"/>
                    <a:pt x="704" y="79"/>
                    <a:pt x="712" y="80"/>
                  </a:cubicBezTo>
                  <a:cubicBezTo>
                    <a:pt x="735" y="82"/>
                    <a:pt x="749" y="86"/>
                    <a:pt x="752" y="87"/>
                  </a:cubicBezTo>
                  <a:lnTo>
                    <a:pt x="752" y="87"/>
                  </a:lnTo>
                  <a:cubicBezTo>
                    <a:pt x="747" y="82"/>
                    <a:pt x="710" y="36"/>
                    <a:pt x="610" y="9"/>
                  </a:cubicBezTo>
                  <a:cubicBezTo>
                    <a:pt x="584" y="4"/>
                    <a:pt x="554"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2"/>
            <p:cNvSpPr/>
            <p:nvPr/>
          </p:nvSpPr>
          <p:spPr>
            <a:xfrm>
              <a:off x="509945" y="357055"/>
              <a:ext cx="32442" cy="48246"/>
            </a:xfrm>
            <a:custGeom>
              <a:avLst/>
              <a:gdLst/>
              <a:ahLst/>
              <a:cxnLst/>
              <a:rect l="l" t="t" r="r" b="b"/>
              <a:pathLst>
                <a:path w="739" h="1099" extrusionOk="0">
                  <a:moveTo>
                    <a:pt x="353" y="1"/>
                  </a:moveTo>
                  <a:cubicBezTo>
                    <a:pt x="319" y="1"/>
                    <a:pt x="281" y="8"/>
                    <a:pt x="245" y="24"/>
                  </a:cubicBezTo>
                  <a:cubicBezTo>
                    <a:pt x="201" y="47"/>
                    <a:pt x="150" y="75"/>
                    <a:pt x="106" y="122"/>
                  </a:cubicBezTo>
                  <a:cubicBezTo>
                    <a:pt x="82" y="143"/>
                    <a:pt x="62" y="170"/>
                    <a:pt x="45" y="204"/>
                  </a:cubicBezTo>
                  <a:cubicBezTo>
                    <a:pt x="38" y="218"/>
                    <a:pt x="31" y="238"/>
                    <a:pt x="24" y="255"/>
                  </a:cubicBezTo>
                  <a:cubicBezTo>
                    <a:pt x="21" y="272"/>
                    <a:pt x="18" y="286"/>
                    <a:pt x="14" y="303"/>
                  </a:cubicBezTo>
                  <a:cubicBezTo>
                    <a:pt x="1" y="367"/>
                    <a:pt x="1" y="435"/>
                    <a:pt x="14" y="496"/>
                  </a:cubicBezTo>
                  <a:cubicBezTo>
                    <a:pt x="27" y="557"/>
                    <a:pt x="51" y="612"/>
                    <a:pt x="79" y="660"/>
                  </a:cubicBezTo>
                  <a:cubicBezTo>
                    <a:pt x="92" y="683"/>
                    <a:pt x="109" y="708"/>
                    <a:pt x="123" y="728"/>
                  </a:cubicBezTo>
                  <a:cubicBezTo>
                    <a:pt x="133" y="738"/>
                    <a:pt x="140" y="749"/>
                    <a:pt x="147" y="758"/>
                  </a:cubicBezTo>
                  <a:lnTo>
                    <a:pt x="174" y="785"/>
                  </a:lnTo>
                  <a:cubicBezTo>
                    <a:pt x="191" y="806"/>
                    <a:pt x="208" y="823"/>
                    <a:pt x="225" y="843"/>
                  </a:cubicBezTo>
                  <a:cubicBezTo>
                    <a:pt x="242" y="860"/>
                    <a:pt x="255" y="878"/>
                    <a:pt x="276" y="895"/>
                  </a:cubicBezTo>
                  <a:cubicBezTo>
                    <a:pt x="341" y="966"/>
                    <a:pt x="423" y="1014"/>
                    <a:pt x="490" y="1051"/>
                  </a:cubicBezTo>
                  <a:cubicBezTo>
                    <a:pt x="561" y="1088"/>
                    <a:pt x="630" y="1091"/>
                    <a:pt x="671" y="1099"/>
                  </a:cubicBezTo>
                  <a:lnTo>
                    <a:pt x="698" y="1099"/>
                  </a:lnTo>
                  <a:cubicBezTo>
                    <a:pt x="708" y="1096"/>
                    <a:pt x="715" y="1096"/>
                    <a:pt x="721" y="1096"/>
                  </a:cubicBezTo>
                  <a:lnTo>
                    <a:pt x="739" y="1096"/>
                  </a:lnTo>
                  <a:cubicBezTo>
                    <a:pt x="739" y="1096"/>
                    <a:pt x="732" y="1091"/>
                    <a:pt x="721" y="1085"/>
                  </a:cubicBezTo>
                  <a:cubicBezTo>
                    <a:pt x="718" y="1085"/>
                    <a:pt x="712" y="1082"/>
                    <a:pt x="704" y="1078"/>
                  </a:cubicBezTo>
                  <a:cubicBezTo>
                    <a:pt x="698" y="1071"/>
                    <a:pt x="691" y="1068"/>
                    <a:pt x="681" y="1061"/>
                  </a:cubicBezTo>
                  <a:cubicBezTo>
                    <a:pt x="650" y="1041"/>
                    <a:pt x="613" y="1000"/>
                    <a:pt x="579" y="949"/>
                  </a:cubicBezTo>
                  <a:cubicBezTo>
                    <a:pt x="541" y="898"/>
                    <a:pt x="517" y="826"/>
                    <a:pt x="494" y="752"/>
                  </a:cubicBezTo>
                  <a:cubicBezTo>
                    <a:pt x="487" y="735"/>
                    <a:pt x="484" y="714"/>
                    <a:pt x="476" y="697"/>
                  </a:cubicBezTo>
                  <a:cubicBezTo>
                    <a:pt x="473" y="687"/>
                    <a:pt x="470" y="677"/>
                    <a:pt x="467" y="667"/>
                  </a:cubicBezTo>
                  <a:lnTo>
                    <a:pt x="463" y="636"/>
                  </a:lnTo>
                  <a:lnTo>
                    <a:pt x="456" y="602"/>
                  </a:lnTo>
                  <a:cubicBezTo>
                    <a:pt x="456" y="592"/>
                    <a:pt x="453" y="585"/>
                    <a:pt x="453" y="575"/>
                  </a:cubicBezTo>
                  <a:cubicBezTo>
                    <a:pt x="446" y="554"/>
                    <a:pt x="446" y="534"/>
                    <a:pt x="443" y="517"/>
                  </a:cubicBezTo>
                  <a:cubicBezTo>
                    <a:pt x="436" y="479"/>
                    <a:pt x="432" y="449"/>
                    <a:pt x="432" y="422"/>
                  </a:cubicBezTo>
                  <a:cubicBezTo>
                    <a:pt x="429" y="394"/>
                    <a:pt x="426" y="374"/>
                    <a:pt x="423" y="357"/>
                  </a:cubicBezTo>
                  <a:lnTo>
                    <a:pt x="423" y="344"/>
                  </a:lnTo>
                  <a:cubicBezTo>
                    <a:pt x="423" y="340"/>
                    <a:pt x="419" y="336"/>
                    <a:pt x="419" y="333"/>
                  </a:cubicBezTo>
                  <a:cubicBezTo>
                    <a:pt x="415" y="330"/>
                    <a:pt x="412" y="320"/>
                    <a:pt x="412" y="309"/>
                  </a:cubicBezTo>
                  <a:cubicBezTo>
                    <a:pt x="405" y="289"/>
                    <a:pt x="409" y="262"/>
                    <a:pt x="415" y="245"/>
                  </a:cubicBezTo>
                  <a:cubicBezTo>
                    <a:pt x="423" y="224"/>
                    <a:pt x="429" y="197"/>
                    <a:pt x="439" y="177"/>
                  </a:cubicBezTo>
                  <a:cubicBezTo>
                    <a:pt x="450" y="157"/>
                    <a:pt x="463" y="136"/>
                    <a:pt x="480" y="129"/>
                  </a:cubicBezTo>
                  <a:cubicBezTo>
                    <a:pt x="494" y="112"/>
                    <a:pt x="511" y="105"/>
                    <a:pt x="525" y="102"/>
                  </a:cubicBezTo>
                  <a:cubicBezTo>
                    <a:pt x="534" y="99"/>
                    <a:pt x="541" y="95"/>
                    <a:pt x="541" y="95"/>
                  </a:cubicBezTo>
                  <a:cubicBezTo>
                    <a:pt x="541" y="95"/>
                    <a:pt x="538" y="91"/>
                    <a:pt x="531" y="82"/>
                  </a:cubicBezTo>
                  <a:cubicBezTo>
                    <a:pt x="528" y="75"/>
                    <a:pt x="521" y="68"/>
                    <a:pt x="514" y="61"/>
                  </a:cubicBezTo>
                  <a:cubicBezTo>
                    <a:pt x="508" y="55"/>
                    <a:pt x="497" y="44"/>
                    <a:pt x="487" y="37"/>
                  </a:cubicBezTo>
                  <a:cubicBezTo>
                    <a:pt x="463" y="24"/>
                    <a:pt x="429" y="10"/>
                    <a:pt x="385" y="3"/>
                  </a:cubicBezTo>
                  <a:cubicBezTo>
                    <a:pt x="375" y="2"/>
                    <a:pt x="364"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2"/>
            <p:cNvSpPr/>
            <p:nvPr/>
          </p:nvSpPr>
          <p:spPr>
            <a:xfrm>
              <a:off x="643316" y="487396"/>
              <a:ext cx="92761" cy="247508"/>
            </a:xfrm>
            <a:custGeom>
              <a:avLst/>
              <a:gdLst/>
              <a:ahLst/>
              <a:cxnLst/>
              <a:rect l="l" t="t" r="r" b="b"/>
              <a:pathLst>
                <a:path w="2113" h="5638" extrusionOk="0">
                  <a:moveTo>
                    <a:pt x="0" y="0"/>
                  </a:moveTo>
                  <a:lnTo>
                    <a:pt x="0" y="0"/>
                  </a:lnTo>
                  <a:cubicBezTo>
                    <a:pt x="0" y="0"/>
                    <a:pt x="31" y="17"/>
                    <a:pt x="89" y="52"/>
                  </a:cubicBezTo>
                  <a:cubicBezTo>
                    <a:pt x="146" y="82"/>
                    <a:pt x="235" y="133"/>
                    <a:pt x="340" y="198"/>
                  </a:cubicBezTo>
                  <a:cubicBezTo>
                    <a:pt x="449" y="262"/>
                    <a:pt x="578" y="344"/>
                    <a:pt x="721" y="446"/>
                  </a:cubicBezTo>
                  <a:cubicBezTo>
                    <a:pt x="861" y="548"/>
                    <a:pt x="1018" y="667"/>
                    <a:pt x="1170" y="810"/>
                  </a:cubicBezTo>
                  <a:cubicBezTo>
                    <a:pt x="1249" y="882"/>
                    <a:pt x="1324" y="959"/>
                    <a:pt x="1398" y="1048"/>
                  </a:cubicBezTo>
                  <a:cubicBezTo>
                    <a:pt x="1467" y="1133"/>
                    <a:pt x="1534" y="1229"/>
                    <a:pt x="1592" y="1331"/>
                  </a:cubicBezTo>
                  <a:cubicBezTo>
                    <a:pt x="1707" y="1535"/>
                    <a:pt x="1796" y="1769"/>
                    <a:pt x="1830" y="2017"/>
                  </a:cubicBezTo>
                  <a:cubicBezTo>
                    <a:pt x="1830" y="2049"/>
                    <a:pt x="1834" y="2079"/>
                    <a:pt x="1837" y="2110"/>
                  </a:cubicBezTo>
                  <a:cubicBezTo>
                    <a:pt x="1837" y="2140"/>
                    <a:pt x="1837" y="2171"/>
                    <a:pt x="1841" y="2201"/>
                  </a:cubicBezTo>
                  <a:cubicBezTo>
                    <a:pt x="1837" y="2235"/>
                    <a:pt x="1837" y="2266"/>
                    <a:pt x="1837" y="2297"/>
                  </a:cubicBezTo>
                  <a:cubicBezTo>
                    <a:pt x="1834" y="2327"/>
                    <a:pt x="1827" y="2358"/>
                    <a:pt x="1827" y="2388"/>
                  </a:cubicBezTo>
                  <a:cubicBezTo>
                    <a:pt x="1806" y="2511"/>
                    <a:pt x="1769" y="2633"/>
                    <a:pt x="1712" y="2746"/>
                  </a:cubicBezTo>
                  <a:cubicBezTo>
                    <a:pt x="1599" y="2977"/>
                    <a:pt x="1409" y="3178"/>
                    <a:pt x="1205" y="3372"/>
                  </a:cubicBezTo>
                  <a:cubicBezTo>
                    <a:pt x="1000" y="3569"/>
                    <a:pt x="779" y="3760"/>
                    <a:pt x="585" y="3984"/>
                  </a:cubicBezTo>
                  <a:cubicBezTo>
                    <a:pt x="487" y="4099"/>
                    <a:pt x="398" y="4225"/>
                    <a:pt x="330" y="4361"/>
                  </a:cubicBezTo>
                  <a:cubicBezTo>
                    <a:pt x="266" y="4501"/>
                    <a:pt x="218" y="4654"/>
                    <a:pt x="214" y="4810"/>
                  </a:cubicBezTo>
                  <a:cubicBezTo>
                    <a:pt x="211" y="4892"/>
                    <a:pt x="222" y="4970"/>
                    <a:pt x="242" y="5046"/>
                  </a:cubicBezTo>
                  <a:cubicBezTo>
                    <a:pt x="258" y="5123"/>
                    <a:pt x="293" y="5195"/>
                    <a:pt x="333" y="5263"/>
                  </a:cubicBezTo>
                  <a:cubicBezTo>
                    <a:pt x="418" y="5396"/>
                    <a:pt x="541" y="5490"/>
                    <a:pt x="671" y="5548"/>
                  </a:cubicBezTo>
                  <a:cubicBezTo>
                    <a:pt x="735" y="5579"/>
                    <a:pt x="800" y="5600"/>
                    <a:pt x="867" y="5613"/>
                  </a:cubicBezTo>
                  <a:cubicBezTo>
                    <a:pt x="932" y="5627"/>
                    <a:pt x="997" y="5637"/>
                    <a:pt x="1062" y="5637"/>
                  </a:cubicBezTo>
                  <a:cubicBezTo>
                    <a:pt x="1072" y="5638"/>
                    <a:pt x="1082" y="5638"/>
                    <a:pt x="1093" y="5638"/>
                  </a:cubicBezTo>
                  <a:cubicBezTo>
                    <a:pt x="1210" y="5638"/>
                    <a:pt x="1322" y="5621"/>
                    <a:pt x="1426" y="5589"/>
                  </a:cubicBezTo>
                  <a:cubicBezTo>
                    <a:pt x="1483" y="5576"/>
                    <a:pt x="1534" y="5552"/>
                    <a:pt x="1585" y="5525"/>
                  </a:cubicBezTo>
                  <a:cubicBezTo>
                    <a:pt x="1636" y="5498"/>
                    <a:pt x="1684" y="5470"/>
                    <a:pt x="1725" y="5437"/>
                  </a:cubicBezTo>
                  <a:cubicBezTo>
                    <a:pt x="1814" y="5368"/>
                    <a:pt x="1878" y="5290"/>
                    <a:pt x="1925" y="5205"/>
                  </a:cubicBezTo>
                  <a:cubicBezTo>
                    <a:pt x="1973" y="5117"/>
                    <a:pt x="1990" y="5028"/>
                    <a:pt x="1993" y="4947"/>
                  </a:cubicBezTo>
                  <a:cubicBezTo>
                    <a:pt x="1997" y="4865"/>
                    <a:pt x="1987" y="4790"/>
                    <a:pt x="1966" y="4726"/>
                  </a:cubicBezTo>
                  <a:cubicBezTo>
                    <a:pt x="1922" y="4600"/>
                    <a:pt x="1844" y="4521"/>
                    <a:pt x="1783" y="4490"/>
                  </a:cubicBezTo>
                  <a:cubicBezTo>
                    <a:pt x="1769" y="4481"/>
                    <a:pt x="1756" y="4474"/>
                    <a:pt x="1742" y="4470"/>
                  </a:cubicBezTo>
                  <a:cubicBezTo>
                    <a:pt x="1732" y="4463"/>
                    <a:pt x="1721" y="4460"/>
                    <a:pt x="1712" y="4460"/>
                  </a:cubicBezTo>
                  <a:cubicBezTo>
                    <a:pt x="1695" y="4454"/>
                    <a:pt x="1687" y="4450"/>
                    <a:pt x="1687" y="4450"/>
                  </a:cubicBezTo>
                  <a:lnTo>
                    <a:pt x="1687" y="4450"/>
                  </a:lnTo>
                  <a:cubicBezTo>
                    <a:pt x="1687" y="4450"/>
                    <a:pt x="1695" y="4454"/>
                    <a:pt x="1712" y="4463"/>
                  </a:cubicBezTo>
                  <a:cubicBezTo>
                    <a:pt x="1718" y="4467"/>
                    <a:pt x="1728" y="4470"/>
                    <a:pt x="1738" y="4477"/>
                  </a:cubicBezTo>
                  <a:cubicBezTo>
                    <a:pt x="1748" y="4484"/>
                    <a:pt x="1762" y="4494"/>
                    <a:pt x="1776" y="4504"/>
                  </a:cubicBezTo>
                  <a:cubicBezTo>
                    <a:pt x="1827" y="4542"/>
                    <a:pt x="1888" y="4623"/>
                    <a:pt x="1905" y="4743"/>
                  </a:cubicBezTo>
                  <a:cubicBezTo>
                    <a:pt x="1919" y="4801"/>
                    <a:pt x="1919" y="4868"/>
                    <a:pt x="1905" y="4936"/>
                  </a:cubicBezTo>
                  <a:cubicBezTo>
                    <a:pt x="1895" y="5005"/>
                    <a:pt x="1867" y="5079"/>
                    <a:pt x="1820" y="5140"/>
                  </a:cubicBezTo>
                  <a:cubicBezTo>
                    <a:pt x="1728" y="5270"/>
                    <a:pt x="1565" y="5365"/>
                    <a:pt x="1378" y="5413"/>
                  </a:cubicBezTo>
                  <a:cubicBezTo>
                    <a:pt x="1311" y="5430"/>
                    <a:pt x="1239" y="5438"/>
                    <a:pt x="1167" y="5438"/>
                  </a:cubicBezTo>
                  <a:cubicBezTo>
                    <a:pt x="1136" y="5438"/>
                    <a:pt x="1105" y="5436"/>
                    <a:pt x="1075" y="5433"/>
                  </a:cubicBezTo>
                  <a:cubicBezTo>
                    <a:pt x="1021" y="5426"/>
                    <a:pt x="969" y="5416"/>
                    <a:pt x="919" y="5402"/>
                  </a:cubicBezTo>
                  <a:cubicBezTo>
                    <a:pt x="867" y="5388"/>
                    <a:pt x="820" y="5368"/>
                    <a:pt x="773" y="5344"/>
                  </a:cubicBezTo>
                  <a:cubicBezTo>
                    <a:pt x="680" y="5294"/>
                    <a:pt x="599" y="5222"/>
                    <a:pt x="548" y="5130"/>
                  </a:cubicBezTo>
                  <a:cubicBezTo>
                    <a:pt x="497" y="5041"/>
                    <a:pt x="473" y="4933"/>
                    <a:pt x="476" y="4821"/>
                  </a:cubicBezTo>
                  <a:cubicBezTo>
                    <a:pt x="483" y="4708"/>
                    <a:pt x="520" y="4597"/>
                    <a:pt x="578" y="4487"/>
                  </a:cubicBezTo>
                  <a:cubicBezTo>
                    <a:pt x="636" y="4375"/>
                    <a:pt x="711" y="4270"/>
                    <a:pt x="800" y="4171"/>
                  </a:cubicBezTo>
                  <a:cubicBezTo>
                    <a:pt x="977" y="3967"/>
                    <a:pt x="1191" y="3783"/>
                    <a:pt x="1405" y="3579"/>
                  </a:cubicBezTo>
                  <a:cubicBezTo>
                    <a:pt x="1511" y="3477"/>
                    <a:pt x="1613" y="3372"/>
                    <a:pt x="1707" y="3253"/>
                  </a:cubicBezTo>
                  <a:cubicBezTo>
                    <a:pt x="1806" y="3137"/>
                    <a:pt x="1891" y="3008"/>
                    <a:pt x="1960" y="2868"/>
                  </a:cubicBezTo>
                  <a:cubicBezTo>
                    <a:pt x="2027" y="2729"/>
                    <a:pt x="2075" y="2579"/>
                    <a:pt x="2092" y="2426"/>
                  </a:cubicBezTo>
                  <a:cubicBezTo>
                    <a:pt x="2112" y="2273"/>
                    <a:pt x="2106" y="2123"/>
                    <a:pt x="2079" y="1980"/>
                  </a:cubicBezTo>
                  <a:cubicBezTo>
                    <a:pt x="2027" y="1691"/>
                    <a:pt x="1908" y="1436"/>
                    <a:pt x="1759" y="1225"/>
                  </a:cubicBezTo>
                  <a:cubicBezTo>
                    <a:pt x="1687" y="1119"/>
                    <a:pt x="1605" y="1021"/>
                    <a:pt x="1520" y="936"/>
                  </a:cubicBezTo>
                  <a:cubicBezTo>
                    <a:pt x="1436" y="851"/>
                    <a:pt x="1351" y="772"/>
                    <a:pt x="1266" y="705"/>
                  </a:cubicBezTo>
                  <a:cubicBezTo>
                    <a:pt x="1092" y="565"/>
                    <a:pt x="922" y="457"/>
                    <a:pt x="765" y="375"/>
                  </a:cubicBezTo>
                  <a:cubicBezTo>
                    <a:pt x="609" y="290"/>
                    <a:pt x="473" y="221"/>
                    <a:pt x="357" y="168"/>
                  </a:cubicBezTo>
                  <a:cubicBezTo>
                    <a:pt x="129" y="6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2"/>
            <p:cNvSpPr/>
            <p:nvPr/>
          </p:nvSpPr>
          <p:spPr>
            <a:xfrm>
              <a:off x="619258" y="559964"/>
              <a:ext cx="87098" cy="187497"/>
            </a:xfrm>
            <a:custGeom>
              <a:avLst/>
              <a:gdLst/>
              <a:ahLst/>
              <a:cxnLst/>
              <a:rect l="l" t="t" r="r" b="b"/>
              <a:pathLst>
                <a:path w="1984" h="4271" extrusionOk="0">
                  <a:moveTo>
                    <a:pt x="1677" y="0"/>
                  </a:moveTo>
                  <a:cubicBezTo>
                    <a:pt x="1677" y="0"/>
                    <a:pt x="1688" y="18"/>
                    <a:pt x="1712" y="52"/>
                  </a:cubicBezTo>
                  <a:cubicBezTo>
                    <a:pt x="1735" y="86"/>
                    <a:pt x="1766" y="137"/>
                    <a:pt x="1793" y="204"/>
                  </a:cubicBezTo>
                  <a:cubicBezTo>
                    <a:pt x="1824" y="273"/>
                    <a:pt x="1844" y="361"/>
                    <a:pt x="1841" y="457"/>
                  </a:cubicBezTo>
                  <a:cubicBezTo>
                    <a:pt x="1837" y="504"/>
                    <a:pt x="1831" y="556"/>
                    <a:pt x="1814" y="606"/>
                  </a:cubicBezTo>
                  <a:cubicBezTo>
                    <a:pt x="1800" y="658"/>
                    <a:pt x="1779" y="708"/>
                    <a:pt x="1753" y="763"/>
                  </a:cubicBezTo>
                  <a:cubicBezTo>
                    <a:pt x="1698" y="871"/>
                    <a:pt x="1619" y="977"/>
                    <a:pt x="1521" y="1082"/>
                  </a:cubicBezTo>
                  <a:cubicBezTo>
                    <a:pt x="1426" y="1184"/>
                    <a:pt x="1313" y="1290"/>
                    <a:pt x="1194" y="1399"/>
                  </a:cubicBezTo>
                  <a:cubicBezTo>
                    <a:pt x="1076" y="1504"/>
                    <a:pt x="946" y="1613"/>
                    <a:pt x="820" y="1729"/>
                  </a:cubicBezTo>
                  <a:cubicBezTo>
                    <a:pt x="691" y="1845"/>
                    <a:pt x="558" y="1967"/>
                    <a:pt x="432" y="2103"/>
                  </a:cubicBezTo>
                  <a:cubicBezTo>
                    <a:pt x="316" y="2245"/>
                    <a:pt x="205" y="2399"/>
                    <a:pt x="123" y="2576"/>
                  </a:cubicBezTo>
                  <a:cubicBezTo>
                    <a:pt x="41" y="2749"/>
                    <a:pt x="1" y="2947"/>
                    <a:pt x="21" y="3134"/>
                  </a:cubicBezTo>
                  <a:cubicBezTo>
                    <a:pt x="31" y="3229"/>
                    <a:pt x="51" y="3317"/>
                    <a:pt x="85" y="3399"/>
                  </a:cubicBezTo>
                  <a:cubicBezTo>
                    <a:pt x="92" y="3419"/>
                    <a:pt x="99" y="3440"/>
                    <a:pt x="109" y="3460"/>
                  </a:cubicBezTo>
                  <a:cubicBezTo>
                    <a:pt x="120" y="3477"/>
                    <a:pt x="126" y="3498"/>
                    <a:pt x="137" y="3515"/>
                  </a:cubicBezTo>
                  <a:cubicBezTo>
                    <a:pt x="153" y="3556"/>
                    <a:pt x="178" y="3589"/>
                    <a:pt x="198" y="3624"/>
                  </a:cubicBezTo>
                  <a:cubicBezTo>
                    <a:pt x="219" y="3658"/>
                    <a:pt x="239" y="3691"/>
                    <a:pt x="263" y="3722"/>
                  </a:cubicBezTo>
                  <a:cubicBezTo>
                    <a:pt x="286" y="3753"/>
                    <a:pt x="307" y="3784"/>
                    <a:pt x="330" y="3811"/>
                  </a:cubicBezTo>
                  <a:cubicBezTo>
                    <a:pt x="378" y="3869"/>
                    <a:pt x="432" y="3919"/>
                    <a:pt x="484" y="3967"/>
                  </a:cubicBezTo>
                  <a:cubicBezTo>
                    <a:pt x="586" y="4059"/>
                    <a:pt x="698" y="4120"/>
                    <a:pt x="800" y="4164"/>
                  </a:cubicBezTo>
                  <a:cubicBezTo>
                    <a:pt x="902" y="4205"/>
                    <a:pt x="994" y="4233"/>
                    <a:pt x="1068" y="4246"/>
                  </a:cubicBezTo>
                  <a:cubicBezTo>
                    <a:pt x="1106" y="4256"/>
                    <a:pt x="1144" y="4256"/>
                    <a:pt x="1170" y="4263"/>
                  </a:cubicBezTo>
                  <a:cubicBezTo>
                    <a:pt x="1201" y="4263"/>
                    <a:pt x="1228" y="4266"/>
                    <a:pt x="1249" y="4266"/>
                  </a:cubicBezTo>
                  <a:cubicBezTo>
                    <a:pt x="1290" y="4270"/>
                    <a:pt x="1310" y="4270"/>
                    <a:pt x="1310" y="4270"/>
                  </a:cubicBezTo>
                  <a:cubicBezTo>
                    <a:pt x="1310" y="4270"/>
                    <a:pt x="1290" y="4266"/>
                    <a:pt x="1249" y="4260"/>
                  </a:cubicBezTo>
                  <a:cubicBezTo>
                    <a:pt x="1228" y="4253"/>
                    <a:pt x="1205" y="4246"/>
                    <a:pt x="1178" y="4239"/>
                  </a:cubicBezTo>
                  <a:cubicBezTo>
                    <a:pt x="1147" y="4233"/>
                    <a:pt x="1117" y="4222"/>
                    <a:pt x="1079" y="4209"/>
                  </a:cubicBezTo>
                  <a:cubicBezTo>
                    <a:pt x="939" y="4158"/>
                    <a:pt x="745" y="4049"/>
                    <a:pt x="575" y="3869"/>
                  </a:cubicBezTo>
                  <a:cubicBezTo>
                    <a:pt x="412" y="3691"/>
                    <a:pt x="255" y="3409"/>
                    <a:pt x="272" y="3127"/>
                  </a:cubicBezTo>
                  <a:cubicBezTo>
                    <a:pt x="283" y="2845"/>
                    <a:pt x="463" y="2576"/>
                    <a:pt x="694" y="2338"/>
                  </a:cubicBezTo>
                  <a:cubicBezTo>
                    <a:pt x="912" y="2090"/>
                    <a:pt x="1181" y="1862"/>
                    <a:pt x="1409" y="1617"/>
                  </a:cubicBezTo>
                  <a:cubicBezTo>
                    <a:pt x="1643" y="1378"/>
                    <a:pt x="1837" y="1110"/>
                    <a:pt x="1933" y="837"/>
                  </a:cubicBezTo>
                  <a:cubicBezTo>
                    <a:pt x="1957" y="769"/>
                    <a:pt x="1974" y="702"/>
                    <a:pt x="1977" y="633"/>
                  </a:cubicBezTo>
                  <a:cubicBezTo>
                    <a:pt x="1984" y="569"/>
                    <a:pt x="1980" y="504"/>
                    <a:pt x="1966" y="446"/>
                  </a:cubicBezTo>
                  <a:cubicBezTo>
                    <a:pt x="1943" y="331"/>
                    <a:pt x="1895" y="239"/>
                    <a:pt x="1851" y="174"/>
                  </a:cubicBezTo>
                  <a:cubicBezTo>
                    <a:pt x="1800" y="110"/>
                    <a:pt x="1756" y="69"/>
                    <a:pt x="1725" y="41"/>
                  </a:cubicBezTo>
                  <a:cubicBezTo>
                    <a:pt x="1695" y="14"/>
                    <a:pt x="1677"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2"/>
            <p:cNvSpPr/>
            <p:nvPr/>
          </p:nvSpPr>
          <p:spPr>
            <a:xfrm>
              <a:off x="580143" y="685124"/>
              <a:ext cx="44822" cy="71338"/>
            </a:xfrm>
            <a:custGeom>
              <a:avLst/>
              <a:gdLst/>
              <a:ahLst/>
              <a:cxnLst/>
              <a:rect l="l" t="t" r="r" b="b"/>
              <a:pathLst>
                <a:path w="1021" h="1625" extrusionOk="0">
                  <a:moveTo>
                    <a:pt x="626" y="0"/>
                  </a:moveTo>
                  <a:cubicBezTo>
                    <a:pt x="626" y="0"/>
                    <a:pt x="616" y="4"/>
                    <a:pt x="599" y="14"/>
                  </a:cubicBezTo>
                  <a:cubicBezTo>
                    <a:pt x="579" y="24"/>
                    <a:pt x="551" y="38"/>
                    <a:pt x="518" y="58"/>
                  </a:cubicBezTo>
                  <a:cubicBezTo>
                    <a:pt x="452" y="99"/>
                    <a:pt x="347" y="157"/>
                    <a:pt x="259" y="266"/>
                  </a:cubicBezTo>
                  <a:cubicBezTo>
                    <a:pt x="215" y="317"/>
                    <a:pt x="171" y="378"/>
                    <a:pt x="126" y="449"/>
                  </a:cubicBezTo>
                  <a:cubicBezTo>
                    <a:pt x="85" y="521"/>
                    <a:pt x="48" y="603"/>
                    <a:pt x="28" y="697"/>
                  </a:cubicBezTo>
                  <a:lnTo>
                    <a:pt x="20" y="735"/>
                  </a:lnTo>
                  <a:cubicBezTo>
                    <a:pt x="17" y="746"/>
                    <a:pt x="14" y="759"/>
                    <a:pt x="14" y="769"/>
                  </a:cubicBezTo>
                  <a:cubicBezTo>
                    <a:pt x="11" y="796"/>
                    <a:pt x="7" y="820"/>
                    <a:pt x="3" y="844"/>
                  </a:cubicBezTo>
                  <a:cubicBezTo>
                    <a:pt x="3" y="898"/>
                    <a:pt x="0" y="950"/>
                    <a:pt x="11" y="1000"/>
                  </a:cubicBezTo>
                  <a:cubicBezTo>
                    <a:pt x="14" y="1055"/>
                    <a:pt x="31" y="1109"/>
                    <a:pt x="44" y="1160"/>
                  </a:cubicBezTo>
                  <a:cubicBezTo>
                    <a:pt x="51" y="1187"/>
                    <a:pt x="65" y="1211"/>
                    <a:pt x="75" y="1235"/>
                  </a:cubicBezTo>
                  <a:cubicBezTo>
                    <a:pt x="85" y="1262"/>
                    <a:pt x="96" y="1286"/>
                    <a:pt x="109" y="1310"/>
                  </a:cubicBezTo>
                  <a:lnTo>
                    <a:pt x="150" y="1378"/>
                  </a:lnTo>
                  <a:cubicBezTo>
                    <a:pt x="157" y="1388"/>
                    <a:pt x="167" y="1402"/>
                    <a:pt x="177" y="1412"/>
                  </a:cubicBezTo>
                  <a:cubicBezTo>
                    <a:pt x="187" y="1426"/>
                    <a:pt x="194" y="1436"/>
                    <a:pt x="207" y="1449"/>
                  </a:cubicBezTo>
                  <a:cubicBezTo>
                    <a:pt x="228" y="1470"/>
                    <a:pt x="248" y="1493"/>
                    <a:pt x="273" y="1514"/>
                  </a:cubicBezTo>
                  <a:cubicBezTo>
                    <a:pt x="296" y="1531"/>
                    <a:pt x="323" y="1548"/>
                    <a:pt x="350" y="1562"/>
                  </a:cubicBezTo>
                  <a:cubicBezTo>
                    <a:pt x="405" y="1592"/>
                    <a:pt x="466" y="1613"/>
                    <a:pt x="531" y="1619"/>
                  </a:cubicBezTo>
                  <a:cubicBezTo>
                    <a:pt x="551" y="1623"/>
                    <a:pt x="573" y="1624"/>
                    <a:pt x="594" y="1624"/>
                  </a:cubicBezTo>
                  <a:cubicBezTo>
                    <a:pt x="639" y="1624"/>
                    <a:pt x="684" y="1617"/>
                    <a:pt x="722" y="1603"/>
                  </a:cubicBezTo>
                  <a:cubicBezTo>
                    <a:pt x="776" y="1586"/>
                    <a:pt x="830" y="1555"/>
                    <a:pt x="874" y="1517"/>
                  </a:cubicBezTo>
                  <a:cubicBezTo>
                    <a:pt x="915" y="1476"/>
                    <a:pt x="953" y="1436"/>
                    <a:pt x="973" y="1388"/>
                  </a:cubicBezTo>
                  <a:cubicBezTo>
                    <a:pt x="1017" y="1297"/>
                    <a:pt x="1021" y="1204"/>
                    <a:pt x="1011" y="1129"/>
                  </a:cubicBezTo>
                  <a:cubicBezTo>
                    <a:pt x="1000" y="1052"/>
                    <a:pt x="970" y="991"/>
                    <a:pt x="932" y="942"/>
                  </a:cubicBezTo>
                  <a:cubicBezTo>
                    <a:pt x="898" y="895"/>
                    <a:pt x="854" y="864"/>
                    <a:pt x="820" y="844"/>
                  </a:cubicBezTo>
                  <a:cubicBezTo>
                    <a:pt x="786" y="823"/>
                    <a:pt x="758" y="817"/>
                    <a:pt x="738" y="810"/>
                  </a:cubicBezTo>
                  <a:cubicBezTo>
                    <a:pt x="718" y="807"/>
                    <a:pt x="708" y="803"/>
                    <a:pt x="708" y="803"/>
                  </a:cubicBezTo>
                  <a:lnTo>
                    <a:pt x="708" y="803"/>
                  </a:lnTo>
                  <a:cubicBezTo>
                    <a:pt x="708" y="803"/>
                    <a:pt x="718" y="807"/>
                    <a:pt x="735" y="820"/>
                  </a:cubicBezTo>
                  <a:cubicBezTo>
                    <a:pt x="749" y="831"/>
                    <a:pt x="769" y="851"/>
                    <a:pt x="789" y="881"/>
                  </a:cubicBezTo>
                  <a:cubicBezTo>
                    <a:pt x="810" y="909"/>
                    <a:pt x="824" y="950"/>
                    <a:pt x="834" y="991"/>
                  </a:cubicBezTo>
                  <a:cubicBezTo>
                    <a:pt x="844" y="1035"/>
                    <a:pt x="840" y="1085"/>
                    <a:pt x="834" y="1133"/>
                  </a:cubicBezTo>
                  <a:cubicBezTo>
                    <a:pt x="830" y="1181"/>
                    <a:pt x="807" y="1231"/>
                    <a:pt x="772" y="1259"/>
                  </a:cubicBezTo>
                  <a:cubicBezTo>
                    <a:pt x="750" y="1281"/>
                    <a:pt x="723" y="1289"/>
                    <a:pt x="693" y="1289"/>
                  </a:cubicBezTo>
                  <a:cubicBezTo>
                    <a:pt x="683" y="1289"/>
                    <a:pt x="672" y="1288"/>
                    <a:pt x="661" y="1286"/>
                  </a:cubicBezTo>
                  <a:cubicBezTo>
                    <a:pt x="640" y="1283"/>
                    <a:pt x="629" y="1276"/>
                    <a:pt x="616" y="1266"/>
                  </a:cubicBezTo>
                  <a:cubicBezTo>
                    <a:pt x="599" y="1256"/>
                    <a:pt x="585" y="1242"/>
                    <a:pt x="572" y="1225"/>
                  </a:cubicBezTo>
                  <a:cubicBezTo>
                    <a:pt x="565" y="1218"/>
                    <a:pt x="562" y="1208"/>
                    <a:pt x="554" y="1201"/>
                  </a:cubicBezTo>
                  <a:cubicBezTo>
                    <a:pt x="548" y="1191"/>
                    <a:pt x="541" y="1184"/>
                    <a:pt x="534" y="1174"/>
                  </a:cubicBezTo>
                  <a:lnTo>
                    <a:pt x="527" y="1160"/>
                  </a:lnTo>
                  <a:cubicBezTo>
                    <a:pt x="524" y="1157"/>
                    <a:pt x="521" y="1154"/>
                    <a:pt x="518" y="1146"/>
                  </a:cubicBezTo>
                  <a:lnTo>
                    <a:pt x="500" y="1106"/>
                  </a:lnTo>
                  <a:cubicBezTo>
                    <a:pt x="490" y="1093"/>
                    <a:pt x="487" y="1079"/>
                    <a:pt x="483" y="1065"/>
                  </a:cubicBezTo>
                  <a:cubicBezTo>
                    <a:pt x="477" y="1052"/>
                    <a:pt x="469" y="1038"/>
                    <a:pt x="466" y="1024"/>
                  </a:cubicBezTo>
                  <a:cubicBezTo>
                    <a:pt x="460" y="997"/>
                    <a:pt x="449" y="970"/>
                    <a:pt x="446" y="939"/>
                  </a:cubicBezTo>
                  <a:cubicBezTo>
                    <a:pt x="439" y="912"/>
                    <a:pt x="439" y="884"/>
                    <a:pt x="436" y="854"/>
                  </a:cubicBezTo>
                  <a:lnTo>
                    <a:pt x="436" y="810"/>
                  </a:lnTo>
                  <a:lnTo>
                    <a:pt x="436" y="790"/>
                  </a:lnTo>
                  <a:lnTo>
                    <a:pt x="436" y="766"/>
                  </a:lnTo>
                  <a:cubicBezTo>
                    <a:pt x="439" y="752"/>
                    <a:pt x="439" y="735"/>
                    <a:pt x="439" y="721"/>
                  </a:cubicBezTo>
                  <a:cubicBezTo>
                    <a:pt x="443" y="705"/>
                    <a:pt x="446" y="691"/>
                    <a:pt x="446" y="674"/>
                  </a:cubicBezTo>
                  <a:cubicBezTo>
                    <a:pt x="446" y="660"/>
                    <a:pt x="449" y="644"/>
                    <a:pt x="452" y="630"/>
                  </a:cubicBezTo>
                  <a:cubicBezTo>
                    <a:pt x="456" y="613"/>
                    <a:pt x="456" y="599"/>
                    <a:pt x="460" y="582"/>
                  </a:cubicBezTo>
                  <a:cubicBezTo>
                    <a:pt x="466" y="551"/>
                    <a:pt x="473" y="521"/>
                    <a:pt x="480" y="493"/>
                  </a:cubicBezTo>
                  <a:cubicBezTo>
                    <a:pt x="490" y="463"/>
                    <a:pt x="497" y="432"/>
                    <a:pt x="507" y="405"/>
                  </a:cubicBezTo>
                  <a:cubicBezTo>
                    <a:pt x="541" y="297"/>
                    <a:pt x="562" y="187"/>
                    <a:pt x="592" y="116"/>
                  </a:cubicBezTo>
                  <a:cubicBezTo>
                    <a:pt x="599" y="79"/>
                    <a:pt x="609" y="52"/>
                    <a:pt x="616" y="31"/>
                  </a:cubicBezTo>
                  <a:cubicBezTo>
                    <a:pt x="623" y="11"/>
                    <a:pt x="62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2"/>
            <p:cNvSpPr/>
            <p:nvPr/>
          </p:nvSpPr>
          <p:spPr>
            <a:xfrm>
              <a:off x="765185" y="478704"/>
              <a:ext cx="48861" cy="61680"/>
            </a:xfrm>
            <a:custGeom>
              <a:avLst/>
              <a:gdLst/>
              <a:ahLst/>
              <a:cxnLst/>
              <a:rect l="l" t="t" r="r" b="b"/>
              <a:pathLst>
                <a:path w="1113" h="1405" extrusionOk="0">
                  <a:moveTo>
                    <a:pt x="567" y="0"/>
                  </a:moveTo>
                  <a:cubicBezTo>
                    <a:pt x="470" y="0"/>
                    <a:pt x="369" y="34"/>
                    <a:pt x="286" y="90"/>
                  </a:cubicBezTo>
                  <a:cubicBezTo>
                    <a:pt x="242" y="121"/>
                    <a:pt x="201" y="157"/>
                    <a:pt x="163" y="198"/>
                  </a:cubicBezTo>
                  <a:cubicBezTo>
                    <a:pt x="129" y="239"/>
                    <a:pt x="95" y="284"/>
                    <a:pt x="71" y="331"/>
                  </a:cubicBezTo>
                  <a:cubicBezTo>
                    <a:pt x="47" y="379"/>
                    <a:pt x="27" y="430"/>
                    <a:pt x="17" y="484"/>
                  </a:cubicBezTo>
                  <a:cubicBezTo>
                    <a:pt x="3" y="535"/>
                    <a:pt x="0" y="593"/>
                    <a:pt x="0" y="644"/>
                  </a:cubicBezTo>
                  <a:cubicBezTo>
                    <a:pt x="0" y="749"/>
                    <a:pt x="30" y="848"/>
                    <a:pt x="68" y="933"/>
                  </a:cubicBezTo>
                  <a:cubicBezTo>
                    <a:pt x="150" y="1107"/>
                    <a:pt x="275" y="1223"/>
                    <a:pt x="388" y="1304"/>
                  </a:cubicBezTo>
                  <a:cubicBezTo>
                    <a:pt x="446" y="1345"/>
                    <a:pt x="507" y="1375"/>
                    <a:pt x="564" y="1389"/>
                  </a:cubicBezTo>
                  <a:cubicBezTo>
                    <a:pt x="603" y="1401"/>
                    <a:pt x="641" y="1405"/>
                    <a:pt x="673" y="1405"/>
                  </a:cubicBezTo>
                  <a:cubicBezTo>
                    <a:pt x="689" y="1405"/>
                    <a:pt x="704" y="1404"/>
                    <a:pt x="718" y="1402"/>
                  </a:cubicBezTo>
                  <a:cubicBezTo>
                    <a:pt x="762" y="1393"/>
                    <a:pt x="789" y="1379"/>
                    <a:pt x="806" y="1366"/>
                  </a:cubicBezTo>
                  <a:cubicBezTo>
                    <a:pt x="817" y="1358"/>
                    <a:pt x="823" y="1352"/>
                    <a:pt x="826" y="1348"/>
                  </a:cubicBezTo>
                  <a:cubicBezTo>
                    <a:pt x="830" y="1345"/>
                    <a:pt x="834" y="1345"/>
                    <a:pt x="834" y="1345"/>
                  </a:cubicBezTo>
                  <a:lnTo>
                    <a:pt x="823" y="1345"/>
                  </a:lnTo>
                  <a:cubicBezTo>
                    <a:pt x="820" y="1345"/>
                    <a:pt x="813" y="1348"/>
                    <a:pt x="803" y="1348"/>
                  </a:cubicBezTo>
                  <a:cubicBezTo>
                    <a:pt x="798" y="1349"/>
                    <a:pt x="793" y="1350"/>
                    <a:pt x="787" y="1350"/>
                  </a:cubicBezTo>
                  <a:cubicBezTo>
                    <a:pt x="768" y="1350"/>
                    <a:pt x="745" y="1345"/>
                    <a:pt x="721" y="1335"/>
                  </a:cubicBezTo>
                  <a:cubicBezTo>
                    <a:pt x="691" y="1328"/>
                    <a:pt x="657" y="1308"/>
                    <a:pt x="619" y="1277"/>
                  </a:cubicBezTo>
                  <a:cubicBezTo>
                    <a:pt x="585" y="1246"/>
                    <a:pt x="551" y="1209"/>
                    <a:pt x="514" y="1165"/>
                  </a:cubicBezTo>
                  <a:cubicBezTo>
                    <a:pt x="435" y="1076"/>
                    <a:pt x="364" y="957"/>
                    <a:pt x="327" y="831"/>
                  </a:cubicBezTo>
                  <a:cubicBezTo>
                    <a:pt x="319" y="801"/>
                    <a:pt x="313" y="770"/>
                    <a:pt x="310" y="739"/>
                  </a:cubicBezTo>
                  <a:cubicBezTo>
                    <a:pt x="306" y="705"/>
                    <a:pt x="303" y="675"/>
                    <a:pt x="303" y="644"/>
                  </a:cubicBezTo>
                  <a:cubicBezTo>
                    <a:pt x="303" y="614"/>
                    <a:pt x="306" y="586"/>
                    <a:pt x="316" y="556"/>
                  </a:cubicBezTo>
                  <a:cubicBezTo>
                    <a:pt x="323" y="525"/>
                    <a:pt x="333" y="498"/>
                    <a:pt x="347" y="471"/>
                  </a:cubicBezTo>
                  <a:cubicBezTo>
                    <a:pt x="360" y="440"/>
                    <a:pt x="377" y="416"/>
                    <a:pt x="394" y="389"/>
                  </a:cubicBezTo>
                  <a:cubicBezTo>
                    <a:pt x="412" y="366"/>
                    <a:pt x="432" y="345"/>
                    <a:pt x="456" y="325"/>
                  </a:cubicBezTo>
                  <a:cubicBezTo>
                    <a:pt x="500" y="290"/>
                    <a:pt x="548" y="267"/>
                    <a:pt x="602" y="259"/>
                  </a:cubicBezTo>
                  <a:cubicBezTo>
                    <a:pt x="618" y="257"/>
                    <a:pt x="635" y="256"/>
                    <a:pt x="652" y="256"/>
                  </a:cubicBezTo>
                  <a:cubicBezTo>
                    <a:pt x="691" y="256"/>
                    <a:pt x="731" y="261"/>
                    <a:pt x="768" y="273"/>
                  </a:cubicBezTo>
                  <a:cubicBezTo>
                    <a:pt x="826" y="294"/>
                    <a:pt x="878" y="325"/>
                    <a:pt x="915" y="361"/>
                  </a:cubicBezTo>
                  <a:cubicBezTo>
                    <a:pt x="956" y="402"/>
                    <a:pt x="990" y="443"/>
                    <a:pt x="1017" y="484"/>
                  </a:cubicBezTo>
                  <a:cubicBezTo>
                    <a:pt x="1041" y="525"/>
                    <a:pt x="1061" y="566"/>
                    <a:pt x="1071" y="600"/>
                  </a:cubicBezTo>
                  <a:cubicBezTo>
                    <a:pt x="1085" y="637"/>
                    <a:pt x="1092" y="664"/>
                    <a:pt x="1095" y="685"/>
                  </a:cubicBezTo>
                  <a:cubicBezTo>
                    <a:pt x="1099" y="702"/>
                    <a:pt x="1102" y="716"/>
                    <a:pt x="1102" y="716"/>
                  </a:cubicBezTo>
                  <a:cubicBezTo>
                    <a:pt x="1102" y="716"/>
                    <a:pt x="1102" y="702"/>
                    <a:pt x="1106" y="685"/>
                  </a:cubicBezTo>
                  <a:cubicBezTo>
                    <a:pt x="1106" y="664"/>
                    <a:pt x="1109" y="634"/>
                    <a:pt x="1112" y="597"/>
                  </a:cubicBezTo>
                  <a:cubicBezTo>
                    <a:pt x="1109" y="556"/>
                    <a:pt x="1109" y="508"/>
                    <a:pt x="1099" y="454"/>
                  </a:cubicBezTo>
                  <a:cubicBezTo>
                    <a:pt x="1088" y="399"/>
                    <a:pt x="1071" y="334"/>
                    <a:pt x="1030" y="273"/>
                  </a:cubicBezTo>
                  <a:cubicBezTo>
                    <a:pt x="993" y="212"/>
                    <a:pt x="939" y="148"/>
                    <a:pt x="867" y="96"/>
                  </a:cubicBezTo>
                  <a:cubicBezTo>
                    <a:pt x="830" y="69"/>
                    <a:pt x="789" y="45"/>
                    <a:pt x="745" y="28"/>
                  </a:cubicBezTo>
                  <a:cubicBezTo>
                    <a:pt x="701" y="11"/>
                    <a:pt x="650" y="1"/>
                    <a:pt x="595" y="1"/>
                  </a:cubicBezTo>
                  <a:cubicBezTo>
                    <a:pt x="586" y="1"/>
                    <a:pt x="576"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2"/>
            <p:cNvSpPr/>
            <p:nvPr/>
          </p:nvSpPr>
          <p:spPr>
            <a:xfrm>
              <a:off x="482331" y="502454"/>
              <a:ext cx="51978" cy="111769"/>
            </a:xfrm>
            <a:custGeom>
              <a:avLst/>
              <a:gdLst/>
              <a:ahLst/>
              <a:cxnLst/>
              <a:rect l="l" t="t" r="r" b="b"/>
              <a:pathLst>
                <a:path w="1184" h="2546" extrusionOk="0">
                  <a:moveTo>
                    <a:pt x="1184" y="1"/>
                  </a:moveTo>
                  <a:lnTo>
                    <a:pt x="1184" y="1"/>
                  </a:lnTo>
                  <a:cubicBezTo>
                    <a:pt x="1184" y="1"/>
                    <a:pt x="1174" y="4"/>
                    <a:pt x="1154" y="15"/>
                  </a:cubicBezTo>
                  <a:cubicBezTo>
                    <a:pt x="1133" y="21"/>
                    <a:pt x="1099" y="29"/>
                    <a:pt x="1061" y="45"/>
                  </a:cubicBezTo>
                  <a:cubicBezTo>
                    <a:pt x="1041" y="52"/>
                    <a:pt x="1017" y="59"/>
                    <a:pt x="994" y="69"/>
                  </a:cubicBezTo>
                  <a:cubicBezTo>
                    <a:pt x="970" y="79"/>
                    <a:pt x="945" y="90"/>
                    <a:pt x="919" y="100"/>
                  </a:cubicBezTo>
                  <a:cubicBezTo>
                    <a:pt x="864" y="127"/>
                    <a:pt x="799" y="151"/>
                    <a:pt x="741" y="195"/>
                  </a:cubicBezTo>
                  <a:cubicBezTo>
                    <a:pt x="619" y="277"/>
                    <a:pt x="480" y="385"/>
                    <a:pt x="358" y="532"/>
                  </a:cubicBezTo>
                  <a:cubicBezTo>
                    <a:pt x="300" y="603"/>
                    <a:pt x="245" y="685"/>
                    <a:pt x="198" y="773"/>
                  </a:cubicBezTo>
                  <a:cubicBezTo>
                    <a:pt x="154" y="861"/>
                    <a:pt x="113" y="957"/>
                    <a:pt x="78" y="1052"/>
                  </a:cubicBezTo>
                  <a:cubicBezTo>
                    <a:pt x="52" y="1151"/>
                    <a:pt x="31" y="1249"/>
                    <a:pt x="17" y="1348"/>
                  </a:cubicBezTo>
                  <a:cubicBezTo>
                    <a:pt x="7" y="1447"/>
                    <a:pt x="0" y="1546"/>
                    <a:pt x="7" y="1641"/>
                  </a:cubicBezTo>
                  <a:cubicBezTo>
                    <a:pt x="17" y="1828"/>
                    <a:pt x="72" y="1998"/>
                    <a:pt x="123" y="2137"/>
                  </a:cubicBezTo>
                  <a:cubicBezTo>
                    <a:pt x="174" y="2277"/>
                    <a:pt x="248" y="2376"/>
                    <a:pt x="296" y="2444"/>
                  </a:cubicBezTo>
                  <a:cubicBezTo>
                    <a:pt x="320" y="2478"/>
                    <a:pt x="344" y="2505"/>
                    <a:pt x="358" y="2522"/>
                  </a:cubicBezTo>
                  <a:cubicBezTo>
                    <a:pt x="374" y="2539"/>
                    <a:pt x="381" y="2546"/>
                    <a:pt x="381" y="2546"/>
                  </a:cubicBezTo>
                  <a:cubicBezTo>
                    <a:pt x="381" y="2546"/>
                    <a:pt x="378" y="2535"/>
                    <a:pt x="371" y="2515"/>
                  </a:cubicBezTo>
                  <a:cubicBezTo>
                    <a:pt x="364" y="2491"/>
                    <a:pt x="354" y="2461"/>
                    <a:pt x="347" y="2420"/>
                  </a:cubicBezTo>
                  <a:cubicBezTo>
                    <a:pt x="320" y="2341"/>
                    <a:pt x="303" y="2226"/>
                    <a:pt x="279" y="2093"/>
                  </a:cubicBezTo>
                  <a:cubicBezTo>
                    <a:pt x="259" y="1960"/>
                    <a:pt x="259" y="1800"/>
                    <a:pt x="265" y="1637"/>
                  </a:cubicBezTo>
                  <a:cubicBezTo>
                    <a:pt x="272" y="1555"/>
                    <a:pt x="283" y="1474"/>
                    <a:pt x="296" y="1389"/>
                  </a:cubicBezTo>
                  <a:cubicBezTo>
                    <a:pt x="309" y="1307"/>
                    <a:pt x="330" y="1222"/>
                    <a:pt x="358" y="1141"/>
                  </a:cubicBezTo>
                  <a:cubicBezTo>
                    <a:pt x="385" y="1059"/>
                    <a:pt x="415" y="977"/>
                    <a:pt x="449" y="899"/>
                  </a:cubicBezTo>
                  <a:cubicBezTo>
                    <a:pt x="487" y="825"/>
                    <a:pt x="527" y="750"/>
                    <a:pt x="568" y="678"/>
                  </a:cubicBezTo>
                  <a:cubicBezTo>
                    <a:pt x="653" y="539"/>
                    <a:pt x="741" y="409"/>
                    <a:pt x="837" y="310"/>
                  </a:cubicBezTo>
                  <a:cubicBezTo>
                    <a:pt x="851" y="297"/>
                    <a:pt x="861" y="287"/>
                    <a:pt x="871" y="277"/>
                  </a:cubicBezTo>
                  <a:cubicBezTo>
                    <a:pt x="884" y="263"/>
                    <a:pt x="895" y="249"/>
                    <a:pt x="905" y="239"/>
                  </a:cubicBezTo>
                  <a:cubicBezTo>
                    <a:pt x="925" y="216"/>
                    <a:pt x="950" y="195"/>
                    <a:pt x="966" y="175"/>
                  </a:cubicBezTo>
                  <a:cubicBezTo>
                    <a:pt x="1007" y="137"/>
                    <a:pt x="1044" y="103"/>
                    <a:pt x="1079" y="79"/>
                  </a:cubicBezTo>
                  <a:cubicBezTo>
                    <a:pt x="1109" y="52"/>
                    <a:pt x="1137" y="35"/>
                    <a:pt x="1157" y="21"/>
                  </a:cubicBezTo>
                  <a:cubicBezTo>
                    <a:pt x="1174" y="8"/>
                    <a:pt x="1184"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2"/>
            <p:cNvSpPr/>
            <p:nvPr/>
          </p:nvSpPr>
          <p:spPr>
            <a:xfrm>
              <a:off x="424821" y="374659"/>
              <a:ext cx="109223" cy="101936"/>
            </a:xfrm>
            <a:custGeom>
              <a:avLst/>
              <a:gdLst/>
              <a:ahLst/>
              <a:cxnLst/>
              <a:rect l="l" t="t" r="r" b="b"/>
              <a:pathLst>
                <a:path w="2488" h="2322" extrusionOk="0">
                  <a:moveTo>
                    <a:pt x="293" y="1"/>
                  </a:moveTo>
                  <a:lnTo>
                    <a:pt x="290" y="4"/>
                  </a:lnTo>
                  <a:cubicBezTo>
                    <a:pt x="280" y="7"/>
                    <a:pt x="272" y="7"/>
                    <a:pt x="266" y="10"/>
                  </a:cubicBezTo>
                  <a:cubicBezTo>
                    <a:pt x="259" y="14"/>
                    <a:pt x="249" y="17"/>
                    <a:pt x="242" y="17"/>
                  </a:cubicBezTo>
                  <a:lnTo>
                    <a:pt x="225" y="28"/>
                  </a:lnTo>
                  <a:cubicBezTo>
                    <a:pt x="211" y="31"/>
                    <a:pt x="201" y="37"/>
                    <a:pt x="191" y="48"/>
                  </a:cubicBezTo>
                  <a:cubicBezTo>
                    <a:pt x="178" y="54"/>
                    <a:pt x="167" y="62"/>
                    <a:pt x="157" y="72"/>
                  </a:cubicBezTo>
                  <a:cubicBezTo>
                    <a:pt x="112" y="106"/>
                    <a:pt x="79" y="153"/>
                    <a:pt x="51" y="208"/>
                  </a:cubicBezTo>
                  <a:cubicBezTo>
                    <a:pt x="28" y="262"/>
                    <a:pt x="10" y="323"/>
                    <a:pt x="4" y="388"/>
                  </a:cubicBezTo>
                  <a:cubicBezTo>
                    <a:pt x="1" y="453"/>
                    <a:pt x="7" y="521"/>
                    <a:pt x="28" y="585"/>
                  </a:cubicBezTo>
                  <a:cubicBezTo>
                    <a:pt x="48" y="650"/>
                    <a:pt x="79" y="715"/>
                    <a:pt x="116" y="772"/>
                  </a:cubicBezTo>
                  <a:cubicBezTo>
                    <a:pt x="153" y="833"/>
                    <a:pt x="198" y="891"/>
                    <a:pt x="245" y="943"/>
                  </a:cubicBezTo>
                  <a:cubicBezTo>
                    <a:pt x="252" y="952"/>
                    <a:pt x="263" y="960"/>
                    <a:pt x="269" y="970"/>
                  </a:cubicBezTo>
                  <a:cubicBezTo>
                    <a:pt x="276" y="976"/>
                    <a:pt x="280" y="984"/>
                    <a:pt x="286" y="990"/>
                  </a:cubicBezTo>
                  <a:cubicBezTo>
                    <a:pt x="293" y="993"/>
                    <a:pt x="293" y="997"/>
                    <a:pt x="293" y="997"/>
                  </a:cubicBezTo>
                  <a:lnTo>
                    <a:pt x="290" y="997"/>
                  </a:lnTo>
                  <a:lnTo>
                    <a:pt x="286" y="1001"/>
                  </a:lnTo>
                  <a:lnTo>
                    <a:pt x="276" y="1007"/>
                  </a:lnTo>
                  <a:cubicBezTo>
                    <a:pt x="266" y="1014"/>
                    <a:pt x="259" y="1021"/>
                    <a:pt x="252" y="1024"/>
                  </a:cubicBezTo>
                  <a:cubicBezTo>
                    <a:pt x="228" y="1051"/>
                    <a:pt x="208" y="1086"/>
                    <a:pt x="198" y="1119"/>
                  </a:cubicBezTo>
                  <a:cubicBezTo>
                    <a:pt x="184" y="1153"/>
                    <a:pt x="181" y="1191"/>
                    <a:pt x="184" y="1228"/>
                  </a:cubicBezTo>
                  <a:cubicBezTo>
                    <a:pt x="188" y="1262"/>
                    <a:pt x="198" y="1296"/>
                    <a:pt x="214" y="1327"/>
                  </a:cubicBezTo>
                  <a:cubicBezTo>
                    <a:pt x="242" y="1392"/>
                    <a:pt x="283" y="1446"/>
                    <a:pt x="330" y="1494"/>
                  </a:cubicBezTo>
                  <a:cubicBezTo>
                    <a:pt x="374" y="1541"/>
                    <a:pt x="429" y="1582"/>
                    <a:pt x="484" y="1619"/>
                  </a:cubicBezTo>
                  <a:cubicBezTo>
                    <a:pt x="528" y="1646"/>
                    <a:pt x="572" y="1674"/>
                    <a:pt x="619" y="1695"/>
                  </a:cubicBezTo>
                  <a:cubicBezTo>
                    <a:pt x="668" y="1715"/>
                    <a:pt x="715" y="1731"/>
                    <a:pt x="766" y="1742"/>
                  </a:cubicBezTo>
                  <a:cubicBezTo>
                    <a:pt x="814" y="1756"/>
                    <a:pt x="864" y="1762"/>
                    <a:pt x="916" y="1766"/>
                  </a:cubicBezTo>
                  <a:cubicBezTo>
                    <a:pt x="926" y="1769"/>
                    <a:pt x="939" y="1769"/>
                    <a:pt x="953" y="1769"/>
                  </a:cubicBezTo>
                  <a:lnTo>
                    <a:pt x="987" y="1769"/>
                  </a:lnTo>
                  <a:lnTo>
                    <a:pt x="984" y="1772"/>
                  </a:lnTo>
                  <a:lnTo>
                    <a:pt x="984" y="1776"/>
                  </a:lnTo>
                  <a:lnTo>
                    <a:pt x="984" y="1780"/>
                  </a:lnTo>
                  <a:lnTo>
                    <a:pt x="977" y="1800"/>
                  </a:lnTo>
                  <a:cubicBezTo>
                    <a:pt x="970" y="1830"/>
                    <a:pt x="970" y="1858"/>
                    <a:pt x="974" y="1888"/>
                  </a:cubicBezTo>
                  <a:cubicBezTo>
                    <a:pt x="977" y="1915"/>
                    <a:pt x="980" y="1943"/>
                    <a:pt x="990" y="1966"/>
                  </a:cubicBezTo>
                  <a:cubicBezTo>
                    <a:pt x="1001" y="1993"/>
                    <a:pt x="1010" y="2017"/>
                    <a:pt x="1024" y="2042"/>
                  </a:cubicBezTo>
                  <a:cubicBezTo>
                    <a:pt x="1065" y="2109"/>
                    <a:pt x="1126" y="2157"/>
                    <a:pt x="1188" y="2191"/>
                  </a:cubicBezTo>
                  <a:cubicBezTo>
                    <a:pt x="1252" y="2225"/>
                    <a:pt x="1317" y="2246"/>
                    <a:pt x="1382" y="2266"/>
                  </a:cubicBezTo>
                  <a:cubicBezTo>
                    <a:pt x="1508" y="2296"/>
                    <a:pt x="1633" y="2317"/>
                    <a:pt x="1745" y="2320"/>
                  </a:cubicBezTo>
                  <a:cubicBezTo>
                    <a:pt x="1771" y="2321"/>
                    <a:pt x="1796" y="2322"/>
                    <a:pt x="1820" y="2322"/>
                  </a:cubicBezTo>
                  <a:cubicBezTo>
                    <a:pt x="2018" y="2322"/>
                    <a:pt x="2181" y="2286"/>
                    <a:pt x="2293" y="2252"/>
                  </a:cubicBezTo>
                  <a:cubicBezTo>
                    <a:pt x="2358" y="2235"/>
                    <a:pt x="2406" y="2215"/>
                    <a:pt x="2439" y="2201"/>
                  </a:cubicBezTo>
                  <a:cubicBezTo>
                    <a:pt x="2470" y="2191"/>
                    <a:pt x="2487" y="2184"/>
                    <a:pt x="2487" y="2184"/>
                  </a:cubicBezTo>
                  <a:lnTo>
                    <a:pt x="2487" y="2184"/>
                  </a:lnTo>
                  <a:cubicBezTo>
                    <a:pt x="2487" y="2184"/>
                    <a:pt x="2470" y="2188"/>
                    <a:pt x="2436" y="2201"/>
                  </a:cubicBezTo>
                  <a:cubicBezTo>
                    <a:pt x="2402" y="2211"/>
                    <a:pt x="2354" y="2225"/>
                    <a:pt x="2290" y="2238"/>
                  </a:cubicBezTo>
                  <a:cubicBezTo>
                    <a:pt x="2191" y="2262"/>
                    <a:pt x="2057" y="2282"/>
                    <a:pt x="1899" y="2282"/>
                  </a:cubicBezTo>
                  <a:cubicBezTo>
                    <a:pt x="1851" y="2282"/>
                    <a:pt x="1801" y="2280"/>
                    <a:pt x="1749" y="2276"/>
                  </a:cubicBezTo>
                  <a:cubicBezTo>
                    <a:pt x="1637" y="2266"/>
                    <a:pt x="1517" y="2246"/>
                    <a:pt x="1395" y="2211"/>
                  </a:cubicBezTo>
                  <a:cubicBezTo>
                    <a:pt x="1334" y="2191"/>
                    <a:pt x="1273" y="2171"/>
                    <a:pt x="1219" y="2140"/>
                  </a:cubicBezTo>
                  <a:cubicBezTo>
                    <a:pt x="1161" y="2106"/>
                    <a:pt x="1109" y="2065"/>
                    <a:pt x="1076" y="2011"/>
                  </a:cubicBezTo>
                  <a:cubicBezTo>
                    <a:pt x="1055" y="1973"/>
                    <a:pt x="1038" y="1929"/>
                    <a:pt x="1038" y="1882"/>
                  </a:cubicBezTo>
                  <a:cubicBezTo>
                    <a:pt x="1038" y="1861"/>
                    <a:pt x="1038" y="1837"/>
                    <a:pt x="1045" y="1817"/>
                  </a:cubicBezTo>
                  <a:lnTo>
                    <a:pt x="1051" y="1800"/>
                  </a:lnTo>
                  <a:lnTo>
                    <a:pt x="1055" y="1797"/>
                  </a:lnTo>
                  <a:lnTo>
                    <a:pt x="1059" y="1786"/>
                  </a:lnTo>
                  <a:lnTo>
                    <a:pt x="1068" y="1769"/>
                  </a:lnTo>
                  <a:lnTo>
                    <a:pt x="1072" y="1762"/>
                  </a:lnTo>
                  <a:lnTo>
                    <a:pt x="1079" y="1752"/>
                  </a:lnTo>
                  <a:lnTo>
                    <a:pt x="1096" y="1731"/>
                  </a:lnTo>
                  <a:cubicBezTo>
                    <a:pt x="1106" y="1718"/>
                    <a:pt x="1117" y="1704"/>
                    <a:pt x="1126" y="1691"/>
                  </a:cubicBezTo>
                  <a:lnTo>
                    <a:pt x="957" y="1691"/>
                  </a:lnTo>
                  <a:cubicBezTo>
                    <a:pt x="943" y="1691"/>
                    <a:pt x="933" y="1691"/>
                    <a:pt x="922" y="1687"/>
                  </a:cubicBezTo>
                  <a:cubicBezTo>
                    <a:pt x="875" y="1684"/>
                    <a:pt x="831" y="1677"/>
                    <a:pt x="786" y="1664"/>
                  </a:cubicBezTo>
                  <a:cubicBezTo>
                    <a:pt x="739" y="1654"/>
                    <a:pt x="695" y="1640"/>
                    <a:pt x="650" y="1619"/>
                  </a:cubicBezTo>
                  <a:cubicBezTo>
                    <a:pt x="610" y="1602"/>
                    <a:pt x="566" y="1579"/>
                    <a:pt x="528" y="1552"/>
                  </a:cubicBezTo>
                  <a:cubicBezTo>
                    <a:pt x="477" y="1521"/>
                    <a:pt x="429" y="1480"/>
                    <a:pt x="385" y="1439"/>
                  </a:cubicBezTo>
                  <a:cubicBezTo>
                    <a:pt x="344" y="1395"/>
                    <a:pt x="307" y="1348"/>
                    <a:pt x="283" y="1296"/>
                  </a:cubicBezTo>
                  <a:cubicBezTo>
                    <a:pt x="272" y="1273"/>
                    <a:pt x="266" y="1246"/>
                    <a:pt x="263" y="1218"/>
                  </a:cubicBezTo>
                  <a:cubicBezTo>
                    <a:pt x="259" y="1194"/>
                    <a:pt x="263" y="1170"/>
                    <a:pt x="272" y="1147"/>
                  </a:cubicBezTo>
                  <a:cubicBezTo>
                    <a:pt x="280" y="1123"/>
                    <a:pt x="296" y="1103"/>
                    <a:pt x="310" y="1086"/>
                  </a:cubicBezTo>
                  <a:cubicBezTo>
                    <a:pt x="317" y="1082"/>
                    <a:pt x="321" y="1078"/>
                    <a:pt x="324" y="1075"/>
                  </a:cubicBezTo>
                  <a:cubicBezTo>
                    <a:pt x="327" y="1072"/>
                    <a:pt x="327" y="1072"/>
                    <a:pt x="334" y="1068"/>
                  </a:cubicBezTo>
                  <a:lnTo>
                    <a:pt x="351" y="1062"/>
                  </a:lnTo>
                  <a:cubicBezTo>
                    <a:pt x="357" y="1058"/>
                    <a:pt x="368" y="1058"/>
                    <a:pt x="374" y="1055"/>
                  </a:cubicBezTo>
                  <a:lnTo>
                    <a:pt x="402" y="1048"/>
                  </a:lnTo>
                  <a:lnTo>
                    <a:pt x="456" y="1037"/>
                  </a:lnTo>
                  <a:cubicBezTo>
                    <a:pt x="419" y="1007"/>
                    <a:pt x="388" y="973"/>
                    <a:pt x="354" y="946"/>
                  </a:cubicBezTo>
                  <a:lnTo>
                    <a:pt x="324" y="915"/>
                  </a:lnTo>
                  <a:lnTo>
                    <a:pt x="303" y="891"/>
                  </a:lnTo>
                  <a:cubicBezTo>
                    <a:pt x="205" y="792"/>
                    <a:pt x="126" y="684"/>
                    <a:pt x="85" y="565"/>
                  </a:cubicBezTo>
                  <a:cubicBezTo>
                    <a:pt x="45" y="450"/>
                    <a:pt x="59" y="327"/>
                    <a:pt x="99" y="228"/>
                  </a:cubicBezTo>
                  <a:cubicBezTo>
                    <a:pt x="123" y="180"/>
                    <a:pt x="153" y="139"/>
                    <a:pt x="188" y="106"/>
                  </a:cubicBezTo>
                  <a:cubicBezTo>
                    <a:pt x="198" y="99"/>
                    <a:pt x="205" y="92"/>
                    <a:pt x="214" y="85"/>
                  </a:cubicBezTo>
                  <a:cubicBezTo>
                    <a:pt x="225" y="78"/>
                    <a:pt x="235" y="72"/>
                    <a:pt x="245" y="65"/>
                  </a:cubicBezTo>
                  <a:lnTo>
                    <a:pt x="259" y="58"/>
                  </a:lnTo>
                  <a:cubicBezTo>
                    <a:pt x="266" y="54"/>
                    <a:pt x="266" y="54"/>
                    <a:pt x="269" y="51"/>
                  </a:cubicBezTo>
                  <a:lnTo>
                    <a:pt x="280" y="48"/>
                  </a:lnTo>
                  <a:lnTo>
                    <a:pt x="286" y="48"/>
                  </a:lnTo>
                  <a:lnTo>
                    <a:pt x="290" y="51"/>
                  </a:lnTo>
                  <a:cubicBezTo>
                    <a:pt x="296" y="58"/>
                    <a:pt x="317" y="78"/>
                    <a:pt x="330" y="95"/>
                  </a:cubicBezTo>
                  <a:cubicBezTo>
                    <a:pt x="344" y="109"/>
                    <a:pt x="357" y="126"/>
                    <a:pt x="368" y="139"/>
                  </a:cubicBezTo>
                  <a:cubicBezTo>
                    <a:pt x="395" y="170"/>
                    <a:pt x="415" y="201"/>
                    <a:pt x="432" y="228"/>
                  </a:cubicBezTo>
                  <a:cubicBezTo>
                    <a:pt x="470" y="282"/>
                    <a:pt x="494" y="330"/>
                    <a:pt x="511" y="361"/>
                  </a:cubicBezTo>
                  <a:cubicBezTo>
                    <a:pt x="525" y="392"/>
                    <a:pt x="531" y="412"/>
                    <a:pt x="531" y="412"/>
                  </a:cubicBezTo>
                  <a:cubicBezTo>
                    <a:pt x="531" y="412"/>
                    <a:pt x="528" y="392"/>
                    <a:pt x="514" y="357"/>
                  </a:cubicBezTo>
                  <a:cubicBezTo>
                    <a:pt x="500" y="327"/>
                    <a:pt x="480" y="279"/>
                    <a:pt x="450" y="218"/>
                  </a:cubicBezTo>
                  <a:cubicBezTo>
                    <a:pt x="432" y="191"/>
                    <a:pt x="412" y="156"/>
                    <a:pt x="392" y="126"/>
                  </a:cubicBezTo>
                  <a:cubicBezTo>
                    <a:pt x="378" y="109"/>
                    <a:pt x="368" y="92"/>
                    <a:pt x="354" y="75"/>
                  </a:cubicBezTo>
                  <a:cubicBezTo>
                    <a:pt x="341" y="54"/>
                    <a:pt x="330" y="41"/>
                    <a:pt x="307" y="14"/>
                  </a:cubicBezTo>
                  <a:lnTo>
                    <a:pt x="296" y="7"/>
                  </a:lnTo>
                  <a:cubicBezTo>
                    <a:pt x="296" y="4"/>
                    <a:pt x="296" y="4"/>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2"/>
            <p:cNvSpPr/>
            <p:nvPr/>
          </p:nvSpPr>
          <p:spPr>
            <a:xfrm>
              <a:off x="627468" y="318510"/>
              <a:ext cx="91005" cy="102463"/>
            </a:xfrm>
            <a:custGeom>
              <a:avLst/>
              <a:gdLst/>
              <a:ahLst/>
              <a:cxnLst/>
              <a:rect l="l" t="t" r="r" b="b"/>
              <a:pathLst>
                <a:path w="2073" h="2334" extrusionOk="0">
                  <a:moveTo>
                    <a:pt x="864" y="0"/>
                  </a:moveTo>
                  <a:cubicBezTo>
                    <a:pt x="836" y="0"/>
                    <a:pt x="809" y="3"/>
                    <a:pt x="783" y="7"/>
                  </a:cubicBezTo>
                  <a:cubicBezTo>
                    <a:pt x="718" y="21"/>
                    <a:pt x="657" y="44"/>
                    <a:pt x="603" y="68"/>
                  </a:cubicBezTo>
                  <a:cubicBezTo>
                    <a:pt x="374" y="164"/>
                    <a:pt x="225" y="306"/>
                    <a:pt x="129" y="412"/>
                  </a:cubicBezTo>
                  <a:cubicBezTo>
                    <a:pt x="85" y="463"/>
                    <a:pt x="52" y="507"/>
                    <a:pt x="32" y="537"/>
                  </a:cubicBezTo>
                  <a:cubicBezTo>
                    <a:pt x="11" y="572"/>
                    <a:pt x="1" y="586"/>
                    <a:pt x="1" y="586"/>
                  </a:cubicBezTo>
                  <a:cubicBezTo>
                    <a:pt x="1" y="586"/>
                    <a:pt x="11" y="572"/>
                    <a:pt x="35" y="541"/>
                  </a:cubicBezTo>
                  <a:cubicBezTo>
                    <a:pt x="58" y="511"/>
                    <a:pt x="93" y="470"/>
                    <a:pt x="143" y="418"/>
                  </a:cubicBezTo>
                  <a:cubicBezTo>
                    <a:pt x="239" y="324"/>
                    <a:pt x="399" y="198"/>
                    <a:pt x="619" y="116"/>
                  </a:cubicBezTo>
                  <a:cubicBezTo>
                    <a:pt x="674" y="96"/>
                    <a:pt x="735" y="75"/>
                    <a:pt x="793" y="68"/>
                  </a:cubicBezTo>
                  <a:cubicBezTo>
                    <a:pt x="810" y="66"/>
                    <a:pt x="828" y="65"/>
                    <a:pt x="845" y="65"/>
                  </a:cubicBezTo>
                  <a:cubicBezTo>
                    <a:pt x="889" y="65"/>
                    <a:pt x="932" y="72"/>
                    <a:pt x="966" y="92"/>
                  </a:cubicBezTo>
                  <a:cubicBezTo>
                    <a:pt x="1018" y="123"/>
                    <a:pt x="1059" y="173"/>
                    <a:pt x="1052" y="228"/>
                  </a:cubicBezTo>
                  <a:cubicBezTo>
                    <a:pt x="1045" y="286"/>
                    <a:pt x="1001" y="341"/>
                    <a:pt x="957" y="402"/>
                  </a:cubicBezTo>
                  <a:cubicBezTo>
                    <a:pt x="950" y="408"/>
                    <a:pt x="943" y="415"/>
                    <a:pt x="939" y="426"/>
                  </a:cubicBezTo>
                  <a:lnTo>
                    <a:pt x="933" y="432"/>
                  </a:lnTo>
                  <a:lnTo>
                    <a:pt x="933" y="435"/>
                  </a:lnTo>
                  <a:lnTo>
                    <a:pt x="930" y="439"/>
                  </a:lnTo>
                  <a:lnTo>
                    <a:pt x="916" y="463"/>
                  </a:lnTo>
                  <a:cubicBezTo>
                    <a:pt x="909" y="476"/>
                    <a:pt x="902" y="493"/>
                    <a:pt x="895" y="507"/>
                  </a:cubicBezTo>
                  <a:lnTo>
                    <a:pt x="881" y="555"/>
                  </a:lnTo>
                  <a:cubicBezTo>
                    <a:pt x="879" y="567"/>
                    <a:pt x="865" y="587"/>
                    <a:pt x="881" y="587"/>
                  </a:cubicBezTo>
                  <a:cubicBezTo>
                    <a:pt x="883" y="587"/>
                    <a:pt x="885" y="586"/>
                    <a:pt x="889" y="586"/>
                  </a:cubicBezTo>
                  <a:lnTo>
                    <a:pt x="936" y="582"/>
                  </a:lnTo>
                  <a:lnTo>
                    <a:pt x="987" y="582"/>
                  </a:lnTo>
                  <a:cubicBezTo>
                    <a:pt x="994" y="578"/>
                    <a:pt x="1004" y="578"/>
                    <a:pt x="1014" y="578"/>
                  </a:cubicBezTo>
                  <a:lnTo>
                    <a:pt x="1028" y="578"/>
                  </a:lnTo>
                  <a:cubicBezTo>
                    <a:pt x="1052" y="576"/>
                    <a:pt x="1077" y="575"/>
                    <a:pt x="1102" y="575"/>
                  </a:cubicBezTo>
                  <a:cubicBezTo>
                    <a:pt x="1152" y="575"/>
                    <a:pt x="1202" y="580"/>
                    <a:pt x="1252" y="589"/>
                  </a:cubicBezTo>
                  <a:cubicBezTo>
                    <a:pt x="1399" y="613"/>
                    <a:pt x="1548" y="667"/>
                    <a:pt x="1674" y="749"/>
                  </a:cubicBezTo>
                  <a:cubicBezTo>
                    <a:pt x="1739" y="790"/>
                    <a:pt x="1800" y="837"/>
                    <a:pt x="1851" y="892"/>
                  </a:cubicBezTo>
                  <a:cubicBezTo>
                    <a:pt x="1905" y="946"/>
                    <a:pt x="1957" y="1004"/>
                    <a:pt x="1970" y="1062"/>
                  </a:cubicBezTo>
                  <a:cubicBezTo>
                    <a:pt x="1974" y="1092"/>
                    <a:pt x="1970" y="1123"/>
                    <a:pt x="1960" y="1150"/>
                  </a:cubicBezTo>
                  <a:cubicBezTo>
                    <a:pt x="1950" y="1173"/>
                    <a:pt x="1930" y="1198"/>
                    <a:pt x="1902" y="1218"/>
                  </a:cubicBezTo>
                  <a:cubicBezTo>
                    <a:pt x="1875" y="1239"/>
                    <a:pt x="1844" y="1255"/>
                    <a:pt x="1814" y="1269"/>
                  </a:cubicBezTo>
                  <a:cubicBezTo>
                    <a:pt x="1797" y="1275"/>
                    <a:pt x="1779" y="1280"/>
                    <a:pt x="1762" y="1286"/>
                  </a:cubicBezTo>
                  <a:lnTo>
                    <a:pt x="1739" y="1293"/>
                  </a:lnTo>
                  <a:cubicBezTo>
                    <a:pt x="1718" y="1296"/>
                    <a:pt x="1701" y="1300"/>
                    <a:pt x="1685" y="1303"/>
                  </a:cubicBezTo>
                  <a:cubicBezTo>
                    <a:pt x="1660" y="1310"/>
                    <a:pt x="1633" y="1310"/>
                    <a:pt x="1610" y="1313"/>
                  </a:cubicBezTo>
                  <a:cubicBezTo>
                    <a:pt x="1586" y="1316"/>
                    <a:pt x="1562" y="1320"/>
                    <a:pt x="1545" y="1324"/>
                  </a:cubicBezTo>
                  <a:cubicBezTo>
                    <a:pt x="1596" y="1364"/>
                    <a:pt x="1647" y="1405"/>
                    <a:pt x="1695" y="1446"/>
                  </a:cubicBezTo>
                  <a:cubicBezTo>
                    <a:pt x="1708" y="1456"/>
                    <a:pt x="1721" y="1470"/>
                    <a:pt x="1735" y="1480"/>
                  </a:cubicBezTo>
                  <a:cubicBezTo>
                    <a:pt x="1746" y="1490"/>
                    <a:pt x="1759" y="1504"/>
                    <a:pt x="1770" y="1514"/>
                  </a:cubicBezTo>
                  <a:cubicBezTo>
                    <a:pt x="1817" y="1558"/>
                    <a:pt x="1858" y="1602"/>
                    <a:pt x="1892" y="1653"/>
                  </a:cubicBezTo>
                  <a:cubicBezTo>
                    <a:pt x="1930" y="1701"/>
                    <a:pt x="1957" y="1752"/>
                    <a:pt x="1974" y="1803"/>
                  </a:cubicBezTo>
                  <a:cubicBezTo>
                    <a:pt x="1994" y="1854"/>
                    <a:pt x="2004" y="1908"/>
                    <a:pt x="2004" y="1960"/>
                  </a:cubicBezTo>
                  <a:cubicBezTo>
                    <a:pt x="2007" y="2071"/>
                    <a:pt x="1966" y="2178"/>
                    <a:pt x="1899" y="2239"/>
                  </a:cubicBezTo>
                  <a:cubicBezTo>
                    <a:pt x="1840" y="2292"/>
                    <a:pt x="1765" y="2311"/>
                    <a:pt x="1705" y="2311"/>
                  </a:cubicBezTo>
                  <a:cubicBezTo>
                    <a:pt x="1695" y="2311"/>
                    <a:pt x="1686" y="2311"/>
                    <a:pt x="1677" y="2310"/>
                  </a:cubicBezTo>
                  <a:cubicBezTo>
                    <a:pt x="1644" y="2310"/>
                    <a:pt x="1613" y="2300"/>
                    <a:pt x="1589" y="2289"/>
                  </a:cubicBezTo>
                  <a:cubicBezTo>
                    <a:pt x="1566" y="2280"/>
                    <a:pt x="1545" y="2266"/>
                    <a:pt x="1531" y="2255"/>
                  </a:cubicBezTo>
                  <a:cubicBezTo>
                    <a:pt x="1525" y="2249"/>
                    <a:pt x="1517" y="2242"/>
                    <a:pt x="1514" y="2239"/>
                  </a:cubicBezTo>
                  <a:cubicBezTo>
                    <a:pt x="1511" y="2231"/>
                    <a:pt x="1508" y="2228"/>
                    <a:pt x="1504" y="2225"/>
                  </a:cubicBezTo>
                  <a:cubicBezTo>
                    <a:pt x="1497" y="2214"/>
                    <a:pt x="1494" y="2211"/>
                    <a:pt x="1494" y="2211"/>
                  </a:cubicBezTo>
                  <a:lnTo>
                    <a:pt x="1494" y="2211"/>
                  </a:lnTo>
                  <a:cubicBezTo>
                    <a:pt x="1494" y="2211"/>
                    <a:pt x="1497" y="2218"/>
                    <a:pt x="1501" y="2225"/>
                  </a:cubicBezTo>
                  <a:cubicBezTo>
                    <a:pt x="1504" y="2228"/>
                    <a:pt x="1508" y="2235"/>
                    <a:pt x="1511" y="2239"/>
                  </a:cubicBezTo>
                  <a:cubicBezTo>
                    <a:pt x="1517" y="2245"/>
                    <a:pt x="1521" y="2252"/>
                    <a:pt x="1528" y="2259"/>
                  </a:cubicBezTo>
                  <a:cubicBezTo>
                    <a:pt x="1542" y="2272"/>
                    <a:pt x="1558" y="2286"/>
                    <a:pt x="1586" y="2300"/>
                  </a:cubicBezTo>
                  <a:cubicBezTo>
                    <a:pt x="1610" y="2313"/>
                    <a:pt x="1640" y="2324"/>
                    <a:pt x="1674" y="2330"/>
                  </a:cubicBezTo>
                  <a:cubicBezTo>
                    <a:pt x="1690" y="2333"/>
                    <a:pt x="1706" y="2334"/>
                    <a:pt x="1723" y="2334"/>
                  </a:cubicBezTo>
                  <a:cubicBezTo>
                    <a:pt x="1786" y="2334"/>
                    <a:pt x="1858" y="2316"/>
                    <a:pt x="1922" y="2266"/>
                  </a:cubicBezTo>
                  <a:cubicBezTo>
                    <a:pt x="2007" y="2201"/>
                    <a:pt x="2059" y="2085"/>
                    <a:pt x="2059" y="1960"/>
                  </a:cubicBezTo>
                  <a:cubicBezTo>
                    <a:pt x="2062" y="1902"/>
                    <a:pt x="2052" y="1844"/>
                    <a:pt x="2035" y="1782"/>
                  </a:cubicBezTo>
                  <a:cubicBezTo>
                    <a:pt x="2015" y="1725"/>
                    <a:pt x="1987" y="1667"/>
                    <a:pt x="1950" y="1613"/>
                  </a:cubicBezTo>
                  <a:cubicBezTo>
                    <a:pt x="1916" y="1558"/>
                    <a:pt x="1872" y="1507"/>
                    <a:pt x="1824" y="1459"/>
                  </a:cubicBezTo>
                  <a:cubicBezTo>
                    <a:pt x="1814" y="1446"/>
                    <a:pt x="1800" y="1432"/>
                    <a:pt x="1790" y="1422"/>
                  </a:cubicBezTo>
                  <a:cubicBezTo>
                    <a:pt x="1776" y="1412"/>
                    <a:pt x="1766" y="1402"/>
                    <a:pt x="1753" y="1388"/>
                  </a:cubicBezTo>
                  <a:cubicBezTo>
                    <a:pt x="1749" y="1385"/>
                    <a:pt x="1746" y="1382"/>
                    <a:pt x="1746" y="1378"/>
                  </a:cubicBezTo>
                  <a:lnTo>
                    <a:pt x="1759" y="1378"/>
                  </a:lnTo>
                  <a:lnTo>
                    <a:pt x="1787" y="1371"/>
                  </a:lnTo>
                  <a:cubicBezTo>
                    <a:pt x="1807" y="1364"/>
                    <a:pt x="1828" y="1361"/>
                    <a:pt x="1844" y="1351"/>
                  </a:cubicBezTo>
                  <a:cubicBezTo>
                    <a:pt x="1885" y="1337"/>
                    <a:pt x="1922" y="1320"/>
                    <a:pt x="1957" y="1293"/>
                  </a:cubicBezTo>
                  <a:cubicBezTo>
                    <a:pt x="1994" y="1266"/>
                    <a:pt x="2024" y="1231"/>
                    <a:pt x="2045" y="1187"/>
                  </a:cubicBezTo>
                  <a:cubicBezTo>
                    <a:pt x="2065" y="1143"/>
                    <a:pt x="2073" y="1092"/>
                    <a:pt x="2062" y="1044"/>
                  </a:cubicBezTo>
                  <a:cubicBezTo>
                    <a:pt x="2052" y="997"/>
                    <a:pt x="2028" y="956"/>
                    <a:pt x="2004" y="919"/>
                  </a:cubicBezTo>
                  <a:cubicBezTo>
                    <a:pt x="1980" y="881"/>
                    <a:pt x="1950" y="854"/>
                    <a:pt x="1922" y="823"/>
                  </a:cubicBezTo>
                  <a:cubicBezTo>
                    <a:pt x="1861" y="765"/>
                    <a:pt x="1797" y="711"/>
                    <a:pt x="1729" y="667"/>
                  </a:cubicBezTo>
                  <a:cubicBezTo>
                    <a:pt x="1586" y="575"/>
                    <a:pt x="1426" y="520"/>
                    <a:pt x="1266" y="497"/>
                  </a:cubicBezTo>
                  <a:cubicBezTo>
                    <a:pt x="1212" y="488"/>
                    <a:pt x="1157" y="485"/>
                    <a:pt x="1103" y="485"/>
                  </a:cubicBezTo>
                  <a:cubicBezTo>
                    <a:pt x="1075" y="485"/>
                    <a:pt x="1048" y="486"/>
                    <a:pt x="1021" y="487"/>
                  </a:cubicBezTo>
                  <a:lnTo>
                    <a:pt x="1007" y="490"/>
                  </a:lnTo>
                  <a:lnTo>
                    <a:pt x="1001" y="490"/>
                  </a:lnTo>
                  <a:cubicBezTo>
                    <a:pt x="1001" y="487"/>
                    <a:pt x="1001" y="487"/>
                    <a:pt x="1004" y="484"/>
                  </a:cubicBezTo>
                  <a:lnTo>
                    <a:pt x="1004" y="479"/>
                  </a:lnTo>
                  <a:lnTo>
                    <a:pt x="1007" y="476"/>
                  </a:lnTo>
                  <a:lnTo>
                    <a:pt x="1011" y="473"/>
                  </a:lnTo>
                  <a:cubicBezTo>
                    <a:pt x="1014" y="463"/>
                    <a:pt x="1021" y="456"/>
                    <a:pt x="1024" y="449"/>
                  </a:cubicBezTo>
                  <a:cubicBezTo>
                    <a:pt x="1045" y="418"/>
                    <a:pt x="1068" y="388"/>
                    <a:pt x="1089" y="354"/>
                  </a:cubicBezTo>
                  <a:cubicBezTo>
                    <a:pt x="1109" y="320"/>
                    <a:pt x="1126" y="279"/>
                    <a:pt x="1130" y="235"/>
                  </a:cubicBezTo>
                  <a:cubicBezTo>
                    <a:pt x="1130" y="190"/>
                    <a:pt x="1117" y="143"/>
                    <a:pt x="1093" y="109"/>
                  </a:cubicBezTo>
                  <a:cubicBezTo>
                    <a:pt x="1068" y="75"/>
                    <a:pt x="1035" y="51"/>
                    <a:pt x="1001" y="30"/>
                  </a:cubicBezTo>
                  <a:cubicBezTo>
                    <a:pt x="957" y="8"/>
                    <a:pt x="910"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2"/>
            <p:cNvSpPr/>
            <p:nvPr/>
          </p:nvSpPr>
          <p:spPr>
            <a:xfrm>
              <a:off x="824583" y="533536"/>
              <a:ext cx="69933" cy="117257"/>
            </a:xfrm>
            <a:custGeom>
              <a:avLst/>
              <a:gdLst/>
              <a:ahLst/>
              <a:cxnLst/>
              <a:rect l="l" t="t" r="r" b="b"/>
              <a:pathLst>
                <a:path w="1593" h="2671" extrusionOk="0">
                  <a:moveTo>
                    <a:pt x="1528" y="2362"/>
                  </a:moveTo>
                  <a:cubicBezTo>
                    <a:pt x="1527" y="2362"/>
                    <a:pt x="1529" y="2363"/>
                    <a:pt x="1532" y="2366"/>
                  </a:cubicBezTo>
                  <a:lnTo>
                    <a:pt x="1532" y="2366"/>
                  </a:lnTo>
                  <a:cubicBezTo>
                    <a:pt x="1530" y="2363"/>
                    <a:pt x="1528" y="2362"/>
                    <a:pt x="1528" y="2362"/>
                  </a:cubicBezTo>
                  <a:close/>
                  <a:moveTo>
                    <a:pt x="1532" y="2366"/>
                  </a:moveTo>
                  <a:cubicBezTo>
                    <a:pt x="1534" y="2367"/>
                    <a:pt x="1536" y="2369"/>
                    <a:pt x="1538" y="2372"/>
                  </a:cubicBezTo>
                  <a:cubicBezTo>
                    <a:pt x="1538" y="2372"/>
                    <a:pt x="1539" y="2372"/>
                    <a:pt x="1539" y="2372"/>
                  </a:cubicBezTo>
                  <a:lnTo>
                    <a:pt x="1539" y="2372"/>
                  </a:lnTo>
                  <a:cubicBezTo>
                    <a:pt x="1536" y="2369"/>
                    <a:pt x="1534" y="2367"/>
                    <a:pt x="1532" y="2366"/>
                  </a:cubicBezTo>
                  <a:close/>
                  <a:moveTo>
                    <a:pt x="739" y="1"/>
                  </a:moveTo>
                  <a:cubicBezTo>
                    <a:pt x="735" y="8"/>
                    <a:pt x="729" y="21"/>
                    <a:pt x="718" y="35"/>
                  </a:cubicBezTo>
                  <a:cubicBezTo>
                    <a:pt x="698" y="65"/>
                    <a:pt x="668" y="106"/>
                    <a:pt x="620" y="150"/>
                  </a:cubicBezTo>
                  <a:cubicBezTo>
                    <a:pt x="572" y="194"/>
                    <a:pt x="508" y="242"/>
                    <a:pt x="429" y="293"/>
                  </a:cubicBezTo>
                  <a:cubicBezTo>
                    <a:pt x="354" y="344"/>
                    <a:pt x="266" y="402"/>
                    <a:pt x="181" y="480"/>
                  </a:cubicBezTo>
                  <a:cubicBezTo>
                    <a:pt x="140" y="521"/>
                    <a:pt x="100" y="569"/>
                    <a:pt x="68" y="627"/>
                  </a:cubicBezTo>
                  <a:cubicBezTo>
                    <a:pt x="35" y="684"/>
                    <a:pt x="15" y="749"/>
                    <a:pt x="7" y="820"/>
                  </a:cubicBezTo>
                  <a:cubicBezTo>
                    <a:pt x="1" y="888"/>
                    <a:pt x="15" y="966"/>
                    <a:pt x="62" y="1035"/>
                  </a:cubicBezTo>
                  <a:cubicBezTo>
                    <a:pt x="106" y="1103"/>
                    <a:pt x="181" y="1144"/>
                    <a:pt x="263" y="1158"/>
                  </a:cubicBezTo>
                  <a:cubicBezTo>
                    <a:pt x="283" y="1161"/>
                    <a:pt x="300" y="1161"/>
                    <a:pt x="317" y="1161"/>
                  </a:cubicBezTo>
                  <a:lnTo>
                    <a:pt x="334" y="1158"/>
                  </a:lnTo>
                  <a:lnTo>
                    <a:pt x="344" y="1158"/>
                  </a:lnTo>
                  <a:lnTo>
                    <a:pt x="341" y="1161"/>
                  </a:lnTo>
                  <a:lnTo>
                    <a:pt x="341" y="1164"/>
                  </a:lnTo>
                  <a:cubicBezTo>
                    <a:pt x="340" y="1164"/>
                    <a:pt x="340" y="1164"/>
                    <a:pt x="340" y="1164"/>
                  </a:cubicBezTo>
                  <a:lnTo>
                    <a:pt x="340" y="1164"/>
                  </a:lnTo>
                  <a:cubicBezTo>
                    <a:pt x="339" y="1164"/>
                    <a:pt x="340" y="1165"/>
                    <a:pt x="338" y="1171"/>
                  </a:cubicBezTo>
                  <a:cubicBezTo>
                    <a:pt x="327" y="1194"/>
                    <a:pt x="321" y="1219"/>
                    <a:pt x="310" y="1242"/>
                  </a:cubicBezTo>
                  <a:cubicBezTo>
                    <a:pt x="293" y="1290"/>
                    <a:pt x="280" y="1341"/>
                    <a:pt x="266" y="1392"/>
                  </a:cubicBezTo>
                  <a:cubicBezTo>
                    <a:pt x="242" y="1494"/>
                    <a:pt x="222" y="1599"/>
                    <a:pt x="219" y="1709"/>
                  </a:cubicBezTo>
                  <a:cubicBezTo>
                    <a:pt x="215" y="1790"/>
                    <a:pt x="222" y="1872"/>
                    <a:pt x="246" y="1949"/>
                  </a:cubicBezTo>
                  <a:cubicBezTo>
                    <a:pt x="269" y="2028"/>
                    <a:pt x="313" y="2106"/>
                    <a:pt x="371" y="2164"/>
                  </a:cubicBezTo>
                  <a:cubicBezTo>
                    <a:pt x="433" y="2222"/>
                    <a:pt x="508" y="2266"/>
                    <a:pt x="596" y="2276"/>
                  </a:cubicBezTo>
                  <a:cubicBezTo>
                    <a:pt x="607" y="2277"/>
                    <a:pt x="618" y="2278"/>
                    <a:pt x="628" y="2278"/>
                  </a:cubicBezTo>
                  <a:cubicBezTo>
                    <a:pt x="705" y="2278"/>
                    <a:pt x="777" y="2246"/>
                    <a:pt x="831" y="2198"/>
                  </a:cubicBezTo>
                  <a:cubicBezTo>
                    <a:pt x="838" y="2191"/>
                    <a:pt x="844" y="2185"/>
                    <a:pt x="851" y="2178"/>
                  </a:cubicBezTo>
                  <a:lnTo>
                    <a:pt x="861" y="2171"/>
                  </a:lnTo>
                  <a:cubicBezTo>
                    <a:pt x="864" y="2167"/>
                    <a:pt x="864" y="2167"/>
                    <a:pt x="864" y="2164"/>
                  </a:cubicBezTo>
                  <a:cubicBezTo>
                    <a:pt x="869" y="2161"/>
                    <a:pt x="869" y="2158"/>
                    <a:pt x="869" y="2158"/>
                  </a:cubicBezTo>
                  <a:cubicBezTo>
                    <a:pt x="872" y="2154"/>
                    <a:pt x="872" y="2150"/>
                    <a:pt x="872" y="2144"/>
                  </a:cubicBezTo>
                  <a:cubicBezTo>
                    <a:pt x="874" y="2141"/>
                    <a:pt x="875" y="2131"/>
                    <a:pt x="875" y="2131"/>
                  </a:cubicBezTo>
                  <a:cubicBezTo>
                    <a:pt x="875" y="2131"/>
                    <a:pt x="875" y="2132"/>
                    <a:pt x="875" y="2133"/>
                  </a:cubicBezTo>
                  <a:cubicBezTo>
                    <a:pt x="875" y="2137"/>
                    <a:pt x="878" y="2140"/>
                    <a:pt x="878" y="2147"/>
                  </a:cubicBezTo>
                  <a:cubicBezTo>
                    <a:pt x="882" y="2150"/>
                    <a:pt x="882" y="2154"/>
                    <a:pt x="885" y="2161"/>
                  </a:cubicBezTo>
                  <a:cubicBezTo>
                    <a:pt x="885" y="2167"/>
                    <a:pt x="889" y="2174"/>
                    <a:pt x="892" y="2181"/>
                  </a:cubicBezTo>
                  <a:cubicBezTo>
                    <a:pt x="896" y="2191"/>
                    <a:pt x="899" y="2202"/>
                    <a:pt x="902" y="2212"/>
                  </a:cubicBezTo>
                  <a:cubicBezTo>
                    <a:pt x="919" y="2249"/>
                    <a:pt x="936" y="2287"/>
                    <a:pt x="957" y="2321"/>
                  </a:cubicBezTo>
                  <a:cubicBezTo>
                    <a:pt x="994" y="2389"/>
                    <a:pt x="1035" y="2450"/>
                    <a:pt x="1079" y="2505"/>
                  </a:cubicBezTo>
                  <a:cubicBezTo>
                    <a:pt x="1158" y="2593"/>
                    <a:pt x="1252" y="2657"/>
                    <a:pt x="1354" y="2668"/>
                  </a:cubicBezTo>
                  <a:cubicBezTo>
                    <a:pt x="1367" y="2670"/>
                    <a:pt x="1379" y="2670"/>
                    <a:pt x="1391" y="2670"/>
                  </a:cubicBezTo>
                  <a:cubicBezTo>
                    <a:pt x="1402" y="2670"/>
                    <a:pt x="1414" y="2670"/>
                    <a:pt x="1426" y="2668"/>
                  </a:cubicBezTo>
                  <a:cubicBezTo>
                    <a:pt x="1450" y="2661"/>
                    <a:pt x="1470" y="2654"/>
                    <a:pt x="1487" y="2640"/>
                  </a:cubicBezTo>
                  <a:cubicBezTo>
                    <a:pt x="1525" y="2616"/>
                    <a:pt x="1549" y="2586"/>
                    <a:pt x="1566" y="2555"/>
                  </a:cubicBezTo>
                  <a:cubicBezTo>
                    <a:pt x="1593" y="2491"/>
                    <a:pt x="1586" y="2429"/>
                    <a:pt x="1566" y="2398"/>
                  </a:cubicBezTo>
                  <a:cubicBezTo>
                    <a:pt x="1563" y="2392"/>
                    <a:pt x="1555" y="2385"/>
                    <a:pt x="1552" y="2382"/>
                  </a:cubicBezTo>
                  <a:cubicBezTo>
                    <a:pt x="1549" y="2375"/>
                    <a:pt x="1543" y="2372"/>
                    <a:pt x="1539" y="2372"/>
                  </a:cubicBezTo>
                  <a:lnTo>
                    <a:pt x="1539" y="2372"/>
                  </a:lnTo>
                  <a:cubicBezTo>
                    <a:pt x="1546" y="2378"/>
                    <a:pt x="1554" y="2388"/>
                    <a:pt x="1563" y="2403"/>
                  </a:cubicBezTo>
                  <a:cubicBezTo>
                    <a:pt x="1576" y="2433"/>
                    <a:pt x="1579" y="2491"/>
                    <a:pt x="1545" y="2545"/>
                  </a:cubicBezTo>
                  <a:cubicBezTo>
                    <a:pt x="1528" y="2572"/>
                    <a:pt x="1505" y="2596"/>
                    <a:pt x="1474" y="2613"/>
                  </a:cubicBezTo>
                  <a:cubicBezTo>
                    <a:pt x="1452" y="2628"/>
                    <a:pt x="1425" y="2632"/>
                    <a:pt x="1395" y="2632"/>
                  </a:cubicBezTo>
                  <a:cubicBezTo>
                    <a:pt x="1383" y="2632"/>
                    <a:pt x="1371" y="2631"/>
                    <a:pt x="1358" y="2630"/>
                  </a:cubicBezTo>
                  <a:cubicBezTo>
                    <a:pt x="1277" y="2613"/>
                    <a:pt x="1191" y="2549"/>
                    <a:pt x="1127" y="2464"/>
                  </a:cubicBezTo>
                  <a:cubicBezTo>
                    <a:pt x="1086" y="2412"/>
                    <a:pt x="1048" y="2354"/>
                    <a:pt x="1018" y="2290"/>
                  </a:cubicBezTo>
                  <a:cubicBezTo>
                    <a:pt x="1001" y="2256"/>
                    <a:pt x="987" y="2222"/>
                    <a:pt x="974" y="2185"/>
                  </a:cubicBezTo>
                  <a:cubicBezTo>
                    <a:pt x="971" y="2174"/>
                    <a:pt x="967" y="2167"/>
                    <a:pt x="963" y="2158"/>
                  </a:cubicBezTo>
                  <a:lnTo>
                    <a:pt x="960" y="2144"/>
                  </a:lnTo>
                  <a:lnTo>
                    <a:pt x="957" y="2130"/>
                  </a:lnTo>
                  <a:lnTo>
                    <a:pt x="953" y="2117"/>
                  </a:lnTo>
                  <a:cubicBezTo>
                    <a:pt x="950" y="2100"/>
                    <a:pt x="943" y="2079"/>
                    <a:pt x="940" y="2059"/>
                  </a:cubicBezTo>
                  <a:cubicBezTo>
                    <a:pt x="936" y="2038"/>
                    <a:pt x="933" y="2015"/>
                    <a:pt x="926" y="1994"/>
                  </a:cubicBezTo>
                  <a:cubicBezTo>
                    <a:pt x="919" y="1990"/>
                    <a:pt x="913" y="1990"/>
                    <a:pt x="902" y="1987"/>
                  </a:cubicBezTo>
                  <a:cubicBezTo>
                    <a:pt x="899" y="1984"/>
                    <a:pt x="892" y="1980"/>
                    <a:pt x="889" y="1980"/>
                  </a:cubicBezTo>
                  <a:cubicBezTo>
                    <a:pt x="886" y="1977"/>
                    <a:pt x="884" y="1976"/>
                    <a:pt x="884" y="1976"/>
                  </a:cubicBezTo>
                  <a:lnTo>
                    <a:pt x="884" y="1976"/>
                  </a:lnTo>
                  <a:cubicBezTo>
                    <a:pt x="883" y="1976"/>
                    <a:pt x="887" y="1982"/>
                    <a:pt x="882" y="1984"/>
                  </a:cubicBezTo>
                  <a:cubicBezTo>
                    <a:pt x="882" y="1987"/>
                    <a:pt x="864" y="1990"/>
                    <a:pt x="834" y="1998"/>
                  </a:cubicBezTo>
                  <a:cubicBezTo>
                    <a:pt x="831" y="2015"/>
                    <a:pt x="824" y="2035"/>
                    <a:pt x="820" y="2056"/>
                  </a:cubicBezTo>
                  <a:cubicBezTo>
                    <a:pt x="817" y="2059"/>
                    <a:pt x="817" y="2065"/>
                    <a:pt x="817" y="2072"/>
                  </a:cubicBezTo>
                  <a:lnTo>
                    <a:pt x="811" y="2079"/>
                  </a:lnTo>
                  <a:cubicBezTo>
                    <a:pt x="807" y="2083"/>
                    <a:pt x="803" y="2086"/>
                    <a:pt x="800" y="2092"/>
                  </a:cubicBezTo>
                  <a:cubicBezTo>
                    <a:pt x="797" y="2096"/>
                    <a:pt x="793" y="2103"/>
                    <a:pt x="790" y="2106"/>
                  </a:cubicBezTo>
                  <a:lnTo>
                    <a:pt x="783" y="2113"/>
                  </a:lnTo>
                  <a:cubicBezTo>
                    <a:pt x="780" y="2117"/>
                    <a:pt x="776" y="2123"/>
                    <a:pt x="770" y="2127"/>
                  </a:cubicBezTo>
                  <a:cubicBezTo>
                    <a:pt x="731" y="2160"/>
                    <a:pt x="679" y="2179"/>
                    <a:pt x="628" y="2179"/>
                  </a:cubicBezTo>
                  <a:cubicBezTo>
                    <a:pt x="621" y="2179"/>
                    <a:pt x="614" y="2179"/>
                    <a:pt x="606" y="2178"/>
                  </a:cubicBezTo>
                  <a:cubicBezTo>
                    <a:pt x="549" y="2167"/>
                    <a:pt x="491" y="2137"/>
                    <a:pt x="443" y="2089"/>
                  </a:cubicBezTo>
                  <a:cubicBezTo>
                    <a:pt x="395" y="2045"/>
                    <a:pt x="365" y="1987"/>
                    <a:pt x="344" y="1923"/>
                  </a:cubicBezTo>
                  <a:cubicBezTo>
                    <a:pt x="324" y="1855"/>
                    <a:pt x="321" y="1786"/>
                    <a:pt x="321" y="1715"/>
                  </a:cubicBezTo>
                  <a:cubicBezTo>
                    <a:pt x="327" y="1616"/>
                    <a:pt x="344" y="1514"/>
                    <a:pt x="365" y="1416"/>
                  </a:cubicBezTo>
                  <a:cubicBezTo>
                    <a:pt x="379" y="1368"/>
                    <a:pt x="392" y="1321"/>
                    <a:pt x="406" y="1273"/>
                  </a:cubicBezTo>
                  <a:cubicBezTo>
                    <a:pt x="415" y="1252"/>
                    <a:pt x="423" y="1229"/>
                    <a:pt x="433" y="1205"/>
                  </a:cubicBezTo>
                  <a:cubicBezTo>
                    <a:pt x="433" y="1202"/>
                    <a:pt x="440" y="1188"/>
                    <a:pt x="443" y="1178"/>
                  </a:cubicBezTo>
                  <a:lnTo>
                    <a:pt x="460" y="1144"/>
                  </a:lnTo>
                  <a:cubicBezTo>
                    <a:pt x="470" y="1120"/>
                    <a:pt x="481" y="1096"/>
                    <a:pt x="491" y="1076"/>
                  </a:cubicBezTo>
                  <a:cubicBezTo>
                    <a:pt x="481" y="1065"/>
                    <a:pt x="477" y="1062"/>
                    <a:pt x="470" y="1059"/>
                  </a:cubicBezTo>
                  <a:lnTo>
                    <a:pt x="460" y="1051"/>
                  </a:lnTo>
                  <a:lnTo>
                    <a:pt x="456" y="1048"/>
                  </a:lnTo>
                  <a:lnTo>
                    <a:pt x="453" y="1045"/>
                  </a:lnTo>
                  <a:cubicBezTo>
                    <a:pt x="451" y="1045"/>
                    <a:pt x="450" y="1043"/>
                    <a:pt x="450" y="1043"/>
                  </a:cubicBezTo>
                  <a:cubicBezTo>
                    <a:pt x="450" y="1043"/>
                    <a:pt x="450" y="1044"/>
                    <a:pt x="450" y="1045"/>
                  </a:cubicBezTo>
                  <a:lnTo>
                    <a:pt x="446" y="1045"/>
                  </a:lnTo>
                  <a:lnTo>
                    <a:pt x="443" y="1042"/>
                  </a:lnTo>
                  <a:cubicBezTo>
                    <a:pt x="440" y="1042"/>
                    <a:pt x="436" y="1042"/>
                    <a:pt x="433" y="1038"/>
                  </a:cubicBezTo>
                  <a:lnTo>
                    <a:pt x="426" y="1035"/>
                  </a:lnTo>
                  <a:lnTo>
                    <a:pt x="420" y="1031"/>
                  </a:lnTo>
                  <a:lnTo>
                    <a:pt x="399" y="1021"/>
                  </a:lnTo>
                  <a:cubicBezTo>
                    <a:pt x="389" y="1031"/>
                    <a:pt x="389" y="1031"/>
                    <a:pt x="382" y="1035"/>
                  </a:cubicBezTo>
                  <a:lnTo>
                    <a:pt x="368" y="1042"/>
                  </a:lnTo>
                  <a:cubicBezTo>
                    <a:pt x="358" y="1048"/>
                    <a:pt x="351" y="1051"/>
                    <a:pt x="341" y="1059"/>
                  </a:cubicBezTo>
                  <a:lnTo>
                    <a:pt x="334" y="1062"/>
                  </a:lnTo>
                  <a:lnTo>
                    <a:pt x="331" y="1062"/>
                  </a:lnTo>
                  <a:cubicBezTo>
                    <a:pt x="327" y="1064"/>
                    <a:pt x="326" y="1064"/>
                    <a:pt x="324" y="1064"/>
                  </a:cubicBezTo>
                  <a:cubicBezTo>
                    <a:pt x="323" y="1064"/>
                    <a:pt x="322" y="1064"/>
                    <a:pt x="321" y="1065"/>
                  </a:cubicBezTo>
                  <a:lnTo>
                    <a:pt x="277" y="1065"/>
                  </a:lnTo>
                  <a:cubicBezTo>
                    <a:pt x="219" y="1062"/>
                    <a:pt x="161" y="1031"/>
                    <a:pt x="126" y="987"/>
                  </a:cubicBezTo>
                  <a:cubicBezTo>
                    <a:pt x="93" y="943"/>
                    <a:pt x="76" y="882"/>
                    <a:pt x="79" y="824"/>
                  </a:cubicBezTo>
                  <a:cubicBezTo>
                    <a:pt x="79" y="766"/>
                    <a:pt x="96" y="704"/>
                    <a:pt x="120" y="654"/>
                  </a:cubicBezTo>
                  <a:cubicBezTo>
                    <a:pt x="147" y="602"/>
                    <a:pt x="181" y="558"/>
                    <a:pt x="219" y="517"/>
                  </a:cubicBezTo>
                  <a:cubicBezTo>
                    <a:pt x="293" y="436"/>
                    <a:pt x="375" y="375"/>
                    <a:pt x="450" y="317"/>
                  </a:cubicBezTo>
                  <a:cubicBezTo>
                    <a:pt x="522" y="263"/>
                    <a:pt x="583" y="208"/>
                    <a:pt x="627" y="157"/>
                  </a:cubicBezTo>
                  <a:cubicBezTo>
                    <a:pt x="674" y="109"/>
                    <a:pt x="701" y="65"/>
                    <a:pt x="722" y="35"/>
                  </a:cubicBezTo>
                  <a:cubicBezTo>
                    <a:pt x="729" y="21"/>
                    <a:pt x="735" y="8"/>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2"/>
            <p:cNvSpPr/>
            <p:nvPr/>
          </p:nvSpPr>
          <p:spPr>
            <a:xfrm>
              <a:off x="673037" y="672130"/>
              <a:ext cx="62470" cy="60538"/>
            </a:xfrm>
            <a:custGeom>
              <a:avLst/>
              <a:gdLst/>
              <a:ahLst/>
              <a:cxnLst/>
              <a:rect l="l" t="t" r="r" b="b"/>
              <a:pathLst>
                <a:path w="1423" h="1379" extrusionOk="0">
                  <a:moveTo>
                    <a:pt x="854" y="497"/>
                  </a:moveTo>
                  <a:lnTo>
                    <a:pt x="854" y="497"/>
                  </a:lnTo>
                  <a:cubicBezTo>
                    <a:pt x="854" y="497"/>
                    <a:pt x="854" y="497"/>
                    <a:pt x="854" y="497"/>
                  </a:cubicBezTo>
                  <a:lnTo>
                    <a:pt x="854" y="497"/>
                  </a:lnTo>
                  <a:cubicBezTo>
                    <a:pt x="854" y="497"/>
                    <a:pt x="854" y="497"/>
                    <a:pt x="854" y="497"/>
                  </a:cubicBezTo>
                  <a:close/>
                  <a:moveTo>
                    <a:pt x="801" y="0"/>
                  </a:moveTo>
                  <a:cubicBezTo>
                    <a:pt x="668" y="0"/>
                    <a:pt x="538" y="45"/>
                    <a:pt x="435" y="133"/>
                  </a:cubicBezTo>
                  <a:cubicBezTo>
                    <a:pt x="377" y="180"/>
                    <a:pt x="330" y="246"/>
                    <a:pt x="300" y="313"/>
                  </a:cubicBezTo>
                  <a:cubicBezTo>
                    <a:pt x="272" y="381"/>
                    <a:pt x="259" y="453"/>
                    <a:pt x="262" y="521"/>
                  </a:cubicBezTo>
                  <a:cubicBezTo>
                    <a:pt x="265" y="593"/>
                    <a:pt x="283" y="660"/>
                    <a:pt x="316" y="718"/>
                  </a:cubicBezTo>
                  <a:cubicBezTo>
                    <a:pt x="350" y="780"/>
                    <a:pt x="402" y="824"/>
                    <a:pt x="452" y="854"/>
                  </a:cubicBezTo>
                  <a:cubicBezTo>
                    <a:pt x="507" y="887"/>
                    <a:pt x="566" y="903"/>
                    <a:pt x="623" y="903"/>
                  </a:cubicBezTo>
                  <a:cubicBezTo>
                    <a:pt x="676" y="903"/>
                    <a:pt x="728" y="889"/>
                    <a:pt x="769" y="864"/>
                  </a:cubicBezTo>
                  <a:cubicBezTo>
                    <a:pt x="813" y="841"/>
                    <a:pt x="843" y="807"/>
                    <a:pt x="864" y="772"/>
                  </a:cubicBezTo>
                  <a:cubicBezTo>
                    <a:pt x="884" y="739"/>
                    <a:pt x="895" y="704"/>
                    <a:pt x="901" y="674"/>
                  </a:cubicBezTo>
                  <a:cubicBezTo>
                    <a:pt x="908" y="609"/>
                    <a:pt x="895" y="562"/>
                    <a:pt x="878" y="535"/>
                  </a:cubicBezTo>
                  <a:cubicBezTo>
                    <a:pt x="865" y="509"/>
                    <a:pt x="853" y="499"/>
                    <a:pt x="854" y="497"/>
                  </a:cubicBezTo>
                  <a:lnTo>
                    <a:pt x="854" y="497"/>
                  </a:lnTo>
                  <a:cubicBezTo>
                    <a:pt x="852" y="499"/>
                    <a:pt x="861" y="513"/>
                    <a:pt x="864" y="541"/>
                  </a:cubicBezTo>
                  <a:cubicBezTo>
                    <a:pt x="867" y="568"/>
                    <a:pt x="861" y="609"/>
                    <a:pt x="837" y="654"/>
                  </a:cubicBezTo>
                  <a:cubicBezTo>
                    <a:pt x="820" y="698"/>
                    <a:pt x="772" y="742"/>
                    <a:pt x="721" y="752"/>
                  </a:cubicBezTo>
                  <a:cubicBezTo>
                    <a:pt x="709" y="755"/>
                    <a:pt x="696" y="757"/>
                    <a:pt x="682" y="757"/>
                  </a:cubicBezTo>
                  <a:cubicBezTo>
                    <a:pt x="638" y="757"/>
                    <a:pt x="589" y="739"/>
                    <a:pt x="548" y="708"/>
                  </a:cubicBezTo>
                  <a:cubicBezTo>
                    <a:pt x="520" y="687"/>
                    <a:pt x="500" y="660"/>
                    <a:pt x="487" y="629"/>
                  </a:cubicBezTo>
                  <a:cubicBezTo>
                    <a:pt x="473" y="599"/>
                    <a:pt x="470" y="562"/>
                    <a:pt x="473" y="524"/>
                  </a:cubicBezTo>
                  <a:cubicBezTo>
                    <a:pt x="476" y="486"/>
                    <a:pt x="490" y="446"/>
                    <a:pt x="510" y="412"/>
                  </a:cubicBezTo>
                  <a:cubicBezTo>
                    <a:pt x="531" y="381"/>
                    <a:pt x="558" y="351"/>
                    <a:pt x="589" y="327"/>
                  </a:cubicBezTo>
                  <a:cubicBezTo>
                    <a:pt x="644" y="288"/>
                    <a:pt x="717" y="265"/>
                    <a:pt x="789" y="265"/>
                  </a:cubicBezTo>
                  <a:cubicBezTo>
                    <a:pt x="806" y="265"/>
                    <a:pt x="823" y="267"/>
                    <a:pt x="840" y="269"/>
                  </a:cubicBezTo>
                  <a:cubicBezTo>
                    <a:pt x="884" y="273"/>
                    <a:pt x="925" y="286"/>
                    <a:pt x="963" y="310"/>
                  </a:cubicBezTo>
                  <a:cubicBezTo>
                    <a:pt x="1000" y="334"/>
                    <a:pt x="1035" y="364"/>
                    <a:pt x="1061" y="402"/>
                  </a:cubicBezTo>
                  <a:cubicBezTo>
                    <a:pt x="1116" y="473"/>
                    <a:pt x="1150" y="572"/>
                    <a:pt x="1150" y="664"/>
                  </a:cubicBezTo>
                  <a:cubicBezTo>
                    <a:pt x="1150" y="759"/>
                    <a:pt x="1119" y="851"/>
                    <a:pt x="1068" y="932"/>
                  </a:cubicBezTo>
                  <a:cubicBezTo>
                    <a:pt x="1014" y="1011"/>
                    <a:pt x="942" y="1078"/>
                    <a:pt x="864" y="1130"/>
                  </a:cubicBezTo>
                  <a:cubicBezTo>
                    <a:pt x="786" y="1177"/>
                    <a:pt x="697" y="1208"/>
                    <a:pt x="609" y="1225"/>
                  </a:cubicBezTo>
                  <a:cubicBezTo>
                    <a:pt x="463" y="1248"/>
                    <a:pt x="326" y="1268"/>
                    <a:pt x="222" y="1268"/>
                  </a:cubicBezTo>
                  <a:cubicBezTo>
                    <a:pt x="202" y="1268"/>
                    <a:pt x="184" y="1268"/>
                    <a:pt x="167" y="1266"/>
                  </a:cubicBezTo>
                  <a:cubicBezTo>
                    <a:pt x="112" y="1266"/>
                    <a:pt x="71" y="1259"/>
                    <a:pt x="41" y="1256"/>
                  </a:cubicBezTo>
                  <a:cubicBezTo>
                    <a:pt x="14" y="1249"/>
                    <a:pt x="0" y="1242"/>
                    <a:pt x="0" y="1242"/>
                  </a:cubicBezTo>
                  <a:lnTo>
                    <a:pt x="0" y="1242"/>
                  </a:lnTo>
                  <a:cubicBezTo>
                    <a:pt x="0" y="1242"/>
                    <a:pt x="14" y="1249"/>
                    <a:pt x="41" y="1262"/>
                  </a:cubicBezTo>
                  <a:cubicBezTo>
                    <a:pt x="68" y="1276"/>
                    <a:pt x="109" y="1293"/>
                    <a:pt x="160" y="1310"/>
                  </a:cubicBezTo>
                  <a:cubicBezTo>
                    <a:pt x="214" y="1323"/>
                    <a:pt x="283" y="1337"/>
                    <a:pt x="361" y="1354"/>
                  </a:cubicBezTo>
                  <a:cubicBezTo>
                    <a:pt x="427" y="1367"/>
                    <a:pt x="508" y="1379"/>
                    <a:pt x="595" y="1379"/>
                  </a:cubicBezTo>
                  <a:cubicBezTo>
                    <a:pt x="606" y="1379"/>
                    <a:pt x="616" y="1378"/>
                    <a:pt x="626" y="1378"/>
                  </a:cubicBezTo>
                  <a:cubicBezTo>
                    <a:pt x="728" y="1375"/>
                    <a:pt x="840" y="1361"/>
                    <a:pt x="956" y="1314"/>
                  </a:cubicBezTo>
                  <a:cubicBezTo>
                    <a:pt x="1071" y="1266"/>
                    <a:pt x="1184" y="1188"/>
                    <a:pt x="1269" y="1078"/>
                  </a:cubicBezTo>
                  <a:cubicBezTo>
                    <a:pt x="1354" y="970"/>
                    <a:pt x="1415" y="824"/>
                    <a:pt x="1418" y="667"/>
                  </a:cubicBezTo>
                  <a:cubicBezTo>
                    <a:pt x="1422" y="514"/>
                    <a:pt x="1374" y="361"/>
                    <a:pt x="1279" y="232"/>
                  </a:cubicBezTo>
                  <a:cubicBezTo>
                    <a:pt x="1231" y="171"/>
                    <a:pt x="1170" y="116"/>
                    <a:pt x="1099" y="75"/>
                  </a:cubicBezTo>
                  <a:cubicBezTo>
                    <a:pt x="1027" y="34"/>
                    <a:pt x="946" y="11"/>
                    <a:pt x="867" y="4"/>
                  </a:cubicBezTo>
                  <a:cubicBezTo>
                    <a:pt x="845" y="2"/>
                    <a:pt x="823"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2"/>
            <p:cNvSpPr/>
            <p:nvPr/>
          </p:nvSpPr>
          <p:spPr>
            <a:xfrm>
              <a:off x="745737" y="335148"/>
              <a:ext cx="821676" cy="194082"/>
            </a:xfrm>
            <a:custGeom>
              <a:avLst/>
              <a:gdLst/>
              <a:ahLst/>
              <a:cxnLst/>
              <a:rect l="l" t="t" r="r" b="b"/>
              <a:pathLst>
                <a:path w="18717" h="4421" extrusionOk="0">
                  <a:moveTo>
                    <a:pt x="5284" y="1"/>
                  </a:moveTo>
                  <a:cubicBezTo>
                    <a:pt x="5231" y="1"/>
                    <a:pt x="5178" y="3"/>
                    <a:pt x="5124" y="3"/>
                  </a:cubicBezTo>
                  <a:cubicBezTo>
                    <a:pt x="5098" y="2"/>
                    <a:pt x="5073" y="2"/>
                    <a:pt x="5048" y="2"/>
                  </a:cubicBezTo>
                  <a:cubicBezTo>
                    <a:pt x="4914" y="2"/>
                    <a:pt x="4783" y="10"/>
                    <a:pt x="4654" y="12"/>
                  </a:cubicBezTo>
                  <a:cubicBezTo>
                    <a:pt x="4576" y="16"/>
                    <a:pt x="4501" y="23"/>
                    <a:pt x="4423" y="29"/>
                  </a:cubicBezTo>
                  <a:cubicBezTo>
                    <a:pt x="4348" y="33"/>
                    <a:pt x="4273" y="36"/>
                    <a:pt x="4199" y="47"/>
                  </a:cubicBezTo>
                  <a:cubicBezTo>
                    <a:pt x="4052" y="64"/>
                    <a:pt x="3905" y="77"/>
                    <a:pt x="3763" y="94"/>
                  </a:cubicBezTo>
                  <a:cubicBezTo>
                    <a:pt x="3692" y="100"/>
                    <a:pt x="3620" y="111"/>
                    <a:pt x="3549" y="118"/>
                  </a:cubicBezTo>
                  <a:cubicBezTo>
                    <a:pt x="3481" y="132"/>
                    <a:pt x="3412" y="141"/>
                    <a:pt x="3345" y="152"/>
                  </a:cubicBezTo>
                  <a:cubicBezTo>
                    <a:pt x="3069" y="196"/>
                    <a:pt x="2811" y="254"/>
                    <a:pt x="2569" y="318"/>
                  </a:cubicBezTo>
                  <a:cubicBezTo>
                    <a:pt x="2508" y="332"/>
                    <a:pt x="2450" y="353"/>
                    <a:pt x="2389" y="370"/>
                  </a:cubicBezTo>
                  <a:cubicBezTo>
                    <a:pt x="2331" y="386"/>
                    <a:pt x="2273" y="403"/>
                    <a:pt x="2216" y="421"/>
                  </a:cubicBezTo>
                  <a:cubicBezTo>
                    <a:pt x="2158" y="438"/>
                    <a:pt x="2103" y="458"/>
                    <a:pt x="2048" y="478"/>
                  </a:cubicBezTo>
                  <a:cubicBezTo>
                    <a:pt x="1994" y="496"/>
                    <a:pt x="1940" y="516"/>
                    <a:pt x="1889" y="533"/>
                  </a:cubicBezTo>
                  <a:cubicBezTo>
                    <a:pt x="1467" y="686"/>
                    <a:pt x="1117" y="863"/>
                    <a:pt x="837" y="1016"/>
                  </a:cubicBezTo>
                  <a:cubicBezTo>
                    <a:pt x="698" y="1097"/>
                    <a:pt x="572" y="1169"/>
                    <a:pt x="470" y="1240"/>
                  </a:cubicBezTo>
                  <a:cubicBezTo>
                    <a:pt x="368" y="1309"/>
                    <a:pt x="280" y="1366"/>
                    <a:pt x="211" y="1417"/>
                  </a:cubicBezTo>
                  <a:cubicBezTo>
                    <a:pt x="76" y="1519"/>
                    <a:pt x="1" y="1574"/>
                    <a:pt x="1" y="1574"/>
                  </a:cubicBezTo>
                  <a:cubicBezTo>
                    <a:pt x="1" y="1574"/>
                    <a:pt x="79" y="1526"/>
                    <a:pt x="222" y="1434"/>
                  </a:cubicBezTo>
                  <a:cubicBezTo>
                    <a:pt x="293" y="1383"/>
                    <a:pt x="385" y="1332"/>
                    <a:pt x="490" y="1271"/>
                  </a:cubicBezTo>
                  <a:cubicBezTo>
                    <a:pt x="596" y="1207"/>
                    <a:pt x="726" y="1145"/>
                    <a:pt x="864" y="1070"/>
                  </a:cubicBezTo>
                  <a:cubicBezTo>
                    <a:pt x="1150" y="928"/>
                    <a:pt x="1504" y="771"/>
                    <a:pt x="1922" y="635"/>
                  </a:cubicBezTo>
                  <a:cubicBezTo>
                    <a:pt x="2028" y="601"/>
                    <a:pt x="2137" y="567"/>
                    <a:pt x="2249" y="536"/>
                  </a:cubicBezTo>
                  <a:cubicBezTo>
                    <a:pt x="2307" y="523"/>
                    <a:pt x="2365" y="505"/>
                    <a:pt x="2423" y="492"/>
                  </a:cubicBezTo>
                  <a:cubicBezTo>
                    <a:pt x="2481" y="478"/>
                    <a:pt x="2538" y="461"/>
                    <a:pt x="2599" y="447"/>
                  </a:cubicBezTo>
                  <a:cubicBezTo>
                    <a:pt x="2660" y="434"/>
                    <a:pt x="2722" y="424"/>
                    <a:pt x="2783" y="411"/>
                  </a:cubicBezTo>
                  <a:cubicBezTo>
                    <a:pt x="2814" y="403"/>
                    <a:pt x="2848" y="397"/>
                    <a:pt x="2878" y="390"/>
                  </a:cubicBezTo>
                  <a:cubicBezTo>
                    <a:pt x="2909" y="383"/>
                    <a:pt x="2943" y="380"/>
                    <a:pt x="2974" y="373"/>
                  </a:cubicBezTo>
                  <a:cubicBezTo>
                    <a:pt x="3103" y="353"/>
                    <a:pt x="3232" y="329"/>
                    <a:pt x="3368" y="315"/>
                  </a:cubicBezTo>
                  <a:cubicBezTo>
                    <a:pt x="3433" y="305"/>
                    <a:pt x="3501" y="298"/>
                    <a:pt x="3572" y="288"/>
                  </a:cubicBezTo>
                  <a:cubicBezTo>
                    <a:pt x="3640" y="281"/>
                    <a:pt x="3709" y="278"/>
                    <a:pt x="3780" y="271"/>
                  </a:cubicBezTo>
                  <a:cubicBezTo>
                    <a:pt x="3919" y="254"/>
                    <a:pt x="4062" y="257"/>
                    <a:pt x="4208" y="251"/>
                  </a:cubicBezTo>
                  <a:cubicBezTo>
                    <a:pt x="4283" y="251"/>
                    <a:pt x="4355" y="254"/>
                    <a:pt x="4430" y="254"/>
                  </a:cubicBezTo>
                  <a:cubicBezTo>
                    <a:pt x="4505" y="257"/>
                    <a:pt x="4579" y="257"/>
                    <a:pt x="4654" y="261"/>
                  </a:cubicBezTo>
                  <a:cubicBezTo>
                    <a:pt x="4804" y="271"/>
                    <a:pt x="4957" y="274"/>
                    <a:pt x="5110" y="292"/>
                  </a:cubicBezTo>
                  <a:cubicBezTo>
                    <a:pt x="5188" y="298"/>
                    <a:pt x="5266" y="305"/>
                    <a:pt x="5345" y="315"/>
                  </a:cubicBezTo>
                  <a:cubicBezTo>
                    <a:pt x="5423" y="325"/>
                    <a:pt x="5502" y="336"/>
                    <a:pt x="5579" y="345"/>
                  </a:cubicBezTo>
                  <a:cubicBezTo>
                    <a:pt x="5657" y="356"/>
                    <a:pt x="5736" y="373"/>
                    <a:pt x="5814" y="386"/>
                  </a:cubicBezTo>
                  <a:cubicBezTo>
                    <a:pt x="5893" y="403"/>
                    <a:pt x="5974" y="414"/>
                    <a:pt x="6053" y="431"/>
                  </a:cubicBezTo>
                  <a:cubicBezTo>
                    <a:pt x="6130" y="447"/>
                    <a:pt x="6209" y="468"/>
                    <a:pt x="6290" y="482"/>
                  </a:cubicBezTo>
                  <a:cubicBezTo>
                    <a:pt x="6372" y="499"/>
                    <a:pt x="6450" y="519"/>
                    <a:pt x="6532" y="540"/>
                  </a:cubicBezTo>
                  <a:cubicBezTo>
                    <a:pt x="6569" y="550"/>
                    <a:pt x="6610" y="557"/>
                    <a:pt x="6651" y="567"/>
                  </a:cubicBezTo>
                  <a:cubicBezTo>
                    <a:pt x="6692" y="574"/>
                    <a:pt x="6733" y="584"/>
                    <a:pt x="6774" y="594"/>
                  </a:cubicBezTo>
                  <a:cubicBezTo>
                    <a:pt x="6852" y="611"/>
                    <a:pt x="6934" y="631"/>
                    <a:pt x="7015" y="648"/>
                  </a:cubicBezTo>
                  <a:lnTo>
                    <a:pt x="7260" y="710"/>
                  </a:lnTo>
                  <a:cubicBezTo>
                    <a:pt x="7342" y="730"/>
                    <a:pt x="7423" y="754"/>
                    <a:pt x="7505" y="778"/>
                  </a:cubicBezTo>
                  <a:cubicBezTo>
                    <a:pt x="7587" y="802"/>
                    <a:pt x="7672" y="825"/>
                    <a:pt x="7753" y="849"/>
                  </a:cubicBezTo>
                  <a:cubicBezTo>
                    <a:pt x="7835" y="876"/>
                    <a:pt x="7916" y="904"/>
                    <a:pt x="7998" y="931"/>
                  </a:cubicBezTo>
                  <a:cubicBezTo>
                    <a:pt x="8325" y="1039"/>
                    <a:pt x="8651" y="1162"/>
                    <a:pt x="8975" y="1301"/>
                  </a:cubicBezTo>
                  <a:cubicBezTo>
                    <a:pt x="9298" y="1441"/>
                    <a:pt x="9617" y="1595"/>
                    <a:pt x="9931" y="1758"/>
                  </a:cubicBezTo>
                  <a:cubicBezTo>
                    <a:pt x="10243" y="1928"/>
                    <a:pt x="10553" y="2101"/>
                    <a:pt x="10856" y="2292"/>
                  </a:cubicBezTo>
                  <a:cubicBezTo>
                    <a:pt x="11162" y="2482"/>
                    <a:pt x="11465" y="2680"/>
                    <a:pt x="11771" y="2880"/>
                  </a:cubicBezTo>
                  <a:cubicBezTo>
                    <a:pt x="12077" y="3077"/>
                    <a:pt x="12386" y="3271"/>
                    <a:pt x="12702" y="3452"/>
                  </a:cubicBezTo>
                  <a:cubicBezTo>
                    <a:pt x="12862" y="3543"/>
                    <a:pt x="13026" y="3628"/>
                    <a:pt x="13186" y="3710"/>
                  </a:cubicBezTo>
                  <a:cubicBezTo>
                    <a:pt x="13349" y="3791"/>
                    <a:pt x="13515" y="3870"/>
                    <a:pt x="13682" y="3942"/>
                  </a:cubicBezTo>
                  <a:cubicBezTo>
                    <a:pt x="13849" y="4013"/>
                    <a:pt x="14016" y="4080"/>
                    <a:pt x="14186" y="4138"/>
                  </a:cubicBezTo>
                  <a:cubicBezTo>
                    <a:pt x="14355" y="4196"/>
                    <a:pt x="14526" y="4248"/>
                    <a:pt x="14699" y="4289"/>
                  </a:cubicBezTo>
                  <a:cubicBezTo>
                    <a:pt x="14740" y="4298"/>
                    <a:pt x="14784" y="4309"/>
                    <a:pt x="14829" y="4319"/>
                  </a:cubicBezTo>
                  <a:cubicBezTo>
                    <a:pt x="14870" y="4325"/>
                    <a:pt x="14914" y="4336"/>
                    <a:pt x="14958" y="4343"/>
                  </a:cubicBezTo>
                  <a:cubicBezTo>
                    <a:pt x="15043" y="4360"/>
                    <a:pt x="15131" y="4377"/>
                    <a:pt x="15217" y="4383"/>
                  </a:cubicBezTo>
                  <a:cubicBezTo>
                    <a:pt x="15305" y="4397"/>
                    <a:pt x="15390" y="4404"/>
                    <a:pt x="15475" y="4411"/>
                  </a:cubicBezTo>
                  <a:cubicBezTo>
                    <a:pt x="15519" y="4414"/>
                    <a:pt x="15564" y="4414"/>
                    <a:pt x="15605" y="4418"/>
                  </a:cubicBezTo>
                  <a:cubicBezTo>
                    <a:pt x="15649" y="4418"/>
                    <a:pt x="15693" y="4421"/>
                    <a:pt x="15734" y="4421"/>
                  </a:cubicBezTo>
                  <a:lnTo>
                    <a:pt x="15863" y="4421"/>
                  </a:lnTo>
                  <a:cubicBezTo>
                    <a:pt x="15907" y="4418"/>
                    <a:pt x="15952" y="4418"/>
                    <a:pt x="15992" y="4414"/>
                  </a:cubicBezTo>
                  <a:cubicBezTo>
                    <a:pt x="16077" y="4407"/>
                    <a:pt x="16162" y="4400"/>
                    <a:pt x="16247" y="4387"/>
                  </a:cubicBezTo>
                  <a:cubicBezTo>
                    <a:pt x="16414" y="4360"/>
                    <a:pt x="16574" y="4322"/>
                    <a:pt x="16730" y="4278"/>
                  </a:cubicBezTo>
                  <a:cubicBezTo>
                    <a:pt x="17040" y="4187"/>
                    <a:pt x="17332" y="4064"/>
                    <a:pt x="17597" y="3911"/>
                  </a:cubicBezTo>
                  <a:cubicBezTo>
                    <a:pt x="17730" y="3836"/>
                    <a:pt x="17856" y="3754"/>
                    <a:pt x="17972" y="3662"/>
                  </a:cubicBezTo>
                  <a:cubicBezTo>
                    <a:pt x="18091" y="3574"/>
                    <a:pt x="18200" y="3476"/>
                    <a:pt x="18295" y="3370"/>
                  </a:cubicBezTo>
                  <a:cubicBezTo>
                    <a:pt x="18393" y="3261"/>
                    <a:pt x="18478" y="3149"/>
                    <a:pt x="18544" y="3026"/>
                  </a:cubicBezTo>
                  <a:cubicBezTo>
                    <a:pt x="18611" y="2904"/>
                    <a:pt x="18659" y="2774"/>
                    <a:pt x="18686" y="2642"/>
                  </a:cubicBezTo>
                  <a:cubicBezTo>
                    <a:pt x="18717" y="2513"/>
                    <a:pt x="18717" y="2380"/>
                    <a:pt x="18707" y="2257"/>
                  </a:cubicBezTo>
                  <a:cubicBezTo>
                    <a:pt x="18696" y="2132"/>
                    <a:pt x="18662" y="2009"/>
                    <a:pt x="18615" y="1904"/>
                  </a:cubicBezTo>
                  <a:cubicBezTo>
                    <a:pt x="18519" y="1686"/>
                    <a:pt x="18370" y="1519"/>
                    <a:pt x="18203" y="1403"/>
                  </a:cubicBezTo>
                  <a:cubicBezTo>
                    <a:pt x="18037" y="1292"/>
                    <a:pt x="17856" y="1234"/>
                    <a:pt x="17693" y="1220"/>
                  </a:cubicBezTo>
                  <a:cubicBezTo>
                    <a:pt x="17659" y="1217"/>
                    <a:pt x="17626" y="1216"/>
                    <a:pt x="17594" y="1216"/>
                  </a:cubicBezTo>
                  <a:cubicBezTo>
                    <a:pt x="17470" y="1216"/>
                    <a:pt x="17358" y="1235"/>
                    <a:pt x="17261" y="1264"/>
                  </a:cubicBezTo>
                  <a:cubicBezTo>
                    <a:pt x="17142" y="1301"/>
                    <a:pt x="17046" y="1353"/>
                    <a:pt x="16975" y="1400"/>
                  </a:cubicBezTo>
                  <a:cubicBezTo>
                    <a:pt x="16955" y="1411"/>
                    <a:pt x="16941" y="1421"/>
                    <a:pt x="16924" y="1434"/>
                  </a:cubicBezTo>
                  <a:cubicBezTo>
                    <a:pt x="16911" y="1444"/>
                    <a:pt x="16897" y="1455"/>
                    <a:pt x="16883" y="1465"/>
                  </a:cubicBezTo>
                  <a:cubicBezTo>
                    <a:pt x="16859" y="1488"/>
                    <a:pt x="16836" y="1506"/>
                    <a:pt x="16822" y="1523"/>
                  </a:cubicBezTo>
                  <a:cubicBezTo>
                    <a:pt x="16839" y="1509"/>
                    <a:pt x="16863" y="1492"/>
                    <a:pt x="16886" y="1472"/>
                  </a:cubicBezTo>
                  <a:cubicBezTo>
                    <a:pt x="16900" y="1461"/>
                    <a:pt x="16914" y="1455"/>
                    <a:pt x="16931" y="1444"/>
                  </a:cubicBezTo>
                  <a:cubicBezTo>
                    <a:pt x="16938" y="1438"/>
                    <a:pt x="16948" y="1431"/>
                    <a:pt x="16955" y="1427"/>
                  </a:cubicBezTo>
                  <a:cubicBezTo>
                    <a:pt x="16965" y="1421"/>
                    <a:pt x="16972" y="1417"/>
                    <a:pt x="16982" y="1411"/>
                  </a:cubicBezTo>
                  <a:cubicBezTo>
                    <a:pt x="17057" y="1370"/>
                    <a:pt x="17152" y="1325"/>
                    <a:pt x="17271" y="1298"/>
                  </a:cubicBezTo>
                  <a:cubicBezTo>
                    <a:pt x="17344" y="1282"/>
                    <a:pt x="17427" y="1271"/>
                    <a:pt x="17515" y="1271"/>
                  </a:cubicBezTo>
                  <a:cubicBezTo>
                    <a:pt x="17570" y="1271"/>
                    <a:pt x="17627" y="1275"/>
                    <a:pt x="17686" y="1284"/>
                  </a:cubicBezTo>
                  <a:cubicBezTo>
                    <a:pt x="17839" y="1305"/>
                    <a:pt x="18002" y="1366"/>
                    <a:pt x="18148" y="1482"/>
                  </a:cubicBezTo>
                  <a:cubicBezTo>
                    <a:pt x="18295" y="1595"/>
                    <a:pt x="18421" y="1754"/>
                    <a:pt x="18492" y="1951"/>
                  </a:cubicBezTo>
                  <a:cubicBezTo>
                    <a:pt x="18530" y="2050"/>
                    <a:pt x="18553" y="2155"/>
                    <a:pt x="18553" y="2268"/>
                  </a:cubicBezTo>
                  <a:cubicBezTo>
                    <a:pt x="18557" y="2377"/>
                    <a:pt x="18550" y="2493"/>
                    <a:pt x="18519" y="2604"/>
                  </a:cubicBezTo>
                  <a:cubicBezTo>
                    <a:pt x="18489" y="2717"/>
                    <a:pt x="18442" y="2826"/>
                    <a:pt x="18380" y="2931"/>
                  </a:cubicBezTo>
                  <a:cubicBezTo>
                    <a:pt x="18315" y="3036"/>
                    <a:pt x="18237" y="3135"/>
                    <a:pt x="18145" y="3227"/>
                  </a:cubicBezTo>
                  <a:cubicBezTo>
                    <a:pt x="18057" y="3322"/>
                    <a:pt x="17952" y="3407"/>
                    <a:pt x="17842" y="3489"/>
                  </a:cubicBezTo>
                  <a:cubicBezTo>
                    <a:pt x="17730" y="3567"/>
                    <a:pt x="17611" y="3639"/>
                    <a:pt x="17482" y="3703"/>
                  </a:cubicBezTo>
                  <a:cubicBezTo>
                    <a:pt x="17230" y="3836"/>
                    <a:pt x="16952" y="3942"/>
                    <a:pt x="16659" y="4013"/>
                  </a:cubicBezTo>
                  <a:cubicBezTo>
                    <a:pt x="16509" y="4050"/>
                    <a:pt x="16360" y="4080"/>
                    <a:pt x="16206" y="4098"/>
                  </a:cubicBezTo>
                  <a:cubicBezTo>
                    <a:pt x="16131" y="4108"/>
                    <a:pt x="16054" y="4111"/>
                    <a:pt x="15978" y="4115"/>
                  </a:cubicBezTo>
                  <a:cubicBezTo>
                    <a:pt x="15941" y="4118"/>
                    <a:pt x="15903" y="4118"/>
                    <a:pt x="15863" y="4118"/>
                  </a:cubicBezTo>
                  <a:cubicBezTo>
                    <a:pt x="15822" y="4115"/>
                    <a:pt x="15784" y="4111"/>
                    <a:pt x="15743" y="4111"/>
                  </a:cubicBezTo>
                  <a:cubicBezTo>
                    <a:pt x="15707" y="4111"/>
                    <a:pt x="15666" y="4105"/>
                    <a:pt x="15625" y="4101"/>
                  </a:cubicBezTo>
                  <a:cubicBezTo>
                    <a:pt x="15587" y="4098"/>
                    <a:pt x="15547" y="4094"/>
                    <a:pt x="15509" y="4088"/>
                  </a:cubicBezTo>
                  <a:cubicBezTo>
                    <a:pt x="15427" y="4077"/>
                    <a:pt x="15349" y="4067"/>
                    <a:pt x="15271" y="4050"/>
                  </a:cubicBezTo>
                  <a:cubicBezTo>
                    <a:pt x="15189" y="4036"/>
                    <a:pt x="15111" y="4016"/>
                    <a:pt x="15033" y="3999"/>
                  </a:cubicBezTo>
                  <a:cubicBezTo>
                    <a:pt x="14992" y="3992"/>
                    <a:pt x="14951" y="3978"/>
                    <a:pt x="14914" y="3969"/>
                  </a:cubicBezTo>
                  <a:cubicBezTo>
                    <a:pt x="14873" y="3958"/>
                    <a:pt x="14832" y="3948"/>
                    <a:pt x="14795" y="3934"/>
                  </a:cubicBezTo>
                  <a:cubicBezTo>
                    <a:pt x="14635" y="3890"/>
                    <a:pt x="14478" y="3829"/>
                    <a:pt x="14322" y="3768"/>
                  </a:cubicBezTo>
                  <a:cubicBezTo>
                    <a:pt x="14165" y="3707"/>
                    <a:pt x="14013" y="3636"/>
                    <a:pt x="13859" y="3560"/>
                  </a:cubicBezTo>
                  <a:cubicBezTo>
                    <a:pt x="13553" y="3407"/>
                    <a:pt x="13253" y="3227"/>
                    <a:pt x="12961" y="3033"/>
                  </a:cubicBezTo>
                  <a:cubicBezTo>
                    <a:pt x="12666" y="2840"/>
                    <a:pt x="12369" y="2635"/>
                    <a:pt x="12074" y="2424"/>
                  </a:cubicBezTo>
                  <a:cubicBezTo>
                    <a:pt x="11774" y="2220"/>
                    <a:pt x="11471" y="2013"/>
                    <a:pt x="11162" y="1808"/>
                  </a:cubicBezTo>
                  <a:cubicBezTo>
                    <a:pt x="11005" y="1710"/>
                    <a:pt x="10845" y="1611"/>
                    <a:pt x="10682" y="1519"/>
                  </a:cubicBezTo>
                  <a:cubicBezTo>
                    <a:pt x="10522" y="1424"/>
                    <a:pt x="10359" y="1336"/>
                    <a:pt x="10192" y="1251"/>
                  </a:cubicBezTo>
                  <a:cubicBezTo>
                    <a:pt x="9862" y="1084"/>
                    <a:pt x="9522" y="931"/>
                    <a:pt x="9182" y="794"/>
                  </a:cubicBezTo>
                  <a:cubicBezTo>
                    <a:pt x="8841" y="659"/>
                    <a:pt x="8498" y="540"/>
                    <a:pt x="8155" y="434"/>
                  </a:cubicBezTo>
                  <a:cubicBezTo>
                    <a:pt x="7811" y="332"/>
                    <a:pt x="7467" y="243"/>
                    <a:pt x="7124" y="169"/>
                  </a:cubicBezTo>
                  <a:cubicBezTo>
                    <a:pt x="6783" y="94"/>
                    <a:pt x="6440" y="53"/>
                    <a:pt x="6107" y="29"/>
                  </a:cubicBezTo>
                  <a:cubicBezTo>
                    <a:pt x="6022" y="23"/>
                    <a:pt x="5937" y="23"/>
                    <a:pt x="5855" y="16"/>
                  </a:cubicBezTo>
                  <a:cubicBezTo>
                    <a:pt x="5773" y="12"/>
                    <a:pt x="5692" y="9"/>
                    <a:pt x="5610" y="9"/>
                  </a:cubicBezTo>
                  <a:cubicBezTo>
                    <a:pt x="5525" y="9"/>
                    <a:pt x="5447" y="3"/>
                    <a:pt x="5365" y="3"/>
                  </a:cubicBezTo>
                  <a:cubicBezTo>
                    <a:pt x="5338" y="1"/>
                    <a:pt x="5311" y="1"/>
                    <a:pt x="5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2"/>
            <p:cNvSpPr/>
            <p:nvPr/>
          </p:nvSpPr>
          <p:spPr>
            <a:xfrm>
              <a:off x="422275" y="666028"/>
              <a:ext cx="219851" cy="574080"/>
            </a:xfrm>
            <a:custGeom>
              <a:avLst/>
              <a:gdLst/>
              <a:ahLst/>
              <a:cxnLst/>
              <a:rect l="l" t="t" r="r" b="b"/>
              <a:pathLst>
                <a:path w="5008" h="13077" extrusionOk="0">
                  <a:moveTo>
                    <a:pt x="2354" y="0"/>
                  </a:moveTo>
                  <a:lnTo>
                    <a:pt x="2354" y="0"/>
                  </a:lnTo>
                  <a:cubicBezTo>
                    <a:pt x="2354" y="0"/>
                    <a:pt x="2277" y="24"/>
                    <a:pt x="2127" y="74"/>
                  </a:cubicBezTo>
                  <a:cubicBezTo>
                    <a:pt x="1977" y="129"/>
                    <a:pt x="1759" y="217"/>
                    <a:pt x="1511" y="381"/>
                  </a:cubicBezTo>
                  <a:cubicBezTo>
                    <a:pt x="1263" y="548"/>
                    <a:pt x="987" y="789"/>
                    <a:pt x="732" y="1119"/>
                  </a:cubicBezTo>
                  <a:cubicBezTo>
                    <a:pt x="715" y="1140"/>
                    <a:pt x="698" y="1160"/>
                    <a:pt x="681" y="1184"/>
                  </a:cubicBezTo>
                  <a:cubicBezTo>
                    <a:pt x="668" y="1204"/>
                    <a:pt x="654" y="1228"/>
                    <a:pt x="637" y="1248"/>
                  </a:cubicBezTo>
                  <a:cubicBezTo>
                    <a:pt x="606" y="1292"/>
                    <a:pt x="575" y="1337"/>
                    <a:pt x="545" y="1385"/>
                  </a:cubicBezTo>
                  <a:cubicBezTo>
                    <a:pt x="490" y="1483"/>
                    <a:pt x="429" y="1578"/>
                    <a:pt x="379" y="1687"/>
                  </a:cubicBezTo>
                  <a:cubicBezTo>
                    <a:pt x="324" y="1789"/>
                    <a:pt x="280" y="1905"/>
                    <a:pt x="232" y="2017"/>
                  </a:cubicBezTo>
                  <a:cubicBezTo>
                    <a:pt x="211" y="2079"/>
                    <a:pt x="191" y="2136"/>
                    <a:pt x="170" y="2197"/>
                  </a:cubicBezTo>
                  <a:cubicBezTo>
                    <a:pt x="167" y="2211"/>
                    <a:pt x="161" y="2228"/>
                    <a:pt x="157" y="2242"/>
                  </a:cubicBezTo>
                  <a:lnTo>
                    <a:pt x="143" y="2289"/>
                  </a:lnTo>
                  <a:cubicBezTo>
                    <a:pt x="137" y="2320"/>
                    <a:pt x="126" y="2351"/>
                    <a:pt x="120" y="2381"/>
                  </a:cubicBezTo>
                  <a:cubicBezTo>
                    <a:pt x="55" y="2636"/>
                    <a:pt x="18" y="2905"/>
                    <a:pt x="7" y="3187"/>
                  </a:cubicBezTo>
                  <a:cubicBezTo>
                    <a:pt x="1" y="3467"/>
                    <a:pt x="21" y="3759"/>
                    <a:pt x="76" y="4051"/>
                  </a:cubicBezTo>
                  <a:cubicBezTo>
                    <a:pt x="181" y="4640"/>
                    <a:pt x="412" y="5238"/>
                    <a:pt x="759" y="5789"/>
                  </a:cubicBezTo>
                  <a:cubicBezTo>
                    <a:pt x="933" y="6062"/>
                    <a:pt x="1137" y="6331"/>
                    <a:pt x="1362" y="6572"/>
                  </a:cubicBezTo>
                  <a:cubicBezTo>
                    <a:pt x="1586" y="6820"/>
                    <a:pt x="1828" y="7051"/>
                    <a:pt x="2076" y="7276"/>
                  </a:cubicBezTo>
                  <a:cubicBezTo>
                    <a:pt x="2569" y="7725"/>
                    <a:pt x="3086" y="8150"/>
                    <a:pt x="3528" y="8634"/>
                  </a:cubicBezTo>
                  <a:cubicBezTo>
                    <a:pt x="3750" y="8871"/>
                    <a:pt x="3957" y="9127"/>
                    <a:pt x="4127" y="9395"/>
                  </a:cubicBezTo>
                  <a:cubicBezTo>
                    <a:pt x="4216" y="9528"/>
                    <a:pt x="4290" y="9671"/>
                    <a:pt x="4359" y="9810"/>
                  </a:cubicBezTo>
                  <a:cubicBezTo>
                    <a:pt x="4423" y="9953"/>
                    <a:pt x="4481" y="10103"/>
                    <a:pt x="4522" y="10249"/>
                  </a:cubicBezTo>
                  <a:cubicBezTo>
                    <a:pt x="4610" y="10542"/>
                    <a:pt x="4640" y="10851"/>
                    <a:pt x="4617" y="11151"/>
                  </a:cubicBezTo>
                  <a:cubicBezTo>
                    <a:pt x="4613" y="11188"/>
                    <a:pt x="4610" y="11226"/>
                    <a:pt x="4603" y="11263"/>
                  </a:cubicBezTo>
                  <a:cubicBezTo>
                    <a:pt x="4599" y="11300"/>
                    <a:pt x="4593" y="11338"/>
                    <a:pt x="4586" y="11375"/>
                  </a:cubicBezTo>
                  <a:lnTo>
                    <a:pt x="4579" y="11430"/>
                  </a:lnTo>
                  <a:lnTo>
                    <a:pt x="4566" y="11484"/>
                  </a:lnTo>
                  <a:cubicBezTo>
                    <a:pt x="4555" y="11518"/>
                    <a:pt x="4549" y="11556"/>
                    <a:pt x="4538" y="11590"/>
                  </a:cubicBezTo>
                  <a:cubicBezTo>
                    <a:pt x="4497" y="11733"/>
                    <a:pt x="4443" y="11868"/>
                    <a:pt x="4375" y="11994"/>
                  </a:cubicBezTo>
                  <a:cubicBezTo>
                    <a:pt x="4359" y="12025"/>
                    <a:pt x="4338" y="12055"/>
                    <a:pt x="4321" y="12086"/>
                  </a:cubicBezTo>
                  <a:cubicBezTo>
                    <a:pt x="4310" y="12100"/>
                    <a:pt x="4301" y="12116"/>
                    <a:pt x="4290" y="12130"/>
                  </a:cubicBezTo>
                  <a:lnTo>
                    <a:pt x="4260" y="12171"/>
                  </a:lnTo>
                  <a:lnTo>
                    <a:pt x="4229" y="12215"/>
                  </a:lnTo>
                  <a:cubicBezTo>
                    <a:pt x="4219" y="12229"/>
                    <a:pt x="4208" y="12243"/>
                    <a:pt x="4195" y="12256"/>
                  </a:cubicBezTo>
                  <a:cubicBezTo>
                    <a:pt x="4175" y="12284"/>
                    <a:pt x="4150" y="12307"/>
                    <a:pt x="4127" y="12334"/>
                  </a:cubicBezTo>
                  <a:cubicBezTo>
                    <a:pt x="4117" y="12348"/>
                    <a:pt x="4103" y="12361"/>
                    <a:pt x="4089" y="12372"/>
                  </a:cubicBezTo>
                  <a:lnTo>
                    <a:pt x="4052" y="12406"/>
                  </a:lnTo>
                  <a:cubicBezTo>
                    <a:pt x="4028" y="12430"/>
                    <a:pt x="4001" y="12457"/>
                    <a:pt x="3974" y="12477"/>
                  </a:cubicBezTo>
                  <a:cubicBezTo>
                    <a:pt x="3923" y="12518"/>
                    <a:pt x="3869" y="12556"/>
                    <a:pt x="3811" y="12586"/>
                  </a:cubicBezTo>
                  <a:cubicBezTo>
                    <a:pt x="3589" y="12711"/>
                    <a:pt x="3331" y="12770"/>
                    <a:pt x="3083" y="12770"/>
                  </a:cubicBezTo>
                  <a:cubicBezTo>
                    <a:pt x="3068" y="12770"/>
                    <a:pt x="3053" y="12770"/>
                    <a:pt x="3038" y="12770"/>
                  </a:cubicBezTo>
                  <a:cubicBezTo>
                    <a:pt x="2905" y="12766"/>
                    <a:pt x="2776" y="12746"/>
                    <a:pt x="2654" y="12708"/>
                  </a:cubicBezTo>
                  <a:cubicBezTo>
                    <a:pt x="2535" y="12672"/>
                    <a:pt x="2420" y="12620"/>
                    <a:pt x="2318" y="12552"/>
                  </a:cubicBezTo>
                  <a:cubicBezTo>
                    <a:pt x="2215" y="12484"/>
                    <a:pt x="2127" y="12402"/>
                    <a:pt x="2059" y="12311"/>
                  </a:cubicBezTo>
                  <a:cubicBezTo>
                    <a:pt x="1991" y="12215"/>
                    <a:pt x="1936" y="12113"/>
                    <a:pt x="1905" y="12005"/>
                  </a:cubicBezTo>
                  <a:cubicBezTo>
                    <a:pt x="1872" y="11899"/>
                    <a:pt x="1858" y="11787"/>
                    <a:pt x="1869" y="11681"/>
                  </a:cubicBezTo>
                  <a:cubicBezTo>
                    <a:pt x="1875" y="11576"/>
                    <a:pt x="1902" y="11477"/>
                    <a:pt x="1953" y="11396"/>
                  </a:cubicBezTo>
                  <a:cubicBezTo>
                    <a:pt x="2004" y="11311"/>
                    <a:pt x="2073" y="11243"/>
                    <a:pt x="2154" y="11195"/>
                  </a:cubicBezTo>
                  <a:cubicBezTo>
                    <a:pt x="2236" y="11144"/>
                    <a:pt x="2327" y="11113"/>
                    <a:pt x="2416" y="11096"/>
                  </a:cubicBezTo>
                  <a:cubicBezTo>
                    <a:pt x="2457" y="11088"/>
                    <a:pt x="2499" y="11085"/>
                    <a:pt x="2539" y="11085"/>
                  </a:cubicBezTo>
                  <a:cubicBezTo>
                    <a:pt x="2678" y="11085"/>
                    <a:pt x="2809" y="11127"/>
                    <a:pt x="2909" y="11195"/>
                  </a:cubicBezTo>
                  <a:cubicBezTo>
                    <a:pt x="2977" y="11239"/>
                    <a:pt x="3028" y="11297"/>
                    <a:pt x="3069" y="11361"/>
                  </a:cubicBezTo>
                  <a:cubicBezTo>
                    <a:pt x="3079" y="11375"/>
                    <a:pt x="3089" y="11392"/>
                    <a:pt x="3096" y="11409"/>
                  </a:cubicBezTo>
                  <a:cubicBezTo>
                    <a:pt x="3106" y="11427"/>
                    <a:pt x="3114" y="11443"/>
                    <a:pt x="3120" y="11460"/>
                  </a:cubicBezTo>
                  <a:cubicBezTo>
                    <a:pt x="3134" y="11491"/>
                    <a:pt x="3140" y="11525"/>
                    <a:pt x="3150" y="11559"/>
                  </a:cubicBezTo>
                  <a:cubicBezTo>
                    <a:pt x="3185" y="11695"/>
                    <a:pt x="3178" y="11824"/>
                    <a:pt x="3154" y="11929"/>
                  </a:cubicBezTo>
                  <a:cubicBezTo>
                    <a:pt x="3130" y="12039"/>
                    <a:pt x="3086" y="12127"/>
                    <a:pt x="3042" y="12188"/>
                  </a:cubicBezTo>
                  <a:cubicBezTo>
                    <a:pt x="3018" y="12218"/>
                    <a:pt x="3001" y="12249"/>
                    <a:pt x="2977" y="12270"/>
                  </a:cubicBezTo>
                  <a:cubicBezTo>
                    <a:pt x="2957" y="12290"/>
                    <a:pt x="2940" y="12307"/>
                    <a:pt x="2923" y="12320"/>
                  </a:cubicBezTo>
                  <a:cubicBezTo>
                    <a:pt x="2892" y="12345"/>
                    <a:pt x="2875" y="12358"/>
                    <a:pt x="2875" y="12358"/>
                  </a:cubicBezTo>
                  <a:cubicBezTo>
                    <a:pt x="2875" y="12358"/>
                    <a:pt x="2892" y="12348"/>
                    <a:pt x="2926" y="12325"/>
                  </a:cubicBezTo>
                  <a:cubicBezTo>
                    <a:pt x="2943" y="12314"/>
                    <a:pt x="2963" y="12297"/>
                    <a:pt x="2987" y="12280"/>
                  </a:cubicBezTo>
                  <a:cubicBezTo>
                    <a:pt x="3011" y="12259"/>
                    <a:pt x="3035" y="12232"/>
                    <a:pt x="3062" y="12205"/>
                  </a:cubicBezTo>
                  <a:cubicBezTo>
                    <a:pt x="3114" y="12144"/>
                    <a:pt x="3167" y="12059"/>
                    <a:pt x="3208" y="11947"/>
                  </a:cubicBezTo>
                  <a:cubicBezTo>
                    <a:pt x="3243" y="11835"/>
                    <a:pt x="3266" y="11695"/>
                    <a:pt x="3243" y="11542"/>
                  </a:cubicBezTo>
                  <a:cubicBezTo>
                    <a:pt x="3236" y="11504"/>
                    <a:pt x="3229" y="11463"/>
                    <a:pt x="3216" y="11422"/>
                  </a:cubicBezTo>
                  <a:cubicBezTo>
                    <a:pt x="3205" y="11406"/>
                    <a:pt x="3202" y="11386"/>
                    <a:pt x="3191" y="11365"/>
                  </a:cubicBezTo>
                  <a:cubicBezTo>
                    <a:pt x="3185" y="11345"/>
                    <a:pt x="3175" y="11324"/>
                    <a:pt x="3164" y="11307"/>
                  </a:cubicBezTo>
                  <a:cubicBezTo>
                    <a:pt x="3123" y="11229"/>
                    <a:pt x="3065" y="11154"/>
                    <a:pt x="2987" y="11089"/>
                  </a:cubicBezTo>
                  <a:cubicBezTo>
                    <a:pt x="2858" y="10986"/>
                    <a:pt x="2677" y="10921"/>
                    <a:pt x="2484" y="10921"/>
                  </a:cubicBezTo>
                  <a:cubicBezTo>
                    <a:pt x="2455" y="10921"/>
                    <a:pt x="2425" y="10923"/>
                    <a:pt x="2395" y="10926"/>
                  </a:cubicBezTo>
                  <a:cubicBezTo>
                    <a:pt x="2283" y="10937"/>
                    <a:pt x="2167" y="10970"/>
                    <a:pt x="2059" y="11028"/>
                  </a:cubicBezTo>
                  <a:cubicBezTo>
                    <a:pt x="1950" y="11083"/>
                    <a:pt x="1851" y="11171"/>
                    <a:pt x="1776" y="11284"/>
                  </a:cubicBezTo>
                  <a:cubicBezTo>
                    <a:pt x="1701" y="11392"/>
                    <a:pt x="1660" y="11525"/>
                    <a:pt x="1644" y="11661"/>
                  </a:cubicBezTo>
                  <a:cubicBezTo>
                    <a:pt x="1627" y="11794"/>
                    <a:pt x="1640" y="11933"/>
                    <a:pt x="1674" y="12069"/>
                  </a:cubicBezTo>
                  <a:cubicBezTo>
                    <a:pt x="1709" y="12205"/>
                    <a:pt x="1770" y="12338"/>
                    <a:pt x="1855" y="12457"/>
                  </a:cubicBezTo>
                  <a:cubicBezTo>
                    <a:pt x="1936" y="12579"/>
                    <a:pt x="2042" y="12685"/>
                    <a:pt x="2164" y="12774"/>
                  </a:cubicBezTo>
                  <a:cubicBezTo>
                    <a:pt x="2287" y="12862"/>
                    <a:pt x="2423" y="12930"/>
                    <a:pt x="2566" y="12981"/>
                  </a:cubicBezTo>
                  <a:cubicBezTo>
                    <a:pt x="2712" y="13032"/>
                    <a:pt x="2865" y="13063"/>
                    <a:pt x="3021" y="13072"/>
                  </a:cubicBezTo>
                  <a:cubicBezTo>
                    <a:pt x="3067" y="13075"/>
                    <a:pt x="3112" y="13077"/>
                    <a:pt x="3158" y="13077"/>
                  </a:cubicBezTo>
                  <a:cubicBezTo>
                    <a:pt x="3272" y="13077"/>
                    <a:pt x="3387" y="13067"/>
                    <a:pt x="3501" y="13045"/>
                  </a:cubicBezTo>
                  <a:cubicBezTo>
                    <a:pt x="3579" y="13032"/>
                    <a:pt x="3661" y="13008"/>
                    <a:pt x="3739" y="12984"/>
                  </a:cubicBezTo>
                  <a:cubicBezTo>
                    <a:pt x="3817" y="12957"/>
                    <a:pt x="3896" y="12923"/>
                    <a:pt x="3971" y="12885"/>
                  </a:cubicBezTo>
                  <a:cubicBezTo>
                    <a:pt x="4277" y="12725"/>
                    <a:pt x="4511" y="12467"/>
                    <a:pt x="4688" y="12171"/>
                  </a:cubicBezTo>
                  <a:cubicBezTo>
                    <a:pt x="4773" y="12022"/>
                    <a:pt x="4841" y="11862"/>
                    <a:pt x="4892" y="11695"/>
                  </a:cubicBezTo>
                  <a:cubicBezTo>
                    <a:pt x="4906" y="11654"/>
                    <a:pt x="4916" y="11613"/>
                    <a:pt x="4926" y="11569"/>
                  </a:cubicBezTo>
                  <a:lnTo>
                    <a:pt x="4943" y="11508"/>
                  </a:lnTo>
                  <a:lnTo>
                    <a:pt x="4954" y="11443"/>
                  </a:lnTo>
                  <a:cubicBezTo>
                    <a:pt x="4964" y="11402"/>
                    <a:pt x="4971" y="11358"/>
                    <a:pt x="4977" y="11314"/>
                  </a:cubicBezTo>
                  <a:cubicBezTo>
                    <a:pt x="4984" y="11273"/>
                    <a:pt x="4987" y="11229"/>
                    <a:pt x="4995" y="11185"/>
                  </a:cubicBezTo>
                  <a:cubicBezTo>
                    <a:pt x="4998" y="11144"/>
                    <a:pt x="4998" y="11100"/>
                    <a:pt x="5001" y="11055"/>
                  </a:cubicBezTo>
                  <a:cubicBezTo>
                    <a:pt x="5004" y="11011"/>
                    <a:pt x="5008" y="10967"/>
                    <a:pt x="5004" y="10923"/>
                  </a:cubicBezTo>
                  <a:lnTo>
                    <a:pt x="5004" y="10794"/>
                  </a:lnTo>
                  <a:cubicBezTo>
                    <a:pt x="5001" y="10749"/>
                    <a:pt x="4998" y="10705"/>
                    <a:pt x="4995" y="10661"/>
                  </a:cubicBezTo>
                  <a:cubicBezTo>
                    <a:pt x="4977" y="10488"/>
                    <a:pt x="4946" y="10311"/>
                    <a:pt x="4896" y="10141"/>
                  </a:cubicBezTo>
                  <a:cubicBezTo>
                    <a:pt x="4848" y="9970"/>
                    <a:pt x="4787" y="9807"/>
                    <a:pt x="4712" y="9647"/>
                  </a:cubicBezTo>
                  <a:cubicBezTo>
                    <a:pt x="4637" y="9488"/>
                    <a:pt x="4555" y="9331"/>
                    <a:pt x="4461" y="9185"/>
                  </a:cubicBezTo>
                  <a:cubicBezTo>
                    <a:pt x="4277" y="8888"/>
                    <a:pt x="4056" y="8616"/>
                    <a:pt x="3821" y="8361"/>
                  </a:cubicBezTo>
                  <a:cubicBezTo>
                    <a:pt x="3351" y="7855"/>
                    <a:pt x="2820" y="7426"/>
                    <a:pt x="2331" y="6990"/>
                  </a:cubicBezTo>
                  <a:cubicBezTo>
                    <a:pt x="2086" y="6773"/>
                    <a:pt x="1848" y="6555"/>
                    <a:pt x="1633" y="6324"/>
                  </a:cubicBezTo>
                  <a:cubicBezTo>
                    <a:pt x="1525" y="6208"/>
                    <a:pt x="1420" y="6092"/>
                    <a:pt x="1324" y="5970"/>
                  </a:cubicBezTo>
                  <a:cubicBezTo>
                    <a:pt x="1277" y="5908"/>
                    <a:pt x="1228" y="5850"/>
                    <a:pt x="1184" y="5786"/>
                  </a:cubicBezTo>
                  <a:cubicBezTo>
                    <a:pt x="1137" y="5725"/>
                    <a:pt x="1093" y="5664"/>
                    <a:pt x="1052" y="5599"/>
                  </a:cubicBezTo>
                  <a:cubicBezTo>
                    <a:pt x="715" y="5092"/>
                    <a:pt x="477" y="4541"/>
                    <a:pt x="354" y="3997"/>
                  </a:cubicBezTo>
                  <a:cubicBezTo>
                    <a:pt x="293" y="3721"/>
                    <a:pt x="259" y="3453"/>
                    <a:pt x="256" y="3187"/>
                  </a:cubicBezTo>
                  <a:cubicBezTo>
                    <a:pt x="252" y="2925"/>
                    <a:pt x="280" y="2671"/>
                    <a:pt x="330" y="2432"/>
                  </a:cubicBezTo>
                  <a:cubicBezTo>
                    <a:pt x="338" y="2401"/>
                    <a:pt x="344" y="2371"/>
                    <a:pt x="351" y="2344"/>
                  </a:cubicBezTo>
                  <a:lnTo>
                    <a:pt x="358" y="2299"/>
                  </a:lnTo>
                  <a:cubicBezTo>
                    <a:pt x="361" y="2283"/>
                    <a:pt x="368" y="2269"/>
                    <a:pt x="371" y="2255"/>
                  </a:cubicBezTo>
                  <a:cubicBezTo>
                    <a:pt x="388" y="2197"/>
                    <a:pt x="406" y="2140"/>
                    <a:pt x="419" y="2085"/>
                  </a:cubicBezTo>
                  <a:cubicBezTo>
                    <a:pt x="460" y="1973"/>
                    <a:pt x="497" y="1864"/>
                    <a:pt x="542" y="1762"/>
                  </a:cubicBezTo>
                  <a:cubicBezTo>
                    <a:pt x="586" y="1660"/>
                    <a:pt x="637" y="1561"/>
                    <a:pt x="685" y="1466"/>
                  </a:cubicBezTo>
                  <a:cubicBezTo>
                    <a:pt x="712" y="1421"/>
                    <a:pt x="739" y="1377"/>
                    <a:pt x="766" y="1330"/>
                  </a:cubicBezTo>
                  <a:cubicBezTo>
                    <a:pt x="776" y="1310"/>
                    <a:pt x="790" y="1286"/>
                    <a:pt x="803" y="1266"/>
                  </a:cubicBezTo>
                  <a:cubicBezTo>
                    <a:pt x="817" y="1245"/>
                    <a:pt x="831" y="1225"/>
                    <a:pt x="848" y="1204"/>
                  </a:cubicBezTo>
                  <a:cubicBezTo>
                    <a:pt x="1068" y="867"/>
                    <a:pt x="1321" y="616"/>
                    <a:pt x="1552" y="439"/>
                  </a:cubicBezTo>
                  <a:cubicBezTo>
                    <a:pt x="1783" y="258"/>
                    <a:pt x="1991" y="156"/>
                    <a:pt x="2130" y="88"/>
                  </a:cubicBezTo>
                  <a:cubicBezTo>
                    <a:pt x="2202" y="58"/>
                    <a:pt x="2260" y="38"/>
                    <a:pt x="2297" y="21"/>
                  </a:cubicBezTo>
                  <a:cubicBezTo>
                    <a:pt x="2338" y="7"/>
                    <a:pt x="2354" y="0"/>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2"/>
            <p:cNvSpPr/>
            <p:nvPr/>
          </p:nvSpPr>
          <p:spPr>
            <a:xfrm>
              <a:off x="405110" y="1116448"/>
              <a:ext cx="218403" cy="649896"/>
            </a:xfrm>
            <a:custGeom>
              <a:avLst/>
              <a:gdLst/>
              <a:ahLst/>
              <a:cxnLst/>
              <a:rect l="l" t="t" r="r" b="b"/>
              <a:pathLst>
                <a:path w="4975" h="14804" extrusionOk="0">
                  <a:moveTo>
                    <a:pt x="2716" y="0"/>
                  </a:moveTo>
                  <a:cubicBezTo>
                    <a:pt x="2604" y="0"/>
                    <a:pt x="2486" y="13"/>
                    <a:pt x="2365" y="37"/>
                  </a:cubicBezTo>
                  <a:cubicBezTo>
                    <a:pt x="1984" y="112"/>
                    <a:pt x="1582" y="313"/>
                    <a:pt x="1222" y="622"/>
                  </a:cubicBezTo>
                  <a:cubicBezTo>
                    <a:pt x="1041" y="779"/>
                    <a:pt x="872" y="962"/>
                    <a:pt x="718" y="1167"/>
                  </a:cubicBezTo>
                  <a:cubicBezTo>
                    <a:pt x="565" y="1374"/>
                    <a:pt x="432" y="1605"/>
                    <a:pt x="324" y="1856"/>
                  </a:cubicBezTo>
                  <a:cubicBezTo>
                    <a:pt x="214" y="2109"/>
                    <a:pt x="130" y="2377"/>
                    <a:pt x="76" y="2663"/>
                  </a:cubicBezTo>
                  <a:cubicBezTo>
                    <a:pt x="21" y="2945"/>
                    <a:pt x="1" y="3241"/>
                    <a:pt x="10" y="3541"/>
                  </a:cubicBezTo>
                  <a:cubicBezTo>
                    <a:pt x="24" y="3840"/>
                    <a:pt x="65" y="4139"/>
                    <a:pt x="140" y="4439"/>
                  </a:cubicBezTo>
                  <a:cubicBezTo>
                    <a:pt x="211" y="4738"/>
                    <a:pt x="310" y="5031"/>
                    <a:pt x="432" y="5316"/>
                  </a:cubicBezTo>
                  <a:cubicBezTo>
                    <a:pt x="555" y="5602"/>
                    <a:pt x="704" y="5881"/>
                    <a:pt x="872" y="6150"/>
                  </a:cubicBezTo>
                  <a:cubicBezTo>
                    <a:pt x="1038" y="6415"/>
                    <a:pt x="1225" y="6670"/>
                    <a:pt x="1423" y="6912"/>
                  </a:cubicBezTo>
                  <a:cubicBezTo>
                    <a:pt x="1623" y="7153"/>
                    <a:pt x="1831" y="7381"/>
                    <a:pt x="2042" y="7606"/>
                  </a:cubicBezTo>
                  <a:cubicBezTo>
                    <a:pt x="2252" y="7827"/>
                    <a:pt x="2460" y="8048"/>
                    <a:pt x="2668" y="8265"/>
                  </a:cubicBezTo>
                  <a:cubicBezTo>
                    <a:pt x="2872" y="8486"/>
                    <a:pt x="3069" y="8704"/>
                    <a:pt x="3249" y="8929"/>
                  </a:cubicBezTo>
                  <a:cubicBezTo>
                    <a:pt x="3433" y="9153"/>
                    <a:pt x="3603" y="9384"/>
                    <a:pt x="3756" y="9620"/>
                  </a:cubicBezTo>
                  <a:cubicBezTo>
                    <a:pt x="3909" y="9854"/>
                    <a:pt x="4045" y="10092"/>
                    <a:pt x="4167" y="10334"/>
                  </a:cubicBezTo>
                  <a:cubicBezTo>
                    <a:pt x="4287" y="10576"/>
                    <a:pt x="4392" y="10816"/>
                    <a:pt x="4477" y="11061"/>
                  </a:cubicBezTo>
                  <a:cubicBezTo>
                    <a:pt x="4562" y="11303"/>
                    <a:pt x="4627" y="11545"/>
                    <a:pt x="4668" y="11780"/>
                  </a:cubicBezTo>
                  <a:cubicBezTo>
                    <a:pt x="4712" y="12017"/>
                    <a:pt x="4736" y="12249"/>
                    <a:pt x="4736" y="12474"/>
                  </a:cubicBezTo>
                  <a:cubicBezTo>
                    <a:pt x="4739" y="12698"/>
                    <a:pt x="4722" y="12912"/>
                    <a:pt x="4692" y="13113"/>
                  </a:cubicBezTo>
                  <a:cubicBezTo>
                    <a:pt x="4688" y="13137"/>
                    <a:pt x="4684" y="13164"/>
                    <a:pt x="4681" y="13188"/>
                  </a:cubicBezTo>
                  <a:cubicBezTo>
                    <a:pt x="4678" y="13212"/>
                    <a:pt x="4671" y="13239"/>
                    <a:pt x="4668" y="13262"/>
                  </a:cubicBezTo>
                  <a:cubicBezTo>
                    <a:pt x="4657" y="13311"/>
                    <a:pt x="4648" y="13358"/>
                    <a:pt x="4637" y="13405"/>
                  </a:cubicBezTo>
                  <a:cubicBezTo>
                    <a:pt x="4613" y="13498"/>
                    <a:pt x="4586" y="13589"/>
                    <a:pt x="4555" y="13674"/>
                  </a:cubicBezTo>
                  <a:cubicBezTo>
                    <a:pt x="4433" y="14014"/>
                    <a:pt x="4252" y="14286"/>
                    <a:pt x="4059" y="14463"/>
                  </a:cubicBezTo>
                  <a:cubicBezTo>
                    <a:pt x="3872" y="14647"/>
                    <a:pt x="3674" y="14732"/>
                    <a:pt x="3538" y="14769"/>
                  </a:cubicBezTo>
                  <a:cubicBezTo>
                    <a:pt x="3470" y="14787"/>
                    <a:pt x="3416" y="14796"/>
                    <a:pt x="3378" y="14801"/>
                  </a:cubicBezTo>
                  <a:cubicBezTo>
                    <a:pt x="3341" y="14804"/>
                    <a:pt x="3321" y="14804"/>
                    <a:pt x="3321" y="14804"/>
                  </a:cubicBezTo>
                  <a:lnTo>
                    <a:pt x="3378" y="14804"/>
                  </a:lnTo>
                  <a:cubicBezTo>
                    <a:pt x="3416" y="14804"/>
                    <a:pt x="3470" y="14801"/>
                    <a:pt x="3541" y="14790"/>
                  </a:cubicBezTo>
                  <a:cubicBezTo>
                    <a:pt x="3684" y="14766"/>
                    <a:pt x="3896" y="14694"/>
                    <a:pt x="4113" y="14525"/>
                  </a:cubicBezTo>
                  <a:cubicBezTo>
                    <a:pt x="4324" y="14351"/>
                    <a:pt x="4541" y="14082"/>
                    <a:pt x="4698" y="13732"/>
                  </a:cubicBezTo>
                  <a:cubicBezTo>
                    <a:pt x="4739" y="13644"/>
                    <a:pt x="4776" y="13551"/>
                    <a:pt x="4807" y="13453"/>
                  </a:cubicBezTo>
                  <a:cubicBezTo>
                    <a:pt x="4821" y="13405"/>
                    <a:pt x="4834" y="13355"/>
                    <a:pt x="4848" y="13303"/>
                  </a:cubicBezTo>
                  <a:cubicBezTo>
                    <a:pt x="4855" y="13280"/>
                    <a:pt x="4861" y="13253"/>
                    <a:pt x="4868" y="13225"/>
                  </a:cubicBezTo>
                  <a:cubicBezTo>
                    <a:pt x="4875" y="13201"/>
                    <a:pt x="4879" y="13174"/>
                    <a:pt x="4885" y="13147"/>
                  </a:cubicBezTo>
                  <a:cubicBezTo>
                    <a:pt x="4929" y="12939"/>
                    <a:pt x="4960" y="12711"/>
                    <a:pt x="4967" y="12477"/>
                  </a:cubicBezTo>
                  <a:cubicBezTo>
                    <a:pt x="4974" y="12239"/>
                    <a:pt x="4960" y="11994"/>
                    <a:pt x="4926" y="11739"/>
                  </a:cubicBezTo>
                  <a:cubicBezTo>
                    <a:pt x="4892" y="11487"/>
                    <a:pt x="4834" y="11229"/>
                    <a:pt x="4759" y="10970"/>
                  </a:cubicBezTo>
                  <a:cubicBezTo>
                    <a:pt x="4681" y="10711"/>
                    <a:pt x="4582" y="10449"/>
                    <a:pt x="4467" y="10191"/>
                  </a:cubicBezTo>
                  <a:cubicBezTo>
                    <a:pt x="4351" y="9932"/>
                    <a:pt x="4212" y="9678"/>
                    <a:pt x="4059" y="9425"/>
                  </a:cubicBezTo>
                  <a:cubicBezTo>
                    <a:pt x="3905" y="9174"/>
                    <a:pt x="3736" y="8929"/>
                    <a:pt x="3552" y="8691"/>
                  </a:cubicBezTo>
                  <a:cubicBezTo>
                    <a:pt x="3365" y="8449"/>
                    <a:pt x="3164" y="8221"/>
                    <a:pt x="2960" y="7997"/>
                  </a:cubicBezTo>
                  <a:cubicBezTo>
                    <a:pt x="2549" y="7548"/>
                    <a:pt x="2113" y="7119"/>
                    <a:pt x="1729" y="6657"/>
                  </a:cubicBezTo>
                  <a:cubicBezTo>
                    <a:pt x="1535" y="6428"/>
                    <a:pt x="1354" y="6191"/>
                    <a:pt x="1194" y="5943"/>
                  </a:cubicBezTo>
                  <a:cubicBezTo>
                    <a:pt x="1035" y="5694"/>
                    <a:pt x="892" y="5436"/>
                    <a:pt x="770" y="5170"/>
                  </a:cubicBezTo>
                  <a:cubicBezTo>
                    <a:pt x="525" y="4640"/>
                    <a:pt x="382" y="4075"/>
                    <a:pt x="351" y="3523"/>
                  </a:cubicBezTo>
                  <a:cubicBezTo>
                    <a:pt x="316" y="2972"/>
                    <a:pt x="405" y="2438"/>
                    <a:pt x="589" y="1966"/>
                  </a:cubicBezTo>
                  <a:cubicBezTo>
                    <a:pt x="677" y="1731"/>
                    <a:pt x="790" y="1506"/>
                    <a:pt x="919" y="1309"/>
                  </a:cubicBezTo>
                  <a:cubicBezTo>
                    <a:pt x="1051" y="1109"/>
                    <a:pt x="1201" y="931"/>
                    <a:pt x="1361" y="779"/>
                  </a:cubicBezTo>
                  <a:cubicBezTo>
                    <a:pt x="1521" y="622"/>
                    <a:pt x="1698" y="500"/>
                    <a:pt x="1868" y="394"/>
                  </a:cubicBezTo>
                  <a:cubicBezTo>
                    <a:pt x="2045" y="292"/>
                    <a:pt x="2222" y="214"/>
                    <a:pt x="2395" y="166"/>
                  </a:cubicBezTo>
                  <a:cubicBezTo>
                    <a:pt x="2484" y="142"/>
                    <a:pt x="2569" y="126"/>
                    <a:pt x="2651" y="115"/>
                  </a:cubicBezTo>
                  <a:cubicBezTo>
                    <a:pt x="2713" y="108"/>
                    <a:pt x="2774" y="104"/>
                    <a:pt x="2834" y="104"/>
                  </a:cubicBezTo>
                  <a:cubicBezTo>
                    <a:pt x="2855" y="104"/>
                    <a:pt x="2875" y="104"/>
                    <a:pt x="2896" y="105"/>
                  </a:cubicBezTo>
                  <a:cubicBezTo>
                    <a:pt x="3051" y="112"/>
                    <a:pt x="3194" y="149"/>
                    <a:pt x="3314" y="200"/>
                  </a:cubicBezTo>
                  <a:cubicBezTo>
                    <a:pt x="3436" y="248"/>
                    <a:pt x="3535" y="313"/>
                    <a:pt x="3616" y="377"/>
                  </a:cubicBezTo>
                  <a:cubicBezTo>
                    <a:pt x="3695" y="442"/>
                    <a:pt x="3756" y="506"/>
                    <a:pt x="3797" y="564"/>
                  </a:cubicBezTo>
                  <a:cubicBezTo>
                    <a:pt x="3841" y="622"/>
                    <a:pt x="3868" y="669"/>
                    <a:pt x="3882" y="704"/>
                  </a:cubicBezTo>
                  <a:cubicBezTo>
                    <a:pt x="3899" y="734"/>
                    <a:pt x="3905" y="754"/>
                    <a:pt x="3905" y="754"/>
                  </a:cubicBezTo>
                  <a:cubicBezTo>
                    <a:pt x="3905" y="754"/>
                    <a:pt x="3899" y="734"/>
                    <a:pt x="3885" y="700"/>
                  </a:cubicBezTo>
                  <a:cubicBezTo>
                    <a:pt x="3872" y="666"/>
                    <a:pt x="3847" y="615"/>
                    <a:pt x="3811" y="554"/>
                  </a:cubicBezTo>
                  <a:cubicBezTo>
                    <a:pt x="3770" y="496"/>
                    <a:pt x="3715" y="421"/>
                    <a:pt x="3640" y="350"/>
                  </a:cubicBezTo>
                  <a:cubicBezTo>
                    <a:pt x="3562" y="278"/>
                    <a:pt x="3464" y="203"/>
                    <a:pt x="3341" y="142"/>
                  </a:cubicBezTo>
                  <a:cubicBezTo>
                    <a:pt x="3215" y="81"/>
                    <a:pt x="3069" y="33"/>
                    <a:pt x="2902" y="13"/>
                  </a:cubicBezTo>
                  <a:cubicBezTo>
                    <a:pt x="2842" y="4"/>
                    <a:pt x="2780" y="0"/>
                    <a:pt x="2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2"/>
            <p:cNvSpPr/>
            <p:nvPr/>
          </p:nvSpPr>
          <p:spPr>
            <a:xfrm>
              <a:off x="1392221" y="384317"/>
              <a:ext cx="179068" cy="143904"/>
            </a:xfrm>
            <a:custGeom>
              <a:avLst/>
              <a:gdLst/>
              <a:ahLst/>
              <a:cxnLst/>
              <a:rect l="l" t="t" r="r" b="b"/>
              <a:pathLst>
                <a:path w="4079" h="3278" extrusionOk="0">
                  <a:moveTo>
                    <a:pt x="2751" y="1"/>
                  </a:moveTo>
                  <a:cubicBezTo>
                    <a:pt x="2741" y="1"/>
                    <a:pt x="2731" y="1"/>
                    <a:pt x="2722" y="1"/>
                  </a:cubicBezTo>
                  <a:cubicBezTo>
                    <a:pt x="2600" y="1"/>
                    <a:pt x="2487" y="18"/>
                    <a:pt x="2382" y="52"/>
                  </a:cubicBezTo>
                  <a:cubicBezTo>
                    <a:pt x="2276" y="83"/>
                    <a:pt x="2181" y="134"/>
                    <a:pt x="2099" y="192"/>
                  </a:cubicBezTo>
                  <a:cubicBezTo>
                    <a:pt x="2017" y="250"/>
                    <a:pt x="1956" y="314"/>
                    <a:pt x="1902" y="382"/>
                  </a:cubicBezTo>
                  <a:cubicBezTo>
                    <a:pt x="1800" y="519"/>
                    <a:pt x="1752" y="654"/>
                    <a:pt x="1719" y="764"/>
                  </a:cubicBezTo>
                  <a:cubicBezTo>
                    <a:pt x="1695" y="879"/>
                    <a:pt x="1691" y="964"/>
                    <a:pt x="1691" y="1026"/>
                  </a:cubicBezTo>
                  <a:cubicBezTo>
                    <a:pt x="1691" y="1053"/>
                    <a:pt x="1695" y="1076"/>
                    <a:pt x="1695" y="1090"/>
                  </a:cubicBezTo>
                  <a:lnTo>
                    <a:pt x="1695" y="1114"/>
                  </a:lnTo>
                  <a:cubicBezTo>
                    <a:pt x="1695" y="1114"/>
                    <a:pt x="1695" y="1107"/>
                    <a:pt x="1698" y="1090"/>
                  </a:cubicBezTo>
                  <a:cubicBezTo>
                    <a:pt x="1701" y="1076"/>
                    <a:pt x="1705" y="1056"/>
                    <a:pt x="1711" y="1029"/>
                  </a:cubicBezTo>
                  <a:cubicBezTo>
                    <a:pt x="1728" y="971"/>
                    <a:pt x="1759" y="893"/>
                    <a:pt x="1821" y="808"/>
                  </a:cubicBezTo>
                  <a:cubicBezTo>
                    <a:pt x="1848" y="764"/>
                    <a:pt x="1882" y="719"/>
                    <a:pt x="1923" y="675"/>
                  </a:cubicBezTo>
                  <a:cubicBezTo>
                    <a:pt x="1967" y="630"/>
                    <a:pt x="2014" y="590"/>
                    <a:pt x="2069" y="552"/>
                  </a:cubicBezTo>
                  <a:cubicBezTo>
                    <a:pt x="2181" y="478"/>
                    <a:pt x="2314" y="423"/>
                    <a:pt x="2463" y="406"/>
                  </a:cubicBezTo>
                  <a:cubicBezTo>
                    <a:pt x="2492" y="402"/>
                    <a:pt x="2523" y="400"/>
                    <a:pt x="2553" y="400"/>
                  </a:cubicBezTo>
                  <a:cubicBezTo>
                    <a:pt x="2675" y="400"/>
                    <a:pt x="2805" y="432"/>
                    <a:pt x="2920" y="495"/>
                  </a:cubicBezTo>
                  <a:cubicBezTo>
                    <a:pt x="2936" y="505"/>
                    <a:pt x="2953" y="511"/>
                    <a:pt x="2970" y="522"/>
                  </a:cubicBezTo>
                  <a:cubicBezTo>
                    <a:pt x="2987" y="532"/>
                    <a:pt x="3004" y="546"/>
                    <a:pt x="3018" y="556"/>
                  </a:cubicBezTo>
                  <a:cubicBezTo>
                    <a:pt x="3035" y="569"/>
                    <a:pt x="3049" y="583"/>
                    <a:pt x="3066" y="593"/>
                  </a:cubicBezTo>
                  <a:cubicBezTo>
                    <a:pt x="3079" y="607"/>
                    <a:pt x="3096" y="621"/>
                    <a:pt x="3110" y="638"/>
                  </a:cubicBezTo>
                  <a:cubicBezTo>
                    <a:pt x="3168" y="695"/>
                    <a:pt x="3226" y="770"/>
                    <a:pt x="3280" y="855"/>
                  </a:cubicBezTo>
                  <a:cubicBezTo>
                    <a:pt x="3385" y="1032"/>
                    <a:pt x="3474" y="1213"/>
                    <a:pt x="3484" y="1379"/>
                  </a:cubicBezTo>
                  <a:cubicBezTo>
                    <a:pt x="3498" y="1546"/>
                    <a:pt x="3446" y="1723"/>
                    <a:pt x="3341" y="1889"/>
                  </a:cubicBezTo>
                  <a:cubicBezTo>
                    <a:pt x="3239" y="2059"/>
                    <a:pt x="3089" y="2216"/>
                    <a:pt x="2923" y="2345"/>
                  </a:cubicBezTo>
                  <a:cubicBezTo>
                    <a:pt x="2882" y="2376"/>
                    <a:pt x="2834" y="2406"/>
                    <a:pt x="2790" y="2437"/>
                  </a:cubicBezTo>
                  <a:cubicBezTo>
                    <a:pt x="2769" y="2450"/>
                    <a:pt x="2746" y="2467"/>
                    <a:pt x="2722" y="2481"/>
                  </a:cubicBezTo>
                  <a:cubicBezTo>
                    <a:pt x="2698" y="2495"/>
                    <a:pt x="2678" y="2508"/>
                    <a:pt x="2654" y="2522"/>
                  </a:cubicBezTo>
                  <a:cubicBezTo>
                    <a:pt x="2630" y="2536"/>
                    <a:pt x="2606" y="2549"/>
                    <a:pt x="2582" y="2563"/>
                  </a:cubicBezTo>
                  <a:cubicBezTo>
                    <a:pt x="2559" y="2577"/>
                    <a:pt x="2535" y="2587"/>
                    <a:pt x="2511" y="2600"/>
                  </a:cubicBezTo>
                  <a:cubicBezTo>
                    <a:pt x="2463" y="2624"/>
                    <a:pt x="2416" y="2651"/>
                    <a:pt x="2368" y="2671"/>
                  </a:cubicBezTo>
                  <a:cubicBezTo>
                    <a:pt x="1981" y="2849"/>
                    <a:pt x="1573" y="2951"/>
                    <a:pt x="1218" y="2988"/>
                  </a:cubicBezTo>
                  <a:cubicBezTo>
                    <a:pt x="896" y="3025"/>
                    <a:pt x="614" y="3043"/>
                    <a:pt x="405" y="3043"/>
                  </a:cubicBezTo>
                  <a:cubicBezTo>
                    <a:pt x="382" y="3043"/>
                    <a:pt x="361" y="3042"/>
                    <a:pt x="341" y="3042"/>
                  </a:cubicBezTo>
                  <a:cubicBezTo>
                    <a:pt x="287" y="3042"/>
                    <a:pt x="235" y="3042"/>
                    <a:pt x="194" y="3046"/>
                  </a:cubicBezTo>
                  <a:cubicBezTo>
                    <a:pt x="154" y="3042"/>
                    <a:pt x="116" y="3042"/>
                    <a:pt x="89" y="3042"/>
                  </a:cubicBezTo>
                  <a:cubicBezTo>
                    <a:pt x="31" y="3042"/>
                    <a:pt x="1" y="3039"/>
                    <a:pt x="1" y="3039"/>
                  </a:cubicBezTo>
                  <a:lnTo>
                    <a:pt x="1" y="3039"/>
                  </a:lnTo>
                  <a:cubicBezTo>
                    <a:pt x="1" y="3039"/>
                    <a:pt x="28" y="3049"/>
                    <a:pt x="86" y="3067"/>
                  </a:cubicBezTo>
                  <a:cubicBezTo>
                    <a:pt x="113" y="3073"/>
                    <a:pt x="147" y="3083"/>
                    <a:pt x="188" y="3097"/>
                  </a:cubicBezTo>
                  <a:cubicBezTo>
                    <a:pt x="229" y="3107"/>
                    <a:pt x="276" y="3120"/>
                    <a:pt x="327" y="3134"/>
                  </a:cubicBezTo>
                  <a:cubicBezTo>
                    <a:pt x="381" y="3148"/>
                    <a:pt x="439" y="3161"/>
                    <a:pt x="504" y="3175"/>
                  </a:cubicBezTo>
                  <a:cubicBezTo>
                    <a:pt x="568" y="3189"/>
                    <a:pt x="640" y="3202"/>
                    <a:pt x="715" y="3216"/>
                  </a:cubicBezTo>
                  <a:cubicBezTo>
                    <a:pt x="790" y="3233"/>
                    <a:pt x="871" y="3243"/>
                    <a:pt x="956" y="3254"/>
                  </a:cubicBezTo>
                  <a:cubicBezTo>
                    <a:pt x="997" y="3260"/>
                    <a:pt x="1042" y="3263"/>
                    <a:pt x="1089" y="3267"/>
                  </a:cubicBezTo>
                  <a:cubicBezTo>
                    <a:pt x="1133" y="3271"/>
                    <a:pt x="1181" y="3274"/>
                    <a:pt x="1229" y="3274"/>
                  </a:cubicBezTo>
                  <a:cubicBezTo>
                    <a:pt x="1288" y="3276"/>
                    <a:pt x="1350" y="3277"/>
                    <a:pt x="1412" y="3277"/>
                  </a:cubicBezTo>
                  <a:cubicBezTo>
                    <a:pt x="1550" y="3277"/>
                    <a:pt x="1696" y="3272"/>
                    <a:pt x="1848" y="3260"/>
                  </a:cubicBezTo>
                  <a:cubicBezTo>
                    <a:pt x="2069" y="3243"/>
                    <a:pt x="2303" y="3202"/>
                    <a:pt x="2538" y="3124"/>
                  </a:cubicBezTo>
                  <a:cubicBezTo>
                    <a:pt x="2600" y="3107"/>
                    <a:pt x="2658" y="3083"/>
                    <a:pt x="2719" y="3063"/>
                  </a:cubicBezTo>
                  <a:cubicBezTo>
                    <a:pt x="2749" y="3049"/>
                    <a:pt x="2777" y="3039"/>
                    <a:pt x="2807" y="3026"/>
                  </a:cubicBezTo>
                  <a:cubicBezTo>
                    <a:pt x="2838" y="3015"/>
                    <a:pt x="2865" y="3001"/>
                    <a:pt x="2895" y="2988"/>
                  </a:cubicBezTo>
                  <a:cubicBezTo>
                    <a:pt x="2923" y="2974"/>
                    <a:pt x="2953" y="2960"/>
                    <a:pt x="2984" y="2944"/>
                  </a:cubicBezTo>
                  <a:cubicBezTo>
                    <a:pt x="3011" y="2930"/>
                    <a:pt x="3042" y="2913"/>
                    <a:pt x="3069" y="2896"/>
                  </a:cubicBezTo>
                  <a:cubicBezTo>
                    <a:pt x="3127" y="2866"/>
                    <a:pt x="3185" y="2835"/>
                    <a:pt x="3242" y="2794"/>
                  </a:cubicBezTo>
                  <a:cubicBezTo>
                    <a:pt x="3467" y="2641"/>
                    <a:pt x="3675" y="2447"/>
                    <a:pt x="3838" y="2202"/>
                  </a:cubicBezTo>
                  <a:cubicBezTo>
                    <a:pt x="3916" y="2076"/>
                    <a:pt x="3981" y="1940"/>
                    <a:pt x="4022" y="1791"/>
                  </a:cubicBezTo>
                  <a:cubicBezTo>
                    <a:pt x="4063" y="1641"/>
                    <a:pt x="4079" y="1478"/>
                    <a:pt x="4058" y="1321"/>
                  </a:cubicBezTo>
                  <a:cubicBezTo>
                    <a:pt x="4045" y="1161"/>
                    <a:pt x="3994" y="1018"/>
                    <a:pt x="3936" y="889"/>
                  </a:cubicBezTo>
                  <a:cubicBezTo>
                    <a:pt x="3875" y="760"/>
                    <a:pt x="3800" y="651"/>
                    <a:pt x="3725" y="546"/>
                  </a:cubicBezTo>
                  <a:cubicBezTo>
                    <a:pt x="3647" y="443"/>
                    <a:pt x="3559" y="341"/>
                    <a:pt x="3453" y="253"/>
                  </a:cubicBezTo>
                  <a:cubicBezTo>
                    <a:pt x="3426" y="230"/>
                    <a:pt x="3399" y="209"/>
                    <a:pt x="3369" y="192"/>
                  </a:cubicBezTo>
                  <a:cubicBezTo>
                    <a:pt x="3338" y="172"/>
                    <a:pt x="3311" y="151"/>
                    <a:pt x="3280" y="137"/>
                  </a:cubicBezTo>
                  <a:cubicBezTo>
                    <a:pt x="3249" y="120"/>
                    <a:pt x="3218" y="103"/>
                    <a:pt x="3188" y="90"/>
                  </a:cubicBezTo>
                  <a:cubicBezTo>
                    <a:pt x="3157" y="76"/>
                    <a:pt x="3127" y="66"/>
                    <a:pt x="3093" y="56"/>
                  </a:cubicBezTo>
                  <a:cubicBezTo>
                    <a:pt x="2977" y="18"/>
                    <a:pt x="2861" y="1"/>
                    <a:pt x="2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2"/>
            <p:cNvSpPr/>
            <p:nvPr/>
          </p:nvSpPr>
          <p:spPr>
            <a:xfrm>
              <a:off x="506784" y="1136950"/>
              <a:ext cx="74586" cy="74235"/>
            </a:xfrm>
            <a:custGeom>
              <a:avLst/>
              <a:gdLst/>
              <a:ahLst/>
              <a:cxnLst/>
              <a:rect l="l" t="t" r="r" b="b"/>
              <a:pathLst>
                <a:path w="1699" h="1691" extrusionOk="0">
                  <a:moveTo>
                    <a:pt x="736" y="1"/>
                  </a:moveTo>
                  <a:cubicBezTo>
                    <a:pt x="646" y="1"/>
                    <a:pt x="557" y="16"/>
                    <a:pt x="477" y="46"/>
                  </a:cubicBezTo>
                  <a:cubicBezTo>
                    <a:pt x="362" y="87"/>
                    <a:pt x="270" y="155"/>
                    <a:pt x="195" y="219"/>
                  </a:cubicBezTo>
                  <a:cubicBezTo>
                    <a:pt x="120" y="287"/>
                    <a:pt x="73" y="366"/>
                    <a:pt x="46" y="437"/>
                  </a:cubicBezTo>
                  <a:cubicBezTo>
                    <a:pt x="18" y="512"/>
                    <a:pt x="8" y="580"/>
                    <a:pt x="1" y="631"/>
                  </a:cubicBezTo>
                  <a:lnTo>
                    <a:pt x="1" y="669"/>
                  </a:lnTo>
                  <a:cubicBezTo>
                    <a:pt x="5" y="679"/>
                    <a:pt x="5" y="689"/>
                    <a:pt x="8" y="700"/>
                  </a:cubicBezTo>
                  <a:cubicBezTo>
                    <a:pt x="8" y="720"/>
                    <a:pt x="11" y="736"/>
                    <a:pt x="15" y="750"/>
                  </a:cubicBezTo>
                  <a:cubicBezTo>
                    <a:pt x="21" y="777"/>
                    <a:pt x="25" y="791"/>
                    <a:pt x="25" y="791"/>
                  </a:cubicBezTo>
                  <a:cubicBezTo>
                    <a:pt x="25" y="791"/>
                    <a:pt x="32" y="777"/>
                    <a:pt x="46" y="753"/>
                  </a:cubicBezTo>
                  <a:cubicBezTo>
                    <a:pt x="49" y="744"/>
                    <a:pt x="59" y="730"/>
                    <a:pt x="69" y="716"/>
                  </a:cubicBezTo>
                  <a:cubicBezTo>
                    <a:pt x="76" y="709"/>
                    <a:pt x="82" y="703"/>
                    <a:pt x="90" y="692"/>
                  </a:cubicBezTo>
                  <a:cubicBezTo>
                    <a:pt x="96" y="686"/>
                    <a:pt x="103" y="679"/>
                    <a:pt x="110" y="669"/>
                  </a:cubicBezTo>
                  <a:cubicBezTo>
                    <a:pt x="137" y="634"/>
                    <a:pt x="175" y="601"/>
                    <a:pt x="225" y="573"/>
                  </a:cubicBezTo>
                  <a:cubicBezTo>
                    <a:pt x="273" y="543"/>
                    <a:pt x="327" y="522"/>
                    <a:pt x="385" y="499"/>
                  </a:cubicBezTo>
                  <a:cubicBezTo>
                    <a:pt x="426" y="483"/>
                    <a:pt x="472" y="476"/>
                    <a:pt x="519" y="476"/>
                  </a:cubicBezTo>
                  <a:cubicBezTo>
                    <a:pt x="534" y="476"/>
                    <a:pt x="550" y="476"/>
                    <a:pt x="566" y="478"/>
                  </a:cubicBezTo>
                  <a:cubicBezTo>
                    <a:pt x="624" y="488"/>
                    <a:pt x="678" y="508"/>
                    <a:pt x="735" y="532"/>
                  </a:cubicBezTo>
                  <a:cubicBezTo>
                    <a:pt x="790" y="560"/>
                    <a:pt x="845" y="597"/>
                    <a:pt x="892" y="642"/>
                  </a:cubicBezTo>
                  <a:cubicBezTo>
                    <a:pt x="916" y="665"/>
                    <a:pt x="940" y="689"/>
                    <a:pt x="960" y="713"/>
                  </a:cubicBezTo>
                  <a:cubicBezTo>
                    <a:pt x="980" y="740"/>
                    <a:pt x="998" y="767"/>
                    <a:pt x="1015" y="794"/>
                  </a:cubicBezTo>
                  <a:cubicBezTo>
                    <a:pt x="1049" y="849"/>
                    <a:pt x="1076" y="910"/>
                    <a:pt x="1090" y="968"/>
                  </a:cubicBezTo>
                  <a:cubicBezTo>
                    <a:pt x="1100" y="1026"/>
                    <a:pt x="1103" y="1077"/>
                    <a:pt x="1100" y="1124"/>
                  </a:cubicBezTo>
                  <a:cubicBezTo>
                    <a:pt x="1093" y="1162"/>
                    <a:pt x="1082" y="1216"/>
                    <a:pt x="1055" y="1260"/>
                  </a:cubicBezTo>
                  <a:cubicBezTo>
                    <a:pt x="1042" y="1281"/>
                    <a:pt x="1029" y="1301"/>
                    <a:pt x="1008" y="1318"/>
                  </a:cubicBezTo>
                  <a:cubicBezTo>
                    <a:pt x="991" y="1332"/>
                    <a:pt x="971" y="1345"/>
                    <a:pt x="950" y="1353"/>
                  </a:cubicBezTo>
                  <a:cubicBezTo>
                    <a:pt x="926" y="1366"/>
                    <a:pt x="896" y="1372"/>
                    <a:pt x="864" y="1372"/>
                  </a:cubicBezTo>
                  <a:cubicBezTo>
                    <a:pt x="845" y="1372"/>
                    <a:pt x="826" y="1370"/>
                    <a:pt x="807" y="1366"/>
                  </a:cubicBezTo>
                  <a:cubicBezTo>
                    <a:pt x="756" y="1356"/>
                    <a:pt x="712" y="1332"/>
                    <a:pt x="685" y="1301"/>
                  </a:cubicBezTo>
                  <a:cubicBezTo>
                    <a:pt x="654" y="1274"/>
                    <a:pt x="633" y="1243"/>
                    <a:pt x="624" y="1220"/>
                  </a:cubicBezTo>
                  <a:cubicBezTo>
                    <a:pt x="617" y="1210"/>
                    <a:pt x="613" y="1199"/>
                    <a:pt x="613" y="1193"/>
                  </a:cubicBezTo>
                  <a:cubicBezTo>
                    <a:pt x="613" y="1185"/>
                    <a:pt x="610" y="1182"/>
                    <a:pt x="610" y="1182"/>
                  </a:cubicBezTo>
                  <a:lnTo>
                    <a:pt x="610" y="1182"/>
                  </a:lnTo>
                  <a:cubicBezTo>
                    <a:pt x="610" y="1182"/>
                    <a:pt x="613" y="1196"/>
                    <a:pt x="603" y="1223"/>
                  </a:cubicBezTo>
                  <a:cubicBezTo>
                    <a:pt x="597" y="1247"/>
                    <a:pt x="593" y="1287"/>
                    <a:pt x="600" y="1342"/>
                  </a:cubicBezTo>
                  <a:cubicBezTo>
                    <a:pt x="613" y="1397"/>
                    <a:pt x="637" y="1461"/>
                    <a:pt x="688" y="1526"/>
                  </a:cubicBezTo>
                  <a:cubicBezTo>
                    <a:pt x="715" y="1560"/>
                    <a:pt x="746" y="1590"/>
                    <a:pt x="790" y="1621"/>
                  </a:cubicBezTo>
                  <a:cubicBezTo>
                    <a:pt x="831" y="1648"/>
                    <a:pt x="882" y="1672"/>
                    <a:pt x="944" y="1682"/>
                  </a:cubicBezTo>
                  <a:cubicBezTo>
                    <a:pt x="973" y="1688"/>
                    <a:pt x="1003" y="1690"/>
                    <a:pt x="1034" y="1690"/>
                  </a:cubicBezTo>
                  <a:cubicBezTo>
                    <a:pt x="1125" y="1690"/>
                    <a:pt x="1222" y="1668"/>
                    <a:pt x="1311" y="1625"/>
                  </a:cubicBezTo>
                  <a:cubicBezTo>
                    <a:pt x="1433" y="1563"/>
                    <a:pt x="1545" y="1468"/>
                    <a:pt x="1610" y="1322"/>
                  </a:cubicBezTo>
                  <a:cubicBezTo>
                    <a:pt x="1678" y="1185"/>
                    <a:pt x="1699" y="1029"/>
                    <a:pt x="1682" y="883"/>
                  </a:cubicBezTo>
                  <a:cubicBezTo>
                    <a:pt x="1668" y="736"/>
                    <a:pt x="1620" y="601"/>
                    <a:pt x="1545" y="471"/>
                  </a:cubicBezTo>
                  <a:cubicBezTo>
                    <a:pt x="1508" y="410"/>
                    <a:pt x="1460" y="356"/>
                    <a:pt x="1413" y="304"/>
                  </a:cubicBezTo>
                  <a:cubicBezTo>
                    <a:pt x="1362" y="254"/>
                    <a:pt x="1307" y="206"/>
                    <a:pt x="1253" y="169"/>
                  </a:cubicBezTo>
                  <a:cubicBezTo>
                    <a:pt x="1137" y="87"/>
                    <a:pt x="1005" y="33"/>
                    <a:pt x="869" y="12"/>
                  </a:cubicBezTo>
                  <a:cubicBezTo>
                    <a:pt x="825" y="4"/>
                    <a:pt x="780"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2"/>
            <p:cNvSpPr/>
            <p:nvPr/>
          </p:nvSpPr>
          <p:spPr>
            <a:xfrm>
              <a:off x="416129" y="1303070"/>
              <a:ext cx="203038" cy="379647"/>
            </a:xfrm>
            <a:custGeom>
              <a:avLst/>
              <a:gdLst/>
              <a:ahLst/>
              <a:cxnLst/>
              <a:rect l="l" t="t" r="r" b="b"/>
              <a:pathLst>
                <a:path w="4625" h="8648" extrusionOk="0">
                  <a:moveTo>
                    <a:pt x="15" y="1"/>
                  </a:moveTo>
                  <a:cubicBezTo>
                    <a:pt x="15" y="2"/>
                    <a:pt x="12" y="49"/>
                    <a:pt x="8" y="136"/>
                  </a:cubicBezTo>
                  <a:cubicBezTo>
                    <a:pt x="4" y="181"/>
                    <a:pt x="4" y="235"/>
                    <a:pt x="1" y="304"/>
                  </a:cubicBezTo>
                  <a:lnTo>
                    <a:pt x="1" y="524"/>
                  </a:lnTo>
                  <a:cubicBezTo>
                    <a:pt x="8" y="858"/>
                    <a:pt x="35" y="1337"/>
                    <a:pt x="164" y="1896"/>
                  </a:cubicBezTo>
                  <a:cubicBezTo>
                    <a:pt x="229" y="2174"/>
                    <a:pt x="310" y="2477"/>
                    <a:pt x="433" y="2783"/>
                  </a:cubicBezTo>
                  <a:cubicBezTo>
                    <a:pt x="491" y="2937"/>
                    <a:pt x="563" y="3092"/>
                    <a:pt x="651" y="3243"/>
                  </a:cubicBezTo>
                  <a:cubicBezTo>
                    <a:pt x="671" y="3283"/>
                    <a:pt x="695" y="3317"/>
                    <a:pt x="719" y="3355"/>
                  </a:cubicBezTo>
                  <a:cubicBezTo>
                    <a:pt x="743" y="3392"/>
                    <a:pt x="767" y="3430"/>
                    <a:pt x="794" y="3467"/>
                  </a:cubicBezTo>
                  <a:cubicBezTo>
                    <a:pt x="848" y="3538"/>
                    <a:pt x="906" y="3610"/>
                    <a:pt x="968" y="3675"/>
                  </a:cubicBezTo>
                  <a:cubicBezTo>
                    <a:pt x="1049" y="3763"/>
                    <a:pt x="1141" y="3844"/>
                    <a:pt x="1243" y="3912"/>
                  </a:cubicBezTo>
                  <a:cubicBezTo>
                    <a:pt x="1345" y="3984"/>
                    <a:pt x="1461" y="4042"/>
                    <a:pt x="1586" y="4072"/>
                  </a:cubicBezTo>
                  <a:cubicBezTo>
                    <a:pt x="1651" y="4089"/>
                    <a:pt x="1715" y="4100"/>
                    <a:pt x="1784" y="4100"/>
                  </a:cubicBezTo>
                  <a:cubicBezTo>
                    <a:pt x="1852" y="4100"/>
                    <a:pt x="1920" y="4089"/>
                    <a:pt x="1984" y="4069"/>
                  </a:cubicBezTo>
                  <a:cubicBezTo>
                    <a:pt x="2049" y="4052"/>
                    <a:pt x="2114" y="4022"/>
                    <a:pt x="2172" y="3984"/>
                  </a:cubicBezTo>
                  <a:cubicBezTo>
                    <a:pt x="2185" y="3973"/>
                    <a:pt x="2199" y="3964"/>
                    <a:pt x="2213" y="3953"/>
                  </a:cubicBezTo>
                  <a:cubicBezTo>
                    <a:pt x="2226" y="3943"/>
                    <a:pt x="2240" y="3929"/>
                    <a:pt x="2253" y="3919"/>
                  </a:cubicBezTo>
                  <a:lnTo>
                    <a:pt x="2274" y="3899"/>
                  </a:lnTo>
                  <a:lnTo>
                    <a:pt x="2274" y="3896"/>
                  </a:lnTo>
                  <a:lnTo>
                    <a:pt x="2277" y="3896"/>
                  </a:lnTo>
                  <a:lnTo>
                    <a:pt x="2277" y="3906"/>
                  </a:lnTo>
                  <a:lnTo>
                    <a:pt x="2277" y="3912"/>
                  </a:lnTo>
                  <a:lnTo>
                    <a:pt x="2280" y="3933"/>
                  </a:lnTo>
                  <a:cubicBezTo>
                    <a:pt x="2284" y="3981"/>
                    <a:pt x="2290" y="4025"/>
                    <a:pt x="2294" y="4072"/>
                  </a:cubicBezTo>
                  <a:cubicBezTo>
                    <a:pt x="2307" y="4164"/>
                    <a:pt x="2321" y="4256"/>
                    <a:pt x="2338" y="4351"/>
                  </a:cubicBezTo>
                  <a:cubicBezTo>
                    <a:pt x="2403" y="4729"/>
                    <a:pt x="2505" y="5103"/>
                    <a:pt x="2645" y="5457"/>
                  </a:cubicBezTo>
                  <a:cubicBezTo>
                    <a:pt x="2712" y="5634"/>
                    <a:pt x="2797" y="5807"/>
                    <a:pt x="2910" y="5964"/>
                  </a:cubicBezTo>
                  <a:cubicBezTo>
                    <a:pt x="2968" y="6039"/>
                    <a:pt x="3032" y="6110"/>
                    <a:pt x="3107" y="6171"/>
                  </a:cubicBezTo>
                  <a:cubicBezTo>
                    <a:pt x="3124" y="6188"/>
                    <a:pt x="3144" y="6202"/>
                    <a:pt x="3165" y="6215"/>
                  </a:cubicBezTo>
                  <a:cubicBezTo>
                    <a:pt x="3185" y="6229"/>
                    <a:pt x="3205" y="6243"/>
                    <a:pt x="3226" y="6256"/>
                  </a:cubicBezTo>
                  <a:cubicBezTo>
                    <a:pt x="3267" y="6280"/>
                    <a:pt x="3311" y="6300"/>
                    <a:pt x="3356" y="6317"/>
                  </a:cubicBezTo>
                  <a:cubicBezTo>
                    <a:pt x="3451" y="6355"/>
                    <a:pt x="3555" y="6374"/>
                    <a:pt x="3655" y="6374"/>
                  </a:cubicBezTo>
                  <a:cubicBezTo>
                    <a:pt x="3693" y="6374"/>
                    <a:pt x="3730" y="6371"/>
                    <a:pt x="3767" y="6365"/>
                  </a:cubicBezTo>
                  <a:cubicBezTo>
                    <a:pt x="3835" y="6355"/>
                    <a:pt x="3896" y="6334"/>
                    <a:pt x="3954" y="6307"/>
                  </a:cubicBezTo>
                  <a:lnTo>
                    <a:pt x="3971" y="6297"/>
                  </a:lnTo>
                  <a:lnTo>
                    <a:pt x="3974" y="6294"/>
                  </a:lnTo>
                  <a:cubicBezTo>
                    <a:pt x="3978" y="6290"/>
                    <a:pt x="3981" y="6290"/>
                    <a:pt x="3981" y="6287"/>
                  </a:cubicBezTo>
                  <a:cubicBezTo>
                    <a:pt x="3988" y="6284"/>
                    <a:pt x="3992" y="6280"/>
                    <a:pt x="3998" y="6273"/>
                  </a:cubicBezTo>
                  <a:lnTo>
                    <a:pt x="3998" y="6311"/>
                  </a:lnTo>
                  <a:cubicBezTo>
                    <a:pt x="3995" y="6361"/>
                    <a:pt x="3988" y="6419"/>
                    <a:pt x="3981" y="6474"/>
                  </a:cubicBezTo>
                  <a:cubicBezTo>
                    <a:pt x="3971" y="6583"/>
                    <a:pt x="3961" y="6685"/>
                    <a:pt x="3951" y="6787"/>
                  </a:cubicBezTo>
                  <a:cubicBezTo>
                    <a:pt x="3930" y="6988"/>
                    <a:pt x="3910" y="7174"/>
                    <a:pt x="3893" y="7355"/>
                  </a:cubicBezTo>
                  <a:cubicBezTo>
                    <a:pt x="3879" y="7498"/>
                    <a:pt x="3862" y="7634"/>
                    <a:pt x="3852" y="7763"/>
                  </a:cubicBezTo>
                  <a:cubicBezTo>
                    <a:pt x="3838" y="7892"/>
                    <a:pt x="3835" y="8019"/>
                    <a:pt x="3849" y="8137"/>
                  </a:cubicBezTo>
                  <a:cubicBezTo>
                    <a:pt x="3855" y="8195"/>
                    <a:pt x="3866" y="8253"/>
                    <a:pt x="3882" y="8308"/>
                  </a:cubicBezTo>
                  <a:cubicBezTo>
                    <a:pt x="3903" y="8358"/>
                    <a:pt x="3927" y="8410"/>
                    <a:pt x="3954" y="8451"/>
                  </a:cubicBezTo>
                  <a:cubicBezTo>
                    <a:pt x="3981" y="8495"/>
                    <a:pt x="4019" y="8532"/>
                    <a:pt x="4056" y="8562"/>
                  </a:cubicBezTo>
                  <a:cubicBezTo>
                    <a:pt x="4066" y="8570"/>
                    <a:pt x="4076" y="8573"/>
                    <a:pt x="4086" y="8580"/>
                  </a:cubicBezTo>
                  <a:cubicBezTo>
                    <a:pt x="4097" y="8586"/>
                    <a:pt x="4107" y="8593"/>
                    <a:pt x="4117" y="8597"/>
                  </a:cubicBezTo>
                  <a:cubicBezTo>
                    <a:pt x="4138" y="8606"/>
                    <a:pt x="4158" y="8614"/>
                    <a:pt x="4179" y="8624"/>
                  </a:cubicBezTo>
                  <a:cubicBezTo>
                    <a:pt x="4229" y="8641"/>
                    <a:pt x="4278" y="8647"/>
                    <a:pt x="4324" y="8647"/>
                  </a:cubicBezTo>
                  <a:cubicBezTo>
                    <a:pt x="4352" y="8647"/>
                    <a:pt x="4378" y="8645"/>
                    <a:pt x="4403" y="8641"/>
                  </a:cubicBezTo>
                  <a:cubicBezTo>
                    <a:pt x="4468" y="8627"/>
                    <a:pt x="4519" y="8600"/>
                    <a:pt x="4552" y="8570"/>
                  </a:cubicBezTo>
                  <a:cubicBezTo>
                    <a:pt x="4587" y="8539"/>
                    <a:pt x="4604" y="8508"/>
                    <a:pt x="4610" y="8488"/>
                  </a:cubicBezTo>
                  <a:cubicBezTo>
                    <a:pt x="4621" y="8464"/>
                    <a:pt x="4624" y="8454"/>
                    <a:pt x="4624" y="8454"/>
                  </a:cubicBezTo>
                  <a:lnTo>
                    <a:pt x="4624" y="8454"/>
                  </a:lnTo>
                  <a:cubicBezTo>
                    <a:pt x="4624" y="8454"/>
                    <a:pt x="4621" y="8464"/>
                    <a:pt x="4610" y="8484"/>
                  </a:cubicBezTo>
                  <a:cubicBezTo>
                    <a:pt x="4601" y="8508"/>
                    <a:pt x="4580" y="8535"/>
                    <a:pt x="4549" y="8562"/>
                  </a:cubicBezTo>
                  <a:cubicBezTo>
                    <a:pt x="4512" y="8590"/>
                    <a:pt x="4464" y="8614"/>
                    <a:pt x="4400" y="8624"/>
                  </a:cubicBezTo>
                  <a:cubicBezTo>
                    <a:pt x="4385" y="8625"/>
                    <a:pt x="4370" y="8626"/>
                    <a:pt x="4353" y="8626"/>
                  </a:cubicBezTo>
                  <a:cubicBezTo>
                    <a:pt x="4302" y="8626"/>
                    <a:pt x="4245" y="8617"/>
                    <a:pt x="4185" y="8597"/>
                  </a:cubicBezTo>
                  <a:cubicBezTo>
                    <a:pt x="4168" y="8586"/>
                    <a:pt x="4148" y="8580"/>
                    <a:pt x="4131" y="8570"/>
                  </a:cubicBezTo>
                  <a:cubicBezTo>
                    <a:pt x="4111" y="8559"/>
                    <a:pt x="4094" y="8549"/>
                    <a:pt x="4076" y="8535"/>
                  </a:cubicBezTo>
                  <a:cubicBezTo>
                    <a:pt x="4042" y="8504"/>
                    <a:pt x="4012" y="8474"/>
                    <a:pt x="3988" y="8430"/>
                  </a:cubicBezTo>
                  <a:cubicBezTo>
                    <a:pt x="3961" y="8389"/>
                    <a:pt x="3943" y="8341"/>
                    <a:pt x="3927" y="8294"/>
                  </a:cubicBezTo>
                  <a:cubicBezTo>
                    <a:pt x="3913" y="8243"/>
                    <a:pt x="3903" y="8188"/>
                    <a:pt x="3899" y="8130"/>
                  </a:cubicBezTo>
                  <a:cubicBezTo>
                    <a:pt x="3890" y="8019"/>
                    <a:pt x="3899" y="7896"/>
                    <a:pt x="3916" y="7770"/>
                  </a:cubicBezTo>
                  <a:cubicBezTo>
                    <a:pt x="3934" y="7641"/>
                    <a:pt x="3951" y="7504"/>
                    <a:pt x="3968" y="7361"/>
                  </a:cubicBezTo>
                  <a:cubicBezTo>
                    <a:pt x="4015" y="6970"/>
                    <a:pt x="4070" y="6535"/>
                    <a:pt x="4134" y="6018"/>
                  </a:cubicBezTo>
                  <a:lnTo>
                    <a:pt x="4134" y="6018"/>
                  </a:lnTo>
                  <a:cubicBezTo>
                    <a:pt x="4097" y="6052"/>
                    <a:pt x="4059" y="6086"/>
                    <a:pt x="4019" y="6121"/>
                  </a:cubicBezTo>
                  <a:cubicBezTo>
                    <a:pt x="3998" y="6137"/>
                    <a:pt x="3974" y="6161"/>
                    <a:pt x="3954" y="6171"/>
                  </a:cubicBezTo>
                  <a:cubicBezTo>
                    <a:pt x="3943" y="6182"/>
                    <a:pt x="3934" y="6185"/>
                    <a:pt x="3920" y="6192"/>
                  </a:cubicBezTo>
                  <a:lnTo>
                    <a:pt x="3903" y="6202"/>
                  </a:lnTo>
                  <a:cubicBezTo>
                    <a:pt x="3855" y="6223"/>
                    <a:pt x="3805" y="6239"/>
                    <a:pt x="3750" y="6249"/>
                  </a:cubicBezTo>
                  <a:cubicBezTo>
                    <a:pt x="3722" y="6253"/>
                    <a:pt x="3694" y="6255"/>
                    <a:pt x="3665" y="6255"/>
                  </a:cubicBezTo>
                  <a:cubicBezTo>
                    <a:pt x="3577" y="6255"/>
                    <a:pt x="3486" y="6239"/>
                    <a:pt x="3400" y="6205"/>
                  </a:cubicBezTo>
                  <a:cubicBezTo>
                    <a:pt x="3243" y="6147"/>
                    <a:pt x="3117" y="6028"/>
                    <a:pt x="3012" y="5889"/>
                  </a:cubicBezTo>
                  <a:cubicBezTo>
                    <a:pt x="2910" y="5746"/>
                    <a:pt x="2831" y="5579"/>
                    <a:pt x="2764" y="5409"/>
                  </a:cubicBezTo>
                  <a:cubicBezTo>
                    <a:pt x="2631" y="5062"/>
                    <a:pt x="2529" y="4698"/>
                    <a:pt x="2464" y="4328"/>
                  </a:cubicBezTo>
                  <a:cubicBezTo>
                    <a:pt x="2450" y="4235"/>
                    <a:pt x="2437" y="4147"/>
                    <a:pt x="2427" y="4055"/>
                  </a:cubicBezTo>
                  <a:cubicBezTo>
                    <a:pt x="2420" y="4011"/>
                    <a:pt x="2417" y="3964"/>
                    <a:pt x="2413" y="3919"/>
                  </a:cubicBezTo>
                  <a:lnTo>
                    <a:pt x="2409" y="3906"/>
                  </a:lnTo>
                  <a:lnTo>
                    <a:pt x="2409" y="3875"/>
                  </a:lnTo>
                  <a:cubicBezTo>
                    <a:pt x="2406" y="3855"/>
                    <a:pt x="2406" y="3835"/>
                    <a:pt x="2403" y="3810"/>
                  </a:cubicBezTo>
                  <a:cubicBezTo>
                    <a:pt x="2400" y="3769"/>
                    <a:pt x="2396" y="3728"/>
                    <a:pt x="2392" y="3688"/>
                  </a:cubicBezTo>
                  <a:cubicBezTo>
                    <a:pt x="2372" y="3684"/>
                    <a:pt x="2348" y="3681"/>
                    <a:pt x="2328" y="3678"/>
                  </a:cubicBezTo>
                  <a:lnTo>
                    <a:pt x="2324" y="3678"/>
                  </a:lnTo>
                  <a:cubicBezTo>
                    <a:pt x="2318" y="3678"/>
                    <a:pt x="2315" y="3678"/>
                    <a:pt x="2311" y="3675"/>
                  </a:cubicBezTo>
                  <a:cubicBezTo>
                    <a:pt x="2294" y="3675"/>
                    <a:pt x="2280" y="3671"/>
                    <a:pt x="2263" y="3671"/>
                  </a:cubicBezTo>
                  <a:cubicBezTo>
                    <a:pt x="2253" y="3695"/>
                    <a:pt x="2243" y="3708"/>
                    <a:pt x="2236" y="3725"/>
                  </a:cubicBezTo>
                  <a:lnTo>
                    <a:pt x="2205" y="3773"/>
                  </a:lnTo>
                  <a:cubicBezTo>
                    <a:pt x="2202" y="3783"/>
                    <a:pt x="2195" y="3786"/>
                    <a:pt x="2192" y="3794"/>
                  </a:cubicBezTo>
                  <a:cubicBezTo>
                    <a:pt x="2188" y="3797"/>
                    <a:pt x="2185" y="3800"/>
                    <a:pt x="2185" y="3804"/>
                  </a:cubicBezTo>
                  <a:lnTo>
                    <a:pt x="2178" y="3810"/>
                  </a:lnTo>
                  <a:lnTo>
                    <a:pt x="2164" y="3824"/>
                  </a:lnTo>
                  <a:cubicBezTo>
                    <a:pt x="2155" y="3835"/>
                    <a:pt x="2144" y="3844"/>
                    <a:pt x="2131" y="3851"/>
                  </a:cubicBezTo>
                  <a:cubicBezTo>
                    <a:pt x="2120" y="3862"/>
                    <a:pt x="2111" y="3868"/>
                    <a:pt x="2100" y="3875"/>
                  </a:cubicBezTo>
                  <a:cubicBezTo>
                    <a:pt x="2053" y="3909"/>
                    <a:pt x="2001" y="3933"/>
                    <a:pt x="1947" y="3950"/>
                  </a:cubicBezTo>
                  <a:cubicBezTo>
                    <a:pt x="1891" y="3968"/>
                    <a:pt x="1832" y="3976"/>
                    <a:pt x="1773" y="3976"/>
                  </a:cubicBezTo>
                  <a:cubicBezTo>
                    <a:pt x="1721" y="3976"/>
                    <a:pt x="1668" y="3970"/>
                    <a:pt x="1617" y="3957"/>
                  </a:cubicBezTo>
                  <a:cubicBezTo>
                    <a:pt x="1505" y="3929"/>
                    <a:pt x="1403" y="3882"/>
                    <a:pt x="1307" y="3821"/>
                  </a:cubicBezTo>
                  <a:cubicBezTo>
                    <a:pt x="1213" y="3756"/>
                    <a:pt x="1124" y="3681"/>
                    <a:pt x="1045" y="3603"/>
                  </a:cubicBezTo>
                  <a:cubicBezTo>
                    <a:pt x="800" y="3355"/>
                    <a:pt x="634" y="3052"/>
                    <a:pt x="505" y="2753"/>
                  </a:cubicBezTo>
                  <a:cubicBezTo>
                    <a:pt x="382" y="2453"/>
                    <a:pt x="290" y="2157"/>
                    <a:pt x="219" y="1882"/>
                  </a:cubicBezTo>
                  <a:cubicBezTo>
                    <a:pt x="83" y="1331"/>
                    <a:pt x="32" y="855"/>
                    <a:pt x="18" y="524"/>
                  </a:cubicBezTo>
                  <a:cubicBezTo>
                    <a:pt x="8" y="357"/>
                    <a:pt x="8" y="225"/>
                    <a:pt x="12" y="136"/>
                  </a:cubicBezTo>
                  <a:cubicBezTo>
                    <a:pt x="12" y="49"/>
                    <a:pt x="15" y="2"/>
                    <a:pt x="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2"/>
            <p:cNvSpPr/>
            <p:nvPr/>
          </p:nvSpPr>
          <p:spPr>
            <a:xfrm>
              <a:off x="503535" y="1620691"/>
              <a:ext cx="116379" cy="158699"/>
            </a:xfrm>
            <a:custGeom>
              <a:avLst/>
              <a:gdLst/>
              <a:ahLst/>
              <a:cxnLst/>
              <a:rect l="l" t="t" r="r" b="b"/>
              <a:pathLst>
                <a:path w="2651" h="3615" extrusionOk="0">
                  <a:moveTo>
                    <a:pt x="2503" y="1"/>
                  </a:moveTo>
                  <a:lnTo>
                    <a:pt x="2503" y="82"/>
                  </a:lnTo>
                  <a:cubicBezTo>
                    <a:pt x="2503" y="137"/>
                    <a:pt x="2503" y="215"/>
                    <a:pt x="2500" y="314"/>
                  </a:cubicBezTo>
                  <a:cubicBezTo>
                    <a:pt x="2494" y="514"/>
                    <a:pt x="2480" y="800"/>
                    <a:pt x="2436" y="1134"/>
                  </a:cubicBezTo>
                  <a:cubicBezTo>
                    <a:pt x="2426" y="1216"/>
                    <a:pt x="2412" y="1300"/>
                    <a:pt x="2395" y="1389"/>
                  </a:cubicBezTo>
                  <a:cubicBezTo>
                    <a:pt x="2378" y="1478"/>
                    <a:pt x="2354" y="1566"/>
                    <a:pt x="2330" y="1657"/>
                  </a:cubicBezTo>
                  <a:cubicBezTo>
                    <a:pt x="2307" y="1746"/>
                    <a:pt x="2276" y="1838"/>
                    <a:pt x="2242" y="1927"/>
                  </a:cubicBezTo>
                  <a:cubicBezTo>
                    <a:pt x="2208" y="2018"/>
                    <a:pt x="2167" y="2106"/>
                    <a:pt x="2123" y="2195"/>
                  </a:cubicBezTo>
                  <a:cubicBezTo>
                    <a:pt x="2109" y="2216"/>
                    <a:pt x="2099" y="2236"/>
                    <a:pt x="2085" y="2260"/>
                  </a:cubicBezTo>
                  <a:cubicBezTo>
                    <a:pt x="2075" y="2280"/>
                    <a:pt x="2062" y="2301"/>
                    <a:pt x="2048" y="2324"/>
                  </a:cubicBezTo>
                  <a:cubicBezTo>
                    <a:pt x="2038" y="2345"/>
                    <a:pt x="2024" y="2365"/>
                    <a:pt x="2010" y="2385"/>
                  </a:cubicBezTo>
                  <a:cubicBezTo>
                    <a:pt x="1997" y="2406"/>
                    <a:pt x="1987" y="2430"/>
                    <a:pt x="1970" y="2450"/>
                  </a:cubicBezTo>
                  <a:cubicBezTo>
                    <a:pt x="1916" y="2532"/>
                    <a:pt x="1854" y="2610"/>
                    <a:pt x="1789" y="2685"/>
                  </a:cubicBezTo>
                  <a:cubicBezTo>
                    <a:pt x="1725" y="2756"/>
                    <a:pt x="1650" y="2825"/>
                    <a:pt x="1575" y="2886"/>
                  </a:cubicBezTo>
                  <a:cubicBezTo>
                    <a:pt x="1497" y="2943"/>
                    <a:pt x="1415" y="2994"/>
                    <a:pt x="1330" y="3035"/>
                  </a:cubicBezTo>
                  <a:cubicBezTo>
                    <a:pt x="1245" y="3079"/>
                    <a:pt x="1164" y="3106"/>
                    <a:pt x="1089" y="3117"/>
                  </a:cubicBezTo>
                  <a:cubicBezTo>
                    <a:pt x="1071" y="3119"/>
                    <a:pt x="1054" y="3120"/>
                    <a:pt x="1038" y="3120"/>
                  </a:cubicBezTo>
                  <a:cubicBezTo>
                    <a:pt x="983" y="3120"/>
                    <a:pt x="933" y="3109"/>
                    <a:pt x="881" y="3093"/>
                  </a:cubicBezTo>
                  <a:cubicBezTo>
                    <a:pt x="844" y="3083"/>
                    <a:pt x="809" y="3062"/>
                    <a:pt x="776" y="3042"/>
                  </a:cubicBezTo>
                  <a:cubicBezTo>
                    <a:pt x="742" y="3021"/>
                    <a:pt x="707" y="2998"/>
                    <a:pt x="677" y="2971"/>
                  </a:cubicBezTo>
                  <a:lnTo>
                    <a:pt x="585" y="2879"/>
                  </a:lnTo>
                  <a:cubicBezTo>
                    <a:pt x="572" y="2861"/>
                    <a:pt x="558" y="2845"/>
                    <a:pt x="544" y="2825"/>
                  </a:cubicBezTo>
                  <a:cubicBezTo>
                    <a:pt x="531" y="2808"/>
                    <a:pt x="517" y="2790"/>
                    <a:pt x="503" y="2773"/>
                  </a:cubicBezTo>
                  <a:cubicBezTo>
                    <a:pt x="497" y="2763"/>
                    <a:pt x="493" y="2753"/>
                    <a:pt x="487" y="2743"/>
                  </a:cubicBezTo>
                  <a:cubicBezTo>
                    <a:pt x="480" y="2732"/>
                    <a:pt x="476" y="2726"/>
                    <a:pt x="470" y="2715"/>
                  </a:cubicBezTo>
                  <a:lnTo>
                    <a:pt x="439" y="2654"/>
                  </a:lnTo>
                  <a:cubicBezTo>
                    <a:pt x="422" y="2616"/>
                    <a:pt x="405" y="2572"/>
                    <a:pt x="391" y="2532"/>
                  </a:cubicBezTo>
                  <a:cubicBezTo>
                    <a:pt x="364" y="2450"/>
                    <a:pt x="347" y="2372"/>
                    <a:pt x="347" y="2297"/>
                  </a:cubicBezTo>
                  <a:cubicBezTo>
                    <a:pt x="337" y="2141"/>
                    <a:pt x="422" y="2029"/>
                    <a:pt x="534" y="1967"/>
                  </a:cubicBezTo>
                  <a:cubicBezTo>
                    <a:pt x="611" y="1927"/>
                    <a:pt x="692" y="1906"/>
                    <a:pt x="769" y="1906"/>
                  </a:cubicBezTo>
                  <a:cubicBezTo>
                    <a:pt x="808" y="1906"/>
                    <a:pt x="846" y="1911"/>
                    <a:pt x="881" y="1923"/>
                  </a:cubicBezTo>
                  <a:cubicBezTo>
                    <a:pt x="987" y="1950"/>
                    <a:pt x="1075" y="2025"/>
                    <a:pt x="1126" y="2100"/>
                  </a:cubicBezTo>
                  <a:cubicBezTo>
                    <a:pt x="1153" y="2137"/>
                    <a:pt x="1174" y="2175"/>
                    <a:pt x="1187" y="2208"/>
                  </a:cubicBezTo>
                  <a:cubicBezTo>
                    <a:pt x="1201" y="2243"/>
                    <a:pt x="1211" y="2274"/>
                    <a:pt x="1218" y="2297"/>
                  </a:cubicBezTo>
                  <a:cubicBezTo>
                    <a:pt x="1218" y="2310"/>
                    <a:pt x="1222" y="2324"/>
                    <a:pt x="1222" y="2335"/>
                  </a:cubicBezTo>
                  <a:cubicBezTo>
                    <a:pt x="1225" y="2341"/>
                    <a:pt x="1225" y="2351"/>
                    <a:pt x="1225" y="2358"/>
                  </a:cubicBezTo>
                  <a:cubicBezTo>
                    <a:pt x="1225" y="2372"/>
                    <a:pt x="1228" y="2379"/>
                    <a:pt x="1228" y="2379"/>
                  </a:cubicBezTo>
                  <a:cubicBezTo>
                    <a:pt x="1228" y="2379"/>
                    <a:pt x="1228" y="2372"/>
                    <a:pt x="1232" y="2358"/>
                  </a:cubicBezTo>
                  <a:cubicBezTo>
                    <a:pt x="1235" y="2351"/>
                    <a:pt x="1238" y="2345"/>
                    <a:pt x="1238" y="2335"/>
                  </a:cubicBezTo>
                  <a:cubicBezTo>
                    <a:pt x="1242" y="2324"/>
                    <a:pt x="1242" y="2310"/>
                    <a:pt x="1245" y="2297"/>
                  </a:cubicBezTo>
                  <a:cubicBezTo>
                    <a:pt x="1255" y="2243"/>
                    <a:pt x="1255" y="2158"/>
                    <a:pt x="1225" y="2052"/>
                  </a:cubicBezTo>
                  <a:cubicBezTo>
                    <a:pt x="1205" y="2001"/>
                    <a:pt x="1177" y="1943"/>
                    <a:pt x="1136" y="1889"/>
                  </a:cubicBezTo>
                  <a:cubicBezTo>
                    <a:pt x="1095" y="1834"/>
                    <a:pt x="1041" y="1780"/>
                    <a:pt x="966" y="1736"/>
                  </a:cubicBezTo>
                  <a:cubicBezTo>
                    <a:pt x="886" y="1686"/>
                    <a:pt x="786" y="1658"/>
                    <a:pt x="680" y="1658"/>
                  </a:cubicBezTo>
                  <a:cubicBezTo>
                    <a:pt x="592" y="1658"/>
                    <a:pt x="500" y="1677"/>
                    <a:pt x="412" y="1718"/>
                  </a:cubicBezTo>
                  <a:cubicBezTo>
                    <a:pt x="364" y="1743"/>
                    <a:pt x="316" y="1770"/>
                    <a:pt x="272" y="1804"/>
                  </a:cubicBezTo>
                  <a:cubicBezTo>
                    <a:pt x="228" y="1841"/>
                    <a:pt x="187" y="1882"/>
                    <a:pt x="153" y="1930"/>
                  </a:cubicBezTo>
                  <a:cubicBezTo>
                    <a:pt x="115" y="1980"/>
                    <a:pt x="89" y="2035"/>
                    <a:pt x="68" y="2090"/>
                  </a:cubicBezTo>
                  <a:cubicBezTo>
                    <a:pt x="44" y="2147"/>
                    <a:pt x="27" y="2205"/>
                    <a:pt x="18" y="2266"/>
                  </a:cubicBezTo>
                  <a:cubicBezTo>
                    <a:pt x="0" y="2385"/>
                    <a:pt x="7" y="2508"/>
                    <a:pt x="27" y="2624"/>
                  </a:cubicBezTo>
                  <a:cubicBezTo>
                    <a:pt x="48" y="2739"/>
                    <a:pt x="89" y="2855"/>
                    <a:pt x="143" y="2968"/>
                  </a:cubicBezTo>
                  <a:cubicBezTo>
                    <a:pt x="194" y="3083"/>
                    <a:pt x="262" y="3192"/>
                    <a:pt x="354" y="3290"/>
                  </a:cubicBezTo>
                  <a:cubicBezTo>
                    <a:pt x="398" y="3341"/>
                    <a:pt x="449" y="3389"/>
                    <a:pt x="507" y="3433"/>
                  </a:cubicBezTo>
                  <a:cubicBezTo>
                    <a:pt x="565" y="3474"/>
                    <a:pt x="626" y="3511"/>
                    <a:pt x="698" y="3542"/>
                  </a:cubicBezTo>
                  <a:cubicBezTo>
                    <a:pt x="800" y="3591"/>
                    <a:pt x="920" y="3614"/>
                    <a:pt x="1036" y="3614"/>
                  </a:cubicBezTo>
                  <a:cubicBezTo>
                    <a:pt x="1075" y="3614"/>
                    <a:pt x="1113" y="3612"/>
                    <a:pt x="1150" y="3607"/>
                  </a:cubicBezTo>
                  <a:cubicBezTo>
                    <a:pt x="1299" y="3586"/>
                    <a:pt x="1436" y="3535"/>
                    <a:pt x="1555" y="3478"/>
                  </a:cubicBezTo>
                  <a:cubicBezTo>
                    <a:pt x="1671" y="3412"/>
                    <a:pt x="1779" y="3341"/>
                    <a:pt x="1878" y="3257"/>
                  </a:cubicBezTo>
                  <a:cubicBezTo>
                    <a:pt x="1977" y="3172"/>
                    <a:pt x="2065" y="3079"/>
                    <a:pt x="2143" y="2981"/>
                  </a:cubicBezTo>
                  <a:cubicBezTo>
                    <a:pt x="2296" y="2784"/>
                    <a:pt x="2415" y="2569"/>
                    <a:pt x="2490" y="2351"/>
                  </a:cubicBezTo>
                  <a:cubicBezTo>
                    <a:pt x="2572" y="2137"/>
                    <a:pt x="2613" y="1916"/>
                    <a:pt x="2633" y="1712"/>
                  </a:cubicBezTo>
                  <a:cubicBezTo>
                    <a:pt x="2640" y="1610"/>
                    <a:pt x="2646" y="1511"/>
                    <a:pt x="2650" y="1416"/>
                  </a:cubicBezTo>
                  <a:cubicBezTo>
                    <a:pt x="2650" y="1321"/>
                    <a:pt x="2646" y="1229"/>
                    <a:pt x="2646" y="1140"/>
                  </a:cubicBezTo>
                  <a:cubicBezTo>
                    <a:pt x="2640" y="967"/>
                    <a:pt x="2619" y="811"/>
                    <a:pt x="2602" y="671"/>
                  </a:cubicBezTo>
                  <a:cubicBezTo>
                    <a:pt x="2585" y="531"/>
                    <a:pt x="2561" y="409"/>
                    <a:pt x="2548" y="310"/>
                  </a:cubicBezTo>
                  <a:cubicBezTo>
                    <a:pt x="2517" y="113"/>
                    <a:pt x="2503" y="1"/>
                    <a:pt x="2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2"/>
            <p:cNvSpPr/>
            <p:nvPr/>
          </p:nvSpPr>
          <p:spPr>
            <a:xfrm>
              <a:off x="468854" y="1650236"/>
              <a:ext cx="100882" cy="142543"/>
            </a:xfrm>
            <a:custGeom>
              <a:avLst/>
              <a:gdLst/>
              <a:ahLst/>
              <a:cxnLst/>
              <a:rect l="l" t="t" r="r" b="b"/>
              <a:pathLst>
                <a:path w="2298" h="3247" extrusionOk="0">
                  <a:moveTo>
                    <a:pt x="681" y="1821"/>
                  </a:moveTo>
                  <a:lnTo>
                    <a:pt x="681" y="1825"/>
                  </a:lnTo>
                  <a:cubicBezTo>
                    <a:pt x="685" y="1825"/>
                    <a:pt x="681" y="1825"/>
                    <a:pt x="681" y="1821"/>
                  </a:cubicBezTo>
                  <a:close/>
                  <a:moveTo>
                    <a:pt x="1360" y="0"/>
                  </a:moveTo>
                  <a:cubicBezTo>
                    <a:pt x="1328" y="0"/>
                    <a:pt x="1296" y="3"/>
                    <a:pt x="1263" y="9"/>
                  </a:cubicBezTo>
                  <a:cubicBezTo>
                    <a:pt x="1208" y="15"/>
                    <a:pt x="1150" y="29"/>
                    <a:pt x="1097" y="53"/>
                  </a:cubicBezTo>
                  <a:cubicBezTo>
                    <a:pt x="991" y="97"/>
                    <a:pt x="889" y="165"/>
                    <a:pt x="808" y="254"/>
                  </a:cubicBezTo>
                  <a:cubicBezTo>
                    <a:pt x="722" y="342"/>
                    <a:pt x="654" y="444"/>
                    <a:pt x="603" y="556"/>
                  </a:cubicBezTo>
                  <a:cubicBezTo>
                    <a:pt x="555" y="662"/>
                    <a:pt x="522" y="774"/>
                    <a:pt x="505" y="889"/>
                  </a:cubicBezTo>
                  <a:cubicBezTo>
                    <a:pt x="487" y="1009"/>
                    <a:pt x="487" y="1127"/>
                    <a:pt x="497" y="1246"/>
                  </a:cubicBezTo>
                  <a:cubicBezTo>
                    <a:pt x="511" y="1362"/>
                    <a:pt x="538" y="1481"/>
                    <a:pt x="579" y="1597"/>
                  </a:cubicBezTo>
                  <a:cubicBezTo>
                    <a:pt x="590" y="1624"/>
                    <a:pt x="603" y="1651"/>
                    <a:pt x="613" y="1682"/>
                  </a:cubicBezTo>
                  <a:cubicBezTo>
                    <a:pt x="627" y="1709"/>
                    <a:pt x="637" y="1736"/>
                    <a:pt x="651" y="1764"/>
                  </a:cubicBezTo>
                  <a:lnTo>
                    <a:pt x="678" y="1818"/>
                  </a:lnTo>
                  <a:lnTo>
                    <a:pt x="681" y="1821"/>
                  </a:lnTo>
                  <a:lnTo>
                    <a:pt x="681" y="1821"/>
                  </a:lnTo>
                  <a:lnTo>
                    <a:pt x="681" y="1821"/>
                  </a:lnTo>
                  <a:lnTo>
                    <a:pt x="685" y="1825"/>
                  </a:lnTo>
                  <a:lnTo>
                    <a:pt x="681" y="1825"/>
                  </a:lnTo>
                  <a:cubicBezTo>
                    <a:pt x="683" y="1826"/>
                    <a:pt x="684" y="1826"/>
                    <a:pt x="684" y="1826"/>
                  </a:cubicBezTo>
                  <a:cubicBezTo>
                    <a:pt x="683" y="1826"/>
                    <a:pt x="648" y="1810"/>
                    <a:pt x="627" y="1801"/>
                  </a:cubicBezTo>
                  <a:cubicBezTo>
                    <a:pt x="569" y="1784"/>
                    <a:pt x="505" y="1770"/>
                    <a:pt x="443" y="1770"/>
                  </a:cubicBezTo>
                  <a:cubicBezTo>
                    <a:pt x="379" y="1774"/>
                    <a:pt x="314" y="1791"/>
                    <a:pt x="260" y="1821"/>
                  </a:cubicBezTo>
                  <a:cubicBezTo>
                    <a:pt x="202" y="1852"/>
                    <a:pt x="154" y="1893"/>
                    <a:pt x="117" y="1940"/>
                  </a:cubicBezTo>
                  <a:cubicBezTo>
                    <a:pt x="79" y="1988"/>
                    <a:pt x="48" y="2039"/>
                    <a:pt x="32" y="2097"/>
                  </a:cubicBezTo>
                  <a:cubicBezTo>
                    <a:pt x="12" y="2155"/>
                    <a:pt x="4" y="2213"/>
                    <a:pt x="1" y="2270"/>
                  </a:cubicBezTo>
                  <a:cubicBezTo>
                    <a:pt x="1" y="2386"/>
                    <a:pt x="25" y="2499"/>
                    <a:pt x="69" y="2597"/>
                  </a:cubicBezTo>
                  <a:cubicBezTo>
                    <a:pt x="120" y="2716"/>
                    <a:pt x="191" y="2818"/>
                    <a:pt x="277" y="2903"/>
                  </a:cubicBezTo>
                  <a:cubicBezTo>
                    <a:pt x="362" y="2988"/>
                    <a:pt x="461" y="3053"/>
                    <a:pt x="563" y="3104"/>
                  </a:cubicBezTo>
                  <a:cubicBezTo>
                    <a:pt x="665" y="3155"/>
                    <a:pt x="767" y="3188"/>
                    <a:pt x="872" y="3213"/>
                  </a:cubicBezTo>
                  <a:cubicBezTo>
                    <a:pt x="974" y="3237"/>
                    <a:pt x="1076" y="3246"/>
                    <a:pt x="1175" y="3246"/>
                  </a:cubicBezTo>
                  <a:cubicBezTo>
                    <a:pt x="1372" y="3246"/>
                    <a:pt x="1549" y="3202"/>
                    <a:pt x="1695" y="3144"/>
                  </a:cubicBezTo>
                  <a:cubicBezTo>
                    <a:pt x="1767" y="3117"/>
                    <a:pt x="1835" y="3083"/>
                    <a:pt x="1893" y="3053"/>
                  </a:cubicBezTo>
                  <a:cubicBezTo>
                    <a:pt x="1954" y="3019"/>
                    <a:pt x="2004" y="2984"/>
                    <a:pt x="2053" y="2951"/>
                  </a:cubicBezTo>
                  <a:cubicBezTo>
                    <a:pt x="2141" y="2886"/>
                    <a:pt x="2205" y="2825"/>
                    <a:pt x="2249" y="2784"/>
                  </a:cubicBezTo>
                  <a:cubicBezTo>
                    <a:pt x="2270" y="2764"/>
                    <a:pt x="2287" y="2744"/>
                    <a:pt x="2297" y="2733"/>
                  </a:cubicBezTo>
                  <a:lnTo>
                    <a:pt x="2297" y="2733"/>
                  </a:lnTo>
                  <a:cubicBezTo>
                    <a:pt x="2284" y="2744"/>
                    <a:pt x="2270" y="2760"/>
                    <a:pt x="2246" y="2780"/>
                  </a:cubicBezTo>
                  <a:cubicBezTo>
                    <a:pt x="2202" y="2821"/>
                    <a:pt x="2137" y="2879"/>
                    <a:pt x="2042" y="2937"/>
                  </a:cubicBezTo>
                  <a:cubicBezTo>
                    <a:pt x="1950" y="2998"/>
                    <a:pt x="1828" y="3063"/>
                    <a:pt x="1681" y="3111"/>
                  </a:cubicBezTo>
                  <a:cubicBezTo>
                    <a:pt x="1543" y="3156"/>
                    <a:pt x="1381" y="3189"/>
                    <a:pt x="1205" y="3189"/>
                  </a:cubicBezTo>
                  <a:cubicBezTo>
                    <a:pt x="1195" y="3189"/>
                    <a:pt x="1185" y="3189"/>
                    <a:pt x="1175" y="3188"/>
                  </a:cubicBezTo>
                  <a:cubicBezTo>
                    <a:pt x="1083" y="3182"/>
                    <a:pt x="984" y="3172"/>
                    <a:pt x="889" y="3144"/>
                  </a:cubicBezTo>
                  <a:cubicBezTo>
                    <a:pt x="790" y="3121"/>
                    <a:pt x="692" y="3083"/>
                    <a:pt x="599" y="3033"/>
                  </a:cubicBezTo>
                  <a:cubicBezTo>
                    <a:pt x="409" y="2937"/>
                    <a:pt x="239" y="2774"/>
                    <a:pt x="154" y="2563"/>
                  </a:cubicBezTo>
                  <a:cubicBezTo>
                    <a:pt x="114" y="2471"/>
                    <a:pt x="93" y="2372"/>
                    <a:pt x="96" y="2274"/>
                  </a:cubicBezTo>
                  <a:cubicBezTo>
                    <a:pt x="100" y="2175"/>
                    <a:pt x="130" y="2077"/>
                    <a:pt x="195" y="2001"/>
                  </a:cubicBezTo>
                  <a:cubicBezTo>
                    <a:pt x="258" y="1930"/>
                    <a:pt x="342" y="1882"/>
                    <a:pt x="434" y="1882"/>
                  </a:cubicBezTo>
                  <a:cubicBezTo>
                    <a:pt x="437" y="1882"/>
                    <a:pt x="440" y="1882"/>
                    <a:pt x="443" y="1882"/>
                  </a:cubicBezTo>
                  <a:cubicBezTo>
                    <a:pt x="491" y="1882"/>
                    <a:pt x="538" y="1893"/>
                    <a:pt x="586" y="1910"/>
                  </a:cubicBezTo>
                  <a:cubicBezTo>
                    <a:pt x="613" y="1923"/>
                    <a:pt x="620" y="1923"/>
                    <a:pt x="685" y="1957"/>
                  </a:cubicBezTo>
                  <a:cubicBezTo>
                    <a:pt x="709" y="1974"/>
                    <a:pt x="736" y="1984"/>
                    <a:pt x="763" y="2005"/>
                  </a:cubicBezTo>
                  <a:lnTo>
                    <a:pt x="803" y="2036"/>
                  </a:lnTo>
                  <a:lnTo>
                    <a:pt x="852" y="2066"/>
                  </a:lnTo>
                  <a:cubicBezTo>
                    <a:pt x="861" y="2053"/>
                    <a:pt x="879" y="2039"/>
                    <a:pt x="892" y="2022"/>
                  </a:cubicBezTo>
                  <a:lnTo>
                    <a:pt x="896" y="2019"/>
                  </a:lnTo>
                  <a:lnTo>
                    <a:pt x="910" y="2005"/>
                  </a:lnTo>
                  <a:lnTo>
                    <a:pt x="916" y="1995"/>
                  </a:lnTo>
                  <a:cubicBezTo>
                    <a:pt x="919" y="1992"/>
                    <a:pt x="919" y="1992"/>
                    <a:pt x="923" y="1988"/>
                  </a:cubicBezTo>
                  <a:lnTo>
                    <a:pt x="933" y="1978"/>
                  </a:lnTo>
                  <a:lnTo>
                    <a:pt x="858" y="1886"/>
                  </a:lnTo>
                  <a:cubicBezTo>
                    <a:pt x="855" y="1879"/>
                    <a:pt x="844" y="1872"/>
                    <a:pt x="841" y="1866"/>
                  </a:cubicBezTo>
                  <a:lnTo>
                    <a:pt x="831" y="1849"/>
                  </a:lnTo>
                  <a:lnTo>
                    <a:pt x="808" y="1814"/>
                  </a:lnTo>
                  <a:lnTo>
                    <a:pt x="787" y="1780"/>
                  </a:lnTo>
                  <a:cubicBezTo>
                    <a:pt x="780" y="1770"/>
                    <a:pt x="770" y="1753"/>
                    <a:pt x="770" y="1750"/>
                  </a:cubicBezTo>
                  <a:lnTo>
                    <a:pt x="750" y="1712"/>
                  </a:lnTo>
                  <a:cubicBezTo>
                    <a:pt x="736" y="1689"/>
                    <a:pt x="726" y="1662"/>
                    <a:pt x="712" y="1637"/>
                  </a:cubicBezTo>
                  <a:cubicBezTo>
                    <a:pt x="701" y="1610"/>
                    <a:pt x="692" y="1587"/>
                    <a:pt x="681" y="1560"/>
                  </a:cubicBezTo>
                  <a:cubicBezTo>
                    <a:pt x="640" y="1454"/>
                    <a:pt x="613" y="1345"/>
                    <a:pt x="599" y="1233"/>
                  </a:cubicBezTo>
                  <a:cubicBezTo>
                    <a:pt x="586" y="1124"/>
                    <a:pt x="590" y="1012"/>
                    <a:pt x="603" y="903"/>
                  </a:cubicBezTo>
                  <a:cubicBezTo>
                    <a:pt x="616" y="797"/>
                    <a:pt x="648" y="695"/>
                    <a:pt x="692" y="596"/>
                  </a:cubicBezTo>
                  <a:cubicBezTo>
                    <a:pt x="783" y="389"/>
                    <a:pt x="940" y="213"/>
                    <a:pt x="1130" y="134"/>
                  </a:cubicBezTo>
                  <a:cubicBezTo>
                    <a:pt x="1178" y="114"/>
                    <a:pt x="1229" y="100"/>
                    <a:pt x="1277" y="90"/>
                  </a:cubicBezTo>
                  <a:cubicBezTo>
                    <a:pt x="1307" y="86"/>
                    <a:pt x="1338" y="83"/>
                    <a:pt x="1368" y="83"/>
                  </a:cubicBezTo>
                  <a:cubicBezTo>
                    <a:pt x="1387" y="83"/>
                    <a:pt x="1405" y="84"/>
                    <a:pt x="1423" y="86"/>
                  </a:cubicBezTo>
                  <a:cubicBezTo>
                    <a:pt x="1518" y="97"/>
                    <a:pt x="1610" y="131"/>
                    <a:pt x="1681" y="182"/>
                  </a:cubicBezTo>
                  <a:cubicBezTo>
                    <a:pt x="1701" y="196"/>
                    <a:pt x="1719" y="209"/>
                    <a:pt x="1736" y="222"/>
                  </a:cubicBezTo>
                  <a:cubicBezTo>
                    <a:pt x="1750" y="240"/>
                    <a:pt x="1767" y="254"/>
                    <a:pt x="1780" y="270"/>
                  </a:cubicBezTo>
                  <a:cubicBezTo>
                    <a:pt x="1808" y="301"/>
                    <a:pt x="1828" y="338"/>
                    <a:pt x="1841" y="376"/>
                  </a:cubicBezTo>
                  <a:cubicBezTo>
                    <a:pt x="1848" y="392"/>
                    <a:pt x="1858" y="413"/>
                    <a:pt x="1858" y="433"/>
                  </a:cubicBezTo>
                  <a:cubicBezTo>
                    <a:pt x="1865" y="450"/>
                    <a:pt x="1869" y="471"/>
                    <a:pt x="1869" y="491"/>
                  </a:cubicBezTo>
                  <a:cubicBezTo>
                    <a:pt x="1872" y="529"/>
                    <a:pt x="1869" y="566"/>
                    <a:pt x="1862" y="604"/>
                  </a:cubicBezTo>
                  <a:cubicBezTo>
                    <a:pt x="1848" y="678"/>
                    <a:pt x="1828" y="747"/>
                    <a:pt x="1804" y="811"/>
                  </a:cubicBezTo>
                  <a:cubicBezTo>
                    <a:pt x="1780" y="872"/>
                    <a:pt x="1756" y="927"/>
                    <a:pt x="1729" y="974"/>
                  </a:cubicBezTo>
                  <a:cubicBezTo>
                    <a:pt x="1671" y="1070"/>
                    <a:pt x="1607" y="1131"/>
                    <a:pt x="1552" y="1158"/>
                  </a:cubicBezTo>
                  <a:cubicBezTo>
                    <a:pt x="1546" y="1161"/>
                    <a:pt x="1542" y="1165"/>
                    <a:pt x="1535" y="1168"/>
                  </a:cubicBezTo>
                  <a:cubicBezTo>
                    <a:pt x="1528" y="1172"/>
                    <a:pt x="1522" y="1172"/>
                    <a:pt x="1518" y="1175"/>
                  </a:cubicBezTo>
                  <a:cubicBezTo>
                    <a:pt x="1508" y="1179"/>
                    <a:pt x="1497" y="1182"/>
                    <a:pt x="1491" y="1185"/>
                  </a:cubicBezTo>
                  <a:cubicBezTo>
                    <a:pt x="1497" y="1185"/>
                    <a:pt x="1508" y="1182"/>
                    <a:pt x="1518" y="1179"/>
                  </a:cubicBezTo>
                  <a:cubicBezTo>
                    <a:pt x="1525" y="1175"/>
                    <a:pt x="1532" y="1175"/>
                    <a:pt x="1538" y="1172"/>
                  </a:cubicBezTo>
                  <a:cubicBezTo>
                    <a:pt x="1542" y="1168"/>
                    <a:pt x="1549" y="1168"/>
                    <a:pt x="1555" y="1165"/>
                  </a:cubicBezTo>
                  <a:cubicBezTo>
                    <a:pt x="1613" y="1141"/>
                    <a:pt x="1685" y="1083"/>
                    <a:pt x="1750" y="988"/>
                  </a:cubicBezTo>
                  <a:cubicBezTo>
                    <a:pt x="1780" y="940"/>
                    <a:pt x="1811" y="886"/>
                    <a:pt x="1838" y="825"/>
                  </a:cubicBezTo>
                  <a:cubicBezTo>
                    <a:pt x="1865" y="760"/>
                    <a:pt x="1893" y="692"/>
                    <a:pt x="1910" y="614"/>
                  </a:cubicBezTo>
                  <a:cubicBezTo>
                    <a:pt x="1919" y="573"/>
                    <a:pt x="1926" y="532"/>
                    <a:pt x="1926" y="488"/>
                  </a:cubicBezTo>
                  <a:cubicBezTo>
                    <a:pt x="1926" y="467"/>
                    <a:pt x="1923" y="444"/>
                    <a:pt x="1919" y="420"/>
                  </a:cubicBezTo>
                  <a:cubicBezTo>
                    <a:pt x="1916" y="400"/>
                    <a:pt x="1910" y="376"/>
                    <a:pt x="1902" y="351"/>
                  </a:cubicBezTo>
                  <a:cubicBezTo>
                    <a:pt x="1885" y="307"/>
                    <a:pt x="1865" y="267"/>
                    <a:pt x="1831" y="226"/>
                  </a:cubicBezTo>
                  <a:cubicBezTo>
                    <a:pt x="1817" y="205"/>
                    <a:pt x="1800" y="188"/>
                    <a:pt x="1783" y="172"/>
                  </a:cubicBezTo>
                  <a:cubicBezTo>
                    <a:pt x="1763" y="155"/>
                    <a:pt x="1746" y="138"/>
                    <a:pt x="1726" y="124"/>
                  </a:cubicBezTo>
                  <a:cubicBezTo>
                    <a:pt x="1644" y="62"/>
                    <a:pt x="1542" y="22"/>
                    <a:pt x="1433" y="5"/>
                  </a:cubicBezTo>
                  <a:cubicBezTo>
                    <a:pt x="1409" y="2"/>
                    <a:pt x="1385" y="0"/>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2"/>
            <p:cNvSpPr/>
            <p:nvPr/>
          </p:nvSpPr>
          <p:spPr>
            <a:xfrm>
              <a:off x="571757" y="1009770"/>
              <a:ext cx="1580" cy="2853"/>
            </a:xfrm>
            <a:custGeom>
              <a:avLst/>
              <a:gdLst/>
              <a:ahLst/>
              <a:cxnLst/>
              <a:rect l="l" t="t" r="r" b="b"/>
              <a:pathLst>
                <a:path w="36" h="65" extrusionOk="0">
                  <a:moveTo>
                    <a:pt x="4" y="0"/>
                  </a:moveTo>
                  <a:lnTo>
                    <a:pt x="4" y="4"/>
                  </a:lnTo>
                  <a:cubicBezTo>
                    <a:pt x="7" y="8"/>
                    <a:pt x="4" y="11"/>
                    <a:pt x="4" y="14"/>
                  </a:cubicBezTo>
                  <a:cubicBezTo>
                    <a:pt x="7" y="17"/>
                    <a:pt x="4" y="21"/>
                    <a:pt x="4" y="21"/>
                  </a:cubicBezTo>
                  <a:lnTo>
                    <a:pt x="4" y="31"/>
                  </a:lnTo>
                  <a:lnTo>
                    <a:pt x="4" y="41"/>
                  </a:lnTo>
                  <a:lnTo>
                    <a:pt x="4" y="48"/>
                  </a:lnTo>
                  <a:cubicBezTo>
                    <a:pt x="4" y="52"/>
                    <a:pt x="4" y="55"/>
                    <a:pt x="1" y="58"/>
                  </a:cubicBezTo>
                  <a:lnTo>
                    <a:pt x="1" y="61"/>
                  </a:lnTo>
                  <a:lnTo>
                    <a:pt x="4" y="61"/>
                  </a:lnTo>
                  <a:cubicBezTo>
                    <a:pt x="6" y="64"/>
                    <a:pt x="8" y="65"/>
                    <a:pt x="11" y="65"/>
                  </a:cubicBezTo>
                  <a:cubicBezTo>
                    <a:pt x="14" y="65"/>
                    <a:pt x="16" y="64"/>
                    <a:pt x="18" y="61"/>
                  </a:cubicBezTo>
                  <a:cubicBezTo>
                    <a:pt x="21" y="58"/>
                    <a:pt x="24" y="55"/>
                    <a:pt x="28" y="52"/>
                  </a:cubicBezTo>
                  <a:cubicBezTo>
                    <a:pt x="31" y="45"/>
                    <a:pt x="35" y="38"/>
                    <a:pt x="35" y="35"/>
                  </a:cubicBezTo>
                  <a:cubicBezTo>
                    <a:pt x="35" y="28"/>
                    <a:pt x="35" y="21"/>
                    <a:pt x="31" y="14"/>
                  </a:cubicBezTo>
                  <a:cubicBezTo>
                    <a:pt x="28" y="11"/>
                    <a:pt x="24" y="8"/>
                    <a:pt x="21" y="4"/>
                  </a:cubicBezTo>
                  <a:cubicBezTo>
                    <a:pt x="15" y="0"/>
                    <a:pt x="11" y="0"/>
                    <a:pt x="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2"/>
            <p:cNvSpPr/>
            <p:nvPr/>
          </p:nvSpPr>
          <p:spPr>
            <a:xfrm>
              <a:off x="554285" y="1012009"/>
              <a:ext cx="105492" cy="93990"/>
            </a:xfrm>
            <a:custGeom>
              <a:avLst/>
              <a:gdLst/>
              <a:ahLst/>
              <a:cxnLst/>
              <a:rect l="l" t="t" r="r" b="b"/>
              <a:pathLst>
                <a:path w="2403" h="2141" extrusionOk="0">
                  <a:moveTo>
                    <a:pt x="0" y="1"/>
                  </a:moveTo>
                  <a:cubicBezTo>
                    <a:pt x="0" y="1"/>
                    <a:pt x="52" y="31"/>
                    <a:pt x="147" y="89"/>
                  </a:cubicBezTo>
                  <a:cubicBezTo>
                    <a:pt x="239" y="147"/>
                    <a:pt x="368" y="232"/>
                    <a:pt x="528" y="334"/>
                  </a:cubicBezTo>
                  <a:cubicBezTo>
                    <a:pt x="688" y="433"/>
                    <a:pt x="868" y="552"/>
                    <a:pt x="1069" y="671"/>
                  </a:cubicBezTo>
                  <a:cubicBezTo>
                    <a:pt x="1171" y="732"/>
                    <a:pt x="1273" y="793"/>
                    <a:pt x="1382" y="855"/>
                  </a:cubicBezTo>
                  <a:cubicBezTo>
                    <a:pt x="1487" y="916"/>
                    <a:pt x="1596" y="977"/>
                    <a:pt x="1699" y="1042"/>
                  </a:cubicBezTo>
                  <a:cubicBezTo>
                    <a:pt x="1804" y="1106"/>
                    <a:pt x="1903" y="1174"/>
                    <a:pt x="1994" y="1249"/>
                  </a:cubicBezTo>
                  <a:cubicBezTo>
                    <a:pt x="2082" y="1327"/>
                    <a:pt x="2164" y="1409"/>
                    <a:pt x="2219" y="1500"/>
                  </a:cubicBezTo>
                  <a:cubicBezTo>
                    <a:pt x="2246" y="1545"/>
                    <a:pt x="2266" y="1593"/>
                    <a:pt x="2280" y="1640"/>
                  </a:cubicBezTo>
                  <a:cubicBezTo>
                    <a:pt x="2290" y="1688"/>
                    <a:pt x="2297" y="1739"/>
                    <a:pt x="2290" y="1786"/>
                  </a:cubicBezTo>
                  <a:cubicBezTo>
                    <a:pt x="2283" y="1882"/>
                    <a:pt x="2239" y="1963"/>
                    <a:pt x="2171" y="2011"/>
                  </a:cubicBezTo>
                  <a:cubicBezTo>
                    <a:pt x="2137" y="2035"/>
                    <a:pt x="2099" y="2056"/>
                    <a:pt x="2062" y="2065"/>
                  </a:cubicBezTo>
                  <a:cubicBezTo>
                    <a:pt x="2025" y="2076"/>
                    <a:pt x="1988" y="2083"/>
                    <a:pt x="1950" y="2086"/>
                  </a:cubicBezTo>
                  <a:cubicBezTo>
                    <a:pt x="1929" y="2088"/>
                    <a:pt x="1909" y="2089"/>
                    <a:pt x="1889" y="2089"/>
                  </a:cubicBezTo>
                  <a:cubicBezTo>
                    <a:pt x="1841" y="2089"/>
                    <a:pt x="1798" y="2084"/>
                    <a:pt x="1760" y="2079"/>
                  </a:cubicBezTo>
                  <a:cubicBezTo>
                    <a:pt x="1705" y="2072"/>
                    <a:pt x="1664" y="2062"/>
                    <a:pt x="1633" y="2059"/>
                  </a:cubicBezTo>
                  <a:cubicBezTo>
                    <a:pt x="1606" y="2052"/>
                    <a:pt x="1589" y="2048"/>
                    <a:pt x="1589" y="2048"/>
                  </a:cubicBezTo>
                  <a:lnTo>
                    <a:pt x="1589" y="2048"/>
                  </a:lnTo>
                  <a:cubicBezTo>
                    <a:pt x="1589" y="2048"/>
                    <a:pt x="1606" y="2056"/>
                    <a:pt x="1633" y="2065"/>
                  </a:cubicBezTo>
                  <a:cubicBezTo>
                    <a:pt x="1661" y="2076"/>
                    <a:pt x="1702" y="2089"/>
                    <a:pt x="1752" y="2106"/>
                  </a:cubicBezTo>
                  <a:cubicBezTo>
                    <a:pt x="1807" y="2120"/>
                    <a:pt x="1872" y="2133"/>
                    <a:pt x="1953" y="2141"/>
                  </a:cubicBezTo>
                  <a:cubicBezTo>
                    <a:pt x="1991" y="2141"/>
                    <a:pt x="2035" y="2141"/>
                    <a:pt x="2079" y="2130"/>
                  </a:cubicBezTo>
                  <a:cubicBezTo>
                    <a:pt x="2123" y="2123"/>
                    <a:pt x="2171" y="2106"/>
                    <a:pt x="2215" y="2076"/>
                  </a:cubicBezTo>
                  <a:cubicBezTo>
                    <a:pt x="2259" y="2048"/>
                    <a:pt x="2300" y="2011"/>
                    <a:pt x="2331" y="1963"/>
                  </a:cubicBezTo>
                  <a:cubicBezTo>
                    <a:pt x="2361" y="1913"/>
                    <a:pt x="2382" y="1858"/>
                    <a:pt x="2392" y="1800"/>
                  </a:cubicBezTo>
                  <a:cubicBezTo>
                    <a:pt x="2402" y="1739"/>
                    <a:pt x="2402" y="1678"/>
                    <a:pt x="2392" y="1616"/>
                  </a:cubicBezTo>
                  <a:cubicBezTo>
                    <a:pt x="2379" y="1555"/>
                    <a:pt x="2355" y="1494"/>
                    <a:pt x="2324" y="1439"/>
                  </a:cubicBezTo>
                  <a:cubicBezTo>
                    <a:pt x="2266" y="1327"/>
                    <a:pt x="2174" y="1232"/>
                    <a:pt x="2079" y="1147"/>
                  </a:cubicBezTo>
                  <a:cubicBezTo>
                    <a:pt x="1984" y="1065"/>
                    <a:pt x="1878" y="990"/>
                    <a:pt x="1770" y="926"/>
                  </a:cubicBezTo>
                  <a:cubicBezTo>
                    <a:pt x="1661" y="858"/>
                    <a:pt x="1552" y="797"/>
                    <a:pt x="1446" y="739"/>
                  </a:cubicBezTo>
                  <a:cubicBezTo>
                    <a:pt x="1338" y="681"/>
                    <a:pt x="1232" y="623"/>
                    <a:pt x="1127" y="569"/>
                  </a:cubicBezTo>
                  <a:cubicBezTo>
                    <a:pt x="923" y="456"/>
                    <a:pt x="725" y="365"/>
                    <a:pt x="559" y="280"/>
                  </a:cubicBezTo>
                  <a:cubicBezTo>
                    <a:pt x="392" y="194"/>
                    <a:pt x="249" y="130"/>
                    <a:pt x="154" y="79"/>
                  </a:cubicBezTo>
                  <a:cubicBezTo>
                    <a:pt x="55" y="3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2"/>
            <p:cNvSpPr/>
            <p:nvPr/>
          </p:nvSpPr>
          <p:spPr>
            <a:xfrm>
              <a:off x="590108" y="1102664"/>
              <a:ext cx="78318" cy="145836"/>
            </a:xfrm>
            <a:custGeom>
              <a:avLst/>
              <a:gdLst/>
              <a:ahLst/>
              <a:cxnLst/>
              <a:rect l="l" t="t" r="r" b="b"/>
              <a:pathLst>
                <a:path w="1784" h="3322" extrusionOk="0">
                  <a:moveTo>
                    <a:pt x="1049" y="1975"/>
                  </a:moveTo>
                  <a:lnTo>
                    <a:pt x="1049" y="1975"/>
                  </a:lnTo>
                  <a:cubicBezTo>
                    <a:pt x="1049" y="1976"/>
                    <a:pt x="1049" y="1978"/>
                    <a:pt x="1049" y="1980"/>
                  </a:cubicBezTo>
                  <a:lnTo>
                    <a:pt x="1049" y="1980"/>
                  </a:lnTo>
                  <a:lnTo>
                    <a:pt x="1049" y="1980"/>
                  </a:lnTo>
                  <a:cubicBezTo>
                    <a:pt x="1049" y="1978"/>
                    <a:pt x="1049" y="1976"/>
                    <a:pt x="1049" y="1975"/>
                  </a:cubicBezTo>
                  <a:close/>
                  <a:moveTo>
                    <a:pt x="770" y="0"/>
                  </a:moveTo>
                  <a:cubicBezTo>
                    <a:pt x="770" y="1"/>
                    <a:pt x="787" y="11"/>
                    <a:pt x="821" y="35"/>
                  </a:cubicBezTo>
                  <a:cubicBezTo>
                    <a:pt x="855" y="55"/>
                    <a:pt x="903" y="89"/>
                    <a:pt x="957" y="137"/>
                  </a:cubicBezTo>
                  <a:cubicBezTo>
                    <a:pt x="1012" y="187"/>
                    <a:pt x="1076" y="249"/>
                    <a:pt x="1144" y="327"/>
                  </a:cubicBezTo>
                  <a:cubicBezTo>
                    <a:pt x="1209" y="405"/>
                    <a:pt x="1274" y="501"/>
                    <a:pt x="1341" y="606"/>
                  </a:cubicBezTo>
                  <a:cubicBezTo>
                    <a:pt x="1409" y="711"/>
                    <a:pt x="1470" y="834"/>
                    <a:pt x="1525" y="966"/>
                  </a:cubicBezTo>
                  <a:cubicBezTo>
                    <a:pt x="1583" y="1099"/>
                    <a:pt x="1634" y="1239"/>
                    <a:pt x="1647" y="1388"/>
                  </a:cubicBezTo>
                  <a:cubicBezTo>
                    <a:pt x="1654" y="1463"/>
                    <a:pt x="1651" y="1538"/>
                    <a:pt x="1630" y="1610"/>
                  </a:cubicBezTo>
                  <a:cubicBezTo>
                    <a:pt x="1613" y="1681"/>
                    <a:pt x="1580" y="1749"/>
                    <a:pt x="1532" y="1803"/>
                  </a:cubicBezTo>
                  <a:cubicBezTo>
                    <a:pt x="1508" y="1831"/>
                    <a:pt x="1484" y="1858"/>
                    <a:pt x="1454" y="1875"/>
                  </a:cubicBezTo>
                  <a:cubicBezTo>
                    <a:pt x="1423" y="1895"/>
                    <a:pt x="1393" y="1909"/>
                    <a:pt x="1358" y="1919"/>
                  </a:cubicBezTo>
                  <a:cubicBezTo>
                    <a:pt x="1338" y="1925"/>
                    <a:pt x="1316" y="1927"/>
                    <a:pt x="1293" y="1927"/>
                  </a:cubicBezTo>
                  <a:cubicBezTo>
                    <a:pt x="1246" y="1927"/>
                    <a:pt x="1198" y="1916"/>
                    <a:pt x="1154" y="1895"/>
                  </a:cubicBezTo>
                  <a:cubicBezTo>
                    <a:pt x="1148" y="1892"/>
                    <a:pt x="1141" y="1889"/>
                    <a:pt x="1134" y="1885"/>
                  </a:cubicBezTo>
                  <a:lnTo>
                    <a:pt x="1127" y="1881"/>
                  </a:lnTo>
                  <a:lnTo>
                    <a:pt x="1120" y="1878"/>
                  </a:lnTo>
                  <a:lnTo>
                    <a:pt x="1110" y="1868"/>
                  </a:lnTo>
                  <a:cubicBezTo>
                    <a:pt x="1096" y="1858"/>
                    <a:pt x="1083" y="1844"/>
                    <a:pt x="1069" y="1834"/>
                  </a:cubicBezTo>
                  <a:cubicBezTo>
                    <a:pt x="1069" y="1834"/>
                    <a:pt x="1062" y="1823"/>
                    <a:pt x="1059" y="1817"/>
                  </a:cubicBezTo>
                  <a:lnTo>
                    <a:pt x="1049" y="1796"/>
                  </a:lnTo>
                  <a:cubicBezTo>
                    <a:pt x="1042" y="1783"/>
                    <a:pt x="1035" y="1770"/>
                    <a:pt x="1029" y="1756"/>
                  </a:cubicBezTo>
                  <a:cubicBezTo>
                    <a:pt x="1012" y="1759"/>
                    <a:pt x="998" y="1759"/>
                    <a:pt x="985" y="1762"/>
                  </a:cubicBezTo>
                  <a:lnTo>
                    <a:pt x="974" y="1766"/>
                  </a:lnTo>
                  <a:lnTo>
                    <a:pt x="957" y="1766"/>
                  </a:lnTo>
                  <a:cubicBezTo>
                    <a:pt x="940" y="1770"/>
                    <a:pt x="923" y="1773"/>
                    <a:pt x="906" y="1779"/>
                  </a:cubicBezTo>
                  <a:cubicBezTo>
                    <a:pt x="916" y="1881"/>
                    <a:pt x="927" y="2018"/>
                    <a:pt x="930" y="2045"/>
                  </a:cubicBezTo>
                  <a:cubicBezTo>
                    <a:pt x="933" y="2099"/>
                    <a:pt x="936" y="2150"/>
                    <a:pt x="936" y="2205"/>
                  </a:cubicBezTo>
                  <a:cubicBezTo>
                    <a:pt x="940" y="2307"/>
                    <a:pt x="936" y="2406"/>
                    <a:pt x="923" y="2504"/>
                  </a:cubicBezTo>
                  <a:cubicBezTo>
                    <a:pt x="903" y="2654"/>
                    <a:pt x="862" y="2797"/>
                    <a:pt x="797" y="2919"/>
                  </a:cubicBezTo>
                  <a:cubicBezTo>
                    <a:pt x="763" y="2980"/>
                    <a:pt x="726" y="3035"/>
                    <a:pt x="682" y="3082"/>
                  </a:cubicBezTo>
                  <a:cubicBezTo>
                    <a:pt x="638" y="3130"/>
                    <a:pt x="589" y="3175"/>
                    <a:pt x="539" y="3205"/>
                  </a:cubicBezTo>
                  <a:cubicBezTo>
                    <a:pt x="487" y="3236"/>
                    <a:pt x="437" y="3252"/>
                    <a:pt x="382" y="3259"/>
                  </a:cubicBezTo>
                  <a:cubicBezTo>
                    <a:pt x="372" y="3261"/>
                    <a:pt x="361" y="3261"/>
                    <a:pt x="351" y="3261"/>
                  </a:cubicBezTo>
                  <a:cubicBezTo>
                    <a:pt x="311" y="3261"/>
                    <a:pt x="272" y="3252"/>
                    <a:pt x="239" y="3236"/>
                  </a:cubicBezTo>
                  <a:cubicBezTo>
                    <a:pt x="195" y="3215"/>
                    <a:pt x="158" y="3188"/>
                    <a:pt x="127" y="3157"/>
                  </a:cubicBezTo>
                  <a:cubicBezTo>
                    <a:pt x="96" y="3126"/>
                    <a:pt x="73" y="3093"/>
                    <a:pt x="59" y="3062"/>
                  </a:cubicBezTo>
                  <a:cubicBezTo>
                    <a:pt x="25" y="2997"/>
                    <a:pt x="11" y="2939"/>
                    <a:pt x="11" y="2899"/>
                  </a:cubicBezTo>
                  <a:cubicBezTo>
                    <a:pt x="8" y="2881"/>
                    <a:pt x="11" y="2864"/>
                    <a:pt x="11" y="2855"/>
                  </a:cubicBezTo>
                  <a:lnTo>
                    <a:pt x="11" y="2841"/>
                  </a:lnTo>
                  <a:cubicBezTo>
                    <a:pt x="11" y="2841"/>
                    <a:pt x="11" y="2844"/>
                    <a:pt x="8" y="2855"/>
                  </a:cubicBezTo>
                  <a:cubicBezTo>
                    <a:pt x="8" y="2864"/>
                    <a:pt x="5" y="2881"/>
                    <a:pt x="5" y="2899"/>
                  </a:cubicBezTo>
                  <a:cubicBezTo>
                    <a:pt x="1" y="2939"/>
                    <a:pt x="8" y="3001"/>
                    <a:pt x="35" y="3073"/>
                  </a:cubicBezTo>
                  <a:cubicBezTo>
                    <a:pt x="49" y="3106"/>
                    <a:pt x="73" y="3144"/>
                    <a:pt x="100" y="3181"/>
                  </a:cubicBezTo>
                  <a:cubicBezTo>
                    <a:pt x="131" y="3215"/>
                    <a:pt x="168" y="3252"/>
                    <a:pt x="216" y="3280"/>
                  </a:cubicBezTo>
                  <a:cubicBezTo>
                    <a:pt x="259" y="3305"/>
                    <a:pt x="314" y="3321"/>
                    <a:pt x="373" y="3321"/>
                  </a:cubicBezTo>
                  <a:cubicBezTo>
                    <a:pt x="378" y="3321"/>
                    <a:pt x="383" y="3321"/>
                    <a:pt x="389" y="3321"/>
                  </a:cubicBezTo>
                  <a:cubicBezTo>
                    <a:pt x="450" y="3321"/>
                    <a:pt x="518" y="3300"/>
                    <a:pt x="576" y="3269"/>
                  </a:cubicBezTo>
                  <a:cubicBezTo>
                    <a:pt x="638" y="3236"/>
                    <a:pt x="691" y="3195"/>
                    <a:pt x="743" y="3144"/>
                  </a:cubicBezTo>
                  <a:cubicBezTo>
                    <a:pt x="794" y="3093"/>
                    <a:pt x="842" y="3032"/>
                    <a:pt x="883" y="2966"/>
                  </a:cubicBezTo>
                  <a:cubicBezTo>
                    <a:pt x="960" y="2837"/>
                    <a:pt x="1015" y="2681"/>
                    <a:pt x="1038" y="2517"/>
                  </a:cubicBezTo>
                  <a:cubicBezTo>
                    <a:pt x="1056" y="2415"/>
                    <a:pt x="1059" y="2310"/>
                    <a:pt x="1059" y="2201"/>
                  </a:cubicBezTo>
                  <a:cubicBezTo>
                    <a:pt x="1059" y="2130"/>
                    <a:pt x="1052" y="2018"/>
                    <a:pt x="1049" y="1983"/>
                  </a:cubicBezTo>
                  <a:lnTo>
                    <a:pt x="1052" y="1983"/>
                  </a:lnTo>
                  <a:lnTo>
                    <a:pt x="1059" y="1987"/>
                  </a:lnTo>
                  <a:lnTo>
                    <a:pt x="1073" y="1997"/>
                  </a:lnTo>
                  <a:cubicBezTo>
                    <a:pt x="1079" y="2001"/>
                    <a:pt x="1090" y="2007"/>
                    <a:pt x="1100" y="2011"/>
                  </a:cubicBezTo>
                  <a:cubicBezTo>
                    <a:pt x="1157" y="2040"/>
                    <a:pt x="1222" y="2054"/>
                    <a:pt x="1286" y="2054"/>
                  </a:cubicBezTo>
                  <a:cubicBezTo>
                    <a:pt x="1321" y="2054"/>
                    <a:pt x="1355" y="2050"/>
                    <a:pt x="1389" y="2041"/>
                  </a:cubicBezTo>
                  <a:cubicBezTo>
                    <a:pt x="1491" y="2018"/>
                    <a:pt x="1569" y="1956"/>
                    <a:pt x="1630" y="1881"/>
                  </a:cubicBezTo>
                  <a:cubicBezTo>
                    <a:pt x="1750" y="1735"/>
                    <a:pt x="1784" y="1542"/>
                    <a:pt x="1760" y="1374"/>
                  </a:cubicBezTo>
                  <a:cubicBezTo>
                    <a:pt x="1740" y="1208"/>
                    <a:pt x="1674" y="1058"/>
                    <a:pt x="1610" y="929"/>
                  </a:cubicBezTo>
                  <a:cubicBezTo>
                    <a:pt x="1542" y="796"/>
                    <a:pt x="1474" y="674"/>
                    <a:pt x="1399" y="569"/>
                  </a:cubicBezTo>
                  <a:cubicBezTo>
                    <a:pt x="1250" y="358"/>
                    <a:pt x="1087" y="211"/>
                    <a:pt x="967" y="123"/>
                  </a:cubicBezTo>
                  <a:cubicBezTo>
                    <a:pt x="906" y="82"/>
                    <a:pt x="858" y="52"/>
                    <a:pt x="825" y="31"/>
                  </a:cubicBezTo>
                  <a:cubicBezTo>
                    <a:pt x="787" y="11"/>
                    <a:pt x="770" y="1"/>
                    <a:pt x="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2"/>
            <p:cNvSpPr/>
            <p:nvPr/>
          </p:nvSpPr>
          <p:spPr>
            <a:xfrm>
              <a:off x="1191945" y="408550"/>
              <a:ext cx="378023" cy="149699"/>
            </a:xfrm>
            <a:custGeom>
              <a:avLst/>
              <a:gdLst/>
              <a:ahLst/>
              <a:cxnLst/>
              <a:rect l="l" t="t" r="r" b="b"/>
              <a:pathLst>
                <a:path w="8611" h="3410" extrusionOk="0">
                  <a:moveTo>
                    <a:pt x="1" y="0"/>
                  </a:moveTo>
                  <a:lnTo>
                    <a:pt x="1" y="0"/>
                  </a:lnTo>
                  <a:cubicBezTo>
                    <a:pt x="1" y="0"/>
                    <a:pt x="25" y="45"/>
                    <a:pt x="76" y="127"/>
                  </a:cubicBezTo>
                  <a:cubicBezTo>
                    <a:pt x="127" y="208"/>
                    <a:pt x="198" y="327"/>
                    <a:pt x="297" y="474"/>
                  </a:cubicBezTo>
                  <a:cubicBezTo>
                    <a:pt x="494" y="769"/>
                    <a:pt x="790" y="1184"/>
                    <a:pt x="1191" y="1640"/>
                  </a:cubicBezTo>
                  <a:cubicBezTo>
                    <a:pt x="1290" y="1755"/>
                    <a:pt x="1399" y="1875"/>
                    <a:pt x="1511" y="1994"/>
                  </a:cubicBezTo>
                  <a:cubicBezTo>
                    <a:pt x="1569" y="2052"/>
                    <a:pt x="1627" y="2113"/>
                    <a:pt x="1685" y="2174"/>
                  </a:cubicBezTo>
                  <a:cubicBezTo>
                    <a:pt x="1746" y="2232"/>
                    <a:pt x="1808" y="2293"/>
                    <a:pt x="1875" y="2351"/>
                  </a:cubicBezTo>
                  <a:cubicBezTo>
                    <a:pt x="1946" y="2408"/>
                    <a:pt x="2021" y="2460"/>
                    <a:pt x="2110" y="2497"/>
                  </a:cubicBezTo>
                  <a:cubicBezTo>
                    <a:pt x="2182" y="2525"/>
                    <a:pt x="2260" y="2541"/>
                    <a:pt x="2340" y="2541"/>
                  </a:cubicBezTo>
                  <a:cubicBezTo>
                    <a:pt x="2358" y="2541"/>
                    <a:pt x="2377" y="2540"/>
                    <a:pt x="2395" y="2538"/>
                  </a:cubicBezTo>
                  <a:cubicBezTo>
                    <a:pt x="2494" y="2524"/>
                    <a:pt x="2599" y="2484"/>
                    <a:pt x="2668" y="2402"/>
                  </a:cubicBezTo>
                  <a:cubicBezTo>
                    <a:pt x="2739" y="2320"/>
                    <a:pt x="2770" y="2215"/>
                    <a:pt x="2777" y="2113"/>
                  </a:cubicBezTo>
                  <a:cubicBezTo>
                    <a:pt x="2780" y="2072"/>
                    <a:pt x="2780" y="2031"/>
                    <a:pt x="2780" y="1990"/>
                  </a:cubicBezTo>
                  <a:lnTo>
                    <a:pt x="2777" y="1980"/>
                  </a:lnTo>
                  <a:lnTo>
                    <a:pt x="2777" y="1977"/>
                  </a:lnTo>
                  <a:lnTo>
                    <a:pt x="2777" y="1970"/>
                  </a:lnTo>
                  <a:lnTo>
                    <a:pt x="2777" y="1959"/>
                  </a:lnTo>
                  <a:cubicBezTo>
                    <a:pt x="2777" y="1964"/>
                    <a:pt x="2780" y="1964"/>
                    <a:pt x="2783" y="1967"/>
                  </a:cubicBezTo>
                  <a:lnTo>
                    <a:pt x="2783" y="1973"/>
                  </a:lnTo>
                  <a:lnTo>
                    <a:pt x="2787" y="1977"/>
                  </a:lnTo>
                  <a:lnTo>
                    <a:pt x="2787" y="1980"/>
                  </a:lnTo>
                  <a:lnTo>
                    <a:pt x="2817" y="2021"/>
                  </a:lnTo>
                  <a:cubicBezTo>
                    <a:pt x="2828" y="2035"/>
                    <a:pt x="2838" y="2052"/>
                    <a:pt x="2852" y="2066"/>
                  </a:cubicBezTo>
                  <a:cubicBezTo>
                    <a:pt x="2899" y="2127"/>
                    <a:pt x="2946" y="2188"/>
                    <a:pt x="2998" y="2242"/>
                  </a:cubicBezTo>
                  <a:cubicBezTo>
                    <a:pt x="3100" y="2361"/>
                    <a:pt x="3209" y="2470"/>
                    <a:pt x="3328" y="2576"/>
                  </a:cubicBezTo>
                  <a:cubicBezTo>
                    <a:pt x="3389" y="2630"/>
                    <a:pt x="3447" y="2681"/>
                    <a:pt x="3511" y="2728"/>
                  </a:cubicBezTo>
                  <a:cubicBezTo>
                    <a:pt x="3573" y="2780"/>
                    <a:pt x="3637" y="2824"/>
                    <a:pt x="3706" y="2868"/>
                  </a:cubicBezTo>
                  <a:cubicBezTo>
                    <a:pt x="3736" y="2892"/>
                    <a:pt x="3770" y="2912"/>
                    <a:pt x="3804" y="2933"/>
                  </a:cubicBezTo>
                  <a:cubicBezTo>
                    <a:pt x="3838" y="2956"/>
                    <a:pt x="3872" y="2977"/>
                    <a:pt x="3906" y="2997"/>
                  </a:cubicBezTo>
                  <a:lnTo>
                    <a:pt x="4012" y="3055"/>
                  </a:lnTo>
                  <a:lnTo>
                    <a:pt x="4120" y="3110"/>
                  </a:lnTo>
                  <a:cubicBezTo>
                    <a:pt x="4138" y="3120"/>
                    <a:pt x="4155" y="3130"/>
                    <a:pt x="4175" y="3137"/>
                  </a:cubicBezTo>
                  <a:lnTo>
                    <a:pt x="4232" y="3164"/>
                  </a:lnTo>
                  <a:cubicBezTo>
                    <a:pt x="4270" y="3181"/>
                    <a:pt x="4307" y="3198"/>
                    <a:pt x="4345" y="3215"/>
                  </a:cubicBezTo>
                  <a:cubicBezTo>
                    <a:pt x="4423" y="3242"/>
                    <a:pt x="4498" y="3276"/>
                    <a:pt x="4576" y="3300"/>
                  </a:cubicBezTo>
                  <a:cubicBezTo>
                    <a:pt x="4654" y="3327"/>
                    <a:pt x="4736" y="3347"/>
                    <a:pt x="4814" y="3368"/>
                  </a:cubicBezTo>
                  <a:cubicBezTo>
                    <a:pt x="4896" y="3392"/>
                    <a:pt x="4978" y="3405"/>
                    <a:pt x="5063" y="3409"/>
                  </a:cubicBezTo>
                  <a:cubicBezTo>
                    <a:pt x="5074" y="3409"/>
                    <a:pt x="5086" y="3409"/>
                    <a:pt x="5097" y="3409"/>
                  </a:cubicBezTo>
                  <a:cubicBezTo>
                    <a:pt x="5174" y="3409"/>
                    <a:pt x="5251" y="3397"/>
                    <a:pt x="5325" y="3361"/>
                  </a:cubicBezTo>
                  <a:cubicBezTo>
                    <a:pt x="5410" y="3324"/>
                    <a:pt x="5477" y="3249"/>
                    <a:pt x="5512" y="3160"/>
                  </a:cubicBezTo>
                  <a:cubicBezTo>
                    <a:pt x="5543" y="3075"/>
                    <a:pt x="5543" y="2984"/>
                    <a:pt x="5532" y="2902"/>
                  </a:cubicBezTo>
                  <a:cubicBezTo>
                    <a:pt x="5525" y="2882"/>
                    <a:pt x="5522" y="2862"/>
                    <a:pt x="5515" y="2841"/>
                  </a:cubicBezTo>
                  <a:lnTo>
                    <a:pt x="5508" y="2813"/>
                  </a:lnTo>
                  <a:lnTo>
                    <a:pt x="5508" y="2807"/>
                  </a:lnTo>
                  <a:lnTo>
                    <a:pt x="5505" y="2804"/>
                  </a:lnTo>
                  <a:lnTo>
                    <a:pt x="5505" y="2800"/>
                  </a:lnTo>
                  <a:lnTo>
                    <a:pt x="5502" y="2800"/>
                  </a:lnTo>
                  <a:lnTo>
                    <a:pt x="5502" y="2796"/>
                  </a:lnTo>
                  <a:lnTo>
                    <a:pt x="5505" y="2800"/>
                  </a:lnTo>
                  <a:lnTo>
                    <a:pt x="5512" y="2800"/>
                  </a:lnTo>
                  <a:cubicBezTo>
                    <a:pt x="5525" y="2807"/>
                    <a:pt x="5539" y="2813"/>
                    <a:pt x="5549" y="2817"/>
                  </a:cubicBezTo>
                  <a:cubicBezTo>
                    <a:pt x="5570" y="2827"/>
                    <a:pt x="5587" y="2834"/>
                    <a:pt x="5604" y="2841"/>
                  </a:cubicBezTo>
                  <a:cubicBezTo>
                    <a:pt x="5678" y="2871"/>
                    <a:pt x="5747" y="2898"/>
                    <a:pt x="5818" y="2923"/>
                  </a:cubicBezTo>
                  <a:cubicBezTo>
                    <a:pt x="6182" y="3052"/>
                    <a:pt x="6549" y="3123"/>
                    <a:pt x="6903" y="3140"/>
                  </a:cubicBezTo>
                  <a:cubicBezTo>
                    <a:pt x="6984" y="3145"/>
                    <a:pt x="7065" y="3148"/>
                    <a:pt x="7145" y="3148"/>
                  </a:cubicBezTo>
                  <a:cubicBezTo>
                    <a:pt x="7236" y="3148"/>
                    <a:pt x="7326" y="3144"/>
                    <a:pt x="7413" y="3137"/>
                  </a:cubicBezTo>
                  <a:cubicBezTo>
                    <a:pt x="7580" y="3123"/>
                    <a:pt x="7740" y="3096"/>
                    <a:pt x="7886" y="3052"/>
                  </a:cubicBezTo>
                  <a:cubicBezTo>
                    <a:pt x="8036" y="3008"/>
                    <a:pt x="8171" y="2939"/>
                    <a:pt x="8284" y="2851"/>
                  </a:cubicBezTo>
                  <a:cubicBezTo>
                    <a:pt x="8396" y="2760"/>
                    <a:pt x="8482" y="2650"/>
                    <a:pt x="8536" y="2535"/>
                  </a:cubicBezTo>
                  <a:cubicBezTo>
                    <a:pt x="8590" y="2422"/>
                    <a:pt x="8611" y="2300"/>
                    <a:pt x="8600" y="2191"/>
                  </a:cubicBezTo>
                  <a:cubicBezTo>
                    <a:pt x="8600" y="2164"/>
                    <a:pt x="8594" y="2137"/>
                    <a:pt x="8587" y="2110"/>
                  </a:cubicBezTo>
                  <a:cubicBezTo>
                    <a:pt x="8580" y="2086"/>
                    <a:pt x="8576" y="2058"/>
                    <a:pt x="8563" y="2038"/>
                  </a:cubicBezTo>
                  <a:cubicBezTo>
                    <a:pt x="8546" y="1990"/>
                    <a:pt x="8522" y="1950"/>
                    <a:pt x="8495" y="1912"/>
                  </a:cubicBezTo>
                  <a:cubicBezTo>
                    <a:pt x="8441" y="1841"/>
                    <a:pt x="8376" y="1786"/>
                    <a:pt x="8318" y="1752"/>
                  </a:cubicBezTo>
                  <a:cubicBezTo>
                    <a:pt x="8257" y="1719"/>
                    <a:pt x="8199" y="1705"/>
                    <a:pt x="8151" y="1698"/>
                  </a:cubicBezTo>
                  <a:cubicBezTo>
                    <a:pt x="8127" y="1694"/>
                    <a:pt x="8107" y="1691"/>
                    <a:pt x="8087" y="1691"/>
                  </a:cubicBezTo>
                  <a:cubicBezTo>
                    <a:pt x="8069" y="1694"/>
                    <a:pt x="8056" y="1694"/>
                    <a:pt x="8042" y="1694"/>
                  </a:cubicBezTo>
                  <a:cubicBezTo>
                    <a:pt x="8019" y="1701"/>
                    <a:pt x="8005" y="1701"/>
                    <a:pt x="8005" y="1701"/>
                  </a:cubicBezTo>
                  <a:cubicBezTo>
                    <a:pt x="8005" y="1701"/>
                    <a:pt x="8019" y="1701"/>
                    <a:pt x="8042" y="1698"/>
                  </a:cubicBezTo>
                  <a:cubicBezTo>
                    <a:pt x="8056" y="1694"/>
                    <a:pt x="8069" y="1694"/>
                    <a:pt x="8087" y="1694"/>
                  </a:cubicBezTo>
                  <a:cubicBezTo>
                    <a:pt x="8107" y="1694"/>
                    <a:pt x="8127" y="1698"/>
                    <a:pt x="8151" y="1701"/>
                  </a:cubicBezTo>
                  <a:cubicBezTo>
                    <a:pt x="8196" y="1711"/>
                    <a:pt x="8253" y="1728"/>
                    <a:pt x="8311" y="1766"/>
                  </a:cubicBezTo>
                  <a:cubicBezTo>
                    <a:pt x="8369" y="1800"/>
                    <a:pt x="8427" y="1854"/>
                    <a:pt x="8478" y="1926"/>
                  </a:cubicBezTo>
                  <a:cubicBezTo>
                    <a:pt x="8502" y="1964"/>
                    <a:pt x="8526" y="2000"/>
                    <a:pt x="8539" y="2048"/>
                  </a:cubicBezTo>
                  <a:cubicBezTo>
                    <a:pt x="8549" y="2069"/>
                    <a:pt x="8553" y="2093"/>
                    <a:pt x="8559" y="2116"/>
                  </a:cubicBezTo>
                  <a:cubicBezTo>
                    <a:pt x="8563" y="2140"/>
                    <a:pt x="8567" y="2168"/>
                    <a:pt x="8567" y="2191"/>
                  </a:cubicBezTo>
                  <a:cubicBezTo>
                    <a:pt x="8573" y="2297"/>
                    <a:pt x="8549" y="2408"/>
                    <a:pt x="8495" y="2518"/>
                  </a:cubicBezTo>
                  <a:cubicBezTo>
                    <a:pt x="8441" y="2623"/>
                    <a:pt x="8355" y="2725"/>
                    <a:pt x="8250" y="2804"/>
                  </a:cubicBezTo>
                  <a:cubicBezTo>
                    <a:pt x="8141" y="2885"/>
                    <a:pt x="8012" y="2946"/>
                    <a:pt x="7869" y="2987"/>
                  </a:cubicBezTo>
                  <a:cubicBezTo>
                    <a:pt x="7726" y="3028"/>
                    <a:pt x="7570" y="3052"/>
                    <a:pt x="7410" y="3062"/>
                  </a:cubicBezTo>
                  <a:cubicBezTo>
                    <a:pt x="7340" y="3066"/>
                    <a:pt x="7270" y="3068"/>
                    <a:pt x="7200" y="3068"/>
                  </a:cubicBezTo>
                  <a:cubicBezTo>
                    <a:pt x="7104" y="3068"/>
                    <a:pt x="7006" y="3064"/>
                    <a:pt x="6906" y="3058"/>
                  </a:cubicBezTo>
                  <a:cubicBezTo>
                    <a:pt x="6563" y="3031"/>
                    <a:pt x="6206" y="2960"/>
                    <a:pt x="5852" y="2831"/>
                  </a:cubicBezTo>
                  <a:cubicBezTo>
                    <a:pt x="5780" y="2807"/>
                    <a:pt x="5712" y="2780"/>
                    <a:pt x="5645" y="2749"/>
                  </a:cubicBezTo>
                  <a:cubicBezTo>
                    <a:pt x="5628" y="2742"/>
                    <a:pt x="5607" y="2735"/>
                    <a:pt x="5590" y="2725"/>
                  </a:cubicBezTo>
                  <a:lnTo>
                    <a:pt x="5563" y="2715"/>
                  </a:lnTo>
                  <a:lnTo>
                    <a:pt x="5546" y="2708"/>
                  </a:lnTo>
                  <a:lnTo>
                    <a:pt x="5522" y="2694"/>
                  </a:lnTo>
                  <a:cubicBezTo>
                    <a:pt x="5485" y="2678"/>
                    <a:pt x="5450" y="2661"/>
                    <a:pt x="5413" y="2640"/>
                  </a:cubicBezTo>
                  <a:cubicBezTo>
                    <a:pt x="5375" y="2623"/>
                    <a:pt x="5339" y="2603"/>
                    <a:pt x="5298" y="2582"/>
                  </a:cubicBezTo>
                  <a:lnTo>
                    <a:pt x="5298" y="2582"/>
                  </a:lnTo>
                  <a:cubicBezTo>
                    <a:pt x="5314" y="2620"/>
                    <a:pt x="5325" y="2647"/>
                    <a:pt x="5342" y="2684"/>
                  </a:cubicBezTo>
                  <a:cubicBezTo>
                    <a:pt x="5359" y="2719"/>
                    <a:pt x="5372" y="2755"/>
                    <a:pt x="5383" y="2790"/>
                  </a:cubicBezTo>
                  <a:lnTo>
                    <a:pt x="5400" y="2837"/>
                  </a:lnTo>
                  <a:lnTo>
                    <a:pt x="5403" y="2848"/>
                  </a:lnTo>
                  <a:lnTo>
                    <a:pt x="5403" y="2854"/>
                  </a:lnTo>
                  <a:lnTo>
                    <a:pt x="5406" y="2868"/>
                  </a:lnTo>
                  <a:cubicBezTo>
                    <a:pt x="5410" y="2885"/>
                    <a:pt x="5413" y="2902"/>
                    <a:pt x="5416" y="2919"/>
                  </a:cubicBezTo>
                  <a:cubicBezTo>
                    <a:pt x="5427" y="2991"/>
                    <a:pt x="5427" y="3062"/>
                    <a:pt x="5403" y="3120"/>
                  </a:cubicBezTo>
                  <a:cubicBezTo>
                    <a:pt x="5379" y="3181"/>
                    <a:pt x="5334" y="3232"/>
                    <a:pt x="5273" y="3259"/>
                  </a:cubicBezTo>
                  <a:cubicBezTo>
                    <a:pt x="5223" y="3286"/>
                    <a:pt x="5159" y="3297"/>
                    <a:pt x="5095" y="3297"/>
                  </a:cubicBezTo>
                  <a:cubicBezTo>
                    <a:pt x="5086" y="3297"/>
                    <a:pt x="5078" y="3297"/>
                    <a:pt x="5069" y="3297"/>
                  </a:cubicBezTo>
                  <a:cubicBezTo>
                    <a:pt x="4995" y="3293"/>
                    <a:pt x="4916" y="3280"/>
                    <a:pt x="4841" y="3262"/>
                  </a:cubicBezTo>
                  <a:cubicBezTo>
                    <a:pt x="4767" y="3239"/>
                    <a:pt x="4689" y="3222"/>
                    <a:pt x="4614" y="3195"/>
                  </a:cubicBezTo>
                  <a:cubicBezTo>
                    <a:pt x="4535" y="3171"/>
                    <a:pt x="4461" y="3140"/>
                    <a:pt x="4386" y="3110"/>
                  </a:cubicBezTo>
                  <a:cubicBezTo>
                    <a:pt x="4351" y="3096"/>
                    <a:pt x="4314" y="3079"/>
                    <a:pt x="4277" y="3062"/>
                  </a:cubicBezTo>
                  <a:lnTo>
                    <a:pt x="4222" y="3038"/>
                  </a:lnTo>
                  <a:cubicBezTo>
                    <a:pt x="4205" y="3028"/>
                    <a:pt x="4185" y="3021"/>
                    <a:pt x="4168" y="3011"/>
                  </a:cubicBezTo>
                  <a:lnTo>
                    <a:pt x="4066" y="2960"/>
                  </a:lnTo>
                  <a:lnTo>
                    <a:pt x="3964" y="2902"/>
                  </a:lnTo>
                  <a:cubicBezTo>
                    <a:pt x="3930" y="2882"/>
                    <a:pt x="3896" y="2862"/>
                    <a:pt x="3862" y="2841"/>
                  </a:cubicBezTo>
                  <a:cubicBezTo>
                    <a:pt x="3831" y="2821"/>
                    <a:pt x="3797" y="2800"/>
                    <a:pt x="3763" y="2780"/>
                  </a:cubicBezTo>
                  <a:cubicBezTo>
                    <a:pt x="3702" y="2735"/>
                    <a:pt x="3637" y="2691"/>
                    <a:pt x="3576" y="2644"/>
                  </a:cubicBezTo>
                  <a:cubicBezTo>
                    <a:pt x="3515" y="2596"/>
                    <a:pt x="3457" y="2548"/>
                    <a:pt x="3400" y="2497"/>
                  </a:cubicBezTo>
                  <a:cubicBezTo>
                    <a:pt x="3284" y="2395"/>
                    <a:pt x="3175" y="2290"/>
                    <a:pt x="3076" y="2174"/>
                  </a:cubicBezTo>
                  <a:cubicBezTo>
                    <a:pt x="3025" y="2119"/>
                    <a:pt x="2981" y="2061"/>
                    <a:pt x="2933" y="2004"/>
                  </a:cubicBezTo>
                  <a:cubicBezTo>
                    <a:pt x="2923" y="1987"/>
                    <a:pt x="2910" y="1973"/>
                    <a:pt x="2899" y="1959"/>
                  </a:cubicBezTo>
                  <a:lnTo>
                    <a:pt x="2865" y="1909"/>
                  </a:lnTo>
                  <a:cubicBezTo>
                    <a:pt x="2844" y="1878"/>
                    <a:pt x="2821" y="1851"/>
                    <a:pt x="2800" y="1813"/>
                  </a:cubicBezTo>
                  <a:lnTo>
                    <a:pt x="2770" y="1763"/>
                  </a:lnTo>
                  <a:lnTo>
                    <a:pt x="2739" y="1719"/>
                  </a:lnTo>
                  <a:cubicBezTo>
                    <a:pt x="2719" y="1722"/>
                    <a:pt x="2698" y="1722"/>
                    <a:pt x="2681" y="1725"/>
                  </a:cubicBezTo>
                  <a:cubicBezTo>
                    <a:pt x="2675" y="1732"/>
                    <a:pt x="2665" y="1742"/>
                    <a:pt x="2634" y="1759"/>
                  </a:cubicBezTo>
                  <a:cubicBezTo>
                    <a:pt x="2640" y="1783"/>
                    <a:pt x="2644" y="1804"/>
                    <a:pt x="2651" y="1827"/>
                  </a:cubicBezTo>
                  <a:cubicBezTo>
                    <a:pt x="2654" y="1851"/>
                    <a:pt x="2657" y="1871"/>
                    <a:pt x="2661" y="1892"/>
                  </a:cubicBezTo>
                  <a:cubicBezTo>
                    <a:pt x="2665" y="1912"/>
                    <a:pt x="2668" y="1932"/>
                    <a:pt x="2671" y="1953"/>
                  </a:cubicBezTo>
                  <a:cubicBezTo>
                    <a:pt x="2671" y="1959"/>
                    <a:pt x="2671" y="1970"/>
                    <a:pt x="2675" y="1980"/>
                  </a:cubicBezTo>
                  <a:lnTo>
                    <a:pt x="2675" y="1997"/>
                  </a:lnTo>
                  <a:cubicBezTo>
                    <a:pt x="2678" y="2035"/>
                    <a:pt x="2678" y="2072"/>
                    <a:pt x="2678" y="2106"/>
                  </a:cubicBezTo>
                  <a:cubicBezTo>
                    <a:pt x="2675" y="2195"/>
                    <a:pt x="2648" y="2276"/>
                    <a:pt x="2596" y="2341"/>
                  </a:cubicBezTo>
                  <a:cubicBezTo>
                    <a:pt x="2546" y="2402"/>
                    <a:pt x="2467" y="2439"/>
                    <a:pt x="2386" y="2453"/>
                  </a:cubicBezTo>
                  <a:cubicBezTo>
                    <a:pt x="2368" y="2455"/>
                    <a:pt x="2350" y="2457"/>
                    <a:pt x="2332" y="2457"/>
                  </a:cubicBezTo>
                  <a:cubicBezTo>
                    <a:pt x="2267" y="2457"/>
                    <a:pt x="2202" y="2443"/>
                    <a:pt x="2141" y="2422"/>
                  </a:cubicBezTo>
                  <a:cubicBezTo>
                    <a:pt x="2062" y="2392"/>
                    <a:pt x="1991" y="2344"/>
                    <a:pt x="1923" y="2293"/>
                  </a:cubicBezTo>
                  <a:cubicBezTo>
                    <a:pt x="1858" y="2239"/>
                    <a:pt x="1797" y="2181"/>
                    <a:pt x="1736" y="2123"/>
                  </a:cubicBezTo>
                  <a:cubicBezTo>
                    <a:pt x="1674" y="2066"/>
                    <a:pt x="1613" y="2008"/>
                    <a:pt x="1559" y="1950"/>
                  </a:cubicBezTo>
                  <a:cubicBezTo>
                    <a:pt x="1443" y="1834"/>
                    <a:pt x="1334" y="1719"/>
                    <a:pt x="1232" y="1606"/>
                  </a:cubicBezTo>
                  <a:cubicBezTo>
                    <a:pt x="824" y="1157"/>
                    <a:pt x="514" y="755"/>
                    <a:pt x="310" y="463"/>
                  </a:cubicBezTo>
                  <a:cubicBezTo>
                    <a:pt x="208" y="320"/>
                    <a:pt x="130" y="204"/>
                    <a:pt x="79" y="123"/>
                  </a:cubicBezTo>
                  <a:cubicBezTo>
                    <a:pt x="28"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2"/>
            <p:cNvSpPr/>
            <p:nvPr/>
          </p:nvSpPr>
          <p:spPr>
            <a:xfrm>
              <a:off x="1473306" y="419526"/>
              <a:ext cx="59177" cy="52460"/>
            </a:xfrm>
            <a:custGeom>
              <a:avLst/>
              <a:gdLst/>
              <a:ahLst/>
              <a:cxnLst/>
              <a:rect l="l" t="t" r="r" b="b"/>
              <a:pathLst>
                <a:path w="1348" h="1195" extrusionOk="0">
                  <a:moveTo>
                    <a:pt x="630" y="1"/>
                  </a:moveTo>
                  <a:cubicBezTo>
                    <a:pt x="555" y="1"/>
                    <a:pt x="478" y="12"/>
                    <a:pt x="402" y="36"/>
                  </a:cubicBezTo>
                  <a:cubicBezTo>
                    <a:pt x="334" y="56"/>
                    <a:pt x="266" y="87"/>
                    <a:pt x="201" y="131"/>
                  </a:cubicBezTo>
                  <a:cubicBezTo>
                    <a:pt x="140" y="175"/>
                    <a:pt x="82" y="237"/>
                    <a:pt x="52" y="312"/>
                  </a:cubicBezTo>
                  <a:cubicBezTo>
                    <a:pt x="18" y="387"/>
                    <a:pt x="7" y="464"/>
                    <a:pt x="4" y="543"/>
                  </a:cubicBezTo>
                  <a:cubicBezTo>
                    <a:pt x="1" y="621"/>
                    <a:pt x="11" y="700"/>
                    <a:pt x="32" y="775"/>
                  </a:cubicBezTo>
                  <a:cubicBezTo>
                    <a:pt x="55" y="849"/>
                    <a:pt x="89" y="921"/>
                    <a:pt x="140" y="985"/>
                  </a:cubicBezTo>
                  <a:cubicBezTo>
                    <a:pt x="188" y="1047"/>
                    <a:pt x="249" y="1101"/>
                    <a:pt x="321" y="1138"/>
                  </a:cubicBezTo>
                  <a:cubicBezTo>
                    <a:pt x="393" y="1175"/>
                    <a:pt x="474" y="1195"/>
                    <a:pt x="555" y="1195"/>
                  </a:cubicBezTo>
                  <a:cubicBezTo>
                    <a:pt x="631" y="1195"/>
                    <a:pt x="706" y="1178"/>
                    <a:pt x="773" y="1142"/>
                  </a:cubicBezTo>
                  <a:cubicBezTo>
                    <a:pt x="844" y="1108"/>
                    <a:pt x="899" y="1047"/>
                    <a:pt x="936" y="982"/>
                  </a:cubicBezTo>
                  <a:cubicBezTo>
                    <a:pt x="971" y="918"/>
                    <a:pt x="987" y="846"/>
                    <a:pt x="984" y="775"/>
                  </a:cubicBezTo>
                  <a:cubicBezTo>
                    <a:pt x="987" y="740"/>
                    <a:pt x="977" y="703"/>
                    <a:pt x="971" y="673"/>
                  </a:cubicBezTo>
                  <a:cubicBezTo>
                    <a:pt x="957" y="638"/>
                    <a:pt x="943" y="607"/>
                    <a:pt x="922" y="580"/>
                  </a:cubicBezTo>
                  <a:cubicBezTo>
                    <a:pt x="885" y="526"/>
                    <a:pt x="831" y="485"/>
                    <a:pt x="779" y="461"/>
                  </a:cubicBezTo>
                  <a:cubicBezTo>
                    <a:pt x="729" y="434"/>
                    <a:pt x="671" y="417"/>
                    <a:pt x="616" y="417"/>
                  </a:cubicBezTo>
                  <a:cubicBezTo>
                    <a:pt x="558" y="417"/>
                    <a:pt x="504" y="441"/>
                    <a:pt x="470" y="478"/>
                  </a:cubicBezTo>
                  <a:cubicBezTo>
                    <a:pt x="440" y="519"/>
                    <a:pt x="426" y="563"/>
                    <a:pt x="423" y="604"/>
                  </a:cubicBezTo>
                  <a:cubicBezTo>
                    <a:pt x="419" y="645"/>
                    <a:pt x="426" y="682"/>
                    <a:pt x="436" y="713"/>
                  </a:cubicBezTo>
                  <a:cubicBezTo>
                    <a:pt x="460" y="778"/>
                    <a:pt x="501" y="815"/>
                    <a:pt x="535" y="829"/>
                  </a:cubicBezTo>
                  <a:cubicBezTo>
                    <a:pt x="552" y="836"/>
                    <a:pt x="562" y="836"/>
                    <a:pt x="572" y="836"/>
                  </a:cubicBezTo>
                  <a:cubicBezTo>
                    <a:pt x="566" y="832"/>
                    <a:pt x="552" y="829"/>
                    <a:pt x="538" y="822"/>
                  </a:cubicBezTo>
                  <a:cubicBezTo>
                    <a:pt x="508" y="805"/>
                    <a:pt x="473" y="767"/>
                    <a:pt x="460" y="706"/>
                  </a:cubicBezTo>
                  <a:cubicBezTo>
                    <a:pt x="450" y="679"/>
                    <a:pt x="450" y="645"/>
                    <a:pt x="453" y="607"/>
                  </a:cubicBezTo>
                  <a:cubicBezTo>
                    <a:pt x="460" y="574"/>
                    <a:pt x="477" y="536"/>
                    <a:pt x="504" y="509"/>
                  </a:cubicBezTo>
                  <a:cubicBezTo>
                    <a:pt x="529" y="484"/>
                    <a:pt x="564" y="471"/>
                    <a:pt x="601" y="471"/>
                  </a:cubicBezTo>
                  <a:cubicBezTo>
                    <a:pt x="605" y="471"/>
                    <a:pt x="609" y="471"/>
                    <a:pt x="613" y="472"/>
                  </a:cubicBezTo>
                  <a:cubicBezTo>
                    <a:pt x="657" y="475"/>
                    <a:pt x="705" y="495"/>
                    <a:pt x="749" y="519"/>
                  </a:cubicBezTo>
                  <a:cubicBezTo>
                    <a:pt x="790" y="546"/>
                    <a:pt x="831" y="580"/>
                    <a:pt x="858" y="624"/>
                  </a:cubicBezTo>
                  <a:cubicBezTo>
                    <a:pt x="872" y="645"/>
                    <a:pt x="878" y="669"/>
                    <a:pt x="885" y="696"/>
                  </a:cubicBezTo>
                  <a:cubicBezTo>
                    <a:pt x="892" y="720"/>
                    <a:pt x="895" y="747"/>
                    <a:pt x="892" y="775"/>
                  </a:cubicBezTo>
                  <a:cubicBezTo>
                    <a:pt x="889" y="883"/>
                    <a:pt x="828" y="999"/>
                    <a:pt x="726" y="1053"/>
                  </a:cubicBezTo>
                  <a:cubicBezTo>
                    <a:pt x="678" y="1078"/>
                    <a:pt x="622" y="1091"/>
                    <a:pt x="564" y="1091"/>
                  </a:cubicBezTo>
                  <a:cubicBezTo>
                    <a:pt x="497" y="1091"/>
                    <a:pt x="428" y="1074"/>
                    <a:pt x="368" y="1043"/>
                  </a:cubicBezTo>
                  <a:cubicBezTo>
                    <a:pt x="252" y="989"/>
                    <a:pt x="170" y="873"/>
                    <a:pt x="134" y="744"/>
                  </a:cubicBezTo>
                  <a:cubicBezTo>
                    <a:pt x="113" y="679"/>
                    <a:pt x="106" y="611"/>
                    <a:pt x="106" y="546"/>
                  </a:cubicBezTo>
                  <a:cubicBezTo>
                    <a:pt x="106" y="478"/>
                    <a:pt x="120" y="411"/>
                    <a:pt x="144" y="353"/>
                  </a:cubicBezTo>
                  <a:cubicBezTo>
                    <a:pt x="191" y="237"/>
                    <a:pt x="310" y="162"/>
                    <a:pt x="429" y="122"/>
                  </a:cubicBezTo>
                  <a:cubicBezTo>
                    <a:pt x="508" y="95"/>
                    <a:pt x="590" y="83"/>
                    <a:pt x="669" y="83"/>
                  </a:cubicBezTo>
                  <a:cubicBezTo>
                    <a:pt x="713" y="83"/>
                    <a:pt x="756" y="87"/>
                    <a:pt x="797" y="94"/>
                  </a:cubicBezTo>
                  <a:cubicBezTo>
                    <a:pt x="916" y="114"/>
                    <a:pt x="1021" y="166"/>
                    <a:pt x="1100" y="233"/>
                  </a:cubicBezTo>
                  <a:cubicBezTo>
                    <a:pt x="1181" y="298"/>
                    <a:pt x="1236" y="380"/>
                    <a:pt x="1273" y="458"/>
                  </a:cubicBezTo>
                  <a:cubicBezTo>
                    <a:pt x="1310" y="536"/>
                    <a:pt x="1327" y="611"/>
                    <a:pt x="1331" y="676"/>
                  </a:cubicBezTo>
                  <a:cubicBezTo>
                    <a:pt x="1338" y="737"/>
                    <a:pt x="1331" y="788"/>
                    <a:pt x="1327" y="822"/>
                  </a:cubicBezTo>
                  <a:cubicBezTo>
                    <a:pt x="1321" y="856"/>
                    <a:pt x="1317" y="873"/>
                    <a:pt x="1317" y="873"/>
                  </a:cubicBezTo>
                  <a:cubicBezTo>
                    <a:pt x="1317" y="873"/>
                    <a:pt x="1321" y="856"/>
                    <a:pt x="1331" y="822"/>
                  </a:cubicBezTo>
                  <a:cubicBezTo>
                    <a:pt x="1338" y="788"/>
                    <a:pt x="1348" y="740"/>
                    <a:pt x="1348" y="676"/>
                  </a:cubicBezTo>
                  <a:cubicBezTo>
                    <a:pt x="1348" y="611"/>
                    <a:pt x="1338" y="530"/>
                    <a:pt x="1307" y="444"/>
                  </a:cubicBezTo>
                  <a:cubicBezTo>
                    <a:pt x="1277" y="359"/>
                    <a:pt x="1222" y="268"/>
                    <a:pt x="1137" y="189"/>
                  </a:cubicBezTo>
                  <a:cubicBezTo>
                    <a:pt x="1055" y="111"/>
                    <a:pt x="939" y="50"/>
                    <a:pt x="814" y="23"/>
                  </a:cubicBezTo>
                  <a:cubicBezTo>
                    <a:pt x="755" y="9"/>
                    <a:pt x="693"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2"/>
            <p:cNvSpPr/>
            <p:nvPr/>
          </p:nvSpPr>
          <p:spPr>
            <a:xfrm>
              <a:off x="952422" y="311925"/>
              <a:ext cx="455638" cy="189692"/>
            </a:xfrm>
            <a:custGeom>
              <a:avLst/>
              <a:gdLst/>
              <a:ahLst/>
              <a:cxnLst/>
              <a:rect l="l" t="t" r="r" b="b"/>
              <a:pathLst>
                <a:path w="10379" h="4321" extrusionOk="0">
                  <a:moveTo>
                    <a:pt x="1232" y="1"/>
                  </a:moveTo>
                  <a:cubicBezTo>
                    <a:pt x="1174" y="1"/>
                    <a:pt x="1116" y="4"/>
                    <a:pt x="1062" y="4"/>
                  </a:cubicBezTo>
                  <a:lnTo>
                    <a:pt x="902" y="4"/>
                  </a:lnTo>
                  <a:cubicBezTo>
                    <a:pt x="851" y="4"/>
                    <a:pt x="800" y="4"/>
                    <a:pt x="753" y="7"/>
                  </a:cubicBezTo>
                  <a:cubicBezTo>
                    <a:pt x="657" y="14"/>
                    <a:pt x="572" y="17"/>
                    <a:pt x="494" y="21"/>
                  </a:cubicBezTo>
                  <a:cubicBezTo>
                    <a:pt x="412" y="25"/>
                    <a:pt x="345" y="31"/>
                    <a:pt x="283" y="38"/>
                  </a:cubicBezTo>
                  <a:cubicBezTo>
                    <a:pt x="222" y="45"/>
                    <a:pt x="171" y="51"/>
                    <a:pt x="130" y="55"/>
                  </a:cubicBezTo>
                  <a:cubicBezTo>
                    <a:pt x="45" y="62"/>
                    <a:pt x="1" y="65"/>
                    <a:pt x="1" y="65"/>
                  </a:cubicBezTo>
                  <a:cubicBezTo>
                    <a:pt x="1" y="65"/>
                    <a:pt x="45" y="69"/>
                    <a:pt x="130" y="69"/>
                  </a:cubicBezTo>
                  <a:lnTo>
                    <a:pt x="283" y="69"/>
                  </a:lnTo>
                  <a:cubicBezTo>
                    <a:pt x="345" y="72"/>
                    <a:pt x="416" y="72"/>
                    <a:pt x="494" y="75"/>
                  </a:cubicBezTo>
                  <a:cubicBezTo>
                    <a:pt x="572" y="78"/>
                    <a:pt x="657" y="82"/>
                    <a:pt x="753" y="86"/>
                  </a:cubicBezTo>
                  <a:cubicBezTo>
                    <a:pt x="800" y="89"/>
                    <a:pt x="847" y="92"/>
                    <a:pt x="899" y="96"/>
                  </a:cubicBezTo>
                  <a:cubicBezTo>
                    <a:pt x="949" y="103"/>
                    <a:pt x="1004" y="106"/>
                    <a:pt x="1055" y="109"/>
                  </a:cubicBezTo>
                  <a:cubicBezTo>
                    <a:pt x="1110" y="113"/>
                    <a:pt x="1167" y="119"/>
                    <a:pt x="1225" y="123"/>
                  </a:cubicBezTo>
                  <a:cubicBezTo>
                    <a:pt x="1283" y="130"/>
                    <a:pt x="1341" y="136"/>
                    <a:pt x="1402" y="144"/>
                  </a:cubicBezTo>
                  <a:cubicBezTo>
                    <a:pt x="1463" y="150"/>
                    <a:pt x="1524" y="157"/>
                    <a:pt x="1590" y="164"/>
                  </a:cubicBezTo>
                  <a:cubicBezTo>
                    <a:pt x="1651" y="171"/>
                    <a:pt x="1715" y="180"/>
                    <a:pt x="1783" y="191"/>
                  </a:cubicBezTo>
                  <a:cubicBezTo>
                    <a:pt x="2310" y="259"/>
                    <a:pt x="2923" y="392"/>
                    <a:pt x="3559" y="582"/>
                  </a:cubicBezTo>
                  <a:cubicBezTo>
                    <a:pt x="3637" y="606"/>
                    <a:pt x="3719" y="637"/>
                    <a:pt x="3797" y="661"/>
                  </a:cubicBezTo>
                  <a:cubicBezTo>
                    <a:pt x="3838" y="674"/>
                    <a:pt x="3879" y="687"/>
                    <a:pt x="3920" y="701"/>
                  </a:cubicBezTo>
                  <a:lnTo>
                    <a:pt x="3978" y="722"/>
                  </a:lnTo>
                  <a:lnTo>
                    <a:pt x="4039" y="742"/>
                  </a:lnTo>
                  <a:cubicBezTo>
                    <a:pt x="4198" y="803"/>
                    <a:pt x="4361" y="861"/>
                    <a:pt x="4521" y="929"/>
                  </a:cubicBezTo>
                  <a:cubicBezTo>
                    <a:pt x="4848" y="1055"/>
                    <a:pt x="5168" y="1212"/>
                    <a:pt x="5481" y="1372"/>
                  </a:cubicBezTo>
                  <a:cubicBezTo>
                    <a:pt x="5637" y="1457"/>
                    <a:pt x="5794" y="1535"/>
                    <a:pt x="5947" y="1630"/>
                  </a:cubicBezTo>
                  <a:cubicBezTo>
                    <a:pt x="6022" y="1674"/>
                    <a:pt x="6096" y="1719"/>
                    <a:pt x="6171" y="1763"/>
                  </a:cubicBezTo>
                  <a:cubicBezTo>
                    <a:pt x="6246" y="1810"/>
                    <a:pt x="6321" y="1858"/>
                    <a:pt x="6396" y="1902"/>
                  </a:cubicBezTo>
                  <a:cubicBezTo>
                    <a:pt x="6688" y="2092"/>
                    <a:pt x="6974" y="2287"/>
                    <a:pt x="7246" y="2480"/>
                  </a:cubicBezTo>
                  <a:cubicBezTo>
                    <a:pt x="7794" y="2868"/>
                    <a:pt x="8311" y="3232"/>
                    <a:pt x="8767" y="3521"/>
                  </a:cubicBezTo>
                  <a:cubicBezTo>
                    <a:pt x="9226" y="3810"/>
                    <a:pt x="9631" y="4011"/>
                    <a:pt x="9920" y="4137"/>
                  </a:cubicBezTo>
                  <a:cubicBezTo>
                    <a:pt x="9991" y="4168"/>
                    <a:pt x="10056" y="4198"/>
                    <a:pt x="10114" y="4218"/>
                  </a:cubicBezTo>
                  <a:cubicBezTo>
                    <a:pt x="10172" y="4239"/>
                    <a:pt x="10219" y="4259"/>
                    <a:pt x="10257" y="4273"/>
                  </a:cubicBezTo>
                  <a:cubicBezTo>
                    <a:pt x="10338" y="4303"/>
                    <a:pt x="10379" y="4320"/>
                    <a:pt x="10379" y="4320"/>
                  </a:cubicBezTo>
                  <a:cubicBezTo>
                    <a:pt x="10379" y="4320"/>
                    <a:pt x="10338" y="4300"/>
                    <a:pt x="10260" y="4267"/>
                  </a:cubicBezTo>
                  <a:cubicBezTo>
                    <a:pt x="10223" y="4246"/>
                    <a:pt x="10175" y="4226"/>
                    <a:pt x="10121" y="4198"/>
                  </a:cubicBezTo>
                  <a:cubicBezTo>
                    <a:pt x="10066" y="4174"/>
                    <a:pt x="10005" y="4140"/>
                    <a:pt x="9937" y="4103"/>
                  </a:cubicBezTo>
                  <a:cubicBezTo>
                    <a:pt x="9900" y="4086"/>
                    <a:pt x="9865" y="4066"/>
                    <a:pt x="9825" y="4045"/>
                  </a:cubicBezTo>
                  <a:cubicBezTo>
                    <a:pt x="9787" y="4025"/>
                    <a:pt x="9750" y="4001"/>
                    <a:pt x="9709" y="3977"/>
                  </a:cubicBezTo>
                  <a:cubicBezTo>
                    <a:pt x="9668" y="3953"/>
                    <a:pt x="9624" y="3929"/>
                    <a:pt x="9583" y="3906"/>
                  </a:cubicBezTo>
                  <a:cubicBezTo>
                    <a:pt x="9539" y="3879"/>
                    <a:pt x="9495" y="3848"/>
                    <a:pt x="9447" y="3821"/>
                  </a:cubicBezTo>
                  <a:cubicBezTo>
                    <a:pt x="9403" y="3790"/>
                    <a:pt x="9355" y="3763"/>
                    <a:pt x="9305" y="3729"/>
                  </a:cubicBezTo>
                  <a:cubicBezTo>
                    <a:pt x="9256" y="3698"/>
                    <a:pt x="9209" y="3664"/>
                    <a:pt x="9158" y="3630"/>
                  </a:cubicBezTo>
                  <a:cubicBezTo>
                    <a:pt x="9056" y="3562"/>
                    <a:pt x="8950" y="3487"/>
                    <a:pt x="8842" y="3413"/>
                  </a:cubicBezTo>
                  <a:cubicBezTo>
                    <a:pt x="8402" y="3103"/>
                    <a:pt x="7920" y="2705"/>
                    <a:pt x="7386" y="2293"/>
                  </a:cubicBezTo>
                  <a:cubicBezTo>
                    <a:pt x="7117" y="2089"/>
                    <a:pt x="6838" y="1879"/>
                    <a:pt x="6542" y="1678"/>
                  </a:cubicBezTo>
                  <a:cubicBezTo>
                    <a:pt x="6468" y="1630"/>
                    <a:pt x="6392" y="1579"/>
                    <a:pt x="6317" y="1532"/>
                  </a:cubicBezTo>
                  <a:cubicBezTo>
                    <a:pt x="6239" y="1483"/>
                    <a:pt x="6161" y="1439"/>
                    <a:pt x="6086" y="1392"/>
                  </a:cubicBezTo>
                  <a:cubicBezTo>
                    <a:pt x="5930" y="1296"/>
                    <a:pt x="5770" y="1212"/>
                    <a:pt x="5610" y="1123"/>
                  </a:cubicBezTo>
                  <a:cubicBezTo>
                    <a:pt x="5287" y="960"/>
                    <a:pt x="4957" y="807"/>
                    <a:pt x="4623" y="678"/>
                  </a:cubicBezTo>
                  <a:cubicBezTo>
                    <a:pt x="4457" y="609"/>
                    <a:pt x="4287" y="555"/>
                    <a:pt x="4124" y="497"/>
                  </a:cubicBezTo>
                  <a:lnTo>
                    <a:pt x="4062" y="477"/>
                  </a:lnTo>
                  <a:lnTo>
                    <a:pt x="3998" y="456"/>
                  </a:lnTo>
                  <a:cubicBezTo>
                    <a:pt x="3957" y="446"/>
                    <a:pt x="3916" y="433"/>
                    <a:pt x="3871" y="419"/>
                  </a:cubicBezTo>
                  <a:cubicBezTo>
                    <a:pt x="3790" y="395"/>
                    <a:pt x="3708" y="372"/>
                    <a:pt x="3626" y="348"/>
                  </a:cubicBezTo>
                  <a:cubicBezTo>
                    <a:pt x="2970" y="171"/>
                    <a:pt x="2341" y="78"/>
                    <a:pt x="1800" y="31"/>
                  </a:cubicBezTo>
                  <a:cubicBezTo>
                    <a:pt x="1732" y="28"/>
                    <a:pt x="1667" y="17"/>
                    <a:pt x="1603" y="14"/>
                  </a:cubicBezTo>
                  <a:cubicBezTo>
                    <a:pt x="1535" y="14"/>
                    <a:pt x="1474" y="11"/>
                    <a:pt x="1412" y="7"/>
                  </a:cubicBezTo>
                  <a:cubicBezTo>
                    <a:pt x="1351" y="7"/>
                    <a:pt x="1290" y="4"/>
                    <a:pt x="1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2"/>
            <p:cNvSpPr/>
            <p:nvPr/>
          </p:nvSpPr>
          <p:spPr>
            <a:xfrm>
              <a:off x="1184351" y="341953"/>
              <a:ext cx="219719" cy="139821"/>
            </a:xfrm>
            <a:custGeom>
              <a:avLst/>
              <a:gdLst/>
              <a:ahLst/>
              <a:cxnLst/>
              <a:rect l="l" t="t" r="r" b="b"/>
              <a:pathLst>
                <a:path w="5005" h="3185" extrusionOk="0">
                  <a:moveTo>
                    <a:pt x="1" y="0"/>
                  </a:moveTo>
                  <a:cubicBezTo>
                    <a:pt x="1" y="0"/>
                    <a:pt x="21" y="11"/>
                    <a:pt x="62" y="27"/>
                  </a:cubicBezTo>
                  <a:cubicBezTo>
                    <a:pt x="103" y="44"/>
                    <a:pt x="160" y="72"/>
                    <a:pt x="235" y="109"/>
                  </a:cubicBezTo>
                  <a:cubicBezTo>
                    <a:pt x="381" y="174"/>
                    <a:pt x="589" y="283"/>
                    <a:pt x="838" y="408"/>
                  </a:cubicBezTo>
                  <a:cubicBezTo>
                    <a:pt x="1086" y="534"/>
                    <a:pt x="1361" y="701"/>
                    <a:pt x="1654" y="888"/>
                  </a:cubicBezTo>
                  <a:cubicBezTo>
                    <a:pt x="1943" y="1075"/>
                    <a:pt x="2246" y="1286"/>
                    <a:pt x="2532" y="1517"/>
                  </a:cubicBezTo>
                  <a:cubicBezTo>
                    <a:pt x="2824" y="1746"/>
                    <a:pt x="3110" y="1983"/>
                    <a:pt x="3389" y="2198"/>
                  </a:cubicBezTo>
                  <a:cubicBezTo>
                    <a:pt x="3664" y="2415"/>
                    <a:pt x="3933" y="2606"/>
                    <a:pt x="4171" y="2759"/>
                  </a:cubicBezTo>
                  <a:cubicBezTo>
                    <a:pt x="4409" y="2912"/>
                    <a:pt x="4620" y="3018"/>
                    <a:pt x="4769" y="3085"/>
                  </a:cubicBezTo>
                  <a:cubicBezTo>
                    <a:pt x="4804" y="3103"/>
                    <a:pt x="4838" y="3116"/>
                    <a:pt x="4868" y="3129"/>
                  </a:cubicBezTo>
                  <a:cubicBezTo>
                    <a:pt x="4899" y="3140"/>
                    <a:pt x="4923" y="3150"/>
                    <a:pt x="4943" y="3160"/>
                  </a:cubicBezTo>
                  <a:cubicBezTo>
                    <a:pt x="4984" y="3178"/>
                    <a:pt x="5005" y="3184"/>
                    <a:pt x="5005" y="3184"/>
                  </a:cubicBezTo>
                  <a:cubicBezTo>
                    <a:pt x="5005" y="3184"/>
                    <a:pt x="4984" y="3174"/>
                    <a:pt x="4947" y="3154"/>
                  </a:cubicBezTo>
                  <a:cubicBezTo>
                    <a:pt x="4929" y="3140"/>
                    <a:pt x="4906" y="3126"/>
                    <a:pt x="4879" y="3113"/>
                  </a:cubicBezTo>
                  <a:cubicBezTo>
                    <a:pt x="4851" y="3096"/>
                    <a:pt x="4818" y="3079"/>
                    <a:pt x="4783" y="3055"/>
                  </a:cubicBezTo>
                  <a:cubicBezTo>
                    <a:pt x="4644" y="2974"/>
                    <a:pt x="4453" y="2837"/>
                    <a:pt x="4232" y="2671"/>
                  </a:cubicBezTo>
                  <a:cubicBezTo>
                    <a:pt x="4011" y="2501"/>
                    <a:pt x="3769" y="2286"/>
                    <a:pt x="3511" y="2052"/>
                  </a:cubicBezTo>
                  <a:cubicBezTo>
                    <a:pt x="3253" y="1817"/>
                    <a:pt x="2977" y="1565"/>
                    <a:pt x="2681" y="1327"/>
                  </a:cubicBezTo>
                  <a:cubicBezTo>
                    <a:pt x="2389" y="1093"/>
                    <a:pt x="2075" y="875"/>
                    <a:pt x="1766" y="701"/>
                  </a:cubicBezTo>
                  <a:cubicBezTo>
                    <a:pt x="1460" y="521"/>
                    <a:pt x="1157" y="388"/>
                    <a:pt x="895" y="279"/>
                  </a:cubicBezTo>
                  <a:cubicBezTo>
                    <a:pt x="637" y="170"/>
                    <a:pt x="409" y="109"/>
                    <a:pt x="249" y="61"/>
                  </a:cubicBezTo>
                  <a:cubicBezTo>
                    <a:pt x="171" y="41"/>
                    <a:pt x="109" y="27"/>
                    <a:pt x="65" y="17"/>
                  </a:cubicBezTo>
                  <a:cubicBezTo>
                    <a:pt x="24"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2"/>
            <p:cNvSpPr/>
            <p:nvPr/>
          </p:nvSpPr>
          <p:spPr>
            <a:xfrm>
              <a:off x="475439" y="690963"/>
              <a:ext cx="61416" cy="279116"/>
            </a:xfrm>
            <a:custGeom>
              <a:avLst/>
              <a:gdLst/>
              <a:ahLst/>
              <a:cxnLst/>
              <a:rect l="l" t="t" r="r" b="b"/>
              <a:pathLst>
                <a:path w="1399" h="6358" extrusionOk="0">
                  <a:moveTo>
                    <a:pt x="964" y="0"/>
                  </a:moveTo>
                  <a:cubicBezTo>
                    <a:pt x="964" y="0"/>
                    <a:pt x="950" y="21"/>
                    <a:pt x="923" y="62"/>
                  </a:cubicBezTo>
                  <a:cubicBezTo>
                    <a:pt x="895" y="106"/>
                    <a:pt x="851" y="164"/>
                    <a:pt x="800" y="241"/>
                  </a:cubicBezTo>
                  <a:cubicBezTo>
                    <a:pt x="705" y="401"/>
                    <a:pt x="559" y="629"/>
                    <a:pt x="426" y="925"/>
                  </a:cubicBezTo>
                  <a:cubicBezTo>
                    <a:pt x="395" y="1000"/>
                    <a:pt x="361" y="1075"/>
                    <a:pt x="331" y="1156"/>
                  </a:cubicBezTo>
                  <a:cubicBezTo>
                    <a:pt x="300" y="1241"/>
                    <a:pt x="266" y="1323"/>
                    <a:pt x="239" y="1415"/>
                  </a:cubicBezTo>
                  <a:cubicBezTo>
                    <a:pt x="177" y="1588"/>
                    <a:pt x="127" y="1783"/>
                    <a:pt x="89" y="1983"/>
                  </a:cubicBezTo>
                  <a:cubicBezTo>
                    <a:pt x="69" y="2082"/>
                    <a:pt x="52" y="2184"/>
                    <a:pt x="38" y="2290"/>
                  </a:cubicBezTo>
                  <a:cubicBezTo>
                    <a:pt x="21" y="2395"/>
                    <a:pt x="17" y="2500"/>
                    <a:pt x="8" y="2605"/>
                  </a:cubicBezTo>
                  <a:cubicBezTo>
                    <a:pt x="0" y="2823"/>
                    <a:pt x="0" y="3041"/>
                    <a:pt x="14" y="3259"/>
                  </a:cubicBezTo>
                  <a:cubicBezTo>
                    <a:pt x="35" y="3477"/>
                    <a:pt x="66" y="3695"/>
                    <a:pt x="106" y="3905"/>
                  </a:cubicBezTo>
                  <a:cubicBezTo>
                    <a:pt x="151" y="4113"/>
                    <a:pt x="201" y="4320"/>
                    <a:pt x="266" y="4514"/>
                  </a:cubicBezTo>
                  <a:cubicBezTo>
                    <a:pt x="392" y="4902"/>
                    <a:pt x="572" y="5242"/>
                    <a:pt x="735" y="5521"/>
                  </a:cubicBezTo>
                  <a:cubicBezTo>
                    <a:pt x="898" y="5800"/>
                    <a:pt x="1076" y="6004"/>
                    <a:pt x="1198" y="6147"/>
                  </a:cubicBezTo>
                  <a:cubicBezTo>
                    <a:pt x="1259" y="6218"/>
                    <a:pt x="1314" y="6266"/>
                    <a:pt x="1347" y="6303"/>
                  </a:cubicBezTo>
                  <a:cubicBezTo>
                    <a:pt x="1382" y="6337"/>
                    <a:pt x="1399" y="6358"/>
                    <a:pt x="1399" y="6358"/>
                  </a:cubicBezTo>
                  <a:cubicBezTo>
                    <a:pt x="1399" y="6358"/>
                    <a:pt x="1385" y="6334"/>
                    <a:pt x="1361" y="6293"/>
                  </a:cubicBezTo>
                  <a:cubicBezTo>
                    <a:pt x="1334" y="6249"/>
                    <a:pt x="1294" y="6188"/>
                    <a:pt x="1249" y="6106"/>
                  </a:cubicBezTo>
                  <a:cubicBezTo>
                    <a:pt x="1154" y="5949"/>
                    <a:pt x="1038" y="5711"/>
                    <a:pt x="909" y="5429"/>
                  </a:cubicBezTo>
                  <a:cubicBezTo>
                    <a:pt x="780" y="5144"/>
                    <a:pt x="667" y="4797"/>
                    <a:pt x="572" y="4422"/>
                  </a:cubicBezTo>
                  <a:cubicBezTo>
                    <a:pt x="528" y="4235"/>
                    <a:pt x="487" y="4042"/>
                    <a:pt x="457" y="3841"/>
                  </a:cubicBezTo>
                  <a:cubicBezTo>
                    <a:pt x="426" y="3643"/>
                    <a:pt x="402" y="3439"/>
                    <a:pt x="392" y="3232"/>
                  </a:cubicBezTo>
                  <a:cubicBezTo>
                    <a:pt x="378" y="3028"/>
                    <a:pt x="375" y="2823"/>
                    <a:pt x="378" y="2623"/>
                  </a:cubicBezTo>
                  <a:cubicBezTo>
                    <a:pt x="388" y="2422"/>
                    <a:pt x="395" y="2221"/>
                    <a:pt x="413" y="2031"/>
                  </a:cubicBezTo>
                  <a:cubicBezTo>
                    <a:pt x="419" y="1980"/>
                    <a:pt x="426" y="1935"/>
                    <a:pt x="429" y="1888"/>
                  </a:cubicBezTo>
                  <a:cubicBezTo>
                    <a:pt x="436" y="1841"/>
                    <a:pt x="440" y="1792"/>
                    <a:pt x="446" y="1748"/>
                  </a:cubicBezTo>
                  <a:cubicBezTo>
                    <a:pt x="453" y="1701"/>
                    <a:pt x="460" y="1654"/>
                    <a:pt x="466" y="1609"/>
                  </a:cubicBezTo>
                  <a:cubicBezTo>
                    <a:pt x="470" y="1565"/>
                    <a:pt x="480" y="1520"/>
                    <a:pt x="487" y="1476"/>
                  </a:cubicBezTo>
                  <a:cubicBezTo>
                    <a:pt x="501" y="1388"/>
                    <a:pt x="518" y="1303"/>
                    <a:pt x="535" y="1221"/>
                  </a:cubicBezTo>
                  <a:cubicBezTo>
                    <a:pt x="555" y="1139"/>
                    <a:pt x="576" y="1062"/>
                    <a:pt x="592" y="983"/>
                  </a:cubicBezTo>
                  <a:cubicBezTo>
                    <a:pt x="674" y="680"/>
                    <a:pt x="763" y="432"/>
                    <a:pt x="841" y="262"/>
                  </a:cubicBezTo>
                  <a:cubicBezTo>
                    <a:pt x="875" y="177"/>
                    <a:pt x="909" y="112"/>
                    <a:pt x="929" y="68"/>
                  </a:cubicBezTo>
                  <a:cubicBezTo>
                    <a:pt x="953" y="24"/>
                    <a:pt x="964" y="0"/>
                    <a:pt x="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2"/>
            <p:cNvSpPr/>
            <p:nvPr/>
          </p:nvSpPr>
          <p:spPr>
            <a:xfrm>
              <a:off x="451689" y="748297"/>
              <a:ext cx="17999" cy="125642"/>
            </a:xfrm>
            <a:custGeom>
              <a:avLst/>
              <a:gdLst/>
              <a:ahLst/>
              <a:cxnLst/>
              <a:rect l="l" t="t" r="r" b="b"/>
              <a:pathLst>
                <a:path w="410" h="2862" extrusionOk="0">
                  <a:moveTo>
                    <a:pt x="409" y="1"/>
                  </a:moveTo>
                  <a:lnTo>
                    <a:pt x="409" y="1"/>
                  </a:lnTo>
                  <a:cubicBezTo>
                    <a:pt x="409" y="1"/>
                    <a:pt x="389" y="41"/>
                    <a:pt x="351" y="112"/>
                  </a:cubicBezTo>
                  <a:cubicBezTo>
                    <a:pt x="334" y="150"/>
                    <a:pt x="310" y="194"/>
                    <a:pt x="287" y="246"/>
                  </a:cubicBezTo>
                  <a:cubicBezTo>
                    <a:pt x="276" y="272"/>
                    <a:pt x="263" y="299"/>
                    <a:pt x="249" y="327"/>
                  </a:cubicBezTo>
                  <a:cubicBezTo>
                    <a:pt x="239" y="357"/>
                    <a:pt x="225" y="388"/>
                    <a:pt x="215" y="422"/>
                  </a:cubicBezTo>
                  <a:cubicBezTo>
                    <a:pt x="167" y="552"/>
                    <a:pt x="113" y="708"/>
                    <a:pt x="72" y="881"/>
                  </a:cubicBezTo>
                  <a:cubicBezTo>
                    <a:pt x="31" y="1051"/>
                    <a:pt x="15" y="1242"/>
                    <a:pt x="4" y="1429"/>
                  </a:cubicBezTo>
                  <a:cubicBezTo>
                    <a:pt x="4" y="1524"/>
                    <a:pt x="1" y="1620"/>
                    <a:pt x="11" y="1711"/>
                  </a:cubicBezTo>
                  <a:cubicBezTo>
                    <a:pt x="18" y="1803"/>
                    <a:pt x="31" y="1895"/>
                    <a:pt x="48" y="1980"/>
                  </a:cubicBezTo>
                  <a:cubicBezTo>
                    <a:pt x="79" y="2153"/>
                    <a:pt x="137" y="2313"/>
                    <a:pt x="185" y="2442"/>
                  </a:cubicBezTo>
                  <a:cubicBezTo>
                    <a:pt x="194" y="2477"/>
                    <a:pt x="208" y="2507"/>
                    <a:pt x="222" y="2538"/>
                  </a:cubicBezTo>
                  <a:cubicBezTo>
                    <a:pt x="235" y="2565"/>
                    <a:pt x="249" y="2593"/>
                    <a:pt x="263" y="2620"/>
                  </a:cubicBezTo>
                  <a:cubicBezTo>
                    <a:pt x="276" y="2643"/>
                    <a:pt x="287" y="2667"/>
                    <a:pt x="300" y="2691"/>
                  </a:cubicBezTo>
                  <a:cubicBezTo>
                    <a:pt x="310" y="2711"/>
                    <a:pt x="324" y="2731"/>
                    <a:pt x="331" y="2749"/>
                  </a:cubicBezTo>
                  <a:cubicBezTo>
                    <a:pt x="375" y="2820"/>
                    <a:pt x="395" y="2861"/>
                    <a:pt x="395" y="2861"/>
                  </a:cubicBezTo>
                  <a:cubicBezTo>
                    <a:pt x="395" y="2861"/>
                    <a:pt x="389" y="2813"/>
                    <a:pt x="378" y="2736"/>
                  </a:cubicBezTo>
                  <a:cubicBezTo>
                    <a:pt x="372" y="2695"/>
                    <a:pt x="368" y="2647"/>
                    <a:pt x="365" y="2589"/>
                  </a:cubicBezTo>
                  <a:cubicBezTo>
                    <a:pt x="362" y="2562"/>
                    <a:pt x="358" y="2531"/>
                    <a:pt x="358" y="2500"/>
                  </a:cubicBezTo>
                  <a:cubicBezTo>
                    <a:pt x="354" y="2470"/>
                    <a:pt x="351" y="2439"/>
                    <a:pt x="348" y="2405"/>
                  </a:cubicBezTo>
                  <a:cubicBezTo>
                    <a:pt x="327" y="2273"/>
                    <a:pt x="327" y="2113"/>
                    <a:pt x="314" y="1949"/>
                  </a:cubicBezTo>
                  <a:cubicBezTo>
                    <a:pt x="314" y="1864"/>
                    <a:pt x="307" y="1780"/>
                    <a:pt x="304" y="1695"/>
                  </a:cubicBezTo>
                  <a:cubicBezTo>
                    <a:pt x="300" y="1606"/>
                    <a:pt x="296" y="1517"/>
                    <a:pt x="296" y="1429"/>
                  </a:cubicBezTo>
                  <a:cubicBezTo>
                    <a:pt x="290" y="1255"/>
                    <a:pt x="293" y="1078"/>
                    <a:pt x="300" y="912"/>
                  </a:cubicBezTo>
                  <a:cubicBezTo>
                    <a:pt x="310" y="745"/>
                    <a:pt x="310" y="585"/>
                    <a:pt x="334" y="453"/>
                  </a:cubicBezTo>
                  <a:cubicBezTo>
                    <a:pt x="337" y="419"/>
                    <a:pt x="341" y="384"/>
                    <a:pt x="348" y="354"/>
                  </a:cubicBezTo>
                  <a:cubicBezTo>
                    <a:pt x="351" y="323"/>
                    <a:pt x="354" y="296"/>
                    <a:pt x="362" y="266"/>
                  </a:cubicBezTo>
                  <a:cubicBezTo>
                    <a:pt x="365" y="238"/>
                    <a:pt x="368" y="214"/>
                    <a:pt x="372" y="191"/>
                  </a:cubicBezTo>
                  <a:cubicBezTo>
                    <a:pt x="375" y="167"/>
                    <a:pt x="378" y="143"/>
                    <a:pt x="385" y="126"/>
                  </a:cubicBezTo>
                  <a:cubicBezTo>
                    <a:pt x="398" y="45"/>
                    <a:pt x="409"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2"/>
            <p:cNvSpPr/>
            <p:nvPr/>
          </p:nvSpPr>
          <p:spPr>
            <a:xfrm>
              <a:off x="482902" y="1144150"/>
              <a:ext cx="215681" cy="240440"/>
            </a:xfrm>
            <a:custGeom>
              <a:avLst/>
              <a:gdLst/>
              <a:ahLst/>
              <a:cxnLst/>
              <a:rect l="l" t="t" r="r" b="b"/>
              <a:pathLst>
                <a:path w="4913" h="5477" extrusionOk="0">
                  <a:moveTo>
                    <a:pt x="1409" y="1"/>
                  </a:moveTo>
                  <a:cubicBezTo>
                    <a:pt x="1409" y="1"/>
                    <a:pt x="1402" y="5"/>
                    <a:pt x="1381" y="5"/>
                  </a:cubicBezTo>
                  <a:cubicBezTo>
                    <a:pt x="1365" y="5"/>
                    <a:pt x="1341" y="5"/>
                    <a:pt x="1307" y="11"/>
                  </a:cubicBezTo>
                  <a:cubicBezTo>
                    <a:pt x="1239" y="18"/>
                    <a:pt x="1137" y="35"/>
                    <a:pt x="1014" y="79"/>
                  </a:cubicBezTo>
                  <a:cubicBezTo>
                    <a:pt x="896" y="127"/>
                    <a:pt x="756" y="202"/>
                    <a:pt x="613" y="321"/>
                  </a:cubicBezTo>
                  <a:cubicBezTo>
                    <a:pt x="470" y="437"/>
                    <a:pt x="334" y="603"/>
                    <a:pt x="232" y="811"/>
                  </a:cubicBezTo>
                  <a:cubicBezTo>
                    <a:pt x="133" y="1015"/>
                    <a:pt x="62" y="1256"/>
                    <a:pt x="31" y="1518"/>
                  </a:cubicBezTo>
                  <a:cubicBezTo>
                    <a:pt x="1" y="1776"/>
                    <a:pt x="7" y="2052"/>
                    <a:pt x="48" y="2335"/>
                  </a:cubicBezTo>
                  <a:cubicBezTo>
                    <a:pt x="86" y="2613"/>
                    <a:pt x="157" y="2899"/>
                    <a:pt x="266" y="3178"/>
                  </a:cubicBezTo>
                  <a:cubicBezTo>
                    <a:pt x="375" y="3454"/>
                    <a:pt x="521" y="3720"/>
                    <a:pt x="695" y="3968"/>
                  </a:cubicBezTo>
                  <a:lnTo>
                    <a:pt x="763" y="4059"/>
                  </a:lnTo>
                  <a:cubicBezTo>
                    <a:pt x="783" y="4090"/>
                    <a:pt x="807" y="4117"/>
                    <a:pt x="830" y="4148"/>
                  </a:cubicBezTo>
                  <a:lnTo>
                    <a:pt x="902" y="4236"/>
                  </a:lnTo>
                  <a:lnTo>
                    <a:pt x="977" y="4321"/>
                  </a:lnTo>
                  <a:lnTo>
                    <a:pt x="1052" y="4403"/>
                  </a:lnTo>
                  <a:lnTo>
                    <a:pt x="1130" y="4484"/>
                  </a:lnTo>
                  <a:cubicBezTo>
                    <a:pt x="1157" y="4511"/>
                    <a:pt x="1185" y="4539"/>
                    <a:pt x="1212" y="4563"/>
                  </a:cubicBezTo>
                  <a:lnTo>
                    <a:pt x="1293" y="4638"/>
                  </a:lnTo>
                  <a:cubicBezTo>
                    <a:pt x="1518" y="4835"/>
                    <a:pt x="1763" y="5001"/>
                    <a:pt x="2014" y="5128"/>
                  </a:cubicBezTo>
                  <a:cubicBezTo>
                    <a:pt x="2270" y="5254"/>
                    <a:pt x="2529" y="5338"/>
                    <a:pt x="2780" y="5393"/>
                  </a:cubicBezTo>
                  <a:cubicBezTo>
                    <a:pt x="3031" y="5447"/>
                    <a:pt x="3273" y="5475"/>
                    <a:pt x="3498" y="5475"/>
                  </a:cubicBezTo>
                  <a:cubicBezTo>
                    <a:pt x="3513" y="5476"/>
                    <a:pt x="3529" y="5476"/>
                    <a:pt x="3544" y="5476"/>
                  </a:cubicBezTo>
                  <a:cubicBezTo>
                    <a:pt x="3583" y="5476"/>
                    <a:pt x="3622" y="5474"/>
                    <a:pt x="3661" y="5471"/>
                  </a:cubicBezTo>
                  <a:cubicBezTo>
                    <a:pt x="3688" y="5471"/>
                    <a:pt x="3712" y="5471"/>
                    <a:pt x="3739" y="5467"/>
                  </a:cubicBezTo>
                  <a:cubicBezTo>
                    <a:pt x="3766" y="5464"/>
                    <a:pt x="3790" y="5464"/>
                    <a:pt x="3814" y="5461"/>
                  </a:cubicBezTo>
                  <a:cubicBezTo>
                    <a:pt x="3865" y="5454"/>
                    <a:pt x="3916" y="5450"/>
                    <a:pt x="3964" y="5444"/>
                  </a:cubicBezTo>
                  <a:cubicBezTo>
                    <a:pt x="4011" y="5434"/>
                    <a:pt x="4055" y="5427"/>
                    <a:pt x="4100" y="5420"/>
                  </a:cubicBezTo>
                  <a:cubicBezTo>
                    <a:pt x="4144" y="5414"/>
                    <a:pt x="4185" y="5400"/>
                    <a:pt x="4226" y="5389"/>
                  </a:cubicBezTo>
                  <a:cubicBezTo>
                    <a:pt x="4267" y="5379"/>
                    <a:pt x="4307" y="5369"/>
                    <a:pt x="4345" y="5359"/>
                  </a:cubicBezTo>
                  <a:cubicBezTo>
                    <a:pt x="4419" y="5335"/>
                    <a:pt x="4488" y="5315"/>
                    <a:pt x="4549" y="5294"/>
                  </a:cubicBezTo>
                  <a:cubicBezTo>
                    <a:pt x="4606" y="5271"/>
                    <a:pt x="4661" y="5250"/>
                    <a:pt x="4705" y="5230"/>
                  </a:cubicBezTo>
                  <a:cubicBezTo>
                    <a:pt x="4753" y="5213"/>
                    <a:pt x="4787" y="5189"/>
                    <a:pt x="4821" y="5175"/>
                  </a:cubicBezTo>
                  <a:cubicBezTo>
                    <a:pt x="4879" y="5144"/>
                    <a:pt x="4912" y="5128"/>
                    <a:pt x="4912" y="5128"/>
                  </a:cubicBezTo>
                  <a:lnTo>
                    <a:pt x="4912" y="5128"/>
                  </a:lnTo>
                  <a:cubicBezTo>
                    <a:pt x="4912" y="5128"/>
                    <a:pt x="4879" y="5141"/>
                    <a:pt x="4814" y="5161"/>
                  </a:cubicBezTo>
                  <a:cubicBezTo>
                    <a:pt x="4780" y="5172"/>
                    <a:pt x="4743" y="5189"/>
                    <a:pt x="4695" y="5199"/>
                  </a:cubicBezTo>
                  <a:cubicBezTo>
                    <a:pt x="4647" y="5213"/>
                    <a:pt x="4593" y="5226"/>
                    <a:pt x="4532" y="5243"/>
                  </a:cubicBezTo>
                  <a:cubicBezTo>
                    <a:pt x="4342" y="5290"/>
                    <a:pt x="4083" y="5324"/>
                    <a:pt x="3779" y="5324"/>
                  </a:cubicBezTo>
                  <a:cubicBezTo>
                    <a:pt x="3691" y="5324"/>
                    <a:pt x="3599" y="5321"/>
                    <a:pt x="3504" y="5315"/>
                  </a:cubicBezTo>
                  <a:cubicBezTo>
                    <a:pt x="3080" y="5284"/>
                    <a:pt x="2593" y="5148"/>
                    <a:pt x="2137" y="4896"/>
                  </a:cubicBezTo>
                  <a:cubicBezTo>
                    <a:pt x="1909" y="4770"/>
                    <a:pt x="1688" y="4610"/>
                    <a:pt x="1488" y="4423"/>
                  </a:cubicBezTo>
                  <a:lnTo>
                    <a:pt x="1413" y="4355"/>
                  </a:lnTo>
                  <a:cubicBezTo>
                    <a:pt x="1389" y="4332"/>
                    <a:pt x="1365" y="4304"/>
                    <a:pt x="1341" y="4280"/>
                  </a:cubicBezTo>
                  <a:lnTo>
                    <a:pt x="1270" y="4205"/>
                  </a:lnTo>
                  <a:lnTo>
                    <a:pt x="1202" y="4128"/>
                  </a:lnTo>
                  <a:cubicBezTo>
                    <a:pt x="1177" y="4100"/>
                    <a:pt x="1154" y="4073"/>
                    <a:pt x="1133" y="4046"/>
                  </a:cubicBezTo>
                  <a:lnTo>
                    <a:pt x="1072" y="3964"/>
                  </a:lnTo>
                  <a:cubicBezTo>
                    <a:pt x="1052" y="3933"/>
                    <a:pt x="1031" y="3906"/>
                    <a:pt x="1011" y="3879"/>
                  </a:cubicBezTo>
                  <a:lnTo>
                    <a:pt x="953" y="3791"/>
                  </a:lnTo>
                  <a:cubicBezTo>
                    <a:pt x="800" y="3559"/>
                    <a:pt x="674" y="3311"/>
                    <a:pt x="576" y="3056"/>
                  </a:cubicBezTo>
                  <a:cubicBezTo>
                    <a:pt x="474" y="2801"/>
                    <a:pt x="395" y="2542"/>
                    <a:pt x="348" y="2283"/>
                  </a:cubicBezTo>
                  <a:cubicBezTo>
                    <a:pt x="300" y="2029"/>
                    <a:pt x="273" y="1773"/>
                    <a:pt x="279" y="1536"/>
                  </a:cubicBezTo>
                  <a:cubicBezTo>
                    <a:pt x="283" y="1416"/>
                    <a:pt x="296" y="1304"/>
                    <a:pt x="314" y="1192"/>
                  </a:cubicBezTo>
                  <a:cubicBezTo>
                    <a:pt x="334" y="1083"/>
                    <a:pt x="361" y="977"/>
                    <a:pt x="399" y="883"/>
                  </a:cubicBezTo>
                  <a:cubicBezTo>
                    <a:pt x="474" y="688"/>
                    <a:pt x="576" y="528"/>
                    <a:pt x="688" y="399"/>
                  </a:cubicBezTo>
                  <a:cubicBezTo>
                    <a:pt x="803" y="270"/>
                    <a:pt x="926" y="178"/>
                    <a:pt x="1035" y="123"/>
                  </a:cubicBezTo>
                  <a:cubicBezTo>
                    <a:pt x="1144" y="62"/>
                    <a:pt x="1243" y="32"/>
                    <a:pt x="1307" y="18"/>
                  </a:cubicBezTo>
                  <a:cubicBezTo>
                    <a:pt x="1341" y="11"/>
                    <a:pt x="1365" y="8"/>
                    <a:pt x="1386" y="8"/>
                  </a:cubicBezTo>
                  <a:cubicBezTo>
                    <a:pt x="1402" y="5"/>
                    <a:pt x="1409"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2"/>
            <p:cNvSpPr/>
            <p:nvPr/>
          </p:nvSpPr>
          <p:spPr>
            <a:xfrm>
              <a:off x="457966" y="1143886"/>
              <a:ext cx="111462" cy="275868"/>
            </a:xfrm>
            <a:custGeom>
              <a:avLst/>
              <a:gdLst/>
              <a:ahLst/>
              <a:cxnLst/>
              <a:rect l="l" t="t" r="r" b="b"/>
              <a:pathLst>
                <a:path w="2539" h="6284" extrusionOk="0">
                  <a:moveTo>
                    <a:pt x="1878" y="0"/>
                  </a:moveTo>
                  <a:lnTo>
                    <a:pt x="1878" y="0"/>
                  </a:lnTo>
                  <a:cubicBezTo>
                    <a:pt x="1878" y="0"/>
                    <a:pt x="1847" y="7"/>
                    <a:pt x="1790" y="17"/>
                  </a:cubicBezTo>
                  <a:cubicBezTo>
                    <a:pt x="1759" y="21"/>
                    <a:pt x="1725" y="31"/>
                    <a:pt x="1681" y="41"/>
                  </a:cubicBezTo>
                  <a:cubicBezTo>
                    <a:pt x="1660" y="48"/>
                    <a:pt x="1640" y="52"/>
                    <a:pt x="1616" y="61"/>
                  </a:cubicBezTo>
                  <a:cubicBezTo>
                    <a:pt x="1593" y="68"/>
                    <a:pt x="1569" y="75"/>
                    <a:pt x="1541" y="85"/>
                  </a:cubicBezTo>
                  <a:cubicBezTo>
                    <a:pt x="1436" y="126"/>
                    <a:pt x="1310" y="174"/>
                    <a:pt x="1174" y="256"/>
                  </a:cubicBezTo>
                  <a:cubicBezTo>
                    <a:pt x="1042" y="333"/>
                    <a:pt x="896" y="443"/>
                    <a:pt x="759" y="578"/>
                  </a:cubicBezTo>
                  <a:cubicBezTo>
                    <a:pt x="620" y="715"/>
                    <a:pt x="487" y="881"/>
                    <a:pt x="375" y="1075"/>
                  </a:cubicBezTo>
                  <a:cubicBezTo>
                    <a:pt x="260" y="1269"/>
                    <a:pt x="167" y="1493"/>
                    <a:pt x="106" y="1729"/>
                  </a:cubicBezTo>
                  <a:cubicBezTo>
                    <a:pt x="42" y="1966"/>
                    <a:pt x="7" y="2218"/>
                    <a:pt x="1" y="2476"/>
                  </a:cubicBezTo>
                  <a:cubicBezTo>
                    <a:pt x="1" y="2603"/>
                    <a:pt x="4" y="2732"/>
                    <a:pt x="15" y="2861"/>
                  </a:cubicBezTo>
                  <a:cubicBezTo>
                    <a:pt x="24" y="2991"/>
                    <a:pt x="42" y="3120"/>
                    <a:pt x="62" y="3245"/>
                  </a:cubicBezTo>
                  <a:cubicBezTo>
                    <a:pt x="72" y="3310"/>
                    <a:pt x="89" y="3371"/>
                    <a:pt x="103" y="3436"/>
                  </a:cubicBezTo>
                  <a:cubicBezTo>
                    <a:pt x="120" y="3497"/>
                    <a:pt x="133" y="3562"/>
                    <a:pt x="150" y="3623"/>
                  </a:cubicBezTo>
                  <a:cubicBezTo>
                    <a:pt x="171" y="3685"/>
                    <a:pt x="188" y="3746"/>
                    <a:pt x="208" y="3807"/>
                  </a:cubicBezTo>
                  <a:cubicBezTo>
                    <a:pt x="229" y="3868"/>
                    <a:pt x="249" y="3930"/>
                    <a:pt x="273" y="3987"/>
                  </a:cubicBezTo>
                  <a:cubicBezTo>
                    <a:pt x="293" y="4048"/>
                    <a:pt x="321" y="4106"/>
                    <a:pt x="344" y="4164"/>
                  </a:cubicBezTo>
                  <a:cubicBezTo>
                    <a:pt x="368" y="4222"/>
                    <a:pt x="392" y="4280"/>
                    <a:pt x="423" y="4334"/>
                  </a:cubicBezTo>
                  <a:cubicBezTo>
                    <a:pt x="450" y="4392"/>
                    <a:pt x="477" y="4446"/>
                    <a:pt x="504" y="4501"/>
                  </a:cubicBezTo>
                  <a:cubicBezTo>
                    <a:pt x="535" y="4555"/>
                    <a:pt x="566" y="4606"/>
                    <a:pt x="596" y="4657"/>
                  </a:cubicBezTo>
                  <a:cubicBezTo>
                    <a:pt x="613" y="4685"/>
                    <a:pt x="627" y="4712"/>
                    <a:pt x="643" y="4735"/>
                  </a:cubicBezTo>
                  <a:cubicBezTo>
                    <a:pt x="660" y="4759"/>
                    <a:pt x="678" y="4787"/>
                    <a:pt x="695" y="4811"/>
                  </a:cubicBezTo>
                  <a:cubicBezTo>
                    <a:pt x="725" y="4858"/>
                    <a:pt x="759" y="4909"/>
                    <a:pt x="793" y="4953"/>
                  </a:cubicBezTo>
                  <a:cubicBezTo>
                    <a:pt x="864" y="5045"/>
                    <a:pt x="929" y="5137"/>
                    <a:pt x="1004" y="5219"/>
                  </a:cubicBezTo>
                  <a:cubicBezTo>
                    <a:pt x="1042" y="5260"/>
                    <a:pt x="1076" y="5304"/>
                    <a:pt x="1113" y="5341"/>
                  </a:cubicBezTo>
                  <a:cubicBezTo>
                    <a:pt x="1150" y="5379"/>
                    <a:pt x="1188" y="5415"/>
                    <a:pt x="1225" y="5453"/>
                  </a:cubicBezTo>
                  <a:cubicBezTo>
                    <a:pt x="1242" y="5470"/>
                    <a:pt x="1263" y="5491"/>
                    <a:pt x="1280" y="5508"/>
                  </a:cubicBezTo>
                  <a:cubicBezTo>
                    <a:pt x="1296" y="5525"/>
                    <a:pt x="1317" y="5542"/>
                    <a:pt x="1334" y="5558"/>
                  </a:cubicBezTo>
                  <a:cubicBezTo>
                    <a:pt x="1371" y="5593"/>
                    <a:pt x="1409" y="5624"/>
                    <a:pt x="1443" y="5657"/>
                  </a:cubicBezTo>
                  <a:cubicBezTo>
                    <a:pt x="1518" y="5718"/>
                    <a:pt x="1589" y="5773"/>
                    <a:pt x="1660" y="5828"/>
                  </a:cubicBezTo>
                  <a:cubicBezTo>
                    <a:pt x="1732" y="5875"/>
                    <a:pt x="1800" y="5919"/>
                    <a:pt x="1865" y="5963"/>
                  </a:cubicBezTo>
                  <a:cubicBezTo>
                    <a:pt x="1933" y="6001"/>
                    <a:pt x="1994" y="6035"/>
                    <a:pt x="2056" y="6069"/>
                  </a:cubicBezTo>
                  <a:cubicBezTo>
                    <a:pt x="2083" y="6086"/>
                    <a:pt x="2113" y="6100"/>
                    <a:pt x="2141" y="6113"/>
                  </a:cubicBezTo>
                  <a:cubicBezTo>
                    <a:pt x="2167" y="6127"/>
                    <a:pt x="2194" y="6137"/>
                    <a:pt x="2219" y="6150"/>
                  </a:cubicBezTo>
                  <a:cubicBezTo>
                    <a:pt x="2317" y="6198"/>
                    <a:pt x="2399" y="6225"/>
                    <a:pt x="2453" y="6249"/>
                  </a:cubicBezTo>
                  <a:cubicBezTo>
                    <a:pt x="2508" y="6269"/>
                    <a:pt x="2538" y="6283"/>
                    <a:pt x="2538" y="6283"/>
                  </a:cubicBezTo>
                  <a:cubicBezTo>
                    <a:pt x="2538" y="6283"/>
                    <a:pt x="2511" y="6266"/>
                    <a:pt x="2460" y="6239"/>
                  </a:cubicBezTo>
                  <a:cubicBezTo>
                    <a:pt x="2409" y="6208"/>
                    <a:pt x="2331" y="6171"/>
                    <a:pt x="2239" y="6109"/>
                  </a:cubicBezTo>
                  <a:cubicBezTo>
                    <a:pt x="2052" y="5998"/>
                    <a:pt x="1803" y="5811"/>
                    <a:pt x="1541" y="5549"/>
                  </a:cubicBezTo>
                  <a:cubicBezTo>
                    <a:pt x="1511" y="5514"/>
                    <a:pt x="1477" y="5484"/>
                    <a:pt x="1443" y="5446"/>
                  </a:cubicBezTo>
                  <a:cubicBezTo>
                    <a:pt x="1429" y="5429"/>
                    <a:pt x="1412" y="5412"/>
                    <a:pt x="1395" y="5395"/>
                  </a:cubicBezTo>
                  <a:cubicBezTo>
                    <a:pt x="1378" y="5375"/>
                    <a:pt x="1365" y="5358"/>
                    <a:pt x="1348" y="5338"/>
                  </a:cubicBezTo>
                  <a:cubicBezTo>
                    <a:pt x="1314" y="5300"/>
                    <a:pt x="1283" y="5263"/>
                    <a:pt x="1249" y="5222"/>
                  </a:cubicBezTo>
                  <a:cubicBezTo>
                    <a:pt x="1219" y="5184"/>
                    <a:pt x="1188" y="5140"/>
                    <a:pt x="1158" y="5100"/>
                  </a:cubicBezTo>
                  <a:cubicBezTo>
                    <a:pt x="1092" y="5015"/>
                    <a:pt x="1035" y="4922"/>
                    <a:pt x="974" y="4831"/>
                  </a:cubicBezTo>
                  <a:cubicBezTo>
                    <a:pt x="943" y="4787"/>
                    <a:pt x="919" y="4735"/>
                    <a:pt x="888" y="4688"/>
                  </a:cubicBezTo>
                  <a:cubicBezTo>
                    <a:pt x="875" y="4664"/>
                    <a:pt x="861" y="4640"/>
                    <a:pt x="847" y="4616"/>
                  </a:cubicBezTo>
                  <a:cubicBezTo>
                    <a:pt x="831" y="4589"/>
                    <a:pt x="820" y="4566"/>
                    <a:pt x="807" y="4538"/>
                  </a:cubicBezTo>
                  <a:cubicBezTo>
                    <a:pt x="780" y="4490"/>
                    <a:pt x="753" y="4436"/>
                    <a:pt x="729" y="4385"/>
                  </a:cubicBezTo>
                  <a:cubicBezTo>
                    <a:pt x="704" y="4334"/>
                    <a:pt x="681" y="4280"/>
                    <a:pt x="654" y="4225"/>
                  </a:cubicBezTo>
                  <a:cubicBezTo>
                    <a:pt x="630" y="4175"/>
                    <a:pt x="610" y="4120"/>
                    <a:pt x="589" y="4062"/>
                  </a:cubicBezTo>
                  <a:cubicBezTo>
                    <a:pt x="569" y="4007"/>
                    <a:pt x="541" y="3953"/>
                    <a:pt x="525" y="3895"/>
                  </a:cubicBezTo>
                  <a:cubicBezTo>
                    <a:pt x="508" y="3841"/>
                    <a:pt x="487" y="3783"/>
                    <a:pt x="470" y="3726"/>
                  </a:cubicBezTo>
                  <a:cubicBezTo>
                    <a:pt x="453" y="3668"/>
                    <a:pt x="439" y="3610"/>
                    <a:pt x="423" y="3552"/>
                  </a:cubicBezTo>
                  <a:cubicBezTo>
                    <a:pt x="406" y="3494"/>
                    <a:pt x="395" y="3432"/>
                    <a:pt x="382" y="3374"/>
                  </a:cubicBezTo>
                  <a:cubicBezTo>
                    <a:pt x="371" y="3317"/>
                    <a:pt x="354" y="3256"/>
                    <a:pt x="348" y="3198"/>
                  </a:cubicBezTo>
                  <a:cubicBezTo>
                    <a:pt x="263" y="2718"/>
                    <a:pt x="266" y="2231"/>
                    <a:pt x="362" y="1790"/>
                  </a:cubicBezTo>
                  <a:cubicBezTo>
                    <a:pt x="409" y="1572"/>
                    <a:pt x="477" y="1364"/>
                    <a:pt x="566" y="1181"/>
                  </a:cubicBezTo>
                  <a:cubicBezTo>
                    <a:pt x="579" y="1157"/>
                    <a:pt x="589" y="1133"/>
                    <a:pt x="599" y="1113"/>
                  </a:cubicBezTo>
                  <a:cubicBezTo>
                    <a:pt x="613" y="1089"/>
                    <a:pt x="627" y="1065"/>
                    <a:pt x="637" y="1044"/>
                  </a:cubicBezTo>
                  <a:cubicBezTo>
                    <a:pt x="660" y="1000"/>
                    <a:pt x="688" y="960"/>
                    <a:pt x="715" y="919"/>
                  </a:cubicBezTo>
                  <a:cubicBezTo>
                    <a:pt x="739" y="878"/>
                    <a:pt x="770" y="837"/>
                    <a:pt x="793" y="800"/>
                  </a:cubicBezTo>
                  <a:cubicBezTo>
                    <a:pt x="824" y="762"/>
                    <a:pt x="851" y="725"/>
                    <a:pt x="878" y="691"/>
                  </a:cubicBezTo>
                  <a:cubicBezTo>
                    <a:pt x="1113" y="412"/>
                    <a:pt x="1365" y="225"/>
                    <a:pt x="1558" y="129"/>
                  </a:cubicBezTo>
                  <a:cubicBezTo>
                    <a:pt x="1582" y="116"/>
                    <a:pt x="1607" y="106"/>
                    <a:pt x="1627" y="93"/>
                  </a:cubicBezTo>
                  <a:cubicBezTo>
                    <a:pt x="1651" y="82"/>
                    <a:pt x="1671" y="75"/>
                    <a:pt x="1692" y="65"/>
                  </a:cubicBezTo>
                  <a:cubicBezTo>
                    <a:pt x="1729" y="48"/>
                    <a:pt x="1763" y="35"/>
                    <a:pt x="1790" y="27"/>
                  </a:cubicBezTo>
                  <a:cubicBezTo>
                    <a:pt x="1847" y="11"/>
                    <a:pt x="1878" y="0"/>
                    <a:pt x="1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2"/>
            <p:cNvSpPr/>
            <p:nvPr/>
          </p:nvSpPr>
          <p:spPr>
            <a:xfrm>
              <a:off x="626414" y="1306538"/>
              <a:ext cx="95175" cy="55577"/>
            </a:xfrm>
            <a:custGeom>
              <a:avLst/>
              <a:gdLst/>
              <a:ahLst/>
              <a:cxnLst/>
              <a:rect l="l" t="t" r="r" b="b"/>
              <a:pathLst>
                <a:path w="2168" h="1266" extrusionOk="0">
                  <a:moveTo>
                    <a:pt x="2168" y="0"/>
                  </a:moveTo>
                  <a:lnTo>
                    <a:pt x="2168" y="0"/>
                  </a:lnTo>
                  <a:cubicBezTo>
                    <a:pt x="2168" y="0"/>
                    <a:pt x="2133" y="27"/>
                    <a:pt x="2069" y="71"/>
                  </a:cubicBezTo>
                  <a:cubicBezTo>
                    <a:pt x="2056" y="82"/>
                    <a:pt x="2042" y="95"/>
                    <a:pt x="2021" y="109"/>
                  </a:cubicBezTo>
                  <a:cubicBezTo>
                    <a:pt x="2004" y="118"/>
                    <a:pt x="1984" y="132"/>
                    <a:pt x="1960" y="146"/>
                  </a:cubicBezTo>
                  <a:cubicBezTo>
                    <a:pt x="1940" y="159"/>
                    <a:pt x="1916" y="173"/>
                    <a:pt x="1892" y="187"/>
                  </a:cubicBezTo>
                  <a:cubicBezTo>
                    <a:pt x="1872" y="204"/>
                    <a:pt x="1844" y="217"/>
                    <a:pt x="1824" y="234"/>
                  </a:cubicBezTo>
                  <a:cubicBezTo>
                    <a:pt x="1800" y="252"/>
                    <a:pt x="1777" y="269"/>
                    <a:pt x="1750" y="286"/>
                  </a:cubicBezTo>
                  <a:cubicBezTo>
                    <a:pt x="1722" y="299"/>
                    <a:pt x="1695" y="313"/>
                    <a:pt x="1664" y="330"/>
                  </a:cubicBezTo>
                  <a:cubicBezTo>
                    <a:pt x="1651" y="336"/>
                    <a:pt x="1637" y="347"/>
                    <a:pt x="1623" y="354"/>
                  </a:cubicBezTo>
                  <a:cubicBezTo>
                    <a:pt x="1610" y="360"/>
                    <a:pt x="1596" y="367"/>
                    <a:pt x="1579" y="377"/>
                  </a:cubicBezTo>
                  <a:cubicBezTo>
                    <a:pt x="1552" y="391"/>
                    <a:pt x="1525" y="408"/>
                    <a:pt x="1494" y="425"/>
                  </a:cubicBezTo>
                  <a:cubicBezTo>
                    <a:pt x="1375" y="486"/>
                    <a:pt x="1263" y="564"/>
                    <a:pt x="1137" y="625"/>
                  </a:cubicBezTo>
                  <a:cubicBezTo>
                    <a:pt x="1076" y="660"/>
                    <a:pt x="1015" y="694"/>
                    <a:pt x="949" y="721"/>
                  </a:cubicBezTo>
                  <a:cubicBezTo>
                    <a:pt x="933" y="728"/>
                    <a:pt x="919" y="738"/>
                    <a:pt x="902" y="745"/>
                  </a:cubicBezTo>
                  <a:cubicBezTo>
                    <a:pt x="888" y="751"/>
                    <a:pt x="872" y="759"/>
                    <a:pt x="855" y="768"/>
                  </a:cubicBezTo>
                  <a:cubicBezTo>
                    <a:pt x="824" y="782"/>
                    <a:pt x="794" y="796"/>
                    <a:pt x="763" y="812"/>
                  </a:cubicBezTo>
                  <a:cubicBezTo>
                    <a:pt x="732" y="826"/>
                    <a:pt x="701" y="840"/>
                    <a:pt x="671" y="853"/>
                  </a:cubicBezTo>
                  <a:cubicBezTo>
                    <a:pt x="654" y="861"/>
                    <a:pt x="640" y="870"/>
                    <a:pt x="623" y="878"/>
                  </a:cubicBezTo>
                  <a:cubicBezTo>
                    <a:pt x="610" y="884"/>
                    <a:pt x="593" y="888"/>
                    <a:pt x="579" y="894"/>
                  </a:cubicBezTo>
                  <a:cubicBezTo>
                    <a:pt x="549" y="905"/>
                    <a:pt x="518" y="922"/>
                    <a:pt x="491" y="932"/>
                  </a:cubicBezTo>
                  <a:cubicBezTo>
                    <a:pt x="460" y="946"/>
                    <a:pt x="429" y="952"/>
                    <a:pt x="403" y="959"/>
                  </a:cubicBezTo>
                  <a:cubicBezTo>
                    <a:pt x="375" y="969"/>
                    <a:pt x="348" y="976"/>
                    <a:pt x="321" y="986"/>
                  </a:cubicBezTo>
                  <a:cubicBezTo>
                    <a:pt x="293" y="993"/>
                    <a:pt x="266" y="1000"/>
                    <a:pt x="242" y="1003"/>
                  </a:cubicBezTo>
                  <a:cubicBezTo>
                    <a:pt x="194" y="1017"/>
                    <a:pt x="150" y="1027"/>
                    <a:pt x="117" y="1030"/>
                  </a:cubicBezTo>
                  <a:cubicBezTo>
                    <a:pt x="79" y="1037"/>
                    <a:pt x="51" y="1041"/>
                    <a:pt x="31" y="1041"/>
                  </a:cubicBezTo>
                  <a:lnTo>
                    <a:pt x="1" y="1041"/>
                  </a:lnTo>
                  <a:cubicBezTo>
                    <a:pt x="1" y="1041"/>
                    <a:pt x="11" y="1044"/>
                    <a:pt x="28" y="1051"/>
                  </a:cubicBezTo>
                  <a:cubicBezTo>
                    <a:pt x="48" y="1061"/>
                    <a:pt x="72" y="1071"/>
                    <a:pt x="106" y="1092"/>
                  </a:cubicBezTo>
                  <a:cubicBezTo>
                    <a:pt x="117" y="1095"/>
                    <a:pt x="123" y="1098"/>
                    <a:pt x="133" y="1106"/>
                  </a:cubicBezTo>
                  <a:cubicBezTo>
                    <a:pt x="144" y="1109"/>
                    <a:pt x="150" y="1115"/>
                    <a:pt x="164" y="1119"/>
                  </a:cubicBezTo>
                  <a:cubicBezTo>
                    <a:pt x="185" y="1129"/>
                    <a:pt x="208" y="1139"/>
                    <a:pt x="232" y="1150"/>
                  </a:cubicBezTo>
                  <a:cubicBezTo>
                    <a:pt x="256" y="1159"/>
                    <a:pt x="283" y="1170"/>
                    <a:pt x="310" y="1180"/>
                  </a:cubicBezTo>
                  <a:cubicBezTo>
                    <a:pt x="341" y="1190"/>
                    <a:pt x="371" y="1200"/>
                    <a:pt x="403" y="1208"/>
                  </a:cubicBezTo>
                  <a:cubicBezTo>
                    <a:pt x="436" y="1214"/>
                    <a:pt x="470" y="1225"/>
                    <a:pt x="505" y="1231"/>
                  </a:cubicBezTo>
                  <a:cubicBezTo>
                    <a:pt x="541" y="1238"/>
                    <a:pt x="579" y="1245"/>
                    <a:pt x="616" y="1252"/>
                  </a:cubicBezTo>
                  <a:cubicBezTo>
                    <a:pt x="637" y="1255"/>
                    <a:pt x="657" y="1258"/>
                    <a:pt x="674" y="1258"/>
                  </a:cubicBezTo>
                  <a:cubicBezTo>
                    <a:pt x="695" y="1261"/>
                    <a:pt x="715" y="1261"/>
                    <a:pt x="736" y="1261"/>
                  </a:cubicBezTo>
                  <a:cubicBezTo>
                    <a:pt x="776" y="1266"/>
                    <a:pt x="820" y="1266"/>
                    <a:pt x="861" y="1266"/>
                  </a:cubicBezTo>
                  <a:cubicBezTo>
                    <a:pt x="1035" y="1261"/>
                    <a:pt x="1212" y="1208"/>
                    <a:pt x="1385" y="1143"/>
                  </a:cubicBezTo>
                  <a:cubicBezTo>
                    <a:pt x="1549" y="1057"/>
                    <a:pt x="1709" y="963"/>
                    <a:pt x="1827" y="837"/>
                  </a:cubicBezTo>
                  <a:cubicBezTo>
                    <a:pt x="1946" y="710"/>
                    <a:pt x="2025" y="564"/>
                    <a:pt x="2079" y="442"/>
                  </a:cubicBezTo>
                  <a:cubicBezTo>
                    <a:pt x="2097" y="412"/>
                    <a:pt x="2106" y="381"/>
                    <a:pt x="2117" y="350"/>
                  </a:cubicBezTo>
                  <a:cubicBezTo>
                    <a:pt x="2127" y="319"/>
                    <a:pt x="2130" y="289"/>
                    <a:pt x="2137" y="261"/>
                  </a:cubicBezTo>
                  <a:cubicBezTo>
                    <a:pt x="2144" y="234"/>
                    <a:pt x="2147" y="211"/>
                    <a:pt x="2150" y="187"/>
                  </a:cubicBezTo>
                  <a:cubicBezTo>
                    <a:pt x="2154" y="163"/>
                    <a:pt x="2158" y="139"/>
                    <a:pt x="2161" y="123"/>
                  </a:cubicBezTo>
                  <a:cubicBezTo>
                    <a:pt x="2164" y="41"/>
                    <a:pt x="2168"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2"/>
            <p:cNvSpPr/>
            <p:nvPr/>
          </p:nvSpPr>
          <p:spPr>
            <a:xfrm>
              <a:off x="601610" y="1316065"/>
              <a:ext cx="47851" cy="33101"/>
            </a:xfrm>
            <a:custGeom>
              <a:avLst/>
              <a:gdLst/>
              <a:ahLst/>
              <a:cxnLst/>
              <a:rect l="l" t="t" r="r" b="b"/>
              <a:pathLst>
                <a:path w="1090" h="754" extrusionOk="0">
                  <a:moveTo>
                    <a:pt x="1090" y="0"/>
                  </a:moveTo>
                  <a:cubicBezTo>
                    <a:pt x="1090" y="0"/>
                    <a:pt x="1065" y="4"/>
                    <a:pt x="1018" y="8"/>
                  </a:cubicBezTo>
                  <a:cubicBezTo>
                    <a:pt x="977" y="17"/>
                    <a:pt x="902" y="17"/>
                    <a:pt x="841" y="38"/>
                  </a:cubicBezTo>
                  <a:cubicBezTo>
                    <a:pt x="814" y="52"/>
                    <a:pt x="776" y="58"/>
                    <a:pt x="743" y="69"/>
                  </a:cubicBezTo>
                  <a:cubicBezTo>
                    <a:pt x="705" y="79"/>
                    <a:pt x="668" y="89"/>
                    <a:pt x="641" y="110"/>
                  </a:cubicBezTo>
                  <a:cubicBezTo>
                    <a:pt x="576" y="140"/>
                    <a:pt x="518" y="184"/>
                    <a:pt x="461" y="222"/>
                  </a:cubicBezTo>
                  <a:cubicBezTo>
                    <a:pt x="409" y="262"/>
                    <a:pt x="362" y="314"/>
                    <a:pt x="314" y="361"/>
                  </a:cubicBezTo>
                  <a:cubicBezTo>
                    <a:pt x="294" y="385"/>
                    <a:pt x="269" y="408"/>
                    <a:pt x="249" y="436"/>
                  </a:cubicBezTo>
                  <a:cubicBezTo>
                    <a:pt x="225" y="463"/>
                    <a:pt x="205" y="490"/>
                    <a:pt x="181" y="507"/>
                  </a:cubicBezTo>
                  <a:cubicBezTo>
                    <a:pt x="175" y="511"/>
                    <a:pt x="172" y="518"/>
                    <a:pt x="164" y="521"/>
                  </a:cubicBezTo>
                  <a:cubicBezTo>
                    <a:pt x="158" y="528"/>
                    <a:pt x="154" y="531"/>
                    <a:pt x="147" y="538"/>
                  </a:cubicBezTo>
                  <a:cubicBezTo>
                    <a:pt x="137" y="548"/>
                    <a:pt x="123" y="555"/>
                    <a:pt x="114" y="565"/>
                  </a:cubicBezTo>
                  <a:cubicBezTo>
                    <a:pt x="93" y="582"/>
                    <a:pt x="73" y="600"/>
                    <a:pt x="56" y="606"/>
                  </a:cubicBezTo>
                  <a:cubicBezTo>
                    <a:pt x="21" y="626"/>
                    <a:pt x="1" y="633"/>
                    <a:pt x="1" y="633"/>
                  </a:cubicBezTo>
                  <a:cubicBezTo>
                    <a:pt x="1" y="633"/>
                    <a:pt x="21" y="640"/>
                    <a:pt x="59" y="661"/>
                  </a:cubicBezTo>
                  <a:cubicBezTo>
                    <a:pt x="65" y="664"/>
                    <a:pt x="76" y="671"/>
                    <a:pt x="90" y="677"/>
                  </a:cubicBezTo>
                  <a:cubicBezTo>
                    <a:pt x="100" y="681"/>
                    <a:pt x="114" y="688"/>
                    <a:pt x="127" y="694"/>
                  </a:cubicBezTo>
                  <a:cubicBezTo>
                    <a:pt x="154" y="708"/>
                    <a:pt x="188" y="725"/>
                    <a:pt x="225" y="729"/>
                  </a:cubicBezTo>
                  <a:cubicBezTo>
                    <a:pt x="263" y="735"/>
                    <a:pt x="304" y="742"/>
                    <a:pt x="348" y="752"/>
                  </a:cubicBezTo>
                  <a:cubicBezTo>
                    <a:pt x="356" y="753"/>
                    <a:pt x="364" y="754"/>
                    <a:pt x="372" y="754"/>
                  </a:cubicBezTo>
                  <a:cubicBezTo>
                    <a:pt x="387" y="754"/>
                    <a:pt x="403" y="752"/>
                    <a:pt x="416" y="752"/>
                  </a:cubicBezTo>
                  <a:cubicBezTo>
                    <a:pt x="440" y="752"/>
                    <a:pt x="464" y="752"/>
                    <a:pt x="487" y="746"/>
                  </a:cubicBezTo>
                  <a:cubicBezTo>
                    <a:pt x="583" y="735"/>
                    <a:pt x="674" y="697"/>
                    <a:pt x="756" y="650"/>
                  </a:cubicBezTo>
                  <a:cubicBezTo>
                    <a:pt x="834" y="595"/>
                    <a:pt x="902" y="538"/>
                    <a:pt x="954" y="466"/>
                  </a:cubicBezTo>
                  <a:cubicBezTo>
                    <a:pt x="981" y="436"/>
                    <a:pt x="1001" y="395"/>
                    <a:pt x="1015" y="358"/>
                  </a:cubicBezTo>
                  <a:cubicBezTo>
                    <a:pt x="1029" y="320"/>
                    <a:pt x="1042" y="286"/>
                    <a:pt x="1056" y="253"/>
                  </a:cubicBezTo>
                  <a:cubicBezTo>
                    <a:pt x="1079" y="187"/>
                    <a:pt x="1079" y="113"/>
                    <a:pt x="1086" y="72"/>
                  </a:cubicBezTo>
                  <a:cubicBezTo>
                    <a:pt x="1090" y="24"/>
                    <a:pt x="1090"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2"/>
            <p:cNvSpPr/>
            <p:nvPr/>
          </p:nvSpPr>
          <p:spPr>
            <a:xfrm>
              <a:off x="578343" y="1319357"/>
              <a:ext cx="29325" cy="21994"/>
            </a:xfrm>
            <a:custGeom>
              <a:avLst/>
              <a:gdLst/>
              <a:ahLst/>
              <a:cxnLst/>
              <a:rect l="l" t="t" r="r" b="b"/>
              <a:pathLst>
                <a:path w="668" h="501" extrusionOk="0">
                  <a:moveTo>
                    <a:pt x="55" y="327"/>
                  </a:moveTo>
                  <a:cubicBezTo>
                    <a:pt x="57" y="327"/>
                    <a:pt x="56" y="327"/>
                    <a:pt x="55" y="328"/>
                  </a:cubicBezTo>
                  <a:lnTo>
                    <a:pt x="55" y="328"/>
                  </a:lnTo>
                  <a:lnTo>
                    <a:pt x="55" y="327"/>
                  </a:lnTo>
                  <a:close/>
                  <a:moveTo>
                    <a:pt x="469" y="0"/>
                  </a:moveTo>
                  <a:cubicBezTo>
                    <a:pt x="466" y="0"/>
                    <a:pt x="463" y="0"/>
                    <a:pt x="460" y="0"/>
                  </a:cubicBezTo>
                  <a:cubicBezTo>
                    <a:pt x="451" y="2"/>
                    <a:pt x="442" y="2"/>
                    <a:pt x="432" y="2"/>
                  </a:cubicBezTo>
                  <a:cubicBezTo>
                    <a:pt x="414" y="2"/>
                    <a:pt x="395" y="1"/>
                    <a:pt x="377" y="1"/>
                  </a:cubicBezTo>
                  <a:cubicBezTo>
                    <a:pt x="360" y="1"/>
                    <a:pt x="344" y="2"/>
                    <a:pt x="330" y="7"/>
                  </a:cubicBezTo>
                  <a:cubicBezTo>
                    <a:pt x="289" y="14"/>
                    <a:pt x="259" y="35"/>
                    <a:pt x="221" y="51"/>
                  </a:cubicBezTo>
                  <a:cubicBezTo>
                    <a:pt x="208" y="65"/>
                    <a:pt x="195" y="79"/>
                    <a:pt x="177" y="92"/>
                  </a:cubicBezTo>
                  <a:cubicBezTo>
                    <a:pt x="163" y="109"/>
                    <a:pt x="150" y="126"/>
                    <a:pt x="137" y="143"/>
                  </a:cubicBezTo>
                  <a:cubicBezTo>
                    <a:pt x="123" y="160"/>
                    <a:pt x="110" y="181"/>
                    <a:pt x="99" y="204"/>
                  </a:cubicBezTo>
                  <a:cubicBezTo>
                    <a:pt x="85" y="225"/>
                    <a:pt x="72" y="249"/>
                    <a:pt x="69" y="259"/>
                  </a:cubicBezTo>
                  <a:lnTo>
                    <a:pt x="69" y="269"/>
                  </a:lnTo>
                  <a:lnTo>
                    <a:pt x="69" y="276"/>
                  </a:lnTo>
                  <a:lnTo>
                    <a:pt x="69" y="283"/>
                  </a:lnTo>
                  <a:lnTo>
                    <a:pt x="69" y="296"/>
                  </a:lnTo>
                  <a:cubicBezTo>
                    <a:pt x="69" y="303"/>
                    <a:pt x="65" y="307"/>
                    <a:pt x="65" y="310"/>
                  </a:cubicBezTo>
                  <a:cubicBezTo>
                    <a:pt x="62" y="312"/>
                    <a:pt x="65" y="314"/>
                    <a:pt x="65" y="314"/>
                  </a:cubicBezTo>
                  <a:cubicBezTo>
                    <a:pt x="65" y="314"/>
                    <a:pt x="64" y="314"/>
                    <a:pt x="62" y="313"/>
                  </a:cubicBezTo>
                  <a:lnTo>
                    <a:pt x="62" y="313"/>
                  </a:lnTo>
                  <a:cubicBezTo>
                    <a:pt x="62" y="312"/>
                    <a:pt x="63" y="311"/>
                    <a:pt x="63" y="311"/>
                  </a:cubicBezTo>
                  <a:lnTo>
                    <a:pt x="63" y="311"/>
                  </a:lnTo>
                  <a:cubicBezTo>
                    <a:pt x="63" y="311"/>
                    <a:pt x="63" y="312"/>
                    <a:pt x="62" y="313"/>
                  </a:cubicBezTo>
                  <a:lnTo>
                    <a:pt x="62" y="313"/>
                  </a:lnTo>
                  <a:cubicBezTo>
                    <a:pt x="62" y="313"/>
                    <a:pt x="62" y="313"/>
                    <a:pt x="61" y="313"/>
                  </a:cubicBezTo>
                  <a:cubicBezTo>
                    <a:pt x="61" y="314"/>
                    <a:pt x="61" y="315"/>
                    <a:pt x="61" y="315"/>
                  </a:cubicBezTo>
                  <a:cubicBezTo>
                    <a:pt x="61" y="315"/>
                    <a:pt x="61" y="314"/>
                    <a:pt x="61" y="314"/>
                  </a:cubicBezTo>
                  <a:lnTo>
                    <a:pt x="61" y="314"/>
                  </a:lnTo>
                  <a:cubicBezTo>
                    <a:pt x="60" y="317"/>
                    <a:pt x="57" y="322"/>
                    <a:pt x="52" y="330"/>
                  </a:cubicBezTo>
                  <a:cubicBezTo>
                    <a:pt x="52" y="330"/>
                    <a:pt x="48" y="330"/>
                    <a:pt x="44" y="333"/>
                  </a:cubicBezTo>
                  <a:lnTo>
                    <a:pt x="38" y="333"/>
                  </a:lnTo>
                  <a:cubicBezTo>
                    <a:pt x="31" y="330"/>
                    <a:pt x="31" y="324"/>
                    <a:pt x="31" y="320"/>
                  </a:cubicBezTo>
                  <a:cubicBezTo>
                    <a:pt x="28" y="310"/>
                    <a:pt x="31" y="303"/>
                    <a:pt x="35" y="300"/>
                  </a:cubicBezTo>
                  <a:cubicBezTo>
                    <a:pt x="41" y="296"/>
                    <a:pt x="44" y="296"/>
                    <a:pt x="44" y="296"/>
                  </a:cubicBezTo>
                  <a:lnTo>
                    <a:pt x="35" y="296"/>
                  </a:lnTo>
                  <a:cubicBezTo>
                    <a:pt x="28" y="300"/>
                    <a:pt x="21" y="307"/>
                    <a:pt x="17" y="320"/>
                  </a:cubicBezTo>
                  <a:cubicBezTo>
                    <a:pt x="17" y="327"/>
                    <a:pt x="17" y="330"/>
                    <a:pt x="14" y="341"/>
                  </a:cubicBezTo>
                  <a:cubicBezTo>
                    <a:pt x="17" y="344"/>
                    <a:pt x="8" y="354"/>
                    <a:pt x="3" y="368"/>
                  </a:cubicBezTo>
                  <a:cubicBezTo>
                    <a:pt x="3" y="368"/>
                    <a:pt x="2" y="369"/>
                    <a:pt x="1" y="369"/>
                  </a:cubicBezTo>
                  <a:cubicBezTo>
                    <a:pt x="1" y="369"/>
                    <a:pt x="0" y="369"/>
                    <a:pt x="0" y="368"/>
                  </a:cubicBezTo>
                  <a:lnTo>
                    <a:pt x="0" y="371"/>
                  </a:lnTo>
                  <a:lnTo>
                    <a:pt x="3" y="374"/>
                  </a:lnTo>
                  <a:lnTo>
                    <a:pt x="8" y="382"/>
                  </a:lnTo>
                  <a:cubicBezTo>
                    <a:pt x="8" y="385"/>
                    <a:pt x="11" y="388"/>
                    <a:pt x="14" y="395"/>
                  </a:cubicBezTo>
                  <a:cubicBezTo>
                    <a:pt x="14" y="398"/>
                    <a:pt x="24" y="409"/>
                    <a:pt x="31" y="415"/>
                  </a:cubicBezTo>
                  <a:cubicBezTo>
                    <a:pt x="38" y="422"/>
                    <a:pt x="44" y="429"/>
                    <a:pt x="52" y="436"/>
                  </a:cubicBezTo>
                  <a:cubicBezTo>
                    <a:pt x="61" y="443"/>
                    <a:pt x="69" y="446"/>
                    <a:pt x="79" y="449"/>
                  </a:cubicBezTo>
                  <a:cubicBezTo>
                    <a:pt x="89" y="453"/>
                    <a:pt x="96" y="456"/>
                    <a:pt x="106" y="456"/>
                  </a:cubicBezTo>
                  <a:cubicBezTo>
                    <a:pt x="140" y="463"/>
                    <a:pt x="160" y="473"/>
                    <a:pt x="187" y="484"/>
                  </a:cubicBezTo>
                  <a:cubicBezTo>
                    <a:pt x="215" y="490"/>
                    <a:pt x="245" y="500"/>
                    <a:pt x="276" y="500"/>
                  </a:cubicBezTo>
                  <a:cubicBezTo>
                    <a:pt x="303" y="500"/>
                    <a:pt x="334" y="500"/>
                    <a:pt x="361" y="493"/>
                  </a:cubicBezTo>
                  <a:cubicBezTo>
                    <a:pt x="391" y="490"/>
                    <a:pt x="419" y="484"/>
                    <a:pt x="446" y="473"/>
                  </a:cubicBezTo>
                  <a:cubicBezTo>
                    <a:pt x="497" y="443"/>
                    <a:pt x="548" y="412"/>
                    <a:pt x="582" y="368"/>
                  </a:cubicBezTo>
                  <a:cubicBezTo>
                    <a:pt x="620" y="327"/>
                    <a:pt x="633" y="262"/>
                    <a:pt x="650" y="218"/>
                  </a:cubicBezTo>
                  <a:cubicBezTo>
                    <a:pt x="667" y="178"/>
                    <a:pt x="653" y="116"/>
                    <a:pt x="653" y="85"/>
                  </a:cubicBezTo>
                  <a:cubicBezTo>
                    <a:pt x="647" y="44"/>
                    <a:pt x="644" y="27"/>
                    <a:pt x="644" y="27"/>
                  </a:cubicBezTo>
                  <a:cubicBezTo>
                    <a:pt x="644" y="27"/>
                    <a:pt x="623" y="24"/>
                    <a:pt x="586" y="18"/>
                  </a:cubicBezTo>
                  <a:cubicBezTo>
                    <a:pt x="557" y="18"/>
                    <a:pt x="506"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2"/>
            <p:cNvSpPr/>
            <p:nvPr/>
          </p:nvSpPr>
          <p:spPr>
            <a:xfrm>
              <a:off x="484878" y="1383101"/>
              <a:ext cx="191755" cy="177751"/>
            </a:xfrm>
            <a:custGeom>
              <a:avLst/>
              <a:gdLst/>
              <a:ahLst/>
              <a:cxnLst/>
              <a:rect l="l" t="t" r="r" b="b"/>
              <a:pathLst>
                <a:path w="4368" h="4049" extrusionOk="0">
                  <a:moveTo>
                    <a:pt x="0" y="1"/>
                  </a:moveTo>
                  <a:cubicBezTo>
                    <a:pt x="0" y="1"/>
                    <a:pt x="17" y="32"/>
                    <a:pt x="44" y="86"/>
                  </a:cubicBezTo>
                  <a:cubicBezTo>
                    <a:pt x="75" y="144"/>
                    <a:pt x="122" y="222"/>
                    <a:pt x="187" y="321"/>
                  </a:cubicBezTo>
                  <a:cubicBezTo>
                    <a:pt x="255" y="420"/>
                    <a:pt x="344" y="531"/>
                    <a:pt x="459" y="654"/>
                  </a:cubicBezTo>
                  <a:cubicBezTo>
                    <a:pt x="572" y="773"/>
                    <a:pt x="714" y="902"/>
                    <a:pt x="881" y="1021"/>
                  </a:cubicBezTo>
                  <a:cubicBezTo>
                    <a:pt x="1211" y="1263"/>
                    <a:pt x="1643" y="1481"/>
                    <a:pt x="2109" y="1674"/>
                  </a:cubicBezTo>
                  <a:cubicBezTo>
                    <a:pt x="2344" y="1770"/>
                    <a:pt x="2586" y="1869"/>
                    <a:pt x="2823" y="1971"/>
                  </a:cubicBezTo>
                  <a:cubicBezTo>
                    <a:pt x="2946" y="2021"/>
                    <a:pt x="3065" y="2079"/>
                    <a:pt x="3181" y="2137"/>
                  </a:cubicBezTo>
                  <a:cubicBezTo>
                    <a:pt x="3296" y="2195"/>
                    <a:pt x="3412" y="2260"/>
                    <a:pt x="3517" y="2328"/>
                  </a:cubicBezTo>
                  <a:cubicBezTo>
                    <a:pt x="3732" y="2467"/>
                    <a:pt x="3912" y="2640"/>
                    <a:pt x="4018" y="2852"/>
                  </a:cubicBezTo>
                  <a:cubicBezTo>
                    <a:pt x="4126" y="3062"/>
                    <a:pt x="4153" y="3304"/>
                    <a:pt x="4068" y="3497"/>
                  </a:cubicBezTo>
                  <a:cubicBezTo>
                    <a:pt x="4048" y="3546"/>
                    <a:pt x="4021" y="3593"/>
                    <a:pt x="3987" y="3634"/>
                  </a:cubicBezTo>
                  <a:cubicBezTo>
                    <a:pt x="3956" y="3675"/>
                    <a:pt x="3922" y="3712"/>
                    <a:pt x="3881" y="3742"/>
                  </a:cubicBezTo>
                  <a:cubicBezTo>
                    <a:pt x="3840" y="3773"/>
                    <a:pt x="3800" y="3800"/>
                    <a:pt x="3755" y="3817"/>
                  </a:cubicBezTo>
                  <a:cubicBezTo>
                    <a:pt x="3708" y="3835"/>
                    <a:pt x="3660" y="3848"/>
                    <a:pt x="3616" y="3848"/>
                  </a:cubicBezTo>
                  <a:cubicBezTo>
                    <a:pt x="3609" y="3849"/>
                    <a:pt x="3601" y="3849"/>
                    <a:pt x="3594" y="3849"/>
                  </a:cubicBezTo>
                  <a:cubicBezTo>
                    <a:pt x="3556" y="3849"/>
                    <a:pt x="3517" y="3843"/>
                    <a:pt x="3480" y="3835"/>
                  </a:cubicBezTo>
                  <a:cubicBezTo>
                    <a:pt x="3435" y="3821"/>
                    <a:pt x="3391" y="3800"/>
                    <a:pt x="3351" y="3777"/>
                  </a:cubicBezTo>
                  <a:cubicBezTo>
                    <a:pt x="3275" y="3726"/>
                    <a:pt x="3211" y="3654"/>
                    <a:pt x="3181" y="3573"/>
                  </a:cubicBezTo>
                  <a:cubicBezTo>
                    <a:pt x="3170" y="3555"/>
                    <a:pt x="3167" y="3535"/>
                    <a:pt x="3164" y="3515"/>
                  </a:cubicBezTo>
                  <a:cubicBezTo>
                    <a:pt x="3160" y="3505"/>
                    <a:pt x="3160" y="3494"/>
                    <a:pt x="3160" y="3484"/>
                  </a:cubicBezTo>
                  <a:cubicBezTo>
                    <a:pt x="3157" y="3474"/>
                    <a:pt x="3157" y="3464"/>
                    <a:pt x="3157" y="3453"/>
                  </a:cubicBezTo>
                  <a:cubicBezTo>
                    <a:pt x="3157" y="3413"/>
                    <a:pt x="3164" y="3372"/>
                    <a:pt x="3177" y="3338"/>
                  </a:cubicBezTo>
                  <a:cubicBezTo>
                    <a:pt x="3191" y="3304"/>
                    <a:pt x="3211" y="3270"/>
                    <a:pt x="3235" y="3249"/>
                  </a:cubicBezTo>
                  <a:cubicBezTo>
                    <a:pt x="3259" y="3226"/>
                    <a:pt x="3286" y="3212"/>
                    <a:pt x="3320" y="3202"/>
                  </a:cubicBezTo>
                  <a:cubicBezTo>
                    <a:pt x="3344" y="3194"/>
                    <a:pt x="3368" y="3191"/>
                    <a:pt x="3391" y="3191"/>
                  </a:cubicBezTo>
                  <a:cubicBezTo>
                    <a:pt x="3433" y="3191"/>
                    <a:pt x="3473" y="3201"/>
                    <a:pt x="3507" y="3219"/>
                  </a:cubicBezTo>
                  <a:cubicBezTo>
                    <a:pt x="3534" y="3232"/>
                    <a:pt x="3558" y="3253"/>
                    <a:pt x="3575" y="3273"/>
                  </a:cubicBezTo>
                  <a:cubicBezTo>
                    <a:pt x="3592" y="3297"/>
                    <a:pt x="3606" y="3321"/>
                    <a:pt x="3613" y="3345"/>
                  </a:cubicBezTo>
                  <a:cubicBezTo>
                    <a:pt x="3633" y="3395"/>
                    <a:pt x="3633" y="3447"/>
                    <a:pt x="3627" y="3488"/>
                  </a:cubicBezTo>
                  <a:cubicBezTo>
                    <a:pt x="3622" y="3532"/>
                    <a:pt x="3606" y="3566"/>
                    <a:pt x="3592" y="3593"/>
                  </a:cubicBezTo>
                  <a:cubicBezTo>
                    <a:pt x="3578" y="3620"/>
                    <a:pt x="3561" y="3640"/>
                    <a:pt x="3551" y="3651"/>
                  </a:cubicBezTo>
                  <a:cubicBezTo>
                    <a:pt x="3538" y="3661"/>
                    <a:pt x="3531" y="3668"/>
                    <a:pt x="3531" y="3668"/>
                  </a:cubicBezTo>
                  <a:cubicBezTo>
                    <a:pt x="3531" y="3668"/>
                    <a:pt x="3541" y="3665"/>
                    <a:pt x="3551" y="3654"/>
                  </a:cubicBezTo>
                  <a:cubicBezTo>
                    <a:pt x="3565" y="3644"/>
                    <a:pt x="3586" y="3627"/>
                    <a:pt x="3606" y="3604"/>
                  </a:cubicBezTo>
                  <a:cubicBezTo>
                    <a:pt x="3627" y="3576"/>
                    <a:pt x="3647" y="3542"/>
                    <a:pt x="3660" y="3497"/>
                  </a:cubicBezTo>
                  <a:cubicBezTo>
                    <a:pt x="3674" y="3450"/>
                    <a:pt x="3684" y="3392"/>
                    <a:pt x="3671" y="3331"/>
                  </a:cubicBezTo>
                  <a:cubicBezTo>
                    <a:pt x="3663" y="3297"/>
                    <a:pt x="3650" y="3266"/>
                    <a:pt x="3630" y="3232"/>
                  </a:cubicBezTo>
                  <a:cubicBezTo>
                    <a:pt x="3609" y="3202"/>
                    <a:pt x="3582" y="3175"/>
                    <a:pt x="3548" y="3150"/>
                  </a:cubicBezTo>
                  <a:cubicBezTo>
                    <a:pt x="3497" y="3116"/>
                    <a:pt x="3428" y="3091"/>
                    <a:pt x="3355" y="3091"/>
                  </a:cubicBezTo>
                  <a:cubicBezTo>
                    <a:pt x="3335" y="3091"/>
                    <a:pt x="3316" y="3093"/>
                    <a:pt x="3296" y="3097"/>
                  </a:cubicBezTo>
                  <a:cubicBezTo>
                    <a:pt x="3249" y="3103"/>
                    <a:pt x="3198" y="3124"/>
                    <a:pt x="3157" y="3161"/>
                  </a:cubicBezTo>
                  <a:cubicBezTo>
                    <a:pt x="3116" y="3195"/>
                    <a:pt x="3085" y="3239"/>
                    <a:pt x="3062" y="3290"/>
                  </a:cubicBezTo>
                  <a:cubicBezTo>
                    <a:pt x="3021" y="3389"/>
                    <a:pt x="3014" y="3508"/>
                    <a:pt x="3051" y="3620"/>
                  </a:cubicBezTo>
                  <a:cubicBezTo>
                    <a:pt x="3085" y="3733"/>
                    <a:pt x="3160" y="3831"/>
                    <a:pt x="3255" y="3910"/>
                  </a:cubicBezTo>
                  <a:cubicBezTo>
                    <a:pt x="3303" y="3946"/>
                    <a:pt x="3361" y="3981"/>
                    <a:pt x="3418" y="4004"/>
                  </a:cubicBezTo>
                  <a:cubicBezTo>
                    <a:pt x="3480" y="4028"/>
                    <a:pt x="3548" y="4045"/>
                    <a:pt x="3616" y="4048"/>
                  </a:cubicBezTo>
                  <a:cubicBezTo>
                    <a:pt x="3688" y="4048"/>
                    <a:pt x="3755" y="4035"/>
                    <a:pt x="3823" y="4015"/>
                  </a:cubicBezTo>
                  <a:cubicBezTo>
                    <a:pt x="3892" y="3995"/>
                    <a:pt x="3953" y="3960"/>
                    <a:pt x="4010" y="3920"/>
                  </a:cubicBezTo>
                  <a:cubicBezTo>
                    <a:pt x="4068" y="3879"/>
                    <a:pt x="4123" y="3831"/>
                    <a:pt x="4167" y="3777"/>
                  </a:cubicBezTo>
                  <a:cubicBezTo>
                    <a:pt x="4211" y="3719"/>
                    <a:pt x="4252" y="3661"/>
                    <a:pt x="4283" y="3593"/>
                  </a:cubicBezTo>
                  <a:cubicBezTo>
                    <a:pt x="4313" y="3528"/>
                    <a:pt x="4337" y="3457"/>
                    <a:pt x="4351" y="3386"/>
                  </a:cubicBezTo>
                  <a:cubicBezTo>
                    <a:pt x="4365" y="3310"/>
                    <a:pt x="4368" y="3236"/>
                    <a:pt x="4361" y="3161"/>
                  </a:cubicBezTo>
                  <a:cubicBezTo>
                    <a:pt x="4354" y="3015"/>
                    <a:pt x="4310" y="2869"/>
                    <a:pt x="4245" y="2739"/>
                  </a:cubicBezTo>
                  <a:cubicBezTo>
                    <a:pt x="4181" y="2607"/>
                    <a:pt x="4092" y="2488"/>
                    <a:pt x="3990" y="2385"/>
                  </a:cubicBezTo>
                  <a:cubicBezTo>
                    <a:pt x="3888" y="2280"/>
                    <a:pt x="3776" y="2191"/>
                    <a:pt x="3657" y="2117"/>
                  </a:cubicBezTo>
                  <a:cubicBezTo>
                    <a:pt x="3534" y="2039"/>
                    <a:pt x="3412" y="1974"/>
                    <a:pt x="3289" y="1916"/>
                  </a:cubicBezTo>
                  <a:cubicBezTo>
                    <a:pt x="3164" y="1858"/>
                    <a:pt x="3041" y="1803"/>
                    <a:pt x="2915" y="1753"/>
                  </a:cubicBezTo>
                  <a:cubicBezTo>
                    <a:pt x="2670" y="1651"/>
                    <a:pt x="2426" y="1558"/>
                    <a:pt x="2190" y="1470"/>
                  </a:cubicBezTo>
                  <a:cubicBezTo>
                    <a:pt x="1956" y="1379"/>
                    <a:pt x="1732" y="1293"/>
                    <a:pt x="1524" y="1198"/>
                  </a:cubicBezTo>
                  <a:cubicBezTo>
                    <a:pt x="1316" y="1106"/>
                    <a:pt x="1126" y="1007"/>
                    <a:pt x="956" y="905"/>
                  </a:cubicBezTo>
                  <a:cubicBezTo>
                    <a:pt x="789" y="803"/>
                    <a:pt x="639" y="695"/>
                    <a:pt x="517" y="593"/>
                  </a:cubicBezTo>
                  <a:cubicBezTo>
                    <a:pt x="391" y="491"/>
                    <a:pt x="289" y="389"/>
                    <a:pt x="214" y="300"/>
                  </a:cubicBezTo>
                  <a:cubicBezTo>
                    <a:pt x="140" y="211"/>
                    <a:pt x="85" y="137"/>
                    <a:pt x="51" y="82"/>
                  </a:cubicBezTo>
                  <a:cubicBezTo>
                    <a:pt x="20" y="2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2"/>
            <p:cNvSpPr/>
            <p:nvPr/>
          </p:nvSpPr>
          <p:spPr>
            <a:xfrm>
              <a:off x="617019" y="1566518"/>
              <a:ext cx="95000" cy="164274"/>
            </a:xfrm>
            <a:custGeom>
              <a:avLst/>
              <a:gdLst/>
              <a:ahLst/>
              <a:cxnLst/>
              <a:rect l="l" t="t" r="r" b="b"/>
              <a:pathLst>
                <a:path w="2164" h="3742" extrusionOk="0">
                  <a:moveTo>
                    <a:pt x="0" y="0"/>
                  </a:moveTo>
                  <a:cubicBezTo>
                    <a:pt x="0" y="0"/>
                    <a:pt x="7" y="27"/>
                    <a:pt x="21" y="75"/>
                  </a:cubicBezTo>
                  <a:cubicBezTo>
                    <a:pt x="28" y="99"/>
                    <a:pt x="34" y="126"/>
                    <a:pt x="45" y="160"/>
                  </a:cubicBezTo>
                  <a:cubicBezTo>
                    <a:pt x="55" y="194"/>
                    <a:pt x="65" y="235"/>
                    <a:pt x="78" y="279"/>
                  </a:cubicBezTo>
                  <a:cubicBezTo>
                    <a:pt x="140" y="449"/>
                    <a:pt x="239" y="698"/>
                    <a:pt x="408" y="966"/>
                  </a:cubicBezTo>
                  <a:cubicBezTo>
                    <a:pt x="433" y="1000"/>
                    <a:pt x="453" y="1034"/>
                    <a:pt x="477" y="1068"/>
                  </a:cubicBezTo>
                  <a:cubicBezTo>
                    <a:pt x="501" y="1102"/>
                    <a:pt x="524" y="1136"/>
                    <a:pt x="548" y="1173"/>
                  </a:cubicBezTo>
                  <a:cubicBezTo>
                    <a:pt x="572" y="1208"/>
                    <a:pt x="596" y="1245"/>
                    <a:pt x="623" y="1279"/>
                  </a:cubicBezTo>
                  <a:cubicBezTo>
                    <a:pt x="647" y="1316"/>
                    <a:pt x="674" y="1351"/>
                    <a:pt x="701" y="1388"/>
                  </a:cubicBezTo>
                  <a:cubicBezTo>
                    <a:pt x="813" y="1531"/>
                    <a:pt x="936" y="1677"/>
                    <a:pt x="1069" y="1823"/>
                  </a:cubicBezTo>
                  <a:cubicBezTo>
                    <a:pt x="1198" y="1969"/>
                    <a:pt x="1334" y="2120"/>
                    <a:pt x="1470" y="2269"/>
                  </a:cubicBezTo>
                  <a:cubicBezTo>
                    <a:pt x="1603" y="2419"/>
                    <a:pt x="1728" y="2569"/>
                    <a:pt x="1807" y="2735"/>
                  </a:cubicBezTo>
                  <a:cubicBezTo>
                    <a:pt x="1827" y="2776"/>
                    <a:pt x="1848" y="2817"/>
                    <a:pt x="1857" y="2861"/>
                  </a:cubicBezTo>
                  <a:cubicBezTo>
                    <a:pt x="1865" y="2881"/>
                    <a:pt x="1871" y="2902"/>
                    <a:pt x="1875" y="2925"/>
                  </a:cubicBezTo>
                  <a:cubicBezTo>
                    <a:pt x="1878" y="2946"/>
                    <a:pt x="1885" y="2966"/>
                    <a:pt x="1885" y="2987"/>
                  </a:cubicBezTo>
                  <a:cubicBezTo>
                    <a:pt x="1892" y="3028"/>
                    <a:pt x="1888" y="3068"/>
                    <a:pt x="1885" y="3109"/>
                  </a:cubicBezTo>
                  <a:cubicBezTo>
                    <a:pt x="1878" y="3150"/>
                    <a:pt x="1871" y="3191"/>
                    <a:pt x="1854" y="3228"/>
                  </a:cubicBezTo>
                  <a:cubicBezTo>
                    <a:pt x="1827" y="3307"/>
                    <a:pt x="1780" y="3375"/>
                    <a:pt x="1725" y="3426"/>
                  </a:cubicBezTo>
                  <a:cubicBezTo>
                    <a:pt x="1698" y="3450"/>
                    <a:pt x="1667" y="3467"/>
                    <a:pt x="1633" y="3480"/>
                  </a:cubicBezTo>
                  <a:cubicBezTo>
                    <a:pt x="1626" y="3483"/>
                    <a:pt x="1620" y="3487"/>
                    <a:pt x="1609" y="3490"/>
                  </a:cubicBezTo>
                  <a:cubicBezTo>
                    <a:pt x="1603" y="3490"/>
                    <a:pt x="1592" y="3494"/>
                    <a:pt x="1586" y="3494"/>
                  </a:cubicBezTo>
                  <a:cubicBezTo>
                    <a:pt x="1568" y="3497"/>
                    <a:pt x="1551" y="3500"/>
                    <a:pt x="1535" y="3500"/>
                  </a:cubicBezTo>
                  <a:cubicBezTo>
                    <a:pt x="1533" y="3500"/>
                    <a:pt x="1530" y="3500"/>
                    <a:pt x="1528" y="3500"/>
                  </a:cubicBezTo>
                  <a:cubicBezTo>
                    <a:pt x="1387" y="3500"/>
                    <a:pt x="1230" y="3407"/>
                    <a:pt x="1127" y="3296"/>
                  </a:cubicBezTo>
                  <a:cubicBezTo>
                    <a:pt x="1099" y="3269"/>
                    <a:pt x="1079" y="3238"/>
                    <a:pt x="1058" y="3208"/>
                  </a:cubicBezTo>
                  <a:cubicBezTo>
                    <a:pt x="1038" y="3174"/>
                    <a:pt x="1025" y="3140"/>
                    <a:pt x="1014" y="3109"/>
                  </a:cubicBezTo>
                  <a:cubicBezTo>
                    <a:pt x="1008" y="3075"/>
                    <a:pt x="1000" y="3041"/>
                    <a:pt x="1000" y="3007"/>
                  </a:cubicBezTo>
                  <a:cubicBezTo>
                    <a:pt x="1000" y="2977"/>
                    <a:pt x="1004" y="2946"/>
                    <a:pt x="1014" y="2916"/>
                  </a:cubicBezTo>
                  <a:cubicBezTo>
                    <a:pt x="1058" y="2796"/>
                    <a:pt x="1160" y="2708"/>
                    <a:pt x="1256" y="2701"/>
                  </a:cubicBezTo>
                  <a:cubicBezTo>
                    <a:pt x="1265" y="2699"/>
                    <a:pt x="1275" y="2698"/>
                    <a:pt x="1284" y="2698"/>
                  </a:cubicBezTo>
                  <a:cubicBezTo>
                    <a:pt x="1367" y="2698"/>
                    <a:pt x="1436" y="2763"/>
                    <a:pt x="1466" y="2830"/>
                  </a:cubicBezTo>
                  <a:cubicBezTo>
                    <a:pt x="1487" y="2864"/>
                    <a:pt x="1494" y="2902"/>
                    <a:pt x="1497" y="2936"/>
                  </a:cubicBezTo>
                  <a:cubicBezTo>
                    <a:pt x="1501" y="2966"/>
                    <a:pt x="1490" y="2993"/>
                    <a:pt x="1484" y="3018"/>
                  </a:cubicBezTo>
                  <a:cubicBezTo>
                    <a:pt x="1474" y="3038"/>
                    <a:pt x="1463" y="3054"/>
                    <a:pt x="1457" y="3062"/>
                  </a:cubicBezTo>
                  <a:cubicBezTo>
                    <a:pt x="1446" y="3072"/>
                    <a:pt x="1443" y="3079"/>
                    <a:pt x="1443" y="3079"/>
                  </a:cubicBezTo>
                  <a:cubicBezTo>
                    <a:pt x="1443" y="3079"/>
                    <a:pt x="1446" y="3072"/>
                    <a:pt x="1457" y="3065"/>
                  </a:cubicBezTo>
                  <a:cubicBezTo>
                    <a:pt x="1470" y="3059"/>
                    <a:pt x="1484" y="3045"/>
                    <a:pt x="1501" y="3028"/>
                  </a:cubicBezTo>
                  <a:cubicBezTo>
                    <a:pt x="1504" y="3014"/>
                    <a:pt x="1515" y="3004"/>
                    <a:pt x="1521" y="2990"/>
                  </a:cubicBezTo>
                  <a:cubicBezTo>
                    <a:pt x="1524" y="2980"/>
                    <a:pt x="1528" y="2973"/>
                    <a:pt x="1531" y="2966"/>
                  </a:cubicBezTo>
                  <a:cubicBezTo>
                    <a:pt x="1535" y="2957"/>
                    <a:pt x="1535" y="2946"/>
                    <a:pt x="1538" y="2939"/>
                  </a:cubicBezTo>
                  <a:cubicBezTo>
                    <a:pt x="1545" y="2902"/>
                    <a:pt x="1545" y="2854"/>
                    <a:pt x="1535" y="2806"/>
                  </a:cubicBezTo>
                  <a:cubicBezTo>
                    <a:pt x="1521" y="2756"/>
                    <a:pt x="1497" y="2701"/>
                    <a:pt x="1449" y="2657"/>
                  </a:cubicBezTo>
                  <a:cubicBezTo>
                    <a:pt x="1439" y="2643"/>
                    <a:pt x="1426" y="2633"/>
                    <a:pt x="1412" y="2623"/>
                  </a:cubicBezTo>
                  <a:cubicBezTo>
                    <a:pt x="1395" y="2613"/>
                    <a:pt x="1381" y="2605"/>
                    <a:pt x="1364" y="2596"/>
                  </a:cubicBezTo>
                  <a:cubicBezTo>
                    <a:pt x="1347" y="2589"/>
                    <a:pt x="1327" y="2585"/>
                    <a:pt x="1310" y="2579"/>
                  </a:cubicBezTo>
                  <a:cubicBezTo>
                    <a:pt x="1290" y="2575"/>
                    <a:pt x="1273" y="2572"/>
                    <a:pt x="1252" y="2572"/>
                  </a:cubicBezTo>
                  <a:cubicBezTo>
                    <a:pt x="1212" y="2572"/>
                    <a:pt x="1171" y="2579"/>
                    <a:pt x="1133" y="2592"/>
                  </a:cubicBezTo>
                  <a:cubicBezTo>
                    <a:pt x="1096" y="2605"/>
                    <a:pt x="1055" y="2626"/>
                    <a:pt x="1021" y="2650"/>
                  </a:cubicBezTo>
                  <a:cubicBezTo>
                    <a:pt x="956" y="2701"/>
                    <a:pt x="898" y="2776"/>
                    <a:pt x="868" y="2864"/>
                  </a:cubicBezTo>
                  <a:cubicBezTo>
                    <a:pt x="854" y="2908"/>
                    <a:pt x="841" y="2957"/>
                    <a:pt x="841" y="3004"/>
                  </a:cubicBezTo>
                  <a:cubicBezTo>
                    <a:pt x="837" y="3051"/>
                    <a:pt x="841" y="3103"/>
                    <a:pt x="851" y="3150"/>
                  </a:cubicBezTo>
                  <a:cubicBezTo>
                    <a:pt x="874" y="3246"/>
                    <a:pt x="919" y="3337"/>
                    <a:pt x="980" y="3419"/>
                  </a:cubicBezTo>
                  <a:cubicBezTo>
                    <a:pt x="1038" y="3500"/>
                    <a:pt x="1116" y="3572"/>
                    <a:pt x="1204" y="3630"/>
                  </a:cubicBezTo>
                  <a:cubicBezTo>
                    <a:pt x="1293" y="3687"/>
                    <a:pt x="1402" y="3735"/>
                    <a:pt x="1531" y="3742"/>
                  </a:cubicBezTo>
                  <a:cubicBezTo>
                    <a:pt x="1562" y="3742"/>
                    <a:pt x="1592" y="3739"/>
                    <a:pt x="1623" y="3735"/>
                  </a:cubicBezTo>
                  <a:cubicBezTo>
                    <a:pt x="1640" y="3735"/>
                    <a:pt x="1657" y="3732"/>
                    <a:pt x="1670" y="3728"/>
                  </a:cubicBezTo>
                  <a:cubicBezTo>
                    <a:pt x="1688" y="3721"/>
                    <a:pt x="1705" y="3721"/>
                    <a:pt x="1719" y="3715"/>
                  </a:cubicBezTo>
                  <a:cubicBezTo>
                    <a:pt x="1780" y="3695"/>
                    <a:pt x="1837" y="3660"/>
                    <a:pt x="1888" y="3623"/>
                  </a:cubicBezTo>
                  <a:cubicBezTo>
                    <a:pt x="1936" y="3582"/>
                    <a:pt x="1980" y="3538"/>
                    <a:pt x="2014" y="3487"/>
                  </a:cubicBezTo>
                  <a:cubicBezTo>
                    <a:pt x="2035" y="3459"/>
                    <a:pt x="2048" y="3432"/>
                    <a:pt x="2062" y="3409"/>
                  </a:cubicBezTo>
                  <a:cubicBezTo>
                    <a:pt x="2075" y="3381"/>
                    <a:pt x="2093" y="3354"/>
                    <a:pt x="2102" y="3324"/>
                  </a:cubicBezTo>
                  <a:cubicBezTo>
                    <a:pt x="2127" y="3269"/>
                    <a:pt x="2140" y="3208"/>
                    <a:pt x="2151" y="3147"/>
                  </a:cubicBezTo>
                  <a:cubicBezTo>
                    <a:pt x="2160" y="3086"/>
                    <a:pt x="2164" y="3024"/>
                    <a:pt x="2157" y="2960"/>
                  </a:cubicBezTo>
                  <a:cubicBezTo>
                    <a:pt x="2154" y="2925"/>
                    <a:pt x="2147" y="2899"/>
                    <a:pt x="2143" y="2868"/>
                  </a:cubicBezTo>
                  <a:cubicBezTo>
                    <a:pt x="2137" y="2841"/>
                    <a:pt x="2130" y="2810"/>
                    <a:pt x="2123" y="2783"/>
                  </a:cubicBezTo>
                  <a:cubicBezTo>
                    <a:pt x="2106" y="2725"/>
                    <a:pt x="2082" y="2671"/>
                    <a:pt x="2058" y="2616"/>
                  </a:cubicBezTo>
                  <a:cubicBezTo>
                    <a:pt x="1956" y="2405"/>
                    <a:pt x="1810" y="2238"/>
                    <a:pt x="1667" y="2085"/>
                  </a:cubicBezTo>
                  <a:cubicBezTo>
                    <a:pt x="1528" y="1932"/>
                    <a:pt x="1385" y="1789"/>
                    <a:pt x="1245" y="1654"/>
                  </a:cubicBezTo>
                  <a:cubicBezTo>
                    <a:pt x="1110" y="1514"/>
                    <a:pt x="977" y="1385"/>
                    <a:pt x="854" y="1255"/>
                  </a:cubicBezTo>
                  <a:cubicBezTo>
                    <a:pt x="732" y="1129"/>
                    <a:pt x="617" y="1007"/>
                    <a:pt x="521" y="888"/>
                  </a:cubicBezTo>
                  <a:cubicBezTo>
                    <a:pt x="327" y="650"/>
                    <a:pt x="191" y="429"/>
                    <a:pt x="113" y="266"/>
                  </a:cubicBezTo>
                  <a:cubicBezTo>
                    <a:pt x="92" y="225"/>
                    <a:pt x="75" y="187"/>
                    <a:pt x="58" y="156"/>
                  </a:cubicBezTo>
                  <a:cubicBezTo>
                    <a:pt x="48" y="123"/>
                    <a:pt x="38" y="95"/>
                    <a:pt x="28" y="71"/>
                  </a:cubicBezTo>
                  <a:cubicBezTo>
                    <a:pt x="11" y="24"/>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2"/>
            <p:cNvSpPr/>
            <p:nvPr/>
          </p:nvSpPr>
          <p:spPr>
            <a:xfrm>
              <a:off x="602400" y="1694927"/>
              <a:ext cx="48861" cy="101321"/>
            </a:xfrm>
            <a:custGeom>
              <a:avLst/>
              <a:gdLst/>
              <a:ahLst/>
              <a:cxnLst/>
              <a:rect l="l" t="t" r="r" b="b"/>
              <a:pathLst>
                <a:path w="1113" h="2308" extrusionOk="0">
                  <a:moveTo>
                    <a:pt x="409" y="1723"/>
                  </a:moveTo>
                  <a:lnTo>
                    <a:pt x="409" y="1723"/>
                  </a:lnTo>
                  <a:cubicBezTo>
                    <a:pt x="408" y="1724"/>
                    <a:pt x="408" y="1724"/>
                    <a:pt x="408" y="1725"/>
                  </a:cubicBezTo>
                  <a:lnTo>
                    <a:pt x="408" y="1725"/>
                  </a:lnTo>
                  <a:cubicBezTo>
                    <a:pt x="408" y="1724"/>
                    <a:pt x="408" y="1724"/>
                    <a:pt x="409" y="1723"/>
                  </a:cubicBezTo>
                  <a:close/>
                  <a:moveTo>
                    <a:pt x="408" y="1725"/>
                  </a:moveTo>
                  <a:lnTo>
                    <a:pt x="408" y="1725"/>
                  </a:lnTo>
                  <a:cubicBezTo>
                    <a:pt x="408" y="1725"/>
                    <a:pt x="408" y="1726"/>
                    <a:pt x="408" y="1726"/>
                  </a:cubicBezTo>
                  <a:cubicBezTo>
                    <a:pt x="408" y="1725"/>
                    <a:pt x="408" y="1725"/>
                    <a:pt x="408" y="1725"/>
                  </a:cubicBezTo>
                  <a:close/>
                  <a:moveTo>
                    <a:pt x="861" y="0"/>
                  </a:moveTo>
                  <a:cubicBezTo>
                    <a:pt x="861" y="1"/>
                    <a:pt x="851" y="11"/>
                    <a:pt x="834" y="35"/>
                  </a:cubicBezTo>
                  <a:cubicBezTo>
                    <a:pt x="816" y="55"/>
                    <a:pt x="793" y="89"/>
                    <a:pt x="762" y="134"/>
                  </a:cubicBezTo>
                  <a:cubicBezTo>
                    <a:pt x="711" y="225"/>
                    <a:pt x="643" y="374"/>
                    <a:pt x="629" y="562"/>
                  </a:cubicBezTo>
                  <a:cubicBezTo>
                    <a:pt x="619" y="749"/>
                    <a:pt x="639" y="970"/>
                    <a:pt x="708" y="1195"/>
                  </a:cubicBezTo>
                  <a:cubicBezTo>
                    <a:pt x="738" y="1303"/>
                    <a:pt x="776" y="1412"/>
                    <a:pt x="796" y="1511"/>
                  </a:cubicBezTo>
                  <a:cubicBezTo>
                    <a:pt x="816" y="1613"/>
                    <a:pt x="820" y="1705"/>
                    <a:pt x="793" y="1779"/>
                  </a:cubicBezTo>
                  <a:cubicBezTo>
                    <a:pt x="769" y="1851"/>
                    <a:pt x="714" y="1919"/>
                    <a:pt x="643" y="1960"/>
                  </a:cubicBezTo>
                  <a:cubicBezTo>
                    <a:pt x="581" y="1998"/>
                    <a:pt x="512" y="2016"/>
                    <a:pt x="446" y="2016"/>
                  </a:cubicBezTo>
                  <a:cubicBezTo>
                    <a:pt x="435" y="2016"/>
                    <a:pt x="425" y="2015"/>
                    <a:pt x="415" y="2015"/>
                  </a:cubicBezTo>
                  <a:cubicBezTo>
                    <a:pt x="378" y="2011"/>
                    <a:pt x="340" y="2001"/>
                    <a:pt x="309" y="1987"/>
                  </a:cubicBezTo>
                  <a:cubicBezTo>
                    <a:pt x="279" y="1974"/>
                    <a:pt x="251" y="1953"/>
                    <a:pt x="235" y="1930"/>
                  </a:cubicBezTo>
                  <a:cubicBezTo>
                    <a:pt x="215" y="1905"/>
                    <a:pt x="204" y="1872"/>
                    <a:pt x="198" y="1834"/>
                  </a:cubicBezTo>
                  <a:cubicBezTo>
                    <a:pt x="190" y="1797"/>
                    <a:pt x="190" y="1756"/>
                    <a:pt x="194" y="1721"/>
                  </a:cubicBezTo>
                  <a:cubicBezTo>
                    <a:pt x="201" y="1688"/>
                    <a:pt x="211" y="1660"/>
                    <a:pt x="225" y="1633"/>
                  </a:cubicBezTo>
                  <a:cubicBezTo>
                    <a:pt x="235" y="1613"/>
                    <a:pt x="256" y="1596"/>
                    <a:pt x="279" y="1583"/>
                  </a:cubicBezTo>
                  <a:cubicBezTo>
                    <a:pt x="296" y="1572"/>
                    <a:pt x="315" y="1568"/>
                    <a:pt x="333" y="1568"/>
                  </a:cubicBezTo>
                  <a:cubicBezTo>
                    <a:pt x="357" y="1568"/>
                    <a:pt x="379" y="1577"/>
                    <a:pt x="391" y="1592"/>
                  </a:cubicBezTo>
                  <a:cubicBezTo>
                    <a:pt x="422" y="1619"/>
                    <a:pt x="429" y="1660"/>
                    <a:pt x="425" y="1688"/>
                  </a:cubicBezTo>
                  <a:cubicBezTo>
                    <a:pt x="420" y="1706"/>
                    <a:pt x="411" y="1718"/>
                    <a:pt x="409" y="1723"/>
                  </a:cubicBezTo>
                  <a:lnTo>
                    <a:pt x="409" y="1723"/>
                  </a:lnTo>
                  <a:cubicBezTo>
                    <a:pt x="412" y="1719"/>
                    <a:pt x="426" y="1713"/>
                    <a:pt x="443" y="1695"/>
                  </a:cubicBezTo>
                  <a:cubicBezTo>
                    <a:pt x="460" y="1671"/>
                    <a:pt x="476" y="1619"/>
                    <a:pt x="452" y="1558"/>
                  </a:cubicBezTo>
                  <a:cubicBezTo>
                    <a:pt x="446" y="1542"/>
                    <a:pt x="439" y="1528"/>
                    <a:pt x="422" y="1511"/>
                  </a:cubicBezTo>
                  <a:cubicBezTo>
                    <a:pt x="419" y="1508"/>
                    <a:pt x="415" y="1504"/>
                    <a:pt x="411" y="1501"/>
                  </a:cubicBezTo>
                  <a:lnTo>
                    <a:pt x="402" y="1494"/>
                  </a:lnTo>
                  <a:cubicBezTo>
                    <a:pt x="398" y="1490"/>
                    <a:pt x="391" y="1487"/>
                    <a:pt x="388" y="1484"/>
                  </a:cubicBezTo>
                  <a:cubicBezTo>
                    <a:pt x="385" y="1481"/>
                    <a:pt x="378" y="1481"/>
                    <a:pt x="374" y="1477"/>
                  </a:cubicBezTo>
                  <a:cubicBezTo>
                    <a:pt x="346" y="1465"/>
                    <a:pt x="316" y="1459"/>
                    <a:pt x="285" y="1459"/>
                  </a:cubicBezTo>
                  <a:cubicBezTo>
                    <a:pt x="270" y="1459"/>
                    <a:pt x="256" y="1460"/>
                    <a:pt x="242" y="1463"/>
                  </a:cubicBezTo>
                  <a:cubicBezTo>
                    <a:pt x="194" y="1473"/>
                    <a:pt x="146" y="1501"/>
                    <a:pt x="109" y="1542"/>
                  </a:cubicBezTo>
                  <a:cubicBezTo>
                    <a:pt x="68" y="1579"/>
                    <a:pt x="41" y="1630"/>
                    <a:pt x="27" y="1681"/>
                  </a:cubicBezTo>
                  <a:cubicBezTo>
                    <a:pt x="11" y="1732"/>
                    <a:pt x="3" y="1787"/>
                    <a:pt x="0" y="1844"/>
                  </a:cubicBezTo>
                  <a:cubicBezTo>
                    <a:pt x="0" y="1899"/>
                    <a:pt x="3" y="1966"/>
                    <a:pt x="34" y="2035"/>
                  </a:cubicBezTo>
                  <a:cubicBezTo>
                    <a:pt x="61" y="2103"/>
                    <a:pt x="109" y="2161"/>
                    <a:pt x="167" y="2202"/>
                  </a:cubicBezTo>
                  <a:cubicBezTo>
                    <a:pt x="225" y="2246"/>
                    <a:pt x="292" y="2277"/>
                    <a:pt x="364" y="2293"/>
                  </a:cubicBezTo>
                  <a:cubicBezTo>
                    <a:pt x="405" y="2302"/>
                    <a:pt x="446" y="2307"/>
                    <a:pt x="487" y="2307"/>
                  </a:cubicBezTo>
                  <a:cubicBezTo>
                    <a:pt x="595" y="2307"/>
                    <a:pt x="703" y="2276"/>
                    <a:pt x="796" y="2222"/>
                  </a:cubicBezTo>
                  <a:cubicBezTo>
                    <a:pt x="925" y="2150"/>
                    <a:pt x="1034" y="2028"/>
                    <a:pt x="1085" y="1872"/>
                  </a:cubicBezTo>
                  <a:cubicBezTo>
                    <a:pt x="1105" y="1793"/>
                    <a:pt x="1113" y="1718"/>
                    <a:pt x="1105" y="1644"/>
                  </a:cubicBezTo>
                  <a:cubicBezTo>
                    <a:pt x="1102" y="1572"/>
                    <a:pt x="1088" y="1504"/>
                    <a:pt x="1068" y="1443"/>
                  </a:cubicBezTo>
                  <a:cubicBezTo>
                    <a:pt x="1031" y="1317"/>
                    <a:pt x="980" y="1211"/>
                    <a:pt x="939" y="1113"/>
                  </a:cubicBezTo>
                  <a:cubicBezTo>
                    <a:pt x="857" y="919"/>
                    <a:pt x="796" y="729"/>
                    <a:pt x="779" y="562"/>
                  </a:cubicBezTo>
                  <a:cubicBezTo>
                    <a:pt x="776" y="517"/>
                    <a:pt x="772" y="476"/>
                    <a:pt x="772" y="440"/>
                  </a:cubicBezTo>
                  <a:cubicBezTo>
                    <a:pt x="769" y="419"/>
                    <a:pt x="769" y="402"/>
                    <a:pt x="769" y="385"/>
                  </a:cubicBezTo>
                  <a:cubicBezTo>
                    <a:pt x="769" y="365"/>
                    <a:pt x="769" y="347"/>
                    <a:pt x="772" y="330"/>
                  </a:cubicBezTo>
                  <a:cubicBezTo>
                    <a:pt x="772" y="313"/>
                    <a:pt x="772" y="297"/>
                    <a:pt x="776" y="280"/>
                  </a:cubicBezTo>
                  <a:cubicBezTo>
                    <a:pt x="779" y="263"/>
                    <a:pt x="779" y="249"/>
                    <a:pt x="782" y="232"/>
                  </a:cubicBezTo>
                  <a:cubicBezTo>
                    <a:pt x="786" y="201"/>
                    <a:pt x="796" y="174"/>
                    <a:pt x="799" y="150"/>
                  </a:cubicBezTo>
                  <a:cubicBezTo>
                    <a:pt x="813" y="103"/>
                    <a:pt x="830" y="65"/>
                    <a:pt x="840" y="38"/>
                  </a:cubicBezTo>
                  <a:cubicBezTo>
                    <a:pt x="854" y="14"/>
                    <a:pt x="861" y="1"/>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2"/>
            <p:cNvSpPr/>
            <p:nvPr/>
          </p:nvSpPr>
          <p:spPr>
            <a:xfrm>
              <a:off x="355677" y="921222"/>
              <a:ext cx="249879" cy="268097"/>
            </a:xfrm>
            <a:custGeom>
              <a:avLst/>
              <a:gdLst/>
              <a:ahLst/>
              <a:cxnLst/>
              <a:rect l="l" t="t" r="r" b="b"/>
              <a:pathLst>
                <a:path w="5692" h="6107" extrusionOk="0">
                  <a:moveTo>
                    <a:pt x="1" y="1"/>
                  </a:moveTo>
                  <a:cubicBezTo>
                    <a:pt x="1" y="1"/>
                    <a:pt x="7" y="34"/>
                    <a:pt x="18" y="99"/>
                  </a:cubicBezTo>
                  <a:cubicBezTo>
                    <a:pt x="21" y="116"/>
                    <a:pt x="24" y="136"/>
                    <a:pt x="28" y="157"/>
                  </a:cubicBezTo>
                  <a:cubicBezTo>
                    <a:pt x="31" y="174"/>
                    <a:pt x="34" y="198"/>
                    <a:pt x="42" y="221"/>
                  </a:cubicBezTo>
                  <a:cubicBezTo>
                    <a:pt x="45" y="246"/>
                    <a:pt x="51" y="269"/>
                    <a:pt x="55" y="300"/>
                  </a:cubicBezTo>
                  <a:cubicBezTo>
                    <a:pt x="62" y="327"/>
                    <a:pt x="72" y="354"/>
                    <a:pt x="79" y="384"/>
                  </a:cubicBezTo>
                  <a:cubicBezTo>
                    <a:pt x="113" y="504"/>
                    <a:pt x="164" y="650"/>
                    <a:pt x="235" y="810"/>
                  </a:cubicBezTo>
                  <a:cubicBezTo>
                    <a:pt x="307" y="973"/>
                    <a:pt x="406" y="1150"/>
                    <a:pt x="538" y="1323"/>
                  </a:cubicBezTo>
                  <a:cubicBezTo>
                    <a:pt x="671" y="1500"/>
                    <a:pt x="830" y="1678"/>
                    <a:pt x="1024" y="1841"/>
                  </a:cubicBezTo>
                  <a:cubicBezTo>
                    <a:pt x="1051" y="1861"/>
                    <a:pt x="1075" y="1882"/>
                    <a:pt x="1100" y="1902"/>
                  </a:cubicBezTo>
                  <a:cubicBezTo>
                    <a:pt x="1127" y="1923"/>
                    <a:pt x="1150" y="1940"/>
                    <a:pt x="1177" y="1960"/>
                  </a:cubicBezTo>
                  <a:lnTo>
                    <a:pt x="1218" y="1990"/>
                  </a:lnTo>
                  <a:lnTo>
                    <a:pt x="1259" y="2017"/>
                  </a:lnTo>
                  <a:cubicBezTo>
                    <a:pt x="1287" y="2034"/>
                    <a:pt x="1313" y="2055"/>
                    <a:pt x="1345" y="2072"/>
                  </a:cubicBezTo>
                  <a:cubicBezTo>
                    <a:pt x="1456" y="2144"/>
                    <a:pt x="1576" y="2208"/>
                    <a:pt x="1701" y="2262"/>
                  </a:cubicBezTo>
                  <a:cubicBezTo>
                    <a:pt x="1953" y="2381"/>
                    <a:pt x="2218" y="2470"/>
                    <a:pt x="2483" y="2559"/>
                  </a:cubicBezTo>
                  <a:cubicBezTo>
                    <a:pt x="2749" y="2647"/>
                    <a:pt x="3014" y="2732"/>
                    <a:pt x="3276" y="2834"/>
                  </a:cubicBezTo>
                  <a:cubicBezTo>
                    <a:pt x="3406" y="2882"/>
                    <a:pt x="3532" y="2936"/>
                    <a:pt x="3661" y="2990"/>
                  </a:cubicBezTo>
                  <a:cubicBezTo>
                    <a:pt x="3783" y="3048"/>
                    <a:pt x="3909" y="3106"/>
                    <a:pt x="4025" y="3171"/>
                  </a:cubicBezTo>
                  <a:cubicBezTo>
                    <a:pt x="4086" y="3205"/>
                    <a:pt x="4144" y="3239"/>
                    <a:pt x="4202" y="3273"/>
                  </a:cubicBezTo>
                  <a:cubicBezTo>
                    <a:pt x="4256" y="3310"/>
                    <a:pt x="4314" y="3344"/>
                    <a:pt x="4368" y="3381"/>
                  </a:cubicBezTo>
                  <a:cubicBezTo>
                    <a:pt x="4395" y="3402"/>
                    <a:pt x="4422" y="3419"/>
                    <a:pt x="4450" y="3439"/>
                  </a:cubicBezTo>
                  <a:cubicBezTo>
                    <a:pt x="4477" y="3457"/>
                    <a:pt x="4501" y="3477"/>
                    <a:pt x="4528" y="3497"/>
                  </a:cubicBezTo>
                  <a:cubicBezTo>
                    <a:pt x="4579" y="3535"/>
                    <a:pt x="4626" y="3579"/>
                    <a:pt x="4678" y="3617"/>
                  </a:cubicBezTo>
                  <a:cubicBezTo>
                    <a:pt x="4871" y="3786"/>
                    <a:pt x="5035" y="3967"/>
                    <a:pt x="5168" y="4160"/>
                  </a:cubicBezTo>
                  <a:cubicBezTo>
                    <a:pt x="5297" y="4355"/>
                    <a:pt x="5399" y="4552"/>
                    <a:pt x="5463" y="4749"/>
                  </a:cubicBezTo>
                  <a:cubicBezTo>
                    <a:pt x="5529" y="4943"/>
                    <a:pt x="5565" y="5130"/>
                    <a:pt x="5576" y="5300"/>
                  </a:cubicBezTo>
                  <a:cubicBezTo>
                    <a:pt x="5586" y="5467"/>
                    <a:pt x="5582" y="5617"/>
                    <a:pt x="5556" y="5736"/>
                  </a:cubicBezTo>
                  <a:cubicBezTo>
                    <a:pt x="5549" y="5766"/>
                    <a:pt x="5545" y="5797"/>
                    <a:pt x="5538" y="5821"/>
                  </a:cubicBezTo>
                  <a:cubicBezTo>
                    <a:pt x="5532" y="5848"/>
                    <a:pt x="5525" y="5875"/>
                    <a:pt x="5521" y="5895"/>
                  </a:cubicBezTo>
                  <a:cubicBezTo>
                    <a:pt x="5515" y="5920"/>
                    <a:pt x="5508" y="5940"/>
                    <a:pt x="5501" y="5961"/>
                  </a:cubicBezTo>
                  <a:cubicBezTo>
                    <a:pt x="5494" y="5981"/>
                    <a:pt x="5488" y="5997"/>
                    <a:pt x="5484" y="6011"/>
                  </a:cubicBezTo>
                  <a:cubicBezTo>
                    <a:pt x="5457" y="6076"/>
                    <a:pt x="5447" y="6107"/>
                    <a:pt x="5447" y="6107"/>
                  </a:cubicBezTo>
                  <a:cubicBezTo>
                    <a:pt x="5447" y="6107"/>
                    <a:pt x="5460" y="6076"/>
                    <a:pt x="5494" y="6018"/>
                  </a:cubicBezTo>
                  <a:cubicBezTo>
                    <a:pt x="5501" y="6001"/>
                    <a:pt x="5508" y="5987"/>
                    <a:pt x="5518" y="5967"/>
                  </a:cubicBezTo>
                  <a:cubicBezTo>
                    <a:pt x="5529" y="5950"/>
                    <a:pt x="5535" y="5929"/>
                    <a:pt x="5545" y="5906"/>
                  </a:cubicBezTo>
                  <a:cubicBezTo>
                    <a:pt x="5556" y="5882"/>
                    <a:pt x="5565" y="5858"/>
                    <a:pt x="5576" y="5834"/>
                  </a:cubicBezTo>
                  <a:cubicBezTo>
                    <a:pt x="5586" y="5807"/>
                    <a:pt x="5593" y="5777"/>
                    <a:pt x="5603" y="5749"/>
                  </a:cubicBezTo>
                  <a:cubicBezTo>
                    <a:pt x="5640" y="5627"/>
                    <a:pt x="5671" y="5477"/>
                    <a:pt x="5681" y="5297"/>
                  </a:cubicBezTo>
                  <a:cubicBezTo>
                    <a:pt x="5692" y="5120"/>
                    <a:pt x="5678" y="4916"/>
                    <a:pt x="5623" y="4702"/>
                  </a:cubicBezTo>
                  <a:cubicBezTo>
                    <a:pt x="5569" y="4491"/>
                    <a:pt x="5484" y="4262"/>
                    <a:pt x="5358" y="4042"/>
                  </a:cubicBezTo>
                  <a:cubicBezTo>
                    <a:pt x="5229" y="3821"/>
                    <a:pt x="5059" y="3606"/>
                    <a:pt x="4855" y="3419"/>
                  </a:cubicBezTo>
                  <a:cubicBezTo>
                    <a:pt x="4654" y="3229"/>
                    <a:pt x="4419" y="3062"/>
                    <a:pt x="4171" y="2915"/>
                  </a:cubicBezTo>
                  <a:cubicBezTo>
                    <a:pt x="4048" y="2841"/>
                    <a:pt x="3919" y="2777"/>
                    <a:pt x="3790" y="2711"/>
                  </a:cubicBezTo>
                  <a:cubicBezTo>
                    <a:pt x="3657" y="2650"/>
                    <a:pt x="3524" y="2589"/>
                    <a:pt x="3392" y="2538"/>
                  </a:cubicBezTo>
                  <a:cubicBezTo>
                    <a:pt x="3123" y="2430"/>
                    <a:pt x="2848" y="2341"/>
                    <a:pt x="2579" y="2259"/>
                  </a:cubicBezTo>
                  <a:cubicBezTo>
                    <a:pt x="2314" y="2177"/>
                    <a:pt x="2055" y="2096"/>
                    <a:pt x="1817" y="2001"/>
                  </a:cubicBezTo>
                  <a:cubicBezTo>
                    <a:pt x="1698" y="1950"/>
                    <a:pt x="1585" y="1899"/>
                    <a:pt x="1477" y="1841"/>
                  </a:cubicBezTo>
                  <a:cubicBezTo>
                    <a:pt x="1450" y="1824"/>
                    <a:pt x="1422" y="1810"/>
                    <a:pt x="1398" y="1797"/>
                  </a:cubicBezTo>
                  <a:lnTo>
                    <a:pt x="1358" y="1772"/>
                  </a:lnTo>
                  <a:lnTo>
                    <a:pt x="1320" y="1749"/>
                  </a:lnTo>
                  <a:cubicBezTo>
                    <a:pt x="1296" y="1732"/>
                    <a:pt x="1269" y="1718"/>
                    <a:pt x="1246" y="1701"/>
                  </a:cubicBezTo>
                  <a:cubicBezTo>
                    <a:pt x="1218" y="1684"/>
                    <a:pt x="1198" y="1667"/>
                    <a:pt x="1171" y="1650"/>
                  </a:cubicBezTo>
                  <a:cubicBezTo>
                    <a:pt x="980" y="1518"/>
                    <a:pt x="814" y="1364"/>
                    <a:pt x="678" y="1211"/>
                  </a:cubicBezTo>
                  <a:cubicBezTo>
                    <a:pt x="541" y="1055"/>
                    <a:pt x="429" y="902"/>
                    <a:pt x="340" y="756"/>
                  </a:cubicBezTo>
                  <a:cubicBezTo>
                    <a:pt x="249" y="613"/>
                    <a:pt x="181" y="480"/>
                    <a:pt x="136" y="364"/>
                  </a:cubicBezTo>
                  <a:cubicBezTo>
                    <a:pt x="123" y="337"/>
                    <a:pt x="109" y="310"/>
                    <a:pt x="100" y="282"/>
                  </a:cubicBezTo>
                  <a:cubicBezTo>
                    <a:pt x="89" y="259"/>
                    <a:pt x="82" y="235"/>
                    <a:pt x="72" y="211"/>
                  </a:cubicBezTo>
                  <a:cubicBezTo>
                    <a:pt x="65" y="191"/>
                    <a:pt x="55" y="167"/>
                    <a:pt x="48" y="150"/>
                  </a:cubicBezTo>
                  <a:cubicBezTo>
                    <a:pt x="45" y="130"/>
                    <a:pt x="38" y="113"/>
                    <a:pt x="31" y="95"/>
                  </a:cubicBezTo>
                  <a:cubicBezTo>
                    <a:pt x="14" y="3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2"/>
            <p:cNvSpPr/>
            <p:nvPr/>
          </p:nvSpPr>
          <p:spPr>
            <a:xfrm>
              <a:off x="392422" y="915515"/>
              <a:ext cx="66508" cy="79064"/>
            </a:xfrm>
            <a:custGeom>
              <a:avLst/>
              <a:gdLst/>
              <a:ahLst/>
              <a:cxnLst/>
              <a:rect l="l" t="t" r="r" b="b"/>
              <a:pathLst>
                <a:path w="1515" h="1801" extrusionOk="0">
                  <a:moveTo>
                    <a:pt x="7" y="1"/>
                  </a:moveTo>
                  <a:cubicBezTo>
                    <a:pt x="7" y="1"/>
                    <a:pt x="4" y="45"/>
                    <a:pt x="1" y="117"/>
                  </a:cubicBezTo>
                  <a:cubicBezTo>
                    <a:pt x="4" y="151"/>
                    <a:pt x="4" y="195"/>
                    <a:pt x="7" y="246"/>
                  </a:cubicBezTo>
                  <a:cubicBezTo>
                    <a:pt x="10" y="294"/>
                    <a:pt x="18" y="351"/>
                    <a:pt x="34" y="409"/>
                  </a:cubicBezTo>
                  <a:cubicBezTo>
                    <a:pt x="68" y="522"/>
                    <a:pt x="95" y="665"/>
                    <a:pt x="164" y="797"/>
                  </a:cubicBezTo>
                  <a:cubicBezTo>
                    <a:pt x="181" y="831"/>
                    <a:pt x="197" y="866"/>
                    <a:pt x="214" y="899"/>
                  </a:cubicBezTo>
                  <a:cubicBezTo>
                    <a:pt x="232" y="933"/>
                    <a:pt x="252" y="968"/>
                    <a:pt x="272" y="1001"/>
                  </a:cubicBezTo>
                  <a:cubicBezTo>
                    <a:pt x="316" y="1066"/>
                    <a:pt x="365" y="1131"/>
                    <a:pt x="412" y="1195"/>
                  </a:cubicBezTo>
                  <a:cubicBezTo>
                    <a:pt x="463" y="1253"/>
                    <a:pt x="524" y="1307"/>
                    <a:pt x="582" y="1362"/>
                  </a:cubicBezTo>
                  <a:cubicBezTo>
                    <a:pt x="643" y="1413"/>
                    <a:pt x="698" y="1467"/>
                    <a:pt x="766" y="1501"/>
                  </a:cubicBezTo>
                  <a:cubicBezTo>
                    <a:pt x="885" y="1590"/>
                    <a:pt x="1014" y="1662"/>
                    <a:pt x="1123" y="1715"/>
                  </a:cubicBezTo>
                  <a:cubicBezTo>
                    <a:pt x="1235" y="1770"/>
                    <a:pt x="1340" y="1787"/>
                    <a:pt x="1406" y="1797"/>
                  </a:cubicBezTo>
                  <a:cubicBezTo>
                    <a:pt x="1422" y="1797"/>
                    <a:pt x="1439" y="1797"/>
                    <a:pt x="1453" y="1800"/>
                  </a:cubicBezTo>
                  <a:lnTo>
                    <a:pt x="1514" y="1800"/>
                  </a:lnTo>
                  <a:cubicBezTo>
                    <a:pt x="1514" y="1800"/>
                    <a:pt x="1504" y="1797"/>
                    <a:pt x="1487" y="1790"/>
                  </a:cubicBezTo>
                  <a:cubicBezTo>
                    <a:pt x="1480" y="1787"/>
                    <a:pt x="1470" y="1784"/>
                    <a:pt x="1459" y="1777"/>
                  </a:cubicBezTo>
                  <a:cubicBezTo>
                    <a:pt x="1446" y="1770"/>
                    <a:pt x="1433" y="1764"/>
                    <a:pt x="1419" y="1756"/>
                  </a:cubicBezTo>
                  <a:cubicBezTo>
                    <a:pt x="1361" y="1726"/>
                    <a:pt x="1290" y="1665"/>
                    <a:pt x="1218" y="1583"/>
                  </a:cubicBezTo>
                  <a:cubicBezTo>
                    <a:pt x="1140" y="1508"/>
                    <a:pt x="1075" y="1396"/>
                    <a:pt x="1001" y="1280"/>
                  </a:cubicBezTo>
                  <a:cubicBezTo>
                    <a:pt x="990" y="1263"/>
                    <a:pt x="980" y="1249"/>
                    <a:pt x="973" y="1233"/>
                  </a:cubicBezTo>
                  <a:cubicBezTo>
                    <a:pt x="966" y="1216"/>
                    <a:pt x="957" y="1202"/>
                    <a:pt x="946" y="1185"/>
                  </a:cubicBezTo>
                  <a:cubicBezTo>
                    <a:pt x="929" y="1158"/>
                    <a:pt x="908" y="1127"/>
                    <a:pt x="888" y="1097"/>
                  </a:cubicBezTo>
                  <a:cubicBezTo>
                    <a:pt x="850" y="1039"/>
                    <a:pt x="814" y="974"/>
                    <a:pt x="773" y="916"/>
                  </a:cubicBezTo>
                  <a:cubicBezTo>
                    <a:pt x="752" y="886"/>
                    <a:pt x="732" y="858"/>
                    <a:pt x="708" y="831"/>
                  </a:cubicBezTo>
                  <a:cubicBezTo>
                    <a:pt x="687" y="800"/>
                    <a:pt x="671" y="770"/>
                    <a:pt x="646" y="743"/>
                  </a:cubicBezTo>
                  <a:cubicBezTo>
                    <a:pt x="626" y="715"/>
                    <a:pt x="605" y="688"/>
                    <a:pt x="582" y="661"/>
                  </a:cubicBezTo>
                  <a:cubicBezTo>
                    <a:pt x="561" y="634"/>
                    <a:pt x="541" y="607"/>
                    <a:pt x="517" y="580"/>
                  </a:cubicBezTo>
                  <a:cubicBezTo>
                    <a:pt x="439" y="474"/>
                    <a:pt x="344" y="379"/>
                    <a:pt x="276" y="290"/>
                  </a:cubicBezTo>
                  <a:cubicBezTo>
                    <a:pt x="211" y="202"/>
                    <a:pt x="133" y="134"/>
                    <a:pt x="89" y="79"/>
                  </a:cubicBezTo>
                  <a:cubicBezTo>
                    <a:pt x="34" y="32"/>
                    <a:pt x="7" y="1"/>
                    <a:pt x="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2"/>
            <p:cNvSpPr/>
            <p:nvPr/>
          </p:nvSpPr>
          <p:spPr>
            <a:xfrm>
              <a:off x="462883" y="965298"/>
              <a:ext cx="35471" cy="36744"/>
            </a:xfrm>
            <a:custGeom>
              <a:avLst/>
              <a:gdLst/>
              <a:ahLst/>
              <a:cxnLst/>
              <a:rect l="l" t="t" r="r" b="b"/>
              <a:pathLst>
                <a:path w="808" h="837" extrusionOk="0">
                  <a:moveTo>
                    <a:pt x="49" y="0"/>
                  </a:moveTo>
                  <a:cubicBezTo>
                    <a:pt x="49" y="0"/>
                    <a:pt x="41" y="24"/>
                    <a:pt x="25" y="65"/>
                  </a:cubicBezTo>
                  <a:cubicBezTo>
                    <a:pt x="25" y="82"/>
                    <a:pt x="18" y="109"/>
                    <a:pt x="11" y="136"/>
                  </a:cubicBezTo>
                  <a:cubicBezTo>
                    <a:pt x="8" y="150"/>
                    <a:pt x="5" y="167"/>
                    <a:pt x="5" y="181"/>
                  </a:cubicBezTo>
                  <a:cubicBezTo>
                    <a:pt x="1" y="197"/>
                    <a:pt x="1" y="211"/>
                    <a:pt x="5" y="228"/>
                  </a:cubicBezTo>
                  <a:cubicBezTo>
                    <a:pt x="11" y="289"/>
                    <a:pt x="11" y="371"/>
                    <a:pt x="38" y="446"/>
                  </a:cubicBezTo>
                  <a:cubicBezTo>
                    <a:pt x="45" y="466"/>
                    <a:pt x="52" y="483"/>
                    <a:pt x="62" y="503"/>
                  </a:cubicBezTo>
                  <a:cubicBezTo>
                    <a:pt x="69" y="520"/>
                    <a:pt x="79" y="537"/>
                    <a:pt x="93" y="554"/>
                  </a:cubicBezTo>
                  <a:cubicBezTo>
                    <a:pt x="113" y="589"/>
                    <a:pt x="140" y="619"/>
                    <a:pt x="168" y="653"/>
                  </a:cubicBezTo>
                  <a:cubicBezTo>
                    <a:pt x="198" y="680"/>
                    <a:pt x="225" y="707"/>
                    <a:pt x="259" y="732"/>
                  </a:cubicBezTo>
                  <a:cubicBezTo>
                    <a:pt x="294" y="755"/>
                    <a:pt x="331" y="776"/>
                    <a:pt x="368" y="789"/>
                  </a:cubicBezTo>
                  <a:cubicBezTo>
                    <a:pt x="440" y="820"/>
                    <a:pt x="521" y="826"/>
                    <a:pt x="586" y="834"/>
                  </a:cubicBezTo>
                  <a:cubicBezTo>
                    <a:pt x="595" y="836"/>
                    <a:pt x="605" y="836"/>
                    <a:pt x="615" y="836"/>
                  </a:cubicBezTo>
                  <a:cubicBezTo>
                    <a:pt x="637" y="836"/>
                    <a:pt x="659" y="832"/>
                    <a:pt x="678" y="830"/>
                  </a:cubicBezTo>
                  <a:cubicBezTo>
                    <a:pt x="705" y="826"/>
                    <a:pt x="729" y="823"/>
                    <a:pt x="749" y="823"/>
                  </a:cubicBezTo>
                  <a:cubicBezTo>
                    <a:pt x="787" y="817"/>
                    <a:pt x="807" y="817"/>
                    <a:pt x="807" y="817"/>
                  </a:cubicBezTo>
                  <a:cubicBezTo>
                    <a:pt x="807" y="817"/>
                    <a:pt x="797" y="799"/>
                    <a:pt x="780" y="762"/>
                  </a:cubicBezTo>
                  <a:cubicBezTo>
                    <a:pt x="760" y="735"/>
                    <a:pt x="743" y="677"/>
                    <a:pt x="719" y="622"/>
                  </a:cubicBezTo>
                  <a:cubicBezTo>
                    <a:pt x="691" y="575"/>
                    <a:pt x="671" y="507"/>
                    <a:pt x="641" y="456"/>
                  </a:cubicBezTo>
                  <a:cubicBezTo>
                    <a:pt x="627" y="429"/>
                    <a:pt x="610" y="401"/>
                    <a:pt x="592" y="377"/>
                  </a:cubicBezTo>
                  <a:cubicBezTo>
                    <a:pt x="576" y="354"/>
                    <a:pt x="556" y="330"/>
                    <a:pt x="539" y="306"/>
                  </a:cubicBezTo>
                  <a:cubicBezTo>
                    <a:pt x="518" y="286"/>
                    <a:pt x="495" y="265"/>
                    <a:pt x="474" y="245"/>
                  </a:cubicBezTo>
                  <a:cubicBezTo>
                    <a:pt x="463" y="234"/>
                    <a:pt x="450" y="225"/>
                    <a:pt x="440" y="214"/>
                  </a:cubicBezTo>
                  <a:cubicBezTo>
                    <a:pt x="426" y="204"/>
                    <a:pt x="416" y="197"/>
                    <a:pt x="402" y="190"/>
                  </a:cubicBezTo>
                  <a:cubicBezTo>
                    <a:pt x="355" y="153"/>
                    <a:pt x="286" y="129"/>
                    <a:pt x="242" y="99"/>
                  </a:cubicBezTo>
                  <a:cubicBezTo>
                    <a:pt x="201" y="65"/>
                    <a:pt x="137" y="51"/>
                    <a:pt x="110" y="27"/>
                  </a:cubicBezTo>
                  <a:cubicBezTo>
                    <a:pt x="69" y="13"/>
                    <a:pt x="4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2"/>
            <p:cNvSpPr/>
            <p:nvPr/>
          </p:nvSpPr>
          <p:spPr>
            <a:xfrm>
              <a:off x="847894" y="362806"/>
              <a:ext cx="111594" cy="47719"/>
            </a:xfrm>
            <a:custGeom>
              <a:avLst/>
              <a:gdLst/>
              <a:ahLst/>
              <a:cxnLst/>
              <a:rect l="l" t="t" r="r" b="b"/>
              <a:pathLst>
                <a:path w="2542" h="1087" extrusionOk="0">
                  <a:moveTo>
                    <a:pt x="1040" y="0"/>
                  </a:moveTo>
                  <a:cubicBezTo>
                    <a:pt x="997" y="0"/>
                    <a:pt x="954" y="2"/>
                    <a:pt x="912" y="5"/>
                  </a:cubicBezTo>
                  <a:cubicBezTo>
                    <a:pt x="820" y="12"/>
                    <a:pt x="735" y="26"/>
                    <a:pt x="654" y="42"/>
                  </a:cubicBezTo>
                  <a:cubicBezTo>
                    <a:pt x="616" y="53"/>
                    <a:pt x="575" y="59"/>
                    <a:pt x="538" y="70"/>
                  </a:cubicBezTo>
                  <a:cubicBezTo>
                    <a:pt x="501" y="76"/>
                    <a:pt x="467" y="87"/>
                    <a:pt x="432" y="97"/>
                  </a:cubicBezTo>
                  <a:cubicBezTo>
                    <a:pt x="297" y="131"/>
                    <a:pt x="191" y="189"/>
                    <a:pt x="116" y="216"/>
                  </a:cubicBezTo>
                  <a:cubicBezTo>
                    <a:pt x="44" y="253"/>
                    <a:pt x="0" y="274"/>
                    <a:pt x="0" y="274"/>
                  </a:cubicBezTo>
                  <a:cubicBezTo>
                    <a:pt x="0" y="274"/>
                    <a:pt x="14" y="271"/>
                    <a:pt x="35" y="271"/>
                  </a:cubicBezTo>
                  <a:lnTo>
                    <a:pt x="126" y="271"/>
                  </a:lnTo>
                  <a:cubicBezTo>
                    <a:pt x="136" y="270"/>
                    <a:pt x="146" y="270"/>
                    <a:pt x="156" y="270"/>
                  </a:cubicBezTo>
                  <a:cubicBezTo>
                    <a:pt x="233" y="270"/>
                    <a:pt x="336" y="282"/>
                    <a:pt x="449" y="294"/>
                  </a:cubicBezTo>
                  <a:cubicBezTo>
                    <a:pt x="514" y="301"/>
                    <a:pt x="586" y="311"/>
                    <a:pt x="657" y="324"/>
                  </a:cubicBezTo>
                  <a:cubicBezTo>
                    <a:pt x="732" y="342"/>
                    <a:pt x="807" y="359"/>
                    <a:pt x="881" y="379"/>
                  </a:cubicBezTo>
                  <a:cubicBezTo>
                    <a:pt x="1035" y="417"/>
                    <a:pt x="1195" y="461"/>
                    <a:pt x="1347" y="519"/>
                  </a:cubicBezTo>
                  <a:lnTo>
                    <a:pt x="1405" y="539"/>
                  </a:lnTo>
                  <a:lnTo>
                    <a:pt x="1460" y="560"/>
                  </a:lnTo>
                  <a:cubicBezTo>
                    <a:pt x="1501" y="573"/>
                    <a:pt x="1534" y="590"/>
                    <a:pt x="1572" y="604"/>
                  </a:cubicBezTo>
                  <a:cubicBezTo>
                    <a:pt x="1647" y="634"/>
                    <a:pt x="1721" y="658"/>
                    <a:pt x="1790" y="685"/>
                  </a:cubicBezTo>
                  <a:cubicBezTo>
                    <a:pt x="1858" y="716"/>
                    <a:pt x="1925" y="740"/>
                    <a:pt x="1991" y="767"/>
                  </a:cubicBezTo>
                  <a:cubicBezTo>
                    <a:pt x="2055" y="791"/>
                    <a:pt x="2117" y="814"/>
                    <a:pt x="2170" y="845"/>
                  </a:cubicBezTo>
                  <a:cubicBezTo>
                    <a:pt x="2222" y="879"/>
                    <a:pt x="2272" y="903"/>
                    <a:pt x="2321" y="930"/>
                  </a:cubicBezTo>
                  <a:cubicBezTo>
                    <a:pt x="2344" y="940"/>
                    <a:pt x="2365" y="954"/>
                    <a:pt x="2385" y="968"/>
                  </a:cubicBezTo>
                  <a:cubicBezTo>
                    <a:pt x="2406" y="981"/>
                    <a:pt x="2423" y="991"/>
                    <a:pt x="2440" y="1005"/>
                  </a:cubicBezTo>
                  <a:cubicBezTo>
                    <a:pt x="2473" y="1029"/>
                    <a:pt x="2501" y="1049"/>
                    <a:pt x="2514" y="1062"/>
                  </a:cubicBezTo>
                  <a:cubicBezTo>
                    <a:pt x="2531" y="1076"/>
                    <a:pt x="2542" y="1087"/>
                    <a:pt x="2542" y="1087"/>
                  </a:cubicBezTo>
                  <a:cubicBezTo>
                    <a:pt x="2542" y="1087"/>
                    <a:pt x="2542" y="1073"/>
                    <a:pt x="2538" y="1049"/>
                  </a:cubicBezTo>
                  <a:cubicBezTo>
                    <a:pt x="2538" y="1029"/>
                    <a:pt x="2535" y="995"/>
                    <a:pt x="2528" y="951"/>
                  </a:cubicBezTo>
                  <a:cubicBezTo>
                    <a:pt x="2525" y="930"/>
                    <a:pt x="2517" y="907"/>
                    <a:pt x="2511" y="879"/>
                  </a:cubicBezTo>
                  <a:cubicBezTo>
                    <a:pt x="2504" y="855"/>
                    <a:pt x="2494" y="825"/>
                    <a:pt x="2484" y="797"/>
                  </a:cubicBezTo>
                  <a:cubicBezTo>
                    <a:pt x="2463" y="736"/>
                    <a:pt x="2429" y="671"/>
                    <a:pt x="2385" y="613"/>
                  </a:cubicBezTo>
                  <a:cubicBezTo>
                    <a:pt x="2338" y="552"/>
                    <a:pt x="2286" y="488"/>
                    <a:pt x="2225" y="426"/>
                  </a:cubicBezTo>
                  <a:cubicBezTo>
                    <a:pt x="2164" y="365"/>
                    <a:pt x="2093" y="307"/>
                    <a:pt x="2011" y="260"/>
                  </a:cubicBezTo>
                  <a:cubicBezTo>
                    <a:pt x="1933" y="209"/>
                    <a:pt x="1848" y="164"/>
                    <a:pt x="1759" y="131"/>
                  </a:cubicBezTo>
                  <a:cubicBezTo>
                    <a:pt x="1712" y="114"/>
                    <a:pt x="1667" y="97"/>
                    <a:pt x="1619" y="83"/>
                  </a:cubicBezTo>
                  <a:lnTo>
                    <a:pt x="1548" y="62"/>
                  </a:lnTo>
                  <a:lnTo>
                    <a:pt x="1481" y="46"/>
                  </a:lnTo>
                  <a:cubicBezTo>
                    <a:pt x="1331" y="17"/>
                    <a:pt x="1183"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2"/>
            <p:cNvSpPr/>
            <p:nvPr/>
          </p:nvSpPr>
          <p:spPr>
            <a:xfrm>
              <a:off x="962300" y="364606"/>
              <a:ext cx="76606" cy="85956"/>
            </a:xfrm>
            <a:custGeom>
              <a:avLst/>
              <a:gdLst/>
              <a:ahLst/>
              <a:cxnLst/>
              <a:rect l="l" t="t" r="r" b="b"/>
              <a:pathLst>
                <a:path w="1745" h="1958" extrusionOk="0">
                  <a:moveTo>
                    <a:pt x="0" y="1"/>
                  </a:moveTo>
                  <a:cubicBezTo>
                    <a:pt x="0" y="1"/>
                    <a:pt x="10" y="5"/>
                    <a:pt x="27" y="18"/>
                  </a:cubicBezTo>
                  <a:cubicBezTo>
                    <a:pt x="48" y="29"/>
                    <a:pt x="71" y="42"/>
                    <a:pt x="102" y="66"/>
                  </a:cubicBezTo>
                  <a:cubicBezTo>
                    <a:pt x="167" y="107"/>
                    <a:pt x="252" y="181"/>
                    <a:pt x="354" y="257"/>
                  </a:cubicBezTo>
                  <a:cubicBezTo>
                    <a:pt x="401" y="297"/>
                    <a:pt x="456" y="341"/>
                    <a:pt x="507" y="393"/>
                  </a:cubicBezTo>
                  <a:cubicBezTo>
                    <a:pt x="561" y="440"/>
                    <a:pt x="613" y="495"/>
                    <a:pt x="667" y="546"/>
                  </a:cubicBezTo>
                  <a:cubicBezTo>
                    <a:pt x="721" y="597"/>
                    <a:pt x="776" y="651"/>
                    <a:pt x="830" y="706"/>
                  </a:cubicBezTo>
                  <a:cubicBezTo>
                    <a:pt x="881" y="760"/>
                    <a:pt x="932" y="817"/>
                    <a:pt x="980" y="875"/>
                  </a:cubicBezTo>
                  <a:cubicBezTo>
                    <a:pt x="1034" y="933"/>
                    <a:pt x="1082" y="988"/>
                    <a:pt x="1126" y="1049"/>
                  </a:cubicBezTo>
                  <a:cubicBezTo>
                    <a:pt x="1170" y="1107"/>
                    <a:pt x="1214" y="1164"/>
                    <a:pt x="1255" y="1222"/>
                  </a:cubicBezTo>
                  <a:cubicBezTo>
                    <a:pt x="1330" y="1342"/>
                    <a:pt x="1415" y="1454"/>
                    <a:pt x="1463" y="1563"/>
                  </a:cubicBezTo>
                  <a:cubicBezTo>
                    <a:pt x="1476" y="1590"/>
                    <a:pt x="1490" y="1617"/>
                    <a:pt x="1500" y="1641"/>
                  </a:cubicBezTo>
                  <a:cubicBezTo>
                    <a:pt x="1514" y="1668"/>
                    <a:pt x="1528" y="1692"/>
                    <a:pt x="1538" y="1715"/>
                  </a:cubicBezTo>
                  <a:cubicBezTo>
                    <a:pt x="1548" y="1740"/>
                    <a:pt x="1561" y="1760"/>
                    <a:pt x="1572" y="1784"/>
                  </a:cubicBezTo>
                  <a:cubicBezTo>
                    <a:pt x="1582" y="1804"/>
                    <a:pt x="1589" y="1822"/>
                    <a:pt x="1592" y="1842"/>
                  </a:cubicBezTo>
                  <a:cubicBezTo>
                    <a:pt x="1609" y="1875"/>
                    <a:pt x="1619" y="1906"/>
                    <a:pt x="1626" y="1927"/>
                  </a:cubicBezTo>
                  <a:cubicBezTo>
                    <a:pt x="1633" y="1947"/>
                    <a:pt x="1636" y="1957"/>
                    <a:pt x="1636" y="1957"/>
                  </a:cubicBezTo>
                  <a:cubicBezTo>
                    <a:pt x="1636" y="1957"/>
                    <a:pt x="1643" y="1947"/>
                    <a:pt x="1650" y="1927"/>
                  </a:cubicBezTo>
                  <a:cubicBezTo>
                    <a:pt x="1660" y="1910"/>
                    <a:pt x="1674" y="1879"/>
                    <a:pt x="1687" y="1838"/>
                  </a:cubicBezTo>
                  <a:cubicBezTo>
                    <a:pt x="1698" y="1801"/>
                    <a:pt x="1715" y="1753"/>
                    <a:pt x="1728" y="1695"/>
                  </a:cubicBezTo>
                  <a:cubicBezTo>
                    <a:pt x="1732" y="1668"/>
                    <a:pt x="1738" y="1634"/>
                    <a:pt x="1742" y="1604"/>
                  </a:cubicBezTo>
                  <a:cubicBezTo>
                    <a:pt x="1745" y="1569"/>
                    <a:pt x="1745" y="1536"/>
                    <a:pt x="1742" y="1502"/>
                  </a:cubicBezTo>
                  <a:cubicBezTo>
                    <a:pt x="1735" y="1359"/>
                    <a:pt x="1718" y="1185"/>
                    <a:pt x="1646" y="1018"/>
                  </a:cubicBezTo>
                  <a:cubicBezTo>
                    <a:pt x="1613" y="933"/>
                    <a:pt x="1569" y="852"/>
                    <a:pt x="1517" y="773"/>
                  </a:cubicBezTo>
                  <a:cubicBezTo>
                    <a:pt x="1463" y="692"/>
                    <a:pt x="1401" y="617"/>
                    <a:pt x="1337" y="546"/>
                  </a:cubicBezTo>
                  <a:cubicBezTo>
                    <a:pt x="1269" y="481"/>
                    <a:pt x="1194" y="420"/>
                    <a:pt x="1120" y="365"/>
                  </a:cubicBezTo>
                  <a:cubicBezTo>
                    <a:pt x="1045" y="311"/>
                    <a:pt x="966" y="260"/>
                    <a:pt x="888" y="222"/>
                  </a:cubicBezTo>
                  <a:cubicBezTo>
                    <a:pt x="809" y="185"/>
                    <a:pt x="732" y="154"/>
                    <a:pt x="657" y="131"/>
                  </a:cubicBezTo>
                  <a:cubicBezTo>
                    <a:pt x="582" y="107"/>
                    <a:pt x="511" y="87"/>
                    <a:pt x="442" y="70"/>
                  </a:cubicBezTo>
                  <a:cubicBezTo>
                    <a:pt x="313" y="35"/>
                    <a:pt x="197" y="29"/>
                    <a:pt x="123" y="18"/>
                  </a:cubicBezTo>
                  <a:cubicBezTo>
                    <a:pt x="44" y="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2"/>
            <p:cNvSpPr/>
            <p:nvPr/>
          </p:nvSpPr>
          <p:spPr>
            <a:xfrm>
              <a:off x="1045316" y="380630"/>
              <a:ext cx="51583" cy="74103"/>
            </a:xfrm>
            <a:custGeom>
              <a:avLst/>
              <a:gdLst/>
              <a:ahLst/>
              <a:cxnLst/>
              <a:rect l="l" t="t" r="r" b="b"/>
              <a:pathLst>
                <a:path w="1175" h="1688" extrusionOk="0">
                  <a:moveTo>
                    <a:pt x="0" y="0"/>
                  </a:moveTo>
                  <a:cubicBezTo>
                    <a:pt x="0" y="0"/>
                    <a:pt x="25" y="24"/>
                    <a:pt x="65" y="69"/>
                  </a:cubicBezTo>
                  <a:cubicBezTo>
                    <a:pt x="75" y="78"/>
                    <a:pt x="86" y="89"/>
                    <a:pt x="99" y="102"/>
                  </a:cubicBezTo>
                  <a:cubicBezTo>
                    <a:pt x="110" y="119"/>
                    <a:pt x="123" y="133"/>
                    <a:pt x="133" y="150"/>
                  </a:cubicBezTo>
                  <a:cubicBezTo>
                    <a:pt x="147" y="163"/>
                    <a:pt x="160" y="181"/>
                    <a:pt x="174" y="198"/>
                  </a:cubicBezTo>
                  <a:cubicBezTo>
                    <a:pt x="188" y="218"/>
                    <a:pt x="201" y="235"/>
                    <a:pt x="218" y="256"/>
                  </a:cubicBezTo>
                  <a:cubicBezTo>
                    <a:pt x="232" y="273"/>
                    <a:pt x="249" y="293"/>
                    <a:pt x="262" y="317"/>
                  </a:cubicBezTo>
                  <a:cubicBezTo>
                    <a:pt x="276" y="337"/>
                    <a:pt x="290" y="361"/>
                    <a:pt x="303" y="385"/>
                  </a:cubicBezTo>
                  <a:cubicBezTo>
                    <a:pt x="334" y="429"/>
                    <a:pt x="354" y="487"/>
                    <a:pt x="385" y="531"/>
                  </a:cubicBezTo>
                  <a:cubicBezTo>
                    <a:pt x="416" y="582"/>
                    <a:pt x="446" y="630"/>
                    <a:pt x="474" y="681"/>
                  </a:cubicBezTo>
                  <a:cubicBezTo>
                    <a:pt x="504" y="728"/>
                    <a:pt x="531" y="783"/>
                    <a:pt x="562" y="830"/>
                  </a:cubicBezTo>
                  <a:cubicBezTo>
                    <a:pt x="623" y="929"/>
                    <a:pt x="678" y="1031"/>
                    <a:pt x="735" y="1126"/>
                  </a:cubicBezTo>
                  <a:cubicBezTo>
                    <a:pt x="783" y="1225"/>
                    <a:pt x="861" y="1310"/>
                    <a:pt x="898" y="1395"/>
                  </a:cubicBezTo>
                  <a:cubicBezTo>
                    <a:pt x="909" y="1416"/>
                    <a:pt x="923" y="1436"/>
                    <a:pt x="936" y="1452"/>
                  </a:cubicBezTo>
                  <a:cubicBezTo>
                    <a:pt x="946" y="1473"/>
                    <a:pt x="956" y="1490"/>
                    <a:pt x="970" y="1510"/>
                  </a:cubicBezTo>
                  <a:cubicBezTo>
                    <a:pt x="980" y="1528"/>
                    <a:pt x="994" y="1545"/>
                    <a:pt x="1004" y="1559"/>
                  </a:cubicBezTo>
                  <a:cubicBezTo>
                    <a:pt x="1014" y="1575"/>
                    <a:pt x="1021" y="1589"/>
                    <a:pt x="1028" y="1603"/>
                  </a:cubicBezTo>
                  <a:cubicBezTo>
                    <a:pt x="1061" y="1657"/>
                    <a:pt x="1079" y="1688"/>
                    <a:pt x="1079" y="1688"/>
                  </a:cubicBezTo>
                  <a:cubicBezTo>
                    <a:pt x="1079" y="1688"/>
                    <a:pt x="1092" y="1653"/>
                    <a:pt x="1119" y="1595"/>
                  </a:cubicBezTo>
                  <a:cubicBezTo>
                    <a:pt x="1123" y="1579"/>
                    <a:pt x="1130" y="1562"/>
                    <a:pt x="1133" y="1545"/>
                  </a:cubicBezTo>
                  <a:cubicBezTo>
                    <a:pt x="1140" y="1524"/>
                    <a:pt x="1143" y="1504"/>
                    <a:pt x="1150" y="1483"/>
                  </a:cubicBezTo>
                  <a:cubicBezTo>
                    <a:pt x="1157" y="1460"/>
                    <a:pt x="1164" y="1436"/>
                    <a:pt x="1168" y="1412"/>
                  </a:cubicBezTo>
                  <a:cubicBezTo>
                    <a:pt x="1171" y="1388"/>
                    <a:pt x="1174" y="1361"/>
                    <a:pt x="1174" y="1334"/>
                  </a:cubicBezTo>
                  <a:lnTo>
                    <a:pt x="1174" y="1248"/>
                  </a:lnTo>
                  <a:lnTo>
                    <a:pt x="1174" y="1157"/>
                  </a:lnTo>
                  <a:cubicBezTo>
                    <a:pt x="1174" y="1126"/>
                    <a:pt x="1171" y="1092"/>
                    <a:pt x="1164" y="1061"/>
                  </a:cubicBezTo>
                  <a:cubicBezTo>
                    <a:pt x="1160" y="1028"/>
                    <a:pt x="1154" y="994"/>
                    <a:pt x="1143" y="963"/>
                  </a:cubicBezTo>
                  <a:cubicBezTo>
                    <a:pt x="1110" y="827"/>
                    <a:pt x="1038" y="697"/>
                    <a:pt x="963" y="575"/>
                  </a:cubicBezTo>
                  <a:cubicBezTo>
                    <a:pt x="919" y="518"/>
                    <a:pt x="875" y="456"/>
                    <a:pt x="824" y="408"/>
                  </a:cubicBezTo>
                  <a:cubicBezTo>
                    <a:pt x="772" y="354"/>
                    <a:pt x="719" y="310"/>
                    <a:pt x="664" y="269"/>
                  </a:cubicBezTo>
                  <a:cubicBezTo>
                    <a:pt x="640" y="245"/>
                    <a:pt x="609" y="232"/>
                    <a:pt x="579" y="215"/>
                  </a:cubicBezTo>
                  <a:cubicBezTo>
                    <a:pt x="551" y="198"/>
                    <a:pt x="524" y="181"/>
                    <a:pt x="494" y="171"/>
                  </a:cubicBezTo>
                  <a:cubicBezTo>
                    <a:pt x="466" y="157"/>
                    <a:pt x="439" y="143"/>
                    <a:pt x="412" y="130"/>
                  </a:cubicBezTo>
                  <a:cubicBezTo>
                    <a:pt x="385" y="119"/>
                    <a:pt x="361" y="109"/>
                    <a:pt x="334" y="99"/>
                  </a:cubicBezTo>
                  <a:cubicBezTo>
                    <a:pt x="310" y="85"/>
                    <a:pt x="286" y="78"/>
                    <a:pt x="265" y="69"/>
                  </a:cubicBezTo>
                  <a:cubicBezTo>
                    <a:pt x="242" y="61"/>
                    <a:pt x="218" y="55"/>
                    <a:pt x="198" y="52"/>
                  </a:cubicBezTo>
                  <a:cubicBezTo>
                    <a:pt x="177" y="44"/>
                    <a:pt x="157" y="38"/>
                    <a:pt x="140" y="34"/>
                  </a:cubicBezTo>
                  <a:cubicBezTo>
                    <a:pt x="123" y="28"/>
                    <a:pt x="106" y="24"/>
                    <a:pt x="92" y="20"/>
                  </a:cubicBezTo>
                  <a:cubicBezTo>
                    <a:pt x="31" y="1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2"/>
            <p:cNvSpPr/>
            <p:nvPr/>
          </p:nvSpPr>
          <p:spPr>
            <a:xfrm>
              <a:off x="520832" y="776789"/>
              <a:ext cx="49036" cy="57860"/>
            </a:xfrm>
            <a:custGeom>
              <a:avLst/>
              <a:gdLst/>
              <a:ahLst/>
              <a:cxnLst/>
              <a:rect l="l" t="t" r="r" b="b"/>
              <a:pathLst>
                <a:path w="1117" h="1318" extrusionOk="0">
                  <a:moveTo>
                    <a:pt x="32" y="1"/>
                  </a:moveTo>
                  <a:cubicBezTo>
                    <a:pt x="32" y="1"/>
                    <a:pt x="28" y="32"/>
                    <a:pt x="18" y="86"/>
                  </a:cubicBezTo>
                  <a:cubicBezTo>
                    <a:pt x="15" y="113"/>
                    <a:pt x="11" y="148"/>
                    <a:pt x="4" y="184"/>
                  </a:cubicBezTo>
                  <a:cubicBezTo>
                    <a:pt x="4" y="201"/>
                    <a:pt x="1" y="225"/>
                    <a:pt x="1" y="246"/>
                  </a:cubicBezTo>
                  <a:cubicBezTo>
                    <a:pt x="1" y="266"/>
                    <a:pt x="1" y="290"/>
                    <a:pt x="4" y="311"/>
                  </a:cubicBezTo>
                  <a:cubicBezTo>
                    <a:pt x="7" y="358"/>
                    <a:pt x="15" y="409"/>
                    <a:pt x="18" y="460"/>
                  </a:cubicBezTo>
                  <a:cubicBezTo>
                    <a:pt x="21" y="487"/>
                    <a:pt x="24" y="515"/>
                    <a:pt x="32" y="545"/>
                  </a:cubicBezTo>
                  <a:cubicBezTo>
                    <a:pt x="35" y="572"/>
                    <a:pt x="42" y="600"/>
                    <a:pt x="52" y="627"/>
                  </a:cubicBezTo>
                  <a:cubicBezTo>
                    <a:pt x="86" y="739"/>
                    <a:pt x="147" y="848"/>
                    <a:pt x="215" y="950"/>
                  </a:cubicBezTo>
                  <a:cubicBezTo>
                    <a:pt x="297" y="1042"/>
                    <a:pt x="382" y="1134"/>
                    <a:pt x="484" y="1192"/>
                  </a:cubicBezTo>
                  <a:cubicBezTo>
                    <a:pt x="531" y="1222"/>
                    <a:pt x="583" y="1246"/>
                    <a:pt x="637" y="1260"/>
                  </a:cubicBezTo>
                  <a:cubicBezTo>
                    <a:pt x="691" y="1277"/>
                    <a:pt x="739" y="1291"/>
                    <a:pt x="783" y="1304"/>
                  </a:cubicBezTo>
                  <a:cubicBezTo>
                    <a:pt x="828" y="1317"/>
                    <a:pt x="875" y="1317"/>
                    <a:pt x="916" y="1317"/>
                  </a:cubicBezTo>
                  <a:cubicBezTo>
                    <a:pt x="957" y="1314"/>
                    <a:pt x="994" y="1314"/>
                    <a:pt x="1021" y="1314"/>
                  </a:cubicBezTo>
                  <a:cubicBezTo>
                    <a:pt x="1082" y="1304"/>
                    <a:pt x="1117" y="1300"/>
                    <a:pt x="1117" y="1300"/>
                  </a:cubicBezTo>
                  <a:cubicBezTo>
                    <a:pt x="1117" y="1300"/>
                    <a:pt x="1100" y="1270"/>
                    <a:pt x="1079" y="1212"/>
                  </a:cubicBezTo>
                  <a:cubicBezTo>
                    <a:pt x="1062" y="1192"/>
                    <a:pt x="1048" y="1157"/>
                    <a:pt x="1035" y="1123"/>
                  </a:cubicBezTo>
                  <a:cubicBezTo>
                    <a:pt x="1028" y="1107"/>
                    <a:pt x="1018" y="1086"/>
                    <a:pt x="1011" y="1069"/>
                  </a:cubicBezTo>
                  <a:cubicBezTo>
                    <a:pt x="1001" y="1052"/>
                    <a:pt x="994" y="1032"/>
                    <a:pt x="980" y="1018"/>
                  </a:cubicBezTo>
                  <a:cubicBezTo>
                    <a:pt x="957" y="984"/>
                    <a:pt x="936" y="944"/>
                    <a:pt x="916" y="903"/>
                  </a:cubicBezTo>
                  <a:lnTo>
                    <a:pt x="885" y="842"/>
                  </a:lnTo>
                  <a:cubicBezTo>
                    <a:pt x="875" y="821"/>
                    <a:pt x="861" y="804"/>
                    <a:pt x="848" y="784"/>
                  </a:cubicBezTo>
                  <a:cubicBezTo>
                    <a:pt x="797" y="708"/>
                    <a:pt x="732" y="641"/>
                    <a:pt x="671" y="569"/>
                  </a:cubicBezTo>
                  <a:cubicBezTo>
                    <a:pt x="603" y="504"/>
                    <a:pt x="535" y="437"/>
                    <a:pt x="460" y="375"/>
                  </a:cubicBezTo>
                  <a:cubicBezTo>
                    <a:pt x="392" y="311"/>
                    <a:pt x="304" y="259"/>
                    <a:pt x="249" y="201"/>
                  </a:cubicBezTo>
                  <a:cubicBezTo>
                    <a:pt x="191" y="144"/>
                    <a:pt x="123" y="99"/>
                    <a:pt x="89" y="62"/>
                  </a:cubicBezTo>
                  <a:cubicBezTo>
                    <a:pt x="48" y="25"/>
                    <a:pt x="32" y="1"/>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2"/>
            <p:cNvSpPr/>
            <p:nvPr/>
          </p:nvSpPr>
          <p:spPr>
            <a:xfrm>
              <a:off x="518154" y="830743"/>
              <a:ext cx="30774" cy="42846"/>
            </a:xfrm>
            <a:custGeom>
              <a:avLst/>
              <a:gdLst/>
              <a:ahLst/>
              <a:cxnLst/>
              <a:rect l="l" t="t" r="r" b="b"/>
              <a:pathLst>
                <a:path w="701" h="976" extrusionOk="0">
                  <a:moveTo>
                    <a:pt x="18" y="0"/>
                  </a:moveTo>
                  <a:cubicBezTo>
                    <a:pt x="18" y="0"/>
                    <a:pt x="18" y="21"/>
                    <a:pt x="11" y="54"/>
                  </a:cubicBezTo>
                  <a:cubicBezTo>
                    <a:pt x="11" y="75"/>
                    <a:pt x="7" y="95"/>
                    <a:pt x="7" y="123"/>
                  </a:cubicBezTo>
                  <a:cubicBezTo>
                    <a:pt x="4" y="150"/>
                    <a:pt x="0" y="177"/>
                    <a:pt x="4" y="208"/>
                  </a:cubicBezTo>
                  <a:cubicBezTo>
                    <a:pt x="7" y="238"/>
                    <a:pt x="7" y="275"/>
                    <a:pt x="11" y="313"/>
                  </a:cubicBezTo>
                  <a:cubicBezTo>
                    <a:pt x="14" y="347"/>
                    <a:pt x="21" y="384"/>
                    <a:pt x="31" y="425"/>
                  </a:cubicBezTo>
                  <a:cubicBezTo>
                    <a:pt x="52" y="500"/>
                    <a:pt x="85" y="578"/>
                    <a:pt x="126" y="653"/>
                  </a:cubicBezTo>
                  <a:cubicBezTo>
                    <a:pt x="174" y="721"/>
                    <a:pt x="225" y="786"/>
                    <a:pt x="286" y="833"/>
                  </a:cubicBezTo>
                  <a:cubicBezTo>
                    <a:pt x="317" y="861"/>
                    <a:pt x="351" y="878"/>
                    <a:pt x="385" y="894"/>
                  </a:cubicBezTo>
                  <a:cubicBezTo>
                    <a:pt x="419" y="911"/>
                    <a:pt x="453" y="925"/>
                    <a:pt x="481" y="935"/>
                  </a:cubicBezTo>
                  <a:cubicBezTo>
                    <a:pt x="511" y="949"/>
                    <a:pt x="542" y="956"/>
                    <a:pt x="569" y="960"/>
                  </a:cubicBezTo>
                  <a:cubicBezTo>
                    <a:pt x="596" y="966"/>
                    <a:pt x="619" y="966"/>
                    <a:pt x="640" y="973"/>
                  </a:cubicBezTo>
                  <a:cubicBezTo>
                    <a:pt x="677" y="973"/>
                    <a:pt x="701" y="976"/>
                    <a:pt x="701" y="976"/>
                  </a:cubicBezTo>
                  <a:cubicBezTo>
                    <a:pt x="701" y="976"/>
                    <a:pt x="694" y="952"/>
                    <a:pt x="681" y="915"/>
                  </a:cubicBezTo>
                  <a:cubicBezTo>
                    <a:pt x="674" y="902"/>
                    <a:pt x="667" y="878"/>
                    <a:pt x="657" y="853"/>
                  </a:cubicBezTo>
                  <a:cubicBezTo>
                    <a:pt x="650" y="827"/>
                    <a:pt x="640" y="800"/>
                    <a:pt x="630" y="776"/>
                  </a:cubicBezTo>
                  <a:cubicBezTo>
                    <a:pt x="603" y="724"/>
                    <a:pt x="583" y="657"/>
                    <a:pt x="548" y="602"/>
                  </a:cubicBezTo>
                  <a:cubicBezTo>
                    <a:pt x="517" y="544"/>
                    <a:pt x="473" y="490"/>
                    <a:pt x="432" y="435"/>
                  </a:cubicBezTo>
                  <a:cubicBezTo>
                    <a:pt x="385" y="384"/>
                    <a:pt x="341" y="333"/>
                    <a:pt x="293" y="282"/>
                  </a:cubicBezTo>
                  <a:cubicBezTo>
                    <a:pt x="272" y="258"/>
                    <a:pt x="245" y="235"/>
                    <a:pt x="222" y="214"/>
                  </a:cubicBezTo>
                  <a:cubicBezTo>
                    <a:pt x="211" y="200"/>
                    <a:pt x="198" y="191"/>
                    <a:pt x="187" y="180"/>
                  </a:cubicBezTo>
                  <a:cubicBezTo>
                    <a:pt x="174" y="170"/>
                    <a:pt x="164" y="156"/>
                    <a:pt x="157" y="146"/>
                  </a:cubicBezTo>
                  <a:cubicBezTo>
                    <a:pt x="116" y="106"/>
                    <a:pt x="76" y="68"/>
                    <a:pt x="55" y="41"/>
                  </a:cubicBezTo>
                  <a:cubicBezTo>
                    <a:pt x="27" y="17"/>
                    <a:pt x="18"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2"/>
            <p:cNvSpPr/>
            <p:nvPr/>
          </p:nvSpPr>
          <p:spPr>
            <a:xfrm>
              <a:off x="520393" y="883116"/>
              <a:ext cx="20194" cy="28447"/>
            </a:xfrm>
            <a:custGeom>
              <a:avLst/>
              <a:gdLst/>
              <a:ahLst/>
              <a:cxnLst/>
              <a:rect l="l" t="t" r="r" b="b"/>
              <a:pathLst>
                <a:path w="460" h="648" extrusionOk="0">
                  <a:moveTo>
                    <a:pt x="38" y="1"/>
                  </a:moveTo>
                  <a:cubicBezTo>
                    <a:pt x="38" y="1"/>
                    <a:pt x="34" y="15"/>
                    <a:pt x="28" y="42"/>
                  </a:cubicBezTo>
                  <a:cubicBezTo>
                    <a:pt x="25" y="52"/>
                    <a:pt x="21" y="69"/>
                    <a:pt x="17" y="86"/>
                  </a:cubicBezTo>
                  <a:cubicBezTo>
                    <a:pt x="11" y="106"/>
                    <a:pt x="7" y="127"/>
                    <a:pt x="7" y="147"/>
                  </a:cubicBezTo>
                  <a:cubicBezTo>
                    <a:pt x="11" y="188"/>
                    <a:pt x="1" y="243"/>
                    <a:pt x="11" y="293"/>
                  </a:cubicBezTo>
                  <a:cubicBezTo>
                    <a:pt x="14" y="321"/>
                    <a:pt x="17" y="348"/>
                    <a:pt x="28" y="372"/>
                  </a:cubicBezTo>
                  <a:cubicBezTo>
                    <a:pt x="38" y="395"/>
                    <a:pt x="48" y="420"/>
                    <a:pt x="62" y="443"/>
                  </a:cubicBezTo>
                  <a:cubicBezTo>
                    <a:pt x="92" y="487"/>
                    <a:pt x="123" y="535"/>
                    <a:pt x="167" y="563"/>
                  </a:cubicBezTo>
                  <a:cubicBezTo>
                    <a:pt x="208" y="593"/>
                    <a:pt x="259" y="610"/>
                    <a:pt x="300" y="627"/>
                  </a:cubicBezTo>
                  <a:cubicBezTo>
                    <a:pt x="337" y="644"/>
                    <a:pt x="385" y="640"/>
                    <a:pt x="412" y="648"/>
                  </a:cubicBezTo>
                  <a:lnTo>
                    <a:pt x="456" y="648"/>
                  </a:lnTo>
                  <a:cubicBezTo>
                    <a:pt x="456" y="648"/>
                    <a:pt x="456" y="630"/>
                    <a:pt x="460" y="599"/>
                  </a:cubicBezTo>
                  <a:cubicBezTo>
                    <a:pt x="453" y="576"/>
                    <a:pt x="460" y="528"/>
                    <a:pt x="450" y="491"/>
                  </a:cubicBezTo>
                  <a:cubicBezTo>
                    <a:pt x="439" y="456"/>
                    <a:pt x="439" y="406"/>
                    <a:pt x="425" y="365"/>
                  </a:cubicBezTo>
                  <a:cubicBezTo>
                    <a:pt x="412" y="321"/>
                    <a:pt x="385" y="287"/>
                    <a:pt x="364" y="249"/>
                  </a:cubicBezTo>
                  <a:cubicBezTo>
                    <a:pt x="351" y="232"/>
                    <a:pt x="334" y="216"/>
                    <a:pt x="320" y="198"/>
                  </a:cubicBezTo>
                  <a:cubicBezTo>
                    <a:pt x="307" y="181"/>
                    <a:pt x="287" y="167"/>
                    <a:pt x="270" y="154"/>
                  </a:cubicBezTo>
                  <a:cubicBezTo>
                    <a:pt x="235" y="123"/>
                    <a:pt x="188" y="103"/>
                    <a:pt x="160" y="79"/>
                  </a:cubicBezTo>
                  <a:cubicBezTo>
                    <a:pt x="130" y="52"/>
                    <a:pt x="89" y="38"/>
                    <a:pt x="72" y="21"/>
                  </a:cubicBezTo>
                  <a:cubicBezTo>
                    <a:pt x="48" y="7"/>
                    <a:pt x="38" y="1"/>
                    <a:pt x="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2"/>
            <p:cNvSpPr/>
            <p:nvPr/>
          </p:nvSpPr>
          <p:spPr>
            <a:xfrm>
              <a:off x="1405479" y="355387"/>
              <a:ext cx="65060" cy="133676"/>
            </a:xfrm>
            <a:custGeom>
              <a:avLst/>
              <a:gdLst/>
              <a:ahLst/>
              <a:cxnLst/>
              <a:rect l="l" t="t" r="r" b="b"/>
              <a:pathLst>
                <a:path w="1482" h="3045" extrusionOk="0">
                  <a:moveTo>
                    <a:pt x="1456" y="3003"/>
                  </a:moveTo>
                  <a:cubicBezTo>
                    <a:pt x="1455" y="3003"/>
                    <a:pt x="1455" y="3003"/>
                    <a:pt x="1455" y="3003"/>
                  </a:cubicBezTo>
                  <a:lnTo>
                    <a:pt x="1455" y="3003"/>
                  </a:lnTo>
                  <a:cubicBezTo>
                    <a:pt x="1455" y="3003"/>
                    <a:pt x="1455" y="3003"/>
                    <a:pt x="1456" y="3003"/>
                  </a:cubicBezTo>
                  <a:close/>
                  <a:moveTo>
                    <a:pt x="1455" y="3003"/>
                  </a:moveTo>
                  <a:cubicBezTo>
                    <a:pt x="1454" y="3004"/>
                    <a:pt x="1454" y="3004"/>
                    <a:pt x="1454" y="3004"/>
                  </a:cubicBezTo>
                  <a:lnTo>
                    <a:pt x="1454" y="3004"/>
                  </a:lnTo>
                  <a:lnTo>
                    <a:pt x="1454" y="3004"/>
                  </a:lnTo>
                  <a:cubicBezTo>
                    <a:pt x="1455" y="3004"/>
                    <a:pt x="1455" y="3004"/>
                    <a:pt x="1455" y="3003"/>
                  </a:cubicBezTo>
                  <a:close/>
                  <a:moveTo>
                    <a:pt x="1454" y="3004"/>
                  </a:moveTo>
                  <a:cubicBezTo>
                    <a:pt x="1454" y="3005"/>
                    <a:pt x="1454" y="3006"/>
                    <a:pt x="1454" y="3007"/>
                  </a:cubicBezTo>
                  <a:lnTo>
                    <a:pt x="1457" y="3007"/>
                  </a:lnTo>
                  <a:lnTo>
                    <a:pt x="1454" y="3004"/>
                  </a:lnTo>
                  <a:close/>
                  <a:moveTo>
                    <a:pt x="1464" y="2999"/>
                  </a:moveTo>
                  <a:cubicBezTo>
                    <a:pt x="1463" y="2999"/>
                    <a:pt x="1462" y="3000"/>
                    <a:pt x="1461" y="3001"/>
                  </a:cubicBezTo>
                  <a:cubicBezTo>
                    <a:pt x="1459" y="3001"/>
                    <a:pt x="1457" y="3002"/>
                    <a:pt x="1456" y="3003"/>
                  </a:cubicBezTo>
                  <a:lnTo>
                    <a:pt x="1456" y="3003"/>
                  </a:lnTo>
                  <a:cubicBezTo>
                    <a:pt x="1456" y="3003"/>
                    <a:pt x="1456" y="3003"/>
                    <a:pt x="1457" y="3003"/>
                  </a:cubicBezTo>
                  <a:cubicBezTo>
                    <a:pt x="1457" y="3003"/>
                    <a:pt x="1459" y="3003"/>
                    <a:pt x="1461" y="3004"/>
                  </a:cubicBezTo>
                  <a:cubicBezTo>
                    <a:pt x="1464" y="3007"/>
                    <a:pt x="1467" y="3007"/>
                    <a:pt x="1471" y="3015"/>
                  </a:cubicBezTo>
                  <a:cubicBezTo>
                    <a:pt x="1471" y="3015"/>
                    <a:pt x="1472" y="3015"/>
                    <a:pt x="1472" y="3016"/>
                  </a:cubicBezTo>
                  <a:lnTo>
                    <a:pt x="1472" y="3016"/>
                  </a:lnTo>
                  <a:cubicBezTo>
                    <a:pt x="1473" y="3016"/>
                    <a:pt x="1474" y="3015"/>
                    <a:pt x="1475" y="3015"/>
                  </a:cubicBezTo>
                  <a:cubicBezTo>
                    <a:pt x="1481" y="3011"/>
                    <a:pt x="1478" y="3004"/>
                    <a:pt x="1471" y="3004"/>
                  </a:cubicBezTo>
                  <a:cubicBezTo>
                    <a:pt x="1468" y="3002"/>
                    <a:pt x="1466" y="2999"/>
                    <a:pt x="1464" y="2999"/>
                  </a:cubicBezTo>
                  <a:close/>
                  <a:moveTo>
                    <a:pt x="1192" y="0"/>
                  </a:moveTo>
                  <a:cubicBezTo>
                    <a:pt x="1192" y="0"/>
                    <a:pt x="1178" y="0"/>
                    <a:pt x="1148" y="4"/>
                  </a:cubicBezTo>
                  <a:cubicBezTo>
                    <a:pt x="1131" y="7"/>
                    <a:pt x="1110" y="7"/>
                    <a:pt x="1090" y="7"/>
                  </a:cubicBezTo>
                  <a:cubicBezTo>
                    <a:pt x="1066" y="11"/>
                    <a:pt x="1039" y="17"/>
                    <a:pt x="1008" y="21"/>
                  </a:cubicBezTo>
                  <a:cubicBezTo>
                    <a:pt x="981" y="27"/>
                    <a:pt x="950" y="38"/>
                    <a:pt x="916" y="48"/>
                  </a:cubicBezTo>
                  <a:cubicBezTo>
                    <a:pt x="879" y="58"/>
                    <a:pt x="842" y="72"/>
                    <a:pt x="801" y="85"/>
                  </a:cubicBezTo>
                  <a:cubicBezTo>
                    <a:pt x="760" y="99"/>
                    <a:pt x="719" y="123"/>
                    <a:pt x="679" y="143"/>
                  </a:cubicBezTo>
                  <a:cubicBezTo>
                    <a:pt x="658" y="157"/>
                    <a:pt x="638" y="170"/>
                    <a:pt x="617" y="184"/>
                  </a:cubicBezTo>
                  <a:cubicBezTo>
                    <a:pt x="597" y="201"/>
                    <a:pt x="577" y="215"/>
                    <a:pt x="556" y="231"/>
                  </a:cubicBezTo>
                  <a:cubicBezTo>
                    <a:pt x="475" y="303"/>
                    <a:pt x="393" y="382"/>
                    <a:pt x="311" y="480"/>
                  </a:cubicBezTo>
                  <a:cubicBezTo>
                    <a:pt x="233" y="575"/>
                    <a:pt x="158" y="688"/>
                    <a:pt x="110" y="817"/>
                  </a:cubicBezTo>
                  <a:cubicBezTo>
                    <a:pt x="59" y="942"/>
                    <a:pt x="25" y="1085"/>
                    <a:pt x="12" y="1231"/>
                  </a:cubicBezTo>
                  <a:cubicBezTo>
                    <a:pt x="1" y="1374"/>
                    <a:pt x="8" y="1525"/>
                    <a:pt x="29" y="1667"/>
                  </a:cubicBezTo>
                  <a:cubicBezTo>
                    <a:pt x="56" y="1810"/>
                    <a:pt x="97" y="1946"/>
                    <a:pt x="154" y="2076"/>
                  </a:cubicBezTo>
                  <a:cubicBezTo>
                    <a:pt x="212" y="2201"/>
                    <a:pt x="280" y="2321"/>
                    <a:pt x="359" y="2423"/>
                  </a:cubicBezTo>
                  <a:cubicBezTo>
                    <a:pt x="379" y="2450"/>
                    <a:pt x="399" y="2476"/>
                    <a:pt x="420" y="2501"/>
                  </a:cubicBezTo>
                  <a:cubicBezTo>
                    <a:pt x="440" y="2525"/>
                    <a:pt x="461" y="2548"/>
                    <a:pt x="481" y="2569"/>
                  </a:cubicBezTo>
                  <a:cubicBezTo>
                    <a:pt x="505" y="2592"/>
                    <a:pt x="528" y="2613"/>
                    <a:pt x="549" y="2633"/>
                  </a:cubicBezTo>
                  <a:cubicBezTo>
                    <a:pt x="572" y="2654"/>
                    <a:pt x="597" y="2674"/>
                    <a:pt x="617" y="2691"/>
                  </a:cubicBezTo>
                  <a:cubicBezTo>
                    <a:pt x="665" y="2729"/>
                    <a:pt x="709" y="2762"/>
                    <a:pt x="753" y="2797"/>
                  </a:cubicBezTo>
                  <a:cubicBezTo>
                    <a:pt x="797" y="2828"/>
                    <a:pt x="842" y="2858"/>
                    <a:pt x="883" y="2885"/>
                  </a:cubicBezTo>
                  <a:cubicBezTo>
                    <a:pt x="903" y="2899"/>
                    <a:pt x="927" y="2912"/>
                    <a:pt x="947" y="2922"/>
                  </a:cubicBezTo>
                  <a:cubicBezTo>
                    <a:pt x="971" y="2936"/>
                    <a:pt x="991" y="2946"/>
                    <a:pt x="1012" y="2953"/>
                  </a:cubicBezTo>
                  <a:cubicBezTo>
                    <a:pt x="1056" y="2974"/>
                    <a:pt x="1100" y="2987"/>
                    <a:pt x="1137" y="2997"/>
                  </a:cubicBezTo>
                  <a:cubicBezTo>
                    <a:pt x="1219" y="3021"/>
                    <a:pt x="1287" y="3032"/>
                    <a:pt x="1345" y="3041"/>
                  </a:cubicBezTo>
                  <a:lnTo>
                    <a:pt x="1417" y="3041"/>
                  </a:lnTo>
                  <a:cubicBezTo>
                    <a:pt x="1426" y="3045"/>
                    <a:pt x="1440" y="3045"/>
                    <a:pt x="1450" y="3045"/>
                  </a:cubicBezTo>
                  <a:cubicBezTo>
                    <a:pt x="1457" y="3041"/>
                    <a:pt x="1467" y="3038"/>
                    <a:pt x="1475" y="3032"/>
                  </a:cubicBezTo>
                  <a:cubicBezTo>
                    <a:pt x="1480" y="3025"/>
                    <a:pt x="1476" y="3019"/>
                    <a:pt x="1472" y="3016"/>
                  </a:cubicBezTo>
                  <a:lnTo>
                    <a:pt x="1472" y="3016"/>
                  </a:lnTo>
                  <a:cubicBezTo>
                    <a:pt x="1471" y="3017"/>
                    <a:pt x="1469" y="3017"/>
                    <a:pt x="1467" y="3017"/>
                  </a:cubicBezTo>
                  <a:cubicBezTo>
                    <a:pt x="1463" y="3017"/>
                    <a:pt x="1459" y="3016"/>
                    <a:pt x="1454" y="3015"/>
                  </a:cubicBezTo>
                  <a:cubicBezTo>
                    <a:pt x="1447" y="3011"/>
                    <a:pt x="1440" y="3007"/>
                    <a:pt x="1430" y="3001"/>
                  </a:cubicBezTo>
                  <a:cubicBezTo>
                    <a:pt x="1423" y="2997"/>
                    <a:pt x="1413" y="2991"/>
                    <a:pt x="1399" y="2983"/>
                  </a:cubicBezTo>
                  <a:cubicBezTo>
                    <a:pt x="1389" y="2977"/>
                    <a:pt x="1379" y="2970"/>
                    <a:pt x="1368" y="2963"/>
                  </a:cubicBezTo>
                  <a:cubicBezTo>
                    <a:pt x="1324" y="2939"/>
                    <a:pt x="1277" y="2899"/>
                    <a:pt x="1233" y="2844"/>
                  </a:cubicBezTo>
                  <a:cubicBezTo>
                    <a:pt x="1209" y="2817"/>
                    <a:pt x="1185" y="2790"/>
                    <a:pt x="1164" y="2756"/>
                  </a:cubicBezTo>
                  <a:cubicBezTo>
                    <a:pt x="1151" y="2742"/>
                    <a:pt x="1141" y="2725"/>
                    <a:pt x="1131" y="2708"/>
                  </a:cubicBezTo>
                  <a:cubicBezTo>
                    <a:pt x="1117" y="2691"/>
                    <a:pt x="1107" y="2674"/>
                    <a:pt x="1093" y="2657"/>
                  </a:cubicBezTo>
                  <a:cubicBezTo>
                    <a:pt x="1073" y="2623"/>
                    <a:pt x="1049" y="2586"/>
                    <a:pt x="1029" y="2548"/>
                  </a:cubicBezTo>
                  <a:cubicBezTo>
                    <a:pt x="1008" y="2508"/>
                    <a:pt x="988" y="2463"/>
                    <a:pt x="968" y="2419"/>
                  </a:cubicBezTo>
                  <a:cubicBezTo>
                    <a:pt x="960" y="2395"/>
                    <a:pt x="950" y="2374"/>
                    <a:pt x="944" y="2351"/>
                  </a:cubicBezTo>
                  <a:cubicBezTo>
                    <a:pt x="933" y="2327"/>
                    <a:pt x="927" y="2303"/>
                    <a:pt x="916" y="2280"/>
                  </a:cubicBezTo>
                  <a:cubicBezTo>
                    <a:pt x="903" y="2236"/>
                    <a:pt x="883" y="2187"/>
                    <a:pt x="869" y="2143"/>
                  </a:cubicBezTo>
                  <a:cubicBezTo>
                    <a:pt x="838" y="2048"/>
                    <a:pt x="811" y="1953"/>
                    <a:pt x="790" y="1854"/>
                  </a:cubicBezTo>
                  <a:cubicBezTo>
                    <a:pt x="767" y="1759"/>
                    <a:pt x="750" y="1660"/>
                    <a:pt x="746" y="1565"/>
                  </a:cubicBezTo>
                  <a:cubicBezTo>
                    <a:pt x="732" y="1470"/>
                    <a:pt x="729" y="1374"/>
                    <a:pt x="732" y="1283"/>
                  </a:cubicBezTo>
                  <a:cubicBezTo>
                    <a:pt x="736" y="1191"/>
                    <a:pt x="750" y="1102"/>
                    <a:pt x="764" y="1014"/>
                  </a:cubicBezTo>
                  <a:cubicBezTo>
                    <a:pt x="767" y="991"/>
                    <a:pt x="770" y="970"/>
                    <a:pt x="773" y="946"/>
                  </a:cubicBezTo>
                  <a:cubicBezTo>
                    <a:pt x="777" y="925"/>
                    <a:pt x="781" y="902"/>
                    <a:pt x="784" y="881"/>
                  </a:cubicBezTo>
                  <a:cubicBezTo>
                    <a:pt x="794" y="837"/>
                    <a:pt x="801" y="793"/>
                    <a:pt x="811" y="749"/>
                  </a:cubicBezTo>
                  <a:cubicBezTo>
                    <a:pt x="831" y="664"/>
                    <a:pt x="855" y="582"/>
                    <a:pt x="893" y="511"/>
                  </a:cubicBezTo>
                  <a:cubicBezTo>
                    <a:pt x="903" y="493"/>
                    <a:pt x="910" y="476"/>
                    <a:pt x="919" y="460"/>
                  </a:cubicBezTo>
                  <a:cubicBezTo>
                    <a:pt x="927" y="443"/>
                    <a:pt x="937" y="422"/>
                    <a:pt x="944" y="405"/>
                  </a:cubicBezTo>
                  <a:cubicBezTo>
                    <a:pt x="954" y="388"/>
                    <a:pt x="960" y="371"/>
                    <a:pt x="968" y="354"/>
                  </a:cubicBezTo>
                  <a:cubicBezTo>
                    <a:pt x="974" y="338"/>
                    <a:pt x="985" y="320"/>
                    <a:pt x="991" y="306"/>
                  </a:cubicBezTo>
                  <a:cubicBezTo>
                    <a:pt x="1022" y="242"/>
                    <a:pt x="1056" y="184"/>
                    <a:pt x="1090" y="143"/>
                  </a:cubicBezTo>
                  <a:cubicBezTo>
                    <a:pt x="1103" y="120"/>
                    <a:pt x="1117" y="99"/>
                    <a:pt x="1131" y="82"/>
                  </a:cubicBezTo>
                  <a:cubicBezTo>
                    <a:pt x="1144" y="62"/>
                    <a:pt x="1155" y="48"/>
                    <a:pt x="1164" y="38"/>
                  </a:cubicBezTo>
                  <a:cubicBezTo>
                    <a:pt x="1182" y="14"/>
                    <a:pt x="1192"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2"/>
            <p:cNvSpPr/>
            <p:nvPr/>
          </p:nvSpPr>
          <p:spPr>
            <a:xfrm>
              <a:off x="1358901" y="373518"/>
              <a:ext cx="39949" cy="80161"/>
            </a:xfrm>
            <a:custGeom>
              <a:avLst/>
              <a:gdLst/>
              <a:ahLst/>
              <a:cxnLst/>
              <a:rect l="l" t="t" r="r" b="b"/>
              <a:pathLst>
                <a:path w="910" h="1826" extrusionOk="0">
                  <a:moveTo>
                    <a:pt x="610" y="1"/>
                  </a:moveTo>
                  <a:cubicBezTo>
                    <a:pt x="600" y="1"/>
                    <a:pt x="590" y="1"/>
                    <a:pt x="580" y="2"/>
                  </a:cubicBezTo>
                  <a:cubicBezTo>
                    <a:pt x="562" y="6"/>
                    <a:pt x="542" y="6"/>
                    <a:pt x="518" y="13"/>
                  </a:cubicBezTo>
                  <a:cubicBezTo>
                    <a:pt x="495" y="16"/>
                    <a:pt x="470" y="22"/>
                    <a:pt x="443" y="30"/>
                  </a:cubicBezTo>
                  <a:cubicBezTo>
                    <a:pt x="416" y="40"/>
                    <a:pt x="388" y="50"/>
                    <a:pt x="362" y="63"/>
                  </a:cubicBezTo>
                  <a:cubicBezTo>
                    <a:pt x="335" y="80"/>
                    <a:pt x="307" y="98"/>
                    <a:pt x="283" y="121"/>
                  </a:cubicBezTo>
                  <a:cubicBezTo>
                    <a:pt x="273" y="132"/>
                    <a:pt x="259" y="142"/>
                    <a:pt x="246" y="156"/>
                  </a:cubicBezTo>
                  <a:cubicBezTo>
                    <a:pt x="233" y="165"/>
                    <a:pt x="222" y="179"/>
                    <a:pt x="209" y="193"/>
                  </a:cubicBezTo>
                  <a:cubicBezTo>
                    <a:pt x="198" y="206"/>
                    <a:pt x="184" y="220"/>
                    <a:pt x="171" y="234"/>
                  </a:cubicBezTo>
                  <a:cubicBezTo>
                    <a:pt x="161" y="251"/>
                    <a:pt x="151" y="264"/>
                    <a:pt x="137" y="281"/>
                  </a:cubicBezTo>
                  <a:cubicBezTo>
                    <a:pt x="93" y="343"/>
                    <a:pt x="55" y="418"/>
                    <a:pt x="35" y="496"/>
                  </a:cubicBezTo>
                  <a:cubicBezTo>
                    <a:pt x="11" y="578"/>
                    <a:pt x="1" y="663"/>
                    <a:pt x="1" y="747"/>
                  </a:cubicBezTo>
                  <a:cubicBezTo>
                    <a:pt x="5" y="771"/>
                    <a:pt x="5" y="792"/>
                    <a:pt x="5" y="812"/>
                  </a:cubicBezTo>
                  <a:cubicBezTo>
                    <a:pt x="8" y="836"/>
                    <a:pt x="11" y="856"/>
                    <a:pt x="15" y="880"/>
                  </a:cubicBezTo>
                  <a:cubicBezTo>
                    <a:pt x="21" y="921"/>
                    <a:pt x="35" y="965"/>
                    <a:pt x="46" y="1010"/>
                  </a:cubicBezTo>
                  <a:cubicBezTo>
                    <a:pt x="76" y="1088"/>
                    <a:pt x="110" y="1162"/>
                    <a:pt x="151" y="1231"/>
                  </a:cubicBezTo>
                  <a:cubicBezTo>
                    <a:pt x="195" y="1299"/>
                    <a:pt x="239" y="1360"/>
                    <a:pt x="290" y="1414"/>
                  </a:cubicBezTo>
                  <a:cubicBezTo>
                    <a:pt x="338" y="1468"/>
                    <a:pt x="393" y="1512"/>
                    <a:pt x="446" y="1550"/>
                  </a:cubicBezTo>
                  <a:cubicBezTo>
                    <a:pt x="501" y="1588"/>
                    <a:pt x="552" y="1622"/>
                    <a:pt x="593" y="1652"/>
                  </a:cubicBezTo>
                  <a:cubicBezTo>
                    <a:pt x="682" y="1717"/>
                    <a:pt x="770" y="1751"/>
                    <a:pt x="821" y="1782"/>
                  </a:cubicBezTo>
                  <a:cubicBezTo>
                    <a:pt x="851" y="1795"/>
                    <a:pt x="872" y="1806"/>
                    <a:pt x="886" y="1815"/>
                  </a:cubicBezTo>
                  <a:cubicBezTo>
                    <a:pt x="903" y="1823"/>
                    <a:pt x="909" y="1826"/>
                    <a:pt x="909" y="1826"/>
                  </a:cubicBezTo>
                  <a:cubicBezTo>
                    <a:pt x="909" y="1826"/>
                    <a:pt x="892" y="1795"/>
                    <a:pt x="872" y="1737"/>
                  </a:cubicBezTo>
                  <a:cubicBezTo>
                    <a:pt x="845" y="1683"/>
                    <a:pt x="821" y="1594"/>
                    <a:pt x="784" y="1499"/>
                  </a:cubicBezTo>
                  <a:cubicBezTo>
                    <a:pt x="763" y="1455"/>
                    <a:pt x="749" y="1401"/>
                    <a:pt x="735" y="1346"/>
                  </a:cubicBezTo>
                  <a:cubicBezTo>
                    <a:pt x="729" y="1319"/>
                    <a:pt x="722" y="1292"/>
                    <a:pt x="719" y="1261"/>
                  </a:cubicBezTo>
                  <a:cubicBezTo>
                    <a:pt x="712" y="1234"/>
                    <a:pt x="705" y="1206"/>
                    <a:pt x="699" y="1179"/>
                  </a:cubicBezTo>
                  <a:cubicBezTo>
                    <a:pt x="685" y="1125"/>
                    <a:pt x="674" y="1071"/>
                    <a:pt x="664" y="1016"/>
                  </a:cubicBezTo>
                  <a:cubicBezTo>
                    <a:pt x="654" y="965"/>
                    <a:pt x="651" y="914"/>
                    <a:pt x="647" y="863"/>
                  </a:cubicBezTo>
                  <a:cubicBezTo>
                    <a:pt x="637" y="774"/>
                    <a:pt x="637" y="686"/>
                    <a:pt x="630" y="598"/>
                  </a:cubicBezTo>
                  <a:cubicBezTo>
                    <a:pt x="633" y="557"/>
                    <a:pt x="627" y="512"/>
                    <a:pt x="624" y="468"/>
                  </a:cubicBezTo>
                  <a:lnTo>
                    <a:pt x="624" y="435"/>
                  </a:lnTo>
                  <a:lnTo>
                    <a:pt x="624" y="404"/>
                  </a:lnTo>
                  <a:cubicBezTo>
                    <a:pt x="620" y="380"/>
                    <a:pt x="624" y="363"/>
                    <a:pt x="624" y="343"/>
                  </a:cubicBezTo>
                  <a:cubicBezTo>
                    <a:pt x="627" y="322"/>
                    <a:pt x="630" y="302"/>
                    <a:pt x="630" y="281"/>
                  </a:cubicBezTo>
                  <a:cubicBezTo>
                    <a:pt x="633" y="261"/>
                    <a:pt x="633" y="240"/>
                    <a:pt x="633" y="220"/>
                  </a:cubicBezTo>
                  <a:cubicBezTo>
                    <a:pt x="637" y="200"/>
                    <a:pt x="641" y="179"/>
                    <a:pt x="644" y="159"/>
                  </a:cubicBezTo>
                  <a:cubicBezTo>
                    <a:pt x="647" y="142"/>
                    <a:pt x="654" y="125"/>
                    <a:pt x="658" y="111"/>
                  </a:cubicBezTo>
                  <a:cubicBezTo>
                    <a:pt x="664" y="77"/>
                    <a:pt x="678" y="54"/>
                    <a:pt x="685" y="36"/>
                  </a:cubicBezTo>
                  <a:cubicBezTo>
                    <a:pt x="691" y="16"/>
                    <a:pt x="695" y="9"/>
                    <a:pt x="695" y="9"/>
                  </a:cubicBezTo>
                  <a:cubicBezTo>
                    <a:pt x="695" y="9"/>
                    <a:pt x="685" y="6"/>
                    <a:pt x="668" y="6"/>
                  </a:cubicBezTo>
                  <a:cubicBezTo>
                    <a:pt x="653" y="3"/>
                    <a:pt x="634"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2"/>
            <p:cNvSpPr/>
            <p:nvPr/>
          </p:nvSpPr>
          <p:spPr>
            <a:xfrm>
              <a:off x="1321453" y="377030"/>
              <a:ext cx="24365" cy="26911"/>
            </a:xfrm>
            <a:custGeom>
              <a:avLst/>
              <a:gdLst/>
              <a:ahLst/>
              <a:cxnLst/>
              <a:rect l="l" t="t" r="r" b="b"/>
              <a:pathLst>
                <a:path w="555" h="613" extrusionOk="0">
                  <a:moveTo>
                    <a:pt x="282" y="0"/>
                  </a:moveTo>
                  <a:cubicBezTo>
                    <a:pt x="269" y="4"/>
                    <a:pt x="241" y="4"/>
                    <a:pt x="214" y="11"/>
                  </a:cubicBezTo>
                  <a:cubicBezTo>
                    <a:pt x="201" y="11"/>
                    <a:pt x="187" y="14"/>
                    <a:pt x="174" y="21"/>
                  </a:cubicBezTo>
                  <a:cubicBezTo>
                    <a:pt x="160" y="24"/>
                    <a:pt x="150" y="31"/>
                    <a:pt x="139" y="38"/>
                  </a:cubicBezTo>
                  <a:cubicBezTo>
                    <a:pt x="103" y="69"/>
                    <a:pt x="37" y="110"/>
                    <a:pt x="24" y="167"/>
                  </a:cubicBezTo>
                  <a:cubicBezTo>
                    <a:pt x="1" y="222"/>
                    <a:pt x="10" y="286"/>
                    <a:pt x="21" y="344"/>
                  </a:cubicBezTo>
                  <a:cubicBezTo>
                    <a:pt x="45" y="405"/>
                    <a:pt x="72" y="460"/>
                    <a:pt x="116" y="501"/>
                  </a:cubicBezTo>
                  <a:cubicBezTo>
                    <a:pt x="136" y="521"/>
                    <a:pt x="164" y="538"/>
                    <a:pt x="191" y="552"/>
                  </a:cubicBezTo>
                  <a:cubicBezTo>
                    <a:pt x="218" y="562"/>
                    <a:pt x="241" y="572"/>
                    <a:pt x="262" y="583"/>
                  </a:cubicBezTo>
                  <a:cubicBezTo>
                    <a:pt x="303" y="603"/>
                    <a:pt x="354" y="603"/>
                    <a:pt x="374" y="606"/>
                  </a:cubicBezTo>
                  <a:cubicBezTo>
                    <a:pt x="379" y="606"/>
                    <a:pt x="382" y="605"/>
                    <a:pt x="385" y="605"/>
                  </a:cubicBezTo>
                  <a:cubicBezTo>
                    <a:pt x="396" y="605"/>
                    <a:pt x="399" y="609"/>
                    <a:pt x="405" y="609"/>
                  </a:cubicBezTo>
                  <a:cubicBezTo>
                    <a:pt x="409" y="613"/>
                    <a:pt x="412" y="613"/>
                    <a:pt x="412" y="613"/>
                  </a:cubicBezTo>
                  <a:lnTo>
                    <a:pt x="412" y="606"/>
                  </a:lnTo>
                  <a:cubicBezTo>
                    <a:pt x="412" y="600"/>
                    <a:pt x="405" y="592"/>
                    <a:pt x="412" y="575"/>
                  </a:cubicBezTo>
                  <a:cubicBezTo>
                    <a:pt x="412" y="565"/>
                    <a:pt x="415" y="548"/>
                    <a:pt x="422" y="531"/>
                  </a:cubicBezTo>
                  <a:cubicBezTo>
                    <a:pt x="429" y="521"/>
                    <a:pt x="429" y="514"/>
                    <a:pt x="432" y="504"/>
                  </a:cubicBezTo>
                  <a:cubicBezTo>
                    <a:pt x="436" y="494"/>
                    <a:pt x="439" y="487"/>
                    <a:pt x="439" y="477"/>
                  </a:cubicBezTo>
                  <a:cubicBezTo>
                    <a:pt x="442" y="463"/>
                    <a:pt x="453" y="443"/>
                    <a:pt x="466" y="423"/>
                  </a:cubicBezTo>
                  <a:cubicBezTo>
                    <a:pt x="470" y="412"/>
                    <a:pt x="476" y="405"/>
                    <a:pt x="483" y="396"/>
                  </a:cubicBezTo>
                  <a:cubicBezTo>
                    <a:pt x="490" y="385"/>
                    <a:pt x="494" y="378"/>
                    <a:pt x="497" y="371"/>
                  </a:cubicBezTo>
                  <a:cubicBezTo>
                    <a:pt x="517" y="338"/>
                    <a:pt x="527" y="314"/>
                    <a:pt x="541" y="289"/>
                  </a:cubicBezTo>
                  <a:cubicBezTo>
                    <a:pt x="548" y="269"/>
                    <a:pt x="555" y="249"/>
                    <a:pt x="541" y="228"/>
                  </a:cubicBezTo>
                  <a:cubicBezTo>
                    <a:pt x="538" y="212"/>
                    <a:pt x="486" y="181"/>
                    <a:pt x="473" y="154"/>
                  </a:cubicBezTo>
                  <a:cubicBezTo>
                    <a:pt x="453" y="126"/>
                    <a:pt x="401" y="82"/>
                    <a:pt x="388" y="55"/>
                  </a:cubicBezTo>
                  <a:cubicBezTo>
                    <a:pt x="361" y="21"/>
                    <a:pt x="351" y="4"/>
                    <a:pt x="351" y="4"/>
                  </a:cubicBezTo>
                  <a:cubicBezTo>
                    <a:pt x="351" y="4"/>
                    <a:pt x="327"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2"/>
            <p:cNvSpPr/>
            <p:nvPr/>
          </p:nvSpPr>
          <p:spPr>
            <a:xfrm>
              <a:off x="1496486" y="362367"/>
              <a:ext cx="262259" cy="161991"/>
            </a:xfrm>
            <a:custGeom>
              <a:avLst/>
              <a:gdLst/>
              <a:ahLst/>
              <a:cxnLst/>
              <a:rect l="l" t="t" r="r" b="b"/>
              <a:pathLst>
                <a:path w="5974" h="3690" extrusionOk="0">
                  <a:moveTo>
                    <a:pt x="4010" y="1"/>
                  </a:moveTo>
                  <a:cubicBezTo>
                    <a:pt x="3701" y="1"/>
                    <a:pt x="3390" y="72"/>
                    <a:pt x="3109" y="205"/>
                  </a:cubicBezTo>
                  <a:cubicBezTo>
                    <a:pt x="2817" y="348"/>
                    <a:pt x="2558" y="549"/>
                    <a:pt x="2347" y="787"/>
                  </a:cubicBezTo>
                  <a:cubicBezTo>
                    <a:pt x="2245" y="906"/>
                    <a:pt x="2153" y="1039"/>
                    <a:pt x="2079" y="1171"/>
                  </a:cubicBezTo>
                  <a:cubicBezTo>
                    <a:pt x="2003" y="1304"/>
                    <a:pt x="1942" y="1440"/>
                    <a:pt x="1888" y="1570"/>
                  </a:cubicBezTo>
                  <a:cubicBezTo>
                    <a:pt x="1834" y="1699"/>
                    <a:pt x="1782" y="1824"/>
                    <a:pt x="1732" y="1944"/>
                  </a:cubicBezTo>
                  <a:cubicBezTo>
                    <a:pt x="1704" y="2002"/>
                    <a:pt x="1680" y="2060"/>
                    <a:pt x="1653" y="2117"/>
                  </a:cubicBezTo>
                  <a:cubicBezTo>
                    <a:pt x="1626" y="2171"/>
                    <a:pt x="1599" y="2229"/>
                    <a:pt x="1568" y="2281"/>
                  </a:cubicBezTo>
                  <a:cubicBezTo>
                    <a:pt x="1452" y="2495"/>
                    <a:pt x="1316" y="2682"/>
                    <a:pt x="1170" y="2842"/>
                  </a:cubicBezTo>
                  <a:cubicBezTo>
                    <a:pt x="1024" y="2998"/>
                    <a:pt x="881" y="3138"/>
                    <a:pt x="741" y="3250"/>
                  </a:cubicBezTo>
                  <a:cubicBezTo>
                    <a:pt x="606" y="3362"/>
                    <a:pt x="473" y="3444"/>
                    <a:pt x="364" y="3509"/>
                  </a:cubicBezTo>
                  <a:cubicBezTo>
                    <a:pt x="333" y="3526"/>
                    <a:pt x="309" y="3539"/>
                    <a:pt x="283" y="3553"/>
                  </a:cubicBezTo>
                  <a:cubicBezTo>
                    <a:pt x="259" y="3570"/>
                    <a:pt x="234" y="3580"/>
                    <a:pt x="211" y="3590"/>
                  </a:cubicBezTo>
                  <a:cubicBezTo>
                    <a:pt x="167" y="3614"/>
                    <a:pt x="129" y="3634"/>
                    <a:pt x="99" y="3648"/>
                  </a:cubicBezTo>
                  <a:cubicBezTo>
                    <a:pt x="34" y="3675"/>
                    <a:pt x="0" y="3689"/>
                    <a:pt x="0" y="3689"/>
                  </a:cubicBezTo>
                  <a:cubicBezTo>
                    <a:pt x="0" y="3689"/>
                    <a:pt x="34" y="3678"/>
                    <a:pt x="102" y="3658"/>
                  </a:cubicBezTo>
                  <a:cubicBezTo>
                    <a:pt x="136" y="3648"/>
                    <a:pt x="177" y="3634"/>
                    <a:pt x="225" y="3620"/>
                  </a:cubicBezTo>
                  <a:cubicBezTo>
                    <a:pt x="248" y="3611"/>
                    <a:pt x="272" y="3603"/>
                    <a:pt x="300" y="3594"/>
                  </a:cubicBezTo>
                  <a:cubicBezTo>
                    <a:pt x="327" y="3583"/>
                    <a:pt x="357" y="3570"/>
                    <a:pt x="388" y="3559"/>
                  </a:cubicBezTo>
                  <a:cubicBezTo>
                    <a:pt x="507" y="3509"/>
                    <a:pt x="653" y="3444"/>
                    <a:pt x="813" y="3352"/>
                  </a:cubicBezTo>
                  <a:cubicBezTo>
                    <a:pt x="973" y="3260"/>
                    <a:pt x="1146" y="3141"/>
                    <a:pt x="1316" y="2988"/>
                  </a:cubicBezTo>
                  <a:cubicBezTo>
                    <a:pt x="1487" y="2835"/>
                    <a:pt x="1657" y="2651"/>
                    <a:pt x="1810" y="2433"/>
                  </a:cubicBezTo>
                  <a:cubicBezTo>
                    <a:pt x="1851" y="2379"/>
                    <a:pt x="1888" y="2322"/>
                    <a:pt x="1925" y="2264"/>
                  </a:cubicBezTo>
                  <a:cubicBezTo>
                    <a:pt x="1963" y="2206"/>
                    <a:pt x="1994" y="2148"/>
                    <a:pt x="2027" y="2086"/>
                  </a:cubicBezTo>
                  <a:cubicBezTo>
                    <a:pt x="2092" y="1964"/>
                    <a:pt x="2150" y="1838"/>
                    <a:pt x="2211" y="1716"/>
                  </a:cubicBezTo>
                  <a:cubicBezTo>
                    <a:pt x="2272" y="1597"/>
                    <a:pt x="2333" y="1474"/>
                    <a:pt x="2402" y="1362"/>
                  </a:cubicBezTo>
                  <a:cubicBezTo>
                    <a:pt x="2473" y="1253"/>
                    <a:pt x="2548" y="1148"/>
                    <a:pt x="2639" y="1049"/>
                  </a:cubicBezTo>
                  <a:cubicBezTo>
                    <a:pt x="2820" y="855"/>
                    <a:pt x="3044" y="695"/>
                    <a:pt x="3286" y="583"/>
                  </a:cubicBezTo>
                  <a:cubicBezTo>
                    <a:pt x="3528" y="471"/>
                    <a:pt x="3790" y="406"/>
                    <a:pt x="4048" y="403"/>
                  </a:cubicBezTo>
                  <a:cubicBezTo>
                    <a:pt x="4178" y="403"/>
                    <a:pt x="4310" y="416"/>
                    <a:pt x="4432" y="444"/>
                  </a:cubicBezTo>
                  <a:cubicBezTo>
                    <a:pt x="4561" y="468"/>
                    <a:pt x="4684" y="505"/>
                    <a:pt x="4800" y="552"/>
                  </a:cubicBezTo>
                  <a:cubicBezTo>
                    <a:pt x="4916" y="603"/>
                    <a:pt x="5024" y="664"/>
                    <a:pt x="5126" y="736"/>
                  </a:cubicBezTo>
                  <a:cubicBezTo>
                    <a:pt x="5225" y="804"/>
                    <a:pt x="5313" y="886"/>
                    <a:pt x="5395" y="970"/>
                  </a:cubicBezTo>
                  <a:cubicBezTo>
                    <a:pt x="5555" y="1144"/>
                    <a:pt x="5660" y="1345"/>
                    <a:pt x="5721" y="1542"/>
                  </a:cubicBezTo>
                  <a:cubicBezTo>
                    <a:pt x="5783" y="1743"/>
                    <a:pt x="5806" y="1937"/>
                    <a:pt x="5806" y="2110"/>
                  </a:cubicBezTo>
                  <a:cubicBezTo>
                    <a:pt x="5803" y="2287"/>
                    <a:pt x="5776" y="2437"/>
                    <a:pt x="5735" y="2559"/>
                  </a:cubicBezTo>
                  <a:cubicBezTo>
                    <a:pt x="5729" y="2590"/>
                    <a:pt x="5718" y="2617"/>
                    <a:pt x="5708" y="2644"/>
                  </a:cubicBezTo>
                  <a:cubicBezTo>
                    <a:pt x="5698" y="2672"/>
                    <a:pt x="5691" y="2695"/>
                    <a:pt x="5681" y="2719"/>
                  </a:cubicBezTo>
                  <a:cubicBezTo>
                    <a:pt x="5660" y="2763"/>
                    <a:pt x="5643" y="2804"/>
                    <a:pt x="5627" y="2835"/>
                  </a:cubicBezTo>
                  <a:cubicBezTo>
                    <a:pt x="5592" y="2896"/>
                    <a:pt x="5575" y="2927"/>
                    <a:pt x="5575" y="2927"/>
                  </a:cubicBezTo>
                  <a:cubicBezTo>
                    <a:pt x="5575" y="2927"/>
                    <a:pt x="5599" y="2900"/>
                    <a:pt x="5643" y="2845"/>
                  </a:cubicBezTo>
                  <a:cubicBezTo>
                    <a:pt x="5663" y="2818"/>
                    <a:pt x="5688" y="2780"/>
                    <a:pt x="5715" y="2736"/>
                  </a:cubicBezTo>
                  <a:cubicBezTo>
                    <a:pt x="5732" y="2716"/>
                    <a:pt x="5742" y="2692"/>
                    <a:pt x="5756" y="2664"/>
                  </a:cubicBezTo>
                  <a:cubicBezTo>
                    <a:pt x="5773" y="2641"/>
                    <a:pt x="5786" y="2614"/>
                    <a:pt x="5800" y="2583"/>
                  </a:cubicBezTo>
                  <a:cubicBezTo>
                    <a:pt x="5858" y="2464"/>
                    <a:pt x="5912" y="2308"/>
                    <a:pt x="5939" y="2124"/>
                  </a:cubicBezTo>
                  <a:cubicBezTo>
                    <a:pt x="5970" y="1940"/>
                    <a:pt x="5974" y="1722"/>
                    <a:pt x="5922" y="1491"/>
                  </a:cubicBezTo>
                  <a:cubicBezTo>
                    <a:pt x="5895" y="1379"/>
                    <a:pt x="5861" y="1256"/>
                    <a:pt x="5806" y="1141"/>
                  </a:cubicBezTo>
                  <a:cubicBezTo>
                    <a:pt x="5756" y="1025"/>
                    <a:pt x="5691" y="906"/>
                    <a:pt x="5606" y="797"/>
                  </a:cubicBezTo>
                  <a:cubicBezTo>
                    <a:pt x="5443" y="576"/>
                    <a:pt x="5218" y="383"/>
                    <a:pt x="4953" y="240"/>
                  </a:cubicBezTo>
                  <a:cubicBezTo>
                    <a:pt x="4820" y="168"/>
                    <a:pt x="4674" y="110"/>
                    <a:pt x="4525" y="69"/>
                  </a:cubicBezTo>
                  <a:cubicBezTo>
                    <a:pt x="4371" y="28"/>
                    <a:pt x="4214" y="5"/>
                    <a:pt x="4051" y="1"/>
                  </a:cubicBezTo>
                  <a:cubicBezTo>
                    <a:pt x="4037" y="1"/>
                    <a:pt x="4024" y="1"/>
                    <a:pt x="4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2"/>
            <p:cNvSpPr/>
            <p:nvPr/>
          </p:nvSpPr>
          <p:spPr>
            <a:xfrm>
              <a:off x="298650" y="789652"/>
              <a:ext cx="132183" cy="132754"/>
            </a:xfrm>
            <a:custGeom>
              <a:avLst/>
              <a:gdLst/>
              <a:ahLst/>
              <a:cxnLst/>
              <a:rect l="l" t="t" r="r" b="b"/>
              <a:pathLst>
                <a:path w="3011" h="3024" extrusionOk="0">
                  <a:moveTo>
                    <a:pt x="2946" y="1"/>
                  </a:moveTo>
                  <a:cubicBezTo>
                    <a:pt x="2946" y="1"/>
                    <a:pt x="2950" y="22"/>
                    <a:pt x="2953" y="55"/>
                  </a:cubicBezTo>
                  <a:cubicBezTo>
                    <a:pt x="2959" y="89"/>
                    <a:pt x="2963" y="140"/>
                    <a:pt x="2966" y="205"/>
                  </a:cubicBezTo>
                  <a:cubicBezTo>
                    <a:pt x="2966" y="269"/>
                    <a:pt x="2970" y="351"/>
                    <a:pt x="2959" y="439"/>
                  </a:cubicBezTo>
                  <a:cubicBezTo>
                    <a:pt x="2953" y="531"/>
                    <a:pt x="2939" y="630"/>
                    <a:pt x="2915" y="739"/>
                  </a:cubicBezTo>
                  <a:cubicBezTo>
                    <a:pt x="2868" y="957"/>
                    <a:pt x="2779" y="1198"/>
                    <a:pt x="2639" y="1436"/>
                  </a:cubicBezTo>
                  <a:cubicBezTo>
                    <a:pt x="2504" y="1674"/>
                    <a:pt x="2317" y="1905"/>
                    <a:pt x="2106" y="2106"/>
                  </a:cubicBezTo>
                  <a:cubicBezTo>
                    <a:pt x="1892" y="2310"/>
                    <a:pt x="1653" y="2483"/>
                    <a:pt x="1419" y="2630"/>
                  </a:cubicBezTo>
                  <a:cubicBezTo>
                    <a:pt x="1303" y="2705"/>
                    <a:pt x="1187" y="2769"/>
                    <a:pt x="1072" y="2817"/>
                  </a:cubicBezTo>
                  <a:cubicBezTo>
                    <a:pt x="956" y="2868"/>
                    <a:pt x="843" y="2905"/>
                    <a:pt x="735" y="2929"/>
                  </a:cubicBezTo>
                  <a:cubicBezTo>
                    <a:pt x="559" y="2969"/>
                    <a:pt x="401" y="2982"/>
                    <a:pt x="279" y="2982"/>
                  </a:cubicBezTo>
                  <a:cubicBezTo>
                    <a:pt x="252" y="2982"/>
                    <a:pt x="227" y="2982"/>
                    <a:pt x="204" y="2981"/>
                  </a:cubicBezTo>
                  <a:cubicBezTo>
                    <a:pt x="140" y="2977"/>
                    <a:pt x="88" y="2973"/>
                    <a:pt x="55" y="2970"/>
                  </a:cubicBezTo>
                  <a:cubicBezTo>
                    <a:pt x="17" y="2963"/>
                    <a:pt x="0" y="2963"/>
                    <a:pt x="0" y="2963"/>
                  </a:cubicBezTo>
                  <a:lnTo>
                    <a:pt x="0" y="2963"/>
                  </a:lnTo>
                  <a:cubicBezTo>
                    <a:pt x="0" y="2963"/>
                    <a:pt x="17" y="2967"/>
                    <a:pt x="51" y="2977"/>
                  </a:cubicBezTo>
                  <a:cubicBezTo>
                    <a:pt x="85" y="2984"/>
                    <a:pt x="136" y="2994"/>
                    <a:pt x="201" y="3004"/>
                  </a:cubicBezTo>
                  <a:cubicBezTo>
                    <a:pt x="275" y="3014"/>
                    <a:pt x="367" y="3023"/>
                    <a:pt x="474" y="3023"/>
                  </a:cubicBezTo>
                  <a:cubicBezTo>
                    <a:pt x="557" y="3023"/>
                    <a:pt x="650" y="3018"/>
                    <a:pt x="749" y="3001"/>
                  </a:cubicBezTo>
                  <a:cubicBezTo>
                    <a:pt x="860" y="2981"/>
                    <a:pt x="983" y="2953"/>
                    <a:pt x="1105" y="2909"/>
                  </a:cubicBezTo>
                  <a:cubicBezTo>
                    <a:pt x="1231" y="2861"/>
                    <a:pt x="1354" y="2800"/>
                    <a:pt x="1476" y="2728"/>
                  </a:cubicBezTo>
                  <a:cubicBezTo>
                    <a:pt x="1725" y="2585"/>
                    <a:pt x="1970" y="2406"/>
                    <a:pt x="2190" y="2194"/>
                  </a:cubicBezTo>
                  <a:cubicBezTo>
                    <a:pt x="2408" y="1984"/>
                    <a:pt x="2595" y="1739"/>
                    <a:pt x="2728" y="1487"/>
                  </a:cubicBezTo>
                  <a:cubicBezTo>
                    <a:pt x="2864" y="1232"/>
                    <a:pt x="2939" y="973"/>
                    <a:pt x="2973" y="749"/>
                  </a:cubicBezTo>
                  <a:cubicBezTo>
                    <a:pt x="3011" y="524"/>
                    <a:pt x="2997" y="334"/>
                    <a:pt x="2980" y="205"/>
                  </a:cubicBezTo>
                  <a:cubicBezTo>
                    <a:pt x="2973" y="140"/>
                    <a:pt x="2963" y="89"/>
                    <a:pt x="2956" y="55"/>
                  </a:cubicBezTo>
                  <a:cubicBezTo>
                    <a:pt x="2950" y="22"/>
                    <a:pt x="2946" y="1"/>
                    <a:pt x="2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2"/>
            <p:cNvSpPr/>
            <p:nvPr/>
          </p:nvSpPr>
          <p:spPr>
            <a:xfrm>
              <a:off x="343912" y="763838"/>
              <a:ext cx="88722" cy="61241"/>
            </a:xfrm>
            <a:custGeom>
              <a:avLst/>
              <a:gdLst/>
              <a:ahLst/>
              <a:cxnLst/>
              <a:rect l="l" t="t" r="r" b="b"/>
              <a:pathLst>
                <a:path w="2021" h="1395" extrusionOk="0">
                  <a:moveTo>
                    <a:pt x="2021" y="0"/>
                  </a:moveTo>
                  <a:cubicBezTo>
                    <a:pt x="2021" y="0"/>
                    <a:pt x="2017" y="10"/>
                    <a:pt x="2013" y="30"/>
                  </a:cubicBezTo>
                  <a:cubicBezTo>
                    <a:pt x="2010" y="51"/>
                    <a:pt x="2007" y="82"/>
                    <a:pt x="1996" y="116"/>
                  </a:cubicBezTo>
                  <a:cubicBezTo>
                    <a:pt x="1983" y="190"/>
                    <a:pt x="1949" y="292"/>
                    <a:pt x="1894" y="408"/>
                  </a:cubicBezTo>
                  <a:cubicBezTo>
                    <a:pt x="1844" y="524"/>
                    <a:pt x="1762" y="650"/>
                    <a:pt x="1663" y="769"/>
                  </a:cubicBezTo>
                  <a:cubicBezTo>
                    <a:pt x="1613" y="830"/>
                    <a:pt x="1555" y="888"/>
                    <a:pt x="1493" y="942"/>
                  </a:cubicBezTo>
                  <a:cubicBezTo>
                    <a:pt x="1432" y="994"/>
                    <a:pt x="1364" y="1044"/>
                    <a:pt x="1296" y="1088"/>
                  </a:cubicBezTo>
                  <a:cubicBezTo>
                    <a:pt x="1225" y="1132"/>
                    <a:pt x="1150" y="1170"/>
                    <a:pt x="1075" y="1201"/>
                  </a:cubicBezTo>
                  <a:cubicBezTo>
                    <a:pt x="1000" y="1231"/>
                    <a:pt x="925" y="1255"/>
                    <a:pt x="847" y="1275"/>
                  </a:cubicBezTo>
                  <a:cubicBezTo>
                    <a:pt x="697" y="1313"/>
                    <a:pt x="547" y="1327"/>
                    <a:pt x="421" y="1327"/>
                  </a:cubicBezTo>
                  <a:cubicBezTo>
                    <a:pt x="296" y="1320"/>
                    <a:pt x="190" y="1310"/>
                    <a:pt x="115" y="1292"/>
                  </a:cubicBezTo>
                  <a:cubicBezTo>
                    <a:pt x="78" y="1286"/>
                    <a:pt x="51" y="1275"/>
                    <a:pt x="30" y="1272"/>
                  </a:cubicBezTo>
                  <a:cubicBezTo>
                    <a:pt x="13" y="1269"/>
                    <a:pt x="0" y="1266"/>
                    <a:pt x="0" y="1266"/>
                  </a:cubicBezTo>
                  <a:lnTo>
                    <a:pt x="0" y="1266"/>
                  </a:lnTo>
                  <a:cubicBezTo>
                    <a:pt x="0" y="1266"/>
                    <a:pt x="10" y="1269"/>
                    <a:pt x="30" y="1275"/>
                  </a:cubicBezTo>
                  <a:cubicBezTo>
                    <a:pt x="47" y="1286"/>
                    <a:pt x="74" y="1300"/>
                    <a:pt x="112" y="1310"/>
                  </a:cubicBezTo>
                  <a:cubicBezTo>
                    <a:pt x="184" y="1337"/>
                    <a:pt x="286" y="1371"/>
                    <a:pt x="418" y="1385"/>
                  </a:cubicBezTo>
                  <a:cubicBezTo>
                    <a:pt x="475" y="1390"/>
                    <a:pt x="538" y="1395"/>
                    <a:pt x="604" y="1395"/>
                  </a:cubicBezTo>
                  <a:cubicBezTo>
                    <a:pt x="687" y="1395"/>
                    <a:pt x="776" y="1388"/>
                    <a:pt x="867" y="1371"/>
                  </a:cubicBezTo>
                  <a:cubicBezTo>
                    <a:pt x="949" y="1354"/>
                    <a:pt x="1034" y="1330"/>
                    <a:pt x="1115" y="1300"/>
                  </a:cubicBezTo>
                  <a:cubicBezTo>
                    <a:pt x="1197" y="1266"/>
                    <a:pt x="1275" y="1225"/>
                    <a:pt x="1354" y="1181"/>
                  </a:cubicBezTo>
                  <a:cubicBezTo>
                    <a:pt x="1429" y="1129"/>
                    <a:pt x="1500" y="1075"/>
                    <a:pt x="1561" y="1017"/>
                  </a:cubicBezTo>
                  <a:cubicBezTo>
                    <a:pt x="1626" y="956"/>
                    <a:pt x="1684" y="892"/>
                    <a:pt x="1731" y="823"/>
                  </a:cubicBezTo>
                  <a:cubicBezTo>
                    <a:pt x="1833" y="691"/>
                    <a:pt x="1898" y="548"/>
                    <a:pt x="1942" y="425"/>
                  </a:cubicBezTo>
                  <a:cubicBezTo>
                    <a:pt x="1983" y="303"/>
                    <a:pt x="2000" y="194"/>
                    <a:pt x="2010" y="119"/>
                  </a:cubicBezTo>
                  <a:cubicBezTo>
                    <a:pt x="2013" y="82"/>
                    <a:pt x="2013" y="51"/>
                    <a:pt x="2017" y="30"/>
                  </a:cubicBezTo>
                  <a:cubicBezTo>
                    <a:pt x="2017" y="10"/>
                    <a:pt x="2021"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2"/>
            <p:cNvSpPr/>
            <p:nvPr/>
          </p:nvSpPr>
          <p:spPr>
            <a:xfrm>
              <a:off x="334166" y="838338"/>
              <a:ext cx="57685" cy="10799"/>
            </a:xfrm>
            <a:custGeom>
              <a:avLst/>
              <a:gdLst/>
              <a:ahLst/>
              <a:cxnLst/>
              <a:rect l="l" t="t" r="r" b="b"/>
              <a:pathLst>
                <a:path w="1314" h="246" extrusionOk="0">
                  <a:moveTo>
                    <a:pt x="1314" y="0"/>
                  </a:moveTo>
                  <a:lnTo>
                    <a:pt x="1314" y="0"/>
                  </a:lnTo>
                  <a:cubicBezTo>
                    <a:pt x="1314" y="0"/>
                    <a:pt x="1293" y="11"/>
                    <a:pt x="1259" y="27"/>
                  </a:cubicBezTo>
                  <a:cubicBezTo>
                    <a:pt x="1243" y="35"/>
                    <a:pt x="1218" y="44"/>
                    <a:pt x="1194" y="52"/>
                  </a:cubicBezTo>
                  <a:cubicBezTo>
                    <a:pt x="1185" y="58"/>
                    <a:pt x="1171" y="62"/>
                    <a:pt x="1157" y="68"/>
                  </a:cubicBezTo>
                  <a:cubicBezTo>
                    <a:pt x="1144" y="72"/>
                    <a:pt x="1127" y="76"/>
                    <a:pt x="1113" y="82"/>
                  </a:cubicBezTo>
                  <a:cubicBezTo>
                    <a:pt x="1052" y="102"/>
                    <a:pt x="977" y="116"/>
                    <a:pt x="902" y="129"/>
                  </a:cubicBezTo>
                  <a:cubicBezTo>
                    <a:pt x="824" y="140"/>
                    <a:pt x="739" y="147"/>
                    <a:pt x="657" y="147"/>
                  </a:cubicBezTo>
                  <a:cubicBezTo>
                    <a:pt x="572" y="147"/>
                    <a:pt x="491" y="140"/>
                    <a:pt x="412" y="126"/>
                  </a:cubicBezTo>
                  <a:cubicBezTo>
                    <a:pt x="337" y="113"/>
                    <a:pt x="263" y="102"/>
                    <a:pt x="202" y="79"/>
                  </a:cubicBezTo>
                  <a:cubicBezTo>
                    <a:pt x="188" y="76"/>
                    <a:pt x="174" y="68"/>
                    <a:pt x="161" y="65"/>
                  </a:cubicBezTo>
                  <a:cubicBezTo>
                    <a:pt x="144" y="62"/>
                    <a:pt x="133" y="55"/>
                    <a:pt x="120" y="52"/>
                  </a:cubicBezTo>
                  <a:cubicBezTo>
                    <a:pt x="96" y="41"/>
                    <a:pt x="72" y="35"/>
                    <a:pt x="55" y="27"/>
                  </a:cubicBezTo>
                  <a:cubicBezTo>
                    <a:pt x="21" y="11"/>
                    <a:pt x="1" y="4"/>
                    <a:pt x="1" y="4"/>
                  </a:cubicBezTo>
                  <a:lnTo>
                    <a:pt x="1" y="4"/>
                  </a:lnTo>
                  <a:cubicBezTo>
                    <a:pt x="1" y="4"/>
                    <a:pt x="18" y="18"/>
                    <a:pt x="48" y="41"/>
                  </a:cubicBezTo>
                  <a:cubicBezTo>
                    <a:pt x="62" y="55"/>
                    <a:pt x="83" y="68"/>
                    <a:pt x="103" y="82"/>
                  </a:cubicBezTo>
                  <a:cubicBezTo>
                    <a:pt x="116" y="89"/>
                    <a:pt x="127" y="99"/>
                    <a:pt x="140" y="106"/>
                  </a:cubicBezTo>
                  <a:cubicBezTo>
                    <a:pt x="154" y="116"/>
                    <a:pt x="167" y="123"/>
                    <a:pt x="181" y="129"/>
                  </a:cubicBezTo>
                  <a:cubicBezTo>
                    <a:pt x="243" y="160"/>
                    <a:pt x="314" y="191"/>
                    <a:pt x="395" y="211"/>
                  </a:cubicBezTo>
                  <a:cubicBezTo>
                    <a:pt x="477" y="231"/>
                    <a:pt x="565" y="245"/>
                    <a:pt x="657" y="245"/>
                  </a:cubicBezTo>
                  <a:cubicBezTo>
                    <a:pt x="745" y="242"/>
                    <a:pt x="838" y="228"/>
                    <a:pt x="919" y="208"/>
                  </a:cubicBezTo>
                  <a:cubicBezTo>
                    <a:pt x="998" y="184"/>
                    <a:pt x="1072" y="157"/>
                    <a:pt x="1130" y="123"/>
                  </a:cubicBezTo>
                  <a:cubicBezTo>
                    <a:pt x="1144" y="116"/>
                    <a:pt x="1161" y="109"/>
                    <a:pt x="1171" y="102"/>
                  </a:cubicBezTo>
                  <a:cubicBezTo>
                    <a:pt x="1185" y="93"/>
                    <a:pt x="1198" y="85"/>
                    <a:pt x="1208" y="79"/>
                  </a:cubicBezTo>
                  <a:cubicBezTo>
                    <a:pt x="1232" y="62"/>
                    <a:pt x="1249" y="52"/>
                    <a:pt x="1266" y="38"/>
                  </a:cubicBezTo>
                  <a:cubicBezTo>
                    <a:pt x="1293" y="14"/>
                    <a:pt x="1314"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2"/>
            <p:cNvSpPr/>
            <p:nvPr/>
          </p:nvSpPr>
          <p:spPr>
            <a:xfrm>
              <a:off x="325517" y="868805"/>
              <a:ext cx="41398" cy="6673"/>
            </a:xfrm>
            <a:custGeom>
              <a:avLst/>
              <a:gdLst/>
              <a:ahLst/>
              <a:cxnLst/>
              <a:rect l="l" t="t" r="r" b="b"/>
              <a:pathLst>
                <a:path w="943" h="152" extrusionOk="0">
                  <a:moveTo>
                    <a:pt x="942" y="0"/>
                  </a:moveTo>
                  <a:cubicBezTo>
                    <a:pt x="942" y="0"/>
                    <a:pt x="929" y="4"/>
                    <a:pt x="902" y="11"/>
                  </a:cubicBezTo>
                  <a:cubicBezTo>
                    <a:pt x="889" y="14"/>
                    <a:pt x="875" y="21"/>
                    <a:pt x="858" y="24"/>
                  </a:cubicBezTo>
                  <a:cubicBezTo>
                    <a:pt x="837" y="27"/>
                    <a:pt x="817" y="31"/>
                    <a:pt x="796" y="38"/>
                  </a:cubicBezTo>
                  <a:cubicBezTo>
                    <a:pt x="752" y="48"/>
                    <a:pt x="701" y="55"/>
                    <a:pt x="647" y="62"/>
                  </a:cubicBezTo>
                  <a:cubicBezTo>
                    <a:pt x="592" y="68"/>
                    <a:pt x="531" y="75"/>
                    <a:pt x="473" y="75"/>
                  </a:cubicBezTo>
                  <a:cubicBezTo>
                    <a:pt x="456" y="76"/>
                    <a:pt x="439" y="77"/>
                    <a:pt x="422" y="77"/>
                  </a:cubicBezTo>
                  <a:cubicBezTo>
                    <a:pt x="382" y="77"/>
                    <a:pt x="342" y="74"/>
                    <a:pt x="303" y="72"/>
                  </a:cubicBezTo>
                  <a:cubicBezTo>
                    <a:pt x="245" y="68"/>
                    <a:pt x="195" y="68"/>
                    <a:pt x="150" y="58"/>
                  </a:cubicBezTo>
                  <a:cubicBezTo>
                    <a:pt x="129" y="55"/>
                    <a:pt x="109" y="52"/>
                    <a:pt x="88" y="52"/>
                  </a:cubicBezTo>
                  <a:cubicBezTo>
                    <a:pt x="72" y="48"/>
                    <a:pt x="55" y="44"/>
                    <a:pt x="41" y="41"/>
                  </a:cubicBezTo>
                  <a:cubicBezTo>
                    <a:pt x="17" y="38"/>
                    <a:pt x="0" y="35"/>
                    <a:pt x="0" y="35"/>
                  </a:cubicBezTo>
                  <a:lnTo>
                    <a:pt x="0" y="35"/>
                  </a:lnTo>
                  <a:cubicBezTo>
                    <a:pt x="0" y="35"/>
                    <a:pt x="14" y="41"/>
                    <a:pt x="38" y="55"/>
                  </a:cubicBezTo>
                  <a:cubicBezTo>
                    <a:pt x="52" y="62"/>
                    <a:pt x="65" y="68"/>
                    <a:pt x="82" y="79"/>
                  </a:cubicBezTo>
                  <a:cubicBezTo>
                    <a:pt x="99" y="85"/>
                    <a:pt x="119" y="96"/>
                    <a:pt x="140" y="102"/>
                  </a:cubicBezTo>
                  <a:cubicBezTo>
                    <a:pt x="184" y="116"/>
                    <a:pt x="235" y="133"/>
                    <a:pt x="293" y="143"/>
                  </a:cubicBezTo>
                  <a:cubicBezTo>
                    <a:pt x="334" y="148"/>
                    <a:pt x="380" y="151"/>
                    <a:pt x="425" y="151"/>
                  </a:cubicBezTo>
                  <a:cubicBezTo>
                    <a:pt x="442" y="151"/>
                    <a:pt x="459" y="151"/>
                    <a:pt x="476" y="150"/>
                  </a:cubicBezTo>
                  <a:cubicBezTo>
                    <a:pt x="537" y="146"/>
                    <a:pt x="603" y="140"/>
                    <a:pt x="657" y="126"/>
                  </a:cubicBezTo>
                  <a:cubicBezTo>
                    <a:pt x="715" y="113"/>
                    <a:pt x="766" y="93"/>
                    <a:pt x="807" y="75"/>
                  </a:cubicBezTo>
                  <a:cubicBezTo>
                    <a:pt x="831" y="65"/>
                    <a:pt x="848" y="55"/>
                    <a:pt x="864" y="44"/>
                  </a:cubicBezTo>
                  <a:cubicBezTo>
                    <a:pt x="881" y="38"/>
                    <a:pt x="895" y="27"/>
                    <a:pt x="909" y="21"/>
                  </a:cubicBezTo>
                  <a:cubicBezTo>
                    <a:pt x="929" y="7"/>
                    <a:pt x="942"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2"/>
            <p:cNvSpPr/>
            <p:nvPr/>
          </p:nvSpPr>
          <p:spPr>
            <a:xfrm>
              <a:off x="311469" y="893740"/>
              <a:ext cx="37227" cy="5092"/>
            </a:xfrm>
            <a:custGeom>
              <a:avLst/>
              <a:gdLst/>
              <a:ahLst/>
              <a:cxnLst/>
              <a:rect l="l" t="t" r="r" b="b"/>
              <a:pathLst>
                <a:path w="848" h="116" extrusionOk="0">
                  <a:moveTo>
                    <a:pt x="848" y="1"/>
                  </a:moveTo>
                  <a:cubicBezTo>
                    <a:pt x="848" y="1"/>
                    <a:pt x="834" y="1"/>
                    <a:pt x="810" y="4"/>
                  </a:cubicBezTo>
                  <a:cubicBezTo>
                    <a:pt x="786" y="7"/>
                    <a:pt x="752" y="7"/>
                    <a:pt x="711" y="14"/>
                  </a:cubicBezTo>
                  <a:cubicBezTo>
                    <a:pt x="674" y="18"/>
                    <a:pt x="626" y="21"/>
                    <a:pt x="579" y="24"/>
                  </a:cubicBezTo>
                  <a:cubicBezTo>
                    <a:pt x="528" y="28"/>
                    <a:pt x="477" y="31"/>
                    <a:pt x="426" y="31"/>
                  </a:cubicBezTo>
                  <a:cubicBezTo>
                    <a:pt x="372" y="35"/>
                    <a:pt x="320" y="35"/>
                    <a:pt x="270" y="38"/>
                  </a:cubicBezTo>
                  <a:cubicBezTo>
                    <a:pt x="222" y="38"/>
                    <a:pt x="174" y="41"/>
                    <a:pt x="137" y="41"/>
                  </a:cubicBezTo>
                  <a:lnTo>
                    <a:pt x="0" y="41"/>
                  </a:lnTo>
                  <a:cubicBezTo>
                    <a:pt x="0" y="41"/>
                    <a:pt x="14" y="48"/>
                    <a:pt x="35" y="55"/>
                  </a:cubicBezTo>
                  <a:cubicBezTo>
                    <a:pt x="58" y="62"/>
                    <a:pt x="89" y="76"/>
                    <a:pt x="130" y="85"/>
                  </a:cubicBezTo>
                  <a:cubicBezTo>
                    <a:pt x="171" y="92"/>
                    <a:pt x="215" y="106"/>
                    <a:pt x="266" y="109"/>
                  </a:cubicBezTo>
                  <a:cubicBezTo>
                    <a:pt x="295" y="113"/>
                    <a:pt x="327" y="115"/>
                    <a:pt x="358" y="115"/>
                  </a:cubicBezTo>
                  <a:cubicBezTo>
                    <a:pt x="382" y="115"/>
                    <a:pt x="406" y="114"/>
                    <a:pt x="429" y="112"/>
                  </a:cubicBezTo>
                  <a:cubicBezTo>
                    <a:pt x="484" y="109"/>
                    <a:pt x="538" y="103"/>
                    <a:pt x="586" y="92"/>
                  </a:cubicBezTo>
                  <a:cubicBezTo>
                    <a:pt x="637" y="82"/>
                    <a:pt x="684" y="65"/>
                    <a:pt x="722" y="55"/>
                  </a:cubicBezTo>
                  <a:cubicBezTo>
                    <a:pt x="760" y="41"/>
                    <a:pt x="793" y="28"/>
                    <a:pt x="813" y="18"/>
                  </a:cubicBezTo>
                  <a:cubicBezTo>
                    <a:pt x="834" y="7"/>
                    <a:pt x="848" y="1"/>
                    <a:pt x="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2"/>
            <p:cNvSpPr/>
            <p:nvPr/>
          </p:nvSpPr>
          <p:spPr>
            <a:xfrm>
              <a:off x="428245" y="570895"/>
              <a:ext cx="119364" cy="87844"/>
            </a:xfrm>
            <a:custGeom>
              <a:avLst/>
              <a:gdLst/>
              <a:ahLst/>
              <a:cxnLst/>
              <a:rect l="l" t="t" r="r" b="b"/>
              <a:pathLst>
                <a:path w="2719" h="2001" extrusionOk="0">
                  <a:moveTo>
                    <a:pt x="1" y="0"/>
                  </a:moveTo>
                  <a:cubicBezTo>
                    <a:pt x="1" y="0"/>
                    <a:pt x="28" y="48"/>
                    <a:pt x="79" y="126"/>
                  </a:cubicBezTo>
                  <a:cubicBezTo>
                    <a:pt x="133" y="208"/>
                    <a:pt x="205" y="320"/>
                    <a:pt x="304" y="453"/>
                  </a:cubicBezTo>
                  <a:cubicBezTo>
                    <a:pt x="402" y="582"/>
                    <a:pt x="521" y="731"/>
                    <a:pt x="664" y="881"/>
                  </a:cubicBezTo>
                  <a:cubicBezTo>
                    <a:pt x="732" y="956"/>
                    <a:pt x="807" y="1027"/>
                    <a:pt x="885" y="1103"/>
                  </a:cubicBezTo>
                  <a:cubicBezTo>
                    <a:pt x="967" y="1174"/>
                    <a:pt x="1048" y="1245"/>
                    <a:pt x="1133" y="1313"/>
                  </a:cubicBezTo>
                  <a:cubicBezTo>
                    <a:pt x="1222" y="1381"/>
                    <a:pt x="1310" y="1445"/>
                    <a:pt x="1399" y="1503"/>
                  </a:cubicBezTo>
                  <a:cubicBezTo>
                    <a:pt x="1491" y="1561"/>
                    <a:pt x="1582" y="1616"/>
                    <a:pt x="1675" y="1663"/>
                  </a:cubicBezTo>
                  <a:cubicBezTo>
                    <a:pt x="1855" y="1762"/>
                    <a:pt x="2031" y="1830"/>
                    <a:pt x="2188" y="1885"/>
                  </a:cubicBezTo>
                  <a:cubicBezTo>
                    <a:pt x="2345" y="1935"/>
                    <a:pt x="2477" y="1963"/>
                    <a:pt x="2573" y="1976"/>
                  </a:cubicBezTo>
                  <a:cubicBezTo>
                    <a:pt x="2617" y="1987"/>
                    <a:pt x="2654" y="1990"/>
                    <a:pt x="2681" y="1993"/>
                  </a:cubicBezTo>
                  <a:cubicBezTo>
                    <a:pt x="2705" y="1996"/>
                    <a:pt x="2719" y="2001"/>
                    <a:pt x="2719" y="2001"/>
                  </a:cubicBezTo>
                  <a:cubicBezTo>
                    <a:pt x="2719" y="2001"/>
                    <a:pt x="2705" y="1996"/>
                    <a:pt x="2681" y="1990"/>
                  </a:cubicBezTo>
                  <a:cubicBezTo>
                    <a:pt x="2654" y="1987"/>
                    <a:pt x="2620" y="1980"/>
                    <a:pt x="2573" y="1966"/>
                  </a:cubicBezTo>
                  <a:cubicBezTo>
                    <a:pt x="2480" y="1946"/>
                    <a:pt x="2351" y="1908"/>
                    <a:pt x="2202" y="1850"/>
                  </a:cubicBezTo>
                  <a:cubicBezTo>
                    <a:pt x="2048" y="1792"/>
                    <a:pt x="1879" y="1711"/>
                    <a:pt x="1705" y="1609"/>
                  </a:cubicBezTo>
                  <a:cubicBezTo>
                    <a:pt x="1617" y="1558"/>
                    <a:pt x="1532" y="1500"/>
                    <a:pt x="1443" y="1442"/>
                  </a:cubicBezTo>
                  <a:cubicBezTo>
                    <a:pt x="1355" y="1381"/>
                    <a:pt x="1270" y="1316"/>
                    <a:pt x="1185" y="1249"/>
                  </a:cubicBezTo>
                  <a:cubicBezTo>
                    <a:pt x="1103" y="1184"/>
                    <a:pt x="1021" y="1112"/>
                    <a:pt x="943" y="1041"/>
                  </a:cubicBezTo>
                  <a:cubicBezTo>
                    <a:pt x="865" y="969"/>
                    <a:pt x="790" y="898"/>
                    <a:pt x="719" y="827"/>
                  </a:cubicBezTo>
                  <a:cubicBezTo>
                    <a:pt x="576" y="684"/>
                    <a:pt x="450" y="544"/>
                    <a:pt x="345" y="418"/>
                  </a:cubicBezTo>
                  <a:cubicBezTo>
                    <a:pt x="239" y="296"/>
                    <a:pt x="150" y="194"/>
                    <a:pt x="92" y="119"/>
                  </a:cubicBezTo>
                  <a:cubicBezTo>
                    <a:pt x="31"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2"/>
            <p:cNvSpPr/>
            <p:nvPr/>
          </p:nvSpPr>
          <p:spPr>
            <a:xfrm>
              <a:off x="450328" y="619098"/>
              <a:ext cx="57114" cy="43373"/>
            </a:xfrm>
            <a:custGeom>
              <a:avLst/>
              <a:gdLst/>
              <a:ahLst/>
              <a:cxnLst/>
              <a:rect l="l" t="t" r="r" b="b"/>
              <a:pathLst>
                <a:path w="1301" h="988" extrusionOk="0">
                  <a:moveTo>
                    <a:pt x="1" y="0"/>
                  </a:moveTo>
                  <a:cubicBezTo>
                    <a:pt x="1" y="0"/>
                    <a:pt x="15" y="25"/>
                    <a:pt x="38" y="62"/>
                  </a:cubicBezTo>
                  <a:cubicBezTo>
                    <a:pt x="52" y="82"/>
                    <a:pt x="66" y="107"/>
                    <a:pt x="82" y="134"/>
                  </a:cubicBezTo>
                  <a:cubicBezTo>
                    <a:pt x="103" y="157"/>
                    <a:pt x="123" y="188"/>
                    <a:pt x="148" y="218"/>
                  </a:cubicBezTo>
                  <a:cubicBezTo>
                    <a:pt x="195" y="280"/>
                    <a:pt x="256" y="347"/>
                    <a:pt x="324" y="419"/>
                  </a:cubicBezTo>
                  <a:cubicBezTo>
                    <a:pt x="396" y="487"/>
                    <a:pt x="474" y="556"/>
                    <a:pt x="556" y="620"/>
                  </a:cubicBezTo>
                  <a:cubicBezTo>
                    <a:pt x="641" y="681"/>
                    <a:pt x="729" y="739"/>
                    <a:pt x="814" y="787"/>
                  </a:cubicBezTo>
                  <a:cubicBezTo>
                    <a:pt x="903" y="831"/>
                    <a:pt x="985" y="872"/>
                    <a:pt x="1056" y="903"/>
                  </a:cubicBezTo>
                  <a:cubicBezTo>
                    <a:pt x="1093" y="916"/>
                    <a:pt x="1123" y="930"/>
                    <a:pt x="1154" y="939"/>
                  </a:cubicBezTo>
                  <a:cubicBezTo>
                    <a:pt x="1185" y="950"/>
                    <a:pt x="1212" y="960"/>
                    <a:pt x="1233" y="967"/>
                  </a:cubicBezTo>
                  <a:cubicBezTo>
                    <a:pt x="1277" y="980"/>
                    <a:pt x="1301" y="987"/>
                    <a:pt x="1301" y="987"/>
                  </a:cubicBezTo>
                  <a:cubicBezTo>
                    <a:pt x="1301" y="987"/>
                    <a:pt x="1277" y="977"/>
                    <a:pt x="1236" y="956"/>
                  </a:cubicBezTo>
                  <a:cubicBezTo>
                    <a:pt x="1216" y="947"/>
                    <a:pt x="1192" y="936"/>
                    <a:pt x="1164" y="919"/>
                  </a:cubicBezTo>
                  <a:cubicBezTo>
                    <a:pt x="1137" y="906"/>
                    <a:pt x="1103" y="889"/>
                    <a:pt x="1073" y="872"/>
                  </a:cubicBezTo>
                  <a:cubicBezTo>
                    <a:pt x="1001" y="834"/>
                    <a:pt x="927" y="787"/>
                    <a:pt x="845" y="735"/>
                  </a:cubicBezTo>
                  <a:cubicBezTo>
                    <a:pt x="767" y="681"/>
                    <a:pt x="682" y="623"/>
                    <a:pt x="603" y="559"/>
                  </a:cubicBezTo>
                  <a:cubicBezTo>
                    <a:pt x="522" y="498"/>
                    <a:pt x="443" y="433"/>
                    <a:pt x="372" y="368"/>
                  </a:cubicBezTo>
                  <a:cubicBezTo>
                    <a:pt x="300" y="303"/>
                    <a:pt x="233" y="245"/>
                    <a:pt x="181" y="188"/>
                  </a:cubicBezTo>
                  <a:cubicBezTo>
                    <a:pt x="154" y="160"/>
                    <a:pt x="131" y="137"/>
                    <a:pt x="107" y="113"/>
                  </a:cubicBezTo>
                  <a:cubicBezTo>
                    <a:pt x="87" y="93"/>
                    <a:pt x="66" y="72"/>
                    <a:pt x="52" y="55"/>
                  </a:cubicBezTo>
                  <a:cubicBezTo>
                    <a:pt x="21" y="21"/>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2"/>
            <p:cNvSpPr/>
            <p:nvPr/>
          </p:nvSpPr>
          <p:spPr>
            <a:xfrm>
              <a:off x="463059" y="652243"/>
              <a:ext cx="17077" cy="14575"/>
            </a:xfrm>
            <a:custGeom>
              <a:avLst/>
              <a:gdLst/>
              <a:ahLst/>
              <a:cxnLst/>
              <a:rect l="l" t="t" r="r" b="b"/>
              <a:pathLst>
                <a:path w="389" h="332" extrusionOk="0">
                  <a:moveTo>
                    <a:pt x="1" y="1"/>
                  </a:moveTo>
                  <a:cubicBezTo>
                    <a:pt x="1" y="1"/>
                    <a:pt x="4" y="8"/>
                    <a:pt x="10" y="21"/>
                  </a:cubicBezTo>
                  <a:cubicBezTo>
                    <a:pt x="21" y="32"/>
                    <a:pt x="31" y="52"/>
                    <a:pt x="48" y="69"/>
                  </a:cubicBezTo>
                  <a:cubicBezTo>
                    <a:pt x="65" y="86"/>
                    <a:pt x="82" y="110"/>
                    <a:pt x="103" y="130"/>
                  </a:cubicBezTo>
                  <a:cubicBezTo>
                    <a:pt x="126" y="151"/>
                    <a:pt x="150" y="171"/>
                    <a:pt x="174" y="192"/>
                  </a:cubicBezTo>
                  <a:cubicBezTo>
                    <a:pt x="201" y="209"/>
                    <a:pt x="225" y="229"/>
                    <a:pt x="252" y="246"/>
                  </a:cubicBezTo>
                  <a:cubicBezTo>
                    <a:pt x="276" y="259"/>
                    <a:pt x="299" y="277"/>
                    <a:pt x="320" y="286"/>
                  </a:cubicBezTo>
                  <a:cubicBezTo>
                    <a:pt x="340" y="300"/>
                    <a:pt x="357" y="311"/>
                    <a:pt x="371" y="317"/>
                  </a:cubicBezTo>
                  <a:cubicBezTo>
                    <a:pt x="381" y="324"/>
                    <a:pt x="388" y="331"/>
                    <a:pt x="388" y="331"/>
                  </a:cubicBezTo>
                  <a:cubicBezTo>
                    <a:pt x="388" y="331"/>
                    <a:pt x="384" y="324"/>
                    <a:pt x="375" y="314"/>
                  </a:cubicBezTo>
                  <a:cubicBezTo>
                    <a:pt x="364" y="304"/>
                    <a:pt x="354" y="286"/>
                    <a:pt x="337" y="270"/>
                  </a:cubicBezTo>
                  <a:cubicBezTo>
                    <a:pt x="320" y="250"/>
                    <a:pt x="303" y="229"/>
                    <a:pt x="282" y="209"/>
                  </a:cubicBezTo>
                  <a:cubicBezTo>
                    <a:pt x="262" y="184"/>
                    <a:pt x="238" y="164"/>
                    <a:pt x="215" y="140"/>
                  </a:cubicBezTo>
                  <a:cubicBezTo>
                    <a:pt x="191" y="120"/>
                    <a:pt x="167" y="99"/>
                    <a:pt x="144" y="82"/>
                  </a:cubicBezTo>
                  <a:cubicBezTo>
                    <a:pt x="119" y="66"/>
                    <a:pt x="95" y="52"/>
                    <a:pt x="75" y="38"/>
                  </a:cubicBezTo>
                  <a:cubicBezTo>
                    <a:pt x="55" y="25"/>
                    <a:pt x="34" y="18"/>
                    <a:pt x="21" y="11"/>
                  </a:cubicBezTo>
                  <a:cubicBezTo>
                    <a:pt x="7" y="5"/>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2"/>
            <p:cNvSpPr/>
            <p:nvPr/>
          </p:nvSpPr>
          <p:spPr>
            <a:xfrm>
              <a:off x="374774" y="986634"/>
              <a:ext cx="206418" cy="140392"/>
            </a:xfrm>
            <a:custGeom>
              <a:avLst/>
              <a:gdLst/>
              <a:ahLst/>
              <a:cxnLst/>
              <a:rect l="l" t="t" r="r" b="b"/>
              <a:pathLst>
                <a:path w="4702" h="3198" extrusionOk="0">
                  <a:moveTo>
                    <a:pt x="1" y="1"/>
                  </a:moveTo>
                  <a:lnTo>
                    <a:pt x="1" y="1"/>
                  </a:lnTo>
                  <a:cubicBezTo>
                    <a:pt x="1" y="1"/>
                    <a:pt x="12" y="21"/>
                    <a:pt x="28" y="58"/>
                  </a:cubicBezTo>
                  <a:cubicBezTo>
                    <a:pt x="48" y="99"/>
                    <a:pt x="79" y="153"/>
                    <a:pt x="117" y="221"/>
                  </a:cubicBezTo>
                  <a:cubicBezTo>
                    <a:pt x="161" y="290"/>
                    <a:pt x="216" y="371"/>
                    <a:pt x="287" y="460"/>
                  </a:cubicBezTo>
                  <a:cubicBezTo>
                    <a:pt x="358" y="544"/>
                    <a:pt x="443" y="640"/>
                    <a:pt x="549" y="731"/>
                  </a:cubicBezTo>
                  <a:cubicBezTo>
                    <a:pt x="753" y="915"/>
                    <a:pt x="1025" y="1099"/>
                    <a:pt x="1334" y="1252"/>
                  </a:cubicBezTo>
                  <a:cubicBezTo>
                    <a:pt x="1648" y="1405"/>
                    <a:pt x="1995" y="1527"/>
                    <a:pt x="2338" y="1647"/>
                  </a:cubicBezTo>
                  <a:cubicBezTo>
                    <a:pt x="2685" y="1762"/>
                    <a:pt x="3028" y="1885"/>
                    <a:pt x="3338" y="2025"/>
                  </a:cubicBezTo>
                  <a:cubicBezTo>
                    <a:pt x="3644" y="2167"/>
                    <a:pt x="3920" y="2331"/>
                    <a:pt x="4127" y="2504"/>
                  </a:cubicBezTo>
                  <a:cubicBezTo>
                    <a:pt x="4232" y="2593"/>
                    <a:pt x="4321" y="2678"/>
                    <a:pt x="4396" y="2759"/>
                  </a:cubicBezTo>
                  <a:cubicBezTo>
                    <a:pt x="4433" y="2800"/>
                    <a:pt x="4467" y="2841"/>
                    <a:pt x="4498" y="2879"/>
                  </a:cubicBezTo>
                  <a:cubicBezTo>
                    <a:pt x="4529" y="2915"/>
                    <a:pt x="4552" y="2953"/>
                    <a:pt x="4576" y="2984"/>
                  </a:cubicBezTo>
                  <a:cubicBezTo>
                    <a:pt x="4620" y="3052"/>
                    <a:pt x="4651" y="3103"/>
                    <a:pt x="4672" y="3140"/>
                  </a:cubicBezTo>
                  <a:cubicBezTo>
                    <a:pt x="4692" y="3181"/>
                    <a:pt x="4702" y="3198"/>
                    <a:pt x="4702" y="3198"/>
                  </a:cubicBezTo>
                  <a:cubicBezTo>
                    <a:pt x="4702" y="3198"/>
                    <a:pt x="4692" y="3177"/>
                    <a:pt x="4675" y="3140"/>
                  </a:cubicBezTo>
                  <a:cubicBezTo>
                    <a:pt x="4658" y="3099"/>
                    <a:pt x="4627" y="3045"/>
                    <a:pt x="4587" y="2976"/>
                  </a:cubicBezTo>
                  <a:cubicBezTo>
                    <a:pt x="4505" y="2841"/>
                    <a:pt x="4369" y="2650"/>
                    <a:pt x="4161" y="2466"/>
                  </a:cubicBezTo>
                  <a:cubicBezTo>
                    <a:pt x="3957" y="2279"/>
                    <a:pt x="3689" y="2096"/>
                    <a:pt x="3379" y="1940"/>
                  </a:cubicBezTo>
                  <a:cubicBezTo>
                    <a:pt x="3069" y="1783"/>
                    <a:pt x="2719" y="1660"/>
                    <a:pt x="2375" y="1541"/>
                  </a:cubicBezTo>
                  <a:cubicBezTo>
                    <a:pt x="2032" y="1422"/>
                    <a:pt x="1688" y="1300"/>
                    <a:pt x="1379" y="1160"/>
                  </a:cubicBezTo>
                  <a:cubicBezTo>
                    <a:pt x="1069" y="1021"/>
                    <a:pt x="797" y="858"/>
                    <a:pt x="586" y="687"/>
                  </a:cubicBezTo>
                  <a:cubicBezTo>
                    <a:pt x="372" y="517"/>
                    <a:pt x="222" y="344"/>
                    <a:pt x="130" y="215"/>
                  </a:cubicBezTo>
                  <a:cubicBezTo>
                    <a:pt x="86" y="147"/>
                    <a:pt x="52" y="95"/>
                    <a:pt x="32" y="58"/>
                  </a:cubicBezTo>
                  <a:cubicBezTo>
                    <a:pt x="12" y="2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2"/>
            <p:cNvSpPr/>
            <p:nvPr/>
          </p:nvSpPr>
          <p:spPr>
            <a:xfrm>
              <a:off x="441855" y="1049632"/>
              <a:ext cx="116072" cy="62162"/>
            </a:xfrm>
            <a:custGeom>
              <a:avLst/>
              <a:gdLst/>
              <a:ahLst/>
              <a:cxnLst/>
              <a:rect l="l" t="t" r="r" b="b"/>
              <a:pathLst>
                <a:path w="2644" h="1416" extrusionOk="0">
                  <a:moveTo>
                    <a:pt x="0" y="1"/>
                  </a:moveTo>
                  <a:cubicBezTo>
                    <a:pt x="1" y="1"/>
                    <a:pt x="7" y="8"/>
                    <a:pt x="24" y="25"/>
                  </a:cubicBezTo>
                  <a:cubicBezTo>
                    <a:pt x="38" y="38"/>
                    <a:pt x="58" y="65"/>
                    <a:pt x="89" y="92"/>
                  </a:cubicBezTo>
                  <a:cubicBezTo>
                    <a:pt x="150" y="150"/>
                    <a:pt x="239" y="232"/>
                    <a:pt x="361" y="310"/>
                  </a:cubicBezTo>
                  <a:cubicBezTo>
                    <a:pt x="480" y="385"/>
                    <a:pt x="630" y="467"/>
                    <a:pt x="793" y="538"/>
                  </a:cubicBezTo>
                  <a:cubicBezTo>
                    <a:pt x="956" y="610"/>
                    <a:pt x="1137" y="674"/>
                    <a:pt x="1313" y="739"/>
                  </a:cubicBezTo>
                  <a:cubicBezTo>
                    <a:pt x="1494" y="800"/>
                    <a:pt x="1674" y="858"/>
                    <a:pt x="1837" y="923"/>
                  </a:cubicBezTo>
                  <a:cubicBezTo>
                    <a:pt x="2001" y="990"/>
                    <a:pt x="2150" y="1059"/>
                    <a:pt x="2269" y="1130"/>
                  </a:cubicBezTo>
                  <a:cubicBezTo>
                    <a:pt x="2392" y="1202"/>
                    <a:pt x="2487" y="1273"/>
                    <a:pt x="2548" y="1328"/>
                  </a:cubicBezTo>
                  <a:cubicBezTo>
                    <a:pt x="2579" y="1355"/>
                    <a:pt x="2602" y="1378"/>
                    <a:pt x="2616" y="1392"/>
                  </a:cubicBezTo>
                  <a:cubicBezTo>
                    <a:pt x="2633" y="1409"/>
                    <a:pt x="2643" y="1416"/>
                    <a:pt x="2643" y="1416"/>
                  </a:cubicBezTo>
                  <a:cubicBezTo>
                    <a:pt x="2643" y="1416"/>
                    <a:pt x="2633" y="1409"/>
                    <a:pt x="2619" y="1392"/>
                  </a:cubicBezTo>
                  <a:cubicBezTo>
                    <a:pt x="2606" y="1375"/>
                    <a:pt x="2586" y="1348"/>
                    <a:pt x="2555" y="1321"/>
                  </a:cubicBezTo>
                  <a:cubicBezTo>
                    <a:pt x="2497" y="1260"/>
                    <a:pt x="2409" y="1178"/>
                    <a:pt x="2290" y="1097"/>
                  </a:cubicBezTo>
                  <a:cubicBezTo>
                    <a:pt x="2174" y="1018"/>
                    <a:pt x="2027" y="929"/>
                    <a:pt x="1864" y="855"/>
                  </a:cubicBezTo>
                  <a:cubicBezTo>
                    <a:pt x="1701" y="780"/>
                    <a:pt x="1525" y="712"/>
                    <a:pt x="1347" y="648"/>
                  </a:cubicBezTo>
                  <a:cubicBezTo>
                    <a:pt x="1167" y="586"/>
                    <a:pt x="990" y="525"/>
                    <a:pt x="827" y="460"/>
                  </a:cubicBezTo>
                  <a:cubicBezTo>
                    <a:pt x="660" y="395"/>
                    <a:pt x="511" y="331"/>
                    <a:pt x="388" y="263"/>
                  </a:cubicBezTo>
                  <a:cubicBezTo>
                    <a:pt x="266" y="194"/>
                    <a:pt x="167" y="133"/>
                    <a:pt x="102" y="79"/>
                  </a:cubicBezTo>
                  <a:cubicBezTo>
                    <a:pt x="68" y="56"/>
                    <a:pt x="44" y="35"/>
                    <a:pt x="24" y="21"/>
                  </a:cubicBezTo>
                  <a:cubicBezTo>
                    <a:pt x="7" y="8"/>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2"/>
            <p:cNvSpPr/>
            <p:nvPr/>
          </p:nvSpPr>
          <p:spPr>
            <a:xfrm>
              <a:off x="673432" y="492313"/>
              <a:ext cx="83586" cy="151675"/>
            </a:xfrm>
            <a:custGeom>
              <a:avLst/>
              <a:gdLst/>
              <a:ahLst/>
              <a:cxnLst/>
              <a:rect l="l" t="t" r="r" b="b"/>
              <a:pathLst>
                <a:path w="1904" h="3455" extrusionOk="0">
                  <a:moveTo>
                    <a:pt x="1" y="1"/>
                  </a:moveTo>
                  <a:cubicBezTo>
                    <a:pt x="1" y="1"/>
                    <a:pt x="90" y="21"/>
                    <a:pt x="250" y="59"/>
                  </a:cubicBezTo>
                  <a:cubicBezTo>
                    <a:pt x="406" y="96"/>
                    <a:pt x="634" y="150"/>
                    <a:pt x="889" y="252"/>
                  </a:cubicBezTo>
                  <a:cubicBezTo>
                    <a:pt x="1018" y="304"/>
                    <a:pt x="1151" y="368"/>
                    <a:pt x="1284" y="456"/>
                  </a:cubicBezTo>
                  <a:cubicBezTo>
                    <a:pt x="1413" y="541"/>
                    <a:pt x="1542" y="647"/>
                    <a:pt x="1641" y="783"/>
                  </a:cubicBezTo>
                  <a:cubicBezTo>
                    <a:pt x="1692" y="847"/>
                    <a:pt x="1736" y="923"/>
                    <a:pt x="1764" y="1001"/>
                  </a:cubicBezTo>
                  <a:cubicBezTo>
                    <a:pt x="1794" y="1079"/>
                    <a:pt x="1811" y="1164"/>
                    <a:pt x="1808" y="1249"/>
                  </a:cubicBezTo>
                  <a:cubicBezTo>
                    <a:pt x="1801" y="1416"/>
                    <a:pt x="1706" y="1582"/>
                    <a:pt x="1563" y="1671"/>
                  </a:cubicBezTo>
                  <a:cubicBezTo>
                    <a:pt x="1546" y="1681"/>
                    <a:pt x="1528" y="1688"/>
                    <a:pt x="1511" y="1698"/>
                  </a:cubicBezTo>
                  <a:cubicBezTo>
                    <a:pt x="1491" y="1705"/>
                    <a:pt x="1475" y="1712"/>
                    <a:pt x="1454" y="1715"/>
                  </a:cubicBezTo>
                  <a:lnTo>
                    <a:pt x="1440" y="1719"/>
                  </a:lnTo>
                  <a:lnTo>
                    <a:pt x="1434" y="1722"/>
                  </a:lnTo>
                  <a:lnTo>
                    <a:pt x="1338" y="1722"/>
                  </a:lnTo>
                  <a:cubicBezTo>
                    <a:pt x="1284" y="1722"/>
                    <a:pt x="1236" y="1719"/>
                    <a:pt x="1189" y="1719"/>
                  </a:cubicBezTo>
                  <a:cubicBezTo>
                    <a:pt x="1239" y="1763"/>
                    <a:pt x="1301" y="1811"/>
                    <a:pt x="1352" y="1858"/>
                  </a:cubicBezTo>
                  <a:lnTo>
                    <a:pt x="1373" y="1875"/>
                  </a:lnTo>
                  <a:lnTo>
                    <a:pt x="1389" y="1892"/>
                  </a:lnTo>
                  <a:lnTo>
                    <a:pt x="1409" y="1909"/>
                  </a:lnTo>
                  <a:cubicBezTo>
                    <a:pt x="1420" y="1923"/>
                    <a:pt x="1434" y="1933"/>
                    <a:pt x="1444" y="1946"/>
                  </a:cubicBezTo>
                  <a:cubicBezTo>
                    <a:pt x="1491" y="1994"/>
                    <a:pt x="1532" y="2048"/>
                    <a:pt x="1566" y="2103"/>
                  </a:cubicBezTo>
                  <a:cubicBezTo>
                    <a:pt x="1638" y="2212"/>
                    <a:pt x="1679" y="2337"/>
                    <a:pt x="1675" y="2460"/>
                  </a:cubicBezTo>
                  <a:cubicBezTo>
                    <a:pt x="1675" y="2603"/>
                    <a:pt x="1617" y="2739"/>
                    <a:pt x="1511" y="2811"/>
                  </a:cubicBezTo>
                  <a:cubicBezTo>
                    <a:pt x="1461" y="2848"/>
                    <a:pt x="1399" y="2872"/>
                    <a:pt x="1341" y="2882"/>
                  </a:cubicBezTo>
                  <a:cubicBezTo>
                    <a:pt x="1324" y="2882"/>
                    <a:pt x="1311" y="2885"/>
                    <a:pt x="1297" y="2885"/>
                  </a:cubicBezTo>
                  <a:cubicBezTo>
                    <a:pt x="1291" y="2885"/>
                    <a:pt x="1280" y="2885"/>
                    <a:pt x="1274" y="2882"/>
                  </a:cubicBezTo>
                  <a:lnTo>
                    <a:pt x="1263" y="2882"/>
                  </a:lnTo>
                  <a:cubicBezTo>
                    <a:pt x="1257" y="2882"/>
                    <a:pt x="1250" y="2882"/>
                    <a:pt x="1243" y="2879"/>
                  </a:cubicBezTo>
                  <a:cubicBezTo>
                    <a:pt x="1230" y="2875"/>
                    <a:pt x="1216" y="2872"/>
                    <a:pt x="1202" y="2868"/>
                  </a:cubicBezTo>
                  <a:cubicBezTo>
                    <a:pt x="1192" y="2865"/>
                    <a:pt x="1175" y="2855"/>
                    <a:pt x="1161" y="2852"/>
                  </a:cubicBezTo>
                  <a:cubicBezTo>
                    <a:pt x="1131" y="2838"/>
                    <a:pt x="1107" y="2827"/>
                    <a:pt x="1079" y="2817"/>
                  </a:cubicBezTo>
                  <a:lnTo>
                    <a:pt x="1079" y="2817"/>
                  </a:lnTo>
                  <a:cubicBezTo>
                    <a:pt x="1097" y="2848"/>
                    <a:pt x="1117" y="2882"/>
                    <a:pt x="1134" y="2913"/>
                  </a:cubicBezTo>
                  <a:cubicBezTo>
                    <a:pt x="1144" y="2926"/>
                    <a:pt x="1151" y="2940"/>
                    <a:pt x="1155" y="2954"/>
                  </a:cubicBezTo>
                  <a:cubicBezTo>
                    <a:pt x="1161" y="2967"/>
                    <a:pt x="1168" y="2977"/>
                    <a:pt x="1172" y="2990"/>
                  </a:cubicBezTo>
                  <a:cubicBezTo>
                    <a:pt x="1212" y="3117"/>
                    <a:pt x="1192" y="3246"/>
                    <a:pt x="1128" y="3331"/>
                  </a:cubicBezTo>
                  <a:cubicBezTo>
                    <a:pt x="1093" y="3372"/>
                    <a:pt x="1049" y="3399"/>
                    <a:pt x="1005" y="3413"/>
                  </a:cubicBezTo>
                  <a:cubicBezTo>
                    <a:pt x="970" y="3426"/>
                    <a:pt x="936" y="3431"/>
                    <a:pt x="905" y="3431"/>
                  </a:cubicBezTo>
                  <a:cubicBezTo>
                    <a:pt x="896" y="3431"/>
                    <a:pt x="887" y="3430"/>
                    <a:pt x="879" y="3430"/>
                  </a:cubicBezTo>
                  <a:cubicBezTo>
                    <a:pt x="801" y="3423"/>
                    <a:pt x="743" y="3389"/>
                    <a:pt x="712" y="3358"/>
                  </a:cubicBezTo>
                  <a:cubicBezTo>
                    <a:pt x="699" y="3345"/>
                    <a:pt x="688" y="3331"/>
                    <a:pt x="682" y="3321"/>
                  </a:cubicBezTo>
                  <a:lnTo>
                    <a:pt x="682" y="3321"/>
                  </a:lnTo>
                  <a:cubicBezTo>
                    <a:pt x="685" y="3331"/>
                    <a:pt x="695" y="3345"/>
                    <a:pt x="709" y="3362"/>
                  </a:cubicBezTo>
                  <a:cubicBezTo>
                    <a:pt x="736" y="3395"/>
                    <a:pt x="794" y="3436"/>
                    <a:pt x="875" y="3450"/>
                  </a:cubicBezTo>
                  <a:cubicBezTo>
                    <a:pt x="892" y="3453"/>
                    <a:pt x="910" y="3454"/>
                    <a:pt x="929" y="3454"/>
                  </a:cubicBezTo>
                  <a:cubicBezTo>
                    <a:pt x="956" y="3454"/>
                    <a:pt x="985" y="3451"/>
                    <a:pt x="1015" y="3444"/>
                  </a:cubicBezTo>
                  <a:cubicBezTo>
                    <a:pt x="1062" y="3430"/>
                    <a:pt x="1117" y="3403"/>
                    <a:pt x="1158" y="3355"/>
                  </a:cubicBezTo>
                  <a:cubicBezTo>
                    <a:pt x="1239" y="3266"/>
                    <a:pt x="1274" y="3117"/>
                    <a:pt x="1230" y="2974"/>
                  </a:cubicBezTo>
                  <a:cubicBezTo>
                    <a:pt x="1230" y="2970"/>
                    <a:pt x="1226" y="2964"/>
                    <a:pt x="1222" y="2957"/>
                  </a:cubicBezTo>
                  <a:cubicBezTo>
                    <a:pt x="1222" y="2954"/>
                    <a:pt x="1222" y="2950"/>
                    <a:pt x="1219" y="2946"/>
                  </a:cubicBezTo>
                  <a:cubicBezTo>
                    <a:pt x="1219" y="2943"/>
                    <a:pt x="1216" y="2943"/>
                    <a:pt x="1216" y="2940"/>
                  </a:cubicBezTo>
                  <a:lnTo>
                    <a:pt x="1216" y="2937"/>
                  </a:lnTo>
                  <a:cubicBezTo>
                    <a:pt x="1226" y="2943"/>
                    <a:pt x="1239" y="2946"/>
                    <a:pt x="1250" y="2950"/>
                  </a:cubicBezTo>
                  <a:lnTo>
                    <a:pt x="1257" y="2950"/>
                  </a:lnTo>
                  <a:lnTo>
                    <a:pt x="1270" y="2954"/>
                  </a:lnTo>
                  <a:lnTo>
                    <a:pt x="1348" y="2954"/>
                  </a:lnTo>
                  <a:cubicBezTo>
                    <a:pt x="1420" y="2946"/>
                    <a:pt x="1495" y="2919"/>
                    <a:pt x="1556" y="2879"/>
                  </a:cubicBezTo>
                  <a:cubicBezTo>
                    <a:pt x="1621" y="2835"/>
                    <a:pt x="1679" y="2773"/>
                    <a:pt x="1712" y="2698"/>
                  </a:cubicBezTo>
                  <a:cubicBezTo>
                    <a:pt x="1750" y="2627"/>
                    <a:pt x="1767" y="2546"/>
                    <a:pt x="1770" y="2464"/>
                  </a:cubicBezTo>
                  <a:cubicBezTo>
                    <a:pt x="1773" y="2321"/>
                    <a:pt x="1729" y="2174"/>
                    <a:pt x="1651" y="2052"/>
                  </a:cubicBezTo>
                  <a:cubicBezTo>
                    <a:pt x="1610" y="1990"/>
                    <a:pt x="1566" y="1933"/>
                    <a:pt x="1515" y="1879"/>
                  </a:cubicBezTo>
                  <a:cubicBezTo>
                    <a:pt x="1502" y="1865"/>
                    <a:pt x="1491" y="1852"/>
                    <a:pt x="1478" y="1838"/>
                  </a:cubicBezTo>
                  <a:lnTo>
                    <a:pt x="1454" y="1817"/>
                  </a:lnTo>
                  <a:cubicBezTo>
                    <a:pt x="1455" y="1817"/>
                    <a:pt x="1455" y="1817"/>
                    <a:pt x="1455" y="1816"/>
                  </a:cubicBezTo>
                  <a:lnTo>
                    <a:pt x="1455" y="1816"/>
                  </a:lnTo>
                  <a:cubicBezTo>
                    <a:pt x="1456" y="1816"/>
                    <a:pt x="1462" y="1815"/>
                    <a:pt x="1478" y="1811"/>
                  </a:cubicBezTo>
                  <a:cubicBezTo>
                    <a:pt x="1502" y="1807"/>
                    <a:pt x="1525" y="1797"/>
                    <a:pt x="1549" y="1786"/>
                  </a:cubicBezTo>
                  <a:cubicBezTo>
                    <a:pt x="1569" y="1777"/>
                    <a:pt x="1593" y="1766"/>
                    <a:pt x="1613" y="1753"/>
                  </a:cubicBezTo>
                  <a:cubicBezTo>
                    <a:pt x="1699" y="1698"/>
                    <a:pt x="1770" y="1623"/>
                    <a:pt x="1817" y="1535"/>
                  </a:cubicBezTo>
                  <a:cubicBezTo>
                    <a:pt x="1869" y="1450"/>
                    <a:pt x="1899" y="1351"/>
                    <a:pt x="1899" y="1252"/>
                  </a:cubicBezTo>
                  <a:cubicBezTo>
                    <a:pt x="1903" y="1154"/>
                    <a:pt x="1883" y="1056"/>
                    <a:pt x="1848" y="970"/>
                  </a:cubicBezTo>
                  <a:cubicBezTo>
                    <a:pt x="1814" y="882"/>
                    <a:pt x="1767" y="800"/>
                    <a:pt x="1709" y="729"/>
                  </a:cubicBezTo>
                  <a:cubicBezTo>
                    <a:pt x="1654" y="657"/>
                    <a:pt x="1593" y="596"/>
                    <a:pt x="1525" y="538"/>
                  </a:cubicBezTo>
                  <a:cubicBezTo>
                    <a:pt x="1457" y="484"/>
                    <a:pt x="1389" y="439"/>
                    <a:pt x="1321" y="395"/>
                  </a:cubicBezTo>
                  <a:cubicBezTo>
                    <a:pt x="1181" y="314"/>
                    <a:pt x="1039" y="252"/>
                    <a:pt x="906" y="205"/>
                  </a:cubicBezTo>
                  <a:cubicBezTo>
                    <a:pt x="641" y="113"/>
                    <a:pt x="409" y="76"/>
                    <a:pt x="253" y="45"/>
                  </a:cubicBezTo>
                  <a:cubicBezTo>
                    <a:pt x="90" y="18"/>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sp>
        <p:nvSpPr>
          <p:cNvPr id="1983" name="Google Shape;1983;p64"/>
          <p:cNvSpPr txBox="1">
            <a:spLocks noGrp="1"/>
          </p:cNvSpPr>
          <p:nvPr>
            <p:ph type="title"/>
          </p:nvPr>
        </p:nvSpPr>
        <p:spPr>
          <a:xfrm>
            <a:off x="720000" y="416600"/>
            <a:ext cx="77040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Choosing vocabulary</a:t>
            </a:r>
            <a:endParaRPr/>
          </a:p>
        </p:txBody>
      </p:sp>
      <p:graphicFrame>
        <p:nvGraphicFramePr>
          <p:cNvPr id="1984" name="Google Shape;1984;p64"/>
          <p:cNvGraphicFramePr/>
          <p:nvPr/>
        </p:nvGraphicFramePr>
        <p:xfrm>
          <a:off x="1061538" y="1575150"/>
          <a:ext cx="7020925" cy="2614400"/>
        </p:xfrm>
        <a:graphic>
          <a:graphicData uri="http://schemas.openxmlformats.org/drawingml/2006/table">
            <a:tbl>
              <a:tblPr>
                <a:noFill/>
                <a:tableStyleId>{F6B74A6E-D04D-4A54-A701-8A7C9F858C0F}</a:tableStyleId>
              </a:tblPr>
              <a:tblGrid>
                <a:gridCol w="23362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4301825">
                  <a:extLst>
                    <a:ext uri="{9D8B030D-6E8A-4147-A177-3AD203B41FA5}">
                      <a16:colId xmlns:a16="http://schemas.microsoft.com/office/drawing/2014/main" val="20002"/>
                    </a:ext>
                  </a:extLst>
                </a:gridCol>
              </a:tblGrid>
              <a:tr h="653600">
                <a:tc gridSpan="3">
                  <a:txBody>
                    <a:bodyPr/>
                    <a:lstStyle/>
                    <a:p>
                      <a:pPr marL="0" lvl="0" indent="0" algn="ctr" rtl="0">
                        <a:spcBef>
                          <a:spcPts val="0"/>
                        </a:spcBef>
                        <a:spcAft>
                          <a:spcPts val="0"/>
                        </a:spcAft>
                        <a:buNone/>
                      </a:pPr>
                      <a:r>
                        <a:rPr lang="en" sz="2500">
                          <a:solidFill>
                            <a:schemeClr val="lt1"/>
                          </a:solidFill>
                          <a:latin typeface="IM Fell English SC"/>
                          <a:ea typeface="IM Fell English SC"/>
                          <a:cs typeface="IM Fell English SC"/>
                          <a:sym typeface="IM Fell English SC"/>
                        </a:rPr>
                        <a:t>Vocabulary of dark romanticism</a:t>
                      </a:r>
                      <a:endParaRPr sz="2500">
                        <a:solidFill>
                          <a:schemeClr val="lt1"/>
                        </a:solidFill>
                        <a:latin typeface="IM Fell English SC"/>
                        <a:ea typeface="IM Fell English SC"/>
                        <a:cs typeface="IM Fell English SC"/>
                        <a:sym typeface="IM Fell English SC"/>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dk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53600">
                <a:tc gridSpan="2">
                  <a:txBody>
                    <a:bodyPr/>
                    <a:lstStyle/>
                    <a:p>
                      <a:pPr marL="0" lvl="0" indent="0" algn="ctr" rtl="0">
                        <a:spcBef>
                          <a:spcPts val="0"/>
                        </a:spcBef>
                        <a:spcAft>
                          <a:spcPts val="0"/>
                        </a:spcAft>
                        <a:buNone/>
                      </a:pPr>
                      <a:r>
                        <a:rPr lang="en" sz="2500">
                          <a:solidFill>
                            <a:schemeClr val="lt1"/>
                          </a:solidFill>
                          <a:latin typeface="IM Fell English SC"/>
                          <a:ea typeface="IM Fell English SC"/>
                          <a:cs typeface="IM Fell English SC"/>
                          <a:sym typeface="IM Fell English SC"/>
                        </a:rPr>
                        <a:t>Mercury</a:t>
                      </a:r>
                      <a:endParaRPr sz="2500">
                        <a:solidFill>
                          <a:schemeClr val="lt1"/>
                        </a:solidFill>
                        <a:latin typeface="IM Fell English SC"/>
                        <a:ea typeface="IM Fell English SC"/>
                        <a:cs typeface="IM Fell English SC"/>
                        <a:sym typeface="IM Fell English SC"/>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r>
                        <a:rPr lang="en">
                          <a:solidFill>
                            <a:schemeClr val="lt1"/>
                          </a:solidFill>
                          <a:latin typeface="Darker Grotesque"/>
                          <a:ea typeface="Darker Grotesque"/>
                          <a:cs typeface="Darker Grotesque"/>
                          <a:sym typeface="Darker Grotesque"/>
                        </a:rPr>
                        <a:t>Mercury is the closest planet to the Sun and the smallest one in the Solar System</a:t>
                      </a:r>
                      <a:endParaRPr>
                        <a:solidFill>
                          <a:schemeClr val="lt1"/>
                        </a:solidFill>
                        <a:latin typeface="Darker Grotesque"/>
                        <a:ea typeface="Darker Grotesque"/>
                        <a:cs typeface="Darker Grotesque"/>
                        <a:sym typeface="Darker Grotesque"/>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53600">
                <a:tc gridSpan="2">
                  <a:txBody>
                    <a:bodyPr/>
                    <a:lstStyle/>
                    <a:p>
                      <a:pPr marL="0" lvl="0" indent="0" algn="ctr" rtl="0">
                        <a:spcBef>
                          <a:spcPts val="0"/>
                        </a:spcBef>
                        <a:spcAft>
                          <a:spcPts val="0"/>
                        </a:spcAft>
                        <a:buNone/>
                      </a:pPr>
                      <a:r>
                        <a:rPr lang="en" sz="2500">
                          <a:solidFill>
                            <a:schemeClr val="lt1"/>
                          </a:solidFill>
                          <a:latin typeface="IM Fell English SC"/>
                          <a:ea typeface="IM Fell English SC"/>
                          <a:cs typeface="IM Fell English SC"/>
                          <a:sym typeface="IM Fell English SC"/>
                        </a:rPr>
                        <a:t>Venus</a:t>
                      </a:r>
                      <a:endParaRPr sz="2500">
                        <a:solidFill>
                          <a:schemeClr val="lt1"/>
                        </a:solidFill>
                        <a:latin typeface="IM Fell English SC"/>
                        <a:ea typeface="IM Fell English SC"/>
                        <a:cs typeface="IM Fell English SC"/>
                        <a:sym typeface="IM Fell English SC"/>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r>
                        <a:rPr lang="en">
                          <a:solidFill>
                            <a:schemeClr val="lt1"/>
                          </a:solidFill>
                          <a:latin typeface="Darker Grotesque"/>
                          <a:ea typeface="Darker Grotesque"/>
                          <a:cs typeface="Darker Grotesque"/>
                          <a:sym typeface="Darker Grotesque"/>
                        </a:rPr>
                        <a:t>Venus has a beautiful name and is the second planet from the Sun. It’s terribly hot</a:t>
                      </a:r>
                      <a:endParaRPr>
                        <a:solidFill>
                          <a:schemeClr val="lt1"/>
                        </a:solidFill>
                        <a:latin typeface="Darker Grotesque"/>
                        <a:ea typeface="Darker Grotesque"/>
                        <a:cs typeface="Darker Grotesque"/>
                        <a:sym typeface="Darker Grotesque"/>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53600">
                <a:tc gridSpan="2">
                  <a:txBody>
                    <a:bodyPr/>
                    <a:lstStyle/>
                    <a:p>
                      <a:pPr marL="0" lvl="0" indent="0" algn="ctr" rtl="0">
                        <a:spcBef>
                          <a:spcPts val="0"/>
                        </a:spcBef>
                        <a:spcAft>
                          <a:spcPts val="0"/>
                        </a:spcAft>
                        <a:buNone/>
                      </a:pPr>
                      <a:r>
                        <a:rPr lang="en" sz="2500">
                          <a:solidFill>
                            <a:schemeClr val="lt1"/>
                          </a:solidFill>
                          <a:latin typeface="IM Fell English SC"/>
                          <a:ea typeface="IM Fell English SC"/>
                          <a:cs typeface="IM Fell English SC"/>
                          <a:sym typeface="IM Fell English SC"/>
                        </a:rPr>
                        <a:t>Saturn</a:t>
                      </a:r>
                      <a:endParaRPr sz="2500">
                        <a:solidFill>
                          <a:schemeClr val="lt1"/>
                        </a:solidFill>
                        <a:latin typeface="IM Fell English SC"/>
                        <a:ea typeface="IM Fell English SC"/>
                        <a:cs typeface="IM Fell English SC"/>
                        <a:sym typeface="IM Fell English SC"/>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r>
                        <a:rPr lang="en">
                          <a:solidFill>
                            <a:schemeClr val="lt1"/>
                          </a:solidFill>
                          <a:latin typeface="Darker Grotesque"/>
                          <a:ea typeface="Darker Grotesque"/>
                          <a:cs typeface="Darker Grotesque"/>
                          <a:sym typeface="Darker Grotesque"/>
                        </a:rPr>
                        <a:t>Saturn is a gas giant and has several rings. It’s composed mostly of hydrogen and helium</a:t>
                      </a:r>
                      <a:endParaRPr>
                        <a:solidFill>
                          <a:schemeClr val="lt1"/>
                        </a:solidFill>
                        <a:latin typeface="Darker Grotesque"/>
                        <a:ea typeface="Darker Grotesque"/>
                        <a:cs typeface="Darker Grotesque"/>
                        <a:sym typeface="Darker Grotesque"/>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985" name="Google Shape;1985;p64"/>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7"/>
        <p:cNvGrpSpPr/>
        <p:nvPr/>
      </p:nvGrpSpPr>
      <p:grpSpPr>
        <a:xfrm>
          <a:off x="0" y="0"/>
          <a:ext cx="0" cy="0"/>
          <a:chOff x="0" y="0"/>
          <a:chExt cx="0" cy="0"/>
        </a:xfrm>
      </p:grpSpPr>
      <p:sp>
        <p:nvSpPr>
          <p:cNvPr id="258" name="Google Shape;258;p37"/>
          <p:cNvSpPr txBox="1">
            <a:spLocks noGrp="1"/>
          </p:cNvSpPr>
          <p:nvPr>
            <p:ph type="title" idx="21"/>
          </p:nvPr>
        </p:nvSpPr>
        <p:spPr>
          <a:xfrm>
            <a:off x="720000" y="416600"/>
            <a:ext cx="77040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59" name="Google Shape;259;p37"/>
          <p:cNvSpPr txBox="1">
            <a:spLocks noGrp="1"/>
          </p:cNvSpPr>
          <p:nvPr>
            <p:ph type="subTitle" idx="5"/>
          </p:nvPr>
        </p:nvSpPr>
        <p:spPr>
          <a:xfrm>
            <a:off x="713377" y="4044097"/>
            <a:ext cx="2439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sz="1600"/>
          </a:p>
        </p:txBody>
      </p:sp>
      <p:sp>
        <p:nvSpPr>
          <p:cNvPr id="260" name="Google Shape;260;p37"/>
          <p:cNvSpPr txBox="1">
            <a:spLocks noGrp="1"/>
          </p:cNvSpPr>
          <p:nvPr>
            <p:ph type="title"/>
          </p:nvPr>
        </p:nvSpPr>
        <p:spPr>
          <a:xfrm>
            <a:off x="713377" y="1550500"/>
            <a:ext cx="24396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Gothic writing across time</a:t>
            </a:r>
            <a:endParaRPr/>
          </a:p>
        </p:txBody>
      </p:sp>
      <p:sp>
        <p:nvSpPr>
          <p:cNvPr id="261" name="Google Shape;261;p37"/>
          <p:cNvSpPr txBox="1">
            <a:spLocks noGrp="1"/>
          </p:cNvSpPr>
          <p:nvPr>
            <p:ph type="subTitle" idx="1"/>
          </p:nvPr>
        </p:nvSpPr>
        <p:spPr>
          <a:xfrm>
            <a:off x="713377" y="2153497"/>
            <a:ext cx="2439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62" name="Google Shape;262;p37"/>
          <p:cNvSpPr txBox="1">
            <a:spLocks noGrp="1"/>
          </p:cNvSpPr>
          <p:nvPr>
            <p:ph type="title" idx="2"/>
          </p:nvPr>
        </p:nvSpPr>
        <p:spPr>
          <a:xfrm>
            <a:off x="3349225" y="1550500"/>
            <a:ext cx="24456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Scarlet Letter</a:t>
            </a:r>
            <a:endParaRPr/>
          </a:p>
        </p:txBody>
      </p:sp>
      <p:sp>
        <p:nvSpPr>
          <p:cNvPr id="263" name="Google Shape;263;p37"/>
          <p:cNvSpPr txBox="1">
            <a:spLocks noGrp="1"/>
          </p:cNvSpPr>
          <p:nvPr>
            <p:ph type="subTitle" idx="3"/>
          </p:nvPr>
        </p:nvSpPr>
        <p:spPr>
          <a:xfrm>
            <a:off x="3352200" y="2153497"/>
            <a:ext cx="2439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64" name="Google Shape;264;p37"/>
          <p:cNvSpPr txBox="1">
            <a:spLocks noGrp="1"/>
          </p:cNvSpPr>
          <p:nvPr>
            <p:ph type="title" idx="4"/>
          </p:nvPr>
        </p:nvSpPr>
        <p:spPr>
          <a:xfrm>
            <a:off x="713377" y="3441100"/>
            <a:ext cx="24396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Edgar Poe’s “Annabel Lee”</a:t>
            </a:r>
            <a:endParaRPr/>
          </a:p>
        </p:txBody>
      </p:sp>
      <p:sp>
        <p:nvSpPr>
          <p:cNvPr id="265" name="Google Shape;265;p37"/>
          <p:cNvSpPr txBox="1">
            <a:spLocks noGrp="1"/>
          </p:cNvSpPr>
          <p:nvPr>
            <p:ph type="title" idx="6"/>
          </p:nvPr>
        </p:nvSpPr>
        <p:spPr>
          <a:xfrm>
            <a:off x="3349225" y="3441100"/>
            <a:ext cx="24456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Fall of the House of Usher</a:t>
            </a:r>
            <a:endParaRPr/>
          </a:p>
        </p:txBody>
      </p:sp>
      <p:sp>
        <p:nvSpPr>
          <p:cNvPr id="266" name="Google Shape;266;p37"/>
          <p:cNvSpPr txBox="1">
            <a:spLocks noGrp="1"/>
          </p:cNvSpPr>
          <p:nvPr>
            <p:ph type="subTitle" idx="7"/>
          </p:nvPr>
        </p:nvSpPr>
        <p:spPr>
          <a:xfrm>
            <a:off x="3352200" y="4044097"/>
            <a:ext cx="2439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67" name="Google Shape;267;p37"/>
          <p:cNvSpPr txBox="1">
            <a:spLocks noGrp="1"/>
          </p:cNvSpPr>
          <p:nvPr>
            <p:ph type="title" idx="8"/>
          </p:nvPr>
        </p:nvSpPr>
        <p:spPr>
          <a:xfrm>
            <a:off x="5991075" y="1550500"/>
            <a:ext cx="24456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Symbols in Moby-Dick</a:t>
            </a:r>
            <a:endParaRPr/>
          </a:p>
        </p:txBody>
      </p:sp>
      <p:sp>
        <p:nvSpPr>
          <p:cNvPr id="268" name="Google Shape;268;p37"/>
          <p:cNvSpPr txBox="1">
            <a:spLocks noGrp="1"/>
          </p:cNvSpPr>
          <p:nvPr>
            <p:ph type="subTitle" idx="9"/>
          </p:nvPr>
        </p:nvSpPr>
        <p:spPr>
          <a:xfrm>
            <a:off x="5994075" y="2153497"/>
            <a:ext cx="2439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69" name="Google Shape;269;p37"/>
          <p:cNvSpPr txBox="1">
            <a:spLocks noGrp="1"/>
          </p:cNvSpPr>
          <p:nvPr>
            <p:ph type="title" idx="13"/>
          </p:nvPr>
        </p:nvSpPr>
        <p:spPr>
          <a:xfrm>
            <a:off x="5991075" y="3441100"/>
            <a:ext cx="2445600" cy="6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Writing workshop</a:t>
            </a:r>
            <a:endParaRPr/>
          </a:p>
        </p:txBody>
      </p:sp>
      <p:sp>
        <p:nvSpPr>
          <p:cNvPr id="270" name="Google Shape;270;p37"/>
          <p:cNvSpPr txBox="1">
            <a:spLocks noGrp="1"/>
          </p:cNvSpPr>
          <p:nvPr>
            <p:ph type="subTitle" idx="14"/>
          </p:nvPr>
        </p:nvSpPr>
        <p:spPr>
          <a:xfrm>
            <a:off x="5994075" y="4044097"/>
            <a:ext cx="2439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71" name="Google Shape;271;p37"/>
          <p:cNvSpPr txBox="1">
            <a:spLocks noGrp="1"/>
          </p:cNvSpPr>
          <p:nvPr>
            <p:ph type="title" idx="15"/>
          </p:nvPr>
        </p:nvSpPr>
        <p:spPr>
          <a:xfrm>
            <a:off x="1565827" y="10399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72" name="Google Shape;272;p37"/>
          <p:cNvSpPr txBox="1">
            <a:spLocks noGrp="1"/>
          </p:cNvSpPr>
          <p:nvPr>
            <p:ph type="title" idx="16"/>
          </p:nvPr>
        </p:nvSpPr>
        <p:spPr>
          <a:xfrm>
            <a:off x="1565827" y="29305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73" name="Google Shape;273;p37"/>
          <p:cNvSpPr txBox="1">
            <a:spLocks noGrp="1"/>
          </p:cNvSpPr>
          <p:nvPr>
            <p:ph type="title" idx="17"/>
          </p:nvPr>
        </p:nvSpPr>
        <p:spPr>
          <a:xfrm>
            <a:off x="4204647" y="10399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74" name="Google Shape;274;p37"/>
          <p:cNvSpPr txBox="1">
            <a:spLocks noGrp="1"/>
          </p:cNvSpPr>
          <p:nvPr>
            <p:ph type="title" idx="18"/>
          </p:nvPr>
        </p:nvSpPr>
        <p:spPr>
          <a:xfrm>
            <a:off x="4204647" y="29305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75" name="Google Shape;275;p37"/>
          <p:cNvSpPr txBox="1">
            <a:spLocks noGrp="1"/>
          </p:cNvSpPr>
          <p:nvPr>
            <p:ph type="title" idx="19"/>
          </p:nvPr>
        </p:nvSpPr>
        <p:spPr>
          <a:xfrm>
            <a:off x="6846523" y="10399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6" name="Google Shape;276;p37"/>
          <p:cNvSpPr txBox="1">
            <a:spLocks noGrp="1"/>
          </p:cNvSpPr>
          <p:nvPr>
            <p:ph type="title" idx="20"/>
          </p:nvPr>
        </p:nvSpPr>
        <p:spPr>
          <a:xfrm>
            <a:off x="6846523" y="29305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sp>
        <p:nvSpPr>
          <p:cNvPr id="2088" name="Google Shape;2088;p67"/>
          <p:cNvSpPr txBox="1">
            <a:spLocks noGrp="1"/>
          </p:cNvSpPr>
          <p:nvPr>
            <p:ph type="title" idx="6"/>
          </p:nvPr>
        </p:nvSpPr>
        <p:spPr>
          <a:xfrm>
            <a:off x="720000" y="416600"/>
            <a:ext cx="77040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authors</a:t>
            </a:r>
            <a:endParaRPr/>
          </a:p>
        </p:txBody>
      </p:sp>
      <p:sp>
        <p:nvSpPr>
          <p:cNvPr id="2089" name="Google Shape;2089;p67"/>
          <p:cNvSpPr txBox="1">
            <a:spLocks noGrp="1"/>
          </p:cNvSpPr>
          <p:nvPr>
            <p:ph type="title"/>
          </p:nvPr>
        </p:nvSpPr>
        <p:spPr>
          <a:xfrm>
            <a:off x="720075" y="2028198"/>
            <a:ext cx="2175300" cy="75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Nathaniel Hawthorne</a:t>
            </a:r>
            <a:endParaRPr/>
          </a:p>
        </p:txBody>
      </p:sp>
      <p:sp>
        <p:nvSpPr>
          <p:cNvPr id="2090" name="Google Shape;2090;p67"/>
          <p:cNvSpPr txBox="1">
            <a:spLocks noGrp="1"/>
          </p:cNvSpPr>
          <p:nvPr>
            <p:ph type="subTitle" idx="1"/>
          </p:nvPr>
        </p:nvSpPr>
        <p:spPr>
          <a:xfrm>
            <a:off x="720075" y="2804532"/>
            <a:ext cx="2175300" cy="75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2091" name="Google Shape;2091;p67"/>
          <p:cNvSpPr txBox="1">
            <a:spLocks noGrp="1"/>
          </p:cNvSpPr>
          <p:nvPr>
            <p:ph type="title" idx="2"/>
          </p:nvPr>
        </p:nvSpPr>
        <p:spPr>
          <a:xfrm>
            <a:off x="3484346" y="3167448"/>
            <a:ext cx="2175300" cy="75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Edgar Allan Poe</a:t>
            </a:r>
            <a:endParaRPr/>
          </a:p>
        </p:txBody>
      </p:sp>
      <p:sp>
        <p:nvSpPr>
          <p:cNvPr id="2092" name="Google Shape;2092;p67"/>
          <p:cNvSpPr txBox="1">
            <a:spLocks noGrp="1"/>
          </p:cNvSpPr>
          <p:nvPr>
            <p:ph type="subTitle" idx="3"/>
          </p:nvPr>
        </p:nvSpPr>
        <p:spPr>
          <a:xfrm>
            <a:off x="3484347" y="3943782"/>
            <a:ext cx="2175300" cy="75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2093" name="Google Shape;2093;p67"/>
          <p:cNvSpPr txBox="1">
            <a:spLocks noGrp="1"/>
          </p:cNvSpPr>
          <p:nvPr>
            <p:ph type="title" idx="4"/>
          </p:nvPr>
        </p:nvSpPr>
        <p:spPr>
          <a:xfrm>
            <a:off x="6248774" y="2028198"/>
            <a:ext cx="2175300" cy="75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Herman Melville</a:t>
            </a:r>
            <a:endParaRPr/>
          </a:p>
        </p:txBody>
      </p:sp>
      <p:sp>
        <p:nvSpPr>
          <p:cNvPr id="2094" name="Google Shape;2094;p67"/>
          <p:cNvSpPr txBox="1">
            <a:spLocks noGrp="1"/>
          </p:cNvSpPr>
          <p:nvPr>
            <p:ph type="subTitle" idx="5"/>
          </p:nvPr>
        </p:nvSpPr>
        <p:spPr>
          <a:xfrm>
            <a:off x="6248775" y="2804532"/>
            <a:ext cx="2175300" cy="75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grpSp>
        <p:nvGrpSpPr>
          <p:cNvPr id="2095" name="Google Shape;2095;p67"/>
          <p:cNvGrpSpPr/>
          <p:nvPr/>
        </p:nvGrpSpPr>
        <p:grpSpPr>
          <a:xfrm>
            <a:off x="4390682" y="2510410"/>
            <a:ext cx="362782" cy="559457"/>
            <a:chOff x="6441739" y="2496686"/>
            <a:chExt cx="245671" cy="378856"/>
          </a:xfrm>
        </p:grpSpPr>
        <p:sp>
          <p:nvSpPr>
            <p:cNvPr id="2096" name="Google Shape;2096;p67"/>
            <p:cNvSpPr/>
            <p:nvPr/>
          </p:nvSpPr>
          <p:spPr>
            <a:xfrm>
              <a:off x="6444385" y="2645551"/>
              <a:ext cx="53663" cy="88874"/>
            </a:xfrm>
            <a:custGeom>
              <a:avLst/>
              <a:gdLst/>
              <a:ahLst/>
              <a:cxnLst/>
              <a:rect l="l" t="t" r="r" b="b"/>
              <a:pathLst>
                <a:path w="1846" h="3040" extrusionOk="0">
                  <a:moveTo>
                    <a:pt x="939" y="1"/>
                  </a:moveTo>
                  <a:cubicBezTo>
                    <a:pt x="835" y="1"/>
                    <a:pt x="750" y="84"/>
                    <a:pt x="749" y="188"/>
                  </a:cubicBezTo>
                  <a:lnTo>
                    <a:pt x="741" y="507"/>
                  </a:lnTo>
                  <a:lnTo>
                    <a:pt x="189" y="584"/>
                  </a:lnTo>
                  <a:cubicBezTo>
                    <a:pt x="117" y="593"/>
                    <a:pt x="55" y="645"/>
                    <a:pt x="35" y="716"/>
                  </a:cubicBezTo>
                  <a:cubicBezTo>
                    <a:pt x="0" y="852"/>
                    <a:pt x="98" y="964"/>
                    <a:pt x="219" y="964"/>
                  </a:cubicBezTo>
                  <a:cubicBezTo>
                    <a:pt x="230" y="964"/>
                    <a:pt x="238" y="964"/>
                    <a:pt x="247" y="962"/>
                  </a:cubicBezTo>
                  <a:lnTo>
                    <a:pt x="733" y="895"/>
                  </a:lnTo>
                  <a:lnTo>
                    <a:pt x="692" y="2843"/>
                  </a:lnTo>
                  <a:cubicBezTo>
                    <a:pt x="689" y="2927"/>
                    <a:pt x="743" y="3007"/>
                    <a:pt x="831" y="3033"/>
                  </a:cubicBezTo>
                  <a:cubicBezTo>
                    <a:pt x="848" y="3038"/>
                    <a:pt x="864" y="3039"/>
                    <a:pt x="881" y="3039"/>
                  </a:cubicBezTo>
                  <a:lnTo>
                    <a:pt x="1614" y="3039"/>
                  </a:lnTo>
                  <a:cubicBezTo>
                    <a:pt x="1744" y="3039"/>
                    <a:pt x="1845" y="2908"/>
                    <a:pt x="1790" y="2769"/>
                  </a:cubicBezTo>
                  <a:cubicBezTo>
                    <a:pt x="1764" y="2697"/>
                    <a:pt x="1695" y="2654"/>
                    <a:pt x="1620" y="2654"/>
                  </a:cubicBezTo>
                  <a:lnTo>
                    <a:pt x="1078" y="2654"/>
                  </a:lnTo>
                  <a:lnTo>
                    <a:pt x="1132" y="196"/>
                  </a:lnTo>
                  <a:cubicBezTo>
                    <a:pt x="1134" y="90"/>
                    <a:pt x="1049" y="2"/>
                    <a:pt x="945" y="1"/>
                  </a:cubicBezTo>
                  <a:cubicBezTo>
                    <a:pt x="943" y="1"/>
                    <a:pt x="941" y="1"/>
                    <a:pt x="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7"/>
            <p:cNvSpPr/>
            <p:nvPr/>
          </p:nvSpPr>
          <p:spPr>
            <a:xfrm>
              <a:off x="6441739" y="2579626"/>
              <a:ext cx="238636" cy="110041"/>
            </a:xfrm>
            <a:custGeom>
              <a:avLst/>
              <a:gdLst/>
              <a:ahLst/>
              <a:cxnLst/>
              <a:rect l="l" t="t" r="r" b="b"/>
              <a:pathLst>
                <a:path w="8209" h="3764" extrusionOk="0">
                  <a:moveTo>
                    <a:pt x="622" y="388"/>
                  </a:moveTo>
                  <a:cubicBezTo>
                    <a:pt x="632" y="388"/>
                    <a:pt x="642" y="389"/>
                    <a:pt x="653" y="390"/>
                  </a:cubicBezTo>
                  <a:cubicBezTo>
                    <a:pt x="1369" y="487"/>
                    <a:pt x="2786" y="726"/>
                    <a:pt x="4219" y="1239"/>
                  </a:cubicBezTo>
                  <a:cubicBezTo>
                    <a:pt x="5593" y="1731"/>
                    <a:pt x="6644" y="2349"/>
                    <a:pt x="7353" y="3083"/>
                  </a:cubicBezTo>
                  <a:cubicBezTo>
                    <a:pt x="5708" y="2429"/>
                    <a:pt x="4030" y="2064"/>
                    <a:pt x="2846" y="1866"/>
                  </a:cubicBezTo>
                  <a:cubicBezTo>
                    <a:pt x="1719" y="1677"/>
                    <a:pt x="840" y="1608"/>
                    <a:pt x="484" y="1585"/>
                  </a:cubicBezTo>
                  <a:lnTo>
                    <a:pt x="406" y="625"/>
                  </a:lnTo>
                  <a:cubicBezTo>
                    <a:pt x="399" y="558"/>
                    <a:pt x="424" y="495"/>
                    <a:pt x="472" y="449"/>
                  </a:cubicBezTo>
                  <a:cubicBezTo>
                    <a:pt x="513" y="410"/>
                    <a:pt x="567" y="388"/>
                    <a:pt x="622" y="388"/>
                  </a:cubicBezTo>
                  <a:close/>
                  <a:moveTo>
                    <a:pt x="623" y="0"/>
                  </a:moveTo>
                  <a:cubicBezTo>
                    <a:pt x="468" y="0"/>
                    <a:pt x="318" y="59"/>
                    <a:pt x="203" y="167"/>
                  </a:cubicBezTo>
                  <a:cubicBezTo>
                    <a:pt x="70" y="294"/>
                    <a:pt x="1" y="473"/>
                    <a:pt x="16" y="657"/>
                  </a:cubicBezTo>
                  <a:lnTo>
                    <a:pt x="108" y="1786"/>
                  </a:lnTo>
                  <a:cubicBezTo>
                    <a:pt x="116" y="1885"/>
                    <a:pt x="195" y="1961"/>
                    <a:pt x="294" y="1966"/>
                  </a:cubicBezTo>
                  <a:cubicBezTo>
                    <a:pt x="333" y="1967"/>
                    <a:pt x="4427" y="2150"/>
                    <a:pt x="7916" y="3747"/>
                  </a:cubicBezTo>
                  <a:cubicBezTo>
                    <a:pt x="7942" y="3759"/>
                    <a:pt x="7969" y="3764"/>
                    <a:pt x="7995" y="3764"/>
                  </a:cubicBezTo>
                  <a:cubicBezTo>
                    <a:pt x="8052" y="3764"/>
                    <a:pt x="8107" y="3739"/>
                    <a:pt x="8144" y="3695"/>
                  </a:cubicBezTo>
                  <a:cubicBezTo>
                    <a:pt x="8202" y="3630"/>
                    <a:pt x="8209" y="3533"/>
                    <a:pt x="8159" y="3461"/>
                  </a:cubicBezTo>
                  <a:cubicBezTo>
                    <a:pt x="7442" y="2391"/>
                    <a:pt x="6161" y="1521"/>
                    <a:pt x="4349" y="872"/>
                  </a:cubicBezTo>
                  <a:cubicBezTo>
                    <a:pt x="2884" y="348"/>
                    <a:pt x="1436" y="104"/>
                    <a:pt x="705" y="5"/>
                  </a:cubicBezTo>
                  <a:cubicBezTo>
                    <a:pt x="677" y="2"/>
                    <a:pt x="650"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7"/>
            <p:cNvSpPr/>
            <p:nvPr/>
          </p:nvSpPr>
          <p:spPr>
            <a:xfrm>
              <a:off x="6477205" y="2496686"/>
              <a:ext cx="177589" cy="133078"/>
            </a:xfrm>
            <a:custGeom>
              <a:avLst/>
              <a:gdLst/>
              <a:ahLst/>
              <a:cxnLst/>
              <a:rect l="l" t="t" r="r" b="b"/>
              <a:pathLst>
                <a:path w="6109" h="4552" extrusionOk="0">
                  <a:moveTo>
                    <a:pt x="4818" y="1"/>
                  </a:moveTo>
                  <a:cubicBezTo>
                    <a:pt x="4749" y="1"/>
                    <a:pt x="4678" y="7"/>
                    <a:pt x="4608" y="19"/>
                  </a:cubicBezTo>
                  <a:cubicBezTo>
                    <a:pt x="2227" y="434"/>
                    <a:pt x="830" y="1453"/>
                    <a:pt x="75" y="2235"/>
                  </a:cubicBezTo>
                  <a:cubicBezTo>
                    <a:pt x="0" y="2312"/>
                    <a:pt x="2" y="2436"/>
                    <a:pt x="80" y="2510"/>
                  </a:cubicBezTo>
                  <a:cubicBezTo>
                    <a:pt x="117" y="2546"/>
                    <a:pt x="166" y="2564"/>
                    <a:pt x="214" y="2564"/>
                  </a:cubicBezTo>
                  <a:cubicBezTo>
                    <a:pt x="266" y="2564"/>
                    <a:pt x="317" y="2544"/>
                    <a:pt x="354" y="2503"/>
                  </a:cubicBezTo>
                  <a:cubicBezTo>
                    <a:pt x="1068" y="1764"/>
                    <a:pt x="2399" y="798"/>
                    <a:pt x="4674" y="400"/>
                  </a:cubicBezTo>
                  <a:cubicBezTo>
                    <a:pt x="4723" y="392"/>
                    <a:pt x="4771" y="388"/>
                    <a:pt x="4820" y="388"/>
                  </a:cubicBezTo>
                  <a:cubicBezTo>
                    <a:pt x="5058" y="388"/>
                    <a:pt x="5283" y="490"/>
                    <a:pt x="5442" y="672"/>
                  </a:cubicBezTo>
                  <a:cubicBezTo>
                    <a:pt x="5634" y="893"/>
                    <a:pt x="5697" y="1190"/>
                    <a:pt x="5607" y="1468"/>
                  </a:cubicBezTo>
                  <a:cubicBezTo>
                    <a:pt x="5264" y="2525"/>
                    <a:pt x="5177" y="3508"/>
                    <a:pt x="5343" y="4392"/>
                  </a:cubicBezTo>
                  <a:cubicBezTo>
                    <a:pt x="5361" y="4485"/>
                    <a:pt x="5442" y="4551"/>
                    <a:pt x="5534" y="4551"/>
                  </a:cubicBezTo>
                  <a:cubicBezTo>
                    <a:pt x="5547" y="4551"/>
                    <a:pt x="5557" y="4550"/>
                    <a:pt x="5571" y="4547"/>
                  </a:cubicBezTo>
                  <a:cubicBezTo>
                    <a:pt x="5677" y="4528"/>
                    <a:pt x="5746" y="4427"/>
                    <a:pt x="5726" y="4321"/>
                  </a:cubicBezTo>
                  <a:cubicBezTo>
                    <a:pt x="5573" y="3501"/>
                    <a:pt x="5657" y="2582"/>
                    <a:pt x="5978" y="1586"/>
                  </a:cubicBezTo>
                  <a:cubicBezTo>
                    <a:pt x="6108" y="1183"/>
                    <a:pt x="6019" y="744"/>
                    <a:pt x="5737" y="419"/>
                  </a:cubicBezTo>
                  <a:cubicBezTo>
                    <a:pt x="5502" y="149"/>
                    <a:pt x="5168" y="1"/>
                    <a:pt x="4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7"/>
            <p:cNvSpPr/>
            <p:nvPr/>
          </p:nvSpPr>
          <p:spPr>
            <a:xfrm>
              <a:off x="6491275" y="2657011"/>
              <a:ext cx="46367" cy="23710"/>
            </a:xfrm>
            <a:custGeom>
              <a:avLst/>
              <a:gdLst/>
              <a:ahLst/>
              <a:cxnLst/>
              <a:rect l="l" t="t" r="r" b="b"/>
              <a:pathLst>
                <a:path w="1595" h="811" extrusionOk="0">
                  <a:moveTo>
                    <a:pt x="205" y="1"/>
                  </a:moveTo>
                  <a:cubicBezTo>
                    <a:pt x="111" y="1"/>
                    <a:pt x="30" y="72"/>
                    <a:pt x="16" y="166"/>
                  </a:cubicBezTo>
                  <a:cubicBezTo>
                    <a:pt x="1" y="271"/>
                    <a:pt x="76" y="366"/>
                    <a:pt x="179" y="383"/>
                  </a:cubicBezTo>
                  <a:lnTo>
                    <a:pt x="420" y="416"/>
                  </a:lnTo>
                  <a:lnTo>
                    <a:pt x="420" y="618"/>
                  </a:lnTo>
                  <a:cubicBezTo>
                    <a:pt x="420" y="725"/>
                    <a:pt x="504" y="810"/>
                    <a:pt x="611" y="810"/>
                  </a:cubicBezTo>
                  <a:cubicBezTo>
                    <a:pt x="615" y="810"/>
                    <a:pt x="618" y="810"/>
                    <a:pt x="622" y="810"/>
                  </a:cubicBezTo>
                  <a:cubicBezTo>
                    <a:pt x="723" y="805"/>
                    <a:pt x="803" y="715"/>
                    <a:pt x="803" y="610"/>
                  </a:cubicBezTo>
                  <a:lnTo>
                    <a:pt x="803" y="468"/>
                  </a:lnTo>
                  <a:lnTo>
                    <a:pt x="1363" y="546"/>
                  </a:lnTo>
                  <a:cubicBezTo>
                    <a:pt x="1372" y="547"/>
                    <a:pt x="1380" y="547"/>
                    <a:pt x="1389" y="547"/>
                  </a:cubicBezTo>
                  <a:cubicBezTo>
                    <a:pt x="1483" y="547"/>
                    <a:pt x="1565" y="478"/>
                    <a:pt x="1579" y="383"/>
                  </a:cubicBezTo>
                  <a:cubicBezTo>
                    <a:pt x="1595" y="279"/>
                    <a:pt x="1521" y="181"/>
                    <a:pt x="1417" y="169"/>
                  </a:cubicBezTo>
                  <a:lnTo>
                    <a:pt x="232" y="3"/>
                  </a:lnTo>
                  <a:cubicBezTo>
                    <a:pt x="223" y="2"/>
                    <a:pt x="214"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7"/>
            <p:cNvSpPr/>
            <p:nvPr/>
          </p:nvSpPr>
          <p:spPr>
            <a:xfrm>
              <a:off x="6504356" y="2662712"/>
              <a:ext cx="67210" cy="71567"/>
            </a:xfrm>
            <a:custGeom>
              <a:avLst/>
              <a:gdLst/>
              <a:ahLst/>
              <a:cxnLst/>
              <a:rect l="l" t="t" r="r" b="b"/>
              <a:pathLst>
                <a:path w="2312" h="2448" extrusionOk="0">
                  <a:moveTo>
                    <a:pt x="2120" y="1"/>
                  </a:moveTo>
                  <a:cubicBezTo>
                    <a:pt x="2061" y="1"/>
                    <a:pt x="1996" y="27"/>
                    <a:pt x="1936" y="90"/>
                  </a:cubicBezTo>
                  <a:cubicBezTo>
                    <a:pt x="1928" y="98"/>
                    <a:pt x="1927" y="106"/>
                    <a:pt x="1927" y="113"/>
                  </a:cubicBezTo>
                  <a:lnTo>
                    <a:pt x="1927" y="1925"/>
                  </a:lnTo>
                  <a:cubicBezTo>
                    <a:pt x="1927" y="2003"/>
                    <a:pt x="1864" y="2064"/>
                    <a:pt x="1787" y="2064"/>
                  </a:cubicBezTo>
                  <a:lnTo>
                    <a:pt x="201" y="2064"/>
                  </a:lnTo>
                  <a:cubicBezTo>
                    <a:pt x="193" y="2064"/>
                    <a:pt x="186" y="2067"/>
                    <a:pt x="180" y="2072"/>
                  </a:cubicBezTo>
                  <a:cubicBezTo>
                    <a:pt x="0" y="2239"/>
                    <a:pt x="117" y="2448"/>
                    <a:pt x="281" y="2448"/>
                  </a:cubicBezTo>
                  <a:lnTo>
                    <a:pt x="2112" y="2448"/>
                  </a:lnTo>
                  <a:cubicBezTo>
                    <a:pt x="2223" y="2448"/>
                    <a:pt x="2312" y="2359"/>
                    <a:pt x="2312" y="2248"/>
                  </a:cubicBezTo>
                  <a:lnTo>
                    <a:pt x="2312" y="191"/>
                  </a:lnTo>
                  <a:cubicBezTo>
                    <a:pt x="2312" y="86"/>
                    <a:pt x="2226"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7"/>
            <p:cNvSpPr/>
            <p:nvPr/>
          </p:nvSpPr>
          <p:spPr>
            <a:xfrm>
              <a:off x="6609706" y="2677738"/>
              <a:ext cx="17558" cy="77210"/>
            </a:xfrm>
            <a:custGeom>
              <a:avLst/>
              <a:gdLst/>
              <a:ahLst/>
              <a:cxnLst/>
              <a:rect l="l" t="t" r="r" b="b"/>
              <a:pathLst>
                <a:path w="604" h="2641" extrusionOk="0">
                  <a:moveTo>
                    <a:pt x="407" y="1"/>
                  </a:moveTo>
                  <a:cubicBezTo>
                    <a:pt x="404" y="1"/>
                    <a:pt x="401" y="1"/>
                    <a:pt x="398" y="1"/>
                  </a:cubicBezTo>
                  <a:cubicBezTo>
                    <a:pt x="297" y="7"/>
                    <a:pt x="219" y="98"/>
                    <a:pt x="219" y="200"/>
                  </a:cubicBezTo>
                  <a:lnTo>
                    <a:pt x="219" y="1033"/>
                  </a:lnTo>
                  <a:cubicBezTo>
                    <a:pt x="219" y="1495"/>
                    <a:pt x="154" y="1954"/>
                    <a:pt x="28" y="2392"/>
                  </a:cubicBezTo>
                  <a:cubicBezTo>
                    <a:pt x="1" y="2488"/>
                    <a:pt x="47" y="2592"/>
                    <a:pt x="139" y="2629"/>
                  </a:cubicBezTo>
                  <a:cubicBezTo>
                    <a:pt x="162" y="2638"/>
                    <a:pt x="188" y="2641"/>
                    <a:pt x="213" y="2641"/>
                  </a:cubicBezTo>
                  <a:cubicBezTo>
                    <a:pt x="295" y="2641"/>
                    <a:pt x="372" y="2586"/>
                    <a:pt x="397" y="2503"/>
                  </a:cubicBezTo>
                  <a:cubicBezTo>
                    <a:pt x="535" y="2027"/>
                    <a:pt x="604" y="1532"/>
                    <a:pt x="604" y="1033"/>
                  </a:cubicBezTo>
                  <a:lnTo>
                    <a:pt x="604" y="193"/>
                  </a:lnTo>
                  <a:cubicBezTo>
                    <a:pt x="604" y="87"/>
                    <a:pt x="515" y="1"/>
                    <a:pt x="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7"/>
            <p:cNvSpPr/>
            <p:nvPr/>
          </p:nvSpPr>
          <p:spPr>
            <a:xfrm>
              <a:off x="6464123" y="2685369"/>
              <a:ext cx="223287" cy="190174"/>
            </a:xfrm>
            <a:custGeom>
              <a:avLst/>
              <a:gdLst/>
              <a:ahLst/>
              <a:cxnLst/>
              <a:rect l="l" t="t" r="r" b="b"/>
              <a:pathLst>
                <a:path w="7681" h="6505" extrusionOk="0">
                  <a:moveTo>
                    <a:pt x="6257" y="1"/>
                  </a:moveTo>
                  <a:cubicBezTo>
                    <a:pt x="6150" y="1"/>
                    <a:pt x="6064" y="87"/>
                    <a:pt x="6072" y="194"/>
                  </a:cubicBezTo>
                  <a:lnTo>
                    <a:pt x="6072" y="3313"/>
                  </a:lnTo>
                  <a:cubicBezTo>
                    <a:pt x="6063" y="4026"/>
                    <a:pt x="6592" y="4618"/>
                    <a:pt x="7279" y="4718"/>
                  </a:cubicBezTo>
                  <a:cubicBezTo>
                    <a:pt x="7190" y="5505"/>
                    <a:pt x="5711" y="6121"/>
                    <a:pt x="5711" y="6121"/>
                  </a:cubicBezTo>
                  <a:lnTo>
                    <a:pt x="5679" y="6121"/>
                  </a:lnTo>
                  <a:cubicBezTo>
                    <a:pt x="5679" y="6121"/>
                    <a:pt x="4316" y="5505"/>
                    <a:pt x="4308" y="4753"/>
                  </a:cubicBezTo>
                  <a:lnTo>
                    <a:pt x="4308" y="4287"/>
                  </a:lnTo>
                  <a:cubicBezTo>
                    <a:pt x="4316" y="4284"/>
                    <a:pt x="4314" y="4279"/>
                    <a:pt x="4314" y="4273"/>
                  </a:cubicBezTo>
                  <a:cubicBezTo>
                    <a:pt x="4673" y="3856"/>
                    <a:pt x="4969" y="3382"/>
                    <a:pt x="5188" y="2868"/>
                  </a:cubicBezTo>
                  <a:cubicBezTo>
                    <a:pt x="5230" y="2768"/>
                    <a:pt x="5184" y="2655"/>
                    <a:pt x="5084" y="2613"/>
                  </a:cubicBezTo>
                  <a:cubicBezTo>
                    <a:pt x="5059" y="2602"/>
                    <a:pt x="5032" y="2597"/>
                    <a:pt x="5007" y="2597"/>
                  </a:cubicBezTo>
                  <a:cubicBezTo>
                    <a:pt x="4931" y="2597"/>
                    <a:pt x="4860" y="2642"/>
                    <a:pt x="4829" y="2716"/>
                  </a:cubicBezTo>
                  <a:cubicBezTo>
                    <a:pt x="4449" y="3612"/>
                    <a:pt x="3819" y="4371"/>
                    <a:pt x="3010" y="4914"/>
                  </a:cubicBezTo>
                  <a:cubicBezTo>
                    <a:pt x="2245" y="5425"/>
                    <a:pt x="1361" y="5713"/>
                    <a:pt x="442" y="5751"/>
                  </a:cubicBezTo>
                  <a:lnTo>
                    <a:pt x="1013" y="2868"/>
                  </a:lnTo>
                  <a:cubicBezTo>
                    <a:pt x="1034" y="2762"/>
                    <a:pt x="965" y="2661"/>
                    <a:pt x="860" y="2639"/>
                  </a:cubicBezTo>
                  <a:cubicBezTo>
                    <a:pt x="847" y="2637"/>
                    <a:pt x="834" y="2635"/>
                    <a:pt x="822" y="2635"/>
                  </a:cubicBezTo>
                  <a:cubicBezTo>
                    <a:pt x="732" y="2635"/>
                    <a:pt x="650" y="2701"/>
                    <a:pt x="633" y="2793"/>
                  </a:cubicBezTo>
                  <a:lnTo>
                    <a:pt x="13" y="5913"/>
                  </a:lnTo>
                  <a:cubicBezTo>
                    <a:pt x="1" y="5971"/>
                    <a:pt x="16" y="6028"/>
                    <a:pt x="53" y="6074"/>
                  </a:cubicBezTo>
                  <a:cubicBezTo>
                    <a:pt x="90" y="6118"/>
                    <a:pt x="145" y="6144"/>
                    <a:pt x="203" y="6144"/>
                  </a:cubicBezTo>
                  <a:lnTo>
                    <a:pt x="237" y="6144"/>
                  </a:lnTo>
                  <a:cubicBezTo>
                    <a:pt x="1308" y="6144"/>
                    <a:pt x="2340" y="5831"/>
                    <a:pt x="3226" y="5238"/>
                  </a:cubicBezTo>
                  <a:cubicBezTo>
                    <a:pt x="3475" y="5070"/>
                    <a:pt x="3710" y="4885"/>
                    <a:pt x="3924" y="4679"/>
                  </a:cubicBezTo>
                  <a:lnTo>
                    <a:pt x="3924" y="4753"/>
                  </a:lnTo>
                  <a:cubicBezTo>
                    <a:pt x="3926" y="5719"/>
                    <a:pt x="4713" y="6505"/>
                    <a:pt x="5679" y="6505"/>
                  </a:cubicBezTo>
                  <a:lnTo>
                    <a:pt x="5711" y="6505"/>
                  </a:lnTo>
                  <a:cubicBezTo>
                    <a:pt x="6236" y="6505"/>
                    <a:pt x="6731" y="6299"/>
                    <a:pt x="7103" y="5928"/>
                  </a:cubicBezTo>
                  <a:cubicBezTo>
                    <a:pt x="7475" y="5555"/>
                    <a:pt x="7681" y="5063"/>
                    <a:pt x="7681" y="4535"/>
                  </a:cubicBezTo>
                  <a:cubicBezTo>
                    <a:pt x="7676" y="4432"/>
                    <a:pt x="7590" y="4343"/>
                    <a:pt x="7483" y="4343"/>
                  </a:cubicBezTo>
                  <a:cubicBezTo>
                    <a:pt x="6914" y="4343"/>
                    <a:pt x="6451" y="3882"/>
                    <a:pt x="6455" y="3313"/>
                  </a:cubicBezTo>
                  <a:lnTo>
                    <a:pt x="6455" y="194"/>
                  </a:lnTo>
                  <a:cubicBezTo>
                    <a:pt x="6451" y="87"/>
                    <a:pt x="6365" y="1"/>
                    <a:pt x="6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7"/>
            <p:cNvSpPr/>
            <p:nvPr/>
          </p:nvSpPr>
          <p:spPr>
            <a:xfrm>
              <a:off x="6480403" y="2742728"/>
              <a:ext cx="26105" cy="11255"/>
            </a:xfrm>
            <a:custGeom>
              <a:avLst/>
              <a:gdLst/>
              <a:ahLst/>
              <a:cxnLst/>
              <a:rect l="l" t="t" r="r" b="b"/>
              <a:pathLst>
                <a:path w="898" h="385" extrusionOk="0">
                  <a:moveTo>
                    <a:pt x="206" y="1"/>
                  </a:moveTo>
                  <a:cubicBezTo>
                    <a:pt x="103" y="1"/>
                    <a:pt x="13" y="77"/>
                    <a:pt x="7" y="180"/>
                  </a:cubicBezTo>
                  <a:cubicBezTo>
                    <a:pt x="1" y="292"/>
                    <a:pt x="89" y="384"/>
                    <a:pt x="198" y="384"/>
                  </a:cubicBezTo>
                  <a:lnTo>
                    <a:pt x="694" y="384"/>
                  </a:lnTo>
                  <a:cubicBezTo>
                    <a:pt x="797" y="384"/>
                    <a:pt x="887" y="308"/>
                    <a:pt x="893" y="205"/>
                  </a:cubicBezTo>
                  <a:cubicBezTo>
                    <a:pt x="898" y="93"/>
                    <a:pt x="810" y="1"/>
                    <a:pt x="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67"/>
          <p:cNvGrpSpPr/>
          <p:nvPr/>
        </p:nvGrpSpPr>
        <p:grpSpPr>
          <a:xfrm>
            <a:off x="1629773" y="1349509"/>
            <a:ext cx="355913" cy="559673"/>
            <a:chOff x="4810418" y="3711956"/>
            <a:chExt cx="241019" cy="379003"/>
          </a:xfrm>
        </p:grpSpPr>
        <p:sp>
          <p:nvSpPr>
            <p:cNvPr id="2105" name="Google Shape;2105;p67"/>
            <p:cNvSpPr/>
            <p:nvPr/>
          </p:nvSpPr>
          <p:spPr>
            <a:xfrm>
              <a:off x="4855273" y="4033570"/>
              <a:ext cx="41745" cy="57330"/>
            </a:xfrm>
            <a:custGeom>
              <a:avLst/>
              <a:gdLst/>
              <a:ahLst/>
              <a:cxnLst/>
              <a:rect l="l" t="t" r="r" b="b"/>
              <a:pathLst>
                <a:path w="1436" h="1961" extrusionOk="0">
                  <a:moveTo>
                    <a:pt x="1224" y="0"/>
                  </a:moveTo>
                  <a:cubicBezTo>
                    <a:pt x="1206" y="0"/>
                    <a:pt x="1188" y="3"/>
                    <a:pt x="1170" y="8"/>
                  </a:cubicBezTo>
                  <a:lnTo>
                    <a:pt x="139" y="307"/>
                  </a:lnTo>
                  <a:cubicBezTo>
                    <a:pt x="58" y="330"/>
                    <a:pt x="1" y="407"/>
                    <a:pt x="1" y="491"/>
                  </a:cubicBezTo>
                  <a:lnTo>
                    <a:pt x="1" y="1769"/>
                  </a:lnTo>
                  <a:cubicBezTo>
                    <a:pt x="1" y="1873"/>
                    <a:pt x="88" y="1961"/>
                    <a:pt x="193" y="1961"/>
                  </a:cubicBezTo>
                  <a:lnTo>
                    <a:pt x="993" y="1961"/>
                  </a:lnTo>
                  <a:cubicBezTo>
                    <a:pt x="1098" y="1961"/>
                    <a:pt x="1185" y="1873"/>
                    <a:pt x="1185" y="1769"/>
                  </a:cubicBezTo>
                  <a:cubicBezTo>
                    <a:pt x="1185" y="1663"/>
                    <a:pt x="1098" y="1577"/>
                    <a:pt x="993" y="1577"/>
                  </a:cubicBezTo>
                  <a:lnTo>
                    <a:pt x="384" y="1577"/>
                  </a:lnTo>
                  <a:lnTo>
                    <a:pt x="384" y="636"/>
                  </a:lnTo>
                  <a:lnTo>
                    <a:pt x="1277" y="376"/>
                  </a:lnTo>
                  <a:cubicBezTo>
                    <a:pt x="1378" y="347"/>
                    <a:pt x="1435" y="240"/>
                    <a:pt x="1408" y="139"/>
                  </a:cubicBezTo>
                  <a:cubicBezTo>
                    <a:pt x="1384" y="55"/>
                    <a:pt x="1307"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7"/>
            <p:cNvSpPr/>
            <p:nvPr/>
          </p:nvSpPr>
          <p:spPr>
            <a:xfrm>
              <a:off x="4810418" y="3711956"/>
              <a:ext cx="241019" cy="174913"/>
            </a:xfrm>
            <a:custGeom>
              <a:avLst/>
              <a:gdLst/>
              <a:ahLst/>
              <a:cxnLst/>
              <a:rect l="l" t="t" r="r" b="b"/>
              <a:pathLst>
                <a:path w="8291" h="5983" extrusionOk="0">
                  <a:moveTo>
                    <a:pt x="6949" y="4832"/>
                  </a:moveTo>
                  <a:cubicBezTo>
                    <a:pt x="7417" y="4832"/>
                    <a:pt x="7808" y="5162"/>
                    <a:pt x="7899" y="5599"/>
                  </a:cubicBezTo>
                  <a:lnTo>
                    <a:pt x="384" y="5599"/>
                  </a:lnTo>
                  <a:cubicBezTo>
                    <a:pt x="475" y="5162"/>
                    <a:pt x="866" y="4832"/>
                    <a:pt x="1334" y="4832"/>
                  </a:cubicBezTo>
                  <a:close/>
                  <a:moveTo>
                    <a:pt x="2199" y="0"/>
                  </a:moveTo>
                  <a:cubicBezTo>
                    <a:pt x="2093" y="0"/>
                    <a:pt x="2007" y="86"/>
                    <a:pt x="2007" y="192"/>
                  </a:cubicBezTo>
                  <a:lnTo>
                    <a:pt x="2007" y="4429"/>
                  </a:lnTo>
                  <a:lnTo>
                    <a:pt x="1349" y="4429"/>
                  </a:lnTo>
                  <a:cubicBezTo>
                    <a:pt x="605" y="4429"/>
                    <a:pt x="1" y="5039"/>
                    <a:pt x="1" y="5788"/>
                  </a:cubicBezTo>
                  <a:cubicBezTo>
                    <a:pt x="1" y="5894"/>
                    <a:pt x="87" y="5983"/>
                    <a:pt x="193" y="5983"/>
                  </a:cubicBezTo>
                  <a:lnTo>
                    <a:pt x="8098" y="5983"/>
                  </a:lnTo>
                  <a:cubicBezTo>
                    <a:pt x="8203" y="5983"/>
                    <a:pt x="8290" y="5895"/>
                    <a:pt x="8290" y="5788"/>
                  </a:cubicBezTo>
                  <a:cubicBezTo>
                    <a:pt x="8290" y="5039"/>
                    <a:pt x="7686" y="4429"/>
                    <a:pt x="6942" y="4429"/>
                  </a:cubicBezTo>
                  <a:lnTo>
                    <a:pt x="6261" y="4429"/>
                  </a:lnTo>
                  <a:lnTo>
                    <a:pt x="6261" y="2803"/>
                  </a:lnTo>
                  <a:cubicBezTo>
                    <a:pt x="6261" y="2708"/>
                    <a:pt x="6192" y="2620"/>
                    <a:pt x="6098" y="2608"/>
                  </a:cubicBezTo>
                  <a:cubicBezTo>
                    <a:pt x="6088" y="2606"/>
                    <a:pt x="6078" y="2606"/>
                    <a:pt x="6068" y="2606"/>
                  </a:cubicBezTo>
                  <a:cubicBezTo>
                    <a:pt x="5963" y="2606"/>
                    <a:pt x="5877" y="2692"/>
                    <a:pt x="5877" y="2800"/>
                  </a:cubicBezTo>
                  <a:lnTo>
                    <a:pt x="5877" y="4429"/>
                  </a:lnTo>
                  <a:lnTo>
                    <a:pt x="2408" y="4429"/>
                  </a:lnTo>
                  <a:lnTo>
                    <a:pt x="2408" y="384"/>
                  </a:lnTo>
                  <a:lnTo>
                    <a:pt x="5877" y="384"/>
                  </a:lnTo>
                  <a:lnTo>
                    <a:pt x="5877" y="2163"/>
                  </a:lnTo>
                  <a:cubicBezTo>
                    <a:pt x="5877" y="2258"/>
                    <a:pt x="5946" y="2344"/>
                    <a:pt x="6041" y="2358"/>
                  </a:cubicBezTo>
                  <a:cubicBezTo>
                    <a:pt x="6051" y="2359"/>
                    <a:pt x="6060" y="2360"/>
                    <a:pt x="6069" y="2360"/>
                  </a:cubicBezTo>
                  <a:cubicBezTo>
                    <a:pt x="6175" y="2360"/>
                    <a:pt x="6261" y="2273"/>
                    <a:pt x="6261" y="2168"/>
                  </a:cubicBezTo>
                  <a:lnTo>
                    <a:pt x="6261" y="192"/>
                  </a:lnTo>
                  <a:cubicBezTo>
                    <a:pt x="6261" y="86"/>
                    <a:pt x="6175" y="0"/>
                    <a:pt x="6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7"/>
            <p:cNvSpPr/>
            <p:nvPr/>
          </p:nvSpPr>
          <p:spPr>
            <a:xfrm>
              <a:off x="4885332" y="3962324"/>
              <a:ext cx="110088" cy="60692"/>
            </a:xfrm>
            <a:custGeom>
              <a:avLst/>
              <a:gdLst/>
              <a:ahLst/>
              <a:cxnLst/>
              <a:rect l="l" t="t" r="r" b="b"/>
              <a:pathLst>
                <a:path w="3787" h="2076" extrusionOk="0">
                  <a:moveTo>
                    <a:pt x="3592" y="0"/>
                  </a:moveTo>
                  <a:cubicBezTo>
                    <a:pt x="3591" y="0"/>
                    <a:pt x="3590" y="0"/>
                    <a:pt x="3589" y="0"/>
                  </a:cubicBezTo>
                  <a:cubicBezTo>
                    <a:pt x="3484" y="3"/>
                    <a:pt x="3403" y="92"/>
                    <a:pt x="3400" y="196"/>
                  </a:cubicBezTo>
                  <a:cubicBezTo>
                    <a:pt x="3398" y="1023"/>
                    <a:pt x="2725" y="1694"/>
                    <a:pt x="1898" y="1694"/>
                  </a:cubicBezTo>
                  <a:lnTo>
                    <a:pt x="384" y="1694"/>
                  </a:lnTo>
                  <a:lnTo>
                    <a:pt x="384" y="1330"/>
                  </a:lnTo>
                  <a:cubicBezTo>
                    <a:pt x="384" y="1227"/>
                    <a:pt x="308" y="1138"/>
                    <a:pt x="205" y="1131"/>
                  </a:cubicBezTo>
                  <a:cubicBezTo>
                    <a:pt x="200" y="1130"/>
                    <a:pt x="196" y="1130"/>
                    <a:pt x="191" y="1130"/>
                  </a:cubicBezTo>
                  <a:cubicBezTo>
                    <a:pt x="85" y="1130"/>
                    <a:pt x="1" y="1215"/>
                    <a:pt x="1" y="1322"/>
                  </a:cubicBezTo>
                  <a:lnTo>
                    <a:pt x="1" y="1884"/>
                  </a:lnTo>
                  <a:cubicBezTo>
                    <a:pt x="1" y="1990"/>
                    <a:pt x="87" y="2075"/>
                    <a:pt x="193" y="2075"/>
                  </a:cubicBezTo>
                  <a:lnTo>
                    <a:pt x="1898" y="2075"/>
                  </a:lnTo>
                  <a:cubicBezTo>
                    <a:pt x="2938" y="2075"/>
                    <a:pt x="3783" y="1230"/>
                    <a:pt x="3783" y="190"/>
                  </a:cubicBezTo>
                  <a:cubicBezTo>
                    <a:pt x="3787" y="85"/>
                    <a:pt x="3699" y="0"/>
                    <a:pt x="35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7"/>
            <p:cNvSpPr/>
            <p:nvPr/>
          </p:nvSpPr>
          <p:spPr>
            <a:xfrm>
              <a:off x="4936001" y="3888623"/>
              <a:ext cx="98315" cy="68205"/>
            </a:xfrm>
            <a:custGeom>
              <a:avLst/>
              <a:gdLst/>
              <a:ahLst/>
              <a:cxnLst/>
              <a:rect l="l" t="t" r="r" b="b"/>
              <a:pathLst>
                <a:path w="3382" h="2333" extrusionOk="0">
                  <a:moveTo>
                    <a:pt x="284" y="0"/>
                  </a:moveTo>
                  <a:cubicBezTo>
                    <a:pt x="249" y="0"/>
                    <a:pt x="214" y="9"/>
                    <a:pt x="183" y="28"/>
                  </a:cubicBezTo>
                  <a:cubicBezTo>
                    <a:pt x="92" y="87"/>
                    <a:pt x="66" y="203"/>
                    <a:pt x="122" y="294"/>
                  </a:cubicBezTo>
                  <a:cubicBezTo>
                    <a:pt x="146" y="334"/>
                    <a:pt x="177" y="372"/>
                    <a:pt x="207" y="407"/>
                  </a:cubicBezTo>
                  <a:cubicBezTo>
                    <a:pt x="76" y="550"/>
                    <a:pt x="0" y="740"/>
                    <a:pt x="0" y="941"/>
                  </a:cubicBezTo>
                  <a:cubicBezTo>
                    <a:pt x="0" y="1320"/>
                    <a:pt x="266" y="1636"/>
                    <a:pt x="619" y="1714"/>
                  </a:cubicBezTo>
                  <a:cubicBezTo>
                    <a:pt x="697" y="2067"/>
                    <a:pt x="1013" y="2332"/>
                    <a:pt x="1392" y="2332"/>
                  </a:cubicBezTo>
                  <a:cubicBezTo>
                    <a:pt x="1769" y="2332"/>
                    <a:pt x="2085" y="2067"/>
                    <a:pt x="2163" y="1714"/>
                  </a:cubicBezTo>
                  <a:cubicBezTo>
                    <a:pt x="2461" y="1647"/>
                    <a:pt x="2697" y="1414"/>
                    <a:pt x="2764" y="1116"/>
                  </a:cubicBezTo>
                  <a:cubicBezTo>
                    <a:pt x="3117" y="1038"/>
                    <a:pt x="3381" y="722"/>
                    <a:pt x="3381" y="343"/>
                  </a:cubicBezTo>
                  <a:cubicBezTo>
                    <a:pt x="3376" y="309"/>
                    <a:pt x="3373" y="271"/>
                    <a:pt x="3370" y="234"/>
                  </a:cubicBezTo>
                  <a:cubicBezTo>
                    <a:pt x="3356" y="138"/>
                    <a:pt x="3274" y="69"/>
                    <a:pt x="3179" y="69"/>
                  </a:cubicBezTo>
                  <a:cubicBezTo>
                    <a:pt x="3170" y="69"/>
                    <a:pt x="3161" y="70"/>
                    <a:pt x="3151" y="71"/>
                  </a:cubicBezTo>
                  <a:cubicBezTo>
                    <a:pt x="3045" y="87"/>
                    <a:pt x="2973" y="185"/>
                    <a:pt x="2988" y="289"/>
                  </a:cubicBezTo>
                  <a:cubicBezTo>
                    <a:pt x="2990" y="309"/>
                    <a:pt x="2991" y="328"/>
                    <a:pt x="2991" y="349"/>
                  </a:cubicBezTo>
                  <a:cubicBezTo>
                    <a:pt x="2991" y="573"/>
                    <a:pt x="2810" y="756"/>
                    <a:pt x="2585" y="756"/>
                  </a:cubicBezTo>
                  <a:cubicBezTo>
                    <a:pt x="2481" y="756"/>
                    <a:pt x="2393" y="841"/>
                    <a:pt x="2393" y="947"/>
                  </a:cubicBezTo>
                  <a:cubicBezTo>
                    <a:pt x="2393" y="1171"/>
                    <a:pt x="2212" y="1354"/>
                    <a:pt x="1987" y="1354"/>
                  </a:cubicBezTo>
                  <a:cubicBezTo>
                    <a:pt x="1882" y="1354"/>
                    <a:pt x="1795" y="1440"/>
                    <a:pt x="1795" y="1546"/>
                  </a:cubicBezTo>
                  <a:cubicBezTo>
                    <a:pt x="1795" y="1769"/>
                    <a:pt x="1614" y="1952"/>
                    <a:pt x="1389" y="1952"/>
                  </a:cubicBezTo>
                  <a:cubicBezTo>
                    <a:pt x="1165" y="1952"/>
                    <a:pt x="982" y="1769"/>
                    <a:pt x="982" y="1546"/>
                  </a:cubicBezTo>
                  <a:cubicBezTo>
                    <a:pt x="982" y="1440"/>
                    <a:pt x="896" y="1354"/>
                    <a:pt x="790" y="1354"/>
                  </a:cubicBezTo>
                  <a:cubicBezTo>
                    <a:pt x="566" y="1354"/>
                    <a:pt x="384" y="1171"/>
                    <a:pt x="384" y="947"/>
                  </a:cubicBezTo>
                  <a:cubicBezTo>
                    <a:pt x="384" y="792"/>
                    <a:pt x="471" y="654"/>
                    <a:pt x="609" y="584"/>
                  </a:cubicBezTo>
                  <a:cubicBezTo>
                    <a:pt x="674" y="550"/>
                    <a:pt x="714" y="484"/>
                    <a:pt x="714" y="410"/>
                  </a:cubicBezTo>
                  <a:cubicBezTo>
                    <a:pt x="714" y="338"/>
                    <a:pt x="674" y="271"/>
                    <a:pt x="609" y="239"/>
                  </a:cubicBezTo>
                  <a:cubicBezTo>
                    <a:pt x="542" y="205"/>
                    <a:pt x="487" y="154"/>
                    <a:pt x="448" y="90"/>
                  </a:cubicBezTo>
                  <a:cubicBezTo>
                    <a:pt x="410" y="32"/>
                    <a:pt x="348" y="0"/>
                    <a:pt x="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7"/>
            <p:cNvSpPr/>
            <p:nvPr/>
          </p:nvSpPr>
          <p:spPr>
            <a:xfrm>
              <a:off x="4886814" y="3888652"/>
              <a:ext cx="38024" cy="24382"/>
            </a:xfrm>
            <a:custGeom>
              <a:avLst/>
              <a:gdLst/>
              <a:ahLst/>
              <a:cxnLst/>
              <a:rect l="l" t="t" r="r" b="b"/>
              <a:pathLst>
                <a:path w="1308" h="834" extrusionOk="0">
                  <a:moveTo>
                    <a:pt x="218" y="1"/>
                  </a:moveTo>
                  <a:cubicBezTo>
                    <a:pt x="144" y="1"/>
                    <a:pt x="73" y="44"/>
                    <a:pt x="42" y="116"/>
                  </a:cubicBezTo>
                  <a:cubicBezTo>
                    <a:pt x="0" y="215"/>
                    <a:pt x="48" y="327"/>
                    <a:pt x="146" y="371"/>
                  </a:cubicBezTo>
                  <a:lnTo>
                    <a:pt x="316" y="448"/>
                  </a:lnTo>
                  <a:lnTo>
                    <a:pt x="316" y="633"/>
                  </a:lnTo>
                  <a:cubicBezTo>
                    <a:pt x="316" y="736"/>
                    <a:pt x="393" y="825"/>
                    <a:pt x="496" y="833"/>
                  </a:cubicBezTo>
                  <a:cubicBezTo>
                    <a:pt x="500" y="833"/>
                    <a:pt x="505" y="833"/>
                    <a:pt x="510" y="833"/>
                  </a:cubicBezTo>
                  <a:cubicBezTo>
                    <a:pt x="615" y="833"/>
                    <a:pt x="700" y="748"/>
                    <a:pt x="700" y="641"/>
                  </a:cubicBezTo>
                  <a:lnTo>
                    <a:pt x="700" y="624"/>
                  </a:lnTo>
                  <a:lnTo>
                    <a:pt x="1010" y="767"/>
                  </a:lnTo>
                  <a:cubicBezTo>
                    <a:pt x="1036" y="778"/>
                    <a:pt x="1063" y="784"/>
                    <a:pt x="1090" y="784"/>
                  </a:cubicBezTo>
                  <a:cubicBezTo>
                    <a:pt x="1162" y="784"/>
                    <a:pt x="1231" y="741"/>
                    <a:pt x="1263" y="670"/>
                  </a:cubicBezTo>
                  <a:cubicBezTo>
                    <a:pt x="1307" y="570"/>
                    <a:pt x="1263" y="457"/>
                    <a:pt x="1168" y="414"/>
                  </a:cubicBezTo>
                  <a:lnTo>
                    <a:pt x="296" y="18"/>
                  </a:lnTo>
                  <a:cubicBezTo>
                    <a:pt x="271" y="7"/>
                    <a:pt x="244" y="1"/>
                    <a:pt x="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7"/>
            <p:cNvSpPr/>
            <p:nvPr/>
          </p:nvSpPr>
          <p:spPr>
            <a:xfrm>
              <a:off x="4849924" y="3890932"/>
              <a:ext cx="46628" cy="82326"/>
            </a:xfrm>
            <a:custGeom>
              <a:avLst/>
              <a:gdLst/>
              <a:ahLst/>
              <a:cxnLst/>
              <a:rect l="l" t="t" r="r" b="b"/>
              <a:pathLst>
                <a:path w="1604" h="2816" extrusionOk="0">
                  <a:moveTo>
                    <a:pt x="704" y="0"/>
                  </a:moveTo>
                  <a:cubicBezTo>
                    <a:pt x="604" y="0"/>
                    <a:pt x="522" y="76"/>
                    <a:pt x="513" y="175"/>
                  </a:cubicBezTo>
                  <a:lnTo>
                    <a:pt x="139" y="345"/>
                  </a:lnTo>
                  <a:cubicBezTo>
                    <a:pt x="44" y="390"/>
                    <a:pt x="1" y="502"/>
                    <a:pt x="44" y="598"/>
                  </a:cubicBezTo>
                  <a:cubicBezTo>
                    <a:pt x="76" y="669"/>
                    <a:pt x="145" y="712"/>
                    <a:pt x="219" y="712"/>
                  </a:cubicBezTo>
                  <a:cubicBezTo>
                    <a:pt x="245" y="712"/>
                    <a:pt x="272" y="706"/>
                    <a:pt x="297" y="693"/>
                  </a:cubicBezTo>
                  <a:lnTo>
                    <a:pt x="512" y="597"/>
                  </a:lnTo>
                  <a:lnTo>
                    <a:pt x="512" y="2333"/>
                  </a:lnTo>
                  <a:cubicBezTo>
                    <a:pt x="512" y="2439"/>
                    <a:pt x="598" y="2525"/>
                    <a:pt x="703" y="2525"/>
                  </a:cubicBezTo>
                  <a:lnTo>
                    <a:pt x="1220" y="2525"/>
                  </a:lnTo>
                  <a:lnTo>
                    <a:pt x="1220" y="2615"/>
                  </a:lnTo>
                  <a:cubicBezTo>
                    <a:pt x="1220" y="2717"/>
                    <a:pt x="1297" y="2807"/>
                    <a:pt x="1401" y="2815"/>
                  </a:cubicBezTo>
                  <a:cubicBezTo>
                    <a:pt x="1406" y="2815"/>
                    <a:pt x="1410" y="2815"/>
                    <a:pt x="1415" y="2815"/>
                  </a:cubicBezTo>
                  <a:cubicBezTo>
                    <a:pt x="1519" y="2815"/>
                    <a:pt x="1604" y="2729"/>
                    <a:pt x="1604" y="2623"/>
                  </a:cubicBezTo>
                  <a:lnTo>
                    <a:pt x="1604" y="2335"/>
                  </a:lnTo>
                  <a:cubicBezTo>
                    <a:pt x="1604" y="2227"/>
                    <a:pt x="1518" y="2141"/>
                    <a:pt x="1412" y="2141"/>
                  </a:cubicBezTo>
                  <a:lnTo>
                    <a:pt x="895" y="2141"/>
                  </a:lnTo>
                  <a:lnTo>
                    <a:pt x="895" y="199"/>
                  </a:lnTo>
                  <a:cubicBezTo>
                    <a:pt x="895" y="94"/>
                    <a:pt x="812" y="2"/>
                    <a:pt x="706" y="0"/>
                  </a:cubicBezTo>
                  <a:cubicBezTo>
                    <a:pt x="706" y="0"/>
                    <a:pt x="705" y="0"/>
                    <a:pt x="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7"/>
            <p:cNvSpPr/>
            <p:nvPr/>
          </p:nvSpPr>
          <p:spPr>
            <a:xfrm>
              <a:off x="4885244" y="3977643"/>
              <a:ext cx="23808" cy="11255"/>
            </a:xfrm>
            <a:custGeom>
              <a:avLst/>
              <a:gdLst/>
              <a:ahLst/>
              <a:cxnLst/>
              <a:rect l="l" t="t" r="r" b="b"/>
              <a:pathLst>
                <a:path w="819" h="385" extrusionOk="0">
                  <a:moveTo>
                    <a:pt x="208" y="1"/>
                  </a:moveTo>
                  <a:cubicBezTo>
                    <a:pt x="105" y="1"/>
                    <a:pt x="16" y="77"/>
                    <a:pt x="8" y="180"/>
                  </a:cubicBezTo>
                  <a:cubicBezTo>
                    <a:pt x="1" y="292"/>
                    <a:pt x="88" y="384"/>
                    <a:pt x="200" y="384"/>
                  </a:cubicBezTo>
                  <a:lnTo>
                    <a:pt x="614" y="384"/>
                  </a:lnTo>
                  <a:cubicBezTo>
                    <a:pt x="716" y="384"/>
                    <a:pt x="806" y="307"/>
                    <a:pt x="814" y="203"/>
                  </a:cubicBezTo>
                  <a:cubicBezTo>
                    <a:pt x="818" y="93"/>
                    <a:pt x="731" y="1"/>
                    <a:pt x="6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7"/>
            <p:cNvSpPr/>
            <p:nvPr/>
          </p:nvSpPr>
          <p:spPr>
            <a:xfrm>
              <a:off x="4899867" y="4011848"/>
              <a:ext cx="115989" cy="79110"/>
            </a:xfrm>
            <a:custGeom>
              <a:avLst/>
              <a:gdLst/>
              <a:ahLst/>
              <a:cxnLst/>
              <a:rect l="l" t="t" r="r" b="b"/>
              <a:pathLst>
                <a:path w="3990" h="2706" extrusionOk="0">
                  <a:moveTo>
                    <a:pt x="3797" y="1"/>
                  </a:moveTo>
                  <a:cubicBezTo>
                    <a:pt x="3779" y="1"/>
                    <a:pt x="3761" y="3"/>
                    <a:pt x="3744" y="9"/>
                  </a:cubicBezTo>
                  <a:lnTo>
                    <a:pt x="139" y="1052"/>
                  </a:lnTo>
                  <a:cubicBezTo>
                    <a:pt x="58" y="1075"/>
                    <a:pt x="1" y="1151"/>
                    <a:pt x="1" y="1236"/>
                  </a:cubicBezTo>
                  <a:lnTo>
                    <a:pt x="1" y="2514"/>
                  </a:lnTo>
                  <a:cubicBezTo>
                    <a:pt x="1" y="2619"/>
                    <a:pt x="88" y="2705"/>
                    <a:pt x="193" y="2705"/>
                  </a:cubicBezTo>
                  <a:lnTo>
                    <a:pt x="1852" y="2705"/>
                  </a:lnTo>
                  <a:cubicBezTo>
                    <a:pt x="1947" y="2705"/>
                    <a:pt x="2033" y="2636"/>
                    <a:pt x="2047" y="2543"/>
                  </a:cubicBezTo>
                  <a:cubicBezTo>
                    <a:pt x="2064" y="2423"/>
                    <a:pt x="1972" y="2322"/>
                    <a:pt x="1857" y="2322"/>
                  </a:cubicBezTo>
                  <a:lnTo>
                    <a:pt x="383" y="2322"/>
                  </a:lnTo>
                  <a:lnTo>
                    <a:pt x="383" y="1380"/>
                  </a:lnTo>
                  <a:lnTo>
                    <a:pt x="3604" y="449"/>
                  </a:lnTo>
                  <a:lnTo>
                    <a:pt x="3604" y="2322"/>
                  </a:lnTo>
                  <a:lnTo>
                    <a:pt x="2504" y="2322"/>
                  </a:lnTo>
                  <a:cubicBezTo>
                    <a:pt x="2408" y="2322"/>
                    <a:pt x="2322" y="2391"/>
                    <a:pt x="2308" y="2484"/>
                  </a:cubicBezTo>
                  <a:cubicBezTo>
                    <a:pt x="2291" y="2603"/>
                    <a:pt x="2383" y="2705"/>
                    <a:pt x="2498" y="2705"/>
                  </a:cubicBezTo>
                  <a:lnTo>
                    <a:pt x="3794" y="2705"/>
                  </a:lnTo>
                  <a:cubicBezTo>
                    <a:pt x="3900" y="2705"/>
                    <a:pt x="3986" y="2618"/>
                    <a:pt x="3986" y="2514"/>
                  </a:cubicBezTo>
                  <a:lnTo>
                    <a:pt x="3986" y="199"/>
                  </a:lnTo>
                  <a:cubicBezTo>
                    <a:pt x="3989" y="154"/>
                    <a:pt x="3978" y="113"/>
                    <a:pt x="3954" y="81"/>
                  </a:cubicBezTo>
                  <a:cubicBezTo>
                    <a:pt x="3915" y="29"/>
                    <a:pt x="3856" y="1"/>
                    <a:pt x="3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3" name="Google Shape;2113;p67"/>
          <p:cNvGrpSpPr/>
          <p:nvPr/>
        </p:nvGrpSpPr>
        <p:grpSpPr>
          <a:xfrm>
            <a:off x="7078764" y="1350413"/>
            <a:ext cx="515304" cy="557860"/>
            <a:chOff x="6442175" y="3712044"/>
            <a:chExt cx="348956" cy="377775"/>
          </a:xfrm>
        </p:grpSpPr>
        <p:sp>
          <p:nvSpPr>
            <p:cNvPr id="2114" name="Google Shape;2114;p67"/>
            <p:cNvSpPr/>
            <p:nvPr/>
          </p:nvSpPr>
          <p:spPr>
            <a:xfrm>
              <a:off x="6495083" y="3712044"/>
              <a:ext cx="296049" cy="132230"/>
            </a:xfrm>
            <a:custGeom>
              <a:avLst/>
              <a:gdLst/>
              <a:ahLst/>
              <a:cxnLst/>
              <a:rect l="l" t="t" r="r" b="b"/>
              <a:pathLst>
                <a:path w="10184" h="4523" extrusionOk="0">
                  <a:moveTo>
                    <a:pt x="3867" y="0"/>
                  </a:moveTo>
                  <a:cubicBezTo>
                    <a:pt x="2867" y="0"/>
                    <a:pt x="1953" y="589"/>
                    <a:pt x="1536" y="1502"/>
                  </a:cubicBezTo>
                  <a:cubicBezTo>
                    <a:pt x="1295" y="2031"/>
                    <a:pt x="772" y="2375"/>
                    <a:pt x="206" y="2375"/>
                  </a:cubicBezTo>
                  <a:lnTo>
                    <a:pt x="20" y="2375"/>
                  </a:lnTo>
                  <a:cubicBezTo>
                    <a:pt x="8" y="2375"/>
                    <a:pt x="0" y="2382"/>
                    <a:pt x="0" y="2393"/>
                  </a:cubicBezTo>
                  <a:lnTo>
                    <a:pt x="0" y="4331"/>
                  </a:lnTo>
                  <a:cubicBezTo>
                    <a:pt x="0" y="4435"/>
                    <a:pt x="86" y="4522"/>
                    <a:pt x="192" y="4522"/>
                  </a:cubicBezTo>
                  <a:lnTo>
                    <a:pt x="6851" y="4522"/>
                  </a:lnTo>
                  <a:cubicBezTo>
                    <a:pt x="6947" y="4522"/>
                    <a:pt x="7033" y="4453"/>
                    <a:pt x="7047" y="4358"/>
                  </a:cubicBezTo>
                  <a:cubicBezTo>
                    <a:pt x="7064" y="4240"/>
                    <a:pt x="6972" y="4139"/>
                    <a:pt x="6857" y="4139"/>
                  </a:cubicBezTo>
                  <a:lnTo>
                    <a:pt x="384" y="4139"/>
                  </a:lnTo>
                  <a:lnTo>
                    <a:pt x="384" y="2751"/>
                  </a:lnTo>
                  <a:cubicBezTo>
                    <a:pt x="1029" y="2685"/>
                    <a:pt x="1609" y="2272"/>
                    <a:pt x="1887" y="1663"/>
                  </a:cubicBezTo>
                  <a:cubicBezTo>
                    <a:pt x="2241" y="888"/>
                    <a:pt x="3020" y="388"/>
                    <a:pt x="3873" y="388"/>
                  </a:cubicBezTo>
                  <a:cubicBezTo>
                    <a:pt x="4610" y="388"/>
                    <a:pt x="5291" y="757"/>
                    <a:pt x="5697" y="1370"/>
                  </a:cubicBezTo>
                  <a:cubicBezTo>
                    <a:pt x="6271" y="2240"/>
                    <a:pt x="7233" y="2758"/>
                    <a:pt x="8273" y="2758"/>
                  </a:cubicBezTo>
                  <a:cubicBezTo>
                    <a:pt x="9067" y="2758"/>
                    <a:pt x="9725" y="3361"/>
                    <a:pt x="9808" y="4136"/>
                  </a:cubicBezTo>
                  <a:lnTo>
                    <a:pt x="7503" y="4136"/>
                  </a:lnTo>
                  <a:cubicBezTo>
                    <a:pt x="7407" y="4136"/>
                    <a:pt x="7320" y="4203"/>
                    <a:pt x="7308" y="4300"/>
                  </a:cubicBezTo>
                  <a:cubicBezTo>
                    <a:pt x="7289" y="4418"/>
                    <a:pt x="7381" y="4519"/>
                    <a:pt x="7496" y="4519"/>
                  </a:cubicBezTo>
                  <a:lnTo>
                    <a:pt x="10164" y="4519"/>
                  </a:lnTo>
                  <a:cubicBezTo>
                    <a:pt x="10176" y="4519"/>
                    <a:pt x="10184" y="4512"/>
                    <a:pt x="10184" y="4501"/>
                  </a:cubicBezTo>
                  <a:lnTo>
                    <a:pt x="10184" y="2025"/>
                  </a:lnTo>
                  <a:cubicBezTo>
                    <a:pt x="10184" y="1912"/>
                    <a:pt x="10089" y="1832"/>
                    <a:pt x="9989" y="1832"/>
                  </a:cubicBezTo>
                  <a:cubicBezTo>
                    <a:pt x="9953" y="1832"/>
                    <a:pt x="9916" y="1842"/>
                    <a:pt x="9883" y="1864"/>
                  </a:cubicBezTo>
                  <a:cubicBezTo>
                    <a:pt x="9356" y="2214"/>
                    <a:pt x="8795" y="2374"/>
                    <a:pt x="8258" y="2374"/>
                  </a:cubicBezTo>
                  <a:cubicBezTo>
                    <a:pt x="7351" y="2374"/>
                    <a:pt x="6510" y="1919"/>
                    <a:pt x="6007" y="1157"/>
                  </a:cubicBezTo>
                  <a:cubicBezTo>
                    <a:pt x="5531" y="434"/>
                    <a:pt x="4731" y="0"/>
                    <a:pt x="38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6533252" y="3847460"/>
              <a:ext cx="44971" cy="91564"/>
            </a:xfrm>
            <a:custGeom>
              <a:avLst/>
              <a:gdLst/>
              <a:ahLst/>
              <a:cxnLst/>
              <a:rect l="l" t="t" r="r" b="b"/>
              <a:pathLst>
                <a:path w="1547" h="3132" extrusionOk="0">
                  <a:moveTo>
                    <a:pt x="780" y="0"/>
                  </a:moveTo>
                  <a:cubicBezTo>
                    <a:pt x="673" y="0"/>
                    <a:pt x="588" y="87"/>
                    <a:pt x="588" y="192"/>
                  </a:cubicBezTo>
                  <a:lnTo>
                    <a:pt x="588" y="837"/>
                  </a:lnTo>
                  <a:lnTo>
                    <a:pt x="238" y="780"/>
                  </a:lnTo>
                  <a:cubicBezTo>
                    <a:pt x="227" y="778"/>
                    <a:pt x="216" y="777"/>
                    <a:pt x="206" y="777"/>
                  </a:cubicBezTo>
                  <a:cubicBezTo>
                    <a:pt x="115" y="777"/>
                    <a:pt x="34" y="844"/>
                    <a:pt x="19" y="936"/>
                  </a:cubicBezTo>
                  <a:cubicBezTo>
                    <a:pt x="0" y="1041"/>
                    <a:pt x="72" y="1140"/>
                    <a:pt x="175" y="1157"/>
                  </a:cubicBezTo>
                  <a:lnTo>
                    <a:pt x="606" y="1226"/>
                  </a:lnTo>
                  <a:lnTo>
                    <a:pt x="606" y="2940"/>
                  </a:lnTo>
                  <a:cubicBezTo>
                    <a:pt x="606" y="3046"/>
                    <a:pt x="694" y="3131"/>
                    <a:pt x="798" y="3131"/>
                  </a:cubicBezTo>
                  <a:lnTo>
                    <a:pt x="1355" y="3131"/>
                  </a:lnTo>
                  <a:cubicBezTo>
                    <a:pt x="1460" y="3131"/>
                    <a:pt x="1546" y="3039"/>
                    <a:pt x="1539" y="2929"/>
                  </a:cubicBezTo>
                  <a:cubicBezTo>
                    <a:pt x="1533" y="2823"/>
                    <a:pt x="1442" y="2746"/>
                    <a:pt x="1341" y="2746"/>
                  </a:cubicBezTo>
                  <a:lnTo>
                    <a:pt x="971" y="2746"/>
                  </a:lnTo>
                  <a:lnTo>
                    <a:pt x="971" y="199"/>
                  </a:lnTo>
                  <a:cubicBezTo>
                    <a:pt x="971" y="102"/>
                    <a:pt x="902" y="16"/>
                    <a:pt x="809" y="2"/>
                  </a:cubicBezTo>
                  <a:cubicBezTo>
                    <a:pt x="799" y="1"/>
                    <a:pt x="790" y="0"/>
                    <a:pt x="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7"/>
            <p:cNvSpPr/>
            <p:nvPr/>
          </p:nvSpPr>
          <p:spPr>
            <a:xfrm>
              <a:off x="6574037" y="3849916"/>
              <a:ext cx="78663" cy="74900"/>
            </a:xfrm>
            <a:custGeom>
              <a:avLst/>
              <a:gdLst/>
              <a:ahLst/>
              <a:cxnLst/>
              <a:rect l="l" t="t" r="r" b="b"/>
              <a:pathLst>
                <a:path w="2706" h="2562" extrusionOk="0">
                  <a:moveTo>
                    <a:pt x="1323" y="570"/>
                  </a:moveTo>
                  <a:cubicBezTo>
                    <a:pt x="1489" y="570"/>
                    <a:pt x="1647" y="636"/>
                    <a:pt x="1765" y="754"/>
                  </a:cubicBezTo>
                  <a:cubicBezTo>
                    <a:pt x="1884" y="874"/>
                    <a:pt x="1949" y="1030"/>
                    <a:pt x="1949" y="1198"/>
                  </a:cubicBezTo>
                  <a:cubicBezTo>
                    <a:pt x="1949" y="1365"/>
                    <a:pt x="1884" y="1521"/>
                    <a:pt x="1765" y="1641"/>
                  </a:cubicBezTo>
                  <a:cubicBezTo>
                    <a:pt x="1647" y="1759"/>
                    <a:pt x="1489" y="1825"/>
                    <a:pt x="1323" y="1825"/>
                  </a:cubicBezTo>
                  <a:cubicBezTo>
                    <a:pt x="1156" y="1825"/>
                    <a:pt x="996" y="1759"/>
                    <a:pt x="880" y="1641"/>
                  </a:cubicBezTo>
                  <a:cubicBezTo>
                    <a:pt x="760" y="1521"/>
                    <a:pt x="696" y="1365"/>
                    <a:pt x="696" y="1198"/>
                  </a:cubicBezTo>
                  <a:cubicBezTo>
                    <a:pt x="696" y="1030"/>
                    <a:pt x="760" y="874"/>
                    <a:pt x="880" y="754"/>
                  </a:cubicBezTo>
                  <a:cubicBezTo>
                    <a:pt x="998" y="636"/>
                    <a:pt x="1156" y="570"/>
                    <a:pt x="1323" y="570"/>
                  </a:cubicBezTo>
                  <a:close/>
                  <a:moveTo>
                    <a:pt x="216" y="1"/>
                  </a:moveTo>
                  <a:cubicBezTo>
                    <a:pt x="160" y="1"/>
                    <a:pt x="106" y="25"/>
                    <a:pt x="68" y="70"/>
                  </a:cubicBezTo>
                  <a:cubicBezTo>
                    <a:pt x="1" y="153"/>
                    <a:pt x="15" y="274"/>
                    <a:pt x="96" y="339"/>
                  </a:cubicBezTo>
                  <a:lnTo>
                    <a:pt x="475" y="647"/>
                  </a:lnTo>
                  <a:cubicBezTo>
                    <a:pt x="369" y="811"/>
                    <a:pt x="312" y="1000"/>
                    <a:pt x="312" y="1198"/>
                  </a:cubicBezTo>
                  <a:cubicBezTo>
                    <a:pt x="312" y="1468"/>
                    <a:pt x="418" y="1721"/>
                    <a:pt x="607" y="1911"/>
                  </a:cubicBezTo>
                  <a:cubicBezTo>
                    <a:pt x="797" y="2103"/>
                    <a:pt x="1051" y="2207"/>
                    <a:pt x="1320" y="2207"/>
                  </a:cubicBezTo>
                  <a:cubicBezTo>
                    <a:pt x="1525" y="2207"/>
                    <a:pt x="1722" y="2146"/>
                    <a:pt x="1886" y="2034"/>
                  </a:cubicBezTo>
                  <a:lnTo>
                    <a:pt x="2358" y="2506"/>
                  </a:lnTo>
                  <a:cubicBezTo>
                    <a:pt x="2394" y="2541"/>
                    <a:pt x="2444" y="2561"/>
                    <a:pt x="2493" y="2561"/>
                  </a:cubicBezTo>
                  <a:cubicBezTo>
                    <a:pt x="2544" y="2561"/>
                    <a:pt x="2592" y="2541"/>
                    <a:pt x="2630" y="2506"/>
                  </a:cubicBezTo>
                  <a:cubicBezTo>
                    <a:pt x="2705" y="2432"/>
                    <a:pt x="2705" y="2310"/>
                    <a:pt x="2630" y="2234"/>
                  </a:cubicBezTo>
                  <a:lnTo>
                    <a:pt x="2159" y="1764"/>
                  </a:lnTo>
                  <a:cubicBezTo>
                    <a:pt x="2271" y="1598"/>
                    <a:pt x="2331" y="1403"/>
                    <a:pt x="2331" y="1198"/>
                  </a:cubicBezTo>
                  <a:cubicBezTo>
                    <a:pt x="2331" y="928"/>
                    <a:pt x="2225" y="674"/>
                    <a:pt x="2036" y="484"/>
                  </a:cubicBezTo>
                  <a:cubicBezTo>
                    <a:pt x="1846" y="293"/>
                    <a:pt x="1591" y="190"/>
                    <a:pt x="1323" y="190"/>
                  </a:cubicBezTo>
                  <a:cubicBezTo>
                    <a:pt x="1111" y="190"/>
                    <a:pt x="910" y="254"/>
                    <a:pt x="742" y="374"/>
                  </a:cubicBezTo>
                  <a:lnTo>
                    <a:pt x="337" y="44"/>
                  </a:lnTo>
                  <a:cubicBezTo>
                    <a:pt x="301" y="15"/>
                    <a:pt x="258"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7"/>
            <p:cNvSpPr/>
            <p:nvPr/>
          </p:nvSpPr>
          <p:spPr>
            <a:xfrm>
              <a:off x="6604938" y="3889120"/>
              <a:ext cx="69768" cy="49846"/>
            </a:xfrm>
            <a:custGeom>
              <a:avLst/>
              <a:gdLst/>
              <a:ahLst/>
              <a:cxnLst/>
              <a:rect l="l" t="t" r="r" b="b"/>
              <a:pathLst>
                <a:path w="2400" h="1705" extrusionOk="0">
                  <a:moveTo>
                    <a:pt x="2207" y="1"/>
                  </a:moveTo>
                  <a:cubicBezTo>
                    <a:pt x="2150" y="1"/>
                    <a:pt x="2087" y="26"/>
                    <a:pt x="2029" y="85"/>
                  </a:cubicBezTo>
                  <a:cubicBezTo>
                    <a:pt x="2018" y="94"/>
                    <a:pt x="2013" y="107"/>
                    <a:pt x="2013" y="119"/>
                  </a:cubicBezTo>
                  <a:lnTo>
                    <a:pt x="2013" y="1220"/>
                  </a:lnTo>
                  <a:cubicBezTo>
                    <a:pt x="2013" y="1277"/>
                    <a:pt x="1967" y="1321"/>
                    <a:pt x="1912" y="1321"/>
                  </a:cubicBezTo>
                  <a:lnTo>
                    <a:pt x="208" y="1321"/>
                  </a:lnTo>
                  <a:cubicBezTo>
                    <a:pt x="194" y="1321"/>
                    <a:pt x="183" y="1326"/>
                    <a:pt x="173" y="1335"/>
                  </a:cubicBezTo>
                  <a:cubicBezTo>
                    <a:pt x="1" y="1502"/>
                    <a:pt x="117" y="1705"/>
                    <a:pt x="280" y="1705"/>
                  </a:cubicBezTo>
                  <a:lnTo>
                    <a:pt x="2200" y="1705"/>
                  </a:lnTo>
                  <a:cubicBezTo>
                    <a:pt x="2311" y="1705"/>
                    <a:pt x="2400" y="1614"/>
                    <a:pt x="2400" y="1506"/>
                  </a:cubicBezTo>
                  <a:lnTo>
                    <a:pt x="2400" y="192"/>
                  </a:lnTo>
                  <a:cubicBezTo>
                    <a:pt x="2400" y="87"/>
                    <a:pt x="2313" y="1"/>
                    <a:pt x="2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6567031" y="3892804"/>
              <a:ext cx="156629" cy="142053"/>
            </a:xfrm>
            <a:custGeom>
              <a:avLst/>
              <a:gdLst/>
              <a:ahLst/>
              <a:cxnLst/>
              <a:rect l="l" t="t" r="r" b="b"/>
              <a:pathLst>
                <a:path w="5388" h="4859" extrusionOk="0">
                  <a:moveTo>
                    <a:pt x="5196" y="1"/>
                  </a:moveTo>
                  <a:cubicBezTo>
                    <a:pt x="5090" y="1"/>
                    <a:pt x="5005" y="87"/>
                    <a:pt x="5005" y="192"/>
                  </a:cubicBezTo>
                  <a:lnTo>
                    <a:pt x="5005" y="4300"/>
                  </a:lnTo>
                  <a:cubicBezTo>
                    <a:pt x="5005" y="4398"/>
                    <a:pt x="4926" y="4475"/>
                    <a:pt x="4831" y="4475"/>
                  </a:cubicBezTo>
                  <a:lnTo>
                    <a:pt x="384" y="4475"/>
                  </a:lnTo>
                  <a:lnTo>
                    <a:pt x="384" y="2904"/>
                  </a:lnTo>
                  <a:cubicBezTo>
                    <a:pt x="384" y="2808"/>
                    <a:pt x="317" y="2722"/>
                    <a:pt x="222" y="2708"/>
                  </a:cubicBezTo>
                  <a:cubicBezTo>
                    <a:pt x="212" y="2707"/>
                    <a:pt x="203" y="2706"/>
                    <a:pt x="193" y="2706"/>
                  </a:cubicBezTo>
                  <a:cubicBezTo>
                    <a:pt x="87" y="2706"/>
                    <a:pt x="1" y="2792"/>
                    <a:pt x="1" y="2898"/>
                  </a:cubicBezTo>
                  <a:lnTo>
                    <a:pt x="1" y="4667"/>
                  </a:lnTo>
                  <a:cubicBezTo>
                    <a:pt x="1" y="4771"/>
                    <a:pt x="87" y="4858"/>
                    <a:pt x="193" y="4858"/>
                  </a:cubicBezTo>
                  <a:lnTo>
                    <a:pt x="5189" y="4858"/>
                  </a:lnTo>
                  <a:cubicBezTo>
                    <a:pt x="5301" y="4858"/>
                    <a:pt x="5388" y="4768"/>
                    <a:pt x="5388" y="4659"/>
                  </a:cubicBezTo>
                  <a:lnTo>
                    <a:pt x="5388" y="106"/>
                  </a:lnTo>
                  <a:cubicBezTo>
                    <a:pt x="5388" y="103"/>
                    <a:pt x="5386" y="99"/>
                    <a:pt x="5385" y="97"/>
                  </a:cubicBezTo>
                  <a:cubicBezTo>
                    <a:pt x="5324" y="29"/>
                    <a:pt x="5257" y="1"/>
                    <a:pt x="5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7"/>
            <p:cNvSpPr/>
            <p:nvPr/>
          </p:nvSpPr>
          <p:spPr>
            <a:xfrm>
              <a:off x="6564676" y="3950747"/>
              <a:ext cx="45465" cy="23300"/>
            </a:xfrm>
            <a:custGeom>
              <a:avLst/>
              <a:gdLst/>
              <a:ahLst/>
              <a:cxnLst/>
              <a:rect l="l" t="t" r="r" b="b"/>
              <a:pathLst>
                <a:path w="1564" h="797" extrusionOk="0">
                  <a:moveTo>
                    <a:pt x="208" y="0"/>
                  </a:moveTo>
                  <a:cubicBezTo>
                    <a:pt x="192" y="0"/>
                    <a:pt x="180" y="5"/>
                    <a:pt x="168" y="17"/>
                  </a:cubicBezTo>
                  <a:cubicBezTo>
                    <a:pt x="1" y="183"/>
                    <a:pt x="116" y="384"/>
                    <a:pt x="280" y="384"/>
                  </a:cubicBezTo>
                  <a:lnTo>
                    <a:pt x="912" y="384"/>
                  </a:lnTo>
                  <a:cubicBezTo>
                    <a:pt x="941" y="384"/>
                    <a:pt x="970" y="396"/>
                    <a:pt x="987" y="422"/>
                  </a:cubicBezTo>
                  <a:lnTo>
                    <a:pt x="1197" y="717"/>
                  </a:lnTo>
                  <a:cubicBezTo>
                    <a:pt x="1235" y="769"/>
                    <a:pt x="1294" y="796"/>
                    <a:pt x="1354" y="796"/>
                  </a:cubicBezTo>
                  <a:cubicBezTo>
                    <a:pt x="1442" y="796"/>
                    <a:pt x="1538" y="734"/>
                    <a:pt x="1559" y="594"/>
                  </a:cubicBezTo>
                  <a:cubicBezTo>
                    <a:pt x="1564" y="577"/>
                    <a:pt x="1561" y="562"/>
                    <a:pt x="1550" y="548"/>
                  </a:cubicBezTo>
                  <a:lnTo>
                    <a:pt x="1215" y="82"/>
                  </a:lnTo>
                  <a:cubicBezTo>
                    <a:pt x="1177" y="31"/>
                    <a:pt x="1117"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6561333" y="3743997"/>
              <a:ext cx="70611" cy="71041"/>
            </a:xfrm>
            <a:custGeom>
              <a:avLst/>
              <a:gdLst/>
              <a:ahLst/>
              <a:cxnLst/>
              <a:rect l="l" t="t" r="r" b="b"/>
              <a:pathLst>
                <a:path w="2429" h="2430" extrusionOk="0">
                  <a:moveTo>
                    <a:pt x="1215" y="384"/>
                  </a:moveTo>
                  <a:cubicBezTo>
                    <a:pt x="1673" y="384"/>
                    <a:pt x="2047" y="757"/>
                    <a:pt x="2047" y="1216"/>
                  </a:cubicBezTo>
                  <a:cubicBezTo>
                    <a:pt x="2047" y="1674"/>
                    <a:pt x="1673" y="2049"/>
                    <a:pt x="1215" y="2049"/>
                  </a:cubicBezTo>
                  <a:cubicBezTo>
                    <a:pt x="757" y="2049"/>
                    <a:pt x="383" y="1674"/>
                    <a:pt x="383" y="1216"/>
                  </a:cubicBezTo>
                  <a:cubicBezTo>
                    <a:pt x="383" y="757"/>
                    <a:pt x="757" y="384"/>
                    <a:pt x="1215" y="384"/>
                  </a:cubicBezTo>
                  <a:close/>
                  <a:moveTo>
                    <a:pt x="1215" y="1"/>
                  </a:moveTo>
                  <a:cubicBezTo>
                    <a:pt x="545" y="1"/>
                    <a:pt x="1" y="544"/>
                    <a:pt x="1" y="1216"/>
                  </a:cubicBezTo>
                  <a:cubicBezTo>
                    <a:pt x="1" y="1886"/>
                    <a:pt x="545" y="2429"/>
                    <a:pt x="1215" y="2429"/>
                  </a:cubicBezTo>
                  <a:cubicBezTo>
                    <a:pt x="1884" y="2429"/>
                    <a:pt x="2429" y="1885"/>
                    <a:pt x="2429" y="1216"/>
                  </a:cubicBezTo>
                  <a:cubicBezTo>
                    <a:pt x="2429" y="546"/>
                    <a:pt x="1884" y="1"/>
                    <a:pt x="1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p:nvPr/>
          </p:nvSpPr>
          <p:spPr>
            <a:xfrm>
              <a:off x="6555258" y="4006323"/>
              <a:ext cx="179420" cy="83495"/>
            </a:xfrm>
            <a:custGeom>
              <a:avLst/>
              <a:gdLst/>
              <a:ahLst/>
              <a:cxnLst/>
              <a:rect l="l" t="t" r="r" b="b"/>
              <a:pathLst>
                <a:path w="6172" h="2856" extrusionOk="0">
                  <a:moveTo>
                    <a:pt x="5256" y="0"/>
                  </a:moveTo>
                  <a:cubicBezTo>
                    <a:pt x="5207" y="0"/>
                    <a:pt x="5158" y="19"/>
                    <a:pt x="5121" y="57"/>
                  </a:cubicBezTo>
                  <a:cubicBezTo>
                    <a:pt x="5046" y="132"/>
                    <a:pt x="5046" y="251"/>
                    <a:pt x="5121" y="327"/>
                  </a:cubicBezTo>
                  <a:lnTo>
                    <a:pt x="5732" y="939"/>
                  </a:lnTo>
                  <a:cubicBezTo>
                    <a:pt x="5348" y="1683"/>
                    <a:pt x="4644" y="2164"/>
                    <a:pt x="3642" y="2368"/>
                  </a:cubicBezTo>
                  <a:cubicBezTo>
                    <a:pt x="3249" y="2449"/>
                    <a:pt x="2880" y="2469"/>
                    <a:pt x="2603" y="2469"/>
                  </a:cubicBezTo>
                  <a:cubicBezTo>
                    <a:pt x="2475" y="2469"/>
                    <a:pt x="2367" y="2465"/>
                    <a:pt x="2285" y="2460"/>
                  </a:cubicBezTo>
                  <a:lnTo>
                    <a:pt x="2285" y="2075"/>
                  </a:lnTo>
                  <a:cubicBezTo>
                    <a:pt x="2644" y="2022"/>
                    <a:pt x="2968" y="1821"/>
                    <a:pt x="3175" y="1515"/>
                  </a:cubicBezTo>
                  <a:cubicBezTo>
                    <a:pt x="3239" y="1417"/>
                    <a:pt x="3205" y="1284"/>
                    <a:pt x="3092" y="1232"/>
                  </a:cubicBezTo>
                  <a:cubicBezTo>
                    <a:pt x="3068" y="1221"/>
                    <a:pt x="3043" y="1216"/>
                    <a:pt x="3018" y="1216"/>
                  </a:cubicBezTo>
                  <a:cubicBezTo>
                    <a:pt x="2954" y="1216"/>
                    <a:pt x="2891" y="1250"/>
                    <a:pt x="2852" y="1305"/>
                  </a:cubicBezTo>
                  <a:cubicBezTo>
                    <a:pt x="2679" y="1555"/>
                    <a:pt x="2398" y="1706"/>
                    <a:pt x="2093" y="1706"/>
                  </a:cubicBezTo>
                  <a:cubicBezTo>
                    <a:pt x="1987" y="1706"/>
                    <a:pt x="1900" y="1790"/>
                    <a:pt x="1900" y="1897"/>
                  </a:cubicBezTo>
                  <a:lnTo>
                    <a:pt x="1900" y="2334"/>
                  </a:lnTo>
                  <a:cubicBezTo>
                    <a:pt x="1448" y="2443"/>
                    <a:pt x="1017" y="2470"/>
                    <a:pt x="704" y="2470"/>
                  </a:cubicBezTo>
                  <a:cubicBezTo>
                    <a:pt x="575" y="2470"/>
                    <a:pt x="466" y="2466"/>
                    <a:pt x="384" y="2460"/>
                  </a:cubicBezTo>
                  <a:lnTo>
                    <a:pt x="384" y="2075"/>
                  </a:lnTo>
                  <a:cubicBezTo>
                    <a:pt x="743" y="2022"/>
                    <a:pt x="1067" y="1821"/>
                    <a:pt x="1274" y="1515"/>
                  </a:cubicBezTo>
                  <a:cubicBezTo>
                    <a:pt x="1334" y="1428"/>
                    <a:pt x="1311" y="1308"/>
                    <a:pt x="1222" y="1248"/>
                  </a:cubicBezTo>
                  <a:cubicBezTo>
                    <a:pt x="1189" y="1227"/>
                    <a:pt x="1152" y="1216"/>
                    <a:pt x="1115" y="1216"/>
                  </a:cubicBezTo>
                  <a:cubicBezTo>
                    <a:pt x="1054" y="1216"/>
                    <a:pt x="993" y="1246"/>
                    <a:pt x="955" y="1301"/>
                  </a:cubicBezTo>
                  <a:cubicBezTo>
                    <a:pt x="783" y="1555"/>
                    <a:pt x="499" y="1707"/>
                    <a:pt x="193" y="1707"/>
                  </a:cubicBezTo>
                  <a:cubicBezTo>
                    <a:pt x="87" y="1707"/>
                    <a:pt x="1" y="1793"/>
                    <a:pt x="1" y="1899"/>
                  </a:cubicBezTo>
                  <a:lnTo>
                    <a:pt x="1" y="2640"/>
                  </a:lnTo>
                  <a:cubicBezTo>
                    <a:pt x="1" y="2735"/>
                    <a:pt x="72" y="2818"/>
                    <a:pt x="168" y="2828"/>
                  </a:cubicBezTo>
                  <a:cubicBezTo>
                    <a:pt x="185" y="2831"/>
                    <a:pt x="391" y="2856"/>
                    <a:pt x="700" y="2856"/>
                  </a:cubicBezTo>
                  <a:cubicBezTo>
                    <a:pt x="1021" y="2856"/>
                    <a:pt x="1457" y="2828"/>
                    <a:pt x="1918" y="2724"/>
                  </a:cubicBezTo>
                  <a:cubicBezTo>
                    <a:pt x="1947" y="2779"/>
                    <a:pt x="2001" y="2819"/>
                    <a:pt x="2066" y="2827"/>
                  </a:cubicBezTo>
                  <a:cubicBezTo>
                    <a:pt x="2081" y="2828"/>
                    <a:pt x="2285" y="2854"/>
                    <a:pt x="2598" y="2854"/>
                  </a:cubicBezTo>
                  <a:cubicBezTo>
                    <a:pt x="2891" y="2854"/>
                    <a:pt x="3282" y="2831"/>
                    <a:pt x="3704" y="2747"/>
                  </a:cubicBezTo>
                  <a:cubicBezTo>
                    <a:pt x="4876" y="2511"/>
                    <a:pt x="5716" y="1899"/>
                    <a:pt x="6135" y="978"/>
                  </a:cubicBezTo>
                  <a:cubicBezTo>
                    <a:pt x="6172" y="908"/>
                    <a:pt x="6157" y="822"/>
                    <a:pt x="6098" y="764"/>
                  </a:cubicBezTo>
                  <a:lnTo>
                    <a:pt x="5391" y="57"/>
                  </a:lnTo>
                  <a:cubicBezTo>
                    <a:pt x="5354" y="19"/>
                    <a:pt x="5304" y="0"/>
                    <a:pt x="5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7"/>
            <p:cNvSpPr/>
            <p:nvPr/>
          </p:nvSpPr>
          <p:spPr>
            <a:xfrm>
              <a:off x="6651392" y="4060671"/>
              <a:ext cx="12209" cy="11109"/>
            </a:xfrm>
            <a:custGeom>
              <a:avLst/>
              <a:gdLst/>
              <a:ahLst/>
              <a:cxnLst/>
              <a:rect l="l" t="t" r="r" b="b"/>
              <a:pathLst>
                <a:path w="420" h="380" extrusionOk="0">
                  <a:moveTo>
                    <a:pt x="214" y="1"/>
                  </a:moveTo>
                  <a:cubicBezTo>
                    <a:pt x="127" y="1"/>
                    <a:pt x="40" y="58"/>
                    <a:pt x="23" y="156"/>
                  </a:cubicBezTo>
                  <a:cubicBezTo>
                    <a:pt x="1" y="284"/>
                    <a:pt x="106" y="380"/>
                    <a:pt x="216" y="380"/>
                  </a:cubicBezTo>
                  <a:cubicBezTo>
                    <a:pt x="260" y="380"/>
                    <a:pt x="305" y="364"/>
                    <a:pt x="343" y="328"/>
                  </a:cubicBezTo>
                  <a:cubicBezTo>
                    <a:pt x="408" y="267"/>
                    <a:pt x="420" y="161"/>
                    <a:pt x="369" y="84"/>
                  </a:cubicBezTo>
                  <a:cubicBezTo>
                    <a:pt x="332" y="27"/>
                    <a:pt x="273" y="1"/>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7"/>
            <p:cNvSpPr/>
            <p:nvPr/>
          </p:nvSpPr>
          <p:spPr>
            <a:xfrm>
              <a:off x="6649968" y="3847109"/>
              <a:ext cx="104652" cy="41455"/>
            </a:xfrm>
            <a:custGeom>
              <a:avLst/>
              <a:gdLst/>
              <a:ahLst/>
              <a:cxnLst/>
              <a:rect l="l" t="t" r="r" b="b"/>
              <a:pathLst>
                <a:path w="3600" h="1418" extrusionOk="0">
                  <a:moveTo>
                    <a:pt x="2846" y="0"/>
                  </a:moveTo>
                  <a:cubicBezTo>
                    <a:pt x="2817" y="0"/>
                    <a:pt x="2786" y="7"/>
                    <a:pt x="2757" y="22"/>
                  </a:cubicBezTo>
                  <a:cubicBezTo>
                    <a:pt x="2664" y="73"/>
                    <a:pt x="2627" y="188"/>
                    <a:pt x="2678" y="281"/>
                  </a:cubicBezTo>
                  <a:lnTo>
                    <a:pt x="3070" y="1034"/>
                  </a:lnTo>
                  <a:lnTo>
                    <a:pt x="1230" y="1034"/>
                  </a:lnTo>
                  <a:cubicBezTo>
                    <a:pt x="808" y="1034"/>
                    <a:pt x="449" y="718"/>
                    <a:pt x="395" y="298"/>
                  </a:cubicBezTo>
                  <a:cubicBezTo>
                    <a:pt x="382" y="202"/>
                    <a:pt x="301" y="131"/>
                    <a:pt x="206" y="131"/>
                  </a:cubicBezTo>
                  <a:cubicBezTo>
                    <a:pt x="197" y="131"/>
                    <a:pt x="189" y="131"/>
                    <a:pt x="180" y="132"/>
                  </a:cubicBezTo>
                  <a:cubicBezTo>
                    <a:pt x="75" y="145"/>
                    <a:pt x="1" y="241"/>
                    <a:pt x="13" y="347"/>
                  </a:cubicBezTo>
                  <a:cubicBezTo>
                    <a:pt x="90" y="956"/>
                    <a:pt x="615" y="1418"/>
                    <a:pt x="1230" y="1418"/>
                  </a:cubicBezTo>
                  <a:lnTo>
                    <a:pt x="3383" y="1418"/>
                  </a:lnTo>
                  <a:cubicBezTo>
                    <a:pt x="3425" y="1418"/>
                    <a:pt x="3468" y="1407"/>
                    <a:pt x="3500" y="1383"/>
                  </a:cubicBezTo>
                  <a:cubicBezTo>
                    <a:pt x="3581" y="1321"/>
                    <a:pt x="3600" y="1217"/>
                    <a:pt x="3558" y="1137"/>
                  </a:cubicBezTo>
                  <a:lnTo>
                    <a:pt x="3017" y="103"/>
                  </a:lnTo>
                  <a:cubicBezTo>
                    <a:pt x="2982" y="38"/>
                    <a:pt x="2916" y="0"/>
                    <a:pt x="2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7"/>
            <p:cNvSpPr/>
            <p:nvPr/>
          </p:nvSpPr>
          <p:spPr>
            <a:xfrm>
              <a:off x="6581101" y="3764433"/>
              <a:ext cx="31221" cy="30200"/>
            </a:xfrm>
            <a:custGeom>
              <a:avLst/>
              <a:gdLst/>
              <a:ahLst/>
              <a:cxnLst/>
              <a:rect l="l" t="t" r="r" b="b"/>
              <a:pathLst>
                <a:path w="1074" h="1033" extrusionOk="0">
                  <a:moveTo>
                    <a:pt x="210" y="0"/>
                  </a:moveTo>
                  <a:cubicBezTo>
                    <a:pt x="161" y="0"/>
                    <a:pt x="112" y="19"/>
                    <a:pt x="75" y="57"/>
                  </a:cubicBezTo>
                  <a:cubicBezTo>
                    <a:pt x="0" y="132"/>
                    <a:pt x="0" y="253"/>
                    <a:pt x="75" y="327"/>
                  </a:cubicBezTo>
                  <a:lnTo>
                    <a:pt x="264" y="517"/>
                  </a:lnTo>
                  <a:lnTo>
                    <a:pt x="75" y="707"/>
                  </a:lnTo>
                  <a:cubicBezTo>
                    <a:pt x="0" y="782"/>
                    <a:pt x="0" y="902"/>
                    <a:pt x="75" y="977"/>
                  </a:cubicBezTo>
                  <a:cubicBezTo>
                    <a:pt x="111" y="1014"/>
                    <a:pt x="161" y="1032"/>
                    <a:pt x="210" y="1032"/>
                  </a:cubicBezTo>
                  <a:cubicBezTo>
                    <a:pt x="261" y="1032"/>
                    <a:pt x="308" y="1014"/>
                    <a:pt x="347" y="977"/>
                  </a:cubicBezTo>
                  <a:lnTo>
                    <a:pt x="537" y="787"/>
                  </a:lnTo>
                  <a:lnTo>
                    <a:pt x="727" y="977"/>
                  </a:lnTo>
                  <a:cubicBezTo>
                    <a:pt x="762" y="1014"/>
                    <a:pt x="813" y="1032"/>
                    <a:pt x="862" y="1032"/>
                  </a:cubicBezTo>
                  <a:cubicBezTo>
                    <a:pt x="913" y="1032"/>
                    <a:pt x="960" y="1014"/>
                    <a:pt x="999" y="977"/>
                  </a:cubicBezTo>
                  <a:cubicBezTo>
                    <a:pt x="1074" y="902"/>
                    <a:pt x="1074" y="782"/>
                    <a:pt x="999" y="707"/>
                  </a:cubicBezTo>
                  <a:lnTo>
                    <a:pt x="805" y="517"/>
                  </a:lnTo>
                  <a:lnTo>
                    <a:pt x="996" y="327"/>
                  </a:lnTo>
                  <a:cubicBezTo>
                    <a:pt x="1069" y="253"/>
                    <a:pt x="1069" y="132"/>
                    <a:pt x="996" y="57"/>
                  </a:cubicBezTo>
                  <a:cubicBezTo>
                    <a:pt x="958" y="19"/>
                    <a:pt x="909" y="0"/>
                    <a:pt x="860" y="0"/>
                  </a:cubicBezTo>
                  <a:cubicBezTo>
                    <a:pt x="811" y="0"/>
                    <a:pt x="762" y="19"/>
                    <a:pt x="724" y="57"/>
                  </a:cubicBezTo>
                  <a:lnTo>
                    <a:pt x="535" y="247"/>
                  </a:lnTo>
                  <a:lnTo>
                    <a:pt x="345" y="57"/>
                  </a:lnTo>
                  <a:cubicBezTo>
                    <a:pt x="308" y="19"/>
                    <a:pt x="259"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7"/>
            <p:cNvSpPr/>
            <p:nvPr/>
          </p:nvSpPr>
          <p:spPr>
            <a:xfrm>
              <a:off x="6469792" y="3901106"/>
              <a:ext cx="40814" cy="26165"/>
            </a:xfrm>
            <a:custGeom>
              <a:avLst/>
              <a:gdLst/>
              <a:ahLst/>
              <a:cxnLst/>
              <a:rect l="l" t="t" r="r" b="b"/>
              <a:pathLst>
                <a:path w="1404" h="895" extrusionOk="0">
                  <a:moveTo>
                    <a:pt x="192" y="0"/>
                  </a:moveTo>
                  <a:cubicBezTo>
                    <a:pt x="86" y="0"/>
                    <a:pt x="0" y="88"/>
                    <a:pt x="0" y="192"/>
                  </a:cubicBezTo>
                  <a:cubicBezTo>
                    <a:pt x="0" y="298"/>
                    <a:pt x="86" y="384"/>
                    <a:pt x="192" y="384"/>
                  </a:cubicBezTo>
                  <a:cubicBezTo>
                    <a:pt x="369" y="384"/>
                    <a:pt x="510" y="528"/>
                    <a:pt x="510" y="703"/>
                  </a:cubicBezTo>
                  <a:cubicBezTo>
                    <a:pt x="510" y="809"/>
                    <a:pt x="596" y="895"/>
                    <a:pt x="701" y="895"/>
                  </a:cubicBezTo>
                  <a:cubicBezTo>
                    <a:pt x="807" y="895"/>
                    <a:pt x="893" y="809"/>
                    <a:pt x="893" y="703"/>
                  </a:cubicBezTo>
                  <a:cubicBezTo>
                    <a:pt x="893" y="526"/>
                    <a:pt x="1037" y="384"/>
                    <a:pt x="1212" y="384"/>
                  </a:cubicBezTo>
                  <a:cubicBezTo>
                    <a:pt x="1317" y="384"/>
                    <a:pt x="1404" y="298"/>
                    <a:pt x="1404" y="192"/>
                  </a:cubicBezTo>
                  <a:cubicBezTo>
                    <a:pt x="1404" y="85"/>
                    <a:pt x="1317" y="0"/>
                    <a:pt x="1212" y="0"/>
                  </a:cubicBezTo>
                  <a:cubicBezTo>
                    <a:pt x="1010" y="0"/>
                    <a:pt x="830" y="85"/>
                    <a:pt x="701" y="221"/>
                  </a:cubicBezTo>
                  <a:cubicBezTo>
                    <a:pt x="573" y="85"/>
                    <a:pt x="393" y="0"/>
                    <a:pt x="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7"/>
            <p:cNvSpPr/>
            <p:nvPr/>
          </p:nvSpPr>
          <p:spPr>
            <a:xfrm>
              <a:off x="6442175" y="3858599"/>
              <a:ext cx="40843" cy="26107"/>
            </a:xfrm>
            <a:custGeom>
              <a:avLst/>
              <a:gdLst/>
              <a:ahLst/>
              <a:cxnLst/>
              <a:rect l="l" t="t" r="r" b="b"/>
              <a:pathLst>
                <a:path w="1405" h="893" extrusionOk="0">
                  <a:moveTo>
                    <a:pt x="193" y="0"/>
                  </a:moveTo>
                  <a:cubicBezTo>
                    <a:pt x="87" y="0"/>
                    <a:pt x="1" y="86"/>
                    <a:pt x="1" y="192"/>
                  </a:cubicBezTo>
                  <a:cubicBezTo>
                    <a:pt x="1" y="296"/>
                    <a:pt x="87" y="384"/>
                    <a:pt x="193" y="384"/>
                  </a:cubicBezTo>
                  <a:cubicBezTo>
                    <a:pt x="369" y="384"/>
                    <a:pt x="510" y="526"/>
                    <a:pt x="510" y="701"/>
                  </a:cubicBezTo>
                  <a:cubicBezTo>
                    <a:pt x="510" y="807"/>
                    <a:pt x="598" y="893"/>
                    <a:pt x="702" y="893"/>
                  </a:cubicBezTo>
                  <a:cubicBezTo>
                    <a:pt x="808" y="893"/>
                    <a:pt x="894" y="807"/>
                    <a:pt x="894" y="701"/>
                  </a:cubicBezTo>
                  <a:cubicBezTo>
                    <a:pt x="894" y="525"/>
                    <a:pt x="1038" y="384"/>
                    <a:pt x="1213" y="384"/>
                  </a:cubicBezTo>
                  <a:cubicBezTo>
                    <a:pt x="1319" y="384"/>
                    <a:pt x="1404" y="296"/>
                    <a:pt x="1404" y="192"/>
                  </a:cubicBezTo>
                  <a:cubicBezTo>
                    <a:pt x="1404" y="86"/>
                    <a:pt x="1319" y="0"/>
                    <a:pt x="1213" y="0"/>
                  </a:cubicBezTo>
                  <a:cubicBezTo>
                    <a:pt x="1012" y="0"/>
                    <a:pt x="831" y="85"/>
                    <a:pt x="702" y="219"/>
                  </a:cubicBezTo>
                  <a:cubicBezTo>
                    <a:pt x="575" y="85"/>
                    <a:pt x="39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1"/>
        <p:cNvGrpSpPr/>
        <p:nvPr/>
      </p:nvGrpSpPr>
      <p:grpSpPr>
        <a:xfrm>
          <a:off x="0" y="0"/>
          <a:ext cx="0" cy="0"/>
          <a:chOff x="0" y="0"/>
          <a:chExt cx="0" cy="0"/>
        </a:xfrm>
      </p:grpSpPr>
      <p:sp>
        <p:nvSpPr>
          <p:cNvPr id="2152" name="Google Shape;2152;p70"/>
          <p:cNvSpPr txBox="1">
            <a:spLocks noGrp="1"/>
          </p:cNvSpPr>
          <p:nvPr>
            <p:ph type="subTitle" idx="1"/>
          </p:nvPr>
        </p:nvSpPr>
        <p:spPr>
          <a:xfrm>
            <a:off x="2854650" y="1548800"/>
            <a:ext cx="3434700" cy="14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Does anyone have any questions?</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r>
              <a:rPr lang="en"/>
              <a:t>addyouremail@freepik.com </a:t>
            </a:r>
            <a:endParaRPr/>
          </a:p>
          <a:p>
            <a:pPr marL="0" lvl="0" indent="0" algn="ctr" rtl="0">
              <a:spcBef>
                <a:spcPts val="0"/>
              </a:spcBef>
              <a:spcAft>
                <a:spcPts val="0"/>
              </a:spcAft>
              <a:buClr>
                <a:schemeClr val="dk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2153" name="Google Shape;2153;p70"/>
          <p:cNvSpPr txBox="1">
            <a:spLocks noGrp="1"/>
          </p:cNvSpPr>
          <p:nvPr>
            <p:ph type="title"/>
          </p:nvPr>
        </p:nvSpPr>
        <p:spPr>
          <a:xfrm>
            <a:off x="1878000" y="540700"/>
            <a:ext cx="5388000" cy="87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2154" name="Google Shape;2154;p70"/>
          <p:cNvSpPr txBox="1">
            <a:spLocks noGrp="1"/>
          </p:cNvSpPr>
          <p:nvPr>
            <p:ph type="subTitle" idx="2"/>
          </p:nvPr>
        </p:nvSpPr>
        <p:spPr>
          <a:xfrm>
            <a:off x="2854650" y="3565650"/>
            <a:ext cx="34347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Please keep this slide for attribution</a:t>
            </a:r>
            <a:endParaRPr/>
          </a:p>
        </p:txBody>
      </p:sp>
      <p:sp>
        <p:nvSpPr>
          <p:cNvPr id="2155" name="Google Shape;2155;p70"/>
          <p:cNvSpPr/>
          <p:nvPr/>
        </p:nvSpPr>
        <p:spPr>
          <a:xfrm>
            <a:off x="2745101" y="3110399"/>
            <a:ext cx="428183" cy="4286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6" name="Google Shape;2156;p70"/>
          <p:cNvGrpSpPr/>
          <p:nvPr/>
        </p:nvGrpSpPr>
        <p:grpSpPr>
          <a:xfrm>
            <a:off x="3551064" y="3110738"/>
            <a:ext cx="428659" cy="428186"/>
            <a:chOff x="3303268" y="3817349"/>
            <a:chExt cx="346056" cy="345674"/>
          </a:xfrm>
        </p:grpSpPr>
        <p:sp>
          <p:nvSpPr>
            <p:cNvPr id="2157" name="Google Shape;2157;p70"/>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0"/>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0"/>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0"/>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1" name="Google Shape;2161;p70"/>
          <p:cNvGrpSpPr/>
          <p:nvPr/>
        </p:nvGrpSpPr>
        <p:grpSpPr>
          <a:xfrm>
            <a:off x="4357470" y="3110738"/>
            <a:ext cx="428659" cy="428186"/>
            <a:chOff x="3752358" y="3817349"/>
            <a:chExt cx="346056" cy="345674"/>
          </a:xfrm>
        </p:grpSpPr>
        <p:sp>
          <p:nvSpPr>
            <p:cNvPr id="2162" name="Google Shape;2162;p70"/>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0"/>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0"/>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0"/>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70"/>
          <p:cNvGrpSpPr/>
          <p:nvPr/>
        </p:nvGrpSpPr>
        <p:grpSpPr>
          <a:xfrm>
            <a:off x="5163877" y="3110738"/>
            <a:ext cx="428620" cy="428186"/>
            <a:chOff x="4201447" y="3817349"/>
            <a:chExt cx="346024" cy="345674"/>
          </a:xfrm>
        </p:grpSpPr>
        <p:sp>
          <p:nvSpPr>
            <p:cNvPr id="2167" name="Google Shape;2167;p70"/>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0"/>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9" name="Google Shape;2169;p70"/>
          <p:cNvGrpSpPr/>
          <p:nvPr/>
        </p:nvGrpSpPr>
        <p:grpSpPr>
          <a:xfrm>
            <a:off x="5970219" y="3110746"/>
            <a:ext cx="428659" cy="428186"/>
            <a:chOff x="2238181" y="4120624"/>
            <a:chExt cx="346056" cy="345674"/>
          </a:xfrm>
        </p:grpSpPr>
        <p:grpSp>
          <p:nvGrpSpPr>
            <p:cNvPr id="2170" name="Google Shape;2170;p70"/>
            <p:cNvGrpSpPr/>
            <p:nvPr/>
          </p:nvGrpSpPr>
          <p:grpSpPr>
            <a:xfrm>
              <a:off x="2309155" y="4177413"/>
              <a:ext cx="203862" cy="231903"/>
              <a:chOff x="1512725" y="258500"/>
              <a:chExt cx="4570900" cy="5199625"/>
            </a:xfrm>
          </p:grpSpPr>
          <p:sp>
            <p:nvSpPr>
              <p:cNvPr id="2171" name="Google Shape;2171;p70"/>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0"/>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3" name="Google Shape;2173;p70"/>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4" name="Google Shape;2174;p70"/>
          <p:cNvGrpSpPr/>
          <p:nvPr/>
        </p:nvGrpSpPr>
        <p:grpSpPr>
          <a:xfrm rot="10800000" flipH="1">
            <a:off x="263369" y="2694802"/>
            <a:ext cx="2102974" cy="2137871"/>
            <a:chOff x="298650" y="311925"/>
            <a:chExt cx="1460095" cy="1484323"/>
          </a:xfrm>
        </p:grpSpPr>
        <p:sp>
          <p:nvSpPr>
            <p:cNvPr id="2175" name="Google Shape;2175;p70"/>
            <p:cNvSpPr/>
            <p:nvPr/>
          </p:nvSpPr>
          <p:spPr>
            <a:xfrm>
              <a:off x="606703" y="379708"/>
              <a:ext cx="258395" cy="120242"/>
            </a:xfrm>
            <a:custGeom>
              <a:avLst/>
              <a:gdLst/>
              <a:ahLst/>
              <a:cxnLst/>
              <a:rect l="l" t="t" r="r" b="b"/>
              <a:pathLst>
                <a:path w="5886" h="2739" extrusionOk="0">
                  <a:moveTo>
                    <a:pt x="811" y="817"/>
                  </a:moveTo>
                  <a:cubicBezTo>
                    <a:pt x="811" y="817"/>
                    <a:pt x="811" y="818"/>
                    <a:pt x="812" y="821"/>
                  </a:cubicBezTo>
                  <a:lnTo>
                    <a:pt x="812" y="821"/>
                  </a:lnTo>
                  <a:cubicBezTo>
                    <a:pt x="812" y="818"/>
                    <a:pt x="811" y="817"/>
                    <a:pt x="811" y="817"/>
                  </a:cubicBezTo>
                  <a:close/>
                  <a:moveTo>
                    <a:pt x="926" y="1"/>
                  </a:moveTo>
                  <a:cubicBezTo>
                    <a:pt x="905" y="1"/>
                    <a:pt x="885" y="1"/>
                    <a:pt x="865" y="4"/>
                  </a:cubicBezTo>
                  <a:cubicBezTo>
                    <a:pt x="844" y="4"/>
                    <a:pt x="824" y="4"/>
                    <a:pt x="803" y="8"/>
                  </a:cubicBezTo>
                  <a:cubicBezTo>
                    <a:pt x="640" y="35"/>
                    <a:pt x="480" y="106"/>
                    <a:pt x="351" y="219"/>
                  </a:cubicBezTo>
                  <a:cubicBezTo>
                    <a:pt x="219" y="327"/>
                    <a:pt x="117" y="477"/>
                    <a:pt x="51" y="651"/>
                  </a:cubicBezTo>
                  <a:cubicBezTo>
                    <a:pt x="24" y="739"/>
                    <a:pt x="4" y="834"/>
                    <a:pt x="1" y="933"/>
                  </a:cubicBezTo>
                  <a:cubicBezTo>
                    <a:pt x="1" y="1032"/>
                    <a:pt x="15" y="1126"/>
                    <a:pt x="42" y="1219"/>
                  </a:cubicBezTo>
                  <a:cubicBezTo>
                    <a:pt x="96" y="1406"/>
                    <a:pt x="205" y="1572"/>
                    <a:pt x="345" y="1709"/>
                  </a:cubicBezTo>
                  <a:cubicBezTo>
                    <a:pt x="484" y="1841"/>
                    <a:pt x="657" y="1943"/>
                    <a:pt x="852" y="1998"/>
                  </a:cubicBezTo>
                  <a:cubicBezTo>
                    <a:pt x="954" y="2025"/>
                    <a:pt x="1052" y="2035"/>
                    <a:pt x="1147" y="2038"/>
                  </a:cubicBezTo>
                  <a:cubicBezTo>
                    <a:pt x="1246" y="2038"/>
                    <a:pt x="1345" y="2032"/>
                    <a:pt x="1436" y="2015"/>
                  </a:cubicBezTo>
                  <a:cubicBezTo>
                    <a:pt x="1620" y="1980"/>
                    <a:pt x="1794" y="1919"/>
                    <a:pt x="1954" y="1851"/>
                  </a:cubicBezTo>
                  <a:cubicBezTo>
                    <a:pt x="2031" y="1817"/>
                    <a:pt x="2110" y="1780"/>
                    <a:pt x="2185" y="1743"/>
                  </a:cubicBezTo>
                  <a:cubicBezTo>
                    <a:pt x="2260" y="1709"/>
                    <a:pt x="2331" y="1671"/>
                    <a:pt x="2406" y="1633"/>
                  </a:cubicBezTo>
                  <a:cubicBezTo>
                    <a:pt x="2552" y="1559"/>
                    <a:pt x="2695" y="1484"/>
                    <a:pt x="2838" y="1416"/>
                  </a:cubicBezTo>
                  <a:cubicBezTo>
                    <a:pt x="2981" y="1348"/>
                    <a:pt x="3124" y="1280"/>
                    <a:pt x="3263" y="1225"/>
                  </a:cubicBezTo>
                  <a:cubicBezTo>
                    <a:pt x="3406" y="1171"/>
                    <a:pt x="3546" y="1123"/>
                    <a:pt x="3684" y="1090"/>
                  </a:cubicBezTo>
                  <a:cubicBezTo>
                    <a:pt x="3844" y="1051"/>
                    <a:pt x="4002" y="1031"/>
                    <a:pt x="4155" y="1031"/>
                  </a:cubicBezTo>
                  <a:cubicBezTo>
                    <a:pt x="4271" y="1031"/>
                    <a:pt x="4385" y="1042"/>
                    <a:pt x="4494" y="1065"/>
                  </a:cubicBezTo>
                  <a:cubicBezTo>
                    <a:pt x="4620" y="1090"/>
                    <a:pt x="4742" y="1131"/>
                    <a:pt x="4855" y="1184"/>
                  </a:cubicBezTo>
                  <a:cubicBezTo>
                    <a:pt x="4967" y="1236"/>
                    <a:pt x="5072" y="1300"/>
                    <a:pt x="5165" y="1368"/>
                  </a:cubicBezTo>
                  <a:cubicBezTo>
                    <a:pt x="5348" y="1511"/>
                    <a:pt x="5491" y="1674"/>
                    <a:pt x="5593" y="1838"/>
                  </a:cubicBezTo>
                  <a:cubicBezTo>
                    <a:pt x="5644" y="1919"/>
                    <a:pt x="5689" y="2001"/>
                    <a:pt x="5722" y="2076"/>
                  </a:cubicBezTo>
                  <a:cubicBezTo>
                    <a:pt x="5756" y="2154"/>
                    <a:pt x="5783" y="2229"/>
                    <a:pt x="5801" y="2297"/>
                  </a:cubicBezTo>
                  <a:cubicBezTo>
                    <a:pt x="5841" y="2433"/>
                    <a:pt x="5859" y="2545"/>
                    <a:pt x="5865" y="2621"/>
                  </a:cubicBezTo>
                  <a:cubicBezTo>
                    <a:pt x="5868" y="2661"/>
                    <a:pt x="5868" y="2688"/>
                    <a:pt x="5868" y="2709"/>
                  </a:cubicBezTo>
                  <a:lnTo>
                    <a:pt x="5868" y="2739"/>
                  </a:lnTo>
                  <a:cubicBezTo>
                    <a:pt x="5868" y="2739"/>
                    <a:pt x="5872" y="2729"/>
                    <a:pt x="5872" y="2709"/>
                  </a:cubicBezTo>
                  <a:cubicBezTo>
                    <a:pt x="5872" y="2688"/>
                    <a:pt x="5876" y="2661"/>
                    <a:pt x="5879" y="2621"/>
                  </a:cubicBezTo>
                  <a:cubicBezTo>
                    <a:pt x="5882" y="2542"/>
                    <a:pt x="5885" y="2429"/>
                    <a:pt x="5865" y="2283"/>
                  </a:cubicBezTo>
                  <a:cubicBezTo>
                    <a:pt x="5841" y="2137"/>
                    <a:pt x="5804" y="1960"/>
                    <a:pt x="5719" y="1770"/>
                  </a:cubicBezTo>
                  <a:cubicBezTo>
                    <a:pt x="5631" y="1583"/>
                    <a:pt x="5498" y="1379"/>
                    <a:pt x="5301" y="1205"/>
                  </a:cubicBezTo>
                  <a:cubicBezTo>
                    <a:pt x="5202" y="1117"/>
                    <a:pt x="5093" y="1035"/>
                    <a:pt x="4970" y="963"/>
                  </a:cubicBezTo>
                  <a:cubicBezTo>
                    <a:pt x="4848" y="895"/>
                    <a:pt x="4712" y="834"/>
                    <a:pt x="4566" y="790"/>
                  </a:cubicBezTo>
                  <a:cubicBezTo>
                    <a:pt x="4491" y="770"/>
                    <a:pt x="4416" y="749"/>
                    <a:pt x="4338" y="735"/>
                  </a:cubicBezTo>
                  <a:cubicBezTo>
                    <a:pt x="4321" y="732"/>
                    <a:pt x="4301" y="729"/>
                    <a:pt x="4280" y="729"/>
                  </a:cubicBezTo>
                  <a:cubicBezTo>
                    <a:pt x="4260" y="726"/>
                    <a:pt x="4240" y="722"/>
                    <a:pt x="4222" y="722"/>
                  </a:cubicBezTo>
                  <a:cubicBezTo>
                    <a:pt x="4182" y="718"/>
                    <a:pt x="4141" y="712"/>
                    <a:pt x="4103" y="712"/>
                  </a:cubicBezTo>
                  <a:cubicBezTo>
                    <a:pt x="4062" y="712"/>
                    <a:pt x="4022" y="712"/>
                    <a:pt x="3981" y="709"/>
                  </a:cubicBezTo>
                  <a:cubicBezTo>
                    <a:pt x="3940" y="709"/>
                    <a:pt x="3899" y="712"/>
                    <a:pt x="3858" y="715"/>
                  </a:cubicBezTo>
                  <a:cubicBezTo>
                    <a:pt x="3838" y="715"/>
                    <a:pt x="3817" y="715"/>
                    <a:pt x="3797" y="718"/>
                  </a:cubicBezTo>
                  <a:lnTo>
                    <a:pt x="3736" y="726"/>
                  </a:lnTo>
                  <a:cubicBezTo>
                    <a:pt x="3695" y="732"/>
                    <a:pt x="3654" y="735"/>
                    <a:pt x="3613" y="743"/>
                  </a:cubicBezTo>
                  <a:cubicBezTo>
                    <a:pt x="3290" y="797"/>
                    <a:pt x="2970" y="909"/>
                    <a:pt x="2668" y="1038"/>
                  </a:cubicBezTo>
                  <a:cubicBezTo>
                    <a:pt x="2515" y="1103"/>
                    <a:pt x="2365" y="1171"/>
                    <a:pt x="2219" y="1239"/>
                  </a:cubicBezTo>
                  <a:cubicBezTo>
                    <a:pt x="2069" y="1304"/>
                    <a:pt x="1919" y="1371"/>
                    <a:pt x="1776" y="1426"/>
                  </a:cubicBezTo>
                  <a:cubicBezTo>
                    <a:pt x="1634" y="1487"/>
                    <a:pt x="1491" y="1531"/>
                    <a:pt x="1354" y="1555"/>
                  </a:cubicBezTo>
                  <a:cubicBezTo>
                    <a:pt x="1287" y="1569"/>
                    <a:pt x="1219" y="1576"/>
                    <a:pt x="1154" y="1576"/>
                  </a:cubicBezTo>
                  <a:cubicBezTo>
                    <a:pt x="1089" y="1576"/>
                    <a:pt x="1025" y="1569"/>
                    <a:pt x="967" y="1555"/>
                  </a:cubicBezTo>
                  <a:cubicBezTo>
                    <a:pt x="852" y="1525"/>
                    <a:pt x="736" y="1467"/>
                    <a:pt x="643" y="1385"/>
                  </a:cubicBezTo>
                  <a:cubicBezTo>
                    <a:pt x="552" y="1304"/>
                    <a:pt x="480" y="1202"/>
                    <a:pt x="439" y="1093"/>
                  </a:cubicBezTo>
                  <a:cubicBezTo>
                    <a:pt x="419" y="1038"/>
                    <a:pt x="412" y="984"/>
                    <a:pt x="406" y="930"/>
                  </a:cubicBezTo>
                  <a:cubicBezTo>
                    <a:pt x="402" y="875"/>
                    <a:pt x="412" y="820"/>
                    <a:pt x="423" y="766"/>
                  </a:cubicBezTo>
                  <a:cubicBezTo>
                    <a:pt x="453" y="661"/>
                    <a:pt x="511" y="559"/>
                    <a:pt x="589" y="481"/>
                  </a:cubicBezTo>
                  <a:cubicBezTo>
                    <a:pt x="668" y="399"/>
                    <a:pt x="763" y="344"/>
                    <a:pt x="861" y="321"/>
                  </a:cubicBezTo>
                  <a:cubicBezTo>
                    <a:pt x="898" y="310"/>
                    <a:pt x="936" y="305"/>
                    <a:pt x="973" y="305"/>
                  </a:cubicBezTo>
                  <a:cubicBezTo>
                    <a:pt x="1033" y="305"/>
                    <a:pt x="1093" y="318"/>
                    <a:pt x="1147" y="341"/>
                  </a:cubicBezTo>
                  <a:cubicBezTo>
                    <a:pt x="1235" y="379"/>
                    <a:pt x="1310" y="437"/>
                    <a:pt x="1358" y="504"/>
                  </a:cubicBezTo>
                  <a:cubicBezTo>
                    <a:pt x="1382" y="542"/>
                    <a:pt x="1395" y="575"/>
                    <a:pt x="1406" y="616"/>
                  </a:cubicBezTo>
                  <a:cubicBezTo>
                    <a:pt x="1416" y="657"/>
                    <a:pt x="1416" y="698"/>
                    <a:pt x="1412" y="735"/>
                  </a:cubicBezTo>
                  <a:cubicBezTo>
                    <a:pt x="1403" y="817"/>
                    <a:pt x="1372" y="889"/>
                    <a:pt x="1324" y="943"/>
                  </a:cubicBezTo>
                  <a:cubicBezTo>
                    <a:pt x="1296" y="967"/>
                    <a:pt x="1269" y="988"/>
                    <a:pt x="1239" y="1001"/>
                  </a:cubicBezTo>
                  <a:cubicBezTo>
                    <a:pt x="1212" y="1015"/>
                    <a:pt x="1178" y="1018"/>
                    <a:pt x="1147" y="1021"/>
                  </a:cubicBezTo>
                  <a:cubicBezTo>
                    <a:pt x="1134" y="1023"/>
                    <a:pt x="1121" y="1023"/>
                    <a:pt x="1108" y="1023"/>
                  </a:cubicBezTo>
                  <a:cubicBezTo>
                    <a:pt x="1061" y="1023"/>
                    <a:pt x="1015" y="1013"/>
                    <a:pt x="977" y="994"/>
                  </a:cubicBezTo>
                  <a:cubicBezTo>
                    <a:pt x="929" y="974"/>
                    <a:pt x="892" y="947"/>
                    <a:pt x="868" y="916"/>
                  </a:cubicBezTo>
                  <a:cubicBezTo>
                    <a:pt x="844" y="889"/>
                    <a:pt x="831" y="865"/>
                    <a:pt x="824" y="845"/>
                  </a:cubicBezTo>
                  <a:cubicBezTo>
                    <a:pt x="817" y="834"/>
                    <a:pt x="814" y="825"/>
                    <a:pt x="812" y="821"/>
                  </a:cubicBezTo>
                  <a:lnTo>
                    <a:pt x="812" y="821"/>
                  </a:lnTo>
                  <a:cubicBezTo>
                    <a:pt x="814" y="833"/>
                    <a:pt x="817" y="873"/>
                    <a:pt x="847" y="933"/>
                  </a:cubicBezTo>
                  <a:cubicBezTo>
                    <a:pt x="868" y="967"/>
                    <a:pt x="902" y="1008"/>
                    <a:pt x="949" y="1042"/>
                  </a:cubicBezTo>
                  <a:cubicBezTo>
                    <a:pt x="998" y="1079"/>
                    <a:pt x="1062" y="1106"/>
                    <a:pt x="1144" y="1120"/>
                  </a:cubicBezTo>
                  <a:cubicBezTo>
                    <a:pt x="1157" y="1120"/>
                    <a:pt x="1171" y="1120"/>
                    <a:pt x="1186" y="1120"/>
                  </a:cubicBezTo>
                  <a:cubicBezTo>
                    <a:pt x="1214" y="1120"/>
                    <a:pt x="1244" y="1119"/>
                    <a:pt x="1276" y="1110"/>
                  </a:cubicBezTo>
                  <a:cubicBezTo>
                    <a:pt x="1321" y="1100"/>
                    <a:pt x="1368" y="1079"/>
                    <a:pt x="1409" y="1049"/>
                  </a:cubicBezTo>
                  <a:cubicBezTo>
                    <a:pt x="1494" y="991"/>
                    <a:pt x="1566" y="895"/>
                    <a:pt x="1599" y="776"/>
                  </a:cubicBezTo>
                  <a:cubicBezTo>
                    <a:pt x="1616" y="718"/>
                    <a:pt x="1623" y="657"/>
                    <a:pt x="1620" y="589"/>
                  </a:cubicBezTo>
                  <a:cubicBezTo>
                    <a:pt x="1616" y="525"/>
                    <a:pt x="1599" y="453"/>
                    <a:pt x="1569" y="392"/>
                  </a:cubicBezTo>
                  <a:cubicBezTo>
                    <a:pt x="1511" y="263"/>
                    <a:pt x="1403" y="154"/>
                    <a:pt x="1266" y="86"/>
                  </a:cubicBezTo>
                  <a:cubicBezTo>
                    <a:pt x="1202" y="52"/>
                    <a:pt x="1127" y="24"/>
                    <a:pt x="1048" y="11"/>
                  </a:cubicBezTo>
                  <a:lnTo>
                    <a:pt x="1018" y="8"/>
                  </a:lnTo>
                  <a:lnTo>
                    <a:pt x="987" y="4"/>
                  </a:lnTo>
                  <a:cubicBezTo>
                    <a:pt x="967" y="4"/>
                    <a:pt x="94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0"/>
            <p:cNvSpPr/>
            <p:nvPr/>
          </p:nvSpPr>
          <p:spPr>
            <a:xfrm>
              <a:off x="626414" y="402536"/>
              <a:ext cx="27218" cy="34198"/>
            </a:xfrm>
            <a:custGeom>
              <a:avLst/>
              <a:gdLst/>
              <a:ahLst/>
              <a:cxnLst/>
              <a:rect l="l" t="t" r="r" b="b"/>
              <a:pathLst>
                <a:path w="620" h="779" extrusionOk="0">
                  <a:moveTo>
                    <a:pt x="329" y="1"/>
                  </a:moveTo>
                  <a:cubicBezTo>
                    <a:pt x="285" y="1"/>
                    <a:pt x="234" y="9"/>
                    <a:pt x="188" y="35"/>
                  </a:cubicBezTo>
                  <a:cubicBezTo>
                    <a:pt x="133" y="60"/>
                    <a:pt x="89" y="107"/>
                    <a:pt x="59" y="157"/>
                  </a:cubicBezTo>
                  <a:cubicBezTo>
                    <a:pt x="25" y="212"/>
                    <a:pt x="7" y="270"/>
                    <a:pt x="1" y="335"/>
                  </a:cubicBezTo>
                  <a:cubicBezTo>
                    <a:pt x="1" y="369"/>
                    <a:pt x="4" y="402"/>
                    <a:pt x="11" y="433"/>
                  </a:cubicBezTo>
                  <a:cubicBezTo>
                    <a:pt x="21" y="468"/>
                    <a:pt x="31" y="498"/>
                    <a:pt x="45" y="525"/>
                  </a:cubicBezTo>
                  <a:cubicBezTo>
                    <a:pt x="76" y="576"/>
                    <a:pt x="109" y="614"/>
                    <a:pt x="140" y="644"/>
                  </a:cubicBezTo>
                  <a:cubicBezTo>
                    <a:pt x="205" y="709"/>
                    <a:pt x="290" y="743"/>
                    <a:pt x="362" y="767"/>
                  </a:cubicBezTo>
                  <a:cubicBezTo>
                    <a:pt x="386" y="776"/>
                    <a:pt x="412" y="779"/>
                    <a:pt x="435" y="779"/>
                  </a:cubicBezTo>
                  <a:cubicBezTo>
                    <a:pt x="446" y="779"/>
                    <a:pt x="457" y="778"/>
                    <a:pt x="467" y="777"/>
                  </a:cubicBezTo>
                  <a:cubicBezTo>
                    <a:pt x="497" y="774"/>
                    <a:pt x="525" y="763"/>
                    <a:pt x="545" y="757"/>
                  </a:cubicBezTo>
                  <a:cubicBezTo>
                    <a:pt x="566" y="743"/>
                    <a:pt x="579" y="733"/>
                    <a:pt x="586" y="726"/>
                  </a:cubicBezTo>
                  <a:cubicBezTo>
                    <a:pt x="593" y="716"/>
                    <a:pt x="596" y="713"/>
                    <a:pt x="596" y="713"/>
                  </a:cubicBezTo>
                  <a:cubicBezTo>
                    <a:pt x="596" y="713"/>
                    <a:pt x="593" y="713"/>
                    <a:pt x="582" y="709"/>
                  </a:cubicBezTo>
                  <a:cubicBezTo>
                    <a:pt x="572" y="709"/>
                    <a:pt x="555" y="702"/>
                    <a:pt x="541" y="695"/>
                  </a:cubicBezTo>
                  <a:cubicBezTo>
                    <a:pt x="525" y="692"/>
                    <a:pt x="508" y="678"/>
                    <a:pt x="491" y="664"/>
                  </a:cubicBezTo>
                  <a:cubicBezTo>
                    <a:pt x="474" y="651"/>
                    <a:pt x="460" y="634"/>
                    <a:pt x="439" y="617"/>
                  </a:cubicBezTo>
                  <a:cubicBezTo>
                    <a:pt x="406" y="583"/>
                    <a:pt x="375" y="525"/>
                    <a:pt x="345" y="474"/>
                  </a:cubicBezTo>
                  <a:cubicBezTo>
                    <a:pt x="327" y="443"/>
                    <a:pt x="310" y="416"/>
                    <a:pt x="304" y="399"/>
                  </a:cubicBezTo>
                  <a:cubicBezTo>
                    <a:pt x="300" y="389"/>
                    <a:pt x="300" y="382"/>
                    <a:pt x="300" y="375"/>
                  </a:cubicBezTo>
                  <a:lnTo>
                    <a:pt x="300" y="352"/>
                  </a:lnTo>
                  <a:cubicBezTo>
                    <a:pt x="300" y="335"/>
                    <a:pt x="304" y="314"/>
                    <a:pt x="310" y="297"/>
                  </a:cubicBezTo>
                  <a:cubicBezTo>
                    <a:pt x="317" y="280"/>
                    <a:pt x="327" y="264"/>
                    <a:pt x="334" y="246"/>
                  </a:cubicBezTo>
                  <a:cubicBezTo>
                    <a:pt x="345" y="233"/>
                    <a:pt x="358" y="215"/>
                    <a:pt x="375" y="202"/>
                  </a:cubicBezTo>
                  <a:cubicBezTo>
                    <a:pt x="395" y="192"/>
                    <a:pt x="419" y="178"/>
                    <a:pt x="443" y="178"/>
                  </a:cubicBezTo>
                  <a:cubicBezTo>
                    <a:pt x="459" y="176"/>
                    <a:pt x="473" y="174"/>
                    <a:pt x="487" y="174"/>
                  </a:cubicBezTo>
                  <a:cubicBezTo>
                    <a:pt x="498" y="174"/>
                    <a:pt x="508" y="175"/>
                    <a:pt x="518" y="178"/>
                  </a:cubicBezTo>
                  <a:cubicBezTo>
                    <a:pt x="538" y="182"/>
                    <a:pt x="558" y="185"/>
                    <a:pt x="576" y="195"/>
                  </a:cubicBezTo>
                  <a:cubicBezTo>
                    <a:pt x="589" y="202"/>
                    <a:pt x="603" y="212"/>
                    <a:pt x="610" y="219"/>
                  </a:cubicBezTo>
                  <a:cubicBezTo>
                    <a:pt x="616" y="226"/>
                    <a:pt x="620" y="229"/>
                    <a:pt x="620" y="229"/>
                  </a:cubicBezTo>
                  <a:cubicBezTo>
                    <a:pt x="620" y="229"/>
                    <a:pt x="620" y="223"/>
                    <a:pt x="616" y="212"/>
                  </a:cubicBezTo>
                  <a:cubicBezTo>
                    <a:pt x="613" y="202"/>
                    <a:pt x="610" y="189"/>
                    <a:pt x="603" y="171"/>
                  </a:cubicBezTo>
                  <a:cubicBezTo>
                    <a:pt x="593" y="154"/>
                    <a:pt x="579" y="131"/>
                    <a:pt x="558" y="107"/>
                  </a:cubicBezTo>
                  <a:cubicBezTo>
                    <a:pt x="541" y="83"/>
                    <a:pt x="514" y="60"/>
                    <a:pt x="480" y="42"/>
                  </a:cubicBezTo>
                  <a:cubicBezTo>
                    <a:pt x="447" y="25"/>
                    <a:pt x="403" y="5"/>
                    <a:pt x="351" y="2"/>
                  </a:cubicBezTo>
                  <a:cubicBezTo>
                    <a:pt x="344" y="1"/>
                    <a:pt x="336"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0"/>
            <p:cNvSpPr/>
            <p:nvPr/>
          </p:nvSpPr>
          <p:spPr>
            <a:xfrm>
              <a:off x="589406" y="333349"/>
              <a:ext cx="119232" cy="105404"/>
            </a:xfrm>
            <a:custGeom>
              <a:avLst/>
              <a:gdLst/>
              <a:ahLst/>
              <a:cxnLst/>
              <a:rect l="l" t="t" r="r" b="b"/>
              <a:pathLst>
                <a:path w="2716" h="2401" extrusionOk="0">
                  <a:moveTo>
                    <a:pt x="1304" y="1"/>
                  </a:moveTo>
                  <a:cubicBezTo>
                    <a:pt x="1218" y="1"/>
                    <a:pt x="1133" y="7"/>
                    <a:pt x="1051" y="19"/>
                  </a:cubicBezTo>
                  <a:cubicBezTo>
                    <a:pt x="858" y="50"/>
                    <a:pt x="681" y="125"/>
                    <a:pt x="534" y="223"/>
                  </a:cubicBezTo>
                  <a:cubicBezTo>
                    <a:pt x="384" y="322"/>
                    <a:pt x="269" y="448"/>
                    <a:pt x="184" y="570"/>
                  </a:cubicBezTo>
                  <a:cubicBezTo>
                    <a:pt x="98" y="697"/>
                    <a:pt x="51" y="826"/>
                    <a:pt x="27" y="942"/>
                  </a:cubicBezTo>
                  <a:cubicBezTo>
                    <a:pt x="0" y="1060"/>
                    <a:pt x="0" y="1162"/>
                    <a:pt x="4" y="1244"/>
                  </a:cubicBezTo>
                  <a:cubicBezTo>
                    <a:pt x="4" y="1264"/>
                    <a:pt x="7" y="1284"/>
                    <a:pt x="10" y="1302"/>
                  </a:cubicBezTo>
                  <a:cubicBezTo>
                    <a:pt x="14" y="1319"/>
                    <a:pt x="17" y="1336"/>
                    <a:pt x="21" y="1353"/>
                  </a:cubicBezTo>
                  <a:cubicBezTo>
                    <a:pt x="27" y="1383"/>
                    <a:pt x="31" y="1411"/>
                    <a:pt x="37" y="1431"/>
                  </a:cubicBezTo>
                  <a:cubicBezTo>
                    <a:pt x="51" y="1472"/>
                    <a:pt x="58" y="1493"/>
                    <a:pt x="58" y="1493"/>
                  </a:cubicBezTo>
                  <a:cubicBezTo>
                    <a:pt x="58" y="1493"/>
                    <a:pt x="62" y="1472"/>
                    <a:pt x="65" y="1427"/>
                  </a:cubicBezTo>
                  <a:cubicBezTo>
                    <a:pt x="68" y="1407"/>
                    <a:pt x="75" y="1383"/>
                    <a:pt x="78" y="1353"/>
                  </a:cubicBezTo>
                  <a:cubicBezTo>
                    <a:pt x="82" y="1339"/>
                    <a:pt x="89" y="1322"/>
                    <a:pt x="92" y="1305"/>
                  </a:cubicBezTo>
                  <a:cubicBezTo>
                    <a:pt x="98" y="1292"/>
                    <a:pt x="103" y="1275"/>
                    <a:pt x="109" y="1254"/>
                  </a:cubicBezTo>
                  <a:cubicBezTo>
                    <a:pt x="129" y="1182"/>
                    <a:pt x="167" y="1101"/>
                    <a:pt x="218" y="1016"/>
                  </a:cubicBezTo>
                  <a:cubicBezTo>
                    <a:pt x="272" y="931"/>
                    <a:pt x="340" y="843"/>
                    <a:pt x="418" y="761"/>
                  </a:cubicBezTo>
                  <a:cubicBezTo>
                    <a:pt x="500" y="676"/>
                    <a:pt x="602" y="604"/>
                    <a:pt x="721" y="557"/>
                  </a:cubicBezTo>
                  <a:cubicBezTo>
                    <a:pt x="837" y="506"/>
                    <a:pt x="970" y="475"/>
                    <a:pt x="1106" y="462"/>
                  </a:cubicBezTo>
                  <a:cubicBezTo>
                    <a:pt x="1123" y="462"/>
                    <a:pt x="1139" y="462"/>
                    <a:pt x="1160" y="458"/>
                  </a:cubicBezTo>
                  <a:lnTo>
                    <a:pt x="1211" y="458"/>
                  </a:lnTo>
                  <a:cubicBezTo>
                    <a:pt x="1246" y="462"/>
                    <a:pt x="1282" y="462"/>
                    <a:pt x="1317" y="468"/>
                  </a:cubicBezTo>
                  <a:cubicBezTo>
                    <a:pt x="1384" y="479"/>
                    <a:pt x="1456" y="493"/>
                    <a:pt x="1521" y="513"/>
                  </a:cubicBezTo>
                  <a:cubicBezTo>
                    <a:pt x="1657" y="557"/>
                    <a:pt x="1783" y="625"/>
                    <a:pt x="1891" y="717"/>
                  </a:cubicBezTo>
                  <a:cubicBezTo>
                    <a:pt x="2004" y="805"/>
                    <a:pt x="2092" y="914"/>
                    <a:pt x="2153" y="1033"/>
                  </a:cubicBezTo>
                  <a:cubicBezTo>
                    <a:pt x="2184" y="1094"/>
                    <a:pt x="2208" y="1155"/>
                    <a:pt x="2225" y="1217"/>
                  </a:cubicBezTo>
                  <a:cubicBezTo>
                    <a:pt x="2242" y="1281"/>
                    <a:pt x="2252" y="1346"/>
                    <a:pt x="2255" y="1411"/>
                  </a:cubicBezTo>
                  <a:cubicBezTo>
                    <a:pt x="2255" y="1543"/>
                    <a:pt x="2235" y="1672"/>
                    <a:pt x="2188" y="1788"/>
                  </a:cubicBezTo>
                  <a:cubicBezTo>
                    <a:pt x="2164" y="1843"/>
                    <a:pt x="2133" y="1897"/>
                    <a:pt x="2099" y="1945"/>
                  </a:cubicBezTo>
                  <a:cubicBezTo>
                    <a:pt x="2065" y="1989"/>
                    <a:pt x="2024" y="2030"/>
                    <a:pt x="1980" y="2064"/>
                  </a:cubicBezTo>
                  <a:cubicBezTo>
                    <a:pt x="1891" y="2132"/>
                    <a:pt x="1792" y="2187"/>
                    <a:pt x="1701" y="2217"/>
                  </a:cubicBezTo>
                  <a:cubicBezTo>
                    <a:pt x="1609" y="2248"/>
                    <a:pt x="1517" y="2261"/>
                    <a:pt x="1446" y="2261"/>
                  </a:cubicBezTo>
                  <a:cubicBezTo>
                    <a:pt x="1409" y="2261"/>
                    <a:pt x="1374" y="2258"/>
                    <a:pt x="1343" y="2258"/>
                  </a:cubicBezTo>
                  <a:cubicBezTo>
                    <a:pt x="1313" y="2254"/>
                    <a:pt x="1290" y="2251"/>
                    <a:pt x="1269" y="2248"/>
                  </a:cubicBezTo>
                  <a:cubicBezTo>
                    <a:pt x="1228" y="2234"/>
                    <a:pt x="1208" y="2227"/>
                    <a:pt x="1208" y="2227"/>
                  </a:cubicBezTo>
                  <a:lnTo>
                    <a:pt x="1208" y="2227"/>
                  </a:lnTo>
                  <a:cubicBezTo>
                    <a:pt x="1208" y="2227"/>
                    <a:pt x="1225" y="2237"/>
                    <a:pt x="1262" y="2264"/>
                  </a:cubicBezTo>
                  <a:cubicBezTo>
                    <a:pt x="1279" y="2275"/>
                    <a:pt x="1303" y="2289"/>
                    <a:pt x="1327" y="2305"/>
                  </a:cubicBezTo>
                  <a:cubicBezTo>
                    <a:pt x="1357" y="2319"/>
                    <a:pt x="1388" y="2336"/>
                    <a:pt x="1429" y="2353"/>
                  </a:cubicBezTo>
                  <a:cubicBezTo>
                    <a:pt x="1507" y="2377"/>
                    <a:pt x="1609" y="2400"/>
                    <a:pt x="1728" y="2400"/>
                  </a:cubicBezTo>
                  <a:cubicBezTo>
                    <a:pt x="1847" y="2400"/>
                    <a:pt x="1987" y="2374"/>
                    <a:pt x="2126" y="2305"/>
                  </a:cubicBezTo>
                  <a:cubicBezTo>
                    <a:pt x="2194" y="2268"/>
                    <a:pt x="2266" y="2223"/>
                    <a:pt x="2331" y="2169"/>
                  </a:cubicBezTo>
                  <a:cubicBezTo>
                    <a:pt x="2395" y="2111"/>
                    <a:pt x="2456" y="2047"/>
                    <a:pt x="2507" y="1972"/>
                  </a:cubicBezTo>
                  <a:cubicBezTo>
                    <a:pt x="2613" y="1822"/>
                    <a:pt x="2684" y="1636"/>
                    <a:pt x="2701" y="1435"/>
                  </a:cubicBezTo>
                  <a:cubicBezTo>
                    <a:pt x="2715" y="1336"/>
                    <a:pt x="2711" y="1231"/>
                    <a:pt x="2698" y="1125"/>
                  </a:cubicBezTo>
                  <a:cubicBezTo>
                    <a:pt x="2681" y="1023"/>
                    <a:pt x="2650" y="917"/>
                    <a:pt x="2606" y="819"/>
                  </a:cubicBezTo>
                  <a:cubicBezTo>
                    <a:pt x="2521" y="622"/>
                    <a:pt x="2381" y="452"/>
                    <a:pt x="2215" y="315"/>
                  </a:cubicBezTo>
                  <a:cubicBezTo>
                    <a:pt x="2048" y="186"/>
                    <a:pt x="1854" y="91"/>
                    <a:pt x="1650" y="39"/>
                  </a:cubicBezTo>
                  <a:cubicBezTo>
                    <a:pt x="1536" y="12"/>
                    <a:pt x="1419" y="1"/>
                    <a:pt x="1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0"/>
            <p:cNvSpPr/>
            <p:nvPr/>
          </p:nvSpPr>
          <p:spPr>
            <a:xfrm>
              <a:off x="585367" y="367152"/>
              <a:ext cx="95131" cy="81610"/>
            </a:xfrm>
            <a:custGeom>
              <a:avLst/>
              <a:gdLst/>
              <a:ahLst/>
              <a:cxnLst/>
              <a:rect l="l" t="t" r="r" b="b"/>
              <a:pathLst>
                <a:path w="2167" h="1859" extrusionOk="0">
                  <a:moveTo>
                    <a:pt x="1137" y="0"/>
                  </a:moveTo>
                  <a:cubicBezTo>
                    <a:pt x="939" y="0"/>
                    <a:pt x="732" y="60"/>
                    <a:pt x="551" y="164"/>
                  </a:cubicBezTo>
                  <a:cubicBezTo>
                    <a:pt x="337" y="294"/>
                    <a:pt x="160" y="491"/>
                    <a:pt x="75" y="715"/>
                  </a:cubicBezTo>
                  <a:cubicBezTo>
                    <a:pt x="31" y="825"/>
                    <a:pt x="11" y="937"/>
                    <a:pt x="7" y="1042"/>
                  </a:cubicBezTo>
                  <a:cubicBezTo>
                    <a:pt x="0" y="1151"/>
                    <a:pt x="11" y="1249"/>
                    <a:pt x="27" y="1338"/>
                  </a:cubicBezTo>
                  <a:cubicBezTo>
                    <a:pt x="44" y="1430"/>
                    <a:pt x="72" y="1508"/>
                    <a:pt x="106" y="1573"/>
                  </a:cubicBezTo>
                  <a:cubicBezTo>
                    <a:pt x="137" y="1641"/>
                    <a:pt x="170" y="1692"/>
                    <a:pt x="198" y="1736"/>
                  </a:cubicBezTo>
                  <a:cubicBezTo>
                    <a:pt x="231" y="1777"/>
                    <a:pt x="256" y="1808"/>
                    <a:pt x="276" y="1828"/>
                  </a:cubicBezTo>
                  <a:cubicBezTo>
                    <a:pt x="293" y="1848"/>
                    <a:pt x="303" y="1858"/>
                    <a:pt x="303" y="1858"/>
                  </a:cubicBezTo>
                  <a:cubicBezTo>
                    <a:pt x="303" y="1858"/>
                    <a:pt x="297" y="1848"/>
                    <a:pt x="283" y="1821"/>
                  </a:cubicBezTo>
                  <a:cubicBezTo>
                    <a:pt x="269" y="1800"/>
                    <a:pt x="252" y="1764"/>
                    <a:pt x="235" y="1715"/>
                  </a:cubicBezTo>
                  <a:cubicBezTo>
                    <a:pt x="195" y="1627"/>
                    <a:pt x="160" y="1488"/>
                    <a:pt x="146" y="1324"/>
                  </a:cubicBezTo>
                  <a:cubicBezTo>
                    <a:pt x="133" y="1158"/>
                    <a:pt x="164" y="968"/>
                    <a:pt x="248" y="787"/>
                  </a:cubicBezTo>
                  <a:cubicBezTo>
                    <a:pt x="333" y="610"/>
                    <a:pt x="476" y="447"/>
                    <a:pt x="657" y="338"/>
                  </a:cubicBezTo>
                  <a:cubicBezTo>
                    <a:pt x="827" y="232"/>
                    <a:pt x="1025" y="178"/>
                    <a:pt x="1213" y="178"/>
                  </a:cubicBezTo>
                  <a:cubicBezTo>
                    <a:pt x="1224" y="178"/>
                    <a:pt x="1235" y="178"/>
                    <a:pt x="1245" y="178"/>
                  </a:cubicBezTo>
                  <a:cubicBezTo>
                    <a:pt x="1446" y="185"/>
                    <a:pt x="1633" y="249"/>
                    <a:pt x="1773" y="338"/>
                  </a:cubicBezTo>
                  <a:cubicBezTo>
                    <a:pt x="1916" y="423"/>
                    <a:pt x="2018" y="525"/>
                    <a:pt x="2079" y="603"/>
                  </a:cubicBezTo>
                  <a:cubicBezTo>
                    <a:pt x="2109" y="644"/>
                    <a:pt x="2133" y="674"/>
                    <a:pt x="2147" y="698"/>
                  </a:cubicBezTo>
                  <a:cubicBezTo>
                    <a:pt x="2160" y="723"/>
                    <a:pt x="2167" y="736"/>
                    <a:pt x="2167" y="736"/>
                  </a:cubicBezTo>
                  <a:cubicBezTo>
                    <a:pt x="2167" y="736"/>
                    <a:pt x="2164" y="723"/>
                    <a:pt x="2154" y="695"/>
                  </a:cubicBezTo>
                  <a:cubicBezTo>
                    <a:pt x="2143" y="671"/>
                    <a:pt x="2126" y="634"/>
                    <a:pt x="2102" y="586"/>
                  </a:cubicBezTo>
                  <a:cubicBezTo>
                    <a:pt x="2089" y="566"/>
                    <a:pt x="2076" y="542"/>
                    <a:pt x="2062" y="514"/>
                  </a:cubicBezTo>
                  <a:cubicBezTo>
                    <a:pt x="2041" y="488"/>
                    <a:pt x="2024" y="461"/>
                    <a:pt x="2000" y="430"/>
                  </a:cubicBezTo>
                  <a:cubicBezTo>
                    <a:pt x="1960" y="372"/>
                    <a:pt x="1902" y="310"/>
                    <a:pt x="1831" y="256"/>
                  </a:cubicBezTo>
                  <a:cubicBezTo>
                    <a:pt x="1759" y="199"/>
                    <a:pt x="1677" y="144"/>
                    <a:pt x="1582" y="100"/>
                  </a:cubicBezTo>
                  <a:cubicBezTo>
                    <a:pt x="1487" y="56"/>
                    <a:pt x="1378" y="21"/>
                    <a:pt x="1259" y="8"/>
                  </a:cubicBezTo>
                  <a:cubicBezTo>
                    <a:pt x="1219" y="3"/>
                    <a:pt x="1178" y="0"/>
                    <a:pt x="1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0"/>
            <p:cNvSpPr/>
            <p:nvPr/>
          </p:nvSpPr>
          <p:spPr>
            <a:xfrm>
              <a:off x="628653" y="456753"/>
              <a:ext cx="527" cy="5575"/>
            </a:xfrm>
            <a:custGeom>
              <a:avLst/>
              <a:gdLst/>
              <a:ahLst/>
              <a:cxnLst/>
              <a:rect l="l" t="t" r="r" b="b"/>
              <a:pathLst>
                <a:path w="12" h="127" extrusionOk="0">
                  <a:moveTo>
                    <a:pt x="5" y="1"/>
                  </a:moveTo>
                  <a:lnTo>
                    <a:pt x="5" y="8"/>
                  </a:lnTo>
                  <a:cubicBezTo>
                    <a:pt x="5" y="15"/>
                    <a:pt x="0" y="25"/>
                    <a:pt x="0" y="29"/>
                  </a:cubicBezTo>
                  <a:lnTo>
                    <a:pt x="0" y="52"/>
                  </a:lnTo>
                  <a:lnTo>
                    <a:pt x="0" y="62"/>
                  </a:lnTo>
                  <a:lnTo>
                    <a:pt x="0" y="76"/>
                  </a:lnTo>
                  <a:lnTo>
                    <a:pt x="0" y="96"/>
                  </a:lnTo>
                  <a:cubicBezTo>
                    <a:pt x="0" y="103"/>
                    <a:pt x="5" y="114"/>
                    <a:pt x="5" y="117"/>
                  </a:cubicBezTo>
                  <a:lnTo>
                    <a:pt x="5" y="127"/>
                  </a:lnTo>
                  <a:cubicBezTo>
                    <a:pt x="8" y="123"/>
                    <a:pt x="8" y="123"/>
                    <a:pt x="8" y="120"/>
                  </a:cubicBezTo>
                  <a:cubicBezTo>
                    <a:pt x="8" y="117"/>
                    <a:pt x="8" y="106"/>
                    <a:pt x="11" y="100"/>
                  </a:cubicBezTo>
                  <a:lnTo>
                    <a:pt x="11" y="76"/>
                  </a:lnTo>
                  <a:lnTo>
                    <a:pt x="11" y="62"/>
                  </a:lnTo>
                  <a:lnTo>
                    <a:pt x="11" y="49"/>
                  </a:lnTo>
                  <a:lnTo>
                    <a:pt x="11" y="25"/>
                  </a:lnTo>
                  <a:cubicBezTo>
                    <a:pt x="8" y="21"/>
                    <a:pt x="8" y="12"/>
                    <a:pt x="8" y="8"/>
                  </a:cubicBezTo>
                  <a:cubicBezTo>
                    <a:pt x="8" y="1"/>
                    <a:pt x="8" y="1"/>
                    <a:pt x="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0"/>
            <p:cNvSpPr/>
            <p:nvPr/>
          </p:nvSpPr>
          <p:spPr>
            <a:xfrm>
              <a:off x="842231" y="447402"/>
              <a:ext cx="113833" cy="193116"/>
            </a:xfrm>
            <a:custGeom>
              <a:avLst/>
              <a:gdLst/>
              <a:ahLst/>
              <a:cxnLst/>
              <a:rect l="l" t="t" r="r" b="b"/>
              <a:pathLst>
                <a:path w="2593" h="4399" extrusionOk="0">
                  <a:moveTo>
                    <a:pt x="242" y="0"/>
                  </a:moveTo>
                  <a:lnTo>
                    <a:pt x="242" y="0"/>
                  </a:lnTo>
                  <a:cubicBezTo>
                    <a:pt x="242" y="0"/>
                    <a:pt x="258" y="34"/>
                    <a:pt x="289" y="95"/>
                  </a:cubicBezTo>
                  <a:cubicBezTo>
                    <a:pt x="316" y="156"/>
                    <a:pt x="357" y="248"/>
                    <a:pt x="395" y="367"/>
                  </a:cubicBezTo>
                  <a:cubicBezTo>
                    <a:pt x="436" y="490"/>
                    <a:pt x="470" y="639"/>
                    <a:pt x="483" y="813"/>
                  </a:cubicBezTo>
                  <a:cubicBezTo>
                    <a:pt x="490" y="857"/>
                    <a:pt x="490" y="901"/>
                    <a:pt x="494" y="945"/>
                  </a:cubicBezTo>
                  <a:cubicBezTo>
                    <a:pt x="494" y="993"/>
                    <a:pt x="494" y="1041"/>
                    <a:pt x="490" y="1088"/>
                  </a:cubicBezTo>
                  <a:cubicBezTo>
                    <a:pt x="490" y="1136"/>
                    <a:pt x="487" y="1187"/>
                    <a:pt x="483" y="1234"/>
                  </a:cubicBezTo>
                  <a:cubicBezTo>
                    <a:pt x="476" y="1286"/>
                    <a:pt x="473" y="1337"/>
                    <a:pt x="462" y="1388"/>
                  </a:cubicBezTo>
                  <a:cubicBezTo>
                    <a:pt x="432" y="1595"/>
                    <a:pt x="354" y="1813"/>
                    <a:pt x="266" y="2044"/>
                  </a:cubicBezTo>
                  <a:cubicBezTo>
                    <a:pt x="222" y="2164"/>
                    <a:pt x="173" y="2286"/>
                    <a:pt x="129" y="2412"/>
                  </a:cubicBezTo>
                  <a:cubicBezTo>
                    <a:pt x="89" y="2541"/>
                    <a:pt x="48" y="2680"/>
                    <a:pt x="27" y="2826"/>
                  </a:cubicBezTo>
                  <a:cubicBezTo>
                    <a:pt x="4" y="2973"/>
                    <a:pt x="0" y="3129"/>
                    <a:pt x="24" y="3289"/>
                  </a:cubicBezTo>
                  <a:cubicBezTo>
                    <a:pt x="38" y="3368"/>
                    <a:pt x="58" y="3446"/>
                    <a:pt x="85" y="3524"/>
                  </a:cubicBezTo>
                  <a:cubicBezTo>
                    <a:pt x="116" y="3599"/>
                    <a:pt x="150" y="3674"/>
                    <a:pt x="191" y="3742"/>
                  </a:cubicBezTo>
                  <a:cubicBezTo>
                    <a:pt x="276" y="3885"/>
                    <a:pt x="385" y="4010"/>
                    <a:pt x="514" y="4112"/>
                  </a:cubicBezTo>
                  <a:cubicBezTo>
                    <a:pt x="578" y="4167"/>
                    <a:pt x="650" y="4211"/>
                    <a:pt x="725" y="4252"/>
                  </a:cubicBezTo>
                  <a:cubicBezTo>
                    <a:pt x="800" y="4289"/>
                    <a:pt x="878" y="4320"/>
                    <a:pt x="960" y="4344"/>
                  </a:cubicBezTo>
                  <a:cubicBezTo>
                    <a:pt x="1086" y="4380"/>
                    <a:pt x="1217" y="4398"/>
                    <a:pt x="1348" y="4398"/>
                  </a:cubicBezTo>
                  <a:cubicBezTo>
                    <a:pt x="1550" y="4398"/>
                    <a:pt x="1751" y="4356"/>
                    <a:pt x="1932" y="4269"/>
                  </a:cubicBezTo>
                  <a:cubicBezTo>
                    <a:pt x="2082" y="4194"/>
                    <a:pt x="2214" y="4095"/>
                    <a:pt x="2324" y="3969"/>
                  </a:cubicBezTo>
                  <a:cubicBezTo>
                    <a:pt x="2432" y="3847"/>
                    <a:pt x="2517" y="3694"/>
                    <a:pt x="2555" y="3531"/>
                  </a:cubicBezTo>
                  <a:cubicBezTo>
                    <a:pt x="2592" y="3364"/>
                    <a:pt x="2579" y="3194"/>
                    <a:pt x="2521" y="3041"/>
                  </a:cubicBezTo>
                  <a:cubicBezTo>
                    <a:pt x="2467" y="2891"/>
                    <a:pt x="2361" y="2759"/>
                    <a:pt x="2232" y="2671"/>
                  </a:cubicBezTo>
                  <a:cubicBezTo>
                    <a:pt x="2197" y="2650"/>
                    <a:pt x="2164" y="2630"/>
                    <a:pt x="2126" y="2613"/>
                  </a:cubicBezTo>
                  <a:cubicBezTo>
                    <a:pt x="2109" y="2605"/>
                    <a:pt x="2089" y="2599"/>
                    <a:pt x="2072" y="2592"/>
                  </a:cubicBezTo>
                  <a:cubicBezTo>
                    <a:pt x="2051" y="2589"/>
                    <a:pt x="2034" y="2582"/>
                    <a:pt x="2014" y="2578"/>
                  </a:cubicBezTo>
                  <a:cubicBezTo>
                    <a:pt x="1968" y="2568"/>
                    <a:pt x="1922" y="2562"/>
                    <a:pt x="1876" y="2562"/>
                  </a:cubicBezTo>
                  <a:cubicBezTo>
                    <a:pt x="1848" y="2562"/>
                    <a:pt x="1820" y="2564"/>
                    <a:pt x="1793" y="2568"/>
                  </a:cubicBezTo>
                  <a:cubicBezTo>
                    <a:pt x="1721" y="2575"/>
                    <a:pt x="1654" y="2599"/>
                    <a:pt x="1589" y="2622"/>
                  </a:cubicBezTo>
                  <a:cubicBezTo>
                    <a:pt x="1524" y="2650"/>
                    <a:pt x="1467" y="2684"/>
                    <a:pt x="1415" y="2732"/>
                  </a:cubicBezTo>
                  <a:cubicBezTo>
                    <a:pt x="1313" y="2817"/>
                    <a:pt x="1245" y="2949"/>
                    <a:pt x="1235" y="3071"/>
                  </a:cubicBezTo>
                  <a:cubicBezTo>
                    <a:pt x="1225" y="3194"/>
                    <a:pt x="1255" y="3306"/>
                    <a:pt x="1303" y="3398"/>
                  </a:cubicBezTo>
                  <a:cubicBezTo>
                    <a:pt x="1351" y="3487"/>
                    <a:pt x="1415" y="3558"/>
                    <a:pt x="1490" y="3609"/>
                  </a:cubicBezTo>
                  <a:cubicBezTo>
                    <a:pt x="1565" y="3657"/>
                    <a:pt x="1640" y="3680"/>
                    <a:pt x="1712" y="3694"/>
                  </a:cubicBezTo>
                  <a:cubicBezTo>
                    <a:pt x="1728" y="3696"/>
                    <a:pt x="1745" y="3697"/>
                    <a:pt x="1761" y="3697"/>
                  </a:cubicBezTo>
                  <a:cubicBezTo>
                    <a:pt x="1876" y="3697"/>
                    <a:pt x="1966" y="3657"/>
                    <a:pt x="2014" y="3613"/>
                  </a:cubicBezTo>
                  <a:cubicBezTo>
                    <a:pt x="2018" y="3605"/>
                    <a:pt x="2024" y="3602"/>
                    <a:pt x="2031" y="3595"/>
                  </a:cubicBezTo>
                  <a:cubicBezTo>
                    <a:pt x="2034" y="3589"/>
                    <a:pt x="2041" y="3585"/>
                    <a:pt x="2045" y="3578"/>
                  </a:cubicBezTo>
                  <a:cubicBezTo>
                    <a:pt x="2048" y="3575"/>
                    <a:pt x="2054" y="3569"/>
                    <a:pt x="2059" y="3564"/>
                  </a:cubicBezTo>
                  <a:cubicBezTo>
                    <a:pt x="2059" y="3558"/>
                    <a:pt x="2062" y="3555"/>
                    <a:pt x="2065" y="3551"/>
                  </a:cubicBezTo>
                  <a:cubicBezTo>
                    <a:pt x="2075" y="3538"/>
                    <a:pt x="2079" y="3528"/>
                    <a:pt x="2079" y="3528"/>
                  </a:cubicBezTo>
                  <a:lnTo>
                    <a:pt x="2079" y="3528"/>
                  </a:lnTo>
                  <a:cubicBezTo>
                    <a:pt x="2079" y="3528"/>
                    <a:pt x="2059" y="3561"/>
                    <a:pt x="2001" y="3592"/>
                  </a:cubicBezTo>
                  <a:cubicBezTo>
                    <a:pt x="1967" y="3612"/>
                    <a:pt x="1918" y="3624"/>
                    <a:pt x="1862" y="3624"/>
                  </a:cubicBezTo>
                  <a:cubicBezTo>
                    <a:pt x="1822" y="3624"/>
                    <a:pt x="1778" y="3618"/>
                    <a:pt x="1732" y="3602"/>
                  </a:cubicBezTo>
                  <a:cubicBezTo>
                    <a:pt x="1674" y="3585"/>
                    <a:pt x="1616" y="3555"/>
                    <a:pt x="1569" y="3507"/>
                  </a:cubicBezTo>
                  <a:cubicBezTo>
                    <a:pt x="1524" y="3462"/>
                    <a:pt x="1483" y="3398"/>
                    <a:pt x="1459" y="3327"/>
                  </a:cubicBezTo>
                  <a:cubicBezTo>
                    <a:pt x="1436" y="3255"/>
                    <a:pt x="1426" y="3173"/>
                    <a:pt x="1442" y="3099"/>
                  </a:cubicBezTo>
                  <a:cubicBezTo>
                    <a:pt x="1446" y="3082"/>
                    <a:pt x="1453" y="3062"/>
                    <a:pt x="1459" y="3044"/>
                  </a:cubicBezTo>
                  <a:cubicBezTo>
                    <a:pt x="1463" y="3034"/>
                    <a:pt x="1467" y="3027"/>
                    <a:pt x="1470" y="3017"/>
                  </a:cubicBezTo>
                  <a:cubicBezTo>
                    <a:pt x="1473" y="3010"/>
                    <a:pt x="1480" y="3000"/>
                    <a:pt x="1483" y="2993"/>
                  </a:cubicBezTo>
                  <a:cubicBezTo>
                    <a:pt x="1503" y="2960"/>
                    <a:pt x="1531" y="2932"/>
                    <a:pt x="1565" y="2905"/>
                  </a:cubicBezTo>
                  <a:cubicBezTo>
                    <a:pt x="1596" y="2878"/>
                    <a:pt x="1633" y="2854"/>
                    <a:pt x="1677" y="2840"/>
                  </a:cubicBezTo>
                  <a:cubicBezTo>
                    <a:pt x="1718" y="2823"/>
                    <a:pt x="1765" y="2817"/>
                    <a:pt x="1810" y="2817"/>
                  </a:cubicBezTo>
                  <a:cubicBezTo>
                    <a:pt x="1858" y="2817"/>
                    <a:pt x="1905" y="2823"/>
                    <a:pt x="1946" y="2837"/>
                  </a:cubicBezTo>
                  <a:lnTo>
                    <a:pt x="1977" y="2847"/>
                  </a:lnTo>
                  <a:cubicBezTo>
                    <a:pt x="1987" y="2854"/>
                    <a:pt x="1997" y="2857"/>
                    <a:pt x="2007" y="2864"/>
                  </a:cubicBezTo>
                  <a:cubicBezTo>
                    <a:pt x="2024" y="2875"/>
                    <a:pt x="2045" y="2888"/>
                    <a:pt x="2062" y="2905"/>
                  </a:cubicBezTo>
                  <a:cubicBezTo>
                    <a:pt x="2133" y="2963"/>
                    <a:pt x="2188" y="3051"/>
                    <a:pt x="2214" y="3150"/>
                  </a:cubicBezTo>
                  <a:cubicBezTo>
                    <a:pt x="2246" y="3245"/>
                    <a:pt x="2252" y="3354"/>
                    <a:pt x="2228" y="3456"/>
                  </a:cubicBezTo>
                  <a:cubicBezTo>
                    <a:pt x="2201" y="3558"/>
                    <a:pt x="2147" y="3657"/>
                    <a:pt x="2068" y="3745"/>
                  </a:cubicBezTo>
                  <a:cubicBezTo>
                    <a:pt x="1990" y="3834"/>
                    <a:pt x="1891" y="3905"/>
                    <a:pt x="1783" y="3956"/>
                  </a:cubicBezTo>
                  <a:cubicBezTo>
                    <a:pt x="1648" y="4018"/>
                    <a:pt x="1496" y="4050"/>
                    <a:pt x="1344" y="4050"/>
                  </a:cubicBezTo>
                  <a:cubicBezTo>
                    <a:pt x="1246" y="4050"/>
                    <a:pt x="1148" y="4037"/>
                    <a:pt x="1054" y="4010"/>
                  </a:cubicBezTo>
                  <a:cubicBezTo>
                    <a:pt x="936" y="3977"/>
                    <a:pt x="823" y="3922"/>
                    <a:pt x="725" y="3847"/>
                  </a:cubicBezTo>
                  <a:cubicBezTo>
                    <a:pt x="626" y="3769"/>
                    <a:pt x="538" y="3677"/>
                    <a:pt x="473" y="3572"/>
                  </a:cubicBezTo>
                  <a:cubicBezTo>
                    <a:pt x="439" y="3517"/>
                    <a:pt x="412" y="3462"/>
                    <a:pt x="388" y="3405"/>
                  </a:cubicBezTo>
                  <a:cubicBezTo>
                    <a:pt x="365" y="3351"/>
                    <a:pt x="347" y="3293"/>
                    <a:pt x="333" y="3231"/>
                  </a:cubicBezTo>
                  <a:cubicBezTo>
                    <a:pt x="310" y="3112"/>
                    <a:pt x="307" y="2986"/>
                    <a:pt x="320" y="2864"/>
                  </a:cubicBezTo>
                  <a:cubicBezTo>
                    <a:pt x="344" y="2613"/>
                    <a:pt x="422" y="2364"/>
                    <a:pt x="494" y="2123"/>
                  </a:cubicBezTo>
                  <a:cubicBezTo>
                    <a:pt x="561" y="1881"/>
                    <a:pt x="626" y="1639"/>
                    <a:pt x="643" y="1412"/>
                  </a:cubicBezTo>
                  <a:cubicBezTo>
                    <a:pt x="654" y="1296"/>
                    <a:pt x="654" y="1187"/>
                    <a:pt x="643" y="1082"/>
                  </a:cubicBezTo>
                  <a:cubicBezTo>
                    <a:pt x="640" y="1030"/>
                    <a:pt x="630" y="983"/>
                    <a:pt x="622" y="936"/>
                  </a:cubicBezTo>
                  <a:cubicBezTo>
                    <a:pt x="613" y="884"/>
                    <a:pt x="605" y="840"/>
                    <a:pt x="596" y="796"/>
                  </a:cubicBezTo>
                  <a:cubicBezTo>
                    <a:pt x="555" y="616"/>
                    <a:pt x="497" y="469"/>
                    <a:pt x="446" y="350"/>
                  </a:cubicBezTo>
                  <a:cubicBezTo>
                    <a:pt x="388" y="231"/>
                    <a:pt x="337" y="146"/>
                    <a:pt x="299" y="88"/>
                  </a:cubicBezTo>
                  <a:cubicBezTo>
                    <a:pt x="262" y="30"/>
                    <a:pt x="24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0"/>
            <p:cNvSpPr/>
            <p:nvPr/>
          </p:nvSpPr>
          <p:spPr>
            <a:xfrm>
              <a:off x="547744" y="362542"/>
              <a:ext cx="132183" cy="277580"/>
            </a:xfrm>
            <a:custGeom>
              <a:avLst/>
              <a:gdLst/>
              <a:ahLst/>
              <a:cxnLst/>
              <a:rect l="l" t="t" r="r" b="b"/>
              <a:pathLst>
                <a:path w="3011" h="6323" extrusionOk="0">
                  <a:moveTo>
                    <a:pt x="738" y="1"/>
                  </a:moveTo>
                  <a:cubicBezTo>
                    <a:pt x="738" y="1"/>
                    <a:pt x="728" y="7"/>
                    <a:pt x="705" y="24"/>
                  </a:cubicBezTo>
                  <a:cubicBezTo>
                    <a:pt x="684" y="41"/>
                    <a:pt x="650" y="62"/>
                    <a:pt x="612" y="96"/>
                  </a:cubicBezTo>
                  <a:cubicBezTo>
                    <a:pt x="592" y="113"/>
                    <a:pt x="568" y="130"/>
                    <a:pt x="545" y="154"/>
                  </a:cubicBezTo>
                  <a:cubicBezTo>
                    <a:pt x="524" y="178"/>
                    <a:pt x="496" y="201"/>
                    <a:pt x="476" y="232"/>
                  </a:cubicBezTo>
                  <a:cubicBezTo>
                    <a:pt x="463" y="246"/>
                    <a:pt x="449" y="263"/>
                    <a:pt x="439" y="280"/>
                  </a:cubicBezTo>
                  <a:cubicBezTo>
                    <a:pt x="425" y="297"/>
                    <a:pt x="415" y="313"/>
                    <a:pt x="402" y="330"/>
                  </a:cubicBezTo>
                  <a:cubicBezTo>
                    <a:pt x="388" y="351"/>
                    <a:pt x="378" y="368"/>
                    <a:pt x="367" y="392"/>
                  </a:cubicBezTo>
                  <a:cubicBezTo>
                    <a:pt x="358" y="412"/>
                    <a:pt x="344" y="432"/>
                    <a:pt x="337" y="456"/>
                  </a:cubicBezTo>
                  <a:cubicBezTo>
                    <a:pt x="296" y="548"/>
                    <a:pt x="272" y="657"/>
                    <a:pt x="262" y="776"/>
                  </a:cubicBezTo>
                  <a:cubicBezTo>
                    <a:pt x="251" y="899"/>
                    <a:pt x="259" y="1028"/>
                    <a:pt x="286" y="1164"/>
                  </a:cubicBezTo>
                  <a:cubicBezTo>
                    <a:pt x="340" y="1440"/>
                    <a:pt x="469" y="1729"/>
                    <a:pt x="653" y="2015"/>
                  </a:cubicBezTo>
                  <a:cubicBezTo>
                    <a:pt x="745" y="2158"/>
                    <a:pt x="851" y="2297"/>
                    <a:pt x="973" y="2436"/>
                  </a:cubicBezTo>
                  <a:cubicBezTo>
                    <a:pt x="1034" y="2505"/>
                    <a:pt x="1099" y="2572"/>
                    <a:pt x="1167" y="2637"/>
                  </a:cubicBezTo>
                  <a:cubicBezTo>
                    <a:pt x="1187" y="2654"/>
                    <a:pt x="1204" y="2671"/>
                    <a:pt x="1221" y="2688"/>
                  </a:cubicBezTo>
                  <a:cubicBezTo>
                    <a:pt x="1238" y="2701"/>
                    <a:pt x="1256" y="2718"/>
                    <a:pt x="1276" y="2732"/>
                  </a:cubicBezTo>
                  <a:cubicBezTo>
                    <a:pt x="1310" y="2763"/>
                    <a:pt x="1347" y="2794"/>
                    <a:pt x="1381" y="2828"/>
                  </a:cubicBezTo>
                  <a:cubicBezTo>
                    <a:pt x="1670" y="3076"/>
                    <a:pt x="1980" y="3324"/>
                    <a:pt x="2242" y="3624"/>
                  </a:cubicBezTo>
                  <a:cubicBezTo>
                    <a:pt x="2310" y="3698"/>
                    <a:pt x="2371" y="3776"/>
                    <a:pt x="2429" y="3858"/>
                  </a:cubicBezTo>
                  <a:cubicBezTo>
                    <a:pt x="2484" y="3940"/>
                    <a:pt x="2534" y="4025"/>
                    <a:pt x="2575" y="4114"/>
                  </a:cubicBezTo>
                  <a:cubicBezTo>
                    <a:pt x="2664" y="4293"/>
                    <a:pt x="2715" y="4484"/>
                    <a:pt x="2725" y="4681"/>
                  </a:cubicBezTo>
                  <a:cubicBezTo>
                    <a:pt x="2728" y="4780"/>
                    <a:pt x="2721" y="4882"/>
                    <a:pt x="2705" y="4977"/>
                  </a:cubicBezTo>
                  <a:cubicBezTo>
                    <a:pt x="2688" y="5076"/>
                    <a:pt x="2660" y="5168"/>
                    <a:pt x="2623" y="5260"/>
                  </a:cubicBezTo>
                  <a:cubicBezTo>
                    <a:pt x="2582" y="5348"/>
                    <a:pt x="2531" y="5433"/>
                    <a:pt x="2473" y="5511"/>
                  </a:cubicBezTo>
                  <a:cubicBezTo>
                    <a:pt x="2412" y="5590"/>
                    <a:pt x="2344" y="5661"/>
                    <a:pt x="2266" y="5722"/>
                  </a:cubicBezTo>
                  <a:cubicBezTo>
                    <a:pt x="2027" y="5919"/>
                    <a:pt x="1716" y="6028"/>
                    <a:pt x="1412" y="6028"/>
                  </a:cubicBezTo>
                  <a:cubicBezTo>
                    <a:pt x="1326" y="6028"/>
                    <a:pt x="1240" y="6019"/>
                    <a:pt x="1157" y="6001"/>
                  </a:cubicBezTo>
                  <a:cubicBezTo>
                    <a:pt x="1061" y="5978"/>
                    <a:pt x="970" y="5946"/>
                    <a:pt x="884" y="5906"/>
                  </a:cubicBezTo>
                  <a:cubicBezTo>
                    <a:pt x="799" y="5862"/>
                    <a:pt x="721" y="5808"/>
                    <a:pt x="647" y="5746"/>
                  </a:cubicBezTo>
                  <a:lnTo>
                    <a:pt x="595" y="5698"/>
                  </a:lnTo>
                  <a:cubicBezTo>
                    <a:pt x="578" y="5685"/>
                    <a:pt x="562" y="5665"/>
                    <a:pt x="545" y="5648"/>
                  </a:cubicBezTo>
                  <a:cubicBezTo>
                    <a:pt x="514" y="5613"/>
                    <a:pt x="483" y="5576"/>
                    <a:pt x="456" y="5538"/>
                  </a:cubicBezTo>
                  <a:cubicBezTo>
                    <a:pt x="402" y="5467"/>
                    <a:pt x="361" y="5386"/>
                    <a:pt x="330" y="5301"/>
                  </a:cubicBezTo>
                  <a:cubicBezTo>
                    <a:pt x="276" y="5130"/>
                    <a:pt x="272" y="4946"/>
                    <a:pt x="327" y="4790"/>
                  </a:cubicBezTo>
                  <a:cubicBezTo>
                    <a:pt x="354" y="4712"/>
                    <a:pt x="394" y="4644"/>
                    <a:pt x="449" y="4583"/>
                  </a:cubicBezTo>
                  <a:cubicBezTo>
                    <a:pt x="504" y="4522"/>
                    <a:pt x="571" y="4474"/>
                    <a:pt x="643" y="4436"/>
                  </a:cubicBezTo>
                  <a:cubicBezTo>
                    <a:pt x="764" y="4376"/>
                    <a:pt x="899" y="4346"/>
                    <a:pt x="1029" y="4346"/>
                  </a:cubicBezTo>
                  <a:cubicBezTo>
                    <a:pt x="1059" y="4346"/>
                    <a:pt x="1089" y="4348"/>
                    <a:pt x="1119" y="4351"/>
                  </a:cubicBezTo>
                  <a:cubicBezTo>
                    <a:pt x="1279" y="4368"/>
                    <a:pt x="1429" y="4430"/>
                    <a:pt x="1541" y="4522"/>
                  </a:cubicBezTo>
                  <a:cubicBezTo>
                    <a:pt x="1595" y="4569"/>
                    <a:pt x="1643" y="4624"/>
                    <a:pt x="1677" y="4681"/>
                  </a:cubicBezTo>
                  <a:cubicBezTo>
                    <a:pt x="1714" y="4739"/>
                    <a:pt x="1738" y="4804"/>
                    <a:pt x="1749" y="4869"/>
                  </a:cubicBezTo>
                  <a:cubicBezTo>
                    <a:pt x="1769" y="5001"/>
                    <a:pt x="1752" y="5134"/>
                    <a:pt x="1697" y="5239"/>
                  </a:cubicBezTo>
                  <a:cubicBezTo>
                    <a:pt x="1670" y="5293"/>
                    <a:pt x="1636" y="5338"/>
                    <a:pt x="1592" y="5375"/>
                  </a:cubicBezTo>
                  <a:cubicBezTo>
                    <a:pt x="1551" y="5409"/>
                    <a:pt x="1504" y="5440"/>
                    <a:pt x="1452" y="5457"/>
                  </a:cubicBezTo>
                  <a:cubicBezTo>
                    <a:pt x="1409" y="5472"/>
                    <a:pt x="1365" y="5478"/>
                    <a:pt x="1322" y="5478"/>
                  </a:cubicBezTo>
                  <a:cubicBezTo>
                    <a:pt x="1267" y="5478"/>
                    <a:pt x="1214" y="5468"/>
                    <a:pt x="1167" y="5450"/>
                  </a:cubicBezTo>
                  <a:cubicBezTo>
                    <a:pt x="1078" y="5420"/>
                    <a:pt x="1011" y="5372"/>
                    <a:pt x="956" y="5324"/>
                  </a:cubicBezTo>
                  <a:cubicBezTo>
                    <a:pt x="929" y="5301"/>
                    <a:pt x="909" y="5273"/>
                    <a:pt x="888" y="5249"/>
                  </a:cubicBezTo>
                  <a:cubicBezTo>
                    <a:pt x="871" y="5222"/>
                    <a:pt x="854" y="5202"/>
                    <a:pt x="840" y="5178"/>
                  </a:cubicBezTo>
                  <a:cubicBezTo>
                    <a:pt x="834" y="5168"/>
                    <a:pt x="830" y="5158"/>
                    <a:pt x="823" y="5147"/>
                  </a:cubicBezTo>
                  <a:cubicBezTo>
                    <a:pt x="820" y="5137"/>
                    <a:pt x="816" y="5127"/>
                    <a:pt x="813" y="5117"/>
                  </a:cubicBezTo>
                  <a:cubicBezTo>
                    <a:pt x="807" y="5106"/>
                    <a:pt x="803" y="5100"/>
                    <a:pt x="799" y="5093"/>
                  </a:cubicBezTo>
                  <a:cubicBezTo>
                    <a:pt x="799" y="5083"/>
                    <a:pt x="796" y="5076"/>
                    <a:pt x="793" y="5069"/>
                  </a:cubicBezTo>
                  <a:cubicBezTo>
                    <a:pt x="786" y="5045"/>
                    <a:pt x="782" y="5032"/>
                    <a:pt x="782" y="5032"/>
                  </a:cubicBezTo>
                  <a:lnTo>
                    <a:pt x="782" y="5032"/>
                  </a:lnTo>
                  <a:cubicBezTo>
                    <a:pt x="782" y="5032"/>
                    <a:pt x="786" y="5045"/>
                    <a:pt x="789" y="5073"/>
                  </a:cubicBezTo>
                  <a:cubicBezTo>
                    <a:pt x="793" y="5079"/>
                    <a:pt x="793" y="5086"/>
                    <a:pt x="793" y="5093"/>
                  </a:cubicBezTo>
                  <a:cubicBezTo>
                    <a:pt x="796" y="5103"/>
                    <a:pt x="799" y="5110"/>
                    <a:pt x="803" y="5120"/>
                  </a:cubicBezTo>
                  <a:cubicBezTo>
                    <a:pt x="807" y="5130"/>
                    <a:pt x="807" y="5141"/>
                    <a:pt x="810" y="5151"/>
                  </a:cubicBezTo>
                  <a:cubicBezTo>
                    <a:pt x="816" y="5161"/>
                    <a:pt x="820" y="5175"/>
                    <a:pt x="827" y="5185"/>
                  </a:cubicBezTo>
                  <a:cubicBezTo>
                    <a:pt x="834" y="5212"/>
                    <a:pt x="851" y="5236"/>
                    <a:pt x="864" y="5263"/>
                  </a:cubicBezTo>
                  <a:cubicBezTo>
                    <a:pt x="881" y="5290"/>
                    <a:pt x="901" y="5321"/>
                    <a:pt x="929" y="5351"/>
                  </a:cubicBezTo>
                  <a:cubicBezTo>
                    <a:pt x="980" y="5409"/>
                    <a:pt x="1047" y="5471"/>
                    <a:pt x="1140" y="5515"/>
                  </a:cubicBezTo>
                  <a:cubicBezTo>
                    <a:pt x="1187" y="5532"/>
                    <a:pt x="1238" y="5552"/>
                    <a:pt x="1296" y="5555"/>
                  </a:cubicBezTo>
                  <a:cubicBezTo>
                    <a:pt x="1316" y="5559"/>
                    <a:pt x="1335" y="5561"/>
                    <a:pt x="1355" y="5561"/>
                  </a:cubicBezTo>
                  <a:cubicBezTo>
                    <a:pt x="1395" y="5561"/>
                    <a:pt x="1437" y="5554"/>
                    <a:pt x="1480" y="5546"/>
                  </a:cubicBezTo>
                  <a:cubicBezTo>
                    <a:pt x="1541" y="5532"/>
                    <a:pt x="1603" y="5502"/>
                    <a:pt x="1660" y="5464"/>
                  </a:cubicBezTo>
                  <a:cubicBezTo>
                    <a:pt x="1718" y="5420"/>
                    <a:pt x="1769" y="5365"/>
                    <a:pt x="1810" y="5304"/>
                  </a:cubicBezTo>
                  <a:cubicBezTo>
                    <a:pt x="1888" y="5175"/>
                    <a:pt x="1922" y="5015"/>
                    <a:pt x="1905" y="4844"/>
                  </a:cubicBezTo>
                  <a:cubicBezTo>
                    <a:pt x="1898" y="4763"/>
                    <a:pt x="1874" y="4678"/>
                    <a:pt x="1830" y="4596"/>
                  </a:cubicBezTo>
                  <a:cubicBezTo>
                    <a:pt x="1790" y="4515"/>
                    <a:pt x="1732" y="4443"/>
                    <a:pt x="1660" y="4382"/>
                  </a:cubicBezTo>
                  <a:cubicBezTo>
                    <a:pt x="1521" y="4260"/>
                    <a:pt x="1344" y="4178"/>
                    <a:pt x="1146" y="4144"/>
                  </a:cubicBezTo>
                  <a:cubicBezTo>
                    <a:pt x="1094" y="4137"/>
                    <a:pt x="1041" y="4133"/>
                    <a:pt x="987" y="4133"/>
                  </a:cubicBezTo>
                  <a:cubicBezTo>
                    <a:pt x="840" y="4133"/>
                    <a:pt x="688" y="4161"/>
                    <a:pt x="545" y="4226"/>
                  </a:cubicBezTo>
                  <a:cubicBezTo>
                    <a:pt x="446" y="4266"/>
                    <a:pt x="350" y="4331"/>
                    <a:pt x="272" y="4409"/>
                  </a:cubicBezTo>
                  <a:cubicBezTo>
                    <a:pt x="190" y="4491"/>
                    <a:pt x="126" y="4590"/>
                    <a:pt x="85" y="4698"/>
                  </a:cubicBezTo>
                  <a:cubicBezTo>
                    <a:pt x="0" y="4916"/>
                    <a:pt x="0" y="5161"/>
                    <a:pt x="68" y="5386"/>
                  </a:cubicBezTo>
                  <a:cubicBezTo>
                    <a:pt x="102" y="5497"/>
                    <a:pt x="157" y="5607"/>
                    <a:pt x="225" y="5706"/>
                  </a:cubicBezTo>
                  <a:cubicBezTo>
                    <a:pt x="262" y="5750"/>
                    <a:pt x="292" y="5797"/>
                    <a:pt x="333" y="5838"/>
                  </a:cubicBezTo>
                  <a:cubicBezTo>
                    <a:pt x="354" y="5862"/>
                    <a:pt x="374" y="5882"/>
                    <a:pt x="394" y="5902"/>
                  </a:cubicBezTo>
                  <a:lnTo>
                    <a:pt x="460" y="5964"/>
                  </a:lnTo>
                  <a:cubicBezTo>
                    <a:pt x="548" y="6042"/>
                    <a:pt x="647" y="6110"/>
                    <a:pt x="752" y="6164"/>
                  </a:cubicBezTo>
                  <a:cubicBezTo>
                    <a:pt x="860" y="6219"/>
                    <a:pt x="973" y="6260"/>
                    <a:pt x="1092" y="6287"/>
                  </a:cubicBezTo>
                  <a:cubicBezTo>
                    <a:pt x="1200" y="6311"/>
                    <a:pt x="1311" y="6323"/>
                    <a:pt x="1421" y="6323"/>
                  </a:cubicBezTo>
                  <a:cubicBezTo>
                    <a:pt x="1793" y="6323"/>
                    <a:pt x="2165" y="6190"/>
                    <a:pt x="2456" y="5954"/>
                  </a:cubicBezTo>
                  <a:cubicBezTo>
                    <a:pt x="2548" y="5875"/>
                    <a:pt x="2633" y="5787"/>
                    <a:pt x="2708" y="5689"/>
                  </a:cubicBezTo>
                  <a:cubicBezTo>
                    <a:pt x="2779" y="5590"/>
                    <a:pt x="2840" y="5484"/>
                    <a:pt x="2888" y="5372"/>
                  </a:cubicBezTo>
                  <a:cubicBezTo>
                    <a:pt x="2936" y="5260"/>
                    <a:pt x="2966" y="5141"/>
                    <a:pt x="2986" y="5022"/>
                  </a:cubicBezTo>
                  <a:cubicBezTo>
                    <a:pt x="3004" y="4902"/>
                    <a:pt x="3011" y="4787"/>
                    <a:pt x="3004" y="4668"/>
                  </a:cubicBezTo>
                  <a:cubicBezTo>
                    <a:pt x="2990" y="4430"/>
                    <a:pt x="2919" y="4199"/>
                    <a:pt x="2817" y="3998"/>
                  </a:cubicBezTo>
                  <a:cubicBezTo>
                    <a:pt x="2711" y="3794"/>
                    <a:pt x="2575" y="3613"/>
                    <a:pt x="2432" y="3456"/>
                  </a:cubicBezTo>
                  <a:cubicBezTo>
                    <a:pt x="2140" y="3137"/>
                    <a:pt x="1813" y="2896"/>
                    <a:pt x="1517" y="2660"/>
                  </a:cubicBezTo>
                  <a:cubicBezTo>
                    <a:pt x="1480" y="2634"/>
                    <a:pt x="1443" y="2603"/>
                    <a:pt x="1408" y="2572"/>
                  </a:cubicBezTo>
                  <a:cubicBezTo>
                    <a:pt x="1388" y="2558"/>
                    <a:pt x="1371" y="2545"/>
                    <a:pt x="1354" y="2531"/>
                  </a:cubicBezTo>
                  <a:cubicBezTo>
                    <a:pt x="1337" y="2518"/>
                    <a:pt x="1320" y="2501"/>
                    <a:pt x="1303" y="2487"/>
                  </a:cubicBezTo>
                  <a:cubicBezTo>
                    <a:pt x="1235" y="2429"/>
                    <a:pt x="1170" y="2368"/>
                    <a:pt x="1113" y="2307"/>
                  </a:cubicBezTo>
                  <a:cubicBezTo>
                    <a:pt x="994" y="2181"/>
                    <a:pt x="884" y="2052"/>
                    <a:pt x="793" y="1919"/>
                  </a:cubicBezTo>
                  <a:cubicBezTo>
                    <a:pt x="606" y="1657"/>
                    <a:pt x="469" y="1389"/>
                    <a:pt x="398" y="1140"/>
                  </a:cubicBezTo>
                  <a:cubicBezTo>
                    <a:pt x="327" y="889"/>
                    <a:pt x="327" y="654"/>
                    <a:pt x="391" y="477"/>
                  </a:cubicBezTo>
                  <a:cubicBezTo>
                    <a:pt x="446" y="297"/>
                    <a:pt x="548" y="178"/>
                    <a:pt x="619" y="106"/>
                  </a:cubicBezTo>
                  <a:cubicBezTo>
                    <a:pt x="656" y="68"/>
                    <a:pt x="687" y="45"/>
                    <a:pt x="708" y="28"/>
                  </a:cubicBezTo>
                  <a:cubicBezTo>
                    <a:pt x="728" y="11"/>
                    <a:pt x="738"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0"/>
            <p:cNvSpPr/>
            <p:nvPr/>
          </p:nvSpPr>
          <p:spPr>
            <a:xfrm>
              <a:off x="539227" y="582353"/>
              <a:ext cx="136529" cy="197023"/>
            </a:xfrm>
            <a:custGeom>
              <a:avLst/>
              <a:gdLst/>
              <a:ahLst/>
              <a:cxnLst/>
              <a:rect l="l" t="t" r="r" b="b"/>
              <a:pathLst>
                <a:path w="3110" h="4488" extrusionOk="0">
                  <a:moveTo>
                    <a:pt x="3109" y="1"/>
                  </a:moveTo>
                  <a:cubicBezTo>
                    <a:pt x="3109" y="1"/>
                    <a:pt x="3103" y="28"/>
                    <a:pt x="3092" y="79"/>
                  </a:cubicBezTo>
                  <a:cubicBezTo>
                    <a:pt x="3086" y="107"/>
                    <a:pt x="3075" y="137"/>
                    <a:pt x="3062" y="175"/>
                  </a:cubicBezTo>
                  <a:cubicBezTo>
                    <a:pt x="3058" y="195"/>
                    <a:pt x="3048" y="212"/>
                    <a:pt x="3042" y="232"/>
                  </a:cubicBezTo>
                  <a:cubicBezTo>
                    <a:pt x="3031" y="253"/>
                    <a:pt x="3024" y="277"/>
                    <a:pt x="3014" y="297"/>
                  </a:cubicBezTo>
                  <a:cubicBezTo>
                    <a:pt x="2932" y="481"/>
                    <a:pt x="2766" y="712"/>
                    <a:pt x="2507" y="926"/>
                  </a:cubicBezTo>
                  <a:cubicBezTo>
                    <a:pt x="2442" y="980"/>
                    <a:pt x="2371" y="1035"/>
                    <a:pt x="2300" y="1086"/>
                  </a:cubicBezTo>
                  <a:cubicBezTo>
                    <a:pt x="2225" y="1137"/>
                    <a:pt x="2144" y="1184"/>
                    <a:pt x="2058" y="1233"/>
                  </a:cubicBezTo>
                  <a:cubicBezTo>
                    <a:pt x="1891" y="1327"/>
                    <a:pt x="1704" y="1416"/>
                    <a:pt x="1514" y="1518"/>
                  </a:cubicBezTo>
                  <a:cubicBezTo>
                    <a:pt x="1320" y="1613"/>
                    <a:pt x="1116" y="1719"/>
                    <a:pt x="919" y="1851"/>
                  </a:cubicBezTo>
                  <a:cubicBezTo>
                    <a:pt x="891" y="1869"/>
                    <a:pt x="868" y="1886"/>
                    <a:pt x="844" y="1903"/>
                  </a:cubicBezTo>
                  <a:cubicBezTo>
                    <a:pt x="820" y="1923"/>
                    <a:pt x="792" y="1940"/>
                    <a:pt x="769" y="1957"/>
                  </a:cubicBezTo>
                  <a:cubicBezTo>
                    <a:pt x="745" y="1977"/>
                    <a:pt x="721" y="1994"/>
                    <a:pt x="698" y="2015"/>
                  </a:cubicBezTo>
                  <a:lnTo>
                    <a:pt x="626" y="2079"/>
                  </a:lnTo>
                  <a:cubicBezTo>
                    <a:pt x="534" y="2164"/>
                    <a:pt x="450" y="2256"/>
                    <a:pt x="368" y="2358"/>
                  </a:cubicBezTo>
                  <a:cubicBezTo>
                    <a:pt x="293" y="2460"/>
                    <a:pt x="225" y="2572"/>
                    <a:pt x="167" y="2692"/>
                  </a:cubicBezTo>
                  <a:cubicBezTo>
                    <a:pt x="112" y="2811"/>
                    <a:pt x="68" y="2936"/>
                    <a:pt x="45" y="3073"/>
                  </a:cubicBezTo>
                  <a:cubicBezTo>
                    <a:pt x="1" y="3338"/>
                    <a:pt x="37" y="3627"/>
                    <a:pt x="167" y="3862"/>
                  </a:cubicBezTo>
                  <a:cubicBezTo>
                    <a:pt x="293" y="4097"/>
                    <a:pt x="486" y="4270"/>
                    <a:pt x="698" y="4372"/>
                  </a:cubicBezTo>
                  <a:cubicBezTo>
                    <a:pt x="860" y="4451"/>
                    <a:pt x="1033" y="4487"/>
                    <a:pt x="1195" y="4487"/>
                  </a:cubicBezTo>
                  <a:cubicBezTo>
                    <a:pt x="1244" y="4487"/>
                    <a:pt x="1291" y="4484"/>
                    <a:pt x="1337" y="4478"/>
                  </a:cubicBezTo>
                  <a:cubicBezTo>
                    <a:pt x="1436" y="4467"/>
                    <a:pt x="1531" y="4437"/>
                    <a:pt x="1616" y="4393"/>
                  </a:cubicBezTo>
                  <a:cubicBezTo>
                    <a:pt x="1698" y="4348"/>
                    <a:pt x="1766" y="4291"/>
                    <a:pt x="1820" y="4226"/>
                  </a:cubicBezTo>
                  <a:cubicBezTo>
                    <a:pt x="1874" y="4161"/>
                    <a:pt x="1908" y="4090"/>
                    <a:pt x="1929" y="4026"/>
                  </a:cubicBezTo>
                  <a:cubicBezTo>
                    <a:pt x="1949" y="3957"/>
                    <a:pt x="1956" y="3896"/>
                    <a:pt x="1956" y="3842"/>
                  </a:cubicBezTo>
                  <a:cubicBezTo>
                    <a:pt x="1953" y="3787"/>
                    <a:pt x="1946" y="3736"/>
                    <a:pt x="1932" y="3699"/>
                  </a:cubicBezTo>
                  <a:cubicBezTo>
                    <a:pt x="1926" y="3679"/>
                    <a:pt x="1915" y="3661"/>
                    <a:pt x="1908" y="3644"/>
                  </a:cubicBezTo>
                  <a:cubicBezTo>
                    <a:pt x="1902" y="3627"/>
                    <a:pt x="1895" y="3613"/>
                    <a:pt x="1888" y="3603"/>
                  </a:cubicBezTo>
                  <a:cubicBezTo>
                    <a:pt x="1878" y="3590"/>
                    <a:pt x="1871" y="3580"/>
                    <a:pt x="1868" y="3572"/>
                  </a:cubicBezTo>
                  <a:cubicBezTo>
                    <a:pt x="1861" y="3563"/>
                    <a:pt x="1854" y="3556"/>
                    <a:pt x="1850" y="3552"/>
                  </a:cubicBezTo>
                  <a:cubicBezTo>
                    <a:pt x="1841" y="3542"/>
                    <a:pt x="1837" y="3536"/>
                    <a:pt x="1837" y="3536"/>
                  </a:cubicBezTo>
                  <a:lnTo>
                    <a:pt x="1837" y="3536"/>
                  </a:lnTo>
                  <a:cubicBezTo>
                    <a:pt x="1837" y="3536"/>
                    <a:pt x="1837" y="3542"/>
                    <a:pt x="1844" y="3556"/>
                  </a:cubicBezTo>
                  <a:cubicBezTo>
                    <a:pt x="1847" y="3563"/>
                    <a:pt x="1850" y="3569"/>
                    <a:pt x="1854" y="3580"/>
                  </a:cubicBezTo>
                  <a:cubicBezTo>
                    <a:pt x="1858" y="3590"/>
                    <a:pt x="1861" y="3600"/>
                    <a:pt x="1864" y="3613"/>
                  </a:cubicBezTo>
                  <a:cubicBezTo>
                    <a:pt x="1878" y="3661"/>
                    <a:pt x="1882" y="3743"/>
                    <a:pt x="1858" y="3831"/>
                  </a:cubicBezTo>
                  <a:cubicBezTo>
                    <a:pt x="1844" y="3872"/>
                    <a:pt x="1827" y="3919"/>
                    <a:pt x="1797" y="3964"/>
                  </a:cubicBezTo>
                  <a:cubicBezTo>
                    <a:pt x="1766" y="4008"/>
                    <a:pt x="1728" y="4049"/>
                    <a:pt x="1681" y="4079"/>
                  </a:cubicBezTo>
                  <a:cubicBezTo>
                    <a:pt x="1585" y="4148"/>
                    <a:pt x="1456" y="4181"/>
                    <a:pt x="1317" y="4181"/>
                  </a:cubicBezTo>
                  <a:cubicBezTo>
                    <a:pt x="1174" y="4178"/>
                    <a:pt x="1021" y="4128"/>
                    <a:pt x="891" y="4035"/>
                  </a:cubicBezTo>
                  <a:cubicBezTo>
                    <a:pt x="759" y="3944"/>
                    <a:pt x="646" y="3808"/>
                    <a:pt x="582" y="3658"/>
                  </a:cubicBezTo>
                  <a:lnTo>
                    <a:pt x="572" y="3627"/>
                  </a:lnTo>
                  <a:lnTo>
                    <a:pt x="561" y="3600"/>
                  </a:lnTo>
                  <a:cubicBezTo>
                    <a:pt x="552" y="3580"/>
                    <a:pt x="548" y="3559"/>
                    <a:pt x="544" y="3542"/>
                  </a:cubicBezTo>
                  <a:cubicBezTo>
                    <a:pt x="538" y="3522"/>
                    <a:pt x="534" y="3501"/>
                    <a:pt x="531" y="3481"/>
                  </a:cubicBezTo>
                  <a:cubicBezTo>
                    <a:pt x="527" y="3470"/>
                    <a:pt x="527" y="3461"/>
                    <a:pt x="524" y="3450"/>
                  </a:cubicBezTo>
                  <a:lnTo>
                    <a:pt x="521" y="3416"/>
                  </a:lnTo>
                  <a:cubicBezTo>
                    <a:pt x="514" y="3335"/>
                    <a:pt x="517" y="3246"/>
                    <a:pt x="534" y="3158"/>
                  </a:cubicBezTo>
                  <a:cubicBezTo>
                    <a:pt x="568" y="2981"/>
                    <a:pt x="636" y="2794"/>
                    <a:pt x="752" y="2627"/>
                  </a:cubicBezTo>
                  <a:cubicBezTo>
                    <a:pt x="803" y="2542"/>
                    <a:pt x="864" y="2460"/>
                    <a:pt x="932" y="2382"/>
                  </a:cubicBezTo>
                  <a:lnTo>
                    <a:pt x="987" y="2327"/>
                  </a:lnTo>
                  <a:cubicBezTo>
                    <a:pt x="1004" y="2307"/>
                    <a:pt x="1024" y="2291"/>
                    <a:pt x="1041" y="2274"/>
                  </a:cubicBezTo>
                  <a:cubicBezTo>
                    <a:pt x="1058" y="2253"/>
                    <a:pt x="1078" y="2236"/>
                    <a:pt x="1099" y="2216"/>
                  </a:cubicBezTo>
                  <a:cubicBezTo>
                    <a:pt x="1116" y="2198"/>
                    <a:pt x="1136" y="2181"/>
                    <a:pt x="1157" y="2161"/>
                  </a:cubicBezTo>
                  <a:cubicBezTo>
                    <a:pt x="1313" y="2018"/>
                    <a:pt x="1490" y="1892"/>
                    <a:pt x="1664" y="1767"/>
                  </a:cubicBezTo>
                  <a:cubicBezTo>
                    <a:pt x="1837" y="1644"/>
                    <a:pt x="2011" y="1522"/>
                    <a:pt x="2171" y="1399"/>
                  </a:cubicBezTo>
                  <a:cubicBezTo>
                    <a:pt x="2327" y="1273"/>
                    <a:pt x="2473" y="1148"/>
                    <a:pt x="2596" y="1021"/>
                  </a:cubicBezTo>
                  <a:cubicBezTo>
                    <a:pt x="2718" y="895"/>
                    <a:pt x="2817" y="766"/>
                    <a:pt x="2891" y="644"/>
                  </a:cubicBezTo>
                  <a:cubicBezTo>
                    <a:pt x="2963" y="521"/>
                    <a:pt x="3014" y="409"/>
                    <a:pt x="3045" y="311"/>
                  </a:cubicBezTo>
                  <a:cubicBezTo>
                    <a:pt x="3055" y="286"/>
                    <a:pt x="3058" y="263"/>
                    <a:pt x="3065" y="242"/>
                  </a:cubicBezTo>
                  <a:cubicBezTo>
                    <a:pt x="3072" y="219"/>
                    <a:pt x="3078" y="198"/>
                    <a:pt x="3082" y="181"/>
                  </a:cubicBezTo>
                  <a:cubicBezTo>
                    <a:pt x="3089" y="140"/>
                    <a:pt x="3096" y="110"/>
                    <a:pt x="3099" y="82"/>
                  </a:cubicBezTo>
                  <a:cubicBezTo>
                    <a:pt x="3106" y="28"/>
                    <a:pt x="3109" y="1"/>
                    <a:pt x="3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0"/>
            <p:cNvSpPr/>
            <p:nvPr/>
          </p:nvSpPr>
          <p:spPr>
            <a:xfrm>
              <a:off x="505731" y="503068"/>
              <a:ext cx="113306" cy="147504"/>
            </a:xfrm>
            <a:custGeom>
              <a:avLst/>
              <a:gdLst/>
              <a:ahLst/>
              <a:cxnLst/>
              <a:rect l="l" t="t" r="r" b="b"/>
              <a:pathLst>
                <a:path w="2581" h="3360" extrusionOk="0">
                  <a:moveTo>
                    <a:pt x="1715" y="1"/>
                  </a:moveTo>
                  <a:cubicBezTo>
                    <a:pt x="1569" y="1"/>
                    <a:pt x="1413" y="11"/>
                    <a:pt x="1246" y="48"/>
                  </a:cubicBezTo>
                  <a:cubicBezTo>
                    <a:pt x="1083" y="86"/>
                    <a:pt x="913" y="150"/>
                    <a:pt x="753" y="255"/>
                  </a:cubicBezTo>
                  <a:cubicBezTo>
                    <a:pt x="593" y="354"/>
                    <a:pt x="443" y="491"/>
                    <a:pt x="324" y="657"/>
                  </a:cubicBezTo>
                  <a:cubicBezTo>
                    <a:pt x="205" y="820"/>
                    <a:pt x="117" y="1007"/>
                    <a:pt x="62" y="1202"/>
                  </a:cubicBezTo>
                  <a:cubicBezTo>
                    <a:pt x="52" y="1252"/>
                    <a:pt x="39" y="1304"/>
                    <a:pt x="32" y="1351"/>
                  </a:cubicBezTo>
                  <a:cubicBezTo>
                    <a:pt x="25" y="1403"/>
                    <a:pt x="15" y="1450"/>
                    <a:pt x="12" y="1500"/>
                  </a:cubicBezTo>
                  <a:cubicBezTo>
                    <a:pt x="1" y="1599"/>
                    <a:pt x="1" y="1701"/>
                    <a:pt x="12" y="1800"/>
                  </a:cubicBezTo>
                  <a:cubicBezTo>
                    <a:pt x="25" y="1994"/>
                    <a:pt x="73" y="2185"/>
                    <a:pt x="144" y="2354"/>
                  </a:cubicBezTo>
                  <a:cubicBezTo>
                    <a:pt x="212" y="2525"/>
                    <a:pt x="307" y="2678"/>
                    <a:pt x="412" y="2807"/>
                  </a:cubicBezTo>
                  <a:cubicBezTo>
                    <a:pt x="519" y="2937"/>
                    <a:pt x="637" y="3042"/>
                    <a:pt x="756" y="3123"/>
                  </a:cubicBezTo>
                  <a:cubicBezTo>
                    <a:pt x="872" y="3205"/>
                    <a:pt x="995" y="3260"/>
                    <a:pt x="1103" y="3293"/>
                  </a:cubicBezTo>
                  <a:cubicBezTo>
                    <a:pt x="1158" y="3314"/>
                    <a:pt x="1208" y="3321"/>
                    <a:pt x="1257" y="3334"/>
                  </a:cubicBezTo>
                  <a:cubicBezTo>
                    <a:pt x="1280" y="3337"/>
                    <a:pt x="1304" y="3341"/>
                    <a:pt x="1328" y="3345"/>
                  </a:cubicBezTo>
                  <a:cubicBezTo>
                    <a:pt x="1348" y="3348"/>
                    <a:pt x="1368" y="3351"/>
                    <a:pt x="1389" y="3351"/>
                  </a:cubicBezTo>
                  <a:cubicBezTo>
                    <a:pt x="1430" y="3355"/>
                    <a:pt x="1464" y="3355"/>
                    <a:pt x="1494" y="3358"/>
                  </a:cubicBezTo>
                  <a:cubicBezTo>
                    <a:pt x="1505" y="3359"/>
                    <a:pt x="1514" y="3360"/>
                    <a:pt x="1524" y="3360"/>
                  </a:cubicBezTo>
                  <a:cubicBezTo>
                    <a:pt x="1542" y="3360"/>
                    <a:pt x="1559" y="3358"/>
                    <a:pt x="1573" y="3358"/>
                  </a:cubicBezTo>
                  <a:lnTo>
                    <a:pt x="1637" y="3358"/>
                  </a:lnTo>
                  <a:cubicBezTo>
                    <a:pt x="1637" y="3358"/>
                    <a:pt x="1613" y="3355"/>
                    <a:pt x="1573" y="3348"/>
                  </a:cubicBezTo>
                  <a:cubicBezTo>
                    <a:pt x="1555" y="3345"/>
                    <a:pt x="1528" y="3337"/>
                    <a:pt x="1502" y="3328"/>
                  </a:cubicBezTo>
                  <a:cubicBezTo>
                    <a:pt x="1471" y="3321"/>
                    <a:pt x="1440" y="3307"/>
                    <a:pt x="1403" y="3293"/>
                  </a:cubicBezTo>
                  <a:cubicBezTo>
                    <a:pt x="1368" y="3280"/>
                    <a:pt x="1328" y="3263"/>
                    <a:pt x="1287" y="3243"/>
                  </a:cubicBezTo>
                  <a:cubicBezTo>
                    <a:pt x="1249" y="3219"/>
                    <a:pt x="1205" y="3199"/>
                    <a:pt x="1161" y="3168"/>
                  </a:cubicBezTo>
                  <a:cubicBezTo>
                    <a:pt x="1141" y="3154"/>
                    <a:pt x="1117" y="3141"/>
                    <a:pt x="1097" y="3123"/>
                  </a:cubicBezTo>
                  <a:cubicBezTo>
                    <a:pt x="1073" y="3106"/>
                    <a:pt x="1053" y="3089"/>
                    <a:pt x="1029" y="3072"/>
                  </a:cubicBezTo>
                  <a:cubicBezTo>
                    <a:pt x="988" y="3035"/>
                    <a:pt x="940" y="2998"/>
                    <a:pt x="899" y="2950"/>
                  </a:cubicBezTo>
                  <a:cubicBezTo>
                    <a:pt x="811" y="2865"/>
                    <a:pt x="732" y="2756"/>
                    <a:pt x="665" y="2634"/>
                  </a:cubicBezTo>
                  <a:cubicBezTo>
                    <a:pt x="600" y="2511"/>
                    <a:pt x="549" y="2375"/>
                    <a:pt x="511" y="2229"/>
                  </a:cubicBezTo>
                  <a:cubicBezTo>
                    <a:pt x="474" y="2086"/>
                    <a:pt x="457" y="1933"/>
                    <a:pt x="457" y="1780"/>
                  </a:cubicBezTo>
                  <a:lnTo>
                    <a:pt x="461" y="1722"/>
                  </a:lnTo>
                  <a:cubicBezTo>
                    <a:pt x="461" y="1701"/>
                    <a:pt x="464" y="1684"/>
                    <a:pt x="464" y="1664"/>
                  </a:cubicBezTo>
                  <a:cubicBezTo>
                    <a:pt x="464" y="1647"/>
                    <a:pt x="464" y="1627"/>
                    <a:pt x="467" y="1607"/>
                  </a:cubicBezTo>
                  <a:lnTo>
                    <a:pt x="474" y="1552"/>
                  </a:lnTo>
                  <a:cubicBezTo>
                    <a:pt x="478" y="1511"/>
                    <a:pt x="484" y="1474"/>
                    <a:pt x="491" y="1436"/>
                  </a:cubicBezTo>
                  <a:cubicBezTo>
                    <a:pt x="498" y="1398"/>
                    <a:pt x="511" y="1365"/>
                    <a:pt x="519" y="1327"/>
                  </a:cubicBezTo>
                  <a:cubicBezTo>
                    <a:pt x="555" y="1181"/>
                    <a:pt x="621" y="1042"/>
                    <a:pt x="698" y="919"/>
                  </a:cubicBezTo>
                  <a:cubicBezTo>
                    <a:pt x="780" y="797"/>
                    <a:pt x="882" y="688"/>
                    <a:pt x="995" y="599"/>
                  </a:cubicBezTo>
                  <a:cubicBezTo>
                    <a:pt x="1106" y="511"/>
                    <a:pt x="1229" y="436"/>
                    <a:pt x="1355" y="382"/>
                  </a:cubicBezTo>
                  <a:cubicBezTo>
                    <a:pt x="1481" y="324"/>
                    <a:pt x="1607" y="286"/>
                    <a:pt x="1729" y="266"/>
                  </a:cubicBezTo>
                  <a:cubicBezTo>
                    <a:pt x="1852" y="249"/>
                    <a:pt x="1968" y="239"/>
                    <a:pt x="2070" y="239"/>
                  </a:cubicBezTo>
                  <a:cubicBezTo>
                    <a:pt x="2124" y="239"/>
                    <a:pt x="2172" y="242"/>
                    <a:pt x="2216" y="246"/>
                  </a:cubicBezTo>
                  <a:cubicBezTo>
                    <a:pt x="2260" y="249"/>
                    <a:pt x="2304" y="255"/>
                    <a:pt x="2342" y="263"/>
                  </a:cubicBezTo>
                  <a:cubicBezTo>
                    <a:pt x="2379" y="269"/>
                    <a:pt x="2413" y="276"/>
                    <a:pt x="2444" y="280"/>
                  </a:cubicBezTo>
                  <a:cubicBezTo>
                    <a:pt x="2471" y="286"/>
                    <a:pt x="2494" y="293"/>
                    <a:pt x="2515" y="300"/>
                  </a:cubicBezTo>
                  <a:cubicBezTo>
                    <a:pt x="2556" y="310"/>
                    <a:pt x="2580" y="317"/>
                    <a:pt x="2580" y="317"/>
                  </a:cubicBezTo>
                  <a:cubicBezTo>
                    <a:pt x="2580" y="317"/>
                    <a:pt x="2560" y="304"/>
                    <a:pt x="2525" y="280"/>
                  </a:cubicBezTo>
                  <a:cubicBezTo>
                    <a:pt x="2508" y="266"/>
                    <a:pt x="2488" y="249"/>
                    <a:pt x="2464" y="232"/>
                  </a:cubicBezTo>
                  <a:cubicBezTo>
                    <a:pt x="2437" y="215"/>
                    <a:pt x="2406" y="198"/>
                    <a:pt x="2372" y="178"/>
                  </a:cubicBezTo>
                  <a:cubicBezTo>
                    <a:pt x="2335" y="161"/>
                    <a:pt x="2294" y="140"/>
                    <a:pt x="2249" y="120"/>
                  </a:cubicBezTo>
                  <a:cubicBezTo>
                    <a:pt x="2202" y="103"/>
                    <a:pt x="2155" y="82"/>
                    <a:pt x="2097" y="65"/>
                  </a:cubicBezTo>
                  <a:cubicBezTo>
                    <a:pt x="1988" y="31"/>
                    <a:pt x="1858" y="4"/>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0"/>
            <p:cNvSpPr/>
            <p:nvPr/>
          </p:nvSpPr>
          <p:spPr>
            <a:xfrm>
              <a:off x="520701" y="666291"/>
              <a:ext cx="64709" cy="100663"/>
            </a:xfrm>
            <a:custGeom>
              <a:avLst/>
              <a:gdLst/>
              <a:ahLst/>
              <a:cxnLst/>
              <a:rect l="l" t="t" r="r" b="b"/>
              <a:pathLst>
                <a:path w="1474" h="2293" extrusionOk="0">
                  <a:moveTo>
                    <a:pt x="1293" y="1"/>
                  </a:moveTo>
                  <a:cubicBezTo>
                    <a:pt x="1232" y="4"/>
                    <a:pt x="1161" y="4"/>
                    <a:pt x="1079" y="7"/>
                  </a:cubicBezTo>
                  <a:cubicBezTo>
                    <a:pt x="997" y="11"/>
                    <a:pt x="905" y="21"/>
                    <a:pt x="806" y="38"/>
                  </a:cubicBezTo>
                  <a:cubicBezTo>
                    <a:pt x="756" y="45"/>
                    <a:pt x="704" y="55"/>
                    <a:pt x="650" y="68"/>
                  </a:cubicBezTo>
                  <a:cubicBezTo>
                    <a:pt x="596" y="79"/>
                    <a:pt x="538" y="96"/>
                    <a:pt x="476" y="117"/>
                  </a:cubicBezTo>
                  <a:cubicBezTo>
                    <a:pt x="418" y="140"/>
                    <a:pt x="357" y="170"/>
                    <a:pt x="300" y="219"/>
                  </a:cubicBezTo>
                  <a:cubicBezTo>
                    <a:pt x="239" y="263"/>
                    <a:pt x="184" y="330"/>
                    <a:pt x="157" y="412"/>
                  </a:cubicBezTo>
                  <a:cubicBezTo>
                    <a:pt x="123" y="508"/>
                    <a:pt x="123" y="613"/>
                    <a:pt x="160" y="712"/>
                  </a:cubicBezTo>
                  <a:cubicBezTo>
                    <a:pt x="181" y="759"/>
                    <a:pt x="205" y="811"/>
                    <a:pt x="242" y="851"/>
                  </a:cubicBezTo>
                  <a:cubicBezTo>
                    <a:pt x="263" y="872"/>
                    <a:pt x="283" y="892"/>
                    <a:pt x="307" y="909"/>
                  </a:cubicBezTo>
                  <a:lnTo>
                    <a:pt x="313" y="916"/>
                  </a:lnTo>
                  <a:lnTo>
                    <a:pt x="320" y="919"/>
                  </a:lnTo>
                  <a:lnTo>
                    <a:pt x="320" y="922"/>
                  </a:lnTo>
                  <a:lnTo>
                    <a:pt x="316" y="922"/>
                  </a:lnTo>
                  <a:lnTo>
                    <a:pt x="316" y="926"/>
                  </a:lnTo>
                  <a:lnTo>
                    <a:pt x="320" y="926"/>
                  </a:lnTo>
                  <a:lnTo>
                    <a:pt x="310" y="933"/>
                  </a:lnTo>
                  <a:lnTo>
                    <a:pt x="296" y="953"/>
                  </a:lnTo>
                  <a:cubicBezTo>
                    <a:pt x="252" y="1001"/>
                    <a:pt x="211" y="1052"/>
                    <a:pt x="174" y="1106"/>
                  </a:cubicBezTo>
                  <a:cubicBezTo>
                    <a:pt x="137" y="1164"/>
                    <a:pt x="102" y="1222"/>
                    <a:pt x="76" y="1286"/>
                  </a:cubicBezTo>
                  <a:cubicBezTo>
                    <a:pt x="62" y="1318"/>
                    <a:pt x="51" y="1351"/>
                    <a:pt x="38" y="1382"/>
                  </a:cubicBezTo>
                  <a:cubicBezTo>
                    <a:pt x="31" y="1415"/>
                    <a:pt x="21" y="1450"/>
                    <a:pt x="18" y="1484"/>
                  </a:cubicBezTo>
                  <a:cubicBezTo>
                    <a:pt x="4" y="1558"/>
                    <a:pt x="0" y="1637"/>
                    <a:pt x="14" y="1709"/>
                  </a:cubicBezTo>
                  <a:cubicBezTo>
                    <a:pt x="24" y="1780"/>
                    <a:pt x="41" y="1844"/>
                    <a:pt x="65" y="1902"/>
                  </a:cubicBezTo>
                  <a:cubicBezTo>
                    <a:pt x="79" y="1933"/>
                    <a:pt x="92" y="1963"/>
                    <a:pt x="109" y="1991"/>
                  </a:cubicBezTo>
                  <a:cubicBezTo>
                    <a:pt x="123" y="2021"/>
                    <a:pt x="140" y="2048"/>
                    <a:pt x="160" y="2076"/>
                  </a:cubicBezTo>
                  <a:cubicBezTo>
                    <a:pt x="198" y="2127"/>
                    <a:pt x="239" y="2171"/>
                    <a:pt x="286" y="2208"/>
                  </a:cubicBezTo>
                  <a:cubicBezTo>
                    <a:pt x="334" y="2246"/>
                    <a:pt x="391" y="2277"/>
                    <a:pt x="453" y="2287"/>
                  </a:cubicBezTo>
                  <a:cubicBezTo>
                    <a:pt x="471" y="2291"/>
                    <a:pt x="490" y="2293"/>
                    <a:pt x="509" y="2293"/>
                  </a:cubicBezTo>
                  <a:cubicBezTo>
                    <a:pt x="549" y="2293"/>
                    <a:pt x="587" y="2284"/>
                    <a:pt x="619" y="2273"/>
                  </a:cubicBezTo>
                  <a:cubicBezTo>
                    <a:pt x="671" y="2256"/>
                    <a:pt x="708" y="2225"/>
                    <a:pt x="735" y="2195"/>
                  </a:cubicBezTo>
                  <a:cubicBezTo>
                    <a:pt x="762" y="2164"/>
                    <a:pt x="783" y="2134"/>
                    <a:pt x="796" y="2109"/>
                  </a:cubicBezTo>
                  <a:cubicBezTo>
                    <a:pt x="823" y="2052"/>
                    <a:pt x="837" y="2007"/>
                    <a:pt x="847" y="1977"/>
                  </a:cubicBezTo>
                  <a:cubicBezTo>
                    <a:pt x="854" y="1943"/>
                    <a:pt x="861" y="1930"/>
                    <a:pt x="861" y="1930"/>
                  </a:cubicBezTo>
                  <a:lnTo>
                    <a:pt x="861" y="1930"/>
                  </a:lnTo>
                  <a:cubicBezTo>
                    <a:pt x="861" y="1930"/>
                    <a:pt x="847" y="1940"/>
                    <a:pt x="827" y="1967"/>
                  </a:cubicBezTo>
                  <a:cubicBezTo>
                    <a:pt x="806" y="1991"/>
                    <a:pt x="776" y="2025"/>
                    <a:pt x="735" y="2059"/>
                  </a:cubicBezTo>
                  <a:cubicBezTo>
                    <a:pt x="698" y="2096"/>
                    <a:pt x="640" y="2134"/>
                    <a:pt x="582" y="2137"/>
                  </a:cubicBezTo>
                  <a:cubicBezTo>
                    <a:pt x="579" y="2137"/>
                    <a:pt x="576" y="2137"/>
                    <a:pt x="572" y="2137"/>
                  </a:cubicBezTo>
                  <a:cubicBezTo>
                    <a:pt x="519" y="2137"/>
                    <a:pt x="470" y="2111"/>
                    <a:pt x="418" y="2059"/>
                  </a:cubicBezTo>
                  <a:cubicBezTo>
                    <a:pt x="391" y="2032"/>
                    <a:pt x="368" y="1998"/>
                    <a:pt x="351" y="1957"/>
                  </a:cubicBezTo>
                  <a:cubicBezTo>
                    <a:pt x="330" y="1916"/>
                    <a:pt x="316" y="1878"/>
                    <a:pt x="307" y="1828"/>
                  </a:cubicBezTo>
                  <a:cubicBezTo>
                    <a:pt x="296" y="1780"/>
                    <a:pt x="289" y="1729"/>
                    <a:pt x="289" y="1681"/>
                  </a:cubicBezTo>
                  <a:cubicBezTo>
                    <a:pt x="289" y="1633"/>
                    <a:pt x="296" y="1589"/>
                    <a:pt x="307" y="1542"/>
                  </a:cubicBezTo>
                  <a:cubicBezTo>
                    <a:pt x="313" y="1522"/>
                    <a:pt x="320" y="1501"/>
                    <a:pt x="327" y="1481"/>
                  </a:cubicBezTo>
                  <a:cubicBezTo>
                    <a:pt x="337" y="1460"/>
                    <a:pt x="344" y="1440"/>
                    <a:pt x="357" y="1415"/>
                  </a:cubicBezTo>
                  <a:cubicBezTo>
                    <a:pt x="378" y="1375"/>
                    <a:pt x="405" y="1334"/>
                    <a:pt x="436" y="1293"/>
                  </a:cubicBezTo>
                  <a:cubicBezTo>
                    <a:pt x="467" y="1252"/>
                    <a:pt x="500" y="1215"/>
                    <a:pt x="538" y="1175"/>
                  </a:cubicBezTo>
                  <a:lnTo>
                    <a:pt x="552" y="1161"/>
                  </a:lnTo>
                  <a:lnTo>
                    <a:pt x="561" y="1150"/>
                  </a:lnTo>
                  <a:cubicBezTo>
                    <a:pt x="569" y="1144"/>
                    <a:pt x="572" y="1140"/>
                    <a:pt x="578" y="1134"/>
                  </a:cubicBezTo>
                  <a:lnTo>
                    <a:pt x="643" y="1073"/>
                  </a:lnTo>
                  <a:cubicBezTo>
                    <a:pt x="688" y="1028"/>
                    <a:pt x="735" y="987"/>
                    <a:pt x="779" y="946"/>
                  </a:cubicBezTo>
                  <a:cubicBezTo>
                    <a:pt x="765" y="922"/>
                    <a:pt x="752" y="895"/>
                    <a:pt x="735" y="872"/>
                  </a:cubicBezTo>
                  <a:cubicBezTo>
                    <a:pt x="725" y="851"/>
                    <a:pt x="712" y="834"/>
                    <a:pt x="701" y="814"/>
                  </a:cubicBezTo>
                  <a:lnTo>
                    <a:pt x="701" y="811"/>
                  </a:lnTo>
                  <a:lnTo>
                    <a:pt x="698" y="811"/>
                  </a:lnTo>
                  <a:cubicBezTo>
                    <a:pt x="698" y="807"/>
                    <a:pt x="694" y="807"/>
                    <a:pt x="694" y="803"/>
                  </a:cubicBezTo>
                  <a:cubicBezTo>
                    <a:pt x="684" y="790"/>
                    <a:pt x="657" y="753"/>
                    <a:pt x="606" y="668"/>
                  </a:cubicBezTo>
                  <a:lnTo>
                    <a:pt x="552" y="677"/>
                  </a:lnTo>
                  <a:cubicBezTo>
                    <a:pt x="549" y="679"/>
                    <a:pt x="548" y="679"/>
                    <a:pt x="547" y="679"/>
                  </a:cubicBezTo>
                  <a:cubicBezTo>
                    <a:pt x="545" y="679"/>
                    <a:pt x="544" y="677"/>
                    <a:pt x="541" y="677"/>
                  </a:cubicBezTo>
                  <a:lnTo>
                    <a:pt x="531" y="677"/>
                  </a:lnTo>
                  <a:lnTo>
                    <a:pt x="514" y="674"/>
                  </a:lnTo>
                  <a:lnTo>
                    <a:pt x="500" y="671"/>
                  </a:lnTo>
                  <a:lnTo>
                    <a:pt x="490" y="671"/>
                  </a:lnTo>
                  <a:lnTo>
                    <a:pt x="484" y="668"/>
                  </a:lnTo>
                  <a:cubicBezTo>
                    <a:pt x="484" y="668"/>
                    <a:pt x="480" y="668"/>
                    <a:pt x="476" y="664"/>
                  </a:cubicBezTo>
                  <a:lnTo>
                    <a:pt x="473" y="664"/>
                  </a:lnTo>
                  <a:cubicBezTo>
                    <a:pt x="467" y="660"/>
                    <a:pt x="456" y="654"/>
                    <a:pt x="449" y="651"/>
                  </a:cubicBezTo>
                  <a:cubicBezTo>
                    <a:pt x="436" y="640"/>
                    <a:pt x="423" y="624"/>
                    <a:pt x="409" y="606"/>
                  </a:cubicBezTo>
                  <a:cubicBezTo>
                    <a:pt x="391" y="569"/>
                    <a:pt x="385" y="525"/>
                    <a:pt x="391" y="487"/>
                  </a:cubicBezTo>
                  <a:cubicBezTo>
                    <a:pt x="402" y="450"/>
                    <a:pt x="418" y="415"/>
                    <a:pt x="449" y="382"/>
                  </a:cubicBezTo>
                  <a:cubicBezTo>
                    <a:pt x="476" y="348"/>
                    <a:pt x="517" y="321"/>
                    <a:pt x="561" y="293"/>
                  </a:cubicBezTo>
                  <a:cubicBezTo>
                    <a:pt x="647" y="242"/>
                    <a:pt x="749" y="208"/>
                    <a:pt x="841" y="178"/>
                  </a:cubicBezTo>
                  <a:cubicBezTo>
                    <a:pt x="1024" y="120"/>
                    <a:pt x="1184" y="65"/>
                    <a:pt x="1296" y="41"/>
                  </a:cubicBezTo>
                  <a:cubicBezTo>
                    <a:pt x="1351" y="28"/>
                    <a:pt x="1398" y="18"/>
                    <a:pt x="1429" y="15"/>
                  </a:cubicBezTo>
                  <a:cubicBezTo>
                    <a:pt x="1459" y="7"/>
                    <a:pt x="1473" y="7"/>
                    <a:pt x="1473" y="7"/>
                  </a:cubicBezTo>
                  <a:cubicBezTo>
                    <a:pt x="1473" y="7"/>
                    <a:pt x="1409" y="4"/>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0"/>
            <p:cNvSpPr/>
            <p:nvPr/>
          </p:nvSpPr>
          <p:spPr>
            <a:xfrm>
              <a:off x="657628" y="443583"/>
              <a:ext cx="182975" cy="97282"/>
            </a:xfrm>
            <a:custGeom>
              <a:avLst/>
              <a:gdLst/>
              <a:ahLst/>
              <a:cxnLst/>
              <a:rect l="l" t="t" r="r" b="b"/>
              <a:pathLst>
                <a:path w="4168" h="2216" extrusionOk="0">
                  <a:moveTo>
                    <a:pt x="2840" y="0"/>
                  </a:moveTo>
                  <a:cubicBezTo>
                    <a:pt x="2754" y="0"/>
                    <a:pt x="2670" y="7"/>
                    <a:pt x="2590" y="18"/>
                  </a:cubicBezTo>
                  <a:cubicBezTo>
                    <a:pt x="2467" y="32"/>
                    <a:pt x="2348" y="59"/>
                    <a:pt x="2235" y="94"/>
                  </a:cubicBezTo>
                  <a:cubicBezTo>
                    <a:pt x="2008" y="158"/>
                    <a:pt x="1807" y="250"/>
                    <a:pt x="1617" y="342"/>
                  </a:cubicBezTo>
                  <a:cubicBezTo>
                    <a:pt x="1524" y="390"/>
                    <a:pt x="1430" y="437"/>
                    <a:pt x="1348" y="485"/>
                  </a:cubicBezTo>
                  <a:cubicBezTo>
                    <a:pt x="1263" y="533"/>
                    <a:pt x="1181" y="580"/>
                    <a:pt x="1100" y="621"/>
                  </a:cubicBezTo>
                  <a:cubicBezTo>
                    <a:pt x="943" y="706"/>
                    <a:pt x="797" y="778"/>
                    <a:pt x="661" y="825"/>
                  </a:cubicBezTo>
                  <a:cubicBezTo>
                    <a:pt x="533" y="870"/>
                    <a:pt x="417" y="893"/>
                    <a:pt x="316" y="893"/>
                  </a:cubicBezTo>
                  <a:cubicBezTo>
                    <a:pt x="309" y="893"/>
                    <a:pt x="303" y="893"/>
                    <a:pt x="296" y="893"/>
                  </a:cubicBezTo>
                  <a:cubicBezTo>
                    <a:pt x="290" y="893"/>
                    <a:pt x="284" y="893"/>
                    <a:pt x="277" y="893"/>
                  </a:cubicBezTo>
                  <a:cubicBezTo>
                    <a:pt x="184" y="893"/>
                    <a:pt x="110" y="871"/>
                    <a:pt x="62" y="855"/>
                  </a:cubicBezTo>
                  <a:cubicBezTo>
                    <a:pt x="34" y="845"/>
                    <a:pt x="14" y="839"/>
                    <a:pt x="1" y="832"/>
                  </a:cubicBezTo>
                  <a:lnTo>
                    <a:pt x="1" y="832"/>
                  </a:lnTo>
                  <a:cubicBezTo>
                    <a:pt x="14" y="839"/>
                    <a:pt x="31" y="852"/>
                    <a:pt x="59" y="863"/>
                  </a:cubicBezTo>
                  <a:cubicBezTo>
                    <a:pt x="109" y="886"/>
                    <a:pt x="188" y="921"/>
                    <a:pt x="296" y="930"/>
                  </a:cubicBezTo>
                  <a:cubicBezTo>
                    <a:pt x="327" y="934"/>
                    <a:pt x="359" y="936"/>
                    <a:pt x="393" y="936"/>
                  </a:cubicBezTo>
                  <a:cubicBezTo>
                    <a:pt x="479" y="936"/>
                    <a:pt x="577" y="924"/>
                    <a:pt x="681" y="900"/>
                  </a:cubicBezTo>
                  <a:cubicBezTo>
                    <a:pt x="830" y="869"/>
                    <a:pt x="990" y="811"/>
                    <a:pt x="1157" y="740"/>
                  </a:cubicBezTo>
                  <a:cubicBezTo>
                    <a:pt x="1239" y="703"/>
                    <a:pt x="1328" y="665"/>
                    <a:pt x="1416" y="624"/>
                  </a:cubicBezTo>
                  <a:cubicBezTo>
                    <a:pt x="1504" y="587"/>
                    <a:pt x="1596" y="546"/>
                    <a:pt x="1692" y="512"/>
                  </a:cubicBezTo>
                  <a:cubicBezTo>
                    <a:pt x="1882" y="437"/>
                    <a:pt x="2086" y="365"/>
                    <a:pt x="2293" y="315"/>
                  </a:cubicBezTo>
                  <a:cubicBezTo>
                    <a:pt x="2464" y="271"/>
                    <a:pt x="2642" y="242"/>
                    <a:pt x="2821" y="242"/>
                  </a:cubicBezTo>
                  <a:cubicBezTo>
                    <a:pt x="2863" y="242"/>
                    <a:pt x="2905" y="244"/>
                    <a:pt x="2947" y="247"/>
                  </a:cubicBezTo>
                  <a:cubicBezTo>
                    <a:pt x="3164" y="263"/>
                    <a:pt x="3382" y="329"/>
                    <a:pt x="3565" y="444"/>
                  </a:cubicBezTo>
                  <a:cubicBezTo>
                    <a:pt x="3658" y="502"/>
                    <a:pt x="3736" y="570"/>
                    <a:pt x="3794" y="659"/>
                  </a:cubicBezTo>
                  <a:cubicBezTo>
                    <a:pt x="3858" y="743"/>
                    <a:pt x="3896" y="845"/>
                    <a:pt x="3920" y="948"/>
                  </a:cubicBezTo>
                  <a:cubicBezTo>
                    <a:pt x="3964" y="1158"/>
                    <a:pt x="3940" y="1383"/>
                    <a:pt x="3868" y="1577"/>
                  </a:cubicBezTo>
                  <a:cubicBezTo>
                    <a:pt x="3831" y="1676"/>
                    <a:pt x="3780" y="1764"/>
                    <a:pt x="3719" y="1842"/>
                  </a:cubicBezTo>
                  <a:cubicBezTo>
                    <a:pt x="3658" y="1917"/>
                    <a:pt x="3582" y="1978"/>
                    <a:pt x="3501" y="2015"/>
                  </a:cubicBezTo>
                  <a:cubicBezTo>
                    <a:pt x="3418" y="2056"/>
                    <a:pt x="3331" y="2074"/>
                    <a:pt x="3244" y="2074"/>
                  </a:cubicBezTo>
                  <a:cubicBezTo>
                    <a:pt x="3156" y="2074"/>
                    <a:pt x="3070" y="2055"/>
                    <a:pt x="2991" y="2023"/>
                  </a:cubicBezTo>
                  <a:cubicBezTo>
                    <a:pt x="2950" y="2009"/>
                    <a:pt x="2916" y="1992"/>
                    <a:pt x="2882" y="1971"/>
                  </a:cubicBezTo>
                  <a:cubicBezTo>
                    <a:pt x="2865" y="1962"/>
                    <a:pt x="2848" y="1951"/>
                    <a:pt x="2831" y="1941"/>
                  </a:cubicBezTo>
                  <a:cubicBezTo>
                    <a:pt x="2818" y="1927"/>
                    <a:pt x="2804" y="1913"/>
                    <a:pt x="2790" y="1904"/>
                  </a:cubicBezTo>
                  <a:cubicBezTo>
                    <a:pt x="2733" y="1852"/>
                    <a:pt x="2688" y="1794"/>
                    <a:pt x="2654" y="1733"/>
                  </a:cubicBezTo>
                  <a:cubicBezTo>
                    <a:pt x="2620" y="1672"/>
                    <a:pt x="2596" y="1610"/>
                    <a:pt x="2579" y="1553"/>
                  </a:cubicBezTo>
                  <a:cubicBezTo>
                    <a:pt x="2565" y="1495"/>
                    <a:pt x="2559" y="1437"/>
                    <a:pt x="2562" y="1386"/>
                  </a:cubicBezTo>
                  <a:cubicBezTo>
                    <a:pt x="2559" y="1288"/>
                    <a:pt x="2582" y="1206"/>
                    <a:pt x="2606" y="1155"/>
                  </a:cubicBezTo>
                  <a:cubicBezTo>
                    <a:pt x="2617" y="1128"/>
                    <a:pt x="2626" y="1111"/>
                    <a:pt x="2634" y="1097"/>
                  </a:cubicBezTo>
                  <a:cubicBezTo>
                    <a:pt x="2640" y="1084"/>
                    <a:pt x="2644" y="1080"/>
                    <a:pt x="2644" y="1080"/>
                  </a:cubicBezTo>
                  <a:lnTo>
                    <a:pt x="2644" y="1080"/>
                  </a:lnTo>
                  <a:cubicBezTo>
                    <a:pt x="2644" y="1080"/>
                    <a:pt x="2640" y="1084"/>
                    <a:pt x="2631" y="1097"/>
                  </a:cubicBezTo>
                  <a:cubicBezTo>
                    <a:pt x="2623" y="1108"/>
                    <a:pt x="2606" y="1125"/>
                    <a:pt x="2593" y="1148"/>
                  </a:cubicBezTo>
                  <a:cubicBezTo>
                    <a:pt x="2562" y="1196"/>
                    <a:pt x="2524" y="1274"/>
                    <a:pt x="2511" y="1383"/>
                  </a:cubicBezTo>
                  <a:cubicBezTo>
                    <a:pt x="2504" y="1437"/>
                    <a:pt x="2504" y="1499"/>
                    <a:pt x="2515" y="1566"/>
                  </a:cubicBezTo>
                  <a:cubicBezTo>
                    <a:pt x="2524" y="1631"/>
                    <a:pt x="2542" y="1703"/>
                    <a:pt x="2573" y="1774"/>
                  </a:cubicBezTo>
                  <a:cubicBezTo>
                    <a:pt x="2606" y="1846"/>
                    <a:pt x="2651" y="1917"/>
                    <a:pt x="2712" y="1982"/>
                  </a:cubicBezTo>
                  <a:cubicBezTo>
                    <a:pt x="2725" y="1998"/>
                    <a:pt x="2742" y="2012"/>
                    <a:pt x="2760" y="2029"/>
                  </a:cubicBezTo>
                  <a:cubicBezTo>
                    <a:pt x="2777" y="2043"/>
                    <a:pt x="2797" y="2056"/>
                    <a:pt x="2814" y="2073"/>
                  </a:cubicBezTo>
                  <a:cubicBezTo>
                    <a:pt x="2855" y="2097"/>
                    <a:pt x="2899" y="2125"/>
                    <a:pt x="2943" y="2141"/>
                  </a:cubicBezTo>
                  <a:cubicBezTo>
                    <a:pt x="2984" y="2162"/>
                    <a:pt x="3031" y="2175"/>
                    <a:pt x="3083" y="2189"/>
                  </a:cubicBezTo>
                  <a:cubicBezTo>
                    <a:pt x="3107" y="2196"/>
                    <a:pt x="3130" y="2199"/>
                    <a:pt x="3157" y="2206"/>
                  </a:cubicBezTo>
                  <a:cubicBezTo>
                    <a:pt x="3182" y="2213"/>
                    <a:pt x="3209" y="2213"/>
                    <a:pt x="3236" y="2213"/>
                  </a:cubicBezTo>
                  <a:cubicBezTo>
                    <a:pt x="3256" y="2215"/>
                    <a:pt x="3276" y="2216"/>
                    <a:pt x="3296" y="2216"/>
                  </a:cubicBezTo>
                  <a:cubicBezTo>
                    <a:pt x="3386" y="2216"/>
                    <a:pt x="3477" y="2198"/>
                    <a:pt x="3565" y="2158"/>
                  </a:cubicBezTo>
                  <a:cubicBezTo>
                    <a:pt x="3671" y="2114"/>
                    <a:pt x="3766" y="2039"/>
                    <a:pt x="3848" y="1951"/>
                  </a:cubicBezTo>
                  <a:cubicBezTo>
                    <a:pt x="3926" y="1863"/>
                    <a:pt x="3991" y="1757"/>
                    <a:pt x="4039" y="1645"/>
                  </a:cubicBezTo>
                  <a:cubicBezTo>
                    <a:pt x="4134" y="1420"/>
                    <a:pt x="4168" y="1161"/>
                    <a:pt x="4116" y="907"/>
                  </a:cubicBezTo>
                  <a:cubicBezTo>
                    <a:pt x="4093" y="781"/>
                    <a:pt x="4042" y="655"/>
                    <a:pt x="3974" y="539"/>
                  </a:cubicBezTo>
                  <a:cubicBezTo>
                    <a:pt x="3903" y="427"/>
                    <a:pt x="3800" y="325"/>
                    <a:pt x="3695" y="250"/>
                  </a:cubicBezTo>
                  <a:cubicBezTo>
                    <a:pt x="3586" y="172"/>
                    <a:pt x="3467" y="114"/>
                    <a:pt x="3341" y="76"/>
                  </a:cubicBezTo>
                  <a:cubicBezTo>
                    <a:pt x="3215" y="36"/>
                    <a:pt x="3089" y="15"/>
                    <a:pt x="2964" y="5"/>
                  </a:cubicBezTo>
                  <a:cubicBezTo>
                    <a:pt x="2922" y="2"/>
                    <a:pt x="2881" y="0"/>
                    <a:pt x="2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0"/>
            <p:cNvSpPr/>
            <p:nvPr/>
          </p:nvSpPr>
          <p:spPr>
            <a:xfrm>
              <a:off x="803554" y="404072"/>
              <a:ext cx="142499" cy="72215"/>
            </a:xfrm>
            <a:custGeom>
              <a:avLst/>
              <a:gdLst/>
              <a:ahLst/>
              <a:cxnLst/>
              <a:rect l="l" t="t" r="r" b="b"/>
              <a:pathLst>
                <a:path w="3246" h="1645" extrusionOk="0">
                  <a:moveTo>
                    <a:pt x="0" y="0"/>
                  </a:moveTo>
                  <a:cubicBezTo>
                    <a:pt x="0" y="0"/>
                    <a:pt x="21" y="4"/>
                    <a:pt x="54" y="7"/>
                  </a:cubicBezTo>
                  <a:cubicBezTo>
                    <a:pt x="72" y="11"/>
                    <a:pt x="92" y="14"/>
                    <a:pt x="119" y="17"/>
                  </a:cubicBezTo>
                  <a:cubicBezTo>
                    <a:pt x="143" y="20"/>
                    <a:pt x="174" y="28"/>
                    <a:pt x="205" y="34"/>
                  </a:cubicBezTo>
                  <a:cubicBezTo>
                    <a:pt x="334" y="61"/>
                    <a:pt x="514" y="116"/>
                    <a:pt x="711" y="208"/>
                  </a:cubicBezTo>
                  <a:cubicBezTo>
                    <a:pt x="813" y="256"/>
                    <a:pt x="915" y="317"/>
                    <a:pt x="1021" y="388"/>
                  </a:cubicBezTo>
                  <a:cubicBezTo>
                    <a:pt x="1123" y="460"/>
                    <a:pt x="1225" y="541"/>
                    <a:pt x="1320" y="637"/>
                  </a:cubicBezTo>
                  <a:cubicBezTo>
                    <a:pt x="1419" y="732"/>
                    <a:pt x="1507" y="841"/>
                    <a:pt x="1588" y="956"/>
                  </a:cubicBezTo>
                  <a:cubicBezTo>
                    <a:pt x="1667" y="1075"/>
                    <a:pt x="1745" y="1212"/>
                    <a:pt x="1861" y="1334"/>
                  </a:cubicBezTo>
                  <a:cubicBezTo>
                    <a:pt x="1976" y="1453"/>
                    <a:pt x="2123" y="1551"/>
                    <a:pt x="2279" y="1603"/>
                  </a:cubicBezTo>
                  <a:cubicBezTo>
                    <a:pt x="2368" y="1630"/>
                    <a:pt x="2460" y="1645"/>
                    <a:pt x="2550" y="1645"/>
                  </a:cubicBezTo>
                  <a:cubicBezTo>
                    <a:pt x="2626" y="1645"/>
                    <a:pt x="2701" y="1634"/>
                    <a:pt x="2772" y="1612"/>
                  </a:cubicBezTo>
                  <a:cubicBezTo>
                    <a:pt x="2851" y="1592"/>
                    <a:pt x="2926" y="1555"/>
                    <a:pt x="2990" y="1507"/>
                  </a:cubicBezTo>
                  <a:cubicBezTo>
                    <a:pt x="3055" y="1460"/>
                    <a:pt x="3109" y="1399"/>
                    <a:pt x="3150" y="1334"/>
                  </a:cubicBezTo>
                  <a:cubicBezTo>
                    <a:pt x="3225" y="1198"/>
                    <a:pt x="3246" y="1052"/>
                    <a:pt x="3218" y="926"/>
                  </a:cubicBezTo>
                  <a:cubicBezTo>
                    <a:pt x="3194" y="796"/>
                    <a:pt x="3116" y="691"/>
                    <a:pt x="3024" y="640"/>
                  </a:cubicBezTo>
                  <a:cubicBezTo>
                    <a:pt x="2969" y="606"/>
                    <a:pt x="2909" y="590"/>
                    <a:pt x="2856" y="590"/>
                  </a:cubicBezTo>
                  <a:cubicBezTo>
                    <a:pt x="2824" y="590"/>
                    <a:pt x="2794" y="596"/>
                    <a:pt x="2769" y="606"/>
                  </a:cubicBezTo>
                  <a:cubicBezTo>
                    <a:pt x="2701" y="633"/>
                    <a:pt x="2667" y="681"/>
                    <a:pt x="2650" y="711"/>
                  </a:cubicBezTo>
                  <a:cubicBezTo>
                    <a:pt x="2643" y="728"/>
                    <a:pt x="2640" y="742"/>
                    <a:pt x="2637" y="752"/>
                  </a:cubicBezTo>
                  <a:cubicBezTo>
                    <a:pt x="2637" y="759"/>
                    <a:pt x="2633" y="766"/>
                    <a:pt x="2633" y="766"/>
                  </a:cubicBezTo>
                  <a:cubicBezTo>
                    <a:pt x="2633" y="766"/>
                    <a:pt x="2637" y="763"/>
                    <a:pt x="2640" y="752"/>
                  </a:cubicBezTo>
                  <a:cubicBezTo>
                    <a:pt x="2643" y="745"/>
                    <a:pt x="2650" y="732"/>
                    <a:pt x="2660" y="718"/>
                  </a:cubicBezTo>
                  <a:cubicBezTo>
                    <a:pt x="2681" y="691"/>
                    <a:pt x="2722" y="657"/>
                    <a:pt x="2783" y="647"/>
                  </a:cubicBezTo>
                  <a:cubicBezTo>
                    <a:pt x="2794" y="644"/>
                    <a:pt x="2805" y="643"/>
                    <a:pt x="2816" y="643"/>
                  </a:cubicBezTo>
                  <a:cubicBezTo>
                    <a:pt x="2868" y="643"/>
                    <a:pt x="2926" y="667"/>
                    <a:pt x="2973" y="711"/>
                  </a:cubicBezTo>
                  <a:cubicBezTo>
                    <a:pt x="3034" y="766"/>
                    <a:pt x="3075" y="847"/>
                    <a:pt x="3082" y="946"/>
                  </a:cubicBezTo>
                  <a:cubicBezTo>
                    <a:pt x="3089" y="1041"/>
                    <a:pt x="3062" y="1150"/>
                    <a:pt x="2997" y="1235"/>
                  </a:cubicBezTo>
                  <a:cubicBezTo>
                    <a:pt x="2963" y="1276"/>
                    <a:pt x="2926" y="1310"/>
                    <a:pt x="2878" y="1341"/>
                  </a:cubicBezTo>
                  <a:cubicBezTo>
                    <a:pt x="2827" y="1372"/>
                    <a:pt x="2776" y="1392"/>
                    <a:pt x="2718" y="1405"/>
                  </a:cubicBezTo>
                  <a:cubicBezTo>
                    <a:pt x="2674" y="1416"/>
                    <a:pt x="2626" y="1420"/>
                    <a:pt x="2578" y="1420"/>
                  </a:cubicBezTo>
                  <a:cubicBezTo>
                    <a:pt x="2563" y="1420"/>
                    <a:pt x="2549" y="1420"/>
                    <a:pt x="2535" y="1419"/>
                  </a:cubicBezTo>
                  <a:cubicBezTo>
                    <a:pt x="2473" y="1419"/>
                    <a:pt x="2409" y="1408"/>
                    <a:pt x="2348" y="1388"/>
                  </a:cubicBezTo>
                  <a:cubicBezTo>
                    <a:pt x="2225" y="1351"/>
                    <a:pt x="2106" y="1283"/>
                    <a:pt x="2014" y="1184"/>
                  </a:cubicBezTo>
                  <a:cubicBezTo>
                    <a:pt x="1922" y="1089"/>
                    <a:pt x="1844" y="963"/>
                    <a:pt x="1752" y="841"/>
                  </a:cubicBezTo>
                  <a:cubicBezTo>
                    <a:pt x="1660" y="714"/>
                    <a:pt x="1555" y="603"/>
                    <a:pt x="1442" y="504"/>
                  </a:cubicBezTo>
                  <a:cubicBezTo>
                    <a:pt x="1334" y="408"/>
                    <a:pt x="1214" y="327"/>
                    <a:pt x="1095" y="262"/>
                  </a:cubicBezTo>
                  <a:cubicBezTo>
                    <a:pt x="980" y="201"/>
                    <a:pt x="864" y="147"/>
                    <a:pt x="752" y="109"/>
                  </a:cubicBezTo>
                  <a:cubicBezTo>
                    <a:pt x="534" y="31"/>
                    <a:pt x="340" y="11"/>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0"/>
            <p:cNvSpPr/>
            <p:nvPr/>
          </p:nvSpPr>
          <p:spPr>
            <a:xfrm>
              <a:off x="866552" y="451880"/>
              <a:ext cx="73401" cy="85912"/>
            </a:xfrm>
            <a:custGeom>
              <a:avLst/>
              <a:gdLst/>
              <a:ahLst/>
              <a:cxnLst/>
              <a:rect l="l" t="t" r="r" b="b"/>
              <a:pathLst>
                <a:path w="1672" h="1957" extrusionOk="0">
                  <a:moveTo>
                    <a:pt x="1" y="0"/>
                  </a:moveTo>
                  <a:cubicBezTo>
                    <a:pt x="1" y="0"/>
                    <a:pt x="15" y="7"/>
                    <a:pt x="35" y="27"/>
                  </a:cubicBezTo>
                  <a:cubicBezTo>
                    <a:pt x="51" y="44"/>
                    <a:pt x="82" y="71"/>
                    <a:pt x="113" y="112"/>
                  </a:cubicBezTo>
                  <a:cubicBezTo>
                    <a:pt x="178" y="187"/>
                    <a:pt x="260" y="310"/>
                    <a:pt x="313" y="470"/>
                  </a:cubicBezTo>
                  <a:cubicBezTo>
                    <a:pt x="341" y="548"/>
                    <a:pt x="365" y="633"/>
                    <a:pt x="378" y="732"/>
                  </a:cubicBezTo>
                  <a:cubicBezTo>
                    <a:pt x="392" y="826"/>
                    <a:pt x="402" y="928"/>
                    <a:pt x="419" y="1038"/>
                  </a:cubicBezTo>
                  <a:cubicBezTo>
                    <a:pt x="436" y="1146"/>
                    <a:pt x="453" y="1262"/>
                    <a:pt x="494" y="1381"/>
                  </a:cubicBezTo>
                  <a:cubicBezTo>
                    <a:pt x="531" y="1497"/>
                    <a:pt x="593" y="1613"/>
                    <a:pt x="674" y="1715"/>
                  </a:cubicBezTo>
                  <a:cubicBezTo>
                    <a:pt x="759" y="1813"/>
                    <a:pt x="872" y="1902"/>
                    <a:pt x="1007" y="1939"/>
                  </a:cubicBezTo>
                  <a:cubicBezTo>
                    <a:pt x="1028" y="1942"/>
                    <a:pt x="1045" y="1946"/>
                    <a:pt x="1062" y="1949"/>
                  </a:cubicBezTo>
                  <a:lnTo>
                    <a:pt x="1113" y="1956"/>
                  </a:lnTo>
                  <a:cubicBezTo>
                    <a:pt x="1147" y="1956"/>
                    <a:pt x="1185" y="1956"/>
                    <a:pt x="1219" y="1949"/>
                  </a:cubicBezTo>
                  <a:cubicBezTo>
                    <a:pt x="1290" y="1939"/>
                    <a:pt x="1354" y="1915"/>
                    <a:pt x="1409" y="1881"/>
                  </a:cubicBezTo>
                  <a:cubicBezTo>
                    <a:pt x="1525" y="1813"/>
                    <a:pt x="1610" y="1707"/>
                    <a:pt x="1647" y="1592"/>
                  </a:cubicBezTo>
                  <a:cubicBezTo>
                    <a:pt x="1664" y="1534"/>
                    <a:pt x="1671" y="1476"/>
                    <a:pt x="1671" y="1418"/>
                  </a:cubicBezTo>
                  <a:cubicBezTo>
                    <a:pt x="1668" y="1360"/>
                    <a:pt x="1654" y="1306"/>
                    <a:pt x="1630" y="1258"/>
                  </a:cubicBezTo>
                  <a:cubicBezTo>
                    <a:pt x="1607" y="1211"/>
                    <a:pt x="1569" y="1170"/>
                    <a:pt x="1525" y="1143"/>
                  </a:cubicBezTo>
                  <a:cubicBezTo>
                    <a:pt x="1489" y="1121"/>
                    <a:pt x="1449" y="1110"/>
                    <a:pt x="1412" y="1110"/>
                  </a:cubicBezTo>
                  <a:cubicBezTo>
                    <a:pt x="1403" y="1110"/>
                    <a:pt x="1394" y="1111"/>
                    <a:pt x="1385" y="1112"/>
                  </a:cubicBezTo>
                  <a:cubicBezTo>
                    <a:pt x="1341" y="1119"/>
                    <a:pt x="1304" y="1140"/>
                    <a:pt x="1276" y="1160"/>
                  </a:cubicBezTo>
                  <a:cubicBezTo>
                    <a:pt x="1249" y="1184"/>
                    <a:pt x="1229" y="1204"/>
                    <a:pt x="1215" y="1225"/>
                  </a:cubicBezTo>
                  <a:cubicBezTo>
                    <a:pt x="1181" y="1269"/>
                    <a:pt x="1167" y="1306"/>
                    <a:pt x="1153" y="1330"/>
                  </a:cubicBezTo>
                  <a:cubicBezTo>
                    <a:pt x="1140" y="1357"/>
                    <a:pt x="1137" y="1371"/>
                    <a:pt x="1137" y="1371"/>
                  </a:cubicBezTo>
                  <a:cubicBezTo>
                    <a:pt x="1137" y="1371"/>
                    <a:pt x="1144" y="1357"/>
                    <a:pt x="1161" y="1337"/>
                  </a:cubicBezTo>
                  <a:cubicBezTo>
                    <a:pt x="1181" y="1316"/>
                    <a:pt x="1208" y="1286"/>
                    <a:pt x="1246" y="1255"/>
                  </a:cubicBezTo>
                  <a:cubicBezTo>
                    <a:pt x="1278" y="1226"/>
                    <a:pt x="1329" y="1197"/>
                    <a:pt x="1381" y="1197"/>
                  </a:cubicBezTo>
                  <a:cubicBezTo>
                    <a:pt x="1383" y="1197"/>
                    <a:pt x="1386" y="1197"/>
                    <a:pt x="1389" y="1197"/>
                  </a:cubicBezTo>
                  <a:cubicBezTo>
                    <a:pt x="1416" y="1201"/>
                    <a:pt x="1439" y="1214"/>
                    <a:pt x="1460" y="1235"/>
                  </a:cubicBezTo>
                  <a:cubicBezTo>
                    <a:pt x="1477" y="1252"/>
                    <a:pt x="1494" y="1279"/>
                    <a:pt x="1505" y="1313"/>
                  </a:cubicBezTo>
                  <a:cubicBezTo>
                    <a:pt x="1514" y="1344"/>
                    <a:pt x="1518" y="1381"/>
                    <a:pt x="1514" y="1418"/>
                  </a:cubicBezTo>
                  <a:cubicBezTo>
                    <a:pt x="1511" y="1452"/>
                    <a:pt x="1497" y="1490"/>
                    <a:pt x="1480" y="1528"/>
                  </a:cubicBezTo>
                  <a:cubicBezTo>
                    <a:pt x="1439" y="1595"/>
                    <a:pt x="1382" y="1657"/>
                    <a:pt x="1307" y="1701"/>
                  </a:cubicBezTo>
                  <a:cubicBezTo>
                    <a:pt x="1269" y="1721"/>
                    <a:pt x="1229" y="1735"/>
                    <a:pt x="1188" y="1741"/>
                  </a:cubicBezTo>
                  <a:cubicBezTo>
                    <a:pt x="1174" y="1741"/>
                    <a:pt x="1161" y="1743"/>
                    <a:pt x="1147" y="1743"/>
                  </a:cubicBezTo>
                  <a:cubicBezTo>
                    <a:pt x="1140" y="1743"/>
                    <a:pt x="1133" y="1743"/>
                    <a:pt x="1127" y="1741"/>
                  </a:cubicBezTo>
                  <a:lnTo>
                    <a:pt x="1092" y="1738"/>
                  </a:lnTo>
                  <a:cubicBezTo>
                    <a:pt x="1082" y="1738"/>
                    <a:pt x="1072" y="1735"/>
                    <a:pt x="1062" y="1732"/>
                  </a:cubicBezTo>
                  <a:cubicBezTo>
                    <a:pt x="977" y="1711"/>
                    <a:pt x="896" y="1657"/>
                    <a:pt x="827" y="1581"/>
                  </a:cubicBezTo>
                  <a:cubicBezTo>
                    <a:pt x="759" y="1507"/>
                    <a:pt x="704" y="1415"/>
                    <a:pt x="668" y="1316"/>
                  </a:cubicBezTo>
                  <a:cubicBezTo>
                    <a:pt x="630" y="1221"/>
                    <a:pt x="607" y="1112"/>
                    <a:pt x="582" y="1010"/>
                  </a:cubicBezTo>
                  <a:cubicBezTo>
                    <a:pt x="538" y="799"/>
                    <a:pt x="491" y="589"/>
                    <a:pt x="402" y="429"/>
                  </a:cubicBezTo>
                  <a:cubicBezTo>
                    <a:pt x="317" y="269"/>
                    <a:pt x="208" y="163"/>
                    <a:pt x="130" y="95"/>
                  </a:cubicBezTo>
                  <a:cubicBezTo>
                    <a:pt x="89" y="61"/>
                    <a:pt x="59" y="38"/>
                    <a:pt x="35" y="24"/>
                  </a:cubicBezTo>
                  <a:cubicBezTo>
                    <a:pt x="15"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0"/>
            <p:cNvSpPr/>
            <p:nvPr/>
          </p:nvSpPr>
          <p:spPr>
            <a:xfrm>
              <a:off x="899873" y="410833"/>
              <a:ext cx="36174" cy="41222"/>
            </a:xfrm>
            <a:custGeom>
              <a:avLst/>
              <a:gdLst/>
              <a:ahLst/>
              <a:cxnLst/>
              <a:rect l="l" t="t" r="r" b="b"/>
              <a:pathLst>
                <a:path w="824" h="939" extrusionOk="0">
                  <a:moveTo>
                    <a:pt x="467" y="1"/>
                  </a:moveTo>
                  <a:cubicBezTo>
                    <a:pt x="455" y="1"/>
                    <a:pt x="442" y="1"/>
                    <a:pt x="429" y="3"/>
                  </a:cubicBezTo>
                  <a:cubicBezTo>
                    <a:pt x="368" y="9"/>
                    <a:pt x="306" y="26"/>
                    <a:pt x="248" y="61"/>
                  </a:cubicBezTo>
                  <a:cubicBezTo>
                    <a:pt x="187" y="95"/>
                    <a:pt x="137" y="146"/>
                    <a:pt x="99" y="204"/>
                  </a:cubicBezTo>
                  <a:cubicBezTo>
                    <a:pt x="58" y="262"/>
                    <a:pt x="34" y="326"/>
                    <a:pt x="14" y="394"/>
                  </a:cubicBezTo>
                  <a:cubicBezTo>
                    <a:pt x="0" y="462"/>
                    <a:pt x="0" y="533"/>
                    <a:pt x="11" y="601"/>
                  </a:cubicBezTo>
                  <a:cubicBezTo>
                    <a:pt x="24" y="670"/>
                    <a:pt x="52" y="734"/>
                    <a:pt x="92" y="789"/>
                  </a:cubicBezTo>
                  <a:cubicBezTo>
                    <a:pt x="133" y="843"/>
                    <a:pt x="184" y="884"/>
                    <a:pt x="242" y="911"/>
                  </a:cubicBezTo>
                  <a:cubicBezTo>
                    <a:pt x="269" y="921"/>
                    <a:pt x="300" y="932"/>
                    <a:pt x="330" y="935"/>
                  </a:cubicBezTo>
                  <a:cubicBezTo>
                    <a:pt x="346" y="937"/>
                    <a:pt x="363" y="939"/>
                    <a:pt x="379" y="939"/>
                  </a:cubicBezTo>
                  <a:cubicBezTo>
                    <a:pt x="392" y="939"/>
                    <a:pt x="404" y="938"/>
                    <a:pt x="415" y="935"/>
                  </a:cubicBezTo>
                  <a:cubicBezTo>
                    <a:pt x="466" y="928"/>
                    <a:pt x="507" y="904"/>
                    <a:pt x="537" y="877"/>
                  </a:cubicBezTo>
                  <a:cubicBezTo>
                    <a:pt x="568" y="850"/>
                    <a:pt x="586" y="822"/>
                    <a:pt x="599" y="799"/>
                  </a:cubicBezTo>
                  <a:cubicBezTo>
                    <a:pt x="609" y="772"/>
                    <a:pt x="609" y="751"/>
                    <a:pt x="612" y="738"/>
                  </a:cubicBezTo>
                  <a:lnTo>
                    <a:pt x="612" y="720"/>
                  </a:lnTo>
                  <a:cubicBezTo>
                    <a:pt x="612" y="720"/>
                    <a:pt x="612" y="720"/>
                    <a:pt x="612" y="720"/>
                  </a:cubicBezTo>
                  <a:cubicBezTo>
                    <a:pt x="608" y="720"/>
                    <a:pt x="601" y="749"/>
                    <a:pt x="565" y="772"/>
                  </a:cubicBezTo>
                  <a:cubicBezTo>
                    <a:pt x="548" y="785"/>
                    <a:pt x="524" y="795"/>
                    <a:pt x="497" y="799"/>
                  </a:cubicBezTo>
                  <a:cubicBezTo>
                    <a:pt x="487" y="800"/>
                    <a:pt x="476" y="801"/>
                    <a:pt x="466" y="801"/>
                  </a:cubicBezTo>
                  <a:cubicBezTo>
                    <a:pt x="448" y="801"/>
                    <a:pt x="429" y="798"/>
                    <a:pt x="412" y="792"/>
                  </a:cubicBezTo>
                  <a:cubicBezTo>
                    <a:pt x="399" y="789"/>
                    <a:pt x="388" y="785"/>
                    <a:pt x="378" y="775"/>
                  </a:cubicBezTo>
                  <a:cubicBezTo>
                    <a:pt x="364" y="769"/>
                    <a:pt x="354" y="758"/>
                    <a:pt x="344" y="748"/>
                  </a:cubicBezTo>
                  <a:cubicBezTo>
                    <a:pt x="323" y="724"/>
                    <a:pt x="306" y="697"/>
                    <a:pt x="297" y="667"/>
                  </a:cubicBezTo>
                  <a:cubicBezTo>
                    <a:pt x="283" y="632"/>
                    <a:pt x="276" y="601"/>
                    <a:pt x="276" y="564"/>
                  </a:cubicBezTo>
                  <a:cubicBezTo>
                    <a:pt x="272" y="530"/>
                    <a:pt x="279" y="496"/>
                    <a:pt x="289" y="458"/>
                  </a:cubicBezTo>
                  <a:cubicBezTo>
                    <a:pt x="297" y="425"/>
                    <a:pt x="313" y="391"/>
                    <a:pt x="333" y="364"/>
                  </a:cubicBezTo>
                  <a:cubicBezTo>
                    <a:pt x="354" y="336"/>
                    <a:pt x="378" y="309"/>
                    <a:pt x="402" y="289"/>
                  </a:cubicBezTo>
                  <a:cubicBezTo>
                    <a:pt x="449" y="251"/>
                    <a:pt x="510" y="213"/>
                    <a:pt x="575" y="204"/>
                  </a:cubicBezTo>
                  <a:cubicBezTo>
                    <a:pt x="609" y="197"/>
                    <a:pt x="639" y="193"/>
                    <a:pt x="670" y="186"/>
                  </a:cubicBezTo>
                  <a:cubicBezTo>
                    <a:pt x="678" y="186"/>
                    <a:pt x="687" y="185"/>
                    <a:pt x="695" y="185"/>
                  </a:cubicBezTo>
                  <a:cubicBezTo>
                    <a:pt x="715" y="185"/>
                    <a:pt x="734" y="187"/>
                    <a:pt x="749" y="190"/>
                  </a:cubicBezTo>
                  <a:cubicBezTo>
                    <a:pt x="772" y="190"/>
                    <a:pt x="793" y="193"/>
                    <a:pt x="803" y="197"/>
                  </a:cubicBezTo>
                  <a:cubicBezTo>
                    <a:pt x="817" y="200"/>
                    <a:pt x="823" y="204"/>
                    <a:pt x="823" y="204"/>
                  </a:cubicBezTo>
                  <a:cubicBezTo>
                    <a:pt x="823" y="204"/>
                    <a:pt x="820" y="197"/>
                    <a:pt x="813" y="183"/>
                  </a:cubicBezTo>
                  <a:cubicBezTo>
                    <a:pt x="807" y="173"/>
                    <a:pt x="796" y="156"/>
                    <a:pt x="779" y="136"/>
                  </a:cubicBezTo>
                  <a:cubicBezTo>
                    <a:pt x="762" y="115"/>
                    <a:pt x="738" y="91"/>
                    <a:pt x="708" y="71"/>
                  </a:cubicBezTo>
                  <a:cubicBezTo>
                    <a:pt x="677" y="47"/>
                    <a:pt x="636" y="26"/>
                    <a:pt x="589" y="17"/>
                  </a:cubicBezTo>
                  <a:cubicBezTo>
                    <a:pt x="552" y="8"/>
                    <a:pt x="511"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0"/>
            <p:cNvSpPr/>
            <p:nvPr/>
          </p:nvSpPr>
          <p:spPr>
            <a:xfrm>
              <a:off x="900883" y="491874"/>
              <a:ext cx="25769" cy="29940"/>
            </a:xfrm>
            <a:custGeom>
              <a:avLst/>
              <a:gdLst/>
              <a:ahLst/>
              <a:cxnLst/>
              <a:rect l="l" t="t" r="r" b="b"/>
              <a:pathLst>
                <a:path w="587" h="682" extrusionOk="0">
                  <a:moveTo>
                    <a:pt x="289" y="0"/>
                  </a:moveTo>
                  <a:cubicBezTo>
                    <a:pt x="247" y="0"/>
                    <a:pt x="201" y="9"/>
                    <a:pt x="154" y="34"/>
                  </a:cubicBezTo>
                  <a:cubicBezTo>
                    <a:pt x="127" y="48"/>
                    <a:pt x="103" y="66"/>
                    <a:pt x="79" y="92"/>
                  </a:cubicBezTo>
                  <a:cubicBezTo>
                    <a:pt x="56" y="116"/>
                    <a:pt x="38" y="147"/>
                    <a:pt x="25" y="177"/>
                  </a:cubicBezTo>
                  <a:cubicBezTo>
                    <a:pt x="1" y="242"/>
                    <a:pt x="1" y="306"/>
                    <a:pt x="8" y="361"/>
                  </a:cubicBezTo>
                  <a:cubicBezTo>
                    <a:pt x="18" y="416"/>
                    <a:pt x="38" y="463"/>
                    <a:pt x="65" y="507"/>
                  </a:cubicBezTo>
                  <a:cubicBezTo>
                    <a:pt x="93" y="548"/>
                    <a:pt x="123" y="589"/>
                    <a:pt x="164" y="617"/>
                  </a:cubicBezTo>
                  <a:cubicBezTo>
                    <a:pt x="205" y="647"/>
                    <a:pt x="253" y="667"/>
                    <a:pt x="297" y="674"/>
                  </a:cubicBezTo>
                  <a:cubicBezTo>
                    <a:pt x="321" y="678"/>
                    <a:pt x="345" y="681"/>
                    <a:pt x="365" y="681"/>
                  </a:cubicBezTo>
                  <a:cubicBezTo>
                    <a:pt x="389" y="678"/>
                    <a:pt x="409" y="674"/>
                    <a:pt x="426" y="670"/>
                  </a:cubicBezTo>
                  <a:cubicBezTo>
                    <a:pt x="464" y="661"/>
                    <a:pt x="494" y="644"/>
                    <a:pt x="514" y="623"/>
                  </a:cubicBezTo>
                  <a:cubicBezTo>
                    <a:pt x="535" y="603"/>
                    <a:pt x="552" y="582"/>
                    <a:pt x="559" y="565"/>
                  </a:cubicBezTo>
                  <a:cubicBezTo>
                    <a:pt x="569" y="545"/>
                    <a:pt x="572" y="531"/>
                    <a:pt x="572" y="521"/>
                  </a:cubicBezTo>
                  <a:cubicBezTo>
                    <a:pt x="572" y="511"/>
                    <a:pt x="576" y="507"/>
                    <a:pt x="576" y="507"/>
                  </a:cubicBezTo>
                  <a:lnTo>
                    <a:pt x="576" y="507"/>
                  </a:lnTo>
                  <a:cubicBezTo>
                    <a:pt x="576" y="507"/>
                    <a:pt x="572" y="511"/>
                    <a:pt x="563" y="518"/>
                  </a:cubicBezTo>
                  <a:cubicBezTo>
                    <a:pt x="555" y="521"/>
                    <a:pt x="545" y="528"/>
                    <a:pt x="528" y="531"/>
                  </a:cubicBezTo>
                  <a:cubicBezTo>
                    <a:pt x="516" y="537"/>
                    <a:pt x="501" y="540"/>
                    <a:pt x="485" y="540"/>
                  </a:cubicBezTo>
                  <a:cubicBezTo>
                    <a:pt x="464" y="540"/>
                    <a:pt x="441" y="535"/>
                    <a:pt x="420" y="528"/>
                  </a:cubicBezTo>
                  <a:cubicBezTo>
                    <a:pt x="379" y="518"/>
                    <a:pt x="358" y="480"/>
                    <a:pt x="338" y="443"/>
                  </a:cubicBezTo>
                  <a:cubicBezTo>
                    <a:pt x="327" y="422"/>
                    <a:pt x="318" y="402"/>
                    <a:pt x="310" y="378"/>
                  </a:cubicBezTo>
                  <a:cubicBezTo>
                    <a:pt x="304" y="358"/>
                    <a:pt x="297" y="334"/>
                    <a:pt x="297" y="314"/>
                  </a:cubicBezTo>
                  <a:cubicBezTo>
                    <a:pt x="294" y="297"/>
                    <a:pt x="294" y="283"/>
                    <a:pt x="297" y="279"/>
                  </a:cubicBezTo>
                  <a:cubicBezTo>
                    <a:pt x="297" y="273"/>
                    <a:pt x="294" y="273"/>
                    <a:pt x="300" y="259"/>
                  </a:cubicBezTo>
                  <a:cubicBezTo>
                    <a:pt x="307" y="252"/>
                    <a:pt x="318" y="239"/>
                    <a:pt x="335" y="229"/>
                  </a:cubicBezTo>
                  <a:cubicBezTo>
                    <a:pt x="345" y="221"/>
                    <a:pt x="355" y="218"/>
                    <a:pt x="362" y="212"/>
                  </a:cubicBezTo>
                  <a:cubicBezTo>
                    <a:pt x="371" y="208"/>
                    <a:pt x="385" y="204"/>
                    <a:pt x="396" y="204"/>
                  </a:cubicBezTo>
                  <a:cubicBezTo>
                    <a:pt x="433" y="196"/>
                    <a:pt x="478" y="187"/>
                    <a:pt x="511" y="187"/>
                  </a:cubicBezTo>
                  <a:cubicBezTo>
                    <a:pt x="517" y="187"/>
                    <a:pt x="523" y="187"/>
                    <a:pt x="528" y="188"/>
                  </a:cubicBezTo>
                  <a:cubicBezTo>
                    <a:pt x="566" y="181"/>
                    <a:pt x="586" y="181"/>
                    <a:pt x="586" y="181"/>
                  </a:cubicBezTo>
                  <a:cubicBezTo>
                    <a:pt x="586" y="181"/>
                    <a:pt x="572" y="163"/>
                    <a:pt x="552" y="133"/>
                  </a:cubicBezTo>
                  <a:cubicBezTo>
                    <a:pt x="525" y="110"/>
                    <a:pt x="491" y="58"/>
                    <a:pt x="426" y="31"/>
                  </a:cubicBezTo>
                  <a:cubicBezTo>
                    <a:pt x="391" y="16"/>
                    <a:pt x="344"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0"/>
            <p:cNvSpPr/>
            <p:nvPr/>
          </p:nvSpPr>
          <p:spPr>
            <a:xfrm>
              <a:off x="869537" y="547145"/>
              <a:ext cx="35471" cy="66991"/>
            </a:xfrm>
            <a:custGeom>
              <a:avLst/>
              <a:gdLst/>
              <a:ahLst/>
              <a:cxnLst/>
              <a:rect l="l" t="t" r="r" b="b"/>
              <a:pathLst>
                <a:path w="808" h="1526" extrusionOk="0">
                  <a:moveTo>
                    <a:pt x="539" y="0"/>
                  </a:moveTo>
                  <a:cubicBezTo>
                    <a:pt x="490" y="3"/>
                    <a:pt x="432" y="11"/>
                    <a:pt x="378" y="38"/>
                  </a:cubicBezTo>
                  <a:cubicBezTo>
                    <a:pt x="324" y="61"/>
                    <a:pt x="266" y="96"/>
                    <a:pt x="212" y="140"/>
                  </a:cubicBezTo>
                  <a:cubicBezTo>
                    <a:pt x="157" y="184"/>
                    <a:pt x="103" y="242"/>
                    <a:pt x="69" y="313"/>
                  </a:cubicBezTo>
                  <a:cubicBezTo>
                    <a:pt x="35" y="385"/>
                    <a:pt x="11" y="470"/>
                    <a:pt x="4" y="548"/>
                  </a:cubicBezTo>
                  <a:cubicBezTo>
                    <a:pt x="4" y="568"/>
                    <a:pt x="0" y="589"/>
                    <a:pt x="4" y="609"/>
                  </a:cubicBezTo>
                  <a:lnTo>
                    <a:pt x="4" y="636"/>
                  </a:lnTo>
                  <a:cubicBezTo>
                    <a:pt x="4" y="647"/>
                    <a:pt x="8" y="656"/>
                    <a:pt x="8" y="667"/>
                  </a:cubicBezTo>
                  <a:cubicBezTo>
                    <a:pt x="8" y="688"/>
                    <a:pt x="8" y="708"/>
                    <a:pt x="11" y="728"/>
                  </a:cubicBezTo>
                  <a:cubicBezTo>
                    <a:pt x="14" y="745"/>
                    <a:pt x="18" y="766"/>
                    <a:pt x="21" y="786"/>
                  </a:cubicBezTo>
                  <a:cubicBezTo>
                    <a:pt x="55" y="939"/>
                    <a:pt x="113" y="1075"/>
                    <a:pt x="195" y="1187"/>
                  </a:cubicBezTo>
                  <a:cubicBezTo>
                    <a:pt x="276" y="1300"/>
                    <a:pt x="375" y="1385"/>
                    <a:pt x="467" y="1443"/>
                  </a:cubicBezTo>
                  <a:cubicBezTo>
                    <a:pt x="511" y="1473"/>
                    <a:pt x="559" y="1493"/>
                    <a:pt x="600" y="1504"/>
                  </a:cubicBezTo>
                  <a:cubicBezTo>
                    <a:pt x="644" y="1517"/>
                    <a:pt x="681" y="1521"/>
                    <a:pt x="712" y="1524"/>
                  </a:cubicBezTo>
                  <a:cubicBezTo>
                    <a:pt x="721" y="1525"/>
                    <a:pt x="729" y="1526"/>
                    <a:pt x="737" y="1526"/>
                  </a:cubicBezTo>
                  <a:cubicBezTo>
                    <a:pt x="756" y="1526"/>
                    <a:pt x="771" y="1523"/>
                    <a:pt x="783" y="1521"/>
                  </a:cubicBezTo>
                  <a:lnTo>
                    <a:pt x="807" y="1521"/>
                  </a:lnTo>
                  <a:cubicBezTo>
                    <a:pt x="807" y="1521"/>
                    <a:pt x="796" y="1517"/>
                    <a:pt x="783" y="1514"/>
                  </a:cubicBezTo>
                  <a:cubicBezTo>
                    <a:pt x="770" y="1510"/>
                    <a:pt x="746" y="1501"/>
                    <a:pt x="722" y="1490"/>
                  </a:cubicBezTo>
                  <a:cubicBezTo>
                    <a:pt x="667" y="1466"/>
                    <a:pt x="606" y="1412"/>
                    <a:pt x="548" y="1344"/>
                  </a:cubicBezTo>
                  <a:cubicBezTo>
                    <a:pt x="487" y="1276"/>
                    <a:pt x="436" y="1177"/>
                    <a:pt x="392" y="1075"/>
                  </a:cubicBezTo>
                  <a:cubicBezTo>
                    <a:pt x="347" y="973"/>
                    <a:pt x="307" y="861"/>
                    <a:pt x="310" y="749"/>
                  </a:cubicBezTo>
                  <a:lnTo>
                    <a:pt x="310" y="708"/>
                  </a:lnTo>
                  <a:lnTo>
                    <a:pt x="310" y="667"/>
                  </a:lnTo>
                  <a:cubicBezTo>
                    <a:pt x="310" y="653"/>
                    <a:pt x="314" y="639"/>
                    <a:pt x="317" y="630"/>
                  </a:cubicBezTo>
                  <a:cubicBezTo>
                    <a:pt x="321" y="616"/>
                    <a:pt x="324" y="603"/>
                    <a:pt x="327" y="592"/>
                  </a:cubicBezTo>
                  <a:cubicBezTo>
                    <a:pt x="341" y="541"/>
                    <a:pt x="351" y="501"/>
                    <a:pt x="368" y="460"/>
                  </a:cubicBezTo>
                  <a:lnTo>
                    <a:pt x="399" y="399"/>
                  </a:lnTo>
                  <a:cubicBezTo>
                    <a:pt x="402" y="388"/>
                    <a:pt x="409" y="378"/>
                    <a:pt x="412" y="367"/>
                  </a:cubicBezTo>
                  <a:cubicBezTo>
                    <a:pt x="419" y="358"/>
                    <a:pt x="423" y="347"/>
                    <a:pt x="429" y="337"/>
                  </a:cubicBezTo>
                  <a:cubicBezTo>
                    <a:pt x="450" y="296"/>
                    <a:pt x="473" y="262"/>
                    <a:pt x="504" y="231"/>
                  </a:cubicBezTo>
                  <a:cubicBezTo>
                    <a:pt x="531" y="204"/>
                    <a:pt x="562" y="181"/>
                    <a:pt x="589" y="154"/>
                  </a:cubicBezTo>
                  <a:cubicBezTo>
                    <a:pt x="603" y="140"/>
                    <a:pt x="616" y="129"/>
                    <a:pt x="630" y="119"/>
                  </a:cubicBezTo>
                  <a:cubicBezTo>
                    <a:pt x="644" y="113"/>
                    <a:pt x="657" y="102"/>
                    <a:pt x="671" y="99"/>
                  </a:cubicBezTo>
                  <a:cubicBezTo>
                    <a:pt x="685" y="88"/>
                    <a:pt x="694" y="85"/>
                    <a:pt x="705" y="78"/>
                  </a:cubicBezTo>
                  <a:cubicBezTo>
                    <a:pt x="715" y="75"/>
                    <a:pt x="725" y="72"/>
                    <a:pt x="732" y="68"/>
                  </a:cubicBezTo>
                  <a:cubicBezTo>
                    <a:pt x="749" y="61"/>
                    <a:pt x="756" y="58"/>
                    <a:pt x="756" y="58"/>
                  </a:cubicBezTo>
                  <a:cubicBezTo>
                    <a:pt x="756" y="58"/>
                    <a:pt x="749" y="55"/>
                    <a:pt x="735" y="47"/>
                  </a:cubicBezTo>
                  <a:cubicBezTo>
                    <a:pt x="725" y="41"/>
                    <a:pt x="718" y="38"/>
                    <a:pt x="705" y="31"/>
                  </a:cubicBezTo>
                  <a:cubicBezTo>
                    <a:pt x="691" y="27"/>
                    <a:pt x="677" y="21"/>
                    <a:pt x="664" y="17"/>
                  </a:cubicBezTo>
                  <a:cubicBezTo>
                    <a:pt x="647" y="14"/>
                    <a:pt x="630" y="11"/>
                    <a:pt x="606" y="7"/>
                  </a:cubicBezTo>
                  <a:cubicBezTo>
                    <a:pt x="586" y="3"/>
                    <a:pt x="565" y="3"/>
                    <a:pt x="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0"/>
            <p:cNvSpPr/>
            <p:nvPr/>
          </p:nvSpPr>
          <p:spPr>
            <a:xfrm>
              <a:off x="575796" y="565056"/>
              <a:ext cx="42320" cy="44602"/>
            </a:xfrm>
            <a:custGeom>
              <a:avLst/>
              <a:gdLst/>
              <a:ahLst/>
              <a:cxnLst/>
              <a:rect l="l" t="t" r="r" b="b"/>
              <a:pathLst>
                <a:path w="964" h="1016" extrusionOk="0">
                  <a:moveTo>
                    <a:pt x="385" y="0"/>
                  </a:moveTo>
                  <a:cubicBezTo>
                    <a:pt x="324" y="0"/>
                    <a:pt x="256" y="17"/>
                    <a:pt x="195" y="52"/>
                  </a:cubicBezTo>
                  <a:cubicBezTo>
                    <a:pt x="160" y="72"/>
                    <a:pt x="133" y="96"/>
                    <a:pt x="106" y="123"/>
                  </a:cubicBezTo>
                  <a:cubicBezTo>
                    <a:pt x="82" y="150"/>
                    <a:pt x="58" y="187"/>
                    <a:pt x="45" y="222"/>
                  </a:cubicBezTo>
                  <a:cubicBezTo>
                    <a:pt x="11" y="293"/>
                    <a:pt x="0" y="374"/>
                    <a:pt x="4" y="449"/>
                  </a:cubicBezTo>
                  <a:cubicBezTo>
                    <a:pt x="8" y="524"/>
                    <a:pt x="25" y="599"/>
                    <a:pt x="55" y="667"/>
                  </a:cubicBezTo>
                  <a:cubicBezTo>
                    <a:pt x="119" y="800"/>
                    <a:pt x="225" y="909"/>
                    <a:pt x="351" y="963"/>
                  </a:cubicBezTo>
                  <a:cubicBezTo>
                    <a:pt x="413" y="994"/>
                    <a:pt x="477" y="1011"/>
                    <a:pt x="538" y="1014"/>
                  </a:cubicBezTo>
                  <a:cubicBezTo>
                    <a:pt x="549" y="1015"/>
                    <a:pt x="559" y="1015"/>
                    <a:pt x="570" y="1015"/>
                  </a:cubicBezTo>
                  <a:cubicBezTo>
                    <a:pt x="617" y="1015"/>
                    <a:pt x="662" y="1010"/>
                    <a:pt x="702" y="1004"/>
                  </a:cubicBezTo>
                  <a:cubicBezTo>
                    <a:pt x="749" y="997"/>
                    <a:pt x="793" y="977"/>
                    <a:pt x="827" y="956"/>
                  </a:cubicBezTo>
                  <a:cubicBezTo>
                    <a:pt x="862" y="936"/>
                    <a:pt x="885" y="912"/>
                    <a:pt x="909" y="895"/>
                  </a:cubicBezTo>
                  <a:cubicBezTo>
                    <a:pt x="926" y="875"/>
                    <a:pt x="939" y="858"/>
                    <a:pt x="950" y="848"/>
                  </a:cubicBezTo>
                  <a:cubicBezTo>
                    <a:pt x="956" y="837"/>
                    <a:pt x="964" y="831"/>
                    <a:pt x="964" y="831"/>
                  </a:cubicBezTo>
                  <a:lnTo>
                    <a:pt x="939" y="831"/>
                  </a:lnTo>
                  <a:cubicBezTo>
                    <a:pt x="926" y="831"/>
                    <a:pt x="906" y="831"/>
                    <a:pt x="882" y="823"/>
                  </a:cubicBezTo>
                  <a:cubicBezTo>
                    <a:pt x="857" y="823"/>
                    <a:pt x="831" y="817"/>
                    <a:pt x="800" y="810"/>
                  </a:cubicBezTo>
                  <a:cubicBezTo>
                    <a:pt x="769" y="800"/>
                    <a:pt x="735" y="787"/>
                    <a:pt x="705" y="779"/>
                  </a:cubicBezTo>
                  <a:cubicBezTo>
                    <a:pt x="674" y="769"/>
                    <a:pt x="640" y="752"/>
                    <a:pt x="609" y="735"/>
                  </a:cubicBezTo>
                  <a:cubicBezTo>
                    <a:pt x="582" y="715"/>
                    <a:pt x="555" y="691"/>
                    <a:pt x="528" y="671"/>
                  </a:cubicBezTo>
                  <a:cubicBezTo>
                    <a:pt x="480" y="623"/>
                    <a:pt x="433" y="565"/>
                    <a:pt x="408" y="501"/>
                  </a:cubicBezTo>
                  <a:cubicBezTo>
                    <a:pt x="392" y="473"/>
                    <a:pt x="378" y="440"/>
                    <a:pt x="372" y="412"/>
                  </a:cubicBezTo>
                  <a:cubicBezTo>
                    <a:pt x="364" y="382"/>
                    <a:pt x="361" y="354"/>
                    <a:pt x="361" y="330"/>
                  </a:cubicBezTo>
                  <a:lnTo>
                    <a:pt x="361" y="297"/>
                  </a:lnTo>
                  <a:cubicBezTo>
                    <a:pt x="364" y="283"/>
                    <a:pt x="368" y="272"/>
                    <a:pt x="372" y="259"/>
                  </a:cubicBezTo>
                  <a:cubicBezTo>
                    <a:pt x="378" y="235"/>
                    <a:pt x="395" y="215"/>
                    <a:pt x="413" y="201"/>
                  </a:cubicBezTo>
                  <a:cubicBezTo>
                    <a:pt x="433" y="191"/>
                    <a:pt x="460" y="177"/>
                    <a:pt x="487" y="174"/>
                  </a:cubicBezTo>
                  <a:cubicBezTo>
                    <a:pt x="500" y="171"/>
                    <a:pt x="514" y="170"/>
                    <a:pt x="526" y="170"/>
                  </a:cubicBezTo>
                  <a:cubicBezTo>
                    <a:pt x="543" y="170"/>
                    <a:pt x="558" y="172"/>
                    <a:pt x="572" y="174"/>
                  </a:cubicBezTo>
                  <a:cubicBezTo>
                    <a:pt x="596" y="177"/>
                    <a:pt x="617" y="177"/>
                    <a:pt x="630" y="181"/>
                  </a:cubicBezTo>
                  <a:cubicBezTo>
                    <a:pt x="644" y="184"/>
                    <a:pt x="650" y="184"/>
                    <a:pt x="650" y="184"/>
                  </a:cubicBezTo>
                  <a:cubicBezTo>
                    <a:pt x="650" y="184"/>
                    <a:pt x="644" y="181"/>
                    <a:pt x="637" y="170"/>
                  </a:cubicBezTo>
                  <a:cubicBezTo>
                    <a:pt x="626" y="160"/>
                    <a:pt x="617" y="140"/>
                    <a:pt x="599" y="120"/>
                  </a:cubicBezTo>
                  <a:cubicBezTo>
                    <a:pt x="582" y="102"/>
                    <a:pt x="559" y="79"/>
                    <a:pt x="528" y="52"/>
                  </a:cubicBezTo>
                  <a:cubicBezTo>
                    <a:pt x="511" y="41"/>
                    <a:pt x="490" y="27"/>
                    <a:pt x="466" y="17"/>
                  </a:cubicBezTo>
                  <a:cubicBezTo>
                    <a:pt x="443" y="7"/>
                    <a:pt x="41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0"/>
            <p:cNvSpPr/>
            <p:nvPr/>
          </p:nvSpPr>
          <p:spPr>
            <a:xfrm>
              <a:off x="881171" y="570412"/>
              <a:ext cx="93726" cy="83278"/>
            </a:xfrm>
            <a:custGeom>
              <a:avLst/>
              <a:gdLst/>
              <a:ahLst/>
              <a:cxnLst/>
              <a:rect l="l" t="t" r="r" b="b"/>
              <a:pathLst>
                <a:path w="2135" h="1897" extrusionOk="0">
                  <a:moveTo>
                    <a:pt x="1730" y="0"/>
                  </a:moveTo>
                  <a:cubicBezTo>
                    <a:pt x="1682" y="0"/>
                    <a:pt x="1639" y="9"/>
                    <a:pt x="1603" y="21"/>
                  </a:cubicBezTo>
                  <a:cubicBezTo>
                    <a:pt x="1549" y="48"/>
                    <a:pt x="1514" y="82"/>
                    <a:pt x="1498" y="109"/>
                  </a:cubicBezTo>
                  <a:cubicBezTo>
                    <a:pt x="1487" y="123"/>
                    <a:pt x="1484" y="134"/>
                    <a:pt x="1481" y="140"/>
                  </a:cubicBezTo>
                  <a:cubicBezTo>
                    <a:pt x="1481" y="150"/>
                    <a:pt x="1478" y="154"/>
                    <a:pt x="1478" y="154"/>
                  </a:cubicBezTo>
                  <a:cubicBezTo>
                    <a:pt x="1478" y="154"/>
                    <a:pt x="1481" y="150"/>
                    <a:pt x="1484" y="144"/>
                  </a:cubicBezTo>
                  <a:cubicBezTo>
                    <a:pt x="1491" y="137"/>
                    <a:pt x="1498" y="126"/>
                    <a:pt x="1508" y="120"/>
                  </a:cubicBezTo>
                  <a:cubicBezTo>
                    <a:pt x="1532" y="100"/>
                    <a:pt x="1569" y="79"/>
                    <a:pt x="1621" y="73"/>
                  </a:cubicBezTo>
                  <a:cubicBezTo>
                    <a:pt x="1630" y="71"/>
                    <a:pt x="1640" y="70"/>
                    <a:pt x="1651" y="70"/>
                  </a:cubicBezTo>
                  <a:cubicBezTo>
                    <a:pt x="1693" y="70"/>
                    <a:pt x="1744" y="83"/>
                    <a:pt x="1790" y="109"/>
                  </a:cubicBezTo>
                  <a:cubicBezTo>
                    <a:pt x="1817" y="126"/>
                    <a:pt x="1845" y="150"/>
                    <a:pt x="1861" y="175"/>
                  </a:cubicBezTo>
                  <a:cubicBezTo>
                    <a:pt x="1882" y="205"/>
                    <a:pt x="1896" y="239"/>
                    <a:pt x="1906" y="277"/>
                  </a:cubicBezTo>
                  <a:cubicBezTo>
                    <a:pt x="1927" y="348"/>
                    <a:pt x="1919" y="440"/>
                    <a:pt x="1892" y="528"/>
                  </a:cubicBezTo>
                  <a:cubicBezTo>
                    <a:pt x="1882" y="572"/>
                    <a:pt x="1865" y="620"/>
                    <a:pt x="1845" y="665"/>
                  </a:cubicBezTo>
                  <a:cubicBezTo>
                    <a:pt x="1821" y="709"/>
                    <a:pt x="1797" y="753"/>
                    <a:pt x="1770" y="793"/>
                  </a:cubicBezTo>
                  <a:cubicBezTo>
                    <a:pt x="1750" y="820"/>
                    <a:pt x="1726" y="848"/>
                    <a:pt x="1702" y="872"/>
                  </a:cubicBezTo>
                  <a:cubicBezTo>
                    <a:pt x="1678" y="896"/>
                    <a:pt x="1651" y="919"/>
                    <a:pt x="1624" y="936"/>
                  </a:cubicBezTo>
                  <a:cubicBezTo>
                    <a:pt x="1596" y="957"/>
                    <a:pt x="1566" y="974"/>
                    <a:pt x="1532" y="984"/>
                  </a:cubicBezTo>
                  <a:cubicBezTo>
                    <a:pt x="1525" y="987"/>
                    <a:pt x="1519" y="991"/>
                    <a:pt x="1508" y="994"/>
                  </a:cubicBezTo>
                  <a:lnTo>
                    <a:pt x="1494" y="998"/>
                  </a:lnTo>
                  <a:cubicBezTo>
                    <a:pt x="1494" y="998"/>
                    <a:pt x="1487" y="998"/>
                    <a:pt x="1484" y="1001"/>
                  </a:cubicBezTo>
                  <a:lnTo>
                    <a:pt x="1470" y="1004"/>
                  </a:lnTo>
                  <a:cubicBezTo>
                    <a:pt x="1461" y="1004"/>
                    <a:pt x="1453" y="1007"/>
                    <a:pt x="1443" y="1007"/>
                  </a:cubicBezTo>
                  <a:lnTo>
                    <a:pt x="1409" y="1011"/>
                  </a:lnTo>
                  <a:cubicBezTo>
                    <a:pt x="1402" y="1012"/>
                    <a:pt x="1395" y="1013"/>
                    <a:pt x="1387" y="1013"/>
                  </a:cubicBezTo>
                  <a:cubicBezTo>
                    <a:pt x="1368" y="1013"/>
                    <a:pt x="1347" y="1010"/>
                    <a:pt x="1327" y="1007"/>
                  </a:cubicBezTo>
                  <a:cubicBezTo>
                    <a:pt x="1307" y="1052"/>
                    <a:pt x="1294" y="1086"/>
                    <a:pt x="1287" y="1103"/>
                  </a:cubicBezTo>
                  <a:lnTo>
                    <a:pt x="1280" y="1123"/>
                  </a:lnTo>
                  <a:lnTo>
                    <a:pt x="1277" y="1130"/>
                  </a:lnTo>
                  <a:cubicBezTo>
                    <a:pt x="1277" y="1130"/>
                    <a:pt x="1274" y="1134"/>
                    <a:pt x="1274" y="1137"/>
                  </a:cubicBezTo>
                  <a:cubicBezTo>
                    <a:pt x="1270" y="1150"/>
                    <a:pt x="1256" y="1185"/>
                    <a:pt x="1229" y="1256"/>
                  </a:cubicBezTo>
                  <a:lnTo>
                    <a:pt x="1270" y="1297"/>
                  </a:lnTo>
                  <a:lnTo>
                    <a:pt x="1283" y="1331"/>
                  </a:lnTo>
                  <a:lnTo>
                    <a:pt x="1283" y="1341"/>
                  </a:lnTo>
                  <a:cubicBezTo>
                    <a:pt x="1287" y="1341"/>
                    <a:pt x="1287" y="1348"/>
                    <a:pt x="1287" y="1348"/>
                  </a:cubicBezTo>
                  <a:lnTo>
                    <a:pt x="1287" y="1351"/>
                  </a:lnTo>
                  <a:lnTo>
                    <a:pt x="1287" y="1365"/>
                  </a:lnTo>
                  <a:cubicBezTo>
                    <a:pt x="1290" y="1382"/>
                    <a:pt x="1290" y="1395"/>
                    <a:pt x="1287" y="1412"/>
                  </a:cubicBezTo>
                  <a:cubicBezTo>
                    <a:pt x="1283" y="1426"/>
                    <a:pt x="1280" y="1443"/>
                    <a:pt x="1274" y="1456"/>
                  </a:cubicBezTo>
                  <a:cubicBezTo>
                    <a:pt x="1274" y="1464"/>
                    <a:pt x="1270" y="1467"/>
                    <a:pt x="1266" y="1474"/>
                  </a:cubicBezTo>
                  <a:cubicBezTo>
                    <a:pt x="1263" y="1481"/>
                    <a:pt x="1260" y="1491"/>
                    <a:pt x="1256" y="1497"/>
                  </a:cubicBezTo>
                  <a:cubicBezTo>
                    <a:pt x="1225" y="1552"/>
                    <a:pt x="1161" y="1603"/>
                    <a:pt x="1090" y="1634"/>
                  </a:cubicBezTo>
                  <a:cubicBezTo>
                    <a:pt x="1021" y="1661"/>
                    <a:pt x="941" y="1673"/>
                    <a:pt x="861" y="1673"/>
                  </a:cubicBezTo>
                  <a:cubicBezTo>
                    <a:pt x="842" y="1673"/>
                    <a:pt x="823" y="1672"/>
                    <a:pt x="804" y="1671"/>
                  </a:cubicBezTo>
                  <a:cubicBezTo>
                    <a:pt x="702" y="1665"/>
                    <a:pt x="600" y="1654"/>
                    <a:pt x="508" y="1634"/>
                  </a:cubicBezTo>
                  <a:cubicBezTo>
                    <a:pt x="420" y="1613"/>
                    <a:pt x="338" y="1589"/>
                    <a:pt x="269" y="1558"/>
                  </a:cubicBezTo>
                  <a:cubicBezTo>
                    <a:pt x="202" y="1528"/>
                    <a:pt x="144" y="1494"/>
                    <a:pt x="103" y="1456"/>
                  </a:cubicBezTo>
                  <a:cubicBezTo>
                    <a:pt x="62" y="1423"/>
                    <a:pt x="38" y="1385"/>
                    <a:pt x="25" y="1358"/>
                  </a:cubicBezTo>
                  <a:cubicBezTo>
                    <a:pt x="11" y="1331"/>
                    <a:pt x="1" y="1318"/>
                    <a:pt x="1" y="1318"/>
                  </a:cubicBezTo>
                  <a:lnTo>
                    <a:pt x="1" y="1318"/>
                  </a:lnTo>
                  <a:cubicBezTo>
                    <a:pt x="1" y="1318"/>
                    <a:pt x="8" y="1334"/>
                    <a:pt x="18" y="1362"/>
                  </a:cubicBezTo>
                  <a:cubicBezTo>
                    <a:pt x="29" y="1389"/>
                    <a:pt x="45" y="1433"/>
                    <a:pt x="79" y="1481"/>
                  </a:cubicBezTo>
                  <a:cubicBezTo>
                    <a:pt x="147" y="1572"/>
                    <a:pt x="280" y="1688"/>
                    <a:pt x="467" y="1767"/>
                  </a:cubicBezTo>
                  <a:cubicBezTo>
                    <a:pt x="511" y="1783"/>
                    <a:pt x="559" y="1803"/>
                    <a:pt x="610" y="1824"/>
                  </a:cubicBezTo>
                  <a:cubicBezTo>
                    <a:pt x="661" y="1841"/>
                    <a:pt x="715" y="1858"/>
                    <a:pt x="773" y="1872"/>
                  </a:cubicBezTo>
                  <a:cubicBezTo>
                    <a:pt x="831" y="1885"/>
                    <a:pt x="896" y="1896"/>
                    <a:pt x="960" y="1896"/>
                  </a:cubicBezTo>
                  <a:cubicBezTo>
                    <a:pt x="971" y="1896"/>
                    <a:pt x="981" y="1896"/>
                    <a:pt x="992" y="1896"/>
                  </a:cubicBezTo>
                  <a:cubicBezTo>
                    <a:pt x="1049" y="1896"/>
                    <a:pt x="1111" y="1889"/>
                    <a:pt x="1167" y="1872"/>
                  </a:cubicBezTo>
                  <a:cubicBezTo>
                    <a:pt x="1229" y="1855"/>
                    <a:pt x="1287" y="1831"/>
                    <a:pt x="1341" y="1794"/>
                  </a:cubicBezTo>
                  <a:cubicBezTo>
                    <a:pt x="1399" y="1759"/>
                    <a:pt x="1450" y="1712"/>
                    <a:pt x="1491" y="1651"/>
                  </a:cubicBezTo>
                  <a:cubicBezTo>
                    <a:pt x="1505" y="1637"/>
                    <a:pt x="1511" y="1620"/>
                    <a:pt x="1522" y="1603"/>
                  </a:cubicBezTo>
                  <a:cubicBezTo>
                    <a:pt x="1528" y="1586"/>
                    <a:pt x="1539" y="1569"/>
                    <a:pt x="1545" y="1552"/>
                  </a:cubicBezTo>
                  <a:cubicBezTo>
                    <a:pt x="1559" y="1514"/>
                    <a:pt x="1563" y="1477"/>
                    <a:pt x="1566" y="1440"/>
                  </a:cubicBezTo>
                  <a:cubicBezTo>
                    <a:pt x="1569" y="1403"/>
                    <a:pt x="1569" y="1365"/>
                    <a:pt x="1563" y="1327"/>
                  </a:cubicBezTo>
                  <a:cubicBezTo>
                    <a:pt x="1563" y="1318"/>
                    <a:pt x="1559" y="1307"/>
                    <a:pt x="1555" y="1300"/>
                  </a:cubicBezTo>
                  <a:lnTo>
                    <a:pt x="1552" y="1280"/>
                  </a:lnTo>
                  <a:lnTo>
                    <a:pt x="1552" y="1277"/>
                  </a:lnTo>
                  <a:lnTo>
                    <a:pt x="1552" y="1273"/>
                  </a:lnTo>
                  <a:lnTo>
                    <a:pt x="1559" y="1273"/>
                  </a:lnTo>
                  <a:lnTo>
                    <a:pt x="1590" y="1266"/>
                  </a:lnTo>
                  <a:cubicBezTo>
                    <a:pt x="1603" y="1263"/>
                    <a:pt x="1616" y="1256"/>
                    <a:pt x="1630" y="1252"/>
                  </a:cubicBezTo>
                  <a:cubicBezTo>
                    <a:pt x="1685" y="1232"/>
                    <a:pt x="1736" y="1208"/>
                    <a:pt x="1784" y="1175"/>
                  </a:cubicBezTo>
                  <a:cubicBezTo>
                    <a:pt x="1879" y="1114"/>
                    <a:pt x="1950" y="1032"/>
                    <a:pt x="2001" y="943"/>
                  </a:cubicBezTo>
                  <a:cubicBezTo>
                    <a:pt x="2039" y="882"/>
                    <a:pt x="2066" y="820"/>
                    <a:pt x="2086" y="756"/>
                  </a:cubicBezTo>
                  <a:cubicBezTo>
                    <a:pt x="2106" y="695"/>
                    <a:pt x="2120" y="630"/>
                    <a:pt x="2123" y="566"/>
                  </a:cubicBezTo>
                  <a:cubicBezTo>
                    <a:pt x="2134" y="440"/>
                    <a:pt x="2114" y="318"/>
                    <a:pt x="2062" y="211"/>
                  </a:cubicBezTo>
                  <a:cubicBezTo>
                    <a:pt x="2039" y="161"/>
                    <a:pt x="2004" y="117"/>
                    <a:pt x="1963" y="79"/>
                  </a:cubicBezTo>
                  <a:cubicBezTo>
                    <a:pt x="1919" y="42"/>
                    <a:pt x="1872" y="21"/>
                    <a:pt x="1828" y="11"/>
                  </a:cubicBezTo>
                  <a:cubicBezTo>
                    <a:pt x="1794" y="3"/>
                    <a:pt x="1761" y="0"/>
                    <a:pt x="1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0"/>
            <p:cNvSpPr/>
            <p:nvPr/>
          </p:nvSpPr>
          <p:spPr>
            <a:xfrm>
              <a:off x="435884" y="368952"/>
              <a:ext cx="171912" cy="132227"/>
            </a:xfrm>
            <a:custGeom>
              <a:avLst/>
              <a:gdLst/>
              <a:ahLst/>
              <a:cxnLst/>
              <a:rect l="l" t="t" r="r" b="b"/>
              <a:pathLst>
                <a:path w="3916" h="3012" extrusionOk="0">
                  <a:moveTo>
                    <a:pt x="596" y="1"/>
                  </a:moveTo>
                  <a:cubicBezTo>
                    <a:pt x="566" y="1"/>
                    <a:pt x="531" y="4"/>
                    <a:pt x="493" y="11"/>
                  </a:cubicBezTo>
                  <a:cubicBezTo>
                    <a:pt x="408" y="38"/>
                    <a:pt x="306" y="82"/>
                    <a:pt x="215" y="171"/>
                  </a:cubicBezTo>
                  <a:cubicBezTo>
                    <a:pt x="167" y="212"/>
                    <a:pt x="122" y="266"/>
                    <a:pt x="85" y="331"/>
                  </a:cubicBezTo>
                  <a:cubicBezTo>
                    <a:pt x="48" y="396"/>
                    <a:pt x="20" y="470"/>
                    <a:pt x="11" y="555"/>
                  </a:cubicBezTo>
                  <a:cubicBezTo>
                    <a:pt x="7" y="576"/>
                    <a:pt x="3" y="596"/>
                    <a:pt x="3" y="616"/>
                  </a:cubicBezTo>
                  <a:cubicBezTo>
                    <a:pt x="3" y="641"/>
                    <a:pt x="0" y="661"/>
                    <a:pt x="0" y="682"/>
                  </a:cubicBezTo>
                  <a:cubicBezTo>
                    <a:pt x="0" y="702"/>
                    <a:pt x="3" y="722"/>
                    <a:pt x="3" y="743"/>
                  </a:cubicBezTo>
                  <a:cubicBezTo>
                    <a:pt x="3" y="767"/>
                    <a:pt x="7" y="787"/>
                    <a:pt x="11" y="807"/>
                  </a:cubicBezTo>
                  <a:cubicBezTo>
                    <a:pt x="20" y="896"/>
                    <a:pt x="41" y="980"/>
                    <a:pt x="75" y="1062"/>
                  </a:cubicBezTo>
                  <a:cubicBezTo>
                    <a:pt x="136" y="1233"/>
                    <a:pt x="235" y="1389"/>
                    <a:pt x="354" y="1525"/>
                  </a:cubicBezTo>
                  <a:cubicBezTo>
                    <a:pt x="589" y="1800"/>
                    <a:pt x="898" y="2032"/>
                    <a:pt x="1248" y="2185"/>
                  </a:cubicBezTo>
                  <a:cubicBezTo>
                    <a:pt x="1422" y="2256"/>
                    <a:pt x="1606" y="2310"/>
                    <a:pt x="1779" y="2348"/>
                  </a:cubicBezTo>
                  <a:cubicBezTo>
                    <a:pt x="1956" y="2385"/>
                    <a:pt x="2130" y="2412"/>
                    <a:pt x="2293" y="2433"/>
                  </a:cubicBezTo>
                  <a:cubicBezTo>
                    <a:pt x="2457" y="2457"/>
                    <a:pt x="2613" y="2478"/>
                    <a:pt x="2763" y="2491"/>
                  </a:cubicBezTo>
                  <a:cubicBezTo>
                    <a:pt x="2837" y="2501"/>
                    <a:pt x="2909" y="2519"/>
                    <a:pt x="2977" y="2532"/>
                  </a:cubicBezTo>
                  <a:cubicBezTo>
                    <a:pt x="3044" y="2549"/>
                    <a:pt x="3110" y="2566"/>
                    <a:pt x="3171" y="2586"/>
                  </a:cubicBezTo>
                  <a:cubicBezTo>
                    <a:pt x="3416" y="2665"/>
                    <a:pt x="3609" y="2767"/>
                    <a:pt x="3732" y="2858"/>
                  </a:cubicBezTo>
                  <a:cubicBezTo>
                    <a:pt x="3793" y="2902"/>
                    <a:pt x="3840" y="2940"/>
                    <a:pt x="3871" y="2968"/>
                  </a:cubicBezTo>
                  <a:cubicBezTo>
                    <a:pt x="3902" y="2998"/>
                    <a:pt x="3915" y="3012"/>
                    <a:pt x="3915" y="3012"/>
                  </a:cubicBezTo>
                  <a:cubicBezTo>
                    <a:pt x="3915" y="3012"/>
                    <a:pt x="3902" y="2995"/>
                    <a:pt x="3875" y="2963"/>
                  </a:cubicBezTo>
                  <a:cubicBezTo>
                    <a:pt x="3848" y="2933"/>
                    <a:pt x="3807" y="2889"/>
                    <a:pt x="3752" y="2834"/>
                  </a:cubicBezTo>
                  <a:cubicBezTo>
                    <a:pt x="3694" y="2784"/>
                    <a:pt x="3620" y="2723"/>
                    <a:pt x="3531" y="2661"/>
                  </a:cubicBezTo>
                  <a:cubicBezTo>
                    <a:pt x="3440" y="2600"/>
                    <a:pt x="3334" y="2539"/>
                    <a:pt x="3212" y="2481"/>
                  </a:cubicBezTo>
                  <a:cubicBezTo>
                    <a:pt x="3151" y="2453"/>
                    <a:pt x="3085" y="2423"/>
                    <a:pt x="3021" y="2396"/>
                  </a:cubicBezTo>
                  <a:cubicBezTo>
                    <a:pt x="2953" y="2365"/>
                    <a:pt x="2881" y="2341"/>
                    <a:pt x="2810" y="2310"/>
                  </a:cubicBezTo>
                  <a:cubicBezTo>
                    <a:pt x="2670" y="2249"/>
                    <a:pt x="2514" y="2199"/>
                    <a:pt x="2358" y="2147"/>
                  </a:cubicBezTo>
                  <a:cubicBezTo>
                    <a:pt x="2044" y="2045"/>
                    <a:pt x="1722" y="1940"/>
                    <a:pt x="1443" y="1780"/>
                  </a:cubicBezTo>
                  <a:cubicBezTo>
                    <a:pt x="1300" y="1705"/>
                    <a:pt x="1167" y="1613"/>
                    <a:pt x="1041" y="1522"/>
                  </a:cubicBezTo>
                  <a:cubicBezTo>
                    <a:pt x="915" y="1426"/>
                    <a:pt x="796" y="1321"/>
                    <a:pt x="691" y="1219"/>
                  </a:cubicBezTo>
                  <a:cubicBezTo>
                    <a:pt x="589" y="1114"/>
                    <a:pt x="500" y="1008"/>
                    <a:pt x="436" y="899"/>
                  </a:cubicBezTo>
                  <a:cubicBezTo>
                    <a:pt x="408" y="845"/>
                    <a:pt x="381" y="793"/>
                    <a:pt x="367" y="739"/>
                  </a:cubicBezTo>
                  <a:cubicBezTo>
                    <a:pt x="361" y="726"/>
                    <a:pt x="358" y="712"/>
                    <a:pt x="354" y="698"/>
                  </a:cubicBezTo>
                  <a:cubicBezTo>
                    <a:pt x="354" y="685"/>
                    <a:pt x="350" y="671"/>
                    <a:pt x="347" y="657"/>
                  </a:cubicBezTo>
                  <a:cubicBezTo>
                    <a:pt x="347" y="647"/>
                    <a:pt x="344" y="633"/>
                    <a:pt x="344" y="620"/>
                  </a:cubicBezTo>
                  <a:cubicBezTo>
                    <a:pt x="340" y="607"/>
                    <a:pt x="340" y="596"/>
                    <a:pt x="340" y="583"/>
                  </a:cubicBezTo>
                  <a:cubicBezTo>
                    <a:pt x="340" y="396"/>
                    <a:pt x="425" y="195"/>
                    <a:pt x="541" y="117"/>
                  </a:cubicBezTo>
                  <a:cubicBezTo>
                    <a:pt x="595" y="73"/>
                    <a:pt x="650" y="49"/>
                    <a:pt x="687" y="38"/>
                  </a:cubicBezTo>
                  <a:cubicBezTo>
                    <a:pt x="708" y="35"/>
                    <a:pt x="725" y="32"/>
                    <a:pt x="735" y="32"/>
                  </a:cubicBezTo>
                  <a:cubicBezTo>
                    <a:pt x="745" y="29"/>
                    <a:pt x="752" y="29"/>
                    <a:pt x="752" y="29"/>
                  </a:cubicBezTo>
                  <a:cubicBezTo>
                    <a:pt x="752" y="29"/>
                    <a:pt x="745" y="24"/>
                    <a:pt x="735" y="21"/>
                  </a:cubicBezTo>
                  <a:cubicBezTo>
                    <a:pt x="725" y="21"/>
                    <a:pt x="711" y="15"/>
                    <a:pt x="687" y="11"/>
                  </a:cubicBezTo>
                  <a:cubicBezTo>
                    <a:pt x="665" y="5"/>
                    <a:pt x="634"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0"/>
            <p:cNvSpPr/>
            <p:nvPr/>
          </p:nvSpPr>
          <p:spPr>
            <a:xfrm>
              <a:off x="477546" y="347572"/>
              <a:ext cx="83673" cy="103736"/>
            </a:xfrm>
            <a:custGeom>
              <a:avLst/>
              <a:gdLst/>
              <a:ahLst/>
              <a:cxnLst/>
              <a:rect l="l" t="t" r="r" b="b"/>
              <a:pathLst>
                <a:path w="1906" h="2363" extrusionOk="0">
                  <a:moveTo>
                    <a:pt x="752" y="87"/>
                  </a:moveTo>
                  <a:cubicBezTo>
                    <a:pt x="752" y="87"/>
                    <a:pt x="752" y="87"/>
                    <a:pt x="752" y="87"/>
                  </a:cubicBezTo>
                  <a:cubicBezTo>
                    <a:pt x="752" y="87"/>
                    <a:pt x="752" y="87"/>
                    <a:pt x="752" y="87"/>
                  </a:cubicBezTo>
                  <a:cubicBezTo>
                    <a:pt x="752" y="87"/>
                    <a:pt x="752" y="87"/>
                    <a:pt x="752" y="87"/>
                  </a:cubicBezTo>
                  <a:close/>
                  <a:moveTo>
                    <a:pt x="522" y="0"/>
                  </a:moveTo>
                  <a:cubicBezTo>
                    <a:pt x="486" y="0"/>
                    <a:pt x="446" y="4"/>
                    <a:pt x="405" y="15"/>
                  </a:cubicBezTo>
                  <a:cubicBezTo>
                    <a:pt x="365" y="26"/>
                    <a:pt x="324" y="42"/>
                    <a:pt x="283" y="66"/>
                  </a:cubicBezTo>
                  <a:cubicBezTo>
                    <a:pt x="242" y="90"/>
                    <a:pt x="201" y="120"/>
                    <a:pt x="167" y="164"/>
                  </a:cubicBezTo>
                  <a:cubicBezTo>
                    <a:pt x="161" y="175"/>
                    <a:pt x="150" y="185"/>
                    <a:pt x="143" y="195"/>
                  </a:cubicBezTo>
                  <a:cubicBezTo>
                    <a:pt x="136" y="209"/>
                    <a:pt x="126" y="219"/>
                    <a:pt x="120" y="230"/>
                  </a:cubicBezTo>
                  <a:cubicBezTo>
                    <a:pt x="106" y="253"/>
                    <a:pt x="92" y="277"/>
                    <a:pt x="79" y="304"/>
                  </a:cubicBezTo>
                  <a:cubicBezTo>
                    <a:pt x="54" y="355"/>
                    <a:pt x="38" y="409"/>
                    <a:pt x="24" y="467"/>
                  </a:cubicBezTo>
                  <a:cubicBezTo>
                    <a:pt x="0" y="583"/>
                    <a:pt x="0" y="709"/>
                    <a:pt x="21" y="825"/>
                  </a:cubicBezTo>
                  <a:cubicBezTo>
                    <a:pt x="38" y="944"/>
                    <a:pt x="75" y="1059"/>
                    <a:pt x="126" y="1172"/>
                  </a:cubicBezTo>
                  <a:cubicBezTo>
                    <a:pt x="174" y="1284"/>
                    <a:pt x="238" y="1389"/>
                    <a:pt x="310" y="1491"/>
                  </a:cubicBezTo>
                  <a:cubicBezTo>
                    <a:pt x="347" y="1543"/>
                    <a:pt x="392" y="1587"/>
                    <a:pt x="436" y="1631"/>
                  </a:cubicBezTo>
                  <a:cubicBezTo>
                    <a:pt x="459" y="1651"/>
                    <a:pt x="480" y="1672"/>
                    <a:pt x="503" y="1692"/>
                  </a:cubicBezTo>
                  <a:cubicBezTo>
                    <a:pt x="528" y="1712"/>
                    <a:pt x="555" y="1730"/>
                    <a:pt x="579" y="1747"/>
                  </a:cubicBezTo>
                  <a:cubicBezTo>
                    <a:pt x="681" y="1814"/>
                    <a:pt x="783" y="1876"/>
                    <a:pt x="885" y="1920"/>
                  </a:cubicBezTo>
                  <a:cubicBezTo>
                    <a:pt x="939" y="1940"/>
                    <a:pt x="987" y="1957"/>
                    <a:pt x="1038" y="1971"/>
                  </a:cubicBezTo>
                  <a:cubicBezTo>
                    <a:pt x="1089" y="1985"/>
                    <a:pt x="1136" y="1998"/>
                    <a:pt x="1184" y="2012"/>
                  </a:cubicBezTo>
                  <a:cubicBezTo>
                    <a:pt x="1232" y="2022"/>
                    <a:pt x="1272" y="2039"/>
                    <a:pt x="1317" y="2053"/>
                  </a:cubicBezTo>
                  <a:cubicBezTo>
                    <a:pt x="1357" y="2067"/>
                    <a:pt x="1398" y="2083"/>
                    <a:pt x="1436" y="2097"/>
                  </a:cubicBezTo>
                  <a:cubicBezTo>
                    <a:pt x="1511" y="2128"/>
                    <a:pt x="1579" y="2158"/>
                    <a:pt x="1640" y="2185"/>
                  </a:cubicBezTo>
                  <a:cubicBezTo>
                    <a:pt x="1667" y="2199"/>
                    <a:pt x="1695" y="2216"/>
                    <a:pt x="1721" y="2230"/>
                  </a:cubicBezTo>
                  <a:cubicBezTo>
                    <a:pt x="1745" y="2243"/>
                    <a:pt x="1766" y="2257"/>
                    <a:pt x="1786" y="2271"/>
                  </a:cubicBezTo>
                  <a:cubicBezTo>
                    <a:pt x="1806" y="2284"/>
                    <a:pt x="1824" y="2294"/>
                    <a:pt x="1841" y="2304"/>
                  </a:cubicBezTo>
                  <a:cubicBezTo>
                    <a:pt x="1855" y="2318"/>
                    <a:pt x="1868" y="2328"/>
                    <a:pt x="1878" y="2335"/>
                  </a:cubicBezTo>
                  <a:cubicBezTo>
                    <a:pt x="1895" y="2352"/>
                    <a:pt x="1905" y="2362"/>
                    <a:pt x="1905" y="2362"/>
                  </a:cubicBezTo>
                  <a:cubicBezTo>
                    <a:pt x="1905" y="2362"/>
                    <a:pt x="1899" y="2348"/>
                    <a:pt x="1881" y="2332"/>
                  </a:cubicBezTo>
                  <a:cubicBezTo>
                    <a:pt x="1871" y="2321"/>
                    <a:pt x="1861" y="2308"/>
                    <a:pt x="1850" y="2294"/>
                  </a:cubicBezTo>
                  <a:cubicBezTo>
                    <a:pt x="1837" y="2281"/>
                    <a:pt x="1824" y="2263"/>
                    <a:pt x="1806" y="2246"/>
                  </a:cubicBezTo>
                  <a:cubicBezTo>
                    <a:pt x="1739" y="2179"/>
                    <a:pt x="1633" y="2080"/>
                    <a:pt x="1497" y="1985"/>
                  </a:cubicBezTo>
                  <a:cubicBezTo>
                    <a:pt x="1463" y="1961"/>
                    <a:pt x="1429" y="1934"/>
                    <a:pt x="1392" y="1910"/>
                  </a:cubicBezTo>
                  <a:cubicBezTo>
                    <a:pt x="1354" y="1883"/>
                    <a:pt x="1317" y="1855"/>
                    <a:pt x="1279" y="1825"/>
                  </a:cubicBezTo>
                  <a:cubicBezTo>
                    <a:pt x="1242" y="1794"/>
                    <a:pt x="1208" y="1761"/>
                    <a:pt x="1170" y="1730"/>
                  </a:cubicBezTo>
                  <a:cubicBezTo>
                    <a:pt x="1133" y="1695"/>
                    <a:pt x="1095" y="1665"/>
                    <a:pt x="1062" y="1631"/>
                  </a:cubicBezTo>
                  <a:cubicBezTo>
                    <a:pt x="987" y="1566"/>
                    <a:pt x="916" y="1505"/>
                    <a:pt x="858" y="1434"/>
                  </a:cubicBezTo>
                  <a:cubicBezTo>
                    <a:pt x="841" y="1414"/>
                    <a:pt x="827" y="1396"/>
                    <a:pt x="814" y="1376"/>
                  </a:cubicBezTo>
                  <a:cubicBezTo>
                    <a:pt x="796" y="1359"/>
                    <a:pt x="783" y="1342"/>
                    <a:pt x="765" y="1321"/>
                  </a:cubicBezTo>
                  <a:cubicBezTo>
                    <a:pt x="752" y="1304"/>
                    <a:pt x="739" y="1284"/>
                    <a:pt x="725" y="1267"/>
                  </a:cubicBezTo>
                  <a:lnTo>
                    <a:pt x="684" y="1209"/>
                  </a:lnTo>
                  <a:cubicBezTo>
                    <a:pt x="623" y="1138"/>
                    <a:pt x="572" y="1056"/>
                    <a:pt x="528" y="974"/>
                  </a:cubicBezTo>
                  <a:cubicBezTo>
                    <a:pt x="483" y="896"/>
                    <a:pt x="446" y="808"/>
                    <a:pt x="415" y="729"/>
                  </a:cubicBezTo>
                  <a:cubicBezTo>
                    <a:pt x="388" y="648"/>
                    <a:pt x="365" y="573"/>
                    <a:pt x="357" y="502"/>
                  </a:cubicBezTo>
                  <a:cubicBezTo>
                    <a:pt x="354" y="464"/>
                    <a:pt x="354" y="430"/>
                    <a:pt x="357" y="396"/>
                  </a:cubicBezTo>
                  <a:cubicBezTo>
                    <a:pt x="361" y="382"/>
                    <a:pt x="365" y="365"/>
                    <a:pt x="368" y="352"/>
                  </a:cubicBezTo>
                  <a:cubicBezTo>
                    <a:pt x="368" y="342"/>
                    <a:pt x="371" y="335"/>
                    <a:pt x="374" y="328"/>
                  </a:cubicBezTo>
                  <a:cubicBezTo>
                    <a:pt x="374" y="321"/>
                    <a:pt x="378" y="315"/>
                    <a:pt x="381" y="311"/>
                  </a:cubicBezTo>
                  <a:cubicBezTo>
                    <a:pt x="405" y="257"/>
                    <a:pt x="439" y="209"/>
                    <a:pt x="480" y="169"/>
                  </a:cubicBezTo>
                  <a:cubicBezTo>
                    <a:pt x="521" y="128"/>
                    <a:pt x="565" y="103"/>
                    <a:pt x="610" y="93"/>
                  </a:cubicBezTo>
                  <a:cubicBezTo>
                    <a:pt x="638" y="81"/>
                    <a:pt x="664" y="78"/>
                    <a:pt x="686" y="78"/>
                  </a:cubicBezTo>
                  <a:cubicBezTo>
                    <a:pt x="696" y="78"/>
                    <a:pt x="704" y="79"/>
                    <a:pt x="712" y="80"/>
                  </a:cubicBezTo>
                  <a:cubicBezTo>
                    <a:pt x="735" y="82"/>
                    <a:pt x="749" y="86"/>
                    <a:pt x="752" y="87"/>
                  </a:cubicBezTo>
                  <a:lnTo>
                    <a:pt x="752" y="87"/>
                  </a:lnTo>
                  <a:cubicBezTo>
                    <a:pt x="747" y="82"/>
                    <a:pt x="710" y="36"/>
                    <a:pt x="610" y="9"/>
                  </a:cubicBezTo>
                  <a:cubicBezTo>
                    <a:pt x="584" y="4"/>
                    <a:pt x="554"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0"/>
            <p:cNvSpPr/>
            <p:nvPr/>
          </p:nvSpPr>
          <p:spPr>
            <a:xfrm>
              <a:off x="509945" y="357055"/>
              <a:ext cx="32442" cy="48246"/>
            </a:xfrm>
            <a:custGeom>
              <a:avLst/>
              <a:gdLst/>
              <a:ahLst/>
              <a:cxnLst/>
              <a:rect l="l" t="t" r="r" b="b"/>
              <a:pathLst>
                <a:path w="739" h="1099" extrusionOk="0">
                  <a:moveTo>
                    <a:pt x="353" y="1"/>
                  </a:moveTo>
                  <a:cubicBezTo>
                    <a:pt x="319" y="1"/>
                    <a:pt x="281" y="8"/>
                    <a:pt x="245" y="24"/>
                  </a:cubicBezTo>
                  <a:cubicBezTo>
                    <a:pt x="201" y="47"/>
                    <a:pt x="150" y="75"/>
                    <a:pt x="106" y="122"/>
                  </a:cubicBezTo>
                  <a:cubicBezTo>
                    <a:pt x="82" y="143"/>
                    <a:pt x="62" y="170"/>
                    <a:pt x="45" y="204"/>
                  </a:cubicBezTo>
                  <a:cubicBezTo>
                    <a:pt x="38" y="218"/>
                    <a:pt x="31" y="238"/>
                    <a:pt x="24" y="255"/>
                  </a:cubicBezTo>
                  <a:cubicBezTo>
                    <a:pt x="21" y="272"/>
                    <a:pt x="18" y="286"/>
                    <a:pt x="14" y="303"/>
                  </a:cubicBezTo>
                  <a:cubicBezTo>
                    <a:pt x="1" y="367"/>
                    <a:pt x="1" y="435"/>
                    <a:pt x="14" y="496"/>
                  </a:cubicBezTo>
                  <a:cubicBezTo>
                    <a:pt x="27" y="557"/>
                    <a:pt x="51" y="612"/>
                    <a:pt x="79" y="660"/>
                  </a:cubicBezTo>
                  <a:cubicBezTo>
                    <a:pt x="92" y="683"/>
                    <a:pt x="109" y="708"/>
                    <a:pt x="123" y="728"/>
                  </a:cubicBezTo>
                  <a:cubicBezTo>
                    <a:pt x="133" y="738"/>
                    <a:pt x="140" y="749"/>
                    <a:pt x="147" y="758"/>
                  </a:cubicBezTo>
                  <a:lnTo>
                    <a:pt x="174" y="785"/>
                  </a:lnTo>
                  <a:cubicBezTo>
                    <a:pt x="191" y="806"/>
                    <a:pt x="208" y="823"/>
                    <a:pt x="225" y="843"/>
                  </a:cubicBezTo>
                  <a:cubicBezTo>
                    <a:pt x="242" y="860"/>
                    <a:pt x="255" y="878"/>
                    <a:pt x="276" y="895"/>
                  </a:cubicBezTo>
                  <a:cubicBezTo>
                    <a:pt x="341" y="966"/>
                    <a:pt x="423" y="1014"/>
                    <a:pt x="490" y="1051"/>
                  </a:cubicBezTo>
                  <a:cubicBezTo>
                    <a:pt x="561" y="1088"/>
                    <a:pt x="630" y="1091"/>
                    <a:pt x="671" y="1099"/>
                  </a:cubicBezTo>
                  <a:lnTo>
                    <a:pt x="698" y="1099"/>
                  </a:lnTo>
                  <a:cubicBezTo>
                    <a:pt x="708" y="1096"/>
                    <a:pt x="715" y="1096"/>
                    <a:pt x="721" y="1096"/>
                  </a:cubicBezTo>
                  <a:lnTo>
                    <a:pt x="739" y="1096"/>
                  </a:lnTo>
                  <a:cubicBezTo>
                    <a:pt x="739" y="1096"/>
                    <a:pt x="732" y="1091"/>
                    <a:pt x="721" y="1085"/>
                  </a:cubicBezTo>
                  <a:cubicBezTo>
                    <a:pt x="718" y="1085"/>
                    <a:pt x="712" y="1082"/>
                    <a:pt x="704" y="1078"/>
                  </a:cubicBezTo>
                  <a:cubicBezTo>
                    <a:pt x="698" y="1071"/>
                    <a:pt x="691" y="1068"/>
                    <a:pt x="681" y="1061"/>
                  </a:cubicBezTo>
                  <a:cubicBezTo>
                    <a:pt x="650" y="1041"/>
                    <a:pt x="613" y="1000"/>
                    <a:pt x="579" y="949"/>
                  </a:cubicBezTo>
                  <a:cubicBezTo>
                    <a:pt x="541" y="898"/>
                    <a:pt x="517" y="826"/>
                    <a:pt x="494" y="752"/>
                  </a:cubicBezTo>
                  <a:cubicBezTo>
                    <a:pt x="487" y="735"/>
                    <a:pt x="484" y="714"/>
                    <a:pt x="476" y="697"/>
                  </a:cubicBezTo>
                  <a:cubicBezTo>
                    <a:pt x="473" y="687"/>
                    <a:pt x="470" y="677"/>
                    <a:pt x="467" y="667"/>
                  </a:cubicBezTo>
                  <a:lnTo>
                    <a:pt x="463" y="636"/>
                  </a:lnTo>
                  <a:lnTo>
                    <a:pt x="456" y="602"/>
                  </a:lnTo>
                  <a:cubicBezTo>
                    <a:pt x="456" y="592"/>
                    <a:pt x="453" y="585"/>
                    <a:pt x="453" y="575"/>
                  </a:cubicBezTo>
                  <a:cubicBezTo>
                    <a:pt x="446" y="554"/>
                    <a:pt x="446" y="534"/>
                    <a:pt x="443" y="517"/>
                  </a:cubicBezTo>
                  <a:cubicBezTo>
                    <a:pt x="436" y="479"/>
                    <a:pt x="432" y="449"/>
                    <a:pt x="432" y="422"/>
                  </a:cubicBezTo>
                  <a:cubicBezTo>
                    <a:pt x="429" y="394"/>
                    <a:pt x="426" y="374"/>
                    <a:pt x="423" y="357"/>
                  </a:cubicBezTo>
                  <a:lnTo>
                    <a:pt x="423" y="344"/>
                  </a:lnTo>
                  <a:cubicBezTo>
                    <a:pt x="423" y="340"/>
                    <a:pt x="419" y="336"/>
                    <a:pt x="419" y="333"/>
                  </a:cubicBezTo>
                  <a:cubicBezTo>
                    <a:pt x="415" y="330"/>
                    <a:pt x="412" y="320"/>
                    <a:pt x="412" y="309"/>
                  </a:cubicBezTo>
                  <a:cubicBezTo>
                    <a:pt x="405" y="289"/>
                    <a:pt x="409" y="262"/>
                    <a:pt x="415" y="245"/>
                  </a:cubicBezTo>
                  <a:cubicBezTo>
                    <a:pt x="423" y="224"/>
                    <a:pt x="429" y="197"/>
                    <a:pt x="439" y="177"/>
                  </a:cubicBezTo>
                  <a:cubicBezTo>
                    <a:pt x="450" y="157"/>
                    <a:pt x="463" y="136"/>
                    <a:pt x="480" y="129"/>
                  </a:cubicBezTo>
                  <a:cubicBezTo>
                    <a:pt x="494" y="112"/>
                    <a:pt x="511" y="105"/>
                    <a:pt x="525" y="102"/>
                  </a:cubicBezTo>
                  <a:cubicBezTo>
                    <a:pt x="534" y="99"/>
                    <a:pt x="541" y="95"/>
                    <a:pt x="541" y="95"/>
                  </a:cubicBezTo>
                  <a:cubicBezTo>
                    <a:pt x="541" y="95"/>
                    <a:pt x="538" y="91"/>
                    <a:pt x="531" y="82"/>
                  </a:cubicBezTo>
                  <a:cubicBezTo>
                    <a:pt x="528" y="75"/>
                    <a:pt x="521" y="68"/>
                    <a:pt x="514" y="61"/>
                  </a:cubicBezTo>
                  <a:cubicBezTo>
                    <a:pt x="508" y="55"/>
                    <a:pt x="497" y="44"/>
                    <a:pt x="487" y="37"/>
                  </a:cubicBezTo>
                  <a:cubicBezTo>
                    <a:pt x="463" y="24"/>
                    <a:pt x="429" y="10"/>
                    <a:pt x="385" y="3"/>
                  </a:cubicBezTo>
                  <a:cubicBezTo>
                    <a:pt x="375" y="2"/>
                    <a:pt x="364"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0"/>
            <p:cNvSpPr/>
            <p:nvPr/>
          </p:nvSpPr>
          <p:spPr>
            <a:xfrm>
              <a:off x="643316" y="487396"/>
              <a:ext cx="92761" cy="247508"/>
            </a:xfrm>
            <a:custGeom>
              <a:avLst/>
              <a:gdLst/>
              <a:ahLst/>
              <a:cxnLst/>
              <a:rect l="l" t="t" r="r" b="b"/>
              <a:pathLst>
                <a:path w="2113" h="5638" extrusionOk="0">
                  <a:moveTo>
                    <a:pt x="0" y="0"/>
                  </a:moveTo>
                  <a:lnTo>
                    <a:pt x="0" y="0"/>
                  </a:lnTo>
                  <a:cubicBezTo>
                    <a:pt x="0" y="0"/>
                    <a:pt x="31" y="17"/>
                    <a:pt x="89" y="52"/>
                  </a:cubicBezTo>
                  <a:cubicBezTo>
                    <a:pt x="146" y="82"/>
                    <a:pt x="235" y="133"/>
                    <a:pt x="340" y="198"/>
                  </a:cubicBezTo>
                  <a:cubicBezTo>
                    <a:pt x="449" y="262"/>
                    <a:pt x="578" y="344"/>
                    <a:pt x="721" y="446"/>
                  </a:cubicBezTo>
                  <a:cubicBezTo>
                    <a:pt x="861" y="548"/>
                    <a:pt x="1018" y="667"/>
                    <a:pt x="1170" y="810"/>
                  </a:cubicBezTo>
                  <a:cubicBezTo>
                    <a:pt x="1249" y="882"/>
                    <a:pt x="1324" y="959"/>
                    <a:pt x="1398" y="1048"/>
                  </a:cubicBezTo>
                  <a:cubicBezTo>
                    <a:pt x="1467" y="1133"/>
                    <a:pt x="1534" y="1229"/>
                    <a:pt x="1592" y="1331"/>
                  </a:cubicBezTo>
                  <a:cubicBezTo>
                    <a:pt x="1707" y="1535"/>
                    <a:pt x="1796" y="1769"/>
                    <a:pt x="1830" y="2017"/>
                  </a:cubicBezTo>
                  <a:cubicBezTo>
                    <a:pt x="1830" y="2049"/>
                    <a:pt x="1834" y="2079"/>
                    <a:pt x="1837" y="2110"/>
                  </a:cubicBezTo>
                  <a:cubicBezTo>
                    <a:pt x="1837" y="2140"/>
                    <a:pt x="1837" y="2171"/>
                    <a:pt x="1841" y="2201"/>
                  </a:cubicBezTo>
                  <a:cubicBezTo>
                    <a:pt x="1837" y="2235"/>
                    <a:pt x="1837" y="2266"/>
                    <a:pt x="1837" y="2297"/>
                  </a:cubicBezTo>
                  <a:cubicBezTo>
                    <a:pt x="1834" y="2327"/>
                    <a:pt x="1827" y="2358"/>
                    <a:pt x="1827" y="2388"/>
                  </a:cubicBezTo>
                  <a:cubicBezTo>
                    <a:pt x="1806" y="2511"/>
                    <a:pt x="1769" y="2633"/>
                    <a:pt x="1712" y="2746"/>
                  </a:cubicBezTo>
                  <a:cubicBezTo>
                    <a:pt x="1599" y="2977"/>
                    <a:pt x="1409" y="3178"/>
                    <a:pt x="1205" y="3372"/>
                  </a:cubicBezTo>
                  <a:cubicBezTo>
                    <a:pt x="1000" y="3569"/>
                    <a:pt x="779" y="3760"/>
                    <a:pt x="585" y="3984"/>
                  </a:cubicBezTo>
                  <a:cubicBezTo>
                    <a:pt x="487" y="4099"/>
                    <a:pt x="398" y="4225"/>
                    <a:pt x="330" y="4361"/>
                  </a:cubicBezTo>
                  <a:cubicBezTo>
                    <a:pt x="266" y="4501"/>
                    <a:pt x="218" y="4654"/>
                    <a:pt x="214" y="4810"/>
                  </a:cubicBezTo>
                  <a:cubicBezTo>
                    <a:pt x="211" y="4892"/>
                    <a:pt x="222" y="4970"/>
                    <a:pt x="242" y="5046"/>
                  </a:cubicBezTo>
                  <a:cubicBezTo>
                    <a:pt x="258" y="5123"/>
                    <a:pt x="293" y="5195"/>
                    <a:pt x="333" y="5263"/>
                  </a:cubicBezTo>
                  <a:cubicBezTo>
                    <a:pt x="418" y="5396"/>
                    <a:pt x="541" y="5490"/>
                    <a:pt x="671" y="5548"/>
                  </a:cubicBezTo>
                  <a:cubicBezTo>
                    <a:pt x="735" y="5579"/>
                    <a:pt x="800" y="5600"/>
                    <a:pt x="867" y="5613"/>
                  </a:cubicBezTo>
                  <a:cubicBezTo>
                    <a:pt x="932" y="5627"/>
                    <a:pt x="997" y="5637"/>
                    <a:pt x="1062" y="5637"/>
                  </a:cubicBezTo>
                  <a:cubicBezTo>
                    <a:pt x="1072" y="5638"/>
                    <a:pt x="1082" y="5638"/>
                    <a:pt x="1093" y="5638"/>
                  </a:cubicBezTo>
                  <a:cubicBezTo>
                    <a:pt x="1210" y="5638"/>
                    <a:pt x="1322" y="5621"/>
                    <a:pt x="1426" y="5589"/>
                  </a:cubicBezTo>
                  <a:cubicBezTo>
                    <a:pt x="1483" y="5576"/>
                    <a:pt x="1534" y="5552"/>
                    <a:pt x="1585" y="5525"/>
                  </a:cubicBezTo>
                  <a:cubicBezTo>
                    <a:pt x="1636" y="5498"/>
                    <a:pt x="1684" y="5470"/>
                    <a:pt x="1725" y="5437"/>
                  </a:cubicBezTo>
                  <a:cubicBezTo>
                    <a:pt x="1814" y="5368"/>
                    <a:pt x="1878" y="5290"/>
                    <a:pt x="1925" y="5205"/>
                  </a:cubicBezTo>
                  <a:cubicBezTo>
                    <a:pt x="1973" y="5117"/>
                    <a:pt x="1990" y="5028"/>
                    <a:pt x="1993" y="4947"/>
                  </a:cubicBezTo>
                  <a:cubicBezTo>
                    <a:pt x="1997" y="4865"/>
                    <a:pt x="1987" y="4790"/>
                    <a:pt x="1966" y="4726"/>
                  </a:cubicBezTo>
                  <a:cubicBezTo>
                    <a:pt x="1922" y="4600"/>
                    <a:pt x="1844" y="4521"/>
                    <a:pt x="1783" y="4490"/>
                  </a:cubicBezTo>
                  <a:cubicBezTo>
                    <a:pt x="1769" y="4481"/>
                    <a:pt x="1756" y="4474"/>
                    <a:pt x="1742" y="4470"/>
                  </a:cubicBezTo>
                  <a:cubicBezTo>
                    <a:pt x="1732" y="4463"/>
                    <a:pt x="1721" y="4460"/>
                    <a:pt x="1712" y="4460"/>
                  </a:cubicBezTo>
                  <a:cubicBezTo>
                    <a:pt x="1695" y="4454"/>
                    <a:pt x="1687" y="4450"/>
                    <a:pt x="1687" y="4450"/>
                  </a:cubicBezTo>
                  <a:lnTo>
                    <a:pt x="1687" y="4450"/>
                  </a:lnTo>
                  <a:cubicBezTo>
                    <a:pt x="1687" y="4450"/>
                    <a:pt x="1695" y="4454"/>
                    <a:pt x="1712" y="4463"/>
                  </a:cubicBezTo>
                  <a:cubicBezTo>
                    <a:pt x="1718" y="4467"/>
                    <a:pt x="1728" y="4470"/>
                    <a:pt x="1738" y="4477"/>
                  </a:cubicBezTo>
                  <a:cubicBezTo>
                    <a:pt x="1748" y="4484"/>
                    <a:pt x="1762" y="4494"/>
                    <a:pt x="1776" y="4504"/>
                  </a:cubicBezTo>
                  <a:cubicBezTo>
                    <a:pt x="1827" y="4542"/>
                    <a:pt x="1888" y="4623"/>
                    <a:pt x="1905" y="4743"/>
                  </a:cubicBezTo>
                  <a:cubicBezTo>
                    <a:pt x="1919" y="4801"/>
                    <a:pt x="1919" y="4868"/>
                    <a:pt x="1905" y="4936"/>
                  </a:cubicBezTo>
                  <a:cubicBezTo>
                    <a:pt x="1895" y="5005"/>
                    <a:pt x="1867" y="5079"/>
                    <a:pt x="1820" y="5140"/>
                  </a:cubicBezTo>
                  <a:cubicBezTo>
                    <a:pt x="1728" y="5270"/>
                    <a:pt x="1565" y="5365"/>
                    <a:pt x="1378" y="5413"/>
                  </a:cubicBezTo>
                  <a:cubicBezTo>
                    <a:pt x="1311" y="5430"/>
                    <a:pt x="1239" y="5438"/>
                    <a:pt x="1167" y="5438"/>
                  </a:cubicBezTo>
                  <a:cubicBezTo>
                    <a:pt x="1136" y="5438"/>
                    <a:pt x="1105" y="5436"/>
                    <a:pt x="1075" y="5433"/>
                  </a:cubicBezTo>
                  <a:cubicBezTo>
                    <a:pt x="1021" y="5426"/>
                    <a:pt x="969" y="5416"/>
                    <a:pt x="919" y="5402"/>
                  </a:cubicBezTo>
                  <a:cubicBezTo>
                    <a:pt x="867" y="5388"/>
                    <a:pt x="820" y="5368"/>
                    <a:pt x="773" y="5344"/>
                  </a:cubicBezTo>
                  <a:cubicBezTo>
                    <a:pt x="680" y="5294"/>
                    <a:pt x="599" y="5222"/>
                    <a:pt x="548" y="5130"/>
                  </a:cubicBezTo>
                  <a:cubicBezTo>
                    <a:pt x="497" y="5041"/>
                    <a:pt x="473" y="4933"/>
                    <a:pt x="476" y="4821"/>
                  </a:cubicBezTo>
                  <a:cubicBezTo>
                    <a:pt x="483" y="4708"/>
                    <a:pt x="520" y="4597"/>
                    <a:pt x="578" y="4487"/>
                  </a:cubicBezTo>
                  <a:cubicBezTo>
                    <a:pt x="636" y="4375"/>
                    <a:pt x="711" y="4270"/>
                    <a:pt x="800" y="4171"/>
                  </a:cubicBezTo>
                  <a:cubicBezTo>
                    <a:pt x="977" y="3967"/>
                    <a:pt x="1191" y="3783"/>
                    <a:pt x="1405" y="3579"/>
                  </a:cubicBezTo>
                  <a:cubicBezTo>
                    <a:pt x="1511" y="3477"/>
                    <a:pt x="1613" y="3372"/>
                    <a:pt x="1707" y="3253"/>
                  </a:cubicBezTo>
                  <a:cubicBezTo>
                    <a:pt x="1806" y="3137"/>
                    <a:pt x="1891" y="3008"/>
                    <a:pt x="1960" y="2868"/>
                  </a:cubicBezTo>
                  <a:cubicBezTo>
                    <a:pt x="2027" y="2729"/>
                    <a:pt x="2075" y="2579"/>
                    <a:pt x="2092" y="2426"/>
                  </a:cubicBezTo>
                  <a:cubicBezTo>
                    <a:pt x="2112" y="2273"/>
                    <a:pt x="2106" y="2123"/>
                    <a:pt x="2079" y="1980"/>
                  </a:cubicBezTo>
                  <a:cubicBezTo>
                    <a:pt x="2027" y="1691"/>
                    <a:pt x="1908" y="1436"/>
                    <a:pt x="1759" y="1225"/>
                  </a:cubicBezTo>
                  <a:cubicBezTo>
                    <a:pt x="1687" y="1119"/>
                    <a:pt x="1605" y="1021"/>
                    <a:pt x="1520" y="936"/>
                  </a:cubicBezTo>
                  <a:cubicBezTo>
                    <a:pt x="1436" y="851"/>
                    <a:pt x="1351" y="772"/>
                    <a:pt x="1266" y="705"/>
                  </a:cubicBezTo>
                  <a:cubicBezTo>
                    <a:pt x="1092" y="565"/>
                    <a:pt x="922" y="457"/>
                    <a:pt x="765" y="375"/>
                  </a:cubicBezTo>
                  <a:cubicBezTo>
                    <a:pt x="609" y="290"/>
                    <a:pt x="473" y="221"/>
                    <a:pt x="357" y="168"/>
                  </a:cubicBezTo>
                  <a:cubicBezTo>
                    <a:pt x="129" y="6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0"/>
            <p:cNvSpPr/>
            <p:nvPr/>
          </p:nvSpPr>
          <p:spPr>
            <a:xfrm>
              <a:off x="619258" y="559964"/>
              <a:ext cx="87098" cy="187497"/>
            </a:xfrm>
            <a:custGeom>
              <a:avLst/>
              <a:gdLst/>
              <a:ahLst/>
              <a:cxnLst/>
              <a:rect l="l" t="t" r="r" b="b"/>
              <a:pathLst>
                <a:path w="1984" h="4271" extrusionOk="0">
                  <a:moveTo>
                    <a:pt x="1677" y="0"/>
                  </a:moveTo>
                  <a:cubicBezTo>
                    <a:pt x="1677" y="0"/>
                    <a:pt x="1688" y="18"/>
                    <a:pt x="1712" y="52"/>
                  </a:cubicBezTo>
                  <a:cubicBezTo>
                    <a:pt x="1735" y="86"/>
                    <a:pt x="1766" y="137"/>
                    <a:pt x="1793" y="204"/>
                  </a:cubicBezTo>
                  <a:cubicBezTo>
                    <a:pt x="1824" y="273"/>
                    <a:pt x="1844" y="361"/>
                    <a:pt x="1841" y="457"/>
                  </a:cubicBezTo>
                  <a:cubicBezTo>
                    <a:pt x="1837" y="504"/>
                    <a:pt x="1831" y="556"/>
                    <a:pt x="1814" y="606"/>
                  </a:cubicBezTo>
                  <a:cubicBezTo>
                    <a:pt x="1800" y="658"/>
                    <a:pt x="1779" y="708"/>
                    <a:pt x="1753" y="763"/>
                  </a:cubicBezTo>
                  <a:cubicBezTo>
                    <a:pt x="1698" y="871"/>
                    <a:pt x="1619" y="977"/>
                    <a:pt x="1521" y="1082"/>
                  </a:cubicBezTo>
                  <a:cubicBezTo>
                    <a:pt x="1426" y="1184"/>
                    <a:pt x="1313" y="1290"/>
                    <a:pt x="1194" y="1399"/>
                  </a:cubicBezTo>
                  <a:cubicBezTo>
                    <a:pt x="1076" y="1504"/>
                    <a:pt x="946" y="1613"/>
                    <a:pt x="820" y="1729"/>
                  </a:cubicBezTo>
                  <a:cubicBezTo>
                    <a:pt x="691" y="1845"/>
                    <a:pt x="558" y="1967"/>
                    <a:pt x="432" y="2103"/>
                  </a:cubicBezTo>
                  <a:cubicBezTo>
                    <a:pt x="316" y="2245"/>
                    <a:pt x="205" y="2399"/>
                    <a:pt x="123" y="2576"/>
                  </a:cubicBezTo>
                  <a:cubicBezTo>
                    <a:pt x="41" y="2749"/>
                    <a:pt x="1" y="2947"/>
                    <a:pt x="21" y="3134"/>
                  </a:cubicBezTo>
                  <a:cubicBezTo>
                    <a:pt x="31" y="3229"/>
                    <a:pt x="51" y="3317"/>
                    <a:pt x="85" y="3399"/>
                  </a:cubicBezTo>
                  <a:cubicBezTo>
                    <a:pt x="92" y="3419"/>
                    <a:pt x="99" y="3440"/>
                    <a:pt x="109" y="3460"/>
                  </a:cubicBezTo>
                  <a:cubicBezTo>
                    <a:pt x="120" y="3477"/>
                    <a:pt x="126" y="3498"/>
                    <a:pt x="137" y="3515"/>
                  </a:cubicBezTo>
                  <a:cubicBezTo>
                    <a:pt x="153" y="3556"/>
                    <a:pt x="178" y="3589"/>
                    <a:pt x="198" y="3624"/>
                  </a:cubicBezTo>
                  <a:cubicBezTo>
                    <a:pt x="219" y="3658"/>
                    <a:pt x="239" y="3691"/>
                    <a:pt x="263" y="3722"/>
                  </a:cubicBezTo>
                  <a:cubicBezTo>
                    <a:pt x="286" y="3753"/>
                    <a:pt x="307" y="3784"/>
                    <a:pt x="330" y="3811"/>
                  </a:cubicBezTo>
                  <a:cubicBezTo>
                    <a:pt x="378" y="3869"/>
                    <a:pt x="432" y="3919"/>
                    <a:pt x="484" y="3967"/>
                  </a:cubicBezTo>
                  <a:cubicBezTo>
                    <a:pt x="586" y="4059"/>
                    <a:pt x="698" y="4120"/>
                    <a:pt x="800" y="4164"/>
                  </a:cubicBezTo>
                  <a:cubicBezTo>
                    <a:pt x="902" y="4205"/>
                    <a:pt x="994" y="4233"/>
                    <a:pt x="1068" y="4246"/>
                  </a:cubicBezTo>
                  <a:cubicBezTo>
                    <a:pt x="1106" y="4256"/>
                    <a:pt x="1144" y="4256"/>
                    <a:pt x="1170" y="4263"/>
                  </a:cubicBezTo>
                  <a:cubicBezTo>
                    <a:pt x="1201" y="4263"/>
                    <a:pt x="1228" y="4266"/>
                    <a:pt x="1249" y="4266"/>
                  </a:cubicBezTo>
                  <a:cubicBezTo>
                    <a:pt x="1290" y="4270"/>
                    <a:pt x="1310" y="4270"/>
                    <a:pt x="1310" y="4270"/>
                  </a:cubicBezTo>
                  <a:cubicBezTo>
                    <a:pt x="1310" y="4270"/>
                    <a:pt x="1290" y="4266"/>
                    <a:pt x="1249" y="4260"/>
                  </a:cubicBezTo>
                  <a:cubicBezTo>
                    <a:pt x="1228" y="4253"/>
                    <a:pt x="1205" y="4246"/>
                    <a:pt x="1178" y="4239"/>
                  </a:cubicBezTo>
                  <a:cubicBezTo>
                    <a:pt x="1147" y="4233"/>
                    <a:pt x="1117" y="4222"/>
                    <a:pt x="1079" y="4209"/>
                  </a:cubicBezTo>
                  <a:cubicBezTo>
                    <a:pt x="939" y="4158"/>
                    <a:pt x="745" y="4049"/>
                    <a:pt x="575" y="3869"/>
                  </a:cubicBezTo>
                  <a:cubicBezTo>
                    <a:pt x="412" y="3691"/>
                    <a:pt x="255" y="3409"/>
                    <a:pt x="272" y="3127"/>
                  </a:cubicBezTo>
                  <a:cubicBezTo>
                    <a:pt x="283" y="2845"/>
                    <a:pt x="463" y="2576"/>
                    <a:pt x="694" y="2338"/>
                  </a:cubicBezTo>
                  <a:cubicBezTo>
                    <a:pt x="912" y="2090"/>
                    <a:pt x="1181" y="1862"/>
                    <a:pt x="1409" y="1617"/>
                  </a:cubicBezTo>
                  <a:cubicBezTo>
                    <a:pt x="1643" y="1378"/>
                    <a:pt x="1837" y="1110"/>
                    <a:pt x="1933" y="837"/>
                  </a:cubicBezTo>
                  <a:cubicBezTo>
                    <a:pt x="1957" y="769"/>
                    <a:pt x="1974" y="702"/>
                    <a:pt x="1977" y="633"/>
                  </a:cubicBezTo>
                  <a:cubicBezTo>
                    <a:pt x="1984" y="569"/>
                    <a:pt x="1980" y="504"/>
                    <a:pt x="1966" y="446"/>
                  </a:cubicBezTo>
                  <a:cubicBezTo>
                    <a:pt x="1943" y="331"/>
                    <a:pt x="1895" y="239"/>
                    <a:pt x="1851" y="174"/>
                  </a:cubicBezTo>
                  <a:cubicBezTo>
                    <a:pt x="1800" y="110"/>
                    <a:pt x="1756" y="69"/>
                    <a:pt x="1725" y="41"/>
                  </a:cubicBezTo>
                  <a:cubicBezTo>
                    <a:pt x="1695" y="14"/>
                    <a:pt x="1677"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0"/>
            <p:cNvSpPr/>
            <p:nvPr/>
          </p:nvSpPr>
          <p:spPr>
            <a:xfrm>
              <a:off x="580143" y="685124"/>
              <a:ext cx="44822" cy="71338"/>
            </a:xfrm>
            <a:custGeom>
              <a:avLst/>
              <a:gdLst/>
              <a:ahLst/>
              <a:cxnLst/>
              <a:rect l="l" t="t" r="r" b="b"/>
              <a:pathLst>
                <a:path w="1021" h="1625" extrusionOk="0">
                  <a:moveTo>
                    <a:pt x="626" y="0"/>
                  </a:moveTo>
                  <a:cubicBezTo>
                    <a:pt x="626" y="0"/>
                    <a:pt x="616" y="4"/>
                    <a:pt x="599" y="14"/>
                  </a:cubicBezTo>
                  <a:cubicBezTo>
                    <a:pt x="579" y="24"/>
                    <a:pt x="551" y="38"/>
                    <a:pt x="518" y="58"/>
                  </a:cubicBezTo>
                  <a:cubicBezTo>
                    <a:pt x="452" y="99"/>
                    <a:pt x="347" y="157"/>
                    <a:pt x="259" y="266"/>
                  </a:cubicBezTo>
                  <a:cubicBezTo>
                    <a:pt x="215" y="317"/>
                    <a:pt x="171" y="378"/>
                    <a:pt x="126" y="449"/>
                  </a:cubicBezTo>
                  <a:cubicBezTo>
                    <a:pt x="85" y="521"/>
                    <a:pt x="48" y="603"/>
                    <a:pt x="28" y="697"/>
                  </a:cubicBezTo>
                  <a:lnTo>
                    <a:pt x="20" y="735"/>
                  </a:lnTo>
                  <a:cubicBezTo>
                    <a:pt x="17" y="746"/>
                    <a:pt x="14" y="759"/>
                    <a:pt x="14" y="769"/>
                  </a:cubicBezTo>
                  <a:cubicBezTo>
                    <a:pt x="11" y="796"/>
                    <a:pt x="7" y="820"/>
                    <a:pt x="3" y="844"/>
                  </a:cubicBezTo>
                  <a:cubicBezTo>
                    <a:pt x="3" y="898"/>
                    <a:pt x="0" y="950"/>
                    <a:pt x="11" y="1000"/>
                  </a:cubicBezTo>
                  <a:cubicBezTo>
                    <a:pt x="14" y="1055"/>
                    <a:pt x="31" y="1109"/>
                    <a:pt x="44" y="1160"/>
                  </a:cubicBezTo>
                  <a:cubicBezTo>
                    <a:pt x="51" y="1187"/>
                    <a:pt x="65" y="1211"/>
                    <a:pt x="75" y="1235"/>
                  </a:cubicBezTo>
                  <a:cubicBezTo>
                    <a:pt x="85" y="1262"/>
                    <a:pt x="96" y="1286"/>
                    <a:pt x="109" y="1310"/>
                  </a:cubicBezTo>
                  <a:lnTo>
                    <a:pt x="150" y="1378"/>
                  </a:lnTo>
                  <a:cubicBezTo>
                    <a:pt x="157" y="1388"/>
                    <a:pt x="167" y="1402"/>
                    <a:pt x="177" y="1412"/>
                  </a:cubicBezTo>
                  <a:cubicBezTo>
                    <a:pt x="187" y="1426"/>
                    <a:pt x="194" y="1436"/>
                    <a:pt x="207" y="1449"/>
                  </a:cubicBezTo>
                  <a:cubicBezTo>
                    <a:pt x="228" y="1470"/>
                    <a:pt x="248" y="1493"/>
                    <a:pt x="273" y="1514"/>
                  </a:cubicBezTo>
                  <a:cubicBezTo>
                    <a:pt x="296" y="1531"/>
                    <a:pt x="323" y="1548"/>
                    <a:pt x="350" y="1562"/>
                  </a:cubicBezTo>
                  <a:cubicBezTo>
                    <a:pt x="405" y="1592"/>
                    <a:pt x="466" y="1613"/>
                    <a:pt x="531" y="1619"/>
                  </a:cubicBezTo>
                  <a:cubicBezTo>
                    <a:pt x="551" y="1623"/>
                    <a:pt x="573" y="1624"/>
                    <a:pt x="594" y="1624"/>
                  </a:cubicBezTo>
                  <a:cubicBezTo>
                    <a:pt x="639" y="1624"/>
                    <a:pt x="684" y="1617"/>
                    <a:pt x="722" y="1603"/>
                  </a:cubicBezTo>
                  <a:cubicBezTo>
                    <a:pt x="776" y="1586"/>
                    <a:pt x="830" y="1555"/>
                    <a:pt x="874" y="1517"/>
                  </a:cubicBezTo>
                  <a:cubicBezTo>
                    <a:pt x="915" y="1476"/>
                    <a:pt x="953" y="1436"/>
                    <a:pt x="973" y="1388"/>
                  </a:cubicBezTo>
                  <a:cubicBezTo>
                    <a:pt x="1017" y="1297"/>
                    <a:pt x="1021" y="1204"/>
                    <a:pt x="1011" y="1129"/>
                  </a:cubicBezTo>
                  <a:cubicBezTo>
                    <a:pt x="1000" y="1052"/>
                    <a:pt x="970" y="991"/>
                    <a:pt x="932" y="942"/>
                  </a:cubicBezTo>
                  <a:cubicBezTo>
                    <a:pt x="898" y="895"/>
                    <a:pt x="854" y="864"/>
                    <a:pt x="820" y="844"/>
                  </a:cubicBezTo>
                  <a:cubicBezTo>
                    <a:pt x="786" y="823"/>
                    <a:pt x="758" y="817"/>
                    <a:pt x="738" y="810"/>
                  </a:cubicBezTo>
                  <a:cubicBezTo>
                    <a:pt x="718" y="807"/>
                    <a:pt x="708" y="803"/>
                    <a:pt x="708" y="803"/>
                  </a:cubicBezTo>
                  <a:lnTo>
                    <a:pt x="708" y="803"/>
                  </a:lnTo>
                  <a:cubicBezTo>
                    <a:pt x="708" y="803"/>
                    <a:pt x="718" y="807"/>
                    <a:pt x="735" y="820"/>
                  </a:cubicBezTo>
                  <a:cubicBezTo>
                    <a:pt x="749" y="831"/>
                    <a:pt x="769" y="851"/>
                    <a:pt x="789" y="881"/>
                  </a:cubicBezTo>
                  <a:cubicBezTo>
                    <a:pt x="810" y="909"/>
                    <a:pt x="824" y="950"/>
                    <a:pt x="834" y="991"/>
                  </a:cubicBezTo>
                  <a:cubicBezTo>
                    <a:pt x="844" y="1035"/>
                    <a:pt x="840" y="1085"/>
                    <a:pt x="834" y="1133"/>
                  </a:cubicBezTo>
                  <a:cubicBezTo>
                    <a:pt x="830" y="1181"/>
                    <a:pt x="807" y="1231"/>
                    <a:pt x="772" y="1259"/>
                  </a:cubicBezTo>
                  <a:cubicBezTo>
                    <a:pt x="750" y="1281"/>
                    <a:pt x="723" y="1289"/>
                    <a:pt x="693" y="1289"/>
                  </a:cubicBezTo>
                  <a:cubicBezTo>
                    <a:pt x="683" y="1289"/>
                    <a:pt x="672" y="1288"/>
                    <a:pt x="661" y="1286"/>
                  </a:cubicBezTo>
                  <a:cubicBezTo>
                    <a:pt x="640" y="1283"/>
                    <a:pt x="629" y="1276"/>
                    <a:pt x="616" y="1266"/>
                  </a:cubicBezTo>
                  <a:cubicBezTo>
                    <a:pt x="599" y="1256"/>
                    <a:pt x="585" y="1242"/>
                    <a:pt x="572" y="1225"/>
                  </a:cubicBezTo>
                  <a:cubicBezTo>
                    <a:pt x="565" y="1218"/>
                    <a:pt x="562" y="1208"/>
                    <a:pt x="554" y="1201"/>
                  </a:cubicBezTo>
                  <a:cubicBezTo>
                    <a:pt x="548" y="1191"/>
                    <a:pt x="541" y="1184"/>
                    <a:pt x="534" y="1174"/>
                  </a:cubicBezTo>
                  <a:lnTo>
                    <a:pt x="527" y="1160"/>
                  </a:lnTo>
                  <a:cubicBezTo>
                    <a:pt x="524" y="1157"/>
                    <a:pt x="521" y="1154"/>
                    <a:pt x="518" y="1146"/>
                  </a:cubicBezTo>
                  <a:lnTo>
                    <a:pt x="500" y="1106"/>
                  </a:lnTo>
                  <a:cubicBezTo>
                    <a:pt x="490" y="1093"/>
                    <a:pt x="487" y="1079"/>
                    <a:pt x="483" y="1065"/>
                  </a:cubicBezTo>
                  <a:cubicBezTo>
                    <a:pt x="477" y="1052"/>
                    <a:pt x="469" y="1038"/>
                    <a:pt x="466" y="1024"/>
                  </a:cubicBezTo>
                  <a:cubicBezTo>
                    <a:pt x="460" y="997"/>
                    <a:pt x="449" y="970"/>
                    <a:pt x="446" y="939"/>
                  </a:cubicBezTo>
                  <a:cubicBezTo>
                    <a:pt x="439" y="912"/>
                    <a:pt x="439" y="884"/>
                    <a:pt x="436" y="854"/>
                  </a:cubicBezTo>
                  <a:lnTo>
                    <a:pt x="436" y="810"/>
                  </a:lnTo>
                  <a:lnTo>
                    <a:pt x="436" y="790"/>
                  </a:lnTo>
                  <a:lnTo>
                    <a:pt x="436" y="766"/>
                  </a:lnTo>
                  <a:cubicBezTo>
                    <a:pt x="439" y="752"/>
                    <a:pt x="439" y="735"/>
                    <a:pt x="439" y="721"/>
                  </a:cubicBezTo>
                  <a:cubicBezTo>
                    <a:pt x="443" y="705"/>
                    <a:pt x="446" y="691"/>
                    <a:pt x="446" y="674"/>
                  </a:cubicBezTo>
                  <a:cubicBezTo>
                    <a:pt x="446" y="660"/>
                    <a:pt x="449" y="644"/>
                    <a:pt x="452" y="630"/>
                  </a:cubicBezTo>
                  <a:cubicBezTo>
                    <a:pt x="456" y="613"/>
                    <a:pt x="456" y="599"/>
                    <a:pt x="460" y="582"/>
                  </a:cubicBezTo>
                  <a:cubicBezTo>
                    <a:pt x="466" y="551"/>
                    <a:pt x="473" y="521"/>
                    <a:pt x="480" y="493"/>
                  </a:cubicBezTo>
                  <a:cubicBezTo>
                    <a:pt x="490" y="463"/>
                    <a:pt x="497" y="432"/>
                    <a:pt x="507" y="405"/>
                  </a:cubicBezTo>
                  <a:cubicBezTo>
                    <a:pt x="541" y="297"/>
                    <a:pt x="562" y="187"/>
                    <a:pt x="592" y="116"/>
                  </a:cubicBezTo>
                  <a:cubicBezTo>
                    <a:pt x="599" y="79"/>
                    <a:pt x="609" y="52"/>
                    <a:pt x="616" y="31"/>
                  </a:cubicBezTo>
                  <a:cubicBezTo>
                    <a:pt x="623" y="11"/>
                    <a:pt x="62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0"/>
            <p:cNvSpPr/>
            <p:nvPr/>
          </p:nvSpPr>
          <p:spPr>
            <a:xfrm>
              <a:off x="765185" y="478704"/>
              <a:ext cx="48861" cy="61680"/>
            </a:xfrm>
            <a:custGeom>
              <a:avLst/>
              <a:gdLst/>
              <a:ahLst/>
              <a:cxnLst/>
              <a:rect l="l" t="t" r="r" b="b"/>
              <a:pathLst>
                <a:path w="1113" h="1405" extrusionOk="0">
                  <a:moveTo>
                    <a:pt x="567" y="0"/>
                  </a:moveTo>
                  <a:cubicBezTo>
                    <a:pt x="470" y="0"/>
                    <a:pt x="369" y="34"/>
                    <a:pt x="286" y="90"/>
                  </a:cubicBezTo>
                  <a:cubicBezTo>
                    <a:pt x="242" y="121"/>
                    <a:pt x="201" y="157"/>
                    <a:pt x="163" y="198"/>
                  </a:cubicBezTo>
                  <a:cubicBezTo>
                    <a:pt x="129" y="239"/>
                    <a:pt x="95" y="284"/>
                    <a:pt x="71" y="331"/>
                  </a:cubicBezTo>
                  <a:cubicBezTo>
                    <a:pt x="47" y="379"/>
                    <a:pt x="27" y="430"/>
                    <a:pt x="17" y="484"/>
                  </a:cubicBezTo>
                  <a:cubicBezTo>
                    <a:pt x="3" y="535"/>
                    <a:pt x="0" y="593"/>
                    <a:pt x="0" y="644"/>
                  </a:cubicBezTo>
                  <a:cubicBezTo>
                    <a:pt x="0" y="749"/>
                    <a:pt x="30" y="848"/>
                    <a:pt x="68" y="933"/>
                  </a:cubicBezTo>
                  <a:cubicBezTo>
                    <a:pt x="150" y="1107"/>
                    <a:pt x="275" y="1223"/>
                    <a:pt x="388" y="1304"/>
                  </a:cubicBezTo>
                  <a:cubicBezTo>
                    <a:pt x="446" y="1345"/>
                    <a:pt x="507" y="1375"/>
                    <a:pt x="564" y="1389"/>
                  </a:cubicBezTo>
                  <a:cubicBezTo>
                    <a:pt x="603" y="1401"/>
                    <a:pt x="641" y="1405"/>
                    <a:pt x="673" y="1405"/>
                  </a:cubicBezTo>
                  <a:cubicBezTo>
                    <a:pt x="689" y="1405"/>
                    <a:pt x="704" y="1404"/>
                    <a:pt x="718" y="1402"/>
                  </a:cubicBezTo>
                  <a:cubicBezTo>
                    <a:pt x="762" y="1393"/>
                    <a:pt x="789" y="1379"/>
                    <a:pt x="806" y="1366"/>
                  </a:cubicBezTo>
                  <a:cubicBezTo>
                    <a:pt x="817" y="1358"/>
                    <a:pt x="823" y="1352"/>
                    <a:pt x="826" y="1348"/>
                  </a:cubicBezTo>
                  <a:cubicBezTo>
                    <a:pt x="830" y="1345"/>
                    <a:pt x="834" y="1345"/>
                    <a:pt x="834" y="1345"/>
                  </a:cubicBezTo>
                  <a:lnTo>
                    <a:pt x="823" y="1345"/>
                  </a:lnTo>
                  <a:cubicBezTo>
                    <a:pt x="820" y="1345"/>
                    <a:pt x="813" y="1348"/>
                    <a:pt x="803" y="1348"/>
                  </a:cubicBezTo>
                  <a:cubicBezTo>
                    <a:pt x="798" y="1349"/>
                    <a:pt x="793" y="1350"/>
                    <a:pt x="787" y="1350"/>
                  </a:cubicBezTo>
                  <a:cubicBezTo>
                    <a:pt x="768" y="1350"/>
                    <a:pt x="745" y="1345"/>
                    <a:pt x="721" y="1335"/>
                  </a:cubicBezTo>
                  <a:cubicBezTo>
                    <a:pt x="691" y="1328"/>
                    <a:pt x="657" y="1308"/>
                    <a:pt x="619" y="1277"/>
                  </a:cubicBezTo>
                  <a:cubicBezTo>
                    <a:pt x="585" y="1246"/>
                    <a:pt x="551" y="1209"/>
                    <a:pt x="514" y="1165"/>
                  </a:cubicBezTo>
                  <a:cubicBezTo>
                    <a:pt x="435" y="1076"/>
                    <a:pt x="364" y="957"/>
                    <a:pt x="327" y="831"/>
                  </a:cubicBezTo>
                  <a:cubicBezTo>
                    <a:pt x="319" y="801"/>
                    <a:pt x="313" y="770"/>
                    <a:pt x="310" y="739"/>
                  </a:cubicBezTo>
                  <a:cubicBezTo>
                    <a:pt x="306" y="705"/>
                    <a:pt x="303" y="675"/>
                    <a:pt x="303" y="644"/>
                  </a:cubicBezTo>
                  <a:cubicBezTo>
                    <a:pt x="303" y="614"/>
                    <a:pt x="306" y="586"/>
                    <a:pt x="316" y="556"/>
                  </a:cubicBezTo>
                  <a:cubicBezTo>
                    <a:pt x="323" y="525"/>
                    <a:pt x="333" y="498"/>
                    <a:pt x="347" y="471"/>
                  </a:cubicBezTo>
                  <a:cubicBezTo>
                    <a:pt x="360" y="440"/>
                    <a:pt x="377" y="416"/>
                    <a:pt x="394" y="389"/>
                  </a:cubicBezTo>
                  <a:cubicBezTo>
                    <a:pt x="412" y="366"/>
                    <a:pt x="432" y="345"/>
                    <a:pt x="456" y="325"/>
                  </a:cubicBezTo>
                  <a:cubicBezTo>
                    <a:pt x="500" y="290"/>
                    <a:pt x="548" y="267"/>
                    <a:pt x="602" y="259"/>
                  </a:cubicBezTo>
                  <a:cubicBezTo>
                    <a:pt x="618" y="257"/>
                    <a:pt x="635" y="256"/>
                    <a:pt x="652" y="256"/>
                  </a:cubicBezTo>
                  <a:cubicBezTo>
                    <a:pt x="691" y="256"/>
                    <a:pt x="731" y="261"/>
                    <a:pt x="768" y="273"/>
                  </a:cubicBezTo>
                  <a:cubicBezTo>
                    <a:pt x="826" y="294"/>
                    <a:pt x="878" y="325"/>
                    <a:pt x="915" y="361"/>
                  </a:cubicBezTo>
                  <a:cubicBezTo>
                    <a:pt x="956" y="402"/>
                    <a:pt x="990" y="443"/>
                    <a:pt x="1017" y="484"/>
                  </a:cubicBezTo>
                  <a:cubicBezTo>
                    <a:pt x="1041" y="525"/>
                    <a:pt x="1061" y="566"/>
                    <a:pt x="1071" y="600"/>
                  </a:cubicBezTo>
                  <a:cubicBezTo>
                    <a:pt x="1085" y="637"/>
                    <a:pt x="1092" y="664"/>
                    <a:pt x="1095" y="685"/>
                  </a:cubicBezTo>
                  <a:cubicBezTo>
                    <a:pt x="1099" y="702"/>
                    <a:pt x="1102" y="716"/>
                    <a:pt x="1102" y="716"/>
                  </a:cubicBezTo>
                  <a:cubicBezTo>
                    <a:pt x="1102" y="716"/>
                    <a:pt x="1102" y="702"/>
                    <a:pt x="1106" y="685"/>
                  </a:cubicBezTo>
                  <a:cubicBezTo>
                    <a:pt x="1106" y="664"/>
                    <a:pt x="1109" y="634"/>
                    <a:pt x="1112" y="597"/>
                  </a:cubicBezTo>
                  <a:cubicBezTo>
                    <a:pt x="1109" y="556"/>
                    <a:pt x="1109" y="508"/>
                    <a:pt x="1099" y="454"/>
                  </a:cubicBezTo>
                  <a:cubicBezTo>
                    <a:pt x="1088" y="399"/>
                    <a:pt x="1071" y="334"/>
                    <a:pt x="1030" y="273"/>
                  </a:cubicBezTo>
                  <a:cubicBezTo>
                    <a:pt x="993" y="212"/>
                    <a:pt x="939" y="148"/>
                    <a:pt x="867" y="96"/>
                  </a:cubicBezTo>
                  <a:cubicBezTo>
                    <a:pt x="830" y="69"/>
                    <a:pt x="789" y="45"/>
                    <a:pt x="745" y="28"/>
                  </a:cubicBezTo>
                  <a:cubicBezTo>
                    <a:pt x="701" y="11"/>
                    <a:pt x="650" y="1"/>
                    <a:pt x="595" y="1"/>
                  </a:cubicBezTo>
                  <a:cubicBezTo>
                    <a:pt x="586" y="1"/>
                    <a:pt x="576"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0"/>
            <p:cNvSpPr/>
            <p:nvPr/>
          </p:nvSpPr>
          <p:spPr>
            <a:xfrm>
              <a:off x="482331" y="502454"/>
              <a:ext cx="51978" cy="111769"/>
            </a:xfrm>
            <a:custGeom>
              <a:avLst/>
              <a:gdLst/>
              <a:ahLst/>
              <a:cxnLst/>
              <a:rect l="l" t="t" r="r" b="b"/>
              <a:pathLst>
                <a:path w="1184" h="2546" extrusionOk="0">
                  <a:moveTo>
                    <a:pt x="1184" y="1"/>
                  </a:moveTo>
                  <a:lnTo>
                    <a:pt x="1184" y="1"/>
                  </a:lnTo>
                  <a:cubicBezTo>
                    <a:pt x="1184" y="1"/>
                    <a:pt x="1174" y="4"/>
                    <a:pt x="1154" y="15"/>
                  </a:cubicBezTo>
                  <a:cubicBezTo>
                    <a:pt x="1133" y="21"/>
                    <a:pt x="1099" y="29"/>
                    <a:pt x="1061" y="45"/>
                  </a:cubicBezTo>
                  <a:cubicBezTo>
                    <a:pt x="1041" y="52"/>
                    <a:pt x="1017" y="59"/>
                    <a:pt x="994" y="69"/>
                  </a:cubicBezTo>
                  <a:cubicBezTo>
                    <a:pt x="970" y="79"/>
                    <a:pt x="945" y="90"/>
                    <a:pt x="919" y="100"/>
                  </a:cubicBezTo>
                  <a:cubicBezTo>
                    <a:pt x="864" y="127"/>
                    <a:pt x="799" y="151"/>
                    <a:pt x="741" y="195"/>
                  </a:cubicBezTo>
                  <a:cubicBezTo>
                    <a:pt x="619" y="277"/>
                    <a:pt x="480" y="385"/>
                    <a:pt x="358" y="532"/>
                  </a:cubicBezTo>
                  <a:cubicBezTo>
                    <a:pt x="300" y="603"/>
                    <a:pt x="245" y="685"/>
                    <a:pt x="198" y="773"/>
                  </a:cubicBezTo>
                  <a:cubicBezTo>
                    <a:pt x="154" y="861"/>
                    <a:pt x="113" y="957"/>
                    <a:pt x="78" y="1052"/>
                  </a:cubicBezTo>
                  <a:cubicBezTo>
                    <a:pt x="52" y="1151"/>
                    <a:pt x="31" y="1249"/>
                    <a:pt x="17" y="1348"/>
                  </a:cubicBezTo>
                  <a:cubicBezTo>
                    <a:pt x="7" y="1447"/>
                    <a:pt x="0" y="1546"/>
                    <a:pt x="7" y="1641"/>
                  </a:cubicBezTo>
                  <a:cubicBezTo>
                    <a:pt x="17" y="1828"/>
                    <a:pt x="72" y="1998"/>
                    <a:pt x="123" y="2137"/>
                  </a:cubicBezTo>
                  <a:cubicBezTo>
                    <a:pt x="174" y="2277"/>
                    <a:pt x="248" y="2376"/>
                    <a:pt x="296" y="2444"/>
                  </a:cubicBezTo>
                  <a:cubicBezTo>
                    <a:pt x="320" y="2478"/>
                    <a:pt x="344" y="2505"/>
                    <a:pt x="358" y="2522"/>
                  </a:cubicBezTo>
                  <a:cubicBezTo>
                    <a:pt x="374" y="2539"/>
                    <a:pt x="381" y="2546"/>
                    <a:pt x="381" y="2546"/>
                  </a:cubicBezTo>
                  <a:cubicBezTo>
                    <a:pt x="381" y="2546"/>
                    <a:pt x="378" y="2535"/>
                    <a:pt x="371" y="2515"/>
                  </a:cubicBezTo>
                  <a:cubicBezTo>
                    <a:pt x="364" y="2491"/>
                    <a:pt x="354" y="2461"/>
                    <a:pt x="347" y="2420"/>
                  </a:cubicBezTo>
                  <a:cubicBezTo>
                    <a:pt x="320" y="2341"/>
                    <a:pt x="303" y="2226"/>
                    <a:pt x="279" y="2093"/>
                  </a:cubicBezTo>
                  <a:cubicBezTo>
                    <a:pt x="259" y="1960"/>
                    <a:pt x="259" y="1800"/>
                    <a:pt x="265" y="1637"/>
                  </a:cubicBezTo>
                  <a:cubicBezTo>
                    <a:pt x="272" y="1555"/>
                    <a:pt x="283" y="1474"/>
                    <a:pt x="296" y="1389"/>
                  </a:cubicBezTo>
                  <a:cubicBezTo>
                    <a:pt x="309" y="1307"/>
                    <a:pt x="330" y="1222"/>
                    <a:pt x="358" y="1141"/>
                  </a:cubicBezTo>
                  <a:cubicBezTo>
                    <a:pt x="385" y="1059"/>
                    <a:pt x="415" y="977"/>
                    <a:pt x="449" y="899"/>
                  </a:cubicBezTo>
                  <a:cubicBezTo>
                    <a:pt x="487" y="825"/>
                    <a:pt x="527" y="750"/>
                    <a:pt x="568" y="678"/>
                  </a:cubicBezTo>
                  <a:cubicBezTo>
                    <a:pt x="653" y="539"/>
                    <a:pt x="741" y="409"/>
                    <a:pt x="837" y="310"/>
                  </a:cubicBezTo>
                  <a:cubicBezTo>
                    <a:pt x="851" y="297"/>
                    <a:pt x="861" y="287"/>
                    <a:pt x="871" y="277"/>
                  </a:cubicBezTo>
                  <a:cubicBezTo>
                    <a:pt x="884" y="263"/>
                    <a:pt x="895" y="249"/>
                    <a:pt x="905" y="239"/>
                  </a:cubicBezTo>
                  <a:cubicBezTo>
                    <a:pt x="925" y="216"/>
                    <a:pt x="950" y="195"/>
                    <a:pt x="966" y="175"/>
                  </a:cubicBezTo>
                  <a:cubicBezTo>
                    <a:pt x="1007" y="137"/>
                    <a:pt x="1044" y="103"/>
                    <a:pt x="1079" y="79"/>
                  </a:cubicBezTo>
                  <a:cubicBezTo>
                    <a:pt x="1109" y="52"/>
                    <a:pt x="1137" y="35"/>
                    <a:pt x="1157" y="21"/>
                  </a:cubicBezTo>
                  <a:cubicBezTo>
                    <a:pt x="1174" y="8"/>
                    <a:pt x="1184"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0"/>
            <p:cNvSpPr/>
            <p:nvPr/>
          </p:nvSpPr>
          <p:spPr>
            <a:xfrm>
              <a:off x="424821" y="374659"/>
              <a:ext cx="109223" cy="101936"/>
            </a:xfrm>
            <a:custGeom>
              <a:avLst/>
              <a:gdLst/>
              <a:ahLst/>
              <a:cxnLst/>
              <a:rect l="l" t="t" r="r" b="b"/>
              <a:pathLst>
                <a:path w="2488" h="2322" extrusionOk="0">
                  <a:moveTo>
                    <a:pt x="293" y="1"/>
                  </a:moveTo>
                  <a:lnTo>
                    <a:pt x="290" y="4"/>
                  </a:lnTo>
                  <a:cubicBezTo>
                    <a:pt x="280" y="7"/>
                    <a:pt x="272" y="7"/>
                    <a:pt x="266" y="10"/>
                  </a:cubicBezTo>
                  <a:cubicBezTo>
                    <a:pt x="259" y="14"/>
                    <a:pt x="249" y="17"/>
                    <a:pt x="242" y="17"/>
                  </a:cubicBezTo>
                  <a:lnTo>
                    <a:pt x="225" y="28"/>
                  </a:lnTo>
                  <a:cubicBezTo>
                    <a:pt x="211" y="31"/>
                    <a:pt x="201" y="37"/>
                    <a:pt x="191" y="48"/>
                  </a:cubicBezTo>
                  <a:cubicBezTo>
                    <a:pt x="178" y="54"/>
                    <a:pt x="167" y="62"/>
                    <a:pt x="157" y="72"/>
                  </a:cubicBezTo>
                  <a:cubicBezTo>
                    <a:pt x="112" y="106"/>
                    <a:pt x="79" y="153"/>
                    <a:pt x="51" y="208"/>
                  </a:cubicBezTo>
                  <a:cubicBezTo>
                    <a:pt x="28" y="262"/>
                    <a:pt x="10" y="323"/>
                    <a:pt x="4" y="388"/>
                  </a:cubicBezTo>
                  <a:cubicBezTo>
                    <a:pt x="1" y="453"/>
                    <a:pt x="7" y="521"/>
                    <a:pt x="28" y="585"/>
                  </a:cubicBezTo>
                  <a:cubicBezTo>
                    <a:pt x="48" y="650"/>
                    <a:pt x="79" y="715"/>
                    <a:pt x="116" y="772"/>
                  </a:cubicBezTo>
                  <a:cubicBezTo>
                    <a:pt x="153" y="833"/>
                    <a:pt x="198" y="891"/>
                    <a:pt x="245" y="943"/>
                  </a:cubicBezTo>
                  <a:cubicBezTo>
                    <a:pt x="252" y="952"/>
                    <a:pt x="263" y="960"/>
                    <a:pt x="269" y="970"/>
                  </a:cubicBezTo>
                  <a:cubicBezTo>
                    <a:pt x="276" y="976"/>
                    <a:pt x="280" y="984"/>
                    <a:pt x="286" y="990"/>
                  </a:cubicBezTo>
                  <a:cubicBezTo>
                    <a:pt x="293" y="993"/>
                    <a:pt x="293" y="997"/>
                    <a:pt x="293" y="997"/>
                  </a:cubicBezTo>
                  <a:lnTo>
                    <a:pt x="290" y="997"/>
                  </a:lnTo>
                  <a:lnTo>
                    <a:pt x="286" y="1001"/>
                  </a:lnTo>
                  <a:lnTo>
                    <a:pt x="276" y="1007"/>
                  </a:lnTo>
                  <a:cubicBezTo>
                    <a:pt x="266" y="1014"/>
                    <a:pt x="259" y="1021"/>
                    <a:pt x="252" y="1024"/>
                  </a:cubicBezTo>
                  <a:cubicBezTo>
                    <a:pt x="228" y="1051"/>
                    <a:pt x="208" y="1086"/>
                    <a:pt x="198" y="1119"/>
                  </a:cubicBezTo>
                  <a:cubicBezTo>
                    <a:pt x="184" y="1153"/>
                    <a:pt x="181" y="1191"/>
                    <a:pt x="184" y="1228"/>
                  </a:cubicBezTo>
                  <a:cubicBezTo>
                    <a:pt x="188" y="1262"/>
                    <a:pt x="198" y="1296"/>
                    <a:pt x="214" y="1327"/>
                  </a:cubicBezTo>
                  <a:cubicBezTo>
                    <a:pt x="242" y="1392"/>
                    <a:pt x="283" y="1446"/>
                    <a:pt x="330" y="1494"/>
                  </a:cubicBezTo>
                  <a:cubicBezTo>
                    <a:pt x="374" y="1541"/>
                    <a:pt x="429" y="1582"/>
                    <a:pt x="484" y="1619"/>
                  </a:cubicBezTo>
                  <a:cubicBezTo>
                    <a:pt x="528" y="1646"/>
                    <a:pt x="572" y="1674"/>
                    <a:pt x="619" y="1695"/>
                  </a:cubicBezTo>
                  <a:cubicBezTo>
                    <a:pt x="668" y="1715"/>
                    <a:pt x="715" y="1731"/>
                    <a:pt x="766" y="1742"/>
                  </a:cubicBezTo>
                  <a:cubicBezTo>
                    <a:pt x="814" y="1756"/>
                    <a:pt x="864" y="1762"/>
                    <a:pt x="916" y="1766"/>
                  </a:cubicBezTo>
                  <a:cubicBezTo>
                    <a:pt x="926" y="1769"/>
                    <a:pt x="939" y="1769"/>
                    <a:pt x="953" y="1769"/>
                  </a:cubicBezTo>
                  <a:lnTo>
                    <a:pt x="987" y="1769"/>
                  </a:lnTo>
                  <a:lnTo>
                    <a:pt x="984" y="1772"/>
                  </a:lnTo>
                  <a:lnTo>
                    <a:pt x="984" y="1776"/>
                  </a:lnTo>
                  <a:lnTo>
                    <a:pt x="984" y="1780"/>
                  </a:lnTo>
                  <a:lnTo>
                    <a:pt x="977" y="1800"/>
                  </a:lnTo>
                  <a:cubicBezTo>
                    <a:pt x="970" y="1830"/>
                    <a:pt x="970" y="1858"/>
                    <a:pt x="974" y="1888"/>
                  </a:cubicBezTo>
                  <a:cubicBezTo>
                    <a:pt x="977" y="1915"/>
                    <a:pt x="980" y="1943"/>
                    <a:pt x="990" y="1966"/>
                  </a:cubicBezTo>
                  <a:cubicBezTo>
                    <a:pt x="1001" y="1993"/>
                    <a:pt x="1010" y="2017"/>
                    <a:pt x="1024" y="2042"/>
                  </a:cubicBezTo>
                  <a:cubicBezTo>
                    <a:pt x="1065" y="2109"/>
                    <a:pt x="1126" y="2157"/>
                    <a:pt x="1188" y="2191"/>
                  </a:cubicBezTo>
                  <a:cubicBezTo>
                    <a:pt x="1252" y="2225"/>
                    <a:pt x="1317" y="2246"/>
                    <a:pt x="1382" y="2266"/>
                  </a:cubicBezTo>
                  <a:cubicBezTo>
                    <a:pt x="1508" y="2296"/>
                    <a:pt x="1633" y="2317"/>
                    <a:pt x="1745" y="2320"/>
                  </a:cubicBezTo>
                  <a:cubicBezTo>
                    <a:pt x="1771" y="2321"/>
                    <a:pt x="1796" y="2322"/>
                    <a:pt x="1820" y="2322"/>
                  </a:cubicBezTo>
                  <a:cubicBezTo>
                    <a:pt x="2018" y="2322"/>
                    <a:pt x="2181" y="2286"/>
                    <a:pt x="2293" y="2252"/>
                  </a:cubicBezTo>
                  <a:cubicBezTo>
                    <a:pt x="2358" y="2235"/>
                    <a:pt x="2406" y="2215"/>
                    <a:pt x="2439" y="2201"/>
                  </a:cubicBezTo>
                  <a:cubicBezTo>
                    <a:pt x="2470" y="2191"/>
                    <a:pt x="2487" y="2184"/>
                    <a:pt x="2487" y="2184"/>
                  </a:cubicBezTo>
                  <a:lnTo>
                    <a:pt x="2487" y="2184"/>
                  </a:lnTo>
                  <a:cubicBezTo>
                    <a:pt x="2487" y="2184"/>
                    <a:pt x="2470" y="2188"/>
                    <a:pt x="2436" y="2201"/>
                  </a:cubicBezTo>
                  <a:cubicBezTo>
                    <a:pt x="2402" y="2211"/>
                    <a:pt x="2354" y="2225"/>
                    <a:pt x="2290" y="2238"/>
                  </a:cubicBezTo>
                  <a:cubicBezTo>
                    <a:pt x="2191" y="2262"/>
                    <a:pt x="2057" y="2282"/>
                    <a:pt x="1899" y="2282"/>
                  </a:cubicBezTo>
                  <a:cubicBezTo>
                    <a:pt x="1851" y="2282"/>
                    <a:pt x="1801" y="2280"/>
                    <a:pt x="1749" y="2276"/>
                  </a:cubicBezTo>
                  <a:cubicBezTo>
                    <a:pt x="1637" y="2266"/>
                    <a:pt x="1517" y="2246"/>
                    <a:pt x="1395" y="2211"/>
                  </a:cubicBezTo>
                  <a:cubicBezTo>
                    <a:pt x="1334" y="2191"/>
                    <a:pt x="1273" y="2171"/>
                    <a:pt x="1219" y="2140"/>
                  </a:cubicBezTo>
                  <a:cubicBezTo>
                    <a:pt x="1161" y="2106"/>
                    <a:pt x="1109" y="2065"/>
                    <a:pt x="1076" y="2011"/>
                  </a:cubicBezTo>
                  <a:cubicBezTo>
                    <a:pt x="1055" y="1973"/>
                    <a:pt x="1038" y="1929"/>
                    <a:pt x="1038" y="1882"/>
                  </a:cubicBezTo>
                  <a:cubicBezTo>
                    <a:pt x="1038" y="1861"/>
                    <a:pt x="1038" y="1837"/>
                    <a:pt x="1045" y="1817"/>
                  </a:cubicBezTo>
                  <a:lnTo>
                    <a:pt x="1051" y="1800"/>
                  </a:lnTo>
                  <a:lnTo>
                    <a:pt x="1055" y="1797"/>
                  </a:lnTo>
                  <a:lnTo>
                    <a:pt x="1059" y="1786"/>
                  </a:lnTo>
                  <a:lnTo>
                    <a:pt x="1068" y="1769"/>
                  </a:lnTo>
                  <a:lnTo>
                    <a:pt x="1072" y="1762"/>
                  </a:lnTo>
                  <a:lnTo>
                    <a:pt x="1079" y="1752"/>
                  </a:lnTo>
                  <a:lnTo>
                    <a:pt x="1096" y="1731"/>
                  </a:lnTo>
                  <a:cubicBezTo>
                    <a:pt x="1106" y="1718"/>
                    <a:pt x="1117" y="1704"/>
                    <a:pt x="1126" y="1691"/>
                  </a:cubicBezTo>
                  <a:lnTo>
                    <a:pt x="957" y="1691"/>
                  </a:lnTo>
                  <a:cubicBezTo>
                    <a:pt x="943" y="1691"/>
                    <a:pt x="933" y="1691"/>
                    <a:pt x="922" y="1687"/>
                  </a:cubicBezTo>
                  <a:cubicBezTo>
                    <a:pt x="875" y="1684"/>
                    <a:pt x="831" y="1677"/>
                    <a:pt x="786" y="1664"/>
                  </a:cubicBezTo>
                  <a:cubicBezTo>
                    <a:pt x="739" y="1654"/>
                    <a:pt x="695" y="1640"/>
                    <a:pt x="650" y="1619"/>
                  </a:cubicBezTo>
                  <a:cubicBezTo>
                    <a:pt x="610" y="1602"/>
                    <a:pt x="566" y="1579"/>
                    <a:pt x="528" y="1552"/>
                  </a:cubicBezTo>
                  <a:cubicBezTo>
                    <a:pt x="477" y="1521"/>
                    <a:pt x="429" y="1480"/>
                    <a:pt x="385" y="1439"/>
                  </a:cubicBezTo>
                  <a:cubicBezTo>
                    <a:pt x="344" y="1395"/>
                    <a:pt x="307" y="1348"/>
                    <a:pt x="283" y="1296"/>
                  </a:cubicBezTo>
                  <a:cubicBezTo>
                    <a:pt x="272" y="1273"/>
                    <a:pt x="266" y="1246"/>
                    <a:pt x="263" y="1218"/>
                  </a:cubicBezTo>
                  <a:cubicBezTo>
                    <a:pt x="259" y="1194"/>
                    <a:pt x="263" y="1170"/>
                    <a:pt x="272" y="1147"/>
                  </a:cubicBezTo>
                  <a:cubicBezTo>
                    <a:pt x="280" y="1123"/>
                    <a:pt x="296" y="1103"/>
                    <a:pt x="310" y="1086"/>
                  </a:cubicBezTo>
                  <a:cubicBezTo>
                    <a:pt x="317" y="1082"/>
                    <a:pt x="321" y="1078"/>
                    <a:pt x="324" y="1075"/>
                  </a:cubicBezTo>
                  <a:cubicBezTo>
                    <a:pt x="327" y="1072"/>
                    <a:pt x="327" y="1072"/>
                    <a:pt x="334" y="1068"/>
                  </a:cubicBezTo>
                  <a:lnTo>
                    <a:pt x="351" y="1062"/>
                  </a:lnTo>
                  <a:cubicBezTo>
                    <a:pt x="357" y="1058"/>
                    <a:pt x="368" y="1058"/>
                    <a:pt x="374" y="1055"/>
                  </a:cubicBezTo>
                  <a:lnTo>
                    <a:pt x="402" y="1048"/>
                  </a:lnTo>
                  <a:lnTo>
                    <a:pt x="456" y="1037"/>
                  </a:lnTo>
                  <a:cubicBezTo>
                    <a:pt x="419" y="1007"/>
                    <a:pt x="388" y="973"/>
                    <a:pt x="354" y="946"/>
                  </a:cubicBezTo>
                  <a:lnTo>
                    <a:pt x="324" y="915"/>
                  </a:lnTo>
                  <a:lnTo>
                    <a:pt x="303" y="891"/>
                  </a:lnTo>
                  <a:cubicBezTo>
                    <a:pt x="205" y="792"/>
                    <a:pt x="126" y="684"/>
                    <a:pt x="85" y="565"/>
                  </a:cubicBezTo>
                  <a:cubicBezTo>
                    <a:pt x="45" y="450"/>
                    <a:pt x="59" y="327"/>
                    <a:pt x="99" y="228"/>
                  </a:cubicBezTo>
                  <a:cubicBezTo>
                    <a:pt x="123" y="180"/>
                    <a:pt x="153" y="139"/>
                    <a:pt x="188" y="106"/>
                  </a:cubicBezTo>
                  <a:cubicBezTo>
                    <a:pt x="198" y="99"/>
                    <a:pt x="205" y="92"/>
                    <a:pt x="214" y="85"/>
                  </a:cubicBezTo>
                  <a:cubicBezTo>
                    <a:pt x="225" y="78"/>
                    <a:pt x="235" y="72"/>
                    <a:pt x="245" y="65"/>
                  </a:cubicBezTo>
                  <a:lnTo>
                    <a:pt x="259" y="58"/>
                  </a:lnTo>
                  <a:cubicBezTo>
                    <a:pt x="266" y="54"/>
                    <a:pt x="266" y="54"/>
                    <a:pt x="269" y="51"/>
                  </a:cubicBezTo>
                  <a:lnTo>
                    <a:pt x="280" y="48"/>
                  </a:lnTo>
                  <a:lnTo>
                    <a:pt x="286" y="48"/>
                  </a:lnTo>
                  <a:lnTo>
                    <a:pt x="290" y="51"/>
                  </a:lnTo>
                  <a:cubicBezTo>
                    <a:pt x="296" y="58"/>
                    <a:pt x="317" y="78"/>
                    <a:pt x="330" y="95"/>
                  </a:cubicBezTo>
                  <a:cubicBezTo>
                    <a:pt x="344" y="109"/>
                    <a:pt x="357" y="126"/>
                    <a:pt x="368" y="139"/>
                  </a:cubicBezTo>
                  <a:cubicBezTo>
                    <a:pt x="395" y="170"/>
                    <a:pt x="415" y="201"/>
                    <a:pt x="432" y="228"/>
                  </a:cubicBezTo>
                  <a:cubicBezTo>
                    <a:pt x="470" y="282"/>
                    <a:pt x="494" y="330"/>
                    <a:pt x="511" y="361"/>
                  </a:cubicBezTo>
                  <a:cubicBezTo>
                    <a:pt x="525" y="392"/>
                    <a:pt x="531" y="412"/>
                    <a:pt x="531" y="412"/>
                  </a:cubicBezTo>
                  <a:cubicBezTo>
                    <a:pt x="531" y="412"/>
                    <a:pt x="528" y="392"/>
                    <a:pt x="514" y="357"/>
                  </a:cubicBezTo>
                  <a:cubicBezTo>
                    <a:pt x="500" y="327"/>
                    <a:pt x="480" y="279"/>
                    <a:pt x="450" y="218"/>
                  </a:cubicBezTo>
                  <a:cubicBezTo>
                    <a:pt x="432" y="191"/>
                    <a:pt x="412" y="156"/>
                    <a:pt x="392" y="126"/>
                  </a:cubicBezTo>
                  <a:cubicBezTo>
                    <a:pt x="378" y="109"/>
                    <a:pt x="368" y="92"/>
                    <a:pt x="354" y="75"/>
                  </a:cubicBezTo>
                  <a:cubicBezTo>
                    <a:pt x="341" y="54"/>
                    <a:pt x="330" y="41"/>
                    <a:pt x="307" y="14"/>
                  </a:cubicBezTo>
                  <a:lnTo>
                    <a:pt x="296" y="7"/>
                  </a:lnTo>
                  <a:cubicBezTo>
                    <a:pt x="296" y="4"/>
                    <a:pt x="296" y="4"/>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0"/>
            <p:cNvSpPr/>
            <p:nvPr/>
          </p:nvSpPr>
          <p:spPr>
            <a:xfrm>
              <a:off x="627468" y="318510"/>
              <a:ext cx="91005" cy="102463"/>
            </a:xfrm>
            <a:custGeom>
              <a:avLst/>
              <a:gdLst/>
              <a:ahLst/>
              <a:cxnLst/>
              <a:rect l="l" t="t" r="r" b="b"/>
              <a:pathLst>
                <a:path w="2073" h="2334" extrusionOk="0">
                  <a:moveTo>
                    <a:pt x="864" y="0"/>
                  </a:moveTo>
                  <a:cubicBezTo>
                    <a:pt x="836" y="0"/>
                    <a:pt x="809" y="3"/>
                    <a:pt x="783" y="7"/>
                  </a:cubicBezTo>
                  <a:cubicBezTo>
                    <a:pt x="718" y="21"/>
                    <a:pt x="657" y="44"/>
                    <a:pt x="603" y="68"/>
                  </a:cubicBezTo>
                  <a:cubicBezTo>
                    <a:pt x="374" y="164"/>
                    <a:pt x="225" y="306"/>
                    <a:pt x="129" y="412"/>
                  </a:cubicBezTo>
                  <a:cubicBezTo>
                    <a:pt x="85" y="463"/>
                    <a:pt x="52" y="507"/>
                    <a:pt x="32" y="537"/>
                  </a:cubicBezTo>
                  <a:cubicBezTo>
                    <a:pt x="11" y="572"/>
                    <a:pt x="1" y="586"/>
                    <a:pt x="1" y="586"/>
                  </a:cubicBezTo>
                  <a:cubicBezTo>
                    <a:pt x="1" y="586"/>
                    <a:pt x="11" y="572"/>
                    <a:pt x="35" y="541"/>
                  </a:cubicBezTo>
                  <a:cubicBezTo>
                    <a:pt x="58" y="511"/>
                    <a:pt x="93" y="470"/>
                    <a:pt x="143" y="418"/>
                  </a:cubicBezTo>
                  <a:cubicBezTo>
                    <a:pt x="239" y="324"/>
                    <a:pt x="399" y="198"/>
                    <a:pt x="619" y="116"/>
                  </a:cubicBezTo>
                  <a:cubicBezTo>
                    <a:pt x="674" y="96"/>
                    <a:pt x="735" y="75"/>
                    <a:pt x="793" y="68"/>
                  </a:cubicBezTo>
                  <a:cubicBezTo>
                    <a:pt x="810" y="66"/>
                    <a:pt x="828" y="65"/>
                    <a:pt x="845" y="65"/>
                  </a:cubicBezTo>
                  <a:cubicBezTo>
                    <a:pt x="889" y="65"/>
                    <a:pt x="932" y="72"/>
                    <a:pt x="966" y="92"/>
                  </a:cubicBezTo>
                  <a:cubicBezTo>
                    <a:pt x="1018" y="123"/>
                    <a:pt x="1059" y="173"/>
                    <a:pt x="1052" y="228"/>
                  </a:cubicBezTo>
                  <a:cubicBezTo>
                    <a:pt x="1045" y="286"/>
                    <a:pt x="1001" y="341"/>
                    <a:pt x="957" y="402"/>
                  </a:cubicBezTo>
                  <a:cubicBezTo>
                    <a:pt x="950" y="408"/>
                    <a:pt x="943" y="415"/>
                    <a:pt x="939" y="426"/>
                  </a:cubicBezTo>
                  <a:lnTo>
                    <a:pt x="933" y="432"/>
                  </a:lnTo>
                  <a:lnTo>
                    <a:pt x="933" y="435"/>
                  </a:lnTo>
                  <a:lnTo>
                    <a:pt x="930" y="439"/>
                  </a:lnTo>
                  <a:lnTo>
                    <a:pt x="916" y="463"/>
                  </a:lnTo>
                  <a:cubicBezTo>
                    <a:pt x="909" y="476"/>
                    <a:pt x="902" y="493"/>
                    <a:pt x="895" y="507"/>
                  </a:cubicBezTo>
                  <a:lnTo>
                    <a:pt x="881" y="555"/>
                  </a:lnTo>
                  <a:cubicBezTo>
                    <a:pt x="879" y="567"/>
                    <a:pt x="865" y="587"/>
                    <a:pt x="881" y="587"/>
                  </a:cubicBezTo>
                  <a:cubicBezTo>
                    <a:pt x="883" y="587"/>
                    <a:pt x="885" y="586"/>
                    <a:pt x="889" y="586"/>
                  </a:cubicBezTo>
                  <a:lnTo>
                    <a:pt x="936" y="582"/>
                  </a:lnTo>
                  <a:lnTo>
                    <a:pt x="987" y="582"/>
                  </a:lnTo>
                  <a:cubicBezTo>
                    <a:pt x="994" y="578"/>
                    <a:pt x="1004" y="578"/>
                    <a:pt x="1014" y="578"/>
                  </a:cubicBezTo>
                  <a:lnTo>
                    <a:pt x="1028" y="578"/>
                  </a:lnTo>
                  <a:cubicBezTo>
                    <a:pt x="1052" y="576"/>
                    <a:pt x="1077" y="575"/>
                    <a:pt x="1102" y="575"/>
                  </a:cubicBezTo>
                  <a:cubicBezTo>
                    <a:pt x="1152" y="575"/>
                    <a:pt x="1202" y="580"/>
                    <a:pt x="1252" y="589"/>
                  </a:cubicBezTo>
                  <a:cubicBezTo>
                    <a:pt x="1399" y="613"/>
                    <a:pt x="1548" y="667"/>
                    <a:pt x="1674" y="749"/>
                  </a:cubicBezTo>
                  <a:cubicBezTo>
                    <a:pt x="1739" y="790"/>
                    <a:pt x="1800" y="837"/>
                    <a:pt x="1851" y="892"/>
                  </a:cubicBezTo>
                  <a:cubicBezTo>
                    <a:pt x="1905" y="946"/>
                    <a:pt x="1957" y="1004"/>
                    <a:pt x="1970" y="1062"/>
                  </a:cubicBezTo>
                  <a:cubicBezTo>
                    <a:pt x="1974" y="1092"/>
                    <a:pt x="1970" y="1123"/>
                    <a:pt x="1960" y="1150"/>
                  </a:cubicBezTo>
                  <a:cubicBezTo>
                    <a:pt x="1950" y="1173"/>
                    <a:pt x="1930" y="1198"/>
                    <a:pt x="1902" y="1218"/>
                  </a:cubicBezTo>
                  <a:cubicBezTo>
                    <a:pt x="1875" y="1239"/>
                    <a:pt x="1844" y="1255"/>
                    <a:pt x="1814" y="1269"/>
                  </a:cubicBezTo>
                  <a:cubicBezTo>
                    <a:pt x="1797" y="1275"/>
                    <a:pt x="1779" y="1280"/>
                    <a:pt x="1762" y="1286"/>
                  </a:cubicBezTo>
                  <a:lnTo>
                    <a:pt x="1739" y="1293"/>
                  </a:lnTo>
                  <a:cubicBezTo>
                    <a:pt x="1718" y="1296"/>
                    <a:pt x="1701" y="1300"/>
                    <a:pt x="1685" y="1303"/>
                  </a:cubicBezTo>
                  <a:cubicBezTo>
                    <a:pt x="1660" y="1310"/>
                    <a:pt x="1633" y="1310"/>
                    <a:pt x="1610" y="1313"/>
                  </a:cubicBezTo>
                  <a:cubicBezTo>
                    <a:pt x="1586" y="1316"/>
                    <a:pt x="1562" y="1320"/>
                    <a:pt x="1545" y="1324"/>
                  </a:cubicBezTo>
                  <a:cubicBezTo>
                    <a:pt x="1596" y="1364"/>
                    <a:pt x="1647" y="1405"/>
                    <a:pt x="1695" y="1446"/>
                  </a:cubicBezTo>
                  <a:cubicBezTo>
                    <a:pt x="1708" y="1456"/>
                    <a:pt x="1721" y="1470"/>
                    <a:pt x="1735" y="1480"/>
                  </a:cubicBezTo>
                  <a:cubicBezTo>
                    <a:pt x="1746" y="1490"/>
                    <a:pt x="1759" y="1504"/>
                    <a:pt x="1770" y="1514"/>
                  </a:cubicBezTo>
                  <a:cubicBezTo>
                    <a:pt x="1817" y="1558"/>
                    <a:pt x="1858" y="1602"/>
                    <a:pt x="1892" y="1653"/>
                  </a:cubicBezTo>
                  <a:cubicBezTo>
                    <a:pt x="1930" y="1701"/>
                    <a:pt x="1957" y="1752"/>
                    <a:pt x="1974" y="1803"/>
                  </a:cubicBezTo>
                  <a:cubicBezTo>
                    <a:pt x="1994" y="1854"/>
                    <a:pt x="2004" y="1908"/>
                    <a:pt x="2004" y="1960"/>
                  </a:cubicBezTo>
                  <a:cubicBezTo>
                    <a:pt x="2007" y="2071"/>
                    <a:pt x="1966" y="2178"/>
                    <a:pt x="1899" y="2239"/>
                  </a:cubicBezTo>
                  <a:cubicBezTo>
                    <a:pt x="1840" y="2292"/>
                    <a:pt x="1765" y="2311"/>
                    <a:pt x="1705" y="2311"/>
                  </a:cubicBezTo>
                  <a:cubicBezTo>
                    <a:pt x="1695" y="2311"/>
                    <a:pt x="1686" y="2311"/>
                    <a:pt x="1677" y="2310"/>
                  </a:cubicBezTo>
                  <a:cubicBezTo>
                    <a:pt x="1644" y="2310"/>
                    <a:pt x="1613" y="2300"/>
                    <a:pt x="1589" y="2289"/>
                  </a:cubicBezTo>
                  <a:cubicBezTo>
                    <a:pt x="1566" y="2280"/>
                    <a:pt x="1545" y="2266"/>
                    <a:pt x="1531" y="2255"/>
                  </a:cubicBezTo>
                  <a:cubicBezTo>
                    <a:pt x="1525" y="2249"/>
                    <a:pt x="1517" y="2242"/>
                    <a:pt x="1514" y="2239"/>
                  </a:cubicBezTo>
                  <a:cubicBezTo>
                    <a:pt x="1511" y="2231"/>
                    <a:pt x="1508" y="2228"/>
                    <a:pt x="1504" y="2225"/>
                  </a:cubicBezTo>
                  <a:cubicBezTo>
                    <a:pt x="1497" y="2214"/>
                    <a:pt x="1494" y="2211"/>
                    <a:pt x="1494" y="2211"/>
                  </a:cubicBezTo>
                  <a:lnTo>
                    <a:pt x="1494" y="2211"/>
                  </a:lnTo>
                  <a:cubicBezTo>
                    <a:pt x="1494" y="2211"/>
                    <a:pt x="1497" y="2218"/>
                    <a:pt x="1501" y="2225"/>
                  </a:cubicBezTo>
                  <a:cubicBezTo>
                    <a:pt x="1504" y="2228"/>
                    <a:pt x="1508" y="2235"/>
                    <a:pt x="1511" y="2239"/>
                  </a:cubicBezTo>
                  <a:cubicBezTo>
                    <a:pt x="1517" y="2245"/>
                    <a:pt x="1521" y="2252"/>
                    <a:pt x="1528" y="2259"/>
                  </a:cubicBezTo>
                  <a:cubicBezTo>
                    <a:pt x="1542" y="2272"/>
                    <a:pt x="1558" y="2286"/>
                    <a:pt x="1586" y="2300"/>
                  </a:cubicBezTo>
                  <a:cubicBezTo>
                    <a:pt x="1610" y="2313"/>
                    <a:pt x="1640" y="2324"/>
                    <a:pt x="1674" y="2330"/>
                  </a:cubicBezTo>
                  <a:cubicBezTo>
                    <a:pt x="1690" y="2333"/>
                    <a:pt x="1706" y="2334"/>
                    <a:pt x="1723" y="2334"/>
                  </a:cubicBezTo>
                  <a:cubicBezTo>
                    <a:pt x="1786" y="2334"/>
                    <a:pt x="1858" y="2316"/>
                    <a:pt x="1922" y="2266"/>
                  </a:cubicBezTo>
                  <a:cubicBezTo>
                    <a:pt x="2007" y="2201"/>
                    <a:pt x="2059" y="2085"/>
                    <a:pt x="2059" y="1960"/>
                  </a:cubicBezTo>
                  <a:cubicBezTo>
                    <a:pt x="2062" y="1902"/>
                    <a:pt x="2052" y="1844"/>
                    <a:pt x="2035" y="1782"/>
                  </a:cubicBezTo>
                  <a:cubicBezTo>
                    <a:pt x="2015" y="1725"/>
                    <a:pt x="1987" y="1667"/>
                    <a:pt x="1950" y="1613"/>
                  </a:cubicBezTo>
                  <a:cubicBezTo>
                    <a:pt x="1916" y="1558"/>
                    <a:pt x="1872" y="1507"/>
                    <a:pt x="1824" y="1459"/>
                  </a:cubicBezTo>
                  <a:cubicBezTo>
                    <a:pt x="1814" y="1446"/>
                    <a:pt x="1800" y="1432"/>
                    <a:pt x="1790" y="1422"/>
                  </a:cubicBezTo>
                  <a:cubicBezTo>
                    <a:pt x="1776" y="1412"/>
                    <a:pt x="1766" y="1402"/>
                    <a:pt x="1753" y="1388"/>
                  </a:cubicBezTo>
                  <a:cubicBezTo>
                    <a:pt x="1749" y="1385"/>
                    <a:pt x="1746" y="1382"/>
                    <a:pt x="1746" y="1378"/>
                  </a:cubicBezTo>
                  <a:lnTo>
                    <a:pt x="1759" y="1378"/>
                  </a:lnTo>
                  <a:lnTo>
                    <a:pt x="1787" y="1371"/>
                  </a:lnTo>
                  <a:cubicBezTo>
                    <a:pt x="1807" y="1364"/>
                    <a:pt x="1828" y="1361"/>
                    <a:pt x="1844" y="1351"/>
                  </a:cubicBezTo>
                  <a:cubicBezTo>
                    <a:pt x="1885" y="1337"/>
                    <a:pt x="1922" y="1320"/>
                    <a:pt x="1957" y="1293"/>
                  </a:cubicBezTo>
                  <a:cubicBezTo>
                    <a:pt x="1994" y="1266"/>
                    <a:pt x="2024" y="1231"/>
                    <a:pt x="2045" y="1187"/>
                  </a:cubicBezTo>
                  <a:cubicBezTo>
                    <a:pt x="2065" y="1143"/>
                    <a:pt x="2073" y="1092"/>
                    <a:pt x="2062" y="1044"/>
                  </a:cubicBezTo>
                  <a:cubicBezTo>
                    <a:pt x="2052" y="997"/>
                    <a:pt x="2028" y="956"/>
                    <a:pt x="2004" y="919"/>
                  </a:cubicBezTo>
                  <a:cubicBezTo>
                    <a:pt x="1980" y="881"/>
                    <a:pt x="1950" y="854"/>
                    <a:pt x="1922" y="823"/>
                  </a:cubicBezTo>
                  <a:cubicBezTo>
                    <a:pt x="1861" y="765"/>
                    <a:pt x="1797" y="711"/>
                    <a:pt x="1729" y="667"/>
                  </a:cubicBezTo>
                  <a:cubicBezTo>
                    <a:pt x="1586" y="575"/>
                    <a:pt x="1426" y="520"/>
                    <a:pt x="1266" y="497"/>
                  </a:cubicBezTo>
                  <a:cubicBezTo>
                    <a:pt x="1212" y="488"/>
                    <a:pt x="1157" y="485"/>
                    <a:pt x="1103" y="485"/>
                  </a:cubicBezTo>
                  <a:cubicBezTo>
                    <a:pt x="1075" y="485"/>
                    <a:pt x="1048" y="486"/>
                    <a:pt x="1021" y="487"/>
                  </a:cubicBezTo>
                  <a:lnTo>
                    <a:pt x="1007" y="490"/>
                  </a:lnTo>
                  <a:lnTo>
                    <a:pt x="1001" y="490"/>
                  </a:lnTo>
                  <a:cubicBezTo>
                    <a:pt x="1001" y="487"/>
                    <a:pt x="1001" y="487"/>
                    <a:pt x="1004" y="484"/>
                  </a:cubicBezTo>
                  <a:lnTo>
                    <a:pt x="1004" y="479"/>
                  </a:lnTo>
                  <a:lnTo>
                    <a:pt x="1007" y="476"/>
                  </a:lnTo>
                  <a:lnTo>
                    <a:pt x="1011" y="473"/>
                  </a:lnTo>
                  <a:cubicBezTo>
                    <a:pt x="1014" y="463"/>
                    <a:pt x="1021" y="456"/>
                    <a:pt x="1024" y="449"/>
                  </a:cubicBezTo>
                  <a:cubicBezTo>
                    <a:pt x="1045" y="418"/>
                    <a:pt x="1068" y="388"/>
                    <a:pt x="1089" y="354"/>
                  </a:cubicBezTo>
                  <a:cubicBezTo>
                    <a:pt x="1109" y="320"/>
                    <a:pt x="1126" y="279"/>
                    <a:pt x="1130" y="235"/>
                  </a:cubicBezTo>
                  <a:cubicBezTo>
                    <a:pt x="1130" y="190"/>
                    <a:pt x="1117" y="143"/>
                    <a:pt x="1093" y="109"/>
                  </a:cubicBezTo>
                  <a:cubicBezTo>
                    <a:pt x="1068" y="75"/>
                    <a:pt x="1035" y="51"/>
                    <a:pt x="1001" y="30"/>
                  </a:cubicBezTo>
                  <a:cubicBezTo>
                    <a:pt x="957" y="8"/>
                    <a:pt x="910"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0"/>
            <p:cNvSpPr/>
            <p:nvPr/>
          </p:nvSpPr>
          <p:spPr>
            <a:xfrm>
              <a:off x="824583" y="533536"/>
              <a:ext cx="69933" cy="117257"/>
            </a:xfrm>
            <a:custGeom>
              <a:avLst/>
              <a:gdLst/>
              <a:ahLst/>
              <a:cxnLst/>
              <a:rect l="l" t="t" r="r" b="b"/>
              <a:pathLst>
                <a:path w="1593" h="2671" extrusionOk="0">
                  <a:moveTo>
                    <a:pt x="1528" y="2362"/>
                  </a:moveTo>
                  <a:cubicBezTo>
                    <a:pt x="1527" y="2362"/>
                    <a:pt x="1529" y="2363"/>
                    <a:pt x="1532" y="2366"/>
                  </a:cubicBezTo>
                  <a:lnTo>
                    <a:pt x="1532" y="2366"/>
                  </a:lnTo>
                  <a:cubicBezTo>
                    <a:pt x="1530" y="2363"/>
                    <a:pt x="1528" y="2362"/>
                    <a:pt x="1528" y="2362"/>
                  </a:cubicBezTo>
                  <a:close/>
                  <a:moveTo>
                    <a:pt x="1532" y="2366"/>
                  </a:moveTo>
                  <a:cubicBezTo>
                    <a:pt x="1534" y="2367"/>
                    <a:pt x="1536" y="2369"/>
                    <a:pt x="1538" y="2372"/>
                  </a:cubicBezTo>
                  <a:cubicBezTo>
                    <a:pt x="1538" y="2372"/>
                    <a:pt x="1539" y="2372"/>
                    <a:pt x="1539" y="2372"/>
                  </a:cubicBezTo>
                  <a:lnTo>
                    <a:pt x="1539" y="2372"/>
                  </a:lnTo>
                  <a:cubicBezTo>
                    <a:pt x="1536" y="2369"/>
                    <a:pt x="1534" y="2367"/>
                    <a:pt x="1532" y="2366"/>
                  </a:cubicBezTo>
                  <a:close/>
                  <a:moveTo>
                    <a:pt x="739" y="1"/>
                  </a:moveTo>
                  <a:cubicBezTo>
                    <a:pt x="735" y="8"/>
                    <a:pt x="729" y="21"/>
                    <a:pt x="718" y="35"/>
                  </a:cubicBezTo>
                  <a:cubicBezTo>
                    <a:pt x="698" y="65"/>
                    <a:pt x="668" y="106"/>
                    <a:pt x="620" y="150"/>
                  </a:cubicBezTo>
                  <a:cubicBezTo>
                    <a:pt x="572" y="194"/>
                    <a:pt x="508" y="242"/>
                    <a:pt x="429" y="293"/>
                  </a:cubicBezTo>
                  <a:cubicBezTo>
                    <a:pt x="354" y="344"/>
                    <a:pt x="266" y="402"/>
                    <a:pt x="181" y="480"/>
                  </a:cubicBezTo>
                  <a:cubicBezTo>
                    <a:pt x="140" y="521"/>
                    <a:pt x="100" y="569"/>
                    <a:pt x="68" y="627"/>
                  </a:cubicBezTo>
                  <a:cubicBezTo>
                    <a:pt x="35" y="684"/>
                    <a:pt x="15" y="749"/>
                    <a:pt x="7" y="820"/>
                  </a:cubicBezTo>
                  <a:cubicBezTo>
                    <a:pt x="1" y="888"/>
                    <a:pt x="15" y="966"/>
                    <a:pt x="62" y="1035"/>
                  </a:cubicBezTo>
                  <a:cubicBezTo>
                    <a:pt x="106" y="1103"/>
                    <a:pt x="181" y="1144"/>
                    <a:pt x="263" y="1158"/>
                  </a:cubicBezTo>
                  <a:cubicBezTo>
                    <a:pt x="283" y="1161"/>
                    <a:pt x="300" y="1161"/>
                    <a:pt x="317" y="1161"/>
                  </a:cubicBezTo>
                  <a:lnTo>
                    <a:pt x="334" y="1158"/>
                  </a:lnTo>
                  <a:lnTo>
                    <a:pt x="344" y="1158"/>
                  </a:lnTo>
                  <a:lnTo>
                    <a:pt x="341" y="1161"/>
                  </a:lnTo>
                  <a:lnTo>
                    <a:pt x="341" y="1164"/>
                  </a:lnTo>
                  <a:cubicBezTo>
                    <a:pt x="340" y="1164"/>
                    <a:pt x="340" y="1164"/>
                    <a:pt x="340" y="1164"/>
                  </a:cubicBezTo>
                  <a:lnTo>
                    <a:pt x="340" y="1164"/>
                  </a:lnTo>
                  <a:cubicBezTo>
                    <a:pt x="339" y="1164"/>
                    <a:pt x="340" y="1165"/>
                    <a:pt x="338" y="1171"/>
                  </a:cubicBezTo>
                  <a:cubicBezTo>
                    <a:pt x="327" y="1194"/>
                    <a:pt x="321" y="1219"/>
                    <a:pt x="310" y="1242"/>
                  </a:cubicBezTo>
                  <a:cubicBezTo>
                    <a:pt x="293" y="1290"/>
                    <a:pt x="280" y="1341"/>
                    <a:pt x="266" y="1392"/>
                  </a:cubicBezTo>
                  <a:cubicBezTo>
                    <a:pt x="242" y="1494"/>
                    <a:pt x="222" y="1599"/>
                    <a:pt x="219" y="1709"/>
                  </a:cubicBezTo>
                  <a:cubicBezTo>
                    <a:pt x="215" y="1790"/>
                    <a:pt x="222" y="1872"/>
                    <a:pt x="246" y="1949"/>
                  </a:cubicBezTo>
                  <a:cubicBezTo>
                    <a:pt x="269" y="2028"/>
                    <a:pt x="313" y="2106"/>
                    <a:pt x="371" y="2164"/>
                  </a:cubicBezTo>
                  <a:cubicBezTo>
                    <a:pt x="433" y="2222"/>
                    <a:pt x="508" y="2266"/>
                    <a:pt x="596" y="2276"/>
                  </a:cubicBezTo>
                  <a:cubicBezTo>
                    <a:pt x="607" y="2277"/>
                    <a:pt x="618" y="2278"/>
                    <a:pt x="628" y="2278"/>
                  </a:cubicBezTo>
                  <a:cubicBezTo>
                    <a:pt x="705" y="2278"/>
                    <a:pt x="777" y="2246"/>
                    <a:pt x="831" y="2198"/>
                  </a:cubicBezTo>
                  <a:cubicBezTo>
                    <a:pt x="838" y="2191"/>
                    <a:pt x="844" y="2185"/>
                    <a:pt x="851" y="2178"/>
                  </a:cubicBezTo>
                  <a:lnTo>
                    <a:pt x="861" y="2171"/>
                  </a:lnTo>
                  <a:cubicBezTo>
                    <a:pt x="864" y="2167"/>
                    <a:pt x="864" y="2167"/>
                    <a:pt x="864" y="2164"/>
                  </a:cubicBezTo>
                  <a:cubicBezTo>
                    <a:pt x="869" y="2161"/>
                    <a:pt x="869" y="2158"/>
                    <a:pt x="869" y="2158"/>
                  </a:cubicBezTo>
                  <a:cubicBezTo>
                    <a:pt x="872" y="2154"/>
                    <a:pt x="872" y="2150"/>
                    <a:pt x="872" y="2144"/>
                  </a:cubicBezTo>
                  <a:cubicBezTo>
                    <a:pt x="874" y="2141"/>
                    <a:pt x="875" y="2131"/>
                    <a:pt x="875" y="2131"/>
                  </a:cubicBezTo>
                  <a:cubicBezTo>
                    <a:pt x="875" y="2131"/>
                    <a:pt x="875" y="2132"/>
                    <a:pt x="875" y="2133"/>
                  </a:cubicBezTo>
                  <a:cubicBezTo>
                    <a:pt x="875" y="2137"/>
                    <a:pt x="878" y="2140"/>
                    <a:pt x="878" y="2147"/>
                  </a:cubicBezTo>
                  <a:cubicBezTo>
                    <a:pt x="882" y="2150"/>
                    <a:pt x="882" y="2154"/>
                    <a:pt x="885" y="2161"/>
                  </a:cubicBezTo>
                  <a:cubicBezTo>
                    <a:pt x="885" y="2167"/>
                    <a:pt x="889" y="2174"/>
                    <a:pt x="892" y="2181"/>
                  </a:cubicBezTo>
                  <a:cubicBezTo>
                    <a:pt x="896" y="2191"/>
                    <a:pt x="899" y="2202"/>
                    <a:pt x="902" y="2212"/>
                  </a:cubicBezTo>
                  <a:cubicBezTo>
                    <a:pt x="919" y="2249"/>
                    <a:pt x="936" y="2287"/>
                    <a:pt x="957" y="2321"/>
                  </a:cubicBezTo>
                  <a:cubicBezTo>
                    <a:pt x="994" y="2389"/>
                    <a:pt x="1035" y="2450"/>
                    <a:pt x="1079" y="2505"/>
                  </a:cubicBezTo>
                  <a:cubicBezTo>
                    <a:pt x="1158" y="2593"/>
                    <a:pt x="1252" y="2657"/>
                    <a:pt x="1354" y="2668"/>
                  </a:cubicBezTo>
                  <a:cubicBezTo>
                    <a:pt x="1367" y="2670"/>
                    <a:pt x="1379" y="2670"/>
                    <a:pt x="1391" y="2670"/>
                  </a:cubicBezTo>
                  <a:cubicBezTo>
                    <a:pt x="1402" y="2670"/>
                    <a:pt x="1414" y="2670"/>
                    <a:pt x="1426" y="2668"/>
                  </a:cubicBezTo>
                  <a:cubicBezTo>
                    <a:pt x="1450" y="2661"/>
                    <a:pt x="1470" y="2654"/>
                    <a:pt x="1487" y="2640"/>
                  </a:cubicBezTo>
                  <a:cubicBezTo>
                    <a:pt x="1525" y="2616"/>
                    <a:pt x="1549" y="2586"/>
                    <a:pt x="1566" y="2555"/>
                  </a:cubicBezTo>
                  <a:cubicBezTo>
                    <a:pt x="1593" y="2491"/>
                    <a:pt x="1586" y="2429"/>
                    <a:pt x="1566" y="2398"/>
                  </a:cubicBezTo>
                  <a:cubicBezTo>
                    <a:pt x="1563" y="2392"/>
                    <a:pt x="1555" y="2385"/>
                    <a:pt x="1552" y="2382"/>
                  </a:cubicBezTo>
                  <a:cubicBezTo>
                    <a:pt x="1549" y="2375"/>
                    <a:pt x="1543" y="2372"/>
                    <a:pt x="1539" y="2372"/>
                  </a:cubicBezTo>
                  <a:lnTo>
                    <a:pt x="1539" y="2372"/>
                  </a:lnTo>
                  <a:cubicBezTo>
                    <a:pt x="1546" y="2378"/>
                    <a:pt x="1554" y="2388"/>
                    <a:pt x="1563" y="2403"/>
                  </a:cubicBezTo>
                  <a:cubicBezTo>
                    <a:pt x="1576" y="2433"/>
                    <a:pt x="1579" y="2491"/>
                    <a:pt x="1545" y="2545"/>
                  </a:cubicBezTo>
                  <a:cubicBezTo>
                    <a:pt x="1528" y="2572"/>
                    <a:pt x="1505" y="2596"/>
                    <a:pt x="1474" y="2613"/>
                  </a:cubicBezTo>
                  <a:cubicBezTo>
                    <a:pt x="1452" y="2628"/>
                    <a:pt x="1425" y="2632"/>
                    <a:pt x="1395" y="2632"/>
                  </a:cubicBezTo>
                  <a:cubicBezTo>
                    <a:pt x="1383" y="2632"/>
                    <a:pt x="1371" y="2631"/>
                    <a:pt x="1358" y="2630"/>
                  </a:cubicBezTo>
                  <a:cubicBezTo>
                    <a:pt x="1277" y="2613"/>
                    <a:pt x="1191" y="2549"/>
                    <a:pt x="1127" y="2464"/>
                  </a:cubicBezTo>
                  <a:cubicBezTo>
                    <a:pt x="1086" y="2412"/>
                    <a:pt x="1048" y="2354"/>
                    <a:pt x="1018" y="2290"/>
                  </a:cubicBezTo>
                  <a:cubicBezTo>
                    <a:pt x="1001" y="2256"/>
                    <a:pt x="987" y="2222"/>
                    <a:pt x="974" y="2185"/>
                  </a:cubicBezTo>
                  <a:cubicBezTo>
                    <a:pt x="971" y="2174"/>
                    <a:pt x="967" y="2167"/>
                    <a:pt x="963" y="2158"/>
                  </a:cubicBezTo>
                  <a:lnTo>
                    <a:pt x="960" y="2144"/>
                  </a:lnTo>
                  <a:lnTo>
                    <a:pt x="957" y="2130"/>
                  </a:lnTo>
                  <a:lnTo>
                    <a:pt x="953" y="2117"/>
                  </a:lnTo>
                  <a:cubicBezTo>
                    <a:pt x="950" y="2100"/>
                    <a:pt x="943" y="2079"/>
                    <a:pt x="940" y="2059"/>
                  </a:cubicBezTo>
                  <a:cubicBezTo>
                    <a:pt x="936" y="2038"/>
                    <a:pt x="933" y="2015"/>
                    <a:pt x="926" y="1994"/>
                  </a:cubicBezTo>
                  <a:cubicBezTo>
                    <a:pt x="919" y="1990"/>
                    <a:pt x="913" y="1990"/>
                    <a:pt x="902" y="1987"/>
                  </a:cubicBezTo>
                  <a:cubicBezTo>
                    <a:pt x="899" y="1984"/>
                    <a:pt x="892" y="1980"/>
                    <a:pt x="889" y="1980"/>
                  </a:cubicBezTo>
                  <a:cubicBezTo>
                    <a:pt x="886" y="1977"/>
                    <a:pt x="884" y="1976"/>
                    <a:pt x="884" y="1976"/>
                  </a:cubicBezTo>
                  <a:lnTo>
                    <a:pt x="884" y="1976"/>
                  </a:lnTo>
                  <a:cubicBezTo>
                    <a:pt x="883" y="1976"/>
                    <a:pt x="887" y="1982"/>
                    <a:pt x="882" y="1984"/>
                  </a:cubicBezTo>
                  <a:cubicBezTo>
                    <a:pt x="882" y="1987"/>
                    <a:pt x="864" y="1990"/>
                    <a:pt x="834" y="1998"/>
                  </a:cubicBezTo>
                  <a:cubicBezTo>
                    <a:pt x="831" y="2015"/>
                    <a:pt x="824" y="2035"/>
                    <a:pt x="820" y="2056"/>
                  </a:cubicBezTo>
                  <a:cubicBezTo>
                    <a:pt x="817" y="2059"/>
                    <a:pt x="817" y="2065"/>
                    <a:pt x="817" y="2072"/>
                  </a:cubicBezTo>
                  <a:lnTo>
                    <a:pt x="811" y="2079"/>
                  </a:lnTo>
                  <a:cubicBezTo>
                    <a:pt x="807" y="2083"/>
                    <a:pt x="803" y="2086"/>
                    <a:pt x="800" y="2092"/>
                  </a:cubicBezTo>
                  <a:cubicBezTo>
                    <a:pt x="797" y="2096"/>
                    <a:pt x="793" y="2103"/>
                    <a:pt x="790" y="2106"/>
                  </a:cubicBezTo>
                  <a:lnTo>
                    <a:pt x="783" y="2113"/>
                  </a:lnTo>
                  <a:cubicBezTo>
                    <a:pt x="780" y="2117"/>
                    <a:pt x="776" y="2123"/>
                    <a:pt x="770" y="2127"/>
                  </a:cubicBezTo>
                  <a:cubicBezTo>
                    <a:pt x="731" y="2160"/>
                    <a:pt x="679" y="2179"/>
                    <a:pt x="628" y="2179"/>
                  </a:cubicBezTo>
                  <a:cubicBezTo>
                    <a:pt x="621" y="2179"/>
                    <a:pt x="614" y="2179"/>
                    <a:pt x="606" y="2178"/>
                  </a:cubicBezTo>
                  <a:cubicBezTo>
                    <a:pt x="549" y="2167"/>
                    <a:pt x="491" y="2137"/>
                    <a:pt x="443" y="2089"/>
                  </a:cubicBezTo>
                  <a:cubicBezTo>
                    <a:pt x="395" y="2045"/>
                    <a:pt x="365" y="1987"/>
                    <a:pt x="344" y="1923"/>
                  </a:cubicBezTo>
                  <a:cubicBezTo>
                    <a:pt x="324" y="1855"/>
                    <a:pt x="321" y="1786"/>
                    <a:pt x="321" y="1715"/>
                  </a:cubicBezTo>
                  <a:cubicBezTo>
                    <a:pt x="327" y="1616"/>
                    <a:pt x="344" y="1514"/>
                    <a:pt x="365" y="1416"/>
                  </a:cubicBezTo>
                  <a:cubicBezTo>
                    <a:pt x="379" y="1368"/>
                    <a:pt x="392" y="1321"/>
                    <a:pt x="406" y="1273"/>
                  </a:cubicBezTo>
                  <a:cubicBezTo>
                    <a:pt x="415" y="1252"/>
                    <a:pt x="423" y="1229"/>
                    <a:pt x="433" y="1205"/>
                  </a:cubicBezTo>
                  <a:cubicBezTo>
                    <a:pt x="433" y="1202"/>
                    <a:pt x="440" y="1188"/>
                    <a:pt x="443" y="1178"/>
                  </a:cubicBezTo>
                  <a:lnTo>
                    <a:pt x="460" y="1144"/>
                  </a:lnTo>
                  <a:cubicBezTo>
                    <a:pt x="470" y="1120"/>
                    <a:pt x="481" y="1096"/>
                    <a:pt x="491" y="1076"/>
                  </a:cubicBezTo>
                  <a:cubicBezTo>
                    <a:pt x="481" y="1065"/>
                    <a:pt x="477" y="1062"/>
                    <a:pt x="470" y="1059"/>
                  </a:cubicBezTo>
                  <a:lnTo>
                    <a:pt x="460" y="1051"/>
                  </a:lnTo>
                  <a:lnTo>
                    <a:pt x="456" y="1048"/>
                  </a:lnTo>
                  <a:lnTo>
                    <a:pt x="453" y="1045"/>
                  </a:lnTo>
                  <a:cubicBezTo>
                    <a:pt x="451" y="1045"/>
                    <a:pt x="450" y="1043"/>
                    <a:pt x="450" y="1043"/>
                  </a:cubicBezTo>
                  <a:cubicBezTo>
                    <a:pt x="450" y="1043"/>
                    <a:pt x="450" y="1044"/>
                    <a:pt x="450" y="1045"/>
                  </a:cubicBezTo>
                  <a:lnTo>
                    <a:pt x="446" y="1045"/>
                  </a:lnTo>
                  <a:lnTo>
                    <a:pt x="443" y="1042"/>
                  </a:lnTo>
                  <a:cubicBezTo>
                    <a:pt x="440" y="1042"/>
                    <a:pt x="436" y="1042"/>
                    <a:pt x="433" y="1038"/>
                  </a:cubicBezTo>
                  <a:lnTo>
                    <a:pt x="426" y="1035"/>
                  </a:lnTo>
                  <a:lnTo>
                    <a:pt x="420" y="1031"/>
                  </a:lnTo>
                  <a:lnTo>
                    <a:pt x="399" y="1021"/>
                  </a:lnTo>
                  <a:cubicBezTo>
                    <a:pt x="389" y="1031"/>
                    <a:pt x="389" y="1031"/>
                    <a:pt x="382" y="1035"/>
                  </a:cubicBezTo>
                  <a:lnTo>
                    <a:pt x="368" y="1042"/>
                  </a:lnTo>
                  <a:cubicBezTo>
                    <a:pt x="358" y="1048"/>
                    <a:pt x="351" y="1051"/>
                    <a:pt x="341" y="1059"/>
                  </a:cubicBezTo>
                  <a:lnTo>
                    <a:pt x="334" y="1062"/>
                  </a:lnTo>
                  <a:lnTo>
                    <a:pt x="331" y="1062"/>
                  </a:lnTo>
                  <a:cubicBezTo>
                    <a:pt x="327" y="1064"/>
                    <a:pt x="326" y="1064"/>
                    <a:pt x="324" y="1064"/>
                  </a:cubicBezTo>
                  <a:cubicBezTo>
                    <a:pt x="323" y="1064"/>
                    <a:pt x="322" y="1064"/>
                    <a:pt x="321" y="1065"/>
                  </a:cubicBezTo>
                  <a:lnTo>
                    <a:pt x="277" y="1065"/>
                  </a:lnTo>
                  <a:cubicBezTo>
                    <a:pt x="219" y="1062"/>
                    <a:pt x="161" y="1031"/>
                    <a:pt x="126" y="987"/>
                  </a:cubicBezTo>
                  <a:cubicBezTo>
                    <a:pt x="93" y="943"/>
                    <a:pt x="76" y="882"/>
                    <a:pt x="79" y="824"/>
                  </a:cubicBezTo>
                  <a:cubicBezTo>
                    <a:pt x="79" y="766"/>
                    <a:pt x="96" y="704"/>
                    <a:pt x="120" y="654"/>
                  </a:cubicBezTo>
                  <a:cubicBezTo>
                    <a:pt x="147" y="602"/>
                    <a:pt x="181" y="558"/>
                    <a:pt x="219" y="517"/>
                  </a:cubicBezTo>
                  <a:cubicBezTo>
                    <a:pt x="293" y="436"/>
                    <a:pt x="375" y="375"/>
                    <a:pt x="450" y="317"/>
                  </a:cubicBezTo>
                  <a:cubicBezTo>
                    <a:pt x="522" y="263"/>
                    <a:pt x="583" y="208"/>
                    <a:pt x="627" y="157"/>
                  </a:cubicBezTo>
                  <a:cubicBezTo>
                    <a:pt x="674" y="109"/>
                    <a:pt x="701" y="65"/>
                    <a:pt x="722" y="35"/>
                  </a:cubicBezTo>
                  <a:cubicBezTo>
                    <a:pt x="729" y="21"/>
                    <a:pt x="735" y="8"/>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0"/>
            <p:cNvSpPr/>
            <p:nvPr/>
          </p:nvSpPr>
          <p:spPr>
            <a:xfrm>
              <a:off x="673037" y="672130"/>
              <a:ext cx="62470" cy="60538"/>
            </a:xfrm>
            <a:custGeom>
              <a:avLst/>
              <a:gdLst/>
              <a:ahLst/>
              <a:cxnLst/>
              <a:rect l="l" t="t" r="r" b="b"/>
              <a:pathLst>
                <a:path w="1423" h="1379" extrusionOk="0">
                  <a:moveTo>
                    <a:pt x="854" y="497"/>
                  </a:moveTo>
                  <a:lnTo>
                    <a:pt x="854" y="497"/>
                  </a:lnTo>
                  <a:cubicBezTo>
                    <a:pt x="854" y="497"/>
                    <a:pt x="854" y="497"/>
                    <a:pt x="854" y="497"/>
                  </a:cubicBezTo>
                  <a:lnTo>
                    <a:pt x="854" y="497"/>
                  </a:lnTo>
                  <a:cubicBezTo>
                    <a:pt x="854" y="497"/>
                    <a:pt x="854" y="497"/>
                    <a:pt x="854" y="497"/>
                  </a:cubicBezTo>
                  <a:close/>
                  <a:moveTo>
                    <a:pt x="801" y="0"/>
                  </a:moveTo>
                  <a:cubicBezTo>
                    <a:pt x="668" y="0"/>
                    <a:pt x="538" y="45"/>
                    <a:pt x="435" y="133"/>
                  </a:cubicBezTo>
                  <a:cubicBezTo>
                    <a:pt x="377" y="180"/>
                    <a:pt x="330" y="246"/>
                    <a:pt x="300" y="313"/>
                  </a:cubicBezTo>
                  <a:cubicBezTo>
                    <a:pt x="272" y="381"/>
                    <a:pt x="259" y="453"/>
                    <a:pt x="262" y="521"/>
                  </a:cubicBezTo>
                  <a:cubicBezTo>
                    <a:pt x="265" y="593"/>
                    <a:pt x="283" y="660"/>
                    <a:pt x="316" y="718"/>
                  </a:cubicBezTo>
                  <a:cubicBezTo>
                    <a:pt x="350" y="780"/>
                    <a:pt x="402" y="824"/>
                    <a:pt x="452" y="854"/>
                  </a:cubicBezTo>
                  <a:cubicBezTo>
                    <a:pt x="507" y="887"/>
                    <a:pt x="566" y="903"/>
                    <a:pt x="623" y="903"/>
                  </a:cubicBezTo>
                  <a:cubicBezTo>
                    <a:pt x="676" y="903"/>
                    <a:pt x="728" y="889"/>
                    <a:pt x="769" y="864"/>
                  </a:cubicBezTo>
                  <a:cubicBezTo>
                    <a:pt x="813" y="841"/>
                    <a:pt x="843" y="807"/>
                    <a:pt x="864" y="772"/>
                  </a:cubicBezTo>
                  <a:cubicBezTo>
                    <a:pt x="884" y="739"/>
                    <a:pt x="895" y="704"/>
                    <a:pt x="901" y="674"/>
                  </a:cubicBezTo>
                  <a:cubicBezTo>
                    <a:pt x="908" y="609"/>
                    <a:pt x="895" y="562"/>
                    <a:pt x="878" y="535"/>
                  </a:cubicBezTo>
                  <a:cubicBezTo>
                    <a:pt x="865" y="509"/>
                    <a:pt x="853" y="499"/>
                    <a:pt x="854" y="497"/>
                  </a:cubicBezTo>
                  <a:lnTo>
                    <a:pt x="854" y="497"/>
                  </a:lnTo>
                  <a:cubicBezTo>
                    <a:pt x="852" y="499"/>
                    <a:pt x="861" y="513"/>
                    <a:pt x="864" y="541"/>
                  </a:cubicBezTo>
                  <a:cubicBezTo>
                    <a:pt x="867" y="568"/>
                    <a:pt x="861" y="609"/>
                    <a:pt x="837" y="654"/>
                  </a:cubicBezTo>
                  <a:cubicBezTo>
                    <a:pt x="820" y="698"/>
                    <a:pt x="772" y="742"/>
                    <a:pt x="721" y="752"/>
                  </a:cubicBezTo>
                  <a:cubicBezTo>
                    <a:pt x="709" y="755"/>
                    <a:pt x="696" y="757"/>
                    <a:pt x="682" y="757"/>
                  </a:cubicBezTo>
                  <a:cubicBezTo>
                    <a:pt x="638" y="757"/>
                    <a:pt x="589" y="739"/>
                    <a:pt x="548" y="708"/>
                  </a:cubicBezTo>
                  <a:cubicBezTo>
                    <a:pt x="520" y="687"/>
                    <a:pt x="500" y="660"/>
                    <a:pt x="487" y="629"/>
                  </a:cubicBezTo>
                  <a:cubicBezTo>
                    <a:pt x="473" y="599"/>
                    <a:pt x="470" y="562"/>
                    <a:pt x="473" y="524"/>
                  </a:cubicBezTo>
                  <a:cubicBezTo>
                    <a:pt x="476" y="486"/>
                    <a:pt x="490" y="446"/>
                    <a:pt x="510" y="412"/>
                  </a:cubicBezTo>
                  <a:cubicBezTo>
                    <a:pt x="531" y="381"/>
                    <a:pt x="558" y="351"/>
                    <a:pt x="589" y="327"/>
                  </a:cubicBezTo>
                  <a:cubicBezTo>
                    <a:pt x="644" y="288"/>
                    <a:pt x="717" y="265"/>
                    <a:pt x="789" y="265"/>
                  </a:cubicBezTo>
                  <a:cubicBezTo>
                    <a:pt x="806" y="265"/>
                    <a:pt x="823" y="267"/>
                    <a:pt x="840" y="269"/>
                  </a:cubicBezTo>
                  <a:cubicBezTo>
                    <a:pt x="884" y="273"/>
                    <a:pt x="925" y="286"/>
                    <a:pt x="963" y="310"/>
                  </a:cubicBezTo>
                  <a:cubicBezTo>
                    <a:pt x="1000" y="334"/>
                    <a:pt x="1035" y="364"/>
                    <a:pt x="1061" y="402"/>
                  </a:cubicBezTo>
                  <a:cubicBezTo>
                    <a:pt x="1116" y="473"/>
                    <a:pt x="1150" y="572"/>
                    <a:pt x="1150" y="664"/>
                  </a:cubicBezTo>
                  <a:cubicBezTo>
                    <a:pt x="1150" y="759"/>
                    <a:pt x="1119" y="851"/>
                    <a:pt x="1068" y="932"/>
                  </a:cubicBezTo>
                  <a:cubicBezTo>
                    <a:pt x="1014" y="1011"/>
                    <a:pt x="942" y="1078"/>
                    <a:pt x="864" y="1130"/>
                  </a:cubicBezTo>
                  <a:cubicBezTo>
                    <a:pt x="786" y="1177"/>
                    <a:pt x="697" y="1208"/>
                    <a:pt x="609" y="1225"/>
                  </a:cubicBezTo>
                  <a:cubicBezTo>
                    <a:pt x="463" y="1248"/>
                    <a:pt x="326" y="1268"/>
                    <a:pt x="222" y="1268"/>
                  </a:cubicBezTo>
                  <a:cubicBezTo>
                    <a:pt x="202" y="1268"/>
                    <a:pt x="184" y="1268"/>
                    <a:pt x="167" y="1266"/>
                  </a:cubicBezTo>
                  <a:cubicBezTo>
                    <a:pt x="112" y="1266"/>
                    <a:pt x="71" y="1259"/>
                    <a:pt x="41" y="1256"/>
                  </a:cubicBezTo>
                  <a:cubicBezTo>
                    <a:pt x="14" y="1249"/>
                    <a:pt x="0" y="1242"/>
                    <a:pt x="0" y="1242"/>
                  </a:cubicBezTo>
                  <a:lnTo>
                    <a:pt x="0" y="1242"/>
                  </a:lnTo>
                  <a:cubicBezTo>
                    <a:pt x="0" y="1242"/>
                    <a:pt x="14" y="1249"/>
                    <a:pt x="41" y="1262"/>
                  </a:cubicBezTo>
                  <a:cubicBezTo>
                    <a:pt x="68" y="1276"/>
                    <a:pt x="109" y="1293"/>
                    <a:pt x="160" y="1310"/>
                  </a:cubicBezTo>
                  <a:cubicBezTo>
                    <a:pt x="214" y="1323"/>
                    <a:pt x="283" y="1337"/>
                    <a:pt x="361" y="1354"/>
                  </a:cubicBezTo>
                  <a:cubicBezTo>
                    <a:pt x="427" y="1367"/>
                    <a:pt x="508" y="1379"/>
                    <a:pt x="595" y="1379"/>
                  </a:cubicBezTo>
                  <a:cubicBezTo>
                    <a:pt x="606" y="1379"/>
                    <a:pt x="616" y="1378"/>
                    <a:pt x="626" y="1378"/>
                  </a:cubicBezTo>
                  <a:cubicBezTo>
                    <a:pt x="728" y="1375"/>
                    <a:pt x="840" y="1361"/>
                    <a:pt x="956" y="1314"/>
                  </a:cubicBezTo>
                  <a:cubicBezTo>
                    <a:pt x="1071" y="1266"/>
                    <a:pt x="1184" y="1188"/>
                    <a:pt x="1269" y="1078"/>
                  </a:cubicBezTo>
                  <a:cubicBezTo>
                    <a:pt x="1354" y="970"/>
                    <a:pt x="1415" y="824"/>
                    <a:pt x="1418" y="667"/>
                  </a:cubicBezTo>
                  <a:cubicBezTo>
                    <a:pt x="1422" y="514"/>
                    <a:pt x="1374" y="361"/>
                    <a:pt x="1279" y="232"/>
                  </a:cubicBezTo>
                  <a:cubicBezTo>
                    <a:pt x="1231" y="171"/>
                    <a:pt x="1170" y="116"/>
                    <a:pt x="1099" y="75"/>
                  </a:cubicBezTo>
                  <a:cubicBezTo>
                    <a:pt x="1027" y="34"/>
                    <a:pt x="946" y="11"/>
                    <a:pt x="867" y="4"/>
                  </a:cubicBezTo>
                  <a:cubicBezTo>
                    <a:pt x="845" y="2"/>
                    <a:pt x="823"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0"/>
            <p:cNvSpPr/>
            <p:nvPr/>
          </p:nvSpPr>
          <p:spPr>
            <a:xfrm>
              <a:off x="745737" y="335148"/>
              <a:ext cx="821676" cy="194082"/>
            </a:xfrm>
            <a:custGeom>
              <a:avLst/>
              <a:gdLst/>
              <a:ahLst/>
              <a:cxnLst/>
              <a:rect l="l" t="t" r="r" b="b"/>
              <a:pathLst>
                <a:path w="18717" h="4421" extrusionOk="0">
                  <a:moveTo>
                    <a:pt x="5284" y="1"/>
                  </a:moveTo>
                  <a:cubicBezTo>
                    <a:pt x="5231" y="1"/>
                    <a:pt x="5178" y="3"/>
                    <a:pt x="5124" y="3"/>
                  </a:cubicBezTo>
                  <a:cubicBezTo>
                    <a:pt x="5098" y="2"/>
                    <a:pt x="5073" y="2"/>
                    <a:pt x="5048" y="2"/>
                  </a:cubicBezTo>
                  <a:cubicBezTo>
                    <a:pt x="4914" y="2"/>
                    <a:pt x="4783" y="10"/>
                    <a:pt x="4654" y="12"/>
                  </a:cubicBezTo>
                  <a:cubicBezTo>
                    <a:pt x="4576" y="16"/>
                    <a:pt x="4501" y="23"/>
                    <a:pt x="4423" y="29"/>
                  </a:cubicBezTo>
                  <a:cubicBezTo>
                    <a:pt x="4348" y="33"/>
                    <a:pt x="4273" y="36"/>
                    <a:pt x="4199" y="47"/>
                  </a:cubicBezTo>
                  <a:cubicBezTo>
                    <a:pt x="4052" y="64"/>
                    <a:pt x="3905" y="77"/>
                    <a:pt x="3763" y="94"/>
                  </a:cubicBezTo>
                  <a:cubicBezTo>
                    <a:pt x="3692" y="100"/>
                    <a:pt x="3620" y="111"/>
                    <a:pt x="3549" y="118"/>
                  </a:cubicBezTo>
                  <a:cubicBezTo>
                    <a:pt x="3481" y="132"/>
                    <a:pt x="3412" y="141"/>
                    <a:pt x="3345" y="152"/>
                  </a:cubicBezTo>
                  <a:cubicBezTo>
                    <a:pt x="3069" y="196"/>
                    <a:pt x="2811" y="254"/>
                    <a:pt x="2569" y="318"/>
                  </a:cubicBezTo>
                  <a:cubicBezTo>
                    <a:pt x="2508" y="332"/>
                    <a:pt x="2450" y="353"/>
                    <a:pt x="2389" y="370"/>
                  </a:cubicBezTo>
                  <a:cubicBezTo>
                    <a:pt x="2331" y="386"/>
                    <a:pt x="2273" y="403"/>
                    <a:pt x="2216" y="421"/>
                  </a:cubicBezTo>
                  <a:cubicBezTo>
                    <a:pt x="2158" y="438"/>
                    <a:pt x="2103" y="458"/>
                    <a:pt x="2048" y="478"/>
                  </a:cubicBezTo>
                  <a:cubicBezTo>
                    <a:pt x="1994" y="496"/>
                    <a:pt x="1940" y="516"/>
                    <a:pt x="1889" y="533"/>
                  </a:cubicBezTo>
                  <a:cubicBezTo>
                    <a:pt x="1467" y="686"/>
                    <a:pt x="1117" y="863"/>
                    <a:pt x="837" y="1016"/>
                  </a:cubicBezTo>
                  <a:cubicBezTo>
                    <a:pt x="698" y="1097"/>
                    <a:pt x="572" y="1169"/>
                    <a:pt x="470" y="1240"/>
                  </a:cubicBezTo>
                  <a:cubicBezTo>
                    <a:pt x="368" y="1309"/>
                    <a:pt x="280" y="1366"/>
                    <a:pt x="211" y="1417"/>
                  </a:cubicBezTo>
                  <a:cubicBezTo>
                    <a:pt x="76" y="1519"/>
                    <a:pt x="1" y="1574"/>
                    <a:pt x="1" y="1574"/>
                  </a:cubicBezTo>
                  <a:cubicBezTo>
                    <a:pt x="1" y="1574"/>
                    <a:pt x="79" y="1526"/>
                    <a:pt x="222" y="1434"/>
                  </a:cubicBezTo>
                  <a:cubicBezTo>
                    <a:pt x="293" y="1383"/>
                    <a:pt x="385" y="1332"/>
                    <a:pt x="490" y="1271"/>
                  </a:cubicBezTo>
                  <a:cubicBezTo>
                    <a:pt x="596" y="1207"/>
                    <a:pt x="726" y="1145"/>
                    <a:pt x="864" y="1070"/>
                  </a:cubicBezTo>
                  <a:cubicBezTo>
                    <a:pt x="1150" y="928"/>
                    <a:pt x="1504" y="771"/>
                    <a:pt x="1922" y="635"/>
                  </a:cubicBezTo>
                  <a:cubicBezTo>
                    <a:pt x="2028" y="601"/>
                    <a:pt x="2137" y="567"/>
                    <a:pt x="2249" y="536"/>
                  </a:cubicBezTo>
                  <a:cubicBezTo>
                    <a:pt x="2307" y="523"/>
                    <a:pt x="2365" y="505"/>
                    <a:pt x="2423" y="492"/>
                  </a:cubicBezTo>
                  <a:cubicBezTo>
                    <a:pt x="2481" y="478"/>
                    <a:pt x="2538" y="461"/>
                    <a:pt x="2599" y="447"/>
                  </a:cubicBezTo>
                  <a:cubicBezTo>
                    <a:pt x="2660" y="434"/>
                    <a:pt x="2722" y="424"/>
                    <a:pt x="2783" y="411"/>
                  </a:cubicBezTo>
                  <a:cubicBezTo>
                    <a:pt x="2814" y="403"/>
                    <a:pt x="2848" y="397"/>
                    <a:pt x="2878" y="390"/>
                  </a:cubicBezTo>
                  <a:cubicBezTo>
                    <a:pt x="2909" y="383"/>
                    <a:pt x="2943" y="380"/>
                    <a:pt x="2974" y="373"/>
                  </a:cubicBezTo>
                  <a:cubicBezTo>
                    <a:pt x="3103" y="353"/>
                    <a:pt x="3232" y="329"/>
                    <a:pt x="3368" y="315"/>
                  </a:cubicBezTo>
                  <a:cubicBezTo>
                    <a:pt x="3433" y="305"/>
                    <a:pt x="3501" y="298"/>
                    <a:pt x="3572" y="288"/>
                  </a:cubicBezTo>
                  <a:cubicBezTo>
                    <a:pt x="3640" y="281"/>
                    <a:pt x="3709" y="278"/>
                    <a:pt x="3780" y="271"/>
                  </a:cubicBezTo>
                  <a:cubicBezTo>
                    <a:pt x="3919" y="254"/>
                    <a:pt x="4062" y="257"/>
                    <a:pt x="4208" y="251"/>
                  </a:cubicBezTo>
                  <a:cubicBezTo>
                    <a:pt x="4283" y="251"/>
                    <a:pt x="4355" y="254"/>
                    <a:pt x="4430" y="254"/>
                  </a:cubicBezTo>
                  <a:cubicBezTo>
                    <a:pt x="4505" y="257"/>
                    <a:pt x="4579" y="257"/>
                    <a:pt x="4654" y="261"/>
                  </a:cubicBezTo>
                  <a:cubicBezTo>
                    <a:pt x="4804" y="271"/>
                    <a:pt x="4957" y="274"/>
                    <a:pt x="5110" y="292"/>
                  </a:cubicBezTo>
                  <a:cubicBezTo>
                    <a:pt x="5188" y="298"/>
                    <a:pt x="5266" y="305"/>
                    <a:pt x="5345" y="315"/>
                  </a:cubicBezTo>
                  <a:cubicBezTo>
                    <a:pt x="5423" y="325"/>
                    <a:pt x="5502" y="336"/>
                    <a:pt x="5579" y="345"/>
                  </a:cubicBezTo>
                  <a:cubicBezTo>
                    <a:pt x="5657" y="356"/>
                    <a:pt x="5736" y="373"/>
                    <a:pt x="5814" y="386"/>
                  </a:cubicBezTo>
                  <a:cubicBezTo>
                    <a:pt x="5893" y="403"/>
                    <a:pt x="5974" y="414"/>
                    <a:pt x="6053" y="431"/>
                  </a:cubicBezTo>
                  <a:cubicBezTo>
                    <a:pt x="6130" y="447"/>
                    <a:pt x="6209" y="468"/>
                    <a:pt x="6290" y="482"/>
                  </a:cubicBezTo>
                  <a:cubicBezTo>
                    <a:pt x="6372" y="499"/>
                    <a:pt x="6450" y="519"/>
                    <a:pt x="6532" y="540"/>
                  </a:cubicBezTo>
                  <a:cubicBezTo>
                    <a:pt x="6569" y="550"/>
                    <a:pt x="6610" y="557"/>
                    <a:pt x="6651" y="567"/>
                  </a:cubicBezTo>
                  <a:cubicBezTo>
                    <a:pt x="6692" y="574"/>
                    <a:pt x="6733" y="584"/>
                    <a:pt x="6774" y="594"/>
                  </a:cubicBezTo>
                  <a:cubicBezTo>
                    <a:pt x="6852" y="611"/>
                    <a:pt x="6934" y="631"/>
                    <a:pt x="7015" y="648"/>
                  </a:cubicBezTo>
                  <a:lnTo>
                    <a:pt x="7260" y="710"/>
                  </a:lnTo>
                  <a:cubicBezTo>
                    <a:pt x="7342" y="730"/>
                    <a:pt x="7423" y="754"/>
                    <a:pt x="7505" y="778"/>
                  </a:cubicBezTo>
                  <a:cubicBezTo>
                    <a:pt x="7587" y="802"/>
                    <a:pt x="7672" y="825"/>
                    <a:pt x="7753" y="849"/>
                  </a:cubicBezTo>
                  <a:cubicBezTo>
                    <a:pt x="7835" y="876"/>
                    <a:pt x="7916" y="904"/>
                    <a:pt x="7998" y="931"/>
                  </a:cubicBezTo>
                  <a:cubicBezTo>
                    <a:pt x="8325" y="1039"/>
                    <a:pt x="8651" y="1162"/>
                    <a:pt x="8975" y="1301"/>
                  </a:cubicBezTo>
                  <a:cubicBezTo>
                    <a:pt x="9298" y="1441"/>
                    <a:pt x="9617" y="1595"/>
                    <a:pt x="9931" y="1758"/>
                  </a:cubicBezTo>
                  <a:cubicBezTo>
                    <a:pt x="10243" y="1928"/>
                    <a:pt x="10553" y="2101"/>
                    <a:pt x="10856" y="2292"/>
                  </a:cubicBezTo>
                  <a:cubicBezTo>
                    <a:pt x="11162" y="2482"/>
                    <a:pt x="11465" y="2680"/>
                    <a:pt x="11771" y="2880"/>
                  </a:cubicBezTo>
                  <a:cubicBezTo>
                    <a:pt x="12077" y="3077"/>
                    <a:pt x="12386" y="3271"/>
                    <a:pt x="12702" y="3452"/>
                  </a:cubicBezTo>
                  <a:cubicBezTo>
                    <a:pt x="12862" y="3543"/>
                    <a:pt x="13026" y="3628"/>
                    <a:pt x="13186" y="3710"/>
                  </a:cubicBezTo>
                  <a:cubicBezTo>
                    <a:pt x="13349" y="3791"/>
                    <a:pt x="13515" y="3870"/>
                    <a:pt x="13682" y="3942"/>
                  </a:cubicBezTo>
                  <a:cubicBezTo>
                    <a:pt x="13849" y="4013"/>
                    <a:pt x="14016" y="4080"/>
                    <a:pt x="14186" y="4138"/>
                  </a:cubicBezTo>
                  <a:cubicBezTo>
                    <a:pt x="14355" y="4196"/>
                    <a:pt x="14526" y="4248"/>
                    <a:pt x="14699" y="4289"/>
                  </a:cubicBezTo>
                  <a:cubicBezTo>
                    <a:pt x="14740" y="4298"/>
                    <a:pt x="14784" y="4309"/>
                    <a:pt x="14829" y="4319"/>
                  </a:cubicBezTo>
                  <a:cubicBezTo>
                    <a:pt x="14870" y="4325"/>
                    <a:pt x="14914" y="4336"/>
                    <a:pt x="14958" y="4343"/>
                  </a:cubicBezTo>
                  <a:cubicBezTo>
                    <a:pt x="15043" y="4360"/>
                    <a:pt x="15131" y="4377"/>
                    <a:pt x="15217" y="4383"/>
                  </a:cubicBezTo>
                  <a:cubicBezTo>
                    <a:pt x="15305" y="4397"/>
                    <a:pt x="15390" y="4404"/>
                    <a:pt x="15475" y="4411"/>
                  </a:cubicBezTo>
                  <a:cubicBezTo>
                    <a:pt x="15519" y="4414"/>
                    <a:pt x="15564" y="4414"/>
                    <a:pt x="15605" y="4418"/>
                  </a:cubicBezTo>
                  <a:cubicBezTo>
                    <a:pt x="15649" y="4418"/>
                    <a:pt x="15693" y="4421"/>
                    <a:pt x="15734" y="4421"/>
                  </a:cubicBezTo>
                  <a:lnTo>
                    <a:pt x="15863" y="4421"/>
                  </a:lnTo>
                  <a:cubicBezTo>
                    <a:pt x="15907" y="4418"/>
                    <a:pt x="15952" y="4418"/>
                    <a:pt x="15992" y="4414"/>
                  </a:cubicBezTo>
                  <a:cubicBezTo>
                    <a:pt x="16077" y="4407"/>
                    <a:pt x="16162" y="4400"/>
                    <a:pt x="16247" y="4387"/>
                  </a:cubicBezTo>
                  <a:cubicBezTo>
                    <a:pt x="16414" y="4360"/>
                    <a:pt x="16574" y="4322"/>
                    <a:pt x="16730" y="4278"/>
                  </a:cubicBezTo>
                  <a:cubicBezTo>
                    <a:pt x="17040" y="4187"/>
                    <a:pt x="17332" y="4064"/>
                    <a:pt x="17597" y="3911"/>
                  </a:cubicBezTo>
                  <a:cubicBezTo>
                    <a:pt x="17730" y="3836"/>
                    <a:pt x="17856" y="3754"/>
                    <a:pt x="17972" y="3662"/>
                  </a:cubicBezTo>
                  <a:cubicBezTo>
                    <a:pt x="18091" y="3574"/>
                    <a:pt x="18200" y="3476"/>
                    <a:pt x="18295" y="3370"/>
                  </a:cubicBezTo>
                  <a:cubicBezTo>
                    <a:pt x="18393" y="3261"/>
                    <a:pt x="18478" y="3149"/>
                    <a:pt x="18544" y="3026"/>
                  </a:cubicBezTo>
                  <a:cubicBezTo>
                    <a:pt x="18611" y="2904"/>
                    <a:pt x="18659" y="2774"/>
                    <a:pt x="18686" y="2642"/>
                  </a:cubicBezTo>
                  <a:cubicBezTo>
                    <a:pt x="18717" y="2513"/>
                    <a:pt x="18717" y="2380"/>
                    <a:pt x="18707" y="2257"/>
                  </a:cubicBezTo>
                  <a:cubicBezTo>
                    <a:pt x="18696" y="2132"/>
                    <a:pt x="18662" y="2009"/>
                    <a:pt x="18615" y="1904"/>
                  </a:cubicBezTo>
                  <a:cubicBezTo>
                    <a:pt x="18519" y="1686"/>
                    <a:pt x="18370" y="1519"/>
                    <a:pt x="18203" y="1403"/>
                  </a:cubicBezTo>
                  <a:cubicBezTo>
                    <a:pt x="18037" y="1292"/>
                    <a:pt x="17856" y="1234"/>
                    <a:pt x="17693" y="1220"/>
                  </a:cubicBezTo>
                  <a:cubicBezTo>
                    <a:pt x="17659" y="1217"/>
                    <a:pt x="17626" y="1216"/>
                    <a:pt x="17594" y="1216"/>
                  </a:cubicBezTo>
                  <a:cubicBezTo>
                    <a:pt x="17470" y="1216"/>
                    <a:pt x="17358" y="1235"/>
                    <a:pt x="17261" y="1264"/>
                  </a:cubicBezTo>
                  <a:cubicBezTo>
                    <a:pt x="17142" y="1301"/>
                    <a:pt x="17046" y="1353"/>
                    <a:pt x="16975" y="1400"/>
                  </a:cubicBezTo>
                  <a:cubicBezTo>
                    <a:pt x="16955" y="1411"/>
                    <a:pt x="16941" y="1421"/>
                    <a:pt x="16924" y="1434"/>
                  </a:cubicBezTo>
                  <a:cubicBezTo>
                    <a:pt x="16911" y="1444"/>
                    <a:pt x="16897" y="1455"/>
                    <a:pt x="16883" y="1465"/>
                  </a:cubicBezTo>
                  <a:cubicBezTo>
                    <a:pt x="16859" y="1488"/>
                    <a:pt x="16836" y="1506"/>
                    <a:pt x="16822" y="1523"/>
                  </a:cubicBezTo>
                  <a:cubicBezTo>
                    <a:pt x="16839" y="1509"/>
                    <a:pt x="16863" y="1492"/>
                    <a:pt x="16886" y="1472"/>
                  </a:cubicBezTo>
                  <a:cubicBezTo>
                    <a:pt x="16900" y="1461"/>
                    <a:pt x="16914" y="1455"/>
                    <a:pt x="16931" y="1444"/>
                  </a:cubicBezTo>
                  <a:cubicBezTo>
                    <a:pt x="16938" y="1438"/>
                    <a:pt x="16948" y="1431"/>
                    <a:pt x="16955" y="1427"/>
                  </a:cubicBezTo>
                  <a:cubicBezTo>
                    <a:pt x="16965" y="1421"/>
                    <a:pt x="16972" y="1417"/>
                    <a:pt x="16982" y="1411"/>
                  </a:cubicBezTo>
                  <a:cubicBezTo>
                    <a:pt x="17057" y="1370"/>
                    <a:pt x="17152" y="1325"/>
                    <a:pt x="17271" y="1298"/>
                  </a:cubicBezTo>
                  <a:cubicBezTo>
                    <a:pt x="17344" y="1282"/>
                    <a:pt x="17427" y="1271"/>
                    <a:pt x="17515" y="1271"/>
                  </a:cubicBezTo>
                  <a:cubicBezTo>
                    <a:pt x="17570" y="1271"/>
                    <a:pt x="17627" y="1275"/>
                    <a:pt x="17686" y="1284"/>
                  </a:cubicBezTo>
                  <a:cubicBezTo>
                    <a:pt x="17839" y="1305"/>
                    <a:pt x="18002" y="1366"/>
                    <a:pt x="18148" y="1482"/>
                  </a:cubicBezTo>
                  <a:cubicBezTo>
                    <a:pt x="18295" y="1595"/>
                    <a:pt x="18421" y="1754"/>
                    <a:pt x="18492" y="1951"/>
                  </a:cubicBezTo>
                  <a:cubicBezTo>
                    <a:pt x="18530" y="2050"/>
                    <a:pt x="18553" y="2155"/>
                    <a:pt x="18553" y="2268"/>
                  </a:cubicBezTo>
                  <a:cubicBezTo>
                    <a:pt x="18557" y="2377"/>
                    <a:pt x="18550" y="2493"/>
                    <a:pt x="18519" y="2604"/>
                  </a:cubicBezTo>
                  <a:cubicBezTo>
                    <a:pt x="18489" y="2717"/>
                    <a:pt x="18442" y="2826"/>
                    <a:pt x="18380" y="2931"/>
                  </a:cubicBezTo>
                  <a:cubicBezTo>
                    <a:pt x="18315" y="3036"/>
                    <a:pt x="18237" y="3135"/>
                    <a:pt x="18145" y="3227"/>
                  </a:cubicBezTo>
                  <a:cubicBezTo>
                    <a:pt x="18057" y="3322"/>
                    <a:pt x="17952" y="3407"/>
                    <a:pt x="17842" y="3489"/>
                  </a:cubicBezTo>
                  <a:cubicBezTo>
                    <a:pt x="17730" y="3567"/>
                    <a:pt x="17611" y="3639"/>
                    <a:pt x="17482" y="3703"/>
                  </a:cubicBezTo>
                  <a:cubicBezTo>
                    <a:pt x="17230" y="3836"/>
                    <a:pt x="16952" y="3942"/>
                    <a:pt x="16659" y="4013"/>
                  </a:cubicBezTo>
                  <a:cubicBezTo>
                    <a:pt x="16509" y="4050"/>
                    <a:pt x="16360" y="4080"/>
                    <a:pt x="16206" y="4098"/>
                  </a:cubicBezTo>
                  <a:cubicBezTo>
                    <a:pt x="16131" y="4108"/>
                    <a:pt x="16054" y="4111"/>
                    <a:pt x="15978" y="4115"/>
                  </a:cubicBezTo>
                  <a:cubicBezTo>
                    <a:pt x="15941" y="4118"/>
                    <a:pt x="15903" y="4118"/>
                    <a:pt x="15863" y="4118"/>
                  </a:cubicBezTo>
                  <a:cubicBezTo>
                    <a:pt x="15822" y="4115"/>
                    <a:pt x="15784" y="4111"/>
                    <a:pt x="15743" y="4111"/>
                  </a:cubicBezTo>
                  <a:cubicBezTo>
                    <a:pt x="15707" y="4111"/>
                    <a:pt x="15666" y="4105"/>
                    <a:pt x="15625" y="4101"/>
                  </a:cubicBezTo>
                  <a:cubicBezTo>
                    <a:pt x="15587" y="4098"/>
                    <a:pt x="15547" y="4094"/>
                    <a:pt x="15509" y="4088"/>
                  </a:cubicBezTo>
                  <a:cubicBezTo>
                    <a:pt x="15427" y="4077"/>
                    <a:pt x="15349" y="4067"/>
                    <a:pt x="15271" y="4050"/>
                  </a:cubicBezTo>
                  <a:cubicBezTo>
                    <a:pt x="15189" y="4036"/>
                    <a:pt x="15111" y="4016"/>
                    <a:pt x="15033" y="3999"/>
                  </a:cubicBezTo>
                  <a:cubicBezTo>
                    <a:pt x="14992" y="3992"/>
                    <a:pt x="14951" y="3978"/>
                    <a:pt x="14914" y="3969"/>
                  </a:cubicBezTo>
                  <a:cubicBezTo>
                    <a:pt x="14873" y="3958"/>
                    <a:pt x="14832" y="3948"/>
                    <a:pt x="14795" y="3934"/>
                  </a:cubicBezTo>
                  <a:cubicBezTo>
                    <a:pt x="14635" y="3890"/>
                    <a:pt x="14478" y="3829"/>
                    <a:pt x="14322" y="3768"/>
                  </a:cubicBezTo>
                  <a:cubicBezTo>
                    <a:pt x="14165" y="3707"/>
                    <a:pt x="14013" y="3636"/>
                    <a:pt x="13859" y="3560"/>
                  </a:cubicBezTo>
                  <a:cubicBezTo>
                    <a:pt x="13553" y="3407"/>
                    <a:pt x="13253" y="3227"/>
                    <a:pt x="12961" y="3033"/>
                  </a:cubicBezTo>
                  <a:cubicBezTo>
                    <a:pt x="12666" y="2840"/>
                    <a:pt x="12369" y="2635"/>
                    <a:pt x="12074" y="2424"/>
                  </a:cubicBezTo>
                  <a:cubicBezTo>
                    <a:pt x="11774" y="2220"/>
                    <a:pt x="11471" y="2013"/>
                    <a:pt x="11162" y="1808"/>
                  </a:cubicBezTo>
                  <a:cubicBezTo>
                    <a:pt x="11005" y="1710"/>
                    <a:pt x="10845" y="1611"/>
                    <a:pt x="10682" y="1519"/>
                  </a:cubicBezTo>
                  <a:cubicBezTo>
                    <a:pt x="10522" y="1424"/>
                    <a:pt x="10359" y="1336"/>
                    <a:pt x="10192" y="1251"/>
                  </a:cubicBezTo>
                  <a:cubicBezTo>
                    <a:pt x="9862" y="1084"/>
                    <a:pt x="9522" y="931"/>
                    <a:pt x="9182" y="794"/>
                  </a:cubicBezTo>
                  <a:cubicBezTo>
                    <a:pt x="8841" y="659"/>
                    <a:pt x="8498" y="540"/>
                    <a:pt x="8155" y="434"/>
                  </a:cubicBezTo>
                  <a:cubicBezTo>
                    <a:pt x="7811" y="332"/>
                    <a:pt x="7467" y="243"/>
                    <a:pt x="7124" y="169"/>
                  </a:cubicBezTo>
                  <a:cubicBezTo>
                    <a:pt x="6783" y="94"/>
                    <a:pt x="6440" y="53"/>
                    <a:pt x="6107" y="29"/>
                  </a:cubicBezTo>
                  <a:cubicBezTo>
                    <a:pt x="6022" y="23"/>
                    <a:pt x="5937" y="23"/>
                    <a:pt x="5855" y="16"/>
                  </a:cubicBezTo>
                  <a:cubicBezTo>
                    <a:pt x="5773" y="12"/>
                    <a:pt x="5692" y="9"/>
                    <a:pt x="5610" y="9"/>
                  </a:cubicBezTo>
                  <a:cubicBezTo>
                    <a:pt x="5525" y="9"/>
                    <a:pt x="5447" y="3"/>
                    <a:pt x="5365" y="3"/>
                  </a:cubicBezTo>
                  <a:cubicBezTo>
                    <a:pt x="5338" y="1"/>
                    <a:pt x="5311" y="1"/>
                    <a:pt x="5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0"/>
            <p:cNvSpPr/>
            <p:nvPr/>
          </p:nvSpPr>
          <p:spPr>
            <a:xfrm>
              <a:off x="422275" y="666028"/>
              <a:ext cx="219851" cy="574080"/>
            </a:xfrm>
            <a:custGeom>
              <a:avLst/>
              <a:gdLst/>
              <a:ahLst/>
              <a:cxnLst/>
              <a:rect l="l" t="t" r="r" b="b"/>
              <a:pathLst>
                <a:path w="5008" h="13077" extrusionOk="0">
                  <a:moveTo>
                    <a:pt x="2354" y="0"/>
                  </a:moveTo>
                  <a:lnTo>
                    <a:pt x="2354" y="0"/>
                  </a:lnTo>
                  <a:cubicBezTo>
                    <a:pt x="2354" y="0"/>
                    <a:pt x="2277" y="24"/>
                    <a:pt x="2127" y="74"/>
                  </a:cubicBezTo>
                  <a:cubicBezTo>
                    <a:pt x="1977" y="129"/>
                    <a:pt x="1759" y="217"/>
                    <a:pt x="1511" y="381"/>
                  </a:cubicBezTo>
                  <a:cubicBezTo>
                    <a:pt x="1263" y="548"/>
                    <a:pt x="987" y="789"/>
                    <a:pt x="732" y="1119"/>
                  </a:cubicBezTo>
                  <a:cubicBezTo>
                    <a:pt x="715" y="1140"/>
                    <a:pt x="698" y="1160"/>
                    <a:pt x="681" y="1184"/>
                  </a:cubicBezTo>
                  <a:cubicBezTo>
                    <a:pt x="668" y="1204"/>
                    <a:pt x="654" y="1228"/>
                    <a:pt x="637" y="1248"/>
                  </a:cubicBezTo>
                  <a:cubicBezTo>
                    <a:pt x="606" y="1292"/>
                    <a:pt x="575" y="1337"/>
                    <a:pt x="545" y="1385"/>
                  </a:cubicBezTo>
                  <a:cubicBezTo>
                    <a:pt x="490" y="1483"/>
                    <a:pt x="429" y="1578"/>
                    <a:pt x="379" y="1687"/>
                  </a:cubicBezTo>
                  <a:cubicBezTo>
                    <a:pt x="324" y="1789"/>
                    <a:pt x="280" y="1905"/>
                    <a:pt x="232" y="2017"/>
                  </a:cubicBezTo>
                  <a:cubicBezTo>
                    <a:pt x="211" y="2079"/>
                    <a:pt x="191" y="2136"/>
                    <a:pt x="170" y="2197"/>
                  </a:cubicBezTo>
                  <a:cubicBezTo>
                    <a:pt x="167" y="2211"/>
                    <a:pt x="161" y="2228"/>
                    <a:pt x="157" y="2242"/>
                  </a:cubicBezTo>
                  <a:lnTo>
                    <a:pt x="143" y="2289"/>
                  </a:lnTo>
                  <a:cubicBezTo>
                    <a:pt x="137" y="2320"/>
                    <a:pt x="126" y="2351"/>
                    <a:pt x="120" y="2381"/>
                  </a:cubicBezTo>
                  <a:cubicBezTo>
                    <a:pt x="55" y="2636"/>
                    <a:pt x="18" y="2905"/>
                    <a:pt x="7" y="3187"/>
                  </a:cubicBezTo>
                  <a:cubicBezTo>
                    <a:pt x="1" y="3467"/>
                    <a:pt x="21" y="3759"/>
                    <a:pt x="76" y="4051"/>
                  </a:cubicBezTo>
                  <a:cubicBezTo>
                    <a:pt x="181" y="4640"/>
                    <a:pt x="412" y="5238"/>
                    <a:pt x="759" y="5789"/>
                  </a:cubicBezTo>
                  <a:cubicBezTo>
                    <a:pt x="933" y="6062"/>
                    <a:pt x="1137" y="6331"/>
                    <a:pt x="1362" y="6572"/>
                  </a:cubicBezTo>
                  <a:cubicBezTo>
                    <a:pt x="1586" y="6820"/>
                    <a:pt x="1828" y="7051"/>
                    <a:pt x="2076" y="7276"/>
                  </a:cubicBezTo>
                  <a:cubicBezTo>
                    <a:pt x="2569" y="7725"/>
                    <a:pt x="3086" y="8150"/>
                    <a:pt x="3528" y="8634"/>
                  </a:cubicBezTo>
                  <a:cubicBezTo>
                    <a:pt x="3750" y="8871"/>
                    <a:pt x="3957" y="9127"/>
                    <a:pt x="4127" y="9395"/>
                  </a:cubicBezTo>
                  <a:cubicBezTo>
                    <a:pt x="4216" y="9528"/>
                    <a:pt x="4290" y="9671"/>
                    <a:pt x="4359" y="9810"/>
                  </a:cubicBezTo>
                  <a:cubicBezTo>
                    <a:pt x="4423" y="9953"/>
                    <a:pt x="4481" y="10103"/>
                    <a:pt x="4522" y="10249"/>
                  </a:cubicBezTo>
                  <a:cubicBezTo>
                    <a:pt x="4610" y="10542"/>
                    <a:pt x="4640" y="10851"/>
                    <a:pt x="4617" y="11151"/>
                  </a:cubicBezTo>
                  <a:cubicBezTo>
                    <a:pt x="4613" y="11188"/>
                    <a:pt x="4610" y="11226"/>
                    <a:pt x="4603" y="11263"/>
                  </a:cubicBezTo>
                  <a:cubicBezTo>
                    <a:pt x="4599" y="11300"/>
                    <a:pt x="4593" y="11338"/>
                    <a:pt x="4586" y="11375"/>
                  </a:cubicBezTo>
                  <a:lnTo>
                    <a:pt x="4579" y="11430"/>
                  </a:lnTo>
                  <a:lnTo>
                    <a:pt x="4566" y="11484"/>
                  </a:lnTo>
                  <a:cubicBezTo>
                    <a:pt x="4555" y="11518"/>
                    <a:pt x="4549" y="11556"/>
                    <a:pt x="4538" y="11590"/>
                  </a:cubicBezTo>
                  <a:cubicBezTo>
                    <a:pt x="4497" y="11733"/>
                    <a:pt x="4443" y="11868"/>
                    <a:pt x="4375" y="11994"/>
                  </a:cubicBezTo>
                  <a:cubicBezTo>
                    <a:pt x="4359" y="12025"/>
                    <a:pt x="4338" y="12055"/>
                    <a:pt x="4321" y="12086"/>
                  </a:cubicBezTo>
                  <a:cubicBezTo>
                    <a:pt x="4310" y="12100"/>
                    <a:pt x="4301" y="12116"/>
                    <a:pt x="4290" y="12130"/>
                  </a:cubicBezTo>
                  <a:lnTo>
                    <a:pt x="4260" y="12171"/>
                  </a:lnTo>
                  <a:lnTo>
                    <a:pt x="4229" y="12215"/>
                  </a:lnTo>
                  <a:cubicBezTo>
                    <a:pt x="4219" y="12229"/>
                    <a:pt x="4208" y="12243"/>
                    <a:pt x="4195" y="12256"/>
                  </a:cubicBezTo>
                  <a:cubicBezTo>
                    <a:pt x="4175" y="12284"/>
                    <a:pt x="4150" y="12307"/>
                    <a:pt x="4127" y="12334"/>
                  </a:cubicBezTo>
                  <a:cubicBezTo>
                    <a:pt x="4117" y="12348"/>
                    <a:pt x="4103" y="12361"/>
                    <a:pt x="4089" y="12372"/>
                  </a:cubicBezTo>
                  <a:lnTo>
                    <a:pt x="4052" y="12406"/>
                  </a:lnTo>
                  <a:cubicBezTo>
                    <a:pt x="4028" y="12430"/>
                    <a:pt x="4001" y="12457"/>
                    <a:pt x="3974" y="12477"/>
                  </a:cubicBezTo>
                  <a:cubicBezTo>
                    <a:pt x="3923" y="12518"/>
                    <a:pt x="3869" y="12556"/>
                    <a:pt x="3811" y="12586"/>
                  </a:cubicBezTo>
                  <a:cubicBezTo>
                    <a:pt x="3589" y="12711"/>
                    <a:pt x="3331" y="12770"/>
                    <a:pt x="3083" y="12770"/>
                  </a:cubicBezTo>
                  <a:cubicBezTo>
                    <a:pt x="3068" y="12770"/>
                    <a:pt x="3053" y="12770"/>
                    <a:pt x="3038" y="12770"/>
                  </a:cubicBezTo>
                  <a:cubicBezTo>
                    <a:pt x="2905" y="12766"/>
                    <a:pt x="2776" y="12746"/>
                    <a:pt x="2654" y="12708"/>
                  </a:cubicBezTo>
                  <a:cubicBezTo>
                    <a:pt x="2535" y="12672"/>
                    <a:pt x="2420" y="12620"/>
                    <a:pt x="2318" y="12552"/>
                  </a:cubicBezTo>
                  <a:cubicBezTo>
                    <a:pt x="2215" y="12484"/>
                    <a:pt x="2127" y="12402"/>
                    <a:pt x="2059" y="12311"/>
                  </a:cubicBezTo>
                  <a:cubicBezTo>
                    <a:pt x="1991" y="12215"/>
                    <a:pt x="1936" y="12113"/>
                    <a:pt x="1905" y="12005"/>
                  </a:cubicBezTo>
                  <a:cubicBezTo>
                    <a:pt x="1872" y="11899"/>
                    <a:pt x="1858" y="11787"/>
                    <a:pt x="1869" y="11681"/>
                  </a:cubicBezTo>
                  <a:cubicBezTo>
                    <a:pt x="1875" y="11576"/>
                    <a:pt x="1902" y="11477"/>
                    <a:pt x="1953" y="11396"/>
                  </a:cubicBezTo>
                  <a:cubicBezTo>
                    <a:pt x="2004" y="11311"/>
                    <a:pt x="2073" y="11243"/>
                    <a:pt x="2154" y="11195"/>
                  </a:cubicBezTo>
                  <a:cubicBezTo>
                    <a:pt x="2236" y="11144"/>
                    <a:pt x="2327" y="11113"/>
                    <a:pt x="2416" y="11096"/>
                  </a:cubicBezTo>
                  <a:cubicBezTo>
                    <a:pt x="2457" y="11088"/>
                    <a:pt x="2499" y="11085"/>
                    <a:pt x="2539" y="11085"/>
                  </a:cubicBezTo>
                  <a:cubicBezTo>
                    <a:pt x="2678" y="11085"/>
                    <a:pt x="2809" y="11127"/>
                    <a:pt x="2909" y="11195"/>
                  </a:cubicBezTo>
                  <a:cubicBezTo>
                    <a:pt x="2977" y="11239"/>
                    <a:pt x="3028" y="11297"/>
                    <a:pt x="3069" y="11361"/>
                  </a:cubicBezTo>
                  <a:cubicBezTo>
                    <a:pt x="3079" y="11375"/>
                    <a:pt x="3089" y="11392"/>
                    <a:pt x="3096" y="11409"/>
                  </a:cubicBezTo>
                  <a:cubicBezTo>
                    <a:pt x="3106" y="11427"/>
                    <a:pt x="3114" y="11443"/>
                    <a:pt x="3120" y="11460"/>
                  </a:cubicBezTo>
                  <a:cubicBezTo>
                    <a:pt x="3134" y="11491"/>
                    <a:pt x="3140" y="11525"/>
                    <a:pt x="3150" y="11559"/>
                  </a:cubicBezTo>
                  <a:cubicBezTo>
                    <a:pt x="3185" y="11695"/>
                    <a:pt x="3178" y="11824"/>
                    <a:pt x="3154" y="11929"/>
                  </a:cubicBezTo>
                  <a:cubicBezTo>
                    <a:pt x="3130" y="12039"/>
                    <a:pt x="3086" y="12127"/>
                    <a:pt x="3042" y="12188"/>
                  </a:cubicBezTo>
                  <a:cubicBezTo>
                    <a:pt x="3018" y="12218"/>
                    <a:pt x="3001" y="12249"/>
                    <a:pt x="2977" y="12270"/>
                  </a:cubicBezTo>
                  <a:cubicBezTo>
                    <a:pt x="2957" y="12290"/>
                    <a:pt x="2940" y="12307"/>
                    <a:pt x="2923" y="12320"/>
                  </a:cubicBezTo>
                  <a:cubicBezTo>
                    <a:pt x="2892" y="12345"/>
                    <a:pt x="2875" y="12358"/>
                    <a:pt x="2875" y="12358"/>
                  </a:cubicBezTo>
                  <a:cubicBezTo>
                    <a:pt x="2875" y="12358"/>
                    <a:pt x="2892" y="12348"/>
                    <a:pt x="2926" y="12325"/>
                  </a:cubicBezTo>
                  <a:cubicBezTo>
                    <a:pt x="2943" y="12314"/>
                    <a:pt x="2963" y="12297"/>
                    <a:pt x="2987" y="12280"/>
                  </a:cubicBezTo>
                  <a:cubicBezTo>
                    <a:pt x="3011" y="12259"/>
                    <a:pt x="3035" y="12232"/>
                    <a:pt x="3062" y="12205"/>
                  </a:cubicBezTo>
                  <a:cubicBezTo>
                    <a:pt x="3114" y="12144"/>
                    <a:pt x="3167" y="12059"/>
                    <a:pt x="3208" y="11947"/>
                  </a:cubicBezTo>
                  <a:cubicBezTo>
                    <a:pt x="3243" y="11835"/>
                    <a:pt x="3266" y="11695"/>
                    <a:pt x="3243" y="11542"/>
                  </a:cubicBezTo>
                  <a:cubicBezTo>
                    <a:pt x="3236" y="11504"/>
                    <a:pt x="3229" y="11463"/>
                    <a:pt x="3216" y="11422"/>
                  </a:cubicBezTo>
                  <a:cubicBezTo>
                    <a:pt x="3205" y="11406"/>
                    <a:pt x="3202" y="11386"/>
                    <a:pt x="3191" y="11365"/>
                  </a:cubicBezTo>
                  <a:cubicBezTo>
                    <a:pt x="3185" y="11345"/>
                    <a:pt x="3175" y="11324"/>
                    <a:pt x="3164" y="11307"/>
                  </a:cubicBezTo>
                  <a:cubicBezTo>
                    <a:pt x="3123" y="11229"/>
                    <a:pt x="3065" y="11154"/>
                    <a:pt x="2987" y="11089"/>
                  </a:cubicBezTo>
                  <a:cubicBezTo>
                    <a:pt x="2858" y="10986"/>
                    <a:pt x="2677" y="10921"/>
                    <a:pt x="2484" y="10921"/>
                  </a:cubicBezTo>
                  <a:cubicBezTo>
                    <a:pt x="2455" y="10921"/>
                    <a:pt x="2425" y="10923"/>
                    <a:pt x="2395" y="10926"/>
                  </a:cubicBezTo>
                  <a:cubicBezTo>
                    <a:pt x="2283" y="10937"/>
                    <a:pt x="2167" y="10970"/>
                    <a:pt x="2059" y="11028"/>
                  </a:cubicBezTo>
                  <a:cubicBezTo>
                    <a:pt x="1950" y="11083"/>
                    <a:pt x="1851" y="11171"/>
                    <a:pt x="1776" y="11284"/>
                  </a:cubicBezTo>
                  <a:cubicBezTo>
                    <a:pt x="1701" y="11392"/>
                    <a:pt x="1660" y="11525"/>
                    <a:pt x="1644" y="11661"/>
                  </a:cubicBezTo>
                  <a:cubicBezTo>
                    <a:pt x="1627" y="11794"/>
                    <a:pt x="1640" y="11933"/>
                    <a:pt x="1674" y="12069"/>
                  </a:cubicBezTo>
                  <a:cubicBezTo>
                    <a:pt x="1709" y="12205"/>
                    <a:pt x="1770" y="12338"/>
                    <a:pt x="1855" y="12457"/>
                  </a:cubicBezTo>
                  <a:cubicBezTo>
                    <a:pt x="1936" y="12579"/>
                    <a:pt x="2042" y="12685"/>
                    <a:pt x="2164" y="12774"/>
                  </a:cubicBezTo>
                  <a:cubicBezTo>
                    <a:pt x="2287" y="12862"/>
                    <a:pt x="2423" y="12930"/>
                    <a:pt x="2566" y="12981"/>
                  </a:cubicBezTo>
                  <a:cubicBezTo>
                    <a:pt x="2712" y="13032"/>
                    <a:pt x="2865" y="13063"/>
                    <a:pt x="3021" y="13072"/>
                  </a:cubicBezTo>
                  <a:cubicBezTo>
                    <a:pt x="3067" y="13075"/>
                    <a:pt x="3112" y="13077"/>
                    <a:pt x="3158" y="13077"/>
                  </a:cubicBezTo>
                  <a:cubicBezTo>
                    <a:pt x="3272" y="13077"/>
                    <a:pt x="3387" y="13067"/>
                    <a:pt x="3501" y="13045"/>
                  </a:cubicBezTo>
                  <a:cubicBezTo>
                    <a:pt x="3579" y="13032"/>
                    <a:pt x="3661" y="13008"/>
                    <a:pt x="3739" y="12984"/>
                  </a:cubicBezTo>
                  <a:cubicBezTo>
                    <a:pt x="3817" y="12957"/>
                    <a:pt x="3896" y="12923"/>
                    <a:pt x="3971" y="12885"/>
                  </a:cubicBezTo>
                  <a:cubicBezTo>
                    <a:pt x="4277" y="12725"/>
                    <a:pt x="4511" y="12467"/>
                    <a:pt x="4688" y="12171"/>
                  </a:cubicBezTo>
                  <a:cubicBezTo>
                    <a:pt x="4773" y="12022"/>
                    <a:pt x="4841" y="11862"/>
                    <a:pt x="4892" y="11695"/>
                  </a:cubicBezTo>
                  <a:cubicBezTo>
                    <a:pt x="4906" y="11654"/>
                    <a:pt x="4916" y="11613"/>
                    <a:pt x="4926" y="11569"/>
                  </a:cubicBezTo>
                  <a:lnTo>
                    <a:pt x="4943" y="11508"/>
                  </a:lnTo>
                  <a:lnTo>
                    <a:pt x="4954" y="11443"/>
                  </a:lnTo>
                  <a:cubicBezTo>
                    <a:pt x="4964" y="11402"/>
                    <a:pt x="4971" y="11358"/>
                    <a:pt x="4977" y="11314"/>
                  </a:cubicBezTo>
                  <a:cubicBezTo>
                    <a:pt x="4984" y="11273"/>
                    <a:pt x="4987" y="11229"/>
                    <a:pt x="4995" y="11185"/>
                  </a:cubicBezTo>
                  <a:cubicBezTo>
                    <a:pt x="4998" y="11144"/>
                    <a:pt x="4998" y="11100"/>
                    <a:pt x="5001" y="11055"/>
                  </a:cubicBezTo>
                  <a:cubicBezTo>
                    <a:pt x="5004" y="11011"/>
                    <a:pt x="5008" y="10967"/>
                    <a:pt x="5004" y="10923"/>
                  </a:cubicBezTo>
                  <a:lnTo>
                    <a:pt x="5004" y="10794"/>
                  </a:lnTo>
                  <a:cubicBezTo>
                    <a:pt x="5001" y="10749"/>
                    <a:pt x="4998" y="10705"/>
                    <a:pt x="4995" y="10661"/>
                  </a:cubicBezTo>
                  <a:cubicBezTo>
                    <a:pt x="4977" y="10488"/>
                    <a:pt x="4946" y="10311"/>
                    <a:pt x="4896" y="10141"/>
                  </a:cubicBezTo>
                  <a:cubicBezTo>
                    <a:pt x="4848" y="9970"/>
                    <a:pt x="4787" y="9807"/>
                    <a:pt x="4712" y="9647"/>
                  </a:cubicBezTo>
                  <a:cubicBezTo>
                    <a:pt x="4637" y="9488"/>
                    <a:pt x="4555" y="9331"/>
                    <a:pt x="4461" y="9185"/>
                  </a:cubicBezTo>
                  <a:cubicBezTo>
                    <a:pt x="4277" y="8888"/>
                    <a:pt x="4056" y="8616"/>
                    <a:pt x="3821" y="8361"/>
                  </a:cubicBezTo>
                  <a:cubicBezTo>
                    <a:pt x="3351" y="7855"/>
                    <a:pt x="2820" y="7426"/>
                    <a:pt x="2331" y="6990"/>
                  </a:cubicBezTo>
                  <a:cubicBezTo>
                    <a:pt x="2086" y="6773"/>
                    <a:pt x="1848" y="6555"/>
                    <a:pt x="1633" y="6324"/>
                  </a:cubicBezTo>
                  <a:cubicBezTo>
                    <a:pt x="1525" y="6208"/>
                    <a:pt x="1420" y="6092"/>
                    <a:pt x="1324" y="5970"/>
                  </a:cubicBezTo>
                  <a:cubicBezTo>
                    <a:pt x="1277" y="5908"/>
                    <a:pt x="1228" y="5850"/>
                    <a:pt x="1184" y="5786"/>
                  </a:cubicBezTo>
                  <a:cubicBezTo>
                    <a:pt x="1137" y="5725"/>
                    <a:pt x="1093" y="5664"/>
                    <a:pt x="1052" y="5599"/>
                  </a:cubicBezTo>
                  <a:cubicBezTo>
                    <a:pt x="715" y="5092"/>
                    <a:pt x="477" y="4541"/>
                    <a:pt x="354" y="3997"/>
                  </a:cubicBezTo>
                  <a:cubicBezTo>
                    <a:pt x="293" y="3721"/>
                    <a:pt x="259" y="3453"/>
                    <a:pt x="256" y="3187"/>
                  </a:cubicBezTo>
                  <a:cubicBezTo>
                    <a:pt x="252" y="2925"/>
                    <a:pt x="280" y="2671"/>
                    <a:pt x="330" y="2432"/>
                  </a:cubicBezTo>
                  <a:cubicBezTo>
                    <a:pt x="338" y="2401"/>
                    <a:pt x="344" y="2371"/>
                    <a:pt x="351" y="2344"/>
                  </a:cubicBezTo>
                  <a:lnTo>
                    <a:pt x="358" y="2299"/>
                  </a:lnTo>
                  <a:cubicBezTo>
                    <a:pt x="361" y="2283"/>
                    <a:pt x="368" y="2269"/>
                    <a:pt x="371" y="2255"/>
                  </a:cubicBezTo>
                  <a:cubicBezTo>
                    <a:pt x="388" y="2197"/>
                    <a:pt x="406" y="2140"/>
                    <a:pt x="419" y="2085"/>
                  </a:cubicBezTo>
                  <a:cubicBezTo>
                    <a:pt x="460" y="1973"/>
                    <a:pt x="497" y="1864"/>
                    <a:pt x="542" y="1762"/>
                  </a:cubicBezTo>
                  <a:cubicBezTo>
                    <a:pt x="586" y="1660"/>
                    <a:pt x="637" y="1561"/>
                    <a:pt x="685" y="1466"/>
                  </a:cubicBezTo>
                  <a:cubicBezTo>
                    <a:pt x="712" y="1421"/>
                    <a:pt x="739" y="1377"/>
                    <a:pt x="766" y="1330"/>
                  </a:cubicBezTo>
                  <a:cubicBezTo>
                    <a:pt x="776" y="1310"/>
                    <a:pt x="790" y="1286"/>
                    <a:pt x="803" y="1266"/>
                  </a:cubicBezTo>
                  <a:cubicBezTo>
                    <a:pt x="817" y="1245"/>
                    <a:pt x="831" y="1225"/>
                    <a:pt x="848" y="1204"/>
                  </a:cubicBezTo>
                  <a:cubicBezTo>
                    <a:pt x="1068" y="867"/>
                    <a:pt x="1321" y="616"/>
                    <a:pt x="1552" y="439"/>
                  </a:cubicBezTo>
                  <a:cubicBezTo>
                    <a:pt x="1783" y="258"/>
                    <a:pt x="1991" y="156"/>
                    <a:pt x="2130" y="88"/>
                  </a:cubicBezTo>
                  <a:cubicBezTo>
                    <a:pt x="2202" y="58"/>
                    <a:pt x="2260" y="38"/>
                    <a:pt x="2297" y="21"/>
                  </a:cubicBezTo>
                  <a:cubicBezTo>
                    <a:pt x="2338" y="7"/>
                    <a:pt x="2354" y="0"/>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0"/>
            <p:cNvSpPr/>
            <p:nvPr/>
          </p:nvSpPr>
          <p:spPr>
            <a:xfrm>
              <a:off x="405110" y="1116448"/>
              <a:ext cx="218403" cy="649896"/>
            </a:xfrm>
            <a:custGeom>
              <a:avLst/>
              <a:gdLst/>
              <a:ahLst/>
              <a:cxnLst/>
              <a:rect l="l" t="t" r="r" b="b"/>
              <a:pathLst>
                <a:path w="4975" h="14804" extrusionOk="0">
                  <a:moveTo>
                    <a:pt x="2716" y="0"/>
                  </a:moveTo>
                  <a:cubicBezTo>
                    <a:pt x="2604" y="0"/>
                    <a:pt x="2486" y="13"/>
                    <a:pt x="2365" y="37"/>
                  </a:cubicBezTo>
                  <a:cubicBezTo>
                    <a:pt x="1984" y="112"/>
                    <a:pt x="1582" y="313"/>
                    <a:pt x="1222" y="622"/>
                  </a:cubicBezTo>
                  <a:cubicBezTo>
                    <a:pt x="1041" y="779"/>
                    <a:pt x="872" y="962"/>
                    <a:pt x="718" y="1167"/>
                  </a:cubicBezTo>
                  <a:cubicBezTo>
                    <a:pt x="565" y="1374"/>
                    <a:pt x="432" y="1605"/>
                    <a:pt x="324" y="1856"/>
                  </a:cubicBezTo>
                  <a:cubicBezTo>
                    <a:pt x="214" y="2109"/>
                    <a:pt x="130" y="2377"/>
                    <a:pt x="76" y="2663"/>
                  </a:cubicBezTo>
                  <a:cubicBezTo>
                    <a:pt x="21" y="2945"/>
                    <a:pt x="1" y="3241"/>
                    <a:pt x="10" y="3541"/>
                  </a:cubicBezTo>
                  <a:cubicBezTo>
                    <a:pt x="24" y="3840"/>
                    <a:pt x="65" y="4139"/>
                    <a:pt x="140" y="4439"/>
                  </a:cubicBezTo>
                  <a:cubicBezTo>
                    <a:pt x="211" y="4738"/>
                    <a:pt x="310" y="5031"/>
                    <a:pt x="432" y="5316"/>
                  </a:cubicBezTo>
                  <a:cubicBezTo>
                    <a:pt x="555" y="5602"/>
                    <a:pt x="704" y="5881"/>
                    <a:pt x="872" y="6150"/>
                  </a:cubicBezTo>
                  <a:cubicBezTo>
                    <a:pt x="1038" y="6415"/>
                    <a:pt x="1225" y="6670"/>
                    <a:pt x="1423" y="6912"/>
                  </a:cubicBezTo>
                  <a:cubicBezTo>
                    <a:pt x="1623" y="7153"/>
                    <a:pt x="1831" y="7381"/>
                    <a:pt x="2042" y="7606"/>
                  </a:cubicBezTo>
                  <a:cubicBezTo>
                    <a:pt x="2252" y="7827"/>
                    <a:pt x="2460" y="8048"/>
                    <a:pt x="2668" y="8265"/>
                  </a:cubicBezTo>
                  <a:cubicBezTo>
                    <a:pt x="2872" y="8486"/>
                    <a:pt x="3069" y="8704"/>
                    <a:pt x="3249" y="8929"/>
                  </a:cubicBezTo>
                  <a:cubicBezTo>
                    <a:pt x="3433" y="9153"/>
                    <a:pt x="3603" y="9384"/>
                    <a:pt x="3756" y="9620"/>
                  </a:cubicBezTo>
                  <a:cubicBezTo>
                    <a:pt x="3909" y="9854"/>
                    <a:pt x="4045" y="10092"/>
                    <a:pt x="4167" y="10334"/>
                  </a:cubicBezTo>
                  <a:cubicBezTo>
                    <a:pt x="4287" y="10576"/>
                    <a:pt x="4392" y="10816"/>
                    <a:pt x="4477" y="11061"/>
                  </a:cubicBezTo>
                  <a:cubicBezTo>
                    <a:pt x="4562" y="11303"/>
                    <a:pt x="4627" y="11545"/>
                    <a:pt x="4668" y="11780"/>
                  </a:cubicBezTo>
                  <a:cubicBezTo>
                    <a:pt x="4712" y="12017"/>
                    <a:pt x="4736" y="12249"/>
                    <a:pt x="4736" y="12474"/>
                  </a:cubicBezTo>
                  <a:cubicBezTo>
                    <a:pt x="4739" y="12698"/>
                    <a:pt x="4722" y="12912"/>
                    <a:pt x="4692" y="13113"/>
                  </a:cubicBezTo>
                  <a:cubicBezTo>
                    <a:pt x="4688" y="13137"/>
                    <a:pt x="4684" y="13164"/>
                    <a:pt x="4681" y="13188"/>
                  </a:cubicBezTo>
                  <a:cubicBezTo>
                    <a:pt x="4678" y="13212"/>
                    <a:pt x="4671" y="13239"/>
                    <a:pt x="4668" y="13262"/>
                  </a:cubicBezTo>
                  <a:cubicBezTo>
                    <a:pt x="4657" y="13311"/>
                    <a:pt x="4648" y="13358"/>
                    <a:pt x="4637" y="13405"/>
                  </a:cubicBezTo>
                  <a:cubicBezTo>
                    <a:pt x="4613" y="13498"/>
                    <a:pt x="4586" y="13589"/>
                    <a:pt x="4555" y="13674"/>
                  </a:cubicBezTo>
                  <a:cubicBezTo>
                    <a:pt x="4433" y="14014"/>
                    <a:pt x="4252" y="14286"/>
                    <a:pt x="4059" y="14463"/>
                  </a:cubicBezTo>
                  <a:cubicBezTo>
                    <a:pt x="3872" y="14647"/>
                    <a:pt x="3674" y="14732"/>
                    <a:pt x="3538" y="14769"/>
                  </a:cubicBezTo>
                  <a:cubicBezTo>
                    <a:pt x="3470" y="14787"/>
                    <a:pt x="3416" y="14796"/>
                    <a:pt x="3378" y="14801"/>
                  </a:cubicBezTo>
                  <a:cubicBezTo>
                    <a:pt x="3341" y="14804"/>
                    <a:pt x="3321" y="14804"/>
                    <a:pt x="3321" y="14804"/>
                  </a:cubicBezTo>
                  <a:lnTo>
                    <a:pt x="3378" y="14804"/>
                  </a:lnTo>
                  <a:cubicBezTo>
                    <a:pt x="3416" y="14804"/>
                    <a:pt x="3470" y="14801"/>
                    <a:pt x="3541" y="14790"/>
                  </a:cubicBezTo>
                  <a:cubicBezTo>
                    <a:pt x="3684" y="14766"/>
                    <a:pt x="3896" y="14694"/>
                    <a:pt x="4113" y="14525"/>
                  </a:cubicBezTo>
                  <a:cubicBezTo>
                    <a:pt x="4324" y="14351"/>
                    <a:pt x="4541" y="14082"/>
                    <a:pt x="4698" y="13732"/>
                  </a:cubicBezTo>
                  <a:cubicBezTo>
                    <a:pt x="4739" y="13644"/>
                    <a:pt x="4776" y="13551"/>
                    <a:pt x="4807" y="13453"/>
                  </a:cubicBezTo>
                  <a:cubicBezTo>
                    <a:pt x="4821" y="13405"/>
                    <a:pt x="4834" y="13355"/>
                    <a:pt x="4848" y="13303"/>
                  </a:cubicBezTo>
                  <a:cubicBezTo>
                    <a:pt x="4855" y="13280"/>
                    <a:pt x="4861" y="13253"/>
                    <a:pt x="4868" y="13225"/>
                  </a:cubicBezTo>
                  <a:cubicBezTo>
                    <a:pt x="4875" y="13201"/>
                    <a:pt x="4879" y="13174"/>
                    <a:pt x="4885" y="13147"/>
                  </a:cubicBezTo>
                  <a:cubicBezTo>
                    <a:pt x="4929" y="12939"/>
                    <a:pt x="4960" y="12711"/>
                    <a:pt x="4967" y="12477"/>
                  </a:cubicBezTo>
                  <a:cubicBezTo>
                    <a:pt x="4974" y="12239"/>
                    <a:pt x="4960" y="11994"/>
                    <a:pt x="4926" y="11739"/>
                  </a:cubicBezTo>
                  <a:cubicBezTo>
                    <a:pt x="4892" y="11487"/>
                    <a:pt x="4834" y="11229"/>
                    <a:pt x="4759" y="10970"/>
                  </a:cubicBezTo>
                  <a:cubicBezTo>
                    <a:pt x="4681" y="10711"/>
                    <a:pt x="4582" y="10449"/>
                    <a:pt x="4467" y="10191"/>
                  </a:cubicBezTo>
                  <a:cubicBezTo>
                    <a:pt x="4351" y="9932"/>
                    <a:pt x="4212" y="9678"/>
                    <a:pt x="4059" y="9425"/>
                  </a:cubicBezTo>
                  <a:cubicBezTo>
                    <a:pt x="3905" y="9174"/>
                    <a:pt x="3736" y="8929"/>
                    <a:pt x="3552" y="8691"/>
                  </a:cubicBezTo>
                  <a:cubicBezTo>
                    <a:pt x="3365" y="8449"/>
                    <a:pt x="3164" y="8221"/>
                    <a:pt x="2960" y="7997"/>
                  </a:cubicBezTo>
                  <a:cubicBezTo>
                    <a:pt x="2549" y="7548"/>
                    <a:pt x="2113" y="7119"/>
                    <a:pt x="1729" y="6657"/>
                  </a:cubicBezTo>
                  <a:cubicBezTo>
                    <a:pt x="1535" y="6428"/>
                    <a:pt x="1354" y="6191"/>
                    <a:pt x="1194" y="5943"/>
                  </a:cubicBezTo>
                  <a:cubicBezTo>
                    <a:pt x="1035" y="5694"/>
                    <a:pt x="892" y="5436"/>
                    <a:pt x="770" y="5170"/>
                  </a:cubicBezTo>
                  <a:cubicBezTo>
                    <a:pt x="525" y="4640"/>
                    <a:pt x="382" y="4075"/>
                    <a:pt x="351" y="3523"/>
                  </a:cubicBezTo>
                  <a:cubicBezTo>
                    <a:pt x="316" y="2972"/>
                    <a:pt x="405" y="2438"/>
                    <a:pt x="589" y="1966"/>
                  </a:cubicBezTo>
                  <a:cubicBezTo>
                    <a:pt x="677" y="1731"/>
                    <a:pt x="790" y="1506"/>
                    <a:pt x="919" y="1309"/>
                  </a:cubicBezTo>
                  <a:cubicBezTo>
                    <a:pt x="1051" y="1109"/>
                    <a:pt x="1201" y="931"/>
                    <a:pt x="1361" y="779"/>
                  </a:cubicBezTo>
                  <a:cubicBezTo>
                    <a:pt x="1521" y="622"/>
                    <a:pt x="1698" y="500"/>
                    <a:pt x="1868" y="394"/>
                  </a:cubicBezTo>
                  <a:cubicBezTo>
                    <a:pt x="2045" y="292"/>
                    <a:pt x="2222" y="214"/>
                    <a:pt x="2395" y="166"/>
                  </a:cubicBezTo>
                  <a:cubicBezTo>
                    <a:pt x="2484" y="142"/>
                    <a:pt x="2569" y="126"/>
                    <a:pt x="2651" y="115"/>
                  </a:cubicBezTo>
                  <a:cubicBezTo>
                    <a:pt x="2713" y="108"/>
                    <a:pt x="2774" y="104"/>
                    <a:pt x="2834" y="104"/>
                  </a:cubicBezTo>
                  <a:cubicBezTo>
                    <a:pt x="2855" y="104"/>
                    <a:pt x="2875" y="104"/>
                    <a:pt x="2896" y="105"/>
                  </a:cubicBezTo>
                  <a:cubicBezTo>
                    <a:pt x="3051" y="112"/>
                    <a:pt x="3194" y="149"/>
                    <a:pt x="3314" y="200"/>
                  </a:cubicBezTo>
                  <a:cubicBezTo>
                    <a:pt x="3436" y="248"/>
                    <a:pt x="3535" y="313"/>
                    <a:pt x="3616" y="377"/>
                  </a:cubicBezTo>
                  <a:cubicBezTo>
                    <a:pt x="3695" y="442"/>
                    <a:pt x="3756" y="506"/>
                    <a:pt x="3797" y="564"/>
                  </a:cubicBezTo>
                  <a:cubicBezTo>
                    <a:pt x="3841" y="622"/>
                    <a:pt x="3868" y="669"/>
                    <a:pt x="3882" y="704"/>
                  </a:cubicBezTo>
                  <a:cubicBezTo>
                    <a:pt x="3899" y="734"/>
                    <a:pt x="3905" y="754"/>
                    <a:pt x="3905" y="754"/>
                  </a:cubicBezTo>
                  <a:cubicBezTo>
                    <a:pt x="3905" y="754"/>
                    <a:pt x="3899" y="734"/>
                    <a:pt x="3885" y="700"/>
                  </a:cubicBezTo>
                  <a:cubicBezTo>
                    <a:pt x="3872" y="666"/>
                    <a:pt x="3847" y="615"/>
                    <a:pt x="3811" y="554"/>
                  </a:cubicBezTo>
                  <a:cubicBezTo>
                    <a:pt x="3770" y="496"/>
                    <a:pt x="3715" y="421"/>
                    <a:pt x="3640" y="350"/>
                  </a:cubicBezTo>
                  <a:cubicBezTo>
                    <a:pt x="3562" y="278"/>
                    <a:pt x="3464" y="203"/>
                    <a:pt x="3341" y="142"/>
                  </a:cubicBezTo>
                  <a:cubicBezTo>
                    <a:pt x="3215" y="81"/>
                    <a:pt x="3069" y="33"/>
                    <a:pt x="2902" y="13"/>
                  </a:cubicBezTo>
                  <a:cubicBezTo>
                    <a:pt x="2842" y="4"/>
                    <a:pt x="2780" y="0"/>
                    <a:pt x="2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0"/>
            <p:cNvSpPr/>
            <p:nvPr/>
          </p:nvSpPr>
          <p:spPr>
            <a:xfrm>
              <a:off x="1392221" y="384317"/>
              <a:ext cx="179068" cy="143904"/>
            </a:xfrm>
            <a:custGeom>
              <a:avLst/>
              <a:gdLst/>
              <a:ahLst/>
              <a:cxnLst/>
              <a:rect l="l" t="t" r="r" b="b"/>
              <a:pathLst>
                <a:path w="4079" h="3278" extrusionOk="0">
                  <a:moveTo>
                    <a:pt x="2751" y="1"/>
                  </a:moveTo>
                  <a:cubicBezTo>
                    <a:pt x="2741" y="1"/>
                    <a:pt x="2731" y="1"/>
                    <a:pt x="2722" y="1"/>
                  </a:cubicBezTo>
                  <a:cubicBezTo>
                    <a:pt x="2600" y="1"/>
                    <a:pt x="2487" y="18"/>
                    <a:pt x="2382" y="52"/>
                  </a:cubicBezTo>
                  <a:cubicBezTo>
                    <a:pt x="2276" y="83"/>
                    <a:pt x="2181" y="134"/>
                    <a:pt x="2099" y="192"/>
                  </a:cubicBezTo>
                  <a:cubicBezTo>
                    <a:pt x="2017" y="250"/>
                    <a:pt x="1956" y="314"/>
                    <a:pt x="1902" y="382"/>
                  </a:cubicBezTo>
                  <a:cubicBezTo>
                    <a:pt x="1800" y="519"/>
                    <a:pt x="1752" y="654"/>
                    <a:pt x="1719" y="764"/>
                  </a:cubicBezTo>
                  <a:cubicBezTo>
                    <a:pt x="1695" y="879"/>
                    <a:pt x="1691" y="964"/>
                    <a:pt x="1691" y="1026"/>
                  </a:cubicBezTo>
                  <a:cubicBezTo>
                    <a:pt x="1691" y="1053"/>
                    <a:pt x="1695" y="1076"/>
                    <a:pt x="1695" y="1090"/>
                  </a:cubicBezTo>
                  <a:lnTo>
                    <a:pt x="1695" y="1114"/>
                  </a:lnTo>
                  <a:cubicBezTo>
                    <a:pt x="1695" y="1114"/>
                    <a:pt x="1695" y="1107"/>
                    <a:pt x="1698" y="1090"/>
                  </a:cubicBezTo>
                  <a:cubicBezTo>
                    <a:pt x="1701" y="1076"/>
                    <a:pt x="1705" y="1056"/>
                    <a:pt x="1711" y="1029"/>
                  </a:cubicBezTo>
                  <a:cubicBezTo>
                    <a:pt x="1728" y="971"/>
                    <a:pt x="1759" y="893"/>
                    <a:pt x="1821" y="808"/>
                  </a:cubicBezTo>
                  <a:cubicBezTo>
                    <a:pt x="1848" y="764"/>
                    <a:pt x="1882" y="719"/>
                    <a:pt x="1923" y="675"/>
                  </a:cubicBezTo>
                  <a:cubicBezTo>
                    <a:pt x="1967" y="630"/>
                    <a:pt x="2014" y="590"/>
                    <a:pt x="2069" y="552"/>
                  </a:cubicBezTo>
                  <a:cubicBezTo>
                    <a:pt x="2181" y="478"/>
                    <a:pt x="2314" y="423"/>
                    <a:pt x="2463" y="406"/>
                  </a:cubicBezTo>
                  <a:cubicBezTo>
                    <a:pt x="2492" y="402"/>
                    <a:pt x="2523" y="400"/>
                    <a:pt x="2553" y="400"/>
                  </a:cubicBezTo>
                  <a:cubicBezTo>
                    <a:pt x="2675" y="400"/>
                    <a:pt x="2805" y="432"/>
                    <a:pt x="2920" y="495"/>
                  </a:cubicBezTo>
                  <a:cubicBezTo>
                    <a:pt x="2936" y="505"/>
                    <a:pt x="2953" y="511"/>
                    <a:pt x="2970" y="522"/>
                  </a:cubicBezTo>
                  <a:cubicBezTo>
                    <a:pt x="2987" y="532"/>
                    <a:pt x="3004" y="546"/>
                    <a:pt x="3018" y="556"/>
                  </a:cubicBezTo>
                  <a:cubicBezTo>
                    <a:pt x="3035" y="569"/>
                    <a:pt x="3049" y="583"/>
                    <a:pt x="3066" y="593"/>
                  </a:cubicBezTo>
                  <a:cubicBezTo>
                    <a:pt x="3079" y="607"/>
                    <a:pt x="3096" y="621"/>
                    <a:pt x="3110" y="638"/>
                  </a:cubicBezTo>
                  <a:cubicBezTo>
                    <a:pt x="3168" y="695"/>
                    <a:pt x="3226" y="770"/>
                    <a:pt x="3280" y="855"/>
                  </a:cubicBezTo>
                  <a:cubicBezTo>
                    <a:pt x="3385" y="1032"/>
                    <a:pt x="3474" y="1213"/>
                    <a:pt x="3484" y="1379"/>
                  </a:cubicBezTo>
                  <a:cubicBezTo>
                    <a:pt x="3498" y="1546"/>
                    <a:pt x="3446" y="1723"/>
                    <a:pt x="3341" y="1889"/>
                  </a:cubicBezTo>
                  <a:cubicBezTo>
                    <a:pt x="3239" y="2059"/>
                    <a:pt x="3089" y="2216"/>
                    <a:pt x="2923" y="2345"/>
                  </a:cubicBezTo>
                  <a:cubicBezTo>
                    <a:pt x="2882" y="2376"/>
                    <a:pt x="2834" y="2406"/>
                    <a:pt x="2790" y="2437"/>
                  </a:cubicBezTo>
                  <a:cubicBezTo>
                    <a:pt x="2769" y="2450"/>
                    <a:pt x="2746" y="2467"/>
                    <a:pt x="2722" y="2481"/>
                  </a:cubicBezTo>
                  <a:cubicBezTo>
                    <a:pt x="2698" y="2495"/>
                    <a:pt x="2678" y="2508"/>
                    <a:pt x="2654" y="2522"/>
                  </a:cubicBezTo>
                  <a:cubicBezTo>
                    <a:pt x="2630" y="2536"/>
                    <a:pt x="2606" y="2549"/>
                    <a:pt x="2582" y="2563"/>
                  </a:cubicBezTo>
                  <a:cubicBezTo>
                    <a:pt x="2559" y="2577"/>
                    <a:pt x="2535" y="2587"/>
                    <a:pt x="2511" y="2600"/>
                  </a:cubicBezTo>
                  <a:cubicBezTo>
                    <a:pt x="2463" y="2624"/>
                    <a:pt x="2416" y="2651"/>
                    <a:pt x="2368" y="2671"/>
                  </a:cubicBezTo>
                  <a:cubicBezTo>
                    <a:pt x="1981" y="2849"/>
                    <a:pt x="1573" y="2951"/>
                    <a:pt x="1218" y="2988"/>
                  </a:cubicBezTo>
                  <a:cubicBezTo>
                    <a:pt x="896" y="3025"/>
                    <a:pt x="614" y="3043"/>
                    <a:pt x="405" y="3043"/>
                  </a:cubicBezTo>
                  <a:cubicBezTo>
                    <a:pt x="382" y="3043"/>
                    <a:pt x="361" y="3042"/>
                    <a:pt x="341" y="3042"/>
                  </a:cubicBezTo>
                  <a:cubicBezTo>
                    <a:pt x="287" y="3042"/>
                    <a:pt x="235" y="3042"/>
                    <a:pt x="194" y="3046"/>
                  </a:cubicBezTo>
                  <a:cubicBezTo>
                    <a:pt x="154" y="3042"/>
                    <a:pt x="116" y="3042"/>
                    <a:pt x="89" y="3042"/>
                  </a:cubicBezTo>
                  <a:cubicBezTo>
                    <a:pt x="31" y="3042"/>
                    <a:pt x="1" y="3039"/>
                    <a:pt x="1" y="3039"/>
                  </a:cubicBezTo>
                  <a:lnTo>
                    <a:pt x="1" y="3039"/>
                  </a:lnTo>
                  <a:cubicBezTo>
                    <a:pt x="1" y="3039"/>
                    <a:pt x="28" y="3049"/>
                    <a:pt x="86" y="3067"/>
                  </a:cubicBezTo>
                  <a:cubicBezTo>
                    <a:pt x="113" y="3073"/>
                    <a:pt x="147" y="3083"/>
                    <a:pt x="188" y="3097"/>
                  </a:cubicBezTo>
                  <a:cubicBezTo>
                    <a:pt x="229" y="3107"/>
                    <a:pt x="276" y="3120"/>
                    <a:pt x="327" y="3134"/>
                  </a:cubicBezTo>
                  <a:cubicBezTo>
                    <a:pt x="381" y="3148"/>
                    <a:pt x="439" y="3161"/>
                    <a:pt x="504" y="3175"/>
                  </a:cubicBezTo>
                  <a:cubicBezTo>
                    <a:pt x="568" y="3189"/>
                    <a:pt x="640" y="3202"/>
                    <a:pt x="715" y="3216"/>
                  </a:cubicBezTo>
                  <a:cubicBezTo>
                    <a:pt x="790" y="3233"/>
                    <a:pt x="871" y="3243"/>
                    <a:pt x="956" y="3254"/>
                  </a:cubicBezTo>
                  <a:cubicBezTo>
                    <a:pt x="997" y="3260"/>
                    <a:pt x="1042" y="3263"/>
                    <a:pt x="1089" y="3267"/>
                  </a:cubicBezTo>
                  <a:cubicBezTo>
                    <a:pt x="1133" y="3271"/>
                    <a:pt x="1181" y="3274"/>
                    <a:pt x="1229" y="3274"/>
                  </a:cubicBezTo>
                  <a:cubicBezTo>
                    <a:pt x="1288" y="3276"/>
                    <a:pt x="1350" y="3277"/>
                    <a:pt x="1412" y="3277"/>
                  </a:cubicBezTo>
                  <a:cubicBezTo>
                    <a:pt x="1550" y="3277"/>
                    <a:pt x="1696" y="3272"/>
                    <a:pt x="1848" y="3260"/>
                  </a:cubicBezTo>
                  <a:cubicBezTo>
                    <a:pt x="2069" y="3243"/>
                    <a:pt x="2303" y="3202"/>
                    <a:pt x="2538" y="3124"/>
                  </a:cubicBezTo>
                  <a:cubicBezTo>
                    <a:pt x="2600" y="3107"/>
                    <a:pt x="2658" y="3083"/>
                    <a:pt x="2719" y="3063"/>
                  </a:cubicBezTo>
                  <a:cubicBezTo>
                    <a:pt x="2749" y="3049"/>
                    <a:pt x="2777" y="3039"/>
                    <a:pt x="2807" y="3026"/>
                  </a:cubicBezTo>
                  <a:cubicBezTo>
                    <a:pt x="2838" y="3015"/>
                    <a:pt x="2865" y="3001"/>
                    <a:pt x="2895" y="2988"/>
                  </a:cubicBezTo>
                  <a:cubicBezTo>
                    <a:pt x="2923" y="2974"/>
                    <a:pt x="2953" y="2960"/>
                    <a:pt x="2984" y="2944"/>
                  </a:cubicBezTo>
                  <a:cubicBezTo>
                    <a:pt x="3011" y="2930"/>
                    <a:pt x="3042" y="2913"/>
                    <a:pt x="3069" y="2896"/>
                  </a:cubicBezTo>
                  <a:cubicBezTo>
                    <a:pt x="3127" y="2866"/>
                    <a:pt x="3185" y="2835"/>
                    <a:pt x="3242" y="2794"/>
                  </a:cubicBezTo>
                  <a:cubicBezTo>
                    <a:pt x="3467" y="2641"/>
                    <a:pt x="3675" y="2447"/>
                    <a:pt x="3838" y="2202"/>
                  </a:cubicBezTo>
                  <a:cubicBezTo>
                    <a:pt x="3916" y="2076"/>
                    <a:pt x="3981" y="1940"/>
                    <a:pt x="4022" y="1791"/>
                  </a:cubicBezTo>
                  <a:cubicBezTo>
                    <a:pt x="4063" y="1641"/>
                    <a:pt x="4079" y="1478"/>
                    <a:pt x="4058" y="1321"/>
                  </a:cubicBezTo>
                  <a:cubicBezTo>
                    <a:pt x="4045" y="1161"/>
                    <a:pt x="3994" y="1018"/>
                    <a:pt x="3936" y="889"/>
                  </a:cubicBezTo>
                  <a:cubicBezTo>
                    <a:pt x="3875" y="760"/>
                    <a:pt x="3800" y="651"/>
                    <a:pt x="3725" y="546"/>
                  </a:cubicBezTo>
                  <a:cubicBezTo>
                    <a:pt x="3647" y="443"/>
                    <a:pt x="3559" y="341"/>
                    <a:pt x="3453" y="253"/>
                  </a:cubicBezTo>
                  <a:cubicBezTo>
                    <a:pt x="3426" y="230"/>
                    <a:pt x="3399" y="209"/>
                    <a:pt x="3369" y="192"/>
                  </a:cubicBezTo>
                  <a:cubicBezTo>
                    <a:pt x="3338" y="172"/>
                    <a:pt x="3311" y="151"/>
                    <a:pt x="3280" y="137"/>
                  </a:cubicBezTo>
                  <a:cubicBezTo>
                    <a:pt x="3249" y="120"/>
                    <a:pt x="3218" y="103"/>
                    <a:pt x="3188" y="90"/>
                  </a:cubicBezTo>
                  <a:cubicBezTo>
                    <a:pt x="3157" y="76"/>
                    <a:pt x="3127" y="66"/>
                    <a:pt x="3093" y="56"/>
                  </a:cubicBezTo>
                  <a:cubicBezTo>
                    <a:pt x="2977" y="18"/>
                    <a:pt x="2861" y="1"/>
                    <a:pt x="2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0"/>
            <p:cNvSpPr/>
            <p:nvPr/>
          </p:nvSpPr>
          <p:spPr>
            <a:xfrm>
              <a:off x="506784" y="1136950"/>
              <a:ext cx="74586" cy="74235"/>
            </a:xfrm>
            <a:custGeom>
              <a:avLst/>
              <a:gdLst/>
              <a:ahLst/>
              <a:cxnLst/>
              <a:rect l="l" t="t" r="r" b="b"/>
              <a:pathLst>
                <a:path w="1699" h="1691" extrusionOk="0">
                  <a:moveTo>
                    <a:pt x="736" y="1"/>
                  </a:moveTo>
                  <a:cubicBezTo>
                    <a:pt x="646" y="1"/>
                    <a:pt x="557" y="16"/>
                    <a:pt x="477" y="46"/>
                  </a:cubicBezTo>
                  <a:cubicBezTo>
                    <a:pt x="362" y="87"/>
                    <a:pt x="270" y="155"/>
                    <a:pt x="195" y="219"/>
                  </a:cubicBezTo>
                  <a:cubicBezTo>
                    <a:pt x="120" y="287"/>
                    <a:pt x="73" y="366"/>
                    <a:pt x="46" y="437"/>
                  </a:cubicBezTo>
                  <a:cubicBezTo>
                    <a:pt x="18" y="512"/>
                    <a:pt x="8" y="580"/>
                    <a:pt x="1" y="631"/>
                  </a:cubicBezTo>
                  <a:lnTo>
                    <a:pt x="1" y="669"/>
                  </a:lnTo>
                  <a:cubicBezTo>
                    <a:pt x="5" y="679"/>
                    <a:pt x="5" y="689"/>
                    <a:pt x="8" y="700"/>
                  </a:cubicBezTo>
                  <a:cubicBezTo>
                    <a:pt x="8" y="720"/>
                    <a:pt x="11" y="736"/>
                    <a:pt x="15" y="750"/>
                  </a:cubicBezTo>
                  <a:cubicBezTo>
                    <a:pt x="21" y="777"/>
                    <a:pt x="25" y="791"/>
                    <a:pt x="25" y="791"/>
                  </a:cubicBezTo>
                  <a:cubicBezTo>
                    <a:pt x="25" y="791"/>
                    <a:pt x="32" y="777"/>
                    <a:pt x="46" y="753"/>
                  </a:cubicBezTo>
                  <a:cubicBezTo>
                    <a:pt x="49" y="744"/>
                    <a:pt x="59" y="730"/>
                    <a:pt x="69" y="716"/>
                  </a:cubicBezTo>
                  <a:cubicBezTo>
                    <a:pt x="76" y="709"/>
                    <a:pt x="82" y="703"/>
                    <a:pt x="90" y="692"/>
                  </a:cubicBezTo>
                  <a:cubicBezTo>
                    <a:pt x="96" y="686"/>
                    <a:pt x="103" y="679"/>
                    <a:pt x="110" y="669"/>
                  </a:cubicBezTo>
                  <a:cubicBezTo>
                    <a:pt x="137" y="634"/>
                    <a:pt x="175" y="601"/>
                    <a:pt x="225" y="573"/>
                  </a:cubicBezTo>
                  <a:cubicBezTo>
                    <a:pt x="273" y="543"/>
                    <a:pt x="327" y="522"/>
                    <a:pt x="385" y="499"/>
                  </a:cubicBezTo>
                  <a:cubicBezTo>
                    <a:pt x="426" y="483"/>
                    <a:pt x="472" y="476"/>
                    <a:pt x="519" y="476"/>
                  </a:cubicBezTo>
                  <a:cubicBezTo>
                    <a:pt x="534" y="476"/>
                    <a:pt x="550" y="476"/>
                    <a:pt x="566" y="478"/>
                  </a:cubicBezTo>
                  <a:cubicBezTo>
                    <a:pt x="624" y="488"/>
                    <a:pt x="678" y="508"/>
                    <a:pt x="735" y="532"/>
                  </a:cubicBezTo>
                  <a:cubicBezTo>
                    <a:pt x="790" y="560"/>
                    <a:pt x="845" y="597"/>
                    <a:pt x="892" y="642"/>
                  </a:cubicBezTo>
                  <a:cubicBezTo>
                    <a:pt x="916" y="665"/>
                    <a:pt x="940" y="689"/>
                    <a:pt x="960" y="713"/>
                  </a:cubicBezTo>
                  <a:cubicBezTo>
                    <a:pt x="980" y="740"/>
                    <a:pt x="998" y="767"/>
                    <a:pt x="1015" y="794"/>
                  </a:cubicBezTo>
                  <a:cubicBezTo>
                    <a:pt x="1049" y="849"/>
                    <a:pt x="1076" y="910"/>
                    <a:pt x="1090" y="968"/>
                  </a:cubicBezTo>
                  <a:cubicBezTo>
                    <a:pt x="1100" y="1026"/>
                    <a:pt x="1103" y="1077"/>
                    <a:pt x="1100" y="1124"/>
                  </a:cubicBezTo>
                  <a:cubicBezTo>
                    <a:pt x="1093" y="1162"/>
                    <a:pt x="1082" y="1216"/>
                    <a:pt x="1055" y="1260"/>
                  </a:cubicBezTo>
                  <a:cubicBezTo>
                    <a:pt x="1042" y="1281"/>
                    <a:pt x="1029" y="1301"/>
                    <a:pt x="1008" y="1318"/>
                  </a:cubicBezTo>
                  <a:cubicBezTo>
                    <a:pt x="991" y="1332"/>
                    <a:pt x="971" y="1345"/>
                    <a:pt x="950" y="1353"/>
                  </a:cubicBezTo>
                  <a:cubicBezTo>
                    <a:pt x="926" y="1366"/>
                    <a:pt x="896" y="1372"/>
                    <a:pt x="864" y="1372"/>
                  </a:cubicBezTo>
                  <a:cubicBezTo>
                    <a:pt x="845" y="1372"/>
                    <a:pt x="826" y="1370"/>
                    <a:pt x="807" y="1366"/>
                  </a:cubicBezTo>
                  <a:cubicBezTo>
                    <a:pt x="756" y="1356"/>
                    <a:pt x="712" y="1332"/>
                    <a:pt x="685" y="1301"/>
                  </a:cubicBezTo>
                  <a:cubicBezTo>
                    <a:pt x="654" y="1274"/>
                    <a:pt x="633" y="1243"/>
                    <a:pt x="624" y="1220"/>
                  </a:cubicBezTo>
                  <a:cubicBezTo>
                    <a:pt x="617" y="1210"/>
                    <a:pt x="613" y="1199"/>
                    <a:pt x="613" y="1193"/>
                  </a:cubicBezTo>
                  <a:cubicBezTo>
                    <a:pt x="613" y="1185"/>
                    <a:pt x="610" y="1182"/>
                    <a:pt x="610" y="1182"/>
                  </a:cubicBezTo>
                  <a:lnTo>
                    <a:pt x="610" y="1182"/>
                  </a:lnTo>
                  <a:cubicBezTo>
                    <a:pt x="610" y="1182"/>
                    <a:pt x="613" y="1196"/>
                    <a:pt x="603" y="1223"/>
                  </a:cubicBezTo>
                  <a:cubicBezTo>
                    <a:pt x="597" y="1247"/>
                    <a:pt x="593" y="1287"/>
                    <a:pt x="600" y="1342"/>
                  </a:cubicBezTo>
                  <a:cubicBezTo>
                    <a:pt x="613" y="1397"/>
                    <a:pt x="637" y="1461"/>
                    <a:pt x="688" y="1526"/>
                  </a:cubicBezTo>
                  <a:cubicBezTo>
                    <a:pt x="715" y="1560"/>
                    <a:pt x="746" y="1590"/>
                    <a:pt x="790" y="1621"/>
                  </a:cubicBezTo>
                  <a:cubicBezTo>
                    <a:pt x="831" y="1648"/>
                    <a:pt x="882" y="1672"/>
                    <a:pt x="944" y="1682"/>
                  </a:cubicBezTo>
                  <a:cubicBezTo>
                    <a:pt x="973" y="1688"/>
                    <a:pt x="1003" y="1690"/>
                    <a:pt x="1034" y="1690"/>
                  </a:cubicBezTo>
                  <a:cubicBezTo>
                    <a:pt x="1125" y="1690"/>
                    <a:pt x="1222" y="1668"/>
                    <a:pt x="1311" y="1625"/>
                  </a:cubicBezTo>
                  <a:cubicBezTo>
                    <a:pt x="1433" y="1563"/>
                    <a:pt x="1545" y="1468"/>
                    <a:pt x="1610" y="1322"/>
                  </a:cubicBezTo>
                  <a:cubicBezTo>
                    <a:pt x="1678" y="1185"/>
                    <a:pt x="1699" y="1029"/>
                    <a:pt x="1682" y="883"/>
                  </a:cubicBezTo>
                  <a:cubicBezTo>
                    <a:pt x="1668" y="736"/>
                    <a:pt x="1620" y="601"/>
                    <a:pt x="1545" y="471"/>
                  </a:cubicBezTo>
                  <a:cubicBezTo>
                    <a:pt x="1508" y="410"/>
                    <a:pt x="1460" y="356"/>
                    <a:pt x="1413" y="304"/>
                  </a:cubicBezTo>
                  <a:cubicBezTo>
                    <a:pt x="1362" y="254"/>
                    <a:pt x="1307" y="206"/>
                    <a:pt x="1253" y="169"/>
                  </a:cubicBezTo>
                  <a:cubicBezTo>
                    <a:pt x="1137" y="87"/>
                    <a:pt x="1005" y="33"/>
                    <a:pt x="869" y="12"/>
                  </a:cubicBezTo>
                  <a:cubicBezTo>
                    <a:pt x="825" y="4"/>
                    <a:pt x="780"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0"/>
            <p:cNvSpPr/>
            <p:nvPr/>
          </p:nvSpPr>
          <p:spPr>
            <a:xfrm>
              <a:off x="416129" y="1303070"/>
              <a:ext cx="203038" cy="379647"/>
            </a:xfrm>
            <a:custGeom>
              <a:avLst/>
              <a:gdLst/>
              <a:ahLst/>
              <a:cxnLst/>
              <a:rect l="l" t="t" r="r" b="b"/>
              <a:pathLst>
                <a:path w="4625" h="8648" extrusionOk="0">
                  <a:moveTo>
                    <a:pt x="15" y="1"/>
                  </a:moveTo>
                  <a:cubicBezTo>
                    <a:pt x="15" y="2"/>
                    <a:pt x="12" y="49"/>
                    <a:pt x="8" y="136"/>
                  </a:cubicBezTo>
                  <a:cubicBezTo>
                    <a:pt x="4" y="181"/>
                    <a:pt x="4" y="235"/>
                    <a:pt x="1" y="304"/>
                  </a:cubicBezTo>
                  <a:lnTo>
                    <a:pt x="1" y="524"/>
                  </a:lnTo>
                  <a:cubicBezTo>
                    <a:pt x="8" y="858"/>
                    <a:pt x="35" y="1337"/>
                    <a:pt x="164" y="1896"/>
                  </a:cubicBezTo>
                  <a:cubicBezTo>
                    <a:pt x="229" y="2174"/>
                    <a:pt x="310" y="2477"/>
                    <a:pt x="433" y="2783"/>
                  </a:cubicBezTo>
                  <a:cubicBezTo>
                    <a:pt x="491" y="2937"/>
                    <a:pt x="563" y="3092"/>
                    <a:pt x="651" y="3243"/>
                  </a:cubicBezTo>
                  <a:cubicBezTo>
                    <a:pt x="671" y="3283"/>
                    <a:pt x="695" y="3317"/>
                    <a:pt x="719" y="3355"/>
                  </a:cubicBezTo>
                  <a:cubicBezTo>
                    <a:pt x="743" y="3392"/>
                    <a:pt x="767" y="3430"/>
                    <a:pt x="794" y="3467"/>
                  </a:cubicBezTo>
                  <a:cubicBezTo>
                    <a:pt x="848" y="3538"/>
                    <a:pt x="906" y="3610"/>
                    <a:pt x="968" y="3675"/>
                  </a:cubicBezTo>
                  <a:cubicBezTo>
                    <a:pt x="1049" y="3763"/>
                    <a:pt x="1141" y="3844"/>
                    <a:pt x="1243" y="3912"/>
                  </a:cubicBezTo>
                  <a:cubicBezTo>
                    <a:pt x="1345" y="3984"/>
                    <a:pt x="1461" y="4042"/>
                    <a:pt x="1586" y="4072"/>
                  </a:cubicBezTo>
                  <a:cubicBezTo>
                    <a:pt x="1651" y="4089"/>
                    <a:pt x="1715" y="4100"/>
                    <a:pt x="1784" y="4100"/>
                  </a:cubicBezTo>
                  <a:cubicBezTo>
                    <a:pt x="1852" y="4100"/>
                    <a:pt x="1920" y="4089"/>
                    <a:pt x="1984" y="4069"/>
                  </a:cubicBezTo>
                  <a:cubicBezTo>
                    <a:pt x="2049" y="4052"/>
                    <a:pt x="2114" y="4022"/>
                    <a:pt x="2172" y="3984"/>
                  </a:cubicBezTo>
                  <a:cubicBezTo>
                    <a:pt x="2185" y="3973"/>
                    <a:pt x="2199" y="3964"/>
                    <a:pt x="2213" y="3953"/>
                  </a:cubicBezTo>
                  <a:cubicBezTo>
                    <a:pt x="2226" y="3943"/>
                    <a:pt x="2240" y="3929"/>
                    <a:pt x="2253" y="3919"/>
                  </a:cubicBezTo>
                  <a:lnTo>
                    <a:pt x="2274" y="3899"/>
                  </a:lnTo>
                  <a:lnTo>
                    <a:pt x="2274" y="3896"/>
                  </a:lnTo>
                  <a:lnTo>
                    <a:pt x="2277" y="3896"/>
                  </a:lnTo>
                  <a:lnTo>
                    <a:pt x="2277" y="3906"/>
                  </a:lnTo>
                  <a:lnTo>
                    <a:pt x="2277" y="3912"/>
                  </a:lnTo>
                  <a:lnTo>
                    <a:pt x="2280" y="3933"/>
                  </a:lnTo>
                  <a:cubicBezTo>
                    <a:pt x="2284" y="3981"/>
                    <a:pt x="2290" y="4025"/>
                    <a:pt x="2294" y="4072"/>
                  </a:cubicBezTo>
                  <a:cubicBezTo>
                    <a:pt x="2307" y="4164"/>
                    <a:pt x="2321" y="4256"/>
                    <a:pt x="2338" y="4351"/>
                  </a:cubicBezTo>
                  <a:cubicBezTo>
                    <a:pt x="2403" y="4729"/>
                    <a:pt x="2505" y="5103"/>
                    <a:pt x="2645" y="5457"/>
                  </a:cubicBezTo>
                  <a:cubicBezTo>
                    <a:pt x="2712" y="5634"/>
                    <a:pt x="2797" y="5807"/>
                    <a:pt x="2910" y="5964"/>
                  </a:cubicBezTo>
                  <a:cubicBezTo>
                    <a:pt x="2968" y="6039"/>
                    <a:pt x="3032" y="6110"/>
                    <a:pt x="3107" y="6171"/>
                  </a:cubicBezTo>
                  <a:cubicBezTo>
                    <a:pt x="3124" y="6188"/>
                    <a:pt x="3144" y="6202"/>
                    <a:pt x="3165" y="6215"/>
                  </a:cubicBezTo>
                  <a:cubicBezTo>
                    <a:pt x="3185" y="6229"/>
                    <a:pt x="3205" y="6243"/>
                    <a:pt x="3226" y="6256"/>
                  </a:cubicBezTo>
                  <a:cubicBezTo>
                    <a:pt x="3267" y="6280"/>
                    <a:pt x="3311" y="6300"/>
                    <a:pt x="3356" y="6317"/>
                  </a:cubicBezTo>
                  <a:cubicBezTo>
                    <a:pt x="3451" y="6355"/>
                    <a:pt x="3555" y="6374"/>
                    <a:pt x="3655" y="6374"/>
                  </a:cubicBezTo>
                  <a:cubicBezTo>
                    <a:pt x="3693" y="6374"/>
                    <a:pt x="3730" y="6371"/>
                    <a:pt x="3767" y="6365"/>
                  </a:cubicBezTo>
                  <a:cubicBezTo>
                    <a:pt x="3835" y="6355"/>
                    <a:pt x="3896" y="6334"/>
                    <a:pt x="3954" y="6307"/>
                  </a:cubicBezTo>
                  <a:lnTo>
                    <a:pt x="3971" y="6297"/>
                  </a:lnTo>
                  <a:lnTo>
                    <a:pt x="3974" y="6294"/>
                  </a:lnTo>
                  <a:cubicBezTo>
                    <a:pt x="3978" y="6290"/>
                    <a:pt x="3981" y="6290"/>
                    <a:pt x="3981" y="6287"/>
                  </a:cubicBezTo>
                  <a:cubicBezTo>
                    <a:pt x="3988" y="6284"/>
                    <a:pt x="3992" y="6280"/>
                    <a:pt x="3998" y="6273"/>
                  </a:cubicBezTo>
                  <a:lnTo>
                    <a:pt x="3998" y="6311"/>
                  </a:lnTo>
                  <a:cubicBezTo>
                    <a:pt x="3995" y="6361"/>
                    <a:pt x="3988" y="6419"/>
                    <a:pt x="3981" y="6474"/>
                  </a:cubicBezTo>
                  <a:cubicBezTo>
                    <a:pt x="3971" y="6583"/>
                    <a:pt x="3961" y="6685"/>
                    <a:pt x="3951" y="6787"/>
                  </a:cubicBezTo>
                  <a:cubicBezTo>
                    <a:pt x="3930" y="6988"/>
                    <a:pt x="3910" y="7174"/>
                    <a:pt x="3893" y="7355"/>
                  </a:cubicBezTo>
                  <a:cubicBezTo>
                    <a:pt x="3879" y="7498"/>
                    <a:pt x="3862" y="7634"/>
                    <a:pt x="3852" y="7763"/>
                  </a:cubicBezTo>
                  <a:cubicBezTo>
                    <a:pt x="3838" y="7892"/>
                    <a:pt x="3835" y="8019"/>
                    <a:pt x="3849" y="8137"/>
                  </a:cubicBezTo>
                  <a:cubicBezTo>
                    <a:pt x="3855" y="8195"/>
                    <a:pt x="3866" y="8253"/>
                    <a:pt x="3882" y="8308"/>
                  </a:cubicBezTo>
                  <a:cubicBezTo>
                    <a:pt x="3903" y="8358"/>
                    <a:pt x="3927" y="8410"/>
                    <a:pt x="3954" y="8451"/>
                  </a:cubicBezTo>
                  <a:cubicBezTo>
                    <a:pt x="3981" y="8495"/>
                    <a:pt x="4019" y="8532"/>
                    <a:pt x="4056" y="8562"/>
                  </a:cubicBezTo>
                  <a:cubicBezTo>
                    <a:pt x="4066" y="8570"/>
                    <a:pt x="4076" y="8573"/>
                    <a:pt x="4086" y="8580"/>
                  </a:cubicBezTo>
                  <a:cubicBezTo>
                    <a:pt x="4097" y="8586"/>
                    <a:pt x="4107" y="8593"/>
                    <a:pt x="4117" y="8597"/>
                  </a:cubicBezTo>
                  <a:cubicBezTo>
                    <a:pt x="4138" y="8606"/>
                    <a:pt x="4158" y="8614"/>
                    <a:pt x="4179" y="8624"/>
                  </a:cubicBezTo>
                  <a:cubicBezTo>
                    <a:pt x="4229" y="8641"/>
                    <a:pt x="4278" y="8647"/>
                    <a:pt x="4324" y="8647"/>
                  </a:cubicBezTo>
                  <a:cubicBezTo>
                    <a:pt x="4352" y="8647"/>
                    <a:pt x="4378" y="8645"/>
                    <a:pt x="4403" y="8641"/>
                  </a:cubicBezTo>
                  <a:cubicBezTo>
                    <a:pt x="4468" y="8627"/>
                    <a:pt x="4519" y="8600"/>
                    <a:pt x="4552" y="8570"/>
                  </a:cubicBezTo>
                  <a:cubicBezTo>
                    <a:pt x="4587" y="8539"/>
                    <a:pt x="4604" y="8508"/>
                    <a:pt x="4610" y="8488"/>
                  </a:cubicBezTo>
                  <a:cubicBezTo>
                    <a:pt x="4621" y="8464"/>
                    <a:pt x="4624" y="8454"/>
                    <a:pt x="4624" y="8454"/>
                  </a:cubicBezTo>
                  <a:lnTo>
                    <a:pt x="4624" y="8454"/>
                  </a:lnTo>
                  <a:cubicBezTo>
                    <a:pt x="4624" y="8454"/>
                    <a:pt x="4621" y="8464"/>
                    <a:pt x="4610" y="8484"/>
                  </a:cubicBezTo>
                  <a:cubicBezTo>
                    <a:pt x="4601" y="8508"/>
                    <a:pt x="4580" y="8535"/>
                    <a:pt x="4549" y="8562"/>
                  </a:cubicBezTo>
                  <a:cubicBezTo>
                    <a:pt x="4512" y="8590"/>
                    <a:pt x="4464" y="8614"/>
                    <a:pt x="4400" y="8624"/>
                  </a:cubicBezTo>
                  <a:cubicBezTo>
                    <a:pt x="4385" y="8625"/>
                    <a:pt x="4370" y="8626"/>
                    <a:pt x="4353" y="8626"/>
                  </a:cubicBezTo>
                  <a:cubicBezTo>
                    <a:pt x="4302" y="8626"/>
                    <a:pt x="4245" y="8617"/>
                    <a:pt x="4185" y="8597"/>
                  </a:cubicBezTo>
                  <a:cubicBezTo>
                    <a:pt x="4168" y="8586"/>
                    <a:pt x="4148" y="8580"/>
                    <a:pt x="4131" y="8570"/>
                  </a:cubicBezTo>
                  <a:cubicBezTo>
                    <a:pt x="4111" y="8559"/>
                    <a:pt x="4094" y="8549"/>
                    <a:pt x="4076" y="8535"/>
                  </a:cubicBezTo>
                  <a:cubicBezTo>
                    <a:pt x="4042" y="8504"/>
                    <a:pt x="4012" y="8474"/>
                    <a:pt x="3988" y="8430"/>
                  </a:cubicBezTo>
                  <a:cubicBezTo>
                    <a:pt x="3961" y="8389"/>
                    <a:pt x="3943" y="8341"/>
                    <a:pt x="3927" y="8294"/>
                  </a:cubicBezTo>
                  <a:cubicBezTo>
                    <a:pt x="3913" y="8243"/>
                    <a:pt x="3903" y="8188"/>
                    <a:pt x="3899" y="8130"/>
                  </a:cubicBezTo>
                  <a:cubicBezTo>
                    <a:pt x="3890" y="8019"/>
                    <a:pt x="3899" y="7896"/>
                    <a:pt x="3916" y="7770"/>
                  </a:cubicBezTo>
                  <a:cubicBezTo>
                    <a:pt x="3934" y="7641"/>
                    <a:pt x="3951" y="7504"/>
                    <a:pt x="3968" y="7361"/>
                  </a:cubicBezTo>
                  <a:cubicBezTo>
                    <a:pt x="4015" y="6970"/>
                    <a:pt x="4070" y="6535"/>
                    <a:pt x="4134" y="6018"/>
                  </a:cubicBezTo>
                  <a:lnTo>
                    <a:pt x="4134" y="6018"/>
                  </a:lnTo>
                  <a:cubicBezTo>
                    <a:pt x="4097" y="6052"/>
                    <a:pt x="4059" y="6086"/>
                    <a:pt x="4019" y="6121"/>
                  </a:cubicBezTo>
                  <a:cubicBezTo>
                    <a:pt x="3998" y="6137"/>
                    <a:pt x="3974" y="6161"/>
                    <a:pt x="3954" y="6171"/>
                  </a:cubicBezTo>
                  <a:cubicBezTo>
                    <a:pt x="3943" y="6182"/>
                    <a:pt x="3934" y="6185"/>
                    <a:pt x="3920" y="6192"/>
                  </a:cubicBezTo>
                  <a:lnTo>
                    <a:pt x="3903" y="6202"/>
                  </a:lnTo>
                  <a:cubicBezTo>
                    <a:pt x="3855" y="6223"/>
                    <a:pt x="3805" y="6239"/>
                    <a:pt x="3750" y="6249"/>
                  </a:cubicBezTo>
                  <a:cubicBezTo>
                    <a:pt x="3722" y="6253"/>
                    <a:pt x="3694" y="6255"/>
                    <a:pt x="3665" y="6255"/>
                  </a:cubicBezTo>
                  <a:cubicBezTo>
                    <a:pt x="3577" y="6255"/>
                    <a:pt x="3486" y="6239"/>
                    <a:pt x="3400" y="6205"/>
                  </a:cubicBezTo>
                  <a:cubicBezTo>
                    <a:pt x="3243" y="6147"/>
                    <a:pt x="3117" y="6028"/>
                    <a:pt x="3012" y="5889"/>
                  </a:cubicBezTo>
                  <a:cubicBezTo>
                    <a:pt x="2910" y="5746"/>
                    <a:pt x="2831" y="5579"/>
                    <a:pt x="2764" y="5409"/>
                  </a:cubicBezTo>
                  <a:cubicBezTo>
                    <a:pt x="2631" y="5062"/>
                    <a:pt x="2529" y="4698"/>
                    <a:pt x="2464" y="4328"/>
                  </a:cubicBezTo>
                  <a:cubicBezTo>
                    <a:pt x="2450" y="4235"/>
                    <a:pt x="2437" y="4147"/>
                    <a:pt x="2427" y="4055"/>
                  </a:cubicBezTo>
                  <a:cubicBezTo>
                    <a:pt x="2420" y="4011"/>
                    <a:pt x="2417" y="3964"/>
                    <a:pt x="2413" y="3919"/>
                  </a:cubicBezTo>
                  <a:lnTo>
                    <a:pt x="2409" y="3906"/>
                  </a:lnTo>
                  <a:lnTo>
                    <a:pt x="2409" y="3875"/>
                  </a:lnTo>
                  <a:cubicBezTo>
                    <a:pt x="2406" y="3855"/>
                    <a:pt x="2406" y="3835"/>
                    <a:pt x="2403" y="3810"/>
                  </a:cubicBezTo>
                  <a:cubicBezTo>
                    <a:pt x="2400" y="3769"/>
                    <a:pt x="2396" y="3728"/>
                    <a:pt x="2392" y="3688"/>
                  </a:cubicBezTo>
                  <a:cubicBezTo>
                    <a:pt x="2372" y="3684"/>
                    <a:pt x="2348" y="3681"/>
                    <a:pt x="2328" y="3678"/>
                  </a:cubicBezTo>
                  <a:lnTo>
                    <a:pt x="2324" y="3678"/>
                  </a:lnTo>
                  <a:cubicBezTo>
                    <a:pt x="2318" y="3678"/>
                    <a:pt x="2315" y="3678"/>
                    <a:pt x="2311" y="3675"/>
                  </a:cubicBezTo>
                  <a:cubicBezTo>
                    <a:pt x="2294" y="3675"/>
                    <a:pt x="2280" y="3671"/>
                    <a:pt x="2263" y="3671"/>
                  </a:cubicBezTo>
                  <a:cubicBezTo>
                    <a:pt x="2253" y="3695"/>
                    <a:pt x="2243" y="3708"/>
                    <a:pt x="2236" y="3725"/>
                  </a:cubicBezTo>
                  <a:lnTo>
                    <a:pt x="2205" y="3773"/>
                  </a:lnTo>
                  <a:cubicBezTo>
                    <a:pt x="2202" y="3783"/>
                    <a:pt x="2195" y="3786"/>
                    <a:pt x="2192" y="3794"/>
                  </a:cubicBezTo>
                  <a:cubicBezTo>
                    <a:pt x="2188" y="3797"/>
                    <a:pt x="2185" y="3800"/>
                    <a:pt x="2185" y="3804"/>
                  </a:cubicBezTo>
                  <a:lnTo>
                    <a:pt x="2178" y="3810"/>
                  </a:lnTo>
                  <a:lnTo>
                    <a:pt x="2164" y="3824"/>
                  </a:lnTo>
                  <a:cubicBezTo>
                    <a:pt x="2155" y="3835"/>
                    <a:pt x="2144" y="3844"/>
                    <a:pt x="2131" y="3851"/>
                  </a:cubicBezTo>
                  <a:cubicBezTo>
                    <a:pt x="2120" y="3862"/>
                    <a:pt x="2111" y="3868"/>
                    <a:pt x="2100" y="3875"/>
                  </a:cubicBezTo>
                  <a:cubicBezTo>
                    <a:pt x="2053" y="3909"/>
                    <a:pt x="2001" y="3933"/>
                    <a:pt x="1947" y="3950"/>
                  </a:cubicBezTo>
                  <a:cubicBezTo>
                    <a:pt x="1891" y="3968"/>
                    <a:pt x="1832" y="3976"/>
                    <a:pt x="1773" y="3976"/>
                  </a:cubicBezTo>
                  <a:cubicBezTo>
                    <a:pt x="1721" y="3976"/>
                    <a:pt x="1668" y="3970"/>
                    <a:pt x="1617" y="3957"/>
                  </a:cubicBezTo>
                  <a:cubicBezTo>
                    <a:pt x="1505" y="3929"/>
                    <a:pt x="1403" y="3882"/>
                    <a:pt x="1307" y="3821"/>
                  </a:cubicBezTo>
                  <a:cubicBezTo>
                    <a:pt x="1213" y="3756"/>
                    <a:pt x="1124" y="3681"/>
                    <a:pt x="1045" y="3603"/>
                  </a:cubicBezTo>
                  <a:cubicBezTo>
                    <a:pt x="800" y="3355"/>
                    <a:pt x="634" y="3052"/>
                    <a:pt x="505" y="2753"/>
                  </a:cubicBezTo>
                  <a:cubicBezTo>
                    <a:pt x="382" y="2453"/>
                    <a:pt x="290" y="2157"/>
                    <a:pt x="219" y="1882"/>
                  </a:cubicBezTo>
                  <a:cubicBezTo>
                    <a:pt x="83" y="1331"/>
                    <a:pt x="32" y="855"/>
                    <a:pt x="18" y="524"/>
                  </a:cubicBezTo>
                  <a:cubicBezTo>
                    <a:pt x="8" y="357"/>
                    <a:pt x="8" y="225"/>
                    <a:pt x="12" y="136"/>
                  </a:cubicBezTo>
                  <a:cubicBezTo>
                    <a:pt x="12" y="49"/>
                    <a:pt x="15" y="2"/>
                    <a:pt x="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0"/>
            <p:cNvSpPr/>
            <p:nvPr/>
          </p:nvSpPr>
          <p:spPr>
            <a:xfrm>
              <a:off x="503535" y="1620691"/>
              <a:ext cx="116379" cy="158699"/>
            </a:xfrm>
            <a:custGeom>
              <a:avLst/>
              <a:gdLst/>
              <a:ahLst/>
              <a:cxnLst/>
              <a:rect l="l" t="t" r="r" b="b"/>
              <a:pathLst>
                <a:path w="2651" h="3615" extrusionOk="0">
                  <a:moveTo>
                    <a:pt x="2503" y="1"/>
                  </a:moveTo>
                  <a:lnTo>
                    <a:pt x="2503" y="82"/>
                  </a:lnTo>
                  <a:cubicBezTo>
                    <a:pt x="2503" y="137"/>
                    <a:pt x="2503" y="215"/>
                    <a:pt x="2500" y="314"/>
                  </a:cubicBezTo>
                  <a:cubicBezTo>
                    <a:pt x="2494" y="514"/>
                    <a:pt x="2480" y="800"/>
                    <a:pt x="2436" y="1134"/>
                  </a:cubicBezTo>
                  <a:cubicBezTo>
                    <a:pt x="2426" y="1216"/>
                    <a:pt x="2412" y="1300"/>
                    <a:pt x="2395" y="1389"/>
                  </a:cubicBezTo>
                  <a:cubicBezTo>
                    <a:pt x="2378" y="1478"/>
                    <a:pt x="2354" y="1566"/>
                    <a:pt x="2330" y="1657"/>
                  </a:cubicBezTo>
                  <a:cubicBezTo>
                    <a:pt x="2307" y="1746"/>
                    <a:pt x="2276" y="1838"/>
                    <a:pt x="2242" y="1927"/>
                  </a:cubicBezTo>
                  <a:cubicBezTo>
                    <a:pt x="2208" y="2018"/>
                    <a:pt x="2167" y="2106"/>
                    <a:pt x="2123" y="2195"/>
                  </a:cubicBezTo>
                  <a:cubicBezTo>
                    <a:pt x="2109" y="2216"/>
                    <a:pt x="2099" y="2236"/>
                    <a:pt x="2085" y="2260"/>
                  </a:cubicBezTo>
                  <a:cubicBezTo>
                    <a:pt x="2075" y="2280"/>
                    <a:pt x="2062" y="2301"/>
                    <a:pt x="2048" y="2324"/>
                  </a:cubicBezTo>
                  <a:cubicBezTo>
                    <a:pt x="2038" y="2345"/>
                    <a:pt x="2024" y="2365"/>
                    <a:pt x="2010" y="2385"/>
                  </a:cubicBezTo>
                  <a:cubicBezTo>
                    <a:pt x="1997" y="2406"/>
                    <a:pt x="1987" y="2430"/>
                    <a:pt x="1970" y="2450"/>
                  </a:cubicBezTo>
                  <a:cubicBezTo>
                    <a:pt x="1916" y="2532"/>
                    <a:pt x="1854" y="2610"/>
                    <a:pt x="1789" y="2685"/>
                  </a:cubicBezTo>
                  <a:cubicBezTo>
                    <a:pt x="1725" y="2756"/>
                    <a:pt x="1650" y="2825"/>
                    <a:pt x="1575" y="2886"/>
                  </a:cubicBezTo>
                  <a:cubicBezTo>
                    <a:pt x="1497" y="2943"/>
                    <a:pt x="1415" y="2994"/>
                    <a:pt x="1330" y="3035"/>
                  </a:cubicBezTo>
                  <a:cubicBezTo>
                    <a:pt x="1245" y="3079"/>
                    <a:pt x="1164" y="3106"/>
                    <a:pt x="1089" y="3117"/>
                  </a:cubicBezTo>
                  <a:cubicBezTo>
                    <a:pt x="1071" y="3119"/>
                    <a:pt x="1054" y="3120"/>
                    <a:pt x="1038" y="3120"/>
                  </a:cubicBezTo>
                  <a:cubicBezTo>
                    <a:pt x="983" y="3120"/>
                    <a:pt x="933" y="3109"/>
                    <a:pt x="881" y="3093"/>
                  </a:cubicBezTo>
                  <a:cubicBezTo>
                    <a:pt x="844" y="3083"/>
                    <a:pt x="809" y="3062"/>
                    <a:pt x="776" y="3042"/>
                  </a:cubicBezTo>
                  <a:cubicBezTo>
                    <a:pt x="742" y="3021"/>
                    <a:pt x="707" y="2998"/>
                    <a:pt x="677" y="2971"/>
                  </a:cubicBezTo>
                  <a:lnTo>
                    <a:pt x="585" y="2879"/>
                  </a:lnTo>
                  <a:cubicBezTo>
                    <a:pt x="572" y="2861"/>
                    <a:pt x="558" y="2845"/>
                    <a:pt x="544" y="2825"/>
                  </a:cubicBezTo>
                  <a:cubicBezTo>
                    <a:pt x="531" y="2808"/>
                    <a:pt x="517" y="2790"/>
                    <a:pt x="503" y="2773"/>
                  </a:cubicBezTo>
                  <a:cubicBezTo>
                    <a:pt x="497" y="2763"/>
                    <a:pt x="493" y="2753"/>
                    <a:pt x="487" y="2743"/>
                  </a:cubicBezTo>
                  <a:cubicBezTo>
                    <a:pt x="480" y="2732"/>
                    <a:pt x="476" y="2726"/>
                    <a:pt x="470" y="2715"/>
                  </a:cubicBezTo>
                  <a:lnTo>
                    <a:pt x="439" y="2654"/>
                  </a:lnTo>
                  <a:cubicBezTo>
                    <a:pt x="422" y="2616"/>
                    <a:pt x="405" y="2572"/>
                    <a:pt x="391" y="2532"/>
                  </a:cubicBezTo>
                  <a:cubicBezTo>
                    <a:pt x="364" y="2450"/>
                    <a:pt x="347" y="2372"/>
                    <a:pt x="347" y="2297"/>
                  </a:cubicBezTo>
                  <a:cubicBezTo>
                    <a:pt x="337" y="2141"/>
                    <a:pt x="422" y="2029"/>
                    <a:pt x="534" y="1967"/>
                  </a:cubicBezTo>
                  <a:cubicBezTo>
                    <a:pt x="611" y="1927"/>
                    <a:pt x="692" y="1906"/>
                    <a:pt x="769" y="1906"/>
                  </a:cubicBezTo>
                  <a:cubicBezTo>
                    <a:pt x="808" y="1906"/>
                    <a:pt x="846" y="1911"/>
                    <a:pt x="881" y="1923"/>
                  </a:cubicBezTo>
                  <a:cubicBezTo>
                    <a:pt x="987" y="1950"/>
                    <a:pt x="1075" y="2025"/>
                    <a:pt x="1126" y="2100"/>
                  </a:cubicBezTo>
                  <a:cubicBezTo>
                    <a:pt x="1153" y="2137"/>
                    <a:pt x="1174" y="2175"/>
                    <a:pt x="1187" y="2208"/>
                  </a:cubicBezTo>
                  <a:cubicBezTo>
                    <a:pt x="1201" y="2243"/>
                    <a:pt x="1211" y="2274"/>
                    <a:pt x="1218" y="2297"/>
                  </a:cubicBezTo>
                  <a:cubicBezTo>
                    <a:pt x="1218" y="2310"/>
                    <a:pt x="1222" y="2324"/>
                    <a:pt x="1222" y="2335"/>
                  </a:cubicBezTo>
                  <a:cubicBezTo>
                    <a:pt x="1225" y="2341"/>
                    <a:pt x="1225" y="2351"/>
                    <a:pt x="1225" y="2358"/>
                  </a:cubicBezTo>
                  <a:cubicBezTo>
                    <a:pt x="1225" y="2372"/>
                    <a:pt x="1228" y="2379"/>
                    <a:pt x="1228" y="2379"/>
                  </a:cubicBezTo>
                  <a:cubicBezTo>
                    <a:pt x="1228" y="2379"/>
                    <a:pt x="1228" y="2372"/>
                    <a:pt x="1232" y="2358"/>
                  </a:cubicBezTo>
                  <a:cubicBezTo>
                    <a:pt x="1235" y="2351"/>
                    <a:pt x="1238" y="2345"/>
                    <a:pt x="1238" y="2335"/>
                  </a:cubicBezTo>
                  <a:cubicBezTo>
                    <a:pt x="1242" y="2324"/>
                    <a:pt x="1242" y="2310"/>
                    <a:pt x="1245" y="2297"/>
                  </a:cubicBezTo>
                  <a:cubicBezTo>
                    <a:pt x="1255" y="2243"/>
                    <a:pt x="1255" y="2158"/>
                    <a:pt x="1225" y="2052"/>
                  </a:cubicBezTo>
                  <a:cubicBezTo>
                    <a:pt x="1205" y="2001"/>
                    <a:pt x="1177" y="1943"/>
                    <a:pt x="1136" y="1889"/>
                  </a:cubicBezTo>
                  <a:cubicBezTo>
                    <a:pt x="1095" y="1834"/>
                    <a:pt x="1041" y="1780"/>
                    <a:pt x="966" y="1736"/>
                  </a:cubicBezTo>
                  <a:cubicBezTo>
                    <a:pt x="886" y="1686"/>
                    <a:pt x="786" y="1658"/>
                    <a:pt x="680" y="1658"/>
                  </a:cubicBezTo>
                  <a:cubicBezTo>
                    <a:pt x="592" y="1658"/>
                    <a:pt x="500" y="1677"/>
                    <a:pt x="412" y="1718"/>
                  </a:cubicBezTo>
                  <a:cubicBezTo>
                    <a:pt x="364" y="1743"/>
                    <a:pt x="316" y="1770"/>
                    <a:pt x="272" y="1804"/>
                  </a:cubicBezTo>
                  <a:cubicBezTo>
                    <a:pt x="228" y="1841"/>
                    <a:pt x="187" y="1882"/>
                    <a:pt x="153" y="1930"/>
                  </a:cubicBezTo>
                  <a:cubicBezTo>
                    <a:pt x="115" y="1980"/>
                    <a:pt x="89" y="2035"/>
                    <a:pt x="68" y="2090"/>
                  </a:cubicBezTo>
                  <a:cubicBezTo>
                    <a:pt x="44" y="2147"/>
                    <a:pt x="27" y="2205"/>
                    <a:pt x="18" y="2266"/>
                  </a:cubicBezTo>
                  <a:cubicBezTo>
                    <a:pt x="0" y="2385"/>
                    <a:pt x="7" y="2508"/>
                    <a:pt x="27" y="2624"/>
                  </a:cubicBezTo>
                  <a:cubicBezTo>
                    <a:pt x="48" y="2739"/>
                    <a:pt x="89" y="2855"/>
                    <a:pt x="143" y="2968"/>
                  </a:cubicBezTo>
                  <a:cubicBezTo>
                    <a:pt x="194" y="3083"/>
                    <a:pt x="262" y="3192"/>
                    <a:pt x="354" y="3290"/>
                  </a:cubicBezTo>
                  <a:cubicBezTo>
                    <a:pt x="398" y="3341"/>
                    <a:pt x="449" y="3389"/>
                    <a:pt x="507" y="3433"/>
                  </a:cubicBezTo>
                  <a:cubicBezTo>
                    <a:pt x="565" y="3474"/>
                    <a:pt x="626" y="3511"/>
                    <a:pt x="698" y="3542"/>
                  </a:cubicBezTo>
                  <a:cubicBezTo>
                    <a:pt x="800" y="3591"/>
                    <a:pt x="920" y="3614"/>
                    <a:pt x="1036" y="3614"/>
                  </a:cubicBezTo>
                  <a:cubicBezTo>
                    <a:pt x="1075" y="3614"/>
                    <a:pt x="1113" y="3612"/>
                    <a:pt x="1150" y="3607"/>
                  </a:cubicBezTo>
                  <a:cubicBezTo>
                    <a:pt x="1299" y="3586"/>
                    <a:pt x="1436" y="3535"/>
                    <a:pt x="1555" y="3478"/>
                  </a:cubicBezTo>
                  <a:cubicBezTo>
                    <a:pt x="1671" y="3412"/>
                    <a:pt x="1779" y="3341"/>
                    <a:pt x="1878" y="3257"/>
                  </a:cubicBezTo>
                  <a:cubicBezTo>
                    <a:pt x="1977" y="3172"/>
                    <a:pt x="2065" y="3079"/>
                    <a:pt x="2143" y="2981"/>
                  </a:cubicBezTo>
                  <a:cubicBezTo>
                    <a:pt x="2296" y="2784"/>
                    <a:pt x="2415" y="2569"/>
                    <a:pt x="2490" y="2351"/>
                  </a:cubicBezTo>
                  <a:cubicBezTo>
                    <a:pt x="2572" y="2137"/>
                    <a:pt x="2613" y="1916"/>
                    <a:pt x="2633" y="1712"/>
                  </a:cubicBezTo>
                  <a:cubicBezTo>
                    <a:pt x="2640" y="1610"/>
                    <a:pt x="2646" y="1511"/>
                    <a:pt x="2650" y="1416"/>
                  </a:cubicBezTo>
                  <a:cubicBezTo>
                    <a:pt x="2650" y="1321"/>
                    <a:pt x="2646" y="1229"/>
                    <a:pt x="2646" y="1140"/>
                  </a:cubicBezTo>
                  <a:cubicBezTo>
                    <a:pt x="2640" y="967"/>
                    <a:pt x="2619" y="811"/>
                    <a:pt x="2602" y="671"/>
                  </a:cubicBezTo>
                  <a:cubicBezTo>
                    <a:pt x="2585" y="531"/>
                    <a:pt x="2561" y="409"/>
                    <a:pt x="2548" y="310"/>
                  </a:cubicBezTo>
                  <a:cubicBezTo>
                    <a:pt x="2517" y="113"/>
                    <a:pt x="2503" y="1"/>
                    <a:pt x="2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0"/>
            <p:cNvSpPr/>
            <p:nvPr/>
          </p:nvSpPr>
          <p:spPr>
            <a:xfrm>
              <a:off x="468854" y="1650236"/>
              <a:ext cx="100882" cy="142543"/>
            </a:xfrm>
            <a:custGeom>
              <a:avLst/>
              <a:gdLst/>
              <a:ahLst/>
              <a:cxnLst/>
              <a:rect l="l" t="t" r="r" b="b"/>
              <a:pathLst>
                <a:path w="2298" h="3247" extrusionOk="0">
                  <a:moveTo>
                    <a:pt x="681" y="1821"/>
                  </a:moveTo>
                  <a:lnTo>
                    <a:pt x="681" y="1825"/>
                  </a:lnTo>
                  <a:cubicBezTo>
                    <a:pt x="685" y="1825"/>
                    <a:pt x="681" y="1825"/>
                    <a:pt x="681" y="1821"/>
                  </a:cubicBezTo>
                  <a:close/>
                  <a:moveTo>
                    <a:pt x="1360" y="0"/>
                  </a:moveTo>
                  <a:cubicBezTo>
                    <a:pt x="1328" y="0"/>
                    <a:pt x="1296" y="3"/>
                    <a:pt x="1263" y="9"/>
                  </a:cubicBezTo>
                  <a:cubicBezTo>
                    <a:pt x="1208" y="15"/>
                    <a:pt x="1150" y="29"/>
                    <a:pt x="1097" y="53"/>
                  </a:cubicBezTo>
                  <a:cubicBezTo>
                    <a:pt x="991" y="97"/>
                    <a:pt x="889" y="165"/>
                    <a:pt x="808" y="254"/>
                  </a:cubicBezTo>
                  <a:cubicBezTo>
                    <a:pt x="722" y="342"/>
                    <a:pt x="654" y="444"/>
                    <a:pt x="603" y="556"/>
                  </a:cubicBezTo>
                  <a:cubicBezTo>
                    <a:pt x="555" y="662"/>
                    <a:pt x="522" y="774"/>
                    <a:pt x="505" y="889"/>
                  </a:cubicBezTo>
                  <a:cubicBezTo>
                    <a:pt x="487" y="1009"/>
                    <a:pt x="487" y="1127"/>
                    <a:pt x="497" y="1246"/>
                  </a:cubicBezTo>
                  <a:cubicBezTo>
                    <a:pt x="511" y="1362"/>
                    <a:pt x="538" y="1481"/>
                    <a:pt x="579" y="1597"/>
                  </a:cubicBezTo>
                  <a:cubicBezTo>
                    <a:pt x="590" y="1624"/>
                    <a:pt x="603" y="1651"/>
                    <a:pt x="613" y="1682"/>
                  </a:cubicBezTo>
                  <a:cubicBezTo>
                    <a:pt x="627" y="1709"/>
                    <a:pt x="637" y="1736"/>
                    <a:pt x="651" y="1764"/>
                  </a:cubicBezTo>
                  <a:lnTo>
                    <a:pt x="678" y="1818"/>
                  </a:lnTo>
                  <a:lnTo>
                    <a:pt x="681" y="1821"/>
                  </a:lnTo>
                  <a:lnTo>
                    <a:pt x="681" y="1821"/>
                  </a:lnTo>
                  <a:lnTo>
                    <a:pt x="681" y="1821"/>
                  </a:lnTo>
                  <a:lnTo>
                    <a:pt x="685" y="1825"/>
                  </a:lnTo>
                  <a:lnTo>
                    <a:pt x="681" y="1825"/>
                  </a:lnTo>
                  <a:cubicBezTo>
                    <a:pt x="683" y="1826"/>
                    <a:pt x="684" y="1826"/>
                    <a:pt x="684" y="1826"/>
                  </a:cubicBezTo>
                  <a:cubicBezTo>
                    <a:pt x="683" y="1826"/>
                    <a:pt x="648" y="1810"/>
                    <a:pt x="627" y="1801"/>
                  </a:cubicBezTo>
                  <a:cubicBezTo>
                    <a:pt x="569" y="1784"/>
                    <a:pt x="505" y="1770"/>
                    <a:pt x="443" y="1770"/>
                  </a:cubicBezTo>
                  <a:cubicBezTo>
                    <a:pt x="379" y="1774"/>
                    <a:pt x="314" y="1791"/>
                    <a:pt x="260" y="1821"/>
                  </a:cubicBezTo>
                  <a:cubicBezTo>
                    <a:pt x="202" y="1852"/>
                    <a:pt x="154" y="1893"/>
                    <a:pt x="117" y="1940"/>
                  </a:cubicBezTo>
                  <a:cubicBezTo>
                    <a:pt x="79" y="1988"/>
                    <a:pt x="48" y="2039"/>
                    <a:pt x="32" y="2097"/>
                  </a:cubicBezTo>
                  <a:cubicBezTo>
                    <a:pt x="12" y="2155"/>
                    <a:pt x="4" y="2213"/>
                    <a:pt x="1" y="2270"/>
                  </a:cubicBezTo>
                  <a:cubicBezTo>
                    <a:pt x="1" y="2386"/>
                    <a:pt x="25" y="2499"/>
                    <a:pt x="69" y="2597"/>
                  </a:cubicBezTo>
                  <a:cubicBezTo>
                    <a:pt x="120" y="2716"/>
                    <a:pt x="191" y="2818"/>
                    <a:pt x="277" y="2903"/>
                  </a:cubicBezTo>
                  <a:cubicBezTo>
                    <a:pt x="362" y="2988"/>
                    <a:pt x="461" y="3053"/>
                    <a:pt x="563" y="3104"/>
                  </a:cubicBezTo>
                  <a:cubicBezTo>
                    <a:pt x="665" y="3155"/>
                    <a:pt x="767" y="3188"/>
                    <a:pt x="872" y="3213"/>
                  </a:cubicBezTo>
                  <a:cubicBezTo>
                    <a:pt x="974" y="3237"/>
                    <a:pt x="1076" y="3246"/>
                    <a:pt x="1175" y="3246"/>
                  </a:cubicBezTo>
                  <a:cubicBezTo>
                    <a:pt x="1372" y="3246"/>
                    <a:pt x="1549" y="3202"/>
                    <a:pt x="1695" y="3144"/>
                  </a:cubicBezTo>
                  <a:cubicBezTo>
                    <a:pt x="1767" y="3117"/>
                    <a:pt x="1835" y="3083"/>
                    <a:pt x="1893" y="3053"/>
                  </a:cubicBezTo>
                  <a:cubicBezTo>
                    <a:pt x="1954" y="3019"/>
                    <a:pt x="2004" y="2984"/>
                    <a:pt x="2053" y="2951"/>
                  </a:cubicBezTo>
                  <a:cubicBezTo>
                    <a:pt x="2141" y="2886"/>
                    <a:pt x="2205" y="2825"/>
                    <a:pt x="2249" y="2784"/>
                  </a:cubicBezTo>
                  <a:cubicBezTo>
                    <a:pt x="2270" y="2764"/>
                    <a:pt x="2287" y="2744"/>
                    <a:pt x="2297" y="2733"/>
                  </a:cubicBezTo>
                  <a:lnTo>
                    <a:pt x="2297" y="2733"/>
                  </a:lnTo>
                  <a:cubicBezTo>
                    <a:pt x="2284" y="2744"/>
                    <a:pt x="2270" y="2760"/>
                    <a:pt x="2246" y="2780"/>
                  </a:cubicBezTo>
                  <a:cubicBezTo>
                    <a:pt x="2202" y="2821"/>
                    <a:pt x="2137" y="2879"/>
                    <a:pt x="2042" y="2937"/>
                  </a:cubicBezTo>
                  <a:cubicBezTo>
                    <a:pt x="1950" y="2998"/>
                    <a:pt x="1828" y="3063"/>
                    <a:pt x="1681" y="3111"/>
                  </a:cubicBezTo>
                  <a:cubicBezTo>
                    <a:pt x="1543" y="3156"/>
                    <a:pt x="1381" y="3189"/>
                    <a:pt x="1205" y="3189"/>
                  </a:cubicBezTo>
                  <a:cubicBezTo>
                    <a:pt x="1195" y="3189"/>
                    <a:pt x="1185" y="3189"/>
                    <a:pt x="1175" y="3188"/>
                  </a:cubicBezTo>
                  <a:cubicBezTo>
                    <a:pt x="1083" y="3182"/>
                    <a:pt x="984" y="3172"/>
                    <a:pt x="889" y="3144"/>
                  </a:cubicBezTo>
                  <a:cubicBezTo>
                    <a:pt x="790" y="3121"/>
                    <a:pt x="692" y="3083"/>
                    <a:pt x="599" y="3033"/>
                  </a:cubicBezTo>
                  <a:cubicBezTo>
                    <a:pt x="409" y="2937"/>
                    <a:pt x="239" y="2774"/>
                    <a:pt x="154" y="2563"/>
                  </a:cubicBezTo>
                  <a:cubicBezTo>
                    <a:pt x="114" y="2471"/>
                    <a:pt x="93" y="2372"/>
                    <a:pt x="96" y="2274"/>
                  </a:cubicBezTo>
                  <a:cubicBezTo>
                    <a:pt x="100" y="2175"/>
                    <a:pt x="130" y="2077"/>
                    <a:pt x="195" y="2001"/>
                  </a:cubicBezTo>
                  <a:cubicBezTo>
                    <a:pt x="258" y="1930"/>
                    <a:pt x="342" y="1882"/>
                    <a:pt x="434" y="1882"/>
                  </a:cubicBezTo>
                  <a:cubicBezTo>
                    <a:pt x="437" y="1882"/>
                    <a:pt x="440" y="1882"/>
                    <a:pt x="443" y="1882"/>
                  </a:cubicBezTo>
                  <a:cubicBezTo>
                    <a:pt x="491" y="1882"/>
                    <a:pt x="538" y="1893"/>
                    <a:pt x="586" y="1910"/>
                  </a:cubicBezTo>
                  <a:cubicBezTo>
                    <a:pt x="613" y="1923"/>
                    <a:pt x="620" y="1923"/>
                    <a:pt x="685" y="1957"/>
                  </a:cubicBezTo>
                  <a:cubicBezTo>
                    <a:pt x="709" y="1974"/>
                    <a:pt x="736" y="1984"/>
                    <a:pt x="763" y="2005"/>
                  </a:cubicBezTo>
                  <a:lnTo>
                    <a:pt x="803" y="2036"/>
                  </a:lnTo>
                  <a:lnTo>
                    <a:pt x="852" y="2066"/>
                  </a:lnTo>
                  <a:cubicBezTo>
                    <a:pt x="861" y="2053"/>
                    <a:pt x="879" y="2039"/>
                    <a:pt x="892" y="2022"/>
                  </a:cubicBezTo>
                  <a:lnTo>
                    <a:pt x="896" y="2019"/>
                  </a:lnTo>
                  <a:lnTo>
                    <a:pt x="910" y="2005"/>
                  </a:lnTo>
                  <a:lnTo>
                    <a:pt x="916" y="1995"/>
                  </a:lnTo>
                  <a:cubicBezTo>
                    <a:pt x="919" y="1992"/>
                    <a:pt x="919" y="1992"/>
                    <a:pt x="923" y="1988"/>
                  </a:cubicBezTo>
                  <a:lnTo>
                    <a:pt x="933" y="1978"/>
                  </a:lnTo>
                  <a:lnTo>
                    <a:pt x="858" y="1886"/>
                  </a:lnTo>
                  <a:cubicBezTo>
                    <a:pt x="855" y="1879"/>
                    <a:pt x="844" y="1872"/>
                    <a:pt x="841" y="1866"/>
                  </a:cubicBezTo>
                  <a:lnTo>
                    <a:pt x="831" y="1849"/>
                  </a:lnTo>
                  <a:lnTo>
                    <a:pt x="808" y="1814"/>
                  </a:lnTo>
                  <a:lnTo>
                    <a:pt x="787" y="1780"/>
                  </a:lnTo>
                  <a:cubicBezTo>
                    <a:pt x="780" y="1770"/>
                    <a:pt x="770" y="1753"/>
                    <a:pt x="770" y="1750"/>
                  </a:cubicBezTo>
                  <a:lnTo>
                    <a:pt x="750" y="1712"/>
                  </a:lnTo>
                  <a:cubicBezTo>
                    <a:pt x="736" y="1689"/>
                    <a:pt x="726" y="1662"/>
                    <a:pt x="712" y="1637"/>
                  </a:cubicBezTo>
                  <a:cubicBezTo>
                    <a:pt x="701" y="1610"/>
                    <a:pt x="692" y="1587"/>
                    <a:pt x="681" y="1560"/>
                  </a:cubicBezTo>
                  <a:cubicBezTo>
                    <a:pt x="640" y="1454"/>
                    <a:pt x="613" y="1345"/>
                    <a:pt x="599" y="1233"/>
                  </a:cubicBezTo>
                  <a:cubicBezTo>
                    <a:pt x="586" y="1124"/>
                    <a:pt x="590" y="1012"/>
                    <a:pt x="603" y="903"/>
                  </a:cubicBezTo>
                  <a:cubicBezTo>
                    <a:pt x="616" y="797"/>
                    <a:pt x="648" y="695"/>
                    <a:pt x="692" y="596"/>
                  </a:cubicBezTo>
                  <a:cubicBezTo>
                    <a:pt x="783" y="389"/>
                    <a:pt x="940" y="213"/>
                    <a:pt x="1130" y="134"/>
                  </a:cubicBezTo>
                  <a:cubicBezTo>
                    <a:pt x="1178" y="114"/>
                    <a:pt x="1229" y="100"/>
                    <a:pt x="1277" y="90"/>
                  </a:cubicBezTo>
                  <a:cubicBezTo>
                    <a:pt x="1307" y="86"/>
                    <a:pt x="1338" y="83"/>
                    <a:pt x="1368" y="83"/>
                  </a:cubicBezTo>
                  <a:cubicBezTo>
                    <a:pt x="1387" y="83"/>
                    <a:pt x="1405" y="84"/>
                    <a:pt x="1423" y="86"/>
                  </a:cubicBezTo>
                  <a:cubicBezTo>
                    <a:pt x="1518" y="97"/>
                    <a:pt x="1610" y="131"/>
                    <a:pt x="1681" y="182"/>
                  </a:cubicBezTo>
                  <a:cubicBezTo>
                    <a:pt x="1701" y="196"/>
                    <a:pt x="1719" y="209"/>
                    <a:pt x="1736" y="222"/>
                  </a:cubicBezTo>
                  <a:cubicBezTo>
                    <a:pt x="1750" y="240"/>
                    <a:pt x="1767" y="254"/>
                    <a:pt x="1780" y="270"/>
                  </a:cubicBezTo>
                  <a:cubicBezTo>
                    <a:pt x="1808" y="301"/>
                    <a:pt x="1828" y="338"/>
                    <a:pt x="1841" y="376"/>
                  </a:cubicBezTo>
                  <a:cubicBezTo>
                    <a:pt x="1848" y="392"/>
                    <a:pt x="1858" y="413"/>
                    <a:pt x="1858" y="433"/>
                  </a:cubicBezTo>
                  <a:cubicBezTo>
                    <a:pt x="1865" y="450"/>
                    <a:pt x="1869" y="471"/>
                    <a:pt x="1869" y="491"/>
                  </a:cubicBezTo>
                  <a:cubicBezTo>
                    <a:pt x="1872" y="529"/>
                    <a:pt x="1869" y="566"/>
                    <a:pt x="1862" y="604"/>
                  </a:cubicBezTo>
                  <a:cubicBezTo>
                    <a:pt x="1848" y="678"/>
                    <a:pt x="1828" y="747"/>
                    <a:pt x="1804" y="811"/>
                  </a:cubicBezTo>
                  <a:cubicBezTo>
                    <a:pt x="1780" y="872"/>
                    <a:pt x="1756" y="927"/>
                    <a:pt x="1729" y="974"/>
                  </a:cubicBezTo>
                  <a:cubicBezTo>
                    <a:pt x="1671" y="1070"/>
                    <a:pt x="1607" y="1131"/>
                    <a:pt x="1552" y="1158"/>
                  </a:cubicBezTo>
                  <a:cubicBezTo>
                    <a:pt x="1546" y="1161"/>
                    <a:pt x="1542" y="1165"/>
                    <a:pt x="1535" y="1168"/>
                  </a:cubicBezTo>
                  <a:cubicBezTo>
                    <a:pt x="1528" y="1172"/>
                    <a:pt x="1522" y="1172"/>
                    <a:pt x="1518" y="1175"/>
                  </a:cubicBezTo>
                  <a:cubicBezTo>
                    <a:pt x="1508" y="1179"/>
                    <a:pt x="1497" y="1182"/>
                    <a:pt x="1491" y="1185"/>
                  </a:cubicBezTo>
                  <a:cubicBezTo>
                    <a:pt x="1497" y="1185"/>
                    <a:pt x="1508" y="1182"/>
                    <a:pt x="1518" y="1179"/>
                  </a:cubicBezTo>
                  <a:cubicBezTo>
                    <a:pt x="1525" y="1175"/>
                    <a:pt x="1532" y="1175"/>
                    <a:pt x="1538" y="1172"/>
                  </a:cubicBezTo>
                  <a:cubicBezTo>
                    <a:pt x="1542" y="1168"/>
                    <a:pt x="1549" y="1168"/>
                    <a:pt x="1555" y="1165"/>
                  </a:cubicBezTo>
                  <a:cubicBezTo>
                    <a:pt x="1613" y="1141"/>
                    <a:pt x="1685" y="1083"/>
                    <a:pt x="1750" y="988"/>
                  </a:cubicBezTo>
                  <a:cubicBezTo>
                    <a:pt x="1780" y="940"/>
                    <a:pt x="1811" y="886"/>
                    <a:pt x="1838" y="825"/>
                  </a:cubicBezTo>
                  <a:cubicBezTo>
                    <a:pt x="1865" y="760"/>
                    <a:pt x="1893" y="692"/>
                    <a:pt x="1910" y="614"/>
                  </a:cubicBezTo>
                  <a:cubicBezTo>
                    <a:pt x="1919" y="573"/>
                    <a:pt x="1926" y="532"/>
                    <a:pt x="1926" y="488"/>
                  </a:cubicBezTo>
                  <a:cubicBezTo>
                    <a:pt x="1926" y="467"/>
                    <a:pt x="1923" y="444"/>
                    <a:pt x="1919" y="420"/>
                  </a:cubicBezTo>
                  <a:cubicBezTo>
                    <a:pt x="1916" y="400"/>
                    <a:pt x="1910" y="376"/>
                    <a:pt x="1902" y="351"/>
                  </a:cubicBezTo>
                  <a:cubicBezTo>
                    <a:pt x="1885" y="307"/>
                    <a:pt x="1865" y="267"/>
                    <a:pt x="1831" y="226"/>
                  </a:cubicBezTo>
                  <a:cubicBezTo>
                    <a:pt x="1817" y="205"/>
                    <a:pt x="1800" y="188"/>
                    <a:pt x="1783" y="172"/>
                  </a:cubicBezTo>
                  <a:cubicBezTo>
                    <a:pt x="1763" y="155"/>
                    <a:pt x="1746" y="138"/>
                    <a:pt x="1726" y="124"/>
                  </a:cubicBezTo>
                  <a:cubicBezTo>
                    <a:pt x="1644" y="62"/>
                    <a:pt x="1542" y="22"/>
                    <a:pt x="1433" y="5"/>
                  </a:cubicBezTo>
                  <a:cubicBezTo>
                    <a:pt x="1409" y="2"/>
                    <a:pt x="1385" y="0"/>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0"/>
            <p:cNvSpPr/>
            <p:nvPr/>
          </p:nvSpPr>
          <p:spPr>
            <a:xfrm>
              <a:off x="571757" y="1009770"/>
              <a:ext cx="1580" cy="2853"/>
            </a:xfrm>
            <a:custGeom>
              <a:avLst/>
              <a:gdLst/>
              <a:ahLst/>
              <a:cxnLst/>
              <a:rect l="l" t="t" r="r" b="b"/>
              <a:pathLst>
                <a:path w="36" h="65" extrusionOk="0">
                  <a:moveTo>
                    <a:pt x="4" y="0"/>
                  </a:moveTo>
                  <a:lnTo>
                    <a:pt x="4" y="4"/>
                  </a:lnTo>
                  <a:cubicBezTo>
                    <a:pt x="7" y="8"/>
                    <a:pt x="4" y="11"/>
                    <a:pt x="4" y="14"/>
                  </a:cubicBezTo>
                  <a:cubicBezTo>
                    <a:pt x="7" y="17"/>
                    <a:pt x="4" y="21"/>
                    <a:pt x="4" y="21"/>
                  </a:cubicBezTo>
                  <a:lnTo>
                    <a:pt x="4" y="31"/>
                  </a:lnTo>
                  <a:lnTo>
                    <a:pt x="4" y="41"/>
                  </a:lnTo>
                  <a:lnTo>
                    <a:pt x="4" y="48"/>
                  </a:lnTo>
                  <a:cubicBezTo>
                    <a:pt x="4" y="52"/>
                    <a:pt x="4" y="55"/>
                    <a:pt x="1" y="58"/>
                  </a:cubicBezTo>
                  <a:lnTo>
                    <a:pt x="1" y="61"/>
                  </a:lnTo>
                  <a:lnTo>
                    <a:pt x="4" y="61"/>
                  </a:lnTo>
                  <a:cubicBezTo>
                    <a:pt x="6" y="64"/>
                    <a:pt x="8" y="65"/>
                    <a:pt x="11" y="65"/>
                  </a:cubicBezTo>
                  <a:cubicBezTo>
                    <a:pt x="14" y="65"/>
                    <a:pt x="16" y="64"/>
                    <a:pt x="18" y="61"/>
                  </a:cubicBezTo>
                  <a:cubicBezTo>
                    <a:pt x="21" y="58"/>
                    <a:pt x="24" y="55"/>
                    <a:pt x="28" y="52"/>
                  </a:cubicBezTo>
                  <a:cubicBezTo>
                    <a:pt x="31" y="45"/>
                    <a:pt x="35" y="38"/>
                    <a:pt x="35" y="35"/>
                  </a:cubicBezTo>
                  <a:cubicBezTo>
                    <a:pt x="35" y="28"/>
                    <a:pt x="35" y="21"/>
                    <a:pt x="31" y="14"/>
                  </a:cubicBezTo>
                  <a:cubicBezTo>
                    <a:pt x="28" y="11"/>
                    <a:pt x="24" y="8"/>
                    <a:pt x="21" y="4"/>
                  </a:cubicBezTo>
                  <a:cubicBezTo>
                    <a:pt x="15" y="0"/>
                    <a:pt x="11" y="0"/>
                    <a:pt x="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0"/>
            <p:cNvSpPr/>
            <p:nvPr/>
          </p:nvSpPr>
          <p:spPr>
            <a:xfrm>
              <a:off x="554285" y="1012009"/>
              <a:ext cx="105492" cy="93990"/>
            </a:xfrm>
            <a:custGeom>
              <a:avLst/>
              <a:gdLst/>
              <a:ahLst/>
              <a:cxnLst/>
              <a:rect l="l" t="t" r="r" b="b"/>
              <a:pathLst>
                <a:path w="2403" h="2141" extrusionOk="0">
                  <a:moveTo>
                    <a:pt x="0" y="1"/>
                  </a:moveTo>
                  <a:cubicBezTo>
                    <a:pt x="0" y="1"/>
                    <a:pt x="52" y="31"/>
                    <a:pt x="147" y="89"/>
                  </a:cubicBezTo>
                  <a:cubicBezTo>
                    <a:pt x="239" y="147"/>
                    <a:pt x="368" y="232"/>
                    <a:pt x="528" y="334"/>
                  </a:cubicBezTo>
                  <a:cubicBezTo>
                    <a:pt x="688" y="433"/>
                    <a:pt x="868" y="552"/>
                    <a:pt x="1069" y="671"/>
                  </a:cubicBezTo>
                  <a:cubicBezTo>
                    <a:pt x="1171" y="732"/>
                    <a:pt x="1273" y="793"/>
                    <a:pt x="1382" y="855"/>
                  </a:cubicBezTo>
                  <a:cubicBezTo>
                    <a:pt x="1487" y="916"/>
                    <a:pt x="1596" y="977"/>
                    <a:pt x="1699" y="1042"/>
                  </a:cubicBezTo>
                  <a:cubicBezTo>
                    <a:pt x="1804" y="1106"/>
                    <a:pt x="1903" y="1174"/>
                    <a:pt x="1994" y="1249"/>
                  </a:cubicBezTo>
                  <a:cubicBezTo>
                    <a:pt x="2082" y="1327"/>
                    <a:pt x="2164" y="1409"/>
                    <a:pt x="2219" y="1500"/>
                  </a:cubicBezTo>
                  <a:cubicBezTo>
                    <a:pt x="2246" y="1545"/>
                    <a:pt x="2266" y="1593"/>
                    <a:pt x="2280" y="1640"/>
                  </a:cubicBezTo>
                  <a:cubicBezTo>
                    <a:pt x="2290" y="1688"/>
                    <a:pt x="2297" y="1739"/>
                    <a:pt x="2290" y="1786"/>
                  </a:cubicBezTo>
                  <a:cubicBezTo>
                    <a:pt x="2283" y="1882"/>
                    <a:pt x="2239" y="1963"/>
                    <a:pt x="2171" y="2011"/>
                  </a:cubicBezTo>
                  <a:cubicBezTo>
                    <a:pt x="2137" y="2035"/>
                    <a:pt x="2099" y="2056"/>
                    <a:pt x="2062" y="2065"/>
                  </a:cubicBezTo>
                  <a:cubicBezTo>
                    <a:pt x="2025" y="2076"/>
                    <a:pt x="1988" y="2083"/>
                    <a:pt x="1950" y="2086"/>
                  </a:cubicBezTo>
                  <a:cubicBezTo>
                    <a:pt x="1929" y="2088"/>
                    <a:pt x="1909" y="2089"/>
                    <a:pt x="1889" y="2089"/>
                  </a:cubicBezTo>
                  <a:cubicBezTo>
                    <a:pt x="1841" y="2089"/>
                    <a:pt x="1798" y="2084"/>
                    <a:pt x="1760" y="2079"/>
                  </a:cubicBezTo>
                  <a:cubicBezTo>
                    <a:pt x="1705" y="2072"/>
                    <a:pt x="1664" y="2062"/>
                    <a:pt x="1633" y="2059"/>
                  </a:cubicBezTo>
                  <a:cubicBezTo>
                    <a:pt x="1606" y="2052"/>
                    <a:pt x="1589" y="2048"/>
                    <a:pt x="1589" y="2048"/>
                  </a:cubicBezTo>
                  <a:lnTo>
                    <a:pt x="1589" y="2048"/>
                  </a:lnTo>
                  <a:cubicBezTo>
                    <a:pt x="1589" y="2048"/>
                    <a:pt x="1606" y="2056"/>
                    <a:pt x="1633" y="2065"/>
                  </a:cubicBezTo>
                  <a:cubicBezTo>
                    <a:pt x="1661" y="2076"/>
                    <a:pt x="1702" y="2089"/>
                    <a:pt x="1752" y="2106"/>
                  </a:cubicBezTo>
                  <a:cubicBezTo>
                    <a:pt x="1807" y="2120"/>
                    <a:pt x="1872" y="2133"/>
                    <a:pt x="1953" y="2141"/>
                  </a:cubicBezTo>
                  <a:cubicBezTo>
                    <a:pt x="1991" y="2141"/>
                    <a:pt x="2035" y="2141"/>
                    <a:pt x="2079" y="2130"/>
                  </a:cubicBezTo>
                  <a:cubicBezTo>
                    <a:pt x="2123" y="2123"/>
                    <a:pt x="2171" y="2106"/>
                    <a:pt x="2215" y="2076"/>
                  </a:cubicBezTo>
                  <a:cubicBezTo>
                    <a:pt x="2259" y="2048"/>
                    <a:pt x="2300" y="2011"/>
                    <a:pt x="2331" y="1963"/>
                  </a:cubicBezTo>
                  <a:cubicBezTo>
                    <a:pt x="2361" y="1913"/>
                    <a:pt x="2382" y="1858"/>
                    <a:pt x="2392" y="1800"/>
                  </a:cubicBezTo>
                  <a:cubicBezTo>
                    <a:pt x="2402" y="1739"/>
                    <a:pt x="2402" y="1678"/>
                    <a:pt x="2392" y="1616"/>
                  </a:cubicBezTo>
                  <a:cubicBezTo>
                    <a:pt x="2379" y="1555"/>
                    <a:pt x="2355" y="1494"/>
                    <a:pt x="2324" y="1439"/>
                  </a:cubicBezTo>
                  <a:cubicBezTo>
                    <a:pt x="2266" y="1327"/>
                    <a:pt x="2174" y="1232"/>
                    <a:pt x="2079" y="1147"/>
                  </a:cubicBezTo>
                  <a:cubicBezTo>
                    <a:pt x="1984" y="1065"/>
                    <a:pt x="1878" y="990"/>
                    <a:pt x="1770" y="926"/>
                  </a:cubicBezTo>
                  <a:cubicBezTo>
                    <a:pt x="1661" y="858"/>
                    <a:pt x="1552" y="797"/>
                    <a:pt x="1446" y="739"/>
                  </a:cubicBezTo>
                  <a:cubicBezTo>
                    <a:pt x="1338" y="681"/>
                    <a:pt x="1232" y="623"/>
                    <a:pt x="1127" y="569"/>
                  </a:cubicBezTo>
                  <a:cubicBezTo>
                    <a:pt x="923" y="456"/>
                    <a:pt x="725" y="365"/>
                    <a:pt x="559" y="280"/>
                  </a:cubicBezTo>
                  <a:cubicBezTo>
                    <a:pt x="392" y="194"/>
                    <a:pt x="249" y="130"/>
                    <a:pt x="154" y="79"/>
                  </a:cubicBezTo>
                  <a:cubicBezTo>
                    <a:pt x="55" y="3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0"/>
            <p:cNvSpPr/>
            <p:nvPr/>
          </p:nvSpPr>
          <p:spPr>
            <a:xfrm>
              <a:off x="590108" y="1102664"/>
              <a:ext cx="78318" cy="145836"/>
            </a:xfrm>
            <a:custGeom>
              <a:avLst/>
              <a:gdLst/>
              <a:ahLst/>
              <a:cxnLst/>
              <a:rect l="l" t="t" r="r" b="b"/>
              <a:pathLst>
                <a:path w="1784" h="3322" extrusionOk="0">
                  <a:moveTo>
                    <a:pt x="1049" y="1975"/>
                  </a:moveTo>
                  <a:lnTo>
                    <a:pt x="1049" y="1975"/>
                  </a:lnTo>
                  <a:cubicBezTo>
                    <a:pt x="1049" y="1976"/>
                    <a:pt x="1049" y="1978"/>
                    <a:pt x="1049" y="1980"/>
                  </a:cubicBezTo>
                  <a:lnTo>
                    <a:pt x="1049" y="1980"/>
                  </a:lnTo>
                  <a:lnTo>
                    <a:pt x="1049" y="1980"/>
                  </a:lnTo>
                  <a:cubicBezTo>
                    <a:pt x="1049" y="1978"/>
                    <a:pt x="1049" y="1976"/>
                    <a:pt x="1049" y="1975"/>
                  </a:cubicBezTo>
                  <a:close/>
                  <a:moveTo>
                    <a:pt x="770" y="0"/>
                  </a:moveTo>
                  <a:cubicBezTo>
                    <a:pt x="770" y="1"/>
                    <a:pt x="787" y="11"/>
                    <a:pt x="821" y="35"/>
                  </a:cubicBezTo>
                  <a:cubicBezTo>
                    <a:pt x="855" y="55"/>
                    <a:pt x="903" y="89"/>
                    <a:pt x="957" y="137"/>
                  </a:cubicBezTo>
                  <a:cubicBezTo>
                    <a:pt x="1012" y="187"/>
                    <a:pt x="1076" y="249"/>
                    <a:pt x="1144" y="327"/>
                  </a:cubicBezTo>
                  <a:cubicBezTo>
                    <a:pt x="1209" y="405"/>
                    <a:pt x="1274" y="501"/>
                    <a:pt x="1341" y="606"/>
                  </a:cubicBezTo>
                  <a:cubicBezTo>
                    <a:pt x="1409" y="711"/>
                    <a:pt x="1470" y="834"/>
                    <a:pt x="1525" y="966"/>
                  </a:cubicBezTo>
                  <a:cubicBezTo>
                    <a:pt x="1583" y="1099"/>
                    <a:pt x="1634" y="1239"/>
                    <a:pt x="1647" y="1388"/>
                  </a:cubicBezTo>
                  <a:cubicBezTo>
                    <a:pt x="1654" y="1463"/>
                    <a:pt x="1651" y="1538"/>
                    <a:pt x="1630" y="1610"/>
                  </a:cubicBezTo>
                  <a:cubicBezTo>
                    <a:pt x="1613" y="1681"/>
                    <a:pt x="1580" y="1749"/>
                    <a:pt x="1532" y="1803"/>
                  </a:cubicBezTo>
                  <a:cubicBezTo>
                    <a:pt x="1508" y="1831"/>
                    <a:pt x="1484" y="1858"/>
                    <a:pt x="1454" y="1875"/>
                  </a:cubicBezTo>
                  <a:cubicBezTo>
                    <a:pt x="1423" y="1895"/>
                    <a:pt x="1393" y="1909"/>
                    <a:pt x="1358" y="1919"/>
                  </a:cubicBezTo>
                  <a:cubicBezTo>
                    <a:pt x="1338" y="1925"/>
                    <a:pt x="1316" y="1927"/>
                    <a:pt x="1293" y="1927"/>
                  </a:cubicBezTo>
                  <a:cubicBezTo>
                    <a:pt x="1246" y="1927"/>
                    <a:pt x="1198" y="1916"/>
                    <a:pt x="1154" y="1895"/>
                  </a:cubicBezTo>
                  <a:cubicBezTo>
                    <a:pt x="1148" y="1892"/>
                    <a:pt x="1141" y="1889"/>
                    <a:pt x="1134" y="1885"/>
                  </a:cubicBezTo>
                  <a:lnTo>
                    <a:pt x="1127" y="1881"/>
                  </a:lnTo>
                  <a:lnTo>
                    <a:pt x="1120" y="1878"/>
                  </a:lnTo>
                  <a:lnTo>
                    <a:pt x="1110" y="1868"/>
                  </a:lnTo>
                  <a:cubicBezTo>
                    <a:pt x="1096" y="1858"/>
                    <a:pt x="1083" y="1844"/>
                    <a:pt x="1069" y="1834"/>
                  </a:cubicBezTo>
                  <a:cubicBezTo>
                    <a:pt x="1069" y="1834"/>
                    <a:pt x="1062" y="1823"/>
                    <a:pt x="1059" y="1817"/>
                  </a:cubicBezTo>
                  <a:lnTo>
                    <a:pt x="1049" y="1796"/>
                  </a:lnTo>
                  <a:cubicBezTo>
                    <a:pt x="1042" y="1783"/>
                    <a:pt x="1035" y="1770"/>
                    <a:pt x="1029" y="1756"/>
                  </a:cubicBezTo>
                  <a:cubicBezTo>
                    <a:pt x="1012" y="1759"/>
                    <a:pt x="998" y="1759"/>
                    <a:pt x="985" y="1762"/>
                  </a:cubicBezTo>
                  <a:lnTo>
                    <a:pt x="974" y="1766"/>
                  </a:lnTo>
                  <a:lnTo>
                    <a:pt x="957" y="1766"/>
                  </a:lnTo>
                  <a:cubicBezTo>
                    <a:pt x="940" y="1770"/>
                    <a:pt x="923" y="1773"/>
                    <a:pt x="906" y="1779"/>
                  </a:cubicBezTo>
                  <a:cubicBezTo>
                    <a:pt x="916" y="1881"/>
                    <a:pt x="927" y="2018"/>
                    <a:pt x="930" y="2045"/>
                  </a:cubicBezTo>
                  <a:cubicBezTo>
                    <a:pt x="933" y="2099"/>
                    <a:pt x="936" y="2150"/>
                    <a:pt x="936" y="2205"/>
                  </a:cubicBezTo>
                  <a:cubicBezTo>
                    <a:pt x="940" y="2307"/>
                    <a:pt x="936" y="2406"/>
                    <a:pt x="923" y="2504"/>
                  </a:cubicBezTo>
                  <a:cubicBezTo>
                    <a:pt x="903" y="2654"/>
                    <a:pt x="862" y="2797"/>
                    <a:pt x="797" y="2919"/>
                  </a:cubicBezTo>
                  <a:cubicBezTo>
                    <a:pt x="763" y="2980"/>
                    <a:pt x="726" y="3035"/>
                    <a:pt x="682" y="3082"/>
                  </a:cubicBezTo>
                  <a:cubicBezTo>
                    <a:pt x="638" y="3130"/>
                    <a:pt x="589" y="3175"/>
                    <a:pt x="539" y="3205"/>
                  </a:cubicBezTo>
                  <a:cubicBezTo>
                    <a:pt x="487" y="3236"/>
                    <a:pt x="437" y="3252"/>
                    <a:pt x="382" y="3259"/>
                  </a:cubicBezTo>
                  <a:cubicBezTo>
                    <a:pt x="372" y="3261"/>
                    <a:pt x="361" y="3261"/>
                    <a:pt x="351" y="3261"/>
                  </a:cubicBezTo>
                  <a:cubicBezTo>
                    <a:pt x="311" y="3261"/>
                    <a:pt x="272" y="3252"/>
                    <a:pt x="239" y="3236"/>
                  </a:cubicBezTo>
                  <a:cubicBezTo>
                    <a:pt x="195" y="3215"/>
                    <a:pt x="158" y="3188"/>
                    <a:pt x="127" y="3157"/>
                  </a:cubicBezTo>
                  <a:cubicBezTo>
                    <a:pt x="96" y="3126"/>
                    <a:pt x="73" y="3093"/>
                    <a:pt x="59" y="3062"/>
                  </a:cubicBezTo>
                  <a:cubicBezTo>
                    <a:pt x="25" y="2997"/>
                    <a:pt x="11" y="2939"/>
                    <a:pt x="11" y="2899"/>
                  </a:cubicBezTo>
                  <a:cubicBezTo>
                    <a:pt x="8" y="2881"/>
                    <a:pt x="11" y="2864"/>
                    <a:pt x="11" y="2855"/>
                  </a:cubicBezTo>
                  <a:lnTo>
                    <a:pt x="11" y="2841"/>
                  </a:lnTo>
                  <a:cubicBezTo>
                    <a:pt x="11" y="2841"/>
                    <a:pt x="11" y="2844"/>
                    <a:pt x="8" y="2855"/>
                  </a:cubicBezTo>
                  <a:cubicBezTo>
                    <a:pt x="8" y="2864"/>
                    <a:pt x="5" y="2881"/>
                    <a:pt x="5" y="2899"/>
                  </a:cubicBezTo>
                  <a:cubicBezTo>
                    <a:pt x="1" y="2939"/>
                    <a:pt x="8" y="3001"/>
                    <a:pt x="35" y="3073"/>
                  </a:cubicBezTo>
                  <a:cubicBezTo>
                    <a:pt x="49" y="3106"/>
                    <a:pt x="73" y="3144"/>
                    <a:pt x="100" y="3181"/>
                  </a:cubicBezTo>
                  <a:cubicBezTo>
                    <a:pt x="131" y="3215"/>
                    <a:pt x="168" y="3252"/>
                    <a:pt x="216" y="3280"/>
                  </a:cubicBezTo>
                  <a:cubicBezTo>
                    <a:pt x="259" y="3305"/>
                    <a:pt x="314" y="3321"/>
                    <a:pt x="373" y="3321"/>
                  </a:cubicBezTo>
                  <a:cubicBezTo>
                    <a:pt x="378" y="3321"/>
                    <a:pt x="383" y="3321"/>
                    <a:pt x="389" y="3321"/>
                  </a:cubicBezTo>
                  <a:cubicBezTo>
                    <a:pt x="450" y="3321"/>
                    <a:pt x="518" y="3300"/>
                    <a:pt x="576" y="3269"/>
                  </a:cubicBezTo>
                  <a:cubicBezTo>
                    <a:pt x="638" y="3236"/>
                    <a:pt x="691" y="3195"/>
                    <a:pt x="743" y="3144"/>
                  </a:cubicBezTo>
                  <a:cubicBezTo>
                    <a:pt x="794" y="3093"/>
                    <a:pt x="842" y="3032"/>
                    <a:pt x="883" y="2966"/>
                  </a:cubicBezTo>
                  <a:cubicBezTo>
                    <a:pt x="960" y="2837"/>
                    <a:pt x="1015" y="2681"/>
                    <a:pt x="1038" y="2517"/>
                  </a:cubicBezTo>
                  <a:cubicBezTo>
                    <a:pt x="1056" y="2415"/>
                    <a:pt x="1059" y="2310"/>
                    <a:pt x="1059" y="2201"/>
                  </a:cubicBezTo>
                  <a:cubicBezTo>
                    <a:pt x="1059" y="2130"/>
                    <a:pt x="1052" y="2018"/>
                    <a:pt x="1049" y="1983"/>
                  </a:cubicBezTo>
                  <a:lnTo>
                    <a:pt x="1052" y="1983"/>
                  </a:lnTo>
                  <a:lnTo>
                    <a:pt x="1059" y="1987"/>
                  </a:lnTo>
                  <a:lnTo>
                    <a:pt x="1073" y="1997"/>
                  </a:lnTo>
                  <a:cubicBezTo>
                    <a:pt x="1079" y="2001"/>
                    <a:pt x="1090" y="2007"/>
                    <a:pt x="1100" y="2011"/>
                  </a:cubicBezTo>
                  <a:cubicBezTo>
                    <a:pt x="1157" y="2040"/>
                    <a:pt x="1222" y="2054"/>
                    <a:pt x="1286" y="2054"/>
                  </a:cubicBezTo>
                  <a:cubicBezTo>
                    <a:pt x="1321" y="2054"/>
                    <a:pt x="1355" y="2050"/>
                    <a:pt x="1389" y="2041"/>
                  </a:cubicBezTo>
                  <a:cubicBezTo>
                    <a:pt x="1491" y="2018"/>
                    <a:pt x="1569" y="1956"/>
                    <a:pt x="1630" y="1881"/>
                  </a:cubicBezTo>
                  <a:cubicBezTo>
                    <a:pt x="1750" y="1735"/>
                    <a:pt x="1784" y="1542"/>
                    <a:pt x="1760" y="1374"/>
                  </a:cubicBezTo>
                  <a:cubicBezTo>
                    <a:pt x="1740" y="1208"/>
                    <a:pt x="1674" y="1058"/>
                    <a:pt x="1610" y="929"/>
                  </a:cubicBezTo>
                  <a:cubicBezTo>
                    <a:pt x="1542" y="796"/>
                    <a:pt x="1474" y="674"/>
                    <a:pt x="1399" y="569"/>
                  </a:cubicBezTo>
                  <a:cubicBezTo>
                    <a:pt x="1250" y="358"/>
                    <a:pt x="1087" y="211"/>
                    <a:pt x="967" y="123"/>
                  </a:cubicBezTo>
                  <a:cubicBezTo>
                    <a:pt x="906" y="82"/>
                    <a:pt x="858" y="52"/>
                    <a:pt x="825" y="31"/>
                  </a:cubicBezTo>
                  <a:cubicBezTo>
                    <a:pt x="787" y="11"/>
                    <a:pt x="770" y="1"/>
                    <a:pt x="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0"/>
            <p:cNvSpPr/>
            <p:nvPr/>
          </p:nvSpPr>
          <p:spPr>
            <a:xfrm>
              <a:off x="1191945" y="408550"/>
              <a:ext cx="378023" cy="149699"/>
            </a:xfrm>
            <a:custGeom>
              <a:avLst/>
              <a:gdLst/>
              <a:ahLst/>
              <a:cxnLst/>
              <a:rect l="l" t="t" r="r" b="b"/>
              <a:pathLst>
                <a:path w="8611" h="3410" extrusionOk="0">
                  <a:moveTo>
                    <a:pt x="1" y="0"/>
                  </a:moveTo>
                  <a:lnTo>
                    <a:pt x="1" y="0"/>
                  </a:lnTo>
                  <a:cubicBezTo>
                    <a:pt x="1" y="0"/>
                    <a:pt x="25" y="45"/>
                    <a:pt x="76" y="127"/>
                  </a:cubicBezTo>
                  <a:cubicBezTo>
                    <a:pt x="127" y="208"/>
                    <a:pt x="198" y="327"/>
                    <a:pt x="297" y="474"/>
                  </a:cubicBezTo>
                  <a:cubicBezTo>
                    <a:pt x="494" y="769"/>
                    <a:pt x="790" y="1184"/>
                    <a:pt x="1191" y="1640"/>
                  </a:cubicBezTo>
                  <a:cubicBezTo>
                    <a:pt x="1290" y="1755"/>
                    <a:pt x="1399" y="1875"/>
                    <a:pt x="1511" y="1994"/>
                  </a:cubicBezTo>
                  <a:cubicBezTo>
                    <a:pt x="1569" y="2052"/>
                    <a:pt x="1627" y="2113"/>
                    <a:pt x="1685" y="2174"/>
                  </a:cubicBezTo>
                  <a:cubicBezTo>
                    <a:pt x="1746" y="2232"/>
                    <a:pt x="1808" y="2293"/>
                    <a:pt x="1875" y="2351"/>
                  </a:cubicBezTo>
                  <a:cubicBezTo>
                    <a:pt x="1946" y="2408"/>
                    <a:pt x="2021" y="2460"/>
                    <a:pt x="2110" y="2497"/>
                  </a:cubicBezTo>
                  <a:cubicBezTo>
                    <a:pt x="2182" y="2525"/>
                    <a:pt x="2260" y="2541"/>
                    <a:pt x="2340" y="2541"/>
                  </a:cubicBezTo>
                  <a:cubicBezTo>
                    <a:pt x="2358" y="2541"/>
                    <a:pt x="2377" y="2540"/>
                    <a:pt x="2395" y="2538"/>
                  </a:cubicBezTo>
                  <a:cubicBezTo>
                    <a:pt x="2494" y="2524"/>
                    <a:pt x="2599" y="2484"/>
                    <a:pt x="2668" y="2402"/>
                  </a:cubicBezTo>
                  <a:cubicBezTo>
                    <a:pt x="2739" y="2320"/>
                    <a:pt x="2770" y="2215"/>
                    <a:pt x="2777" y="2113"/>
                  </a:cubicBezTo>
                  <a:cubicBezTo>
                    <a:pt x="2780" y="2072"/>
                    <a:pt x="2780" y="2031"/>
                    <a:pt x="2780" y="1990"/>
                  </a:cubicBezTo>
                  <a:lnTo>
                    <a:pt x="2777" y="1980"/>
                  </a:lnTo>
                  <a:lnTo>
                    <a:pt x="2777" y="1977"/>
                  </a:lnTo>
                  <a:lnTo>
                    <a:pt x="2777" y="1970"/>
                  </a:lnTo>
                  <a:lnTo>
                    <a:pt x="2777" y="1959"/>
                  </a:lnTo>
                  <a:cubicBezTo>
                    <a:pt x="2777" y="1964"/>
                    <a:pt x="2780" y="1964"/>
                    <a:pt x="2783" y="1967"/>
                  </a:cubicBezTo>
                  <a:lnTo>
                    <a:pt x="2783" y="1973"/>
                  </a:lnTo>
                  <a:lnTo>
                    <a:pt x="2787" y="1977"/>
                  </a:lnTo>
                  <a:lnTo>
                    <a:pt x="2787" y="1980"/>
                  </a:lnTo>
                  <a:lnTo>
                    <a:pt x="2817" y="2021"/>
                  </a:lnTo>
                  <a:cubicBezTo>
                    <a:pt x="2828" y="2035"/>
                    <a:pt x="2838" y="2052"/>
                    <a:pt x="2852" y="2066"/>
                  </a:cubicBezTo>
                  <a:cubicBezTo>
                    <a:pt x="2899" y="2127"/>
                    <a:pt x="2946" y="2188"/>
                    <a:pt x="2998" y="2242"/>
                  </a:cubicBezTo>
                  <a:cubicBezTo>
                    <a:pt x="3100" y="2361"/>
                    <a:pt x="3209" y="2470"/>
                    <a:pt x="3328" y="2576"/>
                  </a:cubicBezTo>
                  <a:cubicBezTo>
                    <a:pt x="3389" y="2630"/>
                    <a:pt x="3447" y="2681"/>
                    <a:pt x="3511" y="2728"/>
                  </a:cubicBezTo>
                  <a:cubicBezTo>
                    <a:pt x="3573" y="2780"/>
                    <a:pt x="3637" y="2824"/>
                    <a:pt x="3706" y="2868"/>
                  </a:cubicBezTo>
                  <a:cubicBezTo>
                    <a:pt x="3736" y="2892"/>
                    <a:pt x="3770" y="2912"/>
                    <a:pt x="3804" y="2933"/>
                  </a:cubicBezTo>
                  <a:cubicBezTo>
                    <a:pt x="3838" y="2956"/>
                    <a:pt x="3872" y="2977"/>
                    <a:pt x="3906" y="2997"/>
                  </a:cubicBezTo>
                  <a:lnTo>
                    <a:pt x="4012" y="3055"/>
                  </a:lnTo>
                  <a:lnTo>
                    <a:pt x="4120" y="3110"/>
                  </a:lnTo>
                  <a:cubicBezTo>
                    <a:pt x="4138" y="3120"/>
                    <a:pt x="4155" y="3130"/>
                    <a:pt x="4175" y="3137"/>
                  </a:cubicBezTo>
                  <a:lnTo>
                    <a:pt x="4232" y="3164"/>
                  </a:lnTo>
                  <a:cubicBezTo>
                    <a:pt x="4270" y="3181"/>
                    <a:pt x="4307" y="3198"/>
                    <a:pt x="4345" y="3215"/>
                  </a:cubicBezTo>
                  <a:cubicBezTo>
                    <a:pt x="4423" y="3242"/>
                    <a:pt x="4498" y="3276"/>
                    <a:pt x="4576" y="3300"/>
                  </a:cubicBezTo>
                  <a:cubicBezTo>
                    <a:pt x="4654" y="3327"/>
                    <a:pt x="4736" y="3347"/>
                    <a:pt x="4814" y="3368"/>
                  </a:cubicBezTo>
                  <a:cubicBezTo>
                    <a:pt x="4896" y="3392"/>
                    <a:pt x="4978" y="3405"/>
                    <a:pt x="5063" y="3409"/>
                  </a:cubicBezTo>
                  <a:cubicBezTo>
                    <a:pt x="5074" y="3409"/>
                    <a:pt x="5086" y="3409"/>
                    <a:pt x="5097" y="3409"/>
                  </a:cubicBezTo>
                  <a:cubicBezTo>
                    <a:pt x="5174" y="3409"/>
                    <a:pt x="5251" y="3397"/>
                    <a:pt x="5325" y="3361"/>
                  </a:cubicBezTo>
                  <a:cubicBezTo>
                    <a:pt x="5410" y="3324"/>
                    <a:pt x="5477" y="3249"/>
                    <a:pt x="5512" y="3160"/>
                  </a:cubicBezTo>
                  <a:cubicBezTo>
                    <a:pt x="5543" y="3075"/>
                    <a:pt x="5543" y="2984"/>
                    <a:pt x="5532" y="2902"/>
                  </a:cubicBezTo>
                  <a:cubicBezTo>
                    <a:pt x="5525" y="2882"/>
                    <a:pt x="5522" y="2862"/>
                    <a:pt x="5515" y="2841"/>
                  </a:cubicBezTo>
                  <a:lnTo>
                    <a:pt x="5508" y="2813"/>
                  </a:lnTo>
                  <a:lnTo>
                    <a:pt x="5508" y="2807"/>
                  </a:lnTo>
                  <a:lnTo>
                    <a:pt x="5505" y="2804"/>
                  </a:lnTo>
                  <a:lnTo>
                    <a:pt x="5505" y="2800"/>
                  </a:lnTo>
                  <a:lnTo>
                    <a:pt x="5502" y="2800"/>
                  </a:lnTo>
                  <a:lnTo>
                    <a:pt x="5502" y="2796"/>
                  </a:lnTo>
                  <a:lnTo>
                    <a:pt x="5505" y="2800"/>
                  </a:lnTo>
                  <a:lnTo>
                    <a:pt x="5512" y="2800"/>
                  </a:lnTo>
                  <a:cubicBezTo>
                    <a:pt x="5525" y="2807"/>
                    <a:pt x="5539" y="2813"/>
                    <a:pt x="5549" y="2817"/>
                  </a:cubicBezTo>
                  <a:cubicBezTo>
                    <a:pt x="5570" y="2827"/>
                    <a:pt x="5587" y="2834"/>
                    <a:pt x="5604" y="2841"/>
                  </a:cubicBezTo>
                  <a:cubicBezTo>
                    <a:pt x="5678" y="2871"/>
                    <a:pt x="5747" y="2898"/>
                    <a:pt x="5818" y="2923"/>
                  </a:cubicBezTo>
                  <a:cubicBezTo>
                    <a:pt x="6182" y="3052"/>
                    <a:pt x="6549" y="3123"/>
                    <a:pt x="6903" y="3140"/>
                  </a:cubicBezTo>
                  <a:cubicBezTo>
                    <a:pt x="6984" y="3145"/>
                    <a:pt x="7065" y="3148"/>
                    <a:pt x="7145" y="3148"/>
                  </a:cubicBezTo>
                  <a:cubicBezTo>
                    <a:pt x="7236" y="3148"/>
                    <a:pt x="7326" y="3144"/>
                    <a:pt x="7413" y="3137"/>
                  </a:cubicBezTo>
                  <a:cubicBezTo>
                    <a:pt x="7580" y="3123"/>
                    <a:pt x="7740" y="3096"/>
                    <a:pt x="7886" y="3052"/>
                  </a:cubicBezTo>
                  <a:cubicBezTo>
                    <a:pt x="8036" y="3008"/>
                    <a:pt x="8171" y="2939"/>
                    <a:pt x="8284" y="2851"/>
                  </a:cubicBezTo>
                  <a:cubicBezTo>
                    <a:pt x="8396" y="2760"/>
                    <a:pt x="8482" y="2650"/>
                    <a:pt x="8536" y="2535"/>
                  </a:cubicBezTo>
                  <a:cubicBezTo>
                    <a:pt x="8590" y="2422"/>
                    <a:pt x="8611" y="2300"/>
                    <a:pt x="8600" y="2191"/>
                  </a:cubicBezTo>
                  <a:cubicBezTo>
                    <a:pt x="8600" y="2164"/>
                    <a:pt x="8594" y="2137"/>
                    <a:pt x="8587" y="2110"/>
                  </a:cubicBezTo>
                  <a:cubicBezTo>
                    <a:pt x="8580" y="2086"/>
                    <a:pt x="8576" y="2058"/>
                    <a:pt x="8563" y="2038"/>
                  </a:cubicBezTo>
                  <a:cubicBezTo>
                    <a:pt x="8546" y="1990"/>
                    <a:pt x="8522" y="1950"/>
                    <a:pt x="8495" y="1912"/>
                  </a:cubicBezTo>
                  <a:cubicBezTo>
                    <a:pt x="8441" y="1841"/>
                    <a:pt x="8376" y="1786"/>
                    <a:pt x="8318" y="1752"/>
                  </a:cubicBezTo>
                  <a:cubicBezTo>
                    <a:pt x="8257" y="1719"/>
                    <a:pt x="8199" y="1705"/>
                    <a:pt x="8151" y="1698"/>
                  </a:cubicBezTo>
                  <a:cubicBezTo>
                    <a:pt x="8127" y="1694"/>
                    <a:pt x="8107" y="1691"/>
                    <a:pt x="8087" y="1691"/>
                  </a:cubicBezTo>
                  <a:cubicBezTo>
                    <a:pt x="8069" y="1694"/>
                    <a:pt x="8056" y="1694"/>
                    <a:pt x="8042" y="1694"/>
                  </a:cubicBezTo>
                  <a:cubicBezTo>
                    <a:pt x="8019" y="1701"/>
                    <a:pt x="8005" y="1701"/>
                    <a:pt x="8005" y="1701"/>
                  </a:cubicBezTo>
                  <a:cubicBezTo>
                    <a:pt x="8005" y="1701"/>
                    <a:pt x="8019" y="1701"/>
                    <a:pt x="8042" y="1698"/>
                  </a:cubicBezTo>
                  <a:cubicBezTo>
                    <a:pt x="8056" y="1694"/>
                    <a:pt x="8069" y="1694"/>
                    <a:pt x="8087" y="1694"/>
                  </a:cubicBezTo>
                  <a:cubicBezTo>
                    <a:pt x="8107" y="1694"/>
                    <a:pt x="8127" y="1698"/>
                    <a:pt x="8151" y="1701"/>
                  </a:cubicBezTo>
                  <a:cubicBezTo>
                    <a:pt x="8196" y="1711"/>
                    <a:pt x="8253" y="1728"/>
                    <a:pt x="8311" y="1766"/>
                  </a:cubicBezTo>
                  <a:cubicBezTo>
                    <a:pt x="8369" y="1800"/>
                    <a:pt x="8427" y="1854"/>
                    <a:pt x="8478" y="1926"/>
                  </a:cubicBezTo>
                  <a:cubicBezTo>
                    <a:pt x="8502" y="1964"/>
                    <a:pt x="8526" y="2000"/>
                    <a:pt x="8539" y="2048"/>
                  </a:cubicBezTo>
                  <a:cubicBezTo>
                    <a:pt x="8549" y="2069"/>
                    <a:pt x="8553" y="2093"/>
                    <a:pt x="8559" y="2116"/>
                  </a:cubicBezTo>
                  <a:cubicBezTo>
                    <a:pt x="8563" y="2140"/>
                    <a:pt x="8567" y="2168"/>
                    <a:pt x="8567" y="2191"/>
                  </a:cubicBezTo>
                  <a:cubicBezTo>
                    <a:pt x="8573" y="2297"/>
                    <a:pt x="8549" y="2408"/>
                    <a:pt x="8495" y="2518"/>
                  </a:cubicBezTo>
                  <a:cubicBezTo>
                    <a:pt x="8441" y="2623"/>
                    <a:pt x="8355" y="2725"/>
                    <a:pt x="8250" y="2804"/>
                  </a:cubicBezTo>
                  <a:cubicBezTo>
                    <a:pt x="8141" y="2885"/>
                    <a:pt x="8012" y="2946"/>
                    <a:pt x="7869" y="2987"/>
                  </a:cubicBezTo>
                  <a:cubicBezTo>
                    <a:pt x="7726" y="3028"/>
                    <a:pt x="7570" y="3052"/>
                    <a:pt x="7410" y="3062"/>
                  </a:cubicBezTo>
                  <a:cubicBezTo>
                    <a:pt x="7340" y="3066"/>
                    <a:pt x="7270" y="3068"/>
                    <a:pt x="7200" y="3068"/>
                  </a:cubicBezTo>
                  <a:cubicBezTo>
                    <a:pt x="7104" y="3068"/>
                    <a:pt x="7006" y="3064"/>
                    <a:pt x="6906" y="3058"/>
                  </a:cubicBezTo>
                  <a:cubicBezTo>
                    <a:pt x="6563" y="3031"/>
                    <a:pt x="6206" y="2960"/>
                    <a:pt x="5852" y="2831"/>
                  </a:cubicBezTo>
                  <a:cubicBezTo>
                    <a:pt x="5780" y="2807"/>
                    <a:pt x="5712" y="2780"/>
                    <a:pt x="5645" y="2749"/>
                  </a:cubicBezTo>
                  <a:cubicBezTo>
                    <a:pt x="5628" y="2742"/>
                    <a:pt x="5607" y="2735"/>
                    <a:pt x="5590" y="2725"/>
                  </a:cubicBezTo>
                  <a:lnTo>
                    <a:pt x="5563" y="2715"/>
                  </a:lnTo>
                  <a:lnTo>
                    <a:pt x="5546" y="2708"/>
                  </a:lnTo>
                  <a:lnTo>
                    <a:pt x="5522" y="2694"/>
                  </a:lnTo>
                  <a:cubicBezTo>
                    <a:pt x="5485" y="2678"/>
                    <a:pt x="5450" y="2661"/>
                    <a:pt x="5413" y="2640"/>
                  </a:cubicBezTo>
                  <a:cubicBezTo>
                    <a:pt x="5375" y="2623"/>
                    <a:pt x="5339" y="2603"/>
                    <a:pt x="5298" y="2582"/>
                  </a:cubicBezTo>
                  <a:lnTo>
                    <a:pt x="5298" y="2582"/>
                  </a:lnTo>
                  <a:cubicBezTo>
                    <a:pt x="5314" y="2620"/>
                    <a:pt x="5325" y="2647"/>
                    <a:pt x="5342" y="2684"/>
                  </a:cubicBezTo>
                  <a:cubicBezTo>
                    <a:pt x="5359" y="2719"/>
                    <a:pt x="5372" y="2755"/>
                    <a:pt x="5383" y="2790"/>
                  </a:cubicBezTo>
                  <a:lnTo>
                    <a:pt x="5400" y="2837"/>
                  </a:lnTo>
                  <a:lnTo>
                    <a:pt x="5403" y="2848"/>
                  </a:lnTo>
                  <a:lnTo>
                    <a:pt x="5403" y="2854"/>
                  </a:lnTo>
                  <a:lnTo>
                    <a:pt x="5406" y="2868"/>
                  </a:lnTo>
                  <a:cubicBezTo>
                    <a:pt x="5410" y="2885"/>
                    <a:pt x="5413" y="2902"/>
                    <a:pt x="5416" y="2919"/>
                  </a:cubicBezTo>
                  <a:cubicBezTo>
                    <a:pt x="5427" y="2991"/>
                    <a:pt x="5427" y="3062"/>
                    <a:pt x="5403" y="3120"/>
                  </a:cubicBezTo>
                  <a:cubicBezTo>
                    <a:pt x="5379" y="3181"/>
                    <a:pt x="5334" y="3232"/>
                    <a:pt x="5273" y="3259"/>
                  </a:cubicBezTo>
                  <a:cubicBezTo>
                    <a:pt x="5223" y="3286"/>
                    <a:pt x="5159" y="3297"/>
                    <a:pt x="5095" y="3297"/>
                  </a:cubicBezTo>
                  <a:cubicBezTo>
                    <a:pt x="5086" y="3297"/>
                    <a:pt x="5078" y="3297"/>
                    <a:pt x="5069" y="3297"/>
                  </a:cubicBezTo>
                  <a:cubicBezTo>
                    <a:pt x="4995" y="3293"/>
                    <a:pt x="4916" y="3280"/>
                    <a:pt x="4841" y="3262"/>
                  </a:cubicBezTo>
                  <a:cubicBezTo>
                    <a:pt x="4767" y="3239"/>
                    <a:pt x="4689" y="3222"/>
                    <a:pt x="4614" y="3195"/>
                  </a:cubicBezTo>
                  <a:cubicBezTo>
                    <a:pt x="4535" y="3171"/>
                    <a:pt x="4461" y="3140"/>
                    <a:pt x="4386" y="3110"/>
                  </a:cubicBezTo>
                  <a:cubicBezTo>
                    <a:pt x="4351" y="3096"/>
                    <a:pt x="4314" y="3079"/>
                    <a:pt x="4277" y="3062"/>
                  </a:cubicBezTo>
                  <a:lnTo>
                    <a:pt x="4222" y="3038"/>
                  </a:lnTo>
                  <a:cubicBezTo>
                    <a:pt x="4205" y="3028"/>
                    <a:pt x="4185" y="3021"/>
                    <a:pt x="4168" y="3011"/>
                  </a:cubicBezTo>
                  <a:lnTo>
                    <a:pt x="4066" y="2960"/>
                  </a:lnTo>
                  <a:lnTo>
                    <a:pt x="3964" y="2902"/>
                  </a:lnTo>
                  <a:cubicBezTo>
                    <a:pt x="3930" y="2882"/>
                    <a:pt x="3896" y="2862"/>
                    <a:pt x="3862" y="2841"/>
                  </a:cubicBezTo>
                  <a:cubicBezTo>
                    <a:pt x="3831" y="2821"/>
                    <a:pt x="3797" y="2800"/>
                    <a:pt x="3763" y="2780"/>
                  </a:cubicBezTo>
                  <a:cubicBezTo>
                    <a:pt x="3702" y="2735"/>
                    <a:pt x="3637" y="2691"/>
                    <a:pt x="3576" y="2644"/>
                  </a:cubicBezTo>
                  <a:cubicBezTo>
                    <a:pt x="3515" y="2596"/>
                    <a:pt x="3457" y="2548"/>
                    <a:pt x="3400" y="2497"/>
                  </a:cubicBezTo>
                  <a:cubicBezTo>
                    <a:pt x="3284" y="2395"/>
                    <a:pt x="3175" y="2290"/>
                    <a:pt x="3076" y="2174"/>
                  </a:cubicBezTo>
                  <a:cubicBezTo>
                    <a:pt x="3025" y="2119"/>
                    <a:pt x="2981" y="2061"/>
                    <a:pt x="2933" y="2004"/>
                  </a:cubicBezTo>
                  <a:cubicBezTo>
                    <a:pt x="2923" y="1987"/>
                    <a:pt x="2910" y="1973"/>
                    <a:pt x="2899" y="1959"/>
                  </a:cubicBezTo>
                  <a:lnTo>
                    <a:pt x="2865" y="1909"/>
                  </a:lnTo>
                  <a:cubicBezTo>
                    <a:pt x="2844" y="1878"/>
                    <a:pt x="2821" y="1851"/>
                    <a:pt x="2800" y="1813"/>
                  </a:cubicBezTo>
                  <a:lnTo>
                    <a:pt x="2770" y="1763"/>
                  </a:lnTo>
                  <a:lnTo>
                    <a:pt x="2739" y="1719"/>
                  </a:lnTo>
                  <a:cubicBezTo>
                    <a:pt x="2719" y="1722"/>
                    <a:pt x="2698" y="1722"/>
                    <a:pt x="2681" y="1725"/>
                  </a:cubicBezTo>
                  <a:cubicBezTo>
                    <a:pt x="2675" y="1732"/>
                    <a:pt x="2665" y="1742"/>
                    <a:pt x="2634" y="1759"/>
                  </a:cubicBezTo>
                  <a:cubicBezTo>
                    <a:pt x="2640" y="1783"/>
                    <a:pt x="2644" y="1804"/>
                    <a:pt x="2651" y="1827"/>
                  </a:cubicBezTo>
                  <a:cubicBezTo>
                    <a:pt x="2654" y="1851"/>
                    <a:pt x="2657" y="1871"/>
                    <a:pt x="2661" y="1892"/>
                  </a:cubicBezTo>
                  <a:cubicBezTo>
                    <a:pt x="2665" y="1912"/>
                    <a:pt x="2668" y="1932"/>
                    <a:pt x="2671" y="1953"/>
                  </a:cubicBezTo>
                  <a:cubicBezTo>
                    <a:pt x="2671" y="1959"/>
                    <a:pt x="2671" y="1970"/>
                    <a:pt x="2675" y="1980"/>
                  </a:cubicBezTo>
                  <a:lnTo>
                    <a:pt x="2675" y="1997"/>
                  </a:lnTo>
                  <a:cubicBezTo>
                    <a:pt x="2678" y="2035"/>
                    <a:pt x="2678" y="2072"/>
                    <a:pt x="2678" y="2106"/>
                  </a:cubicBezTo>
                  <a:cubicBezTo>
                    <a:pt x="2675" y="2195"/>
                    <a:pt x="2648" y="2276"/>
                    <a:pt x="2596" y="2341"/>
                  </a:cubicBezTo>
                  <a:cubicBezTo>
                    <a:pt x="2546" y="2402"/>
                    <a:pt x="2467" y="2439"/>
                    <a:pt x="2386" y="2453"/>
                  </a:cubicBezTo>
                  <a:cubicBezTo>
                    <a:pt x="2368" y="2455"/>
                    <a:pt x="2350" y="2457"/>
                    <a:pt x="2332" y="2457"/>
                  </a:cubicBezTo>
                  <a:cubicBezTo>
                    <a:pt x="2267" y="2457"/>
                    <a:pt x="2202" y="2443"/>
                    <a:pt x="2141" y="2422"/>
                  </a:cubicBezTo>
                  <a:cubicBezTo>
                    <a:pt x="2062" y="2392"/>
                    <a:pt x="1991" y="2344"/>
                    <a:pt x="1923" y="2293"/>
                  </a:cubicBezTo>
                  <a:cubicBezTo>
                    <a:pt x="1858" y="2239"/>
                    <a:pt x="1797" y="2181"/>
                    <a:pt x="1736" y="2123"/>
                  </a:cubicBezTo>
                  <a:cubicBezTo>
                    <a:pt x="1674" y="2066"/>
                    <a:pt x="1613" y="2008"/>
                    <a:pt x="1559" y="1950"/>
                  </a:cubicBezTo>
                  <a:cubicBezTo>
                    <a:pt x="1443" y="1834"/>
                    <a:pt x="1334" y="1719"/>
                    <a:pt x="1232" y="1606"/>
                  </a:cubicBezTo>
                  <a:cubicBezTo>
                    <a:pt x="824" y="1157"/>
                    <a:pt x="514" y="755"/>
                    <a:pt x="310" y="463"/>
                  </a:cubicBezTo>
                  <a:cubicBezTo>
                    <a:pt x="208" y="320"/>
                    <a:pt x="130" y="204"/>
                    <a:pt x="79" y="123"/>
                  </a:cubicBezTo>
                  <a:cubicBezTo>
                    <a:pt x="28"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0"/>
            <p:cNvSpPr/>
            <p:nvPr/>
          </p:nvSpPr>
          <p:spPr>
            <a:xfrm>
              <a:off x="1473306" y="419526"/>
              <a:ext cx="59177" cy="52460"/>
            </a:xfrm>
            <a:custGeom>
              <a:avLst/>
              <a:gdLst/>
              <a:ahLst/>
              <a:cxnLst/>
              <a:rect l="l" t="t" r="r" b="b"/>
              <a:pathLst>
                <a:path w="1348" h="1195" extrusionOk="0">
                  <a:moveTo>
                    <a:pt x="630" y="1"/>
                  </a:moveTo>
                  <a:cubicBezTo>
                    <a:pt x="555" y="1"/>
                    <a:pt x="478" y="12"/>
                    <a:pt x="402" y="36"/>
                  </a:cubicBezTo>
                  <a:cubicBezTo>
                    <a:pt x="334" y="56"/>
                    <a:pt x="266" y="87"/>
                    <a:pt x="201" y="131"/>
                  </a:cubicBezTo>
                  <a:cubicBezTo>
                    <a:pt x="140" y="175"/>
                    <a:pt x="82" y="237"/>
                    <a:pt x="52" y="312"/>
                  </a:cubicBezTo>
                  <a:cubicBezTo>
                    <a:pt x="18" y="387"/>
                    <a:pt x="7" y="464"/>
                    <a:pt x="4" y="543"/>
                  </a:cubicBezTo>
                  <a:cubicBezTo>
                    <a:pt x="1" y="621"/>
                    <a:pt x="11" y="700"/>
                    <a:pt x="32" y="775"/>
                  </a:cubicBezTo>
                  <a:cubicBezTo>
                    <a:pt x="55" y="849"/>
                    <a:pt x="89" y="921"/>
                    <a:pt x="140" y="985"/>
                  </a:cubicBezTo>
                  <a:cubicBezTo>
                    <a:pt x="188" y="1047"/>
                    <a:pt x="249" y="1101"/>
                    <a:pt x="321" y="1138"/>
                  </a:cubicBezTo>
                  <a:cubicBezTo>
                    <a:pt x="393" y="1175"/>
                    <a:pt x="474" y="1195"/>
                    <a:pt x="555" y="1195"/>
                  </a:cubicBezTo>
                  <a:cubicBezTo>
                    <a:pt x="631" y="1195"/>
                    <a:pt x="706" y="1178"/>
                    <a:pt x="773" y="1142"/>
                  </a:cubicBezTo>
                  <a:cubicBezTo>
                    <a:pt x="844" y="1108"/>
                    <a:pt x="899" y="1047"/>
                    <a:pt x="936" y="982"/>
                  </a:cubicBezTo>
                  <a:cubicBezTo>
                    <a:pt x="971" y="918"/>
                    <a:pt x="987" y="846"/>
                    <a:pt x="984" y="775"/>
                  </a:cubicBezTo>
                  <a:cubicBezTo>
                    <a:pt x="987" y="740"/>
                    <a:pt x="977" y="703"/>
                    <a:pt x="971" y="673"/>
                  </a:cubicBezTo>
                  <a:cubicBezTo>
                    <a:pt x="957" y="638"/>
                    <a:pt x="943" y="607"/>
                    <a:pt x="922" y="580"/>
                  </a:cubicBezTo>
                  <a:cubicBezTo>
                    <a:pt x="885" y="526"/>
                    <a:pt x="831" y="485"/>
                    <a:pt x="779" y="461"/>
                  </a:cubicBezTo>
                  <a:cubicBezTo>
                    <a:pt x="729" y="434"/>
                    <a:pt x="671" y="417"/>
                    <a:pt x="616" y="417"/>
                  </a:cubicBezTo>
                  <a:cubicBezTo>
                    <a:pt x="558" y="417"/>
                    <a:pt x="504" y="441"/>
                    <a:pt x="470" y="478"/>
                  </a:cubicBezTo>
                  <a:cubicBezTo>
                    <a:pt x="440" y="519"/>
                    <a:pt x="426" y="563"/>
                    <a:pt x="423" y="604"/>
                  </a:cubicBezTo>
                  <a:cubicBezTo>
                    <a:pt x="419" y="645"/>
                    <a:pt x="426" y="682"/>
                    <a:pt x="436" y="713"/>
                  </a:cubicBezTo>
                  <a:cubicBezTo>
                    <a:pt x="460" y="778"/>
                    <a:pt x="501" y="815"/>
                    <a:pt x="535" y="829"/>
                  </a:cubicBezTo>
                  <a:cubicBezTo>
                    <a:pt x="552" y="836"/>
                    <a:pt x="562" y="836"/>
                    <a:pt x="572" y="836"/>
                  </a:cubicBezTo>
                  <a:cubicBezTo>
                    <a:pt x="566" y="832"/>
                    <a:pt x="552" y="829"/>
                    <a:pt x="538" y="822"/>
                  </a:cubicBezTo>
                  <a:cubicBezTo>
                    <a:pt x="508" y="805"/>
                    <a:pt x="473" y="767"/>
                    <a:pt x="460" y="706"/>
                  </a:cubicBezTo>
                  <a:cubicBezTo>
                    <a:pt x="450" y="679"/>
                    <a:pt x="450" y="645"/>
                    <a:pt x="453" y="607"/>
                  </a:cubicBezTo>
                  <a:cubicBezTo>
                    <a:pt x="460" y="574"/>
                    <a:pt x="477" y="536"/>
                    <a:pt x="504" y="509"/>
                  </a:cubicBezTo>
                  <a:cubicBezTo>
                    <a:pt x="529" y="484"/>
                    <a:pt x="564" y="471"/>
                    <a:pt x="601" y="471"/>
                  </a:cubicBezTo>
                  <a:cubicBezTo>
                    <a:pt x="605" y="471"/>
                    <a:pt x="609" y="471"/>
                    <a:pt x="613" y="472"/>
                  </a:cubicBezTo>
                  <a:cubicBezTo>
                    <a:pt x="657" y="475"/>
                    <a:pt x="705" y="495"/>
                    <a:pt x="749" y="519"/>
                  </a:cubicBezTo>
                  <a:cubicBezTo>
                    <a:pt x="790" y="546"/>
                    <a:pt x="831" y="580"/>
                    <a:pt x="858" y="624"/>
                  </a:cubicBezTo>
                  <a:cubicBezTo>
                    <a:pt x="872" y="645"/>
                    <a:pt x="878" y="669"/>
                    <a:pt x="885" y="696"/>
                  </a:cubicBezTo>
                  <a:cubicBezTo>
                    <a:pt x="892" y="720"/>
                    <a:pt x="895" y="747"/>
                    <a:pt x="892" y="775"/>
                  </a:cubicBezTo>
                  <a:cubicBezTo>
                    <a:pt x="889" y="883"/>
                    <a:pt x="828" y="999"/>
                    <a:pt x="726" y="1053"/>
                  </a:cubicBezTo>
                  <a:cubicBezTo>
                    <a:pt x="678" y="1078"/>
                    <a:pt x="622" y="1091"/>
                    <a:pt x="564" y="1091"/>
                  </a:cubicBezTo>
                  <a:cubicBezTo>
                    <a:pt x="497" y="1091"/>
                    <a:pt x="428" y="1074"/>
                    <a:pt x="368" y="1043"/>
                  </a:cubicBezTo>
                  <a:cubicBezTo>
                    <a:pt x="252" y="989"/>
                    <a:pt x="170" y="873"/>
                    <a:pt x="134" y="744"/>
                  </a:cubicBezTo>
                  <a:cubicBezTo>
                    <a:pt x="113" y="679"/>
                    <a:pt x="106" y="611"/>
                    <a:pt x="106" y="546"/>
                  </a:cubicBezTo>
                  <a:cubicBezTo>
                    <a:pt x="106" y="478"/>
                    <a:pt x="120" y="411"/>
                    <a:pt x="144" y="353"/>
                  </a:cubicBezTo>
                  <a:cubicBezTo>
                    <a:pt x="191" y="237"/>
                    <a:pt x="310" y="162"/>
                    <a:pt x="429" y="122"/>
                  </a:cubicBezTo>
                  <a:cubicBezTo>
                    <a:pt x="508" y="95"/>
                    <a:pt x="590" y="83"/>
                    <a:pt x="669" y="83"/>
                  </a:cubicBezTo>
                  <a:cubicBezTo>
                    <a:pt x="713" y="83"/>
                    <a:pt x="756" y="87"/>
                    <a:pt x="797" y="94"/>
                  </a:cubicBezTo>
                  <a:cubicBezTo>
                    <a:pt x="916" y="114"/>
                    <a:pt x="1021" y="166"/>
                    <a:pt x="1100" y="233"/>
                  </a:cubicBezTo>
                  <a:cubicBezTo>
                    <a:pt x="1181" y="298"/>
                    <a:pt x="1236" y="380"/>
                    <a:pt x="1273" y="458"/>
                  </a:cubicBezTo>
                  <a:cubicBezTo>
                    <a:pt x="1310" y="536"/>
                    <a:pt x="1327" y="611"/>
                    <a:pt x="1331" y="676"/>
                  </a:cubicBezTo>
                  <a:cubicBezTo>
                    <a:pt x="1338" y="737"/>
                    <a:pt x="1331" y="788"/>
                    <a:pt x="1327" y="822"/>
                  </a:cubicBezTo>
                  <a:cubicBezTo>
                    <a:pt x="1321" y="856"/>
                    <a:pt x="1317" y="873"/>
                    <a:pt x="1317" y="873"/>
                  </a:cubicBezTo>
                  <a:cubicBezTo>
                    <a:pt x="1317" y="873"/>
                    <a:pt x="1321" y="856"/>
                    <a:pt x="1331" y="822"/>
                  </a:cubicBezTo>
                  <a:cubicBezTo>
                    <a:pt x="1338" y="788"/>
                    <a:pt x="1348" y="740"/>
                    <a:pt x="1348" y="676"/>
                  </a:cubicBezTo>
                  <a:cubicBezTo>
                    <a:pt x="1348" y="611"/>
                    <a:pt x="1338" y="530"/>
                    <a:pt x="1307" y="444"/>
                  </a:cubicBezTo>
                  <a:cubicBezTo>
                    <a:pt x="1277" y="359"/>
                    <a:pt x="1222" y="268"/>
                    <a:pt x="1137" y="189"/>
                  </a:cubicBezTo>
                  <a:cubicBezTo>
                    <a:pt x="1055" y="111"/>
                    <a:pt x="939" y="50"/>
                    <a:pt x="814" y="23"/>
                  </a:cubicBezTo>
                  <a:cubicBezTo>
                    <a:pt x="755" y="9"/>
                    <a:pt x="693"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0"/>
            <p:cNvSpPr/>
            <p:nvPr/>
          </p:nvSpPr>
          <p:spPr>
            <a:xfrm>
              <a:off x="952422" y="311925"/>
              <a:ext cx="455638" cy="189692"/>
            </a:xfrm>
            <a:custGeom>
              <a:avLst/>
              <a:gdLst/>
              <a:ahLst/>
              <a:cxnLst/>
              <a:rect l="l" t="t" r="r" b="b"/>
              <a:pathLst>
                <a:path w="10379" h="4321" extrusionOk="0">
                  <a:moveTo>
                    <a:pt x="1232" y="1"/>
                  </a:moveTo>
                  <a:cubicBezTo>
                    <a:pt x="1174" y="1"/>
                    <a:pt x="1116" y="4"/>
                    <a:pt x="1062" y="4"/>
                  </a:cubicBezTo>
                  <a:lnTo>
                    <a:pt x="902" y="4"/>
                  </a:lnTo>
                  <a:cubicBezTo>
                    <a:pt x="851" y="4"/>
                    <a:pt x="800" y="4"/>
                    <a:pt x="753" y="7"/>
                  </a:cubicBezTo>
                  <a:cubicBezTo>
                    <a:pt x="657" y="14"/>
                    <a:pt x="572" y="17"/>
                    <a:pt x="494" y="21"/>
                  </a:cubicBezTo>
                  <a:cubicBezTo>
                    <a:pt x="412" y="25"/>
                    <a:pt x="345" y="31"/>
                    <a:pt x="283" y="38"/>
                  </a:cubicBezTo>
                  <a:cubicBezTo>
                    <a:pt x="222" y="45"/>
                    <a:pt x="171" y="51"/>
                    <a:pt x="130" y="55"/>
                  </a:cubicBezTo>
                  <a:cubicBezTo>
                    <a:pt x="45" y="62"/>
                    <a:pt x="1" y="65"/>
                    <a:pt x="1" y="65"/>
                  </a:cubicBezTo>
                  <a:cubicBezTo>
                    <a:pt x="1" y="65"/>
                    <a:pt x="45" y="69"/>
                    <a:pt x="130" y="69"/>
                  </a:cubicBezTo>
                  <a:lnTo>
                    <a:pt x="283" y="69"/>
                  </a:lnTo>
                  <a:cubicBezTo>
                    <a:pt x="345" y="72"/>
                    <a:pt x="416" y="72"/>
                    <a:pt x="494" y="75"/>
                  </a:cubicBezTo>
                  <a:cubicBezTo>
                    <a:pt x="572" y="78"/>
                    <a:pt x="657" y="82"/>
                    <a:pt x="753" y="86"/>
                  </a:cubicBezTo>
                  <a:cubicBezTo>
                    <a:pt x="800" y="89"/>
                    <a:pt x="847" y="92"/>
                    <a:pt x="899" y="96"/>
                  </a:cubicBezTo>
                  <a:cubicBezTo>
                    <a:pt x="949" y="103"/>
                    <a:pt x="1004" y="106"/>
                    <a:pt x="1055" y="109"/>
                  </a:cubicBezTo>
                  <a:cubicBezTo>
                    <a:pt x="1110" y="113"/>
                    <a:pt x="1167" y="119"/>
                    <a:pt x="1225" y="123"/>
                  </a:cubicBezTo>
                  <a:cubicBezTo>
                    <a:pt x="1283" y="130"/>
                    <a:pt x="1341" y="136"/>
                    <a:pt x="1402" y="144"/>
                  </a:cubicBezTo>
                  <a:cubicBezTo>
                    <a:pt x="1463" y="150"/>
                    <a:pt x="1524" y="157"/>
                    <a:pt x="1590" y="164"/>
                  </a:cubicBezTo>
                  <a:cubicBezTo>
                    <a:pt x="1651" y="171"/>
                    <a:pt x="1715" y="180"/>
                    <a:pt x="1783" y="191"/>
                  </a:cubicBezTo>
                  <a:cubicBezTo>
                    <a:pt x="2310" y="259"/>
                    <a:pt x="2923" y="392"/>
                    <a:pt x="3559" y="582"/>
                  </a:cubicBezTo>
                  <a:cubicBezTo>
                    <a:pt x="3637" y="606"/>
                    <a:pt x="3719" y="637"/>
                    <a:pt x="3797" y="661"/>
                  </a:cubicBezTo>
                  <a:cubicBezTo>
                    <a:pt x="3838" y="674"/>
                    <a:pt x="3879" y="687"/>
                    <a:pt x="3920" y="701"/>
                  </a:cubicBezTo>
                  <a:lnTo>
                    <a:pt x="3978" y="722"/>
                  </a:lnTo>
                  <a:lnTo>
                    <a:pt x="4039" y="742"/>
                  </a:lnTo>
                  <a:cubicBezTo>
                    <a:pt x="4198" y="803"/>
                    <a:pt x="4361" y="861"/>
                    <a:pt x="4521" y="929"/>
                  </a:cubicBezTo>
                  <a:cubicBezTo>
                    <a:pt x="4848" y="1055"/>
                    <a:pt x="5168" y="1212"/>
                    <a:pt x="5481" y="1372"/>
                  </a:cubicBezTo>
                  <a:cubicBezTo>
                    <a:pt x="5637" y="1457"/>
                    <a:pt x="5794" y="1535"/>
                    <a:pt x="5947" y="1630"/>
                  </a:cubicBezTo>
                  <a:cubicBezTo>
                    <a:pt x="6022" y="1674"/>
                    <a:pt x="6096" y="1719"/>
                    <a:pt x="6171" y="1763"/>
                  </a:cubicBezTo>
                  <a:cubicBezTo>
                    <a:pt x="6246" y="1810"/>
                    <a:pt x="6321" y="1858"/>
                    <a:pt x="6396" y="1902"/>
                  </a:cubicBezTo>
                  <a:cubicBezTo>
                    <a:pt x="6688" y="2092"/>
                    <a:pt x="6974" y="2287"/>
                    <a:pt x="7246" y="2480"/>
                  </a:cubicBezTo>
                  <a:cubicBezTo>
                    <a:pt x="7794" y="2868"/>
                    <a:pt x="8311" y="3232"/>
                    <a:pt x="8767" y="3521"/>
                  </a:cubicBezTo>
                  <a:cubicBezTo>
                    <a:pt x="9226" y="3810"/>
                    <a:pt x="9631" y="4011"/>
                    <a:pt x="9920" y="4137"/>
                  </a:cubicBezTo>
                  <a:cubicBezTo>
                    <a:pt x="9991" y="4168"/>
                    <a:pt x="10056" y="4198"/>
                    <a:pt x="10114" y="4218"/>
                  </a:cubicBezTo>
                  <a:cubicBezTo>
                    <a:pt x="10172" y="4239"/>
                    <a:pt x="10219" y="4259"/>
                    <a:pt x="10257" y="4273"/>
                  </a:cubicBezTo>
                  <a:cubicBezTo>
                    <a:pt x="10338" y="4303"/>
                    <a:pt x="10379" y="4320"/>
                    <a:pt x="10379" y="4320"/>
                  </a:cubicBezTo>
                  <a:cubicBezTo>
                    <a:pt x="10379" y="4320"/>
                    <a:pt x="10338" y="4300"/>
                    <a:pt x="10260" y="4267"/>
                  </a:cubicBezTo>
                  <a:cubicBezTo>
                    <a:pt x="10223" y="4246"/>
                    <a:pt x="10175" y="4226"/>
                    <a:pt x="10121" y="4198"/>
                  </a:cubicBezTo>
                  <a:cubicBezTo>
                    <a:pt x="10066" y="4174"/>
                    <a:pt x="10005" y="4140"/>
                    <a:pt x="9937" y="4103"/>
                  </a:cubicBezTo>
                  <a:cubicBezTo>
                    <a:pt x="9900" y="4086"/>
                    <a:pt x="9865" y="4066"/>
                    <a:pt x="9825" y="4045"/>
                  </a:cubicBezTo>
                  <a:cubicBezTo>
                    <a:pt x="9787" y="4025"/>
                    <a:pt x="9750" y="4001"/>
                    <a:pt x="9709" y="3977"/>
                  </a:cubicBezTo>
                  <a:cubicBezTo>
                    <a:pt x="9668" y="3953"/>
                    <a:pt x="9624" y="3929"/>
                    <a:pt x="9583" y="3906"/>
                  </a:cubicBezTo>
                  <a:cubicBezTo>
                    <a:pt x="9539" y="3879"/>
                    <a:pt x="9495" y="3848"/>
                    <a:pt x="9447" y="3821"/>
                  </a:cubicBezTo>
                  <a:cubicBezTo>
                    <a:pt x="9403" y="3790"/>
                    <a:pt x="9355" y="3763"/>
                    <a:pt x="9305" y="3729"/>
                  </a:cubicBezTo>
                  <a:cubicBezTo>
                    <a:pt x="9256" y="3698"/>
                    <a:pt x="9209" y="3664"/>
                    <a:pt x="9158" y="3630"/>
                  </a:cubicBezTo>
                  <a:cubicBezTo>
                    <a:pt x="9056" y="3562"/>
                    <a:pt x="8950" y="3487"/>
                    <a:pt x="8842" y="3413"/>
                  </a:cubicBezTo>
                  <a:cubicBezTo>
                    <a:pt x="8402" y="3103"/>
                    <a:pt x="7920" y="2705"/>
                    <a:pt x="7386" y="2293"/>
                  </a:cubicBezTo>
                  <a:cubicBezTo>
                    <a:pt x="7117" y="2089"/>
                    <a:pt x="6838" y="1879"/>
                    <a:pt x="6542" y="1678"/>
                  </a:cubicBezTo>
                  <a:cubicBezTo>
                    <a:pt x="6468" y="1630"/>
                    <a:pt x="6392" y="1579"/>
                    <a:pt x="6317" y="1532"/>
                  </a:cubicBezTo>
                  <a:cubicBezTo>
                    <a:pt x="6239" y="1483"/>
                    <a:pt x="6161" y="1439"/>
                    <a:pt x="6086" y="1392"/>
                  </a:cubicBezTo>
                  <a:cubicBezTo>
                    <a:pt x="5930" y="1296"/>
                    <a:pt x="5770" y="1212"/>
                    <a:pt x="5610" y="1123"/>
                  </a:cubicBezTo>
                  <a:cubicBezTo>
                    <a:pt x="5287" y="960"/>
                    <a:pt x="4957" y="807"/>
                    <a:pt x="4623" y="678"/>
                  </a:cubicBezTo>
                  <a:cubicBezTo>
                    <a:pt x="4457" y="609"/>
                    <a:pt x="4287" y="555"/>
                    <a:pt x="4124" y="497"/>
                  </a:cubicBezTo>
                  <a:lnTo>
                    <a:pt x="4062" y="477"/>
                  </a:lnTo>
                  <a:lnTo>
                    <a:pt x="3998" y="456"/>
                  </a:lnTo>
                  <a:cubicBezTo>
                    <a:pt x="3957" y="446"/>
                    <a:pt x="3916" y="433"/>
                    <a:pt x="3871" y="419"/>
                  </a:cubicBezTo>
                  <a:cubicBezTo>
                    <a:pt x="3790" y="395"/>
                    <a:pt x="3708" y="372"/>
                    <a:pt x="3626" y="348"/>
                  </a:cubicBezTo>
                  <a:cubicBezTo>
                    <a:pt x="2970" y="171"/>
                    <a:pt x="2341" y="78"/>
                    <a:pt x="1800" y="31"/>
                  </a:cubicBezTo>
                  <a:cubicBezTo>
                    <a:pt x="1732" y="28"/>
                    <a:pt x="1667" y="17"/>
                    <a:pt x="1603" y="14"/>
                  </a:cubicBezTo>
                  <a:cubicBezTo>
                    <a:pt x="1535" y="14"/>
                    <a:pt x="1474" y="11"/>
                    <a:pt x="1412" y="7"/>
                  </a:cubicBezTo>
                  <a:cubicBezTo>
                    <a:pt x="1351" y="7"/>
                    <a:pt x="1290" y="4"/>
                    <a:pt x="1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0"/>
            <p:cNvSpPr/>
            <p:nvPr/>
          </p:nvSpPr>
          <p:spPr>
            <a:xfrm>
              <a:off x="1184351" y="341953"/>
              <a:ext cx="219719" cy="139821"/>
            </a:xfrm>
            <a:custGeom>
              <a:avLst/>
              <a:gdLst/>
              <a:ahLst/>
              <a:cxnLst/>
              <a:rect l="l" t="t" r="r" b="b"/>
              <a:pathLst>
                <a:path w="5005" h="3185" extrusionOk="0">
                  <a:moveTo>
                    <a:pt x="1" y="0"/>
                  </a:moveTo>
                  <a:cubicBezTo>
                    <a:pt x="1" y="0"/>
                    <a:pt x="21" y="11"/>
                    <a:pt x="62" y="27"/>
                  </a:cubicBezTo>
                  <a:cubicBezTo>
                    <a:pt x="103" y="44"/>
                    <a:pt x="160" y="72"/>
                    <a:pt x="235" y="109"/>
                  </a:cubicBezTo>
                  <a:cubicBezTo>
                    <a:pt x="381" y="174"/>
                    <a:pt x="589" y="283"/>
                    <a:pt x="838" y="408"/>
                  </a:cubicBezTo>
                  <a:cubicBezTo>
                    <a:pt x="1086" y="534"/>
                    <a:pt x="1361" y="701"/>
                    <a:pt x="1654" y="888"/>
                  </a:cubicBezTo>
                  <a:cubicBezTo>
                    <a:pt x="1943" y="1075"/>
                    <a:pt x="2246" y="1286"/>
                    <a:pt x="2532" y="1517"/>
                  </a:cubicBezTo>
                  <a:cubicBezTo>
                    <a:pt x="2824" y="1746"/>
                    <a:pt x="3110" y="1983"/>
                    <a:pt x="3389" y="2198"/>
                  </a:cubicBezTo>
                  <a:cubicBezTo>
                    <a:pt x="3664" y="2415"/>
                    <a:pt x="3933" y="2606"/>
                    <a:pt x="4171" y="2759"/>
                  </a:cubicBezTo>
                  <a:cubicBezTo>
                    <a:pt x="4409" y="2912"/>
                    <a:pt x="4620" y="3018"/>
                    <a:pt x="4769" y="3085"/>
                  </a:cubicBezTo>
                  <a:cubicBezTo>
                    <a:pt x="4804" y="3103"/>
                    <a:pt x="4838" y="3116"/>
                    <a:pt x="4868" y="3129"/>
                  </a:cubicBezTo>
                  <a:cubicBezTo>
                    <a:pt x="4899" y="3140"/>
                    <a:pt x="4923" y="3150"/>
                    <a:pt x="4943" y="3160"/>
                  </a:cubicBezTo>
                  <a:cubicBezTo>
                    <a:pt x="4984" y="3178"/>
                    <a:pt x="5005" y="3184"/>
                    <a:pt x="5005" y="3184"/>
                  </a:cubicBezTo>
                  <a:cubicBezTo>
                    <a:pt x="5005" y="3184"/>
                    <a:pt x="4984" y="3174"/>
                    <a:pt x="4947" y="3154"/>
                  </a:cubicBezTo>
                  <a:cubicBezTo>
                    <a:pt x="4929" y="3140"/>
                    <a:pt x="4906" y="3126"/>
                    <a:pt x="4879" y="3113"/>
                  </a:cubicBezTo>
                  <a:cubicBezTo>
                    <a:pt x="4851" y="3096"/>
                    <a:pt x="4818" y="3079"/>
                    <a:pt x="4783" y="3055"/>
                  </a:cubicBezTo>
                  <a:cubicBezTo>
                    <a:pt x="4644" y="2974"/>
                    <a:pt x="4453" y="2837"/>
                    <a:pt x="4232" y="2671"/>
                  </a:cubicBezTo>
                  <a:cubicBezTo>
                    <a:pt x="4011" y="2501"/>
                    <a:pt x="3769" y="2286"/>
                    <a:pt x="3511" y="2052"/>
                  </a:cubicBezTo>
                  <a:cubicBezTo>
                    <a:pt x="3253" y="1817"/>
                    <a:pt x="2977" y="1565"/>
                    <a:pt x="2681" y="1327"/>
                  </a:cubicBezTo>
                  <a:cubicBezTo>
                    <a:pt x="2389" y="1093"/>
                    <a:pt x="2075" y="875"/>
                    <a:pt x="1766" y="701"/>
                  </a:cubicBezTo>
                  <a:cubicBezTo>
                    <a:pt x="1460" y="521"/>
                    <a:pt x="1157" y="388"/>
                    <a:pt x="895" y="279"/>
                  </a:cubicBezTo>
                  <a:cubicBezTo>
                    <a:pt x="637" y="170"/>
                    <a:pt x="409" y="109"/>
                    <a:pt x="249" y="61"/>
                  </a:cubicBezTo>
                  <a:cubicBezTo>
                    <a:pt x="171" y="41"/>
                    <a:pt x="109" y="27"/>
                    <a:pt x="65" y="17"/>
                  </a:cubicBezTo>
                  <a:cubicBezTo>
                    <a:pt x="24"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0"/>
            <p:cNvSpPr/>
            <p:nvPr/>
          </p:nvSpPr>
          <p:spPr>
            <a:xfrm>
              <a:off x="475439" y="690963"/>
              <a:ext cx="61416" cy="279116"/>
            </a:xfrm>
            <a:custGeom>
              <a:avLst/>
              <a:gdLst/>
              <a:ahLst/>
              <a:cxnLst/>
              <a:rect l="l" t="t" r="r" b="b"/>
              <a:pathLst>
                <a:path w="1399" h="6358" extrusionOk="0">
                  <a:moveTo>
                    <a:pt x="964" y="0"/>
                  </a:moveTo>
                  <a:cubicBezTo>
                    <a:pt x="964" y="0"/>
                    <a:pt x="950" y="21"/>
                    <a:pt x="923" y="62"/>
                  </a:cubicBezTo>
                  <a:cubicBezTo>
                    <a:pt x="895" y="106"/>
                    <a:pt x="851" y="164"/>
                    <a:pt x="800" y="241"/>
                  </a:cubicBezTo>
                  <a:cubicBezTo>
                    <a:pt x="705" y="401"/>
                    <a:pt x="559" y="629"/>
                    <a:pt x="426" y="925"/>
                  </a:cubicBezTo>
                  <a:cubicBezTo>
                    <a:pt x="395" y="1000"/>
                    <a:pt x="361" y="1075"/>
                    <a:pt x="331" y="1156"/>
                  </a:cubicBezTo>
                  <a:cubicBezTo>
                    <a:pt x="300" y="1241"/>
                    <a:pt x="266" y="1323"/>
                    <a:pt x="239" y="1415"/>
                  </a:cubicBezTo>
                  <a:cubicBezTo>
                    <a:pt x="177" y="1588"/>
                    <a:pt x="127" y="1783"/>
                    <a:pt x="89" y="1983"/>
                  </a:cubicBezTo>
                  <a:cubicBezTo>
                    <a:pt x="69" y="2082"/>
                    <a:pt x="52" y="2184"/>
                    <a:pt x="38" y="2290"/>
                  </a:cubicBezTo>
                  <a:cubicBezTo>
                    <a:pt x="21" y="2395"/>
                    <a:pt x="17" y="2500"/>
                    <a:pt x="8" y="2605"/>
                  </a:cubicBezTo>
                  <a:cubicBezTo>
                    <a:pt x="0" y="2823"/>
                    <a:pt x="0" y="3041"/>
                    <a:pt x="14" y="3259"/>
                  </a:cubicBezTo>
                  <a:cubicBezTo>
                    <a:pt x="35" y="3477"/>
                    <a:pt x="66" y="3695"/>
                    <a:pt x="106" y="3905"/>
                  </a:cubicBezTo>
                  <a:cubicBezTo>
                    <a:pt x="151" y="4113"/>
                    <a:pt x="201" y="4320"/>
                    <a:pt x="266" y="4514"/>
                  </a:cubicBezTo>
                  <a:cubicBezTo>
                    <a:pt x="392" y="4902"/>
                    <a:pt x="572" y="5242"/>
                    <a:pt x="735" y="5521"/>
                  </a:cubicBezTo>
                  <a:cubicBezTo>
                    <a:pt x="898" y="5800"/>
                    <a:pt x="1076" y="6004"/>
                    <a:pt x="1198" y="6147"/>
                  </a:cubicBezTo>
                  <a:cubicBezTo>
                    <a:pt x="1259" y="6218"/>
                    <a:pt x="1314" y="6266"/>
                    <a:pt x="1347" y="6303"/>
                  </a:cubicBezTo>
                  <a:cubicBezTo>
                    <a:pt x="1382" y="6337"/>
                    <a:pt x="1399" y="6358"/>
                    <a:pt x="1399" y="6358"/>
                  </a:cubicBezTo>
                  <a:cubicBezTo>
                    <a:pt x="1399" y="6358"/>
                    <a:pt x="1385" y="6334"/>
                    <a:pt x="1361" y="6293"/>
                  </a:cubicBezTo>
                  <a:cubicBezTo>
                    <a:pt x="1334" y="6249"/>
                    <a:pt x="1294" y="6188"/>
                    <a:pt x="1249" y="6106"/>
                  </a:cubicBezTo>
                  <a:cubicBezTo>
                    <a:pt x="1154" y="5949"/>
                    <a:pt x="1038" y="5711"/>
                    <a:pt x="909" y="5429"/>
                  </a:cubicBezTo>
                  <a:cubicBezTo>
                    <a:pt x="780" y="5144"/>
                    <a:pt x="667" y="4797"/>
                    <a:pt x="572" y="4422"/>
                  </a:cubicBezTo>
                  <a:cubicBezTo>
                    <a:pt x="528" y="4235"/>
                    <a:pt x="487" y="4042"/>
                    <a:pt x="457" y="3841"/>
                  </a:cubicBezTo>
                  <a:cubicBezTo>
                    <a:pt x="426" y="3643"/>
                    <a:pt x="402" y="3439"/>
                    <a:pt x="392" y="3232"/>
                  </a:cubicBezTo>
                  <a:cubicBezTo>
                    <a:pt x="378" y="3028"/>
                    <a:pt x="375" y="2823"/>
                    <a:pt x="378" y="2623"/>
                  </a:cubicBezTo>
                  <a:cubicBezTo>
                    <a:pt x="388" y="2422"/>
                    <a:pt x="395" y="2221"/>
                    <a:pt x="413" y="2031"/>
                  </a:cubicBezTo>
                  <a:cubicBezTo>
                    <a:pt x="419" y="1980"/>
                    <a:pt x="426" y="1935"/>
                    <a:pt x="429" y="1888"/>
                  </a:cubicBezTo>
                  <a:cubicBezTo>
                    <a:pt x="436" y="1841"/>
                    <a:pt x="440" y="1792"/>
                    <a:pt x="446" y="1748"/>
                  </a:cubicBezTo>
                  <a:cubicBezTo>
                    <a:pt x="453" y="1701"/>
                    <a:pt x="460" y="1654"/>
                    <a:pt x="466" y="1609"/>
                  </a:cubicBezTo>
                  <a:cubicBezTo>
                    <a:pt x="470" y="1565"/>
                    <a:pt x="480" y="1520"/>
                    <a:pt x="487" y="1476"/>
                  </a:cubicBezTo>
                  <a:cubicBezTo>
                    <a:pt x="501" y="1388"/>
                    <a:pt x="518" y="1303"/>
                    <a:pt x="535" y="1221"/>
                  </a:cubicBezTo>
                  <a:cubicBezTo>
                    <a:pt x="555" y="1139"/>
                    <a:pt x="576" y="1062"/>
                    <a:pt x="592" y="983"/>
                  </a:cubicBezTo>
                  <a:cubicBezTo>
                    <a:pt x="674" y="680"/>
                    <a:pt x="763" y="432"/>
                    <a:pt x="841" y="262"/>
                  </a:cubicBezTo>
                  <a:cubicBezTo>
                    <a:pt x="875" y="177"/>
                    <a:pt x="909" y="112"/>
                    <a:pt x="929" y="68"/>
                  </a:cubicBezTo>
                  <a:cubicBezTo>
                    <a:pt x="953" y="24"/>
                    <a:pt x="964" y="0"/>
                    <a:pt x="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0"/>
            <p:cNvSpPr/>
            <p:nvPr/>
          </p:nvSpPr>
          <p:spPr>
            <a:xfrm>
              <a:off x="451689" y="748297"/>
              <a:ext cx="17999" cy="125642"/>
            </a:xfrm>
            <a:custGeom>
              <a:avLst/>
              <a:gdLst/>
              <a:ahLst/>
              <a:cxnLst/>
              <a:rect l="l" t="t" r="r" b="b"/>
              <a:pathLst>
                <a:path w="410" h="2862" extrusionOk="0">
                  <a:moveTo>
                    <a:pt x="409" y="1"/>
                  </a:moveTo>
                  <a:lnTo>
                    <a:pt x="409" y="1"/>
                  </a:lnTo>
                  <a:cubicBezTo>
                    <a:pt x="409" y="1"/>
                    <a:pt x="389" y="41"/>
                    <a:pt x="351" y="112"/>
                  </a:cubicBezTo>
                  <a:cubicBezTo>
                    <a:pt x="334" y="150"/>
                    <a:pt x="310" y="194"/>
                    <a:pt x="287" y="246"/>
                  </a:cubicBezTo>
                  <a:cubicBezTo>
                    <a:pt x="276" y="272"/>
                    <a:pt x="263" y="299"/>
                    <a:pt x="249" y="327"/>
                  </a:cubicBezTo>
                  <a:cubicBezTo>
                    <a:pt x="239" y="357"/>
                    <a:pt x="225" y="388"/>
                    <a:pt x="215" y="422"/>
                  </a:cubicBezTo>
                  <a:cubicBezTo>
                    <a:pt x="167" y="552"/>
                    <a:pt x="113" y="708"/>
                    <a:pt x="72" y="881"/>
                  </a:cubicBezTo>
                  <a:cubicBezTo>
                    <a:pt x="31" y="1051"/>
                    <a:pt x="15" y="1242"/>
                    <a:pt x="4" y="1429"/>
                  </a:cubicBezTo>
                  <a:cubicBezTo>
                    <a:pt x="4" y="1524"/>
                    <a:pt x="1" y="1620"/>
                    <a:pt x="11" y="1711"/>
                  </a:cubicBezTo>
                  <a:cubicBezTo>
                    <a:pt x="18" y="1803"/>
                    <a:pt x="31" y="1895"/>
                    <a:pt x="48" y="1980"/>
                  </a:cubicBezTo>
                  <a:cubicBezTo>
                    <a:pt x="79" y="2153"/>
                    <a:pt x="137" y="2313"/>
                    <a:pt x="185" y="2442"/>
                  </a:cubicBezTo>
                  <a:cubicBezTo>
                    <a:pt x="194" y="2477"/>
                    <a:pt x="208" y="2507"/>
                    <a:pt x="222" y="2538"/>
                  </a:cubicBezTo>
                  <a:cubicBezTo>
                    <a:pt x="235" y="2565"/>
                    <a:pt x="249" y="2593"/>
                    <a:pt x="263" y="2620"/>
                  </a:cubicBezTo>
                  <a:cubicBezTo>
                    <a:pt x="276" y="2643"/>
                    <a:pt x="287" y="2667"/>
                    <a:pt x="300" y="2691"/>
                  </a:cubicBezTo>
                  <a:cubicBezTo>
                    <a:pt x="310" y="2711"/>
                    <a:pt x="324" y="2731"/>
                    <a:pt x="331" y="2749"/>
                  </a:cubicBezTo>
                  <a:cubicBezTo>
                    <a:pt x="375" y="2820"/>
                    <a:pt x="395" y="2861"/>
                    <a:pt x="395" y="2861"/>
                  </a:cubicBezTo>
                  <a:cubicBezTo>
                    <a:pt x="395" y="2861"/>
                    <a:pt x="389" y="2813"/>
                    <a:pt x="378" y="2736"/>
                  </a:cubicBezTo>
                  <a:cubicBezTo>
                    <a:pt x="372" y="2695"/>
                    <a:pt x="368" y="2647"/>
                    <a:pt x="365" y="2589"/>
                  </a:cubicBezTo>
                  <a:cubicBezTo>
                    <a:pt x="362" y="2562"/>
                    <a:pt x="358" y="2531"/>
                    <a:pt x="358" y="2500"/>
                  </a:cubicBezTo>
                  <a:cubicBezTo>
                    <a:pt x="354" y="2470"/>
                    <a:pt x="351" y="2439"/>
                    <a:pt x="348" y="2405"/>
                  </a:cubicBezTo>
                  <a:cubicBezTo>
                    <a:pt x="327" y="2273"/>
                    <a:pt x="327" y="2113"/>
                    <a:pt x="314" y="1949"/>
                  </a:cubicBezTo>
                  <a:cubicBezTo>
                    <a:pt x="314" y="1864"/>
                    <a:pt x="307" y="1780"/>
                    <a:pt x="304" y="1695"/>
                  </a:cubicBezTo>
                  <a:cubicBezTo>
                    <a:pt x="300" y="1606"/>
                    <a:pt x="296" y="1517"/>
                    <a:pt x="296" y="1429"/>
                  </a:cubicBezTo>
                  <a:cubicBezTo>
                    <a:pt x="290" y="1255"/>
                    <a:pt x="293" y="1078"/>
                    <a:pt x="300" y="912"/>
                  </a:cubicBezTo>
                  <a:cubicBezTo>
                    <a:pt x="310" y="745"/>
                    <a:pt x="310" y="585"/>
                    <a:pt x="334" y="453"/>
                  </a:cubicBezTo>
                  <a:cubicBezTo>
                    <a:pt x="337" y="419"/>
                    <a:pt x="341" y="384"/>
                    <a:pt x="348" y="354"/>
                  </a:cubicBezTo>
                  <a:cubicBezTo>
                    <a:pt x="351" y="323"/>
                    <a:pt x="354" y="296"/>
                    <a:pt x="362" y="266"/>
                  </a:cubicBezTo>
                  <a:cubicBezTo>
                    <a:pt x="365" y="238"/>
                    <a:pt x="368" y="214"/>
                    <a:pt x="372" y="191"/>
                  </a:cubicBezTo>
                  <a:cubicBezTo>
                    <a:pt x="375" y="167"/>
                    <a:pt x="378" y="143"/>
                    <a:pt x="385" y="126"/>
                  </a:cubicBezTo>
                  <a:cubicBezTo>
                    <a:pt x="398" y="45"/>
                    <a:pt x="409"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0"/>
            <p:cNvSpPr/>
            <p:nvPr/>
          </p:nvSpPr>
          <p:spPr>
            <a:xfrm>
              <a:off x="482902" y="1144150"/>
              <a:ext cx="215681" cy="240440"/>
            </a:xfrm>
            <a:custGeom>
              <a:avLst/>
              <a:gdLst/>
              <a:ahLst/>
              <a:cxnLst/>
              <a:rect l="l" t="t" r="r" b="b"/>
              <a:pathLst>
                <a:path w="4913" h="5477" extrusionOk="0">
                  <a:moveTo>
                    <a:pt x="1409" y="1"/>
                  </a:moveTo>
                  <a:cubicBezTo>
                    <a:pt x="1409" y="1"/>
                    <a:pt x="1402" y="5"/>
                    <a:pt x="1381" y="5"/>
                  </a:cubicBezTo>
                  <a:cubicBezTo>
                    <a:pt x="1365" y="5"/>
                    <a:pt x="1341" y="5"/>
                    <a:pt x="1307" y="11"/>
                  </a:cubicBezTo>
                  <a:cubicBezTo>
                    <a:pt x="1239" y="18"/>
                    <a:pt x="1137" y="35"/>
                    <a:pt x="1014" y="79"/>
                  </a:cubicBezTo>
                  <a:cubicBezTo>
                    <a:pt x="896" y="127"/>
                    <a:pt x="756" y="202"/>
                    <a:pt x="613" y="321"/>
                  </a:cubicBezTo>
                  <a:cubicBezTo>
                    <a:pt x="470" y="437"/>
                    <a:pt x="334" y="603"/>
                    <a:pt x="232" y="811"/>
                  </a:cubicBezTo>
                  <a:cubicBezTo>
                    <a:pt x="133" y="1015"/>
                    <a:pt x="62" y="1256"/>
                    <a:pt x="31" y="1518"/>
                  </a:cubicBezTo>
                  <a:cubicBezTo>
                    <a:pt x="1" y="1776"/>
                    <a:pt x="7" y="2052"/>
                    <a:pt x="48" y="2335"/>
                  </a:cubicBezTo>
                  <a:cubicBezTo>
                    <a:pt x="86" y="2613"/>
                    <a:pt x="157" y="2899"/>
                    <a:pt x="266" y="3178"/>
                  </a:cubicBezTo>
                  <a:cubicBezTo>
                    <a:pt x="375" y="3454"/>
                    <a:pt x="521" y="3720"/>
                    <a:pt x="695" y="3968"/>
                  </a:cubicBezTo>
                  <a:lnTo>
                    <a:pt x="763" y="4059"/>
                  </a:lnTo>
                  <a:cubicBezTo>
                    <a:pt x="783" y="4090"/>
                    <a:pt x="807" y="4117"/>
                    <a:pt x="830" y="4148"/>
                  </a:cubicBezTo>
                  <a:lnTo>
                    <a:pt x="902" y="4236"/>
                  </a:lnTo>
                  <a:lnTo>
                    <a:pt x="977" y="4321"/>
                  </a:lnTo>
                  <a:lnTo>
                    <a:pt x="1052" y="4403"/>
                  </a:lnTo>
                  <a:lnTo>
                    <a:pt x="1130" y="4484"/>
                  </a:lnTo>
                  <a:cubicBezTo>
                    <a:pt x="1157" y="4511"/>
                    <a:pt x="1185" y="4539"/>
                    <a:pt x="1212" y="4563"/>
                  </a:cubicBezTo>
                  <a:lnTo>
                    <a:pt x="1293" y="4638"/>
                  </a:lnTo>
                  <a:cubicBezTo>
                    <a:pt x="1518" y="4835"/>
                    <a:pt x="1763" y="5001"/>
                    <a:pt x="2014" y="5128"/>
                  </a:cubicBezTo>
                  <a:cubicBezTo>
                    <a:pt x="2270" y="5254"/>
                    <a:pt x="2529" y="5338"/>
                    <a:pt x="2780" y="5393"/>
                  </a:cubicBezTo>
                  <a:cubicBezTo>
                    <a:pt x="3031" y="5447"/>
                    <a:pt x="3273" y="5475"/>
                    <a:pt x="3498" y="5475"/>
                  </a:cubicBezTo>
                  <a:cubicBezTo>
                    <a:pt x="3513" y="5476"/>
                    <a:pt x="3529" y="5476"/>
                    <a:pt x="3544" y="5476"/>
                  </a:cubicBezTo>
                  <a:cubicBezTo>
                    <a:pt x="3583" y="5476"/>
                    <a:pt x="3622" y="5474"/>
                    <a:pt x="3661" y="5471"/>
                  </a:cubicBezTo>
                  <a:cubicBezTo>
                    <a:pt x="3688" y="5471"/>
                    <a:pt x="3712" y="5471"/>
                    <a:pt x="3739" y="5467"/>
                  </a:cubicBezTo>
                  <a:cubicBezTo>
                    <a:pt x="3766" y="5464"/>
                    <a:pt x="3790" y="5464"/>
                    <a:pt x="3814" y="5461"/>
                  </a:cubicBezTo>
                  <a:cubicBezTo>
                    <a:pt x="3865" y="5454"/>
                    <a:pt x="3916" y="5450"/>
                    <a:pt x="3964" y="5444"/>
                  </a:cubicBezTo>
                  <a:cubicBezTo>
                    <a:pt x="4011" y="5434"/>
                    <a:pt x="4055" y="5427"/>
                    <a:pt x="4100" y="5420"/>
                  </a:cubicBezTo>
                  <a:cubicBezTo>
                    <a:pt x="4144" y="5414"/>
                    <a:pt x="4185" y="5400"/>
                    <a:pt x="4226" y="5389"/>
                  </a:cubicBezTo>
                  <a:cubicBezTo>
                    <a:pt x="4267" y="5379"/>
                    <a:pt x="4307" y="5369"/>
                    <a:pt x="4345" y="5359"/>
                  </a:cubicBezTo>
                  <a:cubicBezTo>
                    <a:pt x="4419" y="5335"/>
                    <a:pt x="4488" y="5315"/>
                    <a:pt x="4549" y="5294"/>
                  </a:cubicBezTo>
                  <a:cubicBezTo>
                    <a:pt x="4606" y="5271"/>
                    <a:pt x="4661" y="5250"/>
                    <a:pt x="4705" y="5230"/>
                  </a:cubicBezTo>
                  <a:cubicBezTo>
                    <a:pt x="4753" y="5213"/>
                    <a:pt x="4787" y="5189"/>
                    <a:pt x="4821" y="5175"/>
                  </a:cubicBezTo>
                  <a:cubicBezTo>
                    <a:pt x="4879" y="5144"/>
                    <a:pt x="4912" y="5128"/>
                    <a:pt x="4912" y="5128"/>
                  </a:cubicBezTo>
                  <a:lnTo>
                    <a:pt x="4912" y="5128"/>
                  </a:lnTo>
                  <a:cubicBezTo>
                    <a:pt x="4912" y="5128"/>
                    <a:pt x="4879" y="5141"/>
                    <a:pt x="4814" y="5161"/>
                  </a:cubicBezTo>
                  <a:cubicBezTo>
                    <a:pt x="4780" y="5172"/>
                    <a:pt x="4743" y="5189"/>
                    <a:pt x="4695" y="5199"/>
                  </a:cubicBezTo>
                  <a:cubicBezTo>
                    <a:pt x="4647" y="5213"/>
                    <a:pt x="4593" y="5226"/>
                    <a:pt x="4532" y="5243"/>
                  </a:cubicBezTo>
                  <a:cubicBezTo>
                    <a:pt x="4342" y="5290"/>
                    <a:pt x="4083" y="5324"/>
                    <a:pt x="3779" y="5324"/>
                  </a:cubicBezTo>
                  <a:cubicBezTo>
                    <a:pt x="3691" y="5324"/>
                    <a:pt x="3599" y="5321"/>
                    <a:pt x="3504" y="5315"/>
                  </a:cubicBezTo>
                  <a:cubicBezTo>
                    <a:pt x="3080" y="5284"/>
                    <a:pt x="2593" y="5148"/>
                    <a:pt x="2137" y="4896"/>
                  </a:cubicBezTo>
                  <a:cubicBezTo>
                    <a:pt x="1909" y="4770"/>
                    <a:pt x="1688" y="4610"/>
                    <a:pt x="1488" y="4423"/>
                  </a:cubicBezTo>
                  <a:lnTo>
                    <a:pt x="1413" y="4355"/>
                  </a:lnTo>
                  <a:cubicBezTo>
                    <a:pt x="1389" y="4332"/>
                    <a:pt x="1365" y="4304"/>
                    <a:pt x="1341" y="4280"/>
                  </a:cubicBezTo>
                  <a:lnTo>
                    <a:pt x="1270" y="4205"/>
                  </a:lnTo>
                  <a:lnTo>
                    <a:pt x="1202" y="4128"/>
                  </a:lnTo>
                  <a:cubicBezTo>
                    <a:pt x="1177" y="4100"/>
                    <a:pt x="1154" y="4073"/>
                    <a:pt x="1133" y="4046"/>
                  </a:cubicBezTo>
                  <a:lnTo>
                    <a:pt x="1072" y="3964"/>
                  </a:lnTo>
                  <a:cubicBezTo>
                    <a:pt x="1052" y="3933"/>
                    <a:pt x="1031" y="3906"/>
                    <a:pt x="1011" y="3879"/>
                  </a:cubicBezTo>
                  <a:lnTo>
                    <a:pt x="953" y="3791"/>
                  </a:lnTo>
                  <a:cubicBezTo>
                    <a:pt x="800" y="3559"/>
                    <a:pt x="674" y="3311"/>
                    <a:pt x="576" y="3056"/>
                  </a:cubicBezTo>
                  <a:cubicBezTo>
                    <a:pt x="474" y="2801"/>
                    <a:pt x="395" y="2542"/>
                    <a:pt x="348" y="2283"/>
                  </a:cubicBezTo>
                  <a:cubicBezTo>
                    <a:pt x="300" y="2029"/>
                    <a:pt x="273" y="1773"/>
                    <a:pt x="279" y="1536"/>
                  </a:cubicBezTo>
                  <a:cubicBezTo>
                    <a:pt x="283" y="1416"/>
                    <a:pt x="296" y="1304"/>
                    <a:pt x="314" y="1192"/>
                  </a:cubicBezTo>
                  <a:cubicBezTo>
                    <a:pt x="334" y="1083"/>
                    <a:pt x="361" y="977"/>
                    <a:pt x="399" y="883"/>
                  </a:cubicBezTo>
                  <a:cubicBezTo>
                    <a:pt x="474" y="688"/>
                    <a:pt x="576" y="528"/>
                    <a:pt x="688" y="399"/>
                  </a:cubicBezTo>
                  <a:cubicBezTo>
                    <a:pt x="803" y="270"/>
                    <a:pt x="926" y="178"/>
                    <a:pt x="1035" y="123"/>
                  </a:cubicBezTo>
                  <a:cubicBezTo>
                    <a:pt x="1144" y="62"/>
                    <a:pt x="1243" y="32"/>
                    <a:pt x="1307" y="18"/>
                  </a:cubicBezTo>
                  <a:cubicBezTo>
                    <a:pt x="1341" y="11"/>
                    <a:pt x="1365" y="8"/>
                    <a:pt x="1386" y="8"/>
                  </a:cubicBezTo>
                  <a:cubicBezTo>
                    <a:pt x="1402" y="5"/>
                    <a:pt x="1409"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0"/>
            <p:cNvSpPr/>
            <p:nvPr/>
          </p:nvSpPr>
          <p:spPr>
            <a:xfrm>
              <a:off x="457966" y="1143886"/>
              <a:ext cx="111462" cy="275868"/>
            </a:xfrm>
            <a:custGeom>
              <a:avLst/>
              <a:gdLst/>
              <a:ahLst/>
              <a:cxnLst/>
              <a:rect l="l" t="t" r="r" b="b"/>
              <a:pathLst>
                <a:path w="2539" h="6284" extrusionOk="0">
                  <a:moveTo>
                    <a:pt x="1878" y="0"/>
                  </a:moveTo>
                  <a:lnTo>
                    <a:pt x="1878" y="0"/>
                  </a:lnTo>
                  <a:cubicBezTo>
                    <a:pt x="1878" y="0"/>
                    <a:pt x="1847" y="7"/>
                    <a:pt x="1790" y="17"/>
                  </a:cubicBezTo>
                  <a:cubicBezTo>
                    <a:pt x="1759" y="21"/>
                    <a:pt x="1725" y="31"/>
                    <a:pt x="1681" y="41"/>
                  </a:cubicBezTo>
                  <a:cubicBezTo>
                    <a:pt x="1660" y="48"/>
                    <a:pt x="1640" y="52"/>
                    <a:pt x="1616" y="61"/>
                  </a:cubicBezTo>
                  <a:cubicBezTo>
                    <a:pt x="1593" y="68"/>
                    <a:pt x="1569" y="75"/>
                    <a:pt x="1541" y="85"/>
                  </a:cubicBezTo>
                  <a:cubicBezTo>
                    <a:pt x="1436" y="126"/>
                    <a:pt x="1310" y="174"/>
                    <a:pt x="1174" y="256"/>
                  </a:cubicBezTo>
                  <a:cubicBezTo>
                    <a:pt x="1042" y="333"/>
                    <a:pt x="896" y="443"/>
                    <a:pt x="759" y="578"/>
                  </a:cubicBezTo>
                  <a:cubicBezTo>
                    <a:pt x="620" y="715"/>
                    <a:pt x="487" y="881"/>
                    <a:pt x="375" y="1075"/>
                  </a:cubicBezTo>
                  <a:cubicBezTo>
                    <a:pt x="260" y="1269"/>
                    <a:pt x="167" y="1493"/>
                    <a:pt x="106" y="1729"/>
                  </a:cubicBezTo>
                  <a:cubicBezTo>
                    <a:pt x="42" y="1966"/>
                    <a:pt x="7" y="2218"/>
                    <a:pt x="1" y="2476"/>
                  </a:cubicBezTo>
                  <a:cubicBezTo>
                    <a:pt x="1" y="2603"/>
                    <a:pt x="4" y="2732"/>
                    <a:pt x="15" y="2861"/>
                  </a:cubicBezTo>
                  <a:cubicBezTo>
                    <a:pt x="24" y="2991"/>
                    <a:pt x="42" y="3120"/>
                    <a:pt x="62" y="3245"/>
                  </a:cubicBezTo>
                  <a:cubicBezTo>
                    <a:pt x="72" y="3310"/>
                    <a:pt x="89" y="3371"/>
                    <a:pt x="103" y="3436"/>
                  </a:cubicBezTo>
                  <a:cubicBezTo>
                    <a:pt x="120" y="3497"/>
                    <a:pt x="133" y="3562"/>
                    <a:pt x="150" y="3623"/>
                  </a:cubicBezTo>
                  <a:cubicBezTo>
                    <a:pt x="171" y="3685"/>
                    <a:pt x="188" y="3746"/>
                    <a:pt x="208" y="3807"/>
                  </a:cubicBezTo>
                  <a:cubicBezTo>
                    <a:pt x="229" y="3868"/>
                    <a:pt x="249" y="3930"/>
                    <a:pt x="273" y="3987"/>
                  </a:cubicBezTo>
                  <a:cubicBezTo>
                    <a:pt x="293" y="4048"/>
                    <a:pt x="321" y="4106"/>
                    <a:pt x="344" y="4164"/>
                  </a:cubicBezTo>
                  <a:cubicBezTo>
                    <a:pt x="368" y="4222"/>
                    <a:pt x="392" y="4280"/>
                    <a:pt x="423" y="4334"/>
                  </a:cubicBezTo>
                  <a:cubicBezTo>
                    <a:pt x="450" y="4392"/>
                    <a:pt x="477" y="4446"/>
                    <a:pt x="504" y="4501"/>
                  </a:cubicBezTo>
                  <a:cubicBezTo>
                    <a:pt x="535" y="4555"/>
                    <a:pt x="566" y="4606"/>
                    <a:pt x="596" y="4657"/>
                  </a:cubicBezTo>
                  <a:cubicBezTo>
                    <a:pt x="613" y="4685"/>
                    <a:pt x="627" y="4712"/>
                    <a:pt x="643" y="4735"/>
                  </a:cubicBezTo>
                  <a:cubicBezTo>
                    <a:pt x="660" y="4759"/>
                    <a:pt x="678" y="4787"/>
                    <a:pt x="695" y="4811"/>
                  </a:cubicBezTo>
                  <a:cubicBezTo>
                    <a:pt x="725" y="4858"/>
                    <a:pt x="759" y="4909"/>
                    <a:pt x="793" y="4953"/>
                  </a:cubicBezTo>
                  <a:cubicBezTo>
                    <a:pt x="864" y="5045"/>
                    <a:pt x="929" y="5137"/>
                    <a:pt x="1004" y="5219"/>
                  </a:cubicBezTo>
                  <a:cubicBezTo>
                    <a:pt x="1042" y="5260"/>
                    <a:pt x="1076" y="5304"/>
                    <a:pt x="1113" y="5341"/>
                  </a:cubicBezTo>
                  <a:cubicBezTo>
                    <a:pt x="1150" y="5379"/>
                    <a:pt x="1188" y="5415"/>
                    <a:pt x="1225" y="5453"/>
                  </a:cubicBezTo>
                  <a:cubicBezTo>
                    <a:pt x="1242" y="5470"/>
                    <a:pt x="1263" y="5491"/>
                    <a:pt x="1280" y="5508"/>
                  </a:cubicBezTo>
                  <a:cubicBezTo>
                    <a:pt x="1296" y="5525"/>
                    <a:pt x="1317" y="5542"/>
                    <a:pt x="1334" y="5558"/>
                  </a:cubicBezTo>
                  <a:cubicBezTo>
                    <a:pt x="1371" y="5593"/>
                    <a:pt x="1409" y="5624"/>
                    <a:pt x="1443" y="5657"/>
                  </a:cubicBezTo>
                  <a:cubicBezTo>
                    <a:pt x="1518" y="5718"/>
                    <a:pt x="1589" y="5773"/>
                    <a:pt x="1660" y="5828"/>
                  </a:cubicBezTo>
                  <a:cubicBezTo>
                    <a:pt x="1732" y="5875"/>
                    <a:pt x="1800" y="5919"/>
                    <a:pt x="1865" y="5963"/>
                  </a:cubicBezTo>
                  <a:cubicBezTo>
                    <a:pt x="1933" y="6001"/>
                    <a:pt x="1994" y="6035"/>
                    <a:pt x="2056" y="6069"/>
                  </a:cubicBezTo>
                  <a:cubicBezTo>
                    <a:pt x="2083" y="6086"/>
                    <a:pt x="2113" y="6100"/>
                    <a:pt x="2141" y="6113"/>
                  </a:cubicBezTo>
                  <a:cubicBezTo>
                    <a:pt x="2167" y="6127"/>
                    <a:pt x="2194" y="6137"/>
                    <a:pt x="2219" y="6150"/>
                  </a:cubicBezTo>
                  <a:cubicBezTo>
                    <a:pt x="2317" y="6198"/>
                    <a:pt x="2399" y="6225"/>
                    <a:pt x="2453" y="6249"/>
                  </a:cubicBezTo>
                  <a:cubicBezTo>
                    <a:pt x="2508" y="6269"/>
                    <a:pt x="2538" y="6283"/>
                    <a:pt x="2538" y="6283"/>
                  </a:cubicBezTo>
                  <a:cubicBezTo>
                    <a:pt x="2538" y="6283"/>
                    <a:pt x="2511" y="6266"/>
                    <a:pt x="2460" y="6239"/>
                  </a:cubicBezTo>
                  <a:cubicBezTo>
                    <a:pt x="2409" y="6208"/>
                    <a:pt x="2331" y="6171"/>
                    <a:pt x="2239" y="6109"/>
                  </a:cubicBezTo>
                  <a:cubicBezTo>
                    <a:pt x="2052" y="5998"/>
                    <a:pt x="1803" y="5811"/>
                    <a:pt x="1541" y="5549"/>
                  </a:cubicBezTo>
                  <a:cubicBezTo>
                    <a:pt x="1511" y="5514"/>
                    <a:pt x="1477" y="5484"/>
                    <a:pt x="1443" y="5446"/>
                  </a:cubicBezTo>
                  <a:cubicBezTo>
                    <a:pt x="1429" y="5429"/>
                    <a:pt x="1412" y="5412"/>
                    <a:pt x="1395" y="5395"/>
                  </a:cubicBezTo>
                  <a:cubicBezTo>
                    <a:pt x="1378" y="5375"/>
                    <a:pt x="1365" y="5358"/>
                    <a:pt x="1348" y="5338"/>
                  </a:cubicBezTo>
                  <a:cubicBezTo>
                    <a:pt x="1314" y="5300"/>
                    <a:pt x="1283" y="5263"/>
                    <a:pt x="1249" y="5222"/>
                  </a:cubicBezTo>
                  <a:cubicBezTo>
                    <a:pt x="1219" y="5184"/>
                    <a:pt x="1188" y="5140"/>
                    <a:pt x="1158" y="5100"/>
                  </a:cubicBezTo>
                  <a:cubicBezTo>
                    <a:pt x="1092" y="5015"/>
                    <a:pt x="1035" y="4922"/>
                    <a:pt x="974" y="4831"/>
                  </a:cubicBezTo>
                  <a:cubicBezTo>
                    <a:pt x="943" y="4787"/>
                    <a:pt x="919" y="4735"/>
                    <a:pt x="888" y="4688"/>
                  </a:cubicBezTo>
                  <a:cubicBezTo>
                    <a:pt x="875" y="4664"/>
                    <a:pt x="861" y="4640"/>
                    <a:pt x="847" y="4616"/>
                  </a:cubicBezTo>
                  <a:cubicBezTo>
                    <a:pt x="831" y="4589"/>
                    <a:pt x="820" y="4566"/>
                    <a:pt x="807" y="4538"/>
                  </a:cubicBezTo>
                  <a:cubicBezTo>
                    <a:pt x="780" y="4490"/>
                    <a:pt x="753" y="4436"/>
                    <a:pt x="729" y="4385"/>
                  </a:cubicBezTo>
                  <a:cubicBezTo>
                    <a:pt x="704" y="4334"/>
                    <a:pt x="681" y="4280"/>
                    <a:pt x="654" y="4225"/>
                  </a:cubicBezTo>
                  <a:cubicBezTo>
                    <a:pt x="630" y="4175"/>
                    <a:pt x="610" y="4120"/>
                    <a:pt x="589" y="4062"/>
                  </a:cubicBezTo>
                  <a:cubicBezTo>
                    <a:pt x="569" y="4007"/>
                    <a:pt x="541" y="3953"/>
                    <a:pt x="525" y="3895"/>
                  </a:cubicBezTo>
                  <a:cubicBezTo>
                    <a:pt x="508" y="3841"/>
                    <a:pt x="487" y="3783"/>
                    <a:pt x="470" y="3726"/>
                  </a:cubicBezTo>
                  <a:cubicBezTo>
                    <a:pt x="453" y="3668"/>
                    <a:pt x="439" y="3610"/>
                    <a:pt x="423" y="3552"/>
                  </a:cubicBezTo>
                  <a:cubicBezTo>
                    <a:pt x="406" y="3494"/>
                    <a:pt x="395" y="3432"/>
                    <a:pt x="382" y="3374"/>
                  </a:cubicBezTo>
                  <a:cubicBezTo>
                    <a:pt x="371" y="3317"/>
                    <a:pt x="354" y="3256"/>
                    <a:pt x="348" y="3198"/>
                  </a:cubicBezTo>
                  <a:cubicBezTo>
                    <a:pt x="263" y="2718"/>
                    <a:pt x="266" y="2231"/>
                    <a:pt x="362" y="1790"/>
                  </a:cubicBezTo>
                  <a:cubicBezTo>
                    <a:pt x="409" y="1572"/>
                    <a:pt x="477" y="1364"/>
                    <a:pt x="566" y="1181"/>
                  </a:cubicBezTo>
                  <a:cubicBezTo>
                    <a:pt x="579" y="1157"/>
                    <a:pt x="589" y="1133"/>
                    <a:pt x="599" y="1113"/>
                  </a:cubicBezTo>
                  <a:cubicBezTo>
                    <a:pt x="613" y="1089"/>
                    <a:pt x="627" y="1065"/>
                    <a:pt x="637" y="1044"/>
                  </a:cubicBezTo>
                  <a:cubicBezTo>
                    <a:pt x="660" y="1000"/>
                    <a:pt x="688" y="960"/>
                    <a:pt x="715" y="919"/>
                  </a:cubicBezTo>
                  <a:cubicBezTo>
                    <a:pt x="739" y="878"/>
                    <a:pt x="770" y="837"/>
                    <a:pt x="793" y="800"/>
                  </a:cubicBezTo>
                  <a:cubicBezTo>
                    <a:pt x="824" y="762"/>
                    <a:pt x="851" y="725"/>
                    <a:pt x="878" y="691"/>
                  </a:cubicBezTo>
                  <a:cubicBezTo>
                    <a:pt x="1113" y="412"/>
                    <a:pt x="1365" y="225"/>
                    <a:pt x="1558" y="129"/>
                  </a:cubicBezTo>
                  <a:cubicBezTo>
                    <a:pt x="1582" y="116"/>
                    <a:pt x="1607" y="106"/>
                    <a:pt x="1627" y="93"/>
                  </a:cubicBezTo>
                  <a:cubicBezTo>
                    <a:pt x="1651" y="82"/>
                    <a:pt x="1671" y="75"/>
                    <a:pt x="1692" y="65"/>
                  </a:cubicBezTo>
                  <a:cubicBezTo>
                    <a:pt x="1729" y="48"/>
                    <a:pt x="1763" y="35"/>
                    <a:pt x="1790" y="27"/>
                  </a:cubicBezTo>
                  <a:cubicBezTo>
                    <a:pt x="1847" y="11"/>
                    <a:pt x="1878" y="0"/>
                    <a:pt x="1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0"/>
            <p:cNvSpPr/>
            <p:nvPr/>
          </p:nvSpPr>
          <p:spPr>
            <a:xfrm>
              <a:off x="626414" y="1306538"/>
              <a:ext cx="95175" cy="55577"/>
            </a:xfrm>
            <a:custGeom>
              <a:avLst/>
              <a:gdLst/>
              <a:ahLst/>
              <a:cxnLst/>
              <a:rect l="l" t="t" r="r" b="b"/>
              <a:pathLst>
                <a:path w="2168" h="1266" extrusionOk="0">
                  <a:moveTo>
                    <a:pt x="2168" y="0"/>
                  </a:moveTo>
                  <a:lnTo>
                    <a:pt x="2168" y="0"/>
                  </a:lnTo>
                  <a:cubicBezTo>
                    <a:pt x="2168" y="0"/>
                    <a:pt x="2133" y="27"/>
                    <a:pt x="2069" y="71"/>
                  </a:cubicBezTo>
                  <a:cubicBezTo>
                    <a:pt x="2056" y="82"/>
                    <a:pt x="2042" y="95"/>
                    <a:pt x="2021" y="109"/>
                  </a:cubicBezTo>
                  <a:cubicBezTo>
                    <a:pt x="2004" y="118"/>
                    <a:pt x="1984" y="132"/>
                    <a:pt x="1960" y="146"/>
                  </a:cubicBezTo>
                  <a:cubicBezTo>
                    <a:pt x="1940" y="159"/>
                    <a:pt x="1916" y="173"/>
                    <a:pt x="1892" y="187"/>
                  </a:cubicBezTo>
                  <a:cubicBezTo>
                    <a:pt x="1872" y="204"/>
                    <a:pt x="1844" y="217"/>
                    <a:pt x="1824" y="234"/>
                  </a:cubicBezTo>
                  <a:cubicBezTo>
                    <a:pt x="1800" y="252"/>
                    <a:pt x="1777" y="269"/>
                    <a:pt x="1750" y="286"/>
                  </a:cubicBezTo>
                  <a:cubicBezTo>
                    <a:pt x="1722" y="299"/>
                    <a:pt x="1695" y="313"/>
                    <a:pt x="1664" y="330"/>
                  </a:cubicBezTo>
                  <a:cubicBezTo>
                    <a:pt x="1651" y="336"/>
                    <a:pt x="1637" y="347"/>
                    <a:pt x="1623" y="354"/>
                  </a:cubicBezTo>
                  <a:cubicBezTo>
                    <a:pt x="1610" y="360"/>
                    <a:pt x="1596" y="367"/>
                    <a:pt x="1579" y="377"/>
                  </a:cubicBezTo>
                  <a:cubicBezTo>
                    <a:pt x="1552" y="391"/>
                    <a:pt x="1525" y="408"/>
                    <a:pt x="1494" y="425"/>
                  </a:cubicBezTo>
                  <a:cubicBezTo>
                    <a:pt x="1375" y="486"/>
                    <a:pt x="1263" y="564"/>
                    <a:pt x="1137" y="625"/>
                  </a:cubicBezTo>
                  <a:cubicBezTo>
                    <a:pt x="1076" y="660"/>
                    <a:pt x="1015" y="694"/>
                    <a:pt x="949" y="721"/>
                  </a:cubicBezTo>
                  <a:cubicBezTo>
                    <a:pt x="933" y="728"/>
                    <a:pt x="919" y="738"/>
                    <a:pt x="902" y="745"/>
                  </a:cubicBezTo>
                  <a:cubicBezTo>
                    <a:pt x="888" y="751"/>
                    <a:pt x="872" y="759"/>
                    <a:pt x="855" y="768"/>
                  </a:cubicBezTo>
                  <a:cubicBezTo>
                    <a:pt x="824" y="782"/>
                    <a:pt x="794" y="796"/>
                    <a:pt x="763" y="812"/>
                  </a:cubicBezTo>
                  <a:cubicBezTo>
                    <a:pt x="732" y="826"/>
                    <a:pt x="701" y="840"/>
                    <a:pt x="671" y="853"/>
                  </a:cubicBezTo>
                  <a:cubicBezTo>
                    <a:pt x="654" y="861"/>
                    <a:pt x="640" y="870"/>
                    <a:pt x="623" y="878"/>
                  </a:cubicBezTo>
                  <a:cubicBezTo>
                    <a:pt x="610" y="884"/>
                    <a:pt x="593" y="888"/>
                    <a:pt x="579" y="894"/>
                  </a:cubicBezTo>
                  <a:cubicBezTo>
                    <a:pt x="549" y="905"/>
                    <a:pt x="518" y="922"/>
                    <a:pt x="491" y="932"/>
                  </a:cubicBezTo>
                  <a:cubicBezTo>
                    <a:pt x="460" y="946"/>
                    <a:pt x="429" y="952"/>
                    <a:pt x="403" y="959"/>
                  </a:cubicBezTo>
                  <a:cubicBezTo>
                    <a:pt x="375" y="969"/>
                    <a:pt x="348" y="976"/>
                    <a:pt x="321" y="986"/>
                  </a:cubicBezTo>
                  <a:cubicBezTo>
                    <a:pt x="293" y="993"/>
                    <a:pt x="266" y="1000"/>
                    <a:pt x="242" y="1003"/>
                  </a:cubicBezTo>
                  <a:cubicBezTo>
                    <a:pt x="194" y="1017"/>
                    <a:pt x="150" y="1027"/>
                    <a:pt x="117" y="1030"/>
                  </a:cubicBezTo>
                  <a:cubicBezTo>
                    <a:pt x="79" y="1037"/>
                    <a:pt x="51" y="1041"/>
                    <a:pt x="31" y="1041"/>
                  </a:cubicBezTo>
                  <a:lnTo>
                    <a:pt x="1" y="1041"/>
                  </a:lnTo>
                  <a:cubicBezTo>
                    <a:pt x="1" y="1041"/>
                    <a:pt x="11" y="1044"/>
                    <a:pt x="28" y="1051"/>
                  </a:cubicBezTo>
                  <a:cubicBezTo>
                    <a:pt x="48" y="1061"/>
                    <a:pt x="72" y="1071"/>
                    <a:pt x="106" y="1092"/>
                  </a:cubicBezTo>
                  <a:cubicBezTo>
                    <a:pt x="117" y="1095"/>
                    <a:pt x="123" y="1098"/>
                    <a:pt x="133" y="1106"/>
                  </a:cubicBezTo>
                  <a:cubicBezTo>
                    <a:pt x="144" y="1109"/>
                    <a:pt x="150" y="1115"/>
                    <a:pt x="164" y="1119"/>
                  </a:cubicBezTo>
                  <a:cubicBezTo>
                    <a:pt x="185" y="1129"/>
                    <a:pt x="208" y="1139"/>
                    <a:pt x="232" y="1150"/>
                  </a:cubicBezTo>
                  <a:cubicBezTo>
                    <a:pt x="256" y="1159"/>
                    <a:pt x="283" y="1170"/>
                    <a:pt x="310" y="1180"/>
                  </a:cubicBezTo>
                  <a:cubicBezTo>
                    <a:pt x="341" y="1190"/>
                    <a:pt x="371" y="1200"/>
                    <a:pt x="403" y="1208"/>
                  </a:cubicBezTo>
                  <a:cubicBezTo>
                    <a:pt x="436" y="1214"/>
                    <a:pt x="470" y="1225"/>
                    <a:pt x="505" y="1231"/>
                  </a:cubicBezTo>
                  <a:cubicBezTo>
                    <a:pt x="541" y="1238"/>
                    <a:pt x="579" y="1245"/>
                    <a:pt x="616" y="1252"/>
                  </a:cubicBezTo>
                  <a:cubicBezTo>
                    <a:pt x="637" y="1255"/>
                    <a:pt x="657" y="1258"/>
                    <a:pt x="674" y="1258"/>
                  </a:cubicBezTo>
                  <a:cubicBezTo>
                    <a:pt x="695" y="1261"/>
                    <a:pt x="715" y="1261"/>
                    <a:pt x="736" y="1261"/>
                  </a:cubicBezTo>
                  <a:cubicBezTo>
                    <a:pt x="776" y="1266"/>
                    <a:pt x="820" y="1266"/>
                    <a:pt x="861" y="1266"/>
                  </a:cubicBezTo>
                  <a:cubicBezTo>
                    <a:pt x="1035" y="1261"/>
                    <a:pt x="1212" y="1208"/>
                    <a:pt x="1385" y="1143"/>
                  </a:cubicBezTo>
                  <a:cubicBezTo>
                    <a:pt x="1549" y="1057"/>
                    <a:pt x="1709" y="963"/>
                    <a:pt x="1827" y="837"/>
                  </a:cubicBezTo>
                  <a:cubicBezTo>
                    <a:pt x="1946" y="710"/>
                    <a:pt x="2025" y="564"/>
                    <a:pt x="2079" y="442"/>
                  </a:cubicBezTo>
                  <a:cubicBezTo>
                    <a:pt x="2097" y="412"/>
                    <a:pt x="2106" y="381"/>
                    <a:pt x="2117" y="350"/>
                  </a:cubicBezTo>
                  <a:cubicBezTo>
                    <a:pt x="2127" y="319"/>
                    <a:pt x="2130" y="289"/>
                    <a:pt x="2137" y="261"/>
                  </a:cubicBezTo>
                  <a:cubicBezTo>
                    <a:pt x="2144" y="234"/>
                    <a:pt x="2147" y="211"/>
                    <a:pt x="2150" y="187"/>
                  </a:cubicBezTo>
                  <a:cubicBezTo>
                    <a:pt x="2154" y="163"/>
                    <a:pt x="2158" y="139"/>
                    <a:pt x="2161" y="123"/>
                  </a:cubicBezTo>
                  <a:cubicBezTo>
                    <a:pt x="2164" y="41"/>
                    <a:pt x="2168"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0"/>
            <p:cNvSpPr/>
            <p:nvPr/>
          </p:nvSpPr>
          <p:spPr>
            <a:xfrm>
              <a:off x="601610" y="1316065"/>
              <a:ext cx="47851" cy="33101"/>
            </a:xfrm>
            <a:custGeom>
              <a:avLst/>
              <a:gdLst/>
              <a:ahLst/>
              <a:cxnLst/>
              <a:rect l="l" t="t" r="r" b="b"/>
              <a:pathLst>
                <a:path w="1090" h="754" extrusionOk="0">
                  <a:moveTo>
                    <a:pt x="1090" y="0"/>
                  </a:moveTo>
                  <a:cubicBezTo>
                    <a:pt x="1090" y="0"/>
                    <a:pt x="1065" y="4"/>
                    <a:pt x="1018" y="8"/>
                  </a:cubicBezTo>
                  <a:cubicBezTo>
                    <a:pt x="977" y="17"/>
                    <a:pt x="902" y="17"/>
                    <a:pt x="841" y="38"/>
                  </a:cubicBezTo>
                  <a:cubicBezTo>
                    <a:pt x="814" y="52"/>
                    <a:pt x="776" y="58"/>
                    <a:pt x="743" y="69"/>
                  </a:cubicBezTo>
                  <a:cubicBezTo>
                    <a:pt x="705" y="79"/>
                    <a:pt x="668" y="89"/>
                    <a:pt x="641" y="110"/>
                  </a:cubicBezTo>
                  <a:cubicBezTo>
                    <a:pt x="576" y="140"/>
                    <a:pt x="518" y="184"/>
                    <a:pt x="461" y="222"/>
                  </a:cubicBezTo>
                  <a:cubicBezTo>
                    <a:pt x="409" y="262"/>
                    <a:pt x="362" y="314"/>
                    <a:pt x="314" y="361"/>
                  </a:cubicBezTo>
                  <a:cubicBezTo>
                    <a:pt x="294" y="385"/>
                    <a:pt x="269" y="408"/>
                    <a:pt x="249" y="436"/>
                  </a:cubicBezTo>
                  <a:cubicBezTo>
                    <a:pt x="225" y="463"/>
                    <a:pt x="205" y="490"/>
                    <a:pt x="181" y="507"/>
                  </a:cubicBezTo>
                  <a:cubicBezTo>
                    <a:pt x="175" y="511"/>
                    <a:pt x="172" y="518"/>
                    <a:pt x="164" y="521"/>
                  </a:cubicBezTo>
                  <a:cubicBezTo>
                    <a:pt x="158" y="528"/>
                    <a:pt x="154" y="531"/>
                    <a:pt x="147" y="538"/>
                  </a:cubicBezTo>
                  <a:cubicBezTo>
                    <a:pt x="137" y="548"/>
                    <a:pt x="123" y="555"/>
                    <a:pt x="114" y="565"/>
                  </a:cubicBezTo>
                  <a:cubicBezTo>
                    <a:pt x="93" y="582"/>
                    <a:pt x="73" y="600"/>
                    <a:pt x="56" y="606"/>
                  </a:cubicBezTo>
                  <a:cubicBezTo>
                    <a:pt x="21" y="626"/>
                    <a:pt x="1" y="633"/>
                    <a:pt x="1" y="633"/>
                  </a:cubicBezTo>
                  <a:cubicBezTo>
                    <a:pt x="1" y="633"/>
                    <a:pt x="21" y="640"/>
                    <a:pt x="59" y="661"/>
                  </a:cubicBezTo>
                  <a:cubicBezTo>
                    <a:pt x="65" y="664"/>
                    <a:pt x="76" y="671"/>
                    <a:pt x="90" y="677"/>
                  </a:cubicBezTo>
                  <a:cubicBezTo>
                    <a:pt x="100" y="681"/>
                    <a:pt x="114" y="688"/>
                    <a:pt x="127" y="694"/>
                  </a:cubicBezTo>
                  <a:cubicBezTo>
                    <a:pt x="154" y="708"/>
                    <a:pt x="188" y="725"/>
                    <a:pt x="225" y="729"/>
                  </a:cubicBezTo>
                  <a:cubicBezTo>
                    <a:pt x="263" y="735"/>
                    <a:pt x="304" y="742"/>
                    <a:pt x="348" y="752"/>
                  </a:cubicBezTo>
                  <a:cubicBezTo>
                    <a:pt x="356" y="753"/>
                    <a:pt x="364" y="754"/>
                    <a:pt x="372" y="754"/>
                  </a:cubicBezTo>
                  <a:cubicBezTo>
                    <a:pt x="387" y="754"/>
                    <a:pt x="403" y="752"/>
                    <a:pt x="416" y="752"/>
                  </a:cubicBezTo>
                  <a:cubicBezTo>
                    <a:pt x="440" y="752"/>
                    <a:pt x="464" y="752"/>
                    <a:pt x="487" y="746"/>
                  </a:cubicBezTo>
                  <a:cubicBezTo>
                    <a:pt x="583" y="735"/>
                    <a:pt x="674" y="697"/>
                    <a:pt x="756" y="650"/>
                  </a:cubicBezTo>
                  <a:cubicBezTo>
                    <a:pt x="834" y="595"/>
                    <a:pt x="902" y="538"/>
                    <a:pt x="954" y="466"/>
                  </a:cubicBezTo>
                  <a:cubicBezTo>
                    <a:pt x="981" y="436"/>
                    <a:pt x="1001" y="395"/>
                    <a:pt x="1015" y="358"/>
                  </a:cubicBezTo>
                  <a:cubicBezTo>
                    <a:pt x="1029" y="320"/>
                    <a:pt x="1042" y="286"/>
                    <a:pt x="1056" y="253"/>
                  </a:cubicBezTo>
                  <a:cubicBezTo>
                    <a:pt x="1079" y="187"/>
                    <a:pt x="1079" y="113"/>
                    <a:pt x="1086" y="72"/>
                  </a:cubicBezTo>
                  <a:cubicBezTo>
                    <a:pt x="1090" y="24"/>
                    <a:pt x="1090"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0"/>
            <p:cNvSpPr/>
            <p:nvPr/>
          </p:nvSpPr>
          <p:spPr>
            <a:xfrm>
              <a:off x="578343" y="1319357"/>
              <a:ext cx="29325" cy="21994"/>
            </a:xfrm>
            <a:custGeom>
              <a:avLst/>
              <a:gdLst/>
              <a:ahLst/>
              <a:cxnLst/>
              <a:rect l="l" t="t" r="r" b="b"/>
              <a:pathLst>
                <a:path w="668" h="501" extrusionOk="0">
                  <a:moveTo>
                    <a:pt x="55" y="327"/>
                  </a:moveTo>
                  <a:cubicBezTo>
                    <a:pt x="57" y="327"/>
                    <a:pt x="56" y="327"/>
                    <a:pt x="55" y="328"/>
                  </a:cubicBezTo>
                  <a:lnTo>
                    <a:pt x="55" y="328"/>
                  </a:lnTo>
                  <a:lnTo>
                    <a:pt x="55" y="327"/>
                  </a:lnTo>
                  <a:close/>
                  <a:moveTo>
                    <a:pt x="469" y="0"/>
                  </a:moveTo>
                  <a:cubicBezTo>
                    <a:pt x="466" y="0"/>
                    <a:pt x="463" y="0"/>
                    <a:pt x="460" y="0"/>
                  </a:cubicBezTo>
                  <a:cubicBezTo>
                    <a:pt x="451" y="2"/>
                    <a:pt x="442" y="2"/>
                    <a:pt x="432" y="2"/>
                  </a:cubicBezTo>
                  <a:cubicBezTo>
                    <a:pt x="414" y="2"/>
                    <a:pt x="395" y="1"/>
                    <a:pt x="377" y="1"/>
                  </a:cubicBezTo>
                  <a:cubicBezTo>
                    <a:pt x="360" y="1"/>
                    <a:pt x="344" y="2"/>
                    <a:pt x="330" y="7"/>
                  </a:cubicBezTo>
                  <a:cubicBezTo>
                    <a:pt x="289" y="14"/>
                    <a:pt x="259" y="35"/>
                    <a:pt x="221" y="51"/>
                  </a:cubicBezTo>
                  <a:cubicBezTo>
                    <a:pt x="208" y="65"/>
                    <a:pt x="195" y="79"/>
                    <a:pt x="177" y="92"/>
                  </a:cubicBezTo>
                  <a:cubicBezTo>
                    <a:pt x="163" y="109"/>
                    <a:pt x="150" y="126"/>
                    <a:pt x="137" y="143"/>
                  </a:cubicBezTo>
                  <a:cubicBezTo>
                    <a:pt x="123" y="160"/>
                    <a:pt x="110" y="181"/>
                    <a:pt x="99" y="204"/>
                  </a:cubicBezTo>
                  <a:cubicBezTo>
                    <a:pt x="85" y="225"/>
                    <a:pt x="72" y="249"/>
                    <a:pt x="69" y="259"/>
                  </a:cubicBezTo>
                  <a:lnTo>
                    <a:pt x="69" y="269"/>
                  </a:lnTo>
                  <a:lnTo>
                    <a:pt x="69" y="276"/>
                  </a:lnTo>
                  <a:lnTo>
                    <a:pt x="69" y="283"/>
                  </a:lnTo>
                  <a:lnTo>
                    <a:pt x="69" y="296"/>
                  </a:lnTo>
                  <a:cubicBezTo>
                    <a:pt x="69" y="303"/>
                    <a:pt x="65" y="307"/>
                    <a:pt x="65" y="310"/>
                  </a:cubicBezTo>
                  <a:cubicBezTo>
                    <a:pt x="62" y="312"/>
                    <a:pt x="65" y="314"/>
                    <a:pt x="65" y="314"/>
                  </a:cubicBezTo>
                  <a:cubicBezTo>
                    <a:pt x="65" y="314"/>
                    <a:pt x="64" y="314"/>
                    <a:pt x="62" y="313"/>
                  </a:cubicBezTo>
                  <a:lnTo>
                    <a:pt x="62" y="313"/>
                  </a:lnTo>
                  <a:cubicBezTo>
                    <a:pt x="62" y="312"/>
                    <a:pt x="63" y="311"/>
                    <a:pt x="63" y="311"/>
                  </a:cubicBezTo>
                  <a:lnTo>
                    <a:pt x="63" y="311"/>
                  </a:lnTo>
                  <a:cubicBezTo>
                    <a:pt x="63" y="311"/>
                    <a:pt x="63" y="312"/>
                    <a:pt x="62" y="313"/>
                  </a:cubicBezTo>
                  <a:lnTo>
                    <a:pt x="62" y="313"/>
                  </a:lnTo>
                  <a:cubicBezTo>
                    <a:pt x="62" y="313"/>
                    <a:pt x="62" y="313"/>
                    <a:pt x="61" y="313"/>
                  </a:cubicBezTo>
                  <a:cubicBezTo>
                    <a:pt x="61" y="314"/>
                    <a:pt x="61" y="315"/>
                    <a:pt x="61" y="315"/>
                  </a:cubicBezTo>
                  <a:cubicBezTo>
                    <a:pt x="61" y="315"/>
                    <a:pt x="61" y="314"/>
                    <a:pt x="61" y="314"/>
                  </a:cubicBezTo>
                  <a:lnTo>
                    <a:pt x="61" y="314"/>
                  </a:lnTo>
                  <a:cubicBezTo>
                    <a:pt x="60" y="317"/>
                    <a:pt x="57" y="322"/>
                    <a:pt x="52" y="330"/>
                  </a:cubicBezTo>
                  <a:cubicBezTo>
                    <a:pt x="52" y="330"/>
                    <a:pt x="48" y="330"/>
                    <a:pt x="44" y="333"/>
                  </a:cubicBezTo>
                  <a:lnTo>
                    <a:pt x="38" y="333"/>
                  </a:lnTo>
                  <a:cubicBezTo>
                    <a:pt x="31" y="330"/>
                    <a:pt x="31" y="324"/>
                    <a:pt x="31" y="320"/>
                  </a:cubicBezTo>
                  <a:cubicBezTo>
                    <a:pt x="28" y="310"/>
                    <a:pt x="31" y="303"/>
                    <a:pt x="35" y="300"/>
                  </a:cubicBezTo>
                  <a:cubicBezTo>
                    <a:pt x="41" y="296"/>
                    <a:pt x="44" y="296"/>
                    <a:pt x="44" y="296"/>
                  </a:cubicBezTo>
                  <a:lnTo>
                    <a:pt x="35" y="296"/>
                  </a:lnTo>
                  <a:cubicBezTo>
                    <a:pt x="28" y="300"/>
                    <a:pt x="21" y="307"/>
                    <a:pt x="17" y="320"/>
                  </a:cubicBezTo>
                  <a:cubicBezTo>
                    <a:pt x="17" y="327"/>
                    <a:pt x="17" y="330"/>
                    <a:pt x="14" y="341"/>
                  </a:cubicBezTo>
                  <a:cubicBezTo>
                    <a:pt x="17" y="344"/>
                    <a:pt x="8" y="354"/>
                    <a:pt x="3" y="368"/>
                  </a:cubicBezTo>
                  <a:cubicBezTo>
                    <a:pt x="3" y="368"/>
                    <a:pt x="2" y="369"/>
                    <a:pt x="1" y="369"/>
                  </a:cubicBezTo>
                  <a:cubicBezTo>
                    <a:pt x="1" y="369"/>
                    <a:pt x="0" y="369"/>
                    <a:pt x="0" y="368"/>
                  </a:cubicBezTo>
                  <a:lnTo>
                    <a:pt x="0" y="371"/>
                  </a:lnTo>
                  <a:lnTo>
                    <a:pt x="3" y="374"/>
                  </a:lnTo>
                  <a:lnTo>
                    <a:pt x="8" y="382"/>
                  </a:lnTo>
                  <a:cubicBezTo>
                    <a:pt x="8" y="385"/>
                    <a:pt x="11" y="388"/>
                    <a:pt x="14" y="395"/>
                  </a:cubicBezTo>
                  <a:cubicBezTo>
                    <a:pt x="14" y="398"/>
                    <a:pt x="24" y="409"/>
                    <a:pt x="31" y="415"/>
                  </a:cubicBezTo>
                  <a:cubicBezTo>
                    <a:pt x="38" y="422"/>
                    <a:pt x="44" y="429"/>
                    <a:pt x="52" y="436"/>
                  </a:cubicBezTo>
                  <a:cubicBezTo>
                    <a:pt x="61" y="443"/>
                    <a:pt x="69" y="446"/>
                    <a:pt x="79" y="449"/>
                  </a:cubicBezTo>
                  <a:cubicBezTo>
                    <a:pt x="89" y="453"/>
                    <a:pt x="96" y="456"/>
                    <a:pt x="106" y="456"/>
                  </a:cubicBezTo>
                  <a:cubicBezTo>
                    <a:pt x="140" y="463"/>
                    <a:pt x="160" y="473"/>
                    <a:pt x="187" y="484"/>
                  </a:cubicBezTo>
                  <a:cubicBezTo>
                    <a:pt x="215" y="490"/>
                    <a:pt x="245" y="500"/>
                    <a:pt x="276" y="500"/>
                  </a:cubicBezTo>
                  <a:cubicBezTo>
                    <a:pt x="303" y="500"/>
                    <a:pt x="334" y="500"/>
                    <a:pt x="361" y="493"/>
                  </a:cubicBezTo>
                  <a:cubicBezTo>
                    <a:pt x="391" y="490"/>
                    <a:pt x="419" y="484"/>
                    <a:pt x="446" y="473"/>
                  </a:cubicBezTo>
                  <a:cubicBezTo>
                    <a:pt x="497" y="443"/>
                    <a:pt x="548" y="412"/>
                    <a:pt x="582" y="368"/>
                  </a:cubicBezTo>
                  <a:cubicBezTo>
                    <a:pt x="620" y="327"/>
                    <a:pt x="633" y="262"/>
                    <a:pt x="650" y="218"/>
                  </a:cubicBezTo>
                  <a:cubicBezTo>
                    <a:pt x="667" y="178"/>
                    <a:pt x="653" y="116"/>
                    <a:pt x="653" y="85"/>
                  </a:cubicBezTo>
                  <a:cubicBezTo>
                    <a:pt x="647" y="44"/>
                    <a:pt x="644" y="27"/>
                    <a:pt x="644" y="27"/>
                  </a:cubicBezTo>
                  <a:cubicBezTo>
                    <a:pt x="644" y="27"/>
                    <a:pt x="623" y="24"/>
                    <a:pt x="586" y="18"/>
                  </a:cubicBezTo>
                  <a:cubicBezTo>
                    <a:pt x="557" y="18"/>
                    <a:pt x="506"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0"/>
            <p:cNvSpPr/>
            <p:nvPr/>
          </p:nvSpPr>
          <p:spPr>
            <a:xfrm>
              <a:off x="484878" y="1383101"/>
              <a:ext cx="191755" cy="177751"/>
            </a:xfrm>
            <a:custGeom>
              <a:avLst/>
              <a:gdLst/>
              <a:ahLst/>
              <a:cxnLst/>
              <a:rect l="l" t="t" r="r" b="b"/>
              <a:pathLst>
                <a:path w="4368" h="4049" extrusionOk="0">
                  <a:moveTo>
                    <a:pt x="0" y="1"/>
                  </a:moveTo>
                  <a:cubicBezTo>
                    <a:pt x="0" y="1"/>
                    <a:pt x="17" y="32"/>
                    <a:pt x="44" y="86"/>
                  </a:cubicBezTo>
                  <a:cubicBezTo>
                    <a:pt x="75" y="144"/>
                    <a:pt x="122" y="222"/>
                    <a:pt x="187" y="321"/>
                  </a:cubicBezTo>
                  <a:cubicBezTo>
                    <a:pt x="255" y="420"/>
                    <a:pt x="344" y="531"/>
                    <a:pt x="459" y="654"/>
                  </a:cubicBezTo>
                  <a:cubicBezTo>
                    <a:pt x="572" y="773"/>
                    <a:pt x="714" y="902"/>
                    <a:pt x="881" y="1021"/>
                  </a:cubicBezTo>
                  <a:cubicBezTo>
                    <a:pt x="1211" y="1263"/>
                    <a:pt x="1643" y="1481"/>
                    <a:pt x="2109" y="1674"/>
                  </a:cubicBezTo>
                  <a:cubicBezTo>
                    <a:pt x="2344" y="1770"/>
                    <a:pt x="2586" y="1869"/>
                    <a:pt x="2823" y="1971"/>
                  </a:cubicBezTo>
                  <a:cubicBezTo>
                    <a:pt x="2946" y="2021"/>
                    <a:pt x="3065" y="2079"/>
                    <a:pt x="3181" y="2137"/>
                  </a:cubicBezTo>
                  <a:cubicBezTo>
                    <a:pt x="3296" y="2195"/>
                    <a:pt x="3412" y="2260"/>
                    <a:pt x="3517" y="2328"/>
                  </a:cubicBezTo>
                  <a:cubicBezTo>
                    <a:pt x="3732" y="2467"/>
                    <a:pt x="3912" y="2640"/>
                    <a:pt x="4018" y="2852"/>
                  </a:cubicBezTo>
                  <a:cubicBezTo>
                    <a:pt x="4126" y="3062"/>
                    <a:pt x="4153" y="3304"/>
                    <a:pt x="4068" y="3497"/>
                  </a:cubicBezTo>
                  <a:cubicBezTo>
                    <a:pt x="4048" y="3546"/>
                    <a:pt x="4021" y="3593"/>
                    <a:pt x="3987" y="3634"/>
                  </a:cubicBezTo>
                  <a:cubicBezTo>
                    <a:pt x="3956" y="3675"/>
                    <a:pt x="3922" y="3712"/>
                    <a:pt x="3881" y="3742"/>
                  </a:cubicBezTo>
                  <a:cubicBezTo>
                    <a:pt x="3840" y="3773"/>
                    <a:pt x="3800" y="3800"/>
                    <a:pt x="3755" y="3817"/>
                  </a:cubicBezTo>
                  <a:cubicBezTo>
                    <a:pt x="3708" y="3835"/>
                    <a:pt x="3660" y="3848"/>
                    <a:pt x="3616" y="3848"/>
                  </a:cubicBezTo>
                  <a:cubicBezTo>
                    <a:pt x="3609" y="3849"/>
                    <a:pt x="3601" y="3849"/>
                    <a:pt x="3594" y="3849"/>
                  </a:cubicBezTo>
                  <a:cubicBezTo>
                    <a:pt x="3556" y="3849"/>
                    <a:pt x="3517" y="3843"/>
                    <a:pt x="3480" y="3835"/>
                  </a:cubicBezTo>
                  <a:cubicBezTo>
                    <a:pt x="3435" y="3821"/>
                    <a:pt x="3391" y="3800"/>
                    <a:pt x="3351" y="3777"/>
                  </a:cubicBezTo>
                  <a:cubicBezTo>
                    <a:pt x="3275" y="3726"/>
                    <a:pt x="3211" y="3654"/>
                    <a:pt x="3181" y="3573"/>
                  </a:cubicBezTo>
                  <a:cubicBezTo>
                    <a:pt x="3170" y="3555"/>
                    <a:pt x="3167" y="3535"/>
                    <a:pt x="3164" y="3515"/>
                  </a:cubicBezTo>
                  <a:cubicBezTo>
                    <a:pt x="3160" y="3505"/>
                    <a:pt x="3160" y="3494"/>
                    <a:pt x="3160" y="3484"/>
                  </a:cubicBezTo>
                  <a:cubicBezTo>
                    <a:pt x="3157" y="3474"/>
                    <a:pt x="3157" y="3464"/>
                    <a:pt x="3157" y="3453"/>
                  </a:cubicBezTo>
                  <a:cubicBezTo>
                    <a:pt x="3157" y="3413"/>
                    <a:pt x="3164" y="3372"/>
                    <a:pt x="3177" y="3338"/>
                  </a:cubicBezTo>
                  <a:cubicBezTo>
                    <a:pt x="3191" y="3304"/>
                    <a:pt x="3211" y="3270"/>
                    <a:pt x="3235" y="3249"/>
                  </a:cubicBezTo>
                  <a:cubicBezTo>
                    <a:pt x="3259" y="3226"/>
                    <a:pt x="3286" y="3212"/>
                    <a:pt x="3320" y="3202"/>
                  </a:cubicBezTo>
                  <a:cubicBezTo>
                    <a:pt x="3344" y="3194"/>
                    <a:pt x="3368" y="3191"/>
                    <a:pt x="3391" y="3191"/>
                  </a:cubicBezTo>
                  <a:cubicBezTo>
                    <a:pt x="3433" y="3191"/>
                    <a:pt x="3473" y="3201"/>
                    <a:pt x="3507" y="3219"/>
                  </a:cubicBezTo>
                  <a:cubicBezTo>
                    <a:pt x="3534" y="3232"/>
                    <a:pt x="3558" y="3253"/>
                    <a:pt x="3575" y="3273"/>
                  </a:cubicBezTo>
                  <a:cubicBezTo>
                    <a:pt x="3592" y="3297"/>
                    <a:pt x="3606" y="3321"/>
                    <a:pt x="3613" y="3345"/>
                  </a:cubicBezTo>
                  <a:cubicBezTo>
                    <a:pt x="3633" y="3395"/>
                    <a:pt x="3633" y="3447"/>
                    <a:pt x="3627" y="3488"/>
                  </a:cubicBezTo>
                  <a:cubicBezTo>
                    <a:pt x="3622" y="3532"/>
                    <a:pt x="3606" y="3566"/>
                    <a:pt x="3592" y="3593"/>
                  </a:cubicBezTo>
                  <a:cubicBezTo>
                    <a:pt x="3578" y="3620"/>
                    <a:pt x="3561" y="3640"/>
                    <a:pt x="3551" y="3651"/>
                  </a:cubicBezTo>
                  <a:cubicBezTo>
                    <a:pt x="3538" y="3661"/>
                    <a:pt x="3531" y="3668"/>
                    <a:pt x="3531" y="3668"/>
                  </a:cubicBezTo>
                  <a:cubicBezTo>
                    <a:pt x="3531" y="3668"/>
                    <a:pt x="3541" y="3665"/>
                    <a:pt x="3551" y="3654"/>
                  </a:cubicBezTo>
                  <a:cubicBezTo>
                    <a:pt x="3565" y="3644"/>
                    <a:pt x="3586" y="3627"/>
                    <a:pt x="3606" y="3604"/>
                  </a:cubicBezTo>
                  <a:cubicBezTo>
                    <a:pt x="3627" y="3576"/>
                    <a:pt x="3647" y="3542"/>
                    <a:pt x="3660" y="3497"/>
                  </a:cubicBezTo>
                  <a:cubicBezTo>
                    <a:pt x="3674" y="3450"/>
                    <a:pt x="3684" y="3392"/>
                    <a:pt x="3671" y="3331"/>
                  </a:cubicBezTo>
                  <a:cubicBezTo>
                    <a:pt x="3663" y="3297"/>
                    <a:pt x="3650" y="3266"/>
                    <a:pt x="3630" y="3232"/>
                  </a:cubicBezTo>
                  <a:cubicBezTo>
                    <a:pt x="3609" y="3202"/>
                    <a:pt x="3582" y="3175"/>
                    <a:pt x="3548" y="3150"/>
                  </a:cubicBezTo>
                  <a:cubicBezTo>
                    <a:pt x="3497" y="3116"/>
                    <a:pt x="3428" y="3091"/>
                    <a:pt x="3355" y="3091"/>
                  </a:cubicBezTo>
                  <a:cubicBezTo>
                    <a:pt x="3335" y="3091"/>
                    <a:pt x="3316" y="3093"/>
                    <a:pt x="3296" y="3097"/>
                  </a:cubicBezTo>
                  <a:cubicBezTo>
                    <a:pt x="3249" y="3103"/>
                    <a:pt x="3198" y="3124"/>
                    <a:pt x="3157" y="3161"/>
                  </a:cubicBezTo>
                  <a:cubicBezTo>
                    <a:pt x="3116" y="3195"/>
                    <a:pt x="3085" y="3239"/>
                    <a:pt x="3062" y="3290"/>
                  </a:cubicBezTo>
                  <a:cubicBezTo>
                    <a:pt x="3021" y="3389"/>
                    <a:pt x="3014" y="3508"/>
                    <a:pt x="3051" y="3620"/>
                  </a:cubicBezTo>
                  <a:cubicBezTo>
                    <a:pt x="3085" y="3733"/>
                    <a:pt x="3160" y="3831"/>
                    <a:pt x="3255" y="3910"/>
                  </a:cubicBezTo>
                  <a:cubicBezTo>
                    <a:pt x="3303" y="3946"/>
                    <a:pt x="3361" y="3981"/>
                    <a:pt x="3418" y="4004"/>
                  </a:cubicBezTo>
                  <a:cubicBezTo>
                    <a:pt x="3480" y="4028"/>
                    <a:pt x="3548" y="4045"/>
                    <a:pt x="3616" y="4048"/>
                  </a:cubicBezTo>
                  <a:cubicBezTo>
                    <a:pt x="3688" y="4048"/>
                    <a:pt x="3755" y="4035"/>
                    <a:pt x="3823" y="4015"/>
                  </a:cubicBezTo>
                  <a:cubicBezTo>
                    <a:pt x="3892" y="3995"/>
                    <a:pt x="3953" y="3960"/>
                    <a:pt x="4010" y="3920"/>
                  </a:cubicBezTo>
                  <a:cubicBezTo>
                    <a:pt x="4068" y="3879"/>
                    <a:pt x="4123" y="3831"/>
                    <a:pt x="4167" y="3777"/>
                  </a:cubicBezTo>
                  <a:cubicBezTo>
                    <a:pt x="4211" y="3719"/>
                    <a:pt x="4252" y="3661"/>
                    <a:pt x="4283" y="3593"/>
                  </a:cubicBezTo>
                  <a:cubicBezTo>
                    <a:pt x="4313" y="3528"/>
                    <a:pt x="4337" y="3457"/>
                    <a:pt x="4351" y="3386"/>
                  </a:cubicBezTo>
                  <a:cubicBezTo>
                    <a:pt x="4365" y="3310"/>
                    <a:pt x="4368" y="3236"/>
                    <a:pt x="4361" y="3161"/>
                  </a:cubicBezTo>
                  <a:cubicBezTo>
                    <a:pt x="4354" y="3015"/>
                    <a:pt x="4310" y="2869"/>
                    <a:pt x="4245" y="2739"/>
                  </a:cubicBezTo>
                  <a:cubicBezTo>
                    <a:pt x="4181" y="2607"/>
                    <a:pt x="4092" y="2488"/>
                    <a:pt x="3990" y="2385"/>
                  </a:cubicBezTo>
                  <a:cubicBezTo>
                    <a:pt x="3888" y="2280"/>
                    <a:pt x="3776" y="2191"/>
                    <a:pt x="3657" y="2117"/>
                  </a:cubicBezTo>
                  <a:cubicBezTo>
                    <a:pt x="3534" y="2039"/>
                    <a:pt x="3412" y="1974"/>
                    <a:pt x="3289" y="1916"/>
                  </a:cubicBezTo>
                  <a:cubicBezTo>
                    <a:pt x="3164" y="1858"/>
                    <a:pt x="3041" y="1803"/>
                    <a:pt x="2915" y="1753"/>
                  </a:cubicBezTo>
                  <a:cubicBezTo>
                    <a:pt x="2670" y="1651"/>
                    <a:pt x="2426" y="1558"/>
                    <a:pt x="2190" y="1470"/>
                  </a:cubicBezTo>
                  <a:cubicBezTo>
                    <a:pt x="1956" y="1379"/>
                    <a:pt x="1732" y="1293"/>
                    <a:pt x="1524" y="1198"/>
                  </a:cubicBezTo>
                  <a:cubicBezTo>
                    <a:pt x="1316" y="1106"/>
                    <a:pt x="1126" y="1007"/>
                    <a:pt x="956" y="905"/>
                  </a:cubicBezTo>
                  <a:cubicBezTo>
                    <a:pt x="789" y="803"/>
                    <a:pt x="639" y="695"/>
                    <a:pt x="517" y="593"/>
                  </a:cubicBezTo>
                  <a:cubicBezTo>
                    <a:pt x="391" y="491"/>
                    <a:pt x="289" y="389"/>
                    <a:pt x="214" y="300"/>
                  </a:cubicBezTo>
                  <a:cubicBezTo>
                    <a:pt x="140" y="211"/>
                    <a:pt x="85" y="137"/>
                    <a:pt x="51" y="82"/>
                  </a:cubicBezTo>
                  <a:cubicBezTo>
                    <a:pt x="20" y="2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0"/>
            <p:cNvSpPr/>
            <p:nvPr/>
          </p:nvSpPr>
          <p:spPr>
            <a:xfrm>
              <a:off x="617019" y="1566518"/>
              <a:ext cx="95000" cy="164274"/>
            </a:xfrm>
            <a:custGeom>
              <a:avLst/>
              <a:gdLst/>
              <a:ahLst/>
              <a:cxnLst/>
              <a:rect l="l" t="t" r="r" b="b"/>
              <a:pathLst>
                <a:path w="2164" h="3742" extrusionOk="0">
                  <a:moveTo>
                    <a:pt x="0" y="0"/>
                  </a:moveTo>
                  <a:cubicBezTo>
                    <a:pt x="0" y="0"/>
                    <a:pt x="7" y="27"/>
                    <a:pt x="21" y="75"/>
                  </a:cubicBezTo>
                  <a:cubicBezTo>
                    <a:pt x="28" y="99"/>
                    <a:pt x="34" y="126"/>
                    <a:pt x="45" y="160"/>
                  </a:cubicBezTo>
                  <a:cubicBezTo>
                    <a:pt x="55" y="194"/>
                    <a:pt x="65" y="235"/>
                    <a:pt x="78" y="279"/>
                  </a:cubicBezTo>
                  <a:cubicBezTo>
                    <a:pt x="140" y="449"/>
                    <a:pt x="239" y="698"/>
                    <a:pt x="408" y="966"/>
                  </a:cubicBezTo>
                  <a:cubicBezTo>
                    <a:pt x="433" y="1000"/>
                    <a:pt x="453" y="1034"/>
                    <a:pt x="477" y="1068"/>
                  </a:cubicBezTo>
                  <a:cubicBezTo>
                    <a:pt x="501" y="1102"/>
                    <a:pt x="524" y="1136"/>
                    <a:pt x="548" y="1173"/>
                  </a:cubicBezTo>
                  <a:cubicBezTo>
                    <a:pt x="572" y="1208"/>
                    <a:pt x="596" y="1245"/>
                    <a:pt x="623" y="1279"/>
                  </a:cubicBezTo>
                  <a:cubicBezTo>
                    <a:pt x="647" y="1316"/>
                    <a:pt x="674" y="1351"/>
                    <a:pt x="701" y="1388"/>
                  </a:cubicBezTo>
                  <a:cubicBezTo>
                    <a:pt x="813" y="1531"/>
                    <a:pt x="936" y="1677"/>
                    <a:pt x="1069" y="1823"/>
                  </a:cubicBezTo>
                  <a:cubicBezTo>
                    <a:pt x="1198" y="1969"/>
                    <a:pt x="1334" y="2120"/>
                    <a:pt x="1470" y="2269"/>
                  </a:cubicBezTo>
                  <a:cubicBezTo>
                    <a:pt x="1603" y="2419"/>
                    <a:pt x="1728" y="2569"/>
                    <a:pt x="1807" y="2735"/>
                  </a:cubicBezTo>
                  <a:cubicBezTo>
                    <a:pt x="1827" y="2776"/>
                    <a:pt x="1848" y="2817"/>
                    <a:pt x="1857" y="2861"/>
                  </a:cubicBezTo>
                  <a:cubicBezTo>
                    <a:pt x="1865" y="2881"/>
                    <a:pt x="1871" y="2902"/>
                    <a:pt x="1875" y="2925"/>
                  </a:cubicBezTo>
                  <a:cubicBezTo>
                    <a:pt x="1878" y="2946"/>
                    <a:pt x="1885" y="2966"/>
                    <a:pt x="1885" y="2987"/>
                  </a:cubicBezTo>
                  <a:cubicBezTo>
                    <a:pt x="1892" y="3028"/>
                    <a:pt x="1888" y="3068"/>
                    <a:pt x="1885" y="3109"/>
                  </a:cubicBezTo>
                  <a:cubicBezTo>
                    <a:pt x="1878" y="3150"/>
                    <a:pt x="1871" y="3191"/>
                    <a:pt x="1854" y="3228"/>
                  </a:cubicBezTo>
                  <a:cubicBezTo>
                    <a:pt x="1827" y="3307"/>
                    <a:pt x="1780" y="3375"/>
                    <a:pt x="1725" y="3426"/>
                  </a:cubicBezTo>
                  <a:cubicBezTo>
                    <a:pt x="1698" y="3450"/>
                    <a:pt x="1667" y="3467"/>
                    <a:pt x="1633" y="3480"/>
                  </a:cubicBezTo>
                  <a:cubicBezTo>
                    <a:pt x="1626" y="3483"/>
                    <a:pt x="1620" y="3487"/>
                    <a:pt x="1609" y="3490"/>
                  </a:cubicBezTo>
                  <a:cubicBezTo>
                    <a:pt x="1603" y="3490"/>
                    <a:pt x="1592" y="3494"/>
                    <a:pt x="1586" y="3494"/>
                  </a:cubicBezTo>
                  <a:cubicBezTo>
                    <a:pt x="1568" y="3497"/>
                    <a:pt x="1551" y="3500"/>
                    <a:pt x="1535" y="3500"/>
                  </a:cubicBezTo>
                  <a:cubicBezTo>
                    <a:pt x="1533" y="3500"/>
                    <a:pt x="1530" y="3500"/>
                    <a:pt x="1528" y="3500"/>
                  </a:cubicBezTo>
                  <a:cubicBezTo>
                    <a:pt x="1387" y="3500"/>
                    <a:pt x="1230" y="3407"/>
                    <a:pt x="1127" y="3296"/>
                  </a:cubicBezTo>
                  <a:cubicBezTo>
                    <a:pt x="1099" y="3269"/>
                    <a:pt x="1079" y="3238"/>
                    <a:pt x="1058" y="3208"/>
                  </a:cubicBezTo>
                  <a:cubicBezTo>
                    <a:pt x="1038" y="3174"/>
                    <a:pt x="1025" y="3140"/>
                    <a:pt x="1014" y="3109"/>
                  </a:cubicBezTo>
                  <a:cubicBezTo>
                    <a:pt x="1008" y="3075"/>
                    <a:pt x="1000" y="3041"/>
                    <a:pt x="1000" y="3007"/>
                  </a:cubicBezTo>
                  <a:cubicBezTo>
                    <a:pt x="1000" y="2977"/>
                    <a:pt x="1004" y="2946"/>
                    <a:pt x="1014" y="2916"/>
                  </a:cubicBezTo>
                  <a:cubicBezTo>
                    <a:pt x="1058" y="2796"/>
                    <a:pt x="1160" y="2708"/>
                    <a:pt x="1256" y="2701"/>
                  </a:cubicBezTo>
                  <a:cubicBezTo>
                    <a:pt x="1265" y="2699"/>
                    <a:pt x="1275" y="2698"/>
                    <a:pt x="1284" y="2698"/>
                  </a:cubicBezTo>
                  <a:cubicBezTo>
                    <a:pt x="1367" y="2698"/>
                    <a:pt x="1436" y="2763"/>
                    <a:pt x="1466" y="2830"/>
                  </a:cubicBezTo>
                  <a:cubicBezTo>
                    <a:pt x="1487" y="2864"/>
                    <a:pt x="1494" y="2902"/>
                    <a:pt x="1497" y="2936"/>
                  </a:cubicBezTo>
                  <a:cubicBezTo>
                    <a:pt x="1501" y="2966"/>
                    <a:pt x="1490" y="2993"/>
                    <a:pt x="1484" y="3018"/>
                  </a:cubicBezTo>
                  <a:cubicBezTo>
                    <a:pt x="1474" y="3038"/>
                    <a:pt x="1463" y="3054"/>
                    <a:pt x="1457" y="3062"/>
                  </a:cubicBezTo>
                  <a:cubicBezTo>
                    <a:pt x="1446" y="3072"/>
                    <a:pt x="1443" y="3079"/>
                    <a:pt x="1443" y="3079"/>
                  </a:cubicBezTo>
                  <a:cubicBezTo>
                    <a:pt x="1443" y="3079"/>
                    <a:pt x="1446" y="3072"/>
                    <a:pt x="1457" y="3065"/>
                  </a:cubicBezTo>
                  <a:cubicBezTo>
                    <a:pt x="1470" y="3059"/>
                    <a:pt x="1484" y="3045"/>
                    <a:pt x="1501" y="3028"/>
                  </a:cubicBezTo>
                  <a:cubicBezTo>
                    <a:pt x="1504" y="3014"/>
                    <a:pt x="1515" y="3004"/>
                    <a:pt x="1521" y="2990"/>
                  </a:cubicBezTo>
                  <a:cubicBezTo>
                    <a:pt x="1524" y="2980"/>
                    <a:pt x="1528" y="2973"/>
                    <a:pt x="1531" y="2966"/>
                  </a:cubicBezTo>
                  <a:cubicBezTo>
                    <a:pt x="1535" y="2957"/>
                    <a:pt x="1535" y="2946"/>
                    <a:pt x="1538" y="2939"/>
                  </a:cubicBezTo>
                  <a:cubicBezTo>
                    <a:pt x="1545" y="2902"/>
                    <a:pt x="1545" y="2854"/>
                    <a:pt x="1535" y="2806"/>
                  </a:cubicBezTo>
                  <a:cubicBezTo>
                    <a:pt x="1521" y="2756"/>
                    <a:pt x="1497" y="2701"/>
                    <a:pt x="1449" y="2657"/>
                  </a:cubicBezTo>
                  <a:cubicBezTo>
                    <a:pt x="1439" y="2643"/>
                    <a:pt x="1426" y="2633"/>
                    <a:pt x="1412" y="2623"/>
                  </a:cubicBezTo>
                  <a:cubicBezTo>
                    <a:pt x="1395" y="2613"/>
                    <a:pt x="1381" y="2605"/>
                    <a:pt x="1364" y="2596"/>
                  </a:cubicBezTo>
                  <a:cubicBezTo>
                    <a:pt x="1347" y="2589"/>
                    <a:pt x="1327" y="2585"/>
                    <a:pt x="1310" y="2579"/>
                  </a:cubicBezTo>
                  <a:cubicBezTo>
                    <a:pt x="1290" y="2575"/>
                    <a:pt x="1273" y="2572"/>
                    <a:pt x="1252" y="2572"/>
                  </a:cubicBezTo>
                  <a:cubicBezTo>
                    <a:pt x="1212" y="2572"/>
                    <a:pt x="1171" y="2579"/>
                    <a:pt x="1133" y="2592"/>
                  </a:cubicBezTo>
                  <a:cubicBezTo>
                    <a:pt x="1096" y="2605"/>
                    <a:pt x="1055" y="2626"/>
                    <a:pt x="1021" y="2650"/>
                  </a:cubicBezTo>
                  <a:cubicBezTo>
                    <a:pt x="956" y="2701"/>
                    <a:pt x="898" y="2776"/>
                    <a:pt x="868" y="2864"/>
                  </a:cubicBezTo>
                  <a:cubicBezTo>
                    <a:pt x="854" y="2908"/>
                    <a:pt x="841" y="2957"/>
                    <a:pt x="841" y="3004"/>
                  </a:cubicBezTo>
                  <a:cubicBezTo>
                    <a:pt x="837" y="3051"/>
                    <a:pt x="841" y="3103"/>
                    <a:pt x="851" y="3150"/>
                  </a:cubicBezTo>
                  <a:cubicBezTo>
                    <a:pt x="874" y="3246"/>
                    <a:pt x="919" y="3337"/>
                    <a:pt x="980" y="3419"/>
                  </a:cubicBezTo>
                  <a:cubicBezTo>
                    <a:pt x="1038" y="3500"/>
                    <a:pt x="1116" y="3572"/>
                    <a:pt x="1204" y="3630"/>
                  </a:cubicBezTo>
                  <a:cubicBezTo>
                    <a:pt x="1293" y="3687"/>
                    <a:pt x="1402" y="3735"/>
                    <a:pt x="1531" y="3742"/>
                  </a:cubicBezTo>
                  <a:cubicBezTo>
                    <a:pt x="1562" y="3742"/>
                    <a:pt x="1592" y="3739"/>
                    <a:pt x="1623" y="3735"/>
                  </a:cubicBezTo>
                  <a:cubicBezTo>
                    <a:pt x="1640" y="3735"/>
                    <a:pt x="1657" y="3732"/>
                    <a:pt x="1670" y="3728"/>
                  </a:cubicBezTo>
                  <a:cubicBezTo>
                    <a:pt x="1688" y="3721"/>
                    <a:pt x="1705" y="3721"/>
                    <a:pt x="1719" y="3715"/>
                  </a:cubicBezTo>
                  <a:cubicBezTo>
                    <a:pt x="1780" y="3695"/>
                    <a:pt x="1837" y="3660"/>
                    <a:pt x="1888" y="3623"/>
                  </a:cubicBezTo>
                  <a:cubicBezTo>
                    <a:pt x="1936" y="3582"/>
                    <a:pt x="1980" y="3538"/>
                    <a:pt x="2014" y="3487"/>
                  </a:cubicBezTo>
                  <a:cubicBezTo>
                    <a:pt x="2035" y="3459"/>
                    <a:pt x="2048" y="3432"/>
                    <a:pt x="2062" y="3409"/>
                  </a:cubicBezTo>
                  <a:cubicBezTo>
                    <a:pt x="2075" y="3381"/>
                    <a:pt x="2093" y="3354"/>
                    <a:pt x="2102" y="3324"/>
                  </a:cubicBezTo>
                  <a:cubicBezTo>
                    <a:pt x="2127" y="3269"/>
                    <a:pt x="2140" y="3208"/>
                    <a:pt x="2151" y="3147"/>
                  </a:cubicBezTo>
                  <a:cubicBezTo>
                    <a:pt x="2160" y="3086"/>
                    <a:pt x="2164" y="3024"/>
                    <a:pt x="2157" y="2960"/>
                  </a:cubicBezTo>
                  <a:cubicBezTo>
                    <a:pt x="2154" y="2925"/>
                    <a:pt x="2147" y="2899"/>
                    <a:pt x="2143" y="2868"/>
                  </a:cubicBezTo>
                  <a:cubicBezTo>
                    <a:pt x="2137" y="2841"/>
                    <a:pt x="2130" y="2810"/>
                    <a:pt x="2123" y="2783"/>
                  </a:cubicBezTo>
                  <a:cubicBezTo>
                    <a:pt x="2106" y="2725"/>
                    <a:pt x="2082" y="2671"/>
                    <a:pt x="2058" y="2616"/>
                  </a:cubicBezTo>
                  <a:cubicBezTo>
                    <a:pt x="1956" y="2405"/>
                    <a:pt x="1810" y="2238"/>
                    <a:pt x="1667" y="2085"/>
                  </a:cubicBezTo>
                  <a:cubicBezTo>
                    <a:pt x="1528" y="1932"/>
                    <a:pt x="1385" y="1789"/>
                    <a:pt x="1245" y="1654"/>
                  </a:cubicBezTo>
                  <a:cubicBezTo>
                    <a:pt x="1110" y="1514"/>
                    <a:pt x="977" y="1385"/>
                    <a:pt x="854" y="1255"/>
                  </a:cubicBezTo>
                  <a:cubicBezTo>
                    <a:pt x="732" y="1129"/>
                    <a:pt x="617" y="1007"/>
                    <a:pt x="521" y="888"/>
                  </a:cubicBezTo>
                  <a:cubicBezTo>
                    <a:pt x="327" y="650"/>
                    <a:pt x="191" y="429"/>
                    <a:pt x="113" y="266"/>
                  </a:cubicBezTo>
                  <a:cubicBezTo>
                    <a:pt x="92" y="225"/>
                    <a:pt x="75" y="187"/>
                    <a:pt x="58" y="156"/>
                  </a:cubicBezTo>
                  <a:cubicBezTo>
                    <a:pt x="48" y="123"/>
                    <a:pt x="38" y="95"/>
                    <a:pt x="28" y="71"/>
                  </a:cubicBezTo>
                  <a:cubicBezTo>
                    <a:pt x="11" y="24"/>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0"/>
            <p:cNvSpPr/>
            <p:nvPr/>
          </p:nvSpPr>
          <p:spPr>
            <a:xfrm>
              <a:off x="602400" y="1694927"/>
              <a:ext cx="48861" cy="101321"/>
            </a:xfrm>
            <a:custGeom>
              <a:avLst/>
              <a:gdLst/>
              <a:ahLst/>
              <a:cxnLst/>
              <a:rect l="l" t="t" r="r" b="b"/>
              <a:pathLst>
                <a:path w="1113" h="2308" extrusionOk="0">
                  <a:moveTo>
                    <a:pt x="409" y="1723"/>
                  </a:moveTo>
                  <a:lnTo>
                    <a:pt x="409" y="1723"/>
                  </a:lnTo>
                  <a:cubicBezTo>
                    <a:pt x="408" y="1724"/>
                    <a:pt x="408" y="1724"/>
                    <a:pt x="408" y="1725"/>
                  </a:cubicBezTo>
                  <a:lnTo>
                    <a:pt x="408" y="1725"/>
                  </a:lnTo>
                  <a:cubicBezTo>
                    <a:pt x="408" y="1724"/>
                    <a:pt x="408" y="1724"/>
                    <a:pt x="409" y="1723"/>
                  </a:cubicBezTo>
                  <a:close/>
                  <a:moveTo>
                    <a:pt x="408" y="1725"/>
                  </a:moveTo>
                  <a:lnTo>
                    <a:pt x="408" y="1725"/>
                  </a:lnTo>
                  <a:cubicBezTo>
                    <a:pt x="408" y="1725"/>
                    <a:pt x="408" y="1726"/>
                    <a:pt x="408" y="1726"/>
                  </a:cubicBezTo>
                  <a:cubicBezTo>
                    <a:pt x="408" y="1725"/>
                    <a:pt x="408" y="1725"/>
                    <a:pt x="408" y="1725"/>
                  </a:cubicBezTo>
                  <a:close/>
                  <a:moveTo>
                    <a:pt x="861" y="0"/>
                  </a:moveTo>
                  <a:cubicBezTo>
                    <a:pt x="861" y="1"/>
                    <a:pt x="851" y="11"/>
                    <a:pt x="834" y="35"/>
                  </a:cubicBezTo>
                  <a:cubicBezTo>
                    <a:pt x="816" y="55"/>
                    <a:pt x="793" y="89"/>
                    <a:pt x="762" y="134"/>
                  </a:cubicBezTo>
                  <a:cubicBezTo>
                    <a:pt x="711" y="225"/>
                    <a:pt x="643" y="374"/>
                    <a:pt x="629" y="562"/>
                  </a:cubicBezTo>
                  <a:cubicBezTo>
                    <a:pt x="619" y="749"/>
                    <a:pt x="639" y="970"/>
                    <a:pt x="708" y="1195"/>
                  </a:cubicBezTo>
                  <a:cubicBezTo>
                    <a:pt x="738" y="1303"/>
                    <a:pt x="776" y="1412"/>
                    <a:pt x="796" y="1511"/>
                  </a:cubicBezTo>
                  <a:cubicBezTo>
                    <a:pt x="816" y="1613"/>
                    <a:pt x="820" y="1705"/>
                    <a:pt x="793" y="1779"/>
                  </a:cubicBezTo>
                  <a:cubicBezTo>
                    <a:pt x="769" y="1851"/>
                    <a:pt x="714" y="1919"/>
                    <a:pt x="643" y="1960"/>
                  </a:cubicBezTo>
                  <a:cubicBezTo>
                    <a:pt x="581" y="1998"/>
                    <a:pt x="512" y="2016"/>
                    <a:pt x="446" y="2016"/>
                  </a:cubicBezTo>
                  <a:cubicBezTo>
                    <a:pt x="435" y="2016"/>
                    <a:pt x="425" y="2015"/>
                    <a:pt x="415" y="2015"/>
                  </a:cubicBezTo>
                  <a:cubicBezTo>
                    <a:pt x="378" y="2011"/>
                    <a:pt x="340" y="2001"/>
                    <a:pt x="309" y="1987"/>
                  </a:cubicBezTo>
                  <a:cubicBezTo>
                    <a:pt x="279" y="1974"/>
                    <a:pt x="251" y="1953"/>
                    <a:pt x="235" y="1930"/>
                  </a:cubicBezTo>
                  <a:cubicBezTo>
                    <a:pt x="215" y="1905"/>
                    <a:pt x="204" y="1872"/>
                    <a:pt x="198" y="1834"/>
                  </a:cubicBezTo>
                  <a:cubicBezTo>
                    <a:pt x="190" y="1797"/>
                    <a:pt x="190" y="1756"/>
                    <a:pt x="194" y="1721"/>
                  </a:cubicBezTo>
                  <a:cubicBezTo>
                    <a:pt x="201" y="1688"/>
                    <a:pt x="211" y="1660"/>
                    <a:pt x="225" y="1633"/>
                  </a:cubicBezTo>
                  <a:cubicBezTo>
                    <a:pt x="235" y="1613"/>
                    <a:pt x="256" y="1596"/>
                    <a:pt x="279" y="1583"/>
                  </a:cubicBezTo>
                  <a:cubicBezTo>
                    <a:pt x="296" y="1572"/>
                    <a:pt x="315" y="1568"/>
                    <a:pt x="333" y="1568"/>
                  </a:cubicBezTo>
                  <a:cubicBezTo>
                    <a:pt x="357" y="1568"/>
                    <a:pt x="379" y="1577"/>
                    <a:pt x="391" y="1592"/>
                  </a:cubicBezTo>
                  <a:cubicBezTo>
                    <a:pt x="422" y="1619"/>
                    <a:pt x="429" y="1660"/>
                    <a:pt x="425" y="1688"/>
                  </a:cubicBezTo>
                  <a:cubicBezTo>
                    <a:pt x="420" y="1706"/>
                    <a:pt x="411" y="1718"/>
                    <a:pt x="409" y="1723"/>
                  </a:cubicBezTo>
                  <a:lnTo>
                    <a:pt x="409" y="1723"/>
                  </a:lnTo>
                  <a:cubicBezTo>
                    <a:pt x="412" y="1719"/>
                    <a:pt x="426" y="1713"/>
                    <a:pt x="443" y="1695"/>
                  </a:cubicBezTo>
                  <a:cubicBezTo>
                    <a:pt x="460" y="1671"/>
                    <a:pt x="476" y="1619"/>
                    <a:pt x="452" y="1558"/>
                  </a:cubicBezTo>
                  <a:cubicBezTo>
                    <a:pt x="446" y="1542"/>
                    <a:pt x="439" y="1528"/>
                    <a:pt x="422" y="1511"/>
                  </a:cubicBezTo>
                  <a:cubicBezTo>
                    <a:pt x="419" y="1508"/>
                    <a:pt x="415" y="1504"/>
                    <a:pt x="411" y="1501"/>
                  </a:cubicBezTo>
                  <a:lnTo>
                    <a:pt x="402" y="1494"/>
                  </a:lnTo>
                  <a:cubicBezTo>
                    <a:pt x="398" y="1490"/>
                    <a:pt x="391" y="1487"/>
                    <a:pt x="388" y="1484"/>
                  </a:cubicBezTo>
                  <a:cubicBezTo>
                    <a:pt x="385" y="1481"/>
                    <a:pt x="378" y="1481"/>
                    <a:pt x="374" y="1477"/>
                  </a:cubicBezTo>
                  <a:cubicBezTo>
                    <a:pt x="346" y="1465"/>
                    <a:pt x="316" y="1459"/>
                    <a:pt x="285" y="1459"/>
                  </a:cubicBezTo>
                  <a:cubicBezTo>
                    <a:pt x="270" y="1459"/>
                    <a:pt x="256" y="1460"/>
                    <a:pt x="242" y="1463"/>
                  </a:cubicBezTo>
                  <a:cubicBezTo>
                    <a:pt x="194" y="1473"/>
                    <a:pt x="146" y="1501"/>
                    <a:pt x="109" y="1542"/>
                  </a:cubicBezTo>
                  <a:cubicBezTo>
                    <a:pt x="68" y="1579"/>
                    <a:pt x="41" y="1630"/>
                    <a:pt x="27" y="1681"/>
                  </a:cubicBezTo>
                  <a:cubicBezTo>
                    <a:pt x="11" y="1732"/>
                    <a:pt x="3" y="1787"/>
                    <a:pt x="0" y="1844"/>
                  </a:cubicBezTo>
                  <a:cubicBezTo>
                    <a:pt x="0" y="1899"/>
                    <a:pt x="3" y="1966"/>
                    <a:pt x="34" y="2035"/>
                  </a:cubicBezTo>
                  <a:cubicBezTo>
                    <a:pt x="61" y="2103"/>
                    <a:pt x="109" y="2161"/>
                    <a:pt x="167" y="2202"/>
                  </a:cubicBezTo>
                  <a:cubicBezTo>
                    <a:pt x="225" y="2246"/>
                    <a:pt x="292" y="2277"/>
                    <a:pt x="364" y="2293"/>
                  </a:cubicBezTo>
                  <a:cubicBezTo>
                    <a:pt x="405" y="2302"/>
                    <a:pt x="446" y="2307"/>
                    <a:pt x="487" y="2307"/>
                  </a:cubicBezTo>
                  <a:cubicBezTo>
                    <a:pt x="595" y="2307"/>
                    <a:pt x="703" y="2276"/>
                    <a:pt x="796" y="2222"/>
                  </a:cubicBezTo>
                  <a:cubicBezTo>
                    <a:pt x="925" y="2150"/>
                    <a:pt x="1034" y="2028"/>
                    <a:pt x="1085" y="1872"/>
                  </a:cubicBezTo>
                  <a:cubicBezTo>
                    <a:pt x="1105" y="1793"/>
                    <a:pt x="1113" y="1718"/>
                    <a:pt x="1105" y="1644"/>
                  </a:cubicBezTo>
                  <a:cubicBezTo>
                    <a:pt x="1102" y="1572"/>
                    <a:pt x="1088" y="1504"/>
                    <a:pt x="1068" y="1443"/>
                  </a:cubicBezTo>
                  <a:cubicBezTo>
                    <a:pt x="1031" y="1317"/>
                    <a:pt x="980" y="1211"/>
                    <a:pt x="939" y="1113"/>
                  </a:cubicBezTo>
                  <a:cubicBezTo>
                    <a:pt x="857" y="919"/>
                    <a:pt x="796" y="729"/>
                    <a:pt x="779" y="562"/>
                  </a:cubicBezTo>
                  <a:cubicBezTo>
                    <a:pt x="776" y="517"/>
                    <a:pt x="772" y="476"/>
                    <a:pt x="772" y="440"/>
                  </a:cubicBezTo>
                  <a:cubicBezTo>
                    <a:pt x="769" y="419"/>
                    <a:pt x="769" y="402"/>
                    <a:pt x="769" y="385"/>
                  </a:cubicBezTo>
                  <a:cubicBezTo>
                    <a:pt x="769" y="365"/>
                    <a:pt x="769" y="347"/>
                    <a:pt x="772" y="330"/>
                  </a:cubicBezTo>
                  <a:cubicBezTo>
                    <a:pt x="772" y="313"/>
                    <a:pt x="772" y="297"/>
                    <a:pt x="776" y="280"/>
                  </a:cubicBezTo>
                  <a:cubicBezTo>
                    <a:pt x="779" y="263"/>
                    <a:pt x="779" y="249"/>
                    <a:pt x="782" y="232"/>
                  </a:cubicBezTo>
                  <a:cubicBezTo>
                    <a:pt x="786" y="201"/>
                    <a:pt x="796" y="174"/>
                    <a:pt x="799" y="150"/>
                  </a:cubicBezTo>
                  <a:cubicBezTo>
                    <a:pt x="813" y="103"/>
                    <a:pt x="830" y="65"/>
                    <a:pt x="840" y="38"/>
                  </a:cubicBezTo>
                  <a:cubicBezTo>
                    <a:pt x="854" y="14"/>
                    <a:pt x="861" y="1"/>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0"/>
            <p:cNvSpPr/>
            <p:nvPr/>
          </p:nvSpPr>
          <p:spPr>
            <a:xfrm>
              <a:off x="355677" y="921222"/>
              <a:ext cx="249879" cy="268097"/>
            </a:xfrm>
            <a:custGeom>
              <a:avLst/>
              <a:gdLst/>
              <a:ahLst/>
              <a:cxnLst/>
              <a:rect l="l" t="t" r="r" b="b"/>
              <a:pathLst>
                <a:path w="5692" h="6107" extrusionOk="0">
                  <a:moveTo>
                    <a:pt x="1" y="1"/>
                  </a:moveTo>
                  <a:cubicBezTo>
                    <a:pt x="1" y="1"/>
                    <a:pt x="7" y="34"/>
                    <a:pt x="18" y="99"/>
                  </a:cubicBezTo>
                  <a:cubicBezTo>
                    <a:pt x="21" y="116"/>
                    <a:pt x="24" y="136"/>
                    <a:pt x="28" y="157"/>
                  </a:cubicBezTo>
                  <a:cubicBezTo>
                    <a:pt x="31" y="174"/>
                    <a:pt x="34" y="198"/>
                    <a:pt x="42" y="221"/>
                  </a:cubicBezTo>
                  <a:cubicBezTo>
                    <a:pt x="45" y="246"/>
                    <a:pt x="51" y="269"/>
                    <a:pt x="55" y="300"/>
                  </a:cubicBezTo>
                  <a:cubicBezTo>
                    <a:pt x="62" y="327"/>
                    <a:pt x="72" y="354"/>
                    <a:pt x="79" y="384"/>
                  </a:cubicBezTo>
                  <a:cubicBezTo>
                    <a:pt x="113" y="504"/>
                    <a:pt x="164" y="650"/>
                    <a:pt x="235" y="810"/>
                  </a:cubicBezTo>
                  <a:cubicBezTo>
                    <a:pt x="307" y="973"/>
                    <a:pt x="406" y="1150"/>
                    <a:pt x="538" y="1323"/>
                  </a:cubicBezTo>
                  <a:cubicBezTo>
                    <a:pt x="671" y="1500"/>
                    <a:pt x="830" y="1678"/>
                    <a:pt x="1024" y="1841"/>
                  </a:cubicBezTo>
                  <a:cubicBezTo>
                    <a:pt x="1051" y="1861"/>
                    <a:pt x="1075" y="1882"/>
                    <a:pt x="1100" y="1902"/>
                  </a:cubicBezTo>
                  <a:cubicBezTo>
                    <a:pt x="1127" y="1923"/>
                    <a:pt x="1150" y="1940"/>
                    <a:pt x="1177" y="1960"/>
                  </a:cubicBezTo>
                  <a:lnTo>
                    <a:pt x="1218" y="1990"/>
                  </a:lnTo>
                  <a:lnTo>
                    <a:pt x="1259" y="2017"/>
                  </a:lnTo>
                  <a:cubicBezTo>
                    <a:pt x="1287" y="2034"/>
                    <a:pt x="1313" y="2055"/>
                    <a:pt x="1345" y="2072"/>
                  </a:cubicBezTo>
                  <a:cubicBezTo>
                    <a:pt x="1456" y="2144"/>
                    <a:pt x="1576" y="2208"/>
                    <a:pt x="1701" y="2262"/>
                  </a:cubicBezTo>
                  <a:cubicBezTo>
                    <a:pt x="1953" y="2381"/>
                    <a:pt x="2218" y="2470"/>
                    <a:pt x="2483" y="2559"/>
                  </a:cubicBezTo>
                  <a:cubicBezTo>
                    <a:pt x="2749" y="2647"/>
                    <a:pt x="3014" y="2732"/>
                    <a:pt x="3276" y="2834"/>
                  </a:cubicBezTo>
                  <a:cubicBezTo>
                    <a:pt x="3406" y="2882"/>
                    <a:pt x="3532" y="2936"/>
                    <a:pt x="3661" y="2990"/>
                  </a:cubicBezTo>
                  <a:cubicBezTo>
                    <a:pt x="3783" y="3048"/>
                    <a:pt x="3909" y="3106"/>
                    <a:pt x="4025" y="3171"/>
                  </a:cubicBezTo>
                  <a:cubicBezTo>
                    <a:pt x="4086" y="3205"/>
                    <a:pt x="4144" y="3239"/>
                    <a:pt x="4202" y="3273"/>
                  </a:cubicBezTo>
                  <a:cubicBezTo>
                    <a:pt x="4256" y="3310"/>
                    <a:pt x="4314" y="3344"/>
                    <a:pt x="4368" y="3381"/>
                  </a:cubicBezTo>
                  <a:cubicBezTo>
                    <a:pt x="4395" y="3402"/>
                    <a:pt x="4422" y="3419"/>
                    <a:pt x="4450" y="3439"/>
                  </a:cubicBezTo>
                  <a:cubicBezTo>
                    <a:pt x="4477" y="3457"/>
                    <a:pt x="4501" y="3477"/>
                    <a:pt x="4528" y="3497"/>
                  </a:cubicBezTo>
                  <a:cubicBezTo>
                    <a:pt x="4579" y="3535"/>
                    <a:pt x="4626" y="3579"/>
                    <a:pt x="4678" y="3617"/>
                  </a:cubicBezTo>
                  <a:cubicBezTo>
                    <a:pt x="4871" y="3786"/>
                    <a:pt x="5035" y="3967"/>
                    <a:pt x="5168" y="4160"/>
                  </a:cubicBezTo>
                  <a:cubicBezTo>
                    <a:pt x="5297" y="4355"/>
                    <a:pt x="5399" y="4552"/>
                    <a:pt x="5463" y="4749"/>
                  </a:cubicBezTo>
                  <a:cubicBezTo>
                    <a:pt x="5529" y="4943"/>
                    <a:pt x="5565" y="5130"/>
                    <a:pt x="5576" y="5300"/>
                  </a:cubicBezTo>
                  <a:cubicBezTo>
                    <a:pt x="5586" y="5467"/>
                    <a:pt x="5582" y="5617"/>
                    <a:pt x="5556" y="5736"/>
                  </a:cubicBezTo>
                  <a:cubicBezTo>
                    <a:pt x="5549" y="5766"/>
                    <a:pt x="5545" y="5797"/>
                    <a:pt x="5538" y="5821"/>
                  </a:cubicBezTo>
                  <a:cubicBezTo>
                    <a:pt x="5532" y="5848"/>
                    <a:pt x="5525" y="5875"/>
                    <a:pt x="5521" y="5895"/>
                  </a:cubicBezTo>
                  <a:cubicBezTo>
                    <a:pt x="5515" y="5920"/>
                    <a:pt x="5508" y="5940"/>
                    <a:pt x="5501" y="5961"/>
                  </a:cubicBezTo>
                  <a:cubicBezTo>
                    <a:pt x="5494" y="5981"/>
                    <a:pt x="5488" y="5997"/>
                    <a:pt x="5484" y="6011"/>
                  </a:cubicBezTo>
                  <a:cubicBezTo>
                    <a:pt x="5457" y="6076"/>
                    <a:pt x="5447" y="6107"/>
                    <a:pt x="5447" y="6107"/>
                  </a:cubicBezTo>
                  <a:cubicBezTo>
                    <a:pt x="5447" y="6107"/>
                    <a:pt x="5460" y="6076"/>
                    <a:pt x="5494" y="6018"/>
                  </a:cubicBezTo>
                  <a:cubicBezTo>
                    <a:pt x="5501" y="6001"/>
                    <a:pt x="5508" y="5987"/>
                    <a:pt x="5518" y="5967"/>
                  </a:cubicBezTo>
                  <a:cubicBezTo>
                    <a:pt x="5529" y="5950"/>
                    <a:pt x="5535" y="5929"/>
                    <a:pt x="5545" y="5906"/>
                  </a:cubicBezTo>
                  <a:cubicBezTo>
                    <a:pt x="5556" y="5882"/>
                    <a:pt x="5565" y="5858"/>
                    <a:pt x="5576" y="5834"/>
                  </a:cubicBezTo>
                  <a:cubicBezTo>
                    <a:pt x="5586" y="5807"/>
                    <a:pt x="5593" y="5777"/>
                    <a:pt x="5603" y="5749"/>
                  </a:cubicBezTo>
                  <a:cubicBezTo>
                    <a:pt x="5640" y="5627"/>
                    <a:pt x="5671" y="5477"/>
                    <a:pt x="5681" y="5297"/>
                  </a:cubicBezTo>
                  <a:cubicBezTo>
                    <a:pt x="5692" y="5120"/>
                    <a:pt x="5678" y="4916"/>
                    <a:pt x="5623" y="4702"/>
                  </a:cubicBezTo>
                  <a:cubicBezTo>
                    <a:pt x="5569" y="4491"/>
                    <a:pt x="5484" y="4262"/>
                    <a:pt x="5358" y="4042"/>
                  </a:cubicBezTo>
                  <a:cubicBezTo>
                    <a:pt x="5229" y="3821"/>
                    <a:pt x="5059" y="3606"/>
                    <a:pt x="4855" y="3419"/>
                  </a:cubicBezTo>
                  <a:cubicBezTo>
                    <a:pt x="4654" y="3229"/>
                    <a:pt x="4419" y="3062"/>
                    <a:pt x="4171" y="2915"/>
                  </a:cubicBezTo>
                  <a:cubicBezTo>
                    <a:pt x="4048" y="2841"/>
                    <a:pt x="3919" y="2777"/>
                    <a:pt x="3790" y="2711"/>
                  </a:cubicBezTo>
                  <a:cubicBezTo>
                    <a:pt x="3657" y="2650"/>
                    <a:pt x="3524" y="2589"/>
                    <a:pt x="3392" y="2538"/>
                  </a:cubicBezTo>
                  <a:cubicBezTo>
                    <a:pt x="3123" y="2430"/>
                    <a:pt x="2848" y="2341"/>
                    <a:pt x="2579" y="2259"/>
                  </a:cubicBezTo>
                  <a:cubicBezTo>
                    <a:pt x="2314" y="2177"/>
                    <a:pt x="2055" y="2096"/>
                    <a:pt x="1817" y="2001"/>
                  </a:cubicBezTo>
                  <a:cubicBezTo>
                    <a:pt x="1698" y="1950"/>
                    <a:pt x="1585" y="1899"/>
                    <a:pt x="1477" y="1841"/>
                  </a:cubicBezTo>
                  <a:cubicBezTo>
                    <a:pt x="1450" y="1824"/>
                    <a:pt x="1422" y="1810"/>
                    <a:pt x="1398" y="1797"/>
                  </a:cubicBezTo>
                  <a:lnTo>
                    <a:pt x="1358" y="1772"/>
                  </a:lnTo>
                  <a:lnTo>
                    <a:pt x="1320" y="1749"/>
                  </a:lnTo>
                  <a:cubicBezTo>
                    <a:pt x="1296" y="1732"/>
                    <a:pt x="1269" y="1718"/>
                    <a:pt x="1246" y="1701"/>
                  </a:cubicBezTo>
                  <a:cubicBezTo>
                    <a:pt x="1218" y="1684"/>
                    <a:pt x="1198" y="1667"/>
                    <a:pt x="1171" y="1650"/>
                  </a:cubicBezTo>
                  <a:cubicBezTo>
                    <a:pt x="980" y="1518"/>
                    <a:pt x="814" y="1364"/>
                    <a:pt x="678" y="1211"/>
                  </a:cubicBezTo>
                  <a:cubicBezTo>
                    <a:pt x="541" y="1055"/>
                    <a:pt x="429" y="902"/>
                    <a:pt x="340" y="756"/>
                  </a:cubicBezTo>
                  <a:cubicBezTo>
                    <a:pt x="249" y="613"/>
                    <a:pt x="181" y="480"/>
                    <a:pt x="136" y="364"/>
                  </a:cubicBezTo>
                  <a:cubicBezTo>
                    <a:pt x="123" y="337"/>
                    <a:pt x="109" y="310"/>
                    <a:pt x="100" y="282"/>
                  </a:cubicBezTo>
                  <a:cubicBezTo>
                    <a:pt x="89" y="259"/>
                    <a:pt x="82" y="235"/>
                    <a:pt x="72" y="211"/>
                  </a:cubicBezTo>
                  <a:cubicBezTo>
                    <a:pt x="65" y="191"/>
                    <a:pt x="55" y="167"/>
                    <a:pt x="48" y="150"/>
                  </a:cubicBezTo>
                  <a:cubicBezTo>
                    <a:pt x="45" y="130"/>
                    <a:pt x="38" y="113"/>
                    <a:pt x="31" y="95"/>
                  </a:cubicBezTo>
                  <a:cubicBezTo>
                    <a:pt x="14" y="3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0"/>
            <p:cNvSpPr/>
            <p:nvPr/>
          </p:nvSpPr>
          <p:spPr>
            <a:xfrm>
              <a:off x="392422" y="915515"/>
              <a:ext cx="66508" cy="79064"/>
            </a:xfrm>
            <a:custGeom>
              <a:avLst/>
              <a:gdLst/>
              <a:ahLst/>
              <a:cxnLst/>
              <a:rect l="l" t="t" r="r" b="b"/>
              <a:pathLst>
                <a:path w="1515" h="1801" extrusionOk="0">
                  <a:moveTo>
                    <a:pt x="7" y="1"/>
                  </a:moveTo>
                  <a:cubicBezTo>
                    <a:pt x="7" y="1"/>
                    <a:pt x="4" y="45"/>
                    <a:pt x="1" y="117"/>
                  </a:cubicBezTo>
                  <a:cubicBezTo>
                    <a:pt x="4" y="151"/>
                    <a:pt x="4" y="195"/>
                    <a:pt x="7" y="246"/>
                  </a:cubicBezTo>
                  <a:cubicBezTo>
                    <a:pt x="10" y="294"/>
                    <a:pt x="18" y="351"/>
                    <a:pt x="34" y="409"/>
                  </a:cubicBezTo>
                  <a:cubicBezTo>
                    <a:pt x="68" y="522"/>
                    <a:pt x="95" y="665"/>
                    <a:pt x="164" y="797"/>
                  </a:cubicBezTo>
                  <a:cubicBezTo>
                    <a:pt x="181" y="831"/>
                    <a:pt x="197" y="866"/>
                    <a:pt x="214" y="899"/>
                  </a:cubicBezTo>
                  <a:cubicBezTo>
                    <a:pt x="232" y="933"/>
                    <a:pt x="252" y="968"/>
                    <a:pt x="272" y="1001"/>
                  </a:cubicBezTo>
                  <a:cubicBezTo>
                    <a:pt x="316" y="1066"/>
                    <a:pt x="365" y="1131"/>
                    <a:pt x="412" y="1195"/>
                  </a:cubicBezTo>
                  <a:cubicBezTo>
                    <a:pt x="463" y="1253"/>
                    <a:pt x="524" y="1307"/>
                    <a:pt x="582" y="1362"/>
                  </a:cubicBezTo>
                  <a:cubicBezTo>
                    <a:pt x="643" y="1413"/>
                    <a:pt x="698" y="1467"/>
                    <a:pt x="766" y="1501"/>
                  </a:cubicBezTo>
                  <a:cubicBezTo>
                    <a:pt x="885" y="1590"/>
                    <a:pt x="1014" y="1662"/>
                    <a:pt x="1123" y="1715"/>
                  </a:cubicBezTo>
                  <a:cubicBezTo>
                    <a:pt x="1235" y="1770"/>
                    <a:pt x="1340" y="1787"/>
                    <a:pt x="1406" y="1797"/>
                  </a:cubicBezTo>
                  <a:cubicBezTo>
                    <a:pt x="1422" y="1797"/>
                    <a:pt x="1439" y="1797"/>
                    <a:pt x="1453" y="1800"/>
                  </a:cubicBezTo>
                  <a:lnTo>
                    <a:pt x="1514" y="1800"/>
                  </a:lnTo>
                  <a:cubicBezTo>
                    <a:pt x="1514" y="1800"/>
                    <a:pt x="1504" y="1797"/>
                    <a:pt x="1487" y="1790"/>
                  </a:cubicBezTo>
                  <a:cubicBezTo>
                    <a:pt x="1480" y="1787"/>
                    <a:pt x="1470" y="1784"/>
                    <a:pt x="1459" y="1777"/>
                  </a:cubicBezTo>
                  <a:cubicBezTo>
                    <a:pt x="1446" y="1770"/>
                    <a:pt x="1433" y="1764"/>
                    <a:pt x="1419" y="1756"/>
                  </a:cubicBezTo>
                  <a:cubicBezTo>
                    <a:pt x="1361" y="1726"/>
                    <a:pt x="1290" y="1665"/>
                    <a:pt x="1218" y="1583"/>
                  </a:cubicBezTo>
                  <a:cubicBezTo>
                    <a:pt x="1140" y="1508"/>
                    <a:pt x="1075" y="1396"/>
                    <a:pt x="1001" y="1280"/>
                  </a:cubicBezTo>
                  <a:cubicBezTo>
                    <a:pt x="990" y="1263"/>
                    <a:pt x="980" y="1249"/>
                    <a:pt x="973" y="1233"/>
                  </a:cubicBezTo>
                  <a:cubicBezTo>
                    <a:pt x="966" y="1216"/>
                    <a:pt x="957" y="1202"/>
                    <a:pt x="946" y="1185"/>
                  </a:cubicBezTo>
                  <a:cubicBezTo>
                    <a:pt x="929" y="1158"/>
                    <a:pt x="908" y="1127"/>
                    <a:pt x="888" y="1097"/>
                  </a:cubicBezTo>
                  <a:cubicBezTo>
                    <a:pt x="850" y="1039"/>
                    <a:pt x="814" y="974"/>
                    <a:pt x="773" y="916"/>
                  </a:cubicBezTo>
                  <a:cubicBezTo>
                    <a:pt x="752" y="886"/>
                    <a:pt x="732" y="858"/>
                    <a:pt x="708" y="831"/>
                  </a:cubicBezTo>
                  <a:cubicBezTo>
                    <a:pt x="687" y="800"/>
                    <a:pt x="671" y="770"/>
                    <a:pt x="646" y="743"/>
                  </a:cubicBezTo>
                  <a:cubicBezTo>
                    <a:pt x="626" y="715"/>
                    <a:pt x="605" y="688"/>
                    <a:pt x="582" y="661"/>
                  </a:cubicBezTo>
                  <a:cubicBezTo>
                    <a:pt x="561" y="634"/>
                    <a:pt x="541" y="607"/>
                    <a:pt x="517" y="580"/>
                  </a:cubicBezTo>
                  <a:cubicBezTo>
                    <a:pt x="439" y="474"/>
                    <a:pt x="344" y="379"/>
                    <a:pt x="276" y="290"/>
                  </a:cubicBezTo>
                  <a:cubicBezTo>
                    <a:pt x="211" y="202"/>
                    <a:pt x="133" y="134"/>
                    <a:pt x="89" y="79"/>
                  </a:cubicBezTo>
                  <a:cubicBezTo>
                    <a:pt x="34" y="32"/>
                    <a:pt x="7" y="1"/>
                    <a:pt x="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0"/>
            <p:cNvSpPr/>
            <p:nvPr/>
          </p:nvSpPr>
          <p:spPr>
            <a:xfrm>
              <a:off x="462883" y="965298"/>
              <a:ext cx="35471" cy="36744"/>
            </a:xfrm>
            <a:custGeom>
              <a:avLst/>
              <a:gdLst/>
              <a:ahLst/>
              <a:cxnLst/>
              <a:rect l="l" t="t" r="r" b="b"/>
              <a:pathLst>
                <a:path w="808" h="837" extrusionOk="0">
                  <a:moveTo>
                    <a:pt x="49" y="0"/>
                  </a:moveTo>
                  <a:cubicBezTo>
                    <a:pt x="49" y="0"/>
                    <a:pt x="41" y="24"/>
                    <a:pt x="25" y="65"/>
                  </a:cubicBezTo>
                  <a:cubicBezTo>
                    <a:pt x="25" y="82"/>
                    <a:pt x="18" y="109"/>
                    <a:pt x="11" y="136"/>
                  </a:cubicBezTo>
                  <a:cubicBezTo>
                    <a:pt x="8" y="150"/>
                    <a:pt x="5" y="167"/>
                    <a:pt x="5" y="181"/>
                  </a:cubicBezTo>
                  <a:cubicBezTo>
                    <a:pt x="1" y="197"/>
                    <a:pt x="1" y="211"/>
                    <a:pt x="5" y="228"/>
                  </a:cubicBezTo>
                  <a:cubicBezTo>
                    <a:pt x="11" y="289"/>
                    <a:pt x="11" y="371"/>
                    <a:pt x="38" y="446"/>
                  </a:cubicBezTo>
                  <a:cubicBezTo>
                    <a:pt x="45" y="466"/>
                    <a:pt x="52" y="483"/>
                    <a:pt x="62" y="503"/>
                  </a:cubicBezTo>
                  <a:cubicBezTo>
                    <a:pt x="69" y="520"/>
                    <a:pt x="79" y="537"/>
                    <a:pt x="93" y="554"/>
                  </a:cubicBezTo>
                  <a:cubicBezTo>
                    <a:pt x="113" y="589"/>
                    <a:pt x="140" y="619"/>
                    <a:pt x="168" y="653"/>
                  </a:cubicBezTo>
                  <a:cubicBezTo>
                    <a:pt x="198" y="680"/>
                    <a:pt x="225" y="707"/>
                    <a:pt x="259" y="732"/>
                  </a:cubicBezTo>
                  <a:cubicBezTo>
                    <a:pt x="294" y="755"/>
                    <a:pt x="331" y="776"/>
                    <a:pt x="368" y="789"/>
                  </a:cubicBezTo>
                  <a:cubicBezTo>
                    <a:pt x="440" y="820"/>
                    <a:pt x="521" y="826"/>
                    <a:pt x="586" y="834"/>
                  </a:cubicBezTo>
                  <a:cubicBezTo>
                    <a:pt x="595" y="836"/>
                    <a:pt x="605" y="836"/>
                    <a:pt x="615" y="836"/>
                  </a:cubicBezTo>
                  <a:cubicBezTo>
                    <a:pt x="637" y="836"/>
                    <a:pt x="659" y="832"/>
                    <a:pt x="678" y="830"/>
                  </a:cubicBezTo>
                  <a:cubicBezTo>
                    <a:pt x="705" y="826"/>
                    <a:pt x="729" y="823"/>
                    <a:pt x="749" y="823"/>
                  </a:cubicBezTo>
                  <a:cubicBezTo>
                    <a:pt x="787" y="817"/>
                    <a:pt x="807" y="817"/>
                    <a:pt x="807" y="817"/>
                  </a:cubicBezTo>
                  <a:cubicBezTo>
                    <a:pt x="807" y="817"/>
                    <a:pt x="797" y="799"/>
                    <a:pt x="780" y="762"/>
                  </a:cubicBezTo>
                  <a:cubicBezTo>
                    <a:pt x="760" y="735"/>
                    <a:pt x="743" y="677"/>
                    <a:pt x="719" y="622"/>
                  </a:cubicBezTo>
                  <a:cubicBezTo>
                    <a:pt x="691" y="575"/>
                    <a:pt x="671" y="507"/>
                    <a:pt x="641" y="456"/>
                  </a:cubicBezTo>
                  <a:cubicBezTo>
                    <a:pt x="627" y="429"/>
                    <a:pt x="610" y="401"/>
                    <a:pt x="592" y="377"/>
                  </a:cubicBezTo>
                  <a:cubicBezTo>
                    <a:pt x="576" y="354"/>
                    <a:pt x="556" y="330"/>
                    <a:pt x="539" y="306"/>
                  </a:cubicBezTo>
                  <a:cubicBezTo>
                    <a:pt x="518" y="286"/>
                    <a:pt x="495" y="265"/>
                    <a:pt x="474" y="245"/>
                  </a:cubicBezTo>
                  <a:cubicBezTo>
                    <a:pt x="463" y="234"/>
                    <a:pt x="450" y="225"/>
                    <a:pt x="440" y="214"/>
                  </a:cubicBezTo>
                  <a:cubicBezTo>
                    <a:pt x="426" y="204"/>
                    <a:pt x="416" y="197"/>
                    <a:pt x="402" y="190"/>
                  </a:cubicBezTo>
                  <a:cubicBezTo>
                    <a:pt x="355" y="153"/>
                    <a:pt x="286" y="129"/>
                    <a:pt x="242" y="99"/>
                  </a:cubicBezTo>
                  <a:cubicBezTo>
                    <a:pt x="201" y="65"/>
                    <a:pt x="137" y="51"/>
                    <a:pt x="110" y="27"/>
                  </a:cubicBezTo>
                  <a:cubicBezTo>
                    <a:pt x="69" y="13"/>
                    <a:pt x="4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0"/>
            <p:cNvSpPr/>
            <p:nvPr/>
          </p:nvSpPr>
          <p:spPr>
            <a:xfrm>
              <a:off x="847894" y="362806"/>
              <a:ext cx="111594" cy="47719"/>
            </a:xfrm>
            <a:custGeom>
              <a:avLst/>
              <a:gdLst/>
              <a:ahLst/>
              <a:cxnLst/>
              <a:rect l="l" t="t" r="r" b="b"/>
              <a:pathLst>
                <a:path w="2542" h="1087" extrusionOk="0">
                  <a:moveTo>
                    <a:pt x="1040" y="0"/>
                  </a:moveTo>
                  <a:cubicBezTo>
                    <a:pt x="997" y="0"/>
                    <a:pt x="954" y="2"/>
                    <a:pt x="912" y="5"/>
                  </a:cubicBezTo>
                  <a:cubicBezTo>
                    <a:pt x="820" y="12"/>
                    <a:pt x="735" y="26"/>
                    <a:pt x="654" y="42"/>
                  </a:cubicBezTo>
                  <a:cubicBezTo>
                    <a:pt x="616" y="53"/>
                    <a:pt x="575" y="59"/>
                    <a:pt x="538" y="70"/>
                  </a:cubicBezTo>
                  <a:cubicBezTo>
                    <a:pt x="501" y="76"/>
                    <a:pt x="467" y="87"/>
                    <a:pt x="432" y="97"/>
                  </a:cubicBezTo>
                  <a:cubicBezTo>
                    <a:pt x="297" y="131"/>
                    <a:pt x="191" y="189"/>
                    <a:pt x="116" y="216"/>
                  </a:cubicBezTo>
                  <a:cubicBezTo>
                    <a:pt x="44" y="253"/>
                    <a:pt x="0" y="274"/>
                    <a:pt x="0" y="274"/>
                  </a:cubicBezTo>
                  <a:cubicBezTo>
                    <a:pt x="0" y="274"/>
                    <a:pt x="14" y="271"/>
                    <a:pt x="35" y="271"/>
                  </a:cubicBezTo>
                  <a:lnTo>
                    <a:pt x="126" y="271"/>
                  </a:lnTo>
                  <a:cubicBezTo>
                    <a:pt x="136" y="270"/>
                    <a:pt x="146" y="270"/>
                    <a:pt x="156" y="270"/>
                  </a:cubicBezTo>
                  <a:cubicBezTo>
                    <a:pt x="233" y="270"/>
                    <a:pt x="336" y="282"/>
                    <a:pt x="449" y="294"/>
                  </a:cubicBezTo>
                  <a:cubicBezTo>
                    <a:pt x="514" y="301"/>
                    <a:pt x="586" y="311"/>
                    <a:pt x="657" y="324"/>
                  </a:cubicBezTo>
                  <a:cubicBezTo>
                    <a:pt x="732" y="342"/>
                    <a:pt x="807" y="359"/>
                    <a:pt x="881" y="379"/>
                  </a:cubicBezTo>
                  <a:cubicBezTo>
                    <a:pt x="1035" y="417"/>
                    <a:pt x="1195" y="461"/>
                    <a:pt x="1347" y="519"/>
                  </a:cubicBezTo>
                  <a:lnTo>
                    <a:pt x="1405" y="539"/>
                  </a:lnTo>
                  <a:lnTo>
                    <a:pt x="1460" y="560"/>
                  </a:lnTo>
                  <a:cubicBezTo>
                    <a:pt x="1501" y="573"/>
                    <a:pt x="1534" y="590"/>
                    <a:pt x="1572" y="604"/>
                  </a:cubicBezTo>
                  <a:cubicBezTo>
                    <a:pt x="1647" y="634"/>
                    <a:pt x="1721" y="658"/>
                    <a:pt x="1790" y="685"/>
                  </a:cubicBezTo>
                  <a:cubicBezTo>
                    <a:pt x="1858" y="716"/>
                    <a:pt x="1925" y="740"/>
                    <a:pt x="1991" y="767"/>
                  </a:cubicBezTo>
                  <a:cubicBezTo>
                    <a:pt x="2055" y="791"/>
                    <a:pt x="2117" y="814"/>
                    <a:pt x="2170" y="845"/>
                  </a:cubicBezTo>
                  <a:cubicBezTo>
                    <a:pt x="2222" y="879"/>
                    <a:pt x="2272" y="903"/>
                    <a:pt x="2321" y="930"/>
                  </a:cubicBezTo>
                  <a:cubicBezTo>
                    <a:pt x="2344" y="940"/>
                    <a:pt x="2365" y="954"/>
                    <a:pt x="2385" y="968"/>
                  </a:cubicBezTo>
                  <a:cubicBezTo>
                    <a:pt x="2406" y="981"/>
                    <a:pt x="2423" y="991"/>
                    <a:pt x="2440" y="1005"/>
                  </a:cubicBezTo>
                  <a:cubicBezTo>
                    <a:pt x="2473" y="1029"/>
                    <a:pt x="2501" y="1049"/>
                    <a:pt x="2514" y="1062"/>
                  </a:cubicBezTo>
                  <a:cubicBezTo>
                    <a:pt x="2531" y="1076"/>
                    <a:pt x="2542" y="1087"/>
                    <a:pt x="2542" y="1087"/>
                  </a:cubicBezTo>
                  <a:cubicBezTo>
                    <a:pt x="2542" y="1087"/>
                    <a:pt x="2542" y="1073"/>
                    <a:pt x="2538" y="1049"/>
                  </a:cubicBezTo>
                  <a:cubicBezTo>
                    <a:pt x="2538" y="1029"/>
                    <a:pt x="2535" y="995"/>
                    <a:pt x="2528" y="951"/>
                  </a:cubicBezTo>
                  <a:cubicBezTo>
                    <a:pt x="2525" y="930"/>
                    <a:pt x="2517" y="907"/>
                    <a:pt x="2511" y="879"/>
                  </a:cubicBezTo>
                  <a:cubicBezTo>
                    <a:pt x="2504" y="855"/>
                    <a:pt x="2494" y="825"/>
                    <a:pt x="2484" y="797"/>
                  </a:cubicBezTo>
                  <a:cubicBezTo>
                    <a:pt x="2463" y="736"/>
                    <a:pt x="2429" y="671"/>
                    <a:pt x="2385" y="613"/>
                  </a:cubicBezTo>
                  <a:cubicBezTo>
                    <a:pt x="2338" y="552"/>
                    <a:pt x="2286" y="488"/>
                    <a:pt x="2225" y="426"/>
                  </a:cubicBezTo>
                  <a:cubicBezTo>
                    <a:pt x="2164" y="365"/>
                    <a:pt x="2093" y="307"/>
                    <a:pt x="2011" y="260"/>
                  </a:cubicBezTo>
                  <a:cubicBezTo>
                    <a:pt x="1933" y="209"/>
                    <a:pt x="1848" y="164"/>
                    <a:pt x="1759" y="131"/>
                  </a:cubicBezTo>
                  <a:cubicBezTo>
                    <a:pt x="1712" y="114"/>
                    <a:pt x="1667" y="97"/>
                    <a:pt x="1619" y="83"/>
                  </a:cubicBezTo>
                  <a:lnTo>
                    <a:pt x="1548" y="62"/>
                  </a:lnTo>
                  <a:lnTo>
                    <a:pt x="1481" y="46"/>
                  </a:lnTo>
                  <a:cubicBezTo>
                    <a:pt x="1331" y="17"/>
                    <a:pt x="1183"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0"/>
            <p:cNvSpPr/>
            <p:nvPr/>
          </p:nvSpPr>
          <p:spPr>
            <a:xfrm>
              <a:off x="962300" y="364606"/>
              <a:ext cx="76606" cy="85956"/>
            </a:xfrm>
            <a:custGeom>
              <a:avLst/>
              <a:gdLst/>
              <a:ahLst/>
              <a:cxnLst/>
              <a:rect l="l" t="t" r="r" b="b"/>
              <a:pathLst>
                <a:path w="1745" h="1958" extrusionOk="0">
                  <a:moveTo>
                    <a:pt x="0" y="1"/>
                  </a:moveTo>
                  <a:cubicBezTo>
                    <a:pt x="0" y="1"/>
                    <a:pt x="10" y="5"/>
                    <a:pt x="27" y="18"/>
                  </a:cubicBezTo>
                  <a:cubicBezTo>
                    <a:pt x="48" y="29"/>
                    <a:pt x="71" y="42"/>
                    <a:pt x="102" y="66"/>
                  </a:cubicBezTo>
                  <a:cubicBezTo>
                    <a:pt x="167" y="107"/>
                    <a:pt x="252" y="181"/>
                    <a:pt x="354" y="257"/>
                  </a:cubicBezTo>
                  <a:cubicBezTo>
                    <a:pt x="401" y="297"/>
                    <a:pt x="456" y="341"/>
                    <a:pt x="507" y="393"/>
                  </a:cubicBezTo>
                  <a:cubicBezTo>
                    <a:pt x="561" y="440"/>
                    <a:pt x="613" y="495"/>
                    <a:pt x="667" y="546"/>
                  </a:cubicBezTo>
                  <a:cubicBezTo>
                    <a:pt x="721" y="597"/>
                    <a:pt x="776" y="651"/>
                    <a:pt x="830" y="706"/>
                  </a:cubicBezTo>
                  <a:cubicBezTo>
                    <a:pt x="881" y="760"/>
                    <a:pt x="932" y="817"/>
                    <a:pt x="980" y="875"/>
                  </a:cubicBezTo>
                  <a:cubicBezTo>
                    <a:pt x="1034" y="933"/>
                    <a:pt x="1082" y="988"/>
                    <a:pt x="1126" y="1049"/>
                  </a:cubicBezTo>
                  <a:cubicBezTo>
                    <a:pt x="1170" y="1107"/>
                    <a:pt x="1214" y="1164"/>
                    <a:pt x="1255" y="1222"/>
                  </a:cubicBezTo>
                  <a:cubicBezTo>
                    <a:pt x="1330" y="1342"/>
                    <a:pt x="1415" y="1454"/>
                    <a:pt x="1463" y="1563"/>
                  </a:cubicBezTo>
                  <a:cubicBezTo>
                    <a:pt x="1476" y="1590"/>
                    <a:pt x="1490" y="1617"/>
                    <a:pt x="1500" y="1641"/>
                  </a:cubicBezTo>
                  <a:cubicBezTo>
                    <a:pt x="1514" y="1668"/>
                    <a:pt x="1528" y="1692"/>
                    <a:pt x="1538" y="1715"/>
                  </a:cubicBezTo>
                  <a:cubicBezTo>
                    <a:pt x="1548" y="1740"/>
                    <a:pt x="1561" y="1760"/>
                    <a:pt x="1572" y="1784"/>
                  </a:cubicBezTo>
                  <a:cubicBezTo>
                    <a:pt x="1582" y="1804"/>
                    <a:pt x="1589" y="1822"/>
                    <a:pt x="1592" y="1842"/>
                  </a:cubicBezTo>
                  <a:cubicBezTo>
                    <a:pt x="1609" y="1875"/>
                    <a:pt x="1619" y="1906"/>
                    <a:pt x="1626" y="1927"/>
                  </a:cubicBezTo>
                  <a:cubicBezTo>
                    <a:pt x="1633" y="1947"/>
                    <a:pt x="1636" y="1957"/>
                    <a:pt x="1636" y="1957"/>
                  </a:cubicBezTo>
                  <a:cubicBezTo>
                    <a:pt x="1636" y="1957"/>
                    <a:pt x="1643" y="1947"/>
                    <a:pt x="1650" y="1927"/>
                  </a:cubicBezTo>
                  <a:cubicBezTo>
                    <a:pt x="1660" y="1910"/>
                    <a:pt x="1674" y="1879"/>
                    <a:pt x="1687" y="1838"/>
                  </a:cubicBezTo>
                  <a:cubicBezTo>
                    <a:pt x="1698" y="1801"/>
                    <a:pt x="1715" y="1753"/>
                    <a:pt x="1728" y="1695"/>
                  </a:cubicBezTo>
                  <a:cubicBezTo>
                    <a:pt x="1732" y="1668"/>
                    <a:pt x="1738" y="1634"/>
                    <a:pt x="1742" y="1604"/>
                  </a:cubicBezTo>
                  <a:cubicBezTo>
                    <a:pt x="1745" y="1569"/>
                    <a:pt x="1745" y="1536"/>
                    <a:pt x="1742" y="1502"/>
                  </a:cubicBezTo>
                  <a:cubicBezTo>
                    <a:pt x="1735" y="1359"/>
                    <a:pt x="1718" y="1185"/>
                    <a:pt x="1646" y="1018"/>
                  </a:cubicBezTo>
                  <a:cubicBezTo>
                    <a:pt x="1613" y="933"/>
                    <a:pt x="1569" y="852"/>
                    <a:pt x="1517" y="773"/>
                  </a:cubicBezTo>
                  <a:cubicBezTo>
                    <a:pt x="1463" y="692"/>
                    <a:pt x="1401" y="617"/>
                    <a:pt x="1337" y="546"/>
                  </a:cubicBezTo>
                  <a:cubicBezTo>
                    <a:pt x="1269" y="481"/>
                    <a:pt x="1194" y="420"/>
                    <a:pt x="1120" y="365"/>
                  </a:cubicBezTo>
                  <a:cubicBezTo>
                    <a:pt x="1045" y="311"/>
                    <a:pt x="966" y="260"/>
                    <a:pt x="888" y="222"/>
                  </a:cubicBezTo>
                  <a:cubicBezTo>
                    <a:pt x="809" y="185"/>
                    <a:pt x="732" y="154"/>
                    <a:pt x="657" y="131"/>
                  </a:cubicBezTo>
                  <a:cubicBezTo>
                    <a:pt x="582" y="107"/>
                    <a:pt x="511" y="87"/>
                    <a:pt x="442" y="70"/>
                  </a:cubicBezTo>
                  <a:cubicBezTo>
                    <a:pt x="313" y="35"/>
                    <a:pt x="197" y="29"/>
                    <a:pt x="123" y="18"/>
                  </a:cubicBezTo>
                  <a:cubicBezTo>
                    <a:pt x="44" y="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0"/>
            <p:cNvSpPr/>
            <p:nvPr/>
          </p:nvSpPr>
          <p:spPr>
            <a:xfrm>
              <a:off x="1045316" y="380630"/>
              <a:ext cx="51583" cy="74103"/>
            </a:xfrm>
            <a:custGeom>
              <a:avLst/>
              <a:gdLst/>
              <a:ahLst/>
              <a:cxnLst/>
              <a:rect l="l" t="t" r="r" b="b"/>
              <a:pathLst>
                <a:path w="1175" h="1688" extrusionOk="0">
                  <a:moveTo>
                    <a:pt x="0" y="0"/>
                  </a:moveTo>
                  <a:cubicBezTo>
                    <a:pt x="0" y="0"/>
                    <a:pt x="25" y="24"/>
                    <a:pt x="65" y="69"/>
                  </a:cubicBezTo>
                  <a:cubicBezTo>
                    <a:pt x="75" y="78"/>
                    <a:pt x="86" y="89"/>
                    <a:pt x="99" y="102"/>
                  </a:cubicBezTo>
                  <a:cubicBezTo>
                    <a:pt x="110" y="119"/>
                    <a:pt x="123" y="133"/>
                    <a:pt x="133" y="150"/>
                  </a:cubicBezTo>
                  <a:cubicBezTo>
                    <a:pt x="147" y="163"/>
                    <a:pt x="160" y="181"/>
                    <a:pt x="174" y="198"/>
                  </a:cubicBezTo>
                  <a:cubicBezTo>
                    <a:pt x="188" y="218"/>
                    <a:pt x="201" y="235"/>
                    <a:pt x="218" y="256"/>
                  </a:cubicBezTo>
                  <a:cubicBezTo>
                    <a:pt x="232" y="273"/>
                    <a:pt x="249" y="293"/>
                    <a:pt x="262" y="317"/>
                  </a:cubicBezTo>
                  <a:cubicBezTo>
                    <a:pt x="276" y="337"/>
                    <a:pt x="290" y="361"/>
                    <a:pt x="303" y="385"/>
                  </a:cubicBezTo>
                  <a:cubicBezTo>
                    <a:pt x="334" y="429"/>
                    <a:pt x="354" y="487"/>
                    <a:pt x="385" y="531"/>
                  </a:cubicBezTo>
                  <a:cubicBezTo>
                    <a:pt x="416" y="582"/>
                    <a:pt x="446" y="630"/>
                    <a:pt x="474" y="681"/>
                  </a:cubicBezTo>
                  <a:cubicBezTo>
                    <a:pt x="504" y="728"/>
                    <a:pt x="531" y="783"/>
                    <a:pt x="562" y="830"/>
                  </a:cubicBezTo>
                  <a:cubicBezTo>
                    <a:pt x="623" y="929"/>
                    <a:pt x="678" y="1031"/>
                    <a:pt x="735" y="1126"/>
                  </a:cubicBezTo>
                  <a:cubicBezTo>
                    <a:pt x="783" y="1225"/>
                    <a:pt x="861" y="1310"/>
                    <a:pt x="898" y="1395"/>
                  </a:cubicBezTo>
                  <a:cubicBezTo>
                    <a:pt x="909" y="1416"/>
                    <a:pt x="923" y="1436"/>
                    <a:pt x="936" y="1452"/>
                  </a:cubicBezTo>
                  <a:cubicBezTo>
                    <a:pt x="946" y="1473"/>
                    <a:pt x="956" y="1490"/>
                    <a:pt x="970" y="1510"/>
                  </a:cubicBezTo>
                  <a:cubicBezTo>
                    <a:pt x="980" y="1528"/>
                    <a:pt x="994" y="1545"/>
                    <a:pt x="1004" y="1559"/>
                  </a:cubicBezTo>
                  <a:cubicBezTo>
                    <a:pt x="1014" y="1575"/>
                    <a:pt x="1021" y="1589"/>
                    <a:pt x="1028" y="1603"/>
                  </a:cubicBezTo>
                  <a:cubicBezTo>
                    <a:pt x="1061" y="1657"/>
                    <a:pt x="1079" y="1688"/>
                    <a:pt x="1079" y="1688"/>
                  </a:cubicBezTo>
                  <a:cubicBezTo>
                    <a:pt x="1079" y="1688"/>
                    <a:pt x="1092" y="1653"/>
                    <a:pt x="1119" y="1595"/>
                  </a:cubicBezTo>
                  <a:cubicBezTo>
                    <a:pt x="1123" y="1579"/>
                    <a:pt x="1130" y="1562"/>
                    <a:pt x="1133" y="1545"/>
                  </a:cubicBezTo>
                  <a:cubicBezTo>
                    <a:pt x="1140" y="1524"/>
                    <a:pt x="1143" y="1504"/>
                    <a:pt x="1150" y="1483"/>
                  </a:cubicBezTo>
                  <a:cubicBezTo>
                    <a:pt x="1157" y="1460"/>
                    <a:pt x="1164" y="1436"/>
                    <a:pt x="1168" y="1412"/>
                  </a:cubicBezTo>
                  <a:cubicBezTo>
                    <a:pt x="1171" y="1388"/>
                    <a:pt x="1174" y="1361"/>
                    <a:pt x="1174" y="1334"/>
                  </a:cubicBezTo>
                  <a:lnTo>
                    <a:pt x="1174" y="1248"/>
                  </a:lnTo>
                  <a:lnTo>
                    <a:pt x="1174" y="1157"/>
                  </a:lnTo>
                  <a:cubicBezTo>
                    <a:pt x="1174" y="1126"/>
                    <a:pt x="1171" y="1092"/>
                    <a:pt x="1164" y="1061"/>
                  </a:cubicBezTo>
                  <a:cubicBezTo>
                    <a:pt x="1160" y="1028"/>
                    <a:pt x="1154" y="994"/>
                    <a:pt x="1143" y="963"/>
                  </a:cubicBezTo>
                  <a:cubicBezTo>
                    <a:pt x="1110" y="827"/>
                    <a:pt x="1038" y="697"/>
                    <a:pt x="963" y="575"/>
                  </a:cubicBezTo>
                  <a:cubicBezTo>
                    <a:pt x="919" y="518"/>
                    <a:pt x="875" y="456"/>
                    <a:pt x="824" y="408"/>
                  </a:cubicBezTo>
                  <a:cubicBezTo>
                    <a:pt x="772" y="354"/>
                    <a:pt x="719" y="310"/>
                    <a:pt x="664" y="269"/>
                  </a:cubicBezTo>
                  <a:cubicBezTo>
                    <a:pt x="640" y="245"/>
                    <a:pt x="609" y="232"/>
                    <a:pt x="579" y="215"/>
                  </a:cubicBezTo>
                  <a:cubicBezTo>
                    <a:pt x="551" y="198"/>
                    <a:pt x="524" y="181"/>
                    <a:pt x="494" y="171"/>
                  </a:cubicBezTo>
                  <a:cubicBezTo>
                    <a:pt x="466" y="157"/>
                    <a:pt x="439" y="143"/>
                    <a:pt x="412" y="130"/>
                  </a:cubicBezTo>
                  <a:cubicBezTo>
                    <a:pt x="385" y="119"/>
                    <a:pt x="361" y="109"/>
                    <a:pt x="334" y="99"/>
                  </a:cubicBezTo>
                  <a:cubicBezTo>
                    <a:pt x="310" y="85"/>
                    <a:pt x="286" y="78"/>
                    <a:pt x="265" y="69"/>
                  </a:cubicBezTo>
                  <a:cubicBezTo>
                    <a:pt x="242" y="61"/>
                    <a:pt x="218" y="55"/>
                    <a:pt x="198" y="52"/>
                  </a:cubicBezTo>
                  <a:cubicBezTo>
                    <a:pt x="177" y="44"/>
                    <a:pt x="157" y="38"/>
                    <a:pt x="140" y="34"/>
                  </a:cubicBezTo>
                  <a:cubicBezTo>
                    <a:pt x="123" y="28"/>
                    <a:pt x="106" y="24"/>
                    <a:pt x="92" y="20"/>
                  </a:cubicBezTo>
                  <a:cubicBezTo>
                    <a:pt x="31" y="1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0"/>
            <p:cNvSpPr/>
            <p:nvPr/>
          </p:nvSpPr>
          <p:spPr>
            <a:xfrm>
              <a:off x="520832" y="776789"/>
              <a:ext cx="49036" cy="57860"/>
            </a:xfrm>
            <a:custGeom>
              <a:avLst/>
              <a:gdLst/>
              <a:ahLst/>
              <a:cxnLst/>
              <a:rect l="l" t="t" r="r" b="b"/>
              <a:pathLst>
                <a:path w="1117" h="1318" extrusionOk="0">
                  <a:moveTo>
                    <a:pt x="32" y="1"/>
                  </a:moveTo>
                  <a:cubicBezTo>
                    <a:pt x="32" y="1"/>
                    <a:pt x="28" y="32"/>
                    <a:pt x="18" y="86"/>
                  </a:cubicBezTo>
                  <a:cubicBezTo>
                    <a:pt x="15" y="113"/>
                    <a:pt x="11" y="148"/>
                    <a:pt x="4" y="184"/>
                  </a:cubicBezTo>
                  <a:cubicBezTo>
                    <a:pt x="4" y="201"/>
                    <a:pt x="1" y="225"/>
                    <a:pt x="1" y="246"/>
                  </a:cubicBezTo>
                  <a:cubicBezTo>
                    <a:pt x="1" y="266"/>
                    <a:pt x="1" y="290"/>
                    <a:pt x="4" y="311"/>
                  </a:cubicBezTo>
                  <a:cubicBezTo>
                    <a:pt x="7" y="358"/>
                    <a:pt x="15" y="409"/>
                    <a:pt x="18" y="460"/>
                  </a:cubicBezTo>
                  <a:cubicBezTo>
                    <a:pt x="21" y="487"/>
                    <a:pt x="24" y="515"/>
                    <a:pt x="32" y="545"/>
                  </a:cubicBezTo>
                  <a:cubicBezTo>
                    <a:pt x="35" y="572"/>
                    <a:pt x="42" y="600"/>
                    <a:pt x="52" y="627"/>
                  </a:cubicBezTo>
                  <a:cubicBezTo>
                    <a:pt x="86" y="739"/>
                    <a:pt x="147" y="848"/>
                    <a:pt x="215" y="950"/>
                  </a:cubicBezTo>
                  <a:cubicBezTo>
                    <a:pt x="297" y="1042"/>
                    <a:pt x="382" y="1134"/>
                    <a:pt x="484" y="1192"/>
                  </a:cubicBezTo>
                  <a:cubicBezTo>
                    <a:pt x="531" y="1222"/>
                    <a:pt x="583" y="1246"/>
                    <a:pt x="637" y="1260"/>
                  </a:cubicBezTo>
                  <a:cubicBezTo>
                    <a:pt x="691" y="1277"/>
                    <a:pt x="739" y="1291"/>
                    <a:pt x="783" y="1304"/>
                  </a:cubicBezTo>
                  <a:cubicBezTo>
                    <a:pt x="828" y="1317"/>
                    <a:pt x="875" y="1317"/>
                    <a:pt x="916" y="1317"/>
                  </a:cubicBezTo>
                  <a:cubicBezTo>
                    <a:pt x="957" y="1314"/>
                    <a:pt x="994" y="1314"/>
                    <a:pt x="1021" y="1314"/>
                  </a:cubicBezTo>
                  <a:cubicBezTo>
                    <a:pt x="1082" y="1304"/>
                    <a:pt x="1117" y="1300"/>
                    <a:pt x="1117" y="1300"/>
                  </a:cubicBezTo>
                  <a:cubicBezTo>
                    <a:pt x="1117" y="1300"/>
                    <a:pt x="1100" y="1270"/>
                    <a:pt x="1079" y="1212"/>
                  </a:cubicBezTo>
                  <a:cubicBezTo>
                    <a:pt x="1062" y="1192"/>
                    <a:pt x="1048" y="1157"/>
                    <a:pt x="1035" y="1123"/>
                  </a:cubicBezTo>
                  <a:cubicBezTo>
                    <a:pt x="1028" y="1107"/>
                    <a:pt x="1018" y="1086"/>
                    <a:pt x="1011" y="1069"/>
                  </a:cubicBezTo>
                  <a:cubicBezTo>
                    <a:pt x="1001" y="1052"/>
                    <a:pt x="994" y="1032"/>
                    <a:pt x="980" y="1018"/>
                  </a:cubicBezTo>
                  <a:cubicBezTo>
                    <a:pt x="957" y="984"/>
                    <a:pt x="936" y="944"/>
                    <a:pt x="916" y="903"/>
                  </a:cubicBezTo>
                  <a:lnTo>
                    <a:pt x="885" y="842"/>
                  </a:lnTo>
                  <a:cubicBezTo>
                    <a:pt x="875" y="821"/>
                    <a:pt x="861" y="804"/>
                    <a:pt x="848" y="784"/>
                  </a:cubicBezTo>
                  <a:cubicBezTo>
                    <a:pt x="797" y="708"/>
                    <a:pt x="732" y="641"/>
                    <a:pt x="671" y="569"/>
                  </a:cubicBezTo>
                  <a:cubicBezTo>
                    <a:pt x="603" y="504"/>
                    <a:pt x="535" y="437"/>
                    <a:pt x="460" y="375"/>
                  </a:cubicBezTo>
                  <a:cubicBezTo>
                    <a:pt x="392" y="311"/>
                    <a:pt x="304" y="259"/>
                    <a:pt x="249" y="201"/>
                  </a:cubicBezTo>
                  <a:cubicBezTo>
                    <a:pt x="191" y="144"/>
                    <a:pt x="123" y="99"/>
                    <a:pt x="89" y="62"/>
                  </a:cubicBezTo>
                  <a:cubicBezTo>
                    <a:pt x="48" y="25"/>
                    <a:pt x="32" y="1"/>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0"/>
            <p:cNvSpPr/>
            <p:nvPr/>
          </p:nvSpPr>
          <p:spPr>
            <a:xfrm>
              <a:off x="518154" y="830743"/>
              <a:ext cx="30774" cy="42846"/>
            </a:xfrm>
            <a:custGeom>
              <a:avLst/>
              <a:gdLst/>
              <a:ahLst/>
              <a:cxnLst/>
              <a:rect l="l" t="t" r="r" b="b"/>
              <a:pathLst>
                <a:path w="701" h="976" extrusionOk="0">
                  <a:moveTo>
                    <a:pt x="18" y="0"/>
                  </a:moveTo>
                  <a:cubicBezTo>
                    <a:pt x="18" y="0"/>
                    <a:pt x="18" y="21"/>
                    <a:pt x="11" y="54"/>
                  </a:cubicBezTo>
                  <a:cubicBezTo>
                    <a:pt x="11" y="75"/>
                    <a:pt x="7" y="95"/>
                    <a:pt x="7" y="123"/>
                  </a:cubicBezTo>
                  <a:cubicBezTo>
                    <a:pt x="4" y="150"/>
                    <a:pt x="0" y="177"/>
                    <a:pt x="4" y="208"/>
                  </a:cubicBezTo>
                  <a:cubicBezTo>
                    <a:pt x="7" y="238"/>
                    <a:pt x="7" y="275"/>
                    <a:pt x="11" y="313"/>
                  </a:cubicBezTo>
                  <a:cubicBezTo>
                    <a:pt x="14" y="347"/>
                    <a:pt x="21" y="384"/>
                    <a:pt x="31" y="425"/>
                  </a:cubicBezTo>
                  <a:cubicBezTo>
                    <a:pt x="52" y="500"/>
                    <a:pt x="85" y="578"/>
                    <a:pt x="126" y="653"/>
                  </a:cubicBezTo>
                  <a:cubicBezTo>
                    <a:pt x="174" y="721"/>
                    <a:pt x="225" y="786"/>
                    <a:pt x="286" y="833"/>
                  </a:cubicBezTo>
                  <a:cubicBezTo>
                    <a:pt x="317" y="861"/>
                    <a:pt x="351" y="878"/>
                    <a:pt x="385" y="894"/>
                  </a:cubicBezTo>
                  <a:cubicBezTo>
                    <a:pt x="419" y="911"/>
                    <a:pt x="453" y="925"/>
                    <a:pt x="481" y="935"/>
                  </a:cubicBezTo>
                  <a:cubicBezTo>
                    <a:pt x="511" y="949"/>
                    <a:pt x="542" y="956"/>
                    <a:pt x="569" y="960"/>
                  </a:cubicBezTo>
                  <a:cubicBezTo>
                    <a:pt x="596" y="966"/>
                    <a:pt x="619" y="966"/>
                    <a:pt x="640" y="973"/>
                  </a:cubicBezTo>
                  <a:cubicBezTo>
                    <a:pt x="677" y="973"/>
                    <a:pt x="701" y="976"/>
                    <a:pt x="701" y="976"/>
                  </a:cubicBezTo>
                  <a:cubicBezTo>
                    <a:pt x="701" y="976"/>
                    <a:pt x="694" y="952"/>
                    <a:pt x="681" y="915"/>
                  </a:cubicBezTo>
                  <a:cubicBezTo>
                    <a:pt x="674" y="902"/>
                    <a:pt x="667" y="878"/>
                    <a:pt x="657" y="853"/>
                  </a:cubicBezTo>
                  <a:cubicBezTo>
                    <a:pt x="650" y="827"/>
                    <a:pt x="640" y="800"/>
                    <a:pt x="630" y="776"/>
                  </a:cubicBezTo>
                  <a:cubicBezTo>
                    <a:pt x="603" y="724"/>
                    <a:pt x="583" y="657"/>
                    <a:pt x="548" y="602"/>
                  </a:cubicBezTo>
                  <a:cubicBezTo>
                    <a:pt x="517" y="544"/>
                    <a:pt x="473" y="490"/>
                    <a:pt x="432" y="435"/>
                  </a:cubicBezTo>
                  <a:cubicBezTo>
                    <a:pt x="385" y="384"/>
                    <a:pt x="341" y="333"/>
                    <a:pt x="293" y="282"/>
                  </a:cubicBezTo>
                  <a:cubicBezTo>
                    <a:pt x="272" y="258"/>
                    <a:pt x="245" y="235"/>
                    <a:pt x="222" y="214"/>
                  </a:cubicBezTo>
                  <a:cubicBezTo>
                    <a:pt x="211" y="200"/>
                    <a:pt x="198" y="191"/>
                    <a:pt x="187" y="180"/>
                  </a:cubicBezTo>
                  <a:cubicBezTo>
                    <a:pt x="174" y="170"/>
                    <a:pt x="164" y="156"/>
                    <a:pt x="157" y="146"/>
                  </a:cubicBezTo>
                  <a:cubicBezTo>
                    <a:pt x="116" y="106"/>
                    <a:pt x="76" y="68"/>
                    <a:pt x="55" y="41"/>
                  </a:cubicBezTo>
                  <a:cubicBezTo>
                    <a:pt x="27" y="17"/>
                    <a:pt x="18"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0"/>
            <p:cNvSpPr/>
            <p:nvPr/>
          </p:nvSpPr>
          <p:spPr>
            <a:xfrm>
              <a:off x="520393" y="883116"/>
              <a:ext cx="20194" cy="28447"/>
            </a:xfrm>
            <a:custGeom>
              <a:avLst/>
              <a:gdLst/>
              <a:ahLst/>
              <a:cxnLst/>
              <a:rect l="l" t="t" r="r" b="b"/>
              <a:pathLst>
                <a:path w="460" h="648" extrusionOk="0">
                  <a:moveTo>
                    <a:pt x="38" y="1"/>
                  </a:moveTo>
                  <a:cubicBezTo>
                    <a:pt x="38" y="1"/>
                    <a:pt x="34" y="15"/>
                    <a:pt x="28" y="42"/>
                  </a:cubicBezTo>
                  <a:cubicBezTo>
                    <a:pt x="25" y="52"/>
                    <a:pt x="21" y="69"/>
                    <a:pt x="17" y="86"/>
                  </a:cubicBezTo>
                  <a:cubicBezTo>
                    <a:pt x="11" y="106"/>
                    <a:pt x="7" y="127"/>
                    <a:pt x="7" y="147"/>
                  </a:cubicBezTo>
                  <a:cubicBezTo>
                    <a:pt x="11" y="188"/>
                    <a:pt x="1" y="243"/>
                    <a:pt x="11" y="293"/>
                  </a:cubicBezTo>
                  <a:cubicBezTo>
                    <a:pt x="14" y="321"/>
                    <a:pt x="17" y="348"/>
                    <a:pt x="28" y="372"/>
                  </a:cubicBezTo>
                  <a:cubicBezTo>
                    <a:pt x="38" y="395"/>
                    <a:pt x="48" y="420"/>
                    <a:pt x="62" y="443"/>
                  </a:cubicBezTo>
                  <a:cubicBezTo>
                    <a:pt x="92" y="487"/>
                    <a:pt x="123" y="535"/>
                    <a:pt x="167" y="563"/>
                  </a:cubicBezTo>
                  <a:cubicBezTo>
                    <a:pt x="208" y="593"/>
                    <a:pt x="259" y="610"/>
                    <a:pt x="300" y="627"/>
                  </a:cubicBezTo>
                  <a:cubicBezTo>
                    <a:pt x="337" y="644"/>
                    <a:pt x="385" y="640"/>
                    <a:pt x="412" y="648"/>
                  </a:cubicBezTo>
                  <a:lnTo>
                    <a:pt x="456" y="648"/>
                  </a:lnTo>
                  <a:cubicBezTo>
                    <a:pt x="456" y="648"/>
                    <a:pt x="456" y="630"/>
                    <a:pt x="460" y="599"/>
                  </a:cubicBezTo>
                  <a:cubicBezTo>
                    <a:pt x="453" y="576"/>
                    <a:pt x="460" y="528"/>
                    <a:pt x="450" y="491"/>
                  </a:cubicBezTo>
                  <a:cubicBezTo>
                    <a:pt x="439" y="456"/>
                    <a:pt x="439" y="406"/>
                    <a:pt x="425" y="365"/>
                  </a:cubicBezTo>
                  <a:cubicBezTo>
                    <a:pt x="412" y="321"/>
                    <a:pt x="385" y="287"/>
                    <a:pt x="364" y="249"/>
                  </a:cubicBezTo>
                  <a:cubicBezTo>
                    <a:pt x="351" y="232"/>
                    <a:pt x="334" y="216"/>
                    <a:pt x="320" y="198"/>
                  </a:cubicBezTo>
                  <a:cubicBezTo>
                    <a:pt x="307" y="181"/>
                    <a:pt x="287" y="167"/>
                    <a:pt x="270" y="154"/>
                  </a:cubicBezTo>
                  <a:cubicBezTo>
                    <a:pt x="235" y="123"/>
                    <a:pt x="188" y="103"/>
                    <a:pt x="160" y="79"/>
                  </a:cubicBezTo>
                  <a:cubicBezTo>
                    <a:pt x="130" y="52"/>
                    <a:pt x="89" y="38"/>
                    <a:pt x="72" y="21"/>
                  </a:cubicBezTo>
                  <a:cubicBezTo>
                    <a:pt x="48" y="7"/>
                    <a:pt x="38" y="1"/>
                    <a:pt x="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0"/>
            <p:cNvSpPr/>
            <p:nvPr/>
          </p:nvSpPr>
          <p:spPr>
            <a:xfrm>
              <a:off x="1405479" y="355387"/>
              <a:ext cx="65060" cy="133676"/>
            </a:xfrm>
            <a:custGeom>
              <a:avLst/>
              <a:gdLst/>
              <a:ahLst/>
              <a:cxnLst/>
              <a:rect l="l" t="t" r="r" b="b"/>
              <a:pathLst>
                <a:path w="1482" h="3045" extrusionOk="0">
                  <a:moveTo>
                    <a:pt x="1456" y="3003"/>
                  </a:moveTo>
                  <a:cubicBezTo>
                    <a:pt x="1455" y="3003"/>
                    <a:pt x="1455" y="3003"/>
                    <a:pt x="1455" y="3003"/>
                  </a:cubicBezTo>
                  <a:lnTo>
                    <a:pt x="1455" y="3003"/>
                  </a:lnTo>
                  <a:cubicBezTo>
                    <a:pt x="1455" y="3003"/>
                    <a:pt x="1455" y="3003"/>
                    <a:pt x="1456" y="3003"/>
                  </a:cubicBezTo>
                  <a:close/>
                  <a:moveTo>
                    <a:pt x="1455" y="3003"/>
                  </a:moveTo>
                  <a:cubicBezTo>
                    <a:pt x="1454" y="3004"/>
                    <a:pt x="1454" y="3004"/>
                    <a:pt x="1454" y="3004"/>
                  </a:cubicBezTo>
                  <a:lnTo>
                    <a:pt x="1454" y="3004"/>
                  </a:lnTo>
                  <a:lnTo>
                    <a:pt x="1454" y="3004"/>
                  </a:lnTo>
                  <a:cubicBezTo>
                    <a:pt x="1455" y="3004"/>
                    <a:pt x="1455" y="3004"/>
                    <a:pt x="1455" y="3003"/>
                  </a:cubicBezTo>
                  <a:close/>
                  <a:moveTo>
                    <a:pt x="1454" y="3004"/>
                  </a:moveTo>
                  <a:cubicBezTo>
                    <a:pt x="1454" y="3005"/>
                    <a:pt x="1454" y="3006"/>
                    <a:pt x="1454" y="3007"/>
                  </a:cubicBezTo>
                  <a:lnTo>
                    <a:pt x="1457" y="3007"/>
                  </a:lnTo>
                  <a:lnTo>
                    <a:pt x="1454" y="3004"/>
                  </a:lnTo>
                  <a:close/>
                  <a:moveTo>
                    <a:pt x="1464" y="2999"/>
                  </a:moveTo>
                  <a:cubicBezTo>
                    <a:pt x="1463" y="2999"/>
                    <a:pt x="1462" y="3000"/>
                    <a:pt x="1461" y="3001"/>
                  </a:cubicBezTo>
                  <a:cubicBezTo>
                    <a:pt x="1459" y="3001"/>
                    <a:pt x="1457" y="3002"/>
                    <a:pt x="1456" y="3003"/>
                  </a:cubicBezTo>
                  <a:lnTo>
                    <a:pt x="1456" y="3003"/>
                  </a:lnTo>
                  <a:cubicBezTo>
                    <a:pt x="1456" y="3003"/>
                    <a:pt x="1456" y="3003"/>
                    <a:pt x="1457" y="3003"/>
                  </a:cubicBezTo>
                  <a:cubicBezTo>
                    <a:pt x="1457" y="3003"/>
                    <a:pt x="1459" y="3003"/>
                    <a:pt x="1461" y="3004"/>
                  </a:cubicBezTo>
                  <a:cubicBezTo>
                    <a:pt x="1464" y="3007"/>
                    <a:pt x="1467" y="3007"/>
                    <a:pt x="1471" y="3015"/>
                  </a:cubicBezTo>
                  <a:cubicBezTo>
                    <a:pt x="1471" y="3015"/>
                    <a:pt x="1472" y="3015"/>
                    <a:pt x="1472" y="3016"/>
                  </a:cubicBezTo>
                  <a:lnTo>
                    <a:pt x="1472" y="3016"/>
                  </a:lnTo>
                  <a:cubicBezTo>
                    <a:pt x="1473" y="3016"/>
                    <a:pt x="1474" y="3015"/>
                    <a:pt x="1475" y="3015"/>
                  </a:cubicBezTo>
                  <a:cubicBezTo>
                    <a:pt x="1481" y="3011"/>
                    <a:pt x="1478" y="3004"/>
                    <a:pt x="1471" y="3004"/>
                  </a:cubicBezTo>
                  <a:cubicBezTo>
                    <a:pt x="1468" y="3002"/>
                    <a:pt x="1466" y="2999"/>
                    <a:pt x="1464" y="2999"/>
                  </a:cubicBezTo>
                  <a:close/>
                  <a:moveTo>
                    <a:pt x="1192" y="0"/>
                  </a:moveTo>
                  <a:cubicBezTo>
                    <a:pt x="1192" y="0"/>
                    <a:pt x="1178" y="0"/>
                    <a:pt x="1148" y="4"/>
                  </a:cubicBezTo>
                  <a:cubicBezTo>
                    <a:pt x="1131" y="7"/>
                    <a:pt x="1110" y="7"/>
                    <a:pt x="1090" y="7"/>
                  </a:cubicBezTo>
                  <a:cubicBezTo>
                    <a:pt x="1066" y="11"/>
                    <a:pt x="1039" y="17"/>
                    <a:pt x="1008" y="21"/>
                  </a:cubicBezTo>
                  <a:cubicBezTo>
                    <a:pt x="981" y="27"/>
                    <a:pt x="950" y="38"/>
                    <a:pt x="916" y="48"/>
                  </a:cubicBezTo>
                  <a:cubicBezTo>
                    <a:pt x="879" y="58"/>
                    <a:pt x="842" y="72"/>
                    <a:pt x="801" y="85"/>
                  </a:cubicBezTo>
                  <a:cubicBezTo>
                    <a:pt x="760" y="99"/>
                    <a:pt x="719" y="123"/>
                    <a:pt x="679" y="143"/>
                  </a:cubicBezTo>
                  <a:cubicBezTo>
                    <a:pt x="658" y="157"/>
                    <a:pt x="638" y="170"/>
                    <a:pt x="617" y="184"/>
                  </a:cubicBezTo>
                  <a:cubicBezTo>
                    <a:pt x="597" y="201"/>
                    <a:pt x="577" y="215"/>
                    <a:pt x="556" y="231"/>
                  </a:cubicBezTo>
                  <a:cubicBezTo>
                    <a:pt x="475" y="303"/>
                    <a:pt x="393" y="382"/>
                    <a:pt x="311" y="480"/>
                  </a:cubicBezTo>
                  <a:cubicBezTo>
                    <a:pt x="233" y="575"/>
                    <a:pt x="158" y="688"/>
                    <a:pt x="110" y="817"/>
                  </a:cubicBezTo>
                  <a:cubicBezTo>
                    <a:pt x="59" y="942"/>
                    <a:pt x="25" y="1085"/>
                    <a:pt x="12" y="1231"/>
                  </a:cubicBezTo>
                  <a:cubicBezTo>
                    <a:pt x="1" y="1374"/>
                    <a:pt x="8" y="1525"/>
                    <a:pt x="29" y="1667"/>
                  </a:cubicBezTo>
                  <a:cubicBezTo>
                    <a:pt x="56" y="1810"/>
                    <a:pt x="97" y="1946"/>
                    <a:pt x="154" y="2076"/>
                  </a:cubicBezTo>
                  <a:cubicBezTo>
                    <a:pt x="212" y="2201"/>
                    <a:pt x="280" y="2321"/>
                    <a:pt x="359" y="2423"/>
                  </a:cubicBezTo>
                  <a:cubicBezTo>
                    <a:pt x="379" y="2450"/>
                    <a:pt x="399" y="2476"/>
                    <a:pt x="420" y="2501"/>
                  </a:cubicBezTo>
                  <a:cubicBezTo>
                    <a:pt x="440" y="2525"/>
                    <a:pt x="461" y="2548"/>
                    <a:pt x="481" y="2569"/>
                  </a:cubicBezTo>
                  <a:cubicBezTo>
                    <a:pt x="505" y="2592"/>
                    <a:pt x="528" y="2613"/>
                    <a:pt x="549" y="2633"/>
                  </a:cubicBezTo>
                  <a:cubicBezTo>
                    <a:pt x="572" y="2654"/>
                    <a:pt x="597" y="2674"/>
                    <a:pt x="617" y="2691"/>
                  </a:cubicBezTo>
                  <a:cubicBezTo>
                    <a:pt x="665" y="2729"/>
                    <a:pt x="709" y="2762"/>
                    <a:pt x="753" y="2797"/>
                  </a:cubicBezTo>
                  <a:cubicBezTo>
                    <a:pt x="797" y="2828"/>
                    <a:pt x="842" y="2858"/>
                    <a:pt x="883" y="2885"/>
                  </a:cubicBezTo>
                  <a:cubicBezTo>
                    <a:pt x="903" y="2899"/>
                    <a:pt x="927" y="2912"/>
                    <a:pt x="947" y="2922"/>
                  </a:cubicBezTo>
                  <a:cubicBezTo>
                    <a:pt x="971" y="2936"/>
                    <a:pt x="991" y="2946"/>
                    <a:pt x="1012" y="2953"/>
                  </a:cubicBezTo>
                  <a:cubicBezTo>
                    <a:pt x="1056" y="2974"/>
                    <a:pt x="1100" y="2987"/>
                    <a:pt x="1137" y="2997"/>
                  </a:cubicBezTo>
                  <a:cubicBezTo>
                    <a:pt x="1219" y="3021"/>
                    <a:pt x="1287" y="3032"/>
                    <a:pt x="1345" y="3041"/>
                  </a:cubicBezTo>
                  <a:lnTo>
                    <a:pt x="1417" y="3041"/>
                  </a:lnTo>
                  <a:cubicBezTo>
                    <a:pt x="1426" y="3045"/>
                    <a:pt x="1440" y="3045"/>
                    <a:pt x="1450" y="3045"/>
                  </a:cubicBezTo>
                  <a:cubicBezTo>
                    <a:pt x="1457" y="3041"/>
                    <a:pt x="1467" y="3038"/>
                    <a:pt x="1475" y="3032"/>
                  </a:cubicBezTo>
                  <a:cubicBezTo>
                    <a:pt x="1480" y="3025"/>
                    <a:pt x="1476" y="3019"/>
                    <a:pt x="1472" y="3016"/>
                  </a:cubicBezTo>
                  <a:lnTo>
                    <a:pt x="1472" y="3016"/>
                  </a:lnTo>
                  <a:cubicBezTo>
                    <a:pt x="1471" y="3017"/>
                    <a:pt x="1469" y="3017"/>
                    <a:pt x="1467" y="3017"/>
                  </a:cubicBezTo>
                  <a:cubicBezTo>
                    <a:pt x="1463" y="3017"/>
                    <a:pt x="1459" y="3016"/>
                    <a:pt x="1454" y="3015"/>
                  </a:cubicBezTo>
                  <a:cubicBezTo>
                    <a:pt x="1447" y="3011"/>
                    <a:pt x="1440" y="3007"/>
                    <a:pt x="1430" y="3001"/>
                  </a:cubicBezTo>
                  <a:cubicBezTo>
                    <a:pt x="1423" y="2997"/>
                    <a:pt x="1413" y="2991"/>
                    <a:pt x="1399" y="2983"/>
                  </a:cubicBezTo>
                  <a:cubicBezTo>
                    <a:pt x="1389" y="2977"/>
                    <a:pt x="1379" y="2970"/>
                    <a:pt x="1368" y="2963"/>
                  </a:cubicBezTo>
                  <a:cubicBezTo>
                    <a:pt x="1324" y="2939"/>
                    <a:pt x="1277" y="2899"/>
                    <a:pt x="1233" y="2844"/>
                  </a:cubicBezTo>
                  <a:cubicBezTo>
                    <a:pt x="1209" y="2817"/>
                    <a:pt x="1185" y="2790"/>
                    <a:pt x="1164" y="2756"/>
                  </a:cubicBezTo>
                  <a:cubicBezTo>
                    <a:pt x="1151" y="2742"/>
                    <a:pt x="1141" y="2725"/>
                    <a:pt x="1131" y="2708"/>
                  </a:cubicBezTo>
                  <a:cubicBezTo>
                    <a:pt x="1117" y="2691"/>
                    <a:pt x="1107" y="2674"/>
                    <a:pt x="1093" y="2657"/>
                  </a:cubicBezTo>
                  <a:cubicBezTo>
                    <a:pt x="1073" y="2623"/>
                    <a:pt x="1049" y="2586"/>
                    <a:pt x="1029" y="2548"/>
                  </a:cubicBezTo>
                  <a:cubicBezTo>
                    <a:pt x="1008" y="2508"/>
                    <a:pt x="988" y="2463"/>
                    <a:pt x="968" y="2419"/>
                  </a:cubicBezTo>
                  <a:cubicBezTo>
                    <a:pt x="960" y="2395"/>
                    <a:pt x="950" y="2374"/>
                    <a:pt x="944" y="2351"/>
                  </a:cubicBezTo>
                  <a:cubicBezTo>
                    <a:pt x="933" y="2327"/>
                    <a:pt x="927" y="2303"/>
                    <a:pt x="916" y="2280"/>
                  </a:cubicBezTo>
                  <a:cubicBezTo>
                    <a:pt x="903" y="2236"/>
                    <a:pt x="883" y="2187"/>
                    <a:pt x="869" y="2143"/>
                  </a:cubicBezTo>
                  <a:cubicBezTo>
                    <a:pt x="838" y="2048"/>
                    <a:pt x="811" y="1953"/>
                    <a:pt x="790" y="1854"/>
                  </a:cubicBezTo>
                  <a:cubicBezTo>
                    <a:pt x="767" y="1759"/>
                    <a:pt x="750" y="1660"/>
                    <a:pt x="746" y="1565"/>
                  </a:cubicBezTo>
                  <a:cubicBezTo>
                    <a:pt x="732" y="1470"/>
                    <a:pt x="729" y="1374"/>
                    <a:pt x="732" y="1283"/>
                  </a:cubicBezTo>
                  <a:cubicBezTo>
                    <a:pt x="736" y="1191"/>
                    <a:pt x="750" y="1102"/>
                    <a:pt x="764" y="1014"/>
                  </a:cubicBezTo>
                  <a:cubicBezTo>
                    <a:pt x="767" y="991"/>
                    <a:pt x="770" y="970"/>
                    <a:pt x="773" y="946"/>
                  </a:cubicBezTo>
                  <a:cubicBezTo>
                    <a:pt x="777" y="925"/>
                    <a:pt x="781" y="902"/>
                    <a:pt x="784" y="881"/>
                  </a:cubicBezTo>
                  <a:cubicBezTo>
                    <a:pt x="794" y="837"/>
                    <a:pt x="801" y="793"/>
                    <a:pt x="811" y="749"/>
                  </a:cubicBezTo>
                  <a:cubicBezTo>
                    <a:pt x="831" y="664"/>
                    <a:pt x="855" y="582"/>
                    <a:pt x="893" y="511"/>
                  </a:cubicBezTo>
                  <a:cubicBezTo>
                    <a:pt x="903" y="493"/>
                    <a:pt x="910" y="476"/>
                    <a:pt x="919" y="460"/>
                  </a:cubicBezTo>
                  <a:cubicBezTo>
                    <a:pt x="927" y="443"/>
                    <a:pt x="937" y="422"/>
                    <a:pt x="944" y="405"/>
                  </a:cubicBezTo>
                  <a:cubicBezTo>
                    <a:pt x="954" y="388"/>
                    <a:pt x="960" y="371"/>
                    <a:pt x="968" y="354"/>
                  </a:cubicBezTo>
                  <a:cubicBezTo>
                    <a:pt x="974" y="338"/>
                    <a:pt x="985" y="320"/>
                    <a:pt x="991" y="306"/>
                  </a:cubicBezTo>
                  <a:cubicBezTo>
                    <a:pt x="1022" y="242"/>
                    <a:pt x="1056" y="184"/>
                    <a:pt x="1090" y="143"/>
                  </a:cubicBezTo>
                  <a:cubicBezTo>
                    <a:pt x="1103" y="120"/>
                    <a:pt x="1117" y="99"/>
                    <a:pt x="1131" y="82"/>
                  </a:cubicBezTo>
                  <a:cubicBezTo>
                    <a:pt x="1144" y="62"/>
                    <a:pt x="1155" y="48"/>
                    <a:pt x="1164" y="38"/>
                  </a:cubicBezTo>
                  <a:cubicBezTo>
                    <a:pt x="1182" y="14"/>
                    <a:pt x="1192"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0"/>
            <p:cNvSpPr/>
            <p:nvPr/>
          </p:nvSpPr>
          <p:spPr>
            <a:xfrm>
              <a:off x="1358901" y="373518"/>
              <a:ext cx="39949" cy="80161"/>
            </a:xfrm>
            <a:custGeom>
              <a:avLst/>
              <a:gdLst/>
              <a:ahLst/>
              <a:cxnLst/>
              <a:rect l="l" t="t" r="r" b="b"/>
              <a:pathLst>
                <a:path w="910" h="1826" extrusionOk="0">
                  <a:moveTo>
                    <a:pt x="610" y="1"/>
                  </a:moveTo>
                  <a:cubicBezTo>
                    <a:pt x="600" y="1"/>
                    <a:pt x="590" y="1"/>
                    <a:pt x="580" y="2"/>
                  </a:cubicBezTo>
                  <a:cubicBezTo>
                    <a:pt x="562" y="6"/>
                    <a:pt x="542" y="6"/>
                    <a:pt x="518" y="13"/>
                  </a:cubicBezTo>
                  <a:cubicBezTo>
                    <a:pt x="495" y="16"/>
                    <a:pt x="470" y="22"/>
                    <a:pt x="443" y="30"/>
                  </a:cubicBezTo>
                  <a:cubicBezTo>
                    <a:pt x="416" y="40"/>
                    <a:pt x="388" y="50"/>
                    <a:pt x="362" y="63"/>
                  </a:cubicBezTo>
                  <a:cubicBezTo>
                    <a:pt x="335" y="80"/>
                    <a:pt x="307" y="98"/>
                    <a:pt x="283" y="121"/>
                  </a:cubicBezTo>
                  <a:cubicBezTo>
                    <a:pt x="273" y="132"/>
                    <a:pt x="259" y="142"/>
                    <a:pt x="246" y="156"/>
                  </a:cubicBezTo>
                  <a:cubicBezTo>
                    <a:pt x="233" y="165"/>
                    <a:pt x="222" y="179"/>
                    <a:pt x="209" y="193"/>
                  </a:cubicBezTo>
                  <a:cubicBezTo>
                    <a:pt x="198" y="206"/>
                    <a:pt x="184" y="220"/>
                    <a:pt x="171" y="234"/>
                  </a:cubicBezTo>
                  <a:cubicBezTo>
                    <a:pt x="161" y="251"/>
                    <a:pt x="151" y="264"/>
                    <a:pt x="137" y="281"/>
                  </a:cubicBezTo>
                  <a:cubicBezTo>
                    <a:pt x="93" y="343"/>
                    <a:pt x="55" y="418"/>
                    <a:pt x="35" y="496"/>
                  </a:cubicBezTo>
                  <a:cubicBezTo>
                    <a:pt x="11" y="578"/>
                    <a:pt x="1" y="663"/>
                    <a:pt x="1" y="747"/>
                  </a:cubicBezTo>
                  <a:cubicBezTo>
                    <a:pt x="5" y="771"/>
                    <a:pt x="5" y="792"/>
                    <a:pt x="5" y="812"/>
                  </a:cubicBezTo>
                  <a:cubicBezTo>
                    <a:pt x="8" y="836"/>
                    <a:pt x="11" y="856"/>
                    <a:pt x="15" y="880"/>
                  </a:cubicBezTo>
                  <a:cubicBezTo>
                    <a:pt x="21" y="921"/>
                    <a:pt x="35" y="965"/>
                    <a:pt x="46" y="1010"/>
                  </a:cubicBezTo>
                  <a:cubicBezTo>
                    <a:pt x="76" y="1088"/>
                    <a:pt x="110" y="1162"/>
                    <a:pt x="151" y="1231"/>
                  </a:cubicBezTo>
                  <a:cubicBezTo>
                    <a:pt x="195" y="1299"/>
                    <a:pt x="239" y="1360"/>
                    <a:pt x="290" y="1414"/>
                  </a:cubicBezTo>
                  <a:cubicBezTo>
                    <a:pt x="338" y="1468"/>
                    <a:pt x="393" y="1512"/>
                    <a:pt x="446" y="1550"/>
                  </a:cubicBezTo>
                  <a:cubicBezTo>
                    <a:pt x="501" y="1588"/>
                    <a:pt x="552" y="1622"/>
                    <a:pt x="593" y="1652"/>
                  </a:cubicBezTo>
                  <a:cubicBezTo>
                    <a:pt x="682" y="1717"/>
                    <a:pt x="770" y="1751"/>
                    <a:pt x="821" y="1782"/>
                  </a:cubicBezTo>
                  <a:cubicBezTo>
                    <a:pt x="851" y="1795"/>
                    <a:pt x="872" y="1806"/>
                    <a:pt x="886" y="1815"/>
                  </a:cubicBezTo>
                  <a:cubicBezTo>
                    <a:pt x="903" y="1823"/>
                    <a:pt x="909" y="1826"/>
                    <a:pt x="909" y="1826"/>
                  </a:cubicBezTo>
                  <a:cubicBezTo>
                    <a:pt x="909" y="1826"/>
                    <a:pt x="892" y="1795"/>
                    <a:pt x="872" y="1737"/>
                  </a:cubicBezTo>
                  <a:cubicBezTo>
                    <a:pt x="845" y="1683"/>
                    <a:pt x="821" y="1594"/>
                    <a:pt x="784" y="1499"/>
                  </a:cubicBezTo>
                  <a:cubicBezTo>
                    <a:pt x="763" y="1455"/>
                    <a:pt x="749" y="1401"/>
                    <a:pt x="735" y="1346"/>
                  </a:cubicBezTo>
                  <a:cubicBezTo>
                    <a:pt x="729" y="1319"/>
                    <a:pt x="722" y="1292"/>
                    <a:pt x="719" y="1261"/>
                  </a:cubicBezTo>
                  <a:cubicBezTo>
                    <a:pt x="712" y="1234"/>
                    <a:pt x="705" y="1206"/>
                    <a:pt x="699" y="1179"/>
                  </a:cubicBezTo>
                  <a:cubicBezTo>
                    <a:pt x="685" y="1125"/>
                    <a:pt x="674" y="1071"/>
                    <a:pt x="664" y="1016"/>
                  </a:cubicBezTo>
                  <a:cubicBezTo>
                    <a:pt x="654" y="965"/>
                    <a:pt x="651" y="914"/>
                    <a:pt x="647" y="863"/>
                  </a:cubicBezTo>
                  <a:cubicBezTo>
                    <a:pt x="637" y="774"/>
                    <a:pt x="637" y="686"/>
                    <a:pt x="630" y="598"/>
                  </a:cubicBezTo>
                  <a:cubicBezTo>
                    <a:pt x="633" y="557"/>
                    <a:pt x="627" y="512"/>
                    <a:pt x="624" y="468"/>
                  </a:cubicBezTo>
                  <a:lnTo>
                    <a:pt x="624" y="435"/>
                  </a:lnTo>
                  <a:lnTo>
                    <a:pt x="624" y="404"/>
                  </a:lnTo>
                  <a:cubicBezTo>
                    <a:pt x="620" y="380"/>
                    <a:pt x="624" y="363"/>
                    <a:pt x="624" y="343"/>
                  </a:cubicBezTo>
                  <a:cubicBezTo>
                    <a:pt x="627" y="322"/>
                    <a:pt x="630" y="302"/>
                    <a:pt x="630" y="281"/>
                  </a:cubicBezTo>
                  <a:cubicBezTo>
                    <a:pt x="633" y="261"/>
                    <a:pt x="633" y="240"/>
                    <a:pt x="633" y="220"/>
                  </a:cubicBezTo>
                  <a:cubicBezTo>
                    <a:pt x="637" y="200"/>
                    <a:pt x="641" y="179"/>
                    <a:pt x="644" y="159"/>
                  </a:cubicBezTo>
                  <a:cubicBezTo>
                    <a:pt x="647" y="142"/>
                    <a:pt x="654" y="125"/>
                    <a:pt x="658" y="111"/>
                  </a:cubicBezTo>
                  <a:cubicBezTo>
                    <a:pt x="664" y="77"/>
                    <a:pt x="678" y="54"/>
                    <a:pt x="685" y="36"/>
                  </a:cubicBezTo>
                  <a:cubicBezTo>
                    <a:pt x="691" y="16"/>
                    <a:pt x="695" y="9"/>
                    <a:pt x="695" y="9"/>
                  </a:cubicBezTo>
                  <a:cubicBezTo>
                    <a:pt x="695" y="9"/>
                    <a:pt x="685" y="6"/>
                    <a:pt x="668" y="6"/>
                  </a:cubicBezTo>
                  <a:cubicBezTo>
                    <a:pt x="653" y="3"/>
                    <a:pt x="634"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0"/>
            <p:cNvSpPr/>
            <p:nvPr/>
          </p:nvSpPr>
          <p:spPr>
            <a:xfrm>
              <a:off x="1321453" y="377030"/>
              <a:ext cx="24365" cy="26911"/>
            </a:xfrm>
            <a:custGeom>
              <a:avLst/>
              <a:gdLst/>
              <a:ahLst/>
              <a:cxnLst/>
              <a:rect l="l" t="t" r="r" b="b"/>
              <a:pathLst>
                <a:path w="555" h="613" extrusionOk="0">
                  <a:moveTo>
                    <a:pt x="282" y="0"/>
                  </a:moveTo>
                  <a:cubicBezTo>
                    <a:pt x="269" y="4"/>
                    <a:pt x="241" y="4"/>
                    <a:pt x="214" y="11"/>
                  </a:cubicBezTo>
                  <a:cubicBezTo>
                    <a:pt x="201" y="11"/>
                    <a:pt x="187" y="14"/>
                    <a:pt x="174" y="21"/>
                  </a:cubicBezTo>
                  <a:cubicBezTo>
                    <a:pt x="160" y="24"/>
                    <a:pt x="150" y="31"/>
                    <a:pt x="139" y="38"/>
                  </a:cubicBezTo>
                  <a:cubicBezTo>
                    <a:pt x="103" y="69"/>
                    <a:pt x="37" y="110"/>
                    <a:pt x="24" y="167"/>
                  </a:cubicBezTo>
                  <a:cubicBezTo>
                    <a:pt x="1" y="222"/>
                    <a:pt x="10" y="286"/>
                    <a:pt x="21" y="344"/>
                  </a:cubicBezTo>
                  <a:cubicBezTo>
                    <a:pt x="45" y="405"/>
                    <a:pt x="72" y="460"/>
                    <a:pt x="116" y="501"/>
                  </a:cubicBezTo>
                  <a:cubicBezTo>
                    <a:pt x="136" y="521"/>
                    <a:pt x="164" y="538"/>
                    <a:pt x="191" y="552"/>
                  </a:cubicBezTo>
                  <a:cubicBezTo>
                    <a:pt x="218" y="562"/>
                    <a:pt x="241" y="572"/>
                    <a:pt x="262" y="583"/>
                  </a:cubicBezTo>
                  <a:cubicBezTo>
                    <a:pt x="303" y="603"/>
                    <a:pt x="354" y="603"/>
                    <a:pt x="374" y="606"/>
                  </a:cubicBezTo>
                  <a:cubicBezTo>
                    <a:pt x="379" y="606"/>
                    <a:pt x="382" y="605"/>
                    <a:pt x="385" y="605"/>
                  </a:cubicBezTo>
                  <a:cubicBezTo>
                    <a:pt x="396" y="605"/>
                    <a:pt x="399" y="609"/>
                    <a:pt x="405" y="609"/>
                  </a:cubicBezTo>
                  <a:cubicBezTo>
                    <a:pt x="409" y="613"/>
                    <a:pt x="412" y="613"/>
                    <a:pt x="412" y="613"/>
                  </a:cubicBezTo>
                  <a:lnTo>
                    <a:pt x="412" y="606"/>
                  </a:lnTo>
                  <a:cubicBezTo>
                    <a:pt x="412" y="600"/>
                    <a:pt x="405" y="592"/>
                    <a:pt x="412" y="575"/>
                  </a:cubicBezTo>
                  <a:cubicBezTo>
                    <a:pt x="412" y="565"/>
                    <a:pt x="415" y="548"/>
                    <a:pt x="422" y="531"/>
                  </a:cubicBezTo>
                  <a:cubicBezTo>
                    <a:pt x="429" y="521"/>
                    <a:pt x="429" y="514"/>
                    <a:pt x="432" y="504"/>
                  </a:cubicBezTo>
                  <a:cubicBezTo>
                    <a:pt x="436" y="494"/>
                    <a:pt x="439" y="487"/>
                    <a:pt x="439" y="477"/>
                  </a:cubicBezTo>
                  <a:cubicBezTo>
                    <a:pt x="442" y="463"/>
                    <a:pt x="453" y="443"/>
                    <a:pt x="466" y="423"/>
                  </a:cubicBezTo>
                  <a:cubicBezTo>
                    <a:pt x="470" y="412"/>
                    <a:pt x="476" y="405"/>
                    <a:pt x="483" y="396"/>
                  </a:cubicBezTo>
                  <a:cubicBezTo>
                    <a:pt x="490" y="385"/>
                    <a:pt x="494" y="378"/>
                    <a:pt x="497" y="371"/>
                  </a:cubicBezTo>
                  <a:cubicBezTo>
                    <a:pt x="517" y="338"/>
                    <a:pt x="527" y="314"/>
                    <a:pt x="541" y="289"/>
                  </a:cubicBezTo>
                  <a:cubicBezTo>
                    <a:pt x="548" y="269"/>
                    <a:pt x="555" y="249"/>
                    <a:pt x="541" y="228"/>
                  </a:cubicBezTo>
                  <a:cubicBezTo>
                    <a:pt x="538" y="212"/>
                    <a:pt x="486" y="181"/>
                    <a:pt x="473" y="154"/>
                  </a:cubicBezTo>
                  <a:cubicBezTo>
                    <a:pt x="453" y="126"/>
                    <a:pt x="401" y="82"/>
                    <a:pt x="388" y="55"/>
                  </a:cubicBezTo>
                  <a:cubicBezTo>
                    <a:pt x="361" y="21"/>
                    <a:pt x="351" y="4"/>
                    <a:pt x="351" y="4"/>
                  </a:cubicBezTo>
                  <a:cubicBezTo>
                    <a:pt x="351" y="4"/>
                    <a:pt x="327"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0"/>
            <p:cNvSpPr/>
            <p:nvPr/>
          </p:nvSpPr>
          <p:spPr>
            <a:xfrm>
              <a:off x="1496486" y="362367"/>
              <a:ext cx="262259" cy="161991"/>
            </a:xfrm>
            <a:custGeom>
              <a:avLst/>
              <a:gdLst/>
              <a:ahLst/>
              <a:cxnLst/>
              <a:rect l="l" t="t" r="r" b="b"/>
              <a:pathLst>
                <a:path w="5974" h="3690" extrusionOk="0">
                  <a:moveTo>
                    <a:pt x="4010" y="1"/>
                  </a:moveTo>
                  <a:cubicBezTo>
                    <a:pt x="3701" y="1"/>
                    <a:pt x="3390" y="72"/>
                    <a:pt x="3109" y="205"/>
                  </a:cubicBezTo>
                  <a:cubicBezTo>
                    <a:pt x="2817" y="348"/>
                    <a:pt x="2558" y="549"/>
                    <a:pt x="2347" y="787"/>
                  </a:cubicBezTo>
                  <a:cubicBezTo>
                    <a:pt x="2245" y="906"/>
                    <a:pt x="2153" y="1039"/>
                    <a:pt x="2079" y="1171"/>
                  </a:cubicBezTo>
                  <a:cubicBezTo>
                    <a:pt x="2003" y="1304"/>
                    <a:pt x="1942" y="1440"/>
                    <a:pt x="1888" y="1570"/>
                  </a:cubicBezTo>
                  <a:cubicBezTo>
                    <a:pt x="1834" y="1699"/>
                    <a:pt x="1782" y="1824"/>
                    <a:pt x="1732" y="1944"/>
                  </a:cubicBezTo>
                  <a:cubicBezTo>
                    <a:pt x="1704" y="2002"/>
                    <a:pt x="1680" y="2060"/>
                    <a:pt x="1653" y="2117"/>
                  </a:cubicBezTo>
                  <a:cubicBezTo>
                    <a:pt x="1626" y="2171"/>
                    <a:pt x="1599" y="2229"/>
                    <a:pt x="1568" y="2281"/>
                  </a:cubicBezTo>
                  <a:cubicBezTo>
                    <a:pt x="1452" y="2495"/>
                    <a:pt x="1316" y="2682"/>
                    <a:pt x="1170" y="2842"/>
                  </a:cubicBezTo>
                  <a:cubicBezTo>
                    <a:pt x="1024" y="2998"/>
                    <a:pt x="881" y="3138"/>
                    <a:pt x="741" y="3250"/>
                  </a:cubicBezTo>
                  <a:cubicBezTo>
                    <a:pt x="606" y="3362"/>
                    <a:pt x="473" y="3444"/>
                    <a:pt x="364" y="3509"/>
                  </a:cubicBezTo>
                  <a:cubicBezTo>
                    <a:pt x="333" y="3526"/>
                    <a:pt x="309" y="3539"/>
                    <a:pt x="283" y="3553"/>
                  </a:cubicBezTo>
                  <a:cubicBezTo>
                    <a:pt x="259" y="3570"/>
                    <a:pt x="234" y="3580"/>
                    <a:pt x="211" y="3590"/>
                  </a:cubicBezTo>
                  <a:cubicBezTo>
                    <a:pt x="167" y="3614"/>
                    <a:pt x="129" y="3634"/>
                    <a:pt x="99" y="3648"/>
                  </a:cubicBezTo>
                  <a:cubicBezTo>
                    <a:pt x="34" y="3675"/>
                    <a:pt x="0" y="3689"/>
                    <a:pt x="0" y="3689"/>
                  </a:cubicBezTo>
                  <a:cubicBezTo>
                    <a:pt x="0" y="3689"/>
                    <a:pt x="34" y="3678"/>
                    <a:pt x="102" y="3658"/>
                  </a:cubicBezTo>
                  <a:cubicBezTo>
                    <a:pt x="136" y="3648"/>
                    <a:pt x="177" y="3634"/>
                    <a:pt x="225" y="3620"/>
                  </a:cubicBezTo>
                  <a:cubicBezTo>
                    <a:pt x="248" y="3611"/>
                    <a:pt x="272" y="3603"/>
                    <a:pt x="300" y="3594"/>
                  </a:cubicBezTo>
                  <a:cubicBezTo>
                    <a:pt x="327" y="3583"/>
                    <a:pt x="357" y="3570"/>
                    <a:pt x="388" y="3559"/>
                  </a:cubicBezTo>
                  <a:cubicBezTo>
                    <a:pt x="507" y="3509"/>
                    <a:pt x="653" y="3444"/>
                    <a:pt x="813" y="3352"/>
                  </a:cubicBezTo>
                  <a:cubicBezTo>
                    <a:pt x="973" y="3260"/>
                    <a:pt x="1146" y="3141"/>
                    <a:pt x="1316" y="2988"/>
                  </a:cubicBezTo>
                  <a:cubicBezTo>
                    <a:pt x="1487" y="2835"/>
                    <a:pt x="1657" y="2651"/>
                    <a:pt x="1810" y="2433"/>
                  </a:cubicBezTo>
                  <a:cubicBezTo>
                    <a:pt x="1851" y="2379"/>
                    <a:pt x="1888" y="2322"/>
                    <a:pt x="1925" y="2264"/>
                  </a:cubicBezTo>
                  <a:cubicBezTo>
                    <a:pt x="1963" y="2206"/>
                    <a:pt x="1994" y="2148"/>
                    <a:pt x="2027" y="2086"/>
                  </a:cubicBezTo>
                  <a:cubicBezTo>
                    <a:pt x="2092" y="1964"/>
                    <a:pt x="2150" y="1838"/>
                    <a:pt x="2211" y="1716"/>
                  </a:cubicBezTo>
                  <a:cubicBezTo>
                    <a:pt x="2272" y="1597"/>
                    <a:pt x="2333" y="1474"/>
                    <a:pt x="2402" y="1362"/>
                  </a:cubicBezTo>
                  <a:cubicBezTo>
                    <a:pt x="2473" y="1253"/>
                    <a:pt x="2548" y="1148"/>
                    <a:pt x="2639" y="1049"/>
                  </a:cubicBezTo>
                  <a:cubicBezTo>
                    <a:pt x="2820" y="855"/>
                    <a:pt x="3044" y="695"/>
                    <a:pt x="3286" y="583"/>
                  </a:cubicBezTo>
                  <a:cubicBezTo>
                    <a:pt x="3528" y="471"/>
                    <a:pt x="3790" y="406"/>
                    <a:pt x="4048" y="403"/>
                  </a:cubicBezTo>
                  <a:cubicBezTo>
                    <a:pt x="4178" y="403"/>
                    <a:pt x="4310" y="416"/>
                    <a:pt x="4432" y="444"/>
                  </a:cubicBezTo>
                  <a:cubicBezTo>
                    <a:pt x="4561" y="468"/>
                    <a:pt x="4684" y="505"/>
                    <a:pt x="4800" y="552"/>
                  </a:cubicBezTo>
                  <a:cubicBezTo>
                    <a:pt x="4916" y="603"/>
                    <a:pt x="5024" y="664"/>
                    <a:pt x="5126" y="736"/>
                  </a:cubicBezTo>
                  <a:cubicBezTo>
                    <a:pt x="5225" y="804"/>
                    <a:pt x="5313" y="886"/>
                    <a:pt x="5395" y="970"/>
                  </a:cubicBezTo>
                  <a:cubicBezTo>
                    <a:pt x="5555" y="1144"/>
                    <a:pt x="5660" y="1345"/>
                    <a:pt x="5721" y="1542"/>
                  </a:cubicBezTo>
                  <a:cubicBezTo>
                    <a:pt x="5783" y="1743"/>
                    <a:pt x="5806" y="1937"/>
                    <a:pt x="5806" y="2110"/>
                  </a:cubicBezTo>
                  <a:cubicBezTo>
                    <a:pt x="5803" y="2287"/>
                    <a:pt x="5776" y="2437"/>
                    <a:pt x="5735" y="2559"/>
                  </a:cubicBezTo>
                  <a:cubicBezTo>
                    <a:pt x="5729" y="2590"/>
                    <a:pt x="5718" y="2617"/>
                    <a:pt x="5708" y="2644"/>
                  </a:cubicBezTo>
                  <a:cubicBezTo>
                    <a:pt x="5698" y="2672"/>
                    <a:pt x="5691" y="2695"/>
                    <a:pt x="5681" y="2719"/>
                  </a:cubicBezTo>
                  <a:cubicBezTo>
                    <a:pt x="5660" y="2763"/>
                    <a:pt x="5643" y="2804"/>
                    <a:pt x="5627" y="2835"/>
                  </a:cubicBezTo>
                  <a:cubicBezTo>
                    <a:pt x="5592" y="2896"/>
                    <a:pt x="5575" y="2927"/>
                    <a:pt x="5575" y="2927"/>
                  </a:cubicBezTo>
                  <a:cubicBezTo>
                    <a:pt x="5575" y="2927"/>
                    <a:pt x="5599" y="2900"/>
                    <a:pt x="5643" y="2845"/>
                  </a:cubicBezTo>
                  <a:cubicBezTo>
                    <a:pt x="5663" y="2818"/>
                    <a:pt x="5688" y="2780"/>
                    <a:pt x="5715" y="2736"/>
                  </a:cubicBezTo>
                  <a:cubicBezTo>
                    <a:pt x="5732" y="2716"/>
                    <a:pt x="5742" y="2692"/>
                    <a:pt x="5756" y="2664"/>
                  </a:cubicBezTo>
                  <a:cubicBezTo>
                    <a:pt x="5773" y="2641"/>
                    <a:pt x="5786" y="2614"/>
                    <a:pt x="5800" y="2583"/>
                  </a:cubicBezTo>
                  <a:cubicBezTo>
                    <a:pt x="5858" y="2464"/>
                    <a:pt x="5912" y="2308"/>
                    <a:pt x="5939" y="2124"/>
                  </a:cubicBezTo>
                  <a:cubicBezTo>
                    <a:pt x="5970" y="1940"/>
                    <a:pt x="5974" y="1722"/>
                    <a:pt x="5922" y="1491"/>
                  </a:cubicBezTo>
                  <a:cubicBezTo>
                    <a:pt x="5895" y="1379"/>
                    <a:pt x="5861" y="1256"/>
                    <a:pt x="5806" y="1141"/>
                  </a:cubicBezTo>
                  <a:cubicBezTo>
                    <a:pt x="5756" y="1025"/>
                    <a:pt x="5691" y="906"/>
                    <a:pt x="5606" y="797"/>
                  </a:cubicBezTo>
                  <a:cubicBezTo>
                    <a:pt x="5443" y="576"/>
                    <a:pt x="5218" y="383"/>
                    <a:pt x="4953" y="240"/>
                  </a:cubicBezTo>
                  <a:cubicBezTo>
                    <a:pt x="4820" y="168"/>
                    <a:pt x="4674" y="110"/>
                    <a:pt x="4525" y="69"/>
                  </a:cubicBezTo>
                  <a:cubicBezTo>
                    <a:pt x="4371" y="28"/>
                    <a:pt x="4214" y="5"/>
                    <a:pt x="4051" y="1"/>
                  </a:cubicBezTo>
                  <a:cubicBezTo>
                    <a:pt x="4037" y="1"/>
                    <a:pt x="4024" y="1"/>
                    <a:pt x="4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0"/>
            <p:cNvSpPr/>
            <p:nvPr/>
          </p:nvSpPr>
          <p:spPr>
            <a:xfrm>
              <a:off x="298650" y="789652"/>
              <a:ext cx="132183" cy="132754"/>
            </a:xfrm>
            <a:custGeom>
              <a:avLst/>
              <a:gdLst/>
              <a:ahLst/>
              <a:cxnLst/>
              <a:rect l="l" t="t" r="r" b="b"/>
              <a:pathLst>
                <a:path w="3011" h="3024" extrusionOk="0">
                  <a:moveTo>
                    <a:pt x="2946" y="1"/>
                  </a:moveTo>
                  <a:cubicBezTo>
                    <a:pt x="2946" y="1"/>
                    <a:pt x="2950" y="22"/>
                    <a:pt x="2953" y="55"/>
                  </a:cubicBezTo>
                  <a:cubicBezTo>
                    <a:pt x="2959" y="89"/>
                    <a:pt x="2963" y="140"/>
                    <a:pt x="2966" y="205"/>
                  </a:cubicBezTo>
                  <a:cubicBezTo>
                    <a:pt x="2966" y="269"/>
                    <a:pt x="2970" y="351"/>
                    <a:pt x="2959" y="439"/>
                  </a:cubicBezTo>
                  <a:cubicBezTo>
                    <a:pt x="2953" y="531"/>
                    <a:pt x="2939" y="630"/>
                    <a:pt x="2915" y="739"/>
                  </a:cubicBezTo>
                  <a:cubicBezTo>
                    <a:pt x="2868" y="957"/>
                    <a:pt x="2779" y="1198"/>
                    <a:pt x="2639" y="1436"/>
                  </a:cubicBezTo>
                  <a:cubicBezTo>
                    <a:pt x="2504" y="1674"/>
                    <a:pt x="2317" y="1905"/>
                    <a:pt x="2106" y="2106"/>
                  </a:cubicBezTo>
                  <a:cubicBezTo>
                    <a:pt x="1892" y="2310"/>
                    <a:pt x="1653" y="2483"/>
                    <a:pt x="1419" y="2630"/>
                  </a:cubicBezTo>
                  <a:cubicBezTo>
                    <a:pt x="1303" y="2705"/>
                    <a:pt x="1187" y="2769"/>
                    <a:pt x="1072" y="2817"/>
                  </a:cubicBezTo>
                  <a:cubicBezTo>
                    <a:pt x="956" y="2868"/>
                    <a:pt x="843" y="2905"/>
                    <a:pt x="735" y="2929"/>
                  </a:cubicBezTo>
                  <a:cubicBezTo>
                    <a:pt x="559" y="2969"/>
                    <a:pt x="401" y="2982"/>
                    <a:pt x="279" y="2982"/>
                  </a:cubicBezTo>
                  <a:cubicBezTo>
                    <a:pt x="252" y="2982"/>
                    <a:pt x="227" y="2982"/>
                    <a:pt x="204" y="2981"/>
                  </a:cubicBezTo>
                  <a:cubicBezTo>
                    <a:pt x="140" y="2977"/>
                    <a:pt x="88" y="2973"/>
                    <a:pt x="55" y="2970"/>
                  </a:cubicBezTo>
                  <a:cubicBezTo>
                    <a:pt x="17" y="2963"/>
                    <a:pt x="0" y="2963"/>
                    <a:pt x="0" y="2963"/>
                  </a:cubicBezTo>
                  <a:lnTo>
                    <a:pt x="0" y="2963"/>
                  </a:lnTo>
                  <a:cubicBezTo>
                    <a:pt x="0" y="2963"/>
                    <a:pt x="17" y="2967"/>
                    <a:pt x="51" y="2977"/>
                  </a:cubicBezTo>
                  <a:cubicBezTo>
                    <a:pt x="85" y="2984"/>
                    <a:pt x="136" y="2994"/>
                    <a:pt x="201" y="3004"/>
                  </a:cubicBezTo>
                  <a:cubicBezTo>
                    <a:pt x="275" y="3014"/>
                    <a:pt x="367" y="3023"/>
                    <a:pt x="474" y="3023"/>
                  </a:cubicBezTo>
                  <a:cubicBezTo>
                    <a:pt x="557" y="3023"/>
                    <a:pt x="650" y="3018"/>
                    <a:pt x="749" y="3001"/>
                  </a:cubicBezTo>
                  <a:cubicBezTo>
                    <a:pt x="860" y="2981"/>
                    <a:pt x="983" y="2953"/>
                    <a:pt x="1105" y="2909"/>
                  </a:cubicBezTo>
                  <a:cubicBezTo>
                    <a:pt x="1231" y="2861"/>
                    <a:pt x="1354" y="2800"/>
                    <a:pt x="1476" y="2728"/>
                  </a:cubicBezTo>
                  <a:cubicBezTo>
                    <a:pt x="1725" y="2585"/>
                    <a:pt x="1970" y="2406"/>
                    <a:pt x="2190" y="2194"/>
                  </a:cubicBezTo>
                  <a:cubicBezTo>
                    <a:pt x="2408" y="1984"/>
                    <a:pt x="2595" y="1739"/>
                    <a:pt x="2728" y="1487"/>
                  </a:cubicBezTo>
                  <a:cubicBezTo>
                    <a:pt x="2864" y="1232"/>
                    <a:pt x="2939" y="973"/>
                    <a:pt x="2973" y="749"/>
                  </a:cubicBezTo>
                  <a:cubicBezTo>
                    <a:pt x="3011" y="524"/>
                    <a:pt x="2997" y="334"/>
                    <a:pt x="2980" y="205"/>
                  </a:cubicBezTo>
                  <a:cubicBezTo>
                    <a:pt x="2973" y="140"/>
                    <a:pt x="2963" y="89"/>
                    <a:pt x="2956" y="55"/>
                  </a:cubicBezTo>
                  <a:cubicBezTo>
                    <a:pt x="2950" y="22"/>
                    <a:pt x="2946" y="1"/>
                    <a:pt x="2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0"/>
            <p:cNvSpPr/>
            <p:nvPr/>
          </p:nvSpPr>
          <p:spPr>
            <a:xfrm>
              <a:off x="343912" y="763838"/>
              <a:ext cx="88722" cy="61241"/>
            </a:xfrm>
            <a:custGeom>
              <a:avLst/>
              <a:gdLst/>
              <a:ahLst/>
              <a:cxnLst/>
              <a:rect l="l" t="t" r="r" b="b"/>
              <a:pathLst>
                <a:path w="2021" h="1395" extrusionOk="0">
                  <a:moveTo>
                    <a:pt x="2021" y="0"/>
                  </a:moveTo>
                  <a:cubicBezTo>
                    <a:pt x="2021" y="0"/>
                    <a:pt x="2017" y="10"/>
                    <a:pt x="2013" y="30"/>
                  </a:cubicBezTo>
                  <a:cubicBezTo>
                    <a:pt x="2010" y="51"/>
                    <a:pt x="2007" y="82"/>
                    <a:pt x="1996" y="116"/>
                  </a:cubicBezTo>
                  <a:cubicBezTo>
                    <a:pt x="1983" y="190"/>
                    <a:pt x="1949" y="292"/>
                    <a:pt x="1894" y="408"/>
                  </a:cubicBezTo>
                  <a:cubicBezTo>
                    <a:pt x="1844" y="524"/>
                    <a:pt x="1762" y="650"/>
                    <a:pt x="1663" y="769"/>
                  </a:cubicBezTo>
                  <a:cubicBezTo>
                    <a:pt x="1613" y="830"/>
                    <a:pt x="1555" y="888"/>
                    <a:pt x="1493" y="942"/>
                  </a:cubicBezTo>
                  <a:cubicBezTo>
                    <a:pt x="1432" y="994"/>
                    <a:pt x="1364" y="1044"/>
                    <a:pt x="1296" y="1088"/>
                  </a:cubicBezTo>
                  <a:cubicBezTo>
                    <a:pt x="1225" y="1132"/>
                    <a:pt x="1150" y="1170"/>
                    <a:pt x="1075" y="1201"/>
                  </a:cubicBezTo>
                  <a:cubicBezTo>
                    <a:pt x="1000" y="1231"/>
                    <a:pt x="925" y="1255"/>
                    <a:pt x="847" y="1275"/>
                  </a:cubicBezTo>
                  <a:cubicBezTo>
                    <a:pt x="697" y="1313"/>
                    <a:pt x="547" y="1327"/>
                    <a:pt x="421" y="1327"/>
                  </a:cubicBezTo>
                  <a:cubicBezTo>
                    <a:pt x="296" y="1320"/>
                    <a:pt x="190" y="1310"/>
                    <a:pt x="115" y="1292"/>
                  </a:cubicBezTo>
                  <a:cubicBezTo>
                    <a:pt x="78" y="1286"/>
                    <a:pt x="51" y="1275"/>
                    <a:pt x="30" y="1272"/>
                  </a:cubicBezTo>
                  <a:cubicBezTo>
                    <a:pt x="13" y="1269"/>
                    <a:pt x="0" y="1266"/>
                    <a:pt x="0" y="1266"/>
                  </a:cubicBezTo>
                  <a:lnTo>
                    <a:pt x="0" y="1266"/>
                  </a:lnTo>
                  <a:cubicBezTo>
                    <a:pt x="0" y="1266"/>
                    <a:pt x="10" y="1269"/>
                    <a:pt x="30" y="1275"/>
                  </a:cubicBezTo>
                  <a:cubicBezTo>
                    <a:pt x="47" y="1286"/>
                    <a:pt x="74" y="1300"/>
                    <a:pt x="112" y="1310"/>
                  </a:cubicBezTo>
                  <a:cubicBezTo>
                    <a:pt x="184" y="1337"/>
                    <a:pt x="286" y="1371"/>
                    <a:pt x="418" y="1385"/>
                  </a:cubicBezTo>
                  <a:cubicBezTo>
                    <a:pt x="475" y="1390"/>
                    <a:pt x="538" y="1395"/>
                    <a:pt x="604" y="1395"/>
                  </a:cubicBezTo>
                  <a:cubicBezTo>
                    <a:pt x="687" y="1395"/>
                    <a:pt x="776" y="1388"/>
                    <a:pt x="867" y="1371"/>
                  </a:cubicBezTo>
                  <a:cubicBezTo>
                    <a:pt x="949" y="1354"/>
                    <a:pt x="1034" y="1330"/>
                    <a:pt x="1115" y="1300"/>
                  </a:cubicBezTo>
                  <a:cubicBezTo>
                    <a:pt x="1197" y="1266"/>
                    <a:pt x="1275" y="1225"/>
                    <a:pt x="1354" y="1181"/>
                  </a:cubicBezTo>
                  <a:cubicBezTo>
                    <a:pt x="1429" y="1129"/>
                    <a:pt x="1500" y="1075"/>
                    <a:pt x="1561" y="1017"/>
                  </a:cubicBezTo>
                  <a:cubicBezTo>
                    <a:pt x="1626" y="956"/>
                    <a:pt x="1684" y="892"/>
                    <a:pt x="1731" y="823"/>
                  </a:cubicBezTo>
                  <a:cubicBezTo>
                    <a:pt x="1833" y="691"/>
                    <a:pt x="1898" y="548"/>
                    <a:pt x="1942" y="425"/>
                  </a:cubicBezTo>
                  <a:cubicBezTo>
                    <a:pt x="1983" y="303"/>
                    <a:pt x="2000" y="194"/>
                    <a:pt x="2010" y="119"/>
                  </a:cubicBezTo>
                  <a:cubicBezTo>
                    <a:pt x="2013" y="82"/>
                    <a:pt x="2013" y="51"/>
                    <a:pt x="2017" y="30"/>
                  </a:cubicBezTo>
                  <a:cubicBezTo>
                    <a:pt x="2017" y="10"/>
                    <a:pt x="2021"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0"/>
            <p:cNvSpPr/>
            <p:nvPr/>
          </p:nvSpPr>
          <p:spPr>
            <a:xfrm>
              <a:off x="334166" y="838338"/>
              <a:ext cx="57685" cy="10799"/>
            </a:xfrm>
            <a:custGeom>
              <a:avLst/>
              <a:gdLst/>
              <a:ahLst/>
              <a:cxnLst/>
              <a:rect l="l" t="t" r="r" b="b"/>
              <a:pathLst>
                <a:path w="1314" h="246" extrusionOk="0">
                  <a:moveTo>
                    <a:pt x="1314" y="0"/>
                  </a:moveTo>
                  <a:lnTo>
                    <a:pt x="1314" y="0"/>
                  </a:lnTo>
                  <a:cubicBezTo>
                    <a:pt x="1314" y="0"/>
                    <a:pt x="1293" y="11"/>
                    <a:pt x="1259" y="27"/>
                  </a:cubicBezTo>
                  <a:cubicBezTo>
                    <a:pt x="1243" y="35"/>
                    <a:pt x="1218" y="44"/>
                    <a:pt x="1194" y="52"/>
                  </a:cubicBezTo>
                  <a:cubicBezTo>
                    <a:pt x="1185" y="58"/>
                    <a:pt x="1171" y="62"/>
                    <a:pt x="1157" y="68"/>
                  </a:cubicBezTo>
                  <a:cubicBezTo>
                    <a:pt x="1144" y="72"/>
                    <a:pt x="1127" y="76"/>
                    <a:pt x="1113" y="82"/>
                  </a:cubicBezTo>
                  <a:cubicBezTo>
                    <a:pt x="1052" y="102"/>
                    <a:pt x="977" y="116"/>
                    <a:pt x="902" y="129"/>
                  </a:cubicBezTo>
                  <a:cubicBezTo>
                    <a:pt x="824" y="140"/>
                    <a:pt x="739" y="147"/>
                    <a:pt x="657" y="147"/>
                  </a:cubicBezTo>
                  <a:cubicBezTo>
                    <a:pt x="572" y="147"/>
                    <a:pt x="491" y="140"/>
                    <a:pt x="412" y="126"/>
                  </a:cubicBezTo>
                  <a:cubicBezTo>
                    <a:pt x="337" y="113"/>
                    <a:pt x="263" y="102"/>
                    <a:pt x="202" y="79"/>
                  </a:cubicBezTo>
                  <a:cubicBezTo>
                    <a:pt x="188" y="76"/>
                    <a:pt x="174" y="68"/>
                    <a:pt x="161" y="65"/>
                  </a:cubicBezTo>
                  <a:cubicBezTo>
                    <a:pt x="144" y="62"/>
                    <a:pt x="133" y="55"/>
                    <a:pt x="120" y="52"/>
                  </a:cubicBezTo>
                  <a:cubicBezTo>
                    <a:pt x="96" y="41"/>
                    <a:pt x="72" y="35"/>
                    <a:pt x="55" y="27"/>
                  </a:cubicBezTo>
                  <a:cubicBezTo>
                    <a:pt x="21" y="11"/>
                    <a:pt x="1" y="4"/>
                    <a:pt x="1" y="4"/>
                  </a:cubicBezTo>
                  <a:lnTo>
                    <a:pt x="1" y="4"/>
                  </a:lnTo>
                  <a:cubicBezTo>
                    <a:pt x="1" y="4"/>
                    <a:pt x="18" y="18"/>
                    <a:pt x="48" y="41"/>
                  </a:cubicBezTo>
                  <a:cubicBezTo>
                    <a:pt x="62" y="55"/>
                    <a:pt x="83" y="68"/>
                    <a:pt x="103" y="82"/>
                  </a:cubicBezTo>
                  <a:cubicBezTo>
                    <a:pt x="116" y="89"/>
                    <a:pt x="127" y="99"/>
                    <a:pt x="140" y="106"/>
                  </a:cubicBezTo>
                  <a:cubicBezTo>
                    <a:pt x="154" y="116"/>
                    <a:pt x="167" y="123"/>
                    <a:pt x="181" y="129"/>
                  </a:cubicBezTo>
                  <a:cubicBezTo>
                    <a:pt x="243" y="160"/>
                    <a:pt x="314" y="191"/>
                    <a:pt x="395" y="211"/>
                  </a:cubicBezTo>
                  <a:cubicBezTo>
                    <a:pt x="477" y="231"/>
                    <a:pt x="565" y="245"/>
                    <a:pt x="657" y="245"/>
                  </a:cubicBezTo>
                  <a:cubicBezTo>
                    <a:pt x="745" y="242"/>
                    <a:pt x="838" y="228"/>
                    <a:pt x="919" y="208"/>
                  </a:cubicBezTo>
                  <a:cubicBezTo>
                    <a:pt x="998" y="184"/>
                    <a:pt x="1072" y="157"/>
                    <a:pt x="1130" y="123"/>
                  </a:cubicBezTo>
                  <a:cubicBezTo>
                    <a:pt x="1144" y="116"/>
                    <a:pt x="1161" y="109"/>
                    <a:pt x="1171" y="102"/>
                  </a:cubicBezTo>
                  <a:cubicBezTo>
                    <a:pt x="1185" y="93"/>
                    <a:pt x="1198" y="85"/>
                    <a:pt x="1208" y="79"/>
                  </a:cubicBezTo>
                  <a:cubicBezTo>
                    <a:pt x="1232" y="62"/>
                    <a:pt x="1249" y="52"/>
                    <a:pt x="1266" y="38"/>
                  </a:cubicBezTo>
                  <a:cubicBezTo>
                    <a:pt x="1293" y="14"/>
                    <a:pt x="1314"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0"/>
            <p:cNvSpPr/>
            <p:nvPr/>
          </p:nvSpPr>
          <p:spPr>
            <a:xfrm>
              <a:off x="325517" y="868805"/>
              <a:ext cx="41398" cy="6673"/>
            </a:xfrm>
            <a:custGeom>
              <a:avLst/>
              <a:gdLst/>
              <a:ahLst/>
              <a:cxnLst/>
              <a:rect l="l" t="t" r="r" b="b"/>
              <a:pathLst>
                <a:path w="943" h="152" extrusionOk="0">
                  <a:moveTo>
                    <a:pt x="942" y="0"/>
                  </a:moveTo>
                  <a:cubicBezTo>
                    <a:pt x="942" y="0"/>
                    <a:pt x="929" y="4"/>
                    <a:pt x="902" y="11"/>
                  </a:cubicBezTo>
                  <a:cubicBezTo>
                    <a:pt x="889" y="14"/>
                    <a:pt x="875" y="21"/>
                    <a:pt x="858" y="24"/>
                  </a:cubicBezTo>
                  <a:cubicBezTo>
                    <a:pt x="837" y="27"/>
                    <a:pt x="817" y="31"/>
                    <a:pt x="796" y="38"/>
                  </a:cubicBezTo>
                  <a:cubicBezTo>
                    <a:pt x="752" y="48"/>
                    <a:pt x="701" y="55"/>
                    <a:pt x="647" y="62"/>
                  </a:cubicBezTo>
                  <a:cubicBezTo>
                    <a:pt x="592" y="68"/>
                    <a:pt x="531" y="75"/>
                    <a:pt x="473" y="75"/>
                  </a:cubicBezTo>
                  <a:cubicBezTo>
                    <a:pt x="456" y="76"/>
                    <a:pt x="439" y="77"/>
                    <a:pt x="422" y="77"/>
                  </a:cubicBezTo>
                  <a:cubicBezTo>
                    <a:pt x="382" y="77"/>
                    <a:pt x="342" y="74"/>
                    <a:pt x="303" y="72"/>
                  </a:cubicBezTo>
                  <a:cubicBezTo>
                    <a:pt x="245" y="68"/>
                    <a:pt x="195" y="68"/>
                    <a:pt x="150" y="58"/>
                  </a:cubicBezTo>
                  <a:cubicBezTo>
                    <a:pt x="129" y="55"/>
                    <a:pt x="109" y="52"/>
                    <a:pt x="88" y="52"/>
                  </a:cubicBezTo>
                  <a:cubicBezTo>
                    <a:pt x="72" y="48"/>
                    <a:pt x="55" y="44"/>
                    <a:pt x="41" y="41"/>
                  </a:cubicBezTo>
                  <a:cubicBezTo>
                    <a:pt x="17" y="38"/>
                    <a:pt x="0" y="35"/>
                    <a:pt x="0" y="35"/>
                  </a:cubicBezTo>
                  <a:lnTo>
                    <a:pt x="0" y="35"/>
                  </a:lnTo>
                  <a:cubicBezTo>
                    <a:pt x="0" y="35"/>
                    <a:pt x="14" y="41"/>
                    <a:pt x="38" y="55"/>
                  </a:cubicBezTo>
                  <a:cubicBezTo>
                    <a:pt x="52" y="62"/>
                    <a:pt x="65" y="68"/>
                    <a:pt x="82" y="79"/>
                  </a:cubicBezTo>
                  <a:cubicBezTo>
                    <a:pt x="99" y="85"/>
                    <a:pt x="119" y="96"/>
                    <a:pt x="140" y="102"/>
                  </a:cubicBezTo>
                  <a:cubicBezTo>
                    <a:pt x="184" y="116"/>
                    <a:pt x="235" y="133"/>
                    <a:pt x="293" y="143"/>
                  </a:cubicBezTo>
                  <a:cubicBezTo>
                    <a:pt x="334" y="148"/>
                    <a:pt x="380" y="151"/>
                    <a:pt x="425" y="151"/>
                  </a:cubicBezTo>
                  <a:cubicBezTo>
                    <a:pt x="442" y="151"/>
                    <a:pt x="459" y="151"/>
                    <a:pt x="476" y="150"/>
                  </a:cubicBezTo>
                  <a:cubicBezTo>
                    <a:pt x="537" y="146"/>
                    <a:pt x="603" y="140"/>
                    <a:pt x="657" y="126"/>
                  </a:cubicBezTo>
                  <a:cubicBezTo>
                    <a:pt x="715" y="113"/>
                    <a:pt x="766" y="93"/>
                    <a:pt x="807" y="75"/>
                  </a:cubicBezTo>
                  <a:cubicBezTo>
                    <a:pt x="831" y="65"/>
                    <a:pt x="848" y="55"/>
                    <a:pt x="864" y="44"/>
                  </a:cubicBezTo>
                  <a:cubicBezTo>
                    <a:pt x="881" y="38"/>
                    <a:pt x="895" y="27"/>
                    <a:pt x="909" y="21"/>
                  </a:cubicBezTo>
                  <a:cubicBezTo>
                    <a:pt x="929" y="7"/>
                    <a:pt x="942"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0"/>
            <p:cNvSpPr/>
            <p:nvPr/>
          </p:nvSpPr>
          <p:spPr>
            <a:xfrm>
              <a:off x="311469" y="893740"/>
              <a:ext cx="37227" cy="5092"/>
            </a:xfrm>
            <a:custGeom>
              <a:avLst/>
              <a:gdLst/>
              <a:ahLst/>
              <a:cxnLst/>
              <a:rect l="l" t="t" r="r" b="b"/>
              <a:pathLst>
                <a:path w="848" h="116" extrusionOk="0">
                  <a:moveTo>
                    <a:pt x="848" y="1"/>
                  </a:moveTo>
                  <a:cubicBezTo>
                    <a:pt x="848" y="1"/>
                    <a:pt x="834" y="1"/>
                    <a:pt x="810" y="4"/>
                  </a:cubicBezTo>
                  <a:cubicBezTo>
                    <a:pt x="786" y="7"/>
                    <a:pt x="752" y="7"/>
                    <a:pt x="711" y="14"/>
                  </a:cubicBezTo>
                  <a:cubicBezTo>
                    <a:pt x="674" y="18"/>
                    <a:pt x="626" y="21"/>
                    <a:pt x="579" y="24"/>
                  </a:cubicBezTo>
                  <a:cubicBezTo>
                    <a:pt x="528" y="28"/>
                    <a:pt x="477" y="31"/>
                    <a:pt x="426" y="31"/>
                  </a:cubicBezTo>
                  <a:cubicBezTo>
                    <a:pt x="372" y="35"/>
                    <a:pt x="320" y="35"/>
                    <a:pt x="270" y="38"/>
                  </a:cubicBezTo>
                  <a:cubicBezTo>
                    <a:pt x="222" y="38"/>
                    <a:pt x="174" y="41"/>
                    <a:pt x="137" y="41"/>
                  </a:cubicBezTo>
                  <a:lnTo>
                    <a:pt x="0" y="41"/>
                  </a:lnTo>
                  <a:cubicBezTo>
                    <a:pt x="0" y="41"/>
                    <a:pt x="14" y="48"/>
                    <a:pt x="35" y="55"/>
                  </a:cubicBezTo>
                  <a:cubicBezTo>
                    <a:pt x="58" y="62"/>
                    <a:pt x="89" y="76"/>
                    <a:pt x="130" y="85"/>
                  </a:cubicBezTo>
                  <a:cubicBezTo>
                    <a:pt x="171" y="92"/>
                    <a:pt x="215" y="106"/>
                    <a:pt x="266" y="109"/>
                  </a:cubicBezTo>
                  <a:cubicBezTo>
                    <a:pt x="295" y="113"/>
                    <a:pt x="327" y="115"/>
                    <a:pt x="358" y="115"/>
                  </a:cubicBezTo>
                  <a:cubicBezTo>
                    <a:pt x="382" y="115"/>
                    <a:pt x="406" y="114"/>
                    <a:pt x="429" y="112"/>
                  </a:cubicBezTo>
                  <a:cubicBezTo>
                    <a:pt x="484" y="109"/>
                    <a:pt x="538" y="103"/>
                    <a:pt x="586" y="92"/>
                  </a:cubicBezTo>
                  <a:cubicBezTo>
                    <a:pt x="637" y="82"/>
                    <a:pt x="684" y="65"/>
                    <a:pt x="722" y="55"/>
                  </a:cubicBezTo>
                  <a:cubicBezTo>
                    <a:pt x="760" y="41"/>
                    <a:pt x="793" y="28"/>
                    <a:pt x="813" y="18"/>
                  </a:cubicBezTo>
                  <a:cubicBezTo>
                    <a:pt x="834" y="7"/>
                    <a:pt x="848" y="1"/>
                    <a:pt x="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0"/>
            <p:cNvSpPr/>
            <p:nvPr/>
          </p:nvSpPr>
          <p:spPr>
            <a:xfrm>
              <a:off x="428245" y="570895"/>
              <a:ext cx="119364" cy="87844"/>
            </a:xfrm>
            <a:custGeom>
              <a:avLst/>
              <a:gdLst/>
              <a:ahLst/>
              <a:cxnLst/>
              <a:rect l="l" t="t" r="r" b="b"/>
              <a:pathLst>
                <a:path w="2719" h="2001" extrusionOk="0">
                  <a:moveTo>
                    <a:pt x="1" y="0"/>
                  </a:moveTo>
                  <a:cubicBezTo>
                    <a:pt x="1" y="0"/>
                    <a:pt x="28" y="48"/>
                    <a:pt x="79" y="126"/>
                  </a:cubicBezTo>
                  <a:cubicBezTo>
                    <a:pt x="133" y="208"/>
                    <a:pt x="205" y="320"/>
                    <a:pt x="304" y="453"/>
                  </a:cubicBezTo>
                  <a:cubicBezTo>
                    <a:pt x="402" y="582"/>
                    <a:pt x="521" y="731"/>
                    <a:pt x="664" y="881"/>
                  </a:cubicBezTo>
                  <a:cubicBezTo>
                    <a:pt x="732" y="956"/>
                    <a:pt x="807" y="1027"/>
                    <a:pt x="885" y="1103"/>
                  </a:cubicBezTo>
                  <a:cubicBezTo>
                    <a:pt x="967" y="1174"/>
                    <a:pt x="1048" y="1245"/>
                    <a:pt x="1133" y="1313"/>
                  </a:cubicBezTo>
                  <a:cubicBezTo>
                    <a:pt x="1222" y="1381"/>
                    <a:pt x="1310" y="1445"/>
                    <a:pt x="1399" y="1503"/>
                  </a:cubicBezTo>
                  <a:cubicBezTo>
                    <a:pt x="1491" y="1561"/>
                    <a:pt x="1582" y="1616"/>
                    <a:pt x="1675" y="1663"/>
                  </a:cubicBezTo>
                  <a:cubicBezTo>
                    <a:pt x="1855" y="1762"/>
                    <a:pt x="2031" y="1830"/>
                    <a:pt x="2188" y="1885"/>
                  </a:cubicBezTo>
                  <a:cubicBezTo>
                    <a:pt x="2345" y="1935"/>
                    <a:pt x="2477" y="1963"/>
                    <a:pt x="2573" y="1976"/>
                  </a:cubicBezTo>
                  <a:cubicBezTo>
                    <a:pt x="2617" y="1987"/>
                    <a:pt x="2654" y="1990"/>
                    <a:pt x="2681" y="1993"/>
                  </a:cubicBezTo>
                  <a:cubicBezTo>
                    <a:pt x="2705" y="1996"/>
                    <a:pt x="2719" y="2001"/>
                    <a:pt x="2719" y="2001"/>
                  </a:cubicBezTo>
                  <a:cubicBezTo>
                    <a:pt x="2719" y="2001"/>
                    <a:pt x="2705" y="1996"/>
                    <a:pt x="2681" y="1990"/>
                  </a:cubicBezTo>
                  <a:cubicBezTo>
                    <a:pt x="2654" y="1987"/>
                    <a:pt x="2620" y="1980"/>
                    <a:pt x="2573" y="1966"/>
                  </a:cubicBezTo>
                  <a:cubicBezTo>
                    <a:pt x="2480" y="1946"/>
                    <a:pt x="2351" y="1908"/>
                    <a:pt x="2202" y="1850"/>
                  </a:cubicBezTo>
                  <a:cubicBezTo>
                    <a:pt x="2048" y="1792"/>
                    <a:pt x="1879" y="1711"/>
                    <a:pt x="1705" y="1609"/>
                  </a:cubicBezTo>
                  <a:cubicBezTo>
                    <a:pt x="1617" y="1558"/>
                    <a:pt x="1532" y="1500"/>
                    <a:pt x="1443" y="1442"/>
                  </a:cubicBezTo>
                  <a:cubicBezTo>
                    <a:pt x="1355" y="1381"/>
                    <a:pt x="1270" y="1316"/>
                    <a:pt x="1185" y="1249"/>
                  </a:cubicBezTo>
                  <a:cubicBezTo>
                    <a:pt x="1103" y="1184"/>
                    <a:pt x="1021" y="1112"/>
                    <a:pt x="943" y="1041"/>
                  </a:cubicBezTo>
                  <a:cubicBezTo>
                    <a:pt x="865" y="969"/>
                    <a:pt x="790" y="898"/>
                    <a:pt x="719" y="827"/>
                  </a:cubicBezTo>
                  <a:cubicBezTo>
                    <a:pt x="576" y="684"/>
                    <a:pt x="450" y="544"/>
                    <a:pt x="345" y="418"/>
                  </a:cubicBezTo>
                  <a:cubicBezTo>
                    <a:pt x="239" y="296"/>
                    <a:pt x="150" y="194"/>
                    <a:pt x="92" y="119"/>
                  </a:cubicBezTo>
                  <a:cubicBezTo>
                    <a:pt x="31"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0"/>
            <p:cNvSpPr/>
            <p:nvPr/>
          </p:nvSpPr>
          <p:spPr>
            <a:xfrm>
              <a:off x="450328" y="619098"/>
              <a:ext cx="57114" cy="43373"/>
            </a:xfrm>
            <a:custGeom>
              <a:avLst/>
              <a:gdLst/>
              <a:ahLst/>
              <a:cxnLst/>
              <a:rect l="l" t="t" r="r" b="b"/>
              <a:pathLst>
                <a:path w="1301" h="988" extrusionOk="0">
                  <a:moveTo>
                    <a:pt x="1" y="0"/>
                  </a:moveTo>
                  <a:cubicBezTo>
                    <a:pt x="1" y="0"/>
                    <a:pt x="15" y="25"/>
                    <a:pt x="38" y="62"/>
                  </a:cubicBezTo>
                  <a:cubicBezTo>
                    <a:pt x="52" y="82"/>
                    <a:pt x="66" y="107"/>
                    <a:pt x="82" y="134"/>
                  </a:cubicBezTo>
                  <a:cubicBezTo>
                    <a:pt x="103" y="157"/>
                    <a:pt x="123" y="188"/>
                    <a:pt x="148" y="218"/>
                  </a:cubicBezTo>
                  <a:cubicBezTo>
                    <a:pt x="195" y="280"/>
                    <a:pt x="256" y="347"/>
                    <a:pt x="324" y="419"/>
                  </a:cubicBezTo>
                  <a:cubicBezTo>
                    <a:pt x="396" y="487"/>
                    <a:pt x="474" y="556"/>
                    <a:pt x="556" y="620"/>
                  </a:cubicBezTo>
                  <a:cubicBezTo>
                    <a:pt x="641" y="681"/>
                    <a:pt x="729" y="739"/>
                    <a:pt x="814" y="787"/>
                  </a:cubicBezTo>
                  <a:cubicBezTo>
                    <a:pt x="903" y="831"/>
                    <a:pt x="985" y="872"/>
                    <a:pt x="1056" y="903"/>
                  </a:cubicBezTo>
                  <a:cubicBezTo>
                    <a:pt x="1093" y="916"/>
                    <a:pt x="1123" y="930"/>
                    <a:pt x="1154" y="939"/>
                  </a:cubicBezTo>
                  <a:cubicBezTo>
                    <a:pt x="1185" y="950"/>
                    <a:pt x="1212" y="960"/>
                    <a:pt x="1233" y="967"/>
                  </a:cubicBezTo>
                  <a:cubicBezTo>
                    <a:pt x="1277" y="980"/>
                    <a:pt x="1301" y="987"/>
                    <a:pt x="1301" y="987"/>
                  </a:cubicBezTo>
                  <a:cubicBezTo>
                    <a:pt x="1301" y="987"/>
                    <a:pt x="1277" y="977"/>
                    <a:pt x="1236" y="956"/>
                  </a:cubicBezTo>
                  <a:cubicBezTo>
                    <a:pt x="1216" y="947"/>
                    <a:pt x="1192" y="936"/>
                    <a:pt x="1164" y="919"/>
                  </a:cubicBezTo>
                  <a:cubicBezTo>
                    <a:pt x="1137" y="906"/>
                    <a:pt x="1103" y="889"/>
                    <a:pt x="1073" y="872"/>
                  </a:cubicBezTo>
                  <a:cubicBezTo>
                    <a:pt x="1001" y="834"/>
                    <a:pt x="927" y="787"/>
                    <a:pt x="845" y="735"/>
                  </a:cubicBezTo>
                  <a:cubicBezTo>
                    <a:pt x="767" y="681"/>
                    <a:pt x="682" y="623"/>
                    <a:pt x="603" y="559"/>
                  </a:cubicBezTo>
                  <a:cubicBezTo>
                    <a:pt x="522" y="498"/>
                    <a:pt x="443" y="433"/>
                    <a:pt x="372" y="368"/>
                  </a:cubicBezTo>
                  <a:cubicBezTo>
                    <a:pt x="300" y="303"/>
                    <a:pt x="233" y="245"/>
                    <a:pt x="181" y="188"/>
                  </a:cubicBezTo>
                  <a:cubicBezTo>
                    <a:pt x="154" y="160"/>
                    <a:pt x="131" y="137"/>
                    <a:pt x="107" y="113"/>
                  </a:cubicBezTo>
                  <a:cubicBezTo>
                    <a:pt x="87" y="93"/>
                    <a:pt x="66" y="72"/>
                    <a:pt x="52" y="55"/>
                  </a:cubicBezTo>
                  <a:cubicBezTo>
                    <a:pt x="21" y="21"/>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0"/>
            <p:cNvSpPr/>
            <p:nvPr/>
          </p:nvSpPr>
          <p:spPr>
            <a:xfrm>
              <a:off x="463059" y="652243"/>
              <a:ext cx="17077" cy="14575"/>
            </a:xfrm>
            <a:custGeom>
              <a:avLst/>
              <a:gdLst/>
              <a:ahLst/>
              <a:cxnLst/>
              <a:rect l="l" t="t" r="r" b="b"/>
              <a:pathLst>
                <a:path w="389" h="332" extrusionOk="0">
                  <a:moveTo>
                    <a:pt x="1" y="1"/>
                  </a:moveTo>
                  <a:cubicBezTo>
                    <a:pt x="1" y="1"/>
                    <a:pt x="4" y="8"/>
                    <a:pt x="10" y="21"/>
                  </a:cubicBezTo>
                  <a:cubicBezTo>
                    <a:pt x="21" y="32"/>
                    <a:pt x="31" y="52"/>
                    <a:pt x="48" y="69"/>
                  </a:cubicBezTo>
                  <a:cubicBezTo>
                    <a:pt x="65" y="86"/>
                    <a:pt x="82" y="110"/>
                    <a:pt x="103" y="130"/>
                  </a:cubicBezTo>
                  <a:cubicBezTo>
                    <a:pt x="126" y="151"/>
                    <a:pt x="150" y="171"/>
                    <a:pt x="174" y="192"/>
                  </a:cubicBezTo>
                  <a:cubicBezTo>
                    <a:pt x="201" y="209"/>
                    <a:pt x="225" y="229"/>
                    <a:pt x="252" y="246"/>
                  </a:cubicBezTo>
                  <a:cubicBezTo>
                    <a:pt x="276" y="259"/>
                    <a:pt x="299" y="277"/>
                    <a:pt x="320" y="286"/>
                  </a:cubicBezTo>
                  <a:cubicBezTo>
                    <a:pt x="340" y="300"/>
                    <a:pt x="357" y="311"/>
                    <a:pt x="371" y="317"/>
                  </a:cubicBezTo>
                  <a:cubicBezTo>
                    <a:pt x="381" y="324"/>
                    <a:pt x="388" y="331"/>
                    <a:pt x="388" y="331"/>
                  </a:cubicBezTo>
                  <a:cubicBezTo>
                    <a:pt x="388" y="331"/>
                    <a:pt x="384" y="324"/>
                    <a:pt x="375" y="314"/>
                  </a:cubicBezTo>
                  <a:cubicBezTo>
                    <a:pt x="364" y="304"/>
                    <a:pt x="354" y="286"/>
                    <a:pt x="337" y="270"/>
                  </a:cubicBezTo>
                  <a:cubicBezTo>
                    <a:pt x="320" y="250"/>
                    <a:pt x="303" y="229"/>
                    <a:pt x="282" y="209"/>
                  </a:cubicBezTo>
                  <a:cubicBezTo>
                    <a:pt x="262" y="184"/>
                    <a:pt x="238" y="164"/>
                    <a:pt x="215" y="140"/>
                  </a:cubicBezTo>
                  <a:cubicBezTo>
                    <a:pt x="191" y="120"/>
                    <a:pt x="167" y="99"/>
                    <a:pt x="144" y="82"/>
                  </a:cubicBezTo>
                  <a:cubicBezTo>
                    <a:pt x="119" y="66"/>
                    <a:pt x="95" y="52"/>
                    <a:pt x="75" y="38"/>
                  </a:cubicBezTo>
                  <a:cubicBezTo>
                    <a:pt x="55" y="25"/>
                    <a:pt x="34" y="18"/>
                    <a:pt x="21" y="11"/>
                  </a:cubicBezTo>
                  <a:cubicBezTo>
                    <a:pt x="7" y="5"/>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0"/>
            <p:cNvSpPr/>
            <p:nvPr/>
          </p:nvSpPr>
          <p:spPr>
            <a:xfrm>
              <a:off x="374774" y="986634"/>
              <a:ext cx="206418" cy="140392"/>
            </a:xfrm>
            <a:custGeom>
              <a:avLst/>
              <a:gdLst/>
              <a:ahLst/>
              <a:cxnLst/>
              <a:rect l="l" t="t" r="r" b="b"/>
              <a:pathLst>
                <a:path w="4702" h="3198" extrusionOk="0">
                  <a:moveTo>
                    <a:pt x="1" y="1"/>
                  </a:moveTo>
                  <a:lnTo>
                    <a:pt x="1" y="1"/>
                  </a:lnTo>
                  <a:cubicBezTo>
                    <a:pt x="1" y="1"/>
                    <a:pt x="12" y="21"/>
                    <a:pt x="28" y="58"/>
                  </a:cubicBezTo>
                  <a:cubicBezTo>
                    <a:pt x="48" y="99"/>
                    <a:pt x="79" y="153"/>
                    <a:pt x="117" y="221"/>
                  </a:cubicBezTo>
                  <a:cubicBezTo>
                    <a:pt x="161" y="290"/>
                    <a:pt x="216" y="371"/>
                    <a:pt x="287" y="460"/>
                  </a:cubicBezTo>
                  <a:cubicBezTo>
                    <a:pt x="358" y="544"/>
                    <a:pt x="443" y="640"/>
                    <a:pt x="549" y="731"/>
                  </a:cubicBezTo>
                  <a:cubicBezTo>
                    <a:pt x="753" y="915"/>
                    <a:pt x="1025" y="1099"/>
                    <a:pt x="1334" y="1252"/>
                  </a:cubicBezTo>
                  <a:cubicBezTo>
                    <a:pt x="1648" y="1405"/>
                    <a:pt x="1995" y="1527"/>
                    <a:pt x="2338" y="1647"/>
                  </a:cubicBezTo>
                  <a:cubicBezTo>
                    <a:pt x="2685" y="1762"/>
                    <a:pt x="3028" y="1885"/>
                    <a:pt x="3338" y="2025"/>
                  </a:cubicBezTo>
                  <a:cubicBezTo>
                    <a:pt x="3644" y="2167"/>
                    <a:pt x="3920" y="2331"/>
                    <a:pt x="4127" y="2504"/>
                  </a:cubicBezTo>
                  <a:cubicBezTo>
                    <a:pt x="4232" y="2593"/>
                    <a:pt x="4321" y="2678"/>
                    <a:pt x="4396" y="2759"/>
                  </a:cubicBezTo>
                  <a:cubicBezTo>
                    <a:pt x="4433" y="2800"/>
                    <a:pt x="4467" y="2841"/>
                    <a:pt x="4498" y="2879"/>
                  </a:cubicBezTo>
                  <a:cubicBezTo>
                    <a:pt x="4529" y="2915"/>
                    <a:pt x="4552" y="2953"/>
                    <a:pt x="4576" y="2984"/>
                  </a:cubicBezTo>
                  <a:cubicBezTo>
                    <a:pt x="4620" y="3052"/>
                    <a:pt x="4651" y="3103"/>
                    <a:pt x="4672" y="3140"/>
                  </a:cubicBezTo>
                  <a:cubicBezTo>
                    <a:pt x="4692" y="3181"/>
                    <a:pt x="4702" y="3198"/>
                    <a:pt x="4702" y="3198"/>
                  </a:cubicBezTo>
                  <a:cubicBezTo>
                    <a:pt x="4702" y="3198"/>
                    <a:pt x="4692" y="3177"/>
                    <a:pt x="4675" y="3140"/>
                  </a:cubicBezTo>
                  <a:cubicBezTo>
                    <a:pt x="4658" y="3099"/>
                    <a:pt x="4627" y="3045"/>
                    <a:pt x="4587" y="2976"/>
                  </a:cubicBezTo>
                  <a:cubicBezTo>
                    <a:pt x="4505" y="2841"/>
                    <a:pt x="4369" y="2650"/>
                    <a:pt x="4161" y="2466"/>
                  </a:cubicBezTo>
                  <a:cubicBezTo>
                    <a:pt x="3957" y="2279"/>
                    <a:pt x="3689" y="2096"/>
                    <a:pt x="3379" y="1940"/>
                  </a:cubicBezTo>
                  <a:cubicBezTo>
                    <a:pt x="3069" y="1783"/>
                    <a:pt x="2719" y="1660"/>
                    <a:pt x="2375" y="1541"/>
                  </a:cubicBezTo>
                  <a:cubicBezTo>
                    <a:pt x="2032" y="1422"/>
                    <a:pt x="1688" y="1300"/>
                    <a:pt x="1379" y="1160"/>
                  </a:cubicBezTo>
                  <a:cubicBezTo>
                    <a:pt x="1069" y="1021"/>
                    <a:pt x="797" y="858"/>
                    <a:pt x="586" y="687"/>
                  </a:cubicBezTo>
                  <a:cubicBezTo>
                    <a:pt x="372" y="517"/>
                    <a:pt x="222" y="344"/>
                    <a:pt x="130" y="215"/>
                  </a:cubicBezTo>
                  <a:cubicBezTo>
                    <a:pt x="86" y="147"/>
                    <a:pt x="52" y="95"/>
                    <a:pt x="32" y="58"/>
                  </a:cubicBezTo>
                  <a:cubicBezTo>
                    <a:pt x="12" y="2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0"/>
            <p:cNvSpPr/>
            <p:nvPr/>
          </p:nvSpPr>
          <p:spPr>
            <a:xfrm>
              <a:off x="441855" y="1049632"/>
              <a:ext cx="116072" cy="62162"/>
            </a:xfrm>
            <a:custGeom>
              <a:avLst/>
              <a:gdLst/>
              <a:ahLst/>
              <a:cxnLst/>
              <a:rect l="l" t="t" r="r" b="b"/>
              <a:pathLst>
                <a:path w="2644" h="1416" extrusionOk="0">
                  <a:moveTo>
                    <a:pt x="0" y="1"/>
                  </a:moveTo>
                  <a:cubicBezTo>
                    <a:pt x="1" y="1"/>
                    <a:pt x="7" y="8"/>
                    <a:pt x="24" y="25"/>
                  </a:cubicBezTo>
                  <a:cubicBezTo>
                    <a:pt x="38" y="38"/>
                    <a:pt x="58" y="65"/>
                    <a:pt x="89" y="92"/>
                  </a:cubicBezTo>
                  <a:cubicBezTo>
                    <a:pt x="150" y="150"/>
                    <a:pt x="239" y="232"/>
                    <a:pt x="361" y="310"/>
                  </a:cubicBezTo>
                  <a:cubicBezTo>
                    <a:pt x="480" y="385"/>
                    <a:pt x="630" y="467"/>
                    <a:pt x="793" y="538"/>
                  </a:cubicBezTo>
                  <a:cubicBezTo>
                    <a:pt x="956" y="610"/>
                    <a:pt x="1137" y="674"/>
                    <a:pt x="1313" y="739"/>
                  </a:cubicBezTo>
                  <a:cubicBezTo>
                    <a:pt x="1494" y="800"/>
                    <a:pt x="1674" y="858"/>
                    <a:pt x="1837" y="923"/>
                  </a:cubicBezTo>
                  <a:cubicBezTo>
                    <a:pt x="2001" y="990"/>
                    <a:pt x="2150" y="1059"/>
                    <a:pt x="2269" y="1130"/>
                  </a:cubicBezTo>
                  <a:cubicBezTo>
                    <a:pt x="2392" y="1202"/>
                    <a:pt x="2487" y="1273"/>
                    <a:pt x="2548" y="1328"/>
                  </a:cubicBezTo>
                  <a:cubicBezTo>
                    <a:pt x="2579" y="1355"/>
                    <a:pt x="2602" y="1378"/>
                    <a:pt x="2616" y="1392"/>
                  </a:cubicBezTo>
                  <a:cubicBezTo>
                    <a:pt x="2633" y="1409"/>
                    <a:pt x="2643" y="1416"/>
                    <a:pt x="2643" y="1416"/>
                  </a:cubicBezTo>
                  <a:cubicBezTo>
                    <a:pt x="2643" y="1416"/>
                    <a:pt x="2633" y="1409"/>
                    <a:pt x="2619" y="1392"/>
                  </a:cubicBezTo>
                  <a:cubicBezTo>
                    <a:pt x="2606" y="1375"/>
                    <a:pt x="2586" y="1348"/>
                    <a:pt x="2555" y="1321"/>
                  </a:cubicBezTo>
                  <a:cubicBezTo>
                    <a:pt x="2497" y="1260"/>
                    <a:pt x="2409" y="1178"/>
                    <a:pt x="2290" y="1097"/>
                  </a:cubicBezTo>
                  <a:cubicBezTo>
                    <a:pt x="2174" y="1018"/>
                    <a:pt x="2027" y="929"/>
                    <a:pt x="1864" y="855"/>
                  </a:cubicBezTo>
                  <a:cubicBezTo>
                    <a:pt x="1701" y="780"/>
                    <a:pt x="1525" y="712"/>
                    <a:pt x="1347" y="648"/>
                  </a:cubicBezTo>
                  <a:cubicBezTo>
                    <a:pt x="1167" y="586"/>
                    <a:pt x="990" y="525"/>
                    <a:pt x="827" y="460"/>
                  </a:cubicBezTo>
                  <a:cubicBezTo>
                    <a:pt x="660" y="395"/>
                    <a:pt x="511" y="331"/>
                    <a:pt x="388" y="263"/>
                  </a:cubicBezTo>
                  <a:cubicBezTo>
                    <a:pt x="266" y="194"/>
                    <a:pt x="167" y="133"/>
                    <a:pt x="102" y="79"/>
                  </a:cubicBezTo>
                  <a:cubicBezTo>
                    <a:pt x="68" y="56"/>
                    <a:pt x="44" y="35"/>
                    <a:pt x="24" y="21"/>
                  </a:cubicBezTo>
                  <a:cubicBezTo>
                    <a:pt x="7" y="8"/>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0"/>
            <p:cNvSpPr/>
            <p:nvPr/>
          </p:nvSpPr>
          <p:spPr>
            <a:xfrm>
              <a:off x="673432" y="492313"/>
              <a:ext cx="83586" cy="151675"/>
            </a:xfrm>
            <a:custGeom>
              <a:avLst/>
              <a:gdLst/>
              <a:ahLst/>
              <a:cxnLst/>
              <a:rect l="l" t="t" r="r" b="b"/>
              <a:pathLst>
                <a:path w="1904" h="3455" extrusionOk="0">
                  <a:moveTo>
                    <a:pt x="1" y="1"/>
                  </a:moveTo>
                  <a:cubicBezTo>
                    <a:pt x="1" y="1"/>
                    <a:pt x="90" y="21"/>
                    <a:pt x="250" y="59"/>
                  </a:cubicBezTo>
                  <a:cubicBezTo>
                    <a:pt x="406" y="96"/>
                    <a:pt x="634" y="150"/>
                    <a:pt x="889" y="252"/>
                  </a:cubicBezTo>
                  <a:cubicBezTo>
                    <a:pt x="1018" y="304"/>
                    <a:pt x="1151" y="368"/>
                    <a:pt x="1284" y="456"/>
                  </a:cubicBezTo>
                  <a:cubicBezTo>
                    <a:pt x="1413" y="541"/>
                    <a:pt x="1542" y="647"/>
                    <a:pt x="1641" y="783"/>
                  </a:cubicBezTo>
                  <a:cubicBezTo>
                    <a:pt x="1692" y="847"/>
                    <a:pt x="1736" y="923"/>
                    <a:pt x="1764" y="1001"/>
                  </a:cubicBezTo>
                  <a:cubicBezTo>
                    <a:pt x="1794" y="1079"/>
                    <a:pt x="1811" y="1164"/>
                    <a:pt x="1808" y="1249"/>
                  </a:cubicBezTo>
                  <a:cubicBezTo>
                    <a:pt x="1801" y="1416"/>
                    <a:pt x="1706" y="1582"/>
                    <a:pt x="1563" y="1671"/>
                  </a:cubicBezTo>
                  <a:cubicBezTo>
                    <a:pt x="1546" y="1681"/>
                    <a:pt x="1528" y="1688"/>
                    <a:pt x="1511" y="1698"/>
                  </a:cubicBezTo>
                  <a:cubicBezTo>
                    <a:pt x="1491" y="1705"/>
                    <a:pt x="1475" y="1712"/>
                    <a:pt x="1454" y="1715"/>
                  </a:cubicBezTo>
                  <a:lnTo>
                    <a:pt x="1440" y="1719"/>
                  </a:lnTo>
                  <a:lnTo>
                    <a:pt x="1434" y="1722"/>
                  </a:lnTo>
                  <a:lnTo>
                    <a:pt x="1338" y="1722"/>
                  </a:lnTo>
                  <a:cubicBezTo>
                    <a:pt x="1284" y="1722"/>
                    <a:pt x="1236" y="1719"/>
                    <a:pt x="1189" y="1719"/>
                  </a:cubicBezTo>
                  <a:cubicBezTo>
                    <a:pt x="1239" y="1763"/>
                    <a:pt x="1301" y="1811"/>
                    <a:pt x="1352" y="1858"/>
                  </a:cubicBezTo>
                  <a:lnTo>
                    <a:pt x="1373" y="1875"/>
                  </a:lnTo>
                  <a:lnTo>
                    <a:pt x="1389" y="1892"/>
                  </a:lnTo>
                  <a:lnTo>
                    <a:pt x="1409" y="1909"/>
                  </a:lnTo>
                  <a:cubicBezTo>
                    <a:pt x="1420" y="1923"/>
                    <a:pt x="1434" y="1933"/>
                    <a:pt x="1444" y="1946"/>
                  </a:cubicBezTo>
                  <a:cubicBezTo>
                    <a:pt x="1491" y="1994"/>
                    <a:pt x="1532" y="2048"/>
                    <a:pt x="1566" y="2103"/>
                  </a:cubicBezTo>
                  <a:cubicBezTo>
                    <a:pt x="1638" y="2212"/>
                    <a:pt x="1679" y="2337"/>
                    <a:pt x="1675" y="2460"/>
                  </a:cubicBezTo>
                  <a:cubicBezTo>
                    <a:pt x="1675" y="2603"/>
                    <a:pt x="1617" y="2739"/>
                    <a:pt x="1511" y="2811"/>
                  </a:cubicBezTo>
                  <a:cubicBezTo>
                    <a:pt x="1461" y="2848"/>
                    <a:pt x="1399" y="2872"/>
                    <a:pt x="1341" y="2882"/>
                  </a:cubicBezTo>
                  <a:cubicBezTo>
                    <a:pt x="1324" y="2882"/>
                    <a:pt x="1311" y="2885"/>
                    <a:pt x="1297" y="2885"/>
                  </a:cubicBezTo>
                  <a:cubicBezTo>
                    <a:pt x="1291" y="2885"/>
                    <a:pt x="1280" y="2885"/>
                    <a:pt x="1274" y="2882"/>
                  </a:cubicBezTo>
                  <a:lnTo>
                    <a:pt x="1263" y="2882"/>
                  </a:lnTo>
                  <a:cubicBezTo>
                    <a:pt x="1257" y="2882"/>
                    <a:pt x="1250" y="2882"/>
                    <a:pt x="1243" y="2879"/>
                  </a:cubicBezTo>
                  <a:cubicBezTo>
                    <a:pt x="1230" y="2875"/>
                    <a:pt x="1216" y="2872"/>
                    <a:pt x="1202" y="2868"/>
                  </a:cubicBezTo>
                  <a:cubicBezTo>
                    <a:pt x="1192" y="2865"/>
                    <a:pt x="1175" y="2855"/>
                    <a:pt x="1161" y="2852"/>
                  </a:cubicBezTo>
                  <a:cubicBezTo>
                    <a:pt x="1131" y="2838"/>
                    <a:pt x="1107" y="2827"/>
                    <a:pt x="1079" y="2817"/>
                  </a:cubicBezTo>
                  <a:lnTo>
                    <a:pt x="1079" y="2817"/>
                  </a:lnTo>
                  <a:cubicBezTo>
                    <a:pt x="1097" y="2848"/>
                    <a:pt x="1117" y="2882"/>
                    <a:pt x="1134" y="2913"/>
                  </a:cubicBezTo>
                  <a:cubicBezTo>
                    <a:pt x="1144" y="2926"/>
                    <a:pt x="1151" y="2940"/>
                    <a:pt x="1155" y="2954"/>
                  </a:cubicBezTo>
                  <a:cubicBezTo>
                    <a:pt x="1161" y="2967"/>
                    <a:pt x="1168" y="2977"/>
                    <a:pt x="1172" y="2990"/>
                  </a:cubicBezTo>
                  <a:cubicBezTo>
                    <a:pt x="1212" y="3117"/>
                    <a:pt x="1192" y="3246"/>
                    <a:pt x="1128" y="3331"/>
                  </a:cubicBezTo>
                  <a:cubicBezTo>
                    <a:pt x="1093" y="3372"/>
                    <a:pt x="1049" y="3399"/>
                    <a:pt x="1005" y="3413"/>
                  </a:cubicBezTo>
                  <a:cubicBezTo>
                    <a:pt x="970" y="3426"/>
                    <a:pt x="936" y="3431"/>
                    <a:pt x="905" y="3431"/>
                  </a:cubicBezTo>
                  <a:cubicBezTo>
                    <a:pt x="896" y="3431"/>
                    <a:pt x="887" y="3430"/>
                    <a:pt x="879" y="3430"/>
                  </a:cubicBezTo>
                  <a:cubicBezTo>
                    <a:pt x="801" y="3423"/>
                    <a:pt x="743" y="3389"/>
                    <a:pt x="712" y="3358"/>
                  </a:cubicBezTo>
                  <a:cubicBezTo>
                    <a:pt x="699" y="3345"/>
                    <a:pt x="688" y="3331"/>
                    <a:pt x="682" y="3321"/>
                  </a:cubicBezTo>
                  <a:lnTo>
                    <a:pt x="682" y="3321"/>
                  </a:lnTo>
                  <a:cubicBezTo>
                    <a:pt x="685" y="3331"/>
                    <a:pt x="695" y="3345"/>
                    <a:pt x="709" y="3362"/>
                  </a:cubicBezTo>
                  <a:cubicBezTo>
                    <a:pt x="736" y="3395"/>
                    <a:pt x="794" y="3436"/>
                    <a:pt x="875" y="3450"/>
                  </a:cubicBezTo>
                  <a:cubicBezTo>
                    <a:pt x="892" y="3453"/>
                    <a:pt x="910" y="3454"/>
                    <a:pt x="929" y="3454"/>
                  </a:cubicBezTo>
                  <a:cubicBezTo>
                    <a:pt x="956" y="3454"/>
                    <a:pt x="985" y="3451"/>
                    <a:pt x="1015" y="3444"/>
                  </a:cubicBezTo>
                  <a:cubicBezTo>
                    <a:pt x="1062" y="3430"/>
                    <a:pt x="1117" y="3403"/>
                    <a:pt x="1158" y="3355"/>
                  </a:cubicBezTo>
                  <a:cubicBezTo>
                    <a:pt x="1239" y="3266"/>
                    <a:pt x="1274" y="3117"/>
                    <a:pt x="1230" y="2974"/>
                  </a:cubicBezTo>
                  <a:cubicBezTo>
                    <a:pt x="1230" y="2970"/>
                    <a:pt x="1226" y="2964"/>
                    <a:pt x="1222" y="2957"/>
                  </a:cubicBezTo>
                  <a:cubicBezTo>
                    <a:pt x="1222" y="2954"/>
                    <a:pt x="1222" y="2950"/>
                    <a:pt x="1219" y="2946"/>
                  </a:cubicBezTo>
                  <a:cubicBezTo>
                    <a:pt x="1219" y="2943"/>
                    <a:pt x="1216" y="2943"/>
                    <a:pt x="1216" y="2940"/>
                  </a:cubicBezTo>
                  <a:lnTo>
                    <a:pt x="1216" y="2937"/>
                  </a:lnTo>
                  <a:cubicBezTo>
                    <a:pt x="1226" y="2943"/>
                    <a:pt x="1239" y="2946"/>
                    <a:pt x="1250" y="2950"/>
                  </a:cubicBezTo>
                  <a:lnTo>
                    <a:pt x="1257" y="2950"/>
                  </a:lnTo>
                  <a:lnTo>
                    <a:pt x="1270" y="2954"/>
                  </a:lnTo>
                  <a:lnTo>
                    <a:pt x="1348" y="2954"/>
                  </a:lnTo>
                  <a:cubicBezTo>
                    <a:pt x="1420" y="2946"/>
                    <a:pt x="1495" y="2919"/>
                    <a:pt x="1556" y="2879"/>
                  </a:cubicBezTo>
                  <a:cubicBezTo>
                    <a:pt x="1621" y="2835"/>
                    <a:pt x="1679" y="2773"/>
                    <a:pt x="1712" y="2698"/>
                  </a:cubicBezTo>
                  <a:cubicBezTo>
                    <a:pt x="1750" y="2627"/>
                    <a:pt x="1767" y="2546"/>
                    <a:pt x="1770" y="2464"/>
                  </a:cubicBezTo>
                  <a:cubicBezTo>
                    <a:pt x="1773" y="2321"/>
                    <a:pt x="1729" y="2174"/>
                    <a:pt x="1651" y="2052"/>
                  </a:cubicBezTo>
                  <a:cubicBezTo>
                    <a:pt x="1610" y="1990"/>
                    <a:pt x="1566" y="1933"/>
                    <a:pt x="1515" y="1879"/>
                  </a:cubicBezTo>
                  <a:cubicBezTo>
                    <a:pt x="1502" y="1865"/>
                    <a:pt x="1491" y="1852"/>
                    <a:pt x="1478" y="1838"/>
                  </a:cubicBezTo>
                  <a:lnTo>
                    <a:pt x="1454" y="1817"/>
                  </a:lnTo>
                  <a:cubicBezTo>
                    <a:pt x="1455" y="1817"/>
                    <a:pt x="1455" y="1817"/>
                    <a:pt x="1455" y="1816"/>
                  </a:cubicBezTo>
                  <a:lnTo>
                    <a:pt x="1455" y="1816"/>
                  </a:lnTo>
                  <a:cubicBezTo>
                    <a:pt x="1456" y="1816"/>
                    <a:pt x="1462" y="1815"/>
                    <a:pt x="1478" y="1811"/>
                  </a:cubicBezTo>
                  <a:cubicBezTo>
                    <a:pt x="1502" y="1807"/>
                    <a:pt x="1525" y="1797"/>
                    <a:pt x="1549" y="1786"/>
                  </a:cubicBezTo>
                  <a:cubicBezTo>
                    <a:pt x="1569" y="1777"/>
                    <a:pt x="1593" y="1766"/>
                    <a:pt x="1613" y="1753"/>
                  </a:cubicBezTo>
                  <a:cubicBezTo>
                    <a:pt x="1699" y="1698"/>
                    <a:pt x="1770" y="1623"/>
                    <a:pt x="1817" y="1535"/>
                  </a:cubicBezTo>
                  <a:cubicBezTo>
                    <a:pt x="1869" y="1450"/>
                    <a:pt x="1899" y="1351"/>
                    <a:pt x="1899" y="1252"/>
                  </a:cubicBezTo>
                  <a:cubicBezTo>
                    <a:pt x="1903" y="1154"/>
                    <a:pt x="1883" y="1056"/>
                    <a:pt x="1848" y="970"/>
                  </a:cubicBezTo>
                  <a:cubicBezTo>
                    <a:pt x="1814" y="882"/>
                    <a:pt x="1767" y="800"/>
                    <a:pt x="1709" y="729"/>
                  </a:cubicBezTo>
                  <a:cubicBezTo>
                    <a:pt x="1654" y="657"/>
                    <a:pt x="1593" y="596"/>
                    <a:pt x="1525" y="538"/>
                  </a:cubicBezTo>
                  <a:cubicBezTo>
                    <a:pt x="1457" y="484"/>
                    <a:pt x="1389" y="439"/>
                    <a:pt x="1321" y="395"/>
                  </a:cubicBezTo>
                  <a:cubicBezTo>
                    <a:pt x="1181" y="314"/>
                    <a:pt x="1039" y="252"/>
                    <a:pt x="906" y="205"/>
                  </a:cubicBezTo>
                  <a:cubicBezTo>
                    <a:pt x="641" y="113"/>
                    <a:pt x="409" y="76"/>
                    <a:pt x="253" y="45"/>
                  </a:cubicBezTo>
                  <a:cubicBezTo>
                    <a:pt x="90" y="18"/>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4" name="Google Shape;2254;p70"/>
          <p:cNvGrpSpPr/>
          <p:nvPr/>
        </p:nvGrpSpPr>
        <p:grpSpPr>
          <a:xfrm rot="10800000">
            <a:off x="6774494" y="2694802"/>
            <a:ext cx="2102974" cy="2137871"/>
            <a:chOff x="298650" y="311925"/>
            <a:chExt cx="1460095" cy="1484323"/>
          </a:xfrm>
        </p:grpSpPr>
        <p:sp>
          <p:nvSpPr>
            <p:cNvPr id="2255" name="Google Shape;2255;p70"/>
            <p:cNvSpPr/>
            <p:nvPr/>
          </p:nvSpPr>
          <p:spPr>
            <a:xfrm>
              <a:off x="606703" y="379708"/>
              <a:ext cx="258395" cy="120242"/>
            </a:xfrm>
            <a:custGeom>
              <a:avLst/>
              <a:gdLst/>
              <a:ahLst/>
              <a:cxnLst/>
              <a:rect l="l" t="t" r="r" b="b"/>
              <a:pathLst>
                <a:path w="5886" h="2739" extrusionOk="0">
                  <a:moveTo>
                    <a:pt x="811" y="817"/>
                  </a:moveTo>
                  <a:cubicBezTo>
                    <a:pt x="811" y="817"/>
                    <a:pt x="811" y="818"/>
                    <a:pt x="812" y="821"/>
                  </a:cubicBezTo>
                  <a:lnTo>
                    <a:pt x="812" y="821"/>
                  </a:lnTo>
                  <a:cubicBezTo>
                    <a:pt x="812" y="818"/>
                    <a:pt x="811" y="817"/>
                    <a:pt x="811" y="817"/>
                  </a:cubicBezTo>
                  <a:close/>
                  <a:moveTo>
                    <a:pt x="926" y="1"/>
                  </a:moveTo>
                  <a:cubicBezTo>
                    <a:pt x="905" y="1"/>
                    <a:pt x="885" y="1"/>
                    <a:pt x="865" y="4"/>
                  </a:cubicBezTo>
                  <a:cubicBezTo>
                    <a:pt x="844" y="4"/>
                    <a:pt x="824" y="4"/>
                    <a:pt x="803" y="8"/>
                  </a:cubicBezTo>
                  <a:cubicBezTo>
                    <a:pt x="640" y="35"/>
                    <a:pt x="480" y="106"/>
                    <a:pt x="351" y="219"/>
                  </a:cubicBezTo>
                  <a:cubicBezTo>
                    <a:pt x="219" y="327"/>
                    <a:pt x="117" y="477"/>
                    <a:pt x="51" y="651"/>
                  </a:cubicBezTo>
                  <a:cubicBezTo>
                    <a:pt x="24" y="739"/>
                    <a:pt x="4" y="834"/>
                    <a:pt x="1" y="933"/>
                  </a:cubicBezTo>
                  <a:cubicBezTo>
                    <a:pt x="1" y="1032"/>
                    <a:pt x="15" y="1126"/>
                    <a:pt x="42" y="1219"/>
                  </a:cubicBezTo>
                  <a:cubicBezTo>
                    <a:pt x="96" y="1406"/>
                    <a:pt x="205" y="1572"/>
                    <a:pt x="345" y="1709"/>
                  </a:cubicBezTo>
                  <a:cubicBezTo>
                    <a:pt x="484" y="1841"/>
                    <a:pt x="657" y="1943"/>
                    <a:pt x="852" y="1998"/>
                  </a:cubicBezTo>
                  <a:cubicBezTo>
                    <a:pt x="954" y="2025"/>
                    <a:pt x="1052" y="2035"/>
                    <a:pt x="1147" y="2038"/>
                  </a:cubicBezTo>
                  <a:cubicBezTo>
                    <a:pt x="1246" y="2038"/>
                    <a:pt x="1345" y="2032"/>
                    <a:pt x="1436" y="2015"/>
                  </a:cubicBezTo>
                  <a:cubicBezTo>
                    <a:pt x="1620" y="1980"/>
                    <a:pt x="1794" y="1919"/>
                    <a:pt x="1954" y="1851"/>
                  </a:cubicBezTo>
                  <a:cubicBezTo>
                    <a:pt x="2031" y="1817"/>
                    <a:pt x="2110" y="1780"/>
                    <a:pt x="2185" y="1743"/>
                  </a:cubicBezTo>
                  <a:cubicBezTo>
                    <a:pt x="2260" y="1709"/>
                    <a:pt x="2331" y="1671"/>
                    <a:pt x="2406" y="1633"/>
                  </a:cubicBezTo>
                  <a:cubicBezTo>
                    <a:pt x="2552" y="1559"/>
                    <a:pt x="2695" y="1484"/>
                    <a:pt x="2838" y="1416"/>
                  </a:cubicBezTo>
                  <a:cubicBezTo>
                    <a:pt x="2981" y="1348"/>
                    <a:pt x="3124" y="1280"/>
                    <a:pt x="3263" y="1225"/>
                  </a:cubicBezTo>
                  <a:cubicBezTo>
                    <a:pt x="3406" y="1171"/>
                    <a:pt x="3546" y="1123"/>
                    <a:pt x="3684" y="1090"/>
                  </a:cubicBezTo>
                  <a:cubicBezTo>
                    <a:pt x="3844" y="1051"/>
                    <a:pt x="4002" y="1031"/>
                    <a:pt x="4155" y="1031"/>
                  </a:cubicBezTo>
                  <a:cubicBezTo>
                    <a:pt x="4271" y="1031"/>
                    <a:pt x="4385" y="1042"/>
                    <a:pt x="4494" y="1065"/>
                  </a:cubicBezTo>
                  <a:cubicBezTo>
                    <a:pt x="4620" y="1090"/>
                    <a:pt x="4742" y="1131"/>
                    <a:pt x="4855" y="1184"/>
                  </a:cubicBezTo>
                  <a:cubicBezTo>
                    <a:pt x="4967" y="1236"/>
                    <a:pt x="5072" y="1300"/>
                    <a:pt x="5165" y="1368"/>
                  </a:cubicBezTo>
                  <a:cubicBezTo>
                    <a:pt x="5348" y="1511"/>
                    <a:pt x="5491" y="1674"/>
                    <a:pt x="5593" y="1838"/>
                  </a:cubicBezTo>
                  <a:cubicBezTo>
                    <a:pt x="5644" y="1919"/>
                    <a:pt x="5689" y="2001"/>
                    <a:pt x="5722" y="2076"/>
                  </a:cubicBezTo>
                  <a:cubicBezTo>
                    <a:pt x="5756" y="2154"/>
                    <a:pt x="5783" y="2229"/>
                    <a:pt x="5801" y="2297"/>
                  </a:cubicBezTo>
                  <a:cubicBezTo>
                    <a:pt x="5841" y="2433"/>
                    <a:pt x="5859" y="2545"/>
                    <a:pt x="5865" y="2621"/>
                  </a:cubicBezTo>
                  <a:cubicBezTo>
                    <a:pt x="5868" y="2661"/>
                    <a:pt x="5868" y="2688"/>
                    <a:pt x="5868" y="2709"/>
                  </a:cubicBezTo>
                  <a:lnTo>
                    <a:pt x="5868" y="2739"/>
                  </a:lnTo>
                  <a:cubicBezTo>
                    <a:pt x="5868" y="2739"/>
                    <a:pt x="5872" y="2729"/>
                    <a:pt x="5872" y="2709"/>
                  </a:cubicBezTo>
                  <a:cubicBezTo>
                    <a:pt x="5872" y="2688"/>
                    <a:pt x="5876" y="2661"/>
                    <a:pt x="5879" y="2621"/>
                  </a:cubicBezTo>
                  <a:cubicBezTo>
                    <a:pt x="5882" y="2542"/>
                    <a:pt x="5885" y="2429"/>
                    <a:pt x="5865" y="2283"/>
                  </a:cubicBezTo>
                  <a:cubicBezTo>
                    <a:pt x="5841" y="2137"/>
                    <a:pt x="5804" y="1960"/>
                    <a:pt x="5719" y="1770"/>
                  </a:cubicBezTo>
                  <a:cubicBezTo>
                    <a:pt x="5631" y="1583"/>
                    <a:pt x="5498" y="1379"/>
                    <a:pt x="5301" y="1205"/>
                  </a:cubicBezTo>
                  <a:cubicBezTo>
                    <a:pt x="5202" y="1117"/>
                    <a:pt x="5093" y="1035"/>
                    <a:pt x="4970" y="963"/>
                  </a:cubicBezTo>
                  <a:cubicBezTo>
                    <a:pt x="4848" y="895"/>
                    <a:pt x="4712" y="834"/>
                    <a:pt x="4566" y="790"/>
                  </a:cubicBezTo>
                  <a:cubicBezTo>
                    <a:pt x="4491" y="770"/>
                    <a:pt x="4416" y="749"/>
                    <a:pt x="4338" y="735"/>
                  </a:cubicBezTo>
                  <a:cubicBezTo>
                    <a:pt x="4321" y="732"/>
                    <a:pt x="4301" y="729"/>
                    <a:pt x="4280" y="729"/>
                  </a:cubicBezTo>
                  <a:cubicBezTo>
                    <a:pt x="4260" y="726"/>
                    <a:pt x="4240" y="722"/>
                    <a:pt x="4222" y="722"/>
                  </a:cubicBezTo>
                  <a:cubicBezTo>
                    <a:pt x="4182" y="718"/>
                    <a:pt x="4141" y="712"/>
                    <a:pt x="4103" y="712"/>
                  </a:cubicBezTo>
                  <a:cubicBezTo>
                    <a:pt x="4062" y="712"/>
                    <a:pt x="4022" y="712"/>
                    <a:pt x="3981" y="709"/>
                  </a:cubicBezTo>
                  <a:cubicBezTo>
                    <a:pt x="3940" y="709"/>
                    <a:pt x="3899" y="712"/>
                    <a:pt x="3858" y="715"/>
                  </a:cubicBezTo>
                  <a:cubicBezTo>
                    <a:pt x="3838" y="715"/>
                    <a:pt x="3817" y="715"/>
                    <a:pt x="3797" y="718"/>
                  </a:cubicBezTo>
                  <a:lnTo>
                    <a:pt x="3736" y="726"/>
                  </a:lnTo>
                  <a:cubicBezTo>
                    <a:pt x="3695" y="732"/>
                    <a:pt x="3654" y="735"/>
                    <a:pt x="3613" y="743"/>
                  </a:cubicBezTo>
                  <a:cubicBezTo>
                    <a:pt x="3290" y="797"/>
                    <a:pt x="2970" y="909"/>
                    <a:pt x="2668" y="1038"/>
                  </a:cubicBezTo>
                  <a:cubicBezTo>
                    <a:pt x="2515" y="1103"/>
                    <a:pt x="2365" y="1171"/>
                    <a:pt x="2219" y="1239"/>
                  </a:cubicBezTo>
                  <a:cubicBezTo>
                    <a:pt x="2069" y="1304"/>
                    <a:pt x="1919" y="1371"/>
                    <a:pt x="1776" y="1426"/>
                  </a:cubicBezTo>
                  <a:cubicBezTo>
                    <a:pt x="1634" y="1487"/>
                    <a:pt x="1491" y="1531"/>
                    <a:pt x="1354" y="1555"/>
                  </a:cubicBezTo>
                  <a:cubicBezTo>
                    <a:pt x="1287" y="1569"/>
                    <a:pt x="1219" y="1576"/>
                    <a:pt x="1154" y="1576"/>
                  </a:cubicBezTo>
                  <a:cubicBezTo>
                    <a:pt x="1089" y="1576"/>
                    <a:pt x="1025" y="1569"/>
                    <a:pt x="967" y="1555"/>
                  </a:cubicBezTo>
                  <a:cubicBezTo>
                    <a:pt x="852" y="1525"/>
                    <a:pt x="736" y="1467"/>
                    <a:pt x="643" y="1385"/>
                  </a:cubicBezTo>
                  <a:cubicBezTo>
                    <a:pt x="552" y="1304"/>
                    <a:pt x="480" y="1202"/>
                    <a:pt x="439" y="1093"/>
                  </a:cubicBezTo>
                  <a:cubicBezTo>
                    <a:pt x="419" y="1038"/>
                    <a:pt x="412" y="984"/>
                    <a:pt x="406" y="930"/>
                  </a:cubicBezTo>
                  <a:cubicBezTo>
                    <a:pt x="402" y="875"/>
                    <a:pt x="412" y="820"/>
                    <a:pt x="423" y="766"/>
                  </a:cubicBezTo>
                  <a:cubicBezTo>
                    <a:pt x="453" y="661"/>
                    <a:pt x="511" y="559"/>
                    <a:pt x="589" y="481"/>
                  </a:cubicBezTo>
                  <a:cubicBezTo>
                    <a:pt x="668" y="399"/>
                    <a:pt x="763" y="344"/>
                    <a:pt x="861" y="321"/>
                  </a:cubicBezTo>
                  <a:cubicBezTo>
                    <a:pt x="898" y="310"/>
                    <a:pt x="936" y="305"/>
                    <a:pt x="973" y="305"/>
                  </a:cubicBezTo>
                  <a:cubicBezTo>
                    <a:pt x="1033" y="305"/>
                    <a:pt x="1093" y="318"/>
                    <a:pt x="1147" y="341"/>
                  </a:cubicBezTo>
                  <a:cubicBezTo>
                    <a:pt x="1235" y="379"/>
                    <a:pt x="1310" y="437"/>
                    <a:pt x="1358" y="504"/>
                  </a:cubicBezTo>
                  <a:cubicBezTo>
                    <a:pt x="1382" y="542"/>
                    <a:pt x="1395" y="575"/>
                    <a:pt x="1406" y="616"/>
                  </a:cubicBezTo>
                  <a:cubicBezTo>
                    <a:pt x="1416" y="657"/>
                    <a:pt x="1416" y="698"/>
                    <a:pt x="1412" y="735"/>
                  </a:cubicBezTo>
                  <a:cubicBezTo>
                    <a:pt x="1403" y="817"/>
                    <a:pt x="1372" y="889"/>
                    <a:pt x="1324" y="943"/>
                  </a:cubicBezTo>
                  <a:cubicBezTo>
                    <a:pt x="1296" y="967"/>
                    <a:pt x="1269" y="988"/>
                    <a:pt x="1239" y="1001"/>
                  </a:cubicBezTo>
                  <a:cubicBezTo>
                    <a:pt x="1212" y="1015"/>
                    <a:pt x="1178" y="1018"/>
                    <a:pt x="1147" y="1021"/>
                  </a:cubicBezTo>
                  <a:cubicBezTo>
                    <a:pt x="1134" y="1023"/>
                    <a:pt x="1121" y="1023"/>
                    <a:pt x="1108" y="1023"/>
                  </a:cubicBezTo>
                  <a:cubicBezTo>
                    <a:pt x="1061" y="1023"/>
                    <a:pt x="1015" y="1013"/>
                    <a:pt x="977" y="994"/>
                  </a:cubicBezTo>
                  <a:cubicBezTo>
                    <a:pt x="929" y="974"/>
                    <a:pt x="892" y="947"/>
                    <a:pt x="868" y="916"/>
                  </a:cubicBezTo>
                  <a:cubicBezTo>
                    <a:pt x="844" y="889"/>
                    <a:pt x="831" y="865"/>
                    <a:pt x="824" y="845"/>
                  </a:cubicBezTo>
                  <a:cubicBezTo>
                    <a:pt x="817" y="834"/>
                    <a:pt x="814" y="825"/>
                    <a:pt x="812" y="821"/>
                  </a:cubicBezTo>
                  <a:lnTo>
                    <a:pt x="812" y="821"/>
                  </a:lnTo>
                  <a:cubicBezTo>
                    <a:pt x="814" y="833"/>
                    <a:pt x="817" y="873"/>
                    <a:pt x="847" y="933"/>
                  </a:cubicBezTo>
                  <a:cubicBezTo>
                    <a:pt x="868" y="967"/>
                    <a:pt x="902" y="1008"/>
                    <a:pt x="949" y="1042"/>
                  </a:cubicBezTo>
                  <a:cubicBezTo>
                    <a:pt x="998" y="1079"/>
                    <a:pt x="1062" y="1106"/>
                    <a:pt x="1144" y="1120"/>
                  </a:cubicBezTo>
                  <a:cubicBezTo>
                    <a:pt x="1157" y="1120"/>
                    <a:pt x="1171" y="1120"/>
                    <a:pt x="1186" y="1120"/>
                  </a:cubicBezTo>
                  <a:cubicBezTo>
                    <a:pt x="1214" y="1120"/>
                    <a:pt x="1244" y="1119"/>
                    <a:pt x="1276" y="1110"/>
                  </a:cubicBezTo>
                  <a:cubicBezTo>
                    <a:pt x="1321" y="1100"/>
                    <a:pt x="1368" y="1079"/>
                    <a:pt x="1409" y="1049"/>
                  </a:cubicBezTo>
                  <a:cubicBezTo>
                    <a:pt x="1494" y="991"/>
                    <a:pt x="1566" y="895"/>
                    <a:pt x="1599" y="776"/>
                  </a:cubicBezTo>
                  <a:cubicBezTo>
                    <a:pt x="1616" y="718"/>
                    <a:pt x="1623" y="657"/>
                    <a:pt x="1620" y="589"/>
                  </a:cubicBezTo>
                  <a:cubicBezTo>
                    <a:pt x="1616" y="525"/>
                    <a:pt x="1599" y="453"/>
                    <a:pt x="1569" y="392"/>
                  </a:cubicBezTo>
                  <a:cubicBezTo>
                    <a:pt x="1511" y="263"/>
                    <a:pt x="1403" y="154"/>
                    <a:pt x="1266" y="86"/>
                  </a:cubicBezTo>
                  <a:cubicBezTo>
                    <a:pt x="1202" y="52"/>
                    <a:pt x="1127" y="24"/>
                    <a:pt x="1048" y="11"/>
                  </a:cubicBezTo>
                  <a:lnTo>
                    <a:pt x="1018" y="8"/>
                  </a:lnTo>
                  <a:lnTo>
                    <a:pt x="987" y="4"/>
                  </a:lnTo>
                  <a:cubicBezTo>
                    <a:pt x="967" y="4"/>
                    <a:pt x="94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0"/>
            <p:cNvSpPr/>
            <p:nvPr/>
          </p:nvSpPr>
          <p:spPr>
            <a:xfrm>
              <a:off x="626414" y="402536"/>
              <a:ext cx="27218" cy="34198"/>
            </a:xfrm>
            <a:custGeom>
              <a:avLst/>
              <a:gdLst/>
              <a:ahLst/>
              <a:cxnLst/>
              <a:rect l="l" t="t" r="r" b="b"/>
              <a:pathLst>
                <a:path w="620" h="779" extrusionOk="0">
                  <a:moveTo>
                    <a:pt x="329" y="1"/>
                  </a:moveTo>
                  <a:cubicBezTo>
                    <a:pt x="285" y="1"/>
                    <a:pt x="234" y="9"/>
                    <a:pt x="188" y="35"/>
                  </a:cubicBezTo>
                  <a:cubicBezTo>
                    <a:pt x="133" y="60"/>
                    <a:pt x="89" y="107"/>
                    <a:pt x="59" y="157"/>
                  </a:cubicBezTo>
                  <a:cubicBezTo>
                    <a:pt x="25" y="212"/>
                    <a:pt x="7" y="270"/>
                    <a:pt x="1" y="335"/>
                  </a:cubicBezTo>
                  <a:cubicBezTo>
                    <a:pt x="1" y="369"/>
                    <a:pt x="4" y="402"/>
                    <a:pt x="11" y="433"/>
                  </a:cubicBezTo>
                  <a:cubicBezTo>
                    <a:pt x="21" y="468"/>
                    <a:pt x="31" y="498"/>
                    <a:pt x="45" y="525"/>
                  </a:cubicBezTo>
                  <a:cubicBezTo>
                    <a:pt x="76" y="576"/>
                    <a:pt x="109" y="614"/>
                    <a:pt x="140" y="644"/>
                  </a:cubicBezTo>
                  <a:cubicBezTo>
                    <a:pt x="205" y="709"/>
                    <a:pt x="290" y="743"/>
                    <a:pt x="362" y="767"/>
                  </a:cubicBezTo>
                  <a:cubicBezTo>
                    <a:pt x="386" y="776"/>
                    <a:pt x="412" y="779"/>
                    <a:pt x="435" y="779"/>
                  </a:cubicBezTo>
                  <a:cubicBezTo>
                    <a:pt x="446" y="779"/>
                    <a:pt x="457" y="778"/>
                    <a:pt x="467" y="777"/>
                  </a:cubicBezTo>
                  <a:cubicBezTo>
                    <a:pt x="497" y="774"/>
                    <a:pt x="525" y="763"/>
                    <a:pt x="545" y="757"/>
                  </a:cubicBezTo>
                  <a:cubicBezTo>
                    <a:pt x="566" y="743"/>
                    <a:pt x="579" y="733"/>
                    <a:pt x="586" y="726"/>
                  </a:cubicBezTo>
                  <a:cubicBezTo>
                    <a:pt x="593" y="716"/>
                    <a:pt x="596" y="713"/>
                    <a:pt x="596" y="713"/>
                  </a:cubicBezTo>
                  <a:cubicBezTo>
                    <a:pt x="596" y="713"/>
                    <a:pt x="593" y="713"/>
                    <a:pt x="582" y="709"/>
                  </a:cubicBezTo>
                  <a:cubicBezTo>
                    <a:pt x="572" y="709"/>
                    <a:pt x="555" y="702"/>
                    <a:pt x="541" y="695"/>
                  </a:cubicBezTo>
                  <a:cubicBezTo>
                    <a:pt x="525" y="692"/>
                    <a:pt x="508" y="678"/>
                    <a:pt x="491" y="664"/>
                  </a:cubicBezTo>
                  <a:cubicBezTo>
                    <a:pt x="474" y="651"/>
                    <a:pt x="460" y="634"/>
                    <a:pt x="439" y="617"/>
                  </a:cubicBezTo>
                  <a:cubicBezTo>
                    <a:pt x="406" y="583"/>
                    <a:pt x="375" y="525"/>
                    <a:pt x="345" y="474"/>
                  </a:cubicBezTo>
                  <a:cubicBezTo>
                    <a:pt x="327" y="443"/>
                    <a:pt x="310" y="416"/>
                    <a:pt x="304" y="399"/>
                  </a:cubicBezTo>
                  <a:cubicBezTo>
                    <a:pt x="300" y="389"/>
                    <a:pt x="300" y="382"/>
                    <a:pt x="300" y="375"/>
                  </a:cubicBezTo>
                  <a:lnTo>
                    <a:pt x="300" y="352"/>
                  </a:lnTo>
                  <a:cubicBezTo>
                    <a:pt x="300" y="335"/>
                    <a:pt x="304" y="314"/>
                    <a:pt x="310" y="297"/>
                  </a:cubicBezTo>
                  <a:cubicBezTo>
                    <a:pt x="317" y="280"/>
                    <a:pt x="327" y="264"/>
                    <a:pt x="334" y="246"/>
                  </a:cubicBezTo>
                  <a:cubicBezTo>
                    <a:pt x="345" y="233"/>
                    <a:pt x="358" y="215"/>
                    <a:pt x="375" y="202"/>
                  </a:cubicBezTo>
                  <a:cubicBezTo>
                    <a:pt x="395" y="192"/>
                    <a:pt x="419" y="178"/>
                    <a:pt x="443" y="178"/>
                  </a:cubicBezTo>
                  <a:cubicBezTo>
                    <a:pt x="459" y="176"/>
                    <a:pt x="473" y="174"/>
                    <a:pt x="487" y="174"/>
                  </a:cubicBezTo>
                  <a:cubicBezTo>
                    <a:pt x="498" y="174"/>
                    <a:pt x="508" y="175"/>
                    <a:pt x="518" y="178"/>
                  </a:cubicBezTo>
                  <a:cubicBezTo>
                    <a:pt x="538" y="182"/>
                    <a:pt x="558" y="185"/>
                    <a:pt x="576" y="195"/>
                  </a:cubicBezTo>
                  <a:cubicBezTo>
                    <a:pt x="589" y="202"/>
                    <a:pt x="603" y="212"/>
                    <a:pt x="610" y="219"/>
                  </a:cubicBezTo>
                  <a:cubicBezTo>
                    <a:pt x="616" y="226"/>
                    <a:pt x="620" y="229"/>
                    <a:pt x="620" y="229"/>
                  </a:cubicBezTo>
                  <a:cubicBezTo>
                    <a:pt x="620" y="229"/>
                    <a:pt x="620" y="223"/>
                    <a:pt x="616" y="212"/>
                  </a:cubicBezTo>
                  <a:cubicBezTo>
                    <a:pt x="613" y="202"/>
                    <a:pt x="610" y="189"/>
                    <a:pt x="603" y="171"/>
                  </a:cubicBezTo>
                  <a:cubicBezTo>
                    <a:pt x="593" y="154"/>
                    <a:pt x="579" y="131"/>
                    <a:pt x="558" y="107"/>
                  </a:cubicBezTo>
                  <a:cubicBezTo>
                    <a:pt x="541" y="83"/>
                    <a:pt x="514" y="60"/>
                    <a:pt x="480" y="42"/>
                  </a:cubicBezTo>
                  <a:cubicBezTo>
                    <a:pt x="447" y="25"/>
                    <a:pt x="403" y="5"/>
                    <a:pt x="351" y="2"/>
                  </a:cubicBezTo>
                  <a:cubicBezTo>
                    <a:pt x="344" y="1"/>
                    <a:pt x="336"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0"/>
            <p:cNvSpPr/>
            <p:nvPr/>
          </p:nvSpPr>
          <p:spPr>
            <a:xfrm>
              <a:off x="589406" y="333349"/>
              <a:ext cx="119232" cy="105404"/>
            </a:xfrm>
            <a:custGeom>
              <a:avLst/>
              <a:gdLst/>
              <a:ahLst/>
              <a:cxnLst/>
              <a:rect l="l" t="t" r="r" b="b"/>
              <a:pathLst>
                <a:path w="2716" h="2401" extrusionOk="0">
                  <a:moveTo>
                    <a:pt x="1304" y="1"/>
                  </a:moveTo>
                  <a:cubicBezTo>
                    <a:pt x="1218" y="1"/>
                    <a:pt x="1133" y="7"/>
                    <a:pt x="1051" y="19"/>
                  </a:cubicBezTo>
                  <a:cubicBezTo>
                    <a:pt x="858" y="50"/>
                    <a:pt x="681" y="125"/>
                    <a:pt x="534" y="223"/>
                  </a:cubicBezTo>
                  <a:cubicBezTo>
                    <a:pt x="384" y="322"/>
                    <a:pt x="269" y="448"/>
                    <a:pt x="184" y="570"/>
                  </a:cubicBezTo>
                  <a:cubicBezTo>
                    <a:pt x="98" y="697"/>
                    <a:pt x="51" y="826"/>
                    <a:pt x="27" y="942"/>
                  </a:cubicBezTo>
                  <a:cubicBezTo>
                    <a:pt x="0" y="1060"/>
                    <a:pt x="0" y="1162"/>
                    <a:pt x="4" y="1244"/>
                  </a:cubicBezTo>
                  <a:cubicBezTo>
                    <a:pt x="4" y="1264"/>
                    <a:pt x="7" y="1284"/>
                    <a:pt x="10" y="1302"/>
                  </a:cubicBezTo>
                  <a:cubicBezTo>
                    <a:pt x="14" y="1319"/>
                    <a:pt x="17" y="1336"/>
                    <a:pt x="21" y="1353"/>
                  </a:cubicBezTo>
                  <a:cubicBezTo>
                    <a:pt x="27" y="1383"/>
                    <a:pt x="31" y="1411"/>
                    <a:pt x="37" y="1431"/>
                  </a:cubicBezTo>
                  <a:cubicBezTo>
                    <a:pt x="51" y="1472"/>
                    <a:pt x="58" y="1493"/>
                    <a:pt x="58" y="1493"/>
                  </a:cubicBezTo>
                  <a:cubicBezTo>
                    <a:pt x="58" y="1493"/>
                    <a:pt x="62" y="1472"/>
                    <a:pt x="65" y="1427"/>
                  </a:cubicBezTo>
                  <a:cubicBezTo>
                    <a:pt x="68" y="1407"/>
                    <a:pt x="75" y="1383"/>
                    <a:pt x="78" y="1353"/>
                  </a:cubicBezTo>
                  <a:cubicBezTo>
                    <a:pt x="82" y="1339"/>
                    <a:pt x="89" y="1322"/>
                    <a:pt x="92" y="1305"/>
                  </a:cubicBezTo>
                  <a:cubicBezTo>
                    <a:pt x="98" y="1292"/>
                    <a:pt x="103" y="1275"/>
                    <a:pt x="109" y="1254"/>
                  </a:cubicBezTo>
                  <a:cubicBezTo>
                    <a:pt x="129" y="1182"/>
                    <a:pt x="167" y="1101"/>
                    <a:pt x="218" y="1016"/>
                  </a:cubicBezTo>
                  <a:cubicBezTo>
                    <a:pt x="272" y="931"/>
                    <a:pt x="340" y="843"/>
                    <a:pt x="418" y="761"/>
                  </a:cubicBezTo>
                  <a:cubicBezTo>
                    <a:pt x="500" y="676"/>
                    <a:pt x="602" y="604"/>
                    <a:pt x="721" y="557"/>
                  </a:cubicBezTo>
                  <a:cubicBezTo>
                    <a:pt x="837" y="506"/>
                    <a:pt x="970" y="475"/>
                    <a:pt x="1106" y="462"/>
                  </a:cubicBezTo>
                  <a:cubicBezTo>
                    <a:pt x="1123" y="462"/>
                    <a:pt x="1139" y="462"/>
                    <a:pt x="1160" y="458"/>
                  </a:cubicBezTo>
                  <a:lnTo>
                    <a:pt x="1211" y="458"/>
                  </a:lnTo>
                  <a:cubicBezTo>
                    <a:pt x="1246" y="462"/>
                    <a:pt x="1282" y="462"/>
                    <a:pt x="1317" y="468"/>
                  </a:cubicBezTo>
                  <a:cubicBezTo>
                    <a:pt x="1384" y="479"/>
                    <a:pt x="1456" y="493"/>
                    <a:pt x="1521" y="513"/>
                  </a:cubicBezTo>
                  <a:cubicBezTo>
                    <a:pt x="1657" y="557"/>
                    <a:pt x="1783" y="625"/>
                    <a:pt x="1891" y="717"/>
                  </a:cubicBezTo>
                  <a:cubicBezTo>
                    <a:pt x="2004" y="805"/>
                    <a:pt x="2092" y="914"/>
                    <a:pt x="2153" y="1033"/>
                  </a:cubicBezTo>
                  <a:cubicBezTo>
                    <a:pt x="2184" y="1094"/>
                    <a:pt x="2208" y="1155"/>
                    <a:pt x="2225" y="1217"/>
                  </a:cubicBezTo>
                  <a:cubicBezTo>
                    <a:pt x="2242" y="1281"/>
                    <a:pt x="2252" y="1346"/>
                    <a:pt x="2255" y="1411"/>
                  </a:cubicBezTo>
                  <a:cubicBezTo>
                    <a:pt x="2255" y="1543"/>
                    <a:pt x="2235" y="1672"/>
                    <a:pt x="2188" y="1788"/>
                  </a:cubicBezTo>
                  <a:cubicBezTo>
                    <a:pt x="2164" y="1843"/>
                    <a:pt x="2133" y="1897"/>
                    <a:pt x="2099" y="1945"/>
                  </a:cubicBezTo>
                  <a:cubicBezTo>
                    <a:pt x="2065" y="1989"/>
                    <a:pt x="2024" y="2030"/>
                    <a:pt x="1980" y="2064"/>
                  </a:cubicBezTo>
                  <a:cubicBezTo>
                    <a:pt x="1891" y="2132"/>
                    <a:pt x="1792" y="2187"/>
                    <a:pt x="1701" y="2217"/>
                  </a:cubicBezTo>
                  <a:cubicBezTo>
                    <a:pt x="1609" y="2248"/>
                    <a:pt x="1517" y="2261"/>
                    <a:pt x="1446" y="2261"/>
                  </a:cubicBezTo>
                  <a:cubicBezTo>
                    <a:pt x="1409" y="2261"/>
                    <a:pt x="1374" y="2258"/>
                    <a:pt x="1343" y="2258"/>
                  </a:cubicBezTo>
                  <a:cubicBezTo>
                    <a:pt x="1313" y="2254"/>
                    <a:pt x="1290" y="2251"/>
                    <a:pt x="1269" y="2248"/>
                  </a:cubicBezTo>
                  <a:cubicBezTo>
                    <a:pt x="1228" y="2234"/>
                    <a:pt x="1208" y="2227"/>
                    <a:pt x="1208" y="2227"/>
                  </a:cubicBezTo>
                  <a:lnTo>
                    <a:pt x="1208" y="2227"/>
                  </a:lnTo>
                  <a:cubicBezTo>
                    <a:pt x="1208" y="2227"/>
                    <a:pt x="1225" y="2237"/>
                    <a:pt x="1262" y="2264"/>
                  </a:cubicBezTo>
                  <a:cubicBezTo>
                    <a:pt x="1279" y="2275"/>
                    <a:pt x="1303" y="2289"/>
                    <a:pt x="1327" y="2305"/>
                  </a:cubicBezTo>
                  <a:cubicBezTo>
                    <a:pt x="1357" y="2319"/>
                    <a:pt x="1388" y="2336"/>
                    <a:pt x="1429" y="2353"/>
                  </a:cubicBezTo>
                  <a:cubicBezTo>
                    <a:pt x="1507" y="2377"/>
                    <a:pt x="1609" y="2400"/>
                    <a:pt x="1728" y="2400"/>
                  </a:cubicBezTo>
                  <a:cubicBezTo>
                    <a:pt x="1847" y="2400"/>
                    <a:pt x="1987" y="2374"/>
                    <a:pt x="2126" y="2305"/>
                  </a:cubicBezTo>
                  <a:cubicBezTo>
                    <a:pt x="2194" y="2268"/>
                    <a:pt x="2266" y="2223"/>
                    <a:pt x="2331" y="2169"/>
                  </a:cubicBezTo>
                  <a:cubicBezTo>
                    <a:pt x="2395" y="2111"/>
                    <a:pt x="2456" y="2047"/>
                    <a:pt x="2507" y="1972"/>
                  </a:cubicBezTo>
                  <a:cubicBezTo>
                    <a:pt x="2613" y="1822"/>
                    <a:pt x="2684" y="1636"/>
                    <a:pt x="2701" y="1435"/>
                  </a:cubicBezTo>
                  <a:cubicBezTo>
                    <a:pt x="2715" y="1336"/>
                    <a:pt x="2711" y="1231"/>
                    <a:pt x="2698" y="1125"/>
                  </a:cubicBezTo>
                  <a:cubicBezTo>
                    <a:pt x="2681" y="1023"/>
                    <a:pt x="2650" y="917"/>
                    <a:pt x="2606" y="819"/>
                  </a:cubicBezTo>
                  <a:cubicBezTo>
                    <a:pt x="2521" y="622"/>
                    <a:pt x="2381" y="452"/>
                    <a:pt x="2215" y="315"/>
                  </a:cubicBezTo>
                  <a:cubicBezTo>
                    <a:pt x="2048" y="186"/>
                    <a:pt x="1854" y="91"/>
                    <a:pt x="1650" y="39"/>
                  </a:cubicBezTo>
                  <a:cubicBezTo>
                    <a:pt x="1536" y="12"/>
                    <a:pt x="1419" y="1"/>
                    <a:pt x="1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0"/>
            <p:cNvSpPr/>
            <p:nvPr/>
          </p:nvSpPr>
          <p:spPr>
            <a:xfrm>
              <a:off x="585367" y="367152"/>
              <a:ext cx="95131" cy="81610"/>
            </a:xfrm>
            <a:custGeom>
              <a:avLst/>
              <a:gdLst/>
              <a:ahLst/>
              <a:cxnLst/>
              <a:rect l="l" t="t" r="r" b="b"/>
              <a:pathLst>
                <a:path w="2167" h="1859" extrusionOk="0">
                  <a:moveTo>
                    <a:pt x="1137" y="0"/>
                  </a:moveTo>
                  <a:cubicBezTo>
                    <a:pt x="939" y="0"/>
                    <a:pt x="732" y="60"/>
                    <a:pt x="551" y="164"/>
                  </a:cubicBezTo>
                  <a:cubicBezTo>
                    <a:pt x="337" y="294"/>
                    <a:pt x="160" y="491"/>
                    <a:pt x="75" y="715"/>
                  </a:cubicBezTo>
                  <a:cubicBezTo>
                    <a:pt x="31" y="825"/>
                    <a:pt x="11" y="937"/>
                    <a:pt x="7" y="1042"/>
                  </a:cubicBezTo>
                  <a:cubicBezTo>
                    <a:pt x="0" y="1151"/>
                    <a:pt x="11" y="1249"/>
                    <a:pt x="27" y="1338"/>
                  </a:cubicBezTo>
                  <a:cubicBezTo>
                    <a:pt x="44" y="1430"/>
                    <a:pt x="72" y="1508"/>
                    <a:pt x="106" y="1573"/>
                  </a:cubicBezTo>
                  <a:cubicBezTo>
                    <a:pt x="137" y="1641"/>
                    <a:pt x="170" y="1692"/>
                    <a:pt x="198" y="1736"/>
                  </a:cubicBezTo>
                  <a:cubicBezTo>
                    <a:pt x="231" y="1777"/>
                    <a:pt x="256" y="1808"/>
                    <a:pt x="276" y="1828"/>
                  </a:cubicBezTo>
                  <a:cubicBezTo>
                    <a:pt x="293" y="1848"/>
                    <a:pt x="303" y="1858"/>
                    <a:pt x="303" y="1858"/>
                  </a:cubicBezTo>
                  <a:cubicBezTo>
                    <a:pt x="303" y="1858"/>
                    <a:pt x="297" y="1848"/>
                    <a:pt x="283" y="1821"/>
                  </a:cubicBezTo>
                  <a:cubicBezTo>
                    <a:pt x="269" y="1800"/>
                    <a:pt x="252" y="1764"/>
                    <a:pt x="235" y="1715"/>
                  </a:cubicBezTo>
                  <a:cubicBezTo>
                    <a:pt x="195" y="1627"/>
                    <a:pt x="160" y="1488"/>
                    <a:pt x="146" y="1324"/>
                  </a:cubicBezTo>
                  <a:cubicBezTo>
                    <a:pt x="133" y="1158"/>
                    <a:pt x="164" y="968"/>
                    <a:pt x="248" y="787"/>
                  </a:cubicBezTo>
                  <a:cubicBezTo>
                    <a:pt x="333" y="610"/>
                    <a:pt x="476" y="447"/>
                    <a:pt x="657" y="338"/>
                  </a:cubicBezTo>
                  <a:cubicBezTo>
                    <a:pt x="827" y="232"/>
                    <a:pt x="1025" y="178"/>
                    <a:pt x="1213" y="178"/>
                  </a:cubicBezTo>
                  <a:cubicBezTo>
                    <a:pt x="1224" y="178"/>
                    <a:pt x="1235" y="178"/>
                    <a:pt x="1245" y="178"/>
                  </a:cubicBezTo>
                  <a:cubicBezTo>
                    <a:pt x="1446" y="185"/>
                    <a:pt x="1633" y="249"/>
                    <a:pt x="1773" y="338"/>
                  </a:cubicBezTo>
                  <a:cubicBezTo>
                    <a:pt x="1916" y="423"/>
                    <a:pt x="2018" y="525"/>
                    <a:pt x="2079" y="603"/>
                  </a:cubicBezTo>
                  <a:cubicBezTo>
                    <a:pt x="2109" y="644"/>
                    <a:pt x="2133" y="674"/>
                    <a:pt x="2147" y="698"/>
                  </a:cubicBezTo>
                  <a:cubicBezTo>
                    <a:pt x="2160" y="723"/>
                    <a:pt x="2167" y="736"/>
                    <a:pt x="2167" y="736"/>
                  </a:cubicBezTo>
                  <a:cubicBezTo>
                    <a:pt x="2167" y="736"/>
                    <a:pt x="2164" y="723"/>
                    <a:pt x="2154" y="695"/>
                  </a:cubicBezTo>
                  <a:cubicBezTo>
                    <a:pt x="2143" y="671"/>
                    <a:pt x="2126" y="634"/>
                    <a:pt x="2102" y="586"/>
                  </a:cubicBezTo>
                  <a:cubicBezTo>
                    <a:pt x="2089" y="566"/>
                    <a:pt x="2076" y="542"/>
                    <a:pt x="2062" y="514"/>
                  </a:cubicBezTo>
                  <a:cubicBezTo>
                    <a:pt x="2041" y="488"/>
                    <a:pt x="2024" y="461"/>
                    <a:pt x="2000" y="430"/>
                  </a:cubicBezTo>
                  <a:cubicBezTo>
                    <a:pt x="1960" y="372"/>
                    <a:pt x="1902" y="310"/>
                    <a:pt x="1831" y="256"/>
                  </a:cubicBezTo>
                  <a:cubicBezTo>
                    <a:pt x="1759" y="199"/>
                    <a:pt x="1677" y="144"/>
                    <a:pt x="1582" y="100"/>
                  </a:cubicBezTo>
                  <a:cubicBezTo>
                    <a:pt x="1487" y="56"/>
                    <a:pt x="1378" y="21"/>
                    <a:pt x="1259" y="8"/>
                  </a:cubicBezTo>
                  <a:cubicBezTo>
                    <a:pt x="1219" y="3"/>
                    <a:pt x="1178" y="0"/>
                    <a:pt x="1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0"/>
            <p:cNvSpPr/>
            <p:nvPr/>
          </p:nvSpPr>
          <p:spPr>
            <a:xfrm>
              <a:off x="628653" y="456753"/>
              <a:ext cx="527" cy="5575"/>
            </a:xfrm>
            <a:custGeom>
              <a:avLst/>
              <a:gdLst/>
              <a:ahLst/>
              <a:cxnLst/>
              <a:rect l="l" t="t" r="r" b="b"/>
              <a:pathLst>
                <a:path w="12" h="127" extrusionOk="0">
                  <a:moveTo>
                    <a:pt x="5" y="1"/>
                  </a:moveTo>
                  <a:lnTo>
                    <a:pt x="5" y="8"/>
                  </a:lnTo>
                  <a:cubicBezTo>
                    <a:pt x="5" y="15"/>
                    <a:pt x="0" y="25"/>
                    <a:pt x="0" y="29"/>
                  </a:cubicBezTo>
                  <a:lnTo>
                    <a:pt x="0" y="52"/>
                  </a:lnTo>
                  <a:lnTo>
                    <a:pt x="0" y="62"/>
                  </a:lnTo>
                  <a:lnTo>
                    <a:pt x="0" y="76"/>
                  </a:lnTo>
                  <a:lnTo>
                    <a:pt x="0" y="96"/>
                  </a:lnTo>
                  <a:cubicBezTo>
                    <a:pt x="0" y="103"/>
                    <a:pt x="5" y="114"/>
                    <a:pt x="5" y="117"/>
                  </a:cubicBezTo>
                  <a:lnTo>
                    <a:pt x="5" y="127"/>
                  </a:lnTo>
                  <a:cubicBezTo>
                    <a:pt x="8" y="123"/>
                    <a:pt x="8" y="123"/>
                    <a:pt x="8" y="120"/>
                  </a:cubicBezTo>
                  <a:cubicBezTo>
                    <a:pt x="8" y="117"/>
                    <a:pt x="8" y="106"/>
                    <a:pt x="11" y="100"/>
                  </a:cubicBezTo>
                  <a:lnTo>
                    <a:pt x="11" y="76"/>
                  </a:lnTo>
                  <a:lnTo>
                    <a:pt x="11" y="62"/>
                  </a:lnTo>
                  <a:lnTo>
                    <a:pt x="11" y="49"/>
                  </a:lnTo>
                  <a:lnTo>
                    <a:pt x="11" y="25"/>
                  </a:lnTo>
                  <a:cubicBezTo>
                    <a:pt x="8" y="21"/>
                    <a:pt x="8" y="12"/>
                    <a:pt x="8" y="8"/>
                  </a:cubicBezTo>
                  <a:cubicBezTo>
                    <a:pt x="8" y="1"/>
                    <a:pt x="8" y="1"/>
                    <a:pt x="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0"/>
            <p:cNvSpPr/>
            <p:nvPr/>
          </p:nvSpPr>
          <p:spPr>
            <a:xfrm>
              <a:off x="842231" y="447402"/>
              <a:ext cx="113833" cy="193116"/>
            </a:xfrm>
            <a:custGeom>
              <a:avLst/>
              <a:gdLst/>
              <a:ahLst/>
              <a:cxnLst/>
              <a:rect l="l" t="t" r="r" b="b"/>
              <a:pathLst>
                <a:path w="2593" h="4399" extrusionOk="0">
                  <a:moveTo>
                    <a:pt x="242" y="0"/>
                  </a:moveTo>
                  <a:lnTo>
                    <a:pt x="242" y="0"/>
                  </a:lnTo>
                  <a:cubicBezTo>
                    <a:pt x="242" y="0"/>
                    <a:pt x="258" y="34"/>
                    <a:pt x="289" y="95"/>
                  </a:cubicBezTo>
                  <a:cubicBezTo>
                    <a:pt x="316" y="156"/>
                    <a:pt x="357" y="248"/>
                    <a:pt x="395" y="367"/>
                  </a:cubicBezTo>
                  <a:cubicBezTo>
                    <a:pt x="436" y="490"/>
                    <a:pt x="470" y="639"/>
                    <a:pt x="483" y="813"/>
                  </a:cubicBezTo>
                  <a:cubicBezTo>
                    <a:pt x="490" y="857"/>
                    <a:pt x="490" y="901"/>
                    <a:pt x="494" y="945"/>
                  </a:cubicBezTo>
                  <a:cubicBezTo>
                    <a:pt x="494" y="993"/>
                    <a:pt x="494" y="1041"/>
                    <a:pt x="490" y="1088"/>
                  </a:cubicBezTo>
                  <a:cubicBezTo>
                    <a:pt x="490" y="1136"/>
                    <a:pt x="487" y="1187"/>
                    <a:pt x="483" y="1234"/>
                  </a:cubicBezTo>
                  <a:cubicBezTo>
                    <a:pt x="476" y="1286"/>
                    <a:pt x="473" y="1337"/>
                    <a:pt x="462" y="1388"/>
                  </a:cubicBezTo>
                  <a:cubicBezTo>
                    <a:pt x="432" y="1595"/>
                    <a:pt x="354" y="1813"/>
                    <a:pt x="266" y="2044"/>
                  </a:cubicBezTo>
                  <a:cubicBezTo>
                    <a:pt x="222" y="2164"/>
                    <a:pt x="173" y="2286"/>
                    <a:pt x="129" y="2412"/>
                  </a:cubicBezTo>
                  <a:cubicBezTo>
                    <a:pt x="89" y="2541"/>
                    <a:pt x="48" y="2680"/>
                    <a:pt x="27" y="2826"/>
                  </a:cubicBezTo>
                  <a:cubicBezTo>
                    <a:pt x="4" y="2973"/>
                    <a:pt x="0" y="3129"/>
                    <a:pt x="24" y="3289"/>
                  </a:cubicBezTo>
                  <a:cubicBezTo>
                    <a:pt x="38" y="3368"/>
                    <a:pt x="58" y="3446"/>
                    <a:pt x="85" y="3524"/>
                  </a:cubicBezTo>
                  <a:cubicBezTo>
                    <a:pt x="116" y="3599"/>
                    <a:pt x="150" y="3674"/>
                    <a:pt x="191" y="3742"/>
                  </a:cubicBezTo>
                  <a:cubicBezTo>
                    <a:pt x="276" y="3885"/>
                    <a:pt x="385" y="4010"/>
                    <a:pt x="514" y="4112"/>
                  </a:cubicBezTo>
                  <a:cubicBezTo>
                    <a:pt x="578" y="4167"/>
                    <a:pt x="650" y="4211"/>
                    <a:pt x="725" y="4252"/>
                  </a:cubicBezTo>
                  <a:cubicBezTo>
                    <a:pt x="800" y="4289"/>
                    <a:pt x="878" y="4320"/>
                    <a:pt x="960" y="4344"/>
                  </a:cubicBezTo>
                  <a:cubicBezTo>
                    <a:pt x="1086" y="4380"/>
                    <a:pt x="1217" y="4398"/>
                    <a:pt x="1348" y="4398"/>
                  </a:cubicBezTo>
                  <a:cubicBezTo>
                    <a:pt x="1550" y="4398"/>
                    <a:pt x="1751" y="4356"/>
                    <a:pt x="1932" y="4269"/>
                  </a:cubicBezTo>
                  <a:cubicBezTo>
                    <a:pt x="2082" y="4194"/>
                    <a:pt x="2214" y="4095"/>
                    <a:pt x="2324" y="3969"/>
                  </a:cubicBezTo>
                  <a:cubicBezTo>
                    <a:pt x="2432" y="3847"/>
                    <a:pt x="2517" y="3694"/>
                    <a:pt x="2555" y="3531"/>
                  </a:cubicBezTo>
                  <a:cubicBezTo>
                    <a:pt x="2592" y="3364"/>
                    <a:pt x="2579" y="3194"/>
                    <a:pt x="2521" y="3041"/>
                  </a:cubicBezTo>
                  <a:cubicBezTo>
                    <a:pt x="2467" y="2891"/>
                    <a:pt x="2361" y="2759"/>
                    <a:pt x="2232" y="2671"/>
                  </a:cubicBezTo>
                  <a:cubicBezTo>
                    <a:pt x="2197" y="2650"/>
                    <a:pt x="2164" y="2630"/>
                    <a:pt x="2126" y="2613"/>
                  </a:cubicBezTo>
                  <a:cubicBezTo>
                    <a:pt x="2109" y="2605"/>
                    <a:pt x="2089" y="2599"/>
                    <a:pt x="2072" y="2592"/>
                  </a:cubicBezTo>
                  <a:cubicBezTo>
                    <a:pt x="2051" y="2589"/>
                    <a:pt x="2034" y="2582"/>
                    <a:pt x="2014" y="2578"/>
                  </a:cubicBezTo>
                  <a:cubicBezTo>
                    <a:pt x="1968" y="2568"/>
                    <a:pt x="1922" y="2562"/>
                    <a:pt x="1876" y="2562"/>
                  </a:cubicBezTo>
                  <a:cubicBezTo>
                    <a:pt x="1848" y="2562"/>
                    <a:pt x="1820" y="2564"/>
                    <a:pt x="1793" y="2568"/>
                  </a:cubicBezTo>
                  <a:cubicBezTo>
                    <a:pt x="1721" y="2575"/>
                    <a:pt x="1654" y="2599"/>
                    <a:pt x="1589" y="2622"/>
                  </a:cubicBezTo>
                  <a:cubicBezTo>
                    <a:pt x="1524" y="2650"/>
                    <a:pt x="1467" y="2684"/>
                    <a:pt x="1415" y="2732"/>
                  </a:cubicBezTo>
                  <a:cubicBezTo>
                    <a:pt x="1313" y="2817"/>
                    <a:pt x="1245" y="2949"/>
                    <a:pt x="1235" y="3071"/>
                  </a:cubicBezTo>
                  <a:cubicBezTo>
                    <a:pt x="1225" y="3194"/>
                    <a:pt x="1255" y="3306"/>
                    <a:pt x="1303" y="3398"/>
                  </a:cubicBezTo>
                  <a:cubicBezTo>
                    <a:pt x="1351" y="3487"/>
                    <a:pt x="1415" y="3558"/>
                    <a:pt x="1490" y="3609"/>
                  </a:cubicBezTo>
                  <a:cubicBezTo>
                    <a:pt x="1565" y="3657"/>
                    <a:pt x="1640" y="3680"/>
                    <a:pt x="1712" y="3694"/>
                  </a:cubicBezTo>
                  <a:cubicBezTo>
                    <a:pt x="1728" y="3696"/>
                    <a:pt x="1745" y="3697"/>
                    <a:pt x="1761" y="3697"/>
                  </a:cubicBezTo>
                  <a:cubicBezTo>
                    <a:pt x="1876" y="3697"/>
                    <a:pt x="1966" y="3657"/>
                    <a:pt x="2014" y="3613"/>
                  </a:cubicBezTo>
                  <a:cubicBezTo>
                    <a:pt x="2018" y="3605"/>
                    <a:pt x="2024" y="3602"/>
                    <a:pt x="2031" y="3595"/>
                  </a:cubicBezTo>
                  <a:cubicBezTo>
                    <a:pt x="2034" y="3589"/>
                    <a:pt x="2041" y="3585"/>
                    <a:pt x="2045" y="3578"/>
                  </a:cubicBezTo>
                  <a:cubicBezTo>
                    <a:pt x="2048" y="3575"/>
                    <a:pt x="2054" y="3569"/>
                    <a:pt x="2059" y="3564"/>
                  </a:cubicBezTo>
                  <a:cubicBezTo>
                    <a:pt x="2059" y="3558"/>
                    <a:pt x="2062" y="3555"/>
                    <a:pt x="2065" y="3551"/>
                  </a:cubicBezTo>
                  <a:cubicBezTo>
                    <a:pt x="2075" y="3538"/>
                    <a:pt x="2079" y="3528"/>
                    <a:pt x="2079" y="3528"/>
                  </a:cubicBezTo>
                  <a:lnTo>
                    <a:pt x="2079" y="3528"/>
                  </a:lnTo>
                  <a:cubicBezTo>
                    <a:pt x="2079" y="3528"/>
                    <a:pt x="2059" y="3561"/>
                    <a:pt x="2001" y="3592"/>
                  </a:cubicBezTo>
                  <a:cubicBezTo>
                    <a:pt x="1967" y="3612"/>
                    <a:pt x="1918" y="3624"/>
                    <a:pt x="1862" y="3624"/>
                  </a:cubicBezTo>
                  <a:cubicBezTo>
                    <a:pt x="1822" y="3624"/>
                    <a:pt x="1778" y="3618"/>
                    <a:pt x="1732" y="3602"/>
                  </a:cubicBezTo>
                  <a:cubicBezTo>
                    <a:pt x="1674" y="3585"/>
                    <a:pt x="1616" y="3555"/>
                    <a:pt x="1569" y="3507"/>
                  </a:cubicBezTo>
                  <a:cubicBezTo>
                    <a:pt x="1524" y="3462"/>
                    <a:pt x="1483" y="3398"/>
                    <a:pt x="1459" y="3327"/>
                  </a:cubicBezTo>
                  <a:cubicBezTo>
                    <a:pt x="1436" y="3255"/>
                    <a:pt x="1426" y="3173"/>
                    <a:pt x="1442" y="3099"/>
                  </a:cubicBezTo>
                  <a:cubicBezTo>
                    <a:pt x="1446" y="3082"/>
                    <a:pt x="1453" y="3062"/>
                    <a:pt x="1459" y="3044"/>
                  </a:cubicBezTo>
                  <a:cubicBezTo>
                    <a:pt x="1463" y="3034"/>
                    <a:pt x="1467" y="3027"/>
                    <a:pt x="1470" y="3017"/>
                  </a:cubicBezTo>
                  <a:cubicBezTo>
                    <a:pt x="1473" y="3010"/>
                    <a:pt x="1480" y="3000"/>
                    <a:pt x="1483" y="2993"/>
                  </a:cubicBezTo>
                  <a:cubicBezTo>
                    <a:pt x="1503" y="2960"/>
                    <a:pt x="1531" y="2932"/>
                    <a:pt x="1565" y="2905"/>
                  </a:cubicBezTo>
                  <a:cubicBezTo>
                    <a:pt x="1596" y="2878"/>
                    <a:pt x="1633" y="2854"/>
                    <a:pt x="1677" y="2840"/>
                  </a:cubicBezTo>
                  <a:cubicBezTo>
                    <a:pt x="1718" y="2823"/>
                    <a:pt x="1765" y="2817"/>
                    <a:pt x="1810" y="2817"/>
                  </a:cubicBezTo>
                  <a:cubicBezTo>
                    <a:pt x="1858" y="2817"/>
                    <a:pt x="1905" y="2823"/>
                    <a:pt x="1946" y="2837"/>
                  </a:cubicBezTo>
                  <a:lnTo>
                    <a:pt x="1977" y="2847"/>
                  </a:lnTo>
                  <a:cubicBezTo>
                    <a:pt x="1987" y="2854"/>
                    <a:pt x="1997" y="2857"/>
                    <a:pt x="2007" y="2864"/>
                  </a:cubicBezTo>
                  <a:cubicBezTo>
                    <a:pt x="2024" y="2875"/>
                    <a:pt x="2045" y="2888"/>
                    <a:pt x="2062" y="2905"/>
                  </a:cubicBezTo>
                  <a:cubicBezTo>
                    <a:pt x="2133" y="2963"/>
                    <a:pt x="2188" y="3051"/>
                    <a:pt x="2214" y="3150"/>
                  </a:cubicBezTo>
                  <a:cubicBezTo>
                    <a:pt x="2246" y="3245"/>
                    <a:pt x="2252" y="3354"/>
                    <a:pt x="2228" y="3456"/>
                  </a:cubicBezTo>
                  <a:cubicBezTo>
                    <a:pt x="2201" y="3558"/>
                    <a:pt x="2147" y="3657"/>
                    <a:pt x="2068" y="3745"/>
                  </a:cubicBezTo>
                  <a:cubicBezTo>
                    <a:pt x="1990" y="3834"/>
                    <a:pt x="1891" y="3905"/>
                    <a:pt x="1783" y="3956"/>
                  </a:cubicBezTo>
                  <a:cubicBezTo>
                    <a:pt x="1648" y="4018"/>
                    <a:pt x="1496" y="4050"/>
                    <a:pt x="1344" y="4050"/>
                  </a:cubicBezTo>
                  <a:cubicBezTo>
                    <a:pt x="1246" y="4050"/>
                    <a:pt x="1148" y="4037"/>
                    <a:pt x="1054" y="4010"/>
                  </a:cubicBezTo>
                  <a:cubicBezTo>
                    <a:pt x="936" y="3977"/>
                    <a:pt x="823" y="3922"/>
                    <a:pt x="725" y="3847"/>
                  </a:cubicBezTo>
                  <a:cubicBezTo>
                    <a:pt x="626" y="3769"/>
                    <a:pt x="538" y="3677"/>
                    <a:pt x="473" y="3572"/>
                  </a:cubicBezTo>
                  <a:cubicBezTo>
                    <a:pt x="439" y="3517"/>
                    <a:pt x="412" y="3462"/>
                    <a:pt x="388" y="3405"/>
                  </a:cubicBezTo>
                  <a:cubicBezTo>
                    <a:pt x="365" y="3351"/>
                    <a:pt x="347" y="3293"/>
                    <a:pt x="333" y="3231"/>
                  </a:cubicBezTo>
                  <a:cubicBezTo>
                    <a:pt x="310" y="3112"/>
                    <a:pt x="307" y="2986"/>
                    <a:pt x="320" y="2864"/>
                  </a:cubicBezTo>
                  <a:cubicBezTo>
                    <a:pt x="344" y="2613"/>
                    <a:pt x="422" y="2364"/>
                    <a:pt x="494" y="2123"/>
                  </a:cubicBezTo>
                  <a:cubicBezTo>
                    <a:pt x="561" y="1881"/>
                    <a:pt x="626" y="1639"/>
                    <a:pt x="643" y="1412"/>
                  </a:cubicBezTo>
                  <a:cubicBezTo>
                    <a:pt x="654" y="1296"/>
                    <a:pt x="654" y="1187"/>
                    <a:pt x="643" y="1082"/>
                  </a:cubicBezTo>
                  <a:cubicBezTo>
                    <a:pt x="640" y="1030"/>
                    <a:pt x="630" y="983"/>
                    <a:pt x="622" y="936"/>
                  </a:cubicBezTo>
                  <a:cubicBezTo>
                    <a:pt x="613" y="884"/>
                    <a:pt x="605" y="840"/>
                    <a:pt x="596" y="796"/>
                  </a:cubicBezTo>
                  <a:cubicBezTo>
                    <a:pt x="555" y="616"/>
                    <a:pt x="497" y="469"/>
                    <a:pt x="446" y="350"/>
                  </a:cubicBezTo>
                  <a:cubicBezTo>
                    <a:pt x="388" y="231"/>
                    <a:pt x="337" y="146"/>
                    <a:pt x="299" y="88"/>
                  </a:cubicBezTo>
                  <a:cubicBezTo>
                    <a:pt x="262" y="30"/>
                    <a:pt x="24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0"/>
            <p:cNvSpPr/>
            <p:nvPr/>
          </p:nvSpPr>
          <p:spPr>
            <a:xfrm>
              <a:off x="547744" y="362542"/>
              <a:ext cx="132183" cy="277580"/>
            </a:xfrm>
            <a:custGeom>
              <a:avLst/>
              <a:gdLst/>
              <a:ahLst/>
              <a:cxnLst/>
              <a:rect l="l" t="t" r="r" b="b"/>
              <a:pathLst>
                <a:path w="3011" h="6323" extrusionOk="0">
                  <a:moveTo>
                    <a:pt x="738" y="1"/>
                  </a:moveTo>
                  <a:cubicBezTo>
                    <a:pt x="738" y="1"/>
                    <a:pt x="728" y="7"/>
                    <a:pt x="705" y="24"/>
                  </a:cubicBezTo>
                  <a:cubicBezTo>
                    <a:pt x="684" y="41"/>
                    <a:pt x="650" y="62"/>
                    <a:pt x="612" y="96"/>
                  </a:cubicBezTo>
                  <a:cubicBezTo>
                    <a:pt x="592" y="113"/>
                    <a:pt x="568" y="130"/>
                    <a:pt x="545" y="154"/>
                  </a:cubicBezTo>
                  <a:cubicBezTo>
                    <a:pt x="524" y="178"/>
                    <a:pt x="496" y="201"/>
                    <a:pt x="476" y="232"/>
                  </a:cubicBezTo>
                  <a:cubicBezTo>
                    <a:pt x="463" y="246"/>
                    <a:pt x="449" y="263"/>
                    <a:pt x="439" y="280"/>
                  </a:cubicBezTo>
                  <a:cubicBezTo>
                    <a:pt x="425" y="297"/>
                    <a:pt x="415" y="313"/>
                    <a:pt x="402" y="330"/>
                  </a:cubicBezTo>
                  <a:cubicBezTo>
                    <a:pt x="388" y="351"/>
                    <a:pt x="378" y="368"/>
                    <a:pt x="367" y="392"/>
                  </a:cubicBezTo>
                  <a:cubicBezTo>
                    <a:pt x="358" y="412"/>
                    <a:pt x="344" y="432"/>
                    <a:pt x="337" y="456"/>
                  </a:cubicBezTo>
                  <a:cubicBezTo>
                    <a:pt x="296" y="548"/>
                    <a:pt x="272" y="657"/>
                    <a:pt x="262" y="776"/>
                  </a:cubicBezTo>
                  <a:cubicBezTo>
                    <a:pt x="251" y="899"/>
                    <a:pt x="259" y="1028"/>
                    <a:pt x="286" y="1164"/>
                  </a:cubicBezTo>
                  <a:cubicBezTo>
                    <a:pt x="340" y="1440"/>
                    <a:pt x="469" y="1729"/>
                    <a:pt x="653" y="2015"/>
                  </a:cubicBezTo>
                  <a:cubicBezTo>
                    <a:pt x="745" y="2158"/>
                    <a:pt x="851" y="2297"/>
                    <a:pt x="973" y="2436"/>
                  </a:cubicBezTo>
                  <a:cubicBezTo>
                    <a:pt x="1034" y="2505"/>
                    <a:pt x="1099" y="2572"/>
                    <a:pt x="1167" y="2637"/>
                  </a:cubicBezTo>
                  <a:cubicBezTo>
                    <a:pt x="1187" y="2654"/>
                    <a:pt x="1204" y="2671"/>
                    <a:pt x="1221" y="2688"/>
                  </a:cubicBezTo>
                  <a:cubicBezTo>
                    <a:pt x="1238" y="2701"/>
                    <a:pt x="1256" y="2718"/>
                    <a:pt x="1276" y="2732"/>
                  </a:cubicBezTo>
                  <a:cubicBezTo>
                    <a:pt x="1310" y="2763"/>
                    <a:pt x="1347" y="2794"/>
                    <a:pt x="1381" y="2828"/>
                  </a:cubicBezTo>
                  <a:cubicBezTo>
                    <a:pt x="1670" y="3076"/>
                    <a:pt x="1980" y="3324"/>
                    <a:pt x="2242" y="3624"/>
                  </a:cubicBezTo>
                  <a:cubicBezTo>
                    <a:pt x="2310" y="3698"/>
                    <a:pt x="2371" y="3776"/>
                    <a:pt x="2429" y="3858"/>
                  </a:cubicBezTo>
                  <a:cubicBezTo>
                    <a:pt x="2484" y="3940"/>
                    <a:pt x="2534" y="4025"/>
                    <a:pt x="2575" y="4114"/>
                  </a:cubicBezTo>
                  <a:cubicBezTo>
                    <a:pt x="2664" y="4293"/>
                    <a:pt x="2715" y="4484"/>
                    <a:pt x="2725" y="4681"/>
                  </a:cubicBezTo>
                  <a:cubicBezTo>
                    <a:pt x="2728" y="4780"/>
                    <a:pt x="2721" y="4882"/>
                    <a:pt x="2705" y="4977"/>
                  </a:cubicBezTo>
                  <a:cubicBezTo>
                    <a:pt x="2688" y="5076"/>
                    <a:pt x="2660" y="5168"/>
                    <a:pt x="2623" y="5260"/>
                  </a:cubicBezTo>
                  <a:cubicBezTo>
                    <a:pt x="2582" y="5348"/>
                    <a:pt x="2531" y="5433"/>
                    <a:pt x="2473" y="5511"/>
                  </a:cubicBezTo>
                  <a:cubicBezTo>
                    <a:pt x="2412" y="5590"/>
                    <a:pt x="2344" y="5661"/>
                    <a:pt x="2266" y="5722"/>
                  </a:cubicBezTo>
                  <a:cubicBezTo>
                    <a:pt x="2027" y="5919"/>
                    <a:pt x="1716" y="6028"/>
                    <a:pt x="1412" y="6028"/>
                  </a:cubicBezTo>
                  <a:cubicBezTo>
                    <a:pt x="1326" y="6028"/>
                    <a:pt x="1240" y="6019"/>
                    <a:pt x="1157" y="6001"/>
                  </a:cubicBezTo>
                  <a:cubicBezTo>
                    <a:pt x="1061" y="5978"/>
                    <a:pt x="970" y="5946"/>
                    <a:pt x="884" y="5906"/>
                  </a:cubicBezTo>
                  <a:cubicBezTo>
                    <a:pt x="799" y="5862"/>
                    <a:pt x="721" y="5808"/>
                    <a:pt x="647" y="5746"/>
                  </a:cubicBezTo>
                  <a:lnTo>
                    <a:pt x="595" y="5698"/>
                  </a:lnTo>
                  <a:cubicBezTo>
                    <a:pt x="578" y="5685"/>
                    <a:pt x="562" y="5665"/>
                    <a:pt x="545" y="5648"/>
                  </a:cubicBezTo>
                  <a:cubicBezTo>
                    <a:pt x="514" y="5613"/>
                    <a:pt x="483" y="5576"/>
                    <a:pt x="456" y="5538"/>
                  </a:cubicBezTo>
                  <a:cubicBezTo>
                    <a:pt x="402" y="5467"/>
                    <a:pt x="361" y="5386"/>
                    <a:pt x="330" y="5301"/>
                  </a:cubicBezTo>
                  <a:cubicBezTo>
                    <a:pt x="276" y="5130"/>
                    <a:pt x="272" y="4946"/>
                    <a:pt x="327" y="4790"/>
                  </a:cubicBezTo>
                  <a:cubicBezTo>
                    <a:pt x="354" y="4712"/>
                    <a:pt x="394" y="4644"/>
                    <a:pt x="449" y="4583"/>
                  </a:cubicBezTo>
                  <a:cubicBezTo>
                    <a:pt x="504" y="4522"/>
                    <a:pt x="571" y="4474"/>
                    <a:pt x="643" y="4436"/>
                  </a:cubicBezTo>
                  <a:cubicBezTo>
                    <a:pt x="764" y="4376"/>
                    <a:pt x="899" y="4346"/>
                    <a:pt x="1029" y="4346"/>
                  </a:cubicBezTo>
                  <a:cubicBezTo>
                    <a:pt x="1059" y="4346"/>
                    <a:pt x="1089" y="4348"/>
                    <a:pt x="1119" y="4351"/>
                  </a:cubicBezTo>
                  <a:cubicBezTo>
                    <a:pt x="1279" y="4368"/>
                    <a:pt x="1429" y="4430"/>
                    <a:pt x="1541" y="4522"/>
                  </a:cubicBezTo>
                  <a:cubicBezTo>
                    <a:pt x="1595" y="4569"/>
                    <a:pt x="1643" y="4624"/>
                    <a:pt x="1677" y="4681"/>
                  </a:cubicBezTo>
                  <a:cubicBezTo>
                    <a:pt x="1714" y="4739"/>
                    <a:pt x="1738" y="4804"/>
                    <a:pt x="1749" y="4869"/>
                  </a:cubicBezTo>
                  <a:cubicBezTo>
                    <a:pt x="1769" y="5001"/>
                    <a:pt x="1752" y="5134"/>
                    <a:pt x="1697" y="5239"/>
                  </a:cubicBezTo>
                  <a:cubicBezTo>
                    <a:pt x="1670" y="5293"/>
                    <a:pt x="1636" y="5338"/>
                    <a:pt x="1592" y="5375"/>
                  </a:cubicBezTo>
                  <a:cubicBezTo>
                    <a:pt x="1551" y="5409"/>
                    <a:pt x="1504" y="5440"/>
                    <a:pt x="1452" y="5457"/>
                  </a:cubicBezTo>
                  <a:cubicBezTo>
                    <a:pt x="1409" y="5472"/>
                    <a:pt x="1365" y="5478"/>
                    <a:pt x="1322" y="5478"/>
                  </a:cubicBezTo>
                  <a:cubicBezTo>
                    <a:pt x="1267" y="5478"/>
                    <a:pt x="1214" y="5468"/>
                    <a:pt x="1167" y="5450"/>
                  </a:cubicBezTo>
                  <a:cubicBezTo>
                    <a:pt x="1078" y="5420"/>
                    <a:pt x="1011" y="5372"/>
                    <a:pt x="956" y="5324"/>
                  </a:cubicBezTo>
                  <a:cubicBezTo>
                    <a:pt x="929" y="5301"/>
                    <a:pt x="909" y="5273"/>
                    <a:pt x="888" y="5249"/>
                  </a:cubicBezTo>
                  <a:cubicBezTo>
                    <a:pt x="871" y="5222"/>
                    <a:pt x="854" y="5202"/>
                    <a:pt x="840" y="5178"/>
                  </a:cubicBezTo>
                  <a:cubicBezTo>
                    <a:pt x="834" y="5168"/>
                    <a:pt x="830" y="5158"/>
                    <a:pt x="823" y="5147"/>
                  </a:cubicBezTo>
                  <a:cubicBezTo>
                    <a:pt x="820" y="5137"/>
                    <a:pt x="816" y="5127"/>
                    <a:pt x="813" y="5117"/>
                  </a:cubicBezTo>
                  <a:cubicBezTo>
                    <a:pt x="807" y="5106"/>
                    <a:pt x="803" y="5100"/>
                    <a:pt x="799" y="5093"/>
                  </a:cubicBezTo>
                  <a:cubicBezTo>
                    <a:pt x="799" y="5083"/>
                    <a:pt x="796" y="5076"/>
                    <a:pt x="793" y="5069"/>
                  </a:cubicBezTo>
                  <a:cubicBezTo>
                    <a:pt x="786" y="5045"/>
                    <a:pt x="782" y="5032"/>
                    <a:pt x="782" y="5032"/>
                  </a:cubicBezTo>
                  <a:lnTo>
                    <a:pt x="782" y="5032"/>
                  </a:lnTo>
                  <a:cubicBezTo>
                    <a:pt x="782" y="5032"/>
                    <a:pt x="786" y="5045"/>
                    <a:pt x="789" y="5073"/>
                  </a:cubicBezTo>
                  <a:cubicBezTo>
                    <a:pt x="793" y="5079"/>
                    <a:pt x="793" y="5086"/>
                    <a:pt x="793" y="5093"/>
                  </a:cubicBezTo>
                  <a:cubicBezTo>
                    <a:pt x="796" y="5103"/>
                    <a:pt x="799" y="5110"/>
                    <a:pt x="803" y="5120"/>
                  </a:cubicBezTo>
                  <a:cubicBezTo>
                    <a:pt x="807" y="5130"/>
                    <a:pt x="807" y="5141"/>
                    <a:pt x="810" y="5151"/>
                  </a:cubicBezTo>
                  <a:cubicBezTo>
                    <a:pt x="816" y="5161"/>
                    <a:pt x="820" y="5175"/>
                    <a:pt x="827" y="5185"/>
                  </a:cubicBezTo>
                  <a:cubicBezTo>
                    <a:pt x="834" y="5212"/>
                    <a:pt x="851" y="5236"/>
                    <a:pt x="864" y="5263"/>
                  </a:cubicBezTo>
                  <a:cubicBezTo>
                    <a:pt x="881" y="5290"/>
                    <a:pt x="901" y="5321"/>
                    <a:pt x="929" y="5351"/>
                  </a:cubicBezTo>
                  <a:cubicBezTo>
                    <a:pt x="980" y="5409"/>
                    <a:pt x="1047" y="5471"/>
                    <a:pt x="1140" y="5515"/>
                  </a:cubicBezTo>
                  <a:cubicBezTo>
                    <a:pt x="1187" y="5532"/>
                    <a:pt x="1238" y="5552"/>
                    <a:pt x="1296" y="5555"/>
                  </a:cubicBezTo>
                  <a:cubicBezTo>
                    <a:pt x="1316" y="5559"/>
                    <a:pt x="1335" y="5561"/>
                    <a:pt x="1355" y="5561"/>
                  </a:cubicBezTo>
                  <a:cubicBezTo>
                    <a:pt x="1395" y="5561"/>
                    <a:pt x="1437" y="5554"/>
                    <a:pt x="1480" y="5546"/>
                  </a:cubicBezTo>
                  <a:cubicBezTo>
                    <a:pt x="1541" y="5532"/>
                    <a:pt x="1603" y="5502"/>
                    <a:pt x="1660" y="5464"/>
                  </a:cubicBezTo>
                  <a:cubicBezTo>
                    <a:pt x="1718" y="5420"/>
                    <a:pt x="1769" y="5365"/>
                    <a:pt x="1810" y="5304"/>
                  </a:cubicBezTo>
                  <a:cubicBezTo>
                    <a:pt x="1888" y="5175"/>
                    <a:pt x="1922" y="5015"/>
                    <a:pt x="1905" y="4844"/>
                  </a:cubicBezTo>
                  <a:cubicBezTo>
                    <a:pt x="1898" y="4763"/>
                    <a:pt x="1874" y="4678"/>
                    <a:pt x="1830" y="4596"/>
                  </a:cubicBezTo>
                  <a:cubicBezTo>
                    <a:pt x="1790" y="4515"/>
                    <a:pt x="1732" y="4443"/>
                    <a:pt x="1660" y="4382"/>
                  </a:cubicBezTo>
                  <a:cubicBezTo>
                    <a:pt x="1521" y="4260"/>
                    <a:pt x="1344" y="4178"/>
                    <a:pt x="1146" y="4144"/>
                  </a:cubicBezTo>
                  <a:cubicBezTo>
                    <a:pt x="1094" y="4137"/>
                    <a:pt x="1041" y="4133"/>
                    <a:pt x="987" y="4133"/>
                  </a:cubicBezTo>
                  <a:cubicBezTo>
                    <a:pt x="840" y="4133"/>
                    <a:pt x="688" y="4161"/>
                    <a:pt x="545" y="4226"/>
                  </a:cubicBezTo>
                  <a:cubicBezTo>
                    <a:pt x="446" y="4266"/>
                    <a:pt x="350" y="4331"/>
                    <a:pt x="272" y="4409"/>
                  </a:cubicBezTo>
                  <a:cubicBezTo>
                    <a:pt x="190" y="4491"/>
                    <a:pt x="126" y="4590"/>
                    <a:pt x="85" y="4698"/>
                  </a:cubicBezTo>
                  <a:cubicBezTo>
                    <a:pt x="0" y="4916"/>
                    <a:pt x="0" y="5161"/>
                    <a:pt x="68" y="5386"/>
                  </a:cubicBezTo>
                  <a:cubicBezTo>
                    <a:pt x="102" y="5497"/>
                    <a:pt x="157" y="5607"/>
                    <a:pt x="225" y="5706"/>
                  </a:cubicBezTo>
                  <a:cubicBezTo>
                    <a:pt x="262" y="5750"/>
                    <a:pt x="292" y="5797"/>
                    <a:pt x="333" y="5838"/>
                  </a:cubicBezTo>
                  <a:cubicBezTo>
                    <a:pt x="354" y="5862"/>
                    <a:pt x="374" y="5882"/>
                    <a:pt x="394" y="5902"/>
                  </a:cubicBezTo>
                  <a:lnTo>
                    <a:pt x="460" y="5964"/>
                  </a:lnTo>
                  <a:cubicBezTo>
                    <a:pt x="548" y="6042"/>
                    <a:pt x="647" y="6110"/>
                    <a:pt x="752" y="6164"/>
                  </a:cubicBezTo>
                  <a:cubicBezTo>
                    <a:pt x="860" y="6219"/>
                    <a:pt x="973" y="6260"/>
                    <a:pt x="1092" y="6287"/>
                  </a:cubicBezTo>
                  <a:cubicBezTo>
                    <a:pt x="1200" y="6311"/>
                    <a:pt x="1311" y="6323"/>
                    <a:pt x="1421" y="6323"/>
                  </a:cubicBezTo>
                  <a:cubicBezTo>
                    <a:pt x="1793" y="6323"/>
                    <a:pt x="2165" y="6190"/>
                    <a:pt x="2456" y="5954"/>
                  </a:cubicBezTo>
                  <a:cubicBezTo>
                    <a:pt x="2548" y="5875"/>
                    <a:pt x="2633" y="5787"/>
                    <a:pt x="2708" y="5689"/>
                  </a:cubicBezTo>
                  <a:cubicBezTo>
                    <a:pt x="2779" y="5590"/>
                    <a:pt x="2840" y="5484"/>
                    <a:pt x="2888" y="5372"/>
                  </a:cubicBezTo>
                  <a:cubicBezTo>
                    <a:pt x="2936" y="5260"/>
                    <a:pt x="2966" y="5141"/>
                    <a:pt x="2986" y="5022"/>
                  </a:cubicBezTo>
                  <a:cubicBezTo>
                    <a:pt x="3004" y="4902"/>
                    <a:pt x="3011" y="4787"/>
                    <a:pt x="3004" y="4668"/>
                  </a:cubicBezTo>
                  <a:cubicBezTo>
                    <a:pt x="2990" y="4430"/>
                    <a:pt x="2919" y="4199"/>
                    <a:pt x="2817" y="3998"/>
                  </a:cubicBezTo>
                  <a:cubicBezTo>
                    <a:pt x="2711" y="3794"/>
                    <a:pt x="2575" y="3613"/>
                    <a:pt x="2432" y="3456"/>
                  </a:cubicBezTo>
                  <a:cubicBezTo>
                    <a:pt x="2140" y="3137"/>
                    <a:pt x="1813" y="2896"/>
                    <a:pt x="1517" y="2660"/>
                  </a:cubicBezTo>
                  <a:cubicBezTo>
                    <a:pt x="1480" y="2634"/>
                    <a:pt x="1443" y="2603"/>
                    <a:pt x="1408" y="2572"/>
                  </a:cubicBezTo>
                  <a:cubicBezTo>
                    <a:pt x="1388" y="2558"/>
                    <a:pt x="1371" y="2545"/>
                    <a:pt x="1354" y="2531"/>
                  </a:cubicBezTo>
                  <a:cubicBezTo>
                    <a:pt x="1337" y="2518"/>
                    <a:pt x="1320" y="2501"/>
                    <a:pt x="1303" y="2487"/>
                  </a:cubicBezTo>
                  <a:cubicBezTo>
                    <a:pt x="1235" y="2429"/>
                    <a:pt x="1170" y="2368"/>
                    <a:pt x="1113" y="2307"/>
                  </a:cubicBezTo>
                  <a:cubicBezTo>
                    <a:pt x="994" y="2181"/>
                    <a:pt x="884" y="2052"/>
                    <a:pt x="793" y="1919"/>
                  </a:cubicBezTo>
                  <a:cubicBezTo>
                    <a:pt x="606" y="1657"/>
                    <a:pt x="469" y="1389"/>
                    <a:pt x="398" y="1140"/>
                  </a:cubicBezTo>
                  <a:cubicBezTo>
                    <a:pt x="327" y="889"/>
                    <a:pt x="327" y="654"/>
                    <a:pt x="391" y="477"/>
                  </a:cubicBezTo>
                  <a:cubicBezTo>
                    <a:pt x="446" y="297"/>
                    <a:pt x="548" y="178"/>
                    <a:pt x="619" y="106"/>
                  </a:cubicBezTo>
                  <a:cubicBezTo>
                    <a:pt x="656" y="68"/>
                    <a:pt x="687" y="45"/>
                    <a:pt x="708" y="28"/>
                  </a:cubicBezTo>
                  <a:cubicBezTo>
                    <a:pt x="728" y="11"/>
                    <a:pt x="738"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0"/>
            <p:cNvSpPr/>
            <p:nvPr/>
          </p:nvSpPr>
          <p:spPr>
            <a:xfrm>
              <a:off x="539227" y="582353"/>
              <a:ext cx="136529" cy="197023"/>
            </a:xfrm>
            <a:custGeom>
              <a:avLst/>
              <a:gdLst/>
              <a:ahLst/>
              <a:cxnLst/>
              <a:rect l="l" t="t" r="r" b="b"/>
              <a:pathLst>
                <a:path w="3110" h="4488" extrusionOk="0">
                  <a:moveTo>
                    <a:pt x="3109" y="1"/>
                  </a:moveTo>
                  <a:cubicBezTo>
                    <a:pt x="3109" y="1"/>
                    <a:pt x="3103" y="28"/>
                    <a:pt x="3092" y="79"/>
                  </a:cubicBezTo>
                  <a:cubicBezTo>
                    <a:pt x="3086" y="107"/>
                    <a:pt x="3075" y="137"/>
                    <a:pt x="3062" y="175"/>
                  </a:cubicBezTo>
                  <a:cubicBezTo>
                    <a:pt x="3058" y="195"/>
                    <a:pt x="3048" y="212"/>
                    <a:pt x="3042" y="232"/>
                  </a:cubicBezTo>
                  <a:cubicBezTo>
                    <a:pt x="3031" y="253"/>
                    <a:pt x="3024" y="277"/>
                    <a:pt x="3014" y="297"/>
                  </a:cubicBezTo>
                  <a:cubicBezTo>
                    <a:pt x="2932" y="481"/>
                    <a:pt x="2766" y="712"/>
                    <a:pt x="2507" y="926"/>
                  </a:cubicBezTo>
                  <a:cubicBezTo>
                    <a:pt x="2442" y="980"/>
                    <a:pt x="2371" y="1035"/>
                    <a:pt x="2300" y="1086"/>
                  </a:cubicBezTo>
                  <a:cubicBezTo>
                    <a:pt x="2225" y="1137"/>
                    <a:pt x="2144" y="1184"/>
                    <a:pt x="2058" y="1233"/>
                  </a:cubicBezTo>
                  <a:cubicBezTo>
                    <a:pt x="1891" y="1327"/>
                    <a:pt x="1704" y="1416"/>
                    <a:pt x="1514" y="1518"/>
                  </a:cubicBezTo>
                  <a:cubicBezTo>
                    <a:pt x="1320" y="1613"/>
                    <a:pt x="1116" y="1719"/>
                    <a:pt x="919" y="1851"/>
                  </a:cubicBezTo>
                  <a:cubicBezTo>
                    <a:pt x="891" y="1869"/>
                    <a:pt x="868" y="1886"/>
                    <a:pt x="844" y="1903"/>
                  </a:cubicBezTo>
                  <a:cubicBezTo>
                    <a:pt x="820" y="1923"/>
                    <a:pt x="792" y="1940"/>
                    <a:pt x="769" y="1957"/>
                  </a:cubicBezTo>
                  <a:cubicBezTo>
                    <a:pt x="745" y="1977"/>
                    <a:pt x="721" y="1994"/>
                    <a:pt x="698" y="2015"/>
                  </a:cubicBezTo>
                  <a:lnTo>
                    <a:pt x="626" y="2079"/>
                  </a:lnTo>
                  <a:cubicBezTo>
                    <a:pt x="534" y="2164"/>
                    <a:pt x="450" y="2256"/>
                    <a:pt x="368" y="2358"/>
                  </a:cubicBezTo>
                  <a:cubicBezTo>
                    <a:pt x="293" y="2460"/>
                    <a:pt x="225" y="2572"/>
                    <a:pt x="167" y="2692"/>
                  </a:cubicBezTo>
                  <a:cubicBezTo>
                    <a:pt x="112" y="2811"/>
                    <a:pt x="68" y="2936"/>
                    <a:pt x="45" y="3073"/>
                  </a:cubicBezTo>
                  <a:cubicBezTo>
                    <a:pt x="1" y="3338"/>
                    <a:pt x="37" y="3627"/>
                    <a:pt x="167" y="3862"/>
                  </a:cubicBezTo>
                  <a:cubicBezTo>
                    <a:pt x="293" y="4097"/>
                    <a:pt x="486" y="4270"/>
                    <a:pt x="698" y="4372"/>
                  </a:cubicBezTo>
                  <a:cubicBezTo>
                    <a:pt x="860" y="4451"/>
                    <a:pt x="1033" y="4487"/>
                    <a:pt x="1195" y="4487"/>
                  </a:cubicBezTo>
                  <a:cubicBezTo>
                    <a:pt x="1244" y="4487"/>
                    <a:pt x="1291" y="4484"/>
                    <a:pt x="1337" y="4478"/>
                  </a:cubicBezTo>
                  <a:cubicBezTo>
                    <a:pt x="1436" y="4467"/>
                    <a:pt x="1531" y="4437"/>
                    <a:pt x="1616" y="4393"/>
                  </a:cubicBezTo>
                  <a:cubicBezTo>
                    <a:pt x="1698" y="4348"/>
                    <a:pt x="1766" y="4291"/>
                    <a:pt x="1820" y="4226"/>
                  </a:cubicBezTo>
                  <a:cubicBezTo>
                    <a:pt x="1874" y="4161"/>
                    <a:pt x="1908" y="4090"/>
                    <a:pt x="1929" y="4026"/>
                  </a:cubicBezTo>
                  <a:cubicBezTo>
                    <a:pt x="1949" y="3957"/>
                    <a:pt x="1956" y="3896"/>
                    <a:pt x="1956" y="3842"/>
                  </a:cubicBezTo>
                  <a:cubicBezTo>
                    <a:pt x="1953" y="3787"/>
                    <a:pt x="1946" y="3736"/>
                    <a:pt x="1932" y="3699"/>
                  </a:cubicBezTo>
                  <a:cubicBezTo>
                    <a:pt x="1926" y="3679"/>
                    <a:pt x="1915" y="3661"/>
                    <a:pt x="1908" y="3644"/>
                  </a:cubicBezTo>
                  <a:cubicBezTo>
                    <a:pt x="1902" y="3627"/>
                    <a:pt x="1895" y="3613"/>
                    <a:pt x="1888" y="3603"/>
                  </a:cubicBezTo>
                  <a:cubicBezTo>
                    <a:pt x="1878" y="3590"/>
                    <a:pt x="1871" y="3580"/>
                    <a:pt x="1868" y="3572"/>
                  </a:cubicBezTo>
                  <a:cubicBezTo>
                    <a:pt x="1861" y="3563"/>
                    <a:pt x="1854" y="3556"/>
                    <a:pt x="1850" y="3552"/>
                  </a:cubicBezTo>
                  <a:cubicBezTo>
                    <a:pt x="1841" y="3542"/>
                    <a:pt x="1837" y="3536"/>
                    <a:pt x="1837" y="3536"/>
                  </a:cubicBezTo>
                  <a:lnTo>
                    <a:pt x="1837" y="3536"/>
                  </a:lnTo>
                  <a:cubicBezTo>
                    <a:pt x="1837" y="3536"/>
                    <a:pt x="1837" y="3542"/>
                    <a:pt x="1844" y="3556"/>
                  </a:cubicBezTo>
                  <a:cubicBezTo>
                    <a:pt x="1847" y="3563"/>
                    <a:pt x="1850" y="3569"/>
                    <a:pt x="1854" y="3580"/>
                  </a:cubicBezTo>
                  <a:cubicBezTo>
                    <a:pt x="1858" y="3590"/>
                    <a:pt x="1861" y="3600"/>
                    <a:pt x="1864" y="3613"/>
                  </a:cubicBezTo>
                  <a:cubicBezTo>
                    <a:pt x="1878" y="3661"/>
                    <a:pt x="1882" y="3743"/>
                    <a:pt x="1858" y="3831"/>
                  </a:cubicBezTo>
                  <a:cubicBezTo>
                    <a:pt x="1844" y="3872"/>
                    <a:pt x="1827" y="3919"/>
                    <a:pt x="1797" y="3964"/>
                  </a:cubicBezTo>
                  <a:cubicBezTo>
                    <a:pt x="1766" y="4008"/>
                    <a:pt x="1728" y="4049"/>
                    <a:pt x="1681" y="4079"/>
                  </a:cubicBezTo>
                  <a:cubicBezTo>
                    <a:pt x="1585" y="4148"/>
                    <a:pt x="1456" y="4181"/>
                    <a:pt x="1317" y="4181"/>
                  </a:cubicBezTo>
                  <a:cubicBezTo>
                    <a:pt x="1174" y="4178"/>
                    <a:pt x="1021" y="4128"/>
                    <a:pt x="891" y="4035"/>
                  </a:cubicBezTo>
                  <a:cubicBezTo>
                    <a:pt x="759" y="3944"/>
                    <a:pt x="646" y="3808"/>
                    <a:pt x="582" y="3658"/>
                  </a:cubicBezTo>
                  <a:lnTo>
                    <a:pt x="572" y="3627"/>
                  </a:lnTo>
                  <a:lnTo>
                    <a:pt x="561" y="3600"/>
                  </a:lnTo>
                  <a:cubicBezTo>
                    <a:pt x="552" y="3580"/>
                    <a:pt x="548" y="3559"/>
                    <a:pt x="544" y="3542"/>
                  </a:cubicBezTo>
                  <a:cubicBezTo>
                    <a:pt x="538" y="3522"/>
                    <a:pt x="534" y="3501"/>
                    <a:pt x="531" y="3481"/>
                  </a:cubicBezTo>
                  <a:cubicBezTo>
                    <a:pt x="527" y="3470"/>
                    <a:pt x="527" y="3461"/>
                    <a:pt x="524" y="3450"/>
                  </a:cubicBezTo>
                  <a:lnTo>
                    <a:pt x="521" y="3416"/>
                  </a:lnTo>
                  <a:cubicBezTo>
                    <a:pt x="514" y="3335"/>
                    <a:pt x="517" y="3246"/>
                    <a:pt x="534" y="3158"/>
                  </a:cubicBezTo>
                  <a:cubicBezTo>
                    <a:pt x="568" y="2981"/>
                    <a:pt x="636" y="2794"/>
                    <a:pt x="752" y="2627"/>
                  </a:cubicBezTo>
                  <a:cubicBezTo>
                    <a:pt x="803" y="2542"/>
                    <a:pt x="864" y="2460"/>
                    <a:pt x="932" y="2382"/>
                  </a:cubicBezTo>
                  <a:lnTo>
                    <a:pt x="987" y="2327"/>
                  </a:lnTo>
                  <a:cubicBezTo>
                    <a:pt x="1004" y="2307"/>
                    <a:pt x="1024" y="2291"/>
                    <a:pt x="1041" y="2274"/>
                  </a:cubicBezTo>
                  <a:cubicBezTo>
                    <a:pt x="1058" y="2253"/>
                    <a:pt x="1078" y="2236"/>
                    <a:pt x="1099" y="2216"/>
                  </a:cubicBezTo>
                  <a:cubicBezTo>
                    <a:pt x="1116" y="2198"/>
                    <a:pt x="1136" y="2181"/>
                    <a:pt x="1157" y="2161"/>
                  </a:cubicBezTo>
                  <a:cubicBezTo>
                    <a:pt x="1313" y="2018"/>
                    <a:pt x="1490" y="1892"/>
                    <a:pt x="1664" y="1767"/>
                  </a:cubicBezTo>
                  <a:cubicBezTo>
                    <a:pt x="1837" y="1644"/>
                    <a:pt x="2011" y="1522"/>
                    <a:pt x="2171" y="1399"/>
                  </a:cubicBezTo>
                  <a:cubicBezTo>
                    <a:pt x="2327" y="1273"/>
                    <a:pt x="2473" y="1148"/>
                    <a:pt x="2596" y="1021"/>
                  </a:cubicBezTo>
                  <a:cubicBezTo>
                    <a:pt x="2718" y="895"/>
                    <a:pt x="2817" y="766"/>
                    <a:pt x="2891" y="644"/>
                  </a:cubicBezTo>
                  <a:cubicBezTo>
                    <a:pt x="2963" y="521"/>
                    <a:pt x="3014" y="409"/>
                    <a:pt x="3045" y="311"/>
                  </a:cubicBezTo>
                  <a:cubicBezTo>
                    <a:pt x="3055" y="286"/>
                    <a:pt x="3058" y="263"/>
                    <a:pt x="3065" y="242"/>
                  </a:cubicBezTo>
                  <a:cubicBezTo>
                    <a:pt x="3072" y="219"/>
                    <a:pt x="3078" y="198"/>
                    <a:pt x="3082" y="181"/>
                  </a:cubicBezTo>
                  <a:cubicBezTo>
                    <a:pt x="3089" y="140"/>
                    <a:pt x="3096" y="110"/>
                    <a:pt x="3099" y="82"/>
                  </a:cubicBezTo>
                  <a:cubicBezTo>
                    <a:pt x="3106" y="28"/>
                    <a:pt x="3109" y="1"/>
                    <a:pt x="3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0"/>
            <p:cNvSpPr/>
            <p:nvPr/>
          </p:nvSpPr>
          <p:spPr>
            <a:xfrm>
              <a:off x="505731" y="503068"/>
              <a:ext cx="113306" cy="147504"/>
            </a:xfrm>
            <a:custGeom>
              <a:avLst/>
              <a:gdLst/>
              <a:ahLst/>
              <a:cxnLst/>
              <a:rect l="l" t="t" r="r" b="b"/>
              <a:pathLst>
                <a:path w="2581" h="3360" extrusionOk="0">
                  <a:moveTo>
                    <a:pt x="1715" y="1"/>
                  </a:moveTo>
                  <a:cubicBezTo>
                    <a:pt x="1569" y="1"/>
                    <a:pt x="1413" y="11"/>
                    <a:pt x="1246" y="48"/>
                  </a:cubicBezTo>
                  <a:cubicBezTo>
                    <a:pt x="1083" y="86"/>
                    <a:pt x="913" y="150"/>
                    <a:pt x="753" y="255"/>
                  </a:cubicBezTo>
                  <a:cubicBezTo>
                    <a:pt x="593" y="354"/>
                    <a:pt x="443" y="491"/>
                    <a:pt x="324" y="657"/>
                  </a:cubicBezTo>
                  <a:cubicBezTo>
                    <a:pt x="205" y="820"/>
                    <a:pt x="117" y="1007"/>
                    <a:pt x="62" y="1202"/>
                  </a:cubicBezTo>
                  <a:cubicBezTo>
                    <a:pt x="52" y="1252"/>
                    <a:pt x="39" y="1304"/>
                    <a:pt x="32" y="1351"/>
                  </a:cubicBezTo>
                  <a:cubicBezTo>
                    <a:pt x="25" y="1403"/>
                    <a:pt x="15" y="1450"/>
                    <a:pt x="12" y="1500"/>
                  </a:cubicBezTo>
                  <a:cubicBezTo>
                    <a:pt x="1" y="1599"/>
                    <a:pt x="1" y="1701"/>
                    <a:pt x="12" y="1800"/>
                  </a:cubicBezTo>
                  <a:cubicBezTo>
                    <a:pt x="25" y="1994"/>
                    <a:pt x="73" y="2185"/>
                    <a:pt x="144" y="2354"/>
                  </a:cubicBezTo>
                  <a:cubicBezTo>
                    <a:pt x="212" y="2525"/>
                    <a:pt x="307" y="2678"/>
                    <a:pt x="412" y="2807"/>
                  </a:cubicBezTo>
                  <a:cubicBezTo>
                    <a:pt x="519" y="2937"/>
                    <a:pt x="637" y="3042"/>
                    <a:pt x="756" y="3123"/>
                  </a:cubicBezTo>
                  <a:cubicBezTo>
                    <a:pt x="872" y="3205"/>
                    <a:pt x="995" y="3260"/>
                    <a:pt x="1103" y="3293"/>
                  </a:cubicBezTo>
                  <a:cubicBezTo>
                    <a:pt x="1158" y="3314"/>
                    <a:pt x="1208" y="3321"/>
                    <a:pt x="1257" y="3334"/>
                  </a:cubicBezTo>
                  <a:cubicBezTo>
                    <a:pt x="1280" y="3337"/>
                    <a:pt x="1304" y="3341"/>
                    <a:pt x="1328" y="3345"/>
                  </a:cubicBezTo>
                  <a:cubicBezTo>
                    <a:pt x="1348" y="3348"/>
                    <a:pt x="1368" y="3351"/>
                    <a:pt x="1389" y="3351"/>
                  </a:cubicBezTo>
                  <a:cubicBezTo>
                    <a:pt x="1430" y="3355"/>
                    <a:pt x="1464" y="3355"/>
                    <a:pt x="1494" y="3358"/>
                  </a:cubicBezTo>
                  <a:cubicBezTo>
                    <a:pt x="1505" y="3359"/>
                    <a:pt x="1514" y="3360"/>
                    <a:pt x="1524" y="3360"/>
                  </a:cubicBezTo>
                  <a:cubicBezTo>
                    <a:pt x="1542" y="3360"/>
                    <a:pt x="1559" y="3358"/>
                    <a:pt x="1573" y="3358"/>
                  </a:cubicBezTo>
                  <a:lnTo>
                    <a:pt x="1637" y="3358"/>
                  </a:lnTo>
                  <a:cubicBezTo>
                    <a:pt x="1637" y="3358"/>
                    <a:pt x="1613" y="3355"/>
                    <a:pt x="1573" y="3348"/>
                  </a:cubicBezTo>
                  <a:cubicBezTo>
                    <a:pt x="1555" y="3345"/>
                    <a:pt x="1528" y="3337"/>
                    <a:pt x="1502" y="3328"/>
                  </a:cubicBezTo>
                  <a:cubicBezTo>
                    <a:pt x="1471" y="3321"/>
                    <a:pt x="1440" y="3307"/>
                    <a:pt x="1403" y="3293"/>
                  </a:cubicBezTo>
                  <a:cubicBezTo>
                    <a:pt x="1368" y="3280"/>
                    <a:pt x="1328" y="3263"/>
                    <a:pt x="1287" y="3243"/>
                  </a:cubicBezTo>
                  <a:cubicBezTo>
                    <a:pt x="1249" y="3219"/>
                    <a:pt x="1205" y="3199"/>
                    <a:pt x="1161" y="3168"/>
                  </a:cubicBezTo>
                  <a:cubicBezTo>
                    <a:pt x="1141" y="3154"/>
                    <a:pt x="1117" y="3141"/>
                    <a:pt x="1097" y="3123"/>
                  </a:cubicBezTo>
                  <a:cubicBezTo>
                    <a:pt x="1073" y="3106"/>
                    <a:pt x="1053" y="3089"/>
                    <a:pt x="1029" y="3072"/>
                  </a:cubicBezTo>
                  <a:cubicBezTo>
                    <a:pt x="988" y="3035"/>
                    <a:pt x="940" y="2998"/>
                    <a:pt x="899" y="2950"/>
                  </a:cubicBezTo>
                  <a:cubicBezTo>
                    <a:pt x="811" y="2865"/>
                    <a:pt x="732" y="2756"/>
                    <a:pt x="665" y="2634"/>
                  </a:cubicBezTo>
                  <a:cubicBezTo>
                    <a:pt x="600" y="2511"/>
                    <a:pt x="549" y="2375"/>
                    <a:pt x="511" y="2229"/>
                  </a:cubicBezTo>
                  <a:cubicBezTo>
                    <a:pt x="474" y="2086"/>
                    <a:pt x="457" y="1933"/>
                    <a:pt x="457" y="1780"/>
                  </a:cubicBezTo>
                  <a:lnTo>
                    <a:pt x="461" y="1722"/>
                  </a:lnTo>
                  <a:cubicBezTo>
                    <a:pt x="461" y="1701"/>
                    <a:pt x="464" y="1684"/>
                    <a:pt x="464" y="1664"/>
                  </a:cubicBezTo>
                  <a:cubicBezTo>
                    <a:pt x="464" y="1647"/>
                    <a:pt x="464" y="1627"/>
                    <a:pt x="467" y="1607"/>
                  </a:cubicBezTo>
                  <a:lnTo>
                    <a:pt x="474" y="1552"/>
                  </a:lnTo>
                  <a:cubicBezTo>
                    <a:pt x="478" y="1511"/>
                    <a:pt x="484" y="1474"/>
                    <a:pt x="491" y="1436"/>
                  </a:cubicBezTo>
                  <a:cubicBezTo>
                    <a:pt x="498" y="1398"/>
                    <a:pt x="511" y="1365"/>
                    <a:pt x="519" y="1327"/>
                  </a:cubicBezTo>
                  <a:cubicBezTo>
                    <a:pt x="555" y="1181"/>
                    <a:pt x="621" y="1042"/>
                    <a:pt x="698" y="919"/>
                  </a:cubicBezTo>
                  <a:cubicBezTo>
                    <a:pt x="780" y="797"/>
                    <a:pt x="882" y="688"/>
                    <a:pt x="995" y="599"/>
                  </a:cubicBezTo>
                  <a:cubicBezTo>
                    <a:pt x="1106" y="511"/>
                    <a:pt x="1229" y="436"/>
                    <a:pt x="1355" y="382"/>
                  </a:cubicBezTo>
                  <a:cubicBezTo>
                    <a:pt x="1481" y="324"/>
                    <a:pt x="1607" y="286"/>
                    <a:pt x="1729" y="266"/>
                  </a:cubicBezTo>
                  <a:cubicBezTo>
                    <a:pt x="1852" y="249"/>
                    <a:pt x="1968" y="239"/>
                    <a:pt x="2070" y="239"/>
                  </a:cubicBezTo>
                  <a:cubicBezTo>
                    <a:pt x="2124" y="239"/>
                    <a:pt x="2172" y="242"/>
                    <a:pt x="2216" y="246"/>
                  </a:cubicBezTo>
                  <a:cubicBezTo>
                    <a:pt x="2260" y="249"/>
                    <a:pt x="2304" y="255"/>
                    <a:pt x="2342" y="263"/>
                  </a:cubicBezTo>
                  <a:cubicBezTo>
                    <a:pt x="2379" y="269"/>
                    <a:pt x="2413" y="276"/>
                    <a:pt x="2444" y="280"/>
                  </a:cubicBezTo>
                  <a:cubicBezTo>
                    <a:pt x="2471" y="286"/>
                    <a:pt x="2494" y="293"/>
                    <a:pt x="2515" y="300"/>
                  </a:cubicBezTo>
                  <a:cubicBezTo>
                    <a:pt x="2556" y="310"/>
                    <a:pt x="2580" y="317"/>
                    <a:pt x="2580" y="317"/>
                  </a:cubicBezTo>
                  <a:cubicBezTo>
                    <a:pt x="2580" y="317"/>
                    <a:pt x="2560" y="304"/>
                    <a:pt x="2525" y="280"/>
                  </a:cubicBezTo>
                  <a:cubicBezTo>
                    <a:pt x="2508" y="266"/>
                    <a:pt x="2488" y="249"/>
                    <a:pt x="2464" y="232"/>
                  </a:cubicBezTo>
                  <a:cubicBezTo>
                    <a:pt x="2437" y="215"/>
                    <a:pt x="2406" y="198"/>
                    <a:pt x="2372" y="178"/>
                  </a:cubicBezTo>
                  <a:cubicBezTo>
                    <a:pt x="2335" y="161"/>
                    <a:pt x="2294" y="140"/>
                    <a:pt x="2249" y="120"/>
                  </a:cubicBezTo>
                  <a:cubicBezTo>
                    <a:pt x="2202" y="103"/>
                    <a:pt x="2155" y="82"/>
                    <a:pt x="2097" y="65"/>
                  </a:cubicBezTo>
                  <a:cubicBezTo>
                    <a:pt x="1988" y="31"/>
                    <a:pt x="1858" y="4"/>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0"/>
            <p:cNvSpPr/>
            <p:nvPr/>
          </p:nvSpPr>
          <p:spPr>
            <a:xfrm>
              <a:off x="520701" y="666291"/>
              <a:ext cx="64709" cy="100663"/>
            </a:xfrm>
            <a:custGeom>
              <a:avLst/>
              <a:gdLst/>
              <a:ahLst/>
              <a:cxnLst/>
              <a:rect l="l" t="t" r="r" b="b"/>
              <a:pathLst>
                <a:path w="1474" h="2293" extrusionOk="0">
                  <a:moveTo>
                    <a:pt x="1293" y="1"/>
                  </a:moveTo>
                  <a:cubicBezTo>
                    <a:pt x="1232" y="4"/>
                    <a:pt x="1161" y="4"/>
                    <a:pt x="1079" y="7"/>
                  </a:cubicBezTo>
                  <a:cubicBezTo>
                    <a:pt x="997" y="11"/>
                    <a:pt x="905" y="21"/>
                    <a:pt x="806" y="38"/>
                  </a:cubicBezTo>
                  <a:cubicBezTo>
                    <a:pt x="756" y="45"/>
                    <a:pt x="704" y="55"/>
                    <a:pt x="650" y="68"/>
                  </a:cubicBezTo>
                  <a:cubicBezTo>
                    <a:pt x="596" y="79"/>
                    <a:pt x="538" y="96"/>
                    <a:pt x="476" y="117"/>
                  </a:cubicBezTo>
                  <a:cubicBezTo>
                    <a:pt x="418" y="140"/>
                    <a:pt x="357" y="170"/>
                    <a:pt x="300" y="219"/>
                  </a:cubicBezTo>
                  <a:cubicBezTo>
                    <a:pt x="239" y="263"/>
                    <a:pt x="184" y="330"/>
                    <a:pt x="157" y="412"/>
                  </a:cubicBezTo>
                  <a:cubicBezTo>
                    <a:pt x="123" y="508"/>
                    <a:pt x="123" y="613"/>
                    <a:pt x="160" y="712"/>
                  </a:cubicBezTo>
                  <a:cubicBezTo>
                    <a:pt x="181" y="759"/>
                    <a:pt x="205" y="811"/>
                    <a:pt x="242" y="851"/>
                  </a:cubicBezTo>
                  <a:cubicBezTo>
                    <a:pt x="263" y="872"/>
                    <a:pt x="283" y="892"/>
                    <a:pt x="307" y="909"/>
                  </a:cubicBezTo>
                  <a:lnTo>
                    <a:pt x="313" y="916"/>
                  </a:lnTo>
                  <a:lnTo>
                    <a:pt x="320" y="919"/>
                  </a:lnTo>
                  <a:lnTo>
                    <a:pt x="320" y="922"/>
                  </a:lnTo>
                  <a:lnTo>
                    <a:pt x="316" y="922"/>
                  </a:lnTo>
                  <a:lnTo>
                    <a:pt x="316" y="926"/>
                  </a:lnTo>
                  <a:lnTo>
                    <a:pt x="320" y="926"/>
                  </a:lnTo>
                  <a:lnTo>
                    <a:pt x="310" y="933"/>
                  </a:lnTo>
                  <a:lnTo>
                    <a:pt x="296" y="953"/>
                  </a:lnTo>
                  <a:cubicBezTo>
                    <a:pt x="252" y="1001"/>
                    <a:pt x="211" y="1052"/>
                    <a:pt x="174" y="1106"/>
                  </a:cubicBezTo>
                  <a:cubicBezTo>
                    <a:pt x="137" y="1164"/>
                    <a:pt x="102" y="1222"/>
                    <a:pt x="76" y="1286"/>
                  </a:cubicBezTo>
                  <a:cubicBezTo>
                    <a:pt x="62" y="1318"/>
                    <a:pt x="51" y="1351"/>
                    <a:pt x="38" y="1382"/>
                  </a:cubicBezTo>
                  <a:cubicBezTo>
                    <a:pt x="31" y="1415"/>
                    <a:pt x="21" y="1450"/>
                    <a:pt x="18" y="1484"/>
                  </a:cubicBezTo>
                  <a:cubicBezTo>
                    <a:pt x="4" y="1558"/>
                    <a:pt x="0" y="1637"/>
                    <a:pt x="14" y="1709"/>
                  </a:cubicBezTo>
                  <a:cubicBezTo>
                    <a:pt x="24" y="1780"/>
                    <a:pt x="41" y="1844"/>
                    <a:pt x="65" y="1902"/>
                  </a:cubicBezTo>
                  <a:cubicBezTo>
                    <a:pt x="79" y="1933"/>
                    <a:pt x="92" y="1963"/>
                    <a:pt x="109" y="1991"/>
                  </a:cubicBezTo>
                  <a:cubicBezTo>
                    <a:pt x="123" y="2021"/>
                    <a:pt x="140" y="2048"/>
                    <a:pt x="160" y="2076"/>
                  </a:cubicBezTo>
                  <a:cubicBezTo>
                    <a:pt x="198" y="2127"/>
                    <a:pt x="239" y="2171"/>
                    <a:pt x="286" y="2208"/>
                  </a:cubicBezTo>
                  <a:cubicBezTo>
                    <a:pt x="334" y="2246"/>
                    <a:pt x="391" y="2277"/>
                    <a:pt x="453" y="2287"/>
                  </a:cubicBezTo>
                  <a:cubicBezTo>
                    <a:pt x="471" y="2291"/>
                    <a:pt x="490" y="2293"/>
                    <a:pt x="509" y="2293"/>
                  </a:cubicBezTo>
                  <a:cubicBezTo>
                    <a:pt x="549" y="2293"/>
                    <a:pt x="587" y="2284"/>
                    <a:pt x="619" y="2273"/>
                  </a:cubicBezTo>
                  <a:cubicBezTo>
                    <a:pt x="671" y="2256"/>
                    <a:pt x="708" y="2225"/>
                    <a:pt x="735" y="2195"/>
                  </a:cubicBezTo>
                  <a:cubicBezTo>
                    <a:pt x="762" y="2164"/>
                    <a:pt x="783" y="2134"/>
                    <a:pt x="796" y="2109"/>
                  </a:cubicBezTo>
                  <a:cubicBezTo>
                    <a:pt x="823" y="2052"/>
                    <a:pt x="837" y="2007"/>
                    <a:pt x="847" y="1977"/>
                  </a:cubicBezTo>
                  <a:cubicBezTo>
                    <a:pt x="854" y="1943"/>
                    <a:pt x="861" y="1930"/>
                    <a:pt x="861" y="1930"/>
                  </a:cubicBezTo>
                  <a:lnTo>
                    <a:pt x="861" y="1930"/>
                  </a:lnTo>
                  <a:cubicBezTo>
                    <a:pt x="861" y="1930"/>
                    <a:pt x="847" y="1940"/>
                    <a:pt x="827" y="1967"/>
                  </a:cubicBezTo>
                  <a:cubicBezTo>
                    <a:pt x="806" y="1991"/>
                    <a:pt x="776" y="2025"/>
                    <a:pt x="735" y="2059"/>
                  </a:cubicBezTo>
                  <a:cubicBezTo>
                    <a:pt x="698" y="2096"/>
                    <a:pt x="640" y="2134"/>
                    <a:pt x="582" y="2137"/>
                  </a:cubicBezTo>
                  <a:cubicBezTo>
                    <a:pt x="579" y="2137"/>
                    <a:pt x="576" y="2137"/>
                    <a:pt x="572" y="2137"/>
                  </a:cubicBezTo>
                  <a:cubicBezTo>
                    <a:pt x="519" y="2137"/>
                    <a:pt x="470" y="2111"/>
                    <a:pt x="418" y="2059"/>
                  </a:cubicBezTo>
                  <a:cubicBezTo>
                    <a:pt x="391" y="2032"/>
                    <a:pt x="368" y="1998"/>
                    <a:pt x="351" y="1957"/>
                  </a:cubicBezTo>
                  <a:cubicBezTo>
                    <a:pt x="330" y="1916"/>
                    <a:pt x="316" y="1878"/>
                    <a:pt x="307" y="1828"/>
                  </a:cubicBezTo>
                  <a:cubicBezTo>
                    <a:pt x="296" y="1780"/>
                    <a:pt x="289" y="1729"/>
                    <a:pt x="289" y="1681"/>
                  </a:cubicBezTo>
                  <a:cubicBezTo>
                    <a:pt x="289" y="1633"/>
                    <a:pt x="296" y="1589"/>
                    <a:pt x="307" y="1542"/>
                  </a:cubicBezTo>
                  <a:cubicBezTo>
                    <a:pt x="313" y="1522"/>
                    <a:pt x="320" y="1501"/>
                    <a:pt x="327" y="1481"/>
                  </a:cubicBezTo>
                  <a:cubicBezTo>
                    <a:pt x="337" y="1460"/>
                    <a:pt x="344" y="1440"/>
                    <a:pt x="357" y="1415"/>
                  </a:cubicBezTo>
                  <a:cubicBezTo>
                    <a:pt x="378" y="1375"/>
                    <a:pt x="405" y="1334"/>
                    <a:pt x="436" y="1293"/>
                  </a:cubicBezTo>
                  <a:cubicBezTo>
                    <a:pt x="467" y="1252"/>
                    <a:pt x="500" y="1215"/>
                    <a:pt x="538" y="1175"/>
                  </a:cubicBezTo>
                  <a:lnTo>
                    <a:pt x="552" y="1161"/>
                  </a:lnTo>
                  <a:lnTo>
                    <a:pt x="561" y="1150"/>
                  </a:lnTo>
                  <a:cubicBezTo>
                    <a:pt x="569" y="1144"/>
                    <a:pt x="572" y="1140"/>
                    <a:pt x="578" y="1134"/>
                  </a:cubicBezTo>
                  <a:lnTo>
                    <a:pt x="643" y="1073"/>
                  </a:lnTo>
                  <a:cubicBezTo>
                    <a:pt x="688" y="1028"/>
                    <a:pt x="735" y="987"/>
                    <a:pt x="779" y="946"/>
                  </a:cubicBezTo>
                  <a:cubicBezTo>
                    <a:pt x="765" y="922"/>
                    <a:pt x="752" y="895"/>
                    <a:pt x="735" y="872"/>
                  </a:cubicBezTo>
                  <a:cubicBezTo>
                    <a:pt x="725" y="851"/>
                    <a:pt x="712" y="834"/>
                    <a:pt x="701" y="814"/>
                  </a:cubicBezTo>
                  <a:lnTo>
                    <a:pt x="701" y="811"/>
                  </a:lnTo>
                  <a:lnTo>
                    <a:pt x="698" y="811"/>
                  </a:lnTo>
                  <a:cubicBezTo>
                    <a:pt x="698" y="807"/>
                    <a:pt x="694" y="807"/>
                    <a:pt x="694" y="803"/>
                  </a:cubicBezTo>
                  <a:cubicBezTo>
                    <a:pt x="684" y="790"/>
                    <a:pt x="657" y="753"/>
                    <a:pt x="606" y="668"/>
                  </a:cubicBezTo>
                  <a:lnTo>
                    <a:pt x="552" y="677"/>
                  </a:lnTo>
                  <a:cubicBezTo>
                    <a:pt x="549" y="679"/>
                    <a:pt x="548" y="679"/>
                    <a:pt x="547" y="679"/>
                  </a:cubicBezTo>
                  <a:cubicBezTo>
                    <a:pt x="545" y="679"/>
                    <a:pt x="544" y="677"/>
                    <a:pt x="541" y="677"/>
                  </a:cubicBezTo>
                  <a:lnTo>
                    <a:pt x="531" y="677"/>
                  </a:lnTo>
                  <a:lnTo>
                    <a:pt x="514" y="674"/>
                  </a:lnTo>
                  <a:lnTo>
                    <a:pt x="500" y="671"/>
                  </a:lnTo>
                  <a:lnTo>
                    <a:pt x="490" y="671"/>
                  </a:lnTo>
                  <a:lnTo>
                    <a:pt x="484" y="668"/>
                  </a:lnTo>
                  <a:cubicBezTo>
                    <a:pt x="484" y="668"/>
                    <a:pt x="480" y="668"/>
                    <a:pt x="476" y="664"/>
                  </a:cubicBezTo>
                  <a:lnTo>
                    <a:pt x="473" y="664"/>
                  </a:lnTo>
                  <a:cubicBezTo>
                    <a:pt x="467" y="660"/>
                    <a:pt x="456" y="654"/>
                    <a:pt x="449" y="651"/>
                  </a:cubicBezTo>
                  <a:cubicBezTo>
                    <a:pt x="436" y="640"/>
                    <a:pt x="423" y="624"/>
                    <a:pt x="409" y="606"/>
                  </a:cubicBezTo>
                  <a:cubicBezTo>
                    <a:pt x="391" y="569"/>
                    <a:pt x="385" y="525"/>
                    <a:pt x="391" y="487"/>
                  </a:cubicBezTo>
                  <a:cubicBezTo>
                    <a:pt x="402" y="450"/>
                    <a:pt x="418" y="415"/>
                    <a:pt x="449" y="382"/>
                  </a:cubicBezTo>
                  <a:cubicBezTo>
                    <a:pt x="476" y="348"/>
                    <a:pt x="517" y="321"/>
                    <a:pt x="561" y="293"/>
                  </a:cubicBezTo>
                  <a:cubicBezTo>
                    <a:pt x="647" y="242"/>
                    <a:pt x="749" y="208"/>
                    <a:pt x="841" y="178"/>
                  </a:cubicBezTo>
                  <a:cubicBezTo>
                    <a:pt x="1024" y="120"/>
                    <a:pt x="1184" y="65"/>
                    <a:pt x="1296" y="41"/>
                  </a:cubicBezTo>
                  <a:cubicBezTo>
                    <a:pt x="1351" y="28"/>
                    <a:pt x="1398" y="18"/>
                    <a:pt x="1429" y="15"/>
                  </a:cubicBezTo>
                  <a:cubicBezTo>
                    <a:pt x="1459" y="7"/>
                    <a:pt x="1473" y="7"/>
                    <a:pt x="1473" y="7"/>
                  </a:cubicBezTo>
                  <a:cubicBezTo>
                    <a:pt x="1473" y="7"/>
                    <a:pt x="1409" y="4"/>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0"/>
            <p:cNvSpPr/>
            <p:nvPr/>
          </p:nvSpPr>
          <p:spPr>
            <a:xfrm>
              <a:off x="657628" y="443583"/>
              <a:ext cx="182975" cy="97282"/>
            </a:xfrm>
            <a:custGeom>
              <a:avLst/>
              <a:gdLst/>
              <a:ahLst/>
              <a:cxnLst/>
              <a:rect l="l" t="t" r="r" b="b"/>
              <a:pathLst>
                <a:path w="4168" h="2216" extrusionOk="0">
                  <a:moveTo>
                    <a:pt x="2840" y="0"/>
                  </a:moveTo>
                  <a:cubicBezTo>
                    <a:pt x="2754" y="0"/>
                    <a:pt x="2670" y="7"/>
                    <a:pt x="2590" y="18"/>
                  </a:cubicBezTo>
                  <a:cubicBezTo>
                    <a:pt x="2467" y="32"/>
                    <a:pt x="2348" y="59"/>
                    <a:pt x="2235" y="94"/>
                  </a:cubicBezTo>
                  <a:cubicBezTo>
                    <a:pt x="2008" y="158"/>
                    <a:pt x="1807" y="250"/>
                    <a:pt x="1617" y="342"/>
                  </a:cubicBezTo>
                  <a:cubicBezTo>
                    <a:pt x="1524" y="390"/>
                    <a:pt x="1430" y="437"/>
                    <a:pt x="1348" y="485"/>
                  </a:cubicBezTo>
                  <a:cubicBezTo>
                    <a:pt x="1263" y="533"/>
                    <a:pt x="1181" y="580"/>
                    <a:pt x="1100" y="621"/>
                  </a:cubicBezTo>
                  <a:cubicBezTo>
                    <a:pt x="943" y="706"/>
                    <a:pt x="797" y="778"/>
                    <a:pt x="661" y="825"/>
                  </a:cubicBezTo>
                  <a:cubicBezTo>
                    <a:pt x="533" y="870"/>
                    <a:pt x="417" y="893"/>
                    <a:pt x="316" y="893"/>
                  </a:cubicBezTo>
                  <a:cubicBezTo>
                    <a:pt x="309" y="893"/>
                    <a:pt x="303" y="893"/>
                    <a:pt x="296" y="893"/>
                  </a:cubicBezTo>
                  <a:cubicBezTo>
                    <a:pt x="290" y="893"/>
                    <a:pt x="284" y="893"/>
                    <a:pt x="277" y="893"/>
                  </a:cubicBezTo>
                  <a:cubicBezTo>
                    <a:pt x="184" y="893"/>
                    <a:pt x="110" y="871"/>
                    <a:pt x="62" y="855"/>
                  </a:cubicBezTo>
                  <a:cubicBezTo>
                    <a:pt x="34" y="845"/>
                    <a:pt x="14" y="839"/>
                    <a:pt x="1" y="832"/>
                  </a:cubicBezTo>
                  <a:lnTo>
                    <a:pt x="1" y="832"/>
                  </a:lnTo>
                  <a:cubicBezTo>
                    <a:pt x="14" y="839"/>
                    <a:pt x="31" y="852"/>
                    <a:pt x="59" y="863"/>
                  </a:cubicBezTo>
                  <a:cubicBezTo>
                    <a:pt x="109" y="886"/>
                    <a:pt x="188" y="921"/>
                    <a:pt x="296" y="930"/>
                  </a:cubicBezTo>
                  <a:cubicBezTo>
                    <a:pt x="327" y="934"/>
                    <a:pt x="359" y="936"/>
                    <a:pt x="393" y="936"/>
                  </a:cubicBezTo>
                  <a:cubicBezTo>
                    <a:pt x="479" y="936"/>
                    <a:pt x="577" y="924"/>
                    <a:pt x="681" y="900"/>
                  </a:cubicBezTo>
                  <a:cubicBezTo>
                    <a:pt x="830" y="869"/>
                    <a:pt x="990" y="811"/>
                    <a:pt x="1157" y="740"/>
                  </a:cubicBezTo>
                  <a:cubicBezTo>
                    <a:pt x="1239" y="703"/>
                    <a:pt x="1328" y="665"/>
                    <a:pt x="1416" y="624"/>
                  </a:cubicBezTo>
                  <a:cubicBezTo>
                    <a:pt x="1504" y="587"/>
                    <a:pt x="1596" y="546"/>
                    <a:pt x="1692" y="512"/>
                  </a:cubicBezTo>
                  <a:cubicBezTo>
                    <a:pt x="1882" y="437"/>
                    <a:pt x="2086" y="365"/>
                    <a:pt x="2293" y="315"/>
                  </a:cubicBezTo>
                  <a:cubicBezTo>
                    <a:pt x="2464" y="271"/>
                    <a:pt x="2642" y="242"/>
                    <a:pt x="2821" y="242"/>
                  </a:cubicBezTo>
                  <a:cubicBezTo>
                    <a:pt x="2863" y="242"/>
                    <a:pt x="2905" y="244"/>
                    <a:pt x="2947" y="247"/>
                  </a:cubicBezTo>
                  <a:cubicBezTo>
                    <a:pt x="3164" y="263"/>
                    <a:pt x="3382" y="329"/>
                    <a:pt x="3565" y="444"/>
                  </a:cubicBezTo>
                  <a:cubicBezTo>
                    <a:pt x="3658" y="502"/>
                    <a:pt x="3736" y="570"/>
                    <a:pt x="3794" y="659"/>
                  </a:cubicBezTo>
                  <a:cubicBezTo>
                    <a:pt x="3858" y="743"/>
                    <a:pt x="3896" y="845"/>
                    <a:pt x="3920" y="948"/>
                  </a:cubicBezTo>
                  <a:cubicBezTo>
                    <a:pt x="3964" y="1158"/>
                    <a:pt x="3940" y="1383"/>
                    <a:pt x="3868" y="1577"/>
                  </a:cubicBezTo>
                  <a:cubicBezTo>
                    <a:pt x="3831" y="1676"/>
                    <a:pt x="3780" y="1764"/>
                    <a:pt x="3719" y="1842"/>
                  </a:cubicBezTo>
                  <a:cubicBezTo>
                    <a:pt x="3658" y="1917"/>
                    <a:pt x="3582" y="1978"/>
                    <a:pt x="3501" y="2015"/>
                  </a:cubicBezTo>
                  <a:cubicBezTo>
                    <a:pt x="3418" y="2056"/>
                    <a:pt x="3331" y="2074"/>
                    <a:pt x="3244" y="2074"/>
                  </a:cubicBezTo>
                  <a:cubicBezTo>
                    <a:pt x="3156" y="2074"/>
                    <a:pt x="3070" y="2055"/>
                    <a:pt x="2991" y="2023"/>
                  </a:cubicBezTo>
                  <a:cubicBezTo>
                    <a:pt x="2950" y="2009"/>
                    <a:pt x="2916" y="1992"/>
                    <a:pt x="2882" y="1971"/>
                  </a:cubicBezTo>
                  <a:cubicBezTo>
                    <a:pt x="2865" y="1962"/>
                    <a:pt x="2848" y="1951"/>
                    <a:pt x="2831" y="1941"/>
                  </a:cubicBezTo>
                  <a:cubicBezTo>
                    <a:pt x="2818" y="1927"/>
                    <a:pt x="2804" y="1913"/>
                    <a:pt x="2790" y="1904"/>
                  </a:cubicBezTo>
                  <a:cubicBezTo>
                    <a:pt x="2733" y="1852"/>
                    <a:pt x="2688" y="1794"/>
                    <a:pt x="2654" y="1733"/>
                  </a:cubicBezTo>
                  <a:cubicBezTo>
                    <a:pt x="2620" y="1672"/>
                    <a:pt x="2596" y="1610"/>
                    <a:pt x="2579" y="1553"/>
                  </a:cubicBezTo>
                  <a:cubicBezTo>
                    <a:pt x="2565" y="1495"/>
                    <a:pt x="2559" y="1437"/>
                    <a:pt x="2562" y="1386"/>
                  </a:cubicBezTo>
                  <a:cubicBezTo>
                    <a:pt x="2559" y="1288"/>
                    <a:pt x="2582" y="1206"/>
                    <a:pt x="2606" y="1155"/>
                  </a:cubicBezTo>
                  <a:cubicBezTo>
                    <a:pt x="2617" y="1128"/>
                    <a:pt x="2626" y="1111"/>
                    <a:pt x="2634" y="1097"/>
                  </a:cubicBezTo>
                  <a:cubicBezTo>
                    <a:pt x="2640" y="1084"/>
                    <a:pt x="2644" y="1080"/>
                    <a:pt x="2644" y="1080"/>
                  </a:cubicBezTo>
                  <a:lnTo>
                    <a:pt x="2644" y="1080"/>
                  </a:lnTo>
                  <a:cubicBezTo>
                    <a:pt x="2644" y="1080"/>
                    <a:pt x="2640" y="1084"/>
                    <a:pt x="2631" y="1097"/>
                  </a:cubicBezTo>
                  <a:cubicBezTo>
                    <a:pt x="2623" y="1108"/>
                    <a:pt x="2606" y="1125"/>
                    <a:pt x="2593" y="1148"/>
                  </a:cubicBezTo>
                  <a:cubicBezTo>
                    <a:pt x="2562" y="1196"/>
                    <a:pt x="2524" y="1274"/>
                    <a:pt x="2511" y="1383"/>
                  </a:cubicBezTo>
                  <a:cubicBezTo>
                    <a:pt x="2504" y="1437"/>
                    <a:pt x="2504" y="1499"/>
                    <a:pt x="2515" y="1566"/>
                  </a:cubicBezTo>
                  <a:cubicBezTo>
                    <a:pt x="2524" y="1631"/>
                    <a:pt x="2542" y="1703"/>
                    <a:pt x="2573" y="1774"/>
                  </a:cubicBezTo>
                  <a:cubicBezTo>
                    <a:pt x="2606" y="1846"/>
                    <a:pt x="2651" y="1917"/>
                    <a:pt x="2712" y="1982"/>
                  </a:cubicBezTo>
                  <a:cubicBezTo>
                    <a:pt x="2725" y="1998"/>
                    <a:pt x="2742" y="2012"/>
                    <a:pt x="2760" y="2029"/>
                  </a:cubicBezTo>
                  <a:cubicBezTo>
                    <a:pt x="2777" y="2043"/>
                    <a:pt x="2797" y="2056"/>
                    <a:pt x="2814" y="2073"/>
                  </a:cubicBezTo>
                  <a:cubicBezTo>
                    <a:pt x="2855" y="2097"/>
                    <a:pt x="2899" y="2125"/>
                    <a:pt x="2943" y="2141"/>
                  </a:cubicBezTo>
                  <a:cubicBezTo>
                    <a:pt x="2984" y="2162"/>
                    <a:pt x="3031" y="2175"/>
                    <a:pt x="3083" y="2189"/>
                  </a:cubicBezTo>
                  <a:cubicBezTo>
                    <a:pt x="3107" y="2196"/>
                    <a:pt x="3130" y="2199"/>
                    <a:pt x="3157" y="2206"/>
                  </a:cubicBezTo>
                  <a:cubicBezTo>
                    <a:pt x="3182" y="2213"/>
                    <a:pt x="3209" y="2213"/>
                    <a:pt x="3236" y="2213"/>
                  </a:cubicBezTo>
                  <a:cubicBezTo>
                    <a:pt x="3256" y="2215"/>
                    <a:pt x="3276" y="2216"/>
                    <a:pt x="3296" y="2216"/>
                  </a:cubicBezTo>
                  <a:cubicBezTo>
                    <a:pt x="3386" y="2216"/>
                    <a:pt x="3477" y="2198"/>
                    <a:pt x="3565" y="2158"/>
                  </a:cubicBezTo>
                  <a:cubicBezTo>
                    <a:pt x="3671" y="2114"/>
                    <a:pt x="3766" y="2039"/>
                    <a:pt x="3848" y="1951"/>
                  </a:cubicBezTo>
                  <a:cubicBezTo>
                    <a:pt x="3926" y="1863"/>
                    <a:pt x="3991" y="1757"/>
                    <a:pt x="4039" y="1645"/>
                  </a:cubicBezTo>
                  <a:cubicBezTo>
                    <a:pt x="4134" y="1420"/>
                    <a:pt x="4168" y="1161"/>
                    <a:pt x="4116" y="907"/>
                  </a:cubicBezTo>
                  <a:cubicBezTo>
                    <a:pt x="4093" y="781"/>
                    <a:pt x="4042" y="655"/>
                    <a:pt x="3974" y="539"/>
                  </a:cubicBezTo>
                  <a:cubicBezTo>
                    <a:pt x="3903" y="427"/>
                    <a:pt x="3800" y="325"/>
                    <a:pt x="3695" y="250"/>
                  </a:cubicBezTo>
                  <a:cubicBezTo>
                    <a:pt x="3586" y="172"/>
                    <a:pt x="3467" y="114"/>
                    <a:pt x="3341" y="76"/>
                  </a:cubicBezTo>
                  <a:cubicBezTo>
                    <a:pt x="3215" y="36"/>
                    <a:pt x="3089" y="15"/>
                    <a:pt x="2964" y="5"/>
                  </a:cubicBezTo>
                  <a:cubicBezTo>
                    <a:pt x="2922" y="2"/>
                    <a:pt x="2881" y="0"/>
                    <a:pt x="2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0"/>
            <p:cNvSpPr/>
            <p:nvPr/>
          </p:nvSpPr>
          <p:spPr>
            <a:xfrm>
              <a:off x="803554" y="404072"/>
              <a:ext cx="142499" cy="72215"/>
            </a:xfrm>
            <a:custGeom>
              <a:avLst/>
              <a:gdLst/>
              <a:ahLst/>
              <a:cxnLst/>
              <a:rect l="l" t="t" r="r" b="b"/>
              <a:pathLst>
                <a:path w="3246" h="1645" extrusionOk="0">
                  <a:moveTo>
                    <a:pt x="0" y="0"/>
                  </a:moveTo>
                  <a:cubicBezTo>
                    <a:pt x="0" y="0"/>
                    <a:pt x="21" y="4"/>
                    <a:pt x="54" y="7"/>
                  </a:cubicBezTo>
                  <a:cubicBezTo>
                    <a:pt x="72" y="11"/>
                    <a:pt x="92" y="14"/>
                    <a:pt x="119" y="17"/>
                  </a:cubicBezTo>
                  <a:cubicBezTo>
                    <a:pt x="143" y="20"/>
                    <a:pt x="174" y="28"/>
                    <a:pt x="205" y="34"/>
                  </a:cubicBezTo>
                  <a:cubicBezTo>
                    <a:pt x="334" y="61"/>
                    <a:pt x="514" y="116"/>
                    <a:pt x="711" y="208"/>
                  </a:cubicBezTo>
                  <a:cubicBezTo>
                    <a:pt x="813" y="256"/>
                    <a:pt x="915" y="317"/>
                    <a:pt x="1021" y="388"/>
                  </a:cubicBezTo>
                  <a:cubicBezTo>
                    <a:pt x="1123" y="460"/>
                    <a:pt x="1225" y="541"/>
                    <a:pt x="1320" y="637"/>
                  </a:cubicBezTo>
                  <a:cubicBezTo>
                    <a:pt x="1419" y="732"/>
                    <a:pt x="1507" y="841"/>
                    <a:pt x="1588" y="956"/>
                  </a:cubicBezTo>
                  <a:cubicBezTo>
                    <a:pt x="1667" y="1075"/>
                    <a:pt x="1745" y="1212"/>
                    <a:pt x="1861" y="1334"/>
                  </a:cubicBezTo>
                  <a:cubicBezTo>
                    <a:pt x="1976" y="1453"/>
                    <a:pt x="2123" y="1551"/>
                    <a:pt x="2279" y="1603"/>
                  </a:cubicBezTo>
                  <a:cubicBezTo>
                    <a:pt x="2368" y="1630"/>
                    <a:pt x="2460" y="1645"/>
                    <a:pt x="2550" y="1645"/>
                  </a:cubicBezTo>
                  <a:cubicBezTo>
                    <a:pt x="2626" y="1645"/>
                    <a:pt x="2701" y="1634"/>
                    <a:pt x="2772" y="1612"/>
                  </a:cubicBezTo>
                  <a:cubicBezTo>
                    <a:pt x="2851" y="1592"/>
                    <a:pt x="2926" y="1555"/>
                    <a:pt x="2990" y="1507"/>
                  </a:cubicBezTo>
                  <a:cubicBezTo>
                    <a:pt x="3055" y="1460"/>
                    <a:pt x="3109" y="1399"/>
                    <a:pt x="3150" y="1334"/>
                  </a:cubicBezTo>
                  <a:cubicBezTo>
                    <a:pt x="3225" y="1198"/>
                    <a:pt x="3246" y="1052"/>
                    <a:pt x="3218" y="926"/>
                  </a:cubicBezTo>
                  <a:cubicBezTo>
                    <a:pt x="3194" y="796"/>
                    <a:pt x="3116" y="691"/>
                    <a:pt x="3024" y="640"/>
                  </a:cubicBezTo>
                  <a:cubicBezTo>
                    <a:pt x="2969" y="606"/>
                    <a:pt x="2909" y="590"/>
                    <a:pt x="2856" y="590"/>
                  </a:cubicBezTo>
                  <a:cubicBezTo>
                    <a:pt x="2824" y="590"/>
                    <a:pt x="2794" y="596"/>
                    <a:pt x="2769" y="606"/>
                  </a:cubicBezTo>
                  <a:cubicBezTo>
                    <a:pt x="2701" y="633"/>
                    <a:pt x="2667" y="681"/>
                    <a:pt x="2650" y="711"/>
                  </a:cubicBezTo>
                  <a:cubicBezTo>
                    <a:pt x="2643" y="728"/>
                    <a:pt x="2640" y="742"/>
                    <a:pt x="2637" y="752"/>
                  </a:cubicBezTo>
                  <a:cubicBezTo>
                    <a:pt x="2637" y="759"/>
                    <a:pt x="2633" y="766"/>
                    <a:pt x="2633" y="766"/>
                  </a:cubicBezTo>
                  <a:cubicBezTo>
                    <a:pt x="2633" y="766"/>
                    <a:pt x="2637" y="763"/>
                    <a:pt x="2640" y="752"/>
                  </a:cubicBezTo>
                  <a:cubicBezTo>
                    <a:pt x="2643" y="745"/>
                    <a:pt x="2650" y="732"/>
                    <a:pt x="2660" y="718"/>
                  </a:cubicBezTo>
                  <a:cubicBezTo>
                    <a:pt x="2681" y="691"/>
                    <a:pt x="2722" y="657"/>
                    <a:pt x="2783" y="647"/>
                  </a:cubicBezTo>
                  <a:cubicBezTo>
                    <a:pt x="2794" y="644"/>
                    <a:pt x="2805" y="643"/>
                    <a:pt x="2816" y="643"/>
                  </a:cubicBezTo>
                  <a:cubicBezTo>
                    <a:pt x="2868" y="643"/>
                    <a:pt x="2926" y="667"/>
                    <a:pt x="2973" y="711"/>
                  </a:cubicBezTo>
                  <a:cubicBezTo>
                    <a:pt x="3034" y="766"/>
                    <a:pt x="3075" y="847"/>
                    <a:pt x="3082" y="946"/>
                  </a:cubicBezTo>
                  <a:cubicBezTo>
                    <a:pt x="3089" y="1041"/>
                    <a:pt x="3062" y="1150"/>
                    <a:pt x="2997" y="1235"/>
                  </a:cubicBezTo>
                  <a:cubicBezTo>
                    <a:pt x="2963" y="1276"/>
                    <a:pt x="2926" y="1310"/>
                    <a:pt x="2878" y="1341"/>
                  </a:cubicBezTo>
                  <a:cubicBezTo>
                    <a:pt x="2827" y="1372"/>
                    <a:pt x="2776" y="1392"/>
                    <a:pt x="2718" y="1405"/>
                  </a:cubicBezTo>
                  <a:cubicBezTo>
                    <a:pt x="2674" y="1416"/>
                    <a:pt x="2626" y="1420"/>
                    <a:pt x="2578" y="1420"/>
                  </a:cubicBezTo>
                  <a:cubicBezTo>
                    <a:pt x="2563" y="1420"/>
                    <a:pt x="2549" y="1420"/>
                    <a:pt x="2535" y="1419"/>
                  </a:cubicBezTo>
                  <a:cubicBezTo>
                    <a:pt x="2473" y="1419"/>
                    <a:pt x="2409" y="1408"/>
                    <a:pt x="2348" y="1388"/>
                  </a:cubicBezTo>
                  <a:cubicBezTo>
                    <a:pt x="2225" y="1351"/>
                    <a:pt x="2106" y="1283"/>
                    <a:pt x="2014" y="1184"/>
                  </a:cubicBezTo>
                  <a:cubicBezTo>
                    <a:pt x="1922" y="1089"/>
                    <a:pt x="1844" y="963"/>
                    <a:pt x="1752" y="841"/>
                  </a:cubicBezTo>
                  <a:cubicBezTo>
                    <a:pt x="1660" y="714"/>
                    <a:pt x="1555" y="603"/>
                    <a:pt x="1442" y="504"/>
                  </a:cubicBezTo>
                  <a:cubicBezTo>
                    <a:pt x="1334" y="408"/>
                    <a:pt x="1214" y="327"/>
                    <a:pt x="1095" y="262"/>
                  </a:cubicBezTo>
                  <a:cubicBezTo>
                    <a:pt x="980" y="201"/>
                    <a:pt x="864" y="147"/>
                    <a:pt x="752" y="109"/>
                  </a:cubicBezTo>
                  <a:cubicBezTo>
                    <a:pt x="534" y="31"/>
                    <a:pt x="340" y="11"/>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0"/>
            <p:cNvSpPr/>
            <p:nvPr/>
          </p:nvSpPr>
          <p:spPr>
            <a:xfrm>
              <a:off x="866552" y="451880"/>
              <a:ext cx="73401" cy="85912"/>
            </a:xfrm>
            <a:custGeom>
              <a:avLst/>
              <a:gdLst/>
              <a:ahLst/>
              <a:cxnLst/>
              <a:rect l="l" t="t" r="r" b="b"/>
              <a:pathLst>
                <a:path w="1672" h="1957" extrusionOk="0">
                  <a:moveTo>
                    <a:pt x="1" y="0"/>
                  </a:moveTo>
                  <a:cubicBezTo>
                    <a:pt x="1" y="0"/>
                    <a:pt x="15" y="7"/>
                    <a:pt x="35" y="27"/>
                  </a:cubicBezTo>
                  <a:cubicBezTo>
                    <a:pt x="51" y="44"/>
                    <a:pt x="82" y="71"/>
                    <a:pt x="113" y="112"/>
                  </a:cubicBezTo>
                  <a:cubicBezTo>
                    <a:pt x="178" y="187"/>
                    <a:pt x="260" y="310"/>
                    <a:pt x="313" y="470"/>
                  </a:cubicBezTo>
                  <a:cubicBezTo>
                    <a:pt x="341" y="548"/>
                    <a:pt x="365" y="633"/>
                    <a:pt x="378" y="732"/>
                  </a:cubicBezTo>
                  <a:cubicBezTo>
                    <a:pt x="392" y="826"/>
                    <a:pt x="402" y="928"/>
                    <a:pt x="419" y="1038"/>
                  </a:cubicBezTo>
                  <a:cubicBezTo>
                    <a:pt x="436" y="1146"/>
                    <a:pt x="453" y="1262"/>
                    <a:pt x="494" y="1381"/>
                  </a:cubicBezTo>
                  <a:cubicBezTo>
                    <a:pt x="531" y="1497"/>
                    <a:pt x="593" y="1613"/>
                    <a:pt x="674" y="1715"/>
                  </a:cubicBezTo>
                  <a:cubicBezTo>
                    <a:pt x="759" y="1813"/>
                    <a:pt x="872" y="1902"/>
                    <a:pt x="1007" y="1939"/>
                  </a:cubicBezTo>
                  <a:cubicBezTo>
                    <a:pt x="1028" y="1942"/>
                    <a:pt x="1045" y="1946"/>
                    <a:pt x="1062" y="1949"/>
                  </a:cubicBezTo>
                  <a:lnTo>
                    <a:pt x="1113" y="1956"/>
                  </a:lnTo>
                  <a:cubicBezTo>
                    <a:pt x="1147" y="1956"/>
                    <a:pt x="1185" y="1956"/>
                    <a:pt x="1219" y="1949"/>
                  </a:cubicBezTo>
                  <a:cubicBezTo>
                    <a:pt x="1290" y="1939"/>
                    <a:pt x="1354" y="1915"/>
                    <a:pt x="1409" y="1881"/>
                  </a:cubicBezTo>
                  <a:cubicBezTo>
                    <a:pt x="1525" y="1813"/>
                    <a:pt x="1610" y="1707"/>
                    <a:pt x="1647" y="1592"/>
                  </a:cubicBezTo>
                  <a:cubicBezTo>
                    <a:pt x="1664" y="1534"/>
                    <a:pt x="1671" y="1476"/>
                    <a:pt x="1671" y="1418"/>
                  </a:cubicBezTo>
                  <a:cubicBezTo>
                    <a:pt x="1668" y="1360"/>
                    <a:pt x="1654" y="1306"/>
                    <a:pt x="1630" y="1258"/>
                  </a:cubicBezTo>
                  <a:cubicBezTo>
                    <a:pt x="1607" y="1211"/>
                    <a:pt x="1569" y="1170"/>
                    <a:pt x="1525" y="1143"/>
                  </a:cubicBezTo>
                  <a:cubicBezTo>
                    <a:pt x="1489" y="1121"/>
                    <a:pt x="1449" y="1110"/>
                    <a:pt x="1412" y="1110"/>
                  </a:cubicBezTo>
                  <a:cubicBezTo>
                    <a:pt x="1403" y="1110"/>
                    <a:pt x="1394" y="1111"/>
                    <a:pt x="1385" y="1112"/>
                  </a:cubicBezTo>
                  <a:cubicBezTo>
                    <a:pt x="1341" y="1119"/>
                    <a:pt x="1304" y="1140"/>
                    <a:pt x="1276" y="1160"/>
                  </a:cubicBezTo>
                  <a:cubicBezTo>
                    <a:pt x="1249" y="1184"/>
                    <a:pt x="1229" y="1204"/>
                    <a:pt x="1215" y="1225"/>
                  </a:cubicBezTo>
                  <a:cubicBezTo>
                    <a:pt x="1181" y="1269"/>
                    <a:pt x="1167" y="1306"/>
                    <a:pt x="1153" y="1330"/>
                  </a:cubicBezTo>
                  <a:cubicBezTo>
                    <a:pt x="1140" y="1357"/>
                    <a:pt x="1137" y="1371"/>
                    <a:pt x="1137" y="1371"/>
                  </a:cubicBezTo>
                  <a:cubicBezTo>
                    <a:pt x="1137" y="1371"/>
                    <a:pt x="1144" y="1357"/>
                    <a:pt x="1161" y="1337"/>
                  </a:cubicBezTo>
                  <a:cubicBezTo>
                    <a:pt x="1181" y="1316"/>
                    <a:pt x="1208" y="1286"/>
                    <a:pt x="1246" y="1255"/>
                  </a:cubicBezTo>
                  <a:cubicBezTo>
                    <a:pt x="1278" y="1226"/>
                    <a:pt x="1329" y="1197"/>
                    <a:pt x="1381" y="1197"/>
                  </a:cubicBezTo>
                  <a:cubicBezTo>
                    <a:pt x="1383" y="1197"/>
                    <a:pt x="1386" y="1197"/>
                    <a:pt x="1389" y="1197"/>
                  </a:cubicBezTo>
                  <a:cubicBezTo>
                    <a:pt x="1416" y="1201"/>
                    <a:pt x="1439" y="1214"/>
                    <a:pt x="1460" y="1235"/>
                  </a:cubicBezTo>
                  <a:cubicBezTo>
                    <a:pt x="1477" y="1252"/>
                    <a:pt x="1494" y="1279"/>
                    <a:pt x="1505" y="1313"/>
                  </a:cubicBezTo>
                  <a:cubicBezTo>
                    <a:pt x="1514" y="1344"/>
                    <a:pt x="1518" y="1381"/>
                    <a:pt x="1514" y="1418"/>
                  </a:cubicBezTo>
                  <a:cubicBezTo>
                    <a:pt x="1511" y="1452"/>
                    <a:pt x="1497" y="1490"/>
                    <a:pt x="1480" y="1528"/>
                  </a:cubicBezTo>
                  <a:cubicBezTo>
                    <a:pt x="1439" y="1595"/>
                    <a:pt x="1382" y="1657"/>
                    <a:pt x="1307" y="1701"/>
                  </a:cubicBezTo>
                  <a:cubicBezTo>
                    <a:pt x="1269" y="1721"/>
                    <a:pt x="1229" y="1735"/>
                    <a:pt x="1188" y="1741"/>
                  </a:cubicBezTo>
                  <a:cubicBezTo>
                    <a:pt x="1174" y="1741"/>
                    <a:pt x="1161" y="1743"/>
                    <a:pt x="1147" y="1743"/>
                  </a:cubicBezTo>
                  <a:cubicBezTo>
                    <a:pt x="1140" y="1743"/>
                    <a:pt x="1133" y="1743"/>
                    <a:pt x="1127" y="1741"/>
                  </a:cubicBezTo>
                  <a:lnTo>
                    <a:pt x="1092" y="1738"/>
                  </a:lnTo>
                  <a:cubicBezTo>
                    <a:pt x="1082" y="1738"/>
                    <a:pt x="1072" y="1735"/>
                    <a:pt x="1062" y="1732"/>
                  </a:cubicBezTo>
                  <a:cubicBezTo>
                    <a:pt x="977" y="1711"/>
                    <a:pt x="896" y="1657"/>
                    <a:pt x="827" y="1581"/>
                  </a:cubicBezTo>
                  <a:cubicBezTo>
                    <a:pt x="759" y="1507"/>
                    <a:pt x="704" y="1415"/>
                    <a:pt x="668" y="1316"/>
                  </a:cubicBezTo>
                  <a:cubicBezTo>
                    <a:pt x="630" y="1221"/>
                    <a:pt x="607" y="1112"/>
                    <a:pt x="582" y="1010"/>
                  </a:cubicBezTo>
                  <a:cubicBezTo>
                    <a:pt x="538" y="799"/>
                    <a:pt x="491" y="589"/>
                    <a:pt x="402" y="429"/>
                  </a:cubicBezTo>
                  <a:cubicBezTo>
                    <a:pt x="317" y="269"/>
                    <a:pt x="208" y="163"/>
                    <a:pt x="130" y="95"/>
                  </a:cubicBezTo>
                  <a:cubicBezTo>
                    <a:pt x="89" y="61"/>
                    <a:pt x="59" y="38"/>
                    <a:pt x="35" y="24"/>
                  </a:cubicBezTo>
                  <a:cubicBezTo>
                    <a:pt x="15"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0"/>
            <p:cNvSpPr/>
            <p:nvPr/>
          </p:nvSpPr>
          <p:spPr>
            <a:xfrm>
              <a:off x="899873" y="410833"/>
              <a:ext cx="36174" cy="41222"/>
            </a:xfrm>
            <a:custGeom>
              <a:avLst/>
              <a:gdLst/>
              <a:ahLst/>
              <a:cxnLst/>
              <a:rect l="l" t="t" r="r" b="b"/>
              <a:pathLst>
                <a:path w="824" h="939" extrusionOk="0">
                  <a:moveTo>
                    <a:pt x="467" y="1"/>
                  </a:moveTo>
                  <a:cubicBezTo>
                    <a:pt x="455" y="1"/>
                    <a:pt x="442" y="1"/>
                    <a:pt x="429" y="3"/>
                  </a:cubicBezTo>
                  <a:cubicBezTo>
                    <a:pt x="368" y="9"/>
                    <a:pt x="306" y="26"/>
                    <a:pt x="248" y="61"/>
                  </a:cubicBezTo>
                  <a:cubicBezTo>
                    <a:pt x="187" y="95"/>
                    <a:pt x="137" y="146"/>
                    <a:pt x="99" y="204"/>
                  </a:cubicBezTo>
                  <a:cubicBezTo>
                    <a:pt x="58" y="262"/>
                    <a:pt x="34" y="326"/>
                    <a:pt x="14" y="394"/>
                  </a:cubicBezTo>
                  <a:cubicBezTo>
                    <a:pt x="0" y="462"/>
                    <a:pt x="0" y="533"/>
                    <a:pt x="11" y="601"/>
                  </a:cubicBezTo>
                  <a:cubicBezTo>
                    <a:pt x="24" y="670"/>
                    <a:pt x="52" y="734"/>
                    <a:pt x="92" y="789"/>
                  </a:cubicBezTo>
                  <a:cubicBezTo>
                    <a:pt x="133" y="843"/>
                    <a:pt x="184" y="884"/>
                    <a:pt x="242" y="911"/>
                  </a:cubicBezTo>
                  <a:cubicBezTo>
                    <a:pt x="269" y="921"/>
                    <a:pt x="300" y="932"/>
                    <a:pt x="330" y="935"/>
                  </a:cubicBezTo>
                  <a:cubicBezTo>
                    <a:pt x="346" y="937"/>
                    <a:pt x="363" y="939"/>
                    <a:pt x="379" y="939"/>
                  </a:cubicBezTo>
                  <a:cubicBezTo>
                    <a:pt x="392" y="939"/>
                    <a:pt x="404" y="938"/>
                    <a:pt x="415" y="935"/>
                  </a:cubicBezTo>
                  <a:cubicBezTo>
                    <a:pt x="466" y="928"/>
                    <a:pt x="507" y="904"/>
                    <a:pt x="537" y="877"/>
                  </a:cubicBezTo>
                  <a:cubicBezTo>
                    <a:pt x="568" y="850"/>
                    <a:pt x="586" y="822"/>
                    <a:pt x="599" y="799"/>
                  </a:cubicBezTo>
                  <a:cubicBezTo>
                    <a:pt x="609" y="772"/>
                    <a:pt x="609" y="751"/>
                    <a:pt x="612" y="738"/>
                  </a:cubicBezTo>
                  <a:lnTo>
                    <a:pt x="612" y="720"/>
                  </a:lnTo>
                  <a:cubicBezTo>
                    <a:pt x="612" y="720"/>
                    <a:pt x="612" y="720"/>
                    <a:pt x="612" y="720"/>
                  </a:cubicBezTo>
                  <a:cubicBezTo>
                    <a:pt x="608" y="720"/>
                    <a:pt x="601" y="749"/>
                    <a:pt x="565" y="772"/>
                  </a:cubicBezTo>
                  <a:cubicBezTo>
                    <a:pt x="548" y="785"/>
                    <a:pt x="524" y="795"/>
                    <a:pt x="497" y="799"/>
                  </a:cubicBezTo>
                  <a:cubicBezTo>
                    <a:pt x="487" y="800"/>
                    <a:pt x="476" y="801"/>
                    <a:pt x="466" y="801"/>
                  </a:cubicBezTo>
                  <a:cubicBezTo>
                    <a:pt x="448" y="801"/>
                    <a:pt x="429" y="798"/>
                    <a:pt x="412" y="792"/>
                  </a:cubicBezTo>
                  <a:cubicBezTo>
                    <a:pt x="399" y="789"/>
                    <a:pt x="388" y="785"/>
                    <a:pt x="378" y="775"/>
                  </a:cubicBezTo>
                  <a:cubicBezTo>
                    <a:pt x="364" y="769"/>
                    <a:pt x="354" y="758"/>
                    <a:pt x="344" y="748"/>
                  </a:cubicBezTo>
                  <a:cubicBezTo>
                    <a:pt x="323" y="724"/>
                    <a:pt x="306" y="697"/>
                    <a:pt x="297" y="667"/>
                  </a:cubicBezTo>
                  <a:cubicBezTo>
                    <a:pt x="283" y="632"/>
                    <a:pt x="276" y="601"/>
                    <a:pt x="276" y="564"/>
                  </a:cubicBezTo>
                  <a:cubicBezTo>
                    <a:pt x="272" y="530"/>
                    <a:pt x="279" y="496"/>
                    <a:pt x="289" y="458"/>
                  </a:cubicBezTo>
                  <a:cubicBezTo>
                    <a:pt x="297" y="425"/>
                    <a:pt x="313" y="391"/>
                    <a:pt x="333" y="364"/>
                  </a:cubicBezTo>
                  <a:cubicBezTo>
                    <a:pt x="354" y="336"/>
                    <a:pt x="378" y="309"/>
                    <a:pt x="402" y="289"/>
                  </a:cubicBezTo>
                  <a:cubicBezTo>
                    <a:pt x="449" y="251"/>
                    <a:pt x="510" y="213"/>
                    <a:pt x="575" y="204"/>
                  </a:cubicBezTo>
                  <a:cubicBezTo>
                    <a:pt x="609" y="197"/>
                    <a:pt x="639" y="193"/>
                    <a:pt x="670" y="186"/>
                  </a:cubicBezTo>
                  <a:cubicBezTo>
                    <a:pt x="678" y="186"/>
                    <a:pt x="687" y="185"/>
                    <a:pt x="695" y="185"/>
                  </a:cubicBezTo>
                  <a:cubicBezTo>
                    <a:pt x="715" y="185"/>
                    <a:pt x="734" y="187"/>
                    <a:pt x="749" y="190"/>
                  </a:cubicBezTo>
                  <a:cubicBezTo>
                    <a:pt x="772" y="190"/>
                    <a:pt x="793" y="193"/>
                    <a:pt x="803" y="197"/>
                  </a:cubicBezTo>
                  <a:cubicBezTo>
                    <a:pt x="817" y="200"/>
                    <a:pt x="823" y="204"/>
                    <a:pt x="823" y="204"/>
                  </a:cubicBezTo>
                  <a:cubicBezTo>
                    <a:pt x="823" y="204"/>
                    <a:pt x="820" y="197"/>
                    <a:pt x="813" y="183"/>
                  </a:cubicBezTo>
                  <a:cubicBezTo>
                    <a:pt x="807" y="173"/>
                    <a:pt x="796" y="156"/>
                    <a:pt x="779" y="136"/>
                  </a:cubicBezTo>
                  <a:cubicBezTo>
                    <a:pt x="762" y="115"/>
                    <a:pt x="738" y="91"/>
                    <a:pt x="708" y="71"/>
                  </a:cubicBezTo>
                  <a:cubicBezTo>
                    <a:pt x="677" y="47"/>
                    <a:pt x="636" y="26"/>
                    <a:pt x="589" y="17"/>
                  </a:cubicBezTo>
                  <a:cubicBezTo>
                    <a:pt x="552" y="8"/>
                    <a:pt x="511"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0"/>
            <p:cNvSpPr/>
            <p:nvPr/>
          </p:nvSpPr>
          <p:spPr>
            <a:xfrm>
              <a:off x="900883" y="491874"/>
              <a:ext cx="25769" cy="29940"/>
            </a:xfrm>
            <a:custGeom>
              <a:avLst/>
              <a:gdLst/>
              <a:ahLst/>
              <a:cxnLst/>
              <a:rect l="l" t="t" r="r" b="b"/>
              <a:pathLst>
                <a:path w="587" h="682" extrusionOk="0">
                  <a:moveTo>
                    <a:pt x="289" y="0"/>
                  </a:moveTo>
                  <a:cubicBezTo>
                    <a:pt x="247" y="0"/>
                    <a:pt x="201" y="9"/>
                    <a:pt x="154" y="34"/>
                  </a:cubicBezTo>
                  <a:cubicBezTo>
                    <a:pt x="127" y="48"/>
                    <a:pt x="103" y="66"/>
                    <a:pt x="79" y="92"/>
                  </a:cubicBezTo>
                  <a:cubicBezTo>
                    <a:pt x="56" y="116"/>
                    <a:pt x="38" y="147"/>
                    <a:pt x="25" y="177"/>
                  </a:cubicBezTo>
                  <a:cubicBezTo>
                    <a:pt x="1" y="242"/>
                    <a:pt x="1" y="306"/>
                    <a:pt x="8" y="361"/>
                  </a:cubicBezTo>
                  <a:cubicBezTo>
                    <a:pt x="18" y="416"/>
                    <a:pt x="38" y="463"/>
                    <a:pt x="65" y="507"/>
                  </a:cubicBezTo>
                  <a:cubicBezTo>
                    <a:pt x="93" y="548"/>
                    <a:pt x="123" y="589"/>
                    <a:pt x="164" y="617"/>
                  </a:cubicBezTo>
                  <a:cubicBezTo>
                    <a:pt x="205" y="647"/>
                    <a:pt x="253" y="667"/>
                    <a:pt x="297" y="674"/>
                  </a:cubicBezTo>
                  <a:cubicBezTo>
                    <a:pt x="321" y="678"/>
                    <a:pt x="345" y="681"/>
                    <a:pt x="365" y="681"/>
                  </a:cubicBezTo>
                  <a:cubicBezTo>
                    <a:pt x="389" y="678"/>
                    <a:pt x="409" y="674"/>
                    <a:pt x="426" y="670"/>
                  </a:cubicBezTo>
                  <a:cubicBezTo>
                    <a:pt x="464" y="661"/>
                    <a:pt x="494" y="644"/>
                    <a:pt x="514" y="623"/>
                  </a:cubicBezTo>
                  <a:cubicBezTo>
                    <a:pt x="535" y="603"/>
                    <a:pt x="552" y="582"/>
                    <a:pt x="559" y="565"/>
                  </a:cubicBezTo>
                  <a:cubicBezTo>
                    <a:pt x="569" y="545"/>
                    <a:pt x="572" y="531"/>
                    <a:pt x="572" y="521"/>
                  </a:cubicBezTo>
                  <a:cubicBezTo>
                    <a:pt x="572" y="511"/>
                    <a:pt x="576" y="507"/>
                    <a:pt x="576" y="507"/>
                  </a:cubicBezTo>
                  <a:lnTo>
                    <a:pt x="576" y="507"/>
                  </a:lnTo>
                  <a:cubicBezTo>
                    <a:pt x="576" y="507"/>
                    <a:pt x="572" y="511"/>
                    <a:pt x="563" y="518"/>
                  </a:cubicBezTo>
                  <a:cubicBezTo>
                    <a:pt x="555" y="521"/>
                    <a:pt x="545" y="528"/>
                    <a:pt x="528" y="531"/>
                  </a:cubicBezTo>
                  <a:cubicBezTo>
                    <a:pt x="516" y="537"/>
                    <a:pt x="501" y="540"/>
                    <a:pt x="485" y="540"/>
                  </a:cubicBezTo>
                  <a:cubicBezTo>
                    <a:pt x="464" y="540"/>
                    <a:pt x="441" y="535"/>
                    <a:pt x="420" y="528"/>
                  </a:cubicBezTo>
                  <a:cubicBezTo>
                    <a:pt x="379" y="518"/>
                    <a:pt x="358" y="480"/>
                    <a:pt x="338" y="443"/>
                  </a:cubicBezTo>
                  <a:cubicBezTo>
                    <a:pt x="327" y="422"/>
                    <a:pt x="318" y="402"/>
                    <a:pt x="310" y="378"/>
                  </a:cubicBezTo>
                  <a:cubicBezTo>
                    <a:pt x="304" y="358"/>
                    <a:pt x="297" y="334"/>
                    <a:pt x="297" y="314"/>
                  </a:cubicBezTo>
                  <a:cubicBezTo>
                    <a:pt x="294" y="297"/>
                    <a:pt x="294" y="283"/>
                    <a:pt x="297" y="279"/>
                  </a:cubicBezTo>
                  <a:cubicBezTo>
                    <a:pt x="297" y="273"/>
                    <a:pt x="294" y="273"/>
                    <a:pt x="300" y="259"/>
                  </a:cubicBezTo>
                  <a:cubicBezTo>
                    <a:pt x="307" y="252"/>
                    <a:pt x="318" y="239"/>
                    <a:pt x="335" y="229"/>
                  </a:cubicBezTo>
                  <a:cubicBezTo>
                    <a:pt x="345" y="221"/>
                    <a:pt x="355" y="218"/>
                    <a:pt x="362" y="212"/>
                  </a:cubicBezTo>
                  <a:cubicBezTo>
                    <a:pt x="371" y="208"/>
                    <a:pt x="385" y="204"/>
                    <a:pt x="396" y="204"/>
                  </a:cubicBezTo>
                  <a:cubicBezTo>
                    <a:pt x="433" y="196"/>
                    <a:pt x="478" y="187"/>
                    <a:pt x="511" y="187"/>
                  </a:cubicBezTo>
                  <a:cubicBezTo>
                    <a:pt x="517" y="187"/>
                    <a:pt x="523" y="187"/>
                    <a:pt x="528" y="188"/>
                  </a:cubicBezTo>
                  <a:cubicBezTo>
                    <a:pt x="566" y="181"/>
                    <a:pt x="586" y="181"/>
                    <a:pt x="586" y="181"/>
                  </a:cubicBezTo>
                  <a:cubicBezTo>
                    <a:pt x="586" y="181"/>
                    <a:pt x="572" y="163"/>
                    <a:pt x="552" y="133"/>
                  </a:cubicBezTo>
                  <a:cubicBezTo>
                    <a:pt x="525" y="110"/>
                    <a:pt x="491" y="58"/>
                    <a:pt x="426" y="31"/>
                  </a:cubicBezTo>
                  <a:cubicBezTo>
                    <a:pt x="391" y="16"/>
                    <a:pt x="344"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0"/>
            <p:cNvSpPr/>
            <p:nvPr/>
          </p:nvSpPr>
          <p:spPr>
            <a:xfrm>
              <a:off x="869537" y="547145"/>
              <a:ext cx="35471" cy="66991"/>
            </a:xfrm>
            <a:custGeom>
              <a:avLst/>
              <a:gdLst/>
              <a:ahLst/>
              <a:cxnLst/>
              <a:rect l="l" t="t" r="r" b="b"/>
              <a:pathLst>
                <a:path w="808" h="1526" extrusionOk="0">
                  <a:moveTo>
                    <a:pt x="539" y="0"/>
                  </a:moveTo>
                  <a:cubicBezTo>
                    <a:pt x="490" y="3"/>
                    <a:pt x="432" y="11"/>
                    <a:pt x="378" y="38"/>
                  </a:cubicBezTo>
                  <a:cubicBezTo>
                    <a:pt x="324" y="61"/>
                    <a:pt x="266" y="96"/>
                    <a:pt x="212" y="140"/>
                  </a:cubicBezTo>
                  <a:cubicBezTo>
                    <a:pt x="157" y="184"/>
                    <a:pt x="103" y="242"/>
                    <a:pt x="69" y="313"/>
                  </a:cubicBezTo>
                  <a:cubicBezTo>
                    <a:pt x="35" y="385"/>
                    <a:pt x="11" y="470"/>
                    <a:pt x="4" y="548"/>
                  </a:cubicBezTo>
                  <a:cubicBezTo>
                    <a:pt x="4" y="568"/>
                    <a:pt x="0" y="589"/>
                    <a:pt x="4" y="609"/>
                  </a:cubicBezTo>
                  <a:lnTo>
                    <a:pt x="4" y="636"/>
                  </a:lnTo>
                  <a:cubicBezTo>
                    <a:pt x="4" y="647"/>
                    <a:pt x="8" y="656"/>
                    <a:pt x="8" y="667"/>
                  </a:cubicBezTo>
                  <a:cubicBezTo>
                    <a:pt x="8" y="688"/>
                    <a:pt x="8" y="708"/>
                    <a:pt x="11" y="728"/>
                  </a:cubicBezTo>
                  <a:cubicBezTo>
                    <a:pt x="14" y="745"/>
                    <a:pt x="18" y="766"/>
                    <a:pt x="21" y="786"/>
                  </a:cubicBezTo>
                  <a:cubicBezTo>
                    <a:pt x="55" y="939"/>
                    <a:pt x="113" y="1075"/>
                    <a:pt x="195" y="1187"/>
                  </a:cubicBezTo>
                  <a:cubicBezTo>
                    <a:pt x="276" y="1300"/>
                    <a:pt x="375" y="1385"/>
                    <a:pt x="467" y="1443"/>
                  </a:cubicBezTo>
                  <a:cubicBezTo>
                    <a:pt x="511" y="1473"/>
                    <a:pt x="559" y="1493"/>
                    <a:pt x="600" y="1504"/>
                  </a:cubicBezTo>
                  <a:cubicBezTo>
                    <a:pt x="644" y="1517"/>
                    <a:pt x="681" y="1521"/>
                    <a:pt x="712" y="1524"/>
                  </a:cubicBezTo>
                  <a:cubicBezTo>
                    <a:pt x="721" y="1525"/>
                    <a:pt x="729" y="1526"/>
                    <a:pt x="737" y="1526"/>
                  </a:cubicBezTo>
                  <a:cubicBezTo>
                    <a:pt x="756" y="1526"/>
                    <a:pt x="771" y="1523"/>
                    <a:pt x="783" y="1521"/>
                  </a:cubicBezTo>
                  <a:lnTo>
                    <a:pt x="807" y="1521"/>
                  </a:lnTo>
                  <a:cubicBezTo>
                    <a:pt x="807" y="1521"/>
                    <a:pt x="796" y="1517"/>
                    <a:pt x="783" y="1514"/>
                  </a:cubicBezTo>
                  <a:cubicBezTo>
                    <a:pt x="770" y="1510"/>
                    <a:pt x="746" y="1501"/>
                    <a:pt x="722" y="1490"/>
                  </a:cubicBezTo>
                  <a:cubicBezTo>
                    <a:pt x="667" y="1466"/>
                    <a:pt x="606" y="1412"/>
                    <a:pt x="548" y="1344"/>
                  </a:cubicBezTo>
                  <a:cubicBezTo>
                    <a:pt x="487" y="1276"/>
                    <a:pt x="436" y="1177"/>
                    <a:pt x="392" y="1075"/>
                  </a:cubicBezTo>
                  <a:cubicBezTo>
                    <a:pt x="347" y="973"/>
                    <a:pt x="307" y="861"/>
                    <a:pt x="310" y="749"/>
                  </a:cubicBezTo>
                  <a:lnTo>
                    <a:pt x="310" y="708"/>
                  </a:lnTo>
                  <a:lnTo>
                    <a:pt x="310" y="667"/>
                  </a:lnTo>
                  <a:cubicBezTo>
                    <a:pt x="310" y="653"/>
                    <a:pt x="314" y="639"/>
                    <a:pt x="317" y="630"/>
                  </a:cubicBezTo>
                  <a:cubicBezTo>
                    <a:pt x="321" y="616"/>
                    <a:pt x="324" y="603"/>
                    <a:pt x="327" y="592"/>
                  </a:cubicBezTo>
                  <a:cubicBezTo>
                    <a:pt x="341" y="541"/>
                    <a:pt x="351" y="501"/>
                    <a:pt x="368" y="460"/>
                  </a:cubicBezTo>
                  <a:lnTo>
                    <a:pt x="399" y="399"/>
                  </a:lnTo>
                  <a:cubicBezTo>
                    <a:pt x="402" y="388"/>
                    <a:pt x="409" y="378"/>
                    <a:pt x="412" y="367"/>
                  </a:cubicBezTo>
                  <a:cubicBezTo>
                    <a:pt x="419" y="358"/>
                    <a:pt x="423" y="347"/>
                    <a:pt x="429" y="337"/>
                  </a:cubicBezTo>
                  <a:cubicBezTo>
                    <a:pt x="450" y="296"/>
                    <a:pt x="473" y="262"/>
                    <a:pt x="504" y="231"/>
                  </a:cubicBezTo>
                  <a:cubicBezTo>
                    <a:pt x="531" y="204"/>
                    <a:pt x="562" y="181"/>
                    <a:pt x="589" y="154"/>
                  </a:cubicBezTo>
                  <a:cubicBezTo>
                    <a:pt x="603" y="140"/>
                    <a:pt x="616" y="129"/>
                    <a:pt x="630" y="119"/>
                  </a:cubicBezTo>
                  <a:cubicBezTo>
                    <a:pt x="644" y="113"/>
                    <a:pt x="657" y="102"/>
                    <a:pt x="671" y="99"/>
                  </a:cubicBezTo>
                  <a:cubicBezTo>
                    <a:pt x="685" y="88"/>
                    <a:pt x="694" y="85"/>
                    <a:pt x="705" y="78"/>
                  </a:cubicBezTo>
                  <a:cubicBezTo>
                    <a:pt x="715" y="75"/>
                    <a:pt x="725" y="72"/>
                    <a:pt x="732" y="68"/>
                  </a:cubicBezTo>
                  <a:cubicBezTo>
                    <a:pt x="749" y="61"/>
                    <a:pt x="756" y="58"/>
                    <a:pt x="756" y="58"/>
                  </a:cubicBezTo>
                  <a:cubicBezTo>
                    <a:pt x="756" y="58"/>
                    <a:pt x="749" y="55"/>
                    <a:pt x="735" y="47"/>
                  </a:cubicBezTo>
                  <a:cubicBezTo>
                    <a:pt x="725" y="41"/>
                    <a:pt x="718" y="38"/>
                    <a:pt x="705" y="31"/>
                  </a:cubicBezTo>
                  <a:cubicBezTo>
                    <a:pt x="691" y="27"/>
                    <a:pt x="677" y="21"/>
                    <a:pt x="664" y="17"/>
                  </a:cubicBezTo>
                  <a:cubicBezTo>
                    <a:pt x="647" y="14"/>
                    <a:pt x="630" y="11"/>
                    <a:pt x="606" y="7"/>
                  </a:cubicBezTo>
                  <a:cubicBezTo>
                    <a:pt x="586" y="3"/>
                    <a:pt x="565" y="3"/>
                    <a:pt x="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0"/>
            <p:cNvSpPr/>
            <p:nvPr/>
          </p:nvSpPr>
          <p:spPr>
            <a:xfrm>
              <a:off x="575796" y="565056"/>
              <a:ext cx="42320" cy="44602"/>
            </a:xfrm>
            <a:custGeom>
              <a:avLst/>
              <a:gdLst/>
              <a:ahLst/>
              <a:cxnLst/>
              <a:rect l="l" t="t" r="r" b="b"/>
              <a:pathLst>
                <a:path w="964" h="1016" extrusionOk="0">
                  <a:moveTo>
                    <a:pt x="385" y="0"/>
                  </a:moveTo>
                  <a:cubicBezTo>
                    <a:pt x="324" y="0"/>
                    <a:pt x="256" y="17"/>
                    <a:pt x="195" y="52"/>
                  </a:cubicBezTo>
                  <a:cubicBezTo>
                    <a:pt x="160" y="72"/>
                    <a:pt x="133" y="96"/>
                    <a:pt x="106" y="123"/>
                  </a:cubicBezTo>
                  <a:cubicBezTo>
                    <a:pt x="82" y="150"/>
                    <a:pt x="58" y="187"/>
                    <a:pt x="45" y="222"/>
                  </a:cubicBezTo>
                  <a:cubicBezTo>
                    <a:pt x="11" y="293"/>
                    <a:pt x="0" y="374"/>
                    <a:pt x="4" y="449"/>
                  </a:cubicBezTo>
                  <a:cubicBezTo>
                    <a:pt x="8" y="524"/>
                    <a:pt x="25" y="599"/>
                    <a:pt x="55" y="667"/>
                  </a:cubicBezTo>
                  <a:cubicBezTo>
                    <a:pt x="119" y="800"/>
                    <a:pt x="225" y="909"/>
                    <a:pt x="351" y="963"/>
                  </a:cubicBezTo>
                  <a:cubicBezTo>
                    <a:pt x="413" y="994"/>
                    <a:pt x="477" y="1011"/>
                    <a:pt x="538" y="1014"/>
                  </a:cubicBezTo>
                  <a:cubicBezTo>
                    <a:pt x="549" y="1015"/>
                    <a:pt x="559" y="1015"/>
                    <a:pt x="570" y="1015"/>
                  </a:cubicBezTo>
                  <a:cubicBezTo>
                    <a:pt x="617" y="1015"/>
                    <a:pt x="662" y="1010"/>
                    <a:pt x="702" y="1004"/>
                  </a:cubicBezTo>
                  <a:cubicBezTo>
                    <a:pt x="749" y="997"/>
                    <a:pt x="793" y="977"/>
                    <a:pt x="827" y="956"/>
                  </a:cubicBezTo>
                  <a:cubicBezTo>
                    <a:pt x="862" y="936"/>
                    <a:pt x="885" y="912"/>
                    <a:pt x="909" y="895"/>
                  </a:cubicBezTo>
                  <a:cubicBezTo>
                    <a:pt x="926" y="875"/>
                    <a:pt x="939" y="858"/>
                    <a:pt x="950" y="848"/>
                  </a:cubicBezTo>
                  <a:cubicBezTo>
                    <a:pt x="956" y="837"/>
                    <a:pt x="964" y="831"/>
                    <a:pt x="964" y="831"/>
                  </a:cubicBezTo>
                  <a:lnTo>
                    <a:pt x="939" y="831"/>
                  </a:lnTo>
                  <a:cubicBezTo>
                    <a:pt x="926" y="831"/>
                    <a:pt x="906" y="831"/>
                    <a:pt x="882" y="823"/>
                  </a:cubicBezTo>
                  <a:cubicBezTo>
                    <a:pt x="857" y="823"/>
                    <a:pt x="831" y="817"/>
                    <a:pt x="800" y="810"/>
                  </a:cubicBezTo>
                  <a:cubicBezTo>
                    <a:pt x="769" y="800"/>
                    <a:pt x="735" y="787"/>
                    <a:pt x="705" y="779"/>
                  </a:cubicBezTo>
                  <a:cubicBezTo>
                    <a:pt x="674" y="769"/>
                    <a:pt x="640" y="752"/>
                    <a:pt x="609" y="735"/>
                  </a:cubicBezTo>
                  <a:cubicBezTo>
                    <a:pt x="582" y="715"/>
                    <a:pt x="555" y="691"/>
                    <a:pt x="528" y="671"/>
                  </a:cubicBezTo>
                  <a:cubicBezTo>
                    <a:pt x="480" y="623"/>
                    <a:pt x="433" y="565"/>
                    <a:pt x="408" y="501"/>
                  </a:cubicBezTo>
                  <a:cubicBezTo>
                    <a:pt x="392" y="473"/>
                    <a:pt x="378" y="440"/>
                    <a:pt x="372" y="412"/>
                  </a:cubicBezTo>
                  <a:cubicBezTo>
                    <a:pt x="364" y="382"/>
                    <a:pt x="361" y="354"/>
                    <a:pt x="361" y="330"/>
                  </a:cubicBezTo>
                  <a:lnTo>
                    <a:pt x="361" y="297"/>
                  </a:lnTo>
                  <a:cubicBezTo>
                    <a:pt x="364" y="283"/>
                    <a:pt x="368" y="272"/>
                    <a:pt x="372" y="259"/>
                  </a:cubicBezTo>
                  <a:cubicBezTo>
                    <a:pt x="378" y="235"/>
                    <a:pt x="395" y="215"/>
                    <a:pt x="413" y="201"/>
                  </a:cubicBezTo>
                  <a:cubicBezTo>
                    <a:pt x="433" y="191"/>
                    <a:pt x="460" y="177"/>
                    <a:pt x="487" y="174"/>
                  </a:cubicBezTo>
                  <a:cubicBezTo>
                    <a:pt x="500" y="171"/>
                    <a:pt x="514" y="170"/>
                    <a:pt x="526" y="170"/>
                  </a:cubicBezTo>
                  <a:cubicBezTo>
                    <a:pt x="543" y="170"/>
                    <a:pt x="558" y="172"/>
                    <a:pt x="572" y="174"/>
                  </a:cubicBezTo>
                  <a:cubicBezTo>
                    <a:pt x="596" y="177"/>
                    <a:pt x="617" y="177"/>
                    <a:pt x="630" y="181"/>
                  </a:cubicBezTo>
                  <a:cubicBezTo>
                    <a:pt x="644" y="184"/>
                    <a:pt x="650" y="184"/>
                    <a:pt x="650" y="184"/>
                  </a:cubicBezTo>
                  <a:cubicBezTo>
                    <a:pt x="650" y="184"/>
                    <a:pt x="644" y="181"/>
                    <a:pt x="637" y="170"/>
                  </a:cubicBezTo>
                  <a:cubicBezTo>
                    <a:pt x="626" y="160"/>
                    <a:pt x="617" y="140"/>
                    <a:pt x="599" y="120"/>
                  </a:cubicBezTo>
                  <a:cubicBezTo>
                    <a:pt x="582" y="102"/>
                    <a:pt x="559" y="79"/>
                    <a:pt x="528" y="52"/>
                  </a:cubicBezTo>
                  <a:cubicBezTo>
                    <a:pt x="511" y="41"/>
                    <a:pt x="490" y="27"/>
                    <a:pt x="466" y="17"/>
                  </a:cubicBezTo>
                  <a:cubicBezTo>
                    <a:pt x="443" y="7"/>
                    <a:pt x="41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0"/>
            <p:cNvSpPr/>
            <p:nvPr/>
          </p:nvSpPr>
          <p:spPr>
            <a:xfrm>
              <a:off x="881171" y="570412"/>
              <a:ext cx="93726" cy="83278"/>
            </a:xfrm>
            <a:custGeom>
              <a:avLst/>
              <a:gdLst/>
              <a:ahLst/>
              <a:cxnLst/>
              <a:rect l="l" t="t" r="r" b="b"/>
              <a:pathLst>
                <a:path w="2135" h="1897" extrusionOk="0">
                  <a:moveTo>
                    <a:pt x="1730" y="0"/>
                  </a:moveTo>
                  <a:cubicBezTo>
                    <a:pt x="1682" y="0"/>
                    <a:pt x="1639" y="9"/>
                    <a:pt x="1603" y="21"/>
                  </a:cubicBezTo>
                  <a:cubicBezTo>
                    <a:pt x="1549" y="48"/>
                    <a:pt x="1514" y="82"/>
                    <a:pt x="1498" y="109"/>
                  </a:cubicBezTo>
                  <a:cubicBezTo>
                    <a:pt x="1487" y="123"/>
                    <a:pt x="1484" y="134"/>
                    <a:pt x="1481" y="140"/>
                  </a:cubicBezTo>
                  <a:cubicBezTo>
                    <a:pt x="1481" y="150"/>
                    <a:pt x="1478" y="154"/>
                    <a:pt x="1478" y="154"/>
                  </a:cubicBezTo>
                  <a:cubicBezTo>
                    <a:pt x="1478" y="154"/>
                    <a:pt x="1481" y="150"/>
                    <a:pt x="1484" y="144"/>
                  </a:cubicBezTo>
                  <a:cubicBezTo>
                    <a:pt x="1491" y="137"/>
                    <a:pt x="1498" y="126"/>
                    <a:pt x="1508" y="120"/>
                  </a:cubicBezTo>
                  <a:cubicBezTo>
                    <a:pt x="1532" y="100"/>
                    <a:pt x="1569" y="79"/>
                    <a:pt x="1621" y="73"/>
                  </a:cubicBezTo>
                  <a:cubicBezTo>
                    <a:pt x="1630" y="71"/>
                    <a:pt x="1640" y="70"/>
                    <a:pt x="1651" y="70"/>
                  </a:cubicBezTo>
                  <a:cubicBezTo>
                    <a:pt x="1693" y="70"/>
                    <a:pt x="1744" y="83"/>
                    <a:pt x="1790" y="109"/>
                  </a:cubicBezTo>
                  <a:cubicBezTo>
                    <a:pt x="1817" y="126"/>
                    <a:pt x="1845" y="150"/>
                    <a:pt x="1861" y="175"/>
                  </a:cubicBezTo>
                  <a:cubicBezTo>
                    <a:pt x="1882" y="205"/>
                    <a:pt x="1896" y="239"/>
                    <a:pt x="1906" y="277"/>
                  </a:cubicBezTo>
                  <a:cubicBezTo>
                    <a:pt x="1927" y="348"/>
                    <a:pt x="1919" y="440"/>
                    <a:pt x="1892" y="528"/>
                  </a:cubicBezTo>
                  <a:cubicBezTo>
                    <a:pt x="1882" y="572"/>
                    <a:pt x="1865" y="620"/>
                    <a:pt x="1845" y="665"/>
                  </a:cubicBezTo>
                  <a:cubicBezTo>
                    <a:pt x="1821" y="709"/>
                    <a:pt x="1797" y="753"/>
                    <a:pt x="1770" y="793"/>
                  </a:cubicBezTo>
                  <a:cubicBezTo>
                    <a:pt x="1750" y="820"/>
                    <a:pt x="1726" y="848"/>
                    <a:pt x="1702" y="872"/>
                  </a:cubicBezTo>
                  <a:cubicBezTo>
                    <a:pt x="1678" y="896"/>
                    <a:pt x="1651" y="919"/>
                    <a:pt x="1624" y="936"/>
                  </a:cubicBezTo>
                  <a:cubicBezTo>
                    <a:pt x="1596" y="957"/>
                    <a:pt x="1566" y="974"/>
                    <a:pt x="1532" y="984"/>
                  </a:cubicBezTo>
                  <a:cubicBezTo>
                    <a:pt x="1525" y="987"/>
                    <a:pt x="1519" y="991"/>
                    <a:pt x="1508" y="994"/>
                  </a:cubicBezTo>
                  <a:lnTo>
                    <a:pt x="1494" y="998"/>
                  </a:lnTo>
                  <a:cubicBezTo>
                    <a:pt x="1494" y="998"/>
                    <a:pt x="1487" y="998"/>
                    <a:pt x="1484" y="1001"/>
                  </a:cubicBezTo>
                  <a:lnTo>
                    <a:pt x="1470" y="1004"/>
                  </a:lnTo>
                  <a:cubicBezTo>
                    <a:pt x="1461" y="1004"/>
                    <a:pt x="1453" y="1007"/>
                    <a:pt x="1443" y="1007"/>
                  </a:cubicBezTo>
                  <a:lnTo>
                    <a:pt x="1409" y="1011"/>
                  </a:lnTo>
                  <a:cubicBezTo>
                    <a:pt x="1402" y="1012"/>
                    <a:pt x="1395" y="1013"/>
                    <a:pt x="1387" y="1013"/>
                  </a:cubicBezTo>
                  <a:cubicBezTo>
                    <a:pt x="1368" y="1013"/>
                    <a:pt x="1347" y="1010"/>
                    <a:pt x="1327" y="1007"/>
                  </a:cubicBezTo>
                  <a:cubicBezTo>
                    <a:pt x="1307" y="1052"/>
                    <a:pt x="1294" y="1086"/>
                    <a:pt x="1287" y="1103"/>
                  </a:cubicBezTo>
                  <a:lnTo>
                    <a:pt x="1280" y="1123"/>
                  </a:lnTo>
                  <a:lnTo>
                    <a:pt x="1277" y="1130"/>
                  </a:lnTo>
                  <a:cubicBezTo>
                    <a:pt x="1277" y="1130"/>
                    <a:pt x="1274" y="1134"/>
                    <a:pt x="1274" y="1137"/>
                  </a:cubicBezTo>
                  <a:cubicBezTo>
                    <a:pt x="1270" y="1150"/>
                    <a:pt x="1256" y="1185"/>
                    <a:pt x="1229" y="1256"/>
                  </a:cubicBezTo>
                  <a:lnTo>
                    <a:pt x="1270" y="1297"/>
                  </a:lnTo>
                  <a:lnTo>
                    <a:pt x="1283" y="1331"/>
                  </a:lnTo>
                  <a:lnTo>
                    <a:pt x="1283" y="1341"/>
                  </a:lnTo>
                  <a:cubicBezTo>
                    <a:pt x="1287" y="1341"/>
                    <a:pt x="1287" y="1348"/>
                    <a:pt x="1287" y="1348"/>
                  </a:cubicBezTo>
                  <a:lnTo>
                    <a:pt x="1287" y="1351"/>
                  </a:lnTo>
                  <a:lnTo>
                    <a:pt x="1287" y="1365"/>
                  </a:lnTo>
                  <a:cubicBezTo>
                    <a:pt x="1290" y="1382"/>
                    <a:pt x="1290" y="1395"/>
                    <a:pt x="1287" y="1412"/>
                  </a:cubicBezTo>
                  <a:cubicBezTo>
                    <a:pt x="1283" y="1426"/>
                    <a:pt x="1280" y="1443"/>
                    <a:pt x="1274" y="1456"/>
                  </a:cubicBezTo>
                  <a:cubicBezTo>
                    <a:pt x="1274" y="1464"/>
                    <a:pt x="1270" y="1467"/>
                    <a:pt x="1266" y="1474"/>
                  </a:cubicBezTo>
                  <a:cubicBezTo>
                    <a:pt x="1263" y="1481"/>
                    <a:pt x="1260" y="1491"/>
                    <a:pt x="1256" y="1497"/>
                  </a:cubicBezTo>
                  <a:cubicBezTo>
                    <a:pt x="1225" y="1552"/>
                    <a:pt x="1161" y="1603"/>
                    <a:pt x="1090" y="1634"/>
                  </a:cubicBezTo>
                  <a:cubicBezTo>
                    <a:pt x="1021" y="1661"/>
                    <a:pt x="941" y="1673"/>
                    <a:pt x="861" y="1673"/>
                  </a:cubicBezTo>
                  <a:cubicBezTo>
                    <a:pt x="842" y="1673"/>
                    <a:pt x="823" y="1672"/>
                    <a:pt x="804" y="1671"/>
                  </a:cubicBezTo>
                  <a:cubicBezTo>
                    <a:pt x="702" y="1665"/>
                    <a:pt x="600" y="1654"/>
                    <a:pt x="508" y="1634"/>
                  </a:cubicBezTo>
                  <a:cubicBezTo>
                    <a:pt x="420" y="1613"/>
                    <a:pt x="338" y="1589"/>
                    <a:pt x="269" y="1558"/>
                  </a:cubicBezTo>
                  <a:cubicBezTo>
                    <a:pt x="202" y="1528"/>
                    <a:pt x="144" y="1494"/>
                    <a:pt x="103" y="1456"/>
                  </a:cubicBezTo>
                  <a:cubicBezTo>
                    <a:pt x="62" y="1423"/>
                    <a:pt x="38" y="1385"/>
                    <a:pt x="25" y="1358"/>
                  </a:cubicBezTo>
                  <a:cubicBezTo>
                    <a:pt x="11" y="1331"/>
                    <a:pt x="1" y="1318"/>
                    <a:pt x="1" y="1318"/>
                  </a:cubicBezTo>
                  <a:lnTo>
                    <a:pt x="1" y="1318"/>
                  </a:lnTo>
                  <a:cubicBezTo>
                    <a:pt x="1" y="1318"/>
                    <a:pt x="8" y="1334"/>
                    <a:pt x="18" y="1362"/>
                  </a:cubicBezTo>
                  <a:cubicBezTo>
                    <a:pt x="29" y="1389"/>
                    <a:pt x="45" y="1433"/>
                    <a:pt x="79" y="1481"/>
                  </a:cubicBezTo>
                  <a:cubicBezTo>
                    <a:pt x="147" y="1572"/>
                    <a:pt x="280" y="1688"/>
                    <a:pt x="467" y="1767"/>
                  </a:cubicBezTo>
                  <a:cubicBezTo>
                    <a:pt x="511" y="1783"/>
                    <a:pt x="559" y="1803"/>
                    <a:pt x="610" y="1824"/>
                  </a:cubicBezTo>
                  <a:cubicBezTo>
                    <a:pt x="661" y="1841"/>
                    <a:pt x="715" y="1858"/>
                    <a:pt x="773" y="1872"/>
                  </a:cubicBezTo>
                  <a:cubicBezTo>
                    <a:pt x="831" y="1885"/>
                    <a:pt x="896" y="1896"/>
                    <a:pt x="960" y="1896"/>
                  </a:cubicBezTo>
                  <a:cubicBezTo>
                    <a:pt x="971" y="1896"/>
                    <a:pt x="981" y="1896"/>
                    <a:pt x="992" y="1896"/>
                  </a:cubicBezTo>
                  <a:cubicBezTo>
                    <a:pt x="1049" y="1896"/>
                    <a:pt x="1111" y="1889"/>
                    <a:pt x="1167" y="1872"/>
                  </a:cubicBezTo>
                  <a:cubicBezTo>
                    <a:pt x="1229" y="1855"/>
                    <a:pt x="1287" y="1831"/>
                    <a:pt x="1341" y="1794"/>
                  </a:cubicBezTo>
                  <a:cubicBezTo>
                    <a:pt x="1399" y="1759"/>
                    <a:pt x="1450" y="1712"/>
                    <a:pt x="1491" y="1651"/>
                  </a:cubicBezTo>
                  <a:cubicBezTo>
                    <a:pt x="1505" y="1637"/>
                    <a:pt x="1511" y="1620"/>
                    <a:pt x="1522" y="1603"/>
                  </a:cubicBezTo>
                  <a:cubicBezTo>
                    <a:pt x="1528" y="1586"/>
                    <a:pt x="1539" y="1569"/>
                    <a:pt x="1545" y="1552"/>
                  </a:cubicBezTo>
                  <a:cubicBezTo>
                    <a:pt x="1559" y="1514"/>
                    <a:pt x="1563" y="1477"/>
                    <a:pt x="1566" y="1440"/>
                  </a:cubicBezTo>
                  <a:cubicBezTo>
                    <a:pt x="1569" y="1403"/>
                    <a:pt x="1569" y="1365"/>
                    <a:pt x="1563" y="1327"/>
                  </a:cubicBezTo>
                  <a:cubicBezTo>
                    <a:pt x="1563" y="1318"/>
                    <a:pt x="1559" y="1307"/>
                    <a:pt x="1555" y="1300"/>
                  </a:cubicBezTo>
                  <a:lnTo>
                    <a:pt x="1552" y="1280"/>
                  </a:lnTo>
                  <a:lnTo>
                    <a:pt x="1552" y="1277"/>
                  </a:lnTo>
                  <a:lnTo>
                    <a:pt x="1552" y="1273"/>
                  </a:lnTo>
                  <a:lnTo>
                    <a:pt x="1559" y="1273"/>
                  </a:lnTo>
                  <a:lnTo>
                    <a:pt x="1590" y="1266"/>
                  </a:lnTo>
                  <a:cubicBezTo>
                    <a:pt x="1603" y="1263"/>
                    <a:pt x="1616" y="1256"/>
                    <a:pt x="1630" y="1252"/>
                  </a:cubicBezTo>
                  <a:cubicBezTo>
                    <a:pt x="1685" y="1232"/>
                    <a:pt x="1736" y="1208"/>
                    <a:pt x="1784" y="1175"/>
                  </a:cubicBezTo>
                  <a:cubicBezTo>
                    <a:pt x="1879" y="1114"/>
                    <a:pt x="1950" y="1032"/>
                    <a:pt x="2001" y="943"/>
                  </a:cubicBezTo>
                  <a:cubicBezTo>
                    <a:pt x="2039" y="882"/>
                    <a:pt x="2066" y="820"/>
                    <a:pt x="2086" y="756"/>
                  </a:cubicBezTo>
                  <a:cubicBezTo>
                    <a:pt x="2106" y="695"/>
                    <a:pt x="2120" y="630"/>
                    <a:pt x="2123" y="566"/>
                  </a:cubicBezTo>
                  <a:cubicBezTo>
                    <a:pt x="2134" y="440"/>
                    <a:pt x="2114" y="318"/>
                    <a:pt x="2062" y="211"/>
                  </a:cubicBezTo>
                  <a:cubicBezTo>
                    <a:pt x="2039" y="161"/>
                    <a:pt x="2004" y="117"/>
                    <a:pt x="1963" y="79"/>
                  </a:cubicBezTo>
                  <a:cubicBezTo>
                    <a:pt x="1919" y="42"/>
                    <a:pt x="1872" y="21"/>
                    <a:pt x="1828" y="11"/>
                  </a:cubicBezTo>
                  <a:cubicBezTo>
                    <a:pt x="1794" y="3"/>
                    <a:pt x="1761" y="0"/>
                    <a:pt x="1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0"/>
            <p:cNvSpPr/>
            <p:nvPr/>
          </p:nvSpPr>
          <p:spPr>
            <a:xfrm>
              <a:off x="435884" y="368952"/>
              <a:ext cx="171912" cy="132227"/>
            </a:xfrm>
            <a:custGeom>
              <a:avLst/>
              <a:gdLst/>
              <a:ahLst/>
              <a:cxnLst/>
              <a:rect l="l" t="t" r="r" b="b"/>
              <a:pathLst>
                <a:path w="3916" h="3012" extrusionOk="0">
                  <a:moveTo>
                    <a:pt x="596" y="1"/>
                  </a:moveTo>
                  <a:cubicBezTo>
                    <a:pt x="566" y="1"/>
                    <a:pt x="531" y="4"/>
                    <a:pt x="493" y="11"/>
                  </a:cubicBezTo>
                  <a:cubicBezTo>
                    <a:pt x="408" y="38"/>
                    <a:pt x="306" y="82"/>
                    <a:pt x="215" y="171"/>
                  </a:cubicBezTo>
                  <a:cubicBezTo>
                    <a:pt x="167" y="212"/>
                    <a:pt x="122" y="266"/>
                    <a:pt x="85" y="331"/>
                  </a:cubicBezTo>
                  <a:cubicBezTo>
                    <a:pt x="48" y="396"/>
                    <a:pt x="20" y="470"/>
                    <a:pt x="11" y="555"/>
                  </a:cubicBezTo>
                  <a:cubicBezTo>
                    <a:pt x="7" y="576"/>
                    <a:pt x="3" y="596"/>
                    <a:pt x="3" y="616"/>
                  </a:cubicBezTo>
                  <a:cubicBezTo>
                    <a:pt x="3" y="641"/>
                    <a:pt x="0" y="661"/>
                    <a:pt x="0" y="682"/>
                  </a:cubicBezTo>
                  <a:cubicBezTo>
                    <a:pt x="0" y="702"/>
                    <a:pt x="3" y="722"/>
                    <a:pt x="3" y="743"/>
                  </a:cubicBezTo>
                  <a:cubicBezTo>
                    <a:pt x="3" y="767"/>
                    <a:pt x="7" y="787"/>
                    <a:pt x="11" y="807"/>
                  </a:cubicBezTo>
                  <a:cubicBezTo>
                    <a:pt x="20" y="896"/>
                    <a:pt x="41" y="980"/>
                    <a:pt x="75" y="1062"/>
                  </a:cubicBezTo>
                  <a:cubicBezTo>
                    <a:pt x="136" y="1233"/>
                    <a:pt x="235" y="1389"/>
                    <a:pt x="354" y="1525"/>
                  </a:cubicBezTo>
                  <a:cubicBezTo>
                    <a:pt x="589" y="1800"/>
                    <a:pt x="898" y="2032"/>
                    <a:pt x="1248" y="2185"/>
                  </a:cubicBezTo>
                  <a:cubicBezTo>
                    <a:pt x="1422" y="2256"/>
                    <a:pt x="1606" y="2310"/>
                    <a:pt x="1779" y="2348"/>
                  </a:cubicBezTo>
                  <a:cubicBezTo>
                    <a:pt x="1956" y="2385"/>
                    <a:pt x="2130" y="2412"/>
                    <a:pt x="2293" y="2433"/>
                  </a:cubicBezTo>
                  <a:cubicBezTo>
                    <a:pt x="2457" y="2457"/>
                    <a:pt x="2613" y="2478"/>
                    <a:pt x="2763" y="2491"/>
                  </a:cubicBezTo>
                  <a:cubicBezTo>
                    <a:pt x="2837" y="2501"/>
                    <a:pt x="2909" y="2519"/>
                    <a:pt x="2977" y="2532"/>
                  </a:cubicBezTo>
                  <a:cubicBezTo>
                    <a:pt x="3044" y="2549"/>
                    <a:pt x="3110" y="2566"/>
                    <a:pt x="3171" y="2586"/>
                  </a:cubicBezTo>
                  <a:cubicBezTo>
                    <a:pt x="3416" y="2665"/>
                    <a:pt x="3609" y="2767"/>
                    <a:pt x="3732" y="2858"/>
                  </a:cubicBezTo>
                  <a:cubicBezTo>
                    <a:pt x="3793" y="2902"/>
                    <a:pt x="3840" y="2940"/>
                    <a:pt x="3871" y="2968"/>
                  </a:cubicBezTo>
                  <a:cubicBezTo>
                    <a:pt x="3902" y="2998"/>
                    <a:pt x="3915" y="3012"/>
                    <a:pt x="3915" y="3012"/>
                  </a:cubicBezTo>
                  <a:cubicBezTo>
                    <a:pt x="3915" y="3012"/>
                    <a:pt x="3902" y="2995"/>
                    <a:pt x="3875" y="2963"/>
                  </a:cubicBezTo>
                  <a:cubicBezTo>
                    <a:pt x="3848" y="2933"/>
                    <a:pt x="3807" y="2889"/>
                    <a:pt x="3752" y="2834"/>
                  </a:cubicBezTo>
                  <a:cubicBezTo>
                    <a:pt x="3694" y="2784"/>
                    <a:pt x="3620" y="2723"/>
                    <a:pt x="3531" y="2661"/>
                  </a:cubicBezTo>
                  <a:cubicBezTo>
                    <a:pt x="3440" y="2600"/>
                    <a:pt x="3334" y="2539"/>
                    <a:pt x="3212" y="2481"/>
                  </a:cubicBezTo>
                  <a:cubicBezTo>
                    <a:pt x="3151" y="2453"/>
                    <a:pt x="3085" y="2423"/>
                    <a:pt x="3021" y="2396"/>
                  </a:cubicBezTo>
                  <a:cubicBezTo>
                    <a:pt x="2953" y="2365"/>
                    <a:pt x="2881" y="2341"/>
                    <a:pt x="2810" y="2310"/>
                  </a:cubicBezTo>
                  <a:cubicBezTo>
                    <a:pt x="2670" y="2249"/>
                    <a:pt x="2514" y="2199"/>
                    <a:pt x="2358" y="2147"/>
                  </a:cubicBezTo>
                  <a:cubicBezTo>
                    <a:pt x="2044" y="2045"/>
                    <a:pt x="1722" y="1940"/>
                    <a:pt x="1443" y="1780"/>
                  </a:cubicBezTo>
                  <a:cubicBezTo>
                    <a:pt x="1300" y="1705"/>
                    <a:pt x="1167" y="1613"/>
                    <a:pt x="1041" y="1522"/>
                  </a:cubicBezTo>
                  <a:cubicBezTo>
                    <a:pt x="915" y="1426"/>
                    <a:pt x="796" y="1321"/>
                    <a:pt x="691" y="1219"/>
                  </a:cubicBezTo>
                  <a:cubicBezTo>
                    <a:pt x="589" y="1114"/>
                    <a:pt x="500" y="1008"/>
                    <a:pt x="436" y="899"/>
                  </a:cubicBezTo>
                  <a:cubicBezTo>
                    <a:pt x="408" y="845"/>
                    <a:pt x="381" y="793"/>
                    <a:pt x="367" y="739"/>
                  </a:cubicBezTo>
                  <a:cubicBezTo>
                    <a:pt x="361" y="726"/>
                    <a:pt x="358" y="712"/>
                    <a:pt x="354" y="698"/>
                  </a:cubicBezTo>
                  <a:cubicBezTo>
                    <a:pt x="354" y="685"/>
                    <a:pt x="350" y="671"/>
                    <a:pt x="347" y="657"/>
                  </a:cubicBezTo>
                  <a:cubicBezTo>
                    <a:pt x="347" y="647"/>
                    <a:pt x="344" y="633"/>
                    <a:pt x="344" y="620"/>
                  </a:cubicBezTo>
                  <a:cubicBezTo>
                    <a:pt x="340" y="607"/>
                    <a:pt x="340" y="596"/>
                    <a:pt x="340" y="583"/>
                  </a:cubicBezTo>
                  <a:cubicBezTo>
                    <a:pt x="340" y="396"/>
                    <a:pt x="425" y="195"/>
                    <a:pt x="541" y="117"/>
                  </a:cubicBezTo>
                  <a:cubicBezTo>
                    <a:pt x="595" y="73"/>
                    <a:pt x="650" y="49"/>
                    <a:pt x="687" y="38"/>
                  </a:cubicBezTo>
                  <a:cubicBezTo>
                    <a:pt x="708" y="35"/>
                    <a:pt x="725" y="32"/>
                    <a:pt x="735" y="32"/>
                  </a:cubicBezTo>
                  <a:cubicBezTo>
                    <a:pt x="745" y="29"/>
                    <a:pt x="752" y="29"/>
                    <a:pt x="752" y="29"/>
                  </a:cubicBezTo>
                  <a:cubicBezTo>
                    <a:pt x="752" y="29"/>
                    <a:pt x="745" y="24"/>
                    <a:pt x="735" y="21"/>
                  </a:cubicBezTo>
                  <a:cubicBezTo>
                    <a:pt x="725" y="21"/>
                    <a:pt x="711" y="15"/>
                    <a:pt x="687" y="11"/>
                  </a:cubicBezTo>
                  <a:cubicBezTo>
                    <a:pt x="665" y="5"/>
                    <a:pt x="634"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0"/>
            <p:cNvSpPr/>
            <p:nvPr/>
          </p:nvSpPr>
          <p:spPr>
            <a:xfrm>
              <a:off x="477546" y="347572"/>
              <a:ext cx="83673" cy="103736"/>
            </a:xfrm>
            <a:custGeom>
              <a:avLst/>
              <a:gdLst/>
              <a:ahLst/>
              <a:cxnLst/>
              <a:rect l="l" t="t" r="r" b="b"/>
              <a:pathLst>
                <a:path w="1906" h="2363" extrusionOk="0">
                  <a:moveTo>
                    <a:pt x="752" y="87"/>
                  </a:moveTo>
                  <a:cubicBezTo>
                    <a:pt x="752" y="87"/>
                    <a:pt x="752" y="87"/>
                    <a:pt x="752" y="87"/>
                  </a:cubicBezTo>
                  <a:cubicBezTo>
                    <a:pt x="752" y="87"/>
                    <a:pt x="752" y="87"/>
                    <a:pt x="752" y="87"/>
                  </a:cubicBezTo>
                  <a:cubicBezTo>
                    <a:pt x="752" y="87"/>
                    <a:pt x="752" y="87"/>
                    <a:pt x="752" y="87"/>
                  </a:cubicBezTo>
                  <a:close/>
                  <a:moveTo>
                    <a:pt x="522" y="0"/>
                  </a:moveTo>
                  <a:cubicBezTo>
                    <a:pt x="486" y="0"/>
                    <a:pt x="446" y="4"/>
                    <a:pt x="405" y="15"/>
                  </a:cubicBezTo>
                  <a:cubicBezTo>
                    <a:pt x="365" y="26"/>
                    <a:pt x="324" y="42"/>
                    <a:pt x="283" y="66"/>
                  </a:cubicBezTo>
                  <a:cubicBezTo>
                    <a:pt x="242" y="90"/>
                    <a:pt x="201" y="120"/>
                    <a:pt x="167" y="164"/>
                  </a:cubicBezTo>
                  <a:cubicBezTo>
                    <a:pt x="161" y="175"/>
                    <a:pt x="150" y="185"/>
                    <a:pt x="143" y="195"/>
                  </a:cubicBezTo>
                  <a:cubicBezTo>
                    <a:pt x="136" y="209"/>
                    <a:pt x="126" y="219"/>
                    <a:pt x="120" y="230"/>
                  </a:cubicBezTo>
                  <a:cubicBezTo>
                    <a:pt x="106" y="253"/>
                    <a:pt x="92" y="277"/>
                    <a:pt x="79" y="304"/>
                  </a:cubicBezTo>
                  <a:cubicBezTo>
                    <a:pt x="54" y="355"/>
                    <a:pt x="38" y="409"/>
                    <a:pt x="24" y="467"/>
                  </a:cubicBezTo>
                  <a:cubicBezTo>
                    <a:pt x="0" y="583"/>
                    <a:pt x="0" y="709"/>
                    <a:pt x="21" y="825"/>
                  </a:cubicBezTo>
                  <a:cubicBezTo>
                    <a:pt x="38" y="944"/>
                    <a:pt x="75" y="1059"/>
                    <a:pt x="126" y="1172"/>
                  </a:cubicBezTo>
                  <a:cubicBezTo>
                    <a:pt x="174" y="1284"/>
                    <a:pt x="238" y="1389"/>
                    <a:pt x="310" y="1491"/>
                  </a:cubicBezTo>
                  <a:cubicBezTo>
                    <a:pt x="347" y="1543"/>
                    <a:pt x="392" y="1587"/>
                    <a:pt x="436" y="1631"/>
                  </a:cubicBezTo>
                  <a:cubicBezTo>
                    <a:pt x="459" y="1651"/>
                    <a:pt x="480" y="1672"/>
                    <a:pt x="503" y="1692"/>
                  </a:cubicBezTo>
                  <a:cubicBezTo>
                    <a:pt x="528" y="1712"/>
                    <a:pt x="555" y="1730"/>
                    <a:pt x="579" y="1747"/>
                  </a:cubicBezTo>
                  <a:cubicBezTo>
                    <a:pt x="681" y="1814"/>
                    <a:pt x="783" y="1876"/>
                    <a:pt x="885" y="1920"/>
                  </a:cubicBezTo>
                  <a:cubicBezTo>
                    <a:pt x="939" y="1940"/>
                    <a:pt x="987" y="1957"/>
                    <a:pt x="1038" y="1971"/>
                  </a:cubicBezTo>
                  <a:cubicBezTo>
                    <a:pt x="1089" y="1985"/>
                    <a:pt x="1136" y="1998"/>
                    <a:pt x="1184" y="2012"/>
                  </a:cubicBezTo>
                  <a:cubicBezTo>
                    <a:pt x="1232" y="2022"/>
                    <a:pt x="1272" y="2039"/>
                    <a:pt x="1317" y="2053"/>
                  </a:cubicBezTo>
                  <a:cubicBezTo>
                    <a:pt x="1357" y="2067"/>
                    <a:pt x="1398" y="2083"/>
                    <a:pt x="1436" y="2097"/>
                  </a:cubicBezTo>
                  <a:cubicBezTo>
                    <a:pt x="1511" y="2128"/>
                    <a:pt x="1579" y="2158"/>
                    <a:pt x="1640" y="2185"/>
                  </a:cubicBezTo>
                  <a:cubicBezTo>
                    <a:pt x="1667" y="2199"/>
                    <a:pt x="1695" y="2216"/>
                    <a:pt x="1721" y="2230"/>
                  </a:cubicBezTo>
                  <a:cubicBezTo>
                    <a:pt x="1745" y="2243"/>
                    <a:pt x="1766" y="2257"/>
                    <a:pt x="1786" y="2271"/>
                  </a:cubicBezTo>
                  <a:cubicBezTo>
                    <a:pt x="1806" y="2284"/>
                    <a:pt x="1824" y="2294"/>
                    <a:pt x="1841" y="2304"/>
                  </a:cubicBezTo>
                  <a:cubicBezTo>
                    <a:pt x="1855" y="2318"/>
                    <a:pt x="1868" y="2328"/>
                    <a:pt x="1878" y="2335"/>
                  </a:cubicBezTo>
                  <a:cubicBezTo>
                    <a:pt x="1895" y="2352"/>
                    <a:pt x="1905" y="2362"/>
                    <a:pt x="1905" y="2362"/>
                  </a:cubicBezTo>
                  <a:cubicBezTo>
                    <a:pt x="1905" y="2362"/>
                    <a:pt x="1899" y="2348"/>
                    <a:pt x="1881" y="2332"/>
                  </a:cubicBezTo>
                  <a:cubicBezTo>
                    <a:pt x="1871" y="2321"/>
                    <a:pt x="1861" y="2308"/>
                    <a:pt x="1850" y="2294"/>
                  </a:cubicBezTo>
                  <a:cubicBezTo>
                    <a:pt x="1837" y="2281"/>
                    <a:pt x="1824" y="2263"/>
                    <a:pt x="1806" y="2246"/>
                  </a:cubicBezTo>
                  <a:cubicBezTo>
                    <a:pt x="1739" y="2179"/>
                    <a:pt x="1633" y="2080"/>
                    <a:pt x="1497" y="1985"/>
                  </a:cubicBezTo>
                  <a:cubicBezTo>
                    <a:pt x="1463" y="1961"/>
                    <a:pt x="1429" y="1934"/>
                    <a:pt x="1392" y="1910"/>
                  </a:cubicBezTo>
                  <a:cubicBezTo>
                    <a:pt x="1354" y="1883"/>
                    <a:pt x="1317" y="1855"/>
                    <a:pt x="1279" y="1825"/>
                  </a:cubicBezTo>
                  <a:cubicBezTo>
                    <a:pt x="1242" y="1794"/>
                    <a:pt x="1208" y="1761"/>
                    <a:pt x="1170" y="1730"/>
                  </a:cubicBezTo>
                  <a:cubicBezTo>
                    <a:pt x="1133" y="1695"/>
                    <a:pt x="1095" y="1665"/>
                    <a:pt x="1062" y="1631"/>
                  </a:cubicBezTo>
                  <a:cubicBezTo>
                    <a:pt x="987" y="1566"/>
                    <a:pt x="916" y="1505"/>
                    <a:pt x="858" y="1434"/>
                  </a:cubicBezTo>
                  <a:cubicBezTo>
                    <a:pt x="841" y="1414"/>
                    <a:pt x="827" y="1396"/>
                    <a:pt x="814" y="1376"/>
                  </a:cubicBezTo>
                  <a:cubicBezTo>
                    <a:pt x="796" y="1359"/>
                    <a:pt x="783" y="1342"/>
                    <a:pt x="765" y="1321"/>
                  </a:cubicBezTo>
                  <a:cubicBezTo>
                    <a:pt x="752" y="1304"/>
                    <a:pt x="739" y="1284"/>
                    <a:pt x="725" y="1267"/>
                  </a:cubicBezTo>
                  <a:lnTo>
                    <a:pt x="684" y="1209"/>
                  </a:lnTo>
                  <a:cubicBezTo>
                    <a:pt x="623" y="1138"/>
                    <a:pt x="572" y="1056"/>
                    <a:pt x="528" y="974"/>
                  </a:cubicBezTo>
                  <a:cubicBezTo>
                    <a:pt x="483" y="896"/>
                    <a:pt x="446" y="808"/>
                    <a:pt x="415" y="729"/>
                  </a:cubicBezTo>
                  <a:cubicBezTo>
                    <a:pt x="388" y="648"/>
                    <a:pt x="365" y="573"/>
                    <a:pt x="357" y="502"/>
                  </a:cubicBezTo>
                  <a:cubicBezTo>
                    <a:pt x="354" y="464"/>
                    <a:pt x="354" y="430"/>
                    <a:pt x="357" y="396"/>
                  </a:cubicBezTo>
                  <a:cubicBezTo>
                    <a:pt x="361" y="382"/>
                    <a:pt x="365" y="365"/>
                    <a:pt x="368" y="352"/>
                  </a:cubicBezTo>
                  <a:cubicBezTo>
                    <a:pt x="368" y="342"/>
                    <a:pt x="371" y="335"/>
                    <a:pt x="374" y="328"/>
                  </a:cubicBezTo>
                  <a:cubicBezTo>
                    <a:pt x="374" y="321"/>
                    <a:pt x="378" y="315"/>
                    <a:pt x="381" y="311"/>
                  </a:cubicBezTo>
                  <a:cubicBezTo>
                    <a:pt x="405" y="257"/>
                    <a:pt x="439" y="209"/>
                    <a:pt x="480" y="169"/>
                  </a:cubicBezTo>
                  <a:cubicBezTo>
                    <a:pt x="521" y="128"/>
                    <a:pt x="565" y="103"/>
                    <a:pt x="610" y="93"/>
                  </a:cubicBezTo>
                  <a:cubicBezTo>
                    <a:pt x="638" y="81"/>
                    <a:pt x="664" y="78"/>
                    <a:pt x="686" y="78"/>
                  </a:cubicBezTo>
                  <a:cubicBezTo>
                    <a:pt x="696" y="78"/>
                    <a:pt x="704" y="79"/>
                    <a:pt x="712" y="80"/>
                  </a:cubicBezTo>
                  <a:cubicBezTo>
                    <a:pt x="735" y="82"/>
                    <a:pt x="749" y="86"/>
                    <a:pt x="752" y="87"/>
                  </a:cubicBezTo>
                  <a:lnTo>
                    <a:pt x="752" y="87"/>
                  </a:lnTo>
                  <a:cubicBezTo>
                    <a:pt x="747" y="82"/>
                    <a:pt x="710" y="36"/>
                    <a:pt x="610" y="9"/>
                  </a:cubicBezTo>
                  <a:cubicBezTo>
                    <a:pt x="584" y="4"/>
                    <a:pt x="554"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0"/>
            <p:cNvSpPr/>
            <p:nvPr/>
          </p:nvSpPr>
          <p:spPr>
            <a:xfrm>
              <a:off x="509945" y="357055"/>
              <a:ext cx="32442" cy="48246"/>
            </a:xfrm>
            <a:custGeom>
              <a:avLst/>
              <a:gdLst/>
              <a:ahLst/>
              <a:cxnLst/>
              <a:rect l="l" t="t" r="r" b="b"/>
              <a:pathLst>
                <a:path w="739" h="1099" extrusionOk="0">
                  <a:moveTo>
                    <a:pt x="353" y="1"/>
                  </a:moveTo>
                  <a:cubicBezTo>
                    <a:pt x="319" y="1"/>
                    <a:pt x="281" y="8"/>
                    <a:pt x="245" y="24"/>
                  </a:cubicBezTo>
                  <a:cubicBezTo>
                    <a:pt x="201" y="47"/>
                    <a:pt x="150" y="75"/>
                    <a:pt x="106" y="122"/>
                  </a:cubicBezTo>
                  <a:cubicBezTo>
                    <a:pt x="82" y="143"/>
                    <a:pt x="62" y="170"/>
                    <a:pt x="45" y="204"/>
                  </a:cubicBezTo>
                  <a:cubicBezTo>
                    <a:pt x="38" y="218"/>
                    <a:pt x="31" y="238"/>
                    <a:pt x="24" y="255"/>
                  </a:cubicBezTo>
                  <a:cubicBezTo>
                    <a:pt x="21" y="272"/>
                    <a:pt x="18" y="286"/>
                    <a:pt x="14" y="303"/>
                  </a:cubicBezTo>
                  <a:cubicBezTo>
                    <a:pt x="1" y="367"/>
                    <a:pt x="1" y="435"/>
                    <a:pt x="14" y="496"/>
                  </a:cubicBezTo>
                  <a:cubicBezTo>
                    <a:pt x="27" y="557"/>
                    <a:pt x="51" y="612"/>
                    <a:pt x="79" y="660"/>
                  </a:cubicBezTo>
                  <a:cubicBezTo>
                    <a:pt x="92" y="683"/>
                    <a:pt x="109" y="708"/>
                    <a:pt x="123" y="728"/>
                  </a:cubicBezTo>
                  <a:cubicBezTo>
                    <a:pt x="133" y="738"/>
                    <a:pt x="140" y="749"/>
                    <a:pt x="147" y="758"/>
                  </a:cubicBezTo>
                  <a:lnTo>
                    <a:pt x="174" y="785"/>
                  </a:lnTo>
                  <a:cubicBezTo>
                    <a:pt x="191" y="806"/>
                    <a:pt x="208" y="823"/>
                    <a:pt x="225" y="843"/>
                  </a:cubicBezTo>
                  <a:cubicBezTo>
                    <a:pt x="242" y="860"/>
                    <a:pt x="255" y="878"/>
                    <a:pt x="276" y="895"/>
                  </a:cubicBezTo>
                  <a:cubicBezTo>
                    <a:pt x="341" y="966"/>
                    <a:pt x="423" y="1014"/>
                    <a:pt x="490" y="1051"/>
                  </a:cubicBezTo>
                  <a:cubicBezTo>
                    <a:pt x="561" y="1088"/>
                    <a:pt x="630" y="1091"/>
                    <a:pt x="671" y="1099"/>
                  </a:cubicBezTo>
                  <a:lnTo>
                    <a:pt x="698" y="1099"/>
                  </a:lnTo>
                  <a:cubicBezTo>
                    <a:pt x="708" y="1096"/>
                    <a:pt x="715" y="1096"/>
                    <a:pt x="721" y="1096"/>
                  </a:cubicBezTo>
                  <a:lnTo>
                    <a:pt x="739" y="1096"/>
                  </a:lnTo>
                  <a:cubicBezTo>
                    <a:pt x="739" y="1096"/>
                    <a:pt x="732" y="1091"/>
                    <a:pt x="721" y="1085"/>
                  </a:cubicBezTo>
                  <a:cubicBezTo>
                    <a:pt x="718" y="1085"/>
                    <a:pt x="712" y="1082"/>
                    <a:pt x="704" y="1078"/>
                  </a:cubicBezTo>
                  <a:cubicBezTo>
                    <a:pt x="698" y="1071"/>
                    <a:pt x="691" y="1068"/>
                    <a:pt x="681" y="1061"/>
                  </a:cubicBezTo>
                  <a:cubicBezTo>
                    <a:pt x="650" y="1041"/>
                    <a:pt x="613" y="1000"/>
                    <a:pt x="579" y="949"/>
                  </a:cubicBezTo>
                  <a:cubicBezTo>
                    <a:pt x="541" y="898"/>
                    <a:pt x="517" y="826"/>
                    <a:pt x="494" y="752"/>
                  </a:cubicBezTo>
                  <a:cubicBezTo>
                    <a:pt x="487" y="735"/>
                    <a:pt x="484" y="714"/>
                    <a:pt x="476" y="697"/>
                  </a:cubicBezTo>
                  <a:cubicBezTo>
                    <a:pt x="473" y="687"/>
                    <a:pt x="470" y="677"/>
                    <a:pt x="467" y="667"/>
                  </a:cubicBezTo>
                  <a:lnTo>
                    <a:pt x="463" y="636"/>
                  </a:lnTo>
                  <a:lnTo>
                    <a:pt x="456" y="602"/>
                  </a:lnTo>
                  <a:cubicBezTo>
                    <a:pt x="456" y="592"/>
                    <a:pt x="453" y="585"/>
                    <a:pt x="453" y="575"/>
                  </a:cubicBezTo>
                  <a:cubicBezTo>
                    <a:pt x="446" y="554"/>
                    <a:pt x="446" y="534"/>
                    <a:pt x="443" y="517"/>
                  </a:cubicBezTo>
                  <a:cubicBezTo>
                    <a:pt x="436" y="479"/>
                    <a:pt x="432" y="449"/>
                    <a:pt x="432" y="422"/>
                  </a:cubicBezTo>
                  <a:cubicBezTo>
                    <a:pt x="429" y="394"/>
                    <a:pt x="426" y="374"/>
                    <a:pt x="423" y="357"/>
                  </a:cubicBezTo>
                  <a:lnTo>
                    <a:pt x="423" y="344"/>
                  </a:lnTo>
                  <a:cubicBezTo>
                    <a:pt x="423" y="340"/>
                    <a:pt x="419" y="336"/>
                    <a:pt x="419" y="333"/>
                  </a:cubicBezTo>
                  <a:cubicBezTo>
                    <a:pt x="415" y="330"/>
                    <a:pt x="412" y="320"/>
                    <a:pt x="412" y="309"/>
                  </a:cubicBezTo>
                  <a:cubicBezTo>
                    <a:pt x="405" y="289"/>
                    <a:pt x="409" y="262"/>
                    <a:pt x="415" y="245"/>
                  </a:cubicBezTo>
                  <a:cubicBezTo>
                    <a:pt x="423" y="224"/>
                    <a:pt x="429" y="197"/>
                    <a:pt x="439" y="177"/>
                  </a:cubicBezTo>
                  <a:cubicBezTo>
                    <a:pt x="450" y="157"/>
                    <a:pt x="463" y="136"/>
                    <a:pt x="480" y="129"/>
                  </a:cubicBezTo>
                  <a:cubicBezTo>
                    <a:pt x="494" y="112"/>
                    <a:pt x="511" y="105"/>
                    <a:pt x="525" y="102"/>
                  </a:cubicBezTo>
                  <a:cubicBezTo>
                    <a:pt x="534" y="99"/>
                    <a:pt x="541" y="95"/>
                    <a:pt x="541" y="95"/>
                  </a:cubicBezTo>
                  <a:cubicBezTo>
                    <a:pt x="541" y="95"/>
                    <a:pt x="538" y="91"/>
                    <a:pt x="531" y="82"/>
                  </a:cubicBezTo>
                  <a:cubicBezTo>
                    <a:pt x="528" y="75"/>
                    <a:pt x="521" y="68"/>
                    <a:pt x="514" y="61"/>
                  </a:cubicBezTo>
                  <a:cubicBezTo>
                    <a:pt x="508" y="55"/>
                    <a:pt x="497" y="44"/>
                    <a:pt x="487" y="37"/>
                  </a:cubicBezTo>
                  <a:cubicBezTo>
                    <a:pt x="463" y="24"/>
                    <a:pt x="429" y="10"/>
                    <a:pt x="385" y="3"/>
                  </a:cubicBezTo>
                  <a:cubicBezTo>
                    <a:pt x="375" y="2"/>
                    <a:pt x="364"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0"/>
            <p:cNvSpPr/>
            <p:nvPr/>
          </p:nvSpPr>
          <p:spPr>
            <a:xfrm>
              <a:off x="643316" y="487396"/>
              <a:ext cx="92761" cy="247508"/>
            </a:xfrm>
            <a:custGeom>
              <a:avLst/>
              <a:gdLst/>
              <a:ahLst/>
              <a:cxnLst/>
              <a:rect l="l" t="t" r="r" b="b"/>
              <a:pathLst>
                <a:path w="2113" h="5638" extrusionOk="0">
                  <a:moveTo>
                    <a:pt x="0" y="0"/>
                  </a:moveTo>
                  <a:lnTo>
                    <a:pt x="0" y="0"/>
                  </a:lnTo>
                  <a:cubicBezTo>
                    <a:pt x="0" y="0"/>
                    <a:pt x="31" y="17"/>
                    <a:pt x="89" y="52"/>
                  </a:cubicBezTo>
                  <a:cubicBezTo>
                    <a:pt x="146" y="82"/>
                    <a:pt x="235" y="133"/>
                    <a:pt x="340" y="198"/>
                  </a:cubicBezTo>
                  <a:cubicBezTo>
                    <a:pt x="449" y="262"/>
                    <a:pt x="578" y="344"/>
                    <a:pt x="721" y="446"/>
                  </a:cubicBezTo>
                  <a:cubicBezTo>
                    <a:pt x="861" y="548"/>
                    <a:pt x="1018" y="667"/>
                    <a:pt x="1170" y="810"/>
                  </a:cubicBezTo>
                  <a:cubicBezTo>
                    <a:pt x="1249" y="882"/>
                    <a:pt x="1324" y="959"/>
                    <a:pt x="1398" y="1048"/>
                  </a:cubicBezTo>
                  <a:cubicBezTo>
                    <a:pt x="1467" y="1133"/>
                    <a:pt x="1534" y="1229"/>
                    <a:pt x="1592" y="1331"/>
                  </a:cubicBezTo>
                  <a:cubicBezTo>
                    <a:pt x="1707" y="1535"/>
                    <a:pt x="1796" y="1769"/>
                    <a:pt x="1830" y="2017"/>
                  </a:cubicBezTo>
                  <a:cubicBezTo>
                    <a:pt x="1830" y="2049"/>
                    <a:pt x="1834" y="2079"/>
                    <a:pt x="1837" y="2110"/>
                  </a:cubicBezTo>
                  <a:cubicBezTo>
                    <a:pt x="1837" y="2140"/>
                    <a:pt x="1837" y="2171"/>
                    <a:pt x="1841" y="2201"/>
                  </a:cubicBezTo>
                  <a:cubicBezTo>
                    <a:pt x="1837" y="2235"/>
                    <a:pt x="1837" y="2266"/>
                    <a:pt x="1837" y="2297"/>
                  </a:cubicBezTo>
                  <a:cubicBezTo>
                    <a:pt x="1834" y="2327"/>
                    <a:pt x="1827" y="2358"/>
                    <a:pt x="1827" y="2388"/>
                  </a:cubicBezTo>
                  <a:cubicBezTo>
                    <a:pt x="1806" y="2511"/>
                    <a:pt x="1769" y="2633"/>
                    <a:pt x="1712" y="2746"/>
                  </a:cubicBezTo>
                  <a:cubicBezTo>
                    <a:pt x="1599" y="2977"/>
                    <a:pt x="1409" y="3178"/>
                    <a:pt x="1205" y="3372"/>
                  </a:cubicBezTo>
                  <a:cubicBezTo>
                    <a:pt x="1000" y="3569"/>
                    <a:pt x="779" y="3760"/>
                    <a:pt x="585" y="3984"/>
                  </a:cubicBezTo>
                  <a:cubicBezTo>
                    <a:pt x="487" y="4099"/>
                    <a:pt x="398" y="4225"/>
                    <a:pt x="330" y="4361"/>
                  </a:cubicBezTo>
                  <a:cubicBezTo>
                    <a:pt x="266" y="4501"/>
                    <a:pt x="218" y="4654"/>
                    <a:pt x="214" y="4810"/>
                  </a:cubicBezTo>
                  <a:cubicBezTo>
                    <a:pt x="211" y="4892"/>
                    <a:pt x="222" y="4970"/>
                    <a:pt x="242" y="5046"/>
                  </a:cubicBezTo>
                  <a:cubicBezTo>
                    <a:pt x="258" y="5123"/>
                    <a:pt x="293" y="5195"/>
                    <a:pt x="333" y="5263"/>
                  </a:cubicBezTo>
                  <a:cubicBezTo>
                    <a:pt x="418" y="5396"/>
                    <a:pt x="541" y="5490"/>
                    <a:pt x="671" y="5548"/>
                  </a:cubicBezTo>
                  <a:cubicBezTo>
                    <a:pt x="735" y="5579"/>
                    <a:pt x="800" y="5600"/>
                    <a:pt x="867" y="5613"/>
                  </a:cubicBezTo>
                  <a:cubicBezTo>
                    <a:pt x="932" y="5627"/>
                    <a:pt x="997" y="5637"/>
                    <a:pt x="1062" y="5637"/>
                  </a:cubicBezTo>
                  <a:cubicBezTo>
                    <a:pt x="1072" y="5638"/>
                    <a:pt x="1082" y="5638"/>
                    <a:pt x="1093" y="5638"/>
                  </a:cubicBezTo>
                  <a:cubicBezTo>
                    <a:pt x="1210" y="5638"/>
                    <a:pt x="1322" y="5621"/>
                    <a:pt x="1426" y="5589"/>
                  </a:cubicBezTo>
                  <a:cubicBezTo>
                    <a:pt x="1483" y="5576"/>
                    <a:pt x="1534" y="5552"/>
                    <a:pt x="1585" y="5525"/>
                  </a:cubicBezTo>
                  <a:cubicBezTo>
                    <a:pt x="1636" y="5498"/>
                    <a:pt x="1684" y="5470"/>
                    <a:pt x="1725" y="5437"/>
                  </a:cubicBezTo>
                  <a:cubicBezTo>
                    <a:pt x="1814" y="5368"/>
                    <a:pt x="1878" y="5290"/>
                    <a:pt x="1925" y="5205"/>
                  </a:cubicBezTo>
                  <a:cubicBezTo>
                    <a:pt x="1973" y="5117"/>
                    <a:pt x="1990" y="5028"/>
                    <a:pt x="1993" y="4947"/>
                  </a:cubicBezTo>
                  <a:cubicBezTo>
                    <a:pt x="1997" y="4865"/>
                    <a:pt x="1987" y="4790"/>
                    <a:pt x="1966" y="4726"/>
                  </a:cubicBezTo>
                  <a:cubicBezTo>
                    <a:pt x="1922" y="4600"/>
                    <a:pt x="1844" y="4521"/>
                    <a:pt x="1783" y="4490"/>
                  </a:cubicBezTo>
                  <a:cubicBezTo>
                    <a:pt x="1769" y="4481"/>
                    <a:pt x="1756" y="4474"/>
                    <a:pt x="1742" y="4470"/>
                  </a:cubicBezTo>
                  <a:cubicBezTo>
                    <a:pt x="1732" y="4463"/>
                    <a:pt x="1721" y="4460"/>
                    <a:pt x="1712" y="4460"/>
                  </a:cubicBezTo>
                  <a:cubicBezTo>
                    <a:pt x="1695" y="4454"/>
                    <a:pt x="1687" y="4450"/>
                    <a:pt x="1687" y="4450"/>
                  </a:cubicBezTo>
                  <a:lnTo>
                    <a:pt x="1687" y="4450"/>
                  </a:lnTo>
                  <a:cubicBezTo>
                    <a:pt x="1687" y="4450"/>
                    <a:pt x="1695" y="4454"/>
                    <a:pt x="1712" y="4463"/>
                  </a:cubicBezTo>
                  <a:cubicBezTo>
                    <a:pt x="1718" y="4467"/>
                    <a:pt x="1728" y="4470"/>
                    <a:pt x="1738" y="4477"/>
                  </a:cubicBezTo>
                  <a:cubicBezTo>
                    <a:pt x="1748" y="4484"/>
                    <a:pt x="1762" y="4494"/>
                    <a:pt x="1776" y="4504"/>
                  </a:cubicBezTo>
                  <a:cubicBezTo>
                    <a:pt x="1827" y="4542"/>
                    <a:pt x="1888" y="4623"/>
                    <a:pt x="1905" y="4743"/>
                  </a:cubicBezTo>
                  <a:cubicBezTo>
                    <a:pt x="1919" y="4801"/>
                    <a:pt x="1919" y="4868"/>
                    <a:pt x="1905" y="4936"/>
                  </a:cubicBezTo>
                  <a:cubicBezTo>
                    <a:pt x="1895" y="5005"/>
                    <a:pt x="1867" y="5079"/>
                    <a:pt x="1820" y="5140"/>
                  </a:cubicBezTo>
                  <a:cubicBezTo>
                    <a:pt x="1728" y="5270"/>
                    <a:pt x="1565" y="5365"/>
                    <a:pt x="1378" y="5413"/>
                  </a:cubicBezTo>
                  <a:cubicBezTo>
                    <a:pt x="1311" y="5430"/>
                    <a:pt x="1239" y="5438"/>
                    <a:pt x="1167" y="5438"/>
                  </a:cubicBezTo>
                  <a:cubicBezTo>
                    <a:pt x="1136" y="5438"/>
                    <a:pt x="1105" y="5436"/>
                    <a:pt x="1075" y="5433"/>
                  </a:cubicBezTo>
                  <a:cubicBezTo>
                    <a:pt x="1021" y="5426"/>
                    <a:pt x="969" y="5416"/>
                    <a:pt x="919" y="5402"/>
                  </a:cubicBezTo>
                  <a:cubicBezTo>
                    <a:pt x="867" y="5388"/>
                    <a:pt x="820" y="5368"/>
                    <a:pt x="773" y="5344"/>
                  </a:cubicBezTo>
                  <a:cubicBezTo>
                    <a:pt x="680" y="5294"/>
                    <a:pt x="599" y="5222"/>
                    <a:pt x="548" y="5130"/>
                  </a:cubicBezTo>
                  <a:cubicBezTo>
                    <a:pt x="497" y="5041"/>
                    <a:pt x="473" y="4933"/>
                    <a:pt x="476" y="4821"/>
                  </a:cubicBezTo>
                  <a:cubicBezTo>
                    <a:pt x="483" y="4708"/>
                    <a:pt x="520" y="4597"/>
                    <a:pt x="578" y="4487"/>
                  </a:cubicBezTo>
                  <a:cubicBezTo>
                    <a:pt x="636" y="4375"/>
                    <a:pt x="711" y="4270"/>
                    <a:pt x="800" y="4171"/>
                  </a:cubicBezTo>
                  <a:cubicBezTo>
                    <a:pt x="977" y="3967"/>
                    <a:pt x="1191" y="3783"/>
                    <a:pt x="1405" y="3579"/>
                  </a:cubicBezTo>
                  <a:cubicBezTo>
                    <a:pt x="1511" y="3477"/>
                    <a:pt x="1613" y="3372"/>
                    <a:pt x="1707" y="3253"/>
                  </a:cubicBezTo>
                  <a:cubicBezTo>
                    <a:pt x="1806" y="3137"/>
                    <a:pt x="1891" y="3008"/>
                    <a:pt x="1960" y="2868"/>
                  </a:cubicBezTo>
                  <a:cubicBezTo>
                    <a:pt x="2027" y="2729"/>
                    <a:pt x="2075" y="2579"/>
                    <a:pt x="2092" y="2426"/>
                  </a:cubicBezTo>
                  <a:cubicBezTo>
                    <a:pt x="2112" y="2273"/>
                    <a:pt x="2106" y="2123"/>
                    <a:pt x="2079" y="1980"/>
                  </a:cubicBezTo>
                  <a:cubicBezTo>
                    <a:pt x="2027" y="1691"/>
                    <a:pt x="1908" y="1436"/>
                    <a:pt x="1759" y="1225"/>
                  </a:cubicBezTo>
                  <a:cubicBezTo>
                    <a:pt x="1687" y="1119"/>
                    <a:pt x="1605" y="1021"/>
                    <a:pt x="1520" y="936"/>
                  </a:cubicBezTo>
                  <a:cubicBezTo>
                    <a:pt x="1436" y="851"/>
                    <a:pt x="1351" y="772"/>
                    <a:pt x="1266" y="705"/>
                  </a:cubicBezTo>
                  <a:cubicBezTo>
                    <a:pt x="1092" y="565"/>
                    <a:pt x="922" y="457"/>
                    <a:pt x="765" y="375"/>
                  </a:cubicBezTo>
                  <a:cubicBezTo>
                    <a:pt x="609" y="290"/>
                    <a:pt x="473" y="221"/>
                    <a:pt x="357" y="168"/>
                  </a:cubicBezTo>
                  <a:cubicBezTo>
                    <a:pt x="129" y="6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0"/>
            <p:cNvSpPr/>
            <p:nvPr/>
          </p:nvSpPr>
          <p:spPr>
            <a:xfrm>
              <a:off x="619258" y="559964"/>
              <a:ext cx="87098" cy="187497"/>
            </a:xfrm>
            <a:custGeom>
              <a:avLst/>
              <a:gdLst/>
              <a:ahLst/>
              <a:cxnLst/>
              <a:rect l="l" t="t" r="r" b="b"/>
              <a:pathLst>
                <a:path w="1984" h="4271" extrusionOk="0">
                  <a:moveTo>
                    <a:pt x="1677" y="0"/>
                  </a:moveTo>
                  <a:cubicBezTo>
                    <a:pt x="1677" y="0"/>
                    <a:pt x="1688" y="18"/>
                    <a:pt x="1712" y="52"/>
                  </a:cubicBezTo>
                  <a:cubicBezTo>
                    <a:pt x="1735" y="86"/>
                    <a:pt x="1766" y="137"/>
                    <a:pt x="1793" y="204"/>
                  </a:cubicBezTo>
                  <a:cubicBezTo>
                    <a:pt x="1824" y="273"/>
                    <a:pt x="1844" y="361"/>
                    <a:pt x="1841" y="457"/>
                  </a:cubicBezTo>
                  <a:cubicBezTo>
                    <a:pt x="1837" y="504"/>
                    <a:pt x="1831" y="556"/>
                    <a:pt x="1814" y="606"/>
                  </a:cubicBezTo>
                  <a:cubicBezTo>
                    <a:pt x="1800" y="658"/>
                    <a:pt x="1779" y="708"/>
                    <a:pt x="1753" y="763"/>
                  </a:cubicBezTo>
                  <a:cubicBezTo>
                    <a:pt x="1698" y="871"/>
                    <a:pt x="1619" y="977"/>
                    <a:pt x="1521" y="1082"/>
                  </a:cubicBezTo>
                  <a:cubicBezTo>
                    <a:pt x="1426" y="1184"/>
                    <a:pt x="1313" y="1290"/>
                    <a:pt x="1194" y="1399"/>
                  </a:cubicBezTo>
                  <a:cubicBezTo>
                    <a:pt x="1076" y="1504"/>
                    <a:pt x="946" y="1613"/>
                    <a:pt x="820" y="1729"/>
                  </a:cubicBezTo>
                  <a:cubicBezTo>
                    <a:pt x="691" y="1845"/>
                    <a:pt x="558" y="1967"/>
                    <a:pt x="432" y="2103"/>
                  </a:cubicBezTo>
                  <a:cubicBezTo>
                    <a:pt x="316" y="2245"/>
                    <a:pt x="205" y="2399"/>
                    <a:pt x="123" y="2576"/>
                  </a:cubicBezTo>
                  <a:cubicBezTo>
                    <a:pt x="41" y="2749"/>
                    <a:pt x="1" y="2947"/>
                    <a:pt x="21" y="3134"/>
                  </a:cubicBezTo>
                  <a:cubicBezTo>
                    <a:pt x="31" y="3229"/>
                    <a:pt x="51" y="3317"/>
                    <a:pt x="85" y="3399"/>
                  </a:cubicBezTo>
                  <a:cubicBezTo>
                    <a:pt x="92" y="3419"/>
                    <a:pt x="99" y="3440"/>
                    <a:pt x="109" y="3460"/>
                  </a:cubicBezTo>
                  <a:cubicBezTo>
                    <a:pt x="120" y="3477"/>
                    <a:pt x="126" y="3498"/>
                    <a:pt x="137" y="3515"/>
                  </a:cubicBezTo>
                  <a:cubicBezTo>
                    <a:pt x="153" y="3556"/>
                    <a:pt x="178" y="3589"/>
                    <a:pt x="198" y="3624"/>
                  </a:cubicBezTo>
                  <a:cubicBezTo>
                    <a:pt x="219" y="3658"/>
                    <a:pt x="239" y="3691"/>
                    <a:pt x="263" y="3722"/>
                  </a:cubicBezTo>
                  <a:cubicBezTo>
                    <a:pt x="286" y="3753"/>
                    <a:pt x="307" y="3784"/>
                    <a:pt x="330" y="3811"/>
                  </a:cubicBezTo>
                  <a:cubicBezTo>
                    <a:pt x="378" y="3869"/>
                    <a:pt x="432" y="3919"/>
                    <a:pt x="484" y="3967"/>
                  </a:cubicBezTo>
                  <a:cubicBezTo>
                    <a:pt x="586" y="4059"/>
                    <a:pt x="698" y="4120"/>
                    <a:pt x="800" y="4164"/>
                  </a:cubicBezTo>
                  <a:cubicBezTo>
                    <a:pt x="902" y="4205"/>
                    <a:pt x="994" y="4233"/>
                    <a:pt x="1068" y="4246"/>
                  </a:cubicBezTo>
                  <a:cubicBezTo>
                    <a:pt x="1106" y="4256"/>
                    <a:pt x="1144" y="4256"/>
                    <a:pt x="1170" y="4263"/>
                  </a:cubicBezTo>
                  <a:cubicBezTo>
                    <a:pt x="1201" y="4263"/>
                    <a:pt x="1228" y="4266"/>
                    <a:pt x="1249" y="4266"/>
                  </a:cubicBezTo>
                  <a:cubicBezTo>
                    <a:pt x="1290" y="4270"/>
                    <a:pt x="1310" y="4270"/>
                    <a:pt x="1310" y="4270"/>
                  </a:cubicBezTo>
                  <a:cubicBezTo>
                    <a:pt x="1310" y="4270"/>
                    <a:pt x="1290" y="4266"/>
                    <a:pt x="1249" y="4260"/>
                  </a:cubicBezTo>
                  <a:cubicBezTo>
                    <a:pt x="1228" y="4253"/>
                    <a:pt x="1205" y="4246"/>
                    <a:pt x="1178" y="4239"/>
                  </a:cubicBezTo>
                  <a:cubicBezTo>
                    <a:pt x="1147" y="4233"/>
                    <a:pt x="1117" y="4222"/>
                    <a:pt x="1079" y="4209"/>
                  </a:cubicBezTo>
                  <a:cubicBezTo>
                    <a:pt x="939" y="4158"/>
                    <a:pt x="745" y="4049"/>
                    <a:pt x="575" y="3869"/>
                  </a:cubicBezTo>
                  <a:cubicBezTo>
                    <a:pt x="412" y="3691"/>
                    <a:pt x="255" y="3409"/>
                    <a:pt x="272" y="3127"/>
                  </a:cubicBezTo>
                  <a:cubicBezTo>
                    <a:pt x="283" y="2845"/>
                    <a:pt x="463" y="2576"/>
                    <a:pt x="694" y="2338"/>
                  </a:cubicBezTo>
                  <a:cubicBezTo>
                    <a:pt x="912" y="2090"/>
                    <a:pt x="1181" y="1862"/>
                    <a:pt x="1409" y="1617"/>
                  </a:cubicBezTo>
                  <a:cubicBezTo>
                    <a:pt x="1643" y="1378"/>
                    <a:pt x="1837" y="1110"/>
                    <a:pt x="1933" y="837"/>
                  </a:cubicBezTo>
                  <a:cubicBezTo>
                    <a:pt x="1957" y="769"/>
                    <a:pt x="1974" y="702"/>
                    <a:pt x="1977" y="633"/>
                  </a:cubicBezTo>
                  <a:cubicBezTo>
                    <a:pt x="1984" y="569"/>
                    <a:pt x="1980" y="504"/>
                    <a:pt x="1966" y="446"/>
                  </a:cubicBezTo>
                  <a:cubicBezTo>
                    <a:pt x="1943" y="331"/>
                    <a:pt x="1895" y="239"/>
                    <a:pt x="1851" y="174"/>
                  </a:cubicBezTo>
                  <a:cubicBezTo>
                    <a:pt x="1800" y="110"/>
                    <a:pt x="1756" y="69"/>
                    <a:pt x="1725" y="41"/>
                  </a:cubicBezTo>
                  <a:cubicBezTo>
                    <a:pt x="1695" y="14"/>
                    <a:pt x="1677"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0"/>
            <p:cNvSpPr/>
            <p:nvPr/>
          </p:nvSpPr>
          <p:spPr>
            <a:xfrm>
              <a:off x="580143" y="685124"/>
              <a:ext cx="44822" cy="71338"/>
            </a:xfrm>
            <a:custGeom>
              <a:avLst/>
              <a:gdLst/>
              <a:ahLst/>
              <a:cxnLst/>
              <a:rect l="l" t="t" r="r" b="b"/>
              <a:pathLst>
                <a:path w="1021" h="1625" extrusionOk="0">
                  <a:moveTo>
                    <a:pt x="626" y="0"/>
                  </a:moveTo>
                  <a:cubicBezTo>
                    <a:pt x="626" y="0"/>
                    <a:pt x="616" y="4"/>
                    <a:pt x="599" y="14"/>
                  </a:cubicBezTo>
                  <a:cubicBezTo>
                    <a:pt x="579" y="24"/>
                    <a:pt x="551" y="38"/>
                    <a:pt x="518" y="58"/>
                  </a:cubicBezTo>
                  <a:cubicBezTo>
                    <a:pt x="452" y="99"/>
                    <a:pt x="347" y="157"/>
                    <a:pt x="259" y="266"/>
                  </a:cubicBezTo>
                  <a:cubicBezTo>
                    <a:pt x="215" y="317"/>
                    <a:pt x="171" y="378"/>
                    <a:pt x="126" y="449"/>
                  </a:cubicBezTo>
                  <a:cubicBezTo>
                    <a:pt x="85" y="521"/>
                    <a:pt x="48" y="603"/>
                    <a:pt x="28" y="697"/>
                  </a:cubicBezTo>
                  <a:lnTo>
                    <a:pt x="20" y="735"/>
                  </a:lnTo>
                  <a:cubicBezTo>
                    <a:pt x="17" y="746"/>
                    <a:pt x="14" y="759"/>
                    <a:pt x="14" y="769"/>
                  </a:cubicBezTo>
                  <a:cubicBezTo>
                    <a:pt x="11" y="796"/>
                    <a:pt x="7" y="820"/>
                    <a:pt x="3" y="844"/>
                  </a:cubicBezTo>
                  <a:cubicBezTo>
                    <a:pt x="3" y="898"/>
                    <a:pt x="0" y="950"/>
                    <a:pt x="11" y="1000"/>
                  </a:cubicBezTo>
                  <a:cubicBezTo>
                    <a:pt x="14" y="1055"/>
                    <a:pt x="31" y="1109"/>
                    <a:pt x="44" y="1160"/>
                  </a:cubicBezTo>
                  <a:cubicBezTo>
                    <a:pt x="51" y="1187"/>
                    <a:pt x="65" y="1211"/>
                    <a:pt x="75" y="1235"/>
                  </a:cubicBezTo>
                  <a:cubicBezTo>
                    <a:pt x="85" y="1262"/>
                    <a:pt x="96" y="1286"/>
                    <a:pt x="109" y="1310"/>
                  </a:cubicBezTo>
                  <a:lnTo>
                    <a:pt x="150" y="1378"/>
                  </a:lnTo>
                  <a:cubicBezTo>
                    <a:pt x="157" y="1388"/>
                    <a:pt x="167" y="1402"/>
                    <a:pt x="177" y="1412"/>
                  </a:cubicBezTo>
                  <a:cubicBezTo>
                    <a:pt x="187" y="1426"/>
                    <a:pt x="194" y="1436"/>
                    <a:pt x="207" y="1449"/>
                  </a:cubicBezTo>
                  <a:cubicBezTo>
                    <a:pt x="228" y="1470"/>
                    <a:pt x="248" y="1493"/>
                    <a:pt x="273" y="1514"/>
                  </a:cubicBezTo>
                  <a:cubicBezTo>
                    <a:pt x="296" y="1531"/>
                    <a:pt x="323" y="1548"/>
                    <a:pt x="350" y="1562"/>
                  </a:cubicBezTo>
                  <a:cubicBezTo>
                    <a:pt x="405" y="1592"/>
                    <a:pt x="466" y="1613"/>
                    <a:pt x="531" y="1619"/>
                  </a:cubicBezTo>
                  <a:cubicBezTo>
                    <a:pt x="551" y="1623"/>
                    <a:pt x="573" y="1624"/>
                    <a:pt x="594" y="1624"/>
                  </a:cubicBezTo>
                  <a:cubicBezTo>
                    <a:pt x="639" y="1624"/>
                    <a:pt x="684" y="1617"/>
                    <a:pt x="722" y="1603"/>
                  </a:cubicBezTo>
                  <a:cubicBezTo>
                    <a:pt x="776" y="1586"/>
                    <a:pt x="830" y="1555"/>
                    <a:pt x="874" y="1517"/>
                  </a:cubicBezTo>
                  <a:cubicBezTo>
                    <a:pt x="915" y="1476"/>
                    <a:pt x="953" y="1436"/>
                    <a:pt x="973" y="1388"/>
                  </a:cubicBezTo>
                  <a:cubicBezTo>
                    <a:pt x="1017" y="1297"/>
                    <a:pt x="1021" y="1204"/>
                    <a:pt x="1011" y="1129"/>
                  </a:cubicBezTo>
                  <a:cubicBezTo>
                    <a:pt x="1000" y="1052"/>
                    <a:pt x="970" y="991"/>
                    <a:pt x="932" y="942"/>
                  </a:cubicBezTo>
                  <a:cubicBezTo>
                    <a:pt x="898" y="895"/>
                    <a:pt x="854" y="864"/>
                    <a:pt x="820" y="844"/>
                  </a:cubicBezTo>
                  <a:cubicBezTo>
                    <a:pt x="786" y="823"/>
                    <a:pt x="758" y="817"/>
                    <a:pt x="738" y="810"/>
                  </a:cubicBezTo>
                  <a:cubicBezTo>
                    <a:pt x="718" y="807"/>
                    <a:pt x="708" y="803"/>
                    <a:pt x="708" y="803"/>
                  </a:cubicBezTo>
                  <a:lnTo>
                    <a:pt x="708" y="803"/>
                  </a:lnTo>
                  <a:cubicBezTo>
                    <a:pt x="708" y="803"/>
                    <a:pt x="718" y="807"/>
                    <a:pt x="735" y="820"/>
                  </a:cubicBezTo>
                  <a:cubicBezTo>
                    <a:pt x="749" y="831"/>
                    <a:pt x="769" y="851"/>
                    <a:pt x="789" y="881"/>
                  </a:cubicBezTo>
                  <a:cubicBezTo>
                    <a:pt x="810" y="909"/>
                    <a:pt x="824" y="950"/>
                    <a:pt x="834" y="991"/>
                  </a:cubicBezTo>
                  <a:cubicBezTo>
                    <a:pt x="844" y="1035"/>
                    <a:pt x="840" y="1085"/>
                    <a:pt x="834" y="1133"/>
                  </a:cubicBezTo>
                  <a:cubicBezTo>
                    <a:pt x="830" y="1181"/>
                    <a:pt x="807" y="1231"/>
                    <a:pt x="772" y="1259"/>
                  </a:cubicBezTo>
                  <a:cubicBezTo>
                    <a:pt x="750" y="1281"/>
                    <a:pt x="723" y="1289"/>
                    <a:pt x="693" y="1289"/>
                  </a:cubicBezTo>
                  <a:cubicBezTo>
                    <a:pt x="683" y="1289"/>
                    <a:pt x="672" y="1288"/>
                    <a:pt x="661" y="1286"/>
                  </a:cubicBezTo>
                  <a:cubicBezTo>
                    <a:pt x="640" y="1283"/>
                    <a:pt x="629" y="1276"/>
                    <a:pt x="616" y="1266"/>
                  </a:cubicBezTo>
                  <a:cubicBezTo>
                    <a:pt x="599" y="1256"/>
                    <a:pt x="585" y="1242"/>
                    <a:pt x="572" y="1225"/>
                  </a:cubicBezTo>
                  <a:cubicBezTo>
                    <a:pt x="565" y="1218"/>
                    <a:pt x="562" y="1208"/>
                    <a:pt x="554" y="1201"/>
                  </a:cubicBezTo>
                  <a:cubicBezTo>
                    <a:pt x="548" y="1191"/>
                    <a:pt x="541" y="1184"/>
                    <a:pt x="534" y="1174"/>
                  </a:cubicBezTo>
                  <a:lnTo>
                    <a:pt x="527" y="1160"/>
                  </a:lnTo>
                  <a:cubicBezTo>
                    <a:pt x="524" y="1157"/>
                    <a:pt x="521" y="1154"/>
                    <a:pt x="518" y="1146"/>
                  </a:cubicBezTo>
                  <a:lnTo>
                    <a:pt x="500" y="1106"/>
                  </a:lnTo>
                  <a:cubicBezTo>
                    <a:pt x="490" y="1093"/>
                    <a:pt x="487" y="1079"/>
                    <a:pt x="483" y="1065"/>
                  </a:cubicBezTo>
                  <a:cubicBezTo>
                    <a:pt x="477" y="1052"/>
                    <a:pt x="469" y="1038"/>
                    <a:pt x="466" y="1024"/>
                  </a:cubicBezTo>
                  <a:cubicBezTo>
                    <a:pt x="460" y="997"/>
                    <a:pt x="449" y="970"/>
                    <a:pt x="446" y="939"/>
                  </a:cubicBezTo>
                  <a:cubicBezTo>
                    <a:pt x="439" y="912"/>
                    <a:pt x="439" y="884"/>
                    <a:pt x="436" y="854"/>
                  </a:cubicBezTo>
                  <a:lnTo>
                    <a:pt x="436" y="810"/>
                  </a:lnTo>
                  <a:lnTo>
                    <a:pt x="436" y="790"/>
                  </a:lnTo>
                  <a:lnTo>
                    <a:pt x="436" y="766"/>
                  </a:lnTo>
                  <a:cubicBezTo>
                    <a:pt x="439" y="752"/>
                    <a:pt x="439" y="735"/>
                    <a:pt x="439" y="721"/>
                  </a:cubicBezTo>
                  <a:cubicBezTo>
                    <a:pt x="443" y="705"/>
                    <a:pt x="446" y="691"/>
                    <a:pt x="446" y="674"/>
                  </a:cubicBezTo>
                  <a:cubicBezTo>
                    <a:pt x="446" y="660"/>
                    <a:pt x="449" y="644"/>
                    <a:pt x="452" y="630"/>
                  </a:cubicBezTo>
                  <a:cubicBezTo>
                    <a:pt x="456" y="613"/>
                    <a:pt x="456" y="599"/>
                    <a:pt x="460" y="582"/>
                  </a:cubicBezTo>
                  <a:cubicBezTo>
                    <a:pt x="466" y="551"/>
                    <a:pt x="473" y="521"/>
                    <a:pt x="480" y="493"/>
                  </a:cubicBezTo>
                  <a:cubicBezTo>
                    <a:pt x="490" y="463"/>
                    <a:pt x="497" y="432"/>
                    <a:pt x="507" y="405"/>
                  </a:cubicBezTo>
                  <a:cubicBezTo>
                    <a:pt x="541" y="297"/>
                    <a:pt x="562" y="187"/>
                    <a:pt x="592" y="116"/>
                  </a:cubicBezTo>
                  <a:cubicBezTo>
                    <a:pt x="599" y="79"/>
                    <a:pt x="609" y="52"/>
                    <a:pt x="616" y="31"/>
                  </a:cubicBezTo>
                  <a:cubicBezTo>
                    <a:pt x="623" y="11"/>
                    <a:pt x="62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0"/>
            <p:cNvSpPr/>
            <p:nvPr/>
          </p:nvSpPr>
          <p:spPr>
            <a:xfrm>
              <a:off x="765185" y="478704"/>
              <a:ext cx="48861" cy="61680"/>
            </a:xfrm>
            <a:custGeom>
              <a:avLst/>
              <a:gdLst/>
              <a:ahLst/>
              <a:cxnLst/>
              <a:rect l="l" t="t" r="r" b="b"/>
              <a:pathLst>
                <a:path w="1113" h="1405" extrusionOk="0">
                  <a:moveTo>
                    <a:pt x="567" y="0"/>
                  </a:moveTo>
                  <a:cubicBezTo>
                    <a:pt x="470" y="0"/>
                    <a:pt x="369" y="34"/>
                    <a:pt x="286" y="90"/>
                  </a:cubicBezTo>
                  <a:cubicBezTo>
                    <a:pt x="242" y="121"/>
                    <a:pt x="201" y="157"/>
                    <a:pt x="163" y="198"/>
                  </a:cubicBezTo>
                  <a:cubicBezTo>
                    <a:pt x="129" y="239"/>
                    <a:pt x="95" y="284"/>
                    <a:pt x="71" y="331"/>
                  </a:cubicBezTo>
                  <a:cubicBezTo>
                    <a:pt x="47" y="379"/>
                    <a:pt x="27" y="430"/>
                    <a:pt x="17" y="484"/>
                  </a:cubicBezTo>
                  <a:cubicBezTo>
                    <a:pt x="3" y="535"/>
                    <a:pt x="0" y="593"/>
                    <a:pt x="0" y="644"/>
                  </a:cubicBezTo>
                  <a:cubicBezTo>
                    <a:pt x="0" y="749"/>
                    <a:pt x="30" y="848"/>
                    <a:pt x="68" y="933"/>
                  </a:cubicBezTo>
                  <a:cubicBezTo>
                    <a:pt x="150" y="1107"/>
                    <a:pt x="275" y="1223"/>
                    <a:pt x="388" y="1304"/>
                  </a:cubicBezTo>
                  <a:cubicBezTo>
                    <a:pt x="446" y="1345"/>
                    <a:pt x="507" y="1375"/>
                    <a:pt x="564" y="1389"/>
                  </a:cubicBezTo>
                  <a:cubicBezTo>
                    <a:pt x="603" y="1401"/>
                    <a:pt x="641" y="1405"/>
                    <a:pt x="673" y="1405"/>
                  </a:cubicBezTo>
                  <a:cubicBezTo>
                    <a:pt x="689" y="1405"/>
                    <a:pt x="704" y="1404"/>
                    <a:pt x="718" y="1402"/>
                  </a:cubicBezTo>
                  <a:cubicBezTo>
                    <a:pt x="762" y="1393"/>
                    <a:pt x="789" y="1379"/>
                    <a:pt x="806" y="1366"/>
                  </a:cubicBezTo>
                  <a:cubicBezTo>
                    <a:pt x="817" y="1358"/>
                    <a:pt x="823" y="1352"/>
                    <a:pt x="826" y="1348"/>
                  </a:cubicBezTo>
                  <a:cubicBezTo>
                    <a:pt x="830" y="1345"/>
                    <a:pt x="834" y="1345"/>
                    <a:pt x="834" y="1345"/>
                  </a:cubicBezTo>
                  <a:lnTo>
                    <a:pt x="823" y="1345"/>
                  </a:lnTo>
                  <a:cubicBezTo>
                    <a:pt x="820" y="1345"/>
                    <a:pt x="813" y="1348"/>
                    <a:pt x="803" y="1348"/>
                  </a:cubicBezTo>
                  <a:cubicBezTo>
                    <a:pt x="798" y="1349"/>
                    <a:pt x="793" y="1350"/>
                    <a:pt x="787" y="1350"/>
                  </a:cubicBezTo>
                  <a:cubicBezTo>
                    <a:pt x="768" y="1350"/>
                    <a:pt x="745" y="1345"/>
                    <a:pt x="721" y="1335"/>
                  </a:cubicBezTo>
                  <a:cubicBezTo>
                    <a:pt x="691" y="1328"/>
                    <a:pt x="657" y="1308"/>
                    <a:pt x="619" y="1277"/>
                  </a:cubicBezTo>
                  <a:cubicBezTo>
                    <a:pt x="585" y="1246"/>
                    <a:pt x="551" y="1209"/>
                    <a:pt x="514" y="1165"/>
                  </a:cubicBezTo>
                  <a:cubicBezTo>
                    <a:pt x="435" y="1076"/>
                    <a:pt x="364" y="957"/>
                    <a:pt x="327" y="831"/>
                  </a:cubicBezTo>
                  <a:cubicBezTo>
                    <a:pt x="319" y="801"/>
                    <a:pt x="313" y="770"/>
                    <a:pt x="310" y="739"/>
                  </a:cubicBezTo>
                  <a:cubicBezTo>
                    <a:pt x="306" y="705"/>
                    <a:pt x="303" y="675"/>
                    <a:pt x="303" y="644"/>
                  </a:cubicBezTo>
                  <a:cubicBezTo>
                    <a:pt x="303" y="614"/>
                    <a:pt x="306" y="586"/>
                    <a:pt x="316" y="556"/>
                  </a:cubicBezTo>
                  <a:cubicBezTo>
                    <a:pt x="323" y="525"/>
                    <a:pt x="333" y="498"/>
                    <a:pt x="347" y="471"/>
                  </a:cubicBezTo>
                  <a:cubicBezTo>
                    <a:pt x="360" y="440"/>
                    <a:pt x="377" y="416"/>
                    <a:pt x="394" y="389"/>
                  </a:cubicBezTo>
                  <a:cubicBezTo>
                    <a:pt x="412" y="366"/>
                    <a:pt x="432" y="345"/>
                    <a:pt x="456" y="325"/>
                  </a:cubicBezTo>
                  <a:cubicBezTo>
                    <a:pt x="500" y="290"/>
                    <a:pt x="548" y="267"/>
                    <a:pt x="602" y="259"/>
                  </a:cubicBezTo>
                  <a:cubicBezTo>
                    <a:pt x="618" y="257"/>
                    <a:pt x="635" y="256"/>
                    <a:pt x="652" y="256"/>
                  </a:cubicBezTo>
                  <a:cubicBezTo>
                    <a:pt x="691" y="256"/>
                    <a:pt x="731" y="261"/>
                    <a:pt x="768" y="273"/>
                  </a:cubicBezTo>
                  <a:cubicBezTo>
                    <a:pt x="826" y="294"/>
                    <a:pt x="878" y="325"/>
                    <a:pt x="915" y="361"/>
                  </a:cubicBezTo>
                  <a:cubicBezTo>
                    <a:pt x="956" y="402"/>
                    <a:pt x="990" y="443"/>
                    <a:pt x="1017" y="484"/>
                  </a:cubicBezTo>
                  <a:cubicBezTo>
                    <a:pt x="1041" y="525"/>
                    <a:pt x="1061" y="566"/>
                    <a:pt x="1071" y="600"/>
                  </a:cubicBezTo>
                  <a:cubicBezTo>
                    <a:pt x="1085" y="637"/>
                    <a:pt x="1092" y="664"/>
                    <a:pt x="1095" y="685"/>
                  </a:cubicBezTo>
                  <a:cubicBezTo>
                    <a:pt x="1099" y="702"/>
                    <a:pt x="1102" y="716"/>
                    <a:pt x="1102" y="716"/>
                  </a:cubicBezTo>
                  <a:cubicBezTo>
                    <a:pt x="1102" y="716"/>
                    <a:pt x="1102" y="702"/>
                    <a:pt x="1106" y="685"/>
                  </a:cubicBezTo>
                  <a:cubicBezTo>
                    <a:pt x="1106" y="664"/>
                    <a:pt x="1109" y="634"/>
                    <a:pt x="1112" y="597"/>
                  </a:cubicBezTo>
                  <a:cubicBezTo>
                    <a:pt x="1109" y="556"/>
                    <a:pt x="1109" y="508"/>
                    <a:pt x="1099" y="454"/>
                  </a:cubicBezTo>
                  <a:cubicBezTo>
                    <a:pt x="1088" y="399"/>
                    <a:pt x="1071" y="334"/>
                    <a:pt x="1030" y="273"/>
                  </a:cubicBezTo>
                  <a:cubicBezTo>
                    <a:pt x="993" y="212"/>
                    <a:pt x="939" y="148"/>
                    <a:pt x="867" y="96"/>
                  </a:cubicBezTo>
                  <a:cubicBezTo>
                    <a:pt x="830" y="69"/>
                    <a:pt x="789" y="45"/>
                    <a:pt x="745" y="28"/>
                  </a:cubicBezTo>
                  <a:cubicBezTo>
                    <a:pt x="701" y="11"/>
                    <a:pt x="650" y="1"/>
                    <a:pt x="595" y="1"/>
                  </a:cubicBezTo>
                  <a:cubicBezTo>
                    <a:pt x="586" y="1"/>
                    <a:pt x="576"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0"/>
            <p:cNvSpPr/>
            <p:nvPr/>
          </p:nvSpPr>
          <p:spPr>
            <a:xfrm>
              <a:off x="482331" y="502454"/>
              <a:ext cx="51978" cy="111769"/>
            </a:xfrm>
            <a:custGeom>
              <a:avLst/>
              <a:gdLst/>
              <a:ahLst/>
              <a:cxnLst/>
              <a:rect l="l" t="t" r="r" b="b"/>
              <a:pathLst>
                <a:path w="1184" h="2546" extrusionOk="0">
                  <a:moveTo>
                    <a:pt x="1184" y="1"/>
                  </a:moveTo>
                  <a:lnTo>
                    <a:pt x="1184" y="1"/>
                  </a:lnTo>
                  <a:cubicBezTo>
                    <a:pt x="1184" y="1"/>
                    <a:pt x="1174" y="4"/>
                    <a:pt x="1154" y="15"/>
                  </a:cubicBezTo>
                  <a:cubicBezTo>
                    <a:pt x="1133" y="21"/>
                    <a:pt x="1099" y="29"/>
                    <a:pt x="1061" y="45"/>
                  </a:cubicBezTo>
                  <a:cubicBezTo>
                    <a:pt x="1041" y="52"/>
                    <a:pt x="1017" y="59"/>
                    <a:pt x="994" y="69"/>
                  </a:cubicBezTo>
                  <a:cubicBezTo>
                    <a:pt x="970" y="79"/>
                    <a:pt x="945" y="90"/>
                    <a:pt x="919" y="100"/>
                  </a:cubicBezTo>
                  <a:cubicBezTo>
                    <a:pt x="864" y="127"/>
                    <a:pt x="799" y="151"/>
                    <a:pt x="741" y="195"/>
                  </a:cubicBezTo>
                  <a:cubicBezTo>
                    <a:pt x="619" y="277"/>
                    <a:pt x="480" y="385"/>
                    <a:pt x="358" y="532"/>
                  </a:cubicBezTo>
                  <a:cubicBezTo>
                    <a:pt x="300" y="603"/>
                    <a:pt x="245" y="685"/>
                    <a:pt x="198" y="773"/>
                  </a:cubicBezTo>
                  <a:cubicBezTo>
                    <a:pt x="154" y="861"/>
                    <a:pt x="113" y="957"/>
                    <a:pt x="78" y="1052"/>
                  </a:cubicBezTo>
                  <a:cubicBezTo>
                    <a:pt x="52" y="1151"/>
                    <a:pt x="31" y="1249"/>
                    <a:pt x="17" y="1348"/>
                  </a:cubicBezTo>
                  <a:cubicBezTo>
                    <a:pt x="7" y="1447"/>
                    <a:pt x="0" y="1546"/>
                    <a:pt x="7" y="1641"/>
                  </a:cubicBezTo>
                  <a:cubicBezTo>
                    <a:pt x="17" y="1828"/>
                    <a:pt x="72" y="1998"/>
                    <a:pt x="123" y="2137"/>
                  </a:cubicBezTo>
                  <a:cubicBezTo>
                    <a:pt x="174" y="2277"/>
                    <a:pt x="248" y="2376"/>
                    <a:pt x="296" y="2444"/>
                  </a:cubicBezTo>
                  <a:cubicBezTo>
                    <a:pt x="320" y="2478"/>
                    <a:pt x="344" y="2505"/>
                    <a:pt x="358" y="2522"/>
                  </a:cubicBezTo>
                  <a:cubicBezTo>
                    <a:pt x="374" y="2539"/>
                    <a:pt x="381" y="2546"/>
                    <a:pt x="381" y="2546"/>
                  </a:cubicBezTo>
                  <a:cubicBezTo>
                    <a:pt x="381" y="2546"/>
                    <a:pt x="378" y="2535"/>
                    <a:pt x="371" y="2515"/>
                  </a:cubicBezTo>
                  <a:cubicBezTo>
                    <a:pt x="364" y="2491"/>
                    <a:pt x="354" y="2461"/>
                    <a:pt x="347" y="2420"/>
                  </a:cubicBezTo>
                  <a:cubicBezTo>
                    <a:pt x="320" y="2341"/>
                    <a:pt x="303" y="2226"/>
                    <a:pt x="279" y="2093"/>
                  </a:cubicBezTo>
                  <a:cubicBezTo>
                    <a:pt x="259" y="1960"/>
                    <a:pt x="259" y="1800"/>
                    <a:pt x="265" y="1637"/>
                  </a:cubicBezTo>
                  <a:cubicBezTo>
                    <a:pt x="272" y="1555"/>
                    <a:pt x="283" y="1474"/>
                    <a:pt x="296" y="1389"/>
                  </a:cubicBezTo>
                  <a:cubicBezTo>
                    <a:pt x="309" y="1307"/>
                    <a:pt x="330" y="1222"/>
                    <a:pt x="358" y="1141"/>
                  </a:cubicBezTo>
                  <a:cubicBezTo>
                    <a:pt x="385" y="1059"/>
                    <a:pt x="415" y="977"/>
                    <a:pt x="449" y="899"/>
                  </a:cubicBezTo>
                  <a:cubicBezTo>
                    <a:pt x="487" y="825"/>
                    <a:pt x="527" y="750"/>
                    <a:pt x="568" y="678"/>
                  </a:cubicBezTo>
                  <a:cubicBezTo>
                    <a:pt x="653" y="539"/>
                    <a:pt x="741" y="409"/>
                    <a:pt x="837" y="310"/>
                  </a:cubicBezTo>
                  <a:cubicBezTo>
                    <a:pt x="851" y="297"/>
                    <a:pt x="861" y="287"/>
                    <a:pt x="871" y="277"/>
                  </a:cubicBezTo>
                  <a:cubicBezTo>
                    <a:pt x="884" y="263"/>
                    <a:pt x="895" y="249"/>
                    <a:pt x="905" y="239"/>
                  </a:cubicBezTo>
                  <a:cubicBezTo>
                    <a:pt x="925" y="216"/>
                    <a:pt x="950" y="195"/>
                    <a:pt x="966" y="175"/>
                  </a:cubicBezTo>
                  <a:cubicBezTo>
                    <a:pt x="1007" y="137"/>
                    <a:pt x="1044" y="103"/>
                    <a:pt x="1079" y="79"/>
                  </a:cubicBezTo>
                  <a:cubicBezTo>
                    <a:pt x="1109" y="52"/>
                    <a:pt x="1137" y="35"/>
                    <a:pt x="1157" y="21"/>
                  </a:cubicBezTo>
                  <a:cubicBezTo>
                    <a:pt x="1174" y="8"/>
                    <a:pt x="1184"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0"/>
            <p:cNvSpPr/>
            <p:nvPr/>
          </p:nvSpPr>
          <p:spPr>
            <a:xfrm>
              <a:off x="424821" y="374659"/>
              <a:ext cx="109223" cy="101936"/>
            </a:xfrm>
            <a:custGeom>
              <a:avLst/>
              <a:gdLst/>
              <a:ahLst/>
              <a:cxnLst/>
              <a:rect l="l" t="t" r="r" b="b"/>
              <a:pathLst>
                <a:path w="2488" h="2322" extrusionOk="0">
                  <a:moveTo>
                    <a:pt x="293" y="1"/>
                  </a:moveTo>
                  <a:lnTo>
                    <a:pt x="290" y="4"/>
                  </a:lnTo>
                  <a:cubicBezTo>
                    <a:pt x="280" y="7"/>
                    <a:pt x="272" y="7"/>
                    <a:pt x="266" y="10"/>
                  </a:cubicBezTo>
                  <a:cubicBezTo>
                    <a:pt x="259" y="14"/>
                    <a:pt x="249" y="17"/>
                    <a:pt x="242" y="17"/>
                  </a:cubicBezTo>
                  <a:lnTo>
                    <a:pt x="225" y="28"/>
                  </a:lnTo>
                  <a:cubicBezTo>
                    <a:pt x="211" y="31"/>
                    <a:pt x="201" y="37"/>
                    <a:pt x="191" y="48"/>
                  </a:cubicBezTo>
                  <a:cubicBezTo>
                    <a:pt x="178" y="54"/>
                    <a:pt x="167" y="62"/>
                    <a:pt x="157" y="72"/>
                  </a:cubicBezTo>
                  <a:cubicBezTo>
                    <a:pt x="112" y="106"/>
                    <a:pt x="79" y="153"/>
                    <a:pt x="51" y="208"/>
                  </a:cubicBezTo>
                  <a:cubicBezTo>
                    <a:pt x="28" y="262"/>
                    <a:pt x="10" y="323"/>
                    <a:pt x="4" y="388"/>
                  </a:cubicBezTo>
                  <a:cubicBezTo>
                    <a:pt x="1" y="453"/>
                    <a:pt x="7" y="521"/>
                    <a:pt x="28" y="585"/>
                  </a:cubicBezTo>
                  <a:cubicBezTo>
                    <a:pt x="48" y="650"/>
                    <a:pt x="79" y="715"/>
                    <a:pt x="116" y="772"/>
                  </a:cubicBezTo>
                  <a:cubicBezTo>
                    <a:pt x="153" y="833"/>
                    <a:pt x="198" y="891"/>
                    <a:pt x="245" y="943"/>
                  </a:cubicBezTo>
                  <a:cubicBezTo>
                    <a:pt x="252" y="952"/>
                    <a:pt x="263" y="960"/>
                    <a:pt x="269" y="970"/>
                  </a:cubicBezTo>
                  <a:cubicBezTo>
                    <a:pt x="276" y="976"/>
                    <a:pt x="280" y="984"/>
                    <a:pt x="286" y="990"/>
                  </a:cubicBezTo>
                  <a:cubicBezTo>
                    <a:pt x="293" y="993"/>
                    <a:pt x="293" y="997"/>
                    <a:pt x="293" y="997"/>
                  </a:cubicBezTo>
                  <a:lnTo>
                    <a:pt x="290" y="997"/>
                  </a:lnTo>
                  <a:lnTo>
                    <a:pt x="286" y="1001"/>
                  </a:lnTo>
                  <a:lnTo>
                    <a:pt x="276" y="1007"/>
                  </a:lnTo>
                  <a:cubicBezTo>
                    <a:pt x="266" y="1014"/>
                    <a:pt x="259" y="1021"/>
                    <a:pt x="252" y="1024"/>
                  </a:cubicBezTo>
                  <a:cubicBezTo>
                    <a:pt x="228" y="1051"/>
                    <a:pt x="208" y="1086"/>
                    <a:pt x="198" y="1119"/>
                  </a:cubicBezTo>
                  <a:cubicBezTo>
                    <a:pt x="184" y="1153"/>
                    <a:pt x="181" y="1191"/>
                    <a:pt x="184" y="1228"/>
                  </a:cubicBezTo>
                  <a:cubicBezTo>
                    <a:pt x="188" y="1262"/>
                    <a:pt x="198" y="1296"/>
                    <a:pt x="214" y="1327"/>
                  </a:cubicBezTo>
                  <a:cubicBezTo>
                    <a:pt x="242" y="1392"/>
                    <a:pt x="283" y="1446"/>
                    <a:pt x="330" y="1494"/>
                  </a:cubicBezTo>
                  <a:cubicBezTo>
                    <a:pt x="374" y="1541"/>
                    <a:pt x="429" y="1582"/>
                    <a:pt x="484" y="1619"/>
                  </a:cubicBezTo>
                  <a:cubicBezTo>
                    <a:pt x="528" y="1646"/>
                    <a:pt x="572" y="1674"/>
                    <a:pt x="619" y="1695"/>
                  </a:cubicBezTo>
                  <a:cubicBezTo>
                    <a:pt x="668" y="1715"/>
                    <a:pt x="715" y="1731"/>
                    <a:pt x="766" y="1742"/>
                  </a:cubicBezTo>
                  <a:cubicBezTo>
                    <a:pt x="814" y="1756"/>
                    <a:pt x="864" y="1762"/>
                    <a:pt x="916" y="1766"/>
                  </a:cubicBezTo>
                  <a:cubicBezTo>
                    <a:pt x="926" y="1769"/>
                    <a:pt x="939" y="1769"/>
                    <a:pt x="953" y="1769"/>
                  </a:cubicBezTo>
                  <a:lnTo>
                    <a:pt x="987" y="1769"/>
                  </a:lnTo>
                  <a:lnTo>
                    <a:pt x="984" y="1772"/>
                  </a:lnTo>
                  <a:lnTo>
                    <a:pt x="984" y="1776"/>
                  </a:lnTo>
                  <a:lnTo>
                    <a:pt x="984" y="1780"/>
                  </a:lnTo>
                  <a:lnTo>
                    <a:pt x="977" y="1800"/>
                  </a:lnTo>
                  <a:cubicBezTo>
                    <a:pt x="970" y="1830"/>
                    <a:pt x="970" y="1858"/>
                    <a:pt x="974" y="1888"/>
                  </a:cubicBezTo>
                  <a:cubicBezTo>
                    <a:pt x="977" y="1915"/>
                    <a:pt x="980" y="1943"/>
                    <a:pt x="990" y="1966"/>
                  </a:cubicBezTo>
                  <a:cubicBezTo>
                    <a:pt x="1001" y="1993"/>
                    <a:pt x="1010" y="2017"/>
                    <a:pt x="1024" y="2042"/>
                  </a:cubicBezTo>
                  <a:cubicBezTo>
                    <a:pt x="1065" y="2109"/>
                    <a:pt x="1126" y="2157"/>
                    <a:pt x="1188" y="2191"/>
                  </a:cubicBezTo>
                  <a:cubicBezTo>
                    <a:pt x="1252" y="2225"/>
                    <a:pt x="1317" y="2246"/>
                    <a:pt x="1382" y="2266"/>
                  </a:cubicBezTo>
                  <a:cubicBezTo>
                    <a:pt x="1508" y="2296"/>
                    <a:pt x="1633" y="2317"/>
                    <a:pt x="1745" y="2320"/>
                  </a:cubicBezTo>
                  <a:cubicBezTo>
                    <a:pt x="1771" y="2321"/>
                    <a:pt x="1796" y="2322"/>
                    <a:pt x="1820" y="2322"/>
                  </a:cubicBezTo>
                  <a:cubicBezTo>
                    <a:pt x="2018" y="2322"/>
                    <a:pt x="2181" y="2286"/>
                    <a:pt x="2293" y="2252"/>
                  </a:cubicBezTo>
                  <a:cubicBezTo>
                    <a:pt x="2358" y="2235"/>
                    <a:pt x="2406" y="2215"/>
                    <a:pt x="2439" y="2201"/>
                  </a:cubicBezTo>
                  <a:cubicBezTo>
                    <a:pt x="2470" y="2191"/>
                    <a:pt x="2487" y="2184"/>
                    <a:pt x="2487" y="2184"/>
                  </a:cubicBezTo>
                  <a:lnTo>
                    <a:pt x="2487" y="2184"/>
                  </a:lnTo>
                  <a:cubicBezTo>
                    <a:pt x="2487" y="2184"/>
                    <a:pt x="2470" y="2188"/>
                    <a:pt x="2436" y="2201"/>
                  </a:cubicBezTo>
                  <a:cubicBezTo>
                    <a:pt x="2402" y="2211"/>
                    <a:pt x="2354" y="2225"/>
                    <a:pt x="2290" y="2238"/>
                  </a:cubicBezTo>
                  <a:cubicBezTo>
                    <a:pt x="2191" y="2262"/>
                    <a:pt x="2057" y="2282"/>
                    <a:pt x="1899" y="2282"/>
                  </a:cubicBezTo>
                  <a:cubicBezTo>
                    <a:pt x="1851" y="2282"/>
                    <a:pt x="1801" y="2280"/>
                    <a:pt x="1749" y="2276"/>
                  </a:cubicBezTo>
                  <a:cubicBezTo>
                    <a:pt x="1637" y="2266"/>
                    <a:pt x="1517" y="2246"/>
                    <a:pt x="1395" y="2211"/>
                  </a:cubicBezTo>
                  <a:cubicBezTo>
                    <a:pt x="1334" y="2191"/>
                    <a:pt x="1273" y="2171"/>
                    <a:pt x="1219" y="2140"/>
                  </a:cubicBezTo>
                  <a:cubicBezTo>
                    <a:pt x="1161" y="2106"/>
                    <a:pt x="1109" y="2065"/>
                    <a:pt x="1076" y="2011"/>
                  </a:cubicBezTo>
                  <a:cubicBezTo>
                    <a:pt x="1055" y="1973"/>
                    <a:pt x="1038" y="1929"/>
                    <a:pt x="1038" y="1882"/>
                  </a:cubicBezTo>
                  <a:cubicBezTo>
                    <a:pt x="1038" y="1861"/>
                    <a:pt x="1038" y="1837"/>
                    <a:pt x="1045" y="1817"/>
                  </a:cubicBezTo>
                  <a:lnTo>
                    <a:pt x="1051" y="1800"/>
                  </a:lnTo>
                  <a:lnTo>
                    <a:pt x="1055" y="1797"/>
                  </a:lnTo>
                  <a:lnTo>
                    <a:pt x="1059" y="1786"/>
                  </a:lnTo>
                  <a:lnTo>
                    <a:pt x="1068" y="1769"/>
                  </a:lnTo>
                  <a:lnTo>
                    <a:pt x="1072" y="1762"/>
                  </a:lnTo>
                  <a:lnTo>
                    <a:pt x="1079" y="1752"/>
                  </a:lnTo>
                  <a:lnTo>
                    <a:pt x="1096" y="1731"/>
                  </a:lnTo>
                  <a:cubicBezTo>
                    <a:pt x="1106" y="1718"/>
                    <a:pt x="1117" y="1704"/>
                    <a:pt x="1126" y="1691"/>
                  </a:cubicBezTo>
                  <a:lnTo>
                    <a:pt x="957" y="1691"/>
                  </a:lnTo>
                  <a:cubicBezTo>
                    <a:pt x="943" y="1691"/>
                    <a:pt x="933" y="1691"/>
                    <a:pt x="922" y="1687"/>
                  </a:cubicBezTo>
                  <a:cubicBezTo>
                    <a:pt x="875" y="1684"/>
                    <a:pt x="831" y="1677"/>
                    <a:pt x="786" y="1664"/>
                  </a:cubicBezTo>
                  <a:cubicBezTo>
                    <a:pt x="739" y="1654"/>
                    <a:pt x="695" y="1640"/>
                    <a:pt x="650" y="1619"/>
                  </a:cubicBezTo>
                  <a:cubicBezTo>
                    <a:pt x="610" y="1602"/>
                    <a:pt x="566" y="1579"/>
                    <a:pt x="528" y="1552"/>
                  </a:cubicBezTo>
                  <a:cubicBezTo>
                    <a:pt x="477" y="1521"/>
                    <a:pt x="429" y="1480"/>
                    <a:pt x="385" y="1439"/>
                  </a:cubicBezTo>
                  <a:cubicBezTo>
                    <a:pt x="344" y="1395"/>
                    <a:pt x="307" y="1348"/>
                    <a:pt x="283" y="1296"/>
                  </a:cubicBezTo>
                  <a:cubicBezTo>
                    <a:pt x="272" y="1273"/>
                    <a:pt x="266" y="1246"/>
                    <a:pt x="263" y="1218"/>
                  </a:cubicBezTo>
                  <a:cubicBezTo>
                    <a:pt x="259" y="1194"/>
                    <a:pt x="263" y="1170"/>
                    <a:pt x="272" y="1147"/>
                  </a:cubicBezTo>
                  <a:cubicBezTo>
                    <a:pt x="280" y="1123"/>
                    <a:pt x="296" y="1103"/>
                    <a:pt x="310" y="1086"/>
                  </a:cubicBezTo>
                  <a:cubicBezTo>
                    <a:pt x="317" y="1082"/>
                    <a:pt x="321" y="1078"/>
                    <a:pt x="324" y="1075"/>
                  </a:cubicBezTo>
                  <a:cubicBezTo>
                    <a:pt x="327" y="1072"/>
                    <a:pt x="327" y="1072"/>
                    <a:pt x="334" y="1068"/>
                  </a:cubicBezTo>
                  <a:lnTo>
                    <a:pt x="351" y="1062"/>
                  </a:lnTo>
                  <a:cubicBezTo>
                    <a:pt x="357" y="1058"/>
                    <a:pt x="368" y="1058"/>
                    <a:pt x="374" y="1055"/>
                  </a:cubicBezTo>
                  <a:lnTo>
                    <a:pt x="402" y="1048"/>
                  </a:lnTo>
                  <a:lnTo>
                    <a:pt x="456" y="1037"/>
                  </a:lnTo>
                  <a:cubicBezTo>
                    <a:pt x="419" y="1007"/>
                    <a:pt x="388" y="973"/>
                    <a:pt x="354" y="946"/>
                  </a:cubicBezTo>
                  <a:lnTo>
                    <a:pt x="324" y="915"/>
                  </a:lnTo>
                  <a:lnTo>
                    <a:pt x="303" y="891"/>
                  </a:lnTo>
                  <a:cubicBezTo>
                    <a:pt x="205" y="792"/>
                    <a:pt x="126" y="684"/>
                    <a:pt x="85" y="565"/>
                  </a:cubicBezTo>
                  <a:cubicBezTo>
                    <a:pt x="45" y="450"/>
                    <a:pt x="59" y="327"/>
                    <a:pt x="99" y="228"/>
                  </a:cubicBezTo>
                  <a:cubicBezTo>
                    <a:pt x="123" y="180"/>
                    <a:pt x="153" y="139"/>
                    <a:pt x="188" y="106"/>
                  </a:cubicBezTo>
                  <a:cubicBezTo>
                    <a:pt x="198" y="99"/>
                    <a:pt x="205" y="92"/>
                    <a:pt x="214" y="85"/>
                  </a:cubicBezTo>
                  <a:cubicBezTo>
                    <a:pt x="225" y="78"/>
                    <a:pt x="235" y="72"/>
                    <a:pt x="245" y="65"/>
                  </a:cubicBezTo>
                  <a:lnTo>
                    <a:pt x="259" y="58"/>
                  </a:lnTo>
                  <a:cubicBezTo>
                    <a:pt x="266" y="54"/>
                    <a:pt x="266" y="54"/>
                    <a:pt x="269" y="51"/>
                  </a:cubicBezTo>
                  <a:lnTo>
                    <a:pt x="280" y="48"/>
                  </a:lnTo>
                  <a:lnTo>
                    <a:pt x="286" y="48"/>
                  </a:lnTo>
                  <a:lnTo>
                    <a:pt x="290" y="51"/>
                  </a:lnTo>
                  <a:cubicBezTo>
                    <a:pt x="296" y="58"/>
                    <a:pt x="317" y="78"/>
                    <a:pt x="330" y="95"/>
                  </a:cubicBezTo>
                  <a:cubicBezTo>
                    <a:pt x="344" y="109"/>
                    <a:pt x="357" y="126"/>
                    <a:pt x="368" y="139"/>
                  </a:cubicBezTo>
                  <a:cubicBezTo>
                    <a:pt x="395" y="170"/>
                    <a:pt x="415" y="201"/>
                    <a:pt x="432" y="228"/>
                  </a:cubicBezTo>
                  <a:cubicBezTo>
                    <a:pt x="470" y="282"/>
                    <a:pt x="494" y="330"/>
                    <a:pt x="511" y="361"/>
                  </a:cubicBezTo>
                  <a:cubicBezTo>
                    <a:pt x="525" y="392"/>
                    <a:pt x="531" y="412"/>
                    <a:pt x="531" y="412"/>
                  </a:cubicBezTo>
                  <a:cubicBezTo>
                    <a:pt x="531" y="412"/>
                    <a:pt x="528" y="392"/>
                    <a:pt x="514" y="357"/>
                  </a:cubicBezTo>
                  <a:cubicBezTo>
                    <a:pt x="500" y="327"/>
                    <a:pt x="480" y="279"/>
                    <a:pt x="450" y="218"/>
                  </a:cubicBezTo>
                  <a:cubicBezTo>
                    <a:pt x="432" y="191"/>
                    <a:pt x="412" y="156"/>
                    <a:pt x="392" y="126"/>
                  </a:cubicBezTo>
                  <a:cubicBezTo>
                    <a:pt x="378" y="109"/>
                    <a:pt x="368" y="92"/>
                    <a:pt x="354" y="75"/>
                  </a:cubicBezTo>
                  <a:cubicBezTo>
                    <a:pt x="341" y="54"/>
                    <a:pt x="330" y="41"/>
                    <a:pt x="307" y="14"/>
                  </a:cubicBezTo>
                  <a:lnTo>
                    <a:pt x="296" y="7"/>
                  </a:lnTo>
                  <a:cubicBezTo>
                    <a:pt x="296" y="4"/>
                    <a:pt x="296" y="4"/>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0"/>
            <p:cNvSpPr/>
            <p:nvPr/>
          </p:nvSpPr>
          <p:spPr>
            <a:xfrm>
              <a:off x="627468" y="318510"/>
              <a:ext cx="91005" cy="102463"/>
            </a:xfrm>
            <a:custGeom>
              <a:avLst/>
              <a:gdLst/>
              <a:ahLst/>
              <a:cxnLst/>
              <a:rect l="l" t="t" r="r" b="b"/>
              <a:pathLst>
                <a:path w="2073" h="2334" extrusionOk="0">
                  <a:moveTo>
                    <a:pt x="864" y="0"/>
                  </a:moveTo>
                  <a:cubicBezTo>
                    <a:pt x="836" y="0"/>
                    <a:pt x="809" y="3"/>
                    <a:pt x="783" y="7"/>
                  </a:cubicBezTo>
                  <a:cubicBezTo>
                    <a:pt x="718" y="21"/>
                    <a:pt x="657" y="44"/>
                    <a:pt x="603" y="68"/>
                  </a:cubicBezTo>
                  <a:cubicBezTo>
                    <a:pt x="374" y="164"/>
                    <a:pt x="225" y="306"/>
                    <a:pt x="129" y="412"/>
                  </a:cubicBezTo>
                  <a:cubicBezTo>
                    <a:pt x="85" y="463"/>
                    <a:pt x="52" y="507"/>
                    <a:pt x="32" y="537"/>
                  </a:cubicBezTo>
                  <a:cubicBezTo>
                    <a:pt x="11" y="572"/>
                    <a:pt x="1" y="586"/>
                    <a:pt x="1" y="586"/>
                  </a:cubicBezTo>
                  <a:cubicBezTo>
                    <a:pt x="1" y="586"/>
                    <a:pt x="11" y="572"/>
                    <a:pt x="35" y="541"/>
                  </a:cubicBezTo>
                  <a:cubicBezTo>
                    <a:pt x="58" y="511"/>
                    <a:pt x="93" y="470"/>
                    <a:pt x="143" y="418"/>
                  </a:cubicBezTo>
                  <a:cubicBezTo>
                    <a:pt x="239" y="324"/>
                    <a:pt x="399" y="198"/>
                    <a:pt x="619" y="116"/>
                  </a:cubicBezTo>
                  <a:cubicBezTo>
                    <a:pt x="674" y="96"/>
                    <a:pt x="735" y="75"/>
                    <a:pt x="793" y="68"/>
                  </a:cubicBezTo>
                  <a:cubicBezTo>
                    <a:pt x="810" y="66"/>
                    <a:pt x="828" y="65"/>
                    <a:pt x="845" y="65"/>
                  </a:cubicBezTo>
                  <a:cubicBezTo>
                    <a:pt x="889" y="65"/>
                    <a:pt x="932" y="72"/>
                    <a:pt x="966" y="92"/>
                  </a:cubicBezTo>
                  <a:cubicBezTo>
                    <a:pt x="1018" y="123"/>
                    <a:pt x="1059" y="173"/>
                    <a:pt x="1052" y="228"/>
                  </a:cubicBezTo>
                  <a:cubicBezTo>
                    <a:pt x="1045" y="286"/>
                    <a:pt x="1001" y="341"/>
                    <a:pt x="957" y="402"/>
                  </a:cubicBezTo>
                  <a:cubicBezTo>
                    <a:pt x="950" y="408"/>
                    <a:pt x="943" y="415"/>
                    <a:pt x="939" y="426"/>
                  </a:cubicBezTo>
                  <a:lnTo>
                    <a:pt x="933" y="432"/>
                  </a:lnTo>
                  <a:lnTo>
                    <a:pt x="933" y="435"/>
                  </a:lnTo>
                  <a:lnTo>
                    <a:pt x="930" y="439"/>
                  </a:lnTo>
                  <a:lnTo>
                    <a:pt x="916" y="463"/>
                  </a:lnTo>
                  <a:cubicBezTo>
                    <a:pt x="909" y="476"/>
                    <a:pt x="902" y="493"/>
                    <a:pt x="895" y="507"/>
                  </a:cubicBezTo>
                  <a:lnTo>
                    <a:pt x="881" y="555"/>
                  </a:lnTo>
                  <a:cubicBezTo>
                    <a:pt x="879" y="567"/>
                    <a:pt x="865" y="587"/>
                    <a:pt x="881" y="587"/>
                  </a:cubicBezTo>
                  <a:cubicBezTo>
                    <a:pt x="883" y="587"/>
                    <a:pt x="885" y="586"/>
                    <a:pt x="889" y="586"/>
                  </a:cubicBezTo>
                  <a:lnTo>
                    <a:pt x="936" y="582"/>
                  </a:lnTo>
                  <a:lnTo>
                    <a:pt x="987" y="582"/>
                  </a:lnTo>
                  <a:cubicBezTo>
                    <a:pt x="994" y="578"/>
                    <a:pt x="1004" y="578"/>
                    <a:pt x="1014" y="578"/>
                  </a:cubicBezTo>
                  <a:lnTo>
                    <a:pt x="1028" y="578"/>
                  </a:lnTo>
                  <a:cubicBezTo>
                    <a:pt x="1052" y="576"/>
                    <a:pt x="1077" y="575"/>
                    <a:pt x="1102" y="575"/>
                  </a:cubicBezTo>
                  <a:cubicBezTo>
                    <a:pt x="1152" y="575"/>
                    <a:pt x="1202" y="580"/>
                    <a:pt x="1252" y="589"/>
                  </a:cubicBezTo>
                  <a:cubicBezTo>
                    <a:pt x="1399" y="613"/>
                    <a:pt x="1548" y="667"/>
                    <a:pt x="1674" y="749"/>
                  </a:cubicBezTo>
                  <a:cubicBezTo>
                    <a:pt x="1739" y="790"/>
                    <a:pt x="1800" y="837"/>
                    <a:pt x="1851" y="892"/>
                  </a:cubicBezTo>
                  <a:cubicBezTo>
                    <a:pt x="1905" y="946"/>
                    <a:pt x="1957" y="1004"/>
                    <a:pt x="1970" y="1062"/>
                  </a:cubicBezTo>
                  <a:cubicBezTo>
                    <a:pt x="1974" y="1092"/>
                    <a:pt x="1970" y="1123"/>
                    <a:pt x="1960" y="1150"/>
                  </a:cubicBezTo>
                  <a:cubicBezTo>
                    <a:pt x="1950" y="1173"/>
                    <a:pt x="1930" y="1198"/>
                    <a:pt x="1902" y="1218"/>
                  </a:cubicBezTo>
                  <a:cubicBezTo>
                    <a:pt x="1875" y="1239"/>
                    <a:pt x="1844" y="1255"/>
                    <a:pt x="1814" y="1269"/>
                  </a:cubicBezTo>
                  <a:cubicBezTo>
                    <a:pt x="1797" y="1275"/>
                    <a:pt x="1779" y="1280"/>
                    <a:pt x="1762" y="1286"/>
                  </a:cubicBezTo>
                  <a:lnTo>
                    <a:pt x="1739" y="1293"/>
                  </a:lnTo>
                  <a:cubicBezTo>
                    <a:pt x="1718" y="1296"/>
                    <a:pt x="1701" y="1300"/>
                    <a:pt x="1685" y="1303"/>
                  </a:cubicBezTo>
                  <a:cubicBezTo>
                    <a:pt x="1660" y="1310"/>
                    <a:pt x="1633" y="1310"/>
                    <a:pt x="1610" y="1313"/>
                  </a:cubicBezTo>
                  <a:cubicBezTo>
                    <a:pt x="1586" y="1316"/>
                    <a:pt x="1562" y="1320"/>
                    <a:pt x="1545" y="1324"/>
                  </a:cubicBezTo>
                  <a:cubicBezTo>
                    <a:pt x="1596" y="1364"/>
                    <a:pt x="1647" y="1405"/>
                    <a:pt x="1695" y="1446"/>
                  </a:cubicBezTo>
                  <a:cubicBezTo>
                    <a:pt x="1708" y="1456"/>
                    <a:pt x="1721" y="1470"/>
                    <a:pt x="1735" y="1480"/>
                  </a:cubicBezTo>
                  <a:cubicBezTo>
                    <a:pt x="1746" y="1490"/>
                    <a:pt x="1759" y="1504"/>
                    <a:pt x="1770" y="1514"/>
                  </a:cubicBezTo>
                  <a:cubicBezTo>
                    <a:pt x="1817" y="1558"/>
                    <a:pt x="1858" y="1602"/>
                    <a:pt x="1892" y="1653"/>
                  </a:cubicBezTo>
                  <a:cubicBezTo>
                    <a:pt x="1930" y="1701"/>
                    <a:pt x="1957" y="1752"/>
                    <a:pt x="1974" y="1803"/>
                  </a:cubicBezTo>
                  <a:cubicBezTo>
                    <a:pt x="1994" y="1854"/>
                    <a:pt x="2004" y="1908"/>
                    <a:pt x="2004" y="1960"/>
                  </a:cubicBezTo>
                  <a:cubicBezTo>
                    <a:pt x="2007" y="2071"/>
                    <a:pt x="1966" y="2178"/>
                    <a:pt x="1899" y="2239"/>
                  </a:cubicBezTo>
                  <a:cubicBezTo>
                    <a:pt x="1840" y="2292"/>
                    <a:pt x="1765" y="2311"/>
                    <a:pt x="1705" y="2311"/>
                  </a:cubicBezTo>
                  <a:cubicBezTo>
                    <a:pt x="1695" y="2311"/>
                    <a:pt x="1686" y="2311"/>
                    <a:pt x="1677" y="2310"/>
                  </a:cubicBezTo>
                  <a:cubicBezTo>
                    <a:pt x="1644" y="2310"/>
                    <a:pt x="1613" y="2300"/>
                    <a:pt x="1589" y="2289"/>
                  </a:cubicBezTo>
                  <a:cubicBezTo>
                    <a:pt x="1566" y="2280"/>
                    <a:pt x="1545" y="2266"/>
                    <a:pt x="1531" y="2255"/>
                  </a:cubicBezTo>
                  <a:cubicBezTo>
                    <a:pt x="1525" y="2249"/>
                    <a:pt x="1517" y="2242"/>
                    <a:pt x="1514" y="2239"/>
                  </a:cubicBezTo>
                  <a:cubicBezTo>
                    <a:pt x="1511" y="2231"/>
                    <a:pt x="1508" y="2228"/>
                    <a:pt x="1504" y="2225"/>
                  </a:cubicBezTo>
                  <a:cubicBezTo>
                    <a:pt x="1497" y="2214"/>
                    <a:pt x="1494" y="2211"/>
                    <a:pt x="1494" y="2211"/>
                  </a:cubicBezTo>
                  <a:lnTo>
                    <a:pt x="1494" y="2211"/>
                  </a:lnTo>
                  <a:cubicBezTo>
                    <a:pt x="1494" y="2211"/>
                    <a:pt x="1497" y="2218"/>
                    <a:pt x="1501" y="2225"/>
                  </a:cubicBezTo>
                  <a:cubicBezTo>
                    <a:pt x="1504" y="2228"/>
                    <a:pt x="1508" y="2235"/>
                    <a:pt x="1511" y="2239"/>
                  </a:cubicBezTo>
                  <a:cubicBezTo>
                    <a:pt x="1517" y="2245"/>
                    <a:pt x="1521" y="2252"/>
                    <a:pt x="1528" y="2259"/>
                  </a:cubicBezTo>
                  <a:cubicBezTo>
                    <a:pt x="1542" y="2272"/>
                    <a:pt x="1558" y="2286"/>
                    <a:pt x="1586" y="2300"/>
                  </a:cubicBezTo>
                  <a:cubicBezTo>
                    <a:pt x="1610" y="2313"/>
                    <a:pt x="1640" y="2324"/>
                    <a:pt x="1674" y="2330"/>
                  </a:cubicBezTo>
                  <a:cubicBezTo>
                    <a:pt x="1690" y="2333"/>
                    <a:pt x="1706" y="2334"/>
                    <a:pt x="1723" y="2334"/>
                  </a:cubicBezTo>
                  <a:cubicBezTo>
                    <a:pt x="1786" y="2334"/>
                    <a:pt x="1858" y="2316"/>
                    <a:pt x="1922" y="2266"/>
                  </a:cubicBezTo>
                  <a:cubicBezTo>
                    <a:pt x="2007" y="2201"/>
                    <a:pt x="2059" y="2085"/>
                    <a:pt x="2059" y="1960"/>
                  </a:cubicBezTo>
                  <a:cubicBezTo>
                    <a:pt x="2062" y="1902"/>
                    <a:pt x="2052" y="1844"/>
                    <a:pt x="2035" y="1782"/>
                  </a:cubicBezTo>
                  <a:cubicBezTo>
                    <a:pt x="2015" y="1725"/>
                    <a:pt x="1987" y="1667"/>
                    <a:pt x="1950" y="1613"/>
                  </a:cubicBezTo>
                  <a:cubicBezTo>
                    <a:pt x="1916" y="1558"/>
                    <a:pt x="1872" y="1507"/>
                    <a:pt x="1824" y="1459"/>
                  </a:cubicBezTo>
                  <a:cubicBezTo>
                    <a:pt x="1814" y="1446"/>
                    <a:pt x="1800" y="1432"/>
                    <a:pt x="1790" y="1422"/>
                  </a:cubicBezTo>
                  <a:cubicBezTo>
                    <a:pt x="1776" y="1412"/>
                    <a:pt x="1766" y="1402"/>
                    <a:pt x="1753" y="1388"/>
                  </a:cubicBezTo>
                  <a:cubicBezTo>
                    <a:pt x="1749" y="1385"/>
                    <a:pt x="1746" y="1382"/>
                    <a:pt x="1746" y="1378"/>
                  </a:cubicBezTo>
                  <a:lnTo>
                    <a:pt x="1759" y="1378"/>
                  </a:lnTo>
                  <a:lnTo>
                    <a:pt x="1787" y="1371"/>
                  </a:lnTo>
                  <a:cubicBezTo>
                    <a:pt x="1807" y="1364"/>
                    <a:pt x="1828" y="1361"/>
                    <a:pt x="1844" y="1351"/>
                  </a:cubicBezTo>
                  <a:cubicBezTo>
                    <a:pt x="1885" y="1337"/>
                    <a:pt x="1922" y="1320"/>
                    <a:pt x="1957" y="1293"/>
                  </a:cubicBezTo>
                  <a:cubicBezTo>
                    <a:pt x="1994" y="1266"/>
                    <a:pt x="2024" y="1231"/>
                    <a:pt x="2045" y="1187"/>
                  </a:cubicBezTo>
                  <a:cubicBezTo>
                    <a:pt x="2065" y="1143"/>
                    <a:pt x="2073" y="1092"/>
                    <a:pt x="2062" y="1044"/>
                  </a:cubicBezTo>
                  <a:cubicBezTo>
                    <a:pt x="2052" y="997"/>
                    <a:pt x="2028" y="956"/>
                    <a:pt x="2004" y="919"/>
                  </a:cubicBezTo>
                  <a:cubicBezTo>
                    <a:pt x="1980" y="881"/>
                    <a:pt x="1950" y="854"/>
                    <a:pt x="1922" y="823"/>
                  </a:cubicBezTo>
                  <a:cubicBezTo>
                    <a:pt x="1861" y="765"/>
                    <a:pt x="1797" y="711"/>
                    <a:pt x="1729" y="667"/>
                  </a:cubicBezTo>
                  <a:cubicBezTo>
                    <a:pt x="1586" y="575"/>
                    <a:pt x="1426" y="520"/>
                    <a:pt x="1266" y="497"/>
                  </a:cubicBezTo>
                  <a:cubicBezTo>
                    <a:pt x="1212" y="488"/>
                    <a:pt x="1157" y="485"/>
                    <a:pt x="1103" y="485"/>
                  </a:cubicBezTo>
                  <a:cubicBezTo>
                    <a:pt x="1075" y="485"/>
                    <a:pt x="1048" y="486"/>
                    <a:pt x="1021" y="487"/>
                  </a:cubicBezTo>
                  <a:lnTo>
                    <a:pt x="1007" y="490"/>
                  </a:lnTo>
                  <a:lnTo>
                    <a:pt x="1001" y="490"/>
                  </a:lnTo>
                  <a:cubicBezTo>
                    <a:pt x="1001" y="487"/>
                    <a:pt x="1001" y="487"/>
                    <a:pt x="1004" y="484"/>
                  </a:cubicBezTo>
                  <a:lnTo>
                    <a:pt x="1004" y="479"/>
                  </a:lnTo>
                  <a:lnTo>
                    <a:pt x="1007" y="476"/>
                  </a:lnTo>
                  <a:lnTo>
                    <a:pt x="1011" y="473"/>
                  </a:lnTo>
                  <a:cubicBezTo>
                    <a:pt x="1014" y="463"/>
                    <a:pt x="1021" y="456"/>
                    <a:pt x="1024" y="449"/>
                  </a:cubicBezTo>
                  <a:cubicBezTo>
                    <a:pt x="1045" y="418"/>
                    <a:pt x="1068" y="388"/>
                    <a:pt x="1089" y="354"/>
                  </a:cubicBezTo>
                  <a:cubicBezTo>
                    <a:pt x="1109" y="320"/>
                    <a:pt x="1126" y="279"/>
                    <a:pt x="1130" y="235"/>
                  </a:cubicBezTo>
                  <a:cubicBezTo>
                    <a:pt x="1130" y="190"/>
                    <a:pt x="1117" y="143"/>
                    <a:pt x="1093" y="109"/>
                  </a:cubicBezTo>
                  <a:cubicBezTo>
                    <a:pt x="1068" y="75"/>
                    <a:pt x="1035" y="51"/>
                    <a:pt x="1001" y="30"/>
                  </a:cubicBezTo>
                  <a:cubicBezTo>
                    <a:pt x="957" y="8"/>
                    <a:pt x="910"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0"/>
            <p:cNvSpPr/>
            <p:nvPr/>
          </p:nvSpPr>
          <p:spPr>
            <a:xfrm>
              <a:off x="824583" y="533536"/>
              <a:ext cx="69933" cy="117257"/>
            </a:xfrm>
            <a:custGeom>
              <a:avLst/>
              <a:gdLst/>
              <a:ahLst/>
              <a:cxnLst/>
              <a:rect l="l" t="t" r="r" b="b"/>
              <a:pathLst>
                <a:path w="1593" h="2671" extrusionOk="0">
                  <a:moveTo>
                    <a:pt x="1528" y="2362"/>
                  </a:moveTo>
                  <a:cubicBezTo>
                    <a:pt x="1527" y="2362"/>
                    <a:pt x="1529" y="2363"/>
                    <a:pt x="1532" y="2366"/>
                  </a:cubicBezTo>
                  <a:lnTo>
                    <a:pt x="1532" y="2366"/>
                  </a:lnTo>
                  <a:cubicBezTo>
                    <a:pt x="1530" y="2363"/>
                    <a:pt x="1528" y="2362"/>
                    <a:pt x="1528" y="2362"/>
                  </a:cubicBezTo>
                  <a:close/>
                  <a:moveTo>
                    <a:pt x="1532" y="2366"/>
                  </a:moveTo>
                  <a:cubicBezTo>
                    <a:pt x="1534" y="2367"/>
                    <a:pt x="1536" y="2369"/>
                    <a:pt x="1538" y="2372"/>
                  </a:cubicBezTo>
                  <a:cubicBezTo>
                    <a:pt x="1538" y="2372"/>
                    <a:pt x="1539" y="2372"/>
                    <a:pt x="1539" y="2372"/>
                  </a:cubicBezTo>
                  <a:lnTo>
                    <a:pt x="1539" y="2372"/>
                  </a:lnTo>
                  <a:cubicBezTo>
                    <a:pt x="1536" y="2369"/>
                    <a:pt x="1534" y="2367"/>
                    <a:pt x="1532" y="2366"/>
                  </a:cubicBezTo>
                  <a:close/>
                  <a:moveTo>
                    <a:pt x="739" y="1"/>
                  </a:moveTo>
                  <a:cubicBezTo>
                    <a:pt x="735" y="8"/>
                    <a:pt x="729" y="21"/>
                    <a:pt x="718" y="35"/>
                  </a:cubicBezTo>
                  <a:cubicBezTo>
                    <a:pt x="698" y="65"/>
                    <a:pt x="668" y="106"/>
                    <a:pt x="620" y="150"/>
                  </a:cubicBezTo>
                  <a:cubicBezTo>
                    <a:pt x="572" y="194"/>
                    <a:pt x="508" y="242"/>
                    <a:pt x="429" y="293"/>
                  </a:cubicBezTo>
                  <a:cubicBezTo>
                    <a:pt x="354" y="344"/>
                    <a:pt x="266" y="402"/>
                    <a:pt x="181" y="480"/>
                  </a:cubicBezTo>
                  <a:cubicBezTo>
                    <a:pt x="140" y="521"/>
                    <a:pt x="100" y="569"/>
                    <a:pt x="68" y="627"/>
                  </a:cubicBezTo>
                  <a:cubicBezTo>
                    <a:pt x="35" y="684"/>
                    <a:pt x="15" y="749"/>
                    <a:pt x="7" y="820"/>
                  </a:cubicBezTo>
                  <a:cubicBezTo>
                    <a:pt x="1" y="888"/>
                    <a:pt x="15" y="966"/>
                    <a:pt x="62" y="1035"/>
                  </a:cubicBezTo>
                  <a:cubicBezTo>
                    <a:pt x="106" y="1103"/>
                    <a:pt x="181" y="1144"/>
                    <a:pt x="263" y="1158"/>
                  </a:cubicBezTo>
                  <a:cubicBezTo>
                    <a:pt x="283" y="1161"/>
                    <a:pt x="300" y="1161"/>
                    <a:pt x="317" y="1161"/>
                  </a:cubicBezTo>
                  <a:lnTo>
                    <a:pt x="334" y="1158"/>
                  </a:lnTo>
                  <a:lnTo>
                    <a:pt x="344" y="1158"/>
                  </a:lnTo>
                  <a:lnTo>
                    <a:pt x="341" y="1161"/>
                  </a:lnTo>
                  <a:lnTo>
                    <a:pt x="341" y="1164"/>
                  </a:lnTo>
                  <a:cubicBezTo>
                    <a:pt x="340" y="1164"/>
                    <a:pt x="340" y="1164"/>
                    <a:pt x="340" y="1164"/>
                  </a:cubicBezTo>
                  <a:lnTo>
                    <a:pt x="340" y="1164"/>
                  </a:lnTo>
                  <a:cubicBezTo>
                    <a:pt x="339" y="1164"/>
                    <a:pt x="340" y="1165"/>
                    <a:pt x="338" y="1171"/>
                  </a:cubicBezTo>
                  <a:cubicBezTo>
                    <a:pt x="327" y="1194"/>
                    <a:pt x="321" y="1219"/>
                    <a:pt x="310" y="1242"/>
                  </a:cubicBezTo>
                  <a:cubicBezTo>
                    <a:pt x="293" y="1290"/>
                    <a:pt x="280" y="1341"/>
                    <a:pt x="266" y="1392"/>
                  </a:cubicBezTo>
                  <a:cubicBezTo>
                    <a:pt x="242" y="1494"/>
                    <a:pt x="222" y="1599"/>
                    <a:pt x="219" y="1709"/>
                  </a:cubicBezTo>
                  <a:cubicBezTo>
                    <a:pt x="215" y="1790"/>
                    <a:pt x="222" y="1872"/>
                    <a:pt x="246" y="1949"/>
                  </a:cubicBezTo>
                  <a:cubicBezTo>
                    <a:pt x="269" y="2028"/>
                    <a:pt x="313" y="2106"/>
                    <a:pt x="371" y="2164"/>
                  </a:cubicBezTo>
                  <a:cubicBezTo>
                    <a:pt x="433" y="2222"/>
                    <a:pt x="508" y="2266"/>
                    <a:pt x="596" y="2276"/>
                  </a:cubicBezTo>
                  <a:cubicBezTo>
                    <a:pt x="607" y="2277"/>
                    <a:pt x="618" y="2278"/>
                    <a:pt x="628" y="2278"/>
                  </a:cubicBezTo>
                  <a:cubicBezTo>
                    <a:pt x="705" y="2278"/>
                    <a:pt x="777" y="2246"/>
                    <a:pt x="831" y="2198"/>
                  </a:cubicBezTo>
                  <a:cubicBezTo>
                    <a:pt x="838" y="2191"/>
                    <a:pt x="844" y="2185"/>
                    <a:pt x="851" y="2178"/>
                  </a:cubicBezTo>
                  <a:lnTo>
                    <a:pt x="861" y="2171"/>
                  </a:lnTo>
                  <a:cubicBezTo>
                    <a:pt x="864" y="2167"/>
                    <a:pt x="864" y="2167"/>
                    <a:pt x="864" y="2164"/>
                  </a:cubicBezTo>
                  <a:cubicBezTo>
                    <a:pt x="869" y="2161"/>
                    <a:pt x="869" y="2158"/>
                    <a:pt x="869" y="2158"/>
                  </a:cubicBezTo>
                  <a:cubicBezTo>
                    <a:pt x="872" y="2154"/>
                    <a:pt x="872" y="2150"/>
                    <a:pt x="872" y="2144"/>
                  </a:cubicBezTo>
                  <a:cubicBezTo>
                    <a:pt x="874" y="2141"/>
                    <a:pt x="875" y="2131"/>
                    <a:pt x="875" y="2131"/>
                  </a:cubicBezTo>
                  <a:cubicBezTo>
                    <a:pt x="875" y="2131"/>
                    <a:pt x="875" y="2132"/>
                    <a:pt x="875" y="2133"/>
                  </a:cubicBezTo>
                  <a:cubicBezTo>
                    <a:pt x="875" y="2137"/>
                    <a:pt x="878" y="2140"/>
                    <a:pt x="878" y="2147"/>
                  </a:cubicBezTo>
                  <a:cubicBezTo>
                    <a:pt x="882" y="2150"/>
                    <a:pt x="882" y="2154"/>
                    <a:pt x="885" y="2161"/>
                  </a:cubicBezTo>
                  <a:cubicBezTo>
                    <a:pt x="885" y="2167"/>
                    <a:pt x="889" y="2174"/>
                    <a:pt x="892" y="2181"/>
                  </a:cubicBezTo>
                  <a:cubicBezTo>
                    <a:pt x="896" y="2191"/>
                    <a:pt x="899" y="2202"/>
                    <a:pt x="902" y="2212"/>
                  </a:cubicBezTo>
                  <a:cubicBezTo>
                    <a:pt x="919" y="2249"/>
                    <a:pt x="936" y="2287"/>
                    <a:pt x="957" y="2321"/>
                  </a:cubicBezTo>
                  <a:cubicBezTo>
                    <a:pt x="994" y="2389"/>
                    <a:pt x="1035" y="2450"/>
                    <a:pt x="1079" y="2505"/>
                  </a:cubicBezTo>
                  <a:cubicBezTo>
                    <a:pt x="1158" y="2593"/>
                    <a:pt x="1252" y="2657"/>
                    <a:pt x="1354" y="2668"/>
                  </a:cubicBezTo>
                  <a:cubicBezTo>
                    <a:pt x="1367" y="2670"/>
                    <a:pt x="1379" y="2670"/>
                    <a:pt x="1391" y="2670"/>
                  </a:cubicBezTo>
                  <a:cubicBezTo>
                    <a:pt x="1402" y="2670"/>
                    <a:pt x="1414" y="2670"/>
                    <a:pt x="1426" y="2668"/>
                  </a:cubicBezTo>
                  <a:cubicBezTo>
                    <a:pt x="1450" y="2661"/>
                    <a:pt x="1470" y="2654"/>
                    <a:pt x="1487" y="2640"/>
                  </a:cubicBezTo>
                  <a:cubicBezTo>
                    <a:pt x="1525" y="2616"/>
                    <a:pt x="1549" y="2586"/>
                    <a:pt x="1566" y="2555"/>
                  </a:cubicBezTo>
                  <a:cubicBezTo>
                    <a:pt x="1593" y="2491"/>
                    <a:pt x="1586" y="2429"/>
                    <a:pt x="1566" y="2398"/>
                  </a:cubicBezTo>
                  <a:cubicBezTo>
                    <a:pt x="1563" y="2392"/>
                    <a:pt x="1555" y="2385"/>
                    <a:pt x="1552" y="2382"/>
                  </a:cubicBezTo>
                  <a:cubicBezTo>
                    <a:pt x="1549" y="2375"/>
                    <a:pt x="1543" y="2372"/>
                    <a:pt x="1539" y="2372"/>
                  </a:cubicBezTo>
                  <a:lnTo>
                    <a:pt x="1539" y="2372"/>
                  </a:lnTo>
                  <a:cubicBezTo>
                    <a:pt x="1546" y="2378"/>
                    <a:pt x="1554" y="2388"/>
                    <a:pt x="1563" y="2403"/>
                  </a:cubicBezTo>
                  <a:cubicBezTo>
                    <a:pt x="1576" y="2433"/>
                    <a:pt x="1579" y="2491"/>
                    <a:pt x="1545" y="2545"/>
                  </a:cubicBezTo>
                  <a:cubicBezTo>
                    <a:pt x="1528" y="2572"/>
                    <a:pt x="1505" y="2596"/>
                    <a:pt x="1474" y="2613"/>
                  </a:cubicBezTo>
                  <a:cubicBezTo>
                    <a:pt x="1452" y="2628"/>
                    <a:pt x="1425" y="2632"/>
                    <a:pt x="1395" y="2632"/>
                  </a:cubicBezTo>
                  <a:cubicBezTo>
                    <a:pt x="1383" y="2632"/>
                    <a:pt x="1371" y="2631"/>
                    <a:pt x="1358" y="2630"/>
                  </a:cubicBezTo>
                  <a:cubicBezTo>
                    <a:pt x="1277" y="2613"/>
                    <a:pt x="1191" y="2549"/>
                    <a:pt x="1127" y="2464"/>
                  </a:cubicBezTo>
                  <a:cubicBezTo>
                    <a:pt x="1086" y="2412"/>
                    <a:pt x="1048" y="2354"/>
                    <a:pt x="1018" y="2290"/>
                  </a:cubicBezTo>
                  <a:cubicBezTo>
                    <a:pt x="1001" y="2256"/>
                    <a:pt x="987" y="2222"/>
                    <a:pt x="974" y="2185"/>
                  </a:cubicBezTo>
                  <a:cubicBezTo>
                    <a:pt x="971" y="2174"/>
                    <a:pt x="967" y="2167"/>
                    <a:pt x="963" y="2158"/>
                  </a:cubicBezTo>
                  <a:lnTo>
                    <a:pt x="960" y="2144"/>
                  </a:lnTo>
                  <a:lnTo>
                    <a:pt x="957" y="2130"/>
                  </a:lnTo>
                  <a:lnTo>
                    <a:pt x="953" y="2117"/>
                  </a:lnTo>
                  <a:cubicBezTo>
                    <a:pt x="950" y="2100"/>
                    <a:pt x="943" y="2079"/>
                    <a:pt x="940" y="2059"/>
                  </a:cubicBezTo>
                  <a:cubicBezTo>
                    <a:pt x="936" y="2038"/>
                    <a:pt x="933" y="2015"/>
                    <a:pt x="926" y="1994"/>
                  </a:cubicBezTo>
                  <a:cubicBezTo>
                    <a:pt x="919" y="1990"/>
                    <a:pt x="913" y="1990"/>
                    <a:pt x="902" y="1987"/>
                  </a:cubicBezTo>
                  <a:cubicBezTo>
                    <a:pt x="899" y="1984"/>
                    <a:pt x="892" y="1980"/>
                    <a:pt x="889" y="1980"/>
                  </a:cubicBezTo>
                  <a:cubicBezTo>
                    <a:pt x="886" y="1977"/>
                    <a:pt x="884" y="1976"/>
                    <a:pt x="884" y="1976"/>
                  </a:cubicBezTo>
                  <a:lnTo>
                    <a:pt x="884" y="1976"/>
                  </a:lnTo>
                  <a:cubicBezTo>
                    <a:pt x="883" y="1976"/>
                    <a:pt x="887" y="1982"/>
                    <a:pt x="882" y="1984"/>
                  </a:cubicBezTo>
                  <a:cubicBezTo>
                    <a:pt x="882" y="1987"/>
                    <a:pt x="864" y="1990"/>
                    <a:pt x="834" y="1998"/>
                  </a:cubicBezTo>
                  <a:cubicBezTo>
                    <a:pt x="831" y="2015"/>
                    <a:pt x="824" y="2035"/>
                    <a:pt x="820" y="2056"/>
                  </a:cubicBezTo>
                  <a:cubicBezTo>
                    <a:pt x="817" y="2059"/>
                    <a:pt x="817" y="2065"/>
                    <a:pt x="817" y="2072"/>
                  </a:cubicBezTo>
                  <a:lnTo>
                    <a:pt x="811" y="2079"/>
                  </a:lnTo>
                  <a:cubicBezTo>
                    <a:pt x="807" y="2083"/>
                    <a:pt x="803" y="2086"/>
                    <a:pt x="800" y="2092"/>
                  </a:cubicBezTo>
                  <a:cubicBezTo>
                    <a:pt x="797" y="2096"/>
                    <a:pt x="793" y="2103"/>
                    <a:pt x="790" y="2106"/>
                  </a:cubicBezTo>
                  <a:lnTo>
                    <a:pt x="783" y="2113"/>
                  </a:lnTo>
                  <a:cubicBezTo>
                    <a:pt x="780" y="2117"/>
                    <a:pt x="776" y="2123"/>
                    <a:pt x="770" y="2127"/>
                  </a:cubicBezTo>
                  <a:cubicBezTo>
                    <a:pt x="731" y="2160"/>
                    <a:pt x="679" y="2179"/>
                    <a:pt x="628" y="2179"/>
                  </a:cubicBezTo>
                  <a:cubicBezTo>
                    <a:pt x="621" y="2179"/>
                    <a:pt x="614" y="2179"/>
                    <a:pt x="606" y="2178"/>
                  </a:cubicBezTo>
                  <a:cubicBezTo>
                    <a:pt x="549" y="2167"/>
                    <a:pt x="491" y="2137"/>
                    <a:pt x="443" y="2089"/>
                  </a:cubicBezTo>
                  <a:cubicBezTo>
                    <a:pt x="395" y="2045"/>
                    <a:pt x="365" y="1987"/>
                    <a:pt x="344" y="1923"/>
                  </a:cubicBezTo>
                  <a:cubicBezTo>
                    <a:pt x="324" y="1855"/>
                    <a:pt x="321" y="1786"/>
                    <a:pt x="321" y="1715"/>
                  </a:cubicBezTo>
                  <a:cubicBezTo>
                    <a:pt x="327" y="1616"/>
                    <a:pt x="344" y="1514"/>
                    <a:pt x="365" y="1416"/>
                  </a:cubicBezTo>
                  <a:cubicBezTo>
                    <a:pt x="379" y="1368"/>
                    <a:pt x="392" y="1321"/>
                    <a:pt x="406" y="1273"/>
                  </a:cubicBezTo>
                  <a:cubicBezTo>
                    <a:pt x="415" y="1252"/>
                    <a:pt x="423" y="1229"/>
                    <a:pt x="433" y="1205"/>
                  </a:cubicBezTo>
                  <a:cubicBezTo>
                    <a:pt x="433" y="1202"/>
                    <a:pt x="440" y="1188"/>
                    <a:pt x="443" y="1178"/>
                  </a:cubicBezTo>
                  <a:lnTo>
                    <a:pt x="460" y="1144"/>
                  </a:lnTo>
                  <a:cubicBezTo>
                    <a:pt x="470" y="1120"/>
                    <a:pt x="481" y="1096"/>
                    <a:pt x="491" y="1076"/>
                  </a:cubicBezTo>
                  <a:cubicBezTo>
                    <a:pt x="481" y="1065"/>
                    <a:pt x="477" y="1062"/>
                    <a:pt x="470" y="1059"/>
                  </a:cubicBezTo>
                  <a:lnTo>
                    <a:pt x="460" y="1051"/>
                  </a:lnTo>
                  <a:lnTo>
                    <a:pt x="456" y="1048"/>
                  </a:lnTo>
                  <a:lnTo>
                    <a:pt x="453" y="1045"/>
                  </a:lnTo>
                  <a:cubicBezTo>
                    <a:pt x="451" y="1045"/>
                    <a:pt x="450" y="1043"/>
                    <a:pt x="450" y="1043"/>
                  </a:cubicBezTo>
                  <a:cubicBezTo>
                    <a:pt x="450" y="1043"/>
                    <a:pt x="450" y="1044"/>
                    <a:pt x="450" y="1045"/>
                  </a:cubicBezTo>
                  <a:lnTo>
                    <a:pt x="446" y="1045"/>
                  </a:lnTo>
                  <a:lnTo>
                    <a:pt x="443" y="1042"/>
                  </a:lnTo>
                  <a:cubicBezTo>
                    <a:pt x="440" y="1042"/>
                    <a:pt x="436" y="1042"/>
                    <a:pt x="433" y="1038"/>
                  </a:cubicBezTo>
                  <a:lnTo>
                    <a:pt x="426" y="1035"/>
                  </a:lnTo>
                  <a:lnTo>
                    <a:pt x="420" y="1031"/>
                  </a:lnTo>
                  <a:lnTo>
                    <a:pt x="399" y="1021"/>
                  </a:lnTo>
                  <a:cubicBezTo>
                    <a:pt x="389" y="1031"/>
                    <a:pt x="389" y="1031"/>
                    <a:pt x="382" y="1035"/>
                  </a:cubicBezTo>
                  <a:lnTo>
                    <a:pt x="368" y="1042"/>
                  </a:lnTo>
                  <a:cubicBezTo>
                    <a:pt x="358" y="1048"/>
                    <a:pt x="351" y="1051"/>
                    <a:pt x="341" y="1059"/>
                  </a:cubicBezTo>
                  <a:lnTo>
                    <a:pt x="334" y="1062"/>
                  </a:lnTo>
                  <a:lnTo>
                    <a:pt x="331" y="1062"/>
                  </a:lnTo>
                  <a:cubicBezTo>
                    <a:pt x="327" y="1064"/>
                    <a:pt x="326" y="1064"/>
                    <a:pt x="324" y="1064"/>
                  </a:cubicBezTo>
                  <a:cubicBezTo>
                    <a:pt x="323" y="1064"/>
                    <a:pt x="322" y="1064"/>
                    <a:pt x="321" y="1065"/>
                  </a:cubicBezTo>
                  <a:lnTo>
                    <a:pt x="277" y="1065"/>
                  </a:lnTo>
                  <a:cubicBezTo>
                    <a:pt x="219" y="1062"/>
                    <a:pt x="161" y="1031"/>
                    <a:pt x="126" y="987"/>
                  </a:cubicBezTo>
                  <a:cubicBezTo>
                    <a:pt x="93" y="943"/>
                    <a:pt x="76" y="882"/>
                    <a:pt x="79" y="824"/>
                  </a:cubicBezTo>
                  <a:cubicBezTo>
                    <a:pt x="79" y="766"/>
                    <a:pt x="96" y="704"/>
                    <a:pt x="120" y="654"/>
                  </a:cubicBezTo>
                  <a:cubicBezTo>
                    <a:pt x="147" y="602"/>
                    <a:pt x="181" y="558"/>
                    <a:pt x="219" y="517"/>
                  </a:cubicBezTo>
                  <a:cubicBezTo>
                    <a:pt x="293" y="436"/>
                    <a:pt x="375" y="375"/>
                    <a:pt x="450" y="317"/>
                  </a:cubicBezTo>
                  <a:cubicBezTo>
                    <a:pt x="522" y="263"/>
                    <a:pt x="583" y="208"/>
                    <a:pt x="627" y="157"/>
                  </a:cubicBezTo>
                  <a:cubicBezTo>
                    <a:pt x="674" y="109"/>
                    <a:pt x="701" y="65"/>
                    <a:pt x="722" y="35"/>
                  </a:cubicBezTo>
                  <a:cubicBezTo>
                    <a:pt x="729" y="21"/>
                    <a:pt x="735" y="8"/>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0"/>
            <p:cNvSpPr/>
            <p:nvPr/>
          </p:nvSpPr>
          <p:spPr>
            <a:xfrm>
              <a:off x="673037" y="672130"/>
              <a:ext cx="62470" cy="60538"/>
            </a:xfrm>
            <a:custGeom>
              <a:avLst/>
              <a:gdLst/>
              <a:ahLst/>
              <a:cxnLst/>
              <a:rect l="l" t="t" r="r" b="b"/>
              <a:pathLst>
                <a:path w="1423" h="1379" extrusionOk="0">
                  <a:moveTo>
                    <a:pt x="854" y="497"/>
                  </a:moveTo>
                  <a:lnTo>
                    <a:pt x="854" y="497"/>
                  </a:lnTo>
                  <a:cubicBezTo>
                    <a:pt x="854" y="497"/>
                    <a:pt x="854" y="497"/>
                    <a:pt x="854" y="497"/>
                  </a:cubicBezTo>
                  <a:lnTo>
                    <a:pt x="854" y="497"/>
                  </a:lnTo>
                  <a:cubicBezTo>
                    <a:pt x="854" y="497"/>
                    <a:pt x="854" y="497"/>
                    <a:pt x="854" y="497"/>
                  </a:cubicBezTo>
                  <a:close/>
                  <a:moveTo>
                    <a:pt x="801" y="0"/>
                  </a:moveTo>
                  <a:cubicBezTo>
                    <a:pt x="668" y="0"/>
                    <a:pt x="538" y="45"/>
                    <a:pt x="435" y="133"/>
                  </a:cubicBezTo>
                  <a:cubicBezTo>
                    <a:pt x="377" y="180"/>
                    <a:pt x="330" y="246"/>
                    <a:pt x="300" y="313"/>
                  </a:cubicBezTo>
                  <a:cubicBezTo>
                    <a:pt x="272" y="381"/>
                    <a:pt x="259" y="453"/>
                    <a:pt x="262" y="521"/>
                  </a:cubicBezTo>
                  <a:cubicBezTo>
                    <a:pt x="265" y="593"/>
                    <a:pt x="283" y="660"/>
                    <a:pt x="316" y="718"/>
                  </a:cubicBezTo>
                  <a:cubicBezTo>
                    <a:pt x="350" y="780"/>
                    <a:pt x="402" y="824"/>
                    <a:pt x="452" y="854"/>
                  </a:cubicBezTo>
                  <a:cubicBezTo>
                    <a:pt x="507" y="887"/>
                    <a:pt x="566" y="903"/>
                    <a:pt x="623" y="903"/>
                  </a:cubicBezTo>
                  <a:cubicBezTo>
                    <a:pt x="676" y="903"/>
                    <a:pt x="728" y="889"/>
                    <a:pt x="769" y="864"/>
                  </a:cubicBezTo>
                  <a:cubicBezTo>
                    <a:pt x="813" y="841"/>
                    <a:pt x="843" y="807"/>
                    <a:pt x="864" y="772"/>
                  </a:cubicBezTo>
                  <a:cubicBezTo>
                    <a:pt x="884" y="739"/>
                    <a:pt x="895" y="704"/>
                    <a:pt x="901" y="674"/>
                  </a:cubicBezTo>
                  <a:cubicBezTo>
                    <a:pt x="908" y="609"/>
                    <a:pt x="895" y="562"/>
                    <a:pt x="878" y="535"/>
                  </a:cubicBezTo>
                  <a:cubicBezTo>
                    <a:pt x="865" y="509"/>
                    <a:pt x="853" y="499"/>
                    <a:pt x="854" y="497"/>
                  </a:cubicBezTo>
                  <a:lnTo>
                    <a:pt x="854" y="497"/>
                  </a:lnTo>
                  <a:cubicBezTo>
                    <a:pt x="852" y="499"/>
                    <a:pt x="861" y="513"/>
                    <a:pt x="864" y="541"/>
                  </a:cubicBezTo>
                  <a:cubicBezTo>
                    <a:pt x="867" y="568"/>
                    <a:pt x="861" y="609"/>
                    <a:pt x="837" y="654"/>
                  </a:cubicBezTo>
                  <a:cubicBezTo>
                    <a:pt x="820" y="698"/>
                    <a:pt x="772" y="742"/>
                    <a:pt x="721" y="752"/>
                  </a:cubicBezTo>
                  <a:cubicBezTo>
                    <a:pt x="709" y="755"/>
                    <a:pt x="696" y="757"/>
                    <a:pt x="682" y="757"/>
                  </a:cubicBezTo>
                  <a:cubicBezTo>
                    <a:pt x="638" y="757"/>
                    <a:pt x="589" y="739"/>
                    <a:pt x="548" y="708"/>
                  </a:cubicBezTo>
                  <a:cubicBezTo>
                    <a:pt x="520" y="687"/>
                    <a:pt x="500" y="660"/>
                    <a:pt x="487" y="629"/>
                  </a:cubicBezTo>
                  <a:cubicBezTo>
                    <a:pt x="473" y="599"/>
                    <a:pt x="470" y="562"/>
                    <a:pt x="473" y="524"/>
                  </a:cubicBezTo>
                  <a:cubicBezTo>
                    <a:pt x="476" y="486"/>
                    <a:pt x="490" y="446"/>
                    <a:pt x="510" y="412"/>
                  </a:cubicBezTo>
                  <a:cubicBezTo>
                    <a:pt x="531" y="381"/>
                    <a:pt x="558" y="351"/>
                    <a:pt x="589" y="327"/>
                  </a:cubicBezTo>
                  <a:cubicBezTo>
                    <a:pt x="644" y="288"/>
                    <a:pt x="717" y="265"/>
                    <a:pt x="789" y="265"/>
                  </a:cubicBezTo>
                  <a:cubicBezTo>
                    <a:pt x="806" y="265"/>
                    <a:pt x="823" y="267"/>
                    <a:pt x="840" y="269"/>
                  </a:cubicBezTo>
                  <a:cubicBezTo>
                    <a:pt x="884" y="273"/>
                    <a:pt x="925" y="286"/>
                    <a:pt x="963" y="310"/>
                  </a:cubicBezTo>
                  <a:cubicBezTo>
                    <a:pt x="1000" y="334"/>
                    <a:pt x="1035" y="364"/>
                    <a:pt x="1061" y="402"/>
                  </a:cubicBezTo>
                  <a:cubicBezTo>
                    <a:pt x="1116" y="473"/>
                    <a:pt x="1150" y="572"/>
                    <a:pt x="1150" y="664"/>
                  </a:cubicBezTo>
                  <a:cubicBezTo>
                    <a:pt x="1150" y="759"/>
                    <a:pt x="1119" y="851"/>
                    <a:pt x="1068" y="932"/>
                  </a:cubicBezTo>
                  <a:cubicBezTo>
                    <a:pt x="1014" y="1011"/>
                    <a:pt x="942" y="1078"/>
                    <a:pt x="864" y="1130"/>
                  </a:cubicBezTo>
                  <a:cubicBezTo>
                    <a:pt x="786" y="1177"/>
                    <a:pt x="697" y="1208"/>
                    <a:pt x="609" y="1225"/>
                  </a:cubicBezTo>
                  <a:cubicBezTo>
                    <a:pt x="463" y="1248"/>
                    <a:pt x="326" y="1268"/>
                    <a:pt x="222" y="1268"/>
                  </a:cubicBezTo>
                  <a:cubicBezTo>
                    <a:pt x="202" y="1268"/>
                    <a:pt x="184" y="1268"/>
                    <a:pt x="167" y="1266"/>
                  </a:cubicBezTo>
                  <a:cubicBezTo>
                    <a:pt x="112" y="1266"/>
                    <a:pt x="71" y="1259"/>
                    <a:pt x="41" y="1256"/>
                  </a:cubicBezTo>
                  <a:cubicBezTo>
                    <a:pt x="14" y="1249"/>
                    <a:pt x="0" y="1242"/>
                    <a:pt x="0" y="1242"/>
                  </a:cubicBezTo>
                  <a:lnTo>
                    <a:pt x="0" y="1242"/>
                  </a:lnTo>
                  <a:cubicBezTo>
                    <a:pt x="0" y="1242"/>
                    <a:pt x="14" y="1249"/>
                    <a:pt x="41" y="1262"/>
                  </a:cubicBezTo>
                  <a:cubicBezTo>
                    <a:pt x="68" y="1276"/>
                    <a:pt x="109" y="1293"/>
                    <a:pt x="160" y="1310"/>
                  </a:cubicBezTo>
                  <a:cubicBezTo>
                    <a:pt x="214" y="1323"/>
                    <a:pt x="283" y="1337"/>
                    <a:pt x="361" y="1354"/>
                  </a:cubicBezTo>
                  <a:cubicBezTo>
                    <a:pt x="427" y="1367"/>
                    <a:pt x="508" y="1379"/>
                    <a:pt x="595" y="1379"/>
                  </a:cubicBezTo>
                  <a:cubicBezTo>
                    <a:pt x="606" y="1379"/>
                    <a:pt x="616" y="1378"/>
                    <a:pt x="626" y="1378"/>
                  </a:cubicBezTo>
                  <a:cubicBezTo>
                    <a:pt x="728" y="1375"/>
                    <a:pt x="840" y="1361"/>
                    <a:pt x="956" y="1314"/>
                  </a:cubicBezTo>
                  <a:cubicBezTo>
                    <a:pt x="1071" y="1266"/>
                    <a:pt x="1184" y="1188"/>
                    <a:pt x="1269" y="1078"/>
                  </a:cubicBezTo>
                  <a:cubicBezTo>
                    <a:pt x="1354" y="970"/>
                    <a:pt x="1415" y="824"/>
                    <a:pt x="1418" y="667"/>
                  </a:cubicBezTo>
                  <a:cubicBezTo>
                    <a:pt x="1422" y="514"/>
                    <a:pt x="1374" y="361"/>
                    <a:pt x="1279" y="232"/>
                  </a:cubicBezTo>
                  <a:cubicBezTo>
                    <a:pt x="1231" y="171"/>
                    <a:pt x="1170" y="116"/>
                    <a:pt x="1099" y="75"/>
                  </a:cubicBezTo>
                  <a:cubicBezTo>
                    <a:pt x="1027" y="34"/>
                    <a:pt x="946" y="11"/>
                    <a:pt x="867" y="4"/>
                  </a:cubicBezTo>
                  <a:cubicBezTo>
                    <a:pt x="845" y="2"/>
                    <a:pt x="823"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0"/>
            <p:cNvSpPr/>
            <p:nvPr/>
          </p:nvSpPr>
          <p:spPr>
            <a:xfrm>
              <a:off x="745737" y="335148"/>
              <a:ext cx="821676" cy="194082"/>
            </a:xfrm>
            <a:custGeom>
              <a:avLst/>
              <a:gdLst/>
              <a:ahLst/>
              <a:cxnLst/>
              <a:rect l="l" t="t" r="r" b="b"/>
              <a:pathLst>
                <a:path w="18717" h="4421" extrusionOk="0">
                  <a:moveTo>
                    <a:pt x="5284" y="1"/>
                  </a:moveTo>
                  <a:cubicBezTo>
                    <a:pt x="5231" y="1"/>
                    <a:pt x="5178" y="3"/>
                    <a:pt x="5124" y="3"/>
                  </a:cubicBezTo>
                  <a:cubicBezTo>
                    <a:pt x="5098" y="2"/>
                    <a:pt x="5073" y="2"/>
                    <a:pt x="5048" y="2"/>
                  </a:cubicBezTo>
                  <a:cubicBezTo>
                    <a:pt x="4914" y="2"/>
                    <a:pt x="4783" y="10"/>
                    <a:pt x="4654" y="12"/>
                  </a:cubicBezTo>
                  <a:cubicBezTo>
                    <a:pt x="4576" y="16"/>
                    <a:pt x="4501" y="23"/>
                    <a:pt x="4423" y="29"/>
                  </a:cubicBezTo>
                  <a:cubicBezTo>
                    <a:pt x="4348" y="33"/>
                    <a:pt x="4273" y="36"/>
                    <a:pt x="4199" y="47"/>
                  </a:cubicBezTo>
                  <a:cubicBezTo>
                    <a:pt x="4052" y="64"/>
                    <a:pt x="3905" y="77"/>
                    <a:pt x="3763" y="94"/>
                  </a:cubicBezTo>
                  <a:cubicBezTo>
                    <a:pt x="3692" y="100"/>
                    <a:pt x="3620" y="111"/>
                    <a:pt x="3549" y="118"/>
                  </a:cubicBezTo>
                  <a:cubicBezTo>
                    <a:pt x="3481" y="132"/>
                    <a:pt x="3412" y="141"/>
                    <a:pt x="3345" y="152"/>
                  </a:cubicBezTo>
                  <a:cubicBezTo>
                    <a:pt x="3069" y="196"/>
                    <a:pt x="2811" y="254"/>
                    <a:pt x="2569" y="318"/>
                  </a:cubicBezTo>
                  <a:cubicBezTo>
                    <a:pt x="2508" y="332"/>
                    <a:pt x="2450" y="353"/>
                    <a:pt x="2389" y="370"/>
                  </a:cubicBezTo>
                  <a:cubicBezTo>
                    <a:pt x="2331" y="386"/>
                    <a:pt x="2273" y="403"/>
                    <a:pt x="2216" y="421"/>
                  </a:cubicBezTo>
                  <a:cubicBezTo>
                    <a:pt x="2158" y="438"/>
                    <a:pt x="2103" y="458"/>
                    <a:pt x="2048" y="478"/>
                  </a:cubicBezTo>
                  <a:cubicBezTo>
                    <a:pt x="1994" y="496"/>
                    <a:pt x="1940" y="516"/>
                    <a:pt x="1889" y="533"/>
                  </a:cubicBezTo>
                  <a:cubicBezTo>
                    <a:pt x="1467" y="686"/>
                    <a:pt x="1117" y="863"/>
                    <a:pt x="837" y="1016"/>
                  </a:cubicBezTo>
                  <a:cubicBezTo>
                    <a:pt x="698" y="1097"/>
                    <a:pt x="572" y="1169"/>
                    <a:pt x="470" y="1240"/>
                  </a:cubicBezTo>
                  <a:cubicBezTo>
                    <a:pt x="368" y="1309"/>
                    <a:pt x="280" y="1366"/>
                    <a:pt x="211" y="1417"/>
                  </a:cubicBezTo>
                  <a:cubicBezTo>
                    <a:pt x="76" y="1519"/>
                    <a:pt x="1" y="1574"/>
                    <a:pt x="1" y="1574"/>
                  </a:cubicBezTo>
                  <a:cubicBezTo>
                    <a:pt x="1" y="1574"/>
                    <a:pt x="79" y="1526"/>
                    <a:pt x="222" y="1434"/>
                  </a:cubicBezTo>
                  <a:cubicBezTo>
                    <a:pt x="293" y="1383"/>
                    <a:pt x="385" y="1332"/>
                    <a:pt x="490" y="1271"/>
                  </a:cubicBezTo>
                  <a:cubicBezTo>
                    <a:pt x="596" y="1207"/>
                    <a:pt x="726" y="1145"/>
                    <a:pt x="864" y="1070"/>
                  </a:cubicBezTo>
                  <a:cubicBezTo>
                    <a:pt x="1150" y="928"/>
                    <a:pt x="1504" y="771"/>
                    <a:pt x="1922" y="635"/>
                  </a:cubicBezTo>
                  <a:cubicBezTo>
                    <a:pt x="2028" y="601"/>
                    <a:pt x="2137" y="567"/>
                    <a:pt x="2249" y="536"/>
                  </a:cubicBezTo>
                  <a:cubicBezTo>
                    <a:pt x="2307" y="523"/>
                    <a:pt x="2365" y="505"/>
                    <a:pt x="2423" y="492"/>
                  </a:cubicBezTo>
                  <a:cubicBezTo>
                    <a:pt x="2481" y="478"/>
                    <a:pt x="2538" y="461"/>
                    <a:pt x="2599" y="447"/>
                  </a:cubicBezTo>
                  <a:cubicBezTo>
                    <a:pt x="2660" y="434"/>
                    <a:pt x="2722" y="424"/>
                    <a:pt x="2783" y="411"/>
                  </a:cubicBezTo>
                  <a:cubicBezTo>
                    <a:pt x="2814" y="403"/>
                    <a:pt x="2848" y="397"/>
                    <a:pt x="2878" y="390"/>
                  </a:cubicBezTo>
                  <a:cubicBezTo>
                    <a:pt x="2909" y="383"/>
                    <a:pt x="2943" y="380"/>
                    <a:pt x="2974" y="373"/>
                  </a:cubicBezTo>
                  <a:cubicBezTo>
                    <a:pt x="3103" y="353"/>
                    <a:pt x="3232" y="329"/>
                    <a:pt x="3368" y="315"/>
                  </a:cubicBezTo>
                  <a:cubicBezTo>
                    <a:pt x="3433" y="305"/>
                    <a:pt x="3501" y="298"/>
                    <a:pt x="3572" y="288"/>
                  </a:cubicBezTo>
                  <a:cubicBezTo>
                    <a:pt x="3640" y="281"/>
                    <a:pt x="3709" y="278"/>
                    <a:pt x="3780" y="271"/>
                  </a:cubicBezTo>
                  <a:cubicBezTo>
                    <a:pt x="3919" y="254"/>
                    <a:pt x="4062" y="257"/>
                    <a:pt x="4208" y="251"/>
                  </a:cubicBezTo>
                  <a:cubicBezTo>
                    <a:pt x="4283" y="251"/>
                    <a:pt x="4355" y="254"/>
                    <a:pt x="4430" y="254"/>
                  </a:cubicBezTo>
                  <a:cubicBezTo>
                    <a:pt x="4505" y="257"/>
                    <a:pt x="4579" y="257"/>
                    <a:pt x="4654" y="261"/>
                  </a:cubicBezTo>
                  <a:cubicBezTo>
                    <a:pt x="4804" y="271"/>
                    <a:pt x="4957" y="274"/>
                    <a:pt x="5110" y="292"/>
                  </a:cubicBezTo>
                  <a:cubicBezTo>
                    <a:pt x="5188" y="298"/>
                    <a:pt x="5266" y="305"/>
                    <a:pt x="5345" y="315"/>
                  </a:cubicBezTo>
                  <a:cubicBezTo>
                    <a:pt x="5423" y="325"/>
                    <a:pt x="5502" y="336"/>
                    <a:pt x="5579" y="345"/>
                  </a:cubicBezTo>
                  <a:cubicBezTo>
                    <a:pt x="5657" y="356"/>
                    <a:pt x="5736" y="373"/>
                    <a:pt x="5814" y="386"/>
                  </a:cubicBezTo>
                  <a:cubicBezTo>
                    <a:pt x="5893" y="403"/>
                    <a:pt x="5974" y="414"/>
                    <a:pt x="6053" y="431"/>
                  </a:cubicBezTo>
                  <a:cubicBezTo>
                    <a:pt x="6130" y="447"/>
                    <a:pt x="6209" y="468"/>
                    <a:pt x="6290" y="482"/>
                  </a:cubicBezTo>
                  <a:cubicBezTo>
                    <a:pt x="6372" y="499"/>
                    <a:pt x="6450" y="519"/>
                    <a:pt x="6532" y="540"/>
                  </a:cubicBezTo>
                  <a:cubicBezTo>
                    <a:pt x="6569" y="550"/>
                    <a:pt x="6610" y="557"/>
                    <a:pt x="6651" y="567"/>
                  </a:cubicBezTo>
                  <a:cubicBezTo>
                    <a:pt x="6692" y="574"/>
                    <a:pt x="6733" y="584"/>
                    <a:pt x="6774" y="594"/>
                  </a:cubicBezTo>
                  <a:cubicBezTo>
                    <a:pt x="6852" y="611"/>
                    <a:pt x="6934" y="631"/>
                    <a:pt x="7015" y="648"/>
                  </a:cubicBezTo>
                  <a:lnTo>
                    <a:pt x="7260" y="710"/>
                  </a:lnTo>
                  <a:cubicBezTo>
                    <a:pt x="7342" y="730"/>
                    <a:pt x="7423" y="754"/>
                    <a:pt x="7505" y="778"/>
                  </a:cubicBezTo>
                  <a:cubicBezTo>
                    <a:pt x="7587" y="802"/>
                    <a:pt x="7672" y="825"/>
                    <a:pt x="7753" y="849"/>
                  </a:cubicBezTo>
                  <a:cubicBezTo>
                    <a:pt x="7835" y="876"/>
                    <a:pt x="7916" y="904"/>
                    <a:pt x="7998" y="931"/>
                  </a:cubicBezTo>
                  <a:cubicBezTo>
                    <a:pt x="8325" y="1039"/>
                    <a:pt x="8651" y="1162"/>
                    <a:pt x="8975" y="1301"/>
                  </a:cubicBezTo>
                  <a:cubicBezTo>
                    <a:pt x="9298" y="1441"/>
                    <a:pt x="9617" y="1595"/>
                    <a:pt x="9931" y="1758"/>
                  </a:cubicBezTo>
                  <a:cubicBezTo>
                    <a:pt x="10243" y="1928"/>
                    <a:pt x="10553" y="2101"/>
                    <a:pt x="10856" y="2292"/>
                  </a:cubicBezTo>
                  <a:cubicBezTo>
                    <a:pt x="11162" y="2482"/>
                    <a:pt x="11465" y="2680"/>
                    <a:pt x="11771" y="2880"/>
                  </a:cubicBezTo>
                  <a:cubicBezTo>
                    <a:pt x="12077" y="3077"/>
                    <a:pt x="12386" y="3271"/>
                    <a:pt x="12702" y="3452"/>
                  </a:cubicBezTo>
                  <a:cubicBezTo>
                    <a:pt x="12862" y="3543"/>
                    <a:pt x="13026" y="3628"/>
                    <a:pt x="13186" y="3710"/>
                  </a:cubicBezTo>
                  <a:cubicBezTo>
                    <a:pt x="13349" y="3791"/>
                    <a:pt x="13515" y="3870"/>
                    <a:pt x="13682" y="3942"/>
                  </a:cubicBezTo>
                  <a:cubicBezTo>
                    <a:pt x="13849" y="4013"/>
                    <a:pt x="14016" y="4080"/>
                    <a:pt x="14186" y="4138"/>
                  </a:cubicBezTo>
                  <a:cubicBezTo>
                    <a:pt x="14355" y="4196"/>
                    <a:pt x="14526" y="4248"/>
                    <a:pt x="14699" y="4289"/>
                  </a:cubicBezTo>
                  <a:cubicBezTo>
                    <a:pt x="14740" y="4298"/>
                    <a:pt x="14784" y="4309"/>
                    <a:pt x="14829" y="4319"/>
                  </a:cubicBezTo>
                  <a:cubicBezTo>
                    <a:pt x="14870" y="4325"/>
                    <a:pt x="14914" y="4336"/>
                    <a:pt x="14958" y="4343"/>
                  </a:cubicBezTo>
                  <a:cubicBezTo>
                    <a:pt x="15043" y="4360"/>
                    <a:pt x="15131" y="4377"/>
                    <a:pt x="15217" y="4383"/>
                  </a:cubicBezTo>
                  <a:cubicBezTo>
                    <a:pt x="15305" y="4397"/>
                    <a:pt x="15390" y="4404"/>
                    <a:pt x="15475" y="4411"/>
                  </a:cubicBezTo>
                  <a:cubicBezTo>
                    <a:pt x="15519" y="4414"/>
                    <a:pt x="15564" y="4414"/>
                    <a:pt x="15605" y="4418"/>
                  </a:cubicBezTo>
                  <a:cubicBezTo>
                    <a:pt x="15649" y="4418"/>
                    <a:pt x="15693" y="4421"/>
                    <a:pt x="15734" y="4421"/>
                  </a:cubicBezTo>
                  <a:lnTo>
                    <a:pt x="15863" y="4421"/>
                  </a:lnTo>
                  <a:cubicBezTo>
                    <a:pt x="15907" y="4418"/>
                    <a:pt x="15952" y="4418"/>
                    <a:pt x="15992" y="4414"/>
                  </a:cubicBezTo>
                  <a:cubicBezTo>
                    <a:pt x="16077" y="4407"/>
                    <a:pt x="16162" y="4400"/>
                    <a:pt x="16247" y="4387"/>
                  </a:cubicBezTo>
                  <a:cubicBezTo>
                    <a:pt x="16414" y="4360"/>
                    <a:pt x="16574" y="4322"/>
                    <a:pt x="16730" y="4278"/>
                  </a:cubicBezTo>
                  <a:cubicBezTo>
                    <a:pt x="17040" y="4187"/>
                    <a:pt x="17332" y="4064"/>
                    <a:pt x="17597" y="3911"/>
                  </a:cubicBezTo>
                  <a:cubicBezTo>
                    <a:pt x="17730" y="3836"/>
                    <a:pt x="17856" y="3754"/>
                    <a:pt x="17972" y="3662"/>
                  </a:cubicBezTo>
                  <a:cubicBezTo>
                    <a:pt x="18091" y="3574"/>
                    <a:pt x="18200" y="3476"/>
                    <a:pt x="18295" y="3370"/>
                  </a:cubicBezTo>
                  <a:cubicBezTo>
                    <a:pt x="18393" y="3261"/>
                    <a:pt x="18478" y="3149"/>
                    <a:pt x="18544" y="3026"/>
                  </a:cubicBezTo>
                  <a:cubicBezTo>
                    <a:pt x="18611" y="2904"/>
                    <a:pt x="18659" y="2774"/>
                    <a:pt x="18686" y="2642"/>
                  </a:cubicBezTo>
                  <a:cubicBezTo>
                    <a:pt x="18717" y="2513"/>
                    <a:pt x="18717" y="2380"/>
                    <a:pt x="18707" y="2257"/>
                  </a:cubicBezTo>
                  <a:cubicBezTo>
                    <a:pt x="18696" y="2132"/>
                    <a:pt x="18662" y="2009"/>
                    <a:pt x="18615" y="1904"/>
                  </a:cubicBezTo>
                  <a:cubicBezTo>
                    <a:pt x="18519" y="1686"/>
                    <a:pt x="18370" y="1519"/>
                    <a:pt x="18203" y="1403"/>
                  </a:cubicBezTo>
                  <a:cubicBezTo>
                    <a:pt x="18037" y="1292"/>
                    <a:pt x="17856" y="1234"/>
                    <a:pt x="17693" y="1220"/>
                  </a:cubicBezTo>
                  <a:cubicBezTo>
                    <a:pt x="17659" y="1217"/>
                    <a:pt x="17626" y="1216"/>
                    <a:pt x="17594" y="1216"/>
                  </a:cubicBezTo>
                  <a:cubicBezTo>
                    <a:pt x="17470" y="1216"/>
                    <a:pt x="17358" y="1235"/>
                    <a:pt x="17261" y="1264"/>
                  </a:cubicBezTo>
                  <a:cubicBezTo>
                    <a:pt x="17142" y="1301"/>
                    <a:pt x="17046" y="1353"/>
                    <a:pt x="16975" y="1400"/>
                  </a:cubicBezTo>
                  <a:cubicBezTo>
                    <a:pt x="16955" y="1411"/>
                    <a:pt x="16941" y="1421"/>
                    <a:pt x="16924" y="1434"/>
                  </a:cubicBezTo>
                  <a:cubicBezTo>
                    <a:pt x="16911" y="1444"/>
                    <a:pt x="16897" y="1455"/>
                    <a:pt x="16883" y="1465"/>
                  </a:cubicBezTo>
                  <a:cubicBezTo>
                    <a:pt x="16859" y="1488"/>
                    <a:pt x="16836" y="1506"/>
                    <a:pt x="16822" y="1523"/>
                  </a:cubicBezTo>
                  <a:cubicBezTo>
                    <a:pt x="16839" y="1509"/>
                    <a:pt x="16863" y="1492"/>
                    <a:pt x="16886" y="1472"/>
                  </a:cubicBezTo>
                  <a:cubicBezTo>
                    <a:pt x="16900" y="1461"/>
                    <a:pt x="16914" y="1455"/>
                    <a:pt x="16931" y="1444"/>
                  </a:cubicBezTo>
                  <a:cubicBezTo>
                    <a:pt x="16938" y="1438"/>
                    <a:pt x="16948" y="1431"/>
                    <a:pt x="16955" y="1427"/>
                  </a:cubicBezTo>
                  <a:cubicBezTo>
                    <a:pt x="16965" y="1421"/>
                    <a:pt x="16972" y="1417"/>
                    <a:pt x="16982" y="1411"/>
                  </a:cubicBezTo>
                  <a:cubicBezTo>
                    <a:pt x="17057" y="1370"/>
                    <a:pt x="17152" y="1325"/>
                    <a:pt x="17271" y="1298"/>
                  </a:cubicBezTo>
                  <a:cubicBezTo>
                    <a:pt x="17344" y="1282"/>
                    <a:pt x="17427" y="1271"/>
                    <a:pt x="17515" y="1271"/>
                  </a:cubicBezTo>
                  <a:cubicBezTo>
                    <a:pt x="17570" y="1271"/>
                    <a:pt x="17627" y="1275"/>
                    <a:pt x="17686" y="1284"/>
                  </a:cubicBezTo>
                  <a:cubicBezTo>
                    <a:pt x="17839" y="1305"/>
                    <a:pt x="18002" y="1366"/>
                    <a:pt x="18148" y="1482"/>
                  </a:cubicBezTo>
                  <a:cubicBezTo>
                    <a:pt x="18295" y="1595"/>
                    <a:pt x="18421" y="1754"/>
                    <a:pt x="18492" y="1951"/>
                  </a:cubicBezTo>
                  <a:cubicBezTo>
                    <a:pt x="18530" y="2050"/>
                    <a:pt x="18553" y="2155"/>
                    <a:pt x="18553" y="2268"/>
                  </a:cubicBezTo>
                  <a:cubicBezTo>
                    <a:pt x="18557" y="2377"/>
                    <a:pt x="18550" y="2493"/>
                    <a:pt x="18519" y="2604"/>
                  </a:cubicBezTo>
                  <a:cubicBezTo>
                    <a:pt x="18489" y="2717"/>
                    <a:pt x="18442" y="2826"/>
                    <a:pt x="18380" y="2931"/>
                  </a:cubicBezTo>
                  <a:cubicBezTo>
                    <a:pt x="18315" y="3036"/>
                    <a:pt x="18237" y="3135"/>
                    <a:pt x="18145" y="3227"/>
                  </a:cubicBezTo>
                  <a:cubicBezTo>
                    <a:pt x="18057" y="3322"/>
                    <a:pt x="17952" y="3407"/>
                    <a:pt x="17842" y="3489"/>
                  </a:cubicBezTo>
                  <a:cubicBezTo>
                    <a:pt x="17730" y="3567"/>
                    <a:pt x="17611" y="3639"/>
                    <a:pt x="17482" y="3703"/>
                  </a:cubicBezTo>
                  <a:cubicBezTo>
                    <a:pt x="17230" y="3836"/>
                    <a:pt x="16952" y="3942"/>
                    <a:pt x="16659" y="4013"/>
                  </a:cubicBezTo>
                  <a:cubicBezTo>
                    <a:pt x="16509" y="4050"/>
                    <a:pt x="16360" y="4080"/>
                    <a:pt x="16206" y="4098"/>
                  </a:cubicBezTo>
                  <a:cubicBezTo>
                    <a:pt x="16131" y="4108"/>
                    <a:pt x="16054" y="4111"/>
                    <a:pt x="15978" y="4115"/>
                  </a:cubicBezTo>
                  <a:cubicBezTo>
                    <a:pt x="15941" y="4118"/>
                    <a:pt x="15903" y="4118"/>
                    <a:pt x="15863" y="4118"/>
                  </a:cubicBezTo>
                  <a:cubicBezTo>
                    <a:pt x="15822" y="4115"/>
                    <a:pt x="15784" y="4111"/>
                    <a:pt x="15743" y="4111"/>
                  </a:cubicBezTo>
                  <a:cubicBezTo>
                    <a:pt x="15707" y="4111"/>
                    <a:pt x="15666" y="4105"/>
                    <a:pt x="15625" y="4101"/>
                  </a:cubicBezTo>
                  <a:cubicBezTo>
                    <a:pt x="15587" y="4098"/>
                    <a:pt x="15547" y="4094"/>
                    <a:pt x="15509" y="4088"/>
                  </a:cubicBezTo>
                  <a:cubicBezTo>
                    <a:pt x="15427" y="4077"/>
                    <a:pt x="15349" y="4067"/>
                    <a:pt x="15271" y="4050"/>
                  </a:cubicBezTo>
                  <a:cubicBezTo>
                    <a:pt x="15189" y="4036"/>
                    <a:pt x="15111" y="4016"/>
                    <a:pt x="15033" y="3999"/>
                  </a:cubicBezTo>
                  <a:cubicBezTo>
                    <a:pt x="14992" y="3992"/>
                    <a:pt x="14951" y="3978"/>
                    <a:pt x="14914" y="3969"/>
                  </a:cubicBezTo>
                  <a:cubicBezTo>
                    <a:pt x="14873" y="3958"/>
                    <a:pt x="14832" y="3948"/>
                    <a:pt x="14795" y="3934"/>
                  </a:cubicBezTo>
                  <a:cubicBezTo>
                    <a:pt x="14635" y="3890"/>
                    <a:pt x="14478" y="3829"/>
                    <a:pt x="14322" y="3768"/>
                  </a:cubicBezTo>
                  <a:cubicBezTo>
                    <a:pt x="14165" y="3707"/>
                    <a:pt x="14013" y="3636"/>
                    <a:pt x="13859" y="3560"/>
                  </a:cubicBezTo>
                  <a:cubicBezTo>
                    <a:pt x="13553" y="3407"/>
                    <a:pt x="13253" y="3227"/>
                    <a:pt x="12961" y="3033"/>
                  </a:cubicBezTo>
                  <a:cubicBezTo>
                    <a:pt x="12666" y="2840"/>
                    <a:pt x="12369" y="2635"/>
                    <a:pt x="12074" y="2424"/>
                  </a:cubicBezTo>
                  <a:cubicBezTo>
                    <a:pt x="11774" y="2220"/>
                    <a:pt x="11471" y="2013"/>
                    <a:pt x="11162" y="1808"/>
                  </a:cubicBezTo>
                  <a:cubicBezTo>
                    <a:pt x="11005" y="1710"/>
                    <a:pt x="10845" y="1611"/>
                    <a:pt x="10682" y="1519"/>
                  </a:cubicBezTo>
                  <a:cubicBezTo>
                    <a:pt x="10522" y="1424"/>
                    <a:pt x="10359" y="1336"/>
                    <a:pt x="10192" y="1251"/>
                  </a:cubicBezTo>
                  <a:cubicBezTo>
                    <a:pt x="9862" y="1084"/>
                    <a:pt x="9522" y="931"/>
                    <a:pt x="9182" y="794"/>
                  </a:cubicBezTo>
                  <a:cubicBezTo>
                    <a:pt x="8841" y="659"/>
                    <a:pt x="8498" y="540"/>
                    <a:pt x="8155" y="434"/>
                  </a:cubicBezTo>
                  <a:cubicBezTo>
                    <a:pt x="7811" y="332"/>
                    <a:pt x="7467" y="243"/>
                    <a:pt x="7124" y="169"/>
                  </a:cubicBezTo>
                  <a:cubicBezTo>
                    <a:pt x="6783" y="94"/>
                    <a:pt x="6440" y="53"/>
                    <a:pt x="6107" y="29"/>
                  </a:cubicBezTo>
                  <a:cubicBezTo>
                    <a:pt x="6022" y="23"/>
                    <a:pt x="5937" y="23"/>
                    <a:pt x="5855" y="16"/>
                  </a:cubicBezTo>
                  <a:cubicBezTo>
                    <a:pt x="5773" y="12"/>
                    <a:pt x="5692" y="9"/>
                    <a:pt x="5610" y="9"/>
                  </a:cubicBezTo>
                  <a:cubicBezTo>
                    <a:pt x="5525" y="9"/>
                    <a:pt x="5447" y="3"/>
                    <a:pt x="5365" y="3"/>
                  </a:cubicBezTo>
                  <a:cubicBezTo>
                    <a:pt x="5338" y="1"/>
                    <a:pt x="5311" y="1"/>
                    <a:pt x="5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0"/>
            <p:cNvSpPr/>
            <p:nvPr/>
          </p:nvSpPr>
          <p:spPr>
            <a:xfrm>
              <a:off x="422275" y="666028"/>
              <a:ext cx="219851" cy="574080"/>
            </a:xfrm>
            <a:custGeom>
              <a:avLst/>
              <a:gdLst/>
              <a:ahLst/>
              <a:cxnLst/>
              <a:rect l="l" t="t" r="r" b="b"/>
              <a:pathLst>
                <a:path w="5008" h="13077" extrusionOk="0">
                  <a:moveTo>
                    <a:pt x="2354" y="0"/>
                  </a:moveTo>
                  <a:lnTo>
                    <a:pt x="2354" y="0"/>
                  </a:lnTo>
                  <a:cubicBezTo>
                    <a:pt x="2354" y="0"/>
                    <a:pt x="2277" y="24"/>
                    <a:pt x="2127" y="74"/>
                  </a:cubicBezTo>
                  <a:cubicBezTo>
                    <a:pt x="1977" y="129"/>
                    <a:pt x="1759" y="217"/>
                    <a:pt x="1511" y="381"/>
                  </a:cubicBezTo>
                  <a:cubicBezTo>
                    <a:pt x="1263" y="548"/>
                    <a:pt x="987" y="789"/>
                    <a:pt x="732" y="1119"/>
                  </a:cubicBezTo>
                  <a:cubicBezTo>
                    <a:pt x="715" y="1140"/>
                    <a:pt x="698" y="1160"/>
                    <a:pt x="681" y="1184"/>
                  </a:cubicBezTo>
                  <a:cubicBezTo>
                    <a:pt x="668" y="1204"/>
                    <a:pt x="654" y="1228"/>
                    <a:pt x="637" y="1248"/>
                  </a:cubicBezTo>
                  <a:cubicBezTo>
                    <a:pt x="606" y="1292"/>
                    <a:pt x="575" y="1337"/>
                    <a:pt x="545" y="1385"/>
                  </a:cubicBezTo>
                  <a:cubicBezTo>
                    <a:pt x="490" y="1483"/>
                    <a:pt x="429" y="1578"/>
                    <a:pt x="379" y="1687"/>
                  </a:cubicBezTo>
                  <a:cubicBezTo>
                    <a:pt x="324" y="1789"/>
                    <a:pt x="280" y="1905"/>
                    <a:pt x="232" y="2017"/>
                  </a:cubicBezTo>
                  <a:cubicBezTo>
                    <a:pt x="211" y="2079"/>
                    <a:pt x="191" y="2136"/>
                    <a:pt x="170" y="2197"/>
                  </a:cubicBezTo>
                  <a:cubicBezTo>
                    <a:pt x="167" y="2211"/>
                    <a:pt x="161" y="2228"/>
                    <a:pt x="157" y="2242"/>
                  </a:cubicBezTo>
                  <a:lnTo>
                    <a:pt x="143" y="2289"/>
                  </a:lnTo>
                  <a:cubicBezTo>
                    <a:pt x="137" y="2320"/>
                    <a:pt x="126" y="2351"/>
                    <a:pt x="120" y="2381"/>
                  </a:cubicBezTo>
                  <a:cubicBezTo>
                    <a:pt x="55" y="2636"/>
                    <a:pt x="18" y="2905"/>
                    <a:pt x="7" y="3187"/>
                  </a:cubicBezTo>
                  <a:cubicBezTo>
                    <a:pt x="1" y="3467"/>
                    <a:pt x="21" y="3759"/>
                    <a:pt x="76" y="4051"/>
                  </a:cubicBezTo>
                  <a:cubicBezTo>
                    <a:pt x="181" y="4640"/>
                    <a:pt x="412" y="5238"/>
                    <a:pt x="759" y="5789"/>
                  </a:cubicBezTo>
                  <a:cubicBezTo>
                    <a:pt x="933" y="6062"/>
                    <a:pt x="1137" y="6331"/>
                    <a:pt x="1362" y="6572"/>
                  </a:cubicBezTo>
                  <a:cubicBezTo>
                    <a:pt x="1586" y="6820"/>
                    <a:pt x="1828" y="7051"/>
                    <a:pt x="2076" y="7276"/>
                  </a:cubicBezTo>
                  <a:cubicBezTo>
                    <a:pt x="2569" y="7725"/>
                    <a:pt x="3086" y="8150"/>
                    <a:pt x="3528" y="8634"/>
                  </a:cubicBezTo>
                  <a:cubicBezTo>
                    <a:pt x="3750" y="8871"/>
                    <a:pt x="3957" y="9127"/>
                    <a:pt x="4127" y="9395"/>
                  </a:cubicBezTo>
                  <a:cubicBezTo>
                    <a:pt x="4216" y="9528"/>
                    <a:pt x="4290" y="9671"/>
                    <a:pt x="4359" y="9810"/>
                  </a:cubicBezTo>
                  <a:cubicBezTo>
                    <a:pt x="4423" y="9953"/>
                    <a:pt x="4481" y="10103"/>
                    <a:pt x="4522" y="10249"/>
                  </a:cubicBezTo>
                  <a:cubicBezTo>
                    <a:pt x="4610" y="10542"/>
                    <a:pt x="4640" y="10851"/>
                    <a:pt x="4617" y="11151"/>
                  </a:cubicBezTo>
                  <a:cubicBezTo>
                    <a:pt x="4613" y="11188"/>
                    <a:pt x="4610" y="11226"/>
                    <a:pt x="4603" y="11263"/>
                  </a:cubicBezTo>
                  <a:cubicBezTo>
                    <a:pt x="4599" y="11300"/>
                    <a:pt x="4593" y="11338"/>
                    <a:pt x="4586" y="11375"/>
                  </a:cubicBezTo>
                  <a:lnTo>
                    <a:pt x="4579" y="11430"/>
                  </a:lnTo>
                  <a:lnTo>
                    <a:pt x="4566" y="11484"/>
                  </a:lnTo>
                  <a:cubicBezTo>
                    <a:pt x="4555" y="11518"/>
                    <a:pt x="4549" y="11556"/>
                    <a:pt x="4538" y="11590"/>
                  </a:cubicBezTo>
                  <a:cubicBezTo>
                    <a:pt x="4497" y="11733"/>
                    <a:pt x="4443" y="11868"/>
                    <a:pt x="4375" y="11994"/>
                  </a:cubicBezTo>
                  <a:cubicBezTo>
                    <a:pt x="4359" y="12025"/>
                    <a:pt x="4338" y="12055"/>
                    <a:pt x="4321" y="12086"/>
                  </a:cubicBezTo>
                  <a:cubicBezTo>
                    <a:pt x="4310" y="12100"/>
                    <a:pt x="4301" y="12116"/>
                    <a:pt x="4290" y="12130"/>
                  </a:cubicBezTo>
                  <a:lnTo>
                    <a:pt x="4260" y="12171"/>
                  </a:lnTo>
                  <a:lnTo>
                    <a:pt x="4229" y="12215"/>
                  </a:lnTo>
                  <a:cubicBezTo>
                    <a:pt x="4219" y="12229"/>
                    <a:pt x="4208" y="12243"/>
                    <a:pt x="4195" y="12256"/>
                  </a:cubicBezTo>
                  <a:cubicBezTo>
                    <a:pt x="4175" y="12284"/>
                    <a:pt x="4150" y="12307"/>
                    <a:pt x="4127" y="12334"/>
                  </a:cubicBezTo>
                  <a:cubicBezTo>
                    <a:pt x="4117" y="12348"/>
                    <a:pt x="4103" y="12361"/>
                    <a:pt x="4089" y="12372"/>
                  </a:cubicBezTo>
                  <a:lnTo>
                    <a:pt x="4052" y="12406"/>
                  </a:lnTo>
                  <a:cubicBezTo>
                    <a:pt x="4028" y="12430"/>
                    <a:pt x="4001" y="12457"/>
                    <a:pt x="3974" y="12477"/>
                  </a:cubicBezTo>
                  <a:cubicBezTo>
                    <a:pt x="3923" y="12518"/>
                    <a:pt x="3869" y="12556"/>
                    <a:pt x="3811" y="12586"/>
                  </a:cubicBezTo>
                  <a:cubicBezTo>
                    <a:pt x="3589" y="12711"/>
                    <a:pt x="3331" y="12770"/>
                    <a:pt x="3083" y="12770"/>
                  </a:cubicBezTo>
                  <a:cubicBezTo>
                    <a:pt x="3068" y="12770"/>
                    <a:pt x="3053" y="12770"/>
                    <a:pt x="3038" y="12770"/>
                  </a:cubicBezTo>
                  <a:cubicBezTo>
                    <a:pt x="2905" y="12766"/>
                    <a:pt x="2776" y="12746"/>
                    <a:pt x="2654" y="12708"/>
                  </a:cubicBezTo>
                  <a:cubicBezTo>
                    <a:pt x="2535" y="12672"/>
                    <a:pt x="2420" y="12620"/>
                    <a:pt x="2318" y="12552"/>
                  </a:cubicBezTo>
                  <a:cubicBezTo>
                    <a:pt x="2215" y="12484"/>
                    <a:pt x="2127" y="12402"/>
                    <a:pt x="2059" y="12311"/>
                  </a:cubicBezTo>
                  <a:cubicBezTo>
                    <a:pt x="1991" y="12215"/>
                    <a:pt x="1936" y="12113"/>
                    <a:pt x="1905" y="12005"/>
                  </a:cubicBezTo>
                  <a:cubicBezTo>
                    <a:pt x="1872" y="11899"/>
                    <a:pt x="1858" y="11787"/>
                    <a:pt x="1869" y="11681"/>
                  </a:cubicBezTo>
                  <a:cubicBezTo>
                    <a:pt x="1875" y="11576"/>
                    <a:pt x="1902" y="11477"/>
                    <a:pt x="1953" y="11396"/>
                  </a:cubicBezTo>
                  <a:cubicBezTo>
                    <a:pt x="2004" y="11311"/>
                    <a:pt x="2073" y="11243"/>
                    <a:pt x="2154" y="11195"/>
                  </a:cubicBezTo>
                  <a:cubicBezTo>
                    <a:pt x="2236" y="11144"/>
                    <a:pt x="2327" y="11113"/>
                    <a:pt x="2416" y="11096"/>
                  </a:cubicBezTo>
                  <a:cubicBezTo>
                    <a:pt x="2457" y="11088"/>
                    <a:pt x="2499" y="11085"/>
                    <a:pt x="2539" y="11085"/>
                  </a:cubicBezTo>
                  <a:cubicBezTo>
                    <a:pt x="2678" y="11085"/>
                    <a:pt x="2809" y="11127"/>
                    <a:pt x="2909" y="11195"/>
                  </a:cubicBezTo>
                  <a:cubicBezTo>
                    <a:pt x="2977" y="11239"/>
                    <a:pt x="3028" y="11297"/>
                    <a:pt x="3069" y="11361"/>
                  </a:cubicBezTo>
                  <a:cubicBezTo>
                    <a:pt x="3079" y="11375"/>
                    <a:pt x="3089" y="11392"/>
                    <a:pt x="3096" y="11409"/>
                  </a:cubicBezTo>
                  <a:cubicBezTo>
                    <a:pt x="3106" y="11427"/>
                    <a:pt x="3114" y="11443"/>
                    <a:pt x="3120" y="11460"/>
                  </a:cubicBezTo>
                  <a:cubicBezTo>
                    <a:pt x="3134" y="11491"/>
                    <a:pt x="3140" y="11525"/>
                    <a:pt x="3150" y="11559"/>
                  </a:cubicBezTo>
                  <a:cubicBezTo>
                    <a:pt x="3185" y="11695"/>
                    <a:pt x="3178" y="11824"/>
                    <a:pt x="3154" y="11929"/>
                  </a:cubicBezTo>
                  <a:cubicBezTo>
                    <a:pt x="3130" y="12039"/>
                    <a:pt x="3086" y="12127"/>
                    <a:pt x="3042" y="12188"/>
                  </a:cubicBezTo>
                  <a:cubicBezTo>
                    <a:pt x="3018" y="12218"/>
                    <a:pt x="3001" y="12249"/>
                    <a:pt x="2977" y="12270"/>
                  </a:cubicBezTo>
                  <a:cubicBezTo>
                    <a:pt x="2957" y="12290"/>
                    <a:pt x="2940" y="12307"/>
                    <a:pt x="2923" y="12320"/>
                  </a:cubicBezTo>
                  <a:cubicBezTo>
                    <a:pt x="2892" y="12345"/>
                    <a:pt x="2875" y="12358"/>
                    <a:pt x="2875" y="12358"/>
                  </a:cubicBezTo>
                  <a:cubicBezTo>
                    <a:pt x="2875" y="12358"/>
                    <a:pt x="2892" y="12348"/>
                    <a:pt x="2926" y="12325"/>
                  </a:cubicBezTo>
                  <a:cubicBezTo>
                    <a:pt x="2943" y="12314"/>
                    <a:pt x="2963" y="12297"/>
                    <a:pt x="2987" y="12280"/>
                  </a:cubicBezTo>
                  <a:cubicBezTo>
                    <a:pt x="3011" y="12259"/>
                    <a:pt x="3035" y="12232"/>
                    <a:pt x="3062" y="12205"/>
                  </a:cubicBezTo>
                  <a:cubicBezTo>
                    <a:pt x="3114" y="12144"/>
                    <a:pt x="3167" y="12059"/>
                    <a:pt x="3208" y="11947"/>
                  </a:cubicBezTo>
                  <a:cubicBezTo>
                    <a:pt x="3243" y="11835"/>
                    <a:pt x="3266" y="11695"/>
                    <a:pt x="3243" y="11542"/>
                  </a:cubicBezTo>
                  <a:cubicBezTo>
                    <a:pt x="3236" y="11504"/>
                    <a:pt x="3229" y="11463"/>
                    <a:pt x="3216" y="11422"/>
                  </a:cubicBezTo>
                  <a:cubicBezTo>
                    <a:pt x="3205" y="11406"/>
                    <a:pt x="3202" y="11386"/>
                    <a:pt x="3191" y="11365"/>
                  </a:cubicBezTo>
                  <a:cubicBezTo>
                    <a:pt x="3185" y="11345"/>
                    <a:pt x="3175" y="11324"/>
                    <a:pt x="3164" y="11307"/>
                  </a:cubicBezTo>
                  <a:cubicBezTo>
                    <a:pt x="3123" y="11229"/>
                    <a:pt x="3065" y="11154"/>
                    <a:pt x="2987" y="11089"/>
                  </a:cubicBezTo>
                  <a:cubicBezTo>
                    <a:pt x="2858" y="10986"/>
                    <a:pt x="2677" y="10921"/>
                    <a:pt x="2484" y="10921"/>
                  </a:cubicBezTo>
                  <a:cubicBezTo>
                    <a:pt x="2455" y="10921"/>
                    <a:pt x="2425" y="10923"/>
                    <a:pt x="2395" y="10926"/>
                  </a:cubicBezTo>
                  <a:cubicBezTo>
                    <a:pt x="2283" y="10937"/>
                    <a:pt x="2167" y="10970"/>
                    <a:pt x="2059" y="11028"/>
                  </a:cubicBezTo>
                  <a:cubicBezTo>
                    <a:pt x="1950" y="11083"/>
                    <a:pt x="1851" y="11171"/>
                    <a:pt x="1776" y="11284"/>
                  </a:cubicBezTo>
                  <a:cubicBezTo>
                    <a:pt x="1701" y="11392"/>
                    <a:pt x="1660" y="11525"/>
                    <a:pt x="1644" y="11661"/>
                  </a:cubicBezTo>
                  <a:cubicBezTo>
                    <a:pt x="1627" y="11794"/>
                    <a:pt x="1640" y="11933"/>
                    <a:pt x="1674" y="12069"/>
                  </a:cubicBezTo>
                  <a:cubicBezTo>
                    <a:pt x="1709" y="12205"/>
                    <a:pt x="1770" y="12338"/>
                    <a:pt x="1855" y="12457"/>
                  </a:cubicBezTo>
                  <a:cubicBezTo>
                    <a:pt x="1936" y="12579"/>
                    <a:pt x="2042" y="12685"/>
                    <a:pt x="2164" y="12774"/>
                  </a:cubicBezTo>
                  <a:cubicBezTo>
                    <a:pt x="2287" y="12862"/>
                    <a:pt x="2423" y="12930"/>
                    <a:pt x="2566" y="12981"/>
                  </a:cubicBezTo>
                  <a:cubicBezTo>
                    <a:pt x="2712" y="13032"/>
                    <a:pt x="2865" y="13063"/>
                    <a:pt x="3021" y="13072"/>
                  </a:cubicBezTo>
                  <a:cubicBezTo>
                    <a:pt x="3067" y="13075"/>
                    <a:pt x="3112" y="13077"/>
                    <a:pt x="3158" y="13077"/>
                  </a:cubicBezTo>
                  <a:cubicBezTo>
                    <a:pt x="3272" y="13077"/>
                    <a:pt x="3387" y="13067"/>
                    <a:pt x="3501" y="13045"/>
                  </a:cubicBezTo>
                  <a:cubicBezTo>
                    <a:pt x="3579" y="13032"/>
                    <a:pt x="3661" y="13008"/>
                    <a:pt x="3739" y="12984"/>
                  </a:cubicBezTo>
                  <a:cubicBezTo>
                    <a:pt x="3817" y="12957"/>
                    <a:pt x="3896" y="12923"/>
                    <a:pt x="3971" y="12885"/>
                  </a:cubicBezTo>
                  <a:cubicBezTo>
                    <a:pt x="4277" y="12725"/>
                    <a:pt x="4511" y="12467"/>
                    <a:pt x="4688" y="12171"/>
                  </a:cubicBezTo>
                  <a:cubicBezTo>
                    <a:pt x="4773" y="12022"/>
                    <a:pt x="4841" y="11862"/>
                    <a:pt x="4892" y="11695"/>
                  </a:cubicBezTo>
                  <a:cubicBezTo>
                    <a:pt x="4906" y="11654"/>
                    <a:pt x="4916" y="11613"/>
                    <a:pt x="4926" y="11569"/>
                  </a:cubicBezTo>
                  <a:lnTo>
                    <a:pt x="4943" y="11508"/>
                  </a:lnTo>
                  <a:lnTo>
                    <a:pt x="4954" y="11443"/>
                  </a:lnTo>
                  <a:cubicBezTo>
                    <a:pt x="4964" y="11402"/>
                    <a:pt x="4971" y="11358"/>
                    <a:pt x="4977" y="11314"/>
                  </a:cubicBezTo>
                  <a:cubicBezTo>
                    <a:pt x="4984" y="11273"/>
                    <a:pt x="4987" y="11229"/>
                    <a:pt x="4995" y="11185"/>
                  </a:cubicBezTo>
                  <a:cubicBezTo>
                    <a:pt x="4998" y="11144"/>
                    <a:pt x="4998" y="11100"/>
                    <a:pt x="5001" y="11055"/>
                  </a:cubicBezTo>
                  <a:cubicBezTo>
                    <a:pt x="5004" y="11011"/>
                    <a:pt x="5008" y="10967"/>
                    <a:pt x="5004" y="10923"/>
                  </a:cubicBezTo>
                  <a:lnTo>
                    <a:pt x="5004" y="10794"/>
                  </a:lnTo>
                  <a:cubicBezTo>
                    <a:pt x="5001" y="10749"/>
                    <a:pt x="4998" y="10705"/>
                    <a:pt x="4995" y="10661"/>
                  </a:cubicBezTo>
                  <a:cubicBezTo>
                    <a:pt x="4977" y="10488"/>
                    <a:pt x="4946" y="10311"/>
                    <a:pt x="4896" y="10141"/>
                  </a:cubicBezTo>
                  <a:cubicBezTo>
                    <a:pt x="4848" y="9970"/>
                    <a:pt x="4787" y="9807"/>
                    <a:pt x="4712" y="9647"/>
                  </a:cubicBezTo>
                  <a:cubicBezTo>
                    <a:pt x="4637" y="9488"/>
                    <a:pt x="4555" y="9331"/>
                    <a:pt x="4461" y="9185"/>
                  </a:cubicBezTo>
                  <a:cubicBezTo>
                    <a:pt x="4277" y="8888"/>
                    <a:pt x="4056" y="8616"/>
                    <a:pt x="3821" y="8361"/>
                  </a:cubicBezTo>
                  <a:cubicBezTo>
                    <a:pt x="3351" y="7855"/>
                    <a:pt x="2820" y="7426"/>
                    <a:pt x="2331" y="6990"/>
                  </a:cubicBezTo>
                  <a:cubicBezTo>
                    <a:pt x="2086" y="6773"/>
                    <a:pt x="1848" y="6555"/>
                    <a:pt x="1633" y="6324"/>
                  </a:cubicBezTo>
                  <a:cubicBezTo>
                    <a:pt x="1525" y="6208"/>
                    <a:pt x="1420" y="6092"/>
                    <a:pt x="1324" y="5970"/>
                  </a:cubicBezTo>
                  <a:cubicBezTo>
                    <a:pt x="1277" y="5908"/>
                    <a:pt x="1228" y="5850"/>
                    <a:pt x="1184" y="5786"/>
                  </a:cubicBezTo>
                  <a:cubicBezTo>
                    <a:pt x="1137" y="5725"/>
                    <a:pt x="1093" y="5664"/>
                    <a:pt x="1052" y="5599"/>
                  </a:cubicBezTo>
                  <a:cubicBezTo>
                    <a:pt x="715" y="5092"/>
                    <a:pt x="477" y="4541"/>
                    <a:pt x="354" y="3997"/>
                  </a:cubicBezTo>
                  <a:cubicBezTo>
                    <a:pt x="293" y="3721"/>
                    <a:pt x="259" y="3453"/>
                    <a:pt x="256" y="3187"/>
                  </a:cubicBezTo>
                  <a:cubicBezTo>
                    <a:pt x="252" y="2925"/>
                    <a:pt x="280" y="2671"/>
                    <a:pt x="330" y="2432"/>
                  </a:cubicBezTo>
                  <a:cubicBezTo>
                    <a:pt x="338" y="2401"/>
                    <a:pt x="344" y="2371"/>
                    <a:pt x="351" y="2344"/>
                  </a:cubicBezTo>
                  <a:lnTo>
                    <a:pt x="358" y="2299"/>
                  </a:lnTo>
                  <a:cubicBezTo>
                    <a:pt x="361" y="2283"/>
                    <a:pt x="368" y="2269"/>
                    <a:pt x="371" y="2255"/>
                  </a:cubicBezTo>
                  <a:cubicBezTo>
                    <a:pt x="388" y="2197"/>
                    <a:pt x="406" y="2140"/>
                    <a:pt x="419" y="2085"/>
                  </a:cubicBezTo>
                  <a:cubicBezTo>
                    <a:pt x="460" y="1973"/>
                    <a:pt x="497" y="1864"/>
                    <a:pt x="542" y="1762"/>
                  </a:cubicBezTo>
                  <a:cubicBezTo>
                    <a:pt x="586" y="1660"/>
                    <a:pt x="637" y="1561"/>
                    <a:pt x="685" y="1466"/>
                  </a:cubicBezTo>
                  <a:cubicBezTo>
                    <a:pt x="712" y="1421"/>
                    <a:pt x="739" y="1377"/>
                    <a:pt x="766" y="1330"/>
                  </a:cubicBezTo>
                  <a:cubicBezTo>
                    <a:pt x="776" y="1310"/>
                    <a:pt x="790" y="1286"/>
                    <a:pt x="803" y="1266"/>
                  </a:cubicBezTo>
                  <a:cubicBezTo>
                    <a:pt x="817" y="1245"/>
                    <a:pt x="831" y="1225"/>
                    <a:pt x="848" y="1204"/>
                  </a:cubicBezTo>
                  <a:cubicBezTo>
                    <a:pt x="1068" y="867"/>
                    <a:pt x="1321" y="616"/>
                    <a:pt x="1552" y="439"/>
                  </a:cubicBezTo>
                  <a:cubicBezTo>
                    <a:pt x="1783" y="258"/>
                    <a:pt x="1991" y="156"/>
                    <a:pt x="2130" y="88"/>
                  </a:cubicBezTo>
                  <a:cubicBezTo>
                    <a:pt x="2202" y="58"/>
                    <a:pt x="2260" y="38"/>
                    <a:pt x="2297" y="21"/>
                  </a:cubicBezTo>
                  <a:cubicBezTo>
                    <a:pt x="2338" y="7"/>
                    <a:pt x="2354" y="0"/>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0"/>
            <p:cNvSpPr/>
            <p:nvPr/>
          </p:nvSpPr>
          <p:spPr>
            <a:xfrm>
              <a:off x="405110" y="1116448"/>
              <a:ext cx="218403" cy="649896"/>
            </a:xfrm>
            <a:custGeom>
              <a:avLst/>
              <a:gdLst/>
              <a:ahLst/>
              <a:cxnLst/>
              <a:rect l="l" t="t" r="r" b="b"/>
              <a:pathLst>
                <a:path w="4975" h="14804" extrusionOk="0">
                  <a:moveTo>
                    <a:pt x="2716" y="0"/>
                  </a:moveTo>
                  <a:cubicBezTo>
                    <a:pt x="2604" y="0"/>
                    <a:pt x="2486" y="13"/>
                    <a:pt x="2365" y="37"/>
                  </a:cubicBezTo>
                  <a:cubicBezTo>
                    <a:pt x="1984" y="112"/>
                    <a:pt x="1582" y="313"/>
                    <a:pt x="1222" y="622"/>
                  </a:cubicBezTo>
                  <a:cubicBezTo>
                    <a:pt x="1041" y="779"/>
                    <a:pt x="872" y="962"/>
                    <a:pt x="718" y="1167"/>
                  </a:cubicBezTo>
                  <a:cubicBezTo>
                    <a:pt x="565" y="1374"/>
                    <a:pt x="432" y="1605"/>
                    <a:pt x="324" y="1856"/>
                  </a:cubicBezTo>
                  <a:cubicBezTo>
                    <a:pt x="214" y="2109"/>
                    <a:pt x="130" y="2377"/>
                    <a:pt x="76" y="2663"/>
                  </a:cubicBezTo>
                  <a:cubicBezTo>
                    <a:pt x="21" y="2945"/>
                    <a:pt x="1" y="3241"/>
                    <a:pt x="10" y="3541"/>
                  </a:cubicBezTo>
                  <a:cubicBezTo>
                    <a:pt x="24" y="3840"/>
                    <a:pt x="65" y="4139"/>
                    <a:pt x="140" y="4439"/>
                  </a:cubicBezTo>
                  <a:cubicBezTo>
                    <a:pt x="211" y="4738"/>
                    <a:pt x="310" y="5031"/>
                    <a:pt x="432" y="5316"/>
                  </a:cubicBezTo>
                  <a:cubicBezTo>
                    <a:pt x="555" y="5602"/>
                    <a:pt x="704" y="5881"/>
                    <a:pt x="872" y="6150"/>
                  </a:cubicBezTo>
                  <a:cubicBezTo>
                    <a:pt x="1038" y="6415"/>
                    <a:pt x="1225" y="6670"/>
                    <a:pt x="1423" y="6912"/>
                  </a:cubicBezTo>
                  <a:cubicBezTo>
                    <a:pt x="1623" y="7153"/>
                    <a:pt x="1831" y="7381"/>
                    <a:pt x="2042" y="7606"/>
                  </a:cubicBezTo>
                  <a:cubicBezTo>
                    <a:pt x="2252" y="7827"/>
                    <a:pt x="2460" y="8048"/>
                    <a:pt x="2668" y="8265"/>
                  </a:cubicBezTo>
                  <a:cubicBezTo>
                    <a:pt x="2872" y="8486"/>
                    <a:pt x="3069" y="8704"/>
                    <a:pt x="3249" y="8929"/>
                  </a:cubicBezTo>
                  <a:cubicBezTo>
                    <a:pt x="3433" y="9153"/>
                    <a:pt x="3603" y="9384"/>
                    <a:pt x="3756" y="9620"/>
                  </a:cubicBezTo>
                  <a:cubicBezTo>
                    <a:pt x="3909" y="9854"/>
                    <a:pt x="4045" y="10092"/>
                    <a:pt x="4167" y="10334"/>
                  </a:cubicBezTo>
                  <a:cubicBezTo>
                    <a:pt x="4287" y="10576"/>
                    <a:pt x="4392" y="10816"/>
                    <a:pt x="4477" y="11061"/>
                  </a:cubicBezTo>
                  <a:cubicBezTo>
                    <a:pt x="4562" y="11303"/>
                    <a:pt x="4627" y="11545"/>
                    <a:pt x="4668" y="11780"/>
                  </a:cubicBezTo>
                  <a:cubicBezTo>
                    <a:pt x="4712" y="12017"/>
                    <a:pt x="4736" y="12249"/>
                    <a:pt x="4736" y="12474"/>
                  </a:cubicBezTo>
                  <a:cubicBezTo>
                    <a:pt x="4739" y="12698"/>
                    <a:pt x="4722" y="12912"/>
                    <a:pt x="4692" y="13113"/>
                  </a:cubicBezTo>
                  <a:cubicBezTo>
                    <a:pt x="4688" y="13137"/>
                    <a:pt x="4684" y="13164"/>
                    <a:pt x="4681" y="13188"/>
                  </a:cubicBezTo>
                  <a:cubicBezTo>
                    <a:pt x="4678" y="13212"/>
                    <a:pt x="4671" y="13239"/>
                    <a:pt x="4668" y="13262"/>
                  </a:cubicBezTo>
                  <a:cubicBezTo>
                    <a:pt x="4657" y="13311"/>
                    <a:pt x="4648" y="13358"/>
                    <a:pt x="4637" y="13405"/>
                  </a:cubicBezTo>
                  <a:cubicBezTo>
                    <a:pt x="4613" y="13498"/>
                    <a:pt x="4586" y="13589"/>
                    <a:pt x="4555" y="13674"/>
                  </a:cubicBezTo>
                  <a:cubicBezTo>
                    <a:pt x="4433" y="14014"/>
                    <a:pt x="4252" y="14286"/>
                    <a:pt x="4059" y="14463"/>
                  </a:cubicBezTo>
                  <a:cubicBezTo>
                    <a:pt x="3872" y="14647"/>
                    <a:pt x="3674" y="14732"/>
                    <a:pt x="3538" y="14769"/>
                  </a:cubicBezTo>
                  <a:cubicBezTo>
                    <a:pt x="3470" y="14787"/>
                    <a:pt x="3416" y="14796"/>
                    <a:pt x="3378" y="14801"/>
                  </a:cubicBezTo>
                  <a:cubicBezTo>
                    <a:pt x="3341" y="14804"/>
                    <a:pt x="3321" y="14804"/>
                    <a:pt x="3321" y="14804"/>
                  </a:cubicBezTo>
                  <a:lnTo>
                    <a:pt x="3378" y="14804"/>
                  </a:lnTo>
                  <a:cubicBezTo>
                    <a:pt x="3416" y="14804"/>
                    <a:pt x="3470" y="14801"/>
                    <a:pt x="3541" y="14790"/>
                  </a:cubicBezTo>
                  <a:cubicBezTo>
                    <a:pt x="3684" y="14766"/>
                    <a:pt x="3896" y="14694"/>
                    <a:pt x="4113" y="14525"/>
                  </a:cubicBezTo>
                  <a:cubicBezTo>
                    <a:pt x="4324" y="14351"/>
                    <a:pt x="4541" y="14082"/>
                    <a:pt x="4698" y="13732"/>
                  </a:cubicBezTo>
                  <a:cubicBezTo>
                    <a:pt x="4739" y="13644"/>
                    <a:pt x="4776" y="13551"/>
                    <a:pt x="4807" y="13453"/>
                  </a:cubicBezTo>
                  <a:cubicBezTo>
                    <a:pt x="4821" y="13405"/>
                    <a:pt x="4834" y="13355"/>
                    <a:pt x="4848" y="13303"/>
                  </a:cubicBezTo>
                  <a:cubicBezTo>
                    <a:pt x="4855" y="13280"/>
                    <a:pt x="4861" y="13253"/>
                    <a:pt x="4868" y="13225"/>
                  </a:cubicBezTo>
                  <a:cubicBezTo>
                    <a:pt x="4875" y="13201"/>
                    <a:pt x="4879" y="13174"/>
                    <a:pt x="4885" y="13147"/>
                  </a:cubicBezTo>
                  <a:cubicBezTo>
                    <a:pt x="4929" y="12939"/>
                    <a:pt x="4960" y="12711"/>
                    <a:pt x="4967" y="12477"/>
                  </a:cubicBezTo>
                  <a:cubicBezTo>
                    <a:pt x="4974" y="12239"/>
                    <a:pt x="4960" y="11994"/>
                    <a:pt x="4926" y="11739"/>
                  </a:cubicBezTo>
                  <a:cubicBezTo>
                    <a:pt x="4892" y="11487"/>
                    <a:pt x="4834" y="11229"/>
                    <a:pt x="4759" y="10970"/>
                  </a:cubicBezTo>
                  <a:cubicBezTo>
                    <a:pt x="4681" y="10711"/>
                    <a:pt x="4582" y="10449"/>
                    <a:pt x="4467" y="10191"/>
                  </a:cubicBezTo>
                  <a:cubicBezTo>
                    <a:pt x="4351" y="9932"/>
                    <a:pt x="4212" y="9678"/>
                    <a:pt x="4059" y="9425"/>
                  </a:cubicBezTo>
                  <a:cubicBezTo>
                    <a:pt x="3905" y="9174"/>
                    <a:pt x="3736" y="8929"/>
                    <a:pt x="3552" y="8691"/>
                  </a:cubicBezTo>
                  <a:cubicBezTo>
                    <a:pt x="3365" y="8449"/>
                    <a:pt x="3164" y="8221"/>
                    <a:pt x="2960" y="7997"/>
                  </a:cubicBezTo>
                  <a:cubicBezTo>
                    <a:pt x="2549" y="7548"/>
                    <a:pt x="2113" y="7119"/>
                    <a:pt x="1729" y="6657"/>
                  </a:cubicBezTo>
                  <a:cubicBezTo>
                    <a:pt x="1535" y="6428"/>
                    <a:pt x="1354" y="6191"/>
                    <a:pt x="1194" y="5943"/>
                  </a:cubicBezTo>
                  <a:cubicBezTo>
                    <a:pt x="1035" y="5694"/>
                    <a:pt x="892" y="5436"/>
                    <a:pt x="770" y="5170"/>
                  </a:cubicBezTo>
                  <a:cubicBezTo>
                    <a:pt x="525" y="4640"/>
                    <a:pt x="382" y="4075"/>
                    <a:pt x="351" y="3523"/>
                  </a:cubicBezTo>
                  <a:cubicBezTo>
                    <a:pt x="316" y="2972"/>
                    <a:pt x="405" y="2438"/>
                    <a:pt x="589" y="1966"/>
                  </a:cubicBezTo>
                  <a:cubicBezTo>
                    <a:pt x="677" y="1731"/>
                    <a:pt x="790" y="1506"/>
                    <a:pt x="919" y="1309"/>
                  </a:cubicBezTo>
                  <a:cubicBezTo>
                    <a:pt x="1051" y="1109"/>
                    <a:pt x="1201" y="931"/>
                    <a:pt x="1361" y="779"/>
                  </a:cubicBezTo>
                  <a:cubicBezTo>
                    <a:pt x="1521" y="622"/>
                    <a:pt x="1698" y="500"/>
                    <a:pt x="1868" y="394"/>
                  </a:cubicBezTo>
                  <a:cubicBezTo>
                    <a:pt x="2045" y="292"/>
                    <a:pt x="2222" y="214"/>
                    <a:pt x="2395" y="166"/>
                  </a:cubicBezTo>
                  <a:cubicBezTo>
                    <a:pt x="2484" y="142"/>
                    <a:pt x="2569" y="126"/>
                    <a:pt x="2651" y="115"/>
                  </a:cubicBezTo>
                  <a:cubicBezTo>
                    <a:pt x="2713" y="108"/>
                    <a:pt x="2774" y="104"/>
                    <a:pt x="2834" y="104"/>
                  </a:cubicBezTo>
                  <a:cubicBezTo>
                    <a:pt x="2855" y="104"/>
                    <a:pt x="2875" y="104"/>
                    <a:pt x="2896" y="105"/>
                  </a:cubicBezTo>
                  <a:cubicBezTo>
                    <a:pt x="3051" y="112"/>
                    <a:pt x="3194" y="149"/>
                    <a:pt x="3314" y="200"/>
                  </a:cubicBezTo>
                  <a:cubicBezTo>
                    <a:pt x="3436" y="248"/>
                    <a:pt x="3535" y="313"/>
                    <a:pt x="3616" y="377"/>
                  </a:cubicBezTo>
                  <a:cubicBezTo>
                    <a:pt x="3695" y="442"/>
                    <a:pt x="3756" y="506"/>
                    <a:pt x="3797" y="564"/>
                  </a:cubicBezTo>
                  <a:cubicBezTo>
                    <a:pt x="3841" y="622"/>
                    <a:pt x="3868" y="669"/>
                    <a:pt x="3882" y="704"/>
                  </a:cubicBezTo>
                  <a:cubicBezTo>
                    <a:pt x="3899" y="734"/>
                    <a:pt x="3905" y="754"/>
                    <a:pt x="3905" y="754"/>
                  </a:cubicBezTo>
                  <a:cubicBezTo>
                    <a:pt x="3905" y="754"/>
                    <a:pt x="3899" y="734"/>
                    <a:pt x="3885" y="700"/>
                  </a:cubicBezTo>
                  <a:cubicBezTo>
                    <a:pt x="3872" y="666"/>
                    <a:pt x="3847" y="615"/>
                    <a:pt x="3811" y="554"/>
                  </a:cubicBezTo>
                  <a:cubicBezTo>
                    <a:pt x="3770" y="496"/>
                    <a:pt x="3715" y="421"/>
                    <a:pt x="3640" y="350"/>
                  </a:cubicBezTo>
                  <a:cubicBezTo>
                    <a:pt x="3562" y="278"/>
                    <a:pt x="3464" y="203"/>
                    <a:pt x="3341" y="142"/>
                  </a:cubicBezTo>
                  <a:cubicBezTo>
                    <a:pt x="3215" y="81"/>
                    <a:pt x="3069" y="33"/>
                    <a:pt x="2902" y="13"/>
                  </a:cubicBezTo>
                  <a:cubicBezTo>
                    <a:pt x="2842" y="4"/>
                    <a:pt x="2780" y="0"/>
                    <a:pt x="2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0"/>
            <p:cNvSpPr/>
            <p:nvPr/>
          </p:nvSpPr>
          <p:spPr>
            <a:xfrm>
              <a:off x="1392221" y="384317"/>
              <a:ext cx="179068" cy="143904"/>
            </a:xfrm>
            <a:custGeom>
              <a:avLst/>
              <a:gdLst/>
              <a:ahLst/>
              <a:cxnLst/>
              <a:rect l="l" t="t" r="r" b="b"/>
              <a:pathLst>
                <a:path w="4079" h="3278" extrusionOk="0">
                  <a:moveTo>
                    <a:pt x="2751" y="1"/>
                  </a:moveTo>
                  <a:cubicBezTo>
                    <a:pt x="2741" y="1"/>
                    <a:pt x="2731" y="1"/>
                    <a:pt x="2722" y="1"/>
                  </a:cubicBezTo>
                  <a:cubicBezTo>
                    <a:pt x="2600" y="1"/>
                    <a:pt x="2487" y="18"/>
                    <a:pt x="2382" y="52"/>
                  </a:cubicBezTo>
                  <a:cubicBezTo>
                    <a:pt x="2276" y="83"/>
                    <a:pt x="2181" y="134"/>
                    <a:pt x="2099" y="192"/>
                  </a:cubicBezTo>
                  <a:cubicBezTo>
                    <a:pt x="2017" y="250"/>
                    <a:pt x="1956" y="314"/>
                    <a:pt x="1902" y="382"/>
                  </a:cubicBezTo>
                  <a:cubicBezTo>
                    <a:pt x="1800" y="519"/>
                    <a:pt x="1752" y="654"/>
                    <a:pt x="1719" y="764"/>
                  </a:cubicBezTo>
                  <a:cubicBezTo>
                    <a:pt x="1695" y="879"/>
                    <a:pt x="1691" y="964"/>
                    <a:pt x="1691" y="1026"/>
                  </a:cubicBezTo>
                  <a:cubicBezTo>
                    <a:pt x="1691" y="1053"/>
                    <a:pt x="1695" y="1076"/>
                    <a:pt x="1695" y="1090"/>
                  </a:cubicBezTo>
                  <a:lnTo>
                    <a:pt x="1695" y="1114"/>
                  </a:lnTo>
                  <a:cubicBezTo>
                    <a:pt x="1695" y="1114"/>
                    <a:pt x="1695" y="1107"/>
                    <a:pt x="1698" y="1090"/>
                  </a:cubicBezTo>
                  <a:cubicBezTo>
                    <a:pt x="1701" y="1076"/>
                    <a:pt x="1705" y="1056"/>
                    <a:pt x="1711" y="1029"/>
                  </a:cubicBezTo>
                  <a:cubicBezTo>
                    <a:pt x="1728" y="971"/>
                    <a:pt x="1759" y="893"/>
                    <a:pt x="1821" y="808"/>
                  </a:cubicBezTo>
                  <a:cubicBezTo>
                    <a:pt x="1848" y="764"/>
                    <a:pt x="1882" y="719"/>
                    <a:pt x="1923" y="675"/>
                  </a:cubicBezTo>
                  <a:cubicBezTo>
                    <a:pt x="1967" y="630"/>
                    <a:pt x="2014" y="590"/>
                    <a:pt x="2069" y="552"/>
                  </a:cubicBezTo>
                  <a:cubicBezTo>
                    <a:pt x="2181" y="478"/>
                    <a:pt x="2314" y="423"/>
                    <a:pt x="2463" y="406"/>
                  </a:cubicBezTo>
                  <a:cubicBezTo>
                    <a:pt x="2492" y="402"/>
                    <a:pt x="2523" y="400"/>
                    <a:pt x="2553" y="400"/>
                  </a:cubicBezTo>
                  <a:cubicBezTo>
                    <a:pt x="2675" y="400"/>
                    <a:pt x="2805" y="432"/>
                    <a:pt x="2920" y="495"/>
                  </a:cubicBezTo>
                  <a:cubicBezTo>
                    <a:pt x="2936" y="505"/>
                    <a:pt x="2953" y="511"/>
                    <a:pt x="2970" y="522"/>
                  </a:cubicBezTo>
                  <a:cubicBezTo>
                    <a:pt x="2987" y="532"/>
                    <a:pt x="3004" y="546"/>
                    <a:pt x="3018" y="556"/>
                  </a:cubicBezTo>
                  <a:cubicBezTo>
                    <a:pt x="3035" y="569"/>
                    <a:pt x="3049" y="583"/>
                    <a:pt x="3066" y="593"/>
                  </a:cubicBezTo>
                  <a:cubicBezTo>
                    <a:pt x="3079" y="607"/>
                    <a:pt x="3096" y="621"/>
                    <a:pt x="3110" y="638"/>
                  </a:cubicBezTo>
                  <a:cubicBezTo>
                    <a:pt x="3168" y="695"/>
                    <a:pt x="3226" y="770"/>
                    <a:pt x="3280" y="855"/>
                  </a:cubicBezTo>
                  <a:cubicBezTo>
                    <a:pt x="3385" y="1032"/>
                    <a:pt x="3474" y="1213"/>
                    <a:pt x="3484" y="1379"/>
                  </a:cubicBezTo>
                  <a:cubicBezTo>
                    <a:pt x="3498" y="1546"/>
                    <a:pt x="3446" y="1723"/>
                    <a:pt x="3341" y="1889"/>
                  </a:cubicBezTo>
                  <a:cubicBezTo>
                    <a:pt x="3239" y="2059"/>
                    <a:pt x="3089" y="2216"/>
                    <a:pt x="2923" y="2345"/>
                  </a:cubicBezTo>
                  <a:cubicBezTo>
                    <a:pt x="2882" y="2376"/>
                    <a:pt x="2834" y="2406"/>
                    <a:pt x="2790" y="2437"/>
                  </a:cubicBezTo>
                  <a:cubicBezTo>
                    <a:pt x="2769" y="2450"/>
                    <a:pt x="2746" y="2467"/>
                    <a:pt x="2722" y="2481"/>
                  </a:cubicBezTo>
                  <a:cubicBezTo>
                    <a:pt x="2698" y="2495"/>
                    <a:pt x="2678" y="2508"/>
                    <a:pt x="2654" y="2522"/>
                  </a:cubicBezTo>
                  <a:cubicBezTo>
                    <a:pt x="2630" y="2536"/>
                    <a:pt x="2606" y="2549"/>
                    <a:pt x="2582" y="2563"/>
                  </a:cubicBezTo>
                  <a:cubicBezTo>
                    <a:pt x="2559" y="2577"/>
                    <a:pt x="2535" y="2587"/>
                    <a:pt x="2511" y="2600"/>
                  </a:cubicBezTo>
                  <a:cubicBezTo>
                    <a:pt x="2463" y="2624"/>
                    <a:pt x="2416" y="2651"/>
                    <a:pt x="2368" y="2671"/>
                  </a:cubicBezTo>
                  <a:cubicBezTo>
                    <a:pt x="1981" y="2849"/>
                    <a:pt x="1573" y="2951"/>
                    <a:pt x="1218" y="2988"/>
                  </a:cubicBezTo>
                  <a:cubicBezTo>
                    <a:pt x="896" y="3025"/>
                    <a:pt x="614" y="3043"/>
                    <a:pt x="405" y="3043"/>
                  </a:cubicBezTo>
                  <a:cubicBezTo>
                    <a:pt x="382" y="3043"/>
                    <a:pt x="361" y="3042"/>
                    <a:pt x="341" y="3042"/>
                  </a:cubicBezTo>
                  <a:cubicBezTo>
                    <a:pt x="287" y="3042"/>
                    <a:pt x="235" y="3042"/>
                    <a:pt x="194" y="3046"/>
                  </a:cubicBezTo>
                  <a:cubicBezTo>
                    <a:pt x="154" y="3042"/>
                    <a:pt x="116" y="3042"/>
                    <a:pt x="89" y="3042"/>
                  </a:cubicBezTo>
                  <a:cubicBezTo>
                    <a:pt x="31" y="3042"/>
                    <a:pt x="1" y="3039"/>
                    <a:pt x="1" y="3039"/>
                  </a:cubicBezTo>
                  <a:lnTo>
                    <a:pt x="1" y="3039"/>
                  </a:lnTo>
                  <a:cubicBezTo>
                    <a:pt x="1" y="3039"/>
                    <a:pt x="28" y="3049"/>
                    <a:pt x="86" y="3067"/>
                  </a:cubicBezTo>
                  <a:cubicBezTo>
                    <a:pt x="113" y="3073"/>
                    <a:pt x="147" y="3083"/>
                    <a:pt x="188" y="3097"/>
                  </a:cubicBezTo>
                  <a:cubicBezTo>
                    <a:pt x="229" y="3107"/>
                    <a:pt x="276" y="3120"/>
                    <a:pt x="327" y="3134"/>
                  </a:cubicBezTo>
                  <a:cubicBezTo>
                    <a:pt x="381" y="3148"/>
                    <a:pt x="439" y="3161"/>
                    <a:pt x="504" y="3175"/>
                  </a:cubicBezTo>
                  <a:cubicBezTo>
                    <a:pt x="568" y="3189"/>
                    <a:pt x="640" y="3202"/>
                    <a:pt x="715" y="3216"/>
                  </a:cubicBezTo>
                  <a:cubicBezTo>
                    <a:pt x="790" y="3233"/>
                    <a:pt x="871" y="3243"/>
                    <a:pt x="956" y="3254"/>
                  </a:cubicBezTo>
                  <a:cubicBezTo>
                    <a:pt x="997" y="3260"/>
                    <a:pt x="1042" y="3263"/>
                    <a:pt x="1089" y="3267"/>
                  </a:cubicBezTo>
                  <a:cubicBezTo>
                    <a:pt x="1133" y="3271"/>
                    <a:pt x="1181" y="3274"/>
                    <a:pt x="1229" y="3274"/>
                  </a:cubicBezTo>
                  <a:cubicBezTo>
                    <a:pt x="1288" y="3276"/>
                    <a:pt x="1350" y="3277"/>
                    <a:pt x="1412" y="3277"/>
                  </a:cubicBezTo>
                  <a:cubicBezTo>
                    <a:pt x="1550" y="3277"/>
                    <a:pt x="1696" y="3272"/>
                    <a:pt x="1848" y="3260"/>
                  </a:cubicBezTo>
                  <a:cubicBezTo>
                    <a:pt x="2069" y="3243"/>
                    <a:pt x="2303" y="3202"/>
                    <a:pt x="2538" y="3124"/>
                  </a:cubicBezTo>
                  <a:cubicBezTo>
                    <a:pt x="2600" y="3107"/>
                    <a:pt x="2658" y="3083"/>
                    <a:pt x="2719" y="3063"/>
                  </a:cubicBezTo>
                  <a:cubicBezTo>
                    <a:pt x="2749" y="3049"/>
                    <a:pt x="2777" y="3039"/>
                    <a:pt x="2807" y="3026"/>
                  </a:cubicBezTo>
                  <a:cubicBezTo>
                    <a:pt x="2838" y="3015"/>
                    <a:pt x="2865" y="3001"/>
                    <a:pt x="2895" y="2988"/>
                  </a:cubicBezTo>
                  <a:cubicBezTo>
                    <a:pt x="2923" y="2974"/>
                    <a:pt x="2953" y="2960"/>
                    <a:pt x="2984" y="2944"/>
                  </a:cubicBezTo>
                  <a:cubicBezTo>
                    <a:pt x="3011" y="2930"/>
                    <a:pt x="3042" y="2913"/>
                    <a:pt x="3069" y="2896"/>
                  </a:cubicBezTo>
                  <a:cubicBezTo>
                    <a:pt x="3127" y="2866"/>
                    <a:pt x="3185" y="2835"/>
                    <a:pt x="3242" y="2794"/>
                  </a:cubicBezTo>
                  <a:cubicBezTo>
                    <a:pt x="3467" y="2641"/>
                    <a:pt x="3675" y="2447"/>
                    <a:pt x="3838" y="2202"/>
                  </a:cubicBezTo>
                  <a:cubicBezTo>
                    <a:pt x="3916" y="2076"/>
                    <a:pt x="3981" y="1940"/>
                    <a:pt x="4022" y="1791"/>
                  </a:cubicBezTo>
                  <a:cubicBezTo>
                    <a:pt x="4063" y="1641"/>
                    <a:pt x="4079" y="1478"/>
                    <a:pt x="4058" y="1321"/>
                  </a:cubicBezTo>
                  <a:cubicBezTo>
                    <a:pt x="4045" y="1161"/>
                    <a:pt x="3994" y="1018"/>
                    <a:pt x="3936" y="889"/>
                  </a:cubicBezTo>
                  <a:cubicBezTo>
                    <a:pt x="3875" y="760"/>
                    <a:pt x="3800" y="651"/>
                    <a:pt x="3725" y="546"/>
                  </a:cubicBezTo>
                  <a:cubicBezTo>
                    <a:pt x="3647" y="443"/>
                    <a:pt x="3559" y="341"/>
                    <a:pt x="3453" y="253"/>
                  </a:cubicBezTo>
                  <a:cubicBezTo>
                    <a:pt x="3426" y="230"/>
                    <a:pt x="3399" y="209"/>
                    <a:pt x="3369" y="192"/>
                  </a:cubicBezTo>
                  <a:cubicBezTo>
                    <a:pt x="3338" y="172"/>
                    <a:pt x="3311" y="151"/>
                    <a:pt x="3280" y="137"/>
                  </a:cubicBezTo>
                  <a:cubicBezTo>
                    <a:pt x="3249" y="120"/>
                    <a:pt x="3218" y="103"/>
                    <a:pt x="3188" y="90"/>
                  </a:cubicBezTo>
                  <a:cubicBezTo>
                    <a:pt x="3157" y="76"/>
                    <a:pt x="3127" y="66"/>
                    <a:pt x="3093" y="56"/>
                  </a:cubicBezTo>
                  <a:cubicBezTo>
                    <a:pt x="2977" y="18"/>
                    <a:pt x="2861" y="1"/>
                    <a:pt x="2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0"/>
            <p:cNvSpPr/>
            <p:nvPr/>
          </p:nvSpPr>
          <p:spPr>
            <a:xfrm>
              <a:off x="506784" y="1136950"/>
              <a:ext cx="74586" cy="74235"/>
            </a:xfrm>
            <a:custGeom>
              <a:avLst/>
              <a:gdLst/>
              <a:ahLst/>
              <a:cxnLst/>
              <a:rect l="l" t="t" r="r" b="b"/>
              <a:pathLst>
                <a:path w="1699" h="1691" extrusionOk="0">
                  <a:moveTo>
                    <a:pt x="736" y="1"/>
                  </a:moveTo>
                  <a:cubicBezTo>
                    <a:pt x="646" y="1"/>
                    <a:pt x="557" y="16"/>
                    <a:pt x="477" y="46"/>
                  </a:cubicBezTo>
                  <a:cubicBezTo>
                    <a:pt x="362" y="87"/>
                    <a:pt x="270" y="155"/>
                    <a:pt x="195" y="219"/>
                  </a:cubicBezTo>
                  <a:cubicBezTo>
                    <a:pt x="120" y="287"/>
                    <a:pt x="73" y="366"/>
                    <a:pt x="46" y="437"/>
                  </a:cubicBezTo>
                  <a:cubicBezTo>
                    <a:pt x="18" y="512"/>
                    <a:pt x="8" y="580"/>
                    <a:pt x="1" y="631"/>
                  </a:cubicBezTo>
                  <a:lnTo>
                    <a:pt x="1" y="669"/>
                  </a:lnTo>
                  <a:cubicBezTo>
                    <a:pt x="5" y="679"/>
                    <a:pt x="5" y="689"/>
                    <a:pt x="8" y="700"/>
                  </a:cubicBezTo>
                  <a:cubicBezTo>
                    <a:pt x="8" y="720"/>
                    <a:pt x="11" y="736"/>
                    <a:pt x="15" y="750"/>
                  </a:cubicBezTo>
                  <a:cubicBezTo>
                    <a:pt x="21" y="777"/>
                    <a:pt x="25" y="791"/>
                    <a:pt x="25" y="791"/>
                  </a:cubicBezTo>
                  <a:cubicBezTo>
                    <a:pt x="25" y="791"/>
                    <a:pt x="32" y="777"/>
                    <a:pt x="46" y="753"/>
                  </a:cubicBezTo>
                  <a:cubicBezTo>
                    <a:pt x="49" y="744"/>
                    <a:pt x="59" y="730"/>
                    <a:pt x="69" y="716"/>
                  </a:cubicBezTo>
                  <a:cubicBezTo>
                    <a:pt x="76" y="709"/>
                    <a:pt x="82" y="703"/>
                    <a:pt x="90" y="692"/>
                  </a:cubicBezTo>
                  <a:cubicBezTo>
                    <a:pt x="96" y="686"/>
                    <a:pt x="103" y="679"/>
                    <a:pt x="110" y="669"/>
                  </a:cubicBezTo>
                  <a:cubicBezTo>
                    <a:pt x="137" y="634"/>
                    <a:pt x="175" y="601"/>
                    <a:pt x="225" y="573"/>
                  </a:cubicBezTo>
                  <a:cubicBezTo>
                    <a:pt x="273" y="543"/>
                    <a:pt x="327" y="522"/>
                    <a:pt x="385" y="499"/>
                  </a:cubicBezTo>
                  <a:cubicBezTo>
                    <a:pt x="426" y="483"/>
                    <a:pt x="472" y="476"/>
                    <a:pt x="519" y="476"/>
                  </a:cubicBezTo>
                  <a:cubicBezTo>
                    <a:pt x="534" y="476"/>
                    <a:pt x="550" y="476"/>
                    <a:pt x="566" y="478"/>
                  </a:cubicBezTo>
                  <a:cubicBezTo>
                    <a:pt x="624" y="488"/>
                    <a:pt x="678" y="508"/>
                    <a:pt x="735" y="532"/>
                  </a:cubicBezTo>
                  <a:cubicBezTo>
                    <a:pt x="790" y="560"/>
                    <a:pt x="845" y="597"/>
                    <a:pt x="892" y="642"/>
                  </a:cubicBezTo>
                  <a:cubicBezTo>
                    <a:pt x="916" y="665"/>
                    <a:pt x="940" y="689"/>
                    <a:pt x="960" y="713"/>
                  </a:cubicBezTo>
                  <a:cubicBezTo>
                    <a:pt x="980" y="740"/>
                    <a:pt x="998" y="767"/>
                    <a:pt x="1015" y="794"/>
                  </a:cubicBezTo>
                  <a:cubicBezTo>
                    <a:pt x="1049" y="849"/>
                    <a:pt x="1076" y="910"/>
                    <a:pt x="1090" y="968"/>
                  </a:cubicBezTo>
                  <a:cubicBezTo>
                    <a:pt x="1100" y="1026"/>
                    <a:pt x="1103" y="1077"/>
                    <a:pt x="1100" y="1124"/>
                  </a:cubicBezTo>
                  <a:cubicBezTo>
                    <a:pt x="1093" y="1162"/>
                    <a:pt x="1082" y="1216"/>
                    <a:pt x="1055" y="1260"/>
                  </a:cubicBezTo>
                  <a:cubicBezTo>
                    <a:pt x="1042" y="1281"/>
                    <a:pt x="1029" y="1301"/>
                    <a:pt x="1008" y="1318"/>
                  </a:cubicBezTo>
                  <a:cubicBezTo>
                    <a:pt x="991" y="1332"/>
                    <a:pt x="971" y="1345"/>
                    <a:pt x="950" y="1353"/>
                  </a:cubicBezTo>
                  <a:cubicBezTo>
                    <a:pt x="926" y="1366"/>
                    <a:pt x="896" y="1372"/>
                    <a:pt x="864" y="1372"/>
                  </a:cubicBezTo>
                  <a:cubicBezTo>
                    <a:pt x="845" y="1372"/>
                    <a:pt x="826" y="1370"/>
                    <a:pt x="807" y="1366"/>
                  </a:cubicBezTo>
                  <a:cubicBezTo>
                    <a:pt x="756" y="1356"/>
                    <a:pt x="712" y="1332"/>
                    <a:pt x="685" y="1301"/>
                  </a:cubicBezTo>
                  <a:cubicBezTo>
                    <a:pt x="654" y="1274"/>
                    <a:pt x="633" y="1243"/>
                    <a:pt x="624" y="1220"/>
                  </a:cubicBezTo>
                  <a:cubicBezTo>
                    <a:pt x="617" y="1210"/>
                    <a:pt x="613" y="1199"/>
                    <a:pt x="613" y="1193"/>
                  </a:cubicBezTo>
                  <a:cubicBezTo>
                    <a:pt x="613" y="1185"/>
                    <a:pt x="610" y="1182"/>
                    <a:pt x="610" y="1182"/>
                  </a:cubicBezTo>
                  <a:lnTo>
                    <a:pt x="610" y="1182"/>
                  </a:lnTo>
                  <a:cubicBezTo>
                    <a:pt x="610" y="1182"/>
                    <a:pt x="613" y="1196"/>
                    <a:pt x="603" y="1223"/>
                  </a:cubicBezTo>
                  <a:cubicBezTo>
                    <a:pt x="597" y="1247"/>
                    <a:pt x="593" y="1287"/>
                    <a:pt x="600" y="1342"/>
                  </a:cubicBezTo>
                  <a:cubicBezTo>
                    <a:pt x="613" y="1397"/>
                    <a:pt x="637" y="1461"/>
                    <a:pt x="688" y="1526"/>
                  </a:cubicBezTo>
                  <a:cubicBezTo>
                    <a:pt x="715" y="1560"/>
                    <a:pt x="746" y="1590"/>
                    <a:pt x="790" y="1621"/>
                  </a:cubicBezTo>
                  <a:cubicBezTo>
                    <a:pt x="831" y="1648"/>
                    <a:pt x="882" y="1672"/>
                    <a:pt x="944" y="1682"/>
                  </a:cubicBezTo>
                  <a:cubicBezTo>
                    <a:pt x="973" y="1688"/>
                    <a:pt x="1003" y="1690"/>
                    <a:pt x="1034" y="1690"/>
                  </a:cubicBezTo>
                  <a:cubicBezTo>
                    <a:pt x="1125" y="1690"/>
                    <a:pt x="1222" y="1668"/>
                    <a:pt x="1311" y="1625"/>
                  </a:cubicBezTo>
                  <a:cubicBezTo>
                    <a:pt x="1433" y="1563"/>
                    <a:pt x="1545" y="1468"/>
                    <a:pt x="1610" y="1322"/>
                  </a:cubicBezTo>
                  <a:cubicBezTo>
                    <a:pt x="1678" y="1185"/>
                    <a:pt x="1699" y="1029"/>
                    <a:pt x="1682" y="883"/>
                  </a:cubicBezTo>
                  <a:cubicBezTo>
                    <a:pt x="1668" y="736"/>
                    <a:pt x="1620" y="601"/>
                    <a:pt x="1545" y="471"/>
                  </a:cubicBezTo>
                  <a:cubicBezTo>
                    <a:pt x="1508" y="410"/>
                    <a:pt x="1460" y="356"/>
                    <a:pt x="1413" y="304"/>
                  </a:cubicBezTo>
                  <a:cubicBezTo>
                    <a:pt x="1362" y="254"/>
                    <a:pt x="1307" y="206"/>
                    <a:pt x="1253" y="169"/>
                  </a:cubicBezTo>
                  <a:cubicBezTo>
                    <a:pt x="1137" y="87"/>
                    <a:pt x="1005" y="33"/>
                    <a:pt x="869" y="12"/>
                  </a:cubicBezTo>
                  <a:cubicBezTo>
                    <a:pt x="825" y="4"/>
                    <a:pt x="780"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0"/>
            <p:cNvSpPr/>
            <p:nvPr/>
          </p:nvSpPr>
          <p:spPr>
            <a:xfrm>
              <a:off x="416129" y="1303070"/>
              <a:ext cx="203038" cy="379647"/>
            </a:xfrm>
            <a:custGeom>
              <a:avLst/>
              <a:gdLst/>
              <a:ahLst/>
              <a:cxnLst/>
              <a:rect l="l" t="t" r="r" b="b"/>
              <a:pathLst>
                <a:path w="4625" h="8648" extrusionOk="0">
                  <a:moveTo>
                    <a:pt x="15" y="1"/>
                  </a:moveTo>
                  <a:cubicBezTo>
                    <a:pt x="15" y="2"/>
                    <a:pt x="12" y="49"/>
                    <a:pt x="8" y="136"/>
                  </a:cubicBezTo>
                  <a:cubicBezTo>
                    <a:pt x="4" y="181"/>
                    <a:pt x="4" y="235"/>
                    <a:pt x="1" y="304"/>
                  </a:cubicBezTo>
                  <a:lnTo>
                    <a:pt x="1" y="524"/>
                  </a:lnTo>
                  <a:cubicBezTo>
                    <a:pt x="8" y="858"/>
                    <a:pt x="35" y="1337"/>
                    <a:pt x="164" y="1896"/>
                  </a:cubicBezTo>
                  <a:cubicBezTo>
                    <a:pt x="229" y="2174"/>
                    <a:pt x="310" y="2477"/>
                    <a:pt x="433" y="2783"/>
                  </a:cubicBezTo>
                  <a:cubicBezTo>
                    <a:pt x="491" y="2937"/>
                    <a:pt x="563" y="3092"/>
                    <a:pt x="651" y="3243"/>
                  </a:cubicBezTo>
                  <a:cubicBezTo>
                    <a:pt x="671" y="3283"/>
                    <a:pt x="695" y="3317"/>
                    <a:pt x="719" y="3355"/>
                  </a:cubicBezTo>
                  <a:cubicBezTo>
                    <a:pt x="743" y="3392"/>
                    <a:pt x="767" y="3430"/>
                    <a:pt x="794" y="3467"/>
                  </a:cubicBezTo>
                  <a:cubicBezTo>
                    <a:pt x="848" y="3538"/>
                    <a:pt x="906" y="3610"/>
                    <a:pt x="968" y="3675"/>
                  </a:cubicBezTo>
                  <a:cubicBezTo>
                    <a:pt x="1049" y="3763"/>
                    <a:pt x="1141" y="3844"/>
                    <a:pt x="1243" y="3912"/>
                  </a:cubicBezTo>
                  <a:cubicBezTo>
                    <a:pt x="1345" y="3984"/>
                    <a:pt x="1461" y="4042"/>
                    <a:pt x="1586" y="4072"/>
                  </a:cubicBezTo>
                  <a:cubicBezTo>
                    <a:pt x="1651" y="4089"/>
                    <a:pt x="1715" y="4100"/>
                    <a:pt x="1784" y="4100"/>
                  </a:cubicBezTo>
                  <a:cubicBezTo>
                    <a:pt x="1852" y="4100"/>
                    <a:pt x="1920" y="4089"/>
                    <a:pt x="1984" y="4069"/>
                  </a:cubicBezTo>
                  <a:cubicBezTo>
                    <a:pt x="2049" y="4052"/>
                    <a:pt x="2114" y="4022"/>
                    <a:pt x="2172" y="3984"/>
                  </a:cubicBezTo>
                  <a:cubicBezTo>
                    <a:pt x="2185" y="3973"/>
                    <a:pt x="2199" y="3964"/>
                    <a:pt x="2213" y="3953"/>
                  </a:cubicBezTo>
                  <a:cubicBezTo>
                    <a:pt x="2226" y="3943"/>
                    <a:pt x="2240" y="3929"/>
                    <a:pt x="2253" y="3919"/>
                  </a:cubicBezTo>
                  <a:lnTo>
                    <a:pt x="2274" y="3899"/>
                  </a:lnTo>
                  <a:lnTo>
                    <a:pt x="2274" y="3896"/>
                  </a:lnTo>
                  <a:lnTo>
                    <a:pt x="2277" y="3896"/>
                  </a:lnTo>
                  <a:lnTo>
                    <a:pt x="2277" y="3906"/>
                  </a:lnTo>
                  <a:lnTo>
                    <a:pt x="2277" y="3912"/>
                  </a:lnTo>
                  <a:lnTo>
                    <a:pt x="2280" y="3933"/>
                  </a:lnTo>
                  <a:cubicBezTo>
                    <a:pt x="2284" y="3981"/>
                    <a:pt x="2290" y="4025"/>
                    <a:pt x="2294" y="4072"/>
                  </a:cubicBezTo>
                  <a:cubicBezTo>
                    <a:pt x="2307" y="4164"/>
                    <a:pt x="2321" y="4256"/>
                    <a:pt x="2338" y="4351"/>
                  </a:cubicBezTo>
                  <a:cubicBezTo>
                    <a:pt x="2403" y="4729"/>
                    <a:pt x="2505" y="5103"/>
                    <a:pt x="2645" y="5457"/>
                  </a:cubicBezTo>
                  <a:cubicBezTo>
                    <a:pt x="2712" y="5634"/>
                    <a:pt x="2797" y="5807"/>
                    <a:pt x="2910" y="5964"/>
                  </a:cubicBezTo>
                  <a:cubicBezTo>
                    <a:pt x="2968" y="6039"/>
                    <a:pt x="3032" y="6110"/>
                    <a:pt x="3107" y="6171"/>
                  </a:cubicBezTo>
                  <a:cubicBezTo>
                    <a:pt x="3124" y="6188"/>
                    <a:pt x="3144" y="6202"/>
                    <a:pt x="3165" y="6215"/>
                  </a:cubicBezTo>
                  <a:cubicBezTo>
                    <a:pt x="3185" y="6229"/>
                    <a:pt x="3205" y="6243"/>
                    <a:pt x="3226" y="6256"/>
                  </a:cubicBezTo>
                  <a:cubicBezTo>
                    <a:pt x="3267" y="6280"/>
                    <a:pt x="3311" y="6300"/>
                    <a:pt x="3356" y="6317"/>
                  </a:cubicBezTo>
                  <a:cubicBezTo>
                    <a:pt x="3451" y="6355"/>
                    <a:pt x="3555" y="6374"/>
                    <a:pt x="3655" y="6374"/>
                  </a:cubicBezTo>
                  <a:cubicBezTo>
                    <a:pt x="3693" y="6374"/>
                    <a:pt x="3730" y="6371"/>
                    <a:pt x="3767" y="6365"/>
                  </a:cubicBezTo>
                  <a:cubicBezTo>
                    <a:pt x="3835" y="6355"/>
                    <a:pt x="3896" y="6334"/>
                    <a:pt x="3954" y="6307"/>
                  </a:cubicBezTo>
                  <a:lnTo>
                    <a:pt x="3971" y="6297"/>
                  </a:lnTo>
                  <a:lnTo>
                    <a:pt x="3974" y="6294"/>
                  </a:lnTo>
                  <a:cubicBezTo>
                    <a:pt x="3978" y="6290"/>
                    <a:pt x="3981" y="6290"/>
                    <a:pt x="3981" y="6287"/>
                  </a:cubicBezTo>
                  <a:cubicBezTo>
                    <a:pt x="3988" y="6284"/>
                    <a:pt x="3992" y="6280"/>
                    <a:pt x="3998" y="6273"/>
                  </a:cubicBezTo>
                  <a:lnTo>
                    <a:pt x="3998" y="6311"/>
                  </a:lnTo>
                  <a:cubicBezTo>
                    <a:pt x="3995" y="6361"/>
                    <a:pt x="3988" y="6419"/>
                    <a:pt x="3981" y="6474"/>
                  </a:cubicBezTo>
                  <a:cubicBezTo>
                    <a:pt x="3971" y="6583"/>
                    <a:pt x="3961" y="6685"/>
                    <a:pt x="3951" y="6787"/>
                  </a:cubicBezTo>
                  <a:cubicBezTo>
                    <a:pt x="3930" y="6988"/>
                    <a:pt x="3910" y="7174"/>
                    <a:pt x="3893" y="7355"/>
                  </a:cubicBezTo>
                  <a:cubicBezTo>
                    <a:pt x="3879" y="7498"/>
                    <a:pt x="3862" y="7634"/>
                    <a:pt x="3852" y="7763"/>
                  </a:cubicBezTo>
                  <a:cubicBezTo>
                    <a:pt x="3838" y="7892"/>
                    <a:pt x="3835" y="8019"/>
                    <a:pt x="3849" y="8137"/>
                  </a:cubicBezTo>
                  <a:cubicBezTo>
                    <a:pt x="3855" y="8195"/>
                    <a:pt x="3866" y="8253"/>
                    <a:pt x="3882" y="8308"/>
                  </a:cubicBezTo>
                  <a:cubicBezTo>
                    <a:pt x="3903" y="8358"/>
                    <a:pt x="3927" y="8410"/>
                    <a:pt x="3954" y="8451"/>
                  </a:cubicBezTo>
                  <a:cubicBezTo>
                    <a:pt x="3981" y="8495"/>
                    <a:pt x="4019" y="8532"/>
                    <a:pt x="4056" y="8562"/>
                  </a:cubicBezTo>
                  <a:cubicBezTo>
                    <a:pt x="4066" y="8570"/>
                    <a:pt x="4076" y="8573"/>
                    <a:pt x="4086" y="8580"/>
                  </a:cubicBezTo>
                  <a:cubicBezTo>
                    <a:pt x="4097" y="8586"/>
                    <a:pt x="4107" y="8593"/>
                    <a:pt x="4117" y="8597"/>
                  </a:cubicBezTo>
                  <a:cubicBezTo>
                    <a:pt x="4138" y="8606"/>
                    <a:pt x="4158" y="8614"/>
                    <a:pt x="4179" y="8624"/>
                  </a:cubicBezTo>
                  <a:cubicBezTo>
                    <a:pt x="4229" y="8641"/>
                    <a:pt x="4278" y="8647"/>
                    <a:pt x="4324" y="8647"/>
                  </a:cubicBezTo>
                  <a:cubicBezTo>
                    <a:pt x="4352" y="8647"/>
                    <a:pt x="4378" y="8645"/>
                    <a:pt x="4403" y="8641"/>
                  </a:cubicBezTo>
                  <a:cubicBezTo>
                    <a:pt x="4468" y="8627"/>
                    <a:pt x="4519" y="8600"/>
                    <a:pt x="4552" y="8570"/>
                  </a:cubicBezTo>
                  <a:cubicBezTo>
                    <a:pt x="4587" y="8539"/>
                    <a:pt x="4604" y="8508"/>
                    <a:pt x="4610" y="8488"/>
                  </a:cubicBezTo>
                  <a:cubicBezTo>
                    <a:pt x="4621" y="8464"/>
                    <a:pt x="4624" y="8454"/>
                    <a:pt x="4624" y="8454"/>
                  </a:cubicBezTo>
                  <a:lnTo>
                    <a:pt x="4624" y="8454"/>
                  </a:lnTo>
                  <a:cubicBezTo>
                    <a:pt x="4624" y="8454"/>
                    <a:pt x="4621" y="8464"/>
                    <a:pt x="4610" y="8484"/>
                  </a:cubicBezTo>
                  <a:cubicBezTo>
                    <a:pt x="4601" y="8508"/>
                    <a:pt x="4580" y="8535"/>
                    <a:pt x="4549" y="8562"/>
                  </a:cubicBezTo>
                  <a:cubicBezTo>
                    <a:pt x="4512" y="8590"/>
                    <a:pt x="4464" y="8614"/>
                    <a:pt x="4400" y="8624"/>
                  </a:cubicBezTo>
                  <a:cubicBezTo>
                    <a:pt x="4385" y="8625"/>
                    <a:pt x="4370" y="8626"/>
                    <a:pt x="4353" y="8626"/>
                  </a:cubicBezTo>
                  <a:cubicBezTo>
                    <a:pt x="4302" y="8626"/>
                    <a:pt x="4245" y="8617"/>
                    <a:pt x="4185" y="8597"/>
                  </a:cubicBezTo>
                  <a:cubicBezTo>
                    <a:pt x="4168" y="8586"/>
                    <a:pt x="4148" y="8580"/>
                    <a:pt x="4131" y="8570"/>
                  </a:cubicBezTo>
                  <a:cubicBezTo>
                    <a:pt x="4111" y="8559"/>
                    <a:pt x="4094" y="8549"/>
                    <a:pt x="4076" y="8535"/>
                  </a:cubicBezTo>
                  <a:cubicBezTo>
                    <a:pt x="4042" y="8504"/>
                    <a:pt x="4012" y="8474"/>
                    <a:pt x="3988" y="8430"/>
                  </a:cubicBezTo>
                  <a:cubicBezTo>
                    <a:pt x="3961" y="8389"/>
                    <a:pt x="3943" y="8341"/>
                    <a:pt x="3927" y="8294"/>
                  </a:cubicBezTo>
                  <a:cubicBezTo>
                    <a:pt x="3913" y="8243"/>
                    <a:pt x="3903" y="8188"/>
                    <a:pt x="3899" y="8130"/>
                  </a:cubicBezTo>
                  <a:cubicBezTo>
                    <a:pt x="3890" y="8019"/>
                    <a:pt x="3899" y="7896"/>
                    <a:pt x="3916" y="7770"/>
                  </a:cubicBezTo>
                  <a:cubicBezTo>
                    <a:pt x="3934" y="7641"/>
                    <a:pt x="3951" y="7504"/>
                    <a:pt x="3968" y="7361"/>
                  </a:cubicBezTo>
                  <a:cubicBezTo>
                    <a:pt x="4015" y="6970"/>
                    <a:pt x="4070" y="6535"/>
                    <a:pt x="4134" y="6018"/>
                  </a:cubicBezTo>
                  <a:lnTo>
                    <a:pt x="4134" y="6018"/>
                  </a:lnTo>
                  <a:cubicBezTo>
                    <a:pt x="4097" y="6052"/>
                    <a:pt x="4059" y="6086"/>
                    <a:pt x="4019" y="6121"/>
                  </a:cubicBezTo>
                  <a:cubicBezTo>
                    <a:pt x="3998" y="6137"/>
                    <a:pt x="3974" y="6161"/>
                    <a:pt x="3954" y="6171"/>
                  </a:cubicBezTo>
                  <a:cubicBezTo>
                    <a:pt x="3943" y="6182"/>
                    <a:pt x="3934" y="6185"/>
                    <a:pt x="3920" y="6192"/>
                  </a:cubicBezTo>
                  <a:lnTo>
                    <a:pt x="3903" y="6202"/>
                  </a:lnTo>
                  <a:cubicBezTo>
                    <a:pt x="3855" y="6223"/>
                    <a:pt x="3805" y="6239"/>
                    <a:pt x="3750" y="6249"/>
                  </a:cubicBezTo>
                  <a:cubicBezTo>
                    <a:pt x="3722" y="6253"/>
                    <a:pt x="3694" y="6255"/>
                    <a:pt x="3665" y="6255"/>
                  </a:cubicBezTo>
                  <a:cubicBezTo>
                    <a:pt x="3577" y="6255"/>
                    <a:pt x="3486" y="6239"/>
                    <a:pt x="3400" y="6205"/>
                  </a:cubicBezTo>
                  <a:cubicBezTo>
                    <a:pt x="3243" y="6147"/>
                    <a:pt x="3117" y="6028"/>
                    <a:pt x="3012" y="5889"/>
                  </a:cubicBezTo>
                  <a:cubicBezTo>
                    <a:pt x="2910" y="5746"/>
                    <a:pt x="2831" y="5579"/>
                    <a:pt x="2764" y="5409"/>
                  </a:cubicBezTo>
                  <a:cubicBezTo>
                    <a:pt x="2631" y="5062"/>
                    <a:pt x="2529" y="4698"/>
                    <a:pt x="2464" y="4328"/>
                  </a:cubicBezTo>
                  <a:cubicBezTo>
                    <a:pt x="2450" y="4235"/>
                    <a:pt x="2437" y="4147"/>
                    <a:pt x="2427" y="4055"/>
                  </a:cubicBezTo>
                  <a:cubicBezTo>
                    <a:pt x="2420" y="4011"/>
                    <a:pt x="2417" y="3964"/>
                    <a:pt x="2413" y="3919"/>
                  </a:cubicBezTo>
                  <a:lnTo>
                    <a:pt x="2409" y="3906"/>
                  </a:lnTo>
                  <a:lnTo>
                    <a:pt x="2409" y="3875"/>
                  </a:lnTo>
                  <a:cubicBezTo>
                    <a:pt x="2406" y="3855"/>
                    <a:pt x="2406" y="3835"/>
                    <a:pt x="2403" y="3810"/>
                  </a:cubicBezTo>
                  <a:cubicBezTo>
                    <a:pt x="2400" y="3769"/>
                    <a:pt x="2396" y="3728"/>
                    <a:pt x="2392" y="3688"/>
                  </a:cubicBezTo>
                  <a:cubicBezTo>
                    <a:pt x="2372" y="3684"/>
                    <a:pt x="2348" y="3681"/>
                    <a:pt x="2328" y="3678"/>
                  </a:cubicBezTo>
                  <a:lnTo>
                    <a:pt x="2324" y="3678"/>
                  </a:lnTo>
                  <a:cubicBezTo>
                    <a:pt x="2318" y="3678"/>
                    <a:pt x="2315" y="3678"/>
                    <a:pt x="2311" y="3675"/>
                  </a:cubicBezTo>
                  <a:cubicBezTo>
                    <a:pt x="2294" y="3675"/>
                    <a:pt x="2280" y="3671"/>
                    <a:pt x="2263" y="3671"/>
                  </a:cubicBezTo>
                  <a:cubicBezTo>
                    <a:pt x="2253" y="3695"/>
                    <a:pt x="2243" y="3708"/>
                    <a:pt x="2236" y="3725"/>
                  </a:cubicBezTo>
                  <a:lnTo>
                    <a:pt x="2205" y="3773"/>
                  </a:lnTo>
                  <a:cubicBezTo>
                    <a:pt x="2202" y="3783"/>
                    <a:pt x="2195" y="3786"/>
                    <a:pt x="2192" y="3794"/>
                  </a:cubicBezTo>
                  <a:cubicBezTo>
                    <a:pt x="2188" y="3797"/>
                    <a:pt x="2185" y="3800"/>
                    <a:pt x="2185" y="3804"/>
                  </a:cubicBezTo>
                  <a:lnTo>
                    <a:pt x="2178" y="3810"/>
                  </a:lnTo>
                  <a:lnTo>
                    <a:pt x="2164" y="3824"/>
                  </a:lnTo>
                  <a:cubicBezTo>
                    <a:pt x="2155" y="3835"/>
                    <a:pt x="2144" y="3844"/>
                    <a:pt x="2131" y="3851"/>
                  </a:cubicBezTo>
                  <a:cubicBezTo>
                    <a:pt x="2120" y="3862"/>
                    <a:pt x="2111" y="3868"/>
                    <a:pt x="2100" y="3875"/>
                  </a:cubicBezTo>
                  <a:cubicBezTo>
                    <a:pt x="2053" y="3909"/>
                    <a:pt x="2001" y="3933"/>
                    <a:pt x="1947" y="3950"/>
                  </a:cubicBezTo>
                  <a:cubicBezTo>
                    <a:pt x="1891" y="3968"/>
                    <a:pt x="1832" y="3976"/>
                    <a:pt x="1773" y="3976"/>
                  </a:cubicBezTo>
                  <a:cubicBezTo>
                    <a:pt x="1721" y="3976"/>
                    <a:pt x="1668" y="3970"/>
                    <a:pt x="1617" y="3957"/>
                  </a:cubicBezTo>
                  <a:cubicBezTo>
                    <a:pt x="1505" y="3929"/>
                    <a:pt x="1403" y="3882"/>
                    <a:pt x="1307" y="3821"/>
                  </a:cubicBezTo>
                  <a:cubicBezTo>
                    <a:pt x="1213" y="3756"/>
                    <a:pt x="1124" y="3681"/>
                    <a:pt x="1045" y="3603"/>
                  </a:cubicBezTo>
                  <a:cubicBezTo>
                    <a:pt x="800" y="3355"/>
                    <a:pt x="634" y="3052"/>
                    <a:pt x="505" y="2753"/>
                  </a:cubicBezTo>
                  <a:cubicBezTo>
                    <a:pt x="382" y="2453"/>
                    <a:pt x="290" y="2157"/>
                    <a:pt x="219" y="1882"/>
                  </a:cubicBezTo>
                  <a:cubicBezTo>
                    <a:pt x="83" y="1331"/>
                    <a:pt x="32" y="855"/>
                    <a:pt x="18" y="524"/>
                  </a:cubicBezTo>
                  <a:cubicBezTo>
                    <a:pt x="8" y="357"/>
                    <a:pt x="8" y="225"/>
                    <a:pt x="12" y="136"/>
                  </a:cubicBezTo>
                  <a:cubicBezTo>
                    <a:pt x="12" y="49"/>
                    <a:pt x="15" y="2"/>
                    <a:pt x="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0"/>
            <p:cNvSpPr/>
            <p:nvPr/>
          </p:nvSpPr>
          <p:spPr>
            <a:xfrm>
              <a:off x="503535" y="1620691"/>
              <a:ext cx="116379" cy="158699"/>
            </a:xfrm>
            <a:custGeom>
              <a:avLst/>
              <a:gdLst/>
              <a:ahLst/>
              <a:cxnLst/>
              <a:rect l="l" t="t" r="r" b="b"/>
              <a:pathLst>
                <a:path w="2651" h="3615" extrusionOk="0">
                  <a:moveTo>
                    <a:pt x="2503" y="1"/>
                  </a:moveTo>
                  <a:lnTo>
                    <a:pt x="2503" y="82"/>
                  </a:lnTo>
                  <a:cubicBezTo>
                    <a:pt x="2503" y="137"/>
                    <a:pt x="2503" y="215"/>
                    <a:pt x="2500" y="314"/>
                  </a:cubicBezTo>
                  <a:cubicBezTo>
                    <a:pt x="2494" y="514"/>
                    <a:pt x="2480" y="800"/>
                    <a:pt x="2436" y="1134"/>
                  </a:cubicBezTo>
                  <a:cubicBezTo>
                    <a:pt x="2426" y="1216"/>
                    <a:pt x="2412" y="1300"/>
                    <a:pt x="2395" y="1389"/>
                  </a:cubicBezTo>
                  <a:cubicBezTo>
                    <a:pt x="2378" y="1478"/>
                    <a:pt x="2354" y="1566"/>
                    <a:pt x="2330" y="1657"/>
                  </a:cubicBezTo>
                  <a:cubicBezTo>
                    <a:pt x="2307" y="1746"/>
                    <a:pt x="2276" y="1838"/>
                    <a:pt x="2242" y="1927"/>
                  </a:cubicBezTo>
                  <a:cubicBezTo>
                    <a:pt x="2208" y="2018"/>
                    <a:pt x="2167" y="2106"/>
                    <a:pt x="2123" y="2195"/>
                  </a:cubicBezTo>
                  <a:cubicBezTo>
                    <a:pt x="2109" y="2216"/>
                    <a:pt x="2099" y="2236"/>
                    <a:pt x="2085" y="2260"/>
                  </a:cubicBezTo>
                  <a:cubicBezTo>
                    <a:pt x="2075" y="2280"/>
                    <a:pt x="2062" y="2301"/>
                    <a:pt x="2048" y="2324"/>
                  </a:cubicBezTo>
                  <a:cubicBezTo>
                    <a:pt x="2038" y="2345"/>
                    <a:pt x="2024" y="2365"/>
                    <a:pt x="2010" y="2385"/>
                  </a:cubicBezTo>
                  <a:cubicBezTo>
                    <a:pt x="1997" y="2406"/>
                    <a:pt x="1987" y="2430"/>
                    <a:pt x="1970" y="2450"/>
                  </a:cubicBezTo>
                  <a:cubicBezTo>
                    <a:pt x="1916" y="2532"/>
                    <a:pt x="1854" y="2610"/>
                    <a:pt x="1789" y="2685"/>
                  </a:cubicBezTo>
                  <a:cubicBezTo>
                    <a:pt x="1725" y="2756"/>
                    <a:pt x="1650" y="2825"/>
                    <a:pt x="1575" y="2886"/>
                  </a:cubicBezTo>
                  <a:cubicBezTo>
                    <a:pt x="1497" y="2943"/>
                    <a:pt x="1415" y="2994"/>
                    <a:pt x="1330" y="3035"/>
                  </a:cubicBezTo>
                  <a:cubicBezTo>
                    <a:pt x="1245" y="3079"/>
                    <a:pt x="1164" y="3106"/>
                    <a:pt x="1089" y="3117"/>
                  </a:cubicBezTo>
                  <a:cubicBezTo>
                    <a:pt x="1071" y="3119"/>
                    <a:pt x="1054" y="3120"/>
                    <a:pt x="1038" y="3120"/>
                  </a:cubicBezTo>
                  <a:cubicBezTo>
                    <a:pt x="983" y="3120"/>
                    <a:pt x="933" y="3109"/>
                    <a:pt x="881" y="3093"/>
                  </a:cubicBezTo>
                  <a:cubicBezTo>
                    <a:pt x="844" y="3083"/>
                    <a:pt x="809" y="3062"/>
                    <a:pt x="776" y="3042"/>
                  </a:cubicBezTo>
                  <a:cubicBezTo>
                    <a:pt x="742" y="3021"/>
                    <a:pt x="707" y="2998"/>
                    <a:pt x="677" y="2971"/>
                  </a:cubicBezTo>
                  <a:lnTo>
                    <a:pt x="585" y="2879"/>
                  </a:lnTo>
                  <a:cubicBezTo>
                    <a:pt x="572" y="2861"/>
                    <a:pt x="558" y="2845"/>
                    <a:pt x="544" y="2825"/>
                  </a:cubicBezTo>
                  <a:cubicBezTo>
                    <a:pt x="531" y="2808"/>
                    <a:pt x="517" y="2790"/>
                    <a:pt x="503" y="2773"/>
                  </a:cubicBezTo>
                  <a:cubicBezTo>
                    <a:pt x="497" y="2763"/>
                    <a:pt x="493" y="2753"/>
                    <a:pt x="487" y="2743"/>
                  </a:cubicBezTo>
                  <a:cubicBezTo>
                    <a:pt x="480" y="2732"/>
                    <a:pt x="476" y="2726"/>
                    <a:pt x="470" y="2715"/>
                  </a:cubicBezTo>
                  <a:lnTo>
                    <a:pt x="439" y="2654"/>
                  </a:lnTo>
                  <a:cubicBezTo>
                    <a:pt x="422" y="2616"/>
                    <a:pt x="405" y="2572"/>
                    <a:pt x="391" y="2532"/>
                  </a:cubicBezTo>
                  <a:cubicBezTo>
                    <a:pt x="364" y="2450"/>
                    <a:pt x="347" y="2372"/>
                    <a:pt x="347" y="2297"/>
                  </a:cubicBezTo>
                  <a:cubicBezTo>
                    <a:pt x="337" y="2141"/>
                    <a:pt x="422" y="2029"/>
                    <a:pt x="534" y="1967"/>
                  </a:cubicBezTo>
                  <a:cubicBezTo>
                    <a:pt x="611" y="1927"/>
                    <a:pt x="692" y="1906"/>
                    <a:pt x="769" y="1906"/>
                  </a:cubicBezTo>
                  <a:cubicBezTo>
                    <a:pt x="808" y="1906"/>
                    <a:pt x="846" y="1911"/>
                    <a:pt x="881" y="1923"/>
                  </a:cubicBezTo>
                  <a:cubicBezTo>
                    <a:pt x="987" y="1950"/>
                    <a:pt x="1075" y="2025"/>
                    <a:pt x="1126" y="2100"/>
                  </a:cubicBezTo>
                  <a:cubicBezTo>
                    <a:pt x="1153" y="2137"/>
                    <a:pt x="1174" y="2175"/>
                    <a:pt x="1187" y="2208"/>
                  </a:cubicBezTo>
                  <a:cubicBezTo>
                    <a:pt x="1201" y="2243"/>
                    <a:pt x="1211" y="2274"/>
                    <a:pt x="1218" y="2297"/>
                  </a:cubicBezTo>
                  <a:cubicBezTo>
                    <a:pt x="1218" y="2310"/>
                    <a:pt x="1222" y="2324"/>
                    <a:pt x="1222" y="2335"/>
                  </a:cubicBezTo>
                  <a:cubicBezTo>
                    <a:pt x="1225" y="2341"/>
                    <a:pt x="1225" y="2351"/>
                    <a:pt x="1225" y="2358"/>
                  </a:cubicBezTo>
                  <a:cubicBezTo>
                    <a:pt x="1225" y="2372"/>
                    <a:pt x="1228" y="2379"/>
                    <a:pt x="1228" y="2379"/>
                  </a:cubicBezTo>
                  <a:cubicBezTo>
                    <a:pt x="1228" y="2379"/>
                    <a:pt x="1228" y="2372"/>
                    <a:pt x="1232" y="2358"/>
                  </a:cubicBezTo>
                  <a:cubicBezTo>
                    <a:pt x="1235" y="2351"/>
                    <a:pt x="1238" y="2345"/>
                    <a:pt x="1238" y="2335"/>
                  </a:cubicBezTo>
                  <a:cubicBezTo>
                    <a:pt x="1242" y="2324"/>
                    <a:pt x="1242" y="2310"/>
                    <a:pt x="1245" y="2297"/>
                  </a:cubicBezTo>
                  <a:cubicBezTo>
                    <a:pt x="1255" y="2243"/>
                    <a:pt x="1255" y="2158"/>
                    <a:pt x="1225" y="2052"/>
                  </a:cubicBezTo>
                  <a:cubicBezTo>
                    <a:pt x="1205" y="2001"/>
                    <a:pt x="1177" y="1943"/>
                    <a:pt x="1136" y="1889"/>
                  </a:cubicBezTo>
                  <a:cubicBezTo>
                    <a:pt x="1095" y="1834"/>
                    <a:pt x="1041" y="1780"/>
                    <a:pt x="966" y="1736"/>
                  </a:cubicBezTo>
                  <a:cubicBezTo>
                    <a:pt x="886" y="1686"/>
                    <a:pt x="786" y="1658"/>
                    <a:pt x="680" y="1658"/>
                  </a:cubicBezTo>
                  <a:cubicBezTo>
                    <a:pt x="592" y="1658"/>
                    <a:pt x="500" y="1677"/>
                    <a:pt x="412" y="1718"/>
                  </a:cubicBezTo>
                  <a:cubicBezTo>
                    <a:pt x="364" y="1743"/>
                    <a:pt x="316" y="1770"/>
                    <a:pt x="272" y="1804"/>
                  </a:cubicBezTo>
                  <a:cubicBezTo>
                    <a:pt x="228" y="1841"/>
                    <a:pt x="187" y="1882"/>
                    <a:pt x="153" y="1930"/>
                  </a:cubicBezTo>
                  <a:cubicBezTo>
                    <a:pt x="115" y="1980"/>
                    <a:pt x="89" y="2035"/>
                    <a:pt x="68" y="2090"/>
                  </a:cubicBezTo>
                  <a:cubicBezTo>
                    <a:pt x="44" y="2147"/>
                    <a:pt x="27" y="2205"/>
                    <a:pt x="18" y="2266"/>
                  </a:cubicBezTo>
                  <a:cubicBezTo>
                    <a:pt x="0" y="2385"/>
                    <a:pt x="7" y="2508"/>
                    <a:pt x="27" y="2624"/>
                  </a:cubicBezTo>
                  <a:cubicBezTo>
                    <a:pt x="48" y="2739"/>
                    <a:pt x="89" y="2855"/>
                    <a:pt x="143" y="2968"/>
                  </a:cubicBezTo>
                  <a:cubicBezTo>
                    <a:pt x="194" y="3083"/>
                    <a:pt x="262" y="3192"/>
                    <a:pt x="354" y="3290"/>
                  </a:cubicBezTo>
                  <a:cubicBezTo>
                    <a:pt x="398" y="3341"/>
                    <a:pt x="449" y="3389"/>
                    <a:pt x="507" y="3433"/>
                  </a:cubicBezTo>
                  <a:cubicBezTo>
                    <a:pt x="565" y="3474"/>
                    <a:pt x="626" y="3511"/>
                    <a:pt x="698" y="3542"/>
                  </a:cubicBezTo>
                  <a:cubicBezTo>
                    <a:pt x="800" y="3591"/>
                    <a:pt x="920" y="3614"/>
                    <a:pt x="1036" y="3614"/>
                  </a:cubicBezTo>
                  <a:cubicBezTo>
                    <a:pt x="1075" y="3614"/>
                    <a:pt x="1113" y="3612"/>
                    <a:pt x="1150" y="3607"/>
                  </a:cubicBezTo>
                  <a:cubicBezTo>
                    <a:pt x="1299" y="3586"/>
                    <a:pt x="1436" y="3535"/>
                    <a:pt x="1555" y="3478"/>
                  </a:cubicBezTo>
                  <a:cubicBezTo>
                    <a:pt x="1671" y="3412"/>
                    <a:pt x="1779" y="3341"/>
                    <a:pt x="1878" y="3257"/>
                  </a:cubicBezTo>
                  <a:cubicBezTo>
                    <a:pt x="1977" y="3172"/>
                    <a:pt x="2065" y="3079"/>
                    <a:pt x="2143" y="2981"/>
                  </a:cubicBezTo>
                  <a:cubicBezTo>
                    <a:pt x="2296" y="2784"/>
                    <a:pt x="2415" y="2569"/>
                    <a:pt x="2490" y="2351"/>
                  </a:cubicBezTo>
                  <a:cubicBezTo>
                    <a:pt x="2572" y="2137"/>
                    <a:pt x="2613" y="1916"/>
                    <a:pt x="2633" y="1712"/>
                  </a:cubicBezTo>
                  <a:cubicBezTo>
                    <a:pt x="2640" y="1610"/>
                    <a:pt x="2646" y="1511"/>
                    <a:pt x="2650" y="1416"/>
                  </a:cubicBezTo>
                  <a:cubicBezTo>
                    <a:pt x="2650" y="1321"/>
                    <a:pt x="2646" y="1229"/>
                    <a:pt x="2646" y="1140"/>
                  </a:cubicBezTo>
                  <a:cubicBezTo>
                    <a:pt x="2640" y="967"/>
                    <a:pt x="2619" y="811"/>
                    <a:pt x="2602" y="671"/>
                  </a:cubicBezTo>
                  <a:cubicBezTo>
                    <a:pt x="2585" y="531"/>
                    <a:pt x="2561" y="409"/>
                    <a:pt x="2548" y="310"/>
                  </a:cubicBezTo>
                  <a:cubicBezTo>
                    <a:pt x="2517" y="113"/>
                    <a:pt x="2503" y="1"/>
                    <a:pt x="2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0"/>
            <p:cNvSpPr/>
            <p:nvPr/>
          </p:nvSpPr>
          <p:spPr>
            <a:xfrm>
              <a:off x="468854" y="1650236"/>
              <a:ext cx="100882" cy="142543"/>
            </a:xfrm>
            <a:custGeom>
              <a:avLst/>
              <a:gdLst/>
              <a:ahLst/>
              <a:cxnLst/>
              <a:rect l="l" t="t" r="r" b="b"/>
              <a:pathLst>
                <a:path w="2298" h="3247" extrusionOk="0">
                  <a:moveTo>
                    <a:pt x="681" y="1821"/>
                  </a:moveTo>
                  <a:lnTo>
                    <a:pt x="681" y="1825"/>
                  </a:lnTo>
                  <a:cubicBezTo>
                    <a:pt x="685" y="1825"/>
                    <a:pt x="681" y="1825"/>
                    <a:pt x="681" y="1821"/>
                  </a:cubicBezTo>
                  <a:close/>
                  <a:moveTo>
                    <a:pt x="1360" y="0"/>
                  </a:moveTo>
                  <a:cubicBezTo>
                    <a:pt x="1328" y="0"/>
                    <a:pt x="1296" y="3"/>
                    <a:pt x="1263" y="9"/>
                  </a:cubicBezTo>
                  <a:cubicBezTo>
                    <a:pt x="1208" y="15"/>
                    <a:pt x="1150" y="29"/>
                    <a:pt x="1097" y="53"/>
                  </a:cubicBezTo>
                  <a:cubicBezTo>
                    <a:pt x="991" y="97"/>
                    <a:pt x="889" y="165"/>
                    <a:pt x="808" y="254"/>
                  </a:cubicBezTo>
                  <a:cubicBezTo>
                    <a:pt x="722" y="342"/>
                    <a:pt x="654" y="444"/>
                    <a:pt x="603" y="556"/>
                  </a:cubicBezTo>
                  <a:cubicBezTo>
                    <a:pt x="555" y="662"/>
                    <a:pt x="522" y="774"/>
                    <a:pt x="505" y="889"/>
                  </a:cubicBezTo>
                  <a:cubicBezTo>
                    <a:pt x="487" y="1009"/>
                    <a:pt x="487" y="1127"/>
                    <a:pt x="497" y="1246"/>
                  </a:cubicBezTo>
                  <a:cubicBezTo>
                    <a:pt x="511" y="1362"/>
                    <a:pt x="538" y="1481"/>
                    <a:pt x="579" y="1597"/>
                  </a:cubicBezTo>
                  <a:cubicBezTo>
                    <a:pt x="590" y="1624"/>
                    <a:pt x="603" y="1651"/>
                    <a:pt x="613" y="1682"/>
                  </a:cubicBezTo>
                  <a:cubicBezTo>
                    <a:pt x="627" y="1709"/>
                    <a:pt x="637" y="1736"/>
                    <a:pt x="651" y="1764"/>
                  </a:cubicBezTo>
                  <a:lnTo>
                    <a:pt x="678" y="1818"/>
                  </a:lnTo>
                  <a:lnTo>
                    <a:pt x="681" y="1821"/>
                  </a:lnTo>
                  <a:lnTo>
                    <a:pt x="681" y="1821"/>
                  </a:lnTo>
                  <a:lnTo>
                    <a:pt x="681" y="1821"/>
                  </a:lnTo>
                  <a:lnTo>
                    <a:pt x="685" y="1825"/>
                  </a:lnTo>
                  <a:lnTo>
                    <a:pt x="681" y="1825"/>
                  </a:lnTo>
                  <a:cubicBezTo>
                    <a:pt x="683" y="1826"/>
                    <a:pt x="684" y="1826"/>
                    <a:pt x="684" y="1826"/>
                  </a:cubicBezTo>
                  <a:cubicBezTo>
                    <a:pt x="683" y="1826"/>
                    <a:pt x="648" y="1810"/>
                    <a:pt x="627" y="1801"/>
                  </a:cubicBezTo>
                  <a:cubicBezTo>
                    <a:pt x="569" y="1784"/>
                    <a:pt x="505" y="1770"/>
                    <a:pt x="443" y="1770"/>
                  </a:cubicBezTo>
                  <a:cubicBezTo>
                    <a:pt x="379" y="1774"/>
                    <a:pt x="314" y="1791"/>
                    <a:pt x="260" y="1821"/>
                  </a:cubicBezTo>
                  <a:cubicBezTo>
                    <a:pt x="202" y="1852"/>
                    <a:pt x="154" y="1893"/>
                    <a:pt x="117" y="1940"/>
                  </a:cubicBezTo>
                  <a:cubicBezTo>
                    <a:pt x="79" y="1988"/>
                    <a:pt x="48" y="2039"/>
                    <a:pt x="32" y="2097"/>
                  </a:cubicBezTo>
                  <a:cubicBezTo>
                    <a:pt x="12" y="2155"/>
                    <a:pt x="4" y="2213"/>
                    <a:pt x="1" y="2270"/>
                  </a:cubicBezTo>
                  <a:cubicBezTo>
                    <a:pt x="1" y="2386"/>
                    <a:pt x="25" y="2499"/>
                    <a:pt x="69" y="2597"/>
                  </a:cubicBezTo>
                  <a:cubicBezTo>
                    <a:pt x="120" y="2716"/>
                    <a:pt x="191" y="2818"/>
                    <a:pt x="277" y="2903"/>
                  </a:cubicBezTo>
                  <a:cubicBezTo>
                    <a:pt x="362" y="2988"/>
                    <a:pt x="461" y="3053"/>
                    <a:pt x="563" y="3104"/>
                  </a:cubicBezTo>
                  <a:cubicBezTo>
                    <a:pt x="665" y="3155"/>
                    <a:pt x="767" y="3188"/>
                    <a:pt x="872" y="3213"/>
                  </a:cubicBezTo>
                  <a:cubicBezTo>
                    <a:pt x="974" y="3237"/>
                    <a:pt x="1076" y="3246"/>
                    <a:pt x="1175" y="3246"/>
                  </a:cubicBezTo>
                  <a:cubicBezTo>
                    <a:pt x="1372" y="3246"/>
                    <a:pt x="1549" y="3202"/>
                    <a:pt x="1695" y="3144"/>
                  </a:cubicBezTo>
                  <a:cubicBezTo>
                    <a:pt x="1767" y="3117"/>
                    <a:pt x="1835" y="3083"/>
                    <a:pt x="1893" y="3053"/>
                  </a:cubicBezTo>
                  <a:cubicBezTo>
                    <a:pt x="1954" y="3019"/>
                    <a:pt x="2004" y="2984"/>
                    <a:pt x="2053" y="2951"/>
                  </a:cubicBezTo>
                  <a:cubicBezTo>
                    <a:pt x="2141" y="2886"/>
                    <a:pt x="2205" y="2825"/>
                    <a:pt x="2249" y="2784"/>
                  </a:cubicBezTo>
                  <a:cubicBezTo>
                    <a:pt x="2270" y="2764"/>
                    <a:pt x="2287" y="2744"/>
                    <a:pt x="2297" y="2733"/>
                  </a:cubicBezTo>
                  <a:lnTo>
                    <a:pt x="2297" y="2733"/>
                  </a:lnTo>
                  <a:cubicBezTo>
                    <a:pt x="2284" y="2744"/>
                    <a:pt x="2270" y="2760"/>
                    <a:pt x="2246" y="2780"/>
                  </a:cubicBezTo>
                  <a:cubicBezTo>
                    <a:pt x="2202" y="2821"/>
                    <a:pt x="2137" y="2879"/>
                    <a:pt x="2042" y="2937"/>
                  </a:cubicBezTo>
                  <a:cubicBezTo>
                    <a:pt x="1950" y="2998"/>
                    <a:pt x="1828" y="3063"/>
                    <a:pt x="1681" y="3111"/>
                  </a:cubicBezTo>
                  <a:cubicBezTo>
                    <a:pt x="1543" y="3156"/>
                    <a:pt x="1381" y="3189"/>
                    <a:pt x="1205" y="3189"/>
                  </a:cubicBezTo>
                  <a:cubicBezTo>
                    <a:pt x="1195" y="3189"/>
                    <a:pt x="1185" y="3189"/>
                    <a:pt x="1175" y="3188"/>
                  </a:cubicBezTo>
                  <a:cubicBezTo>
                    <a:pt x="1083" y="3182"/>
                    <a:pt x="984" y="3172"/>
                    <a:pt x="889" y="3144"/>
                  </a:cubicBezTo>
                  <a:cubicBezTo>
                    <a:pt x="790" y="3121"/>
                    <a:pt x="692" y="3083"/>
                    <a:pt x="599" y="3033"/>
                  </a:cubicBezTo>
                  <a:cubicBezTo>
                    <a:pt x="409" y="2937"/>
                    <a:pt x="239" y="2774"/>
                    <a:pt x="154" y="2563"/>
                  </a:cubicBezTo>
                  <a:cubicBezTo>
                    <a:pt x="114" y="2471"/>
                    <a:pt x="93" y="2372"/>
                    <a:pt x="96" y="2274"/>
                  </a:cubicBezTo>
                  <a:cubicBezTo>
                    <a:pt x="100" y="2175"/>
                    <a:pt x="130" y="2077"/>
                    <a:pt x="195" y="2001"/>
                  </a:cubicBezTo>
                  <a:cubicBezTo>
                    <a:pt x="258" y="1930"/>
                    <a:pt x="342" y="1882"/>
                    <a:pt x="434" y="1882"/>
                  </a:cubicBezTo>
                  <a:cubicBezTo>
                    <a:pt x="437" y="1882"/>
                    <a:pt x="440" y="1882"/>
                    <a:pt x="443" y="1882"/>
                  </a:cubicBezTo>
                  <a:cubicBezTo>
                    <a:pt x="491" y="1882"/>
                    <a:pt x="538" y="1893"/>
                    <a:pt x="586" y="1910"/>
                  </a:cubicBezTo>
                  <a:cubicBezTo>
                    <a:pt x="613" y="1923"/>
                    <a:pt x="620" y="1923"/>
                    <a:pt x="685" y="1957"/>
                  </a:cubicBezTo>
                  <a:cubicBezTo>
                    <a:pt x="709" y="1974"/>
                    <a:pt x="736" y="1984"/>
                    <a:pt x="763" y="2005"/>
                  </a:cubicBezTo>
                  <a:lnTo>
                    <a:pt x="803" y="2036"/>
                  </a:lnTo>
                  <a:lnTo>
                    <a:pt x="852" y="2066"/>
                  </a:lnTo>
                  <a:cubicBezTo>
                    <a:pt x="861" y="2053"/>
                    <a:pt x="879" y="2039"/>
                    <a:pt x="892" y="2022"/>
                  </a:cubicBezTo>
                  <a:lnTo>
                    <a:pt x="896" y="2019"/>
                  </a:lnTo>
                  <a:lnTo>
                    <a:pt x="910" y="2005"/>
                  </a:lnTo>
                  <a:lnTo>
                    <a:pt x="916" y="1995"/>
                  </a:lnTo>
                  <a:cubicBezTo>
                    <a:pt x="919" y="1992"/>
                    <a:pt x="919" y="1992"/>
                    <a:pt x="923" y="1988"/>
                  </a:cubicBezTo>
                  <a:lnTo>
                    <a:pt x="933" y="1978"/>
                  </a:lnTo>
                  <a:lnTo>
                    <a:pt x="858" y="1886"/>
                  </a:lnTo>
                  <a:cubicBezTo>
                    <a:pt x="855" y="1879"/>
                    <a:pt x="844" y="1872"/>
                    <a:pt x="841" y="1866"/>
                  </a:cubicBezTo>
                  <a:lnTo>
                    <a:pt x="831" y="1849"/>
                  </a:lnTo>
                  <a:lnTo>
                    <a:pt x="808" y="1814"/>
                  </a:lnTo>
                  <a:lnTo>
                    <a:pt x="787" y="1780"/>
                  </a:lnTo>
                  <a:cubicBezTo>
                    <a:pt x="780" y="1770"/>
                    <a:pt x="770" y="1753"/>
                    <a:pt x="770" y="1750"/>
                  </a:cubicBezTo>
                  <a:lnTo>
                    <a:pt x="750" y="1712"/>
                  </a:lnTo>
                  <a:cubicBezTo>
                    <a:pt x="736" y="1689"/>
                    <a:pt x="726" y="1662"/>
                    <a:pt x="712" y="1637"/>
                  </a:cubicBezTo>
                  <a:cubicBezTo>
                    <a:pt x="701" y="1610"/>
                    <a:pt x="692" y="1587"/>
                    <a:pt x="681" y="1560"/>
                  </a:cubicBezTo>
                  <a:cubicBezTo>
                    <a:pt x="640" y="1454"/>
                    <a:pt x="613" y="1345"/>
                    <a:pt x="599" y="1233"/>
                  </a:cubicBezTo>
                  <a:cubicBezTo>
                    <a:pt x="586" y="1124"/>
                    <a:pt x="590" y="1012"/>
                    <a:pt x="603" y="903"/>
                  </a:cubicBezTo>
                  <a:cubicBezTo>
                    <a:pt x="616" y="797"/>
                    <a:pt x="648" y="695"/>
                    <a:pt x="692" y="596"/>
                  </a:cubicBezTo>
                  <a:cubicBezTo>
                    <a:pt x="783" y="389"/>
                    <a:pt x="940" y="213"/>
                    <a:pt x="1130" y="134"/>
                  </a:cubicBezTo>
                  <a:cubicBezTo>
                    <a:pt x="1178" y="114"/>
                    <a:pt x="1229" y="100"/>
                    <a:pt x="1277" y="90"/>
                  </a:cubicBezTo>
                  <a:cubicBezTo>
                    <a:pt x="1307" y="86"/>
                    <a:pt x="1338" y="83"/>
                    <a:pt x="1368" y="83"/>
                  </a:cubicBezTo>
                  <a:cubicBezTo>
                    <a:pt x="1387" y="83"/>
                    <a:pt x="1405" y="84"/>
                    <a:pt x="1423" y="86"/>
                  </a:cubicBezTo>
                  <a:cubicBezTo>
                    <a:pt x="1518" y="97"/>
                    <a:pt x="1610" y="131"/>
                    <a:pt x="1681" y="182"/>
                  </a:cubicBezTo>
                  <a:cubicBezTo>
                    <a:pt x="1701" y="196"/>
                    <a:pt x="1719" y="209"/>
                    <a:pt x="1736" y="222"/>
                  </a:cubicBezTo>
                  <a:cubicBezTo>
                    <a:pt x="1750" y="240"/>
                    <a:pt x="1767" y="254"/>
                    <a:pt x="1780" y="270"/>
                  </a:cubicBezTo>
                  <a:cubicBezTo>
                    <a:pt x="1808" y="301"/>
                    <a:pt x="1828" y="338"/>
                    <a:pt x="1841" y="376"/>
                  </a:cubicBezTo>
                  <a:cubicBezTo>
                    <a:pt x="1848" y="392"/>
                    <a:pt x="1858" y="413"/>
                    <a:pt x="1858" y="433"/>
                  </a:cubicBezTo>
                  <a:cubicBezTo>
                    <a:pt x="1865" y="450"/>
                    <a:pt x="1869" y="471"/>
                    <a:pt x="1869" y="491"/>
                  </a:cubicBezTo>
                  <a:cubicBezTo>
                    <a:pt x="1872" y="529"/>
                    <a:pt x="1869" y="566"/>
                    <a:pt x="1862" y="604"/>
                  </a:cubicBezTo>
                  <a:cubicBezTo>
                    <a:pt x="1848" y="678"/>
                    <a:pt x="1828" y="747"/>
                    <a:pt x="1804" y="811"/>
                  </a:cubicBezTo>
                  <a:cubicBezTo>
                    <a:pt x="1780" y="872"/>
                    <a:pt x="1756" y="927"/>
                    <a:pt x="1729" y="974"/>
                  </a:cubicBezTo>
                  <a:cubicBezTo>
                    <a:pt x="1671" y="1070"/>
                    <a:pt x="1607" y="1131"/>
                    <a:pt x="1552" y="1158"/>
                  </a:cubicBezTo>
                  <a:cubicBezTo>
                    <a:pt x="1546" y="1161"/>
                    <a:pt x="1542" y="1165"/>
                    <a:pt x="1535" y="1168"/>
                  </a:cubicBezTo>
                  <a:cubicBezTo>
                    <a:pt x="1528" y="1172"/>
                    <a:pt x="1522" y="1172"/>
                    <a:pt x="1518" y="1175"/>
                  </a:cubicBezTo>
                  <a:cubicBezTo>
                    <a:pt x="1508" y="1179"/>
                    <a:pt x="1497" y="1182"/>
                    <a:pt x="1491" y="1185"/>
                  </a:cubicBezTo>
                  <a:cubicBezTo>
                    <a:pt x="1497" y="1185"/>
                    <a:pt x="1508" y="1182"/>
                    <a:pt x="1518" y="1179"/>
                  </a:cubicBezTo>
                  <a:cubicBezTo>
                    <a:pt x="1525" y="1175"/>
                    <a:pt x="1532" y="1175"/>
                    <a:pt x="1538" y="1172"/>
                  </a:cubicBezTo>
                  <a:cubicBezTo>
                    <a:pt x="1542" y="1168"/>
                    <a:pt x="1549" y="1168"/>
                    <a:pt x="1555" y="1165"/>
                  </a:cubicBezTo>
                  <a:cubicBezTo>
                    <a:pt x="1613" y="1141"/>
                    <a:pt x="1685" y="1083"/>
                    <a:pt x="1750" y="988"/>
                  </a:cubicBezTo>
                  <a:cubicBezTo>
                    <a:pt x="1780" y="940"/>
                    <a:pt x="1811" y="886"/>
                    <a:pt x="1838" y="825"/>
                  </a:cubicBezTo>
                  <a:cubicBezTo>
                    <a:pt x="1865" y="760"/>
                    <a:pt x="1893" y="692"/>
                    <a:pt x="1910" y="614"/>
                  </a:cubicBezTo>
                  <a:cubicBezTo>
                    <a:pt x="1919" y="573"/>
                    <a:pt x="1926" y="532"/>
                    <a:pt x="1926" y="488"/>
                  </a:cubicBezTo>
                  <a:cubicBezTo>
                    <a:pt x="1926" y="467"/>
                    <a:pt x="1923" y="444"/>
                    <a:pt x="1919" y="420"/>
                  </a:cubicBezTo>
                  <a:cubicBezTo>
                    <a:pt x="1916" y="400"/>
                    <a:pt x="1910" y="376"/>
                    <a:pt x="1902" y="351"/>
                  </a:cubicBezTo>
                  <a:cubicBezTo>
                    <a:pt x="1885" y="307"/>
                    <a:pt x="1865" y="267"/>
                    <a:pt x="1831" y="226"/>
                  </a:cubicBezTo>
                  <a:cubicBezTo>
                    <a:pt x="1817" y="205"/>
                    <a:pt x="1800" y="188"/>
                    <a:pt x="1783" y="172"/>
                  </a:cubicBezTo>
                  <a:cubicBezTo>
                    <a:pt x="1763" y="155"/>
                    <a:pt x="1746" y="138"/>
                    <a:pt x="1726" y="124"/>
                  </a:cubicBezTo>
                  <a:cubicBezTo>
                    <a:pt x="1644" y="62"/>
                    <a:pt x="1542" y="22"/>
                    <a:pt x="1433" y="5"/>
                  </a:cubicBezTo>
                  <a:cubicBezTo>
                    <a:pt x="1409" y="2"/>
                    <a:pt x="1385" y="0"/>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0"/>
            <p:cNvSpPr/>
            <p:nvPr/>
          </p:nvSpPr>
          <p:spPr>
            <a:xfrm>
              <a:off x="571757" y="1009770"/>
              <a:ext cx="1580" cy="2853"/>
            </a:xfrm>
            <a:custGeom>
              <a:avLst/>
              <a:gdLst/>
              <a:ahLst/>
              <a:cxnLst/>
              <a:rect l="l" t="t" r="r" b="b"/>
              <a:pathLst>
                <a:path w="36" h="65" extrusionOk="0">
                  <a:moveTo>
                    <a:pt x="4" y="0"/>
                  </a:moveTo>
                  <a:lnTo>
                    <a:pt x="4" y="4"/>
                  </a:lnTo>
                  <a:cubicBezTo>
                    <a:pt x="7" y="8"/>
                    <a:pt x="4" y="11"/>
                    <a:pt x="4" y="14"/>
                  </a:cubicBezTo>
                  <a:cubicBezTo>
                    <a:pt x="7" y="17"/>
                    <a:pt x="4" y="21"/>
                    <a:pt x="4" y="21"/>
                  </a:cubicBezTo>
                  <a:lnTo>
                    <a:pt x="4" y="31"/>
                  </a:lnTo>
                  <a:lnTo>
                    <a:pt x="4" y="41"/>
                  </a:lnTo>
                  <a:lnTo>
                    <a:pt x="4" y="48"/>
                  </a:lnTo>
                  <a:cubicBezTo>
                    <a:pt x="4" y="52"/>
                    <a:pt x="4" y="55"/>
                    <a:pt x="1" y="58"/>
                  </a:cubicBezTo>
                  <a:lnTo>
                    <a:pt x="1" y="61"/>
                  </a:lnTo>
                  <a:lnTo>
                    <a:pt x="4" y="61"/>
                  </a:lnTo>
                  <a:cubicBezTo>
                    <a:pt x="6" y="64"/>
                    <a:pt x="8" y="65"/>
                    <a:pt x="11" y="65"/>
                  </a:cubicBezTo>
                  <a:cubicBezTo>
                    <a:pt x="14" y="65"/>
                    <a:pt x="16" y="64"/>
                    <a:pt x="18" y="61"/>
                  </a:cubicBezTo>
                  <a:cubicBezTo>
                    <a:pt x="21" y="58"/>
                    <a:pt x="24" y="55"/>
                    <a:pt x="28" y="52"/>
                  </a:cubicBezTo>
                  <a:cubicBezTo>
                    <a:pt x="31" y="45"/>
                    <a:pt x="35" y="38"/>
                    <a:pt x="35" y="35"/>
                  </a:cubicBezTo>
                  <a:cubicBezTo>
                    <a:pt x="35" y="28"/>
                    <a:pt x="35" y="21"/>
                    <a:pt x="31" y="14"/>
                  </a:cubicBezTo>
                  <a:cubicBezTo>
                    <a:pt x="28" y="11"/>
                    <a:pt x="24" y="8"/>
                    <a:pt x="21" y="4"/>
                  </a:cubicBezTo>
                  <a:cubicBezTo>
                    <a:pt x="15" y="0"/>
                    <a:pt x="11" y="0"/>
                    <a:pt x="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0"/>
            <p:cNvSpPr/>
            <p:nvPr/>
          </p:nvSpPr>
          <p:spPr>
            <a:xfrm>
              <a:off x="554285" y="1012009"/>
              <a:ext cx="105492" cy="93990"/>
            </a:xfrm>
            <a:custGeom>
              <a:avLst/>
              <a:gdLst/>
              <a:ahLst/>
              <a:cxnLst/>
              <a:rect l="l" t="t" r="r" b="b"/>
              <a:pathLst>
                <a:path w="2403" h="2141" extrusionOk="0">
                  <a:moveTo>
                    <a:pt x="0" y="1"/>
                  </a:moveTo>
                  <a:cubicBezTo>
                    <a:pt x="0" y="1"/>
                    <a:pt x="52" y="31"/>
                    <a:pt x="147" y="89"/>
                  </a:cubicBezTo>
                  <a:cubicBezTo>
                    <a:pt x="239" y="147"/>
                    <a:pt x="368" y="232"/>
                    <a:pt x="528" y="334"/>
                  </a:cubicBezTo>
                  <a:cubicBezTo>
                    <a:pt x="688" y="433"/>
                    <a:pt x="868" y="552"/>
                    <a:pt x="1069" y="671"/>
                  </a:cubicBezTo>
                  <a:cubicBezTo>
                    <a:pt x="1171" y="732"/>
                    <a:pt x="1273" y="793"/>
                    <a:pt x="1382" y="855"/>
                  </a:cubicBezTo>
                  <a:cubicBezTo>
                    <a:pt x="1487" y="916"/>
                    <a:pt x="1596" y="977"/>
                    <a:pt x="1699" y="1042"/>
                  </a:cubicBezTo>
                  <a:cubicBezTo>
                    <a:pt x="1804" y="1106"/>
                    <a:pt x="1903" y="1174"/>
                    <a:pt x="1994" y="1249"/>
                  </a:cubicBezTo>
                  <a:cubicBezTo>
                    <a:pt x="2082" y="1327"/>
                    <a:pt x="2164" y="1409"/>
                    <a:pt x="2219" y="1500"/>
                  </a:cubicBezTo>
                  <a:cubicBezTo>
                    <a:pt x="2246" y="1545"/>
                    <a:pt x="2266" y="1593"/>
                    <a:pt x="2280" y="1640"/>
                  </a:cubicBezTo>
                  <a:cubicBezTo>
                    <a:pt x="2290" y="1688"/>
                    <a:pt x="2297" y="1739"/>
                    <a:pt x="2290" y="1786"/>
                  </a:cubicBezTo>
                  <a:cubicBezTo>
                    <a:pt x="2283" y="1882"/>
                    <a:pt x="2239" y="1963"/>
                    <a:pt x="2171" y="2011"/>
                  </a:cubicBezTo>
                  <a:cubicBezTo>
                    <a:pt x="2137" y="2035"/>
                    <a:pt x="2099" y="2056"/>
                    <a:pt x="2062" y="2065"/>
                  </a:cubicBezTo>
                  <a:cubicBezTo>
                    <a:pt x="2025" y="2076"/>
                    <a:pt x="1988" y="2083"/>
                    <a:pt x="1950" y="2086"/>
                  </a:cubicBezTo>
                  <a:cubicBezTo>
                    <a:pt x="1929" y="2088"/>
                    <a:pt x="1909" y="2089"/>
                    <a:pt x="1889" y="2089"/>
                  </a:cubicBezTo>
                  <a:cubicBezTo>
                    <a:pt x="1841" y="2089"/>
                    <a:pt x="1798" y="2084"/>
                    <a:pt x="1760" y="2079"/>
                  </a:cubicBezTo>
                  <a:cubicBezTo>
                    <a:pt x="1705" y="2072"/>
                    <a:pt x="1664" y="2062"/>
                    <a:pt x="1633" y="2059"/>
                  </a:cubicBezTo>
                  <a:cubicBezTo>
                    <a:pt x="1606" y="2052"/>
                    <a:pt x="1589" y="2048"/>
                    <a:pt x="1589" y="2048"/>
                  </a:cubicBezTo>
                  <a:lnTo>
                    <a:pt x="1589" y="2048"/>
                  </a:lnTo>
                  <a:cubicBezTo>
                    <a:pt x="1589" y="2048"/>
                    <a:pt x="1606" y="2056"/>
                    <a:pt x="1633" y="2065"/>
                  </a:cubicBezTo>
                  <a:cubicBezTo>
                    <a:pt x="1661" y="2076"/>
                    <a:pt x="1702" y="2089"/>
                    <a:pt x="1752" y="2106"/>
                  </a:cubicBezTo>
                  <a:cubicBezTo>
                    <a:pt x="1807" y="2120"/>
                    <a:pt x="1872" y="2133"/>
                    <a:pt x="1953" y="2141"/>
                  </a:cubicBezTo>
                  <a:cubicBezTo>
                    <a:pt x="1991" y="2141"/>
                    <a:pt x="2035" y="2141"/>
                    <a:pt x="2079" y="2130"/>
                  </a:cubicBezTo>
                  <a:cubicBezTo>
                    <a:pt x="2123" y="2123"/>
                    <a:pt x="2171" y="2106"/>
                    <a:pt x="2215" y="2076"/>
                  </a:cubicBezTo>
                  <a:cubicBezTo>
                    <a:pt x="2259" y="2048"/>
                    <a:pt x="2300" y="2011"/>
                    <a:pt x="2331" y="1963"/>
                  </a:cubicBezTo>
                  <a:cubicBezTo>
                    <a:pt x="2361" y="1913"/>
                    <a:pt x="2382" y="1858"/>
                    <a:pt x="2392" y="1800"/>
                  </a:cubicBezTo>
                  <a:cubicBezTo>
                    <a:pt x="2402" y="1739"/>
                    <a:pt x="2402" y="1678"/>
                    <a:pt x="2392" y="1616"/>
                  </a:cubicBezTo>
                  <a:cubicBezTo>
                    <a:pt x="2379" y="1555"/>
                    <a:pt x="2355" y="1494"/>
                    <a:pt x="2324" y="1439"/>
                  </a:cubicBezTo>
                  <a:cubicBezTo>
                    <a:pt x="2266" y="1327"/>
                    <a:pt x="2174" y="1232"/>
                    <a:pt x="2079" y="1147"/>
                  </a:cubicBezTo>
                  <a:cubicBezTo>
                    <a:pt x="1984" y="1065"/>
                    <a:pt x="1878" y="990"/>
                    <a:pt x="1770" y="926"/>
                  </a:cubicBezTo>
                  <a:cubicBezTo>
                    <a:pt x="1661" y="858"/>
                    <a:pt x="1552" y="797"/>
                    <a:pt x="1446" y="739"/>
                  </a:cubicBezTo>
                  <a:cubicBezTo>
                    <a:pt x="1338" y="681"/>
                    <a:pt x="1232" y="623"/>
                    <a:pt x="1127" y="569"/>
                  </a:cubicBezTo>
                  <a:cubicBezTo>
                    <a:pt x="923" y="456"/>
                    <a:pt x="725" y="365"/>
                    <a:pt x="559" y="280"/>
                  </a:cubicBezTo>
                  <a:cubicBezTo>
                    <a:pt x="392" y="194"/>
                    <a:pt x="249" y="130"/>
                    <a:pt x="154" y="79"/>
                  </a:cubicBezTo>
                  <a:cubicBezTo>
                    <a:pt x="55" y="3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0"/>
            <p:cNvSpPr/>
            <p:nvPr/>
          </p:nvSpPr>
          <p:spPr>
            <a:xfrm>
              <a:off x="590108" y="1102664"/>
              <a:ext cx="78318" cy="145836"/>
            </a:xfrm>
            <a:custGeom>
              <a:avLst/>
              <a:gdLst/>
              <a:ahLst/>
              <a:cxnLst/>
              <a:rect l="l" t="t" r="r" b="b"/>
              <a:pathLst>
                <a:path w="1784" h="3322" extrusionOk="0">
                  <a:moveTo>
                    <a:pt x="1049" y="1975"/>
                  </a:moveTo>
                  <a:lnTo>
                    <a:pt x="1049" y="1975"/>
                  </a:lnTo>
                  <a:cubicBezTo>
                    <a:pt x="1049" y="1976"/>
                    <a:pt x="1049" y="1978"/>
                    <a:pt x="1049" y="1980"/>
                  </a:cubicBezTo>
                  <a:lnTo>
                    <a:pt x="1049" y="1980"/>
                  </a:lnTo>
                  <a:lnTo>
                    <a:pt x="1049" y="1980"/>
                  </a:lnTo>
                  <a:cubicBezTo>
                    <a:pt x="1049" y="1978"/>
                    <a:pt x="1049" y="1976"/>
                    <a:pt x="1049" y="1975"/>
                  </a:cubicBezTo>
                  <a:close/>
                  <a:moveTo>
                    <a:pt x="770" y="0"/>
                  </a:moveTo>
                  <a:cubicBezTo>
                    <a:pt x="770" y="1"/>
                    <a:pt x="787" y="11"/>
                    <a:pt x="821" y="35"/>
                  </a:cubicBezTo>
                  <a:cubicBezTo>
                    <a:pt x="855" y="55"/>
                    <a:pt x="903" y="89"/>
                    <a:pt x="957" y="137"/>
                  </a:cubicBezTo>
                  <a:cubicBezTo>
                    <a:pt x="1012" y="187"/>
                    <a:pt x="1076" y="249"/>
                    <a:pt x="1144" y="327"/>
                  </a:cubicBezTo>
                  <a:cubicBezTo>
                    <a:pt x="1209" y="405"/>
                    <a:pt x="1274" y="501"/>
                    <a:pt x="1341" y="606"/>
                  </a:cubicBezTo>
                  <a:cubicBezTo>
                    <a:pt x="1409" y="711"/>
                    <a:pt x="1470" y="834"/>
                    <a:pt x="1525" y="966"/>
                  </a:cubicBezTo>
                  <a:cubicBezTo>
                    <a:pt x="1583" y="1099"/>
                    <a:pt x="1634" y="1239"/>
                    <a:pt x="1647" y="1388"/>
                  </a:cubicBezTo>
                  <a:cubicBezTo>
                    <a:pt x="1654" y="1463"/>
                    <a:pt x="1651" y="1538"/>
                    <a:pt x="1630" y="1610"/>
                  </a:cubicBezTo>
                  <a:cubicBezTo>
                    <a:pt x="1613" y="1681"/>
                    <a:pt x="1580" y="1749"/>
                    <a:pt x="1532" y="1803"/>
                  </a:cubicBezTo>
                  <a:cubicBezTo>
                    <a:pt x="1508" y="1831"/>
                    <a:pt x="1484" y="1858"/>
                    <a:pt x="1454" y="1875"/>
                  </a:cubicBezTo>
                  <a:cubicBezTo>
                    <a:pt x="1423" y="1895"/>
                    <a:pt x="1393" y="1909"/>
                    <a:pt x="1358" y="1919"/>
                  </a:cubicBezTo>
                  <a:cubicBezTo>
                    <a:pt x="1338" y="1925"/>
                    <a:pt x="1316" y="1927"/>
                    <a:pt x="1293" y="1927"/>
                  </a:cubicBezTo>
                  <a:cubicBezTo>
                    <a:pt x="1246" y="1927"/>
                    <a:pt x="1198" y="1916"/>
                    <a:pt x="1154" y="1895"/>
                  </a:cubicBezTo>
                  <a:cubicBezTo>
                    <a:pt x="1148" y="1892"/>
                    <a:pt x="1141" y="1889"/>
                    <a:pt x="1134" y="1885"/>
                  </a:cubicBezTo>
                  <a:lnTo>
                    <a:pt x="1127" y="1881"/>
                  </a:lnTo>
                  <a:lnTo>
                    <a:pt x="1120" y="1878"/>
                  </a:lnTo>
                  <a:lnTo>
                    <a:pt x="1110" y="1868"/>
                  </a:lnTo>
                  <a:cubicBezTo>
                    <a:pt x="1096" y="1858"/>
                    <a:pt x="1083" y="1844"/>
                    <a:pt x="1069" y="1834"/>
                  </a:cubicBezTo>
                  <a:cubicBezTo>
                    <a:pt x="1069" y="1834"/>
                    <a:pt x="1062" y="1823"/>
                    <a:pt x="1059" y="1817"/>
                  </a:cubicBezTo>
                  <a:lnTo>
                    <a:pt x="1049" y="1796"/>
                  </a:lnTo>
                  <a:cubicBezTo>
                    <a:pt x="1042" y="1783"/>
                    <a:pt x="1035" y="1770"/>
                    <a:pt x="1029" y="1756"/>
                  </a:cubicBezTo>
                  <a:cubicBezTo>
                    <a:pt x="1012" y="1759"/>
                    <a:pt x="998" y="1759"/>
                    <a:pt x="985" y="1762"/>
                  </a:cubicBezTo>
                  <a:lnTo>
                    <a:pt x="974" y="1766"/>
                  </a:lnTo>
                  <a:lnTo>
                    <a:pt x="957" y="1766"/>
                  </a:lnTo>
                  <a:cubicBezTo>
                    <a:pt x="940" y="1770"/>
                    <a:pt x="923" y="1773"/>
                    <a:pt x="906" y="1779"/>
                  </a:cubicBezTo>
                  <a:cubicBezTo>
                    <a:pt x="916" y="1881"/>
                    <a:pt x="927" y="2018"/>
                    <a:pt x="930" y="2045"/>
                  </a:cubicBezTo>
                  <a:cubicBezTo>
                    <a:pt x="933" y="2099"/>
                    <a:pt x="936" y="2150"/>
                    <a:pt x="936" y="2205"/>
                  </a:cubicBezTo>
                  <a:cubicBezTo>
                    <a:pt x="940" y="2307"/>
                    <a:pt x="936" y="2406"/>
                    <a:pt x="923" y="2504"/>
                  </a:cubicBezTo>
                  <a:cubicBezTo>
                    <a:pt x="903" y="2654"/>
                    <a:pt x="862" y="2797"/>
                    <a:pt x="797" y="2919"/>
                  </a:cubicBezTo>
                  <a:cubicBezTo>
                    <a:pt x="763" y="2980"/>
                    <a:pt x="726" y="3035"/>
                    <a:pt x="682" y="3082"/>
                  </a:cubicBezTo>
                  <a:cubicBezTo>
                    <a:pt x="638" y="3130"/>
                    <a:pt x="589" y="3175"/>
                    <a:pt x="539" y="3205"/>
                  </a:cubicBezTo>
                  <a:cubicBezTo>
                    <a:pt x="487" y="3236"/>
                    <a:pt x="437" y="3252"/>
                    <a:pt x="382" y="3259"/>
                  </a:cubicBezTo>
                  <a:cubicBezTo>
                    <a:pt x="372" y="3261"/>
                    <a:pt x="361" y="3261"/>
                    <a:pt x="351" y="3261"/>
                  </a:cubicBezTo>
                  <a:cubicBezTo>
                    <a:pt x="311" y="3261"/>
                    <a:pt x="272" y="3252"/>
                    <a:pt x="239" y="3236"/>
                  </a:cubicBezTo>
                  <a:cubicBezTo>
                    <a:pt x="195" y="3215"/>
                    <a:pt x="158" y="3188"/>
                    <a:pt x="127" y="3157"/>
                  </a:cubicBezTo>
                  <a:cubicBezTo>
                    <a:pt x="96" y="3126"/>
                    <a:pt x="73" y="3093"/>
                    <a:pt x="59" y="3062"/>
                  </a:cubicBezTo>
                  <a:cubicBezTo>
                    <a:pt x="25" y="2997"/>
                    <a:pt x="11" y="2939"/>
                    <a:pt x="11" y="2899"/>
                  </a:cubicBezTo>
                  <a:cubicBezTo>
                    <a:pt x="8" y="2881"/>
                    <a:pt x="11" y="2864"/>
                    <a:pt x="11" y="2855"/>
                  </a:cubicBezTo>
                  <a:lnTo>
                    <a:pt x="11" y="2841"/>
                  </a:lnTo>
                  <a:cubicBezTo>
                    <a:pt x="11" y="2841"/>
                    <a:pt x="11" y="2844"/>
                    <a:pt x="8" y="2855"/>
                  </a:cubicBezTo>
                  <a:cubicBezTo>
                    <a:pt x="8" y="2864"/>
                    <a:pt x="5" y="2881"/>
                    <a:pt x="5" y="2899"/>
                  </a:cubicBezTo>
                  <a:cubicBezTo>
                    <a:pt x="1" y="2939"/>
                    <a:pt x="8" y="3001"/>
                    <a:pt x="35" y="3073"/>
                  </a:cubicBezTo>
                  <a:cubicBezTo>
                    <a:pt x="49" y="3106"/>
                    <a:pt x="73" y="3144"/>
                    <a:pt x="100" y="3181"/>
                  </a:cubicBezTo>
                  <a:cubicBezTo>
                    <a:pt x="131" y="3215"/>
                    <a:pt x="168" y="3252"/>
                    <a:pt x="216" y="3280"/>
                  </a:cubicBezTo>
                  <a:cubicBezTo>
                    <a:pt x="259" y="3305"/>
                    <a:pt x="314" y="3321"/>
                    <a:pt x="373" y="3321"/>
                  </a:cubicBezTo>
                  <a:cubicBezTo>
                    <a:pt x="378" y="3321"/>
                    <a:pt x="383" y="3321"/>
                    <a:pt x="389" y="3321"/>
                  </a:cubicBezTo>
                  <a:cubicBezTo>
                    <a:pt x="450" y="3321"/>
                    <a:pt x="518" y="3300"/>
                    <a:pt x="576" y="3269"/>
                  </a:cubicBezTo>
                  <a:cubicBezTo>
                    <a:pt x="638" y="3236"/>
                    <a:pt x="691" y="3195"/>
                    <a:pt x="743" y="3144"/>
                  </a:cubicBezTo>
                  <a:cubicBezTo>
                    <a:pt x="794" y="3093"/>
                    <a:pt x="842" y="3032"/>
                    <a:pt x="883" y="2966"/>
                  </a:cubicBezTo>
                  <a:cubicBezTo>
                    <a:pt x="960" y="2837"/>
                    <a:pt x="1015" y="2681"/>
                    <a:pt x="1038" y="2517"/>
                  </a:cubicBezTo>
                  <a:cubicBezTo>
                    <a:pt x="1056" y="2415"/>
                    <a:pt x="1059" y="2310"/>
                    <a:pt x="1059" y="2201"/>
                  </a:cubicBezTo>
                  <a:cubicBezTo>
                    <a:pt x="1059" y="2130"/>
                    <a:pt x="1052" y="2018"/>
                    <a:pt x="1049" y="1983"/>
                  </a:cubicBezTo>
                  <a:lnTo>
                    <a:pt x="1052" y="1983"/>
                  </a:lnTo>
                  <a:lnTo>
                    <a:pt x="1059" y="1987"/>
                  </a:lnTo>
                  <a:lnTo>
                    <a:pt x="1073" y="1997"/>
                  </a:lnTo>
                  <a:cubicBezTo>
                    <a:pt x="1079" y="2001"/>
                    <a:pt x="1090" y="2007"/>
                    <a:pt x="1100" y="2011"/>
                  </a:cubicBezTo>
                  <a:cubicBezTo>
                    <a:pt x="1157" y="2040"/>
                    <a:pt x="1222" y="2054"/>
                    <a:pt x="1286" y="2054"/>
                  </a:cubicBezTo>
                  <a:cubicBezTo>
                    <a:pt x="1321" y="2054"/>
                    <a:pt x="1355" y="2050"/>
                    <a:pt x="1389" y="2041"/>
                  </a:cubicBezTo>
                  <a:cubicBezTo>
                    <a:pt x="1491" y="2018"/>
                    <a:pt x="1569" y="1956"/>
                    <a:pt x="1630" y="1881"/>
                  </a:cubicBezTo>
                  <a:cubicBezTo>
                    <a:pt x="1750" y="1735"/>
                    <a:pt x="1784" y="1542"/>
                    <a:pt x="1760" y="1374"/>
                  </a:cubicBezTo>
                  <a:cubicBezTo>
                    <a:pt x="1740" y="1208"/>
                    <a:pt x="1674" y="1058"/>
                    <a:pt x="1610" y="929"/>
                  </a:cubicBezTo>
                  <a:cubicBezTo>
                    <a:pt x="1542" y="796"/>
                    <a:pt x="1474" y="674"/>
                    <a:pt x="1399" y="569"/>
                  </a:cubicBezTo>
                  <a:cubicBezTo>
                    <a:pt x="1250" y="358"/>
                    <a:pt x="1087" y="211"/>
                    <a:pt x="967" y="123"/>
                  </a:cubicBezTo>
                  <a:cubicBezTo>
                    <a:pt x="906" y="82"/>
                    <a:pt x="858" y="52"/>
                    <a:pt x="825" y="31"/>
                  </a:cubicBezTo>
                  <a:cubicBezTo>
                    <a:pt x="787" y="11"/>
                    <a:pt x="770" y="1"/>
                    <a:pt x="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0"/>
            <p:cNvSpPr/>
            <p:nvPr/>
          </p:nvSpPr>
          <p:spPr>
            <a:xfrm>
              <a:off x="1191945" y="408550"/>
              <a:ext cx="378023" cy="149699"/>
            </a:xfrm>
            <a:custGeom>
              <a:avLst/>
              <a:gdLst/>
              <a:ahLst/>
              <a:cxnLst/>
              <a:rect l="l" t="t" r="r" b="b"/>
              <a:pathLst>
                <a:path w="8611" h="3410" extrusionOk="0">
                  <a:moveTo>
                    <a:pt x="1" y="0"/>
                  </a:moveTo>
                  <a:lnTo>
                    <a:pt x="1" y="0"/>
                  </a:lnTo>
                  <a:cubicBezTo>
                    <a:pt x="1" y="0"/>
                    <a:pt x="25" y="45"/>
                    <a:pt x="76" y="127"/>
                  </a:cubicBezTo>
                  <a:cubicBezTo>
                    <a:pt x="127" y="208"/>
                    <a:pt x="198" y="327"/>
                    <a:pt x="297" y="474"/>
                  </a:cubicBezTo>
                  <a:cubicBezTo>
                    <a:pt x="494" y="769"/>
                    <a:pt x="790" y="1184"/>
                    <a:pt x="1191" y="1640"/>
                  </a:cubicBezTo>
                  <a:cubicBezTo>
                    <a:pt x="1290" y="1755"/>
                    <a:pt x="1399" y="1875"/>
                    <a:pt x="1511" y="1994"/>
                  </a:cubicBezTo>
                  <a:cubicBezTo>
                    <a:pt x="1569" y="2052"/>
                    <a:pt x="1627" y="2113"/>
                    <a:pt x="1685" y="2174"/>
                  </a:cubicBezTo>
                  <a:cubicBezTo>
                    <a:pt x="1746" y="2232"/>
                    <a:pt x="1808" y="2293"/>
                    <a:pt x="1875" y="2351"/>
                  </a:cubicBezTo>
                  <a:cubicBezTo>
                    <a:pt x="1946" y="2408"/>
                    <a:pt x="2021" y="2460"/>
                    <a:pt x="2110" y="2497"/>
                  </a:cubicBezTo>
                  <a:cubicBezTo>
                    <a:pt x="2182" y="2525"/>
                    <a:pt x="2260" y="2541"/>
                    <a:pt x="2340" y="2541"/>
                  </a:cubicBezTo>
                  <a:cubicBezTo>
                    <a:pt x="2358" y="2541"/>
                    <a:pt x="2377" y="2540"/>
                    <a:pt x="2395" y="2538"/>
                  </a:cubicBezTo>
                  <a:cubicBezTo>
                    <a:pt x="2494" y="2524"/>
                    <a:pt x="2599" y="2484"/>
                    <a:pt x="2668" y="2402"/>
                  </a:cubicBezTo>
                  <a:cubicBezTo>
                    <a:pt x="2739" y="2320"/>
                    <a:pt x="2770" y="2215"/>
                    <a:pt x="2777" y="2113"/>
                  </a:cubicBezTo>
                  <a:cubicBezTo>
                    <a:pt x="2780" y="2072"/>
                    <a:pt x="2780" y="2031"/>
                    <a:pt x="2780" y="1990"/>
                  </a:cubicBezTo>
                  <a:lnTo>
                    <a:pt x="2777" y="1980"/>
                  </a:lnTo>
                  <a:lnTo>
                    <a:pt x="2777" y="1977"/>
                  </a:lnTo>
                  <a:lnTo>
                    <a:pt x="2777" y="1970"/>
                  </a:lnTo>
                  <a:lnTo>
                    <a:pt x="2777" y="1959"/>
                  </a:lnTo>
                  <a:cubicBezTo>
                    <a:pt x="2777" y="1964"/>
                    <a:pt x="2780" y="1964"/>
                    <a:pt x="2783" y="1967"/>
                  </a:cubicBezTo>
                  <a:lnTo>
                    <a:pt x="2783" y="1973"/>
                  </a:lnTo>
                  <a:lnTo>
                    <a:pt x="2787" y="1977"/>
                  </a:lnTo>
                  <a:lnTo>
                    <a:pt x="2787" y="1980"/>
                  </a:lnTo>
                  <a:lnTo>
                    <a:pt x="2817" y="2021"/>
                  </a:lnTo>
                  <a:cubicBezTo>
                    <a:pt x="2828" y="2035"/>
                    <a:pt x="2838" y="2052"/>
                    <a:pt x="2852" y="2066"/>
                  </a:cubicBezTo>
                  <a:cubicBezTo>
                    <a:pt x="2899" y="2127"/>
                    <a:pt x="2946" y="2188"/>
                    <a:pt x="2998" y="2242"/>
                  </a:cubicBezTo>
                  <a:cubicBezTo>
                    <a:pt x="3100" y="2361"/>
                    <a:pt x="3209" y="2470"/>
                    <a:pt x="3328" y="2576"/>
                  </a:cubicBezTo>
                  <a:cubicBezTo>
                    <a:pt x="3389" y="2630"/>
                    <a:pt x="3447" y="2681"/>
                    <a:pt x="3511" y="2728"/>
                  </a:cubicBezTo>
                  <a:cubicBezTo>
                    <a:pt x="3573" y="2780"/>
                    <a:pt x="3637" y="2824"/>
                    <a:pt x="3706" y="2868"/>
                  </a:cubicBezTo>
                  <a:cubicBezTo>
                    <a:pt x="3736" y="2892"/>
                    <a:pt x="3770" y="2912"/>
                    <a:pt x="3804" y="2933"/>
                  </a:cubicBezTo>
                  <a:cubicBezTo>
                    <a:pt x="3838" y="2956"/>
                    <a:pt x="3872" y="2977"/>
                    <a:pt x="3906" y="2997"/>
                  </a:cubicBezTo>
                  <a:lnTo>
                    <a:pt x="4012" y="3055"/>
                  </a:lnTo>
                  <a:lnTo>
                    <a:pt x="4120" y="3110"/>
                  </a:lnTo>
                  <a:cubicBezTo>
                    <a:pt x="4138" y="3120"/>
                    <a:pt x="4155" y="3130"/>
                    <a:pt x="4175" y="3137"/>
                  </a:cubicBezTo>
                  <a:lnTo>
                    <a:pt x="4232" y="3164"/>
                  </a:lnTo>
                  <a:cubicBezTo>
                    <a:pt x="4270" y="3181"/>
                    <a:pt x="4307" y="3198"/>
                    <a:pt x="4345" y="3215"/>
                  </a:cubicBezTo>
                  <a:cubicBezTo>
                    <a:pt x="4423" y="3242"/>
                    <a:pt x="4498" y="3276"/>
                    <a:pt x="4576" y="3300"/>
                  </a:cubicBezTo>
                  <a:cubicBezTo>
                    <a:pt x="4654" y="3327"/>
                    <a:pt x="4736" y="3347"/>
                    <a:pt x="4814" y="3368"/>
                  </a:cubicBezTo>
                  <a:cubicBezTo>
                    <a:pt x="4896" y="3392"/>
                    <a:pt x="4978" y="3405"/>
                    <a:pt x="5063" y="3409"/>
                  </a:cubicBezTo>
                  <a:cubicBezTo>
                    <a:pt x="5074" y="3409"/>
                    <a:pt x="5086" y="3409"/>
                    <a:pt x="5097" y="3409"/>
                  </a:cubicBezTo>
                  <a:cubicBezTo>
                    <a:pt x="5174" y="3409"/>
                    <a:pt x="5251" y="3397"/>
                    <a:pt x="5325" y="3361"/>
                  </a:cubicBezTo>
                  <a:cubicBezTo>
                    <a:pt x="5410" y="3324"/>
                    <a:pt x="5477" y="3249"/>
                    <a:pt x="5512" y="3160"/>
                  </a:cubicBezTo>
                  <a:cubicBezTo>
                    <a:pt x="5543" y="3075"/>
                    <a:pt x="5543" y="2984"/>
                    <a:pt x="5532" y="2902"/>
                  </a:cubicBezTo>
                  <a:cubicBezTo>
                    <a:pt x="5525" y="2882"/>
                    <a:pt x="5522" y="2862"/>
                    <a:pt x="5515" y="2841"/>
                  </a:cubicBezTo>
                  <a:lnTo>
                    <a:pt x="5508" y="2813"/>
                  </a:lnTo>
                  <a:lnTo>
                    <a:pt x="5508" y="2807"/>
                  </a:lnTo>
                  <a:lnTo>
                    <a:pt x="5505" y="2804"/>
                  </a:lnTo>
                  <a:lnTo>
                    <a:pt x="5505" y="2800"/>
                  </a:lnTo>
                  <a:lnTo>
                    <a:pt x="5502" y="2800"/>
                  </a:lnTo>
                  <a:lnTo>
                    <a:pt x="5502" y="2796"/>
                  </a:lnTo>
                  <a:lnTo>
                    <a:pt x="5505" y="2800"/>
                  </a:lnTo>
                  <a:lnTo>
                    <a:pt x="5512" y="2800"/>
                  </a:lnTo>
                  <a:cubicBezTo>
                    <a:pt x="5525" y="2807"/>
                    <a:pt x="5539" y="2813"/>
                    <a:pt x="5549" y="2817"/>
                  </a:cubicBezTo>
                  <a:cubicBezTo>
                    <a:pt x="5570" y="2827"/>
                    <a:pt x="5587" y="2834"/>
                    <a:pt x="5604" y="2841"/>
                  </a:cubicBezTo>
                  <a:cubicBezTo>
                    <a:pt x="5678" y="2871"/>
                    <a:pt x="5747" y="2898"/>
                    <a:pt x="5818" y="2923"/>
                  </a:cubicBezTo>
                  <a:cubicBezTo>
                    <a:pt x="6182" y="3052"/>
                    <a:pt x="6549" y="3123"/>
                    <a:pt x="6903" y="3140"/>
                  </a:cubicBezTo>
                  <a:cubicBezTo>
                    <a:pt x="6984" y="3145"/>
                    <a:pt x="7065" y="3148"/>
                    <a:pt x="7145" y="3148"/>
                  </a:cubicBezTo>
                  <a:cubicBezTo>
                    <a:pt x="7236" y="3148"/>
                    <a:pt x="7326" y="3144"/>
                    <a:pt x="7413" y="3137"/>
                  </a:cubicBezTo>
                  <a:cubicBezTo>
                    <a:pt x="7580" y="3123"/>
                    <a:pt x="7740" y="3096"/>
                    <a:pt x="7886" y="3052"/>
                  </a:cubicBezTo>
                  <a:cubicBezTo>
                    <a:pt x="8036" y="3008"/>
                    <a:pt x="8171" y="2939"/>
                    <a:pt x="8284" y="2851"/>
                  </a:cubicBezTo>
                  <a:cubicBezTo>
                    <a:pt x="8396" y="2760"/>
                    <a:pt x="8482" y="2650"/>
                    <a:pt x="8536" y="2535"/>
                  </a:cubicBezTo>
                  <a:cubicBezTo>
                    <a:pt x="8590" y="2422"/>
                    <a:pt x="8611" y="2300"/>
                    <a:pt x="8600" y="2191"/>
                  </a:cubicBezTo>
                  <a:cubicBezTo>
                    <a:pt x="8600" y="2164"/>
                    <a:pt x="8594" y="2137"/>
                    <a:pt x="8587" y="2110"/>
                  </a:cubicBezTo>
                  <a:cubicBezTo>
                    <a:pt x="8580" y="2086"/>
                    <a:pt x="8576" y="2058"/>
                    <a:pt x="8563" y="2038"/>
                  </a:cubicBezTo>
                  <a:cubicBezTo>
                    <a:pt x="8546" y="1990"/>
                    <a:pt x="8522" y="1950"/>
                    <a:pt x="8495" y="1912"/>
                  </a:cubicBezTo>
                  <a:cubicBezTo>
                    <a:pt x="8441" y="1841"/>
                    <a:pt x="8376" y="1786"/>
                    <a:pt x="8318" y="1752"/>
                  </a:cubicBezTo>
                  <a:cubicBezTo>
                    <a:pt x="8257" y="1719"/>
                    <a:pt x="8199" y="1705"/>
                    <a:pt x="8151" y="1698"/>
                  </a:cubicBezTo>
                  <a:cubicBezTo>
                    <a:pt x="8127" y="1694"/>
                    <a:pt x="8107" y="1691"/>
                    <a:pt x="8087" y="1691"/>
                  </a:cubicBezTo>
                  <a:cubicBezTo>
                    <a:pt x="8069" y="1694"/>
                    <a:pt x="8056" y="1694"/>
                    <a:pt x="8042" y="1694"/>
                  </a:cubicBezTo>
                  <a:cubicBezTo>
                    <a:pt x="8019" y="1701"/>
                    <a:pt x="8005" y="1701"/>
                    <a:pt x="8005" y="1701"/>
                  </a:cubicBezTo>
                  <a:cubicBezTo>
                    <a:pt x="8005" y="1701"/>
                    <a:pt x="8019" y="1701"/>
                    <a:pt x="8042" y="1698"/>
                  </a:cubicBezTo>
                  <a:cubicBezTo>
                    <a:pt x="8056" y="1694"/>
                    <a:pt x="8069" y="1694"/>
                    <a:pt x="8087" y="1694"/>
                  </a:cubicBezTo>
                  <a:cubicBezTo>
                    <a:pt x="8107" y="1694"/>
                    <a:pt x="8127" y="1698"/>
                    <a:pt x="8151" y="1701"/>
                  </a:cubicBezTo>
                  <a:cubicBezTo>
                    <a:pt x="8196" y="1711"/>
                    <a:pt x="8253" y="1728"/>
                    <a:pt x="8311" y="1766"/>
                  </a:cubicBezTo>
                  <a:cubicBezTo>
                    <a:pt x="8369" y="1800"/>
                    <a:pt x="8427" y="1854"/>
                    <a:pt x="8478" y="1926"/>
                  </a:cubicBezTo>
                  <a:cubicBezTo>
                    <a:pt x="8502" y="1964"/>
                    <a:pt x="8526" y="2000"/>
                    <a:pt x="8539" y="2048"/>
                  </a:cubicBezTo>
                  <a:cubicBezTo>
                    <a:pt x="8549" y="2069"/>
                    <a:pt x="8553" y="2093"/>
                    <a:pt x="8559" y="2116"/>
                  </a:cubicBezTo>
                  <a:cubicBezTo>
                    <a:pt x="8563" y="2140"/>
                    <a:pt x="8567" y="2168"/>
                    <a:pt x="8567" y="2191"/>
                  </a:cubicBezTo>
                  <a:cubicBezTo>
                    <a:pt x="8573" y="2297"/>
                    <a:pt x="8549" y="2408"/>
                    <a:pt x="8495" y="2518"/>
                  </a:cubicBezTo>
                  <a:cubicBezTo>
                    <a:pt x="8441" y="2623"/>
                    <a:pt x="8355" y="2725"/>
                    <a:pt x="8250" y="2804"/>
                  </a:cubicBezTo>
                  <a:cubicBezTo>
                    <a:pt x="8141" y="2885"/>
                    <a:pt x="8012" y="2946"/>
                    <a:pt x="7869" y="2987"/>
                  </a:cubicBezTo>
                  <a:cubicBezTo>
                    <a:pt x="7726" y="3028"/>
                    <a:pt x="7570" y="3052"/>
                    <a:pt x="7410" y="3062"/>
                  </a:cubicBezTo>
                  <a:cubicBezTo>
                    <a:pt x="7340" y="3066"/>
                    <a:pt x="7270" y="3068"/>
                    <a:pt x="7200" y="3068"/>
                  </a:cubicBezTo>
                  <a:cubicBezTo>
                    <a:pt x="7104" y="3068"/>
                    <a:pt x="7006" y="3064"/>
                    <a:pt x="6906" y="3058"/>
                  </a:cubicBezTo>
                  <a:cubicBezTo>
                    <a:pt x="6563" y="3031"/>
                    <a:pt x="6206" y="2960"/>
                    <a:pt x="5852" y="2831"/>
                  </a:cubicBezTo>
                  <a:cubicBezTo>
                    <a:pt x="5780" y="2807"/>
                    <a:pt x="5712" y="2780"/>
                    <a:pt x="5645" y="2749"/>
                  </a:cubicBezTo>
                  <a:cubicBezTo>
                    <a:pt x="5628" y="2742"/>
                    <a:pt x="5607" y="2735"/>
                    <a:pt x="5590" y="2725"/>
                  </a:cubicBezTo>
                  <a:lnTo>
                    <a:pt x="5563" y="2715"/>
                  </a:lnTo>
                  <a:lnTo>
                    <a:pt x="5546" y="2708"/>
                  </a:lnTo>
                  <a:lnTo>
                    <a:pt x="5522" y="2694"/>
                  </a:lnTo>
                  <a:cubicBezTo>
                    <a:pt x="5485" y="2678"/>
                    <a:pt x="5450" y="2661"/>
                    <a:pt x="5413" y="2640"/>
                  </a:cubicBezTo>
                  <a:cubicBezTo>
                    <a:pt x="5375" y="2623"/>
                    <a:pt x="5339" y="2603"/>
                    <a:pt x="5298" y="2582"/>
                  </a:cubicBezTo>
                  <a:lnTo>
                    <a:pt x="5298" y="2582"/>
                  </a:lnTo>
                  <a:cubicBezTo>
                    <a:pt x="5314" y="2620"/>
                    <a:pt x="5325" y="2647"/>
                    <a:pt x="5342" y="2684"/>
                  </a:cubicBezTo>
                  <a:cubicBezTo>
                    <a:pt x="5359" y="2719"/>
                    <a:pt x="5372" y="2755"/>
                    <a:pt x="5383" y="2790"/>
                  </a:cubicBezTo>
                  <a:lnTo>
                    <a:pt x="5400" y="2837"/>
                  </a:lnTo>
                  <a:lnTo>
                    <a:pt x="5403" y="2848"/>
                  </a:lnTo>
                  <a:lnTo>
                    <a:pt x="5403" y="2854"/>
                  </a:lnTo>
                  <a:lnTo>
                    <a:pt x="5406" y="2868"/>
                  </a:lnTo>
                  <a:cubicBezTo>
                    <a:pt x="5410" y="2885"/>
                    <a:pt x="5413" y="2902"/>
                    <a:pt x="5416" y="2919"/>
                  </a:cubicBezTo>
                  <a:cubicBezTo>
                    <a:pt x="5427" y="2991"/>
                    <a:pt x="5427" y="3062"/>
                    <a:pt x="5403" y="3120"/>
                  </a:cubicBezTo>
                  <a:cubicBezTo>
                    <a:pt x="5379" y="3181"/>
                    <a:pt x="5334" y="3232"/>
                    <a:pt x="5273" y="3259"/>
                  </a:cubicBezTo>
                  <a:cubicBezTo>
                    <a:pt x="5223" y="3286"/>
                    <a:pt x="5159" y="3297"/>
                    <a:pt x="5095" y="3297"/>
                  </a:cubicBezTo>
                  <a:cubicBezTo>
                    <a:pt x="5086" y="3297"/>
                    <a:pt x="5078" y="3297"/>
                    <a:pt x="5069" y="3297"/>
                  </a:cubicBezTo>
                  <a:cubicBezTo>
                    <a:pt x="4995" y="3293"/>
                    <a:pt x="4916" y="3280"/>
                    <a:pt x="4841" y="3262"/>
                  </a:cubicBezTo>
                  <a:cubicBezTo>
                    <a:pt x="4767" y="3239"/>
                    <a:pt x="4689" y="3222"/>
                    <a:pt x="4614" y="3195"/>
                  </a:cubicBezTo>
                  <a:cubicBezTo>
                    <a:pt x="4535" y="3171"/>
                    <a:pt x="4461" y="3140"/>
                    <a:pt x="4386" y="3110"/>
                  </a:cubicBezTo>
                  <a:cubicBezTo>
                    <a:pt x="4351" y="3096"/>
                    <a:pt x="4314" y="3079"/>
                    <a:pt x="4277" y="3062"/>
                  </a:cubicBezTo>
                  <a:lnTo>
                    <a:pt x="4222" y="3038"/>
                  </a:lnTo>
                  <a:cubicBezTo>
                    <a:pt x="4205" y="3028"/>
                    <a:pt x="4185" y="3021"/>
                    <a:pt x="4168" y="3011"/>
                  </a:cubicBezTo>
                  <a:lnTo>
                    <a:pt x="4066" y="2960"/>
                  </a:lnTo>
                  <a:lnTo>
                    <a:pt x="3964" y="2902"/>
                  </a:lnTo>
                  <a:cubicBezTo>
                    <a:pt x="3930" y="2882"/>
                    <a:pt x="3896" y="2862"/>
                    <a:pt x="3862" y="2841"/>
                  </a:cubicBezTo>
                  <a:cubicBezTo>
                    <a:pt x="3831" y="2821"/>
                    <a:pt x="3797" y="2800"/>
                    <a:pt x="3763" y="2780"/>
                  </a:cubicBezTo>
                  <a:cubicBezTo>
                    <a:pt x="3702" y="2735"/>
                    <a:pt x="3637" y="2691"/>
                    <a:pt x="3576" y="2644"/>
                  </a:cubicBezTo>
                  <a:cubicBezTo>
                    <a:pt x="3515" y="2596"/>
                    <a:pt x="3457" y="2548"/>
                    <a:pt x="3400" y="2497"/>
                  </a:cubicBezTo>
                  <a:cubicBezTo>
                    <a:pt x="3284" y="2395"/>
                    <a:pt x="3175" y="2290"/>
                    <a:pt x="3076" y="2174"/>
                  </a:cubicBezTo>
                  <a:cubicBezTo>
                    <a:pt x="3025" y="2119"/>
                    <a:pt x="2981" y="2061"/>
                    <a:pt x="2933" y="2004"/>
                  </a:cubicBezTo>
                  <a:cubicBezTo>
                    <a:pt x="2923" y="1987"/>
                    <a:pt x="2910" y="1973"/>
                    <a:pt x="2899" y="1959"/>
                  </a:cubicBezTo>
                  <a:lnTo>
                    <a:pt x="2865" y="1909"/>
                  </a:lnTo>
                  <a:cubicBezTo>
                    <a:pt x="2844" y="1878"/>
                    <a:pt x="2821" y="1851"/>
                    <a:pt x="2800" y="1813"/>
                  </a:cubicBezTo>
                  <a:lnTo>
                    <a:pt x="2770" y="1763"/>
                  </a:lnTo>
                  <a:lnTo>
                    <a:pt x="2739" y="1719"/>
                  </a:lnTo>
                  <a:cubicBezTo>
                    <a:pt x="2719" y="1722"/>
                    <a:pt x="2698" y="1722"/>
                    <a:pt x="2681" y="1725"/>
                  </a:cubicBezTo>
                  <a:cubicBezTo>
                    <a:pt x="2675" y="1732"/>
                    <a:pt x="2665" y="1742"/>
                    <a:pt x="2634" y="1759"/>
                  </a:cubicBezTo>
                  <a:cubicBezTo>
                    <a:pt x="2640" y="1783"/>
                    <a:pt x="2644" y="1804"/>
                    <a:pt x="2651" y="1827"/>
                  </a:cubicBezTo>
                  <a:cubicBezTo>
                    <a:pt x="2654" y="1851"/>
                    <a:pt x="2657" y="1871"/>
                    <a:pt x="2661" y="1892"/>
                  </a:cubicBezTo>
                  <a:cubicBezTo>
                    <a:pt x="2665" y="1912"/>
                    <a:pt x="2668" y="1932"/>
                    <a:pt x="2671" y="1953"/>
                  </a:cubicBezTo>
                  <a:cubicBezTo>
                    <a:pt x="2671" y="1959"/>
                    <a:pt x="2671" y="1970"/>
                    <a:pt x="2675" y="1980"/>
                  </a:cubicBezTo>
                  <a:lnTo>
                    <a:pt x="2675" y="1997"/>
                  </a:lnTo>
                  <a:cubicBezTo>
                    <a:pt x="2678" y="2035"/>
                    <a:pt x="2678" y="2072"/>
                    <a:pt x="2678" y="2106"/>
                  </a:cubicBezTo>
                  <a:cubicBezTo>
                    <a:pt x="2675" y="2195"/>
                    <a:pt x="2648" y="2276"/>
                    <a:pt x="2596" y="2341"/>
                  </a:cubicBezTo>
                  <a:cubicBezTo>
                    <a:pt x="2546" y="2402"/>
                    <a:pt x="2467" y="2439"/>
                    <a:pt x="2386" y="2453"/>
                  </a:cubicBezTo>
                  <a:cubicBezTo>
                    <a:pt x="2368" y="2455"/>
                    <a:pt x="2350" y="2457"/>
                    <a:pt x="2332" y="2457"/>
                  </a:cubicBezTo>
                  <a:cubicBezTo>
                    <a:pt x="2267" y="2457"/>
                    <a:pt x="2202" y="2443"/>
                    <a:pt x="2141" y="2422"/>
                  </a:cubicBezTo>
                  <a:cubicBezTo>
                    <a:pt x="2062" y="2392"/>
                    <a:pt x="1991" y="2344"/>
                    <a:pt x="1923" y="2293"/>
                  </a:cubicBezTo>
                  <a:cubicBezTo>
                    <a:pt x="1858" y="2239"/>
                    <a:pt x="1797" y="2181"/>
                    <a:pt x="1736" y="2123"/>
                  </a:cubicBezTo>
                  <a:cubicBezTo>
                    <a:pt x="1674" y="2066"/>
                    <a:pt x="1613" y="2008"/>
                    <a:pt x="1559" y="1950"/>
                  </a:cubicBezTo>
                  <a:cubicBezTo>
                    <a:pt x="1443" y="1834"/>
                    <a:pt x="1334" y="1719"/>
                    <a:pt x="1232" y="1606"/>
                  </a:cubicBezTo>
                  <a:cubicBezTo>
                    <a:pt x="824" y="1157"/>
                    <a:pt x="514" y="755"/>
                    <a:pt x="310" y="463"/>
                  </a:cubicBezTo>
                  <a:cubicBezTo>
                    <a:pt x="208" y="320"/>
                    <a:pt x="130" y="204"/>
                    <a:pt x="79" y="123"/>
                  </a:cubicBezTo>
                  <a:cubicBezTo>
                    <a:pt x="28"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0"/>
            <p:cNvSpPr/>
            <p:nvPr/>
          </p:nvSpPr>
          <p:spPr>
            <a:xfrm>
              <a:off x="1473306" y="419526"/>
              <a:ext cx="59177" cy="52460"/>
            </a:xfrm>
            <a:custGeom>
              <a:avLst/>
              <a:gdLst/>
              <a:ahLst/>
              <a:cxnLst/>
              <a:rect l="l" t="t" r="r" b="b"/>
              <a:pathLst>
                <a:path w="1348" h="1195" extrusionOk="0">
                  <a:moveTo>
                    <a:pt x="630" y="1"/>
                  </a:moveTo>
                  <a:cubicBezTo>
                    <a:pt x="555" y="1"/>
                    <a:pt x="478" y="12"/>
                    <a:pt x="402" y="36"/>
                  </a:cubicBezTo>
                  <a:cubicBezTo>
                    <a:pt x="334" y="56"/>
                    <a:pt x="266" y="87"/>
                    <a:pt x="201" y="131"/>
                  </a:cubicBezTo>
                  <a:cubicBezTo>
                    <a:pt x="140" y="175"/>
                    <a:pt x="82" y="237"/>
                    <a:pt x="52" y="312"/>
                  </a:cubicBezTo>
                  <a:cubicBezTo>
                    <a:pt x="18" y="387"/>
                    <a:pt x="7" y="464"/>
                    <a:pt x="4" y="543"/>
                  </a:cubicBezTo>
                  <a:cubicBezTo>
                    <a:pt x="1" y="621"/>
                    <a:pt x="11" y="700"/>
                    <a:pt x="32" y="775"/>
                  </a:cubicBezTo>
                  <a:cubicBezTo>
                    <a:pt x="55" y="849"/>
                    <a:pt x="89" y="921"/>
                    <a:pt x="140" y="985"/>
                  </a:cubicBezTo>
                  <a:cubicBezTo>
                    <a:pt x="188" y="1047"/>
                    <a:pt x="249" y="1101"/>
                    <a:pt x="321" y="1138"/>
                  </a:cubicBezTo>
                  <a:cubicBezTo>
                    <a:pt x="393" y="1175"/>
                    <a:pt x="474" y="1195"/>
                    <a:pt x="555" y="1195"/>
                  </a:cubicBezTo>
                  <a:cubicBezTo>
                    <a:pt x="631" y="1195"/>
                    <a:pt x="706" y="1178"/>
                    <a:pt x="773" y="1142"/>
                  </a:cubicBezTo>
                  <a:cubicBezTo>
                    <a:pt x="844" y="1108"/>
                    <a:pt x="899" y="1047"/>
                    <a:pt x="936" y="982"/>
                  </a:cubicBezTo>
                  <a:cubicBezTo>
                    <a:pt x="971" y="918"/>
                    <a:pt x="987" y="846"/>
                    <a:pt x="984" y="775"/>
                  </a:cubicBezTo>
                  <a:cubicBezTo>
                    <a:pt x="987" y="740"/>
                    <a:pt x="977" y="703"/>
                    <a:pt x="971" y="673"/>
                  </a:cubicBezTo>
                  <a:cubicBezTo>
                    <a:pt x="957" y="638"/>
                    <a:pt x="943" y="607"/>
                    <a:pt x="922" y="580"/>
                  </a:cubicBezTo>
                  <a:cubicBezTo>
                    <a:pt x="885" y="526"/>
                    <a:pt x="831" y="485"/>
                    <a:pt x="779" y="461"/>
                  </a:cubicBezTo>
                  <a:cubicBezTo>
                    <a:pt x="729" y="434"/>
                    <a:pt x="671" y="417"/>
                    <a:pt x="616" y="417"/>
                  </a:cubicBezTo>
                  <a:cubicBezTo>
                    <a:pt x="558" y="417"/>
                    <a:pt x="504" y="441"/>
                    <a:pt x="470" y="478"/>
                  </a:cubicBezTo>
                  <a:cubicBezTo>
                    <a:pt x="440" y="519"/>
                    <a:pt x="426" y="563"/>
                    <a:pt x="423" y="604"/>
                  </a:cubicBezTo>
                  <a:cubicBezTo>
                    <a:pt x="419" y="645"/>
                    <a:pt x="426" y="682"/>
                    <a:pt x="436" y="713"/>
                  </a:cubicBezTo>
                  <a:cubicBezTo>
                    <a:pt x="460" y="778"/>
                    <a:pt x="501" y="815"/>
                    <a:pt x="535" y="829"/>
                  </a:cubicBezTo>
                  <a:cubicBezTo>
                    <a:pt x="552" y="836"/>
                    <a:pt x="562" y="836"/>
                    <a:pt x="572" y="836"/>
                  </a:cubicBezTo>
                  <a:cubicBezTo>
                    <a:pt x="566" y="832"/>
                    <a:pt x="552" y="829"/>
                    <a:pt x="538" y="822"/>
                  </a:cubicBezTo>
                  <a:cubicBezTo>
                    <a:pt x="508" y="805"/>
                    <a:pt x="473" y="767"/>
                    <a:pt x="460" y="706"/>
                  </a:cubicBezTo>
                  <a:cubicBezTo>
                    <a:pt x="450" y="679"/>
                    <a:pt x="450" y="645"/>
                    <a:pt x="453" y="607"/>
                  </a:cubicBezTo>
                  <a:cubicBezTo>
                    <a:pt x="460" y="574"/>
                    <a:pt x="477" y="536"/>
                    <a:pt x="504" y="509"/>
                  </a:cubicBezTo>
                  <a:cubicBezTo>
                    <a:pt x="529" y="484"/>
                    <a:pt x="564" y="471"/>
                    <a:pt x="601" y="471"/>
                  </a:cubicBezTo>
                  <a:cubicBezTo>
                    <a:pt x="605" y="471"/>
                    <a:pt x="609" y="471"/>
                    <a:pt x="613" y="472"/>
                  </a:cubicBezTo>
                  <a:cubicBezTo>
                    <a:pt x="657" y="475"/>
                    <a:pt x="705" y="495"/>
                    <a:pt x="749" y="519"/>
                  </a:cubicBezTo>
                  <a:cubicBezTo>
                    <a:pt x="790" y="546"/>
                    <a:pt x="831" y="580"/>
                    <a:pt x="858" y="624"/>
                  </a:cubicBezTo>
                  <a:cubicBezTo>
                    <a:pt x="872" y="645"/>
                    <a:pt x="878" y="669"/>
                    <a:pt x="885" y="696"/>
                  </a:cubicBezTo>
                  <a:cubicBezTo>
                    <a:pt x="892" y="720"/>
                    <a:pt x="895" y="747"/>
                    <a:pt x="892" y="775"/>
                  </a:cubicBezTo>
                  <a:cubicBezTo>
                    <a:pt x="889" y="883"/>
                    <a:pt x="828" y="999"/>
                    <a:pt x="726" y="1053"/>
                  </a:cubicBezTo>
                  <a:cubicBezTo>
                    <a:pt x="678" y="1078"/>
                    <a:pt x="622" y="1091"/>
                    <a:pt x="564" y="1091"/>
                  </a:cubicBezTo>
                  <a:cubicBezTo>
                    <a:pt x="497" y="1091"/>
                    <a:pt x="428" y="1074"/>
                    <a:pt x="368" y="1043"/>
                  </a:cubicBezTo>
                  <a:cubicBezTo>
                    <a:pt x="252" y="989"/>
                    <a:pt x="170" y="873"/>
                    <a:pt x="134" y="744"/>
                  </a:cubicBezTo>
                  <a:cubicBezTo>
                    <a:pt x="113" y="679"/>
                    <a:pt x="106" y="611"/>
                    <a:pt x="106" y="546"/>
                  </a:cubicBezTo>
                  <a:cubicBezTo>
                    <a:pt x="106" y="478"/>
                    <a:pt x="120" y="411"/>
                    <a:pt x="144" y="353"/>
                  </a:cubicBezTo>
                  <a:cubicBezTo>
                    <a:pt x="191" y="237"/>
                    <a:pt x="310" y="162"/>
                    <a:pt x="429" y="122"/>
                  </a:cubicBezTo>
                  <a:cubicBezTo>
                    <a:pt x="508" y="95"/>
                    <a:pt x="590" y="83"/>
                    <a:pt x="669" y="83"/>
                  </a:cubicBezTo>
                  <a:cubicBezTo>
                    <a:pt x="713" y="83"/>
                    <a:pt x="756" y="87"/>
                    <a:pt x="797" y="94"/>
                  </a:cubicBezTo>
                  <a:cubicBezTo>
                    <a:pt x="916" y="114"/>
                    <a:pt x="1021" y="166"/>
                    <a:pt x="1100" y="233"/>
                  </a:cubicBezTo>
                  <a:cubicBezTo>
                    <a:pt x="1181" y="298"/>
                    <a:pt x="1236" y="380"/>
                    <a:pt x="1273" y="458"/>
                  </a:cubicBezTo>
                  <a:cubicBezTo>
                    <a:pt x="1310" y="536"/>
                    <a:pt x="1327" y="611"/>
                    <a:pt x="1331" y="676"/>
                  </a:cubicBezTo>
                  <a:cubicBezTo>
                    <a:pt x="1338" y="737"/>
                    <a:pt x="1331" y="788"/>
                    <a:pt x="1327" y="822"/>
                  </a:cubicBezTo>
                  <a:cubicBezTo>
                    <a:pt x="1321" y="856"/>
                    <a:pt x="1317" y="873"/>
                    <a:pt x="1317" y="873"/>
                  </a:cubicBezTo>
                  <a:cubicBezTo>
                    <a:pt x="1317" y="873"/>
                    <a:pt x="1321" y="856"/>
                    <a:pt x="1331" y="822"/>
                  </a:cubicBezTo>
                  <a:cubicBezTo>
                    <a:pt x="1338" y="788"/>
                    <a:pt x="1348" y="740"/>
                    <a:pt x="1348" y="676"/>
                  </a:cubicBezTo>
                  <a:cubicBezTo>
                    <a:pt x="1348" y="611"/>
                    <a:pt x="1338" y="530"/>
                    <a:pt x="1307" y="444"/>
                  </a:cubicBezTo>
                  <a:cubicBezTo>
                    <a:pt x="1277" y="359"/>
                    <a:pt x="1222" y="268"/>
                    <a:pt x="1137" y="189"/>
                  </a:cubicBezTo>
                  <a:cubicBezTo>
                    <a:pt x="1055" y="111"/>
                    <a:pt x="939" y="50"/>
                    <a:pt x="814" y="23"/>
                  </a:cubicBezTo>
                  <a:cubicBezTo>
                    <a:pt x="755" y="9"/>
                    <a:pt x="693"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0"/>
            <p:cNvSpPr/>
            <p:nvPr/>
          </p:nvSpPr>
          <p:spPr>
            <a:xfrm>
              <a:off x="952422" y="311925"/>
              <a:ext cx="455638" cy="189692"/>
            </a:xfrm>
            <a:custGeom>
              <a:avLst/>
              <a:gdLst/>
              <a:ahLst/>
              <a:cxnLst/>
              <a:rect l="l" t="t" r="r" b="b"/>
              <a:pathLst>
                <a:path w="10379" h="4321" extrusionOk="0">
                  <a:moveTo>
                    <a:pt x="1232" y="1"/>
                  </a:moveTo>
                  <a:cubicBezTo>
                    <a:pt x="1174" y="1"/>
                    <a:pt x="1116" y="4"/>
                    <a:pt x="1062" y="4"/>
                  </a:cubicBezTo>
                  <a:lnTo>
                    <a:pt x="902" y="4"/>
                  </a:lnTo>
                  <a:cubicBezTo>
                    <a:pt x="851" y="4"/>
                    <a:pt x="800" y="4"/>
                    <a:pt x="753" y="7"/>
                  </a:cubicBezTo>
                  <a:cubicBezTo>
                    <a:pt x="657" y="14"/>
                    <a:pt x="572" y="17"/>
                    <a:pt x="494" y="21"/>
                  </a:cubicBezTo>
                  <a:cubicBezTo>
                    <a:pt x="412" y="25"/>
                    <a:pt x="345" y="31"/>
                    <a:pt x="283" y="38"/>
                  </a:cubicBezTo>
                  <a:cubicBezTo>
                    <a:pt x="222" y="45"/>
                    <a:pt x="171" y="51"/>
                    <a:pt x="130" y="55"/>
                  </a:cubicBezTo>
                  <a:cubicBezTo>
                    <a:pt x="45" y="62"/>
                    <a:pt x="1" y="65"/>
                    <a:pt x="1" y="65"/>
                  </a:cubicBezTo>
                  <a:cubicBezTo>
                    <a:pt x="1" y="65"/>
                    <a:pt x="45" y="69"/>
                    <a:pt x="130" y="69"/>
                  </a:cubicBezTo>
                  <a:lnTo>
                    <a:pt x="283" y="69"/>
                  </a:lnTo>
                  <a:cubicBezTo>
                    <a:pt x="345" y="72"/>
                    <a:pt x="416" y="72"/>
                    <a:pt x="494" y="75"/>
                  </a:cubicBezTo>
                  <a:cubicBezTo>
                    <a:pt x="572" y="78"/>
                    <a:pt x="657" y="82"/>
                    <a:pt x="753" y="86"/>
                  </a:cubicBezTo>
                  <a:cubicBezTo>
                    <a:pt x="800" y="89"/>
                    <a:pt x="847" y="92"/>
                    <a:pt x="899" y="96"/>
                  </a:cubicBezTo>
                  <a:cubicBezTo>
                    <a:pt x="949" y="103"/>
                    <a:pt x="1004" y="106"/>
                    <a:pt x="1055" y="109"/>
                  </a:cubicBezTo>
                  <a:cubicBezTo>
                    <a:pt x="1110" y="113"/>
                    <a:pt x="1167" y="119"/>
                    <a:pt x="1225" y="123"/>
                  </a:cubicBezTo>
                  <a:cubicBezTo>
                    <a:pt x="1283" y="130"/>
                    <a:pt x="1341" y="136"/>
                    <a:pt x="1402" y="144"/>
                  </a:cubicBezTo>
                  <a:cubicBezTo>
                    <a:pt x="1463" y="150"/>
                    <a:pt x="1524" y="157"/>
                    <a:pt x="1590" y="164"/>
                  </a:cubicBezTo>
                  <a:cubicBezTo>
                    <a:pt x="1651" y="171"/>
                    <a:pt x="1715" y="180"/>
                    <a:pt x="1783" y="191"/>
                  </a:cubicBezTo>
                  <a:cubicBezTo>
                    <a:pt x="2310" y="259"/>
                    <a:pt x="2923" y="392"/>
                    <a:pt x="3559" y="582"/>
                  </a:cubicBezTo>
                  <a:cubicBezTo>
                    <a:pt x="3637" y="606"/>
                    <a:pt x="3719" y="637"/>
                    <a:pt x="3797" y="661"/>
                  </a:cubicBezTo>
                  <a:cubicBezTo>
                    <a:pt x="3838" y="674"/>
                    <a:pt x="3879" y="687"/>
                    <a:pt x="3920" y="701"/>
                  </a:cubicBezTo>
                  <a:lnTo>
                    <a:pt x="3978" y="722"/>
                  </a:lnTo>
                  <a:lnTo>
                    <a:pt x="4039" y="742"/>
                  </a:lnTo>
                  <a:cubicBezTo>
                    <a:pt x="4198" y="803"/>
                    <a:pt x="4361" y="861"/>
                    <a:pt x="4521" y="929"/>
                  </a:cubicBezTo>
                  <a:cubicBezTo>
                    <a:pt x="4848" y="1055"/>
                    <a:pt x="5168" y="1212"/>
                    <a:pt x="5481" y="1372"/>
                  </a:cubicBezTo>
                  <a:cubicBezTo>
                    <a:pt x="5637" y="1457"/>
                    <a:pt x="5794" y="1535"/>
                    <a:pt x="5947" y="1630"/>
                  </a:cubicBezTo>
                  <a:cubicBezTo>
                    <a:pt x="6022" y="1674"/>
                    <a:pt x="6096" y="1719"/>
                    <a:pt x="6171" y="1763"/>
                  </a:cubicBezTo>
                  <a:cubicBezTo>
                    <a:pt x="6246" y="1810"/>
                    <a:pt x="6321" y="1858"/>
                    <a:pt x="6396" y="1902"/>
                  </a:cubicBezTo>
                  <a:cubicBezTo>
                    <a:pt x="6688" y="2092"/>
                    <a:pt x="6974" y="2287"/>
                    <a:pt x="7246" y="2480"/>
                  </a:cubicBezTo>
                  <a:cubicBezTo>
                    <a:pt x="7794" y="2868"/>
                    <a:pt x="8311" y="3232"/>
                    <a:pt x="8767" y="3521"/>
                  </a:cubicBezTo>
                  <a:cubicBezTo>
                    <a:pt x="9226" y="3810"/>
                    <a:pt x="9631" y="4011"/>
                    <a:pt x="9920" y="4137"/>
                  </a:cubicBezTo>
                  <a:cubicBezTo>
                    <a:pt x="9991" y="4168"/>
                    <a:pt x="10056" y="4198"/>
                    <a:pt x="10114" y="4218"/>
                  </a:cubicBezTo>
                  <a:cubicBezTo>
                    <a:pt x="10172" y="4239"/>
                    <a:pt x="10219" y="4259"/>
                    <a:pt x="10257" y="4273"/>
                  </a:cubicBezTo>
                  <a:cubicBezTo>
                    <a:pt x="10338" y="4303"/>
                    <a:pt x="10379" y="4320"/>
                    <a:pt x="10379" y="4320"/>
                  </a:cubicBezTo>
                  <a:cubicBezTo>
                    <a:pt x="10379" y="4320"/>
                    <a:pt x="10338" y="4300"/>
                    <a:pt x="10260" y="4267"/>
                  </a:cubicBezTo>
                  <a:cubicBezTo>
                    <a:pt x="10223" y="4246"/>
                    <a:pt x="10175" y="4226"/>
                    <a:pt x="10121" y="4198"/>
                  </a:cubicBezTo>
                  <a:cubicBezTo>
                    <a:pt x="10066" y="4174"/>
                    <a:pt x="10005" y="4140"/>
                    <a:pt x="9937" y="4103"/>
                  </a:cubicBezTo>
                  <a:cubicBezTo>
                    <a:pt x="9900" y="4086"/>
                    <a:pt x="9865" y="4066"/>
                    <a:pt x="9825" y="4045"/>
                  </a:cubicBezTo>
                  <a:cubicBezTo>
                    <a:pt x="9787" y="4025"/>
                    <a:pt x="9750" y="4001"/>
                    <a:pt x="9709" y="3977"/>
                  </a:cubicBezTo>
                  <a:cubicBezTo>
                    <a:pt x="9668" y="3953"/>
                    <a:pt x="9624" y="3929"/>
                    <a:pt x="9583" y="3906"/>
                  </a:cubicBezTo>
                  <a:cubicBezTo>
                    <a:pt x="9539" y="3879"/>
                    <a:pt x="9495" y="3848"/>
                    <a:pt x="9447" y="3821"/>
                  </a:cubicBezTo>
                  <a:cubicBezTo>
                    <a:pt x="9403" y="3790"/>
                    <a:pt x="9355" y="3763"/>
                    <a:pt x="9305" y="3729"/>
                  </a:cubicBezTo>
                  <a:cubicBezTo>
                    <a:pt x="9256" y="3698"/>
                    <a:pt x="9209" y="3664"/>
                    <a:pt x="9158" y="3630"/>
                  </a:cubicBezTo>
                  <a:cubicBezTo>
                    <a:pt x="9056" y="3562"/>
                    <a:pt x="8950" y="3487"/>
                    <a:pt x="8842" y="3413"/>
                  </a:cubicBezTo>
                  <a:cubicBezTo>
                    <a:pt x="8402" y="3103"/>
                    <a:pt x="7920" y="2705"/>
                    <a:pt x="7386" y="2293"/>
                  </a:cubicBezTo>
                  <a:cubicBezTo>
                    <a:pt x="7117" y="2089"/>
                    <a:pt x="6838" y="1879"/>
                    <a:pt x="6542" y="1678"/>
                  </a:cubicBezTo>
                  <a:cubicBezTo>
                    <a:pt x="6468" y="1630"/>
                    <a:pt x="6392" y="1579"/>
                    <a:pt x="6317" y="1532"/>
                  </a:cubicBezTo>
                  <a:cubicBezTo>
                    <a:pt x="6239" y="1483"/>
                    <a:pt x="6161" y="1439"/>
                    <a:pt x="6086" y="1392"/>
                  </a:cubicBezTo>
                  <a:cubicBezTo>
                    <a:pt x="5930" y="1296"/>
                    <a:pt x="5770" y="1212"/>
                    <a:pt x="5610" y="1123"/>
                  </a:cubicBezTo>
                  <a:cubicBezTo>
                    <a:pt x="5287" y="960"/>
                    <a:pt x="4957" y="807"/>
                    <a:pt x="4623" y="678"/>
                  </a:cubicBezTo>
                  <a:cubicBezTo>
                    <a:pt x="4457" y="609"/>
                    <a:pt x="4287" y="555"/>
                    <a:pt x="4124" y="497"/>
                  </a:cubicBezTo>
                  <a:lnTo>
                    <a:pt x="4062" y="477"/>
                  </a:lnTo>
                  <a:lnTo>
                    <a:pt x="3998" y="456"/>
                  </a:lnTo>
                  <a:cubicBezTo>
                    <a:pt x="3957" y="446"/>
                    <a:pt x="3916" y="433"/>
                    <a:pt x="3871" y="419"/>
                  </a:cubicBezTo>
                  <a:cubicBezTo>
                    <a:pt x="3790" y="395"/>
                    <a:pt x="3708" y="372"/>
                    <a:pt x="3626" y="348"/>
                  </a:cubicBezTo>
                  <a:cubicBezTo>
                    <a:pt x="2970" y="171"/>
                    <a:pt x="2341" y="78"/>
                    <a:pt x="1800" y="31"/>
                  </a:cubicBezTo>
                  <a:cubicBezTo>
                    <a:pt x="1732" y="28"/>
                    <a:pt x="1667" y="17"/>
                    <a:pt x="1603" y="14"/>
                  </a:cubicBezTo>
                  <a:cubicBezTo>
                    <a:pt x="1535" y="14"/>
                    <a:pt x="1474" y="11"/>
                    <a:pt x="1412" y="7"/>
                  </a:cubicBezTo>
                  <a:cubicBezTo>
                    <a:pt x="1351" y="7"/>
                    <a:pt x="1290" y="4"/>
                    <a:pt x="1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0"/>
            <p:cNvSpPr/>
            <p:nvPr/>
          </p:nvSpPr>
          <p:spPr>
            <a:xfrm>
              <a:off x="1184351" y="341953"/>
              <a:ext cx="219719" cy="139821"/>
            </a:xfrm>
            <a:custGeom>
              <a:avLst/>
              <a:gdLst/>
              <a:ahLst/>
              <a:cxnLst/>
              <a:rect l="l" t="t" r="r" b="b"/>
              <a:pathLst>
                <a:path w="5005" h="3185" extrusionOk="0">
                  <a:moveTo>
                    <a:pt x="1" y="0"/>
                  </a:moveTo>
                  <a:cubicBezTo>
                    <a:pt x="1" y="0"/>
                    <a:pt x="21" y="11"/>
                    <a:pt x="62" y="27"/>
                  </a:cubicBezTo>
                  <a:cubicBezTo>
                    <a:pt x="103" y="44"/>
                    <a:pt x="160" y="72"/>
                    <a:pt x="235" y="109"/>
                  </a:cubicBezTo>
                  <a:cubicBezTo>
                    <a:pt x="381" y="174"/>
                    <a:pt x="589" y="283"/>
                    <a:pt x="838" y="408"/>
                  </a:cubicBezTo>
                  <a:cubicBezTo>
                    <a:pt x="1086" y="534"/>
                    <a:pt x="1361" y="701"/>
                    <a:pt x="1654" y="888"/>
                  </a:cubicBezTo>
                  <a:cubicBezTo>
                    <a:pt x="1943" y="1075"/>
                    <a:pt x="2246" y="1286"/>
                    <a:pt x="2532" y="1517"/>
                  </a:cubicBezTo>
                  <a:cubicBezTo>
                    <a:pt x="2824" y="1746"/>
                    <a:pt x="3110" y="1983"/>
                    <a:pt x="3389" y="2198"/>
                  </a:cubicBezTo>
                  <a:cubicBezTo>
                    <a:pt x="3664" y="2415"/>
                    <a:pt x="3933" y="2606"/>
                    <a:pt x="4171" y="2759"/>
                  </a:cubicBezTo>
                  <a:cubicBezTo>
                    <a:pt x="4409" y="2912"/>
                    <a:pt x="4620" y="3018"/>
                    <a:pt x="4769" y="3085"/>
                  </a:cubicBezTo>
                  <a:cubicBezTo>
                    <a:pt x="4804" y="3103"/>
                    <a:pt x="4838" y="3116"/>
                    <a:pt x="4868" y="3129"/>
                  </a:cubicBezTo>
                  <a:cubicBezTo>
                    <a:pt x="4899" y="3140"/>
                    <a:pt x="4923" y="3150"/>
                    <a:pt x="4943" y="3160"/>
                  </a:cubicBezTo>
                  <a:cubicBezTo>
                    <a:pt x="4984" y="3178"/>
                    <a:pt x="5005" y="3184"/>
                    <a:pt x="5005" y="3184"/>
                  </a:cubicBezTo>
                  <a:cubicBezTo>
                    <a:pt x="5005" y="3184"/>
                    <a:pt x="4984" y="3174"/>
                    <a:pt x="4947" y="3154"/>
                  </a:cubicBezTo>
                  <a:cubicBezTo>
                    <a:pt x="4929" y="3140"/>
                    <a:pt x="4906" y="3126"/>
                    <a:pt x="4879" y="3113"/>
                  </a:cubicBezTo>
                  <a:cubicBezTo>
                    <a:pt x="4851" y="3096"/>
                    <a:pt x="4818" y="3079"/>
                    <a:pt x="4783" y="3055"/>
                  </a:cubicBezTo>
                  <a:cubicBezTo>
                    <a:pt x="4644" y="2974"/>
                    <a:pt x="4453" y="2837"/>
                    <a:pt x="4232" y="2671"/>
                  </a:cubicBezTo>
                  <a:cubicBezTo>
                    <a:pt x="4011" y="2501"/>
                    <a:pt x="3769" y="2286"/>
                    <a:pt x="3511" y="2052"/>
                  </a:cubicBezTo>
                  <a:cubicBezTo>
                    <a:pt x="3253" y="1817"/>
                    <a:pt x="2977" y="1565"/>
                    <a:pt x="2681" y="1327"/>
                  </a:cubicBezTo>
                  <a:cubicBezTo>
                    <a:pt x="2389" y="1093"/>
                    <a:pt x="2075" y="875"/>
                    <a:pt x="1766" y="701"/>
                  </a:cubicBezTo>
                  <a:cubicBezTo>
                    <a:pt x="1460" y="521"/>
                    <a:pt x="1157" y="388"/>
                    <a:pt x="895" y="279"/>
                  </a:cubicBezTo>
                  <a:cubicBezTo>
                    <a:pt x="637" y="170"/>
                    <a:pt x="409" y="109"/>
                    <a:pt x="249" y="61"/>
                  </a:cubicBezTo>
                  <a:cubicBezTo>
                    <a:pt x="171" y="41"/>
                    <a:pt x="109" y="27"/>
                    <a:pt x="65" y="17"/>
                  </a:cubicBezTo>
                  <a:cubicBezTo>
                    <a:pt x="24"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0"/>
            <p:cNvSpPr/>
            <p:nvPr/>
          </p:nvSpPr>
          <p:spPr>
            <a:xfrm>
              <a:off x="475439" y="690963"/>
              <a:ext cx="61416" cy="279116"/>
            </a:xfrm>
            <a:custGeom>
              <a:avLst/>
              <a:gdLst/>
              <a:ahLst/>
              <a:cxnLst/>
              <a:rect l="l" t="t" r="r" b="b"/>
              <a:pathLst>
                <a:path w="1399" h="6358" extrusionOk="0">
                  <a:moveTo>
                    <a:pt x="964" y="0"/>
                  </a:moveTo>
                  <a:cubicBezTo>
                    <a:pt x="964" y="0"/>
                    <a:pt x="950" y="21"/>
                    <a:pt x="923" y="62"/>
                  </a:cubicBezTo>
                  <a:cubicBezTo>
                    <a:pt x="895" y="106"/>
                    <a:pt x="851" y="164"/>
                    <a:pt x="800" y="241"/>
                  </a:cubicBezTo>
                  <a:cubicBezTo>
                    <a:pt x="705" y="401"/>
                    <a:pt x="559" y="629"/>
                    <a:pt x="426" y="925"/>
                  </a:cubicBezTo>
                  <a:cubicBezTo>
                    <a:pt x="395" y="1000"/>
                    <a:pt x="361" y="1075"/>
                    <a:pt x="331" y="1156"/>
                  </a:cubicBezTo>
                  <a:cubicBezTo>
                    <a:pt x="300" y="1241"/>
                    <a:pt x="266" y="1323"/>
                    <a:pt x="239" y="1415"/>
                  </a:cubicBezTo>
                  <a:cubicBezTo>
                    <a:pt x="177" y="1588"/>
                    <a:pt x="127" y="1783"/>
                    <a:pt x="89" y="1983"/>
                  </a:cubicBezTo>
                  <a:cubicBezTo>
                    <a:pt x="69" y="2082"/>
                    <a:pt x="52" y="2184"/>
                    <a:pt x="38" y="2290"/>
                  </a:cubicBezTo>
                  <a:cubicBezTo>
                    <a:pt x="21" y="2395"/>
                    <a:pt x="17" y="2500"/>
                    <a:pt x="8" y="2605"/>
                  </a:cubicBezTo>
                  <a:cubicBezTo>
                    <a:pt x="0" y="2823"/>
                    <a:pt x="0" y="3041"/>
                    <a:pt x="14" y="3259"/>
                  </a:cubicBezTo>
                  <a:cubicBezTo>
                    <a:pt x="35" y="3477"/>
                    <a:pt x="66" y="3695"/>
                    <a:pt x="106" y="3905"/>
                  </a:cubicBezTo>
                  <a:cubicBezTo>
                    <a:pt x="151" y="4113"/>
                    <a:pt x="201" y="4320"/>
                    <a:pt x="266" y="4514"/>
                  </a:cubicBezTo>
                  <a:cubicBezTo>
                    <a:pt x="392" y="4902"/>
                    <a:pt x="572" y="5242"/>
                    <a:pt x="735" y="5521"/>
                  </a:cubicBezTo>
                  <a:cubicBezTo>
                    <a:pt x="898" y="5800"/>
                    <a:pt x="1076" y="6004"/>
                    <a:pt x="1198" y="6147"/>
                  </a:cubicBezTo>
                  <a:cubicBezTo>
                    <a:pt x="1259" y="6218"/>
                    <a:pt x="1314" y="6266"/>
                    <a:pt x="1347" y="6303"/>
                  </a:cubicBezTo>
                  <a:cubicBezTo>
                    <a:pt x="1382" y="6337"/>
                    <a:pt x="1399" y="6358"/>
                    <a:pt x="1399" y="6358"/>
                  </a:cubicBezTo>
                  <a:cubicBezTo>
                    <a:pt x="1399" y="6358"/>
                    <a:pt x="1385" y="6334"/>
                    <a:pt x="1361" y="6293"/>
                  </a:cubicBezTo>
                  <a:cubicBezTo>
                    <a:pt x="1334" y="6249"/>
                    <a:pt x="1294" y="6188"/>
                    <a:pt x="1249" y="6106"/>
                  </a:cubicBezTo>
                  <a:cubicBezTo>
                    <a:pt x="1154" y="5949"/>
                    <a:pt x="1038" y="5711"/>
                    <a:pt x="909" y="5429"/>
                  </a:cubicBezTo>
                  <a:cubicBezTo>
                    <a:pt x="780" y="5144"/>
                    <a:pt x="667" y="4797"/>
                    <a:pt x="572" y="4422"/>
                  </a:cubicBezTo>
                  <a:cubicBezTo>
                    <a:pt x="528" y="4235"/>
                    <a:pt x="487" y="4042"/>
                    <a:pt x="457" y="3841"/>
                  </a:cubicBezTo>
                  <a:cubicBezTo>
                    <a:pt x="426" y="3643"/>
                    <a:pt x="402" y="3439"/>
                    <a:pt x="392" y="3232"/>
                  </a:cubicBezTo>
                  <a:cubicBezTo>
                    <a:pt x="378" y="3028"/>
                    <a:pt x="375" y="2823"/>
                    <a:pt x="378" y="2623"/>
                  </a:cubicBezTo>
                  <a:cubicBezTo>
                    <a:pt x="388" y="2422"/>
                    <a:pt x="395" y="2221"/>
                    <a:pt x="413" y="2031"/>
                  </a:cubicBezTo>
                  <a:cubicBezTo>
                    <a:pt x="419" y="1980"/>
                    <a:pt x="426" y="1935"/>
                    <a:pt x="429" y="1888"/>
                  </a:cubicBezTo>
                  <a:cubicBezTo>
                    <a:pt x="436" y="1841"/>
                    <a:pt x="440" y="1792"/>
                    <a:pt x="446" y="1748"/>
                  </a:cubicBezTo>
                  <a:cubicBezTo>
                    <a:pt x="453" y="1701"/>
                    <a:pt x="460" y="1654"/>
                    <a:pt x="466" y="1609"/>
                  </a:cubicBezTo>
                  <a:cubicBezTo>
                    <a:pt x="470" y="1565"/>
                    <a:pt x="480" y="1520"/>
                    <a:pt x="487" y="1476"/>
                  </a:cubicBezTo>
                  <a:cubicBezTo>
                    <a:pt x="501" y="1388"/>
                    <a:pt x="518" y="1303"/>
                    <a:pt x="535" y="1221"/>
                  </a:cubicBezTo>
                  <a:cubicBezTo>
                    <a:pt x="555" y="1139"/>
                    <a:pt x="576" y="1062"/>
                    <a:pt x="592" y="983"/>
                  </a:cubicBezTo>
                  <a:cubicBezTo>
                    <a:pt x="674" y="680"/>
                    <a:pt x="763" y="432"/>
                    <a:pt x="841" y="262"/>
                  </a:cubicBezTo>
                  <a:cubicBezTo>
                    <a:pt x="875" y="177"/>
                    <a:pt x="909" y="112"/>
                    <a:pt x="929" y="68"/>
                  </a:cubicBezTo>
                  <a:cubicBezTo>
                    <a:pt x="953" y="24"/>
                    <a:pt x="964" y="0"/>
                    <a:pt x="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0"/>
            <p:cNvSpPr/>
            <p:nvPr/>
          </p:nvSpPr>
          <p:spPr>
            <a:xfrm>
              <a:off x="451689" y="748297"/>
              <a:ext cx="17999" cy="125642"/>
            </a:xfrm>
            <a:custGeom>
              <a:avLst/>
              <a:gdLst/>
              <a:ahLst/>
              <a:cxnLst/>
              <a:rect l="l" t="t" r="r" b="b"/>
              <a:pathLst>
                <a:path w="410" h="2862" extrusionOk="0">
                  <a:moveTo>
                    <a:pt x="409" y="1"/>
                  </a:moveTo>
                  <a:lnTo>
                    <a:pt x="409" y="1"/>
                  </a:lnTo>
                  <a:cubicBezTo>
                    <a:pt x="409" y="1"/>
                    <a:pt x="389" y="41"/>
                    <a:pt x="351" y="112"/>
                  </a:cubicBezTo>
                  <a:cubicBezTo>
                    <a:pt x="334" y="150"/>
                    <a:pt x="310" y="194"/>
                    <a:pt x="287" y="246"/>
                  </a:cubicBezTo>
                  <a:cubicBezTo>
                    <a:pt x="276" y="272"/>
                    <a:pt x="263" y="299"/>
                    <a:pt x="249" y="327"/>
                  </a:cubicBezTo>
                  <a:cubicBezTo>
                    <a:pt x="239" y="357"/>
                    <a:pt x="225" y="388"/>
                    <a:pt x="215" y="422"/>
                  </a:cubicBezTo>
                  <a:cubicBezTo>
                    <a:pt x="167" y="552"/>
                    <a:pt x="113" y="708"/>
                    <a:pt x="72" y="881"/>
                  </a:cubicBezTo>
                  <a:cubicBezTo>
                    <a:pt x="31" y="1051"/>
                    <a:pt x="15" y="1242"/>
                    <a:pt x="4" y="1429"/>
                  </a:cubicBezTo>
                  <a:cubicBezTo>
                    <a:pt x="4" y="1524"/>
                    <a:pt x="1" y="1620"/>
                    <a:pt x="11" y="1711"/>
                  </a:cubicBezTo>
                  <a:cubicBezTo>
                    <a:pt x="18" y="1803"/>
                    <a:pt x="31" y="1895"/>
                    <a:pt x="48" y="1980"/>
                  </a:cubicBezTo>
                  <a:cubicBezTo>
                    <a:pt x="79" y="2153"/>
                    <a:pt x="137" y="2313"/>
                    <a:pt x="185" y="2442"/>
                  </a:cubicBezTo>
                  <a:cubicBezTo>
                    <a:pt x="194" y="2477"/>
                    <a:pt x="208" y="2507"/>
                    <a:pt x="222" y="2538"/>
                  </a:cubicBezTo>
                  <a:cubicBezTo>
                    <a:pt x="235" y="2565"/>
                    <a:pt x="249" y="2593"/>
                    <a:pt x="263" y="2620"/>
                  </a:cubicBezTo>
                  <a:cubicBezTo>
                    <a:pt x="276" y="2643"/>
                    <a:pt x="287" y="2667"/>
                    <a:pt x="300" y="2691"/>
                  </a:cubicBezTo>
                  <a:cubicBezTo>
                    <a:pt x="310" y="2711"/>
                    <a:pt x="324" y="2731"/>
                    <a:pt x="331" y="2749"/>
                  </a:cubicBezTo>
                  <a:cubicBezTo>
                    <a:pt x="375" y="2820"/>
                    <a:pt x="395" y="2861"/>
                    <a:pt x="395" y="2861"/>
                  </a:cubicBezTo>
                  <a:cubicBezTo>
                    <a:pt x="395" y="2861"/>
                    <a:pt x="389" y="2813"/>
                    <a:pt x="378" y="2736"/>
                  </a:cubicBezTo>
                  <a:cubicBezTo>
                    <a:pt x="372" y="2695"/>
                    <a:pt x="368" y="2647"/>
                    <a:pt x="365" y="2589"/>
                  </a:cubicBezTo>
                  <a:cubicBezTo>
                    <a:pt x="362" y="2562"/>
                    <a:pt x="358" y="2531"/>
                    <a:pt x="358" y="2500"/>
                  </a:cubicBezTo>
                  <a:cubicBezTo>
                    <a:pt x="354" y="2470"/>
                    <a:pt x="351" y="2439"/>
                    <a:pt x="348" y="2405"/>
                  </a:cubicBezTo>
                  <a:cubicBezTo>
                    <a:pt x="327" y="2273"/>
                    <a:pt x="327" y="2113"/>
                    <a:pt x="314" y="1949"/>
                  </a:cubicBezTo>
                  <a:cubicBezTo>
                    <a:pt x="314" y="1864"/>
                    <a:pt x="307" y="1780"/>
                    <a:pt x="304" y="1695"/>
                  </a:cubicBezTo>
                  <a:cubicBezTo>
                    <a:pt x="300" y="1606"/>
                    <a:pt x="296" y="1517"/>
                    <a:pt x="296" y="1429"/>
                  </a:cubicBezTo>
                  <a:cubicBezTo>
                    <a:pt x="290" y="1255"/>
                    <a:pt x="293" y="1078"/>
                    <a:pt x="300" y="912"/>
                  </a:cubicBezTo>
                  <a:cubicBezTo>
                    <a:pt x="310" y="745"/>
                    <a:pt x="310" y="585"/>
                    <a:pt x="334" y="453"/>
                  </a:cubicBezTo>
                  <a:cubicBezTo>
                    <a:pt x="337" y="419"/>
                    <a:pt x="341" y="384"/>
                    <a:pt x="348" y="354"/>
                  </a:cubicBezTo>
                  <a:cubicBezTo>
                    <a:pt x="351" y="323"/>
                    <a:pt x="354" y="296"/>
                    <a:pt x="362" y="266"/>
                  </a:cubicBezTo>
                  <a:cubicBezTo>
                    <a:pt x="365" y="238"/>
                    <a:pt x="368" y="214"/>
                    <a:pt x="372" y="191"/>
                  </a:cubicBezTo>
                  <a:cubicBezTo>
                    <a:pt x="375" y="167"/>
                    <a:pt x="378" y="143"/>
                    <a:pt x="385" y="126"/>
                  </a:cubicBezTo>
                  <a:cubicBezTo>
                    <a:pt x="398" y="45"/>
                    <a:pt x="409"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0"/>
            <p:cNvSpPr/>
            <p:nvPr/>
          </p:nvSpPr>
          <p:spPr>
            <a:xfrm>
              <a:off x="482902" y="1144150"/>
              <a:ext cx="215681" cy="240440"/>
            </a:xfrm>
            <a:custGeom>
              <a:avLst/>
              <a:gdLst/>
              <a:ahLst/>
              <a:cxnLst/>
              <a:rect l="l" t="t" r="r" b="b"/>
              <a:pathLst>
                <a:path w="4913" h="5477" extrusionOk="0">
                  <a:moveTo>
                    <a:pt x="1409" y="1"/>
                  </a:moveTo>
                  <a:cubicBezTo>
                    <a:pt x="1409" y="1"/>
                    <a:pt x="1402" y="5"/>
                    <a:pt x="1381" y="5"/>
                  </a:cubicBezTo>
                  <a:cubicBezTo>
                    <a:pt x="1365" y="5"/>
                    <a:pt x="1341" y="5"/>
                    <a:pt x="1307" y="11"/>
                  </a:cubicBezTo>
                  <a:cubicBezTo>
                    <a:pt x="1239" y="18"/>
                    <a:pt x="1137" y="35"/>
                    <a:pt x="1014" y="79"/>
                  </a:cubicBezTo>
                  <a:cubicBezTo>
                    <a:pt x="896" y="127"/>
                    <a:pt x="756" y="202"/>
                    <a:pt x="613" y="321"/>
                  </a:cubicBezTo>
                  <a:cubicBezTo>
                    <a:pt x="470" y="437"/>
                    <a:pt x="334" y="603"/>
                    <a:pt x="232" y="811"/>
                  </a:cubicBezTo>
                  <a:cubicBezTo>
                    <a:pt x="133" y="1015"/>
                    <a:pt x="62" y="1256"/>
                    <a:pt x="31" y="1518"/>
                  </a:cubicBezTo>
                  <a:cubicBezTo>
                    <a:pt x="1" y="1776"/>
                    <a:pt x="7" y="2052"/>
                    <a:pt x="48" y="2335"/>
                  </a:cubicBezTo>
                  <a:cubicBezTo>
                    <a:pt x="86" y="2613"/>
                    <a:pt x="157" y="2899"/>
                    <a:pt x="266" y="3178"/>
                  </a:cubicBezTo>
                  <a:cubicBezTo>
                    <a:pt x="375" y="3454"/>
                    <a:pt x="521" y="3720"/>
                    <a:pt x="695" y="3968"/>
                  </a:cubicBezTo>
                  <a:lnTo>
                    <a:pt x="763" y="4059"/>
                  </a:lnTo>
                  <a:cubicBezTo>
                    <a:pt x="783" y="4090"/>
                    <a:pt x="807" y="4117"/>
                    <a:pt x="830" y="4148"/>
                  </a:cubicBezTo>
                  <a:lnTo>
                    <a:pt x="902" y="4236"/>
                  </a:lnTo>
                  <a:lnTo>
                    <a:pt x="977" y="4321"/>
                  </a:lnTo>
                  <a:lnTo>
                    <a:pt x="1052" y="4403"/>
                  </a:lnTo>
                  <a:lnTo>
                    <a:pt x="1130" y="4484"/>
                  </a:lnTo>
                  <a:cubicBezTo>
                    <a:pt x="1157" y="4511"/>
                    <a:pt x="1185" y="4539"/>
                    <a:pt x="1212" y="4563"/>
                  </a:cubicBezTo>
                  <a:lnTo>
                    <a:pt x="1293" y="4638"/>
                  </a:lnTo>
                  <a:cubicBezTo>
                    <a:pt x="1518" y="4835"/>
                    <a:pt x="1763" y="5001"/>
                    <a:pt x="2014" y="5128"/>
                  </a:cubicBezTo>
                  <a:cubicBezTo>
                    <a:pt x="2270" y="5254"/>
                    <a:pt x="2529" y="5338"/>
                    <a:pt x="2780" y="5393"/>
                  </a:cubicBezTo>
                  <a:cubicBezTo>
                    <a:pt x="3031" y="5447"/>
                    <a:pt x="3273" y="5475"/>
                    <a:pt x="3498" y="5475"/>
                  </a:cubicBezTo>
                  <a:cubicBezTo>
                    <a:pt x="3513" y="5476"/>
                    <a:pt x="3529" y="5476"/>
                    <a:pt x="3544" y="5476"/>
                  </a:cubicBezTo>
                  <a:cubicBezTo>
                    <a:pt x="3583" y="5476"/>
                    <a:pt x="3622" y="5474"/>
                    <a:pt x="3661" y="5471"/>
                  </a:cubicBezTo>
                  <a:cubicBezTo>
                    <a:pt x="3688" y="5471"/>
                    <a:pt x="3712" y="5471"/>
                    <a:pt x="3739" y="5467"/>
                  </a:cubicBezTo>
                  <a:cubicBezTo>
                    <a:pt x="3766" y="5464"/>
                    <a:pt x="3790" y="5464"/>
                    <a:pt x="3814" y="5461"/>
                  </a:cubicBezTo>
                  <a:cubicBezTo>
                    <a:pt x="3865" y="5454"/>
                    <a:pt x="3916" y="5450"/>
                    <a:pt x="3964" y="5444"/>
                  </a:cubicBezTo>
                  <a:cubicBezTo>
                    <a:pt x="4011" y="5434"/>
                    <a:pt x="4055" y="5427"/>
                    <a:pt x="4100" y="5420"/>
                  </a:cubicBezTo>
                  <a:cubicBezTo>
                    <a:pt x="4144" y="5414"/>
                    <a:pt x="4185" y="5400"/>
                    <a:pt x="4226" y="5389"/>
                  </a:cubicBezTo>
                  <a:cubicBezTo>
                    <a:pt x="4267" y="5379"/>
                    <a:pt x="4307" y="5369"/>
                    <a:pt x="4345" y="5359"/>
                  </a:cubicBezTo>
                  <a:cubicBezTo>
                    <a:pt x="4419" y="5335"/>
                    <a:pt x="4488" y="5315"/>
                    <a:pt x="4549" y="5294"/>
                  </a:cubicBezTo>
                  <a:cubicBezTo>
                    <a:pt x="4606" y="5271"/>
                    <a:pt x="4661" y="5250"/>
                    <a:pt x="4705" y="5230"/>
                  </a:cubicBezTo>
                  <a:cubicBezTo>
                    <a:pt x="4753" y="5213"/>
                    <a:pt x="4787" y="5189"/>
                    <a:pt x="4821" y="5175"/>
                  </a:cubicBezTo>
                  <a:cubicBezTo>
                    <a:pt x="4879" y="5144"/>
                    <a:pt x="4912" y="5128"/>
                    <a:pt x="4912" y="5128"/>
                  </a:cubicBezTo>
                  <a:lnTo>
                    <a:pt x="4912" y="5128"/>
                  </a:lnTo>
                  <a:cubicBezTo>
                    <a:pt x="4912" y="5128"/>
                    <a:pt x="4879" y="5141"/>
                    <a:pt x="4814" y="5161"/>
                  </a:cubicBezTo>
                  <a:cubicBezTo>
                    <a:pt x="4780" y="5172"/>
                    <a:pt x="4743" y="5189"/>
                    <a:pt x="4695" y="5199"/>
                  </a:cubicBezTo>
                  <a:cubicBezTo>
                    <a:pt x="4647" y="5213"/>
                    <a:pt x="4593" y="5226"/>
                    <a:pt x="4532" y="5243"/>
                  </a:cubicBezTo>
                  <a:cubicBezTo>
                    <a:pt x="4342" y="5290"/>
                    <a:pt x="4083" y="5324"/>
                    <a:pt x="3779" y="5324"/>
                  </a:cubicBezTo>
                  <a:cubicBezTo>
                    <a:pt x="3691" y="5324"/>
                    <a:pt x="3599" y="5321"/>
                    <a:pt x="3504" y="5315"/>
                  </a:cubicBezTo>
                  <a:cubicBezTo>
                    <a:pt x="3080" y="5284"/>
                    <a:pt x="2593" y="5148"/>
                    <a:pt x="2137" y="4896"/>
                  </a:cubicBezTo>
                  <a:cubicBezTo>
                    <a:pt x="1909" y="4770"/>
                    <a:pt x="1688" y="4610"/>
                    <a:pt x="1488" y="4423"/>
                  </a:cubicBezTo>
                  <a:lnTo>
                    <a:pt x="1413" y="4355"/>
                  </a:lnTo>
                  <a:cubicBezTo>
                    <a:pt x="1389" y="4332"/>
                    <a:pt x="1365" y="4304"/>
                    <a:pt x="1341" y="4280"/>
                  </a:cubicBezTo>
                  <a:lnTo>
                    <a:pt x="1270" y="4205"/>
                  </a:lnTo>
                  <a:lnTo>
                    <a:pt x="1202" y="4128"/>
                  </a:lnTo>
                  <a:cubicBezTo>
                    <a:pt x="1177" y="4100"/>
                    <a:pt x="1154" y="4073"/>
                    <a:pt x="1133" y="4046"/>
                  </a:cubicBezTo>
                  <a:lnTo>
                    <a:pt x="1072" y="3964"/>
                  </a:lnTo>
                  <a:cubicBezTo>
                    <a:pt x="1052" y="3933"/>
                    <a:pt x="1031" y="3906"/>
                    <a:pt x="1011" y="3879"/>
                  </a:cubicBezTo>
                  <a:lnTo>
                    <a:pt x="953" y="3791"/>
                  </a:lnTo>
                  <a:cubicBezTo>
                    <a:pt x="800" y="3559"/>
                    <a:pt x="674" y="3311"/>
                    <a:pt x="576" y="3056"/>
                  </a:cubicBezTo>
                  <a:cubicBezTo>
                    <a:pt x="474" y="2801"/>
                    <a:pt x="395" y="2542"/>
                    <a:pt x="348" y="2283"/>
                  </a:cubicBezTo>
                  <a:cubicBezTo>
                    <a:pt x="300" y="2029"/>
                    <a:pt x="273" y="1773"/>
                    <a:pt x="279" y="1536"/>
                  </a:cubicBezTo>
                  <a:cubicBezTo>
                    <a:pt x="283" y="1416"/>
                    <a:pt x="296" y="1304"/>
                    <a:pt x="314" y="1192"/>
                  </a:cubicBezTo>
                  <a:cubicBezTo>
                    <a:pt x="334" y="1083"/>
                    <a:pt x="361" y="977"/>
                    <a:pt x="399" y="883"/>
                  </a:cubicBezTo>
                  <a:cubicBezTo>
                    <a:pt x="474" y="688"/>
                    <a:pt x="576" y="528"/>
                    <a:pt x="688" y="399"/>
                  </a:cubicBezTo>
                  <a:cubicBezTo>
                    <a:pt x="803" y="270"/>
                    <a:pt x="926" y="178"/>
                    <a:pt x="1035" y="123"/>
                  </a:cubicBezTo>
                  <a:cubicBezTo>
                    <a:pt x="1144" y="62"/>
                    <a:pt x="1243" y="32"/>
                    <a:pt x="1307" y="18"/>
                  </a:cubicBezTo>
                  <a:cubicBezTo>
                    <a:pt x="1341" y="11"/>
                    <a:pt x="1365" y="8"/>
                    <a:pt x="1386" y="8"/>
                  </a:cubicBezTo>
                  <a:cubicBezTo>
                    <a:pt x="1402" y="5"/>
                    <a:pt x="1409"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0"/>
            <p:cNvSpPr/>
            <p:nvPr/>
          </p:nvSpPr>
          <p:spPr>
            <a:xfrm>
              <a:off x="457966" y="1143886"/>
              <a:ext cx="111462" cy="275868"/>
            </a:xfrm>
            <a:custGeom>
              <a:avLst/>
              <a:gdLst/>
              <a:ahLst/>
              <a:cxnLst/>
              <a:rect l="l" t="t" r="r" b="b"/>
              <a:pathLst>
                <a:path w="2539" h="6284" extrusionOk="0">
                  <a:moveTo>
                    <a:pt x="1878" y="0"/>
                  </a:moveTo>
                  <a:lnTo>
                    <a:pt x="1878" y="0"/>
                  </a:lnTo>
                  <a:cubicBezTo>
                    <a:pt x="1878" y="0"/>
                    <a:pt x="1847" y="7"/>
                    <a:pt x="1790" y="17"/>
                  </a:cubicBezTo>
                  <a:cubicBezTo>
                    <a:pt x="1759" y="21"/>
                    <a:pt x="1725" y="31"/>
                    <a:pt x="1681" y="41"/>
                  </a:cubicBezTo>
                  <a:cubicBezTo>
                    <a:pt x="1660" y="48"/>
                    <a:pt x="1640" y="52"/>
                    <a:pt x="1616" y="61"/>
                  </a:cubicBezTo>
                  <a:cubicBezTo>
                    <a:pt x="1593" y="68"/>
                    <a:pt x="1569" y="75"/>
                    <a:pt x="1541" y="85"/>
                  </a:cubicBezTo>
                  <a:cubicBezTo>
                    <a:pt x="1436" y="126"/>
                    <a:pt x="1310" y="174"/>
                    <a:pt x="1174" y="256"/>
                  </a:cubicBezTo>
                  <a:cubicBezTo>
                    <a:pt x="1042" y="333"/>
                    <a:pt x="896" y="443"/>
                    <a:pt x="759" y="578"/>
                  </a:cubicBezTo>
                  <a:cubicBezTo>
                    <a:pt x="620" y="715"/>
                    <a:pt x="487" y="881"/>
                    <a:pt x="375" y="1075"/>
                  </a:cubicBezTo>
                  <a:cubicBezTo>
                    <a:pt x="260" y="1269"/>
                    <a:pt x="167" y="1493"/>
                    <a:pt x="106" y="1729"/>
                  </a:cubicBezTo>
                  <a:cubicBezTo>
                    <a:pt x="42" y="1966"/>
                    <a:pt x="7" y="2218"/>
                    <a:pt x="1" y="2476"/>
                  </a:cubicBezTo>
                  <a:cubicBezTo>
                    <a:pt x="1" y="2603"/>
                    <a:pt x="4" y="2732"/>
                    <a:pt x="15" y="2861"/>
                  </a:cubicBezTo>
                  <a:cubicBezTo>
                    <a:pt x="24" y="2991"/>
                    <a:pt x="42" y="3120"/>
                    <a:pt x="62" y="3245"/>
                  </a:cubicBezTo>
                  <a:cubicBezTo>
                    <a:pt x="72" y="3310"/>
                    <a:pt x="89" y="3371"/>
                    <a:pt x="103" y="3436"/>
                  </a:cubicBezTo>
                  <a:cubicBezTo>
                    <a:pt x="120" y="3497"/>
                    <a:pt x="133" y="3562"/>
                    <a:pt x="150" y="3623"/>
                  </a:cubicBezTo>
                  <a:cubicBezTo>
                    <a:pt x="171" y="3685"/>
                    <a:pt x="188" y="3746"/>
                    <a:pt x="208" y="3807"/>
                  </a:cubicBezTo>
                  <a:cubicBezTo>
                    <a:pt x="229" y="3868"/>
                    <a:pt x="249" y="3930"/>
                    <a:pt x="273" y="3987"/>
                  </a:cubicBezTo>
                  <a:cubicBezTo>
                    <a:pt x="293" y="4048"/>
                    <a:pt x="321" y="4106"/>
                    <a:pt x="344" y="4164"/>
                  </a:cubicBezTo>
                  <a:cubicBezTo>
                    <a:pt x="368" y="4222"/>
                    <a:pt x="392" y="4280"/>
                    <a:pt x="423" y="4334"/>
                  </a:cubicBezTo>
                  <a:cubicBezTo>
                    <a:pt x="450" y="4392"/>
                    <a:pt x="477" y="4446"/>
                    <a:pt x="504" y="4501"/>
                  </a:cubicBezTo>
                  <a:cubicBezTo>
                    <a:pt x="535" y="4555"/>
                    <a:pt x="566" y="4606"/>
                    <a:pt x="596" y="4657"/>
                  </a:cubicBezTo>
                  <a:cubicBezTo>
                    <a:pt x="613" y="4685"/>
                    <a:pt x="627" y="4712"/>
                    <a:pt x="643" y="4735"/>
                  </a:cubicBezTo>
                  <a:cubicBezTo>
                    <a:pt x="660" y="4759"/>
                    <a:pt x="678" y="4787"/>
                    <a:pt x="695" y="4811"/>
                  </a:cubicBezTo>
                  <a:cubicBezTo>
                    <a:pt x="725" y="4858"/>
                    <a:pt x="759" y="4909"/>
                    <a:pt x="793" y="4953"/>
                  </a:cubicBezTo>
                  <a:cubicBezTo>
                    <a:pt x="864" y="5045"/>
                    <a:pt x="929" y="5137"/>
                    <a:pt x="1004" y="5219"/>
                  </a:cubicBezTo>
                  <a:cubicBezTo>
                    <a:pt x="1042" y="5260"/>
                    <a:pt x="1076" y="5304"/>
                    <a:pt x="1113" y="5341"/>
                  </a:cubicBezTo>
                  <a:cubicBezTo>
                    <a:pt x="1150" y="5379"/>
                    <a:pt x="1188" y="5415"/>
                    <a:pt x="1225" y="5453"/>
                  </a:cubicBezTo>
                  <a:cubicBezTo>
                    <a:pt x="1242" y="5470"/>
                    <a:pt x="1263" y="5491"/>
                    <a:pt x="1280" y="5508"/>
                  </a:cubicBezTo>
                  <a:cubicBezTo>
                    <a:pt x="1296" y="5525"/>
                    <a:pt x="1317" y="5542"/>
                    <a:pt x="1334" y="5558"/>
                  </a:cubicBezTo>
                  <a:cubicBezTo>
                    <a:pt x="1371" y="5593"/>
                    <a:pt x="1409" y="5624"/>
                    <a:pt x="1443" y="5657"/>
                  </a:cubicBezTo>
                  <a:cubicBezTo>
                    <a:pt x="1518" y="5718"/>
                    <a:pt x="1589" y="5773"/>
                    <a:pt x="1660" y="5828"/>
                  </a:cubicBezTo>
                  <a:cubicBezTo>
                    <a:pt x="1732" y="5875"/>
                    <a:pt x="1800" y="5919"/>
                    <a:pt x="1865" y="5963"/>
                  </a:cubicBezTo>
                  <a:cubicBezTo>
                    <a:pt x="1933" y="6001"/>
                    <a:pt x="1994" y="6035"/>
                    <a:pt x="2056" y="6069"/>
                  </a:cubicBezTo>
                  <a:cubicBezTo>
                    <a:pt x="2083" y="6086"/>
                    <a:pt x="2113" y="6100"/>
                    <a:pt x="2141" y="6113"/>
                  </a:cubicBezTo>
                  <a:cubicBezTo>
                    <a:pt x="2167" y="6127"/>
                    <a:pt x="2194" y="6137"/>
                    <a:pt x="2219" y="6150"/>
                  </a:cubicBezTo>
                  <a:cubicBezTo>
                    <a:pt x="2317" y="6198"/>
                    <a:pt x="2399" y="6225"/>
                    <a:pt x="2453" y="6249"/>
                  </a:cubicBezTo>
                  <a:cubicBezTo>
                    <a:pt x="2508" y="6269"/>
                    <a:pt x="2538" y="6283"/>
                    <a:pt x="2538" y="6283"/>
                  </a:cubicBezTo>
                  <a:cubicBezTo>
                    <a:pt x="2538" y="6283"/>
                    <a:pt x="2511" y="6266"/>
                    <a:pt x="2460" y="6239"/>
                  </a:cubicBezTo>
                  <a:cubicBezTo>
                    <a:pt x="2409" y="6208"/>
                    <a:pt x="2331" y="6171"/>
                    <a:pt x="2239" y="6109"/>
                  </a:cubicBezTo>
                  <a:cubicBezTo>
                    <a:pt x="2052" y="5998"/>
                    <a:pt x="1803" y="5811"/>
                    <a:pt x="1541" y="5549"/>
                  </a:cubicBezTo>
                  <a:cubicBezTo>
                    <a:pt x="1511" y="5514"/>
                    <a:pt x="1477" y="5484"/>
                    <a:pt x="1443" y="5446"/>
                  </a:cubicBezTo>
                  <a:cubicBezTo>
                    <a:pt x="1429" y="5429"/>
                    <a:pt x="1412" y="5412"/>
                    <a:pt x="1395" y="5395"/>
                  </a:cubicBezTo>
                  <a:cubicBezTo>
                    <a:pt x="1378" y="5375"/>
                    <a:pt x="1365" y="5358"/>
                    <a:pt x="1348" y="5338"/>
                  </a:cubicBezTo>
                  <a:cubicBezTo>
                    <a:pt x="1314" y="5300"/>
                    <a:pt x="1283" y="5263"/>
                    <a:pt x="1249" y="5222"/>
                  </a:cubicBezTo>
                  <a:cubicBezTo>
                    <a:pt x="1219" y="5184"/>
                    <a:pt x="1188" y="5140"/>
                    <a:pt x="1158" y="5100"/>
                  </a:cubicBezTo>
                  <a:cubicBezTo>
                    <a:pt x="1092" y="5015"/>
                    <a:pt x="1035" y="4922"/>
                    <a:pt x="974" y="4831"/>
                  </a:cubicBezTo>
                  <a:cubicBezTo>
                    <a:pt x="943" y="4787"/>
                    <a:pt x="919" y="4735"/>
                    <a:pt x="888" y="4688"/>
                  </a:cubicBezTo>
                  <a:cubicBezTo>
                    <a:pt x="875" y="4664"/>
                    <a:pt x="861" y="4640"/>
                    <a:pt x="847" y="4616"/>
                  </a:cubicBezTo>
                  <a:cubicBezTo>
                    <a:pt x="831" y="4589"/>
                    <a:pt x="820" y="4566"/>
                    <a:pt x="807" y="4538"/>
                  </a:cubicBezTo>
                  <a:cubicBezTo>
                    <a:pt x="780" y="4490"/>
                    <a:pt x="753" y="4436"/>
                    <a:pt x="729" y="4385"/>
                  </a:cubicBezTo>
                  <a:cubicBezTo>
                    <a:pt x="704" y="4334"/>
                    <a:pt x="681" y="4280"/>
                    <a:pt x="654" y="4225"/>
                  </a:cubicBezTo>
                  <a:cubicBezTo>
                    <a:pt x="630" y="4175"/>
                    <a:pt x="610" y="4120"/>
                    <a:pt x="589" y="4062"/>
                  </a:cubicBezTo>
                  <a:cubicBezTo>
                    <a:pt x="569" y="4007"/>
                    <a:pt x="541" y="3953"/>
                    <a:pt x="525" y="3895"/>
                  </a:cubicBezTo>
                  <a:cubicBezTo>
                    <a:pt x="508" y="3841"/>
                    <a:pt x="487" y="3783"/>
                    <a:pt x="470" y="3726"/>
                  </a:cubicBezTo>
                  <a:cubicBezTo>
                    <a:pt x="453" y="3668"/>
                    <a:pt x="439" y="3610"/>
                    <a:pt x="423" y="3552"/>
                  </a:cubicBezTo>
                  <a:cubicBezTo>
                    <a:pt x="406" y="3494"/>
                    <a:pt x="395" y="3432"/>
                    <a:pt x="382" y="3374"/>
                  </a:cubicBezTo>
                  <a:cubicBezTo>
                    <a:pt x="371" y="3317"/>
                    <a:pt x="354" y="3256"/>
                    <a:pt x="348" y="3198"/>
                  </a:cubicBezTo>
                  <a:cubicBezTo>
                    <a:pt x="263" y="2718"/>
                    <a:pt x="266" y="2231"/>
                    <a:pt x="362" y="1790"/>
                  </a:cubicBezTo>
                  <a:cubicBezTo>
                    <a:pt x="409" y="1572"/>
                    <a:pt x="477" y="1364"/>
                    <a:pt x="566" y="1181"/>
                  </a:cubicBezTo>
                  <a:cubicBezTo>
                    <a:pt x="579" y="1157"/>
                    <a:pt x="589" y="1133"/>
                    <a:pt x="599" y="1113"/>
                  </a:cubicBezTo>
                  <a:cubicBezTo>
                    <a:pt x="613" y="1089"/>
                    <a:pt x="627" y="1065"/>
                    <a:pt x="637" y="1044"/>
                  </a:cubicBezTo>
                  <a:cubicBezTo>
                    <a:pt x="660" y="1000"/>
                    <a:pt x="688" y="960"/>
                    <a:pt x="715" y="919"/>
                  </a:cubicBezTo>
                  <a:cubicBezTo>
                    <a:pt x="739" y="878"/>
                    <a:pt x="770" y="837"/>
                    <a:pt x="793" y="800"/>
                  </a:cubicBezTo>
                  <a:cubicBezTo>
                    <a:pt x="824" y="762"/>
                    <a:pt x="851" y="725"/>
                    <a:pt x="878" y="691"/>
                  </a:cubicBezTo>
                  <a:cubicBezTo>
                    <a:pt x="1113" y="412"/>
                    <a:pt x="1365" y="225"/>
                    <a:pt x="1558" y="129"/>
                  </a:cubicBezTo>
                  <a:cubicBezTo>
                    <a:pt x="1582" y="116"/>
                    <a:pt x="1607" y="106"/>
                    <a:pt x="1627" y="93"/>
                  </a:cubicBezTo>
                  <a:cubicBezTo>
                    <a:pt x="1651" y="82"/>
                    <a:pt x="1671" y="75"/>
                    <a:pt x="1692" y="65"/>
                  </a:cubicBezTo>
                  <a:cubicBezTo>
                    <a:pt x="1729" y="48"/>
                    <a:pt x="1763" y="35"/>
                    <a:pt x="1790" y="27"/>
                  </a:cubicBezTo>
                  <a:cubicBezTo>
                    <a:pt x="1847" y="11"/>
                    <a:pt x="1878" y="0"/>
                    <a:pt x="1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0"/>
            <p:cNvSpPr/>
            <p:nvPr/>
          </p:nvSpPr>
          <p:spPr>
            <a:xfrm>
              <a:off x="626414" y="1306538"/>
              <a:ext cx="95175" cy="55577"/>
            </a:xfrm>
            <a:custGeom>
              <a:avLst/>
              <a:gdLst/>
              <a:ahLst/>
              <a:cxnLst/>
              <a:rect l="l" t="t" r="r" b="b"/>
              <a:pathLst>
                <a:path w="2168" h="1266" extrusionOk="0">
                  <a:moveTo>
                    <a:pt x="2168" y="0"/>
                  </a:moveTo>
                  <a:lnTo>
                    <a:pt x="2168" y="0"/>
                  </a:lnTo>
                  <a:cubicBezTo>
                    <a:pt x="2168" y="0"/>
                    <a:pt x="2133" y="27"/>
                    <a:pt x="2069" y="71"/>
                  </a:cubicBezTo>
                  <a:cubicBezTo>
                    <a:pt x="2056" y="82"/>
                    <a:pt x="2042" y="95"/>
                    <a:pt x="2021" y="109"/>
                  </a:cubicBezTo>
                  <a:cubicBezTo>
                    <a:pt x="2004" y="118"/>
                    <a:pt x="1984" y="132"/>
                    <a:pt x="1960" y="146"/>
                  </a:cubicBezTo>
                  <a:cubicBezTo>
                    <a:pt x="1940" y="159"/>
                    <a:pt x="1916" y="173"/>
                    <a:pt x="1892" y="187"/>
                  </a:cubicBezTo>
                  <a:cubicBezTo>
                    <a:pt x="1872" y="204"/>
                    <a:pt x="1844" y="217"/>
                    <a:pt x="1824" y="234"/>
                  </a:cubicBezTo>
                  <a:cubicBezTo>
                    <a:pt x="1800" y="252"/>
                    <a:pt x="1777" y="269"/>
                    <a:pt x="1750" y="286"/>
                  </a:cubicBezTo>
                  <a:cubicBezTo>
                    <a:pt x="1722" y="299"/>
                    <a:pt x="1695" y="313"/>
                    <a:pt x="1664" y="330"/>
                  </a:cubicBezTo>
                  <a:cubicBezTo>
                    <a:pt x="1651" y="336"/>
                    <a:pt x="1637" y="347"/>
                    <a:pt x="1623" y="354"/>
                  </a:cubicBezTo>
                  <a:cubicBezTo>
                    <a:pt x="1610" y="360"/>
                    <a:pt x="1596" y="367"/>
                    <a:pt x="1579" y="377"/>
                  </a:cubicBezTo>
                  <a:cubicBezTo>
                    <a:pt x="1552" y="391"/>
                    <a:pt x="1525" y="408"/>
                    <a:pt x="1494" y="425"/>
                  </a:cubicBezTo>
                  <a:cubicBezTo>
                    <a:pt x="1375" y="486"/>
                    <a:pt x="1263" y="564"/>
                    <a:pt x="1137" y="625"/>
                  </a:cubicBezTo>
                  <a:cubicBezTo>
                    <a:pt x="1076" y="660"/>
                    <a:pt x="1015" y="694"/>
                    <a:pt x="949" y="721"/>
                  </a:cubicBezTo>
                  <a:cubicBezTo>
                    <a:pt x="933" y="728"/>
                    <a:pt x="919" y="738"/>
                    <a:pt x="902" y="745"/>
                  </a:cubicBezTo>
                  <a:cubicBezTo>
                    <a:pt x="888" y="751"/>
                    <a:pt x="872" y="759"/>
                    <a:pt x="855" y="768"/>
                  </a:cubicBezTo>
                  <a:cubicBezTo>
                    <a:pt x="824" y="782"/>
                    <a:pt x="794" y="796"/>
                    <a:pt x="763" y="812"/>
                  </a:cubicBezTo>
                  <a:cubicBezTo>
                    <a:pt x="732" y="826"/>
                    <a:pt x="701" y="840"/>
                    <a:pt x="671" y="853"/>
                  </a:cubicBezTo>
                  <a:cubicBezTo>
                    <a:pt x="654" y="861"/>
                    <a:pt x="640" y="870"/>
                    <a:pt x="623" y="878"/>
                  </a:cubicBezTo>
                  <a:cubicBezTo>
                    <a:pt x="610" y="884"/>
                    <a:pt x="593" y="888"/>
                    <a:pt x="579" y="894"/>
                  </a:cubicBezTo>
                  <a:cubicBezTo>
                    <a:pt x="549" y="905"/>
                    <a:pt x="518" y="922"/>
                    <a:pt x="491" y="932"/>
                  </a:cubicBezTo>
                  <a:cubicBezTo>
                    <a:pt x="460" y="946"/>
                    <a:pt x="429" y="952"/>
                    <a:pt x="403" y="959"/>
                  </a:cubicBezTo>
                  <a:cubicBezTo>
                    <a:pt x="375" y="969"/>
                    <a:pt x="348" y="976"/>
                    <a:pt x="321" y="986"/>
                  </a:cubicBezTo>
                  <a:cubicBezTo>
                    <a:pt x="293" y="993"/>
                    <a:pt x="266" y="1000"/>
                    <a:pt x="242" y="1003"/>
                  </a:cubicBezTo>
                  <a:cubicBezTo>
                    <a:pt x="194" y="1017"/>
                    <a:pt x="150" y="1027"/>
                    <a:pt x="117" y="1030"/>
                  </a:cubicBezTo>
                  <a:cubicBezTo>
                    <a:pt x="79" y="1037"/>
                    <a:pt x="51" y="1041"/>
                    <a:pt x="31" y="1041"/>
                  </a:cubicBezTo>
                  <a:lnTo>
                    <a:pt x="1" y="1041"/>
                  </a:lnTo>
                  <a:cubicBezTo>
                    <a:pt x="1" y="1041"/>
                    <a:pt x="11" y="1044"/>
                    <a:pt x="28" y="1051"/>
                  </a:cubicBezTo>
                  <a:cubicBezTo>
                    <a:pt x="48" y="1061"/>
                    <a:pt x="72" y="1071"/>
                    <a:pt x="106" y="1092"/>
                  </a:cubicBezTo>
                  <a:cubicBezTo>
                    <a:pt x="117" y="1095"/>
                    <a:pt x="123" y="1098"/>
                    <a:pt x="133" y="1106"/>
                  </a:cubicBezTo>
                  <a:cubicBezTo>
                    <a:pt x="144" y="1109"/>
                    <a:pt x="150" y="1115"/>
                    <a:pt x="164" y="1119"/>
                  </a:cubicBezTo>
                  <a:cubicBezTo>
                    <a:pt x="185" y="1129"/>
                    <a:pt x="208" y="1139"/>
                    <a:pt x="232" y="1150"/>
                  </a:cubicBezTo>
                  <a:cubicBezTo>
                    <a:pt x="256" y="1159"/>
                    <a:pt x="283" y="1170"/>
                    <a:pt x="310" y="1180"/>
                  </a:cubicBezTo>
                  <a:cubicBezTo>
                    <a:pt x="341" y="1190"/>
                    <a:pt x="371" y="1200"/>
                    <a:pt x="403" y="1208"/>
                  </a:cubicBezTo>
                  <a:cubicBezTo>
                    <a:pt x="436" y="1214"/>
                    <a:pt x="470" y="1225"/>
                    <a:pt x="505" y="1231"/>
                  </a:cubicBezTo>
                  <a:cubicBezTo>
                    <a:pt x="541" y="1238"/>
                    <a:pt x="579" y="1245"/>
                    <a:pt x="616" y="1252"/>
                  </a:cubicBezTo>
                  <a:cubicBezTo>
                    <a:pt x="637" y="1255"/>
                    <a:pt x="657" y="1258"/>
                    <a:pt x="674" y="1258"/>
                  </a:cubicBezTo>
                  <a:cubicBezTo>
                    <a:pt x="695" y="1261"/>
                    <a:pt x="715" y="1261"/>
                    <a:pt x="736" y="1261"/>
                  </a:cubicBezTo>
                  <a:cubicBezTo>
                    <a:pt x="776" y="1266"/>
                    <a:pt x="820" y="1266"/>
                    <a:pt x="861" y="1266"/>
                  </a:cubicBezTo>
                  <a:cubicBezTo>
                    <a:pt x="1035" y="1261"/>
                    <a:pt x="1212" y="1208"/>
                    <a:pt x="1385" y="1143"/>
                  </a:cubicBezTo>
                  <a:cubicBezTo>
                    <a:pt x="1549" y="1057"/>
                    <a:pt x="1709" y="963"/>
                    <a:pt x="1827" y="837"/>
                  </a:cubicBezTo>
                  <a:cubicBezTo>
                    <a:pt x="1946" y="710"/>
                    <a:pt x="2025" y="564"/>
                    <a:pt x="2079" y="442"/>
                  </a:cubicBezTo>
                  <a:cubicBezTo>
                    <a:pt x="2097" y="412"/>
                    <a:pt x="2106" y="381"/>
                    <a:pt x="2117" y="350"/>
                  </a:cubicBezTo>
                  <a:cubicBezTo>
                    <a:pt x="2127" y="319"/>
                    <a:pt x="2130" y="289"/>
                    <a:pt x="2137" y="261"/>
                  </a:cubicBezTo>
                  <a:cubicBezTo>
                    <a:pt x="2144" y="234"/>
                    <a:pt x="2147" y="211"/>
                    <a:pt x="2150" y="187"/>
                  </a:cubicBezTo>
                  <a:cubicBezTo>
                    <a:pt x="2154" y="163"/>
                    <a:pt x="2158" y="139"/>
                    <a:pt x="2161" y="123"/>
                  </a:cubicBezTo>
                  <a:cubicBezTo>
                    <a:pt x="2164" y="41"/>
                    <a:pt x="2168"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0"/>
            <p:cNvSpPr/>
            <p:nvPr/>
          </p:nvSpPr>
          <p:spPr>
            <a:xfrm>
              <a:off x="601610" y="1316065"/>
              <a:ext cx="47851" cy="33101"/>
            </a:xfrm>
            <a:custGeom>
              <a:avLst/>
              <a:gdLst/>
              <a:ahLst/>
              <a:cxnLst/>
              <a:rect l="l" t="t" r="r" b="b"/>
              <a:pathLst>
                <a:path w="1090" h="754" extrusionOk="0">
                  <a:moveTo>
                    <a:pt x="1090" y="0"/>
                  </a:moveTo>
                  <a:cubicBezTo>
                    <a:pt x="1090" y="0"/>
                    <a:pt x="1065" y="4"/>
                    <a:pt x="1018" y="8"/>
                  </a:cubicBezTo>
                  <a:cubicBezTo>
                    <a:pt x="977" y="17"/>
                    <a:pt x="902" y="17"/>
                    <a:pt x="841" y="38"/>
                  </a:cubicBezTo>
                  <a:cubicBezTo>
                    <a:pt x="814" y="52"/>
                    <a:pt x="776" y="58"/>
                    <a:pt x="743" y="69"/>
                  </a:cubicBezTo>
                  <a:cubicBezTo>
                    <a:pt x="705" y="79"/>
                    <a:pt x="668" y="89"/>
                    <a:pt x="641" y="110"/>
                  </a:cubicBezTo>
                  <a:cubicBezTo>
                    <a:pt x="576" y="140"/>
                    <a:pt x="518" y="184"/>
                    <a:pt x="461" y="222"/>
                  </a:cubicBezTo>
                  <a:cubicBezTo>
                    <a:pt x="409" y="262"/>
                    <a:pt x="362" y="314"/>
                    <a:pt x="314" y="361"/>
                  </a:cubicBezTo>
                  <a:cubicBezTo>
                    <a:pt x="294" y="385"/>
                    <a:pt x="269" y="408"/>
                    <a:pt x="249" y="436"/>
                  </a:cubicBezTo>
                  <a:cubicBezTo>
                    <a:pt x="225" y="463"/>
                    <a:pt x="205" y="490"/>
                    <a:pt x="181" y="507"/>
                  </a:cubicBezTo>
                  <a:cubicBezTo>
                    <a:pt x="175" y="511"/>
                    <a:pt x="172" y="518"/>
                    <a:pt x="164" y="521"/>
                  </a:cubicBezTo>
                  <a:cubicBezTo>
                    <a:pt x="158" y="528"/>
                    <a:pt x="154" y="531"/>
                    <a:pt x="147" y="538"/>
                  </a:cubicBezTo>
                  <a:cubicBezTo>
                    <a:pt x="137" y="548"/>
                    <a:pt x="123" y="555"/>
                    <a:pt x="114" y="565"/>
                  </a:cubicBezTo>
                  <a:cubicBezTo>
                    <a:pt x="93" y="582"/>
                    <a:pt x="73" y="600"/>
                    <a:pt x="56" y="606"/>
                  </a:cubicBezTo>
                  <a:cubicBezTo>
                    <a:pt x="21" y="626"/>
                    <a:pt x="1" y="633"/>
                    <a:pt x="1" y="633"/>
                  </a:cubicBezTo>
                  <a:cubicBezTo>
                    <a:pt x="1" y="633"/>
                    <a:pt x="21" y="640"/>
                    <a:pt x="59" y="661"/>
                  </a:cubicBezTo>
                  <a:cubicBezTo>
                    <a:pt x="65" y="664"/>
                    <a:pt x="76" y="671"/>
                    <a:pt x="90" y="677"/>
                  </a:cubicBezTo>
                  <a:cubicBezTo>
                    <a:pt x="100" y="681"/>
                    <a:pt x="114" y="688"/>
                    <a:pt x="127" y="694"/>
                  </a:cubicBezTo>
                  <a:cubicBezTo>
                    <a:pt x="154" y="708"/>
                    <a:pt x="188" y="725"/>
                    <a:pt x="225" y="729"/>
                  </a:cubicBezTo>
                  <a:cubicBezTo>
                    <a:pt x="263" y="735"/>
                    <a:pt x="304" y="742"/>
                    <a:pt x="348" y="752"/>
                  </a:cubicBezTo>
                  <a:cubicBezTo>
                    <a:pt x="356" y="753"/>
                    <a:pt x="364" y="754"/>
                    <a:pt x="372" y="754"/>
                  </a:cubicBezTo>
                  <a:cubicBezTo>
                    <a:pt x="387" y="754"/>
                    <a:pt x="403" y="752"/>
                    <a:pt x="416" y="752"/>
                  </a:cubicBezTo>
                  <a:cubicBezTo>
                    <a:pt x="440" y="752"/>
                    <a:pt x="464" y="752"/>
                    <a:pt x="487" y="746"/>
                  </a:cubicBezTo>
                  <a:cubicBezTo>
                    <a:pt x="583" y="735"/>
                    <a:pt x="674" y="697"/>
                    <a:pt x="756" y="650"/>
                  </a:cubicBezTo>
                  <a:cubicBezTo>
                    <a:pt x="834" y="595"/>
                    <a:pt x="902" y="538"/>
                    <a:pt x="954" y="466"/>
                  </a:cubicBezTo>
                  <a:cubicBezTo>
                    <a:pt x="981" y="436"/>
                    <a:pt x="1001" y="395"/>
                    <a:pt x="1015" y="358"/>
                  </a:cubicBezTo>
                  <a:cubicBezTo>
                    <a:pt x="1029" y="320"/>
                    <a:pt x="1042" y="286"/>
                    <a:pt x="1056" y="253"/>
                  </a:cubicBezTo>
                  <a:cubicBezTo>
                    <a:pt x="1079" y="187"/>
                    <a:pt x="1079" y="113"/>
                    <a:pt x="1086" y="72"/>
                  </a:cubicBezTo>
                  <a:cubicBezTo>
                    <a:pt x="1090" y="24"/>
                    <a:pt x="1090"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0"/>
            <p:cNvSpPr/>
            <p:nvPr/>
          </p:nvSpPr>
          <p:spPr>
            <a:xfrm>
              <a:off x="578343" y="1319357"/>
              <a:ext cx="29325" cy="21994"/>
            </a:xfrm>
            <a:custGeom>
              <a:avLst/>
              <a:gdLst/>
              <a:ahLst/>
              <a:cxnLst/>
              <a:rect l="l" t="t" r="r" b="b"/>
              <a:pathLst>
                <a:path w="668" h="501" extrusionOk="0">
                  <a:moveTo>
                    <a:pt x="55" y="327"/>
                  </a:moveTo>
                  <a:cubicBezTo>
                    <a:pt x="57" y="327"/>
                    <a:pt x="56" y="327"/>
                    <a:pt x="55" y="328"/>
                  </a:cubicBezTo>
                  <a:lnTo>
                    <a:pt x="55" y="328"/>
                  </a:lnTo>
                  <a:lnTo>
                    <a:pt x="55" y="327"/>
                  </a:lnTo>
                  <a:close/>
                  <a:moveTo>
                    <a:pt x="469" y="0"/>
                  </a:moveTo>
                  <a:cubicBezTo>
                    <a:pt x="466" y="0"/>
                    <a:pt x="463" y="0"/>
                    <a:pt x="460" y="0"/>
                  </a:cubicBezTo>
                  <a:cubicBezTo>
                    <a:pt x="451" y="2"/>
                    <a:pt x="442" y="2"/>
                    <a:pt x="432" y="2"/>
                  </a:cubicBezTo>
                  <a:cubicBezTo>
                    <a:pt x="414" y="2"/>
                    <a:pt x="395" y="1"/>
                    <a:pt x="377" y="1"/>
                  </a:cubicBezTo>
                  <a:cubicBezTo>
                    <a:pt x="360" y="1"/>
                    <a:pt x="344" y="2"/>
                    <a:pt x="330" y="7"/>
                  </a:cubicBezTo>
                  <a:cubicBezTo>
                    <a:pt x="289" y="14"/>
                    <a:pt x="259" y="35"/>
                    <a:pt x="221" y="51"/>
                  </a:cubicBezTo>
                  <a:cubicBezTo>
                    <a:pt x="208" y="65"/>
                    <a:pt x="195" y="79"/>
                    <a:pt x="177" y="92"/>
                  </a:cubicBezTo>
                  <a:cubicBezTo>
                    <a:pt x="163" y="109"/>
                    <a:pt x="150" y="126"/>
                    <a:pt x="137" y="143"/>
                  </a:cubicBezTo>
                  <a:cubicBezTo>
                    <a:pt x="123" y="160"/>
                    <a:pt x="110" y="181"/>
                    <a:pt x="99" y="204"/>
                  </a:cubicBezTo>
                  <a:cubicBezTo>
                    <a:pt x="85" y="225"/>
                    <a:pt x="72" y="249"/>
                    <a:pt x="69" y="259"/>
                  </a:cubicBezTo>
                  <a:lnTo>
                    <a:pt x="69" y="269"/>
                  </a:lnTo>
                  <a:lnTo>
                    <a:pt x="69" y="276"/>
                  </a:lnTo>
                  <a:lnTo>
                    <a:pt x="69" y="283"/>
                  </a:lnTo>
                  <a:lnTo>
                    <a:pt x="69" y="296"/>
                  </a:lnTo>
                  <a:cubicBezTo>
                    <a:pt x="69" y="303"/>
                    <a:pt x="65" y="307"/>
                    <a:pt x="65" y="310"/>
                  </a:cubicBezTo>
                  <a:cubicBezTo>
                    <a:pt x="62" y="312"/>
                    <a:pt x="65" y="314"/>
                    <a:pt x="65" y="314"/>
                  </a:cubicBezTo>
                  <a:cubicBezTo>
                    <a:pt x="65" y="314"/>
                    <a:pt x="64" y="314"/>
                    <a:pt x="62" y="313"/>
                  </a:cubicBezTo>
                  <a:lnTo>
                    <a:pt x="62" y="313"/>
                  </a:lnTo>
                  <a:cubicBezTo>
                    <a:pt x="62" y="312"/>
                    <a:pt x="63" y="311"/>
                    <a:pt x="63" y="311"/>
                  </a:cubicBezTo>
                  <a:lnTo>
                    <a:pt x="63" y="311"/>
                  </a:lnTo>
                  <a:cubicBezTo>
                    <a:pt x="63" y="311"/>
                    <a:pt x="63" y="312"/>
                    <a:pt x="62" y="313"/>
                  </a:cubicBezTo>
                  <a:lnTo>
                    <a:pt x="62" y="313"/>
                  </a:lnTo>
                  <a:cubicBezTo>
                    <a:pt x="62" y="313"/>
                    <a:pt x="62" y="313"/>
                    <a:pt x="61" y="313"/>
                  </a:cubicBezTo>
                  <a:cubicBezTo>
                    <a:pt x="61" y="314"/>
                    <a:pt x="61" y="315"/>
                    <a:pt x="61" y="315"/>
                  </a:cubicBezTo>
                  <a:cubicBezTo>
                    <a:pt x="61" y="315"/>
                    <a:pt x="61" y="314"/>
                    <a:pt x="61" y="314"/>
                  </a:cubicBezTo>
                  <a:lnTo>
                    <a:pt x="61" y="314"/>
                  </a:lnTo>
                  <a:cubicBezTo>
                    <a:pt x="60" y="317"/>
                    <a:pt x="57" y="322"/>
                    <a:pt x="52" y="330"/>
                  </a:cubicBezTo>
                  <a:cubicBezTo>
                    <a:pt x="52" y="330"/>
                    <a:pt x="48" y="330"/>
                    <a:pt x="44" y="333"/>
                  </a:cubicBezTo>
                  <a:lnTo>
                    <a:pt x="38" y="333"/>
                  </a:lnTo>
                  <a:cubicBezTo>
                    <a:pt x="31" y="330"/>
                    <a:pt x="31" y="324"/>
                    <a:pt x="31" y="320"/>
                  </a:cubicBezTo>
                  <a:cubicBezTo>
                    <a:pt x="28" y="310"/>
                    <a:pt x="31" y="303"/>
                    <a:pt x="35" y="300"/>
                  </a:cubicBezTo>
                  <a:cubicBezTo>
                    <a:pt x="41" y="296"/>
                    <a:pt x="44" y="296"/>
                    <a:pt x="44" y="296"/>
                  </a:cubicBezTo>
                  <a:lnTo>
                    <a:pt x="35" y="296"/>
                  </a:lnTo>
                  <a:cubicBezTo>
                    <a:pt x="28" y="300"/>
                    <a:pt x="21" y="307"/>
                    <a:pt x="17" y="320"/>
                  </a:cubicBezTo>
                  <a:cubicBezTo>
                    <a:pt x="17" y="327"/>
                    <a:pt x="17" y="330"/>
                    <a:pt x="14" y="341"/>
                  </a:cubicBezTo>
                  <a:cubicBezTo>
                    <a:pt x="17" y="344"/>
                    <a:pt x="8" y="354"/>
                    <a:pt x="3" y="368"/>
                  </a:cubicBezTo>
                  <a:cubicBezTo>
                    <a:pt x="3" y="368"/>
                    <a:pt x="2" y="369"/>
                    <a:pt x="1" y="369"/>
                  </a:cubicBezTo>
                  <a:cubicBezTo>
                    <a:pt x="1" y="369"/>
                    <a:pt x="0" y="369"/>
                    <a:pt x="0" y="368"/>
                  </a:cubicBezTo>
                  <a:lnTo>
                    <a:pt x="0" y="371"/>
                  </a:lnTo>
                  <a:lnTo>
                    <a:pt x="3" y="374"/>
                  </a:lnTo>
                  <a:lnTo>
                    <a:pt x="8" y="382"/>
                  </a:lnTo>
                  <a:cubicBezTo>
                    <a:pt x="8" y="385"/>
                    <a:pt x="11" y="388"/>
                    <a:pt x="14" y="395"/>
                  </a:cubicBezTo>
                  <a:cubicBezTo>
                    <a:pt x="14" y="398"/>
                    <a:pt x="24" y="409"/>
                    <a:pt x="31" y="415"/>
                  </a:cubicBezTo>
                  <a:cubicBezTo>
                    <a:pt x="38" y="422"/>
                    <a:pt x="44" y="429"/>
                    <a:pt x="52" y="436"/>
                  </a:cubicBezTo>
                  <a:cubicBezTo>
                    <a:pt x="61" y="443"/>
                    <a:pt x="69" y="446"/>
                    <a:pt x="79" y="449"/>
                  </a:cubicBezTo>
                  <a:cubicBezTo>
                    <a:pt x="89" y="453"/>
                    <a:pt x="96" y="456"/>
                    <a:pt x="106" y="456"/>
                  </a:cubicBezTo>
                  <a:cubicBezTo>
                    <a:pt x="140" y="463"/>
                    <a:pt x="160" y="473"/>
                    <a:pt x="187" y="484"/>
                  </a:cubicBezTo>
                  <a:cubicBezTo>
                    <a:pt x="215" y="490"/>
                    <a:pt x="245" y="500"/>
                    <a:pt x="276" y="500"/>
                  </a:cubicBezTo>
                  <a:cubicBezTo>
                    <a:pt x="303" y="500"/>
                    <a:pt x="334" y="500"/>
                    <a:pt x="361" y="493"/>
                  </a:cubicBezTo>
                  <a:cubicBezTo>
                    <a:pt x="391" y="490"/>
                    <a:pt x="419" y="484"/>
                    <a:pt x="446" y="473"/>
                  </a:cubicBezTo>
                  <a:cubicBezTo>
                    <a:pt x="497" y="443"/>
                    <a:pt x="548" y="412"/>
                    <a:pt x="582" y="368"/>
                  </a:cubicBezTo>
                  <a:cubicBezTo>
                    <a:pt x="620" y="327"/>
                    <a:pt x="633" y="262"/>
                    <a:pt x="650" y="218"/>
                  </a:cubicBezTo>
                  <a:cubicBezTo>
                    <a:pt x="667" y="178"/>
                    <a:pt x="653" y="116"/>
                    <a:pt x="653" y="85"/>
                  </a:cubicBezTo>
                  <a:cubicBezTo>
                    <a:pt x="647" y="44"/>
                    <a:pt x="644" y="27"/>
                    <a:pt x="644" y="27"/>
                  </a:cubicBezTo>
                  <a:cubicBezTo>
                    <a:pt x="644" y="27"/>
                    <a:pt x="623" y="24"/>
                    <a:pt x="586" y="18"/>
                  </a:cubicBezTo>
                  <a:cubicBezTo>
                    <a:pt x="557" y="18"/>
                    <a:pt x="506"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0"/>
            <p:cNvSpPr/>
            <p:nvPr/>
          </p:nvSpPr>
          <p:spPr>
            <a:xfrm>
              <a:off x="484878" y="1383101"/>
              <a:ext cx="191755" cy="177751"/>
            </a:xfrm>
            <a:custGeom>
              <a:avLst/>
              <a:gdLst/>
              <a:ahLst/>
              <a:cxnLst/>
              <a:rect l="l" t="t" r="r" b="b"/>
              <a:pathLst>
                <a:path w="4368" h="4049" extrusionOk="0">
                  <a:moveTo>
                    <a:pt x="0" y="1"/>
                  </a:moveTo>
                  <a:cubicBezTo>
                    <a:pt x="0" y="1"/>
                    <a:pt x="17" y="32"/>
                    <a:pt x="44" y="86"/>
                  </a:cubicBezTo>
                  <a:cubicBezTo>
                    <a:pt x="75" y="144"/>
                    <a:pt x="122" y="222"/>
                    <a:pt x="187" y="321"/>
                  </a:cubicBezTo>
                  <a:cubicBezTo>
                    <a:pt x="255" y="420"/>
                    <a:pt x="344" y="531"/>
                    <a:pt x="459" y="654"/>
                  </a:cubicBezTo>
                  <a:cubicBezTo>
                    <a:pt x="572" y="773"/>
                    <a:pt x="714" y="902"/>
                    <a:pt x="881" y="1021"/>
                  </a:cubicBezTo>
                  <a:cubicBezTo>
                    <a:pt x="1211" y="1263"/>
                    <a:pt x="1643" y="1481"/>
                    <a:pt x="2109" y="1674"/>
                  </a:cubicBezTo>
                  <a:cubicBezTo>
                    <a:pt x="2344" y="1770"/>
                    <a:pt x="2586" y="1869"/>
                    <a:pt x="2823" y="1971"/>
                  </a:cubicBezTo>
                  <a:cubicBezTo>
                    <a:pt x="2946" y="2021"/>
                    <a:pt x="3065" y="2079"/>
                    <a:pt x="3181" y="2137"/>
                  </a:cubicBezTo>
                  <a:cubicBezTo>
                    <a:pt x="3296" y="2195"/>
                    <a:pt x="3412" y="2260"/>
                    <a:pt x="3517" y="2328"/>
                  </a:cubicBezTo>
                  <a:cubicBezTo>
                    <a:pt x="3732" y="2467"/>
                    <a:pt x="3912" y="2640"/>
                    <a:pt x="4018" y="2852"/>
                  </a:cubicBezTo>
                  <a:cubicBezTo>
                    <a:pt x="4126" y="3062"/>
                    <a:pt x="4153" y="3304"/>
                    <a:pt x="4068" y="3497"/>
                  </a:cubicBezTo>
                  <a:cubicBezTo>
                    <a:pt x="4048" y="3546"/>
                    <a:pt x="4021" y="3593"/>
                    <a:pt x="3987" y="3634"/>
                  </a:cubicBezTo>
                  <a:cubicBezTo>
                    <a:pt x="3956" y="3675"/>
                    <a:pt x="3922" y="3712"/>
                    <a:pt x="3881" y="3742"/>
                  </a:cubicBezTo>
                  <a:cubicBezTo>
                    <a:pt x="3840" y="3773"/>
                    <a:pt x="3800" y="3800"/>
                    <a:pt x="3755" y="3817"/>
                  </a:cubicBezTo>
                  <a:cubicBezTo>
                    <a:pt x="3708" y="3835"/>
                    <a:pt x="3660" y="3848"/>
                    <a:pt x="3616" y="3848"/>
                  </a:cubicBezTo>
                  <a:cubicBezTo>
                    <a:pt x="3609" y="3849"/>
                    <a:pt x="3601" y="3849"/>
                    <a:pt x="3594" y="3849"/>
                  </a:cubicBezTo>
                  <a:cubicBezTo>
                    <a:pt x="3556" y="3849"/>
                    <a:pt x="3517" y="3843"/>
                    <a:pt x="3480" y="3835"/>
                  </a:cubicBezTo>
                  <a:cubicBezTo>
                    <a:pt x="3435" y="3821"/>
                    <a:pt x="3391" y="3800"/>
                    <a:pt x="3351" y="3777"/>
                  </a:cubicBezTo>
                  <a:cubicBezTo>
                    <a:pt x="3275" y="3726"/>
                    <a:pt x="3211" y="3654"/>
                    <a:pt x="3181" y="3573"/>
                  </a:cubicBezTo>
                  <a:cubicBezTo>
                    <a:pt x="3170" y="3555"/>
                    <a:pt x="3167" y="3535"/>
                    <a:pt x="3164" y="3515"/>
                  </a:cubicBezTo>
                  <a:cubicBezTo>
                    <a:pt x="3160" y="3505"/>
                    <a:pt x="3160" y="3494"/>
                    <a:pt x="3160" y="3484"/>
                  </a:cubicBezTo>
                  <a:cubicBezTo>
                    <a:pt x="3157" y="3474"/>
                    <a:pt x="3157" y="3464"/>
                    <a:pt x="3157" y="3453"/>
                  </a:cubicBezTo>
                  <a:cubicBezTo>
                    <a:pt x="3157" y="3413"/>
                    <a:pt x="3164" y="3372"/>
                    <a:pt x="3177" y="3338"/>
                  </a:cubicBezTo>
                  <a:cubicBezTo>
                    <a:pt x="3191" y="3304"/>
                    <a:pt x="3211" y="3270"/>
                    <a:pt x="3235" y="3249"/>
                  </a:cubicBezTo>
                  <a:cubicBezTo>
                    <a:pt x="3259" y="3226"/>
                    <a:pt x="3286" y="3212"/>
                    <a:pt x="3320" y="3202"/>
                  </a:cubicBezTo>
                  <a:cubicBezTo>
                    <a:pt x="3344" y="3194"/>
                    <a:pt x="3368" y="3191"/>
                    <a:pt x="3391" y="3191"/>
                  </a:cubicBezTo>
                  <a:cubicBezTo>
                    <a:pt x="3433" y="3191"/>
                    <a:pt x="3473" y="3201"/>
                    <a:pt x="3507" y="3219"/>
                  </a:cubicBezTo>
                  <a:cubicBezTo>
                    <a:pt x="3534" y="3232"/>
                    <a:pt x="3558" y="3253"/>
                    <a:pt x="3575" y="3273"/>
                  </a:cubicBezTo>
                  <a:cubicBezTo>
                    <a:pt x="3592" y="3297"/>
                    <a:pt x="3606" y="3321"/>
                    <a:pt x="3613" y="3345"/>
                  </a:cubicBezTo>
                  <a:cubicBezTo>
                    <a:pt x="3633" y="3395"/>
                    <a:pt x="3633" y="3447"/>
                    <a:pt x="3627" y="3488"/>
                  </a:cubicBezTo>
                  <a:cubicBezTo>
                    <a:pt x="3622" y="3532"/>
                    <a:pt x="3606" y="3566"/>
                    <a:pt x="3592" y="3593"/>
                  </a:cubicBezTo>
                  <a:cubicBezTo>
                    <a:pt x="3578" y="3620"/>
                    <a:pt x="3561" y="3640"/>
                    <a:pt x="3551" y="3651"/>
                  </a:cubicBezTo>
                  <a:cubicBezTo>
                    <a:pt x="3538" y="3661"/>
                    <a:pt x="3531" y="3668"/>
                    <a:pt x="3531" y="3668"/>
                  </a:cubicBezTo>
                  <a:cubicBezTo>
                    <a:pt x="3531" y="3668"/>
                    <a:pt x="3541" y="3665"/>
                    <a:pt x="3551" y="3654"/>
                  </a:cubicBezTo>
                  <a:cubicBezTo>
                    <a:pt x="3565" y="3644"/>
                    <a:pt x="3586" y="3627"/>
                    <a:pt x="3606" y="3604"/>
                  </a:cubicBezTo>
                  <a:cubicBezTo>
                    <a:pt x="3627" y="3576"/>
                    <a:pt x="3647" y="3542"/>
                    <a:pt x="3660" y="3497"/>
                  </a:cubicBezTo>
                  <a:cubicBezTo>
                    <a:pt x="3674" y="3450"/>
                    <a:pt x="3684" y="3392"/>
                    <a:pt x="3671" y="3331"/>
                  </a:cubicBezTo>
                  <a:cubicBezTo>
                    <a:pt x="3663" y="3297"/>
                    <a:pt x="3650" y="3266"/>
                    <a:pt x="3630" y="3232"/>
                  </a:cubicBezTo>
                  <a:cubicBezTo>
                    <a:pt x="3609" y="3202"/>
                    <a:pt x="3582" y="3175"/>
                    <a:pt x="3548" y="3150"/>
                  </a:cubicBezTo>
                  <a:cubicBezTo>
                    <a:pt x="3497" y="3116"/>
                    <a:pt x="3428" y="3091"/>
                    <a:pt x="3355" y="3091"/>
                  </a:cubicBezTo>
                  <a:cubicBezTo>
                    <a:pt x="3335" y="3091"/>
                    <a:pt x="3316" y="3093"/>
                    <a:pt x="3296" y="3097"/>
                  </a:cubicBezTo>
                  <a:cubicBezTo>
                    <a:pt x="3249" y="3103"/>
                    <a:pt x="3198" y="3124"/>
                    <a:pt x="3157" y="3161"/>
                  </a:cubicBezTo>
                  <a:cubicBezTo>
                    <a:pt x="3116" y="3195"/>
                    <a:pt x="3085" y="3239"/>
                    <a:pt x="3062" y="3290"/>
                  </a:cubicBezTo>
                  <a:cubicBezTo>
                    <a:pt x="3021" y="3389"/>
                    <a:pt x="3014" y="3508"/>
                    <a:pt x="3051" y="3620"/>
                  </a:cubicBezTo>
                  <a:cubicBezTo>
                    <a:pt x="3085" y="3733"/>
                    <a:pt x="3160" y="3831"/>
                    <a:pt x="3255" y="3910"/>
                  </a:cubicBezTo>
                  <a:cubicBezTo>
                    <a:pt x="3303" y="3946"/>
                    <a:pt x="3361" y="3981"/>
                    <a:pt x="3418" y="4004"/>
                  </a:cubicBezTo>
                  <a:cubicBezTo>
                    <a:pt x="3480" y="4028"/>
                    <a:pt x="3548" y="4045"/>
                    <a:pt x="3616" y="4048"/>
                  </a:cubicBezTo>
                  <a:cubicBezTo>
                    <a:pt x="3688" y="4048"/>
                    <a:pt x="3755" y="4035"/>
                    <a:pt x="3823" y="4015"/>
                  </a:cubicBezTo>
                  <a:cubicBezTo>
                    <a:pt x="3892" y="3995"/>
                    <a:pt x="3953" y="3960"/>
                    <a:pt x="4010" y="3920"/>
                  </a:cubicBezTo>
                  <a:cubicBezTo>
                    <a:pt x="4068" y="3879"/>
                    <a:pt x="4123" y="3831"/>
                    <a:pt x="4167" y="3777"/>
                  </a:cubicBezTo>
                  <a:cubicBezTo>
                    <a:pt x="4211" y="3719"/>
                    <a:pt x="4252" y="3661"/>
                    <a:pt x="4283" y="3593"/>
                  </a:cubicBezTo>
                  <a:cubicBezTo>
                    <a:pt x="4313" y="3528"/>
                    <a:pt x="4337" y="3457"/>
                    <a:pt x="4351" y="3386"/>
                  </a:cubicBezTo>
                  <a:cubicBezTo>
                    <a:pt x="4365" y="3310"/>
                    <a:pt x="4368" y="3236"/>
                    <a:pt x="4361" y="3161"/>
                  </a:cubicBezTo>
                  <a:cubicBezTo>
                    <a:pt x="4354" y="3015"/>
                    <a:pt x="4310" y="2869"/>
                    <a:pt x="4245" y="2739"/>
                  </a:cubicBezTo>
                  <a:cubicBezTo>
                    <a:pt x="4181" y="2607"/>
                    <a:pt x="4092" y="2488"/>
                    <a:pt x="3990" y="2385"/>
                  </a:cubicBezTo>
                  <a:cubicBezTo>
                    <a:pt x="3888" y="2280"/>
                    <a:pt x="3776" y="2191"/>
                    <a:pt x="3657" y="2117"/>
                  </a:cubicBezTo>
                  <a:cubicBezTo>
                    <a:pt x="3534" y="2039"/>
                    <a:pt x="3412" y="1974"/>
                    <a:pt x="3289" y="1916"/>
                  </a:cubicBezTo>
                  <a:cubicBezTo>
                    <a:pt x="3164" y="1858"/>
                    <a:pt x="3041" y="1803"/>
                    <a:pt x="2915" y="1753"/>
                  </a:cubicBezTo>
                  <a:cubicBezTo>
                    <a:pt x="2670" y="1651"/>
                    <a:pt x="2426" y="1558"/>
                    <a:pt x="2190" y="1470"/>
                  </a:cubicBezTo>
                  <a:cubicBezTo>
                    <a:pt x="1956" y="1379"/>
                    <a:pt x="1732" y="1293"/>
                    <a:pt x="1524" y="1198"/>
                  </a:cubicBezTo>
                  <a:cubicBezTo>
                    <a:pt x="1316" y="1106"/>
                    <a:pt x="1126" y="1007"/>
                    <a:pt x="956" y="905"/>
                  </a:cubicBezTo>
                  <a:cubicBezTo>
                    <a:pt x="789" y="803"/>
                    <a:pt x="639" y="695"/>
                    <a:pt x="517" y="593"/>
                  </a:cubicBezTo>
                  <a:cubicBezTo>
                    <a:pt x="391" y="491"/>
                    <a:pt x="289" y="389"/>
                    <a:pt x="214" y="300"/>
                  </a:cubicBezTo>
                  <a:cubicBezTo>
                    <a:pt x="140" y="211"/>
                    <a:pt x="85" y="137"/>
                    <a:pt x="51" y="82"/>
                  </a:cubicBezTo>
                  <a:cubicBezTo>
                    <a:pt x="20" y="2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0"/>
            <p:cNvSpPr/>
            <p:nvPr/>
          </p:nvSpPr>
          <p:spPr>
            <a:xfrm>
              <a:off x="617019" y="1566518"/>
              <a:ext cx="95000" cy="164274"/>
            </a:xfrm>
            <a:custGeom>
              <a:avLst/>
              <a:gdLst/>
              <a:ahLst/>
              <a:cxnLst/>
              <a:rect l="l" t="t" r="r" b="b"/>
              <a:pathLst>
                <a:path w="2164" h="3742" extrusionOk="0">
                  <a:moveTo>
                    <a:pt x="0" y="0"/>
                  </a:moveTo>
                  <a:cubicBezTo>
                    <a:pt x="0" y="0"/>
                    <a:pt x="7" y="27"/>
                    <a:pt x="21" y="75"/>
                  </a:cubicBezTo>
                  <a:cubicBezTo>
                    <a:pt x="28" y="99"/>
                    <a:pt x="34" y="126"/>
                    <a:pt x="45" y="160"/>
                  </a:cubicBezTo>
                  <a:cubicBezTo>
                    <a:pt x="55" y="194"/>
                    <a:pt x="65" y="235"/>
                    <a:pt x="78" y="279"/>
                  </a:cubicBezTo>
                  <a:cubicBezTo>
                    <a:pt x="140" y="449"/>
                    <a:pt x="239" y="698"/>
                    <a:pt x="408" y="966"/>
                  </a:cubicBezTo>
                  <a:cubicBezTo>
                    <a:pt x="433" y="1000"/>
                    <a:pt x="453" y="1034"/>
                    <a:pt x="477" y="1068"/>
                  </a:cubicBezTo>
                  <a:cubicBezTo>
                    <a:pt x="501" y="1102"/>
                    <a:pt x="524" y="1136"/>
                    <a:pt x="548" y="1173"/>
                  </a:cubicBezTo>
                  <a:cubicBezTo>
                    <a:pt x="572" y="1208"/>
                    <a:pt x="596" y="1245"/>
                    <a:pt x="623" y="1279"/>
                  </a:cubicBezTo>
                  <a:cubicBezTo>
                    <a:pt x="647" y="1316"/>
                    <a:pt x="674" y="1351"/>
                    <a:pt x="701" y="1388"/>
                  </a:cubicBezTo>
                  <a:cubicBezTo>
                    <a:pt x="813" y="1531"/>
                    <a:pt x="936" y="1677"/>
                    <a:pt x="1069" y="1823"/>
                  </a:cubicBezTo>
                  <a:cubicBezTo>
                    <a:pt x="1198" y="1969"/>
                    <a:pt x="1334" y="2120"/>
                    <a:pt x="1470" y="2269"/>
                  </a:cubicBezTo>
                  <a:cubicBezTo>
                    <a:pt x="1603" y="2419"/>
                    <a:pt x="1728" y="2569"/>
                    <a:pt x="1807" y="2735"/>
                  </a:cubicBezTo>
                  <a:cubicBezTo>
                    <a:pt x="1827" y="2776"/>
                    <a:pt x="1848" y="2817"/>
                    <a:pt x="1857" y="2861"/>
                  </a:cubicBezTo>
                  <a:cubicBezTo>
                    <a:pt x="1865" y="2881"/>
                    <a:pt x="1871" y="2902"/>
                    <a:pt x="1875" y="2925"/>
                  </a:cubicBezTo>
                  <a:cubicBezTo>
                    <a:pt x="1878" y="2946"/>
                    <a:pt x="1885" y="2966"/>
                    <a:pt x="1885" y="2987"/>
                  </a:cubicBezTo>
                  <a:cubicBezTo>
                    <a:pt x="1892" y="3028"/>
                    <a:pt x="1888" y="3068"/>
                    <a:pt x="1885" y="3109"/>
                  </a:cubicBezTo>
                  <a:cubicBezTo>
                    <a:pt x="1878" y="3150"/>
                    <a:pt x="1871" y="3191"/>
                    <a:pt x="1854" y="3228"/>
                  </a:cubicBezTo>
                  <a:cubicBezTo>
                    <a:pt x="1827" y="3307"/>
                    <a:pt x="1780" y="3375"/>
                    <a:pt x="1725" y="3426"/>
                  </a:cubicBezTo>
                  <a:cubicBezTo>
                    <a:pt x="1698" y="3450"/>
                    <a:pt x="1667" y="3467"/>
                    <a:pt x="1633" y="3480"/>
                  </a:cubicBezTo>
                  <a:cubicBezTo>
                    <a:pt x="1626" y="3483"/>
                    <a:pt x="1620" y="3487"/>
                    <a:pt x="1609" y="3490"/>
                  </a:cubicBezTo>
                  <a:cubicBezTo>
                    <a:pt x="1603" y="3490"/>
                    <a:pt x="1592" y="3494"/>
                    <a:pt x="1586" y="3494"/>
                  </a:cubicBezTo>
                  <a:cubicBezTo>
                    <a:pt x="1568" y="3497"/>
                    <a:pt x="1551" y="3500"/>
                    <a:pt x="1535" y="3500"/>
                  </a:cubicBezTo>
                  <a:cubicBezTo>
                    <a:pt x="1533" y="3500"/>
                    <a:pt x="1530" y="3500"/>
                    <a:pt x="1528" y="3500"/>
                  </a:cubicBezTo>
                  <a:cubicBezTo>
                    <a:pt x="1387" y="3500"/>
                    <a:pt x="1230" y="3407"/>
                    <a:pt x="1127" y="3296"/>
                  </a:cubicBezTo>
                  <a:cubicBezTo>
                    <a:pt x="1099" y="3269"/>
                    <a:pt x="1079" y="3238"/>
                    <a:pt x="1058" y="3208"/>
                  </a:cubicBezTo>
                  <a:cubicBezTo>
                    <a:pt x="1038" y="3174"/>
                    <a:pt x="1025" y="3140"/>
                    <a:pt x="1014" y="3109"/>
                  </a:cubicBezTo>
                  <a:cubicBezTo>
                    <a:pt x="1008" y="3075"/>
                    <a:pt x="1000" y="3041"/>
                    <a:pt x="1000" y="3007"/>
                  </a:cubicBezTo>
                  <a:cubicBezTo>
                    <a:pt x="1000" y="2977"/>
                    <a:pt x="1004" y="2946"/>
                    <a:pt x="1014" y="2916"/>
                  </a:cubicBezTo>
                  <a:cubicBezTo>
                    <a:pt x="1058" y="2796"/>
                    <a:pt x="1160" y="2708"/>
                    <a:pt x="1256" y="2701"/>
                  </a:cubicBezTo>
                  <a:cubicBezTo>
                    <a:pt x="1265" y="2699"/>
                    <a:pt x="1275" y="2698"/>
                    <a:pt x="1284" y="2698"/>
                  </a:cubicBezTo>
                  <a:cubicBezTo>
                    <a:pt x="1367" y="2698"/>
                    <a:pt x="1436" y="2763"/>
                    <a:pt x="1466" y="2830"/>
                  </a:cubicBezTo>
                  <a:cubicBezTo>
                    <a:pt x="1487" y="2864"/>
                    <a:pt x="1494" y="2902"/>
                    <a:pt x="1497" y="2936"/>
                  </a:cubicBezTo>
                  <a:cubicBezTo>
                    <a:pt x="1501" y="2966"/>
                    <a:pt x="1490" y="2993"/>
                    <a:pt x="1484" y="3018"/>
                  </a:cubicBezTo>
                  <a:cubicBezTo>
                    <a:pt x="1474" y="3038"/>
                    <a:pt x="1463" y="3054"/>
                    <a:pt x="1457" y="3062"/>
                  </a:cubicBezTo>
                  <a:cubicBezTo>
                    <a:pt x="1446" y="3072"/>
                    <a:pt x="1443" y="3079"/>
                    <a:pt x="1443" y="3079"/>
                  </a:cubicBezTo>
                  <a:cubicBezTo>
                    <a:pt x="1443" y="3079"/>
                    <a:pt x="1446" y="3072"/>
                    <a:pt x="1457" y="3065"/>
                  </a:cubicBezTo>
                  <a:cubicBezTo>
                    <a:pt x="1470" y="3059"/>
                    <a:pt x="1484" y="3045"/>
                    <a:pt x="1501" y="3028"/>
                  </a:cubicBezTo>
                  <a:cubicBezTo>
                    <a:pt x="1504" y="3014"/>
                    <a:pt x="1515" y="3004"/>
                    <a:pt x="1521" y="2990"/>
                  </a:cubicBezTo>
                  <a:cubicBezTo>
                    <a:pt x="1524" y="2980"/>
                    <a:pt x="1528" y="2973"/>
                    <a:pt x="1531" y="2966"/>
                  </a:cubicBezTo>
                  <a:cubicBezTo>
                    <a:pt x="1535" y="2957"/>
                    <a:pt x="1535" y="2946"/>
                    <a:pt x="1538" y="2939"/>
                  </a:cubicBezTo>
                  <a:cubicBezTo>
                    <a:pt x="1545" y="2902"/>
                    <a:pt x="1545" y="2854"/>
                    <a:pt x="1535" y="2806"/>
                  </a:cubicBezTo>
                  <a:cubicBezTo>
                    <a:pt x="1521" y="2756"/>
                    <a:pt x="1497" y="2701"/>
                    <a:pt x="1449" y="2657"/>
                  </a:cubicBezTo>
                  <a:cubicBezTo>
                    <a:pt x="1439" y="2643"/>
                    <a:pt x="1426" y="2633"/>
                    <a:pt x="1412" y="2623"/>
                  </a:cubicBezTo>
                  <a:cubicBezTo>
                    <a:pt x="1395" y="2613"/>
                    <a:pt x="1381" y="2605"/>
                    <a:pt x="1364" y="2596"/>
                  </a:cubicBezTo>
                  <a:cubicBezTo>
                    <a:pt x="1347" y="2589"/>
                    <a:pt x="1327" y="2585"/>
                    <a:pt x="1310" y="2579"/>
                  </a:cubicBezTo>
                  <a:cubicBezTo>
                    <a:pt x="1290" y="2575"/>
                    <a:pt x="1273" y="2572"/>
                    <a:pt x="1252" y="2572"/>
                  </a:cubicBezTo>
                  <a:cubicBezTo>
                    <a:pt x="1212" y="2572"/>
                    <a:pt x="1171" y="2579"/>
                    <a:pt x="1133" y="2592"/>
                  </a:cubicBezTo>
                  <a:cubicBezTo>
                    <a:pt x="1096" y="2605"/>
                    <a:pt x="1055" y="2626"/>
                    <a:pt x="1021" y="2650"/>
                  </a:cubicBezTo>
                  <a:cubicBezTo>
                    <a:pt x="956" y="2701"/>
                    <a:pt x="898" y="2776"/>
                    <a:pt x="868" y="2864"/>
                  </a:cubicBezTo>
                  <a:cubicBezTo>
                    <a:pt x="854" y="2908"/>
                    <a:pt x="841" y="2957"/>
                    <a:pt x="841" y="3004"/>
                  </a:cubicBezTo>
                  <a:cubicBezTo>
                    <a:pt x="837" y="3051"/>
                    <a:pt x="841" y="3103"/>
                    <a:pt x="851" y="3150"/>
                  </a:cubicBezTo>
                  <a:cubicBezTo>
                    <a:pt x="874" y="3246"/>
                    <a:pt x="919" y="3337"/>
                    <a:pt x="980" y="3419"/>
                  </a:cubicBezTo>
                  <a:cubicBezTo>
                    <a:pt x="1038" y="3500"/>
                    <a:pt x="1116" y="3572"/>
                    <a:pt x="1204" y="3630"/>
                  </a:cubicBezTo>
                  <a:cubicBezTo>
                    <a:pt x="1293" y="3687"/>
                    <a:pt x="1402" y="3735"/>
                    <a:pt x="1531" y="3742"/>
                  </a:cubicBezTo>
                  <a:cubicBezTo>
                    <a:pt x="1562" y="3742"/>
                    <a:pt x="1592" y="3739"/>
                    <a:pt x="1623" y="3735"/>
                  </a:cubicBezTo>
                  <a:cubicBezTo>
                    <a:pt x="1640" y="3735"/>
                    <a:pt x="1657" y="3732"/>
                    <a:pt x="1670" y="3728"/>
                  </a:cubicBezTo>
                  <a:cubicBezTo>
                    <a:pt x="1688" y="3721"/>
                    <a:pt x="1705" y="3721"/>
                    <a:pt x="1719" y="3715"/>
                  </a:cubicBezTo>
                  <a:cubicBezTo>
                    <a:pt x="1780" y="3695"/>
                    <a:pt x="1837" y="3660"/>
                    <a:pt x="1888" y="3623"/>
                  </a:cubicBezTo>
                  <a:cubicBezTo>
                    <a:pt x="1936" y="3582"/>
                    <a:pt x="1980" y="3538"/>
                    <a:pt x="2014" y="3487"/>
                  </a:cubicBezTo>
                  <a:cubicBezTo>
                    <a:pt x="2035" y="3459"/>
                    <a:pt x="2048" y="3432"/>
                    <a:pt x="2062" y="3409"/>
                  </a:cubicBezTo>
                  <a:cubicBezTo>
                    <a:pt x="2075" y="3381"/>
                    <a:pt x="2093" y="3354"/>
                    <a:pt x="2102" y="3324"/>
                  </a:cubicBezTo>
                  <a:cubicBezTo>
                    <a:pt x="2127" y="3269"/>
                    <a:pt x="2140" y="3208"/>
                    <a:pt x="2151" y="3147"/>
                  </a:cubicBezTo>
                  <a:cubicBezTo>
                    <a:pt x="2160" y="3086"/>
                    <a:pt x="2164" y="3024"/>
                    <a:pt x="2157" y="2960"/>
                  </a:cubicBezTo>
                  <a:cubicBezTo>
                    <a:pt x="2154" y="2925"/>
                    <a:pt x="2147" y="2899"/>
                    <a:pt x="2143" y="2868"/>
                  </a:cubicBezTo>
                  <a:cubicBezTo>
                    <a:pt x="2137" y="2841"/>
                    <a:pt x="2130" y="2810"/>
                    <a:pt x="2123" y="2783"/>
                  </a:cubicBezTo>
                  <a:cubicBezTo>
                    <a:pt x="2106" y="2725"/>
                    <a:pt x="2082" y="2671"/>
                    <a:pt x="2058" y="2616"/>
                  </a:cubicBezTo>
                  <a:cubicBezTo>
                    <a:pt x="1956" y="2405"/>
                    <a:pt x="1810" y="2238"/>
                    <a:pt x="1667" y="2085"/>
                  </a:cubicBezTo>
                  <a:cubicBezTo>
                    <a:pt x="1528" y="1932"/>
                    <a:pt x="1385" y="1789"/>
                    <a:pt x="1245" y="1654"/>
                  </a:cubicBezTo>
                  <a:cubicBezTo>
                    <a:pt x="1110" y="1514"/>
                    <a:pt x="977" y="1385"/>
                    <a:pt x="854" y="1255"/>
                  </a:cubicBezTo>
                  <a:cubicBezTo>
                    <a:pt x="732" y="1129"/>
                    <a:pt x="617" y="1007"/>
                    <a:pt x="521" y="888"/>
                  </a:cubicBezTo>
                  <a:cubicBezTo>
                    <a:pt x="327" y="650"/>
                    <a:pt x="191" y="429"/>
                    <a:pt x="113" y="266"/>
                  </a:cubicBezTo>
                  <a:cubicBezTo>
                    <a:pt x="92" y="225"/>
                    <a:pt x="75" y="187"/>
                    <a:pt x="58" y="156"/>
                  </a:cubicBezTo>
                  <a:cubicBezTo>
                    <a:pt x="48" y="123"/>
                    <a:pt x="38" y="95"/>
                    <a:pt x="28" y="71"/>
                  </a:cubicBezTo>
                  <a:cubicBezTo>
                    <a:pt x="11" y="24"/>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0"/>
            <p:cNvSpPr/>
            <p:nvPr/>
          </p:nvSpPr>
          <p:spPr>
            <a:xfrm>
              <a:off x="602400" y="1694927"/>
              <a:ext cx="48861" cy="101321"/>
            </a:xfrm>
            <a:custGeom>
              <a:avLst/>
              <a:gdLst/>
              <a:ahLst/>
              <a:cxnLst/>
              <a:rect l="l" t="t" r="r" b="b"/>
              <a:pathLst>
                <a:path w="1113" h="2308" extrusionOk="0">
                  <a:moveTo>
                    <a:pt x="409" y="1723"/>
                  </a:moveTo>
                  <a:lnTo>
                    <a:pt x="409" y="1723"/>
                  </a:lnTo>
                  <a:cubicBezTo>
                    <a:pt x="408" y="1724"/>
                    <a:pt x="408" y="1724"/>
                    <a:pt x="408" y="1725"/>
                  </a:cubicBezTo>
                  <a:lnTo>
                    <a:pt x="408" y="1725"/>
                  </a:lnTo>
                  <a:cubicBezTo>
                    <a:pt x="408" y="1724"/>
                    <a:pt x="408" y="1724"/>
                    <a:pt x="409" y="1723"/>
                  </a:cubicBezTo>
                  <a:close/>
                  <a:moveTo>
                    <a:pt x="408" y="1725"/>
                  </a:moveTo>
                  <a:lnTo>
                    <a:pt x="408" y="1725"/>
                  </a:lnTo>
                  <a:cubicBezTo>
                    <a:pt x="408" y="1725"/>
                    <a:pt x="408" y="1726"/>
                    <a:pt x="408" y="1726"/>
                  </a:cubicBezTo>
                  <a:cubicBezTo>
                    <a:pt x="408" y="1725"/>
                    <a:pt x="408" y="1725"/>
                    <a:pt x="408" y="1725"/>
                  </a:cubicBezTo>
                  <a:close/>
                  <a:moveTo>
                    <a:pt x="861" y="0"/>
                  </a:moveTo>
                  <a:cubicBezTo>
                    <a:pt x="861" y="1"/>
                    <a:pt x="851" y="11"/>
                    <a:pt x="834" y="35"/>
                  </a:cubicBezTo>
                  <a:cubicBezTo>
                    <a:pt x="816" y="55"/>
                    <a:pt x="793" y="89"/>
                    <a:pt x="762" y="134"/>
                  </a:cubicBezTo>
                  <a:cubicBezTo>
                    <a:pt x="711" y="225"/>
                    <a:pt x="643" y="374"/>
                    <a:pt x="629" y="562"/>
                  </a:cubicBezTo>
                  <a:cubicBezTo>
                    <a:pt x="619" y="749"/>
                    <a:pt x="639" y="970"/>
                    <a:pt x="708" y="1195"/>
                  </a:cubicBezTo>
                  <a:cubicBezTo>
                    <a:pt x="738" y="1303"/>
                    <a:pt x="776" y="1412"/>
                    <a:pt x="796" y="1511"/>
                  </a:cubicBezTo>
                  <a:cubicBezTo>
                    <a:pt x="816" y="1613"/>
                    <a:pt x="820" y="1705"/>
                    <a:pt x="793" y="1779"/>
                  </a:cubicBezTo>
                  <a:cubicBezTo>
                    <a:pt x="769" y="1851"/>
                    <a:pt x="714" y="1919"/>
                    <a:pt x="643" y="1960"/>
                  </a:cubicBezTo>
                  <a:cubicBezTo>
                    <a:pt x="581" y="1998"/>
                    <a:pt x="512" y="2016"/>
                    <a:pt x="446" y="2016"/>
                  </a:cubicBezTo>
                  <a:cubicBezTo>
                    <a:pt x="435" y="2016"/>
                    <a:pt x="425" y="2015"/>
                    <a:pt x="415" y="2015"/>
                  </a:cubicBezTo>
                  <a:cubicBezTo>
                    <a:pt x="378" y="2011"/>
                    <a:pt x="340" y="2001"/>
                    <a:pt x="309" y="1987"/>
                  </a:cubicBezTo>
                  <a:cubicBezTo>
                    <a:pt x="279" y="1974"/>
                    <a:pt x="251" y="1953"/>
                    <a:pt x="235" y="1930"/>
                  </a:cubicBezTo>
                  <a:cubicBezTo>
                    <a:pt x="215" y="1905"/>
                    <a:pt x="204" y="1872"/>
                    <a:pt x="198" y="1834"/>
                  </a:cubicBezTo>
                  <a:cubicBezTo>
                    <a:pt x="190" y="1797"/>
                    <a:pt x="190" y="1756"/>
                    <a:pt x="194" y="1721"/>
                  </a:cubicBezTo>
                  <a:cubicBezTo>
                    <a:pt x="201" y="1688"/>
                    <a:pt x="211" y="1660"/>
                    <a:pt x="225" y="1633"/>
                  </a:cubicBezTo>
                  <a:cubicBezTo>
                    <a:pt x="235" y="1613"/>
                    <a:pt x="256" y="1596"/>
                    <a:pt x="279" y="1583"/>
                  </a:cubicBezTo>
                  <a:cubicBezTo>
                    <a:pt x="296" y="1572"/>
                    <a:pt x="315" y="1568"/>
                    <a:pt x="333" y="1568"/>
                  </a:cubicBezTo>
                  <a:cubicBezTo>
                    <a:pt x="357" y="1568"/>
                    <a:pt x="379" y="1577"/>
                    <a:pt x="391" y="1592"/>
                  </a:cubicBezTo>
                  <a:cubicBezTo>
                    <a:pt x="422" y="1619"/>
                    <a:pt x="429" y="1660"/>
                    <a:pt x="425" y="1688"/>
                  </a:cubicBezTo>
                  <a:cubicBezTo>
                    <a:pt x="420" y="1706"/>
                    <a:pt x="411" y="1718"/>
                    <a:pt x="409" y="1723"/>
                  </a:cubicBezTo>
                  <a:lnTo>
                    <a:pt x="409" y="1723"/>
                  </a:lnTo>
                  <a:cubicBezTo>
                    <a:pt x="412" y="1719"/>
                    <a:pt x="426" y="1713"/>
                    <a:pt x="443" y="1695"/>
                  </a:cubicBezTo>
                  <a:cubicBezTo>
                    <a:pt x="460" y="1671"/>
                    <a:pt x="476" y="1619"/>
                    <a:pt x="452" y="1558"/>
                  </a:cubicBezTo>
                  <a:cubicBezTo>
                    <a:pt x="446" y="1542"/>
                    <a:pt x="439" y="1528"/>
                    <a:pt x="422" y="1511"/>
                  </a:cubicBezTo>
                  <a:cubicBezTo>
                    <a:pt x="419" y="1508"/>
                    <a:pt x="415" y="1504"/>
                    <a:pt x="411" y="1501"/>
                  </a:cubicBezTo>
                  <a:lnTo>
                    <a:pt x="402" y="1494"/>
                  </a:lnTo>
                  <a:cubicBezTo>
                    <a:pt x="398" y="1490"/>
                    <a:pt x="391" y="1487"/>
                    <a:pt x="388" y="1484"/>
                  </a:cubicBezTo>
                  <a:cubicBezTo>
                    <a:pt x="385" y="1481"/>
                    <a:pt x="378" y="1481"/>
                    <a:pt x="374" y="1477"/>
                  </a:cubicBezTo>
                  <a:cubicBezTo>
                    <a:pt x="346" y="1465"/>
                    <a:pt x="316" y="1459"/>
                    <a:pt x="285" y="1459"/>
                  </a:cubicBezTo>
                  <a:cubicBezTo>
                    <a:pt x="270" y="1459"/>
                    <a:pt x="256" y="1460"/>
                    <a:pt x="242" y="1463"/>
                  </a:cubicBezTo>
                  <a:cubicBezTo>
                    <a:pt x="194" y="1473"/>
                    <a:pt x="146" y="1501"/>
                    <a:pt x="109" y="1542"/>
                  </a:cubicBezTo>
                  <a:cubicBezTo>
                    <a:pt x="68" y="1579"/>
                    <a:pt x="41" y="1630"/>
                    <a:pt x="27" y="1681"/>
                  </a:cubicBezTo>
                  <a:cubicBezTo>
                    <a:pt x="11" y="1732"/>
                    <a:pt x="3" y="1787"/>
                    <a:pt x="0" y="1844"/>
                  </a:cubicBezTo>
                  <a:cubicBezTo>
                    <a:pt x="0" y="1899"/>
                    <a:pt x="3" y="1966"/>
                    <a:pt x="34" y="2035"/>
                  </a:cubicBezTo>
                  <a:cubicBezTo>
                    <a:pt x="61" y="2103"/>
                    <a:pt x="109" y="2161"/>
                    <a:pt x="167" y="2202"/>
                  </a:cubicBezTo>
                  <a:cubicBezTo>
                    <a:pt x="225" y="2246"/>
                    <a:pt x="292" y="2277"/>
                    <a:pt x="364" y="2293"/>
                  </a:cubicBezTo>
                  <a:cubicBezTo>
                    <a:pt x="405" y="2302"/>
                    <a:pt x="446" y="2307"/>
                    <a:pt x="487" y="2307"/>
                  </a:cubicBezTo>
                  <a:cubicBezTo>
                    <a:pt x="595" y="2307"/>
                    <a:pt x="703" y="2276"/>
                    <a:pt x="796" y="2222"/>
                  </a:cubicBezTo>
                  <a:cubicBezTo>
                    <a:pt x="925" y="2150"/>
                    <a:pt x="1034" y="2028"/>
                    <a:pt x="1085" y="1872"/>
                  </a:cubicBezTo>
                  <a:cubicBezTo>
                    <a:pt x="1105" y="1793"/>
                    <a:pt x="1113" y="1718"/>
                    <a:pt x="1105" y="1644"/>
                  </a:cubicBezTo>
                  <a:cubicBezTo>
                    <a:pt x="1102" y="1572"/>
                    <a:pt x="1088" y="1504"/>
                    <a:pt x="1068" y="1443"/>
                  </a:cubicBezTo>
                  <a:cubicBezTo>
                    <a:pt x="1031" y="1317"/>
                    <a:pt x="980" y="1211"/>
                    <a:pt x="939" y="1113"/>
                  </a:cubicBezTo>
                  <a:cubicBezTo>
                    <a:pt x="857" y="919"/>
                    <a:pt x="796" y="729"/>
                    <a:pt x="779" y="562"/>
                  </a:cubicBezTo>
                  <a:cubicBezTo>
                    <a:pt x="776" y="517"/>
                    <a:pt x="772" y="476"/>
                    <a:pt x="772" y="440"/>
                  </a:cubicBezTo>
                  <a:cubicBezTo>
                    <a:pt x="769" y="419"/>
                    <a:pt x="769" y="402"/>
                    <a:pt x="769" y="385"/>
                  </a:cubicBezTo>
                  <a:cubicBezTo>
                    <a:pt x="769" y="365"/>
                    <a:pt x="769" y="347"/>
                    <a:pt x="772" y="330"/>
                  </a:cubicBezTo>
                  <a:cubicBezTo>
                    <a:pt x="772" y="313"/>
                    <a:pt x="772" y="297"/>
                    <a:pt x="776" y="280"/>
                  </a:cubicBezTo>
                  <a:cubicBezTo>
                    <a:pt x="779" y="263"/>
                    <a:pt x="779" y="249"/>
                    <a:pt x="782" y="232"/>
                  </a:cubicBezTo>
                  <a:cubicBezTo>
                    <a:pt x="786" y="201"/>
                    <a:pt x="796" y="174"/>
                    <a:pt x="799" y="150"/>
                  </a:cubicBezTo>
                  <a:cubicBezTo>
                    <a:pt x="813" y="103"/>
                    <a:pt x="830" y="65"/>
                    <a:pt x="840" y="38"/>
                  </a:cubicBezTo>
                  <a:cubicBezTo>
                    <a:pt x="854" y="14"/>
                    <a:pt x="861" y="1"/>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0"/>
            <p:cNvSpPr/>
            <p:nvPr/>
          </p:nvSpPr>
          <p:spPr>
            <a:xfrm>
              <a:off x="355677" y="921222"/>
              <a:ext cx="249879" cy="268097"/>
            </a:xfrm>
            <a:custGeom>
              <a:avLst/>
              <a:gdLst/>
              <a:ahLst/>
              <a:cxnLst/>
              <a:rect l="l" t="t" r="r" b="b"/>
              <a:pathLst>
                <a:path w="5692" h="6107" extrusionOk="0">
                  <a:moveTo>
                    <a:pt x="1" y="1"/>
                  </a:moveTo>
                  <a:cubicBezTo>
                    <a:pt x="1" y="1"/>
                    <a:pt x="7" y="34"/>
                    <a:pt x="18" y="99"/>
                  </a:cubicBezTo>
                  <a:cubicBezTo>
                    <a:pt x="21" y="116"/>
                    <a:pt x="24" y="136"/>
                    <a:pt x="28" y="157"/>
                  </a:cubicBezTo>
                  <a:cubicBezTo>
                    <a:pt x="31" y="174"/>
                    <a:pt x="34" y="198"/>
                    <a:pt x="42" y="221"/>
                  </a:cubicBezTo>
                  <a:cubicBezTo>
                    <a:pt x="45" y="246"/>
                    <a:pt x="51" y="269"/>
                    <a:pt x="55" y="300"/>
                  </a:cubicBezTo>
                  <a:cubicBezTo>
                    <a:pt x="62" y="327"/>
                    <a:pt x="72" y="354"/>
                    <a:pt x="79" y="384"/>
                  </a:cubicBezTo>
                  <a:cubicBezTo>
                    <a:pt x="113" y="504"/>
                    <a:pt x="164" y="650"/>
                    <a:pt x="235" y="810"/>
                  </a:cubicBezTo>
                  <a:cubicBezTo>
                    <a:pt x="307" y="973"/>
                    <a:pt x="406" y="1150"/>
                    <a:pt x="538" y="1323"/>
                  </a:cubicBezTo>
                  <a:cubicBezTo>
                    <a:pt x="671" y="1500"/>
                    <a:pt x="830" y="1678"/>
                    <a:pt x="1024" y="1841"/>
                  </a:cubicBezTo>
                  <a:cubicBezTo>
                    <a:pt x="1051" y="1861"/>
                    <a:pt x="1075" y="1882"/>
                    <a:pt x="1100" y="1902"/>
                  </a:cubicBezTo>
                  <a:cubicBezTo>
                    <a:pt x="1127" y="1923"/>
                    <a:pt x="1150" y="1940"/>
                    <a:pt x="1177" y="1960"/>
                  </a:cubicBezTo>
                  <a:lnTo>
                    <a:pt x="1218" y="1990"/>
                  </a:lnTo>
                  <a:lnTo>
                    <a:pt x="1259" y="2017"/>
                  </a:lnTo>
                  <a:cubicBezTo>
                    <a:pt x="1287" y="2034"/>
                    <a:pt x="1313" y="2055"/>
                    <a:pt x="1345" y="2072"/>
                  </a:cubicBezTo>
                  <a:cubicBezTo>
                    <a:pt x="1456" y="2144"/>
                    <a:pt x="1576" y="2208"/>
                    <a:pt x="1701" y="2262"/>
                  </a:cubicBezTo>
                  <a:cubicBezTo>
                    <a:pt x="1953" y="2381"/>
                    <a:pt x="2218" y="2470"/>
                    <a:pt x="2483" y="2559"/>
                  </a:cubicBezTo>
                  <a:cubicBezTo>
                    <a:pt x="2749" y="2647"/>
                    <a:pt x="3014" y="2732"/>
                    <a:pt x="3276" y="2834"/>
                  </a:cubicBezTo>
                  <a:cubicBezTo>
                    <a:pt x="3406" y="2882"/>
                    <a:pt x="3532" y="2936"/>
                    <a:pt x="3661" y="2990"/>
                  </a:cubicBezTo>
                  <a:cubicBezTo>
                    <a:pt x="3783" y="3048"/>
                    <a:pt x="3909" y="3106"/>
                    <a:pt x="4025" y="3171"/>
                  </a:cubicBezTo>
                  <a:cubicBezTo>
                    <a:pt x="4086" y="3205"/>
                    <a:pt x="4144" y="3239"/>
                    <a:pt x="4202" y="3273"/>
                  </a:cubicBezTo>
                  <a:cubicBezTo>
                    <a:pt x="4256" y="3310"/>
                    <a:pt x="4314" y="3344"/>
                    <a:pt x="4368" y="3381"/>
                  </a:cubicBezTo>
                  <a:cubicBezTo>
                    <a:pt x="4395" y="3402"/>
                    <a:pt x="4422" y="3419"/>
                    <a:pt x="4450" y="3439"/>
                  </a:cubicBezTo>
                  <a:cubicBezTo>
                    <a:pt x="4477" y="3457"/>
                    <a:pt x="4501" y="3477"/>
                    <a:pt x="4528" y="3497"/>
                  </a:cubicBezTo>
                  <a:cubicBezTo>
                    <a:pt x="4579" y="3535"/>
                    <a:pt x="4626" y="3579"/>
                    <a:pt x="4678" y="3617"/>
                  </a:cubicBezTo>
                  <a:cubicBezTo>
                    <a:pt x="4871" y="3786"/>
                    <a:pt x="5035" y="3967"/>
                    <a:pt x="5168" y="4160"/>
                  </a:cubicBezTo>
                  <a:cubicBezTo>
                    <a:pt x="5297" y="4355"/>
                    <a:pt x="5399" y="4552"/>
                    <a:pt x="5463" y="4749"/>
                  </a:cubicBezTo>
                  <a:cubicBezTo>
                    <a:pt x="5529" y="4943"/>
                    <a:pt x="5565" y="5130"/>
                    <a:pt x="5576" y="5300"/>
                  </a:cubicBezTo>
                  <a:cubicBezTo>
                    <a:pt x="5586" y="5467"/>
                    <a:pt x="5582" y="5617"/>
                    <a:pt x="5556" y="5736"/>
                  </a:cubicBezTo>
                  <a:cubicBezTo>
                    <a:pt x="5549" y="5766"/>
                    <a:pt x="5545" y="5797"/>
                    <a:pt x="5538" y="5821"/>
                  </a:cubicBezTo>
                  <a:cubicBezTo>
                    <a:pt x="5532" y="5848"/>
                    <a:pt x="5525" y="5875"/>
                    <a:pt x="5521" y="5895"/>
                  </a:cubicBezTo>
                  <a:cubicBezTo>
                    <a:pt x="5515" y="5920"/>
                    <a:pt x="5508" y="5940"/>
                    <a:pt x="5501" y="5961"/>
                  </a:cubicBezTo>
                  <a:cubicBezTo>
                    <a:pt x="5494" y="5981"/>
                    <a:pt x="5488" y="5997"/>
                    <a:pt x="5484" y="6011"/>
                  </a:cubicBezTo>
                  <a:cubicBezTo>
                    <a:pt x="5457" y="6076"/>
                    <a:pt x="5447" y="6107"/>
                    <a:pt x="5447" y="6107"/>
                  </a:cubicBezTo>
                  <a:cubicBezTo>
                    <a:pt x="5447" y="6107"/>
                    <a:pt x="5460" y="6076"/>
                    <a:pt x="5494" y="6018"/>
                  </a:cubicBezTo>
                  <a:cubicBezTo>
                    <a:pt x="5501" y="6001"/>
                    <a:pt x="5508" y="5987"/>
                    <a:pt x="5518" y="5967"/>
                  </a:cubicBezTo>
                  <a:cubicBezTo>
                    <a:pt x="5529" y="5950"/>
                    <a:pt x="5535" y="5929"/>
                    <a:pt x="5545" y="5906"/>
                  </a:cubicBezTo>
                  <a:cubicBezTo>
                    <a:pt x="5556" y="5882"/>
                    <a:pt x="5565" y="5858"/>
                    <a:pt x="5576" y="5834"/>
                  </a:cubicBezTo>
                  <a:cubicBezTo>
                    <a:pt x="5586" y="5807"/>
                    <a:pt x="5593" y="5777"/>
                    <a:pt x="5603" y="5749"/>
                  </a:cubicBezTo>
                  <a:cubicBezTo>
                    <a:pt x="5640" y="5627"/>
                    <a:pt x="5671" y="5477"/>
                    <a:pt x="5681" y="5297"/>
                  </a:cubicBezTo>
                  <a:cubicBezTo>
                    <a:pt x="5692" y="5120"/>
                    <a:pt x="5678" y="4916"/>
                    <a:pt x="5623" y="4702"/>
                  </a:cubicBezTo>
                  <a:cubicBezTo>
                    <a:pt x="5569" y="4491"/>
                    <a:pt x="5484" y="4262"/>
                    <a:pt x="5358" y="4042"/>
                  </a:cubicBezTo>
                  <a:cubicBezTo>
                    <a:pt x="5229" y="3821"/>
                    <a:pt x="5059" y="3606"/>
                    <a:pt x="4855" y="3419"/>
                  </a:cubicBezTo>
                  <a:cubicBezTo>
                    <a:pt x="4654" y="3229"/>
                    <a:pt x="4419" y="3062"/>
                    <a:pt x="4171" y="2915"/>
                  </a:cubicBezTo>
                  <a:cubicBezTo>
                    <a:pt x="4048" y="2841"/>
                    <a:pt x="3919" y="2777"/>
                    <a:pt x="3790" y="2711"/>
                  </a:cubicBezTo>
                  <a:cubicBezTo>
                    <a:pt x="3657" y="2650"/>
                    <a:pt x="3524" y="2589"/>
                    <a:pt x="3392" y="2538"/>
                  </a:cubicBezTo>
                  <a:cubicBezTo>
                    <a:pt x="3123" y="2430"/>
                    <a:pt x="2848" y="2341"/>
                    <a:pt x="2579" y="2259"/>
                  </a:cubicBezTo>
                  <a:cubicBezTo>
                    <a:pt x="2314" y="2177"/>
                    <a:pt x="2055" y="2096"/>
                    <a:pt x="1817" y="2001"/>
                  </a:cubicBezTo>
                  <a:cubicBezTo>
                    <a:pt x="1698" y="1950"/>
                    <a:pt x="1585" y="1899"/>
                    <a:pt x="1477" y="1841"/>
                  </a:cubicBezTo>
                  <a:cubicBezTo>
                    <a:pt x="1450" y="1824"/>
                    <a:pt x="1422" y="1810"/>
                    <a:pt x="1398" y="1797"/>
                  </a:cubicBezTo>
                  <a:lnTo>
                    <a:pt x="1358" y="1772"/>
                  </a:lnTo>
                  <a:lnTo>
                    <a:pt x="1320" y="1749"/>
                  </a:lnTo>
                  <a:cubicBezTo>
                    <a:pt x="1296" y="1732"/>
                    <a:pt x="1269" y="1718"/>
                    <a:pt x="1246" y="1701"/>
                  </a:cubicBezTo>
                  <a:cubicBezTo>
                    <a:pt x="1218" y="1684"/>
                    <a:pt x="1198" y="1667"/>
                    <a:pt x="1171" y="1650"/>
                  </a:cubicBezTo>
                  <a:cubicBezTo>
                    <a:pt x="980" y="1518"/>
                    <a:pt x="814" y="1364"/>
                    <a:pt x="678" y="1211"/>
                  </a:cubicBezTo>
                  <a:cubicBezTo>
                    <a:pt x="541" y="1055"/>
                    <a:pt x="429" y="902"/>
                    <a:pt x="340" y="756"/>
                  </a:cubicBezTo>
                  <a:cubicBezTo>
                    <a:pt x="249" y="613"/>
                    <a:pt x="181" y="480"/>
                    <a:pt x="136" y="364"/>
                  </a:cubicBezTo>
                  <a:cubicBezTo>
                    <a:pt x="123" y="337"/>
                    <a:pt x="109" y="310"/>
                    <a:pt x="100" y="282"/>
                  </a:cubicBezTo>
                  <a:cubicBezTo>
                    <a:pt x="89" y="259"/>
                    <a:pt x="82" y="235"/>
                    <a:pt x="72" y="211"/>
                  </a:cubicBezTo>
                  <a:cubicBezTo>
                    <a:pt x="65" y="191"/>
                    <a:pt x="55" y="167"/>
                    <a:pt x="48" y="150"/>
                  </a:cubicBezTo>
                  <a:cubicBezTo>
                    <a:pt x="45" y="130"/>
                    <a:pt x="38" y="113"/>
                    <a:pt x="31" y="95"/>
                  </a:cubicBezTo>
                  <a:cubicBezTo>
                    <a:pt x="14" y="3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0"/>
            <p:cNvSpPr/>
            <p:nvPr/>
          </p:nvSpPr>
          <p:spPr>
            <a:xfrm>
              <a:off x="392422" y="915515"/>
              <a:ext cx="66508" cy="79064"/>
            </a:xfrm>
            <a:custGeom>
              <a:avLst/>
              <a:gdLst/>
              <a:ahLst/>
              <a:cxnLst/>
              <a:rect l="l" t="t" r="r" b="b"/>
              <a:pathLst>
                <a:path w="1515" h="1801" extrusionOk="0">
                  <a:moveTo>
                    <a:pt x="7" y="1"/>
                  </a:moveTo>
                  <a:cubicBezTo>
                    <a:pt x="7" y="1"/>
                    <a:pt x="4" y="45"/>
                    <a:pt x="1" y="117"/>
                  </a:cubicBezTo>
                  <a:cubicBezTo>
                    <a:pt x="4" y="151"/>
                    <a:pt x="4" y="195"/>
                    <a:pt x="7" y="246"/>
                  </a:cubicBezTo>
                  <a:cubicBezTo>
                    <a:pt x="10" y="294"/>
                    <a:pt x="18" y="351"/>
                    <a:pt x="34" y="409"/>
                  </a:cubicBezTo>
                  <a:cubicBezTo>
                    <a:pt x="68" y="522"/>
                    <a:pt x="95" y="665"/>
                    <a:pt x="164" y="797"/>
                  </a:cubicBezTo>
                  <a:cubicBezTo>
                    <a:pt x="181" y="831"/>
                    <a:pt x="197" y="866"/>
                    <a:pt x="214" y="899"/>
                  </a:cubicBezTo>
                  <a:cubicBezTo>
                    <a:pt x="232" y="933"/>
                    <a:pt x="252" y="968"/>
                    <a:pt x="272" y="1001"/>
                  </a:cubicBezTo>
                  <a:cubicBezTo>
                    <a:pt x="316" y="1066"/>
                    <a:pt x="365" y="1131"/>
                    <a:pt x="412" y="1195"/>
                  </a:cubicBezTo>
                  <a:cubicBezTo>
                    <a:pt x="463" y="1253"/>
                    <a:pt x="524" y="1307"/>
                    <a:pt x="582" y="1362"/>
                  </a:cubicBezTo>
                  <a:cubicBezTo>
                    <a:pt x="643" y="1413"/>
                    <a:pt x="698" y="1467"/>
                    <a:pt x="766" y="1501"/>
                  </a:cubicBezTo>
                  <a:cubicBezTo>
                    <a:pt x="885" y="1590"/>
                    <a:pt x="1014" y="1662"/>
                    <a:pt x="1123" y="1715"/>
                  </a:cubicBezTo>
                  <a:cubicBezTo>
                    <a:pt x="1235" y="1770"/>
                    <a:pt x="1340" y="1787"/>
                    <a:pt x="1406" y="1797"/>
                  </a:cubicBezTo>
                  <a:cubicBezTo>
                    <a:pt x="1422" y="1797"/>
                    <a:pt x="1439" y="1797"/>
                    <a:pt x="1453" y="1800"/>
                  </a:cubicBezTo>
                  <a:lnTo>
                    <a:pt x="1514" y="1800"/>
                  </a:lnTo>
                  <a:cubicBezTo>
                    <a:pt x="1514" y="1800"/>
                    <a:pt x="1504" y="1797"/>
                    <a:pt x="1487" y="1790"/>
                  </a:cubicBezTo>
                  <a:cubicBezTo>
                    <a:pt x="1480" y="1787"/>
                    <a:pt x="1470" y="1784"/>
                    <a:pt x="1459" y="1777"/>
                  </a:cubicBezTo>
                  <a:cubicBezTo>
                    <a:pt x="1446" y="1770"/>
                    <a:pt x="1433" y="1764"/>
                    <a:pt x="1419" y="1756"/>
                  </a:cubicBezTo>
                  <a:cubicBezTo>
                    <a:pt x="1361" y="1726"/>
                    <a:pt x="1290" y="1665"/>
                    <a:pt x="1218" y="1583"/>
                  </a:cubicBezTo>
                  <a:cubicBezTo>
                    <a:pt x="1140" y="1508"/>
                    <a:pt x="1075" y="1396"/>
                    <a:pt x="1001" y="1280"/>
                  </a:cubicBezTo>
                  <a:cubicBezTo>
                    <a:pt x="990" y="1263"/>
                    <a:pt x="980" y="1249"/>
                    <a:pt x="973" y="1233"/>
                  </a:cubicBezTo>
                  <a:cubicBezTo>
                    <a:pt x="966" y="1216"/>
                    <a:pt x="957" y="1202"/>
                    <a:pt x="946" y="1185"/>
                  </a:cubicBezTo>
                  <a:cubicBezTo>
                    <a:pt x="929" y="1158"/>
                    <a:pt x="908" y="1127"/>
                    <a:pt x="888" y="1097"/>
                  </a:cubicBezTo>
                  <a:cubicBezTo>
                    <a:pt x="850" y="1039"/>
                    <a:pt x="814" y="974"/>
                    <a:pt x="773" y="916"/>
                  </a:cubicBezTo>
                  <a:cubicBezTo>
                    <a:pt x="752" y="886"/>
                    <a:pt x="732" y="858"/>
                    <a:pt x="708" y="831"/>
                  </a:cubicBezTo>
                  <a:cubicBezTo>
                    <a:pt x="687" y="800"/>
                    <a:pt x="671" y="770"/>
                    <a:pt x="646" y="743"/>
                  </a:cubicBezTo>
                  <a:cubicBezTo>
                    <a:pt x="626" y="715"/>
                    <a:pt x="605" y="688"/>
                    <a:pt x="582" y="661"/>
                  </a:cubicBezTo>
                  <a:cubicBezTo>
                    <a:pt x="561" y="634"/>
                    <a:pt x="541" y="607"/>
                    <a:pt x="517" y="580"/>
                  </a:cubicBezTo>
                  <a:cubicBezTo>
                    <a:pt x="439" y="474"/>
                    <a:pt x="344" y="379"/>
                    <a:pt x="276" y="290"/>
                  </a:cubicBezTo>
                  <a:cubicBezTo>
                    <a:pt x="211" y="202"/>
                    <a:pt x="133" y="134"/>
                    <a:pt x="89" y="79"/>
                  </a:cubicBezTo>
                  <a:cubicBezTo>
                    <a:pt x="34" y="32"/>
                    <a:pt x="7" y="1"/>
                    <a:pt x="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0"/>
            <p:cNvSpPr/>
            <p:nvPr/>
          </p:nvSpPr>
          <p:spPr>
            <a:xfrm>
              <a:off x="462883" y="965298"/>
              <a:ext cx="35471" cy="36744"/>
            </a:xfrm>
            <a:custGeom>
              <a:avLst/>
              <a:gdLst/>
              <a:ahLst/>
              <a:cxnLst/>
              <a:rect l="l" t="t" r="r" b="b"/>
              <a:pathLst>
                <a:path w="808" h="837" extrusionOk="0">
                  <a:moveTo>
                    <a:pt x="49" y="0"/>
                  </a:moveTo>
                  <a:cubicBezTo>
                    <a:pt x="49" y="0"/>
                    <a:pt x="41" y="24"/>
                    <a:pt x="25" y="65"/>
                  </a:cubicBezTo>
                  <a:cubicBezTo>
                    <a:pt x="25" y="82"/>
                    <a:pt x="18" y="109"/>
                    <a:pt x="11" y="136"/>
                  </a:cubicBezTo>
                  <a:cubicBezTo>
                    <a:pt x="8" y="150"/>
                    <a:pt x="5" y="167"/>
                    <a:pt x="5" y="181"/>
                  </a:cubicBezTo>
                  <a:cubicBezTo>
                    <a:pt x="1" y="197"/>
                    <a:pt x="1" y="211"/>
                    <a:pt x="5" y="228"/>
                  </a:cubicBezTo>
                  <a:cubicBezTo>
                    <a:pt x="11" y="289"/>
                    <a:pt x="11" y="371"/>
                    <a:pt x="38" y="446"/>
                  </a:cubicBezTo>
                  <a:cubicBezTo>
                    <a:pt x="45" y="466"/>
                    <a:pt x="52" y="483"/>
                    <a:pt x="62" y="503"/>
                  </a:cubicBezTo>
                  <a:cubicBezTo>
                    <a:pt x="69" y="520"/>
                    <a:pt x="79" y="537"/>
                    <a:pt x="93" y="554"/>
                  </a:cubicBezTo>
                  <a:cubicBezTo>
                    <a:pt x="113" y="589"/>
                    <a:pt x="140" y="619"/>
                    <a:pt x="168" y="653"/>
                  </a:cubicBezTo>
                  <a:cubicBezTo>
                    <a:pt x="198" y="680"/>
                    <a:pt x="225" y="707"/>
                    <a:pt x="259" y="732"/>
                  </a:cubicBezTo>
                  <a:cubicBezTo>
                    <a:pt x="294" y="755"/>
                    <a:pt x="331" y="776"/>
                    <a:pt x="368" y="789"/>
                  </a:cubicBezTo>
                  <a:cubicBezTo>
                    <a:pt x="440" y="820"/>
                    <a:pt x="521" y="826"/>
                    <a:pt x="586" y="834"/>
                  </a:cubicBezTo>
                  <a:cubicBezTo>
                    <a:pt x="595" y="836"/>
                    <a:pt x="605" y="836"/>
                    <a:pt x="615" y="836"/>
                  </a:cubicBezTo>
                  <a:cubicBezTo>
                    <a:pt x="637" y="836"/>
                    <a:pt x="659" y="832"/>
                    <a:pt x="678" y="830"/>
                  </a:cubicBezTo>
                  <a:cubicBezTo>
                    <a:pt x="705" y="826"/>
                    <a:pt x="729" y="823"/>
                    <a:pt x="749" y="823"/>
                  </a:cubicBezTo>
                  <a:cubicBezTo>
                    <a:pt x="787" y="817"/>
                    <a:pt x="807" y="817"/>
                    <a:pt x="807" y="817"/>
                  </a:cubicBezTo>
                  <a:cubicBezTo>
                    <a:pt x="807" y="817"/>
                    <a:pt x="797" y="799"/>
                    <a:pt x="780" y="762"/>
                  </a:cubicBezTo>
                  <a:cubicBezTo>
                    <a:pt x="760" y="735"/>
                    <a:pt x="743" y="677"/>
                    <a:pt x="719" y="622"/>
                  </a:cubicBezTo>
                  <a:cubicBezTo>
                    <a:pt x="691" y="575"/>
                    <a:pt x="671" y="507"/>
                    <a:pt x="641" y="456"/>
                  </a:cubicBezTo>
                  <a:cubicBezTo>
                    <a:pt x="627" y="429"/>
                    <a:pt x="610" y="401"/>
                    <a:pt x="592" y="377"/>
                  </a:cubicBezTo>
                  <a:cubicBezTo>
                    <a:pt x="576" y="354"/>
                    <a:pt x="556" y="330"/>
                    <a:pt x="539" y="306"/>
                  </a:cubicBezTo>
                  <a:cubicBezTo>
                    <a:pt x="518" y="286"/>
                    <a:pt x="495" y="265"/>
                    <a:pt x="474" y="245"/>
                  </a:cubicBezTo>
                  <a:cubicBezTo>
                    <a:pt x="463" y="234"/>
                    <a:pt x="450" y="225"/>
                    <a:pt x="440" y="214"/>
                  </a:cubicBezTo>
                  <a:cubicBezTo>
                    <a:pt x="426" y="204"/>
                    <a:pt x="416" y="197"/>
                    <a:pt x="402" y="190"/>
                  </a:cubicBezTo>
                  <a:cubicBezTo>
                    <a:pt x="355" y="153"/>
                    <a:pt x="286" y="129"/>
                    <a:pt x="242" y="99"/>
                  </a:cubicBezTo>
                  <a:cubicBezTo>
                    <a:pt x="201" y="65"/>
                    <a:pt x="137" y="51"/>
                    <a:pt x="110" y="27"/>
                  </a:cubicBezTo>
                  <a:cubicBezTo>
                    <a:pt x="69" y="13"/>
                    <a:pt x="4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0"/>
            <p:cNvSpPr/>
            <p:nvPr/>
          </p:nvSpPr>
          <p:spPr>
            <a:xfrm>
              <a:off x="847894" y="362806"/>
              <a:ext cx="111594" cy="47719"/>
            </a:xfrm>
            <a:custGeom>
              <a:avLst/>
              <a:gdLst/>
              <a:ahLst/>
              <a:cxnLst/>
              <a:rect l="l" t="t" r="r" b="b"/>
              <a:pathLst>
                <a:path w="2542" h="1087" extrusionOk="0">
                  <a:moveTo>
                    <a:pt x="1040" y="0"/>
                  </a:moveTo>
                  <a:cubicBezTo>
                    <a:pt x="997" y="0"/>
                    <a:pt x="954" y="2"/>
                    <a:pt x="912" y="5"/>
                  </a:cubicBezTo>
                  <a:cubicBezTo>
                    <a:pt x="820" y="12"/>
                    <a:pt x="735" y="26"/>
                    <a:pt x="654" y="42"/>
                  </a:cubicBezTo>
                  <a:cubicBezTo>
                    <a:pt x="616" y="53"/>
                    <a:pt x="575" y="59"/>
                    <a:pt x="538" y="70"/>
                  </a:cubicBezTo>
                  <a:cubicBezTo>
                    <a:pt x="501" y="76"/>
                    <a:pt x="467" y="87"/>
                    <a:pt x="432" y="97"/>
                  </a:cubicBezTo>
                  <a:cubicBezTo>
                    <a:pt x="297" y="131"/>
                    <a:pt x="191" y="189"/>
                    <a:pt x="116" y="216"/>
                  </a:cubicBezTo>
                  <a:cubicBezTo>
                    <a:pt x="44" y="253"/>
                    <a:pt x="0" y="274"/>
                    <a:pt x="0" y="274"/>
                  </a:cubicBezTo>
                  <a:cubicBezTo>
                    <a:pt x="0" y="274"/>
                    <a:pt x="14" y="271"/>
                    <a:pt x="35" y="271"/>
                  </a:cubicBezTo>
                  <a:lnTo>
                    <a:pt x="126" y="271"/>
                  </a:lnTo>
                  <a:cubicBezTo>
                    <a:pt x="136" y="270"/>
                    <a:pt x="146" y="270"/>
                    <a:pt x="156" y="270"/>
                  </a:cubicBezTo>
                  <a:cubicBezTo>
                    <a:pt x="233" y="270"/>
                    <a:pt x="336" y="282"/>
                    <a:pt x="449" y="294"/>
                  </a:cubicBezTo>
                  <a:cubicBezTo>
                    <a:pt x="514" y="301"/>
                    <a:pt x="586" y="311"/>
                    <a:pt x="657" y="324"/>
                  </a:cubicBezTo>
                  <a:cubicBezTo>
                    <a:pt x="732" y="342"/>
                    <a:pt x="807" y="359"/>
                    <a:pt x="881" y="379"/>
                  </a:cubicBezTo>
                  <a:cubicBezTo>
                    <a:pt x="1035" y="417"/>
                    <a:pt x="1195" y="461"/>
                    <a:pt x="1347" y="519"/>
                  </a:cubicBezTo>
                  <a:lnTo>
                    <a:pt x="1405" y="539"/>
                  </a:lnTo>
                  <a:lnTo>
                    <a:pt x="1460" y="560"/>
                  </a:lnTo>
                  <a:cubicBezTo>
                    <a:pt x="1501" y="573"/>
                    <a:pt x="1534" y="590"/>
                    <a:pt x="1572" y="604"/>
                  </a:cubicBezTo>
                  <a:cubicBezTo>
                    <a:pt x="1647" y="634"/>
                    <a:pt x="1721" y="658"/>
                    <a:pt x="1790" y="685"/>
                  </a:cubicBezTo>
                  <a:cubicBezTo>
                    <a:pt x="1858" y="716"/>
                    <a:pt x="1925" y="740"/>
                    <a:pt x="1991" y="767"/>
                  </a:cubicBezTo>
                  <a:cubicBezTo>
                    <a:pt x="2055" y="791"/>
                    <a:pt x="2117" y="814"/>
                    <a:pt x="2170" y="845"/>
                  </a:cubicBezTo>
                  <a:cubicBezTo>
                    <a:pt x="2222" y="879"/>
                    <a:pt x="2272" y="903"/>
                    <a:pt x="2321" y="930"/>
                  </a:cubicBezTo>
                  <a:cubicBezTo>
                    <a:pt x="2344" y="940"/>
                    <a:pt x="2365" y="954"/>
                    <a:pt x="2385" y="968"/>
                  </a:cubicBezTo>
                  <a:cubicBezTo>
                    <a:pt x="2406" y="981"/>
                    <a:pt x="2423" y="991"/>
                    <a:pt x="2440" y="1005"/>
                  </a:cubicBezTo>
                  <a:cubicBezTo>
                    <a:pt x="2473" y="1029"/>
                    <a:pt x="2501" y="1049"/>
                    <a:pt x="2514" y="1062"/>
                  </a:cubicBezTo>
                  <a:cubicBezTo>
                    <a:pt x="2531" y="1076"/>
                    <a:pt x="2542" y="1087"/>
                    <a:pt x="2542" y="1087"/>
                  </a:cubicBezTo>
                  <a:cubicBezTo>
                    <a:pt x="2542" y="1087"/>
                    <a:pt x="2542" y="1073"/>
                    <a:pt x="2538" y="1049"/>
                  </a:cubicBezTo>
                  <a:cubicBezTo>
                    <a:pt x="2538" y="1029"/>
                    <a:pt x="2535" y="995"/>
                    <a:pt x="2528" y="951"/>
                  </a:cubicBezTo>
                  <a:cubicBezTo>
                    <a:pt x="2525" y="930"/>
                    <a:pt x="2517" y="907"/>
                    <a:pt x="2511" y="879"/>
                  </a:cubicBezTo>
                  <a:cubicBezTo>
                    <a:pt x="2504" y="855"/>
                    <a:pt x="2494" y="825"/>
                    <a:pt x="2484" y="797"/>
                  </a:cubicBezTo>
                  <a:cubicBezTo>
                    <a:pt x="2463" y="736"/>
                    <a:pt x="2429" y="671"/>
                    <a:pt x="2385" y="613"/>
                  </a:cubicBezTo>
                  <a:cubicBezTo>
                    <a:pt x="2338" y="552"/>
                    <a:pt x="2286" y="488"/>
                    <a:pt x="2225" y="426"/>
                  </a:cubicBezTo>
                  <a:cubicBezTo>
                    <a:pt x="2164" y="365"/>
                    <a:pt x="2093" y="307"/>
                    <a:pt x="2011" y="260"/>
                  </a:cubicBezTo>
                  <a:cubicBezTo>
                    <a:pt x="1933" y="209"/>
                    <a:pt x="1848" y="164"/>
                    <a:pt x="1759" y="131"/>
                  </a:cubicBezTo>
                  <a:cubicBezTo>
                    <a:pt x="1712" y="114"/>
                    <a:pt x="1667" y="97"/>
                    <a:pt x="1619" y="83"/>
                  </a:cubicBezTo>
                  <a:lnTo>
                    <a:pt x="1548" y="62"/>
                  </a:lnTo>
                  <a:lnTo>
                    <a:pt x="1481" y="46"/>
                  </a:lnTo>
                  <a:cubicBezTo>
                    <a:pt x="1331" y="17"/>
                    <a:pt x="1183"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0"/>
            <p:cNvSpPr/>
            <p:nvPr/>
          </p:nvSpPr>
          <p:spPr>
            <a:xfrm>
              <a:off x="962300" y="364606"/>
              <a:ext cx="76606" cy="85956"/>
            </a:xfrm>
            <a:custGeom>
              <a:avLst/>
              <a:gdLst/>
              <a:ahLst/>
              <a:cxnLst/>
              <a:rect l="l" t="t" r="r" b="b"/>
              <a:pathLst>
                <a:path w="1745" h="1958" extrusionOk="0">
                  <a:moveTo>
                    <a:pt x="0" y="1"/>
                  </a:moveTo>
                  <a:cubicBezTo>
                    <a:pt x="0" y="1"/>
                    <a:pt x="10" y="5"/>
                    <a:pt x="27" y="18"/>
                  </a:cubicBezTo>
                  <a:cubicBezTo>
                    <a:pt x="48" y="29"/>
                    <a:pt x="71" y="42"/>
                    <a:pt x="102" y="66"/>
                  </a:cubicBezTo>
                  <a:cubicBezTo>
                    <a:pt x="167" y="107"/>
                    <a:pt x="252" y="181"/>
                    <a:pt x="354" y="257"/>
                  </a:cubicBezTo>
                  <a:cubicBezTo>
                    <a:pt x="401" y="297"/>
                    <a:pt x="456" y="341"/>
                    <a:pt x="507" y="393"/>
                  </a:cubicBezTo>
                  <a:cubicBezTo>
                    <a:pt x="561" y="440"/>
                    <a:pt x="613" y="495"/>
                    <a:pt x="667" y="546"/>
                  </a:cubicBezTo>
                  <a:cubicBezTo>
                    <a:pt x="721" y="597"/>
                    <a:pt x="776" y="651"/>
                    <a:pt x="830" y="706"/>
                  </a:cubicBezTo>
                  <a:cubicBezTo>
                    <a:pt x="881" y="760"/>
                    <a:pt x="932" y="817"/>
                    <a:pt x="980" y="875"/>
                  </a:cubicBezTo>
                  <a:cubicBezTo>
                    <a:pt x="1034" y="933"/>
                    <a:pt x="1082" y="988"/>
                    <a:pt x="1126" y="1049"/>
                  </a:cubicBezTo>
                  <a:cubicBezTo>
                    <a:pt x="1170" y="1107"/>
                    <a:pt x="1214" y="1164"/>
                    <a:pt x="1255" y="1222"/>
                  </a:cubicBezTo>
                  <a:cubicBezTo>
                    <a:pt x="1330" y="1342"/>
                    <a:pt x="1415" y="1454"/>
                    <a:pt x="1463" y="1563"/>
                  </a:cubicBezTo>
                  <a:cubicBezTo>
                    <a:pt x="1476" y="1590"/>
                    <a:pt x="1490" y="1617"/>
                    <a:pt x="1500" y="1641"/>
                  </a:cubicBezTo>
                  <a:cubicBezTo>
                    <a:pt x="1514" y="1668"/>
                    <a:pt x="1528" y="1692"/>
                    <a:pt x="1538" y="1715"/>
                  </a:cubicBezTo>
                  <a:cubicBezTo>
                    <a:pt x="1548" y="1740"/>
                    <a:pt x="1561" y="1760"/>
                    <a:pt x="1572" y="1784"/>
                  </a:cubicBezTo>
                  <a:cubicBezTo>
                    <a:pt x="1582" y="1804"/>
                    <a:pt x="1589" y="1822"/>
                    <a:pt x="1592" y="1842"/>
                  </a:cubicBezTo>
                  <a:cubicBezTo>
                    <a:pt x="1609" y="1875"/>
                    <a:pt x="1619" y="1906"/>
                    <a:pt x="1626" y="1927"/>
                  </a:cubicBezTo>
                  <a:cubicBezTo>
                    <a:pt x="1633" y="1947"/>
                    <a:pt x="1636" y="1957"/>
                    <a:pt x="1636" y="1957"/>
                  </a:cubicBezTo>
                  <a:cubicBezTo>
                    <a:pt x="1636" y="1957"/>
                    <a:pt x="1643" y="1947"/>
                    <a:pt x="1650" y="1927"/>
                  </a:cubicBezTo>
                  <a:cubicBezTo>
                    <a:pt x="1660" y="1910"/>
                    <a:pt x="1674" y="1879"/>
                    <a:pt x="1687" y="1838"/>
                  </a:cubicBezTo>
                  <a:cubicBezTo>
                    <a:pt x="1698" y="1801"/>
                    <a:pt x="1715" y="1753"/>
                    <a:pt x="1728" y="1695"/>
                  </a:cubicBezTo>
                  <a:cubicBezTo>
                    <a:pt x="1732" y="1668"/>
                    <a:pt x="1738" y="1634"/>
                    <a:pt x="1742" y="1604"/>
                  </a:cubicBezTo>
                  <a:cubicBezTo>
                    <a:pt x="1745" y="1569"/>
                    <a:pt x="1745" y="1536"/>
                    <a:pt x="1742" y="1502"/>
                  </a:cubicBezTo>
                  <a:cubicBezTo>
                    <a:pt x="1735" y="1359"/>
                    <a:pt x="1718" y="1185"/>
                    <a:pt x="1646" y="1018"/>
                  </a:cubicBezTo>
                  <a:cubicBezTo>
                    <a:pt x="1613" y="933"/>
                    <a:pt x="1569" y="852"/>
                    <a:pt x="1517" y="773"/>
                  </a:cubicBezTo>
                  <a:cubicBezTo>
                    <a:pt x="1463" y="692"/>
                    <a:pt x="1401" y="617"/>
                    <a:pt x="1337" y="546"/>
                  </a:cubicBezTo>
                  <a:cubicBezTo>
                    <a:pt x="1269" y="481"/>
                    <a:pt x="1194" y="420"/>
                    <a:pt x="1120" y="365"/>
                  </a:cubicBezTo>
                  <a:cubicBezTo>
                    <a:pt x="1045" y="311"/>
                    <a:pt x="966" y="260"/>
                    <a:pt x="888" y="222"/>
                  </a:cubicBezTo>
                  <a:cubicBezTo>
                    <a:pt x="809" y="185"/>
                    <a:pt x="732" y="154"/>
                    <a:pt x="657" y="131"/>
                  </a:cubicBezTo>
                  <a:cubicBezTo>
                    <a:pt x="582" y="107"/>
                    <a:pt x="511" y="87"/>
                    <a:pt x="442" y="70"/>
                  </a:cubicBezTo>
                  <a:cubicBezTo>
                    <a:pt x="313" y="35"/>
                    <a:pt x="197" y="29"/>
                    <a:pt x="123" y="18"/>
                  </a:cubicBezTo>
                  <a:cubicBezTo>
                    <a:pt x="44" y="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0"/>
            <p:cNvSpPr/>
            <p:nvPr/>
          </p:nvSpPr>
          <p:spPr>
            <a:xfrm>
              <a:off x="1045316" y="380630"/>
              <a:ext cx="51583" cy="74103"/>
            </a:xfrm>
            <a:custGeom>
              <a:avLst/>
              <a:gdLst/>
              <a:ahLst/>
              <a:cxnLst/>
              <a:rect l="l" t="t" r="r" b="b"/>
              <a:pathLst>
                <a:path w="1175" h="1688" extrusionOk="0">
                  <a:moveTo>
                    <a:pt x="0" y="0"/>
                  </a:moveTo>
                  <a:cubicBezTo>
                    <a:pt x="0" y="0"/>
                    <a:pt x="25" y="24"/>
                    <a:pt x="65" y="69"/>
                  </a:cubicBezTo>
                  <a:cubicBezTo>
                    <a:pt x="75" y="78"/>
                    <a:pt x="86" y="89"/>
                    <a:pt x="99" y="102"/>
                  </a:cubicBezTo>
                  <a:cubicBezTo>
                    <a:pt x="110" y="119"/>
                    <a:pt x="123" y="133"/>
                    <a:pt x="133" y="150"/>
                  </a:cubicBezTo>
                  <a:cubicBezTo>
                    <a:pt x="147" y="163"/>
                    <a:pt x="160" y="181"/>
                    <a:pt x="174" y="198"/>
                  </a:cubicBezTo>
                  <a:cubicBezTo>
                    <a:pt x="188" y="218"/>
                    <a:pt x="201" y="235"/>
                    <a:pt x="218" y="256"/>
                  </a:cubicBezTo>
                  <a:cubicBezTo>
                    <a:pt x="232" y="273"/>
                    <a:pt x="249" y="293"/>
                    <a:pt x="262" y="317"/>
                  </a:cubicBezTo>
                  <a:cubicBezTo>
                    <a:pt x="276" y="337"/>
                    <a:pt x="290" y="361"/>
                    <a:pt x="303" y="385"/>
                  </a:cubicBezTo>
                  <a:cubicBezTo>
                    <a:pt x="334" y="429"/>
                    <a:pt x="354" y="487"/>
                    <a:pt x="385" y="531"/>
                  </a:cubicBezTo>
                  <a:cubicBezTo>
                    <a:pt x="416" y="582"/>
                    <a:pt x="446" y="630"/>
                    <a:pt x="474" y="681"/>
                  </a:cubicBezTo>
                  <a:cubicBezTo>
                    <a:pt x="504" y="728"/>
                    <a:pt x="531" y="783"/>
                    <a:pt x="562" y="830"/>
                  </a:cubicBezTo>
                  <a:cubicBezTo>
                    <a:pt x="623" y="929"/>
                    <a:pt x="678" y="1031"/>
                    <a:pt x="735" y="1126"/>
                  </a:cubicBezTo>
                  <a:cubicBezTo>
                    <a:pt x="783" y="1225"/>
                    <a:pt x="861" y="1310"/>
                    <a:pt x="898" y="1395"/>
                  </a:cubicBezTo>
                  <a:cubicBezTo>
                    <a:pt x="909" y="1416"/>
                    <a:pt x="923" y="1436"/>
                    <a:pt x="936" y="1452"/>
                  </a:cubicBezTo>
                  <a:cubicBezTo>
                    <a:pt x="946" y="1473"/>
                    <a:pt x="956" y="1490"/>
                    <a:pt x="970" y="1510"/>
                  </a:cubicBezTo>
                  <a:cubicBezTo>
                    <a:pt x="980" y="1528"/>
                    <a:pt x="994" y="1545"/>
                    <a:pt x="1004" y="1559"/>
                  </a:cubicBezTo>
                  <a:cubicBezTo>
                    <a:pt x="1014" y="1575"/>
                    <a:pt x="1021" y="1589"/>
                    <a:pt x="1028" y="1603"/>
                  </a:cubicBezTo>
                  <a:cubicBezTo>
                    <a:pt x="1061" y="1657"/>
                    <a:pt x="1079" y="1688"/>
                    <a:pt x="1079" y="1688"/>
                  </a:cubicBezTo>
                  <a:cubicBezTo>
                    <a:pt x="1079" y="1688"/>
                    <a:pt x="1092" y="1653"/>
                    <a:pt x="1119" y="1595"/>
                  </a:cubicBezTo>
                  <a:cubicBezTo>
                    <a:pt x="1123" y="1579"/>
                    <a:pt x="1130" y="1562"/>
                    <a:pt x="1133" y="1545"/>
                  </a:cubicBezTo>
                  <a:cubicBezTo>
                    <a:pt x="1140" y="1524"/>
                    <a:pt x="1143" y="1504"/>
                    <a:pt x="1150" y="1483"/>
                  </a:cubicBezTo>
                  <a:cubicBezTo>
                    <a:pt x="1157" y="1460"/>
                    <a:pt x="1164" y="1436"/>
                    <a:pt x="1168" y="1412"/>
                  </a:cubicBezTo>
                  <a:cubicBezTo>
                    <a:pt x="1171" y="1388"/>
                    <a:pt x="1174" y="1361"/>
                    <a:pt x="1174" y="1334"/>
                  </a:cubicBezTo>
                  <a:lnTo>
                    <a:pt x="1174" y="1248"/>
                  </a:lnTo>
                  <a:lnTo>
                    <a:pt x="1174" y="1157"/>
                  </a:lnTo>
                  <a:cubicBezTo>
                    <a:pt x="1174" y="1126"/>
                    <a:pt x="1171" y="1092"/>
                    <a:pt x="1164" y="1061"/>
                  </a:cubicBezTo>
                  <a:cubicBezTo>
                    <a:pt x="1160" y="1028"/>
                    <a:pt x="1154" y="994"/>
                    <a:pt x="1143" y="963"/>
                  </a:cubicBezTo>
                  <a:cubicBezTo>
                    <a:pt x="1110" y="827"/>
                    <a:pt x="1038" y="697"/>
                    <a:pt x="963" y="575"/>
                  </a:cubicBezTo>
                  <a:cubicBezTo>
                    <a:pt x="919" y="518"/>
                    <a:pt x="875" y="456"/>
                    <a:pt x="824" y="408"/>
                  </a:cubicBezTo>
                  <a:cubicBezTo>
                    <a:pt x="772" y="354"/>
                    <a:pt x="719" y="310"/>
                    <a:pt x="664" y="269"/>
                  </a:cubicBezTo>
                  <a:cubicBezTo>
                    <a:pt x="640" y="245"/>
                    <a:pt x="609" y="232"/>
                    <a:pt x="579" y="215"/>
                  </a:cubicBezTo>
                  <a:cubicBezTo>
                    <a:pt x="551" y="198"/>
                    <a:pt x="524" y="181"/>
                    <a:pt x="494" y="171"/>
                  </a:cubicBezTo>
                  <a:cubicBezTo>
                    <a:pt x="466" y="157"/>
                    <a:pt x="439" y="143"/>
                    <a:pt x="412" y="130"/>
                  </a:cubicBezTo>
                  <a:cubicBezTo>
                    <a:pt x="385" y="119"/>
                    <a:pt x="361" y="109"/>
                    <a:pt x="334" y="99"/>
                  </a:cubicBezTo>
                  <a:cubicBezTo>
                    <a:pt x="310" y="85"/>
                    <a:pt x="286" y="78"/>
                    <a:pt x="265" y="69"/>
                  </a:cubicBezTo>
                  <a:cubicBezTo>
                    <a:pt x="242" y="61"/>
                    <a:pt x="218" y="55"/>
                    <a:pt x="198" y="52"/>
                  </a:cubicBezTo>
                  <a:cubicBezTo>
                    <a:pt x="177" y="44"/>
                    <a:pt x="157" y="38"/>
                    <a:pt x="140" y="34"/>
                  </a:cubicBezTo>
                  <a:cubicBezTo>
                    <a:pt x="123" y="28"/>
                    <a:pt x="106" y="24"/>
                    <a:pt x="92" y="20"/>
                  </a:cubicBezTo>
                  <a:cubicBezTo>
                    <a:pt x="31" y="1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0"/>
            <p:cNvSpPr/>
            <p:nvPr/>
          </p:nvSpPr>
          <p:spPr>
            <a:xfrm>
              <a:off x="520832" y="776789"/>
              <a:ext cx="49036" cy="57860"/>
            </a:xfrm>
            <a:custGeom>
              <a:avLst/>
              <a:gdLst/>
              <a:ahLst/>
              <a:cxnLst/>
              <a:rect l="l" t="t" r="r" b="b"/>
              <a:pathLst>
                <a:path w="1117" h="1318" extrusionOk="0">
                  <a:moveTo>
                    <a:pt x="32" y="1"/>
                  </a:moveTo>
                  <a:cubicBezTo>
                    <a:pt x="32" y="1"/>
                    <a:pt x="28" y="32"/>
                    <a:pt x="18" y="86"/>
                  </a:cubicBezTo>
                  <a:cubicBezTo>
                    <a:pt x="15" y="113"/>
                    <a:pt x="11" y="148"/>
                    <a:pt x="4" y="184"/>
                  </a:cubicBezTo>
                  <a:cubicBezTo>
                    <a:pt x="4" y="201"/>
                    <a:pt x="1" y="225"/>
                    <a:pt x="1" y="246"/>
                  </a:cubicBezTo>
                  <a:cubicBezTo>
                    <a:pt x="1" y="266"/>
                    <a:pt x="1" y="290"/>
                    <a:pt x="4" y="311"/>
                  </a:cubicBezTo>
                  <a:cubicBezTo>
                    <a:pt x="7" y="358"/>
                    <a:pt x="15" y="409"/>
                    <a:pt x="18" y="460"/>
                  </a:cubicBezTo>
                  <a:cubicBezTo>
                    <a:pt x="21" y="487"/>
                    <a:pt x="24" y="515"/>
                    <a:pt x="32" y="545"/>
                  </a:cubicBezTo>
                  <a:cubicBezTo>
                    <a:pt x="35" y="572"/>
                    <a:pt x="42" y="600"/>
                    <a:pt x="52" y="627"/>
                  </a:cubicBezTo>
                  <a:cubicBezTo>
                    <a:pt x="86" y="739"/>
                    <a:pt x="147" y="848"/>
                    <a:pt x="215" y="950"/>
                  </a:cubicBezTo>
                  <a:cubicBezTo>
                    <a:pt x="297" y="1042"/>
                    <a:pt x="382" y="1134"/>
                    <a:pt x="484" y="1192"/>
                  </a:cubicBezTo>
                  <a:cubicBezTo>
                    <a:pt x="531" y="1222"/>
                    <a:pt x="583" y="1246"/>
                    <a:pt x="637" y="1260"/>
                  </a:cubicBezTo>
                  <a:cubicBezTo>
                    <a:pt x="691" y="1277"/>
                    <a:pt x="739" y="1291"/>
                    <a:pt x="783" y="1304"/>
                  </a:cubicBezTo>
                  <a:cubicBezTo>
                    <a:pt x="828" y="1317"/>
                    <a:pt x="875" y="1317"/>
                    <a:pt x="916" y="1317"/>
                  </a:cubicBezTo>
                  <a:cubicBezTo>
                    <a:pt x="957" y="1314"/>
                    <a:pt x="994" y="1314"/>
                    <a:pt x="1021" y="1314"/>
                  </a:cubicBezTo>
                  <a:cubicBezTo>
                    <a:pt x="1082" y="1304"/>
                    <a:pt x="1117" y="1300"/>
                    <a:pt x="1117" y="1300"/>
                  </a:cubicBezTo>
                  <a:cubicBezTo>
                    <a:pt x="1117" y="1300"/>
                    <a:pt x="1100" y="1270"/>
                    <a:pt x="1079" y="1212"/>
                  </a:cubicBezTo>
                  <a:cubicBezTo>
                    <a:pt x="1062" y="1192"/>
                    <a:pt x="1048" y="1157"/>
                    <a:pt x="1035" y="1123"/>
                  </a:cubicBezTo>
                  <a:cubicBezTo>
                    <a:pt x="1028" y="1107"/>
                    <a:pt x="1018" y="1086"/>
                    <a:pt x="1011" y="1069"/>
                  </a:cubicBezTo>
                  <a:cubicBezTo>
                    <a:pt x="1001" y="1052"/>
                    <a:pt x="994" y="1032"/>
                    <a:pt x="980" y="1018"/>
                  </a:cubicBezTo>
                  <a:cubicBezTo>
                    <a:pt x="957" y="984"/>
                    <a:pt x="936" y="944"/>
                    <a:pt x="916" y="903"/>
                  </a:cubicBezTo>
                  <a:lnTo>
                    <a:pt x="885" y="842"/>
                  </a:lnTo>
                  <a:cubicBezTo>
                    <a:pt x="875" y="821"/>
                    <a:pt x="861" y="804"/>
                    <a:pt x="848" y="784"/>
                  </a:cubicBezTo>
                  <a:cubicBezTo>
                    <a:pt x="797" y="708"/>
                    <a:pt x="732" y="641"/>
                    <a:pt x="671" y="569"/>
                  </a:cubicBezTo>
                  <a:cubicBezTo>
                    <a:pt x="603" y="504"/>
                    <a:pt x="535" y="437"/>
                    <a:pt x="460" y="375"/>
                  </a:cubicBezTo>
                  <a:cubicBezTo>
                    <a:pt x="392" y="311"/>
                    <a:pt x="304" y="259"/>
                    <a:pt x="249" y="201"/>
                  </a:cubicBezTo>
                  <a:cubicBezTo>
                    <a:pt x="191" y="144"/>
                    <a:pt x="123" y="99"/>
                    <a:pt x="89" y="62"/>
                  </a:cubicBezTo>
                  <a:cubicBezTo>
                    <a:pt x="48" y="25"/>
                    <a:pt x="32" y="1"/>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0"/>
            <p:cNvSpPr/>
            <p:nvPr/>
          </p:nvSpPr>
          <p:spPr>
            <a:xfrm>
              <a:off x="518154" y="830743"/>
              <a:ext cx="30774" cy="42846"/>
            </a:xfrm>
            <a:custGeom>
              <a:avLst/>
              <a:gdLst/>
              <a:ahLst/>
              <a:cxnLst/>
              <a:rect l="l" t="t" r="r" b="b"/>
              <a:pathLst>
                <a:path w="701" h="976" extrusionOk="0">
                  <a:moveTo>
                    <a:pt x="18" y="0"/>
                  </a:moveTo>
                  <a:cubicBezTo>
                    <a:pt x="18" y="0"/>
                    <a:pt x="18" y="21"/>
                    <a:pt x="11" y="54"/>
                  </a:cubicBezTo>
                  <a:cubicBezTo>
                    <a:pt x="11" y="75"/>
                    <a:pt x="7" y="95"/>
                    <a:pt x="7" y="123"/>
                  </a:cubicBezTo>
                  <a:cubicBezTo>
                    <a:pt x="4" y="150"/>
                    <a:pt x="0" y="177"/>
                    <a:pt x="4" y="208"/>
                  </a:cubicBezTo>
                  <a:cubicBezTo>
                    <a:pt x="7" y="238"/>
                    <a:pt x="7" y="275"/>
                    <a:pt x="11" y="313"/>
                  </a:cubicBezTo>
                  <a:cubicBezTo>
                    <a:pt x="14" y="347"/>
                    <a:pt x="21" y="384"/>
                    <a:pt x="31" y="425"/>
                  </a:cubicBezTo>
                  <a:cubicBezTo>
                    <a:pt x="52" y="500"/>
                    <a:pt x="85" y="578"/>
                    <a:pt x="126" y="653"/>
                  </a:cubicBezTo>
                  <a:cubicBezTo>
                    <a:pt x="174" y="721"/>
                    <a:pt x="225" y="786"/>
                    <a:pt x="286" y="833"/>
                  </a:cubicBezTo>
                  <a:cubicBezTo>
                    <a:pt x="317" y="861"/>
                    <a:pt x="351" y="878"/>
                    <a:pt x="385" y="894"/>
                  </a:cubicBezTo>
                  <a:cubicBezTo>
                    <a:pt x="419" y="911"/>
                    <a:pt x="453" y="925"/>
                    <a:pt x="481" y="935"/>
                  </a:cubicBezTo>
                  <a:cubicBezTo>
                    <a:pt x="511" y="949"/>
                    <a:pt x="542" y="956"/>
                    <a:pt x="569" y="960"/>
                  </a:cubicBezTo>
                  <a:cubicBezTo>
                    <a:pt x="596" y="966"/>
                    <a:pt x="619" y="966"/>
                    <a:pt x="640" y="973"/>
                  </a:cubicBezTo>
                  <a:cubicBezTo>
                    <a:pt x="677" y="973"/>
                    <a:pt x="701" y="976"/>
                    <a:pt x="701" y="976"/>
                  </a:cubicBezTo>
                  <a:cubicBezTo>
                    <a:pt x="701" y="976"/>
                    <a:pt x="694" y="952"/>
                    <a:pt x="681" y="915"/>
                  </a:cubicBezTo>
                  <a:cubicBezTo>
                    <a:pt x="674" y="902"/>
                    <a:pt x="667" y="878"/>
                    <a:pt x="657" y="853"/>
                  </a:cubicBezTo>
                  <a:cubicBezTo>
                    <a:pt x="650" y="827"/>
                    <a:pt x="640" y="800"/>
                    <a:pt x="630" y="776"/>
                  </a:cubicBezTo>
                  <a:cubicBezTo>
                    <a:pt x="603" y="724"/>
                    <a:pt x="583" y="657"/>
                    <a:pt x="548" y="602"/>
                  </a:cubicBezTo>
                  <a:cubicBezTo>
                    <a:pt x="517" y="544"/>
                    <a:pt x="473" y="490"/>
                    <a:pt x="432" y="435"/>
                  </a:cubicBezTo>
                  <a:cubicBezTo>
                    <a:pt x="385" y="384"/>
                    <a:pt x="341" y="333"/>
                    <a:pt x="293" y="282"/>
                  </a:cubicBezTo>
                  <a:cubicBezTo>
                    <a:pt x="272" y="258"/>
                    <a:pt x="245" y="235"/>
                    <a:pt x="222" y="214"/>
                  </a:cubicBezTo>
                  <a:cubicBezTo>
                    <a:pt x="211" y="200"/>
                    <a:pt x="198" y="191"/>
                    <a:pt x="187" y="180"/>
                  </a:cubicBezTo>
                  <a:cubicBezTo>
                    <a:pt x="174" y="170"/>
                    <a:pt x="164" y="156"/>
                    <a:pt x="157" y="146"/>
                  </a:cubicBezTo>
                  <a:cubicBezTo>
                    <a:pt x="116" y="106"/>
                    <a:pt x="76" y="68"/>
                    <a:pt x="55" y="41"/>
                  </a:cubicBezTo>
                  <a:cubicBezTo>
                    <a:pt x="27" y="17"/>
                    <a:pt x="18"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0"/>
            <p:cNvSpPr/>
            <p:nvPr/>
          </p:nvSpPr>
          <p:spPr>
            <a:xfrm>
              <a:off x="520393" y="883116"/>
              <a:ext cx="20194" cy="28447"/>
            </a:xfrm>
            <a:custGeom>
              <a:avLst/>
              <a:gdLst/>
              <a:ahLst/>
              <a:cxnLst/>
              <a:rect l="l" t="t" r="r" b="b"/>
              <a:pathLst>
                <a:path w="460" h="648" extrusionOk="0">
                  <a:moveTo>
                    <a:pt x="38" y="1"/>
                  </a:moveTo>
                  <a:cubicBezTo>
                    <a:pt x="38" y="1"/>
                    <a:pt x="34" y="15"/>
                    <a:pt x="28" y="42"/>
                  </a:cubicBezTo>
                  <a:cubicBezTo>
                    <a:pt x="25" y="52"/>
                    <a:pt x="21" y="69"/>
                    <a:pt x="17" y="86"/>
                  </a:cubicBezTo>
                  <a:cubicBezTo>
                    <a:pt x="11" y="106"/>
                    <a:pt x="7" y="127"/>
                    <a:pt x="7" y="147"/>
                  </a:cubicBezTo>
                  <a:cubicBezTo>
                    <a:pt x="11" y="188"/>
                    <a:pt x="1" y="243"/>
                    <a:pt x="11" y="293"/>
                  </a:cubicBezTo>
                  <a:cubicBezTo>
                    <a:pt x="14" y="321"/>
                    <a:pt x="17" y="348"/>
                    <a:pt x="28" y="372"/>
                  </a:cubicBezTo>
                  <a:cubicBezTo>
                    <a:pt x="38" y="395"/>
                    <a:pt x="48" y="420"/>
                    <a:pt x="62" y="443"/>
                  </a:cubicBezTo>
                  <a:cubicBezTo>
                    <a:pt x="92" y="487"/>
                    <a:pt x="123" y="535"/>
                    <a:pt x="167" y="563"/>
                  </a:cubicBezTo>
                  <a:cubicBezTo>
                    <a:pt x="208" y="593"/>
                    <a:pt x="259" y="610"/>
                    <a:pt x="300" y="627"/>
                  </a:cubicBezTo>
                  <a:cubicBezTo>
                    <a:pt x="337" y="644"/>
                    <a:pt x="385" y="640"/>
                    <a:pt x="412" y="648"/>
                  </a:cubicBezTo>
                  <a:lnTo>
                    <a:pt x="456" y="648"/>
                  </a:lnTo>
                  <a:cubicBezTo>
                    <a:pt x="456" y="648"/>
                    <a:pt x="456" y="630"/>
                    <a:pt x="460" y="599"/>
                  </a:cubicBezTo>
                  <a:cubicBezTo>
                    <a:pt x="453" y="576"/>
                    <a:pt x="460" y="528"/>
                    <a:pt x="450" y="491"/>
                  </a:cubicBezTo>
                  <a:cubicBezTo>
                    <a:pt x="439" y="456"/>
                    <a:pt x="439" y="406"/>
                    <a:pt x="425" y="365"/>
                  </a:cubicBezTo>
                  <a:cubicBezTo>
                    <a:pt x="412" y="321"/>
                    <a:pt x="385" y="287"/>
                    <a:pt x="364" y="249"/>
                  </a:cubicBezTo>
                  <a:cubicBezTo>
                    <a:pt x="351" y="232"/>
                    <a:pt x="334" y="216"/>
                    <a:pt x="320" y="198"/>
                  </a:cubicBezTo>
                  <a:cubicBezTo>
                    <a:pt x="307" y="181"/>
                    <a:pt x="287" y="167"/>
                    <a:pt x="270" y="154"/>
                  </a:cubicBezTo>
                  <a:cubicBezTo>
                    <a:pt x="235" y="123"/>
                    <a:pt x="188" y="103"/>
                    <a:pt x="160" y="79"/>
                  </a:cubicBezTo>
                  <a:cubicBezTo>
                    <a:pt x="130" y="52"/>
                    <a:pt x="89" y="38"/>
                    <a:pt x="72" y="21"/>
                  </a:cubicBezTo>
                  <a:cubicBezTo>
                    <a:pt x="48" y="7"/>
                    <a:pt x="38" y="1"/>
                    <a:pt x="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0"/>
            <p:cNvSpPr/>
            <p:nvPr/>
          </p:nvSpPr>
          <p:spPr>
            <a:xfrm>
              <a:off x="1405479" y="355387"/>
              <a:ext cx="65060" cy="133676"/>
            </a:xfrm>
            <a:custGeom>
              <a:avLst/>
              <a:gdLst/>
              <a:ahLst/>
              <a:cxnLst/>
              <a:rect l="l" t="t" r="r" b="b"/>
              <a:pathLst>
                <a:path w="1482" h="3045" extrusionOk="0">
                  <a:moveTo>
                    <a:pt x="1456" y="3003"/>
                  </a:moveTo>
                  <a:cubicBezTo>
                    <a:pt x="1455" y="3003"/>
                    <a:pt x="1455" y="3003"/>
                    <a:pt x="1455" y="3003"/>
                  </a:cubicBezTo>
                  <a:lnTo>
                    <a:pt x="1455" y="3003"/>
                  </a:lnTo>
                  <a:cubicBezTo>
                    <a:pt x="1455" y="3003"/>
                    <a:pt x="1455" y="3003"/>
                    <a:pt x="1456" y="3003"/>
                  </a:cubicBezTo>
                  <a:close/>
                  <a:moveTo>
                    <a:pt x="1455" y="3003"/>
                  </a:moveTo>
                  <a:cubicBezTo>
                    <a:pt x="1454" y="3004"/>
                    <a:pt x="1454" y="3004"/>
                    <a:pt x="1454" y="3004"/>
                  </a:cubicBezTo>
                  <a:lnTo>
                    <a:pt x="1454" y="3004"/>
                  </a:lnTo>
                  <a:lnTo>
                    <a:pt x="1454" y="3004"/>
                  </a:lnTo>
                  <a:cubicBezTo>
                    <a:pt x="1455" y="3004"/>
                    <a:pt x="1455" y="3004"/>
                    <a:pt x="1455" y="3003"/>
                  </a:cubicBezTo>
                  <a:close/>
                  <a:moveTo>
                    <a:pt x="1454" y="3004"/>
                  </a:moveTo>
                  <a:cubicBezTo>
                    <a:pt x="1454" y="3005"/>
                    <a:pt x="1454" y="3006"/>
                    <a:pt x="1454" y="3007"/>
                  </a:cubicBezTo>
                  <a:lnTo>
                    <a:pt x="1457" y="3007"/>
                  </a:lnTo>
                  <a:lnTo>
                    <a:pt x="1454" y="3004"/>
                  </a:lnTo>
                  <a:close/>
                  <a:moveTo>
                    <a:pt x="1464" y="2999"/>
                  </a:moveTo>
                  <a:cubicBezTo>
                    <a:pt x="1463" y="2999"/>
                    <a:pt x="1462" y="3000"/>
                    <a:pt x="1461" y="3001"/>
                  </a:cubicBezTo>
                  <a:cubicBezTo>
                    <a:pt x="1459" y="3001"/>
                    <a:pt x="1457" y="3002"/>
                    <a:pt x="1456" y="3003"/>
                  </a:cubicBezTo>
                  <a:lnTo>
                    <a:pt x="1456" y="3003"/>
                  </a:lnTo>
                  <a:cubicBezTo>
                    <a:pt x="1456" y="3003"/>
                    <a:pt x="1456" y="3003"/>
                    <a:pt x="1457" y="3003"/>
                  </a:cubicBezTo>
                  <a:cubicBezTo>
                    <a:pt x="1457" y="3003"/>
                    <a:pt x="1459" y="3003"/>
                    <a:pt x="1461" y="3004"/>
                  </a:cubicBezTo>
                  <a:cubicBezTo>
                    <a:pt x="1464" y="3007"/>
                    <a:pt x="1467" y="3007"/>
                    <a:pt x="1471" y="3015"/>
                  </a:cubicBezTo>
                  <a:cubicBezTo>
                    <a:pt x="1471" y="3015"/>
                    <a:pt x="1472" y="3015"/>
                    <a:pt x="1472" y="3016"/>
                  </a:cubicBezTo>
                  <a:lnTo>
                    <a:pt x="1472" y="3016"/>
                  </a:lnTo>
                  <a:cubicBezTo>
                    <a:pt x="1473" y="3016"/>
                    <a:pt x="1474" y="3015"/>
                    <a:pt x="1475" y="3015"/>
                  </a:cubicBezTo>
                  <a:cubicBezTo>
                    <a:pt x="1481" y="3011"/>
                    <a:pt x="1478" y="3004"/>
                    <a:pt x="1471" y="3004"/>
                  </a:cubicBezTo>
                  <a:cubicBezTo>
                    <a:pt x="1468" y="3002"/>
                    <a:pt x="1466" y="2999"/>
                    <a:pt x="1464" y="2999"/>
                  </a:cubicBezTo>
                  <a:close/>
                  <a:moveTo>
                    <a:pt x="1192" y="0"/>
                  </a:moveTo>
                  <a:cubicBezTo>
                    <a:pt x="1192" y="0"/>
                    <a:pt x="1178" y="0"/>
                    <a:pt x="1148" y="4"/>
                  </a:cubicBezTo>
                  <a:cubicBezTo>
                    <a:pt x="1131" y="7"/>
                    <a:pt x="1110" y="7"/>
                    <a:pt x="1090" y="7"/>
                  </a:cubicBezTo>
                  <a:cubicBezTo>
                    <a:pt x="1066" y="11"/>
                    <a:pt x="1039" y="17"/>
                    <a:pt x="1008" y="21"/>
                  </a:cubicBezTo>
                  <a:cubicBezTo>
                    <a:pt x="981" y="27"/>
                    <a:pt x="950" y="38"/>
                    <a:pt x="916" y="48"/>
                  </a:cubicBezTo>
                  <a:cubicBezTo>
                    <a:pt x="879" y="58"/>
                    <a:pt x="842" y="72"/>
                    <a:pt x="801" y="85"/>
                  </a:cubicBezTo>
                  <a:cubicBezTo>
                    <a:pt x="760" y="99"/>
                    <a:pt x="719" y="123"/>
                    <a:pt x="679" y="143"/>
                  </a:cubicBezTo>
                  <a:cubicBezTo>
                    <a:pt x="658" y="157"/>
                    <a:pt x="638" y="170"/>
                    <a:pt x="617" y="184"/>
                  </a:cubicBezTo>
                  <a:cubicBezTo>
                    <a:pt x="597" y="201"/>
                    <a:pt x="577" y="215"/>
                    <a:pt x="556" y="231"/>
                  </a:cubicBezTo>
                  <a:cubicBezTo>
                    <a:pt x="475" y="303"/>
                    <a:pt x="393" y="382"/>
                    <a:pt x="311" y="480"/>
                  </a:cubicBezTo>
                  <a:cubicBezTo>
                    <a:pt x="233" y="575"/>
                    <a:pt x="158" y="688"/>
                    <a:pt x="110" y="817"/>
                  </a:cubicBezTo>
                  <a:cubicBezTo>
                    <a:pt x="59" y="942"/>
                    <a:pt x="25" y="1085"/>
                    <a:pt x="12" y="1231"/>
                  </a:cubicBezTo>
                  <a:cubicBezTo>
                    <a:pt x="1" y="1374"/>
                    <a:pt x="8" y="1525"/>
                    <a:pt x="29" y="1667"/>
                  </a:cubicBezTo>
                  <a:cubicBezTo>
                    <a:pt x="56" y="1810"/>
                    <a:pt x="97" y="1946"/>
                    <a:pt x="154" y="2076"/>
                  </a:cubicBezTo>
                  <a:cubicBezTo>
                    <a:pt x="212" y="2201"/>
                    <a:pt x="280" y="2321"/>
                    <a:pt x="359" y="2423"/>
                  </a:cubicBezTo>
                  <a:cubicBezTo>
                    <a:pt x="379" y="2450"/>
                    <a:pt x="399" y="2476"/>
                    <a:pt x="420" y="2501"/>
                  </a:cubicBezTo>
                  <a:cubicBezTo>
                    <a:pt x="440" y="2525"/>
                    <a:pt x="461" y="2548"/>
                    <a:pt x="481" y="2569"/>
                  </a:cubicBezTo>
                  <a:cubicBezTo>
                    <a:pt x="505" y="2592"/>
                    <a:pt x="528" y="2613"/>
                    <a:pt x="549" y="2633"/>
                  </a:cubicBezTo>
                  <a:cubicBezTo>
                    <a:pt x="572" y="2654"/>
                    <a:pt x="597" y="2674"/>
                    <a:pt x="617" y="2691"/>
                  </a:cubicBezTo>
                  <a:cubicBezTo>
                    <a:pt x="665" y="2729"/>
                    <a:pt x="709" y="2762"/>
                    <a:pt x="753" y="2797"/>
                  </a:cubicBezTo>
                  <a:cubicBezTo>
                    <a:pt x="797" y="2828"/>
                    <a:pt x="842" y="2858"/>
                    <a:pt x="883" y="2885"/>
                  </a:cubicBezTo>
                  <a:cubicBezTo>
                    <a:pt x="903" y="2899"/>
                    <a:pt x="927" y="2912"/>
                    <a:pt x="947" y="2922"/>
                  </a:cubicBezTo>
                  <a:cubicBezTo>
                    <a:pt x="971" y="2936"/>
                    <a:pt x="991" y="2946"/>
                    <a:pt x="1012" y="2953"/>
                  </a:cubicBezTo>
                  <a:cubicBezTo>
                    <a:pt x="1056" y="2974"/>
                    <a:pt x="1100" y="2987"/>
                    <a:pt x="1137" y="2997"/>
                  </a:cubicBezTo>
                  <a:cubicBezTo>
                    <a:pt x="1219" y="3021"/>
                    <a:pt x="1287" y="3032"/>
                    <a:pt x="1345" y="3041"/>
                  </a:cubicBezTo>
                  <a:lnTo>
                    <a:pt x="1417" y="3041"/>
                  </a:lnTo>
                  <a:cubicBezTo>
                    <a:pt x="1426" y="3045"/>
                    <a:pt x="1440" y="3045"/>
                    <a:pt x="1450" y="3045"/>
                  </a:cubicBezTo>
                  <a:cubicBezTo>
                    <a:pt x="1457" y="3041"/>
                    <a:pt x="1467" y="3038"/>
                    <a:pt x="1475" y="3032"/>
                  </a:cubicBezTo>
                  <a:cubicBezTo>
                    <a:pt x="1480" y="3025"/>
                    <a:pt x="1476" y="3019"/>
                    <a:pt x="1472" y="3016"/>
                  </a:cubicBezTo>
                  <a:lnTo>
                    <a:pt x="1472" y="3016"/>
                  </a:lnTo>
                  <a:cubicBezTo>
                    <a:pt x="1471" y="3017"/>
                    <a:pt x="1469" y="3017"/>
                    <a:pt x="1467" y="3017"/>
                  </a:cubicBezTo>
                  <a:cubicBezTo>
                    <a:pt x="1463" y="3017"/>
                    <a:pt x="1459" y="3016"/>
                    <a:pt x="1454" y="3015"/>
                  </a:cubicBezTo>
                  <a:cubicBezTo>
                    <a:pt x="1447" y="3011"/>
                    <a:pt x="1440" y="3007"/>
                    <a:pt x="1430" y="3001"/>
                  </a:cubicBezTo>
                  <a:cubicBezTo>
                    <a:pt x="1423" y="2997"/>
                    <a:pt x="1413" y="2991"/>
                    <a:pt x="1399" y="2983"/>
                  </a:cubicBezTo>
                  <a:cubicBezTo>
                    <a:pt x="1389" y="2977"/>
                    <a:pt x="1379" y="2970"/>
                    <a:pt x="1368" y="2963"/>
                  </a:cubicBezTo>
                  <a:cubicBezTo>
                    <a:pt x="1324" y="2939"/>
                    <a:pt x="1277" y="2899"/>
                    <a:pt x="1233" y="2844"/>
                  </a:cubicBezTo>
                  <a:cubicBezTo>
                    <a:pt x="1209" y="2817"/>
                    <a:pt x="1185" y="2790"/>
                    <a:pt x="1164" y="2756"/>
                  </a:cubicBezTo>
                  <a:cubicBezTo>
                    <a:pt x="1151" y="2742"/>
                    <a:pt x="1141" y="2725"/>
                    <a:pt x="1131" y="2708"/>
                  </a:cubicBezTo>
                  <a:cubicBezTo>
                    <a:pt x="1117" y="2691"/>
                    <a:pt x="1107" y="2674"/>
                    <a:pt x="1093" y="2657"/>
                  </a:cubicBezTo>
                  <a:cubicBezTo>
                    <a:pt x="1073" y="2623"/>
                    <a:pt x="1049" y="2586"/>
                    <a:pt x="1029" y="2548"/>
                  </a:cubicBezTo>
                  <a:cubicBezTo>
                    <a:pt x="1008" y="2508"/>
                    <a:pt x="988" y="2463"/>
                    <a:pt x="968" y="2419"/>
                  </a:cubicBezTo>
                  <a:cubicBezTo>
                    <a:pt x="960" y="2395"/>
                    <a:pt x="950" y="2374"/>
                    <a:pt x="944" y="2351"/>
                  </a:cubicBezTo>
                  <a:cubicBezTo>
                    <a:pt x="933" y="2327"/>
                    <a:pt x="927" y="2303"/>
                    <a:pt x="916" y="2280"/>
                  </a:cubicBezTo>
                  <a:cubicBezTo>
                    <a:pt x="903" y="2236"/>
                    <a:pt x="883" y="2187"/>
                    <a:pt x="869" y="2143"/>
                  </a:cubicBezTo>
                  <a:cubicBezTo>
                    <a:pt x="838" y="2048"/>
                    <a:pt x="811" y="1953"/>
                    <a:pt x="790" y="1854"/>
                  </a:cubicBezTo>
                  <a:cubicBezTo>
                    <a:pt x="767" y="1759"/>
                    <a:pt x="750" y="1660"/>
                    <a:pt x="746" y="1565"/>
                  </a:cubicBezTo>
                  <a:cubicBezTo>
                    <a:pt x="732" y="1470"/>
                    <a:pt x="729" y="1374"/>
                    <a:pt x="732" y="1283"/>
                  </a:cubicBezTo>
                  <a:cubicBezTo>
                    <a:pt x="736" y="1191"/>
                    <a:pt x="750" y="1102"/>
                    <a:pt x="764" y="1014"/>
                  </a:cubicBezTo>
                  <a:cubicBezTo>
                    <a:pt x="767" y="991"/>
                    <a:pt x="770" y="970"/>
                    <a:pt x="773" y="946"/>
                  </a:cubicBezTo>
                  <a:cubicBezTo>
                    <a:pt x="777" y="925"/>
                    <a:pt x="781" y="902"/>
                    <a:pt x="784" y="881"/>
                  </a:cubicBezTo>
                  <a:cubicBezTo>
                    <a:pt x="794" y="837"/>
                    <a:pt x="801" y="793"/>
                    <a:pt x="811" y="749"/>
                  </a:cubicBezTo>
                  <a:cubicBezTo>
                    <a:pt x="831" y="664"/>
                    <a:pt x="855" y="582"/>
                    <a:pt x="893" y="511"/>
                  </a:cubicBezTo>
                  <a:cubicBezTo>
                    <a:pt x="903" y="493"/>
                    <a:pt x="910" y="476"/>
                    <a:pt x="919" y="460"/>
                  </a:cubicBezTo>
                  <a:cubicBezTo>
                    <a:pt x="927" y="443"/>
                    <a:pt x="937" y="422"/>
                    <a:pt x="944" y="405"/>
                  </a:cubicBezTo>
                  <a:cubicBezTo>
                    <a:pt x="954" y="388"/>
                    <a:pt x="960" y="371"/>
                    <a:pt x="968" y="354"/>
                  </a:cubicBezTo>
                  <a:cubicBezTo>
                    <a:pt x="974" y="338"/>
                    <a:pt x="985" y="320"/>
                    <a:pt x="991" y="306"/>
                  </a:cubicBezTo>
                  <a:cubicBezTo>
                    <a:pt x="1022" y="242"/>
                    <a:pt x="1056" y="184"/>
                    <a:pt x="1090" y="143"/>
                  </a:cubicBezTo>
                  <a:cubicBezTo>
                    <a:pt x="1103" y="120"/>
                    <a:pt x="1117" y="99"/>
                    <a:pt x="1131" y="82"/>
                  </a:cubicBezTo>
                  <a:cubicBezTo>
                    <a:pt x="1144" y="62"/>
                    <a:pt x="1155" y="48"/>
                    <a:pt x="1164" y="38"/>
                  </a:cubicBezTo>
                  <a:cubicBezTo>
                    <a:pt x="1182" y="14"/>
                    <a:pt x="1192"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0"/>
            <p:cNvSpPr/>
            <p:nvPr/>
          </p:nvSpPr>
          <p:spPr>
            <a:xfrm>
              <a:off x="1358901" y="373518"/>
              <a:ext cx="39949" cy="80161"/>
            </a:xfrm>
            <a:custGeom>
              <a:avLst/>
              <a:gdLst/>
              <a:ahLst/>
              <a:cxnLst/>
              <a:rect l="l" t="t" r="r" b="b"/>
              <a:pathLst>
                <a:path w="910" h="1826" extrusionOk="0">
                  <a:moveTo>
                    <a:pt x="610" y="1"/>
                  </a:moveTo>
                  <a:cubicBezTo>
                    <a:pt x="600" y="1"/>
                    <a:pt x="590" y="1"/>
                    <a:pt x="580" y="2"/>
                  </a:cubicBezTo>
                  <a:cubicBezTo>
                    <a:pt x="562" y="6"/>
                    <a:pt x="542" y="6"/>
                    <a:pt x="518" y="13"/>
                  </a:cubicBezTo>
                  <a:cubicBezTo>
                    <a:pt x="495" y="16"/>
                    <a:pt x="470" y="22"/>
                    <a:pt x="443" y="30"/>
                  </a:cubicBezTo>
                  <a:cubicBezTo>
                    <a:pt x="416" y="40"/>
                    <a:pt x="388" y="50"/>
                    <a:pt x="362" y="63"/>
                  </a:cubicBezTo>
                  <a:cubicBezTo>
                    <a:pt x="335" y="80"/>
                    <a:pt x="307" y="98"/>
                    <a:pt x="283" y="121"/>
                  </a:cubicBezTo>
                  <a:cubicBezTo>
                    <a:pt x="273" y="132"/>
                    <a:pt x="259" y="142"/>
                    <a:pt x="246" y="156"/>
                  </a:cubicBezTo>
                  <a:cubicBezTo>
                    <a:pt x="233" y="165"/>
                    <a:pt x="222" y="179"/>
                    <a:pt x="209" y="193"/>
                  </a:cubicBezTo>
                  <a:cubicBezTo>
                    <a:pt x="198" y="206"/>
                    <a:pt x="184" y="220"/>
                    <a:pt x="171" y="234"/>
                  </a:cubicBezTo>
                  <a:cubicBezTo>
                    <a:pt x="161" y="251"/>
                    <a:pt x="151" y="264"/>
                    <a:pt x="137" y="281"/>
                  </a:cubicBezTo>
                  <a:cubicBezTo>
                    <a:pt x="93" y="343"/>
                    <a:pt x="55" y="418"/>
                    <a:pt x="35" y="496"/>
                  </a:cubicBezTo>
                  <a:cubicBezTo>
                    <a:pt x="11" y="578"/>
                    <a:pt x="1" y="663"/>
                    <a:pt x="1" y="747"/>
                  </a:cubicBezTo>
                  <a:cubicBezTo>
                    <a:pt x="5" y="771"/>
                    <a:pt x="5" y="792"/>
                    <a:pt x="5" y="812"/>
                  </a:cubicBezTo>
                  <a:cubicBezTo>
                    <a:pt x="8" y="836"/>
                    <a:pt x="11" y="856"/>
                    <a:pt x="15" y="880"/>
                  </a:cubicBezTo>
                  <a:cubicBezTo>
                    <a:pt x="21" y="921"/>
                    <a:pt x="35" y="965"/>
                    <a:pt x="46" y="1010"/>
                  </a:cubicBezTo>
                  <a:cubicBezTo>
                    <a:pt x="76" y="1088"/>
                    <a:pt x="110" y="1162"/>
                    <a:pt x="151" y="1231"/>
                  </a:cubicBezTo>
                  <a:cubicBezTo>
                    <a:pt x="195" y="1299"/>
                    <a:pt x="239" y="1360"/>
                    <a:pt x="290" y="1414"/>
                  </a:cubicBezTo>
                  <a:cubicBezTo>
                    <a:pt x="338" y="1468"/>
                    <a:pt x="393" y="1512"/>
                    <a:pt x="446" y="1550"/>
                  </a:cubicBezTo>
                  <a:cubicBezTo>
                    <a:pt x="501" y="1588"/>
                    <a:pt x="552" y="1622"/>
                    <a:pt x="593" y="1652"/>
                  </a:cubicBezTo>
                  <a:cubicBezTo>
                    <a:pt x="682" y="1717"/>
                    <a:pt x="770" y="1751"/>
                    <a:pt x="821" y="1782"/>
                  </a:cubicBezTo>
                  <a:cubicBezTo>
                    <a:pt x="851" y="1795"/>
                    <a:pt x="872" y="1806"/>
                    <a:pt x="886" y="1815"/>
                  </a:cubicBezTo>
                  <a:cubicBezTo>
                    <a:pt x="903" y="1823"/>
                    <a:pt x="909" y="1826"/>
                    <a:pt x="909" y="1826"/>
                  </a:cubicBezTo>
                  <a:cubicBezTo>
                    <a:pt x="909" y="1826"/>
                    <a:pt x="892" y="1795"/>
                    <a:pt x="872" y="1737"/>
                  </a:cubicBezTo>
                  <a:cubicBezTo>
                    <a:pt x="845" y="1683"/>
                    <a:pt x="821" y="1594"/>
                    <a:pt x="784" y="1499"/>
                  </a:cubicBezTo>
                  <a:cubicBezTo>
                    <a:pt x="763" y="1455"/>
                    <a:pt x="749" y="1401"/>
                    <a:pt x="735" y="1346"/>
                  </a:cubicBezTo>
                  <a:cubicBezTo>
                    <a:pt x="729" y="1319"/>
                    <a:pt x="722" y="1292"/>
                    <a:pt x="719" y="1261"/>
                  </a:cubicBezTo>
                  <a:cubicBezTo>
                    <a:pt x="712" y="1234"/>
                    <a:pt x="705" y="1206"/>
                    <a:pt x="699" y="1179"/>
                  </a:cubicBezTo>
                  <a:cubicBezTo>
                    <a:pt x="685" y="1125"/>
                    <a:pt x="674" y="1071"/>
                    <a:pt x="664" y="1016"/>
                  </a:cubicBezTo>
                  <a:cubicBezTo>
                    <a:pt x="654" y="965"/>
                    <a:pt x="651" y="914"/>
                    <a:pt x="647" y="863"/>
                  </a:cubicBezTo>
                  <a:cubicBezTo>
                    <a:pt x="637" y="774"/>
                    <a:pt x="637" y="686"/>
                    <a:pt x="630" y="598"/>
                  </a:cubicBezTo>
                  <a:cubicBezTo>
                    <a:pt x="633" y="557"/>
                    <a:pt x="627" y="512"/>
                    <a:pt x="624" y="468"/>
                  </a:cubicBezTo>
                  <a:lnTo>
                    <a:pt x="624" y="435"/>
                  </a:lnTo>
                  <a:lnTo>
                    <a:pt x="624" y="404"/>
                  </a:lnTo>
                  <a:cubicBezTo>
                    <a:pt x="620" y="380"/>
                    <a:pt x="624" y="363"/>
                    <a:pt x="624" y="343"/>
                  </a:cubicBezTo>
                  <a:cubicBezTo>
                    <a:pt x="627" y="322"/>
                    <a:pt x="630" y="302"/>
                    <a:pt x="630" y="281"/>
                  </a:cubicBezTo>
                  <a:cubicBezTo>
                    <a:pt x="633" y="261"/>
                    <a:pt x="633" y="240"/>
                    <a:pt x="633" y="220"/>
                  </a:cubicBezTo>
                  <a:cubicBezTo>
                    <a:pt x="637" y="200"/>
                    <a:pt x="641" y="179"/>
                    <a:pt x="644" y="159"/>
                  </a:cubicBezTo>
                  <a:cubicBezTo>
                    <a:pt x="647" y="142"/>
                    <a:pt x="654" y="125"/>
                    <a:pt x="658" y="111"/>
                  </a:cubicBezTo>
                  <a:cubicBezTo>
                    <a:pt x="664" y="77"/>
                    <a:pt x="678" y="54"/>
                    <a:pt x="685" y="36"/>
                  </a:cubicBezTo>
                  <a:cubicBezTo>
                    <a:pt x="691" y="16"/>
                    <a:pt x="695" y="9"/>
                    <a:pt x="695" y="9"/>
                  </a:cubicBezTo>
                  <a:cubicBezTo>
                    <a:pt x="695" y="9"/>
                    <a:pt x="685" y="6"/>
                    <a:pt x="668" y="6"/>
                  </a:cubicBezTo>
                  <a:cubicBezTo>
                    <a:pt x="653" y="3"/>
                    <a:pt x="634"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0"/>
            <p:cNvSpPr/>
            <p:nvPr/>
          </p:nvSpPr>
          <p:spPr>
            <a:xfrm>
              <a:off x="1321453" y="377030"/>
              <a:ext cx="24365" cy="26911"/>
            </a:xfrm>
            <a:custGeom>
              <a:avLst/>
              <a:gdLst/>
              <a:ahLst/>
              <a:cxnLst/>
              <a:rect l="l" t="t" r="r" b="b"/>
              <a:pathLst>
                <a:path w="555" h="613" extrusionOk="0">
                  <a:moveTo>
                    <a:pt x="282" y="0"/>
                  </a:moveTo>
                  <a:cubicBezTo>
                    <a:pt x="269" y="4"/>
                    <a:pt x="241" y="4"/>
                    <a:pt x="214" y="11"/>
                  </a:cubicBezTo>
                  <a:cubicBezTo>
                    <a:pt x="201" y="11"/>
                    <a:pt x="187" y="14"/>
                    <a:pt x="174" y="21"/>
                  </a:cubicBezTo>
                  <a:cubicBezTo>
                    <a:pt x="160" y="24"/>
                    <a:pt x="150" y="31"/>
                    <a:pt x="139" y="38"/>
                  </a:cubicBezTo>
                  <a:cubicBezTo>
                    <a:pt x="103" y="69"/>
                    <a:pt x="37" y="110"/>
                    <a:pt x="24" y="167"/>
                  </a:cubicBezTo>
                  <a:cubicBezTo>
                    <a:pt x="1" y="222"/>
                    <a:pt x="10" y="286"/>
                    <a:pt x="21" y="344"/>
                  </a:cubicBezTo>
                  <a:cubicBezTo>
                    <a:pt x="45" y="405"/>
                    <a:pt x="72" y="460"/>
                    <a:pt x="116" y="501"/>
                  </a:cubicBezTo>
                  <a:cubicBezTo>
                    <a:pt x="136" y="521"/>
                    <a:pt x="164" y="538"/>
                    <a:pt x="191" y="552"/>
                  </a:cubicBezTo>
                  <a:cubicBezTo>
                    <a:pt x="218" y="562"/>
                    <a:pt x="241" y="572"/>
                    <a:pt x="262" y="583"/>
                  </a:cubicBezTo>
                  <a:cubicBezTo>
                    <a:pt x="303" y="603"/>
                    <a:pt x="354" y="603"/>
                    <a:pt x="374" y="606"/>
                  </a:cubicBezTo>
                  <a:cubicBezTo>
                    <a:pt x="379" y="606"/>
                    <a:pt x="382" y="605"/>
                    <a:pt x="385" y="605"/>
                  </a:cubicBezTo>
                  <a:cubicBezTo>
                    <a:pt x="396" y="605"/>
                    <a:pt x="399" y="609"/>
                    <a:pt x="405" y="609"/>
                  </a:cubicBezTo>
                  <a:cubicBezTo>
                    <a:pt x="409" y="613"/>
                    <a:pt x="412" y="613"/>
                    <a:pt x="412" y="613"/>
                  </a:cubicBezTo>
                  <a:lnTo>
                    <a:pt x="412" y="606"/>
                  </a:lnTo>
                  <a:cubicBezTo>
                    <a:pt x="412" y="600"/>
                    <a:pt x="405" y="592"/>
                    <a:pt x="412" y="575"/>
                  </a:cubicBezTo>
                  <a:cubicBezTo>
                    <a:pt x="412" y="565"/>
                    <a:pt x="415" y="548"/>
                    <a:pt x="422" y="531"/>
                  </a:cubicBezTo>
                  <a:cubicBezTo>
                    <a:pt x="429" y="521"/>
                    <a:pt x="429" y="514"/>
                    <a:pt x="432" y="504"/>
                  </a:cubicBezTo>
                  <a:cubicBezTo>
                    <a:pt x="436" y="494"/>
                    <a:pt x="439" y="487"/>
                    <a:pt x="439" y="477"/>
                  </a:cubicBezTo>
                  <a:cubicBezTo>
                    <a:pt x="442" y="463"/>
                    <a:pt x="453" y="443"/>
                    <a:pt x="466" y="423"/>
                  </a:cubicBezTo>
                  <a:cubicBezTo>
                    <a:pt x="470" y="412"/>
                    <a:pt x="476" y="405"/>
                    <a:pt x="483" y="396"/>
                  </a:cubicBezTo>
                  <a:cubicBezTo>
                    <a:pt x="490" y="385"/>
                    <a:pt x="494" y="378"/>
                    <a:pt x="497" y="371"/>
                  </a:cubicBezTo>
                  <a:cubicBezTo>
                    <a:pt x="517" y="338"/>
                    <a:pt x="527" y="314"/>
                    <a:pt x="541" y="289"/>
                  </a:cubicBezTo>
                  <a:cubicBezTo>
                    <a:pt x="548" y="269"/>
                    <a:pt x="555" y="249"/>
                    <a:pt x="541" y="228"/>
                  </a:cubicBezTo>
                  <a:cubicBezTo>
                    <a:pt x="538" y="212"/>
                    <a:pt x="486" y="181"/>
                    <a:pt x="473" y="154"/>
                  </a:cubicBezTo>
                  <a:cubicBezTo>
                    <a:pt x="453" y="126"/>
                    <a:pt x="401" y="82"/>
                    <a:pt x="388" y="55"/>
                  </a:cubicBezTo>
                  <a:cubicBezTo>
                    <a:pt x="361" y="21"/>
                    <a:pt x="351" y="4"/>
                    <a:pt x="351" y="4"/>
                  </a:cubicBezTo>
                  <a:cubicBezTo>
                    <a:pt x="351" y="4"/>
                    <a:pt x="327"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0"/>
            <p:cNvSpPr/>
            <p:nvPr/>
          </p:nvSpPr>
          <p:spPr>
            <a:xfrm>
              <a:off x="1496486" y="362367"/>
              <a:ext cx="262259" cy="161991"/>
            </a:xfrm>
            <a:custGeom>
              <a:avLst/>
              <a:gdLst/>
              <a:ahLst/>
              <a:cxnLst/>
              <a:rect l="l" t="t" r="r" b="b"/>
              <a:pathLst>
                <a:path w="5974" h="3690" extrusionOk="0">
                  <a:moveTo>
                    <a:pt x="4010" y="1"/>
                  </a:moveTo>
                  <a:cubicBezTo>
                    <a:pt x="3701" y="1"/>
                    <a:pt x="3390" y="72"/>
                    <a:pt x="3109" y="205"/>
                  </a:cubicBezTo>
                  <a:cubicBezTo>
                    <a:pt x="2817" y="348"/>
                    <a:pt x="2558" y="549"/>
                    <a:pt x="2347" y="787"/>
                  </a:cubicBezTo>
                  <a:cubicBezTo>
                    <a:pt x="2245" y="906"/>
                    <a:pt x="2153" y="1039"/>
                    <a:pt x="2079" y="1171"/>
                  </a:cubicBezTo>
                  <a:cubicBezTo>
                    <a:pt x="2003" y="1304"/>
                    <a:pt x="1942" y="1440"/>
                    <a:pt x="1888" y="1570"/>
                  </a:cubicBezTo>
                  <a:cubicBezTo>
                    <a:pt x="1834" y="1699"/>
                    <a:pt x="1782" y="1824"/>
                    <a:pt x="1732" y="1944"/>
                  </a:cubicBezTo>
                  <a:cubicBezTo>
                    <a:pt x="1704" y="2002"/>
                    <a:pt x="1680" y="2060"/>
                    <a:pt x="1653" y="2117"/>
                  </a:cubicBezTo>
                  <a:cubicBezTo>
                    <a:pt x="1626" y="2171"/>
                    <a:pt x="1599" y="2229"/>
                    <a:pt x="1568" y="2281"/>
                  </a:cubicBezTo>
                  <a:cubicBezTo>
                    <a:pt x="1452" y="2495"/>
                    <a:pt x="1316" y="2682"/>
                    <a:pt x="1170" y="2842"/>
                  </a:cubicBezTo>
                  <a:cubicBezTo>
                    <a:pt x="1024" y="2998"/>
                    <a:pt x="881" y="3138"/>
                    <a:pt x="741" y="3250"/>
                  </a:cubicBezTo>
                  <a:cubicBezTo>
                    <a:pt x="606" y="3362"/>
                    <a:pt x="473" y="3444"/>
                    <a:pt x="364" y="3509"/>
                  </a:cubicBezTo>
                  <a:cubicBezTo>
                    <a:pt x="333" y="3526"/>
                    <a:pt x="309" y="3539"/>
                    <a:pt x="283" y="3553"/>
                  </a:cubicBezTo>
                  <a:cubicBezTo>
                    <a:pt x="259" y="3570"/>
                    <a:pt x="234" y="3580"/>
                    <a:pt x="211" y="3590"/>
                  </a:cubicBezTo>
                  <a:cubicBezTo>
                    <a:pt x="167" y="3614"/>
                    <a:pt x="129" y="3634"/>
                    <a:pt x="99" y="3648"/>
                  </a:cubicBezTo>
                  <a:cubicBezTo>
                    <a:pt x="34" y="3675"/>
                    <a:pt x="0" y="3689"/>
                    <a:pt x="0" y="3689"/>
                  </a:cubicBezTo>
                  <a:cubicBezTo>
                    <a:pt x="0" y="3689"/>
                    <a:pt x="34" y="3678"/>
                    <a:pt x="102" y="3658"/>
                  </a:cubicBezTo>
                  <a:cubicBezTo>
                    <a:pt x="136" y="3648"/>
                    <a:pt x="177" y="3634"/>
                    <a:pt x="225" y="3620"/>
                  </a:cubicBezTo>
                  <a:cubicBezTo>
                    <a:pt x="248" y="3611"/>
                    <a:pt x="272" y="3603"/>
                    <a:pt x="300" y="3594"/>
                  </a:cubicBezTo>
                  <a:cubicBezTo>
                    <a:pt x="327" y="3583"/>
                    <a:pt x="357" y="3570"/>
                    <a:pt x="388" y="3559"/>
                  </a:cubicBezTo>
                  <a:cubicBezTo>
                    <a:pt x="507" y="3509"/>
                    <a:pt x="653" y="3444"/>
                    <a:pt x="813" y="3352"/>
                  </a:cubicBezTo>
                  <a:cubicBezTo>
                    <a:pt x="973" y="3260"/>
                    <a:pt x="1146" y="3141"/>
                    <a:pt x="1316" y="2988"/>
                  </a:cubicBezTo>
                  <a:cubicBezTo>
                    <a:pt x="1487" y="2835"/>
                    <a:pt x="1657" y="2651"/>
                    <a:pt x="1810" y="2433"/>
                  </a:cubicBezTo>
                  <a:cubicBezTo>
                    <a:pt x="1851" y="2379"/>
                    <a:pt x="1888" y="2322"/>
                    <a:pt x="1925" y="2264"/>
                  </a:cubicBezTo>
                  <a:cubicBezTo>
                    <a:pt x="1963" y="2206"/>
                    <a:pt x="1994" y="2148"/>
                    <a:pt x="2027" y="2086"/>
                  </a:cubicBezTo>
                  <a:cubicBezTo>
                    <a:pt x="2092" y="1964"/>
                    <a:pt x="2150" y="1838"/>
                    <a:pt x="2211" y="1716"/>
                  </a:cubicBezTo>
                  <a:cubicBezTo>
                    <a:pt x="2272" y="1597"/>
                    <a:pt x="2333" y="1474"/>
                    <a:pt x="2402" y="1362"/>
                  </a:cubicBezTo>
                  <a:cubicBezTo>
                    <a:pt x="2473" y="1253"/>
                    <a:pt x="2548" y="1148"/>
                    <a:pt x="2639" y="1049"/>
                  </a:cubicBezTo>
                  <a:cubicBezTo>
                    <a:pt x="2820" y="855"/>
                    <a:pt x="3044" y="695"/>
                    <a:pt x="3286" y="583"/>
                  </a:cubicBezTo>
                  <a:cubicBezTo>
                    <a:pt x="3528" y="471"/>
                    <a:pt x="3790" y="406"/>
                    <a:pt x="4048" y="403"/>
                  </a:cubicBezTo>
                  <a:cubicBezTo>
                    <a:pt x="4178" y="403"/>
                    <a:pt x="4310" y="416"/>
                    <a:pt x="4432" y="444"/>
                  </a:cubicBezTo>
                  <a:cubicBezTo>
                    <a:pt x="4561" y="468"/>
                    <a:pt x="4684" y="505"/>
                    <a:pt x="4800" y="552"/>
                  </a:cubicBezTo>
                  <a:cubicBezTo>
                    <a:pt x="4916" y="603"/>
                    <a:pt x="5024" y="664"/>
                    <a:pt x="5126" y="736"/>
                  </a:cubicBezTo>
                  <a:cubicBezTo>
                    <a:pt x="5225" y="804"/>
                    <a:pt x="5313" y="886"/>
                    <a:pt x="5395" y="970"/>
                  </a:cubicBezTo>
                  <a:cubicBezTo>
                    <a:pt x="5555" y="1144"/>
                    <a:pt x="5660" y="1345"/>
                    <a:pt x="5721" y="1542"/>
                  </a:cubicBezTo>
                  <a:cubicBezTo>
                    <a:pt x="5783" y="1743"/>
                    <a:pt x="5806" y="1937"/>
                    <a:pt x="5806" y="2110"/>
                  </a:cubicBezTo>
                  <a:cubicBezTo>
                    <a:pt x="5803" y="2287"/>
                    <a:pt x="5776" y="2437"/>
                    <a:pt x="5735" y="2559"/>
                  </a:cubicBezTo>
                  <a:cubicBezTo>
                    <a:pt x="5729" y="2590"/>
                    <a:pt x="5718" y="2617"/>
                    <a:pt x="5708" y="2644"/>
                  </a:cubicBezTo>
                  <a:cubicBezTo>
                    <a:pt x="5698" y="2672"/>
                    <a:pt x="5691" y="2695"/>
                    <a:pt x="5681" y="2719"/>
                  </a:cubicBezTo>
                  <a:cubicBezTo>
                    <a:pt x="5660" y="2763"/>
                    <a:pt x="5643" y="2804"/>
                    <a:pt x="5627" y="2835"/>
                  </a:cubicBezTo>
                  <a:cubicBezTo>
                    <a:pt x="5592" y="2896"/>
                    <a:pt x="5575" y="2927"/>
                    <a:pt x="5575" y="2927"/>
                  </a:cubicBezTo>
                  <a:cubicBezTo>
                    <a:pt x="5575" y="2927"/>
                    <a:pt x="5599" y="2900"/>
                    <a:pt x="5643" y="2845"/>
                  </a:cubicBezTo>
                  <a:cubicBezTo>
                    <a:pt x="5663" y="2818"/>
                    <a:pt x="5688" y="2780"/>
                    <a:pt x="5715" y="2736"/>
                  </a:cubicBezTo>
                  <a:cubicBezTo>
                    <a:pt x="5732" y="2716"/>
                    <a:pt x="5742" y="2692"/>
                    <a:pt x="5756" y="2664"/>
                  </a:cubicBezTo>
                  <a:cubicBezTo>
                    <a:pt x="5773" y="2641"/>
                    <a:pt x="5786" y="2614"/>
                    <a:pt x="5800" y="2583"/>
                  </a:cubicBezTo>
                  <a:cubicBezTo>
                    <a:pt x="5858" y="2464"/>
                    <a:pt x="5912" y="2308"/>
                    <a:pt x="5939" y="2124"/>
                  </a:cubicBezTo>
                  <a:cubicBezTo>
                    <a:pt x="5970" y="1940"/>
                    <a:pt x="5974" y="1722"/>
                    <a:pt x="5922" y="1491"/>
                  </a:cubicBezTo>
                  <a:cubicBezTo>
                    <a:pt x="5895" y="1379"/>
                    <a:pt x="5861" y="1256"/>
                    <a:pt x="5806" y="1141"/>
                  </a:cubicBezTo>
                  <a:cubicBezTo>
                    <a:pt x="5756" y="1025"/>
                    <a:pt x="5691" y="906"/>
                    <a:pt x="5606" y="797"/>
                  </a:cubicBezTo>
                  <a:cubicBezTo>
                    <a:pt x="5443" y="576"/>
                    <a:pt x="5218" y="383"/>
                    <a:pt x="4953" y="240"/>
                  </a:cubicBezTo>
                  <a:cubicBezTo>
                    <a:pt x="4820" y="168"/>
                    <a:pt x="4674" y="110"/>
                    <a:pt x="4525" y="69"/>
                  </a:cubicBezTo>
                  <a:cubicBezTo>
                    <a:pt x="4371" y="28"/>
                    <a:pt x="4214" y="5"/>
                    <a:pt x="4051" y="1"/>
                  </a:cubicBezTo>
                  <a:cubicBezTo>
                    <a:pt x="4037" y="1"/>
                    <a:pt x="4024" y="1"/>
                    <a:pt x="4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0"/>
            <p:cNvSpPr/>
            <p:nvPr/>
          </p:nvSpPr>
          <p:spPr>
            <a:xfrm>
              <a:off x="298650" y="789652"/>
              <a:ext cx="132183" cy="132754"/>
            </a:xfrm>
            <a:custGeom>
              <a:avLst/>
              <a:gdLst/>
              <a:ahLst/>
              <a:cxnLst/>
              <a:rect l="l" t="t" r="r" b="b"/>
              <a:pathLst>
                <a:path w="3011" h="3024" extrusionOk="0">
                  <a:moveTo>
                    <a:pt x="2946" y="1"/>
                  </a:moveTo>
                  <a:cubicBezTo>
                    <a:pt x="2946" y="1"/>
                    <a:pt x="2950" y="22"/>
                    <a:pt x="2953" y="55"/>
                  </a:cubicBezTo>
                  <a:cubicBezTo>
                    <a:pt x="2959" y="89"/>
                    <a:pt x="2963" y="140"/>
                    <a:pt x="2966" y="205"/>
                  </a:cubicBezTo>
                  <a:cubicBezTo>
                    <a:pt x="2966" y="269"/>
                    <a:pt x="2970" y="351"/>
                    <a:pt x="2959" y="439"/>
                  </a:cubicBezTo>
                  <a:cubicBezTo>
                    <a:pt x="2953" y="531"/>
                    <a:pt x="2939" y="630"/>
                    <a:pt x="2915" y="739"/>
                  </a:cubicBezTo>
                  <a:cubicBezTo>
                    <a:pt x="2868" y="957"/>
                    <a:pt x="2779" y="1198"/>
                    <a:pt x="2639" y="1436"/>
                  </a:cubicBezTo>
                  <a:cubicBezTo>
                    <a:pt x="2504" y="1674"/>
                    <a:pt x="2317" y="1905"/>
                    <a:pt x="2106" y="2106"/>
                  </a:cubicBezTo>
                  <a:cubicBezTo>
                    <a:pt x="1892" y="2310"/>
                    <a:pt x="1653" y="2483"/>
                    <a:pt x="1419" y="2630"/>
                  </a:cubicBezTo>
                  <a:cubicBezTo>
                    <a:pt x="1303" y="2705"/>
                    <a:pt x="1187" y="2769"/>
                    <a:pt x="1072" y="2817"/>
                  </a:cubicBezTo>
                  <a:cubicBezTo>
                    <a:pt x="956" y="2868"/>
                    <a:pt x="843" y="2905"/>
                    <a:pt x="735" y="2929"/>
                  </a:cubicBezTo>
                  <a:cubicBezTo>
                    <a:pt x="559" y="2969"/>
                    <a:pt x="401" y="2982"/>
                    <a:pt x="279" y="2982"/>
                  </a:cubicBezTo>
                  <a:cubicBezTo>
                    <a:pt x="252" y="2982"/>
                    <a:pt x="227" y="2982"/>
                    <a:pt x="204" y="2981"/>
                  </a:cubicBezTo>
                  <a:cubicBezTo>
                    <a:pt x="140" y="2977"/>
                    <a:pt x="88" y="2973"/>
                    <a:pt x="55" y="2970"/>
                  </a:cubicBezTo>
                  <a:cubicBezTo>
                    <a:pt x="17" y="2963"/>
                    <a:pt x="0" y="2963"/>
                    <a:pt x="0" y="2963"/>
                  </a:cubicBezTo>
                  <a:lnTo>
                    <a:pt x="0" y="2963"/>
                  </a:lnTo>
                  <a:cubicBezTo>
                    <a:pt x="0" y="2963"/>
                    <a:pt x="17" y="2967"/>
                    <a:pt x="51" y="2977"/>
                  </a:cubicBezTo>
                  <a:cubicBezTo>
                    <a:pt x="85" y="2984"/>
                    <a:pt x="136" y="2994"/>
                    <a:pt x="201" y="3004"/>
                  </a:cubicBezTo>
                  <a:cubicBezTo>
                    <a:pt x="275" y="3014"/>
                    <a:pt x="367" y="3023"/>
                    <a:pt x="474" y="3023"/>
                  </a:cubicBezTo>
                  <a:cubicBezTo>
                    <a:pt x="557" y="3023"/>
                    <a:pt x="650" y="3018"/>
                    <a:pt x="749" y="3001"/>
                  </a:cubicBezTo>
                  <a:cubicBezTo>
                    <a:pt x="860" y="2981"/>
                    <a:pt x="983" y="2953"/>
                    <a:pt x="1105" y="2909"/>
                  </a:cubicBezTo>
                  <a:cubicBezTo>
                    <a:pt x="1231" y="2861"/>
                    <a:pt x="1354" y="2800"/>
                    <a:pt x="1476" y="2728"/>
                  </a:cubicBezTo>
                  <a:cubicBezTo>
                    <a:pt x="1725" y="2585"/>
                    <a:pt x="1970" y="2406"/>
                    <a:pt x="2190" y="2194"/>
                  </a:cubicBezTo>
                  <a:cubicBezTo>
                    <a:pt x="2408" y="1984"/>
                    <a:pt x="2595" y="1739"/>
                    <a:pt x="2728" y="1487"/>
                  </a:cubicBezTo>
                  <a:cubicBezTo>
                    <a:pt x="2864" y="1232"/>
                    <a:pt x="2939" y="973"/>
                    <a:pt x="2973" y="749"/>
                  </a:cubicBezTo>
                  <a:cubicBezTo>
                    <a:pt x="3011" y="524"/>
                    <a:pt x="2997" y="334"/>
                    <a:pt x="2980" y="205"/>
                  </a:cubicBezTo>
                  <a:cubicBezTo>
                    <a:pt x="2973" y="140"/>
                    <a:pt x="2963" y="89"/>
                    <a:pt x="2956" y="55"/>
                  </a:cubicBezTo>
                  <a:cubicBezTo>
                    <a:pt x="2950" y="22"/>
                    <a:pt x="2946" y="1"/>
                    <a:pt x="2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0"/>
            <p:cNvSpPr/>
            <p:nvPr/>
          </p:nvSpPr>
          <p:spPr>
            <a:xfrm>
              <a:off x="343912" y="763838"/>
              <a:ext cx="88722" cy="61241"/>
            </a:xfrm>
            <a:custGeom>
              <a:avLst/>
              <a:gdLst/>
              <a:ahLst/>
              <a:cxnLst/>
              <a:rect l="l" t="t" r="r" b="b"/>
              <a:pathLst>
                <a:path w="2021" h="1395" extrusionOk="0">
                  <a:moveTo>
                    <a:pt x="2021" y="0"/>
                  </a:moveTo>
                  <a:cubicBezTo>
                    <a:pt x="2021" y="0"/>
                    <a:pt x="2017" y="10"/>
                    <a:pt x="2013" y="30"/>
                  </a:cubicBezTo>
                  <a:cubicBezTo>
                    <a:pt x="2010" y="51"/>
                    <a:pt x="2007" y="82"/>
                    <a:pt x="1996" y="116"/>
                  </a:cubicBezTo>
                  <a:cubicBezTo>
                    <a:pt x="1983" y="190"/>
                    <a:pt x="1949" y="292"/>
                    <a:pt x="1894" y="408"/>
                  </a:cubicBezTo>
                  <a:cubicBezTo>
                    <a:pt x="1844" y="524"/>
                    <a:pt x="1762" y="650"/>
                    <a:pt x="1663" y="769"/>
                  </a:cubicBezTo>
                  <a:cubicBezTo>
                    <a:pt x="1613" y="830"/>
                    <a:pt x="1555" y="888"/>
                    <a:pt x="1493" y="942"/>
                  </a:cubicBezTo>
                  <a:cubicBezTo>
                    <a:pt x="1432" y="994"/>
                    <a:pt x="1364" y="1044"/>
                    <a:pt x="1296" y="1088"/>
                  </a:cubicBezTo>
                  <a:cubicBezTo>
                    <a:pt x="1225" y="1132"/>
                    <a:pt x="1150" y="1170"/>
                    <a:pt x="1075" y="1201"/>
                  </a:cubicBezTo>
                  <a:cubicBezTo>
                    <a:pt x="1000" y="1231"/>
                    <a:pt x="925" y="1255"/>
                    <a:pt x="847" y="1275"/>
                  </a:cubicBezTo>
                  <a:cubicBezTo>
                    <a:pt x="697" y="1313"/>
                    <a:pt x="547" y="1327"/>
                    <a:pt x="421" y="1327"/>
                  </a:cubicBezTo>
                  <a:cubicBezTo>
                    <a:pt x="296" y="1320"/>
                    <a:pt x="190" y="1310"/>
                    <a:pt x="115" y="1292"/>
                  </a:cubicBezTo>
                  <a:cubicBezTo>
                    <a:pt x="78" y="1286"/>
                    <a:pt x="51" y="1275"/>
                    <a:pt x="30" y="1272"/>
                  </a:cubicBezTo>
                  <a:cubicBezTo>
                    <a:pt x="13" y="1269"/>
                    <a:pt x="0" y="1266"/>
                    <a:pt x="0" y="1266"/>
                  </a:cubicBezTo>
                  <a:lnTo>
                    <a:pt x="0" y="1266"/>
                  </a:lnTo>
                  <a:cubicBezTo>
                    <a:pt x="0" y="1266"/>
                    <a:pt x="10" y="1269"/>
                    <a:pt x="30" y="1275"/>
                  </a:cubicBezTo>
                  <a:cubicBezTo>
                    <a:pt x="47" y="1286"/>
                    <a:pt x="74" y="1300"/>
                    <a:pt x="112" y="1310"/>
                  </a:cubicBezTo>
                  <a:cubicBezTo>
                    <a:pt x="184" y="1337"/>
                    <a:pt x="286" y="1371"/>
                    <a:pt x="418" y="1385"/>
                  </a:cubicBezTo>
                  <a:cubicBezTo>
                    <a:pt x="475" y="1390"/>
                    <a:pt x="538" y="1395"/>
                    <a:pt x="604" y="1395"/>
                  </a:cubicBezTo>
                  <a:cubicBezTo>
                    <a:pt x="687" y="1395"/>
                    <a:pt x="776" y="1388"/>
                    <a:pt x="867" y="1371"/>
                  </a:cubicBezTo>
                  <a:cubicBezTo>
                    <a:pt x="949" y="1354"/>
                    <a:pt x="1034" y="1330"/>
                    <a:pt x="1115" y="1300"/>
                  </a:cubicBezTo>
                  <a:cubicBezTo>
                    <a:pt x="1197" y="1266"/>
                    <a:pt x="1275" y="1225"/>
                    <a:pt x="1354" y="1181"/>
                  </a:cubicBezTo>
                  <a:cubicBezTo>
                    <a:pt x="1429" y="1129"/>
                    <a:pt x="1500" y="1075"/>
                    <a:pt x="1561" y="1017"/>
                  </a:cubicBezTo>
                  <a:cubicBezTo>
                    <a:pt x="1626" y="956"/>
                    <a:pt x="1684" y="892"/>
                    <a:pt x="1731" y="823"/>
                  </a:cubicBezTo>
                  <a:cubicBezTo>
                    <a:pt x="1833" y="691"/>
                    <a:pt x="1898" y="548"/>
                    <a:pt x="1942" y="425"/>
                  </a:cubicBezTo>
                  <a:cubicBezTo>
                    <a:pt x="1983" y="303"/>
                    <a:pt x="2000" y="194"/>
                    <a:pt x="2010" y="119"/>
                  </a:cubicBezTo>
                  <a:cubicBezTo>
                    <a:pt x="2013" y="82"/>
                    <a:pt x="2013" y="51"/>
                    <a:pt x="2017" y="30"/>
                  </a:cubicBezTo>
                  <a:cubicBezTo>
                    <a:pt x="2017" y="10"/>
                    <a:pt x="2021"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0"/>
            <p:cNvSpPr/>
            <p:nvPr/>
          </p:nvSpPr>
          <p:spPr>
            <a:xfrm>
              <a:off x="334166" y="838338"/>
              <a:ext cx="57685" cy="10799"/>
            </a:xfrm>
            <a:custGeom>
              <a:avLst/>
              <a:gdLst/>
              <a:ahLst/>
              <a:cxnLst/>
              <a:rect l="l" t="t" r="r" b="b"/>
              <a:pathLst>
                <a:path w="1314" h="246" extrusionOk="0">
                  <a:moveTo>
                    <a:pt x="1314" y="0"/>
                  </a:moveTo>
                  <a:lnTo>
                    <a:pt x="1314" y="0"/>
                  </a:lnTo>
                  <a:cubicBezTo>
                    <a:pt x="1314" y="0"/>
                    <a:pt x="1293" y="11"/>
                    <a:pt x="1259" y="27"/>
                  </a:cubicBezTo>
                  <a:cubicBezTo>
                    <a:pt x="1243" y="35"/>
                    <a:pt x="1218" y="44"/>
                    <a:pt x="1194" y="52"/>
                  </a:cubicBezTo>
                  <a:cubicBezTo>
                    <a:pt x="1185" y="58"/>
                    <a:pt x="1171" y="62"/>
                    <a:pt x="1157" y="68"/>
                  </a:cubicBezTo>
                  <a:cubicBezTo>
                    <a:pt x="1144" y="72"/>
                    <a:pt x="1127" y="76"/>
                    <a:pt x="1113" y="82"/>
                  </a:cubicBezTo>
                  <a:cubicBezTo>
                    <a:pt x="1052" y="102"/>
                    <a:pt x="977" y="116"/>
                    <a:pt x="902" y="129"/>
                  </a:cubicBezTo>
                  <a:cubicBezTo>
                    <a:pt x="824" y="140"/>
                    <a:pt x="739" y="147"/>
                    <a:pt x="657" y="147"/>
                  </a:cubicBezTo>
                  <a:cubicBezTo>
                    <a:pt x="572" y="147"/>
                    <a:pt x="491" y="140"/>
                    <a:pt x="412" y="126"/>
                  </a:cubicBezTo>
                  <a:cubicBezTo>
                    <a:pt x="337" y="113"/>
                    <a:pt x="263" y="102"/>
                    <a:pt x="202" y="79"/>
                  </a:cubicBezTo>
                  <a:cubicBezTo>
                    <a:pt x="188" y="76"/>
                    <a:pt x="174" y="68"/>
                    <a:pt x="161" y="65"/>
                  </a:cubicBezTo>
                  <a:cubicBezTo>
                    <a:pt x="144" y="62"/>
                    <a:pt x="133" y="55"/>
                    <a:pt x="120" y="52"/>
                  </a:cubicBezTo>
                  <a:cubicBezTo>
                    <a:pt x="96" y="41"/>
                    <a:pt x="72" y="35"/>
                    <a:pt x="55" y="27"/>
                  </a:cubicBezTo>
                  <a:cubicBezTo>
                    <a:pt x="21" y="11"/>
                    <a:pt x="1" y="4"/>
                    <a:pt x="1" y="4"/>
                  </a:cubicBezTo>
                  <a:lnTo>
                    <a:pt x="1" y="4"/>
                  </a:lnTo>
                  <a:cubicBezTo>
                    <a:pt x="1" y="4"/>
                    <a:pt x="18" y="18"/>
                    <a:pt x="48" y="41"/>
                  </a:cubicBezTo>
                  <a:cubicBezTo>
                    <a:pt x="62" y="55"/>
                    <a:pt x="83" y="68"/>
                    <a:pt x="103" y="82"/>
                  </a:cubicBezTo>
                  <a:cubicBezTo>
                    <a:pt x="116" y="89"/>
                    <a:pt x="127" y="99"/>
                    <a:pt x="140" y="106"/>
                  </a:cubicBezTo>
                  <a:cubicBezTo>
                    <a:pt x="154" y="116"/>
                    <a:pt x="167" y="123"/>
                    <a:pt x="181" y="129"/>
                  </a:cubicBezTo>
                  <a:cubicBezTo>
                    <a:pt x="243" y="160"/>
                    <a:pt x="314" y="191"/>
                    <a:pt x="395" y="211"/>
                  </a:cubicBezTo>
                  <a:cubicBezTo>
                    <a:pt x="477" y="231"/>
                    <a:pt x="565" y="245"/>
                    <a:pt x="657" y="245"/>
                  </a:cubicBezTo>
                  <a:cubicBezTo>
                    <a:pt x="745" y="242"/>
                    <a:pt x="838" y="228"/>
                    <a:pt x="919" y="208"/>
                  </a:cubicBezTo>
                  <a:cubicBezTo>
                    <a:pt x="998" y="184"/>
                    <a:pt x="1072" y="157"/>
                    <a:pt x="1130" y="123"/>
                  </a:cubicBezTo>
                  <a:cubicBezTo>
                    <a:pt x="1144" y="116"/>
                    <a:pt x="1161" y="109"/>
                    <a:pt x="1171" y="102"/>
                  </a:cubicBezTo>
                  <a:cubicBezTo>
                    <a:pt x="1185" y="93"/>
                    <a:pt x="1198" y="85"/>
                    <a:pt x="1208" y="79"/>
                  </a:cubicBezTo>
                  <a:cubicBezTo>
                    <a:pt x="1232" y="62"/>
                    <a:pt x="1249" y="52"/>
                    <a:pt x="1266" y="38"/>
                  </a:cubicBezTo>
                  <a:cubicBezTo>
                    <a:pt x="1293" y="14"/>
                    <a:pt x="1314"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0"/>
            <p:cNvSpPr/>
            <p:nvPr/>
          </p:nvSpPr>
          <p:spPr>
            <a:xfrm>
              <a:off x="325517" y="868805"/>
              <a:ext cx="41398" cy="6673"/>
            </a:xfrm>
            <a:custGeom>
              <a:avLst/>
              <a:gdLst/>
              <a:ahLst/>
              <a:cxnLst/>
              <a:rect l="l" t="t" r="r" b="b"/>
              <a:pathLst>
                <a:path w="943" h="152" extrusionOk="0">
                  <a:moveTo>
                    <a:pt x="942" y="0"/>
                  </a:moveTo>
                  <a:cubicBezTo>
                    <a:pt x="942" y="0"/>
                    <a:pt x="929" y="4"/>
                    <a:pt x="902" y="11"/>
                  </a:cubicBezTo>
                  <a:cubicBezTo>
                    <a:pt x="889" y="14"/>
                    <a:pt x="875" y="21"/>
                    <a:pt x="858" y="24"/>
                  </a:cubicBezTo>
                  <a:cubicBezTo>
                    <a:pt x="837" y="27"/>
                    <a:pt x="817" y="31"/>
                    <a:pt x="796" y="38"/>
                  </a:cubicBezTo>
                  <a:cubicBezTo>
                    <a:pt x="752" y="48"/>
                    <a:pt x="701" y="55"/>
                    <a:pt x="647" y="62"/>
                  </a:cubicBezTo>
                  <a:cubicBezTo>
                    <a:pt x="592" y="68"/>
                    <a:pt x="531" y="75"/>
                    <a:pt x="473" y="75"/>
                  </a:cubicBezTo>
                  <a:cubicBezTo>
                    <a:pt x="456" y="76"/>
                    <a:pt x="439" y="77"/>
                    <a:pt x="422" y="77"/>
                  </a:cubicBezTo>
                  <a:cubicBezTo>
                    <a:pt x="382" y="77"/>
                    <a:pt x="342" y="74"/>
                    <a:pt x="303" y="72"/>
                  </a:cubicBezTo>
                  <a:cubicBezTo>
                    <a:pt x="245" y="68"/>
                    <a:pt x="195" y="68"/>
                    <a:pt x="150" y="58"/>
                  </a:cubicBezTo>
                  <a:cubicBezTo>
                    <a:pt x="129" y="55"/>
                    <a:pt x="109" y="52"/>
                    <a:pt x="88" y="52"/>
                  </a:cubicBezTo>
                  <a:cubicBezTo>
                    <a:pt x="72" y="48"/>
                    <a:pt x="55" y="44"/>
                    <a:pt x="41" y="41"/>
                  </a:cubicBezTo>
                  <a:cubicBezTo>
                    <a:pt x="17" y="38"/>
                    <a:pt x="0" y="35"/>
                    <a:pt x="0" y="35"/>
                  </a:cubicBezTo>
                  <a:lnTo>
                    <a:pt x="0" y="35"/>
                  </a:lnTo>
                  <a:cubicBezTo>
                    <a:pt x="0" y="35"/>
                    <a:pt x="14" y="41"/>
                    <a:pt x="38" y="55"/>
                  </a:cubicBezTo>
                  <a:cubicBezTo>
                    <a:pt x="52" y="62"/>
                    <a:pt x="65" y="68"/>
                    <a:pt x="82" y="79"/>
                  </a:cubicBezTo>
                  <a:cubicBezTo>
                    <a:pt x="99" y="85"/>
                    <a:pt x="119" y="96"/>
                    <a:pt x="140" y="102"/>
                  </a:cubicBezTo>
                  <a:cubicBezTo>
                    <a:pt x="184" y="116"/>
                    <a:pt x="235" y="133"/>
                    <a:pt x="293" y="143"/>
                  </a:cubicBezTo>
                  <a:cubicBezTo>
                    <a:pt x="334" y="148"/>
                    <a:pt x="380" y="151"/>
                    <a:pt x="425" y="151"/>
                  </a:cubicBezTo>
                  <a:cubicBezTo>
                    <a:pt x="442" y="151"/>
                    <a:pt x="459" y="151"/>
                    <a:pt x="476" y="150"/>
                  </a:cubicBezTo>
                  <a:cubicBezTo>
                    <a:pt x="537" y="146"/>
                    <a:pt x="603" y="140"/>
                    <a:pt x="657" y="126"/>
                  </a:cubicBezTo>
                  <a:cubicBezTo>
                    <a:pt x="715" y="113"/>
                    <a:pt x="766" y="93"/>
                    <a:pt x="807" y="75"/>
                  </a:cubicBezTo>
                  <a:cubicBezTo>
                    <a:pt x="831" y="65"/>
                    <a:pt x="848" y="55"/>
                    <a:pt x="864" y="44"/>
                  </a:cubicBezTo>
                  <a:cubicBezTo>
                    <a:pt x="881" y="38"/>
                    <a:pt x="895" y="27"/>
                    <a:pt x="909" y="21"/>
                  </a:cubicBezTo>
                  <a:cubicBezTo>
                    <a:pt x="929" y="7"/>
                    <a:pt x="942"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0"/>
            <p:cNvSpPr/>
            <p:nvPr/>
          </p:nvSpPr>
          <p:spPr>
            <a:xfrm>
              <a:off x="311469" y="893740"/>
              <a:ext cx="37227" cy="5092"/>
            </a:xfrm>
            <a:custGeom>
              <a:avLst/>
              <a:gdLst/>
              <a:ahLst/>
              <a:cxnLst/>
              <a:rect l="l" t="t" r="r" b="b"/>
              <a:pathLst>
                <a:path w="848" h="116" extrusionOk="0">
                  <a:moveTo>
                    <a:pt x="848" y="1"/>
                  </a:moveTo>
                  <a:cubicBezTo>
                    <a:pt x="848" y="1"/>
                    <a:pt x="834" y="1"/>
                    <a:pt x="810" y="4"/>
                  </a:cubicBezTo>
                  <a:cubicBezTo>
                    <a:pt x="786" y="7"/>
                    <a:pt x="752" y="7"/>
                    <a:pt x="711" y="14"/>
                  </a:cubicBezTo>
                  <a:cubicBezTo>
                    <a:pt x="674" y="18"/>
                    <a:pt x="626" y="21"/>
                    <a:pt x="579" y="24"/>
                  </a:cubicBezTo>
                  <a:cubicBezTo>
                    <a:pt x="528" y="28"/>
                    <a:pt x="477" y="31"/>
                    <a:pt x="426" y="31"/>
                  </a:cubicBezTo>
                  <a:cubicBezTo>
                    <a:pt x="372" y="35"/>
                    <a:pt x="320" y="35"/>
                    <a:pt x="270" y="38"/>
                  </a:cubicBezTo>
                  <a:cubicBezTo>
                    <a:pt x="222" y="38"/>
                    <a:pt x="174" y="41"/>
                    <a:pt x="137" y="41"/>
                  </a:cubicBezTo>
                  <a:lnTo>
                    <a:pt x="0" y="41"/>
                  </a:lnTo>
                  <a:cubicBezTo>
                    <a:pt x="0" y="41"/>
                    <a:pt x="14" y="48"/>
                    <a:pt x="35" y="55"/>
                  </a:cubicBezTo>
                  <a:cubicBezTo>
                    <a:pt x="58" y="62"/>
                    <a:pt x="89" y="76"/>
                    <a:pt x="130" y="85"/>
                  </a:cubicBezTo>
                  <a:cubicBezTo>
                    <a:pt x="171" y="92"/>
                    <a:pt x="215" y="106"/>
                    <a:pt x="266" y="109"/>
                  </a:cubicBezTo>
                  <a:cubicBezTo>
                    <a:pt x="295" y="113"/>
                    <a:pt x="327" y="115"/>
                    <a:pt x="358" y="115"/>
                  </a:cubicBezTo>
                  <a:cubicBezTo>
                    <a:pt x="382" y="115"/>
                    <a:pt x="406" y="114"/>
                    <a:pt x="429" y="112"/>
                  </a:cubicBezTo>
                  <a:cubicBezTo>
                    <a:pt x="484" y="109"/>
                    <a:pt x="538" y="103"/>
                    <a:pt x="586" y="92"/>
                  </a:cubicBezTo>
                  <a:cubicBezTo>
                    <a:pt x="637" y="82"/>
                    <a:pt x="684" y="65"/>
                    <a:pt x="722" y="55"/>
                  </a:cubicBezTo>
                  <a:cubicBezTo>
                    <a:pt x="760" y="41"/>
                    <a:pt x="793" y="28"/>
                    <a:pt x="813" y="18"/>
                  </a:cubicBezTo>
                  <a:cubicBezTo>
                    <a:pt x="834" y="7"/>
                    <a:pt x="848" y="1"/>
                    <a:pt x="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0"/>
            <p:cNvSpPr/>
            <p:nvPr/>
          </p:nvSpPr>
          <p:spPr>
            <a:xfrm>
              <a:off x="428245" y="570895"/>
              <a:ext cx="119364" cy="87844"/>
            </a:xfrm>
            <a:custGeom>
              <a:avLst/>
              <a:gdLst/>
              <a:ahLst/>
              <a:cxnLst/>
              <a:rect l="l" t="t" r="r" b="b"/>
              <a:pathLst>
                <a:path w="2719" h="2001" extrusionOk="0">
                  <a:moveTo>
                    <a:pt x="1" y="0"/>
                  </a:moveTo>
                  <a:cubicBezTo>
                    <a:pt x="1" y="0"/>
                    <a:pt x="28" y="48"/>
                    <a:pt x="79" y="126"/>
                  </a:cubicBezTo>
                  <a:cubicBezTo>
                    <a:pt x="133" y="208"/>
                    <a:pt x="205" y="320"/>
                    <a:pt x="304" y="453"/>
                  </a:cubicBezTo>
                  <a:cubicBezTo>
                    <a:pt x="402" y="582"/>
                    <a:pt x="521" y="731"/>
                    <a:pt x="664" y="881"/>
                  </a:cubicBezTo>
                  <a:cubicBezTo>
                    <a:pt x="732" y="956"/>
                    <a:pt x="807" y="1027"/>
                    <a:pt x="885" y="1103"/>
                  </a:cubicBezTo>
                  <a:cubicBezTo>
                    <a:pt x="967" y="1174"/>
                    <a:pt x="1048" y="1245"/>
                    <a:pt x="1133" y="1313"/>
                  </a:cubicBezTo>
                  <a:cubicBezTo>
                    <a:pt x="1222" y="1381"/>
                    <a:pt x="1310" y="1445"/>
                    <a:pt x="1399" y="1503"/>
                  </a:cubicBezTo>
                  <a:cubicBezTo>
                    <a:pt x="1491" y="1561"/>
                    <a:pt x="1582" y="1616"/>
                    <a:pt x="1675" y="1663"/>
                  </a:cubicBezTo>
                  <a:cubicBezTo>
                    <a:pt x="1855" y="1762"/>
                    <a:pt x="2031" y="1830"/>
                    <a:pt x="2188" y="1885"/>
                  </a:cubicBezTo>
                  <a:cubicBezTo>
                    <a:pt x="2345" y="1935"/>
                    <a:pt x="2477" y="1963"/>
                    <a:pt x="2573" y="1976"/>
                  </a:cubicBezTo>
                  <a:cubicBezTo>
                    <a:pt x="2617" y="1987"/>
                    <a:pt x="2654" y="1990"/>
                    <a:pt x="2681" y="1993"/>
                  </a:cubicBezTo>
                  <a:cubicBezTo>
                    <a:pt x="2705" y="1996"/>
                    <a:pt x="2719" y="2001"/>
                    <a:pt x="2719" y="2001"/>
                  </a:cubicBezTo>
                  <a:cubicBezTo>
                    <a:pt x="2719" y="2001"/>
                    <a:pt x="2705" y="1996"/>
                    <a:pt x="2681" y="1990"/>
                  </a:cubicBezTo>
                  <a:cubicBezTo>
                    <a:pt x="2654" y="1987"/>
                    <a:pt x="2620" y="1980"/>
                    <a:pt x="2573" y="1966"/>
                  </a:cubicBezTo>
                  <a:cubicBezTo>
                    <a:pt x="2480" y="1946"/>
                    <a:pt x="2351" y="1908"/>
                    <a:pt x="2202" y="1850"/>
                  </a:cubicBezTo>
                  <a:cubicBezTo>
                    <a:pt x="2048" y="1792"/>
                    <a:pt x="1879" y="1711"/>
                    <a:pt x="1705" y="1609"/>
                  </a:cubicBezTo>
                  <a:cubicBezTo>
                    <a:pt x="1617" y="1558"/>
                    <a:pt x="1532" y="1500"/>
                    <a:pt x="1443" y="1442"/>
                  </a:cubicBezTo>
                  <a:cubicBezTo>
                    <a:pt x="1355" y="1381"/>
                    <a:pt x="1270" y="1316"/>
                    <a:pt x="1185" y="1249"/>
                  </a:cubicBezTo>
                  <a:cubicBezTo>
                    <a:pt x="1103" y="1184"/>
                    <a:pt x="1021" y="1112"/>
                    <a:pt x="943" y="1041"/>
                  </a:cubicBezTo>
                  <a:cubicBezTo>
                    <a:pt x="865" y="969"/>
                    <a:pt x="790" y="898"/>
                    <a:pt x="719" y="827"/>
                  </a:cubicBezTo>
                  <a:cubicBezTo>
                    <a:pt x="576" y="684"/>
                    <a:pt x="450" y="544"/>
                    <a:pt x="345" y="418"/>
                  </a:cubicBezTo>
                  <a:cubicBezTo>
                    <a:pt x="239" y="296"/>
                    <a:pt x="150" y="194"/>
                    <a:pt x="92" y="119"/>
                  </a:cubicBezTo>
                  <a:cubicBezTo>
                    <a:pt x="31"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0"/>
            <p:cNvSpPr/>
            <p:nvPr/>
          </p:nvSpPr>
          <p:spPr>
            <a:xfrm>
              <a:off x="450328" y="619098"/>
              <a:ext cx="57114" cy="43373"/>
            </a:xfrm>
            <a:custGeom>
              <a:avLst/>
              <a:gdLst/>
              <a:ahLst/>
              <a:cxnLst/>
              <a:rect l="l" t="t" r="r" b="b"/>
              <a:pathLst>
                <a:path w="1301" h="988" extrusionOk="0">
                  <a:moveTo>
                    <a:pt x="1" y="0"/>
                  </a:moveTo>
                  <a:cubicBezTo>
                    <a:pt x="1" y="0"/>
                    <a:pt x="15" y="25"/>
                    <a:pt x="38" y="62"/>
                  </a:cubicBezTo>
                  <a:cubicBezTo>
                    <a:pt x="52" y="82"/>
                    <a:pt x="66" y="107"/>
                    <a:pt x="82" y="134"/>
                  </a:cubicBezTo>
                  <a:cubicBezTo>
                    <a:pt x="103" y="157"/>
                    <a:pt x="123" y="188"/>
                    <a:pt x="148" y="218"/>
                  </a:cubicBezTo>
                  <a:cubicBezTo>
                    <a:pt x="195" y="280"/>
                    <a:pt x="256" y="347"/>
                    <a:pt x="324" y="419"/>
                  </a:cubicBezTo>
                  <a:cubicBezTo>
                    <a:pt x="396" y="487"/>
                    <a:pt x="474" y="556"/>
                    <a:pt x="556" y="620"/>
                  </a:cubicBezTo>
                  <a:cubicBezTo>
                    <a:pt x="641" y="681"/>
                    <a:pt x="729" y="739"/>
                    <a:pt x="814" y="787"/>
                  </a:cubicBezTo>
                  <a:cubicBezTo>
                    <a:pt x="903" y="831"/>
                    <a:pt x="985" y="872"/>
                    <a:pt x="1056" y="903"/>
                  </a:cubicBezTo>
                  <a:cubicBezTo>
                    <a:pt x="1093" y="916"/>
                    <a:pt x="1123" y="930"/>
                    <a:pt x="1154" y="939"/>
                  </a:cubicBezTo>
                  <a:cubicBezTo>
                    <a:pt x="1185" y="950"/>
                    <a:pt x="1212" y="960"/>
                    <a:pt x="1233" y="967"/>
                  </a:cubicBezTo>
                  <a:cubicBezTo>
                    <a:pt x="1277" y="980"/>
                    <a:pt x="1301" y="987"/>
                    <a:pt x="1301" y="987"/>
                  </a:cubicBezTo>
                  <a:cubicBezTo>
                    <a:pt x="1301" y="987"/>
                    <a:pt x="1277" y="977"/>
                    <a:pt x="1236" y="956"/>
                  </a:cubicBezTo>
                  <a:cubicBezTo>
                    <a:pt x="1216" y="947"/>
                    <a:pt x="1192" y="936"/>
                    <a:pt x="1164" y="919"/>
                  </a:cubicBezTo>
                  <a:cubicBezTo>
                    <a:pt x="1137" y="906"/>
                    <a:pt x="1103" y="889"/>
                    <a:pt x="1073" y="872"/>
                  </a:cubicBezTo>
                  <a:cubicBezTo>
                    <a:pt x="1001" y="834"/>
                    <a:pt x="927" y="787"/>
                    <a:pt x="845" y="735"/>
                  </a:cubicBezTo>
                  <a:cubicBezTo>
                    <a:pt x="767" y="681"/>
                    <a:pt x="682" y="623"/>
                    <a:pt x="603" y="559"/>
                  </a:cubicBezTo>
                  <a:cubicBezTo>
                    <a:pt x="522" y="498"/>
                    <a:pt x="443" y="433"/>
                    <a:pt x="372" y="368"/>
                  </a:cubicBezTo>
                  <a:cubicBezTo>
                    <a:pt x="300" y="303"/>
                    <a:pt x="233" y="245"/>
                    <a:pt x="181" y="188"/>
                  </a:cubicBezTo>
                  <a:cubicBezTo>
                    <a:pt x="154" y="160"/>
                    <a:pt x="131" y="137"/>
                    <a:pt x="107" y="113"/>
                  </a:cubicBezTo>
                  <a:cubicBezTo>
                    <a:pt x="87" y="93"/>
                    <a:pt x="66" y="72"/>
                    <a:pt x="52" y="55"/>
                  </a:cubicBezTo>
                  <a:cubicBezTo>
                    <a:pt x="21" y="21"/>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0"/>
            <p:cNvSpPr/>
            <p:nvPr/>
          </p:nvSpPr>
          <p:spPr>
            <a:xfrm>
              <a:off x="463059" y="652243"/>
              <a:ext cx="17077" cy="14575"/>
            </a:xfrm>
            <a:custGeom>
              <a:avLst/>
              <a:gdLst/>
              <a:ahLst/>
              <a:cxnLst/>
              <a:rect l="l" t="t" r="r" b="b"/>
              <a:pathLst>
                <a:path w="389" h="332" extrusionOk="0">
                  <a:moveTo>
                    <a:pt x="1" y="1"/>
                  </a:moveTo>
                  <a:cubicBezTo>
                    <a:pt x="1" y="1"/>
                    <a:pt x="4" y="8"/>
                    <a:pt x="10" y="21"/>
                  </a:cubicBezTo>
                  <a:cubicBezTo>
                    <a:pt x="21" y="32"/>
                    <a:pt x="31" y="52"/>
                    <a:pt x="48" y="69"/>
                  </a:cubicBezTo>
                  <a:cubicBezTo>
                    <a:pt x="65" y="86"/>
                    <a:pt x="82" y="110"/>
                    <a:pt x="103" y="130"/>
                  </a:cubicBezTo>
                  <a:cubicBezTo>
                    <a:pt x="126" y="151"/>
                    <a:pt x="150" y="171"/>
                    <a:pt x="174" y="192"/>
                  </a:cubicBezTo>
                  <a:cubicBezTo>
                    <a:pt x="201" y="209"/>
                    <a:pt x="225" y="229"/>
                    <a:pt x="252" y="246"/>
                  </a:cubicBezTo>
                  <a:cubicBezTo>
                    <a:pt x="276" y="259"/>
                    <a:pt x="299" y="277"/>
                    <a:pt x="320" y="286"/>
                  </a:cubicBezTo>
                  <a:cubicBezTo>
                    <a:pt x="340" y="300"/>
                    <a:pt x="357" y="311"/>
                    <a:pt x="371" y="317"/>
                  </a:cubicBezTo>
                  <a:cubicBezTo>
                    <a:pt x="381" y="324"/>
                    <a:pt x="388" y="331"/>
                    <a:pt x="388" y="331"/>
                  </a:cubicBezTo>
                  <a:cubicBezTo>
                    <a:pt x="388" y="331"/>
                    <a:pt x="384" y="324"/>
                    <a:pt x="375" y="314"/>
                  </a:cubicBezTo>
                  <a:cubicBezTo>
                    <a:pt x="364" y="304"/>
                    <a:pt x="354" y="286"/>
                    <a:pt x="337" y="270"/>
                  </a:cubicBezTo>
                  <a:cubicBezTo>
                    <a:pt x="320" y="250"/>
                    <a:pt x="303" y="229"/>
                    <a:pt x="282" y="209"/>
                  </a:cubicBezTo>
                  <a:cubicBezTo>
                    <a:pt x="262" y="184"/>
                    <a:pt x="238" y="164"/>
                    <a:pt x="215" y="140"/>
                  </a:cubicBezTo>
                  <a:cubicBezTo>
                    <a:pt x="191" y="120"/>
                    <a:pt x="167" y="99"/>
                    <a:pt x="144" y="82"/>
                  </a:cubicBezTo>
                  <a:cubicBezTo>
                    <a:pt x="119" y="66"/>
                    <a:pt x="95" y="52"/>
                    <a:pt x="75" y="38"/>
                  </a:cubicBezTo>
                  <a:cubicBezTo>
                    <a:pt x="55" y="25"/>
                    <a:pt x="34" y="18"/>
                    <a:pt x="21" y="11"/>
                  </a:cubicBezTo>
                  <a:cubicBezTo>
                    <a:pt x="7" y="5"/>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0"/>
            <p:cNvSpPr/>
            <p:nvPr/>
          </p:nvSpPr>
          <p:spPr>
            <a:xfrm>
              <a:off x="374774" y="986634"/>
              <a:ext cx="206418" cy="140392"/>
            </a:xfrm>
            <a:custGeom>
              <a:avLst/>
              <a:gdLst/>
              <a:ahLst/>
              <a:cxnLst/>
              <a:rect l="l" t="t" r="r" b="b"/>
              <a:pathLst>
                <a:path w="4702" h="3198" extrusionOk="0">
                  <a:moveTo>
                    <a:pt x="1" y="1"/>
                  </a:moveTo>
                  <a:lnTo>
                    <a:pt x="1" y="1"/>
                  </a:lnTo>
                  <a:cubicBezTo>
                    <a:pt x="1" y="1"/>
                    <a:pt x="12" y="21"/>
                    <a:pt x="28" y="58"/>
                  </a:cubicBezTo>
                  <a:cubicBezTo>
                    <a:pt x="48" y="99"/>
                    <a:pt x="79" y="153"/>
                    <a:pt x="117" y="221"/>
                  </a:cubicBezTo>
                  <a:cubicBezTo>
                    <a:pt x="161" y="290"/>
                    <a:pt x="216" y="371"/>
                    <a:pt x="287" y="460"/>
                  </a:cubicBezTo>
                  <a:cubicBezTo>
                    <a:pt x="358" y="544"/>
                    <a:pt x="443" y="640"/>
                    <a:pt x="549" y="731"/>
                  </a:cubicBezTo>
                  <a:cubicBezTo>
                    <a:pt x="753" y="915"/>
                    <a:pt x="1025" y="1099"/>
                    <a:pt x="1334" y="1252"/>
                  </a:cubicBezTo>
                  <a:cubicBezTo>
                    <a:pt x="1648" y="1405"/>
                    <a:pt x="1995" y="1527"/>
                    <a:pt x="2338" y="1647"/>
                  </a:cubicBezTo>
                  <a:cubicBezTo>
                    <a:pt x="2685" y="1762"/>
                    <a:pt x="3028" y="1885"/>
                    <a:pt x="3338" y="2025"/>
                  </a:cubicBezTo>
                  <a:cubicBezTo>
                    <a:pt x="3644" y="2167"/>
                    <a:pt x="3920" y="2331"/>
                    <a:pt x="4127" y="2504"/>
                  </a:cubicBezTo>
                  <a:cubicBezTo>
                    <a:pt x="4232" y="2593"/>
                    <a:pt x="4321" y="2678"/>
                    <a:pt x="4396" y="2759"/>
                  </a:cubicBezTo>
                  <a:cubicBezTo>
                    <a:pt x="4433" y="2800"/>
                    <a:pt x="4467" y="2841"/>
                    <a:pt x="4498" y="2879"/>
                  </a:cubicBezTo>
                  <a:cubicBezTo>
                    <a:pt x="4529" y="2915"/>
                    <a:pt x="4552" y="2953"/>
                    <a:pt x="4576" y="2984"/>
                  </a:cubicBezTo>
                  <a:cubicBezTo>
                    <a:pt x="4620" y="3052"/>
                    <a:pt x="4651" y="3103"/>
                    <a:pt x="4672" y="3140"/>
                  </a:cubicBezTo>
                  <a:cubicBezTo>
                    <a:pt x="4692" y="3181"/>
                    <a:pt x="4702" y="3198"/>
                    <a:pt x="4702" y="3198"/>
                  </a:cubicBezTo>
                  <a:cubicBezTo>
                    <a:pt x="4702" y="3198"/>
                    <a:pt x="4692" y="3177"/>
                    <a:pt x="4675" y="3140"/>
                  </a:cubicBezTo>
                  <a:cubicBezTo>
                    <a:pt x="4658" y="3099"/>
                    <a:pt x="4627" y="3045"/>
                    <a:pt x="4587" y="2976"/>
                  </a:cubicBezTo>
                  <a:cubicBezTo>
                    <a:pt x="4505" y="2841"/>
                    <a:pt x="4369" y="2650"/>
                    <a:pt x="4161" y="2466"/>
                  </a:cubicBezTo>
                  <a:cubicBezTo>
                    <a:pt x="3957" y="2279"/>
                    <a:pt x="3689" y="2096"/>
                    <a:pt x="3379" y="1940"/>
                  </a:cubicBezTo>
                  <a:cubicBezTo>
                    <a:pt x="3069" y="1783"/>
                    <a:pt x="2719" y="1660"/>
                    <a:pt x="2375" y="1541"/>
                  </a:cubicBezTo>
                  <a:cubicBezTo>
                    <a:pt x="2032" y="1422"/>
                    <a:pt x="1688" y="1300"/>
                    <a:pt x="1379" y="1160"/>
                  </a:cubicBezTo>
                  <a:cubicBezTo>
                    <a:pt x="1069" y="1021"/>
                    <a:pt x="797" y="858"/>
                    <a:pt x="586" y="687"/>
                  </a:cubicBezTo>
                  <a:cubicBezTo>
                    <a:pt x="372" y="517"/>
                    <a:pt x="222" y="344"/>
                    <a:pt x="130" y="215"/>
                  </a:cubicBezTo>
                  <a:cubicBezTo>
                    <a:pt x="86" y="147"/>
                    <a:pt x="52" y="95"/>
                    <a:pt x="32" y="58"/>
                  </a:cubicBezTo>
                  <a:cubicBezTo>
                    <a:pt x="12" y="2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0"/>
            <p:cNvSpPr/>
            <p:nvPr/>
          </p:nvSpPr>
          <p:spPr>
            <a:xfrm>
              <a:off x="441855" y="1049632"/>
              <a:ext cx="116072" cy="62162"/>
            </a:xfrm>
            <a:custGeom>
              <a:avLst/>
              <a:gdLst/>
              <a:ahLst/>
              <a:cxnLst/>
              <a:rect l="l" t="t" r="r" b="b"/>
              <a:pathLst>
                <a:path w="2644" h="1416" extrusionOk="0">
                  <a:moveTo>
                    <a:pt x="0" y="1"/>
                  </a:moveTo>
                  <a:cubicBezTo>
                    <a:pt x="1" y="1"/>
                    <a:pt x="7" y="8"/>
                    <a:pt x="24" y="25"/>
                  </a:cubicBezTo>
                  <a:cubicBezTo>
                    <a:pt x="38" y="38"/>
                    <a:pt x="58" y="65"/>
                    <a:pt x="89" y="92"/>
                  </a:cubicBezTo>
                  <a:cubicBezTo>
                    <a:pt x="150" y="150"/>
                    <a:pt x="239" y="232"/>
                    <a:pt x="361" y="310"/>
                  </a:cubicBezTo>
                  <a:cubicBezTo>
                    <a:pt x="480" y="385"/>
                    <a:pt x="630" y="467"/>
                    <a:pt x="793" y="538"/>
                  </a:cubicBezTo>
                  <a:cubicBezTo>
                    <a:pt x="956" y="610"/>
                    <a:pt x="1137" y="674"/>
                    <a:pt x="1313" y="739"/>
                  </a:cubicBezTo>
                  <a:cubicBezTo>
                    <a:pt x="1494" y="800"/>
                    <a:pt x="1674" y="858"/>
                    <a:pt x="1837" y="923"/>
                  </a:cubicBezTo>
                  <a:cubicBezTo>
                    <a:pt x="2001" y="990"/>
                    <a:pt x="2150" y="1059"/>
                    <a:pt x="2269" y="1130"/>
                  </a:cubicBezTo>
                  <a:cubicBezTo>
                    <a:pt x="2392" y="1202"/>
                    <a:pt x="2487" y="1273"/>
                    <a:pt x="2548" y="1328"/>
                  </a:cubicBezTo>
                  <a:cubicBezTo>
                    <a:pt x="2579" y="1355"/>
                    <a:pt x="2602" y="1378"/>
                    <a:pt x="2616" y="1392"/>
                  </a:cubicBezTo>
                  <a:cubicBezTo>
                    <a:pt x="2633" y="1409"/>
                    <a:pt x="2643" y="1416"/>
                    <a:pt x="2643" y="1416"/>
                  </a:cubicBezTo>
                  <a:cubicBezTo>
                    <a:pt x="2643" y="1416"/>
                    <a:pt x="2633" y="1409"/>
                    <a:pt x="2619" y="1392"/>
                  </a:cubicBezTo>
                  <a:cubicBezTo>
                    <a:pt x="2606" y="1375"/>
                    <a:pt x="2586" y="1348"/>
                    <a:pt x="2555" y="1321"/>
                  </a:cubicBezTo>
                  <a:cubicBezTo>
                    <a:pt x="2497" y="1260"/>
                    <a:pt x="2409" y="1178"/>
                    <a:pt x="2290" y="1097"/>
                  </a:cubicBezTo>
                  <a:cubicBezTo>
                    <a:pt x="2174" y="1018"/>
                    <a:pt x="2027" y="929"/>
                    <a:pt x="1864" y="855"/>
                  </a:cubicBezTo>
                  <a:cubicBezTo>
                    <a:pt x="1701" y="780"/>
                    <a:pt x="1525" y="712"/>
                    <a:pt x="1347" y="648"/>
                  </a:cubicBezTo>
                  <a:cubicBezTo>
                    <a:pt x="1167" y="586"/>
                    <a:pt x="990" y="525"/>
                    <a:pt x="827" y="460"/>
                  </a:cubicBezTo>
                  <a:cubicBezTo>
                    <a:pt x="660" y="395"/>
                    <a:pt x="511" y="331"/>
                    <a:pt x="388" y="263"/>
                  </a:cubicBezTo>
                  <a:cubicBezTo>
                    <a:pt x="266" y="194"/>
                    <a:pt x="167" y="133"/>
                    <a:pt x="102" y="79"/>
                  </a:cubicBezTo>
                  <a:cubicBezTo>
                    <a:pt x="68" y="56"/>
                    <a:pt x="44" y="35"/>
                    <a:pt x="24" y="21"/>
                  </a:cubicBezTo>
                  <a:cubicBezTo>
                    <a:pt x="7" y="8"/>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0"/>
            <p:cNvSpPr/>
            <p:nvPr/>
          </p:nvSpPr>
          <p:spPr>
            <a:xfrm>
              <a:off x="673432" y="492313"/>
              <a:ext cx="83586" cy="151675"/>
            </a:xfrm>
            <a:custGeom>
              <a:avLst/>
              <a:gdLst/>
              <a:ahLst/>
              <a:cxnLst/>
              <a:rect l="l" t="t" r="r" b="b"/>
              <a:pathLst>
                <a:path w="1904" h="3455" extrusionOk="0">
                  <a:moveTo>
                    <a:pt x="1" y="1"/>
                  </a:moveTo>
                  <a:cubicBezTo>
                    <a:pt x="1" y="1"/>
                    <a:pt x="90" y="21"/>
                    <a:pt x="250" y="59"/>
                  </a:cubicBezTo>
                  <a:cubicBezTo>
                    <a:pt x="406" y="96"/>
                    <a:pt x="634" y="150"/>
                    <a:pt x="889" y="252"/>
                  </a:cubicBezTo>
                  <a:cubicBezTo>
                    <a:pt x="1018" y="304"/>
                    <a:pt x="1151" y="368"/>
                    <a:pt x="1284" y="456"/>
                  </a:cubicBezTo>
                  <a:cubicBezTo>
                    <a:pt x="1413" y="541"/>
                    <a:pt x="1542" y="647"/>
                    <a:pt x="1641" y="783"/>
                  </a:cubicBezTo>
                  <a:cubicBezTo>
                    <a:pt x="1692" y="847"/>
                    <a:pt x="1736" y="923"/>
                    <a:pt x="1764" y="1001"/>
                  </a:cubicBezTo>
                  <a:cubicBezTo>
                    <a:pt x="1794" y="1079"/>
                    <a:pt x="1811" y="1164"/>
                    <a:pt x="1808" y="1249"/>
                  </a:cubicBezTo>
                  <a:cubicBezTo>
                    <a:pt x="1801" y="1416"/>
                    <a:pt x="1706" y="1582"/>
                    <a:pt x="1563" y="1671"/>
                  </a:cubicBezTo>
                  <a:cubicBezTo>
                    <a:pt x="1546" y="1681"/>
                    <a:pt x="1528" y="1688"/>
                    <a:pt x="1511" y="1698"/>
                  </a:cubicBezTo>
                  <a:cubicBezTo>
                    <a:pt x="1491" y="1705"/>
                    <a:pt x="1475" y="1712"/>
                    <a:pt x="1454" y="1715"/>
                  </a:cubicBezTo>
                  <a:lnTo>
                    <a:pt x="1440" y="1719"/>
                  </a:lnTo>
                  <a:lnTo>
                    <a:pt x="1434" y="1722"/>
                  </a:lnTo>
                  <a:lnTo>
                    <a:pt x="1338" y="1722"/>
                  </a:lnTo>
                  <a:cubicBezTo>
                    <a:pt x="1284" y="1722"/>
                    <a:pt x="1236" y="1719"/>
                    <a:pt x="1189" y="1719"/>
                  </a:cubicBezTo>
                  <a:cubicBezTo>
                    <a:pt x="1239" y="1763"/>
                    <a:pt x="1301" y="1811"/>
                    <a:pt x="1352" y="1858"/>
                  </a:cubicBezTo>
                  <a:lnTo>
                    <a:pt x="1373" y="1875"/>
                  </a:lnTo>
                  <a:lnTo>
                    <a:pt x="1389" y="1892"/>
                  </a:lnTo>
                  <a:lnTo>
                    <a:pt x="1409" y="1909"/>
                  </a:lnTo>
                  <a:cubicBezTo>
                    <a:pt x="1420" y="1923"/>
                    <a:pt x="1434" y="1933"/>
                    <a:pt x="1444" y="1946"/>
                  </a:cubicBezTo>
                  <a:cubicBezTo>
                    <a:pt x="1491" y="1994"/>
                    <a:pt x="1532" y="2048"/>
                    <a:pt x="1566" y="2103"/>
                  </a:cubicBezTo>
                  <a:cubicBezTo>
                    <a:pt x="1638" y="2212"/>
                    <a:pt x="1679" y="2337"/>
                    <a:pt x="1675" y="2460"/>
                  </a:cubicBezTo>
                  <a:cubicBezTo>
                    <a:pt x="1675" y="2603"/>
                    <a:pt x="1617" y="2739"/>
                    <a:pt x="1511" y="2811"/>
                  </a:cubicBezTo>
                  <a:cubicBezTo>
                    <a:pt x="1461" y="2848"/>
                    <a:pt x="1399" y="2872"/>
                    <a:pt x="1341" y="2882"/>
                  </a:cubicBezTo>
                  <a:cubicBezTo>
                    <a:pt x="1324" y="2882"/>
                    <a:pt x="1311" y="2885"/>
                    <a:pt x="1297" y="2885"/>
                  </a:cubicBezTo>
                  <a:cubicBezTo>
                    <a:pt x="1291" y="2885"/>
                    <a:pt x="1280" y="2885"/>
                    <a:pt x="1274" y="2882"/>
                  </a:cubicBezTo>
                  <a:lnTo>
                    <a:pt x="1263" y="2882"/>
                  </a:lnTo>
                  <a:cubicBezTo>
                    <a:pt x="1257" y="2882"/>
                    <a:pt x="1250" y="2882"/>
                    <a:pt x="1243" y="2879"/>
                  </a:cubicBezTo>
                  <a:cubicBezTo>
                    <a:pt x="1230" y="2875"/>
                    <a:pt x="1216" y="2872"/>
                    <a:pt x="1202" y="2868"/>
                  </a:cubicBezTo>
                  <a:cubicBezTo>
                    <a:pt x="1192" y="2865"/>
                    <a:pt x="1175" y="2855"/>
                    <a:pt x="1161" y="2852"/>
                  </a:cubicBezTo>
                  <a:cubicBezTo>
                    <a:pt x="1131" y="2838"/>
                    <a:pt x="1107" y="2827"/>
                    <a:pt x="1079" y="2817"/>
                  </a:cubicBezTo>
                  <a:lnTo>
                    <a:pt x="1079" y="2817"/>
                  </a:lnTo>
                  <a:cubicBezTo>
                    <a:pt x="1097" y="2848"/>
                    <a:pt x="1117" y="2882"/>
                    <a:pt x="1134" y="2913"/>
                  </a:cubicBezTo>
                  <a:cubicBezTo>
                    <a:pt x="1144" y="2926"/>
                    <a:pt x="1151" y="2940"/>
                    <a:pt x="1155" y="2954"/>
                  </a:cubicBezTo>
                  <a:cubicBezTo>
                    <a:pt x="1161" y="2967"/>
                    <a:pt x="1168" y="2977"/>
                    <a:pt x="1172" y="2990"/>
                  </a:cubicBezTo>
                  <a:cubicBezTo>
                    <a:pt x="1212" y="3117"/>
                    <a:pt x="1192" y="3246"/>
                    <a:pt x="1128" y="3331"/>
                  </a:cubicBezTo>
                  <a:cubicBezTo>
                    <a:pt x="1093" y="3372"/>
                    <a:pt x="1049" y="3399"/>
                    <a:pt x="1005" y="3413"/>
                  </a:cubicBezTo>
                  <a:cubicBezTo>
                    <a:pt x="970" y="3426"/>
                    <a:pt x="936" y="3431"/>
                    <a:pt x="905" y="3431"/>
                  </a:cubicBezTo>
                  <a:cubicBezTo>
                    <a:pt x="896" y="3431"/>
                    <a:pt x="887" y="3430"/>
                    <a:pt x="879" y="3430"/>
                  </a:cubicBezTo>
                  <a:cubicBezTo>
                    <a:pt x="801" y="3423"/>
                    <a:pt x="743" y="3389"/>
                    <a:pt x="712" y="3358"/>
                  </a:cubicBezTo>
                  <a:cubicBezTo>
                    <a:pt x="699" y="3345"/>
                    <a:pt x="688" y="3331"/>
                    <a:pt x="682" y="3321"/>
                  </a:cubicBezTo>
                  <a:lnTo>
                    <a:pt x="682" y="3321"/>
                  </a:lnTo>
                  <a:cubicBezTo>
                    <a:pt x="685" y="3331"/>
                    <a:pt x="695" y="3345"/>
                    <a:pt x="709" y="3362"/>
                  </a:cubicBezTo>
                  <a:cubicBezTo>
                    <a:pt x="736" y="3395"/>
                    <a:pt x="794" y="3436"/>
                    <a:pt x="875" y="3450"/>
                  </a:cubicBezTo>
                  <a:cubicBezTo>
                    <a:pt x="892" y="3453"/>
                    <a:pt x="910" y="3454"/>
                    <a:pt x="929" y="3454"/>
                  </a:cubicBezTo>
                  <a:cubicBezTo>
                    <a:pt x="956" y="3454"/>
                    <a:pt x="985" y="3451"/>
                    <a:pt x="1015" y="3444"/>
                  </a:cubicBezTo>
                  <a:cubicBezTo>
                    <a:pt x="1062" y="3430"/>
                    <a:pt x="1117" y="3403"/>
                    <a:pt x="1158" y="3355"/>
                  </a:cubicBezTo>
                  <a:cubicBezTo>
                    <a:pt x="1239" y="3266"/>
                    <a:pt x="1274" y="3117"/>
                    <a:pt x="1230" y="2974"/>
                  </a:cubicBezTo>
                  <a:cubicBezTo>
                    <a:pt x="1230" y="2970"/>
                    <a:pt x="1226" y="2964"/>
                    <a:pt x="1222" y="2957"/>
                  </a:cubicBezTo>
                  <a:cubicBezTo>
                    <a:pt x="1222" y="2954"/>
                    <a:pt x="1222" y="2950"/>
                    <a:pt x="1219" y="2946"/>
                  </a:cubicBezTo>
                  <a:cubicBezTo>
                    <a:pt x="1219" y="2943"/>
                    <a:pt x="1216" y="2943"/>
                    <a:pt x="1216" y="2940"/>
                  </a:cubicBezTo>
                  <a:lnTo>
                    <a:pt x="1216" y="2937"/>
                  </a:lnTo>
                  <a:cubicBezTo>
                    <a:pt x="1226" y="2943"/>
                    <a:pt x="1239" y="2946"/>
                    <a:pt x="1250" y="2950"/>
                  </a:cubicBezTo>
                  <a:lnTo>
                    <a:pt x="1257" y="2950"/>
                  </a:lnTo>
                  <a:lnTo>
                    <a:pt x="1270" y="2954"/>
                  </a:lnTo>
                  <a:lnTo>
                    <a:pt x="1348" y="2954"/>
                  </a:lnTo>
                  <a:cubicBezTo>
                    <a:pt x="1420" y="2946"/>
                    <a:pt x="1495" y="2919"/>
                    <a:pt x="1556" y="2879"/>
                  </a:cubicBezTo>
                  <a:cubicBezTo>
                    <a:pt x="1621" y="2835"/>
                    <a:pt x="1679" y="2773"/>
                    <a:pt x="1712" y="2698"/>
                  </a:cubicBezTo>
                  <a:cubicBezTo>
                    <a:pt x="1750" y="2627"/>
                    <a:pt x="1767" y="2546"/>
                    <a:pt x="1770" y="2464"/>
                  </a:cubicBezTo>
                  <a:cubicBezTo>
                    <a:pt x="1773" y="2321"/>
                    <a:pt x="1729" y="2174"/>
                    <a:pt x="1651" y="2052"/>
                  </a:cubicBezTo>
                  <a:cubicBezTo>
                    <a:pt x="1610" y="1990"/>
                    <a:pt x="1566" y="1933"/>
                    <a:pt x="1515" y="1879"/>
                  </a:cubicBezTo>
                  <a:cubicBezTo>
                    <a:pt x="1502" y="1865"/>
                    <a:pt x="1491" y="1852"/>
                    <a:pt x="1478" y="1838"/>
                  </a:cubicBezTo>
                  <a:lnTo>
                    <a:pt x="1454" y="1817"/>
                  </a:lnTo>
                  <a:cubicBezTo>
                    <a:pt x="1455" y="1817"/>
                    <a:pt x="1455" y="1817"/>
                    <a:pt x="1455" y="1816"/>
                  </a:cubicBezTo>
                  <a:lnTo>
                    <a:pt x="1455" y="1816"/>
                  </a:lnTo>
                  <a:cubicBezTo>
                    <a:pt x="1456" y="1816"/>
                    <a:pt x="1462" y="1815"/>
                    <a:pt x="1478" y="1811"/>
                  </a:cubicBezTo>
                  <a:cubicBezTo>
                    <a:pt x="1502" y="1807"/>
                    <a:pt x="1525" y="1797"/>
                    <a:pt x="1549" y="1786"/>
                  </a:cubicBezTo>
                  <a:cubicBezTo>
                    <a:pt x="1569" y="1777"/>
                    <a:pt x="1593" y="1766"/>
                    <a:pt x="1613" y="1753"/>
                  </a:cubicBezTo>
                  <a:cubicBezTo>
                    <a:pt x="1699" y="1698"/>
                    <a:pt x="1770" y="1623"/>
                    <a:pt x="1817" y="1535"/>
                  </a:cubicBezTo>
                  <a:cubicBezTo>
                    <a:pt x="1869" y="1450"/>
                    <a:pt x="1899" y="1351"/>
                    <a:pt x="1899" y="1252"/>
                  </a:cubicBezTo>
                  <a:cubicBezTo>
                    <a:pt x="1903" y="1154"/>
                    <a:pt x="1883" y="1056"/>
                    <a:pt x="1848" y="970"/>
                  </a:cubicBezTo>
                  <a:cubicBezTo>
                    <a:pt x="1814" y="882"/>
                    <a:pt x="1767" y="800"/>
                    <a:pt x="1709" y="729"/>
                  </a:cubicBezTo>
                  <a:cubicBezTo>
                    <a:pt x="1654" y="657"/>
                    <a:pt x="1593" y="596"/>
                    <a:pt x="1525" y="538"/>
                  </a:cubicBezTo>
                  <a:cubicBezTo>
                    <a:pt x="1457" y="484"/>
                    <a:pt x="1389" y="439"/>
                    <a:pt x="1321" y="395"/>
                  </a:cubicBezTo>
                  <a:cubicBezTo>
                    <a:pt x="1181" y="314"/>
                    <a:pt x="1039" y="252"/>
                    <a:pt x="906" y="205"/>
                  </a:cubicBezTo>
                  <a:cubicBezTo>
                    <a:pt x="641" y="113"/>
                    <a:pt x="409" y="76"/>
                    <a:pt x="253" y="45"/>
                  </a:cubicBezTo>
                  <a:cubicBezTo>
                    <a:pt x="90" y="18"/>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p38"/>
          <p:cNvSpPr txBox="1">
            <a:spLocks noGrp="1"/>
          </p:cNvSpPr>
          <p:nvPr>
            <p:ph type="title"/>
          </p:nvPr>
        </p:nvSpPr>
        <p:spPr>
          <a:xfrm>
            <a:off x="3644775" y="563725"/>
            <a:ext cx="4785900" cy="165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Whoa!</a:t>
            </a:r>
            <a:endParaRPr/>
          </a:p>
        </p:txBody>
      </p:sp>
      <p:sp>
        <p:nvSpPr>
          <p:cNvPr id="282" name="Google Shape;282;p38"/>
          <p:cNvSpPr txBox="1">
            <a:spLocks noGrp="1"/>
          </p:cNvSpPr>
          <p:nvPr>
            <p:ph type="subTitle" idx="1"/>
          </p:nvPr>
        </p:nvSpPr>
        <p:spPr>
          <a:xfrm>
            <a:off x="3645103" y="2198250"/>
            <a:ext cx="4785900" cy="2165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This can be the part of the presentation where you introduce yourself, write your email…</a:t>
            </a:r>
            <a:endParaRPr/>
          </a:p>
        </p:txBody>
      </p:sp>
      <p:grpSp>
        <p:nvGrpSpPr>
          <p:cNvPr id="283" name="Google Shape;283;p38"/>
          <p:cNvGrpSpPr/>
          <p:nvPr/>
        </p:nvGrpSpPr>
        <p:grpSpPr>
          <a:xfrm rot="10800000" flipH="1">
            <a:off x="269662" y="2535302"/>
            <a:ext cx="2295269" cy="2333357"/>
            <a:chOff x="298650" y="311925"/>
            <a:chExt cx="1460095" cy="1484323"/>
          </a:xfrm>
        </p:grpSpPr>
        <p:sp>
          <p:nvSpPr>
            <p:cNvPr id="284" name="Google Shape;284;p38"/>
            <p:cNvSpPr/>
            <p:nvPr/>
          </p:nvSpPr>
          <p:spPr>
            <a:xfrm>
              <a:off x="606703" y="379708"/>
              <a:ext cx="258395" cy="120242"/>
            </a:xfrm>
            <a:custGeom>
              <a:avLst/>
              <a:gdLst/>
              <a:ahLst/>
              <a:cxnLst/>
              <a:rect l="l" t="t" r="r" b="b"/>
              <a:pathLst>
                <a:path w="5886" h="2739" extrusionOk="0">
                  <a:moveTo>
                    <a:pt x="811" y="817"/>
                  </a:moveTo>
                  <a:cubicBezTo>
                    <a:pt x="811" y="817"/>
                    <a:pt x="811" y="818"/>
                    <a:pt x="812" y="821"/>
                  </a:cubicBezTo>
                  <a:lnTo>
                    <a:pt x="812" y="821"/>
                  </a:lnTo>
                  <a:cubicBezTo>
                    <a:pt x="812" y="818"/>
                    <a:pt x="811" y="817"/>
                    <a:pt x="811" y="817"/>
                  </a:cubicBezTo>
                  <a:close/>
                  <a:moveTo>
                    <a:pt x="926" y="1"/>
                  </a:moveTo>
                  <a:cubicBezTo>
                    <a:pt x="905" y="1"/>
                    <a:pt x="885" y="1"/>
                    <a:pt x="865" y="4"/>
                  </a:cubicBezTo>
                  <a:cubicBezTo>
                    <a:pt x="844" y="4"/>
                    <a:pt x="824" y="4"/>
                    <a:pt x="803" y="8"/>
                  </a:cubicBezTo>
                  <a:cubicBezTo>
                    <a:pt x="640" y="35"/>
                    <a:pt x="480" y="106"/>
                    <a:pt x="351" y="219"/>
                  </a:cubicBezTo>
                  <a:cubicBezTo>
                    <a:pt x="219" y="327"/>
                    <a:pt x="117" y="477"/>
                    <a:pt x="51" y="651"/>
                  </a:cubicBezTo>
                  <a:cubicBezTo>
                    <a:pt x="24" y="739"/>
                    <a:pt x="4" y="834"/>
                    <a:pt x="1" y="933"/>
                  </a:cubicBezTo>
                  <a:cubicBezTo>
                    <a:pt x="1" y="1032"/>
                    <a:pt x="15" y="1126"/>
                    <a:pt x="42" y="1219"/>
                  </a:cubicBezTo>
                  <a:cubicBezTo>
                    <a:pt x="96" y="1406"/>
                    <a:pt x="205" y="1572"/>
                    <a:pt x="345" y="1709"/>
                  </a:cubicBezTo>
                  <a:cubicBezTo>
                    <a:pt x="484" y="1841"/>
                    <a:pt x="657" y="1943"/>
                    <a:pt x="852" y="1998"/>
                  </a:cubicBezTo>
                  <a:cubicBezTo>
                    <a:pt x="954" y="2025"/>
                    <a:pt x="1052" y="2035"/>
                    <a:pt x="1147" y="2038"/>
                  </a:cubicBezTo>
                  <a:cubicBezTo>
                    <a:pt x="1246" y="2038"/>
                    <a:pt x="1345" y="2032"/>
                    <a:pt x="1436" y="2015"/>
                  </a:cubicBezTo>
                  <a:cubicBezTo>
                    <a:pt x="1620" y="1980"/>
                    <a:pt x="1794" y="1919"/>
                    <a:pt x="1954" y="1851"/>
                  </a:cubicBezTo>
                  <a:cubicBezTo>
                    <a:pt x="2031" y="1817"/>
                    <a:pt x="2110" y="1780"/>
                    <a:pt x="2185" y="1743"/>
                  </a:cubicBezTo>
                  <a:cubicBezTo>
                    <a:pt x="2260" y="1709"/>
                    <a:pt x="2331" y="1671"/>
                    <a:pt x="2406" y="1633"/>
                  </a:cubicBezTo>
                  <a:cubicBezTo>
                    <a:pt x="2552" y="1559"/>
                    <a:pt x="2695" y="1484"/>
                    <a:pt x="2838" y="1416"/>
                  </a:cubicBezTo>
                  <a:cubicBezTo>
                    <a:pt x="2981" y="1348"/>
                    <a:pt x="3124" y="1280"/>
                    <a:pt x="3263" y="1225"/>
                  </a:cubicBezTo>
                  <a:cubicBezTo>
                    <a:pt x="3406" y="1171"/>
                    <a:pt x="3546" y="1123"/>
                    <a:pt x="3684" y="1090"/>
                  </a:cubicBezTo>
                  <a:cubicBezTo>
                    <a:pt x="3844" y="1051"/>
                    <a:pt x="4002" y="1031"/>
                    <a:pt x="4155" y="1031"/>
                  </a:cubicBezTo>
                  <a:cubicBezTo>
                    <a:pt x="4271" y="1031"/>
                    <a:pt x="4385" y="1042"/>
                    <a:pt x="4494" y="1065"/>
                  </a:cubicBezTo>
                  <a:cubicBezTo>
                    <a:pt x="4620" y="1090"/>
                    <a:pt x="4742" y="1131"/>
                    <a:pt x="4855" y="1184"/>
                  </a:cubicBezTo>
                  <a:cubicBezTo>
                    <a:pt x="4967" y="1236"/>
                    <a:pt x="5072" y="1300"/>
                    <a:pt x="5165" y="1368"/>
                  </a:cubicBezTo>
                  <a:cubicBezTo>
                    <a:pt x="5348" y="1511"/>
                    <a:pt x="5491" y="1674"/>
                    <a:pt x="5593" y="1838"/>
                  </a:cubicBezTo>
                  <a:cubicBezTo>
                    <a:pt x="5644" y="1919"/>
                    <a:pt x="5689" y="2001"/>
                    <a:pt x="5722" y="2076"/>
                  </a:cubicBezTo>
                  <a:cubicBezTo>
                    <a:pt x="5756" y="2154"/>
                    <a:pt x="5783" y="2229"/>
                    <a:pt x="5801" y="2297"/>
                  </a:cubicBezTo>
                  <a:cubicBezTo>
                    <a:pt x="5841" y="2433"/>
                    <a:pt x="5859" y="2545"/>
                    <a:pt x="5865" y="2621"/>
                  </a:cubicBezTo>
                  <a:cubicBezTo>
                    <a:pt x="5868" y="2661"/>
                    <a:pt x="5868" y="2688"/>
                    <a:pt x="5868" y="2709"/>
                  </a:cubicBezTo>
                  <a:lnTo>
                    <a:pt x="5868" y="2739"/>
                  </a:lnTo>
                  <a:cubicBezTo>
                    <a:pt x="5868" y="2739"/>
                    <a:pt x="5872" y="2729"/>
                    <a:pt x="5872" y="2709"/>
                  </a:cubicBezTo>
                  <a:cubicBezTo>
                    <a:pt x="5872" y="2688"/>
                    <a:pt x="5876" y="2661"/>
                    <a:pt x="5879" y="2621"/>
                  </a:cubicBezTo>
                  <a:cubicBezTo>
                    <a:pt x="5882" y="2542"/>
                    <a:pt x="5885" y="2429"/>
                    <a:pt x="5865" y="2283"/>
                  </a:cubicBezTo>
                  <a:cubicBezTo>
                    <a:pt x="5841" y="2137"/>
                    <a:pt x="5804" y="1960"/>
                    <a:pt x="5719" y="1770"/>
                  </a:cubicBezTo>
                  <a:cubicBezTo>
                    <a:pt x="5631" y="1583"/>
                    <a:pt x="5498" y="1379"/>
                    <a:pt x="5301" y="1205"/>
                  </a:cubicBezTo>
                  <a:cubicBezTo>
                    <a:pt x="5202" y="1117"/>
                    <a:pt x="5093" y="1035"/>
                    <a:pt x="4970" y="963"/>
                  </a:cubicBezTo>
                  <a:cubicBezTo>
                    <a:pt x="4848" y="895"/>
                    <a:pt x="4712" y="834"/>
                    <a:pt x="4566" y="790"/>
                  </a:cubicBezTo>
                  <a:cubicBezTo>
                    <a:pt x="4491" y="770"/>
                    <a:pt x="4416" y="749"/>
                    <a:pt x="4338" y="735"/>
                  </a:cubicBezTo>
                  <a:cubicBezTo>
                    <a:pt x="4321" y="732"/>
                    <a:pt x="4301" y="729"/>
                    <a:pt x="4280" y="729"/>
                  </a:cubicBezTo>
                  <a:cubicBezTo>
                    <a:pt x="4260" y="726"/>
                    <a:pt x="4240" y="722"/>
                    <a:pt x="4222" y="722"/>
                  </a:cubicBezTo>
                  <a:cubicBezTo>
                    <a:pt x="4182" y="718"/>
                    <a:pt x="4141" y="712"/>
                    <a:pt x="4103" y="712"/>
                  </a:cubicBezTo>
                  <a:cubicBezTo>
                    <a:pt x="4062" y="712"/>
                    <a:pt x="4022" y="712"/>
                    <a:pt x="3981" y="709"/>
                  </a:cubicBezTo>
                  <a:cubicBezTo>
                    <a:pt x="3940" y="709"/>
                    <a:pt x="3899" y="712"/>
                    <a:pt x="3858" y="715"/>
                  </a:cubicBezTo>
                  <a:cubicBezTo>
                    <a:pt x="3838" y="715"/>
                    <a:pt x="3817" y="715"/>
                    <a:pt x="3797" y="718"/>
                  </a:cubicBezTo>
                  <a:lnTo>
                    <a:pt x="3736" y="726"/>
                  </a:lnTo>
                  <a:cubicBezTo>
                    <a:pt x="3695" y="732"/>
                    <a:pt x="3654" y="735"/>
                    <a:pt x="3613" y="743"/>
                  </a:cubicBezTo>
                  <a:cubicBezTo>
                    <a:pt x="3290" y="797"/>
                    <a:pt x="2970" y="909"/>
                    <a:pt x="2668" y="1038"/>
                  </a:cubicBezTo>
                  <a:cubicBezTo>
                    <a:pt x="2515" y="1103"/>
                    <a:pt x="2365" y="1171"/>
                    <a:pt x="2219" y="1239"/>
                  </a:cubicBezTo>
                  <a:cubicBezTo>
                    <a:pt x="2069" y="1304"/>
                    <a:pt x="1919" y="1371"/>
                    <a:pt x="1776" y="1426"/>
                  </a:cubicBezTo>
                  <a:cubicBezTo>
                    <a:pt x="1634" y="1487"/>
                    <a:pt x="1491" y="1531"/>
                    <a:pt x="1354" y="1555"/>
                  </a:cubicBezTo>
                  <a:cubicBezTo>
                    <a:pt x="1287" y="1569"/>
                    <a:pt x="1219" y="1576"/>
                    <a:pt x="1154" y="1576"/>
                  </a:cubicBezTo>
                  <a:cubicBezTo>
                    <a:pt x="1089" y="1576"/>
                    <a:pt x="1025" y="1569"/>
                    <a:pt x="967" y="1555"/>
                  </a:cubicBezTo>
                  <a:cubicBezTo>
                    <a:pt x="852" y="1525"/>
                    <a:pt x="736" y="1467"/>
                    <a:pt x="643" y="1385"/>
                  </a:cubicBezTo>
                  <a:cubicBezTo>
                    <a:pt x="552" y="1304"/>
                    <a:pt x="480" y="1202"/>
                    <a:pt x="439" y="1093"/>
                  </a:cubicBezTo>
                  <a:cubicBezTo>
                    <a:pt x="419" y="1038"/>
                    <a:pt x="412" y="984"/>
                    <a:pt x="406" y="930"/>
                  </a:cubicBezTo>
                  <a:cubicBezTo>
                    <a:pt x="402" y="875"/>
                    <a:pt x="412" y="820"/>
                    <a:pt x="423" y="766"/>
                  </a:cubicBezTo>
                  <a:cubicBezTo>
                    <a:pt x="453" y="661"/>
                    <a:pt x="511" y="559"/>
                    <a:pt x="589" y="481"/>
                  </a:cubicBezTo>
                  <a:cubicBezTo>
                    <a:pt x="668" y="399"/>
                    <a:pt x="763" y="344"/>
                    <a:pt x="861" y="321"/>
                  </a:cubicBezTo>
                  <a:cubicBezTo>
                    <a:pt x="898" y="310"/>
                    <a:pt x="936" y="305"/>
                    <a:pt x="973" y="305"/>
                  </a:cubicBezTo>
                  <a:cubicBezTo>
                    <a:pt x="1033" y="305"/>
                    <a:pt x="1093" y="318"/>
                    <a:pt x="1147" y="341"/>
                  </a:cubicBezTo>
                  <a:cubicBezTo>
                    <a:pt x="1235" y="379"/>
                    <a:pt x="1310" y="437"/>
                    <a:pt x="1358" y="504"/>
                  </a:cubicBezTo>
                  <a:cubicBezTo>
                    <a:pt x="1382" y="542"/>
                    <a:pt x="1395" y="575"/>
                    <a:pt x="1406" y="616"/>
                  </a:cubicBezTo>
                  <a:cubicBezTo>
                    <a:pt x="1416" y="657"/>
                    <a:pt x="1416" y="698"/>
                    <a:pt x="1412" y="735"/>
                  </a:cubicBezTo>
                  <a:cubicBezTo>
                    <a:pt x="1403" y="817"/>
                    <a:pt x="1372" y="889"/>
                    <a:pt x="1324" y="943"/>
                  </a:cubicBezTo>
                  <a:cubicBezTo>
                    <a:pt x="1296" y="967"/>
                    <a:pt x="1269" y="988"/>
                    <a:pt x="1239" y="1001"/>
                  </a:cubicBezTo>
                  <a:cubicBezTo>
                    <a:pt x="1212" y="1015"/>
                    <a:pt x="1178" y="1018"/>
                    <a:pt x="1147" y="1021"/>
                  </a:cubicBezTo>
                  <a:cubicBezTo>
                    <a:pt x="1134" y="1023"/>
                    <a:pt x="1121" y="1023"/>
                    <a:pt x="1108" y="1023"/>
                  </a:cubicBezTo>
                  <a:cubicBezTo>
                    <a:pt x="1061" y="1023"/>
                    <a:pt x="1015" y="1013"/>
                    <a:pt x="977" y="994"/>
                  </a:cubicBezTo>
                  <a:cubicBezTo>
                    <a:pt x="929" y="974"/>
                    <a:pt x="892" y="947"/>
                    <a:pt x="868" y="916"/>
                  </a:cubicBezTo>
                  <a:cubicBezTo>
                    <a:pt x="844" y="889"/>
                    <a:pt x="831" y="865"/>
                    <a:pt x="824" y="845"/>
                  </a:cubicBezTo>
                  <a:cubicBezTo>
                    <a:pt x="817" y="834"/>
                    <a:pt x="814" y="825"/>
                    <a:pt x="812" y="821"/>
                  </a:cubicBezTo>
                  <a:lnTo>
                    <a:pt x="812" y="821"/>
                  </a:lnTo>
                  <a:cubicBezTo>
                    <a:pt x="814" y="833"/>
                    <a:pt x="817" y="873"/>
                    <a:pt x="847" y="933"/>
                  </a:cubicBezTo>
                  <a:cubicBezTo>
                    <a:pt x="868" y="967"/>
                    <a:pt x="902" y="1008"/>
                    <a:pt x="949" y="1042"/>
                  </a:cubicBezTo>
                  <a:cubicBezTo>
                    <a:pt x="998" y="1079"/>
                    <a:pt x="1062" y="1106"/>
                    <a:pt x="1144" y="1120"/>
                  </a:cubicBezTo>
                  <a:cubicBezTo>
                    <a:pt x="1157" y="1120"/>
                    <a:pt x="1171" y="1120"/>
                    <a:pt x="1186" y="1120"/>
                  </a:cubicBezTo>
                  <a:cubicBezTo>
                    <a:pt x="1214" y="1120"/>
                    <a:pt x="1244" y="1119"/>
                    <a:pt x="1276" y="1110"/>
                  </a:cubicBezTo>
                  <a:cubicBezTo>
                    <a:pt x="1321" y="1100"/>
                    <a:pt x="1368" y="1079"/>
                    <a:pt x="1409" y="1049"/>
                  </a:cubicBezTo>
                  <a:cubicBezTo>
                    <a:pt x="1494" y="991"/>
                    <a:pt x="1566" y="895"/>
                    <a:pt x="1599" y="776"/>
                  </a:cubicBezTo>
                  <a:cubicBezTo>
                    <a:pt x="1616" y="718"/>
                    <a:pt x="1623" y="657"/>
                    <a:pt x="1620" y="589"/>
                  </a:cubicBezTo>
                  <a:cubicBezTo>
                    <a:pt x="1616" y="525"/>
                    <a:pt x="1599" y="453"/>
                    <a:pt x="1569" y="392"/>
                  </a:cubicBezTo>
                  <a:cubicBezTo>
                    <a:pt x="1511" y="263"/>
                    <a:pt x="1403" y="154"/>
                    <a:pt x="1266" y="86"/>
                  </a:cubicBezTo>
                  <a:cubicBezTo>
                    <a:pt x="1202" y="52"/>
                    <a:pt x="1127" y="24"/>
                    <a:pt x="1048" y="11"/>
                  </a:cubicBezTo>
                  <a:lnTo>
                    <a:pt x="1018" y="8"/>
                  </a:lnTo>
                  <a:lnTo>
                    <a:pt x="987" y="4"/>
                  </a:lnTo>
                  <a:cubicBezTo>
                    <a:pt x="967" y="4"/>
                    <a:pt x="94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8"/>
            <p:cNvSpPr/>
            <p:nvPr/>
          </p:nvSpPr>
          <p:spPr>
            <a:xfrm>
              <a:off x="626414" y="402536"/>
              <a:ext cx="27218" cy="34198"/>
            </a:xfrm>
            <a:custGeom>
              <a:avLst/>
              <a:gdLst/>
              <a:ahLst/>
              <a:cxnLst/>
              <a:rect l="l" t="t" r="r" b="b"/>
              <a:pathLst>
                <a:path w="620" h="779" extrusionOk="0">
                  <a:moveTo>
                    <a:pt x="329" y="1"/>
                  </a:moveTo>
                  <a:cubicBezTo>
                    <a:pt x="285" y="1"/>
                    <a:pt x="234" y="9"/>
                    <a:pt x="188" y="35"/>
                  </a:cubicBezTo>
                  <a:cubicBezTo>
                    <a:pt x="133" y="60"/>
                    <a:pt x="89" y="107"/>
                    <a:pt x="59" y="157"/>
                  </a:cubicBezTo>
                  <a:cubicBezTo>
                    <a:pt x="25" y="212"/>
                    <a:pt x="7" y="270"/>
                    <a:pt x="1" y="335"/>
                  </a:cubicBezTo>
                  <a:cubicBezTo>
                    <a:pt x="1" y="369"/>
                    <a:pt x="4" y="402"/>
                    <a:pt x="11" y="433"/>
                  </a:cubicBezTo>
                  <a:cubicBezTo>
                    <a:pt x="21" y="468"/>
                    <a:pt x="31" y="498"/>
                    <a:pt x="45" y="525"/>
                  </a:cubicBezTo>
                  <a:cubicBezTo>
                    <a:pt x="76" y="576"/>
                    <a:pt x="109" y="614"/>
                    <a:pt x="140" y="644"/>
                  </a:cubicBezTo>
                  <a:cubicBezTo>
                    <a:pt x="205" y="709"/>
                    <a:pt x="290" y="743"/>
                    <a:pt x="362" y="767"/>
                  </a:cubicBezTo>
                  <a:cubicBezTo>
                    <a:pt x="386" y="776"/>
                    <a:pt x="412" y="779"/>
                    <a:pt x="435" y="779"/>
                  </a:cubicBezTo>
                  <a:cubicBezTo>
                    <a:pt x="446" y="779"/>
                    <a:pt x="457" y="778"/>
                    <a:pt x="467" y="777"/>
                  </a:cubicBezTo>
                  <a:cubicBezTo>
                    <a:pt x="497" y="774"/>
                    <a:pt x="525" y="763"/>
                    <a:pt x="545" y="757"/>
                  </a:cubicBezTo>
                  <a:cubicBezTo>
                    <a:pt x="566" y="743"/>
                    <a:pt x="579" y="733"/>
                    <a:pt x="586" y="726"/>
                  </a:cubicBezTo>
                  <a:cubicBezTo>
                    <a:pt x="593" y="716"/>
                    <a:pt x="596" y="713"/>
                    <a:pt x="596" y="713"/>
                  </a:cubicBezTo>
                  <a:cubicBezTo>
                    <a:pt x="596" y="713"/>
                    <a:pt x="593" y="713"/>
                    <a:pt x="582" y="709"/>
                  </a:cubicBezTo>
                  <a:cubicBezTo>
                    <a:pt x="572" y="709"/>
                    <a:pt x="555" y="702"/>
                    <a:pt x="541" y="695"/>
                  </a:cubicBezTo>
                  <a:cubicBezTo>
                    <a:pt x="525" y="692"/>
                    <a:pt x="508" y="678"/>
                    <a:pt x="491" y="664"/>
                  </a:cubicBezTo>
                  <a:cubicBezTo>
                    <a:pt x="474" y="651"/>
                    <a:pt x="460" y="634"/>
                    <a:pt x="439" y="617"/>
                  </a:cubicBezTo>
                  <a:cubicBezTo>
                    <a:pt x="406" y="583"/>
                    <a:pt x="375" y="525"/>
                    <a:pt x="345" y="474"/>
                  </a:cubicBezTo>
                  <a:cubicBezTo>
                    <a:pt x="327" y="443"/>
                    <a:pt x="310" y="416"/>
                    <a:pt x="304" y="399"/>
                  </a:cubicBezTo>
                  <a:cubicBezTo>
                    <a:pt x="300" y="389"/>
                    <a:pt x="300" y="382"/>
                    <a:pt x="300" y="375"/>
                  </a:cubicBezTo>
                  <a:lnTo>
                    <a:pt x="300" y="352"/>
                  </a:lnTo>
                  <a:cubicBezTo>
                    <a:pt x="300" y="335"/>
                    <a:pt x="304" y="314"/>
                    <a:pt x="310" y="297"/>
                  </a:cubicBezTo>
                  <a:cubicBezTo>
                    <a:pt x="317" y="280"/>
                    <a:pt x="327" y="264"/>
                    <a:pt x="334" y="246"/>
                  </a:cubicBezTo>
                  <a:cubicBezTo>
                    <a:pt x="345" y="233"/>
                    <a:pt x="358" y="215"/>
                    <a:pt x="375" y="202"/>
                  </a:cubicBezTo>
                  <a:cubicBezTo>
                    <a:pt x="395" y="192"/>
                    <a:pt x="419" y="178"/>
                    <a:pt x="443" y="178"/>
                  </a:cubicBezTo>
                  <a:cubicBezTo>
                    <a:pt x="459" y="176"/>
                    <a:pt x="473" y="174"/>
                    <a:pt x="487" y="174"/>
                  </a:cubicBezTo>
                  <a:cubicBezTo>
                    <a:pt x="498" y="174"/>
                    <a:pt x="508" y="175"/>
                    <a:pt x="518" y="178"/>
                  </a:cubicBezTo>
                  <a:cubicBezTo>
                    <a:pt x="538" y="182"/>
                    <a:pt x="558" y="185"/>
                    <a:pt x="576" y="195"/>
                  </a:cubicBezTo>
                  <a:cubicBezTo>
                    <a:pt x="589" y="202"/>
                    <a:pt x="603" y="212"/>
                    <a:pt x="610" y="219"/>
                  </a:cubicBezTo>
                  <a:cubicBezTo>
                    <a:pt x="616" y="226"/>
                    <a:pt x="620" y="229"/>
                    <a:pt x="620" y="229"/>
                  </a:cubicBezTo>
                  <a:cubicBezTo>
                    <a:pt x="620" y="229"/>
                    <a:pt x="620" y="223"/>
                    <a:pt x="616" y="212"/>
                  </a:cubicBezTo>
                  <a:cubicBezTo>
                    <a:pt x="613" y="202"/>
                    <a:pt x="610" y="189"/>
                    <a:pt x="603" y="171"/>
                  </a:cubicBezTo>
                  <a:cubicBezTo>
                    <a:pt x="593" y="154"/>
                    <a:pt x="579" y="131"/>
                    <a:pt x="558" y="107"/>
                  </a:cubicBezTo>
                  <a:cubicBezTo>
                    <a:pt x="541" y="83"/>
                    <a:pt x="514" y="60"/>
                    <a:pt x="480" y="42"/>
                  </a:cubicBezTo>
                  <a:cubicBezTo>
                    <a:pt x="447" y="25"/>
                    <a:pt x="403" y="5"/>
                    <a:pt x="351" y="2"/>
                  </a:cubicBezTo>
                  <a:cubicBezTo>
                    <a:pt x="344" y="1"/>
                    <a:pt x="336"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8"/>
            <p:cNvSpPr/>
            <p:nvPr/>
          </p:nvSpPr>
          <p:spPr>
            <a:xfrm>
              <a:off x="589406" y="333349"/>
              <a:ext cx="119232" cy="105404"/>
            </a:xfrm>
            <a:custGeom>
              <a:avLst/>
              <a:gdLst/>
              <a:ahLst/>
              <a:cxnLst/>
              <a:rect l="l" t="t" r="r" b="b"/>
              <a:pathLst>
                <a:path w="2716" h="2401" extrusionOk="0">
                  <a:moveTo>
                    <a:pt x="1304" y="1"/>
                  </a:moveTo>
                  <a:cubicBezTo>
                    <a:pt x="1218" y="1"/>
                    <a:pt x="1133" y="7"/>
                    <a:pt x="1051" y="19"/>
                  </a:cubicBezTo>
                  <a:cubicBezTo>
                    <a:pt x="858" y="50"/>
                    <a:pt x="681" y="125"/>
                    <a:pt x="534" y="223"/>
                  </a:cubicBezTo>
                  <a:cubicBezTo>
                    <a:pt x="384" y="322"/>
                    <a:pt x="269" y="448"/>
                    <a:pt x="184" y="570"/>
                  </a:cubicBezTo>
                  <a:cubicBezTo>
                    <a:pt x="98" y="697"/>
                    <a:pt x="51" y="826"/>
                    <a:pt x="27" y="942"/>
                  </a:cubicBezTo>
                  <a:cubicBezTo>
                    <a:pt x="0" y="1060"/>
                    <a:pt x="0" y="1162"/>
                    <a:pt x="4" y="1244"/>
                  </a:cubicBezTo>
                  <a:cubicBezTo>
                    <a:pt x="4" y="1264"/>
                    <a:pt x="7" y="1284"/>
                    <a:pt x="10" y="1302"/>
                  </a:cubicBezTo>
                  <a:cubicBezTo>
                    <a:pt x="14" y="1319"/>
                    <a:pt x="17" y="1336"/>
                    <a:pt x="21" y="1353"/>
                  </a:cubicBezTo>
                  <a:cubicBezTo>
                    <a:pt x="27" y="1383"/>
                    <a:pt x="31" y="1411"/>
                    <a:pt x="37" y="1431"/>
                  </a:cubicBezTo>
                  <a:cubicBezTo>
                    <a:pt x="51" y="1472"/>
                    <a:pt x="58" y="1493"/>
                    <a:pt x="58" y="1493"/>
                  </a:cubicBezTo>
                  <a:cubicBezTo>
                    <a:pt x="58" y="1493"/>
                    <a:pt x="62" y="1472"/>
                    <a:pt x="65" y="1427"/>
                  </a:cubicBezTo>
                  <a:cubicBezTo>
                    <a:pt x="68" y="1407"/>
                    <a:pt x="75" y="1383"/>
                    <a:pt x="78" y="1353"/>
                  </a:cubicBezTo>
                  <a:cubicBezTo>
                    <a:pt x="82" y="1339"/>
                    <a:pt x="89" y="1322"/>
                    <a:pt x="92" y="1305"/>
                  </a:cubicBezTo>
                  <a:cubicBezTo>
                    <a:pt x="98" y="1292"/>
                    <a:pt x="103" y="1275"/>
                    <a:pt x="109" y="1254"/>
                  </a:cubicBezTo>
                  <a:cubicBezTo>
                    <a:pt x="129" y="1182"/>
                    <a:pt x="167" y="1101"/>
                    <a:pt x="218" y="1016"/>
                  </a:cubicBezTo>
                  <a:cubicBezTo>
                    <a:pt x="272" y="931"/>
                    <a:pt x="340" y="843"/>
                    <a:pt x="418" y="761"/>
                  </a:cubicBezTo>
                  <a:cubicBezTo>
                    <a:pt x="500" y="676"/>
                    <a:pt x="602" y="604"/>
                    <a:pt x="721" y="557"/>
                  </a:cubicBezTo>
                  <a:cubicBezTo>
                    <a:pt x="837" y="506"/>
                    <a:pt x="970" y="475"/>
                    <a:pt x="1106" y="462"/>
                  </a:cubicBezTo>
                  <a:cubicBezTo>
                    <a:pt x="1123" y="462"/>
                    <a:pt x="1139" y="462"/>
                    <a:pt x="1160" y="458"/>
                  </a:cubicBezTo>
                  <a:lnTo>
                    <a:pt x="1211" y="458"/>
                  </a:lnTo>
                  <a:cubicBezTo>
                    <a:pt x="1246" y="462"/>
                    <a:pt x="1282" y="462"/>
                    <a:pt x="1317" y="468"/>
                  </a:cubicBezTo>
                  <a:cubicBezTo>
                    <a:pt x="1384" y="479"/>
                    <a:pt x="1456" y="493"/>
                    <a:pt x="1521" y="513"/>
                  </a:cubicBezTo>
                  <a:cubicBezTo>
                    <a:pt x="1657" y="557"/>
                    <a:pt x="1783" y="625"/>
                    <a:pt x="1891" y="717"/>
                  </a:cubicBezTo>
                  <a:cubicBezTo>
                    <a:pt x="2004" y="805"/>
                    <a:pt x="2092" y="914"/>
                    <a:pt x="2153" y="1033"/>
                  </a:cubicBezTo>
                  <a:cubicBezTo>
                    <a:pt x="2184" y="1094"/>
                    <a:pt x="2208" y="1155"/>
                    <a:pt x="2225" y="1217"/>
                  </a:cubicBezTo>
                  <a:cubicBezTo>
                    <a:pt x="2242" y="1281"/>
                    <a:pt x="2252" y="1346"/>
                    <a:pt x="2255" y="1411"/>
                  </a:cubicBezTo>
                  <a:cubicBezTo>
                    <a:pt x="2255" y="1543"/>
                    <a:pt x="2235" y="1672"/>
                    <a:pt x="2188" y="1788"/>
                  </a:cubicBezTo>
                  <a:cubicBezTo>
                    <a:pt x="2164" y="1843"/>
                    <a:pt x="2133" y="1897"/>
                    <a:pt x="2099" y="1945"/>
                  </a:cubicBezTo>
                  <a:cubicBezTo>
                    <a:pt x="2065" y="1989"/>
                    <a:pt x="2024" y="2030"/>
                    <a:pt x="1980" y="2064"/>
                  </a:cubicBezTo>
                  <a:cubicBezTo>
                    <a:pt x="1891" y="2132"/>
                    <a:pt x="1792" y="2187"/>
                    <a:pt x="1701" y="2217"/>
                  </a:cubicBezTo>
                  <a:cubicBezTo>
                    <a:pt x="1609" y="2248"/>
                    <a:pt x="1517" y="2261"/>
                    <a:pt x="1446" y="2261"/>
                  </a:cubicBezTo>
                  <a:cubicBezTo>
                    <a:pt x="1409" y="2261"/>
                    <a:pt x="1374" y="2258"/>
                    <a:pt x="1343" y="2258"/>
                  </a:cubicBezTo>
                  <a:cubicBezTo>
                    <a:pt x="1313" y="2254"/>
                    <a:pt x="1290" y="2251"/>
                    <a:pt x="1269" y="2248"/>
                  </a:cubicBezTo>
                  <a:cubicBezTo>
                    <a:pt x="1228" y="2234"/>
                    <a:pt x="1208" y="2227"/>
                    <a:pt x="1208" y="2227"/>
                  </a:cubicBezTo>
                  <a:lnTo>
                    <a:pt x="1208" y="2227"/>
                  </a:lnTo>
                  <a:cubicBezTo>
                    <a:pt x="1208" y="2227"/>
                    <a:pt x="1225" y="2237"/>
                    <a:pt x="1262" y="2264"/>
                  </a:cubicBezTo>
                  <a:cubicBezTo>
                    <a:pt x="1279" y="2275"/>
                    <a:pt x="1303" y="2289"/>
                    <a:pt x="1327" y="2305"/>
                  </a:cubicBezTo>
                  <a:cubicBezTo>
                    <a:pt x="1357" y="2319"/>
                    <a:pt x="1388" y="2336"/>
                    <a:pt x="1429" y="2353"/>
                  </a:cubicBezTo>
                  <a:cubicBezTo>
                    <a:pt x="1507" y="2377"/>
                    <a:pt x="1609" y="2400"/>
                    <a:pt x="1728" y="2400"/>
                  </a:cubicBezTo>
                  <a:cubicBezTo>
                    <a:pt x="1847" y="2400"/>
                    <a:pt x="1987" y="2374"/>
                    <a:pt x="2126" y="2305"/>
                  </a:cubicBezTo>
                  <a:cubicBezTo>
                    <a:pt x="2194" y="2268"/>
                    <a:pt x="2266" y="2223"/>
                    <a:pt x="2331" y="2169"/>
                  </a:cubicBezTo>
                  <a:cubicBezTo>
                    <a:pt x="2395" y="2111"/>
                    <a:pt x="2456" y="2047"/>
                    <a:pt x="2507" y="1972"/>
                  </a:cubicBezTo>
                  <a:cubicBezTo>
                    <a:pt x="2613" y="1822"/>
                    <a:pt x="2684" y="1636"/>
                    <a:pt x="2701" y="1435"/>
                  </a:cubicBezTo>
                  <a:cubicBezTo>
                    <a:pt x="2715" y="1336"/>
                    <a:pt x="2711" y="1231"/>
                    <a:pt x="2698" y="1125"/>
                  </a:cubicBezTo>
                  <a:cubicBezTo>
                    <a:pt x="2681" y="1023"/>
                    <a:pt x="2650" y="917"/>
                    <a:pt x="2606" y="819"/>
                  </a:cubicBezTo>
                  <a:cubicBezTo>
                    <a:pt x="2521" y="622"/>
                    <a:pt x="2381" y="452"/>
                    <a:pt x="2215" y="315"/>
                  </a:cubicBezTo>
                  <a:cubicBezTo>
                    <a:pt x="2048" y="186"/>
                    <a:pt x="1854" y="91"/>
                    <a:pt x="1650" y="39"/>
                  </a:cubicBezTo>
                  <a:cubicBezTo>
                    <a:pt x="1536" y="12"/>
                    <a:pt x="1419" y="1"/>
                    <a:pt x="1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8"/>
            <p:cNvSpPr/>
            <p:nvPr/>
          </p:nvSpPr>
          <p:spPr>
            <a:xfrm>
              <a:off x="585367" y="367152"/>
              <a:ext cx="95131" cy="81610"/>
            </a:xfrm>
            <a:custGeom>
              <a:avLst/>
              <a:gdLst/>
              <a:ahLst/>
              <a:cxnLst/>
              <a:rect l="l" t="t" r="r" b="b"/>
              <a:pathLst>
                <a:path w="2167" h="1859" extrusionOk="0">
                  <a:moveTo>
                    <a:pt x="1137" y="0"/>
                  </a:moveTo>
                  <a:cubicBezTo>
                    <a:pt x="939" y="0"/>
                    <a:pt x="732" y="60"/>
                    <a:pt x="551" y="164"/>
                  </a:cubicBezTo>
                  <a:cubicBezTo>
                    <a:pt x="337" y="294"/>
                    <a:pt x="160" y="491"/>
                    <a:pt x="75" y="715"/>
                  </a:cubicBezTo>
                  <a:cubicBezTo>
                    <a:pt x="31" y="825"/>
                    <a:pt x="11" y="937"/>
                    <a:pt x="7" y="1042"/>
                  </a:cubicBezTo>
                  <a:cubicBezTo>
                    <a:pt x="0" y="1151"/>
                    <a:pt x="11" y="1249"/>
                    <a:pt x="27" y="1338"/>
                  </a:cubicBezTo>
                  <a:cubicBezTo>
                    <a:pt x="44" y="1430"/>
                    <a:pt x="72" y="1508"/>
                    <a:pt x="106" y="1573"/>
                  </a:cubicBezTo>
                  <a:cubicBezTo>
                    <a:pt x="137" y="1641"/>
                    <a:pt x="170" y="1692"/>
                    <a:pt x="198" y="1736"/>
                  </a:cubicBezTo>
                  <a:cubicBezTo>
                    <a:pt x="231" y="1777"/>
                    <a:pt x="256" y="1808"/>
                    <a:pt x="276" y="1828"/>
                  </a:cubicBezTo>
                  <a:cubicBezTo>
                    <a:pt x="293" y="1848"/>
                    <a:pt x="303" y="1858"/>
                    <a:pt x="303" y="1858"/>
                  </a:cubicBezTo>
                  <a:cubicBezTo>
                    <a:pt x="303" y="1858"/>
                    <a:pt x="297" y="1848"/>
                    <a:pt x="283" y="1821"/>
                  </a:cubicBezTo>
                  <a:cubicBezTo>
                    <a:pt x="269" y="1800"/>
                    <a:pt x="252" y="1764"/>
                    <a:pt x="235" y="1715"/>
                  </a:cubicBezTo>
                  <a:cubicBezTo>
                    <a:pt x="195" y="1627"/>
                    <a:pt x="160" y="1488"/>
                    <a:pt x="146" y="1324"/>
                  </a:cubicBezTo>
                  <a:cubicBezTo>
                    <a:pt x="133" y="1158"/>
                    <a:pt x="164" y="968"/>
                    <a:pt x="248" y="787"/>
                  </a:cubicBezTo>
                  <a:cubicBezTo>
                    <a:pt x="333" y="610"/>
                    <a:pt x="476" y="447"/>
                    <a:pt x="657" y="338"/>
                  </a:cubicBezTo>
                  <a:cubicBezTo>
                    <a:pt x="827" y="232"/>
                    <a:pt x="1025" y="178"/>
                    <a:pt x="1213" y="178"/>
                  </a:cubicBezTo>
                  <a:cubicBezTo>
                    <a:pt x="1224" y="178"/>
                    <a:pt x="1235" y="178"/>
                    <a:pt x="1245" y="178"/>
                  </a:cubicBezTo>
                  <a:cubicBezTo>
                    <a:pt x="1446" y="185"/>
                    <a:pt x="1633" y="249"/>
                    <a:pt x="1773" y="338"/>
                  </a:cubicBezTo>
                  <a:cubicBezTo>
                    <a:pt x="1916" y="423"/>
                    <a:pt x="2018" y="525"/>
                    <a:pt x="2079" y="603"/>
                  </a:cubicBezTo>
                  <a:cubicBezTo>
                    <a:pt x="2109" y="644"/>
                    <a:pt x="2133" y="674"/>
                    <a:pt x="2147" y="698"/>
                  </a:cubicBezTo>
                  <a:cubicBezTo>
                    <a:pt x="2160" y="723"/>
                    <a:pt x="2167" y="736"/>
                    <a:pt x="2167" y="736"/>
                  </a:cubicBezTo>
                  <a:cubicBezTo>
                    <a:pt x="2167" y="736"/>
                    <a:pt x="2164" y="723"/>
                    <a:pt x="2154" y="695"/>
                  </a:cubicBezTo>
                  <a:cubicBezTo>
                    <a:pt x="2143" y="671"/>
                    <a:pt x="2126" y="634"/>
                    <a:pt x="2102" y="586"/>
                  </a:cubicBezTo>
                  <a:cubicBezTo>
                    <a:pt x="2089" y="566"/>
                    <a:pt x="2076" y="542"/>
                    <a:pt x="2062" y="514"/>
                  </a:cubicBezTo>
                  <a:cubicBezTo>
                    <a:pt x="2041" y="488"/>
                    <a:pt x="2024" y="461"/>
                    <a:pt x="2000" y="430"/>
                  </a:cubicBezTo>
                  <a:cubicBezTo>
                    <a:pt x="1960" y="372"/>
                    <a:pt x="1902" y="310"/>
                    <a:pt x="1831" y="256"/>
                  </a:cubicBezTo>
                  <a:cubicBezTo>
                    <a:pt x="1759" y="199"/>
                    <a:pt x="1677" y="144"/>
                    <a:pt x="1582" y="100"/>
                  </a:cubicBezTo>
                  <a:cubicBezTo>
                    <a:pt x="1487" y="56"/>
                    <a:pt x="1378" y="21"/>
                    <a:pt x="1259" y="8"/>
                  </a:cubicBezTo>
                  <a:cubicBezTo>
                    <a:pt x="1219" y="3"/>
                    <a:pt x="1178" y="0"/>
                    <a:pt x="1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8"/>
            <p:cNvSpPr/>
            <p:nvPr/>
          </p:nvSpPr>
          <p:spPr>
            <a:xfrm>
              <a:off x="628653" y="456753"/>
              <a:ext cx="527" cy="5575"/>
            </a:xfrm>
            <a:custGeom>
              <a:avLst/>
              <a:gdLst/>
              <a:ahLst/>
              <a:cxnLst/>
              <a:rect l="l" t="t" r="r" b="b"/>
              <a:pathLst>
                <a:path w="12" h="127" extrusionOk="0">
                  <a:moveTo>
                    <a:pt x="5" y="1"/>
                  </a:moveTo>
                  <a:lnTo>
                    <a:pt x="5" y="8"/>
                  </a:lnTo>
                  <a:cubicBezTo>
                    <a:pt x="5" y="15"/>
                    <a:pt x="0" y="25"/>
                    <a:pt x="0" y="29"/>
                  </a:cubicBezTo>
                  <a:lnTo>
                    <a:pt x="0" y="52"/>
                  </a:lnTo>
                  <a:lnTo>
                    <a:pt x="0" y="62"/>
                  </a:lnTo>
                  <a:lnTo>
                    <a:pt x="0" y="76"/>
                  </a:lnTo>
                  <a:lnTo>
                    <a:pt x="0" y="96"/>
                  </a:lnTo>
                  <a:cubicBezTo>
                    <a:pt x="0" y="103"/>
                    <a:pt x="5" y="114"/>
                    <a:pt x="5" y="117"/>
                  </a:cubicBezTo>
                  <a:lnTo>
                    <a:pt x="5" y="127"/>
                  </a:lnTo>
                  <a:cubicBezTo>
                    <a:pt x="8" y="123"/>
                    <a:pt x="8" y="123"/>
                    <a:pt x="8" y="120"/>
                  </a:cubicBezTo>
                  <a:cubicBezTo>
                    <a:pt x="8" y="117"/>
                    <a:pt x="8" y="106"/>
                    <a:pt x="11" y="100"/>
                  </a:cubicBezTo>
                  <a:lnTo>
                    <a:pt x="11" y="76"/>
                  </a:lnTo>
                  <a:lnTo>
                    <a:pt x="11" y="62"/>
                  </a:lnTo>
                  <a:lnTo>
                    <a:pt x="11" y="49"/>
                  </a:lnTo>
                  <a:lnTo>
                    <a:pt x="11" y="25"/>
                  </a:lnTo>
                  <a:cubicBezTo>
                    <a:pt x="8" y="21"/>
                    <a:pt x="8" y="12"/>
                    <a:pt x="8" y="8"/>
                  </a:cubicBezTo>
                  <a:cubicBezTo>
                    <a:pt x="8" y="1"/>
                    <a:pt x="8" y="1"/>
                    <a:pt x="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8"/>
            <p:cNvSpPr/>
            <p:nvPr/>
          </p:nvSpPr>
          <p:spPr>
            <a:xfrm>
              <a:off x="842231" y="447402"/>
              <a:ext cx="113833" cy="193116"/>
            </a:xfrm>
            <a:custGeom>
              <a:avLst/>
              <a:gdLst/>
              <a:ahLst/>
              <a:cxnLst/>
              <a:rect l="l" t="t" r="r" b="b"/>
              <a:pathLst>
                <a:path w="2593" h="4399" extrusionOk="0">
                  <a:moveTo>
                    <a:pt x="242" y="0"/>
                  </a:moveTo>
                  <a:lnTo>
                    <a:pt x="242" y="0"/>
                  </a:lnTo>
                  <a:cubicBezTo>
                    <a:pt x="242" y="0"/>
                    <a:pt x="258" y="34"/>
                    <a:pt x="289" y="95"/>
                  </a:cubicBezTo>
                  <a:cubicBezTo>
                    <a:pt x="316" y="156"/>
                    <a:pt x="357" y="248"/>
                    <a:pt x="395" y="367"/>
                  </a:cubicBezTo>
                  <a:cubicBezTo>
                    <a:pt x="436" y="490"/>
                    <a:pt x="470" y="639"/>
                    <a:pt x="483" y="813"/>
                  </a:cubicBezTo>
                  <a:cubicBezTo>
                    <a:pt x="490" y="857"/>
                    <a:pt x="490" y="901"/>
                    <a:pt x="494" y="945"/>
                  </a:cubicBezTo>
                  <a:cubicBezTo>
                    <a:pt x="494" y="993"/>
                    <a:pt x="494" y="1041"/>
                    <a:pt x="490" y="1088"/>
                  </a:cubicBezTo>
                  <a:cubicBezTo>
                    <a:pt x="490" y="1136"/>
                    <a:pt x="487" y="1187"/>
                    <a:pt x="483" y="1234"/>
                  </a:cubicBezTo>
                  <a:cubicBezTo>
                    <a:pt x="476" y="1286"/>
                    <a:pt x="473" y="1337"/>
                    <a:pt x="462" y="1388"/>
                  </a:cubicBezTo>
                  <a:cubicBezTo>
                    <a:pt x="432" y="1595"/>
                    <a:pt x="354" y="1813"/>
                    <a:pt x="266" y="2044"/>
                  </a:cubicBezTo>
                  <a:cubicBezTo>
                    <a:pt x="222" y="2164"/>
                    <a:pt x="173" y="2286"/>
                    <a:pt x="129" y="2412"/>
                  </a:cubicBezTo>
                  <a:cubicBezTo>
                    <a:pt x="89" y="2541"/>
                    <a:pt x="48" y="2680"/>
                    <a:pt x="27" y="2826"/>
                  </a:cubicBezTo>
                  <a:cubicBezTo>
                    <a:pt x="4" y="2973"/>
                    <a:pt x="0" y="3129"/>
                    <a:pt x="24" y="3289"/>
                  </a:cubicBezTo>
                  <a:cubicBezTo>
                    <a:pt x="38" y="3368"/>
                    <a:pt x="58" y="3446"/>
                    <a:pt x="85" y="3524"/>
                  </a:cubicBezTo>
                  <a:cubicBezTo>
                    <a:pt x="116" y="3599"/>
                    <a:pt x="150" y="3674"/>
                    <a:pt x="191" y="3742"/>
                  </a:cubicBezTo>
                  <a:cubicBezTo>
                    <a:pt x="276" y="3885"/>
                    <a:pt x="385" y="4010"/>
                    <a:pt x="514" y="4112"/>
                  </a:cubicBezTo>
                  <a:cubicBezTo>
                    <a:pt x="578" y="4167"/>
                    <a:pt x="650" y="4211"/>
                    <a:pt x="725" y="4252"/>
                  </a:cubicBezTo>
                  <a:cubicBezTo>
                    <a:pt x="800" y="4289"/>
                    <a:pt x="878" y="4320"/>
                    <a:pt x="960" y="4344"/>
                  </a:cubicBezTo>
                  <a:cubicBezTo>
                    <a:pt x="1086" y="4380"/>
                    <a:pt x="1217" y="4398"/>
                    <a:pt x="1348" y="4398"/>
                  </a:cubicBezTo>
                  <a:cubicBezTo>
                    <a:pt x="1550" y="4398"/>
                    <a:pt x="1751" y="4356"/>
                    <a:pt x="1932" y="4269"/>
                  </a:cubicBezTo>
                  <a:cubicBezTo>
                    <a:pt x="2082" y="4194"/>
                    <a:pt x="2214" y="4095"/>
                    <a:pt x="2324" y="3969"/>
                  </a:cubicBezTo>
                  <a:cubicBezTo>
                    <a:pt x="2432" y="3847"/>
                    <a:pt x="2517" y="3694"/>
                    <a:pt x="2555" y="3531"/>
                  </a:cubicBezTo>
                  <a:cubicBezTo>
                    <a:pt x="2592" y="3364"/>
                    <a:pt x="2579" y="3194"/>
                    <a:pt x="2521" y="3041"/>
                  </a:cubicBezTo>
                  <a:cubicBezTo>
                    <a:pt x="2467" y="2891"/>
                    <a:pt x="2361" y="2759"/>
                    <a:pt x="2232" y="2671"/>
                  </a:cubicBezTo>
                  <a:cubicBezTo>
                    <a:pt x="2197" y="2650"/>
                    <a:pt x="2164" y="2630"/>
                    <a:pt x="2126" y="2613"/>
                  </a:cubicBezTo>
                  <a:cubicBezTo>
                    <a:pt x="2109" y="2605"/>
                    <a:pt x="2089" y="2599"/>
                    <a:pt x="2072" y="2592"/>
                  </a:cubicBezTo>
                  <a:cubicBezTo>
                    <a:pt x="2051" y="2589"/>
                    <a:pt x="2034" y="2582"/>
                    <a:pt x="2014" y="2578"/>
                  </a:cubicBezTo>
                  <a:cubicBezTo>
                    <a:pt x="1968" y="2568"/>
                    <a:pt x="1922" y="2562"/>
                    <a:pt x="1876" y="2562"/>
                  </a:cubicBezTo>
                  <a:cubicBezTo>
                    <a:pt x="1848" y="2562"/>
                    <a:pt x="1820" y="2564"/>
                    <a:pt x="1793" y="2568"/>
                  </a:cubicBezTo>
                  <a:cubicBezTo>
                    <a:pt x="1721" y="2575"/>
                    <a:pt x="1654" y="2599"/>
                    <a:pt x="1589" y="2622"/>
                  </a:cubicBezTo>
                  <a:cubicBezTo>
                    <a:pt x="1524" y="2650"/>
                    <a:pt x="1467" y="2684"/>
                    <a:pt x="1415" y="2732"/>
                  </a:cubicBezTo>
                  <a:cubicBezTo>
                    <a:pt x="1313" y="2817"/>
                    <a:pt x="1245" y="2949"/>
                    <a:pt x="1235" y="3071"/>
                  </a:cubicBezTo>
                  <a:cubicBezTo>
                    <a:pt x="1225" y="3194"/>
                    <a:pt x="1255" y="3306"/>
                    <a:pt x="1303" y="3398"/>
                  </a:cubicBezTo>
                  <a:cubicBezTo>
                    <a:pt x="1351" y="3487"/>
                    <a:pt x="1415" y="3558"/>
                    <a:pt x="1490" y="3609"/>
                  </a:cubicBezTo>
                  <a:cubicBezTo>
                    <a:pt x="1565" y="3657"/>
                    <a:pt x="1640" y="3680"/>
                    <a:pt x="1712" y="3694"/>
                  </a:cubicBezTo>
                  <a:cubicBezTo>
                    <a:pt x="1728" y="3696"/>
                    <a:pt x="1745" y="3697"/>
                    <a:pt x="1761" y="3697"/>
                  </a:cubicBezTo>
                  <a:cubicBezTo>
                    <a:pt x="1876" y="3697"/>
                    <a:pt x="1966" y="3657"/>
                    <a:pt x="2014" y="3613"/>
                  </a:cubicBezTo>
                  <a:cubicBezTo>
                    <a:pt x="2018" y="3605"/>
                    <a:pt x="2024" y="3602"/>
                    <a:pt x="2031" y="3595"/>
                  </a:cubicBezTo>
                  <a:cubicBezTo>
                    <a:pt x="2034" y="3589"/>
                    <a:pt x="2041" y="3585"/>
                    <a:pt x="2045" y="3578"/>
                  </a:cubicBezTo>
                  <a:cubicBezTo>
                    <a:pt x="2048" y="3575"/>
                    <a:pt x="2054" y="3569"/>
                    <a:pt x="2059" y="3564"/>
                  </a:cubicBezTo>
                  <a:cubicBezTo>
                    <a:pt x="2059" y="3558"/>
                    <a:pt x="2062" y="3555"/>
                    <a:pt x="2065" y="3551"/>
                  </a:cubicBezTo>
                  <a:cubicBezTo>
                    <a:pt x="2075" y="3538"/>
                    <a:pt x="2079" y="3528"/>
                    <a:pt x="2079" y="3528"/>
                  </a:cubicBezTo>
                  <a:lnTo>
                    <a:pt x="2079" y="3528"/>
                  </a:lnTo>
                  <a:cubicBezTo>
                    <a:pt x="2079" y="3528"/>
                    <a:pt x="2059" y="3561"/>
                    <a:pt x="2001" y="3592"/>
                  </a:cubicBezTo>
                  <a:cubicBezTo>
                    <a:pt x="1967" y="3612"/>
                    <a:pt x="1918" y="3624"/>
                    <a:pt x="1862" y="3624"/>
                  </a:cubicBezTo>
                  <a:cubicBezTo>
                    <a:pt x="1822" y="3624"/>
                    <a:pt x="1778" y="3618"/>
                    <a:pt x="1732" y="3602"/>
                  </a:cubicBezTo>
                  <a:cubicBezTo>
                    <a:pt x="1674" y="3585"/>
                    <a:pt x="1616" y="3555"/>
                    <a:pt x="1569" y="3507"/>
                  </a:cubicBezTo>
                  <a:cubicBezTo>
                    <a:pt x="1524" y="3462"/>
                    <a:pt x="1483" y="3398"/>
                    <a:pt x="1459" y="3327"/>
                  </a:cubicBezTo>
                  <a:cubicBezTo>
                    <a:pt x="1436" y="3255"/>
                    <a:pt x="1426" y="3173"/>
                    <a:pt x="1442" y="3099"/>
                  </a:cubicBezTo>
                  <a:cubicBezTo>
                    <a:pt x="1446" y="3082"/>
                    <a:pt x="1453" y="3062"/>
                    <a:pt x="1459" y="3044"/>
                  </a:cubicBezTo>
                  <a:cubicBezTo>
                    <a:pt x="1463" y="3034"/>
                    <a:pt x="1467" y="3027"/>
                    <a:pt x="1470" y="3017"/>
                  </a:cubicBezTo>
                  <a:cubicBezTo>
                    <a:pt x="1473" y="3010"/>
                    <a:pt x="1480" y="3000"/>
                    <a:pt x="1483" y="2993"/>
                  </a:cubicBezTo>
                  <a:cubicBezTo>
                    <a:pt x="1503" y="2960"/>
                    <a:pt x="1531" y="2932"/>
                    <a:pt x="1565" y="2905"/>
                  </a:cubicBezTo>
                  <a:cubicBezTo>
                    <a:pt x="1596" y="2878"/>
                    <a:pt x="1633" y="2854"/>
                    <a:pt x="1677" y="2840"/>
                  </a:cubicBezTo>
                  <a:cubicBezTo>
                    <a:pt x="1718" y="2823"/>
                    <a:pt x="1765" y="2817"/>
                    <a:pt x="1810" y="2817"/>
                  </a:cubicBezTo>
                  <a:cubicBezTo>
                    <a:pt x="1858" y="2817"/>
                    <a:pt x="1905" y="2823"/>
                    <a:pt x="1946" y="2837"/>
                  </a:cubicBezTo>
                  <a:lnTo>
                    <a:pt x="1977" y="2847"/>
                  </a:lnTo>
                  <a:cubicBezTo>
                    <a:pt x="1987" y="2854"/>
                    <a:pt x="1997" y="2857"/>
                    <a:pt x="2007" y="2864"/>
                  </a:cubicBezTo>
                  <a:cubicBezTo>
                    <a:pt x="2024" y="2875"/>
                    <a:pt x="2045" y="2888"/>
                    <a:pt x="2062" y="2905"/>
                  </a:cubicBezTo>
                  <a:cubicBezTo>
                    <a:pt x="2133" y="2963"/>
                    <a:pt x="2188" y="3051"/>
                    <a:pt x="2214" y="3150"/>
                  </a:cubicBezTo>
                  <a:cubicBezTo>
                    <a:pt x="2246" y="3245"/>
                    <a:pt x="2252" y="3354"/>
                    <a:pt x="2228" y="3456"/>
                  </a:cubicBezTo>
                  <a:cubicBezTo>
                    <a:pt x="2201" y="3558"/>
                    <a:pt x="2147" y="3657"/>
                    <a:pt x="2068" y="3745"/>
                  </a:cubicBezTo>
                  <a:cubicBezTo>
                    <a:pt x="1990" y="3834"/>
                    <a:pt x="1891" y="3905"/>
                    <a:pt x="1783" y="3956"/>
                  </a:cubicBezTo>
                  <a:cubicBezTo>
                    <a:pt x="1648" y="4018"/>
                    <a:pt x="1496" y="4050"/>
                    <a:pt x="1344" y="4050"/>
                  </a:cubicBezTo>
                  <a:cubicBezTo>
                    <a:pt x="1246" y="4050"/>
                    <a:pt x="1148" y="4037"/>
                    <a:pt x="1054" y="4010"/>
                  </a:cubicBezTo>
                  <a:cubicBezTo>
                    <a:pt x="936" y="3977"/>
                    <a:pt x="823" y="3922"/>
                    <a:pt x="725" y="3847"/>
                  </a:cubicBezTo>
                  <a:cubicBezTo>
                    <a:pt x="626" y="3769"/>
                    <a:pt x="538" y="3677"/>
                    <a:pt x="473" y="3572"/>
                  </a:cubicBezTo>
                  <a:cubicBezTo>
                    <a:pt x="439" y="3517"/>
                    <a:pt x="412" y="3462"/>
                    <a:pt x="388" y="3405"/>
                  </a:cubicBezTo>
                  <a:cubicBezTo>
                    <a:pt x="365" y="3351"/>
                    <a:pt x="347" y="3293"/>
                    <a:pt x="333" y="3231"/>
                  </a:cubicBezTo>
                  <a:cubicBezTo>
                    <a:pt x="310" y="3112"/>
                    <a:pt x="307" y="2986"/>
                    <a:pt x="320" y="2864"/>
                  </a:cubicBezTo>
                  <a:cubicBezTo>
                    <a:pt x="344" y="2613"/>
                    <a:pt x="422" y="2364"/>
                    <a:pt x="494" y="2123"/>
                  </a:cubicBezTo>
                  <a:cubicBezTo>
                    <a:pt x="561" y="1881"/>
                    <a:pt x="626" y="1639"/>
                    <a:pt x="643" y="1412"/>
                  </a:cubicBezTo>
                  <a:cubicBezTo>
                    <a:pt x="654" y="1296"/>
                    <a:pt x="654" y="1187"/>
                    <a:pt x="643" y="1082"/>
                  </a:cubicBezTo>
                  <a:cubicBezTo>
                    <a:pt x="640" y="1030"/>
                    <a:pt x="630" y="983"/>
                    <a:pt x="622" y="936"/>
                  </a:cubicBezTo>
                  <a:cubicBezTo>
                    <a:pt x="613" y="884"/>
                    <a:pt x="605" y="840"/>
                    <a:pt x="596" y="796"/>
                  </a:cubicBezTo>
                  <a:cubicBezTo>
                    <a:pt x="555" y="616"/>
                    <a:pt x="497" y="469"/>
                    <a:pt x="446" y="350"/>
                  </a:cubicBezTo>
                  <a:cubicBezTo>
                    <a:pt x="388" y="231"/>
                    <a:pt x="337" y="146"/>
                    <a:pt x="299" y="88"/>
                  </a:cubicBezTo>
                  <a:cubicBezTo>
                    <a:pt x="262" y="30"/>
                    <a:pt x="24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8"/>
            <p:cNvSpPr/>
            <p:nvPr/>
          </p:nvSpPr>
          <p:spPr>
            <a:xfrm>
              <a:off x="547744" y="362542"/>
              <a:ext cx="132183" cy="277580"/>
            </a:xfrm>
            <a:custGeom>
              <a:avLst/>
              <a:gdLst/>
              <a:ahLst/>
              <a:cxnLst/>
              <a:rect l="l" t="t" r="r" b="b"/>
              <a:pathLst>
                <a:path w="3011" h="6323" extrusionOk="0">
                  <a:moveTo>
                    <a:pt x="738" y="1"/>
                  </a:moveTo>
                  <a:cubicBezTo>
                    <a:pt x="738" y="1"/>
                    <a:pt x="728" y="7"/>
                    <a:pt x="705" y="24"/>
                  </a:cubicBezTo>
                  <a:cubicBezTo>
                    <a:pt x="684" y="41"/>
                    <a:pt x="650" y="62"/>
                    <a:pt x="612" y="96"/>
                  </a:cubicBezTo>
                  <a:cubicBezTo>
                    <a:pt x="592" y="113"/>
                    <a:pt x="568" y="130"/>
                    <a:pt x="545" y="154"/>
                  </a:cubicBezTo>
                  <a:cubicBezTo>
                    <a:pt x="524" y="178"/>
                    <a:pt x="496" y="201"/>
                    <a:pt x="476" y="232"/>
                  </a:cubicBezTo>
                  <a:cubicBezTo>
                    <a:pt x="463" y="246"/>
                    <a:pt x="449" y="263"/>
                    <a:pt x="439" y="280"/>
                  </a:cubicBezTo>
                  <a:cubicBezTo>
                    <a:pt x="425" y="297"/>
                    <a:pt x="415" y="313"/>
                    <a:pt x="402" y="330"/>
                  </a:cubicBezTo>
                  <a:cubicBezTo>
                    <a:pt x="388" y="351"/>
                    <a:pt x="378" y="368"/>
                    <a:pt x="367" y="392"/>
                  </a:cubicBezTo>
                  <a:cubicBezTo>
                    <a:pt x="358" y="412"/>
                    <a:pt x="344" y="432"/>
                    <a:pt x="337" y="456"/>
                  </a:cubicBezTo>
                  <a:cubicBezTo>
                    <a:pt x="296" y="548"/>
                    <a:pt x="272" y="657"/>
                    <a:pt x="262" y="776"/>
                  </a:cubicBezTo>
                  <a:cubicBezTo>
                    <a:pt x="251" y="899"/>
                    <a:pt x="259" y="1028"/>
                    <a:pt x="286" y="1164"/>
                  </a:cubicBezTo>
                  <a:cubicBezTo>
                    <a:pt x="340" y="1440"/>
                    <a:pt x="469" y="1729"/>
                    <a:pt x="653" y="2015"/>
                  </a:cubicBezTo>
                  <a:cubicBezTo>
                    <a:pt x="745" y="2158"/>
                    <a:pt x="851" y="2297"/>
                    <a:pt x="973" y="2436"/>
                  </a:cubicBezTo>
                  <a:cubicBezTo>
                    <a:pt x="1034" y="2505"/>
                    <a:pt x="1099" y="2572"/>
                    <a:pt x="1167" y="2637"/>
                  </a:cubicBezTo>
                  <a:cubicBezTo>
                    <a:pt x="1187" y="2654"/>
                    <a:pt x="1204" y="2671"/>
                    <a:pt x="1221" y="2688"/>
                  </a:cubicBezTo>
                  <a:cubicBezTo>
                    <a:pt x="1238" y="2701"/>
                    <a:pt x="1256" y="2718"/>
                    <a:pt x="1276" y="2732"/>
                  </a:cubicBezTo>
                  <a:cubicBezTo>
                    <a:pt x="1310" y="2763"/>
                    <a:pt x="1347" y="2794"/>
                    <a:pt x="1381" y="2828"/>
                  </a:cubicBezTo>
                  <a:cubicBezTo>
                    <a:pt x="1670" y="3076"/>
                    <a:pt x="1980" y="3324"/>
                    <a:pt x="2242" y="3624"/>
                  </a:cubicBezTo>
                  <a:cubicBezTo>
                    <a:pt x="2310" y="3698"/>
                    <a:pt x="2371" y="3776"/>
                    <a:pt x="2429" y="3858"/>
                  </a:cubicBezTo>
                  <a:cubicBezTo>
                    <a:pt x="2484" y="3940"/>
                    <a:pt x="2534" y="4025"/>
                    <a:pt x="2575" y="4114"/>
                  </a:cubicBezTo>
                  <a:cubicBezTo>
                    <a:pt x="2664" y="4293"/>
                    <a:pt x="2715" y="4484"/>
                    <a:pt x="2725" y="4681"/>
                  </a:cubicBezTo>
                  <a:cubicBezTo>
                    <a:pt x="2728" y="4780"/>
                    <a:pt x="2721" y="4882"/>
                    <a:pt x="2705" y="4977"/>
                  </a:cubicBezTo>
                  <a:cubicBezTo>
                    <a:pt x="2688" y="5076"/>
                    <a:pt x="2660" y="5168"/>
                    <a:pt x="2623" y="5260"/>
                  </a:cubicBezTo>
                  <a:cubicBezTo>
                    <a:pt x="2582" y="5348"/>
                    <a:pt x="2531" y="5433"/>
                    <a:pt x="2473" y="5511"/>
                  </a:cubicBezTo>
                  <a:cubicBezTo>
                    <a:pt x="2412" y="5590"/>
                    <a:pt x="2344" y="5661"/>
                    <a:pt x="2266" y="5722"/>
                  </a:cubicBezTo>
                  <a:cubicBezTo>
                    <a:pt x="2027" y="5919"/>
                    <a:pt x="1716" y="6028"/>
                    <a:pt x="1412" y="6028"/>
                  </a:cubicBezTo>
                  <a:cubicBezTo>
                    <a:pt x="1326" y="6028"/>
                    <a:pt x="1240" y="6019"/>
                    <a:pt x="1157" y="6001"/>
                  </a:cubicBezTo>
                  <a:cubicBezTo>
                    <a:pt x="1061" y="5978"/>
                    <a:pt x="970" y="5946"/>
                    <a:pt x="884" y="5906"/>
                  </a:cubicBezTo>
                  <a:cubicBezTo>
                    <a:pt x="799" y="5862"/>
                    <a:pt x="721" y="5808"/>
                    <a:pt x="647" y="5746"/>
                  </a:cubicBezTo>
                  <a:lnTo>
                    <a:pt x="595" y="5698"/>
                  </a:lnTo>
                  <a:cubicBezTo>
                    <a:pt x="578" y="5685"/>
                    <a:pt x="562" y="5665"/>
                    <a:pt x="545" y="5648"/>
                  </a:cubicBezTo>
                  <a:cubicBezTo>
                    <a:pt x="514" y="5613"/>
                    <a:pt x="483" y="5576"/>
                    <a:pt x="456" y="5538"/>
                  </a:cubicBezTo>
                  <a:cubicBezTo>
                    <a:pt x="402" y="5467"/>
                    <a:pt x="361" y="5386"/>
                    <a:pt x="330" y="5301"/>
                  </a:cubicBezTo>
                  <a:cubicBezTo>
                    <a:pt x="276" y="5130"/>
                    <a:pt x="272" y="4946"/>
                    <a:pt x="327" y="4790"/>
                  </a:cubicBezTo>
                  <a:cubicBezTo>
                    <a:pt x="354" y="4712"/>
                    <a:pt x="394" y="4644"/>
                    <a:pt x="449" y="4583"/>
                  </a:cubicBezTo>
                  <a:cubicBezTo>
                    <a:pt x="504" y="4522"/>
                    <a:pt x="571" y="4474"/>
                    <a:pt x="643" y="4436"/>
                  </a:cubicBezTo>
                  <a:cubicBezTo>
                    <a:pt x="764" y="4376"/>
                    <a:pt x="899" y="4346"/>
                    <a:pt x="1029" y="4346"/>
                  </a:cubicBezTo>
                  <a:cubicBezTo>
                    <a:pt x="1059" y="4346"/>
                    <a:pt x="1089" y="4348"/>
                    <a:pt x="1119" y="4351"/>
                  </a:cubicBezTo>
                  <a:cubicBezTo>
                    <a:pt x="1279" y="4368"/>
                    <a:pt x="1429" y="4430"/>
                    <a:pt x="1541" y="4522"/>
                  </a:cubicBezTo>
                  <a:cubicBezTo>
                    <a:pt x="1595" y="4569"/>
                    <a:pt x="1643" y="4624"/>
                    <a:pt x="1677" y="4681"/>
                  </a:cubicBezTo>
                  <a:cubicBezTo>
                    <a:pt x="1714" y="4739"/>
                    <a:pt x="1738" y="4804"/>
                    <a:pt x="1749" y="4869"/>
                  </a:cubicBezTo>
                  <a:cubicBezTo>
                    <a:pt x="1769" y="5001"/>
                    <a:pt x="1752" y="5134"/>
                    <a:pt x="1697" y="5239"/>
                  </a:cubicBezTo>
                  <a:cubicBezTo>
                    <a:pt x="1670" y="5293"/>
                    <a:pt x="1636" y="5338"/>
                    <a:pt x="1592" y="5375"/>
                  </a:cubicBezTo>
                  <a:cubicBezTo>
                    <a:pt x="1551" y="5409"/>
                    <a:pt x="1504" y="5440"/>
                    <a:pt x="1452" y="5457"/>
                  </a:cubicBezTo>
                  <a:cubicBezTo>
                    <a:pt x="1409" y="5472"/>
                    <a:pt x="1365" y="5478"/>
                    <a:pt x="1322" y="5478"/>
                  </a:cubicBezTo>
                  <a:cubicBezTo>
                    <a:pt x="1267" y="5478"/>
                    <a:pt x="1214" y="5468"/>
                    <a:pt x="1167" y="5450"/>
                  </a:cubicBezTo>
                  <a:cubicBezTo>
                    <a:pt x="1078" y="5420"/>
                    <a:pt x="1011" y="5372"/>
                    <a:pt x="956" y="5324"/>
                  </a:cubicBezTo>
                  <a:cubicBezTo>
                    <a:pt x="929" y="5301"/>
                    <a:pt x="909" y="5273"/>
                    <a:pt x="888" y="5249"/>
                  </a:cubicBezTo>
                  <a:cubicBezTo>
                    <a:pt x="871" y="5222"/>
                    <a:pt x="854" y="5202"/>
                    <a:pt x="840" y="5178"/>
                  </a:cubicBezTo>
                  <a:cubicBezTo>
                    <a:pt x="834" y="5168"/>
                    <a:pt x="830" y="5158"/>
                    <a:pt x="823" y="5147"/>
                  </a:cubicBezTo>
                  <a:cubicBezTo>
                    <a:pt x="820" y="5137"/>
                    <a:pt x="816" y="5127"/>
                    <a:pt x="813" y="5117"/>
                  </a:cubicBezTo>
                  <a:cubicBezTo>
                    <a:pt x="807" y="5106"/>
                    <a:pt x="803" y="5100"/>
                    <a:pt x="799" y="5093"/>
                  </a:cubicBezTo>
                  <a:cubicBezTo>
                    <a:pt x="799" y="5083"/>
                    <a:pt x="796" y="5076"/>
                    <a:pt x="793" y="5069"/>
                  </a:cubicBezTo>
                  <a:cubicBezTo>
                    <a:pt x="786" y="5045"/>
                    <a:pt x="782" y="5032"/>
                    <a:pt x="782" y="5032"/>
                  </a:cubicBezTo>
                  <a:lnTo>
                    <a:pt x="782" y="5032"/>
                  </a:lnTo>
                  <a:cubicBezTo>
                    <a:pt x="782" y="5032"/>
                    <a:pt x="786" y="5045"/>
                    <a:pt x="789" y="5073"/>
                  </a:cubicBezTo>
                  <a:cubicBezTo>
                    <a:pt x="793" y="5079"/>
                    <a:pt x="793" y="5086"/>
                    <a:pt x="793" y="5093"/>
                  </a:cubicBezTo>
                  <a:cubicBezTo>
                    <a:pt x="796" y="5103"/>
                    <a:pt x="799" y="5110"/>
                    <a:pt x="803" y="5120"/>
                  </a:cubicBezTo>
                  <a:cubicBezTo>
                    <a:pt x="807" y="5130"/>
                    <a:pt x="807" y="5141"/>
                    <a:pt x="810" y="5151"/>
                  </a:cubicBezTo>
                  <a:cubicBezTo>
                    <a:pt x="816" y="5161"/>
                    <a:pt x="820" y="5175"/>
                    <a:pt x="827" y="5185"/>
                  </a:cubicBezTo>
                  <a:cubicBezTo>
                    <a:pt x="834" y="5212"/>
                    <a:pt x="851" y="5236"/>
                    <a:pt x="864" y="5263"/>
                  </a:cubicBezTo>
                  <a:cubicBezTo>
                    <a:pt x="881" y="5290"/>
                    <a:pt x="901" y="5321"/>
                    <a:pt x="929" y="5351"/>
                  </a:cubicBezTo>
                  <a:cubicBezTo>
                    <a:pt x="980" y="5409"/>
                    <a:pt x="1047" y="5471"/>
                    <a:pt x="1140" y="5515"/>
                  </a:cubicBezTo>
                  <a:cubicBezTo>
                    <a:pt x="1187" y="5532"/>
                    <a:pt x="1238" y="5552"/>
                    <a:pt x="1296" y="5555"/>
                  </a:cubicBezTo>
                  <a:cubicBezTo>
                    <a:pt x="1316" y="5559"/>
                    <a:pt x="1335" y="5561"/>
                    <a:pt x="1355" y="5561"/>
                  </a:cubicBezTo>
                  <a:cubicBezTo>
                    <a:pt x="1395" y="5561"/>
                    <a:pt x="1437" y="5554"/>
                    <a:pt x="1480" y="5546"/>
                  </a:cubicBezTo>
                  <a:cubicBezTo>
                    <a:pt x="1541" y="5532"/>
                    <a:pt x="1603" y="5502"/>
                    <a:pt x="1660" y="5464"/>
                  </a:cubicBezTo>
                  <a:cubicBezTo>
                    <a:pt x="1718" y="5420"/>
                    <a:pt x="1769" y="5365"/>
                    <a:pt x="1810" y="5304"/>
                  </a:cubicBezTo>
                  <a:cubicBezTo>
                    <a:pt x="1888" y="5175"/>
                    <a:pt x="1922" y="5015"/>
                    <a:pt x="1905" y="4844"/>
                  </a:cubicBezTo>
                  <a:cubicBezTo>
                    <a:pt x="1898" y="4763"/>
                    <a:pt x="1874" y="4678"/>
                    <a:pt x="1830" y="4596"/>
                  </a:cubicBezTo>
                  <a:cubicBezTo>
                    <a:pt x="1790" y="4515"/>
                    <a:pt x="1732" y="4443"/>
                    <a:pt x="1660" y="4382"/>
                  </a:cubicBezTo>
                  <a:cubicBezTo>
                    <a:pt x="1521" y="4260"/>
                    <a:pt x="1344" y="4178"/>
                    <a:pt x="1146" y="4144"/>
                  </a:cubicBezTo>
                  <a:cubicBezTo>
                    <a:pt x="1094" y="4137"/>
                    <a:pt x="1041" y="4133"/>
                    <a:pt x="987" y="4133"/>
                  </a:cubicBezTo>
                  <a:cubicBezTo>
                    <a:pt x="840" y="4133"/>
                    <a:pt x="688" y="4161"/>
                    <a:pt x="545" y="4226"/>
                  </a:cubicBezTo>
                  <a:cubicBezTo>
                    <a:pt x="446" y="4266"/>
                    <a:pt x="350" y="4331"/>
                    <a:pt x="272" y="4409"/>
                  </a:cubicBezTo>
                  <a:cubicBezTo>
                    <a:pt x="190" y="4491"/>
                    <a:pt x="126" y="4590"/>
                    <a:pt x="85" y="4698"/>
                  </a:cubicBezTo>
                  <a:cubicBezTo>
                    <a:pt x="0" y="4916"/>
                    <a:pt x="0" y="5161"/>
                    <a:pt x="68" y="5386"/>
                  </a:cubicBezTo>
                  <a:cubicBezTo>
                    <a:pt x="102" y="5497"/>
                    <a:pt x="157" y="5607"/>
                    <a:pt x="225" y="5706"/>
                  </a:cubicBezTo>
                  <a:cubicBezTo>
                    <a:pt x="262" y="5750"/>
                    <a:pt x="292" y="5797"/>
                    <a:pt x="333" y="5838"/>
                  </a:cubicBezTo>
                  <a:cubicBezTo>
                    <a:pt x="354" y="5862"/>
                    <a:pt x="374" y="5882"/>
                    <a:pt x="394" y="5902"/>
                  </a:cubicBezTo>
                  <a:lnTo>
                    <a:pt x="460" y="5964"/>
                  </a:lnTo>
                  <a:cubicBezTo>
                    <a:pt x="548" y="6042"/>
                    <a:pt x="647" y="6110"/>
                    <a:pt x="752" y="6164"/>
                  </a:cubicBezTo>
                  <a:cubicBezTo>
                    <a:pt x="860" y="6219"/>
                    <a:pt x="973" y="6260"/>
                    <a:pt x="1092" y="6287"/>
                  </a:cubicBezTo>
                  <a:cubicBezTo>
                    <a:pt x="1200" y="6311"/>
                    <a:pt x="1311" y="6323"/>
                    <a:pt x="1421" y="6323"/>
                  </a:cubicBezTo>
                  <a:cubicBezTo>
                    <a:pt x="1793" y="6323"/>
                    <a:pt x="2165" y="6190"/>
                    <a:pt x="2456" y="5954"/>
                  </a:cubicBezTo>
                  <a:cubicBezTo>
                    <a:pt x="2548" y="5875"/>
                    <a:pt x="2633" y="5787"/>
                    <a:pt x="2708" y="5689"/>
                  </a:cubicBezTo>
                  <a:cubicBezTo>
                    <a:pt x="2779" y="5590"/>
                    <a:pt x="2840" y="5484"/>
                    <a:pt x="2888" y="5372"/>
                  </a:cubicBezTo>
                  <a:cubicBezTo>
                    <a:pt x="2936" y="5260"/>
                    <a:pt x="2966" y="5141"/>
                    <a:pt x="2986" y="5022"/>
                  </a:cubicBezTo>
                  <a:cubicBezTo>
                    <a:pt x="3004" y="4902"/>
                    <a:pt x="3011" y="4787"/>
                    <a:pt x="3004" y="4668"/>
                  </a:cubicBezTo>
                  <a:cubicBezTo>
                    <a:pt x="2990" y="4430"/>
                    <a:pt x="2919" y="4199"/>
                    <a:pt x="2817" y="3998"/>
                  </a:cubicBezTo>
                  <a:cubicBezTo>
                    <a:pt x="2711" y="3794"/>
                    <a:pt x="2575" y="3613"/>
                    <a:pt x="2432" y="3456"/>
                  </a:cubicBezTo>
                  <a:cubicBezTo>
                    <a:pt x="2140" y="3137"/>
                    <a:pt x="1813" y="2896"/>
                    <a:pt x="1517" y="2660"/>
                  </a:cubicBezTo>
                  <a:cubicBezTo>
                    <a:pt x="1480" y="2634"/>
                    <a:pt x="1443" y="2603"/>
                    <a:pt x="1408" y="2572"/>
                  </a:cubicBezTo>
                  <a:cubicBezTo>
                    <a:pt x="1388" y="2558"/>
                    <a:pt x="1371" y="2545"/>
                    <a:pt x="1354" y="2531"/>
                  </a:cubicBezTo>
                  <a:cubicBezTo>
                    <a:pt x="1337" y="2518"/>
                    <a:pt x="1320" y="2501"/>
                    <a:pt x="1303" y="2487"/>
                  </a:cubicBezTo>
                  <a:cubicBezTo>
                    <a:pt x="1235" y="2429"/>
                    <a:pt x="1170" y="2368"/>
                    <a:pt x="1113" y="2307"/>
                  </a:cubicBezTo>
                  <a:cubicBezTo>
                    <a:pt x="994" y="2181"/>
                    <a:pt x="884" y="2052"/>
                    <a:pt x="793" y="1919"/>
                  </a:cubicBezTo>
                  <a:cubicBezTo>
                    <a:pt x="606" y="1657"/>
                    <a:pt x="469" y="1389"/>
                    <a:pt x="398" y="1140"/>
                  </a:cubicBezTo>
                  <a:cubicBezTo>
                    <a:pt x="327" y="889"/>
                    <a:pt x="327" y="654"/>
                    <a:pt x="391" y="477"/>
                  </a:cubicBezTo>
                  <a:cubicBezTo>
                    <a:pt x="446" y="297"/>
                    <a:pt x="548" y="178"/>
                    <a:pt x="619" y="106"/>
                  </a:cubicBezTo>
                  <a:cubicBezTo>
                    <a:pt x="656" y="68"/>
                    <a:pt x="687" y="45"/>
                    <a:pt x="708" y="28"/>
                  </a:cubicBezTo>
                  <a:cubicBezTo>
                    <a:pt x="728" y="11"/>
                    <a:pt x="738"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8"/>
            <p:cNvSpPr/>
            <p:nvPr/>
          </p:nvSpPr>
          <p:spPr>
            <a:xfrm>
              <a:off x="539227" y="582353"/>
              <a:ext cx="136529" cy="197023"/>
            </a:xfrm>
            <a:custGeom>
              <a:avLst/>
              <a:gdLst/>
              <a:ahLst/>
              <a:cxnLst/>
              <a:rect l="l" t="t" r="r" b="b"/>
              <a:pathLst>
                <a:path w="3110" h="4488" extrusionOk="0">
                  <a:moveTo>
                    <a:pt x="3109" y="1"/>
                  </a:moveTo>
                  <a:cubicBezTo>
                    <a:pt x="3109" y="1"/>
                    <a:pt x="3103" y="28"/>
                    <a:pt x="3092" y="79"/>
                  </a:cubicBezTo>
                  <a:cubicBezTo>
                    <a:pt x="3086" y="107"/>
                    <a:pt x="3075" y="137"/>
                    <a:pt x="3062" y="175"/>
                  </a:cubicBezTo>
                  <a:cubicBezTo>
                    <a:pt x="3058" y="195"/>
                    <a:pt x="3048" y="212"/>
                    <a:pt x="3042" y="232"/>
                  </a:cubicBezTo>
                  <a:cubicBezTo>
                    <a:pt x="3031" y="253"/>
                    <a:pt x="3024" y="277"/>
                    <a:pt x="3014" y="297"/>
                  </a:cubicBezTo>
                  <a:cubicBezTo>
                    <a:pt x="2932" y="481"/>
                    <a:pt x="2766" y="712"/>
                    <a:pt x="2507" y="926"/>
                  </a:cubicBezTo>
                  <a:cubicBezTo>
                    <a:pt x="2442" y="980"/>
                    <a:pt x="2371" y="1035"/>
                    <a:pt x="2300" y="1086"/>
                  </a:cubicBezTo>
                  <a:cubicBezTo>
                    <a:pt x="2225" y="1137"/>
                    <a:pt x="2144" y="1184"/>
                    <a:pt x="2058" y="1233"/>
                  </a:cubicBezTo>
                  <a:cubicBezTo>
                    <a:pt x="1891" y="1327"/>
                    <a:pt x="1704" y="1416"/>
                    <a:pt x="1514" y="1518"/>
                  </a:cubicBezTo>
                  <a:cubicBezTo>
                    <a:pt x="1320" y="1613"/>
                    <a:pt x="1116" y="1719"/>
                    <a:pt x="919" y="1851"/>
                  </a:cubicBezTo>
                  <a:cubicBezTo>
                    <a:pt x="891" y="1869"/>
                    <a:pt x="868" y="1886"/>
                    <a:pt x="844" y="1903"/>
                  </a:cubicBezTo>
                  <a:cubicBezTo>
                    <a:pt x="820" y="1923"/>
                    <a:pt x="792" y="1940"/>
                    <a:pt x="769" y="1957"/>
                  </a:cubicBezTo>
                  <a:cubicBezTo>
                    <a:pt x="745" y="1977"/>
                    <a:pt x="721" y="1994"/>
                    <a:pt x="698" y="2015"/>
                  </a:cubicBezTo>
                  <a:lnTo>
                    <a:pt x="626" y="2079"/>
                  </a:lnTo>
                  <a:cubicBezTo>
                    <a:pt x="534" y="2164"/>
                    <a:pt x="450" y="2256"/>
                    <a:pt x="368" y="2358"/>
                  </a:cubicBezTo>
                  <a:cubicBezTo>
                    <a:pt x="293" y="2460"/>
                    <a:pt x="225" y="2572"/>
                    <a:pt x="167" y="2692"/>
                  </a:cubicBezTo>
                  <a:cubicBezTo>
                    <a:pt x="112" y="2811"/>
                    <a:pt x="68" y="2936"/>
                    <a:pt x="45" y="3073"/>
                  </a:cubicBezTo>
                  <a:cubicBezTo>
                    <a:pt x="1" y="3338"/>
                    <a:pt x="37" y="3627"/>
                    <a:pt x="167" y="3862"/>
                  </a:cubicBezTo>
                  <a:cubicBezTo>
                    <a:pt x="293" y="4097"/>
                    <a:pt x="486" y="4270"/>
                    <a:pt x="698" y="4372"/>
                  </a:cubicBezTo>
                  <a:cubicBezTo>
                    <a:pt x="860" y="4451"/>
                    <a:pt x="1033" y="4487"/>
                    <a:pt x="1195" y="4487"/>
                  </a:cubicBezTo>
                  <a:cubicBezTo>
                    <a:pt x="1244" y="4487"/>
                    <a:pt x="1291" y="4484"/>
                    <a:pt x="1337" y="4478"/>
                  </a:cubicBezTo>
                  <a:cubicBezTo>
                    <a:pt x="1436" y="4467"/>
                    <a:pt x="1531" y="4437"/>
                    <a:pt x="1616" y="4393"/>
                  </a:cubicBezTo>
                  <a:cubicBezTo>
                    <a:pt x="1698" y="4348"/>
                    <a:pt x="1766" y="4291"/>
                    <a:pt x="1820" y="4226"/>
                  </a:cubicBezTo>
                  <a:cubicBezTo>
                    <a:pt x="1874" y="4161"/>
                    <a:pt x="1908" y="4090"/>
                    <a:pt x="1929" y="4026"/>
                  </a:cubicBezTo>
                  <a:cubicBezTo>
                    <a:pt x="1949" y="3957"/>
                    <a:pt x="1956" y="3896"/>
                    <a:pt x="1956" y="3842"/>
                  </a:cubicBezTo>
                  <a:cubicBezTo>
                    <a:pt x="1953" y="3787"/>
                    <a:pt x="1946" y="3736"/>
                    <a:pt x="1932" y="3699"/>
                  </a:cubicBezTo>
                  <a:cubicBezTo>
                    <a:pt x="1926" y="3679"/>
                    <a:pt x="1915" y="3661"/>
                    <a:pt x="1908" y="3644"/>
                  </a:cubicBezTo>
                  <a:cubicBezTo>
                    <a:pt x="1902" y="3627"/>
                    <a:pt x="1895" y="3613"/>
                    <a:pt x="1888" y="3603"/>
                  </a:cubicBezTo>
                  <a:cubicBezTo>
                    <a:pt x="1878" y="3590"/>
                    <a:pt x="1871" y="3580"/>
                    <a:pt x="1868" y="3572"/>
                  </a:cubicBezTo>
                  <a:cubicBezTo>
                    <a:pt x="1861" y="3563"/>
                    <a:pt x="1854" y="3556"/>
                    <a:pt x="1850" y="3552"/>
                  </a:cubicBezTo>
                  <a:cubicBezTo>
                    <a:pt x="1841" y="3542"/>
                    <a:pt x="1837" y="3536"/>
                    <a:pt x="1837" y="3536"/>
                  </a:cubicBezTo>
                  <a:lnTo>
                    <a:pt x="1837" y="3536"/>
                  </a:lnTo>
                  <a:cubicBezTo>
                    <a:pt x="1837" y="3536"/>
                    <a:pt x="1837" y="3542"/>
                    <a:pt x="1844" y="3556"/>
                  </a:cubicBezTo>
                  <a:cubicBezTo>
                    <a:pt x="1847" y="3563"/>
                    <a:pt x="1850" y="3569"/>
                    <a:pt x="1854" y="3580"/>
                  </a:cubicBezTo>
                  <a:cubicBezTo>
                    <a:pt x="1858" y="3590"/>
                    <a:pt x="1861" y="3600"/>
                    <a:pt x="1864" y="3613"/>
                  </a:cubicBezTo>
                  <a:cubicBezTo>
                    <a:pt x="1878" y="3661"/>
                    <a:pt x="1882" y="3743"/>
                    <a:pt x="1858" y="3831"/>
                  </a:cubicBezTo>
                  <a:cubicBezTo>
                    <a:pt x="1844" y="3872"/>
                    <a:pt x="1827" y="3919"/>
                    <a:pt x="1797" y="3964"/>
                  </a:cubicBezTo>
                  <a:cubicBezTo>
                    <a:pt x="1766" y="4008"/>
                    <a:pt x="1728" y="4049"/>
                    <a:pt x="1681" y="4079"/>
                  </a:cubicBezTo>
                  <a:cubicBezTo>
                    <a:pt x="1585" y="4148"/>
                    <a:pt x="1456" y="4181"/>
                    <a:pt x="1317" y="4181"/>
                  </a:cubicBezTo>
                  <a:cubicBezTo>
                    <a:pt x="1174" y="4178"/>
                    <a:pt x="1021" y="4128"/>
                    <a:pt x="891" y="4035"/>
                  </a:cubicBezTo>
                  <a:cubicBezTo>
                    <a:pt x="759" y="3944"/>
                    <a:pt x="646" y="3808"/>
                    <a:pt x="582" y="3658"/>
                  </a:cubicBezTo>
                  <a:lnTo>
                    <a:pt x="572" y="3627"/>
                  </a:lnTo>
                  <a:lnTo>
                    <a:pt x="561" y="3600"/>
                  </a:lnTo>
                  <a:cubicBezTo>
                    <a:pt x="552" y="3580"/>
                    <a:pt x="548" y="3559"/>
                    <a:pt x="544" y="3542"/>
                  </a:cubicBezTo>
                  <a:cubicBezTo>
                    <a:pt x="538" y="3522"/>
                    <a:pt x="534" y="3501"/>
                    <a:pt x="531" y="3481"/>
                  </a:cubicBezTo>
                  <a:cubicBezTo>
                    <a:pt x="527" y="3470"/>
                    <a:pt x="527" y="3461"/>
                    <a:pt x="524" y="3450"/>
                  </a:cubicBezTo>
                  <a:lnTo>
                    <a:pt x="521" y="3416"/>
                  </a:lnTo>
                  <a:cubicBezTo>
                    <a:pt x="514" y="3335"/>
                    <a:pt x="517" y="3246"/>
                    <a:pt x="534" y="3158"/>
                  </a:cubicBezTo>
                  <a:cubicBezTo>
                    <a:pt x="568" y="2981"/>
                    <a:pt x="636" y="2794"/>
                    <a:pt x="752" y="2627"/>
                  </a:cubicBezTo>
                  <a:cubicBezTo>
                    <a:pt x="803" y="2542"/>
                    <a:pt x="864" y="2460"/>
                    <a:pt x="932" y="2382"/>
                  </a:cubicBezTo>
                  <a:lnTo>
                    <a:pt x="987" y="2327"/>
                  </a:lnTo>
                  <a:cubicBezTo>
                    <a:pt x="1004" y="2307"/>
                    <a:pt x="1024" y="2291"/>
                    <a:pt x="1041" y="2274"/>
                  </a:cubicBezTo>
                  <a:cubicBezTo>
                    <a:pt x="1058" y="2253"/>
                    <a:pt x="1078" y="2236"/>
                    <a:pt x="1099" y="2216"/>
                  </a:cubicBezTo>
                  <a:cubicBezTo>
                    <a:pt x="1116" y="2198"/>
                    <a:pt x="1136" y="2181"/>
                    <a:pt x="1157" y="2161"/>
                  </a:cubicBezTo>
                  <a:cubicBezTo>
                    <a:pt x="1313" y="2018"/>
                    <a:pt x="1490" y="1892"/>
                    <a:pt x="1664" y="1767"/>
                  </a:cubicBezTo>
                  <a:cubicBezTo>
                    <a:pt x="1837" y="1644"/>
                    <a:pt x="2011" y="1522"/>
                    <a:pt x="2171" y="1399"/>
                  </a:cubicBezTo>
                  <a:cubicBezTo>
                    <a:pt x="2327" y="1273"/>
                    <a:pt x="2473" y="1148"/>
                    <a:pt x="2596" y="1021"/>
                  </a:cubicBezTo>
                  <a:cubicBezTo>
                    <a:pt x="2718" y="895"/>
                    <a:pt x="2817" y="766"/>
                    <a:pt x="2891" y="644"/>
                  </a:cubicBezTo>
                  <a:cubicBezTo>
                    <a:pt x="2963" y="521"/>
                    <a:pt x="3014" y="409"/>
                    <a:pt x="3045" y="311"/>
                  </a:cubicBezTo>
                  <a:cubicBezTo>
                    <a:pt x="3055" y="286"/>
                    <a:pt x="3058" y="263"/>
                    <a:pt x="3065" y="242"/>
                  </a:cubicBezTo>
                  <a:cubicBezTo>
                    <a:pt x="3072" y="219"/>
                    <a:pt x="3078" y="198"/>
                    <a:pt x="3082" y="181"/>
                  </a:cubicBezTo>
                  <a:cubicBezTo>
                    <a:pt x="3089" y="140"/>
                    <a:pt x="3096" y="110"/>
                    <a:pt x="3099" y="82"/>
                  </a:cubicBezTo>
                  <a:cubicBezTo>
                    <a:pt x="3106" y="28"/>
                    <a:pt x="3109" y="1"/>
                    <a:pt x="3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p:cNvSpPr/>
            <p:nvPr/>
          </p:nvSpPr>
          <p:spPr>
            <a:xfrm>
              <a:off x="505731" y="503068"/>
              <a:ext cx="113306" cy="147504"/>
            </a:xfrm>
            <a:custGeom>
              <a:avLst/>
              <a:gdLst/>
              <a:ahLst/>
              <a:cxnLst/>
              <a:rect l="l" t="t" r="r" b="b"/>
              <a:pathLst>
                <a:path w="2581" h="3360" extrusionOk="0">
                  <a:moveTo>
                    <a:pt x="1715" y="1"/>
                  </a:moveTo>
                  <a:cubicBezTo>
                    <a:pt x="1569" y="1"/>
                    <a:pt x="1413" y="11"/>
                    <a:pt x="1246" y="48"/>
                  </a:cubicBezTo>
                  <a:cubicBezTo>
                    <a:pt x="1083" y="86"/>
                    <a:pt x="913" y="150"/>
                    <a:pt x="753" y="255"/>
                  </a:cubicBezTo>
                  <a:cubicBezTo>
                    <a:pt x="593" y="354"/>
                    <a:pt x="443" y="491"/>
                    <a:pt x="324" y="657"/>
                  </a:cubicBezTo>
                  <a:cubicBezTo>
                    <a:pt x="205" y="820"/>
                    <a:pt x="117" y="1007"/>
                    <a:pt x="62" y="1202"/>
                  </a:cubicBezTo>
                  <a:cubicBezTo>
                    <a:pt x="52" y="1252"/>
                    <a:pt x="39" y="1304"/>
                    <a:pt x="32" y="1351"/>
                  </a:cubicBezTo>
                  <a:cubicBezTo>
                    <a:pt x="25" y="1403"/>
                    <a:pt x="15" y="1450"/>
                    <a:pt x="12" y="1500"/>
                  </a:cubicBezTo>
                  <a:cubicBezTo>
                    <a:pt x="1" y="1599"/>
                    <a:pt x="1" y="1701"/>
                    <a:pt x="12" y="1800"/>
                  </a:cubicBezTo>
                  <a:cubicBezTo>
                    <a:pt x="25" y="1994"/>
                    <a:pt x="73" y="2185"/>
                    <a:pt x="144" y="2354"/>
                  </a:cubicBezTo>
                  <a:cubicBezTo>
                    <a:pt x="212" y="2525"/>
                    <a:pt x="307" y="2678"/>
                    <a:pt x="412" y="2807"/>
                  </a:cubicBezTo>
                  <a:cubicBezTo>
                    <a:pt x="519" y="2937"/>
                    <a:pt x="637" y="3042"/>
                    <a:pt x="756" y="3123"/>
                  </a:cubicBezTo>
                  <a:cubicBezTo>
                    <a:pt x="872" y="3205"/>
                    <a:pt x="995" y="3260"/>
                    <a:pt x="1103" y="3293"/>
                  </a:cubicBezTo>
                  <a:cubicBezTo>
                    <a:pt x="1158" y="3314"/>
                    <a:pt x="1208" y="3321"/>
                    <a:pt x="1257" y="3334"/>
                  </a:cubicBezTo>
                  <a:cubicBezTo>
                    <a:pt x="1280" y="3337"/>
                    <a:pt x="1304" y="3341"/>
                    <a:pt x="1328" y="3345"/>
                  </a:cubicBezTo>
                  <a:cubicBezTo>
                    <a:pt x="1348" y="3348"/>
                    <a:pt x="1368" y="3351"/>
                    <a:pt x="1389" y="3351"/>
                  </a:cubicBezTo>
                  <a:cubicBezTo>
                    <a:pt x="1430" y="3355"/>
                    <a:pt x="1464" y="3355"/>
                    <a:pt x="1494" y="3358"/>
                  </a:cubicBezTo>
                  <a:cubicBezTo>
                    <a:pt x="1505" y="3359"/>
                    <a:pt x="1514" y="3360"/>
                    <a:pt x="1524" y="3360"/>
                  </a:cubicBezTo>
                  <a:cubicBezTo>
                    <a:pt x="1542" y="3360"/>
                    <a:pt x="1559" y="3358"/>
                    <a:pt x="1573" y="3358"/>
                  </a:cubicBezTo>
                  <a:lnTo>
                    <a:pt x="1637" y="3358"/>
                  </a:lnTo>
                  <a:cubicBezTo>
                    <a:pt x="1637" y="3358"/>
                    <a:pt x="1613" y="3355"/>
                    <a:pt x="1573" y="3348"/>
                  </a:cubicBezTo>
                  <a:cubicBezTo>
                    <a:pt x="1555" y="3345"/>
                    <a:pt x="1528" y="3337"/>
                    <a:pt x="1502" y="3328"/>
                  </a:cubicBezTo>
                  <a:cubicBezTo>
                    <a:pt x="1471" y="3321"/>
                    <a:pt x="1440" y="3307"/>
                    <a:pt x="1403" y="3293"/>
                  </a:cubicBezTo>
                  <a:cubicBezTo>
                    <a:pt x="1368" y="3280"/>
                    <a:pt x="1328" y="3263"/>
                    <a:pt x="1287" y="3243"/>
                  </a:cubicBezTo>
                  <a:cubicBezTo>
                    <a:pt x="1249" y="3219"/>
                    <a:pt x="1205" y="3199"/>
                    <a:pt x="1161" y="3168"/>
                  </a:cubicBezTo>
                  <a:cubicBezTo>
                    <a:pt x="1141" y="3154"/>
                    <a:pt x="1117" y="3141"/>
                    <a:pt x="1097" y="3123"/>
                  </a:cubicBezTo>
                  <a:cubicBezTo>
                    <a:pt x="1073" y="3106"/>
                    <a:pt x="1053" y="3089"/>
                    <a:pt x="1029" y="3072"/>
                  </a:cubicBezTo>
                  <a:cubicBezTo>
                    <a:pt x="988" y="3035"/>
                    <a:pt x="940" y="2998"/>
                    <a:pt x="899" y="2950"/>
                  </a:cubicBezTo>
                  <a:cubicBezTo>
                    <a:pt x="811" y="2865"/>
                    <a:pt x="732" y="2756"/>
                    <a:pt x="665" y="2634"/>
                  </a:cubicBezTo>
                  <a:cubicBezTo>
                    <a:pt x="600" y="2511"/>
                    <a:pt x="549" y="2375"/>
                    <a:pt x="511" y="2229"/>
                  </a:cubicBezTo>
                  <a:cubicBezTo>
                    <a:pt x="474" y="2086"/>
                    <a:pt x="457" y="1933"/>
                    <a:pt x="457" y="1780"/>
                  </a:cubicBezTo>
                  <a:lnTo>
                    <a:pt x="461" y="1722"/>
                  </a:lnTo>
                  <a:cubicBezTo>
                    <a:pt x="461" y="1701"/>
                    <a:pt x="464" y="1684"/>
                    <a:pt x="464" y="1664"/>
                  </a:cubicBezTo>
                  <a:cubicBezTo>
                    <a:pt x="464" y="1647"/>
                    <a:pt x="464" y="1627"/>
                    <a:pt x="467" y="1607"/>
                  </a:cubicBezTo>
                  <a:lnTo>
                    <a:pt x="474" y="1552"/>
                  </a:lnTo>
                  <a:cubicBezTo>
                    <a:pt x="478" y="1511"/>
                    <a:pt x="484" y="1474"/>
                    <a:pt x="491" y="1436"/>
                  </a:cubicBezTo>
                  <a:cubicBezTo>
                    <a:pt x="498" y="1398"/>
                    <a:pt x="511" y="1365"/>
                    <a:pt x="519" y="1327"/>
                  </a:cubicBezTo>
                  <a:cubicBezTo>
                    <a:pt x="555" y="1181"/>
                    <a:pt x="621" y="1042"/>
                    <a:pt x="698" y="919"/>
                  </a:cubicBezTo>
                  <a:cubicBezTo>
                    <a:pt x="780" y="797"/>
                    <a:pt x="882" y="688"/>
                    <a:pt x="995" y="599"/>
                  </a:cubicBezTo>
                  <a:cubicBezTo>
                    <a:pt x="1106" y="511"/>
                    <a:pt x="1229" y="436"/>
                    <a:pt x="1355" y="382"/>
                  </a:cubicBezTo>
                  <a:cubicBezTo>
                    <a:pt x="1481" y="324"/>
                    <a:pt x="1607" y="286"/>
                    <a:pt x="1729" y="266"/>
                  </a:cubicBezTo>
                  <a:cubicBezTo>
                    <a:pt x="1852" y="249"/>
                    <a:pt x="1968" y="239"/>
                    <a:pt x="2070" y="239"/>
                  </a:cubicBezTo>
                  <a:cubicBezTo>
                    <a:pt x="2124" y="239"/>
                    <a:pt x="2172" y="242"/>
                    <a:pt x="2216" y="246"/>
                  </a:cubicBezTo>
                  <a:cubicBezTo>
                    <a:pt x="2260" y="249"/>
                    <a:pt x="2304" y="255"/>
                    <a:pt x="2342" y="263"/>
                  </a:cubicBezTo>
                  <a:cubicBezTo>
                    <a:pt x="2379" y="269"/>
                    <a:pt x="2413" y="276"/>
                    <a:pt x="2444" y="280"/>
                  </a:cubicBezTo>
                  <a:cubicBezTo>
                    <a:pt x="2471" y="286"/>
                    <a:pt x="2494" y="293"/>
                    <a:pt x="2515" y="300"/>
                  </a:cubicBezTo>
                  <a:cubicBezTo>
                    <a:pt x="2556" y="310"/>
                    <a:pt x="2580" y="317"/>
                    <a:pt x="2580" y="317"/>
                  </a:cubicBezTo>
                  <a:cubicBezTo>
                    <a:pt x="2580" y="317"/>
                    <a:pt x="2560" y="304"/>
                    <a:pt x="2525" y="280"/>
                  </a:cubicBezTo>
                  <a:cubicBezTo>
                    <a:pt x="2508" y="266"/>
                    <a:pt x="2488" y="249"/>
                    <a:pt x="2464" y="232"/>
                  </a:cubicBezTo>
                  <a:cubicBezTo>
                    <a:pt x="2437" y="215"/>
                    <a:pt x="2406" y="198"/>
                    <a:pt x="2372" y="178"/>
                  </a:cubicBezTo>
                  <a:cubicBezTo>
                    <a:pt x="2335" y="161"/>
                    <a:pt x="2294" y="140"/>
                    <a:pt x="2249" y="120"/>
                  </a:cubicBezTo>
                  <a:cubicBezTo>
                    <a:pt x="2202" y="103"/>
                    <a:pt x="2155" y="82"/>
                    <a:pt x="2097" y="65"/>
                  </a:cubicBezTo>
                  <a:cubicBezTo>
                    <a:pt x="1988" y="31"/>
                    <a:pt x="1858" y="4"/>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p:nvPr/>
          </p:nvSpPr>
          <p:spPr>
            <a:xfrm>
              <a:off x="520701" y="666291"/>
              <a:ext cx="64709" cy="100663"/>
            </a:xfrm>
            <a:custGeom>
              <a:avLst/>
              <a:gdLst/>
              <a:ahLst/>
              <a:cxnLst/>
              <a:rect l="l" t="t" r="r" b="b"/>
              <a:pathLst>
                <a:path w="1474" h="2293" extrusionOk="0">
                  <a:moveTo>
                    <a:pt x="1293" y="1"/>
                  </a:moveTo>
                  <a:cubicBezTo>
                    <a:pt x="1232" y="4"/>
                    <a:pt x="1161" y="4"/>
                    <a:pt x="1079" y="7"/>
                  </a:cubicBezTo>
                  <a:cubicBezTo>
                    <a:pt x="997" y="11"/>
                    <a:pt x="905" y="21"/>
                    <a:pt x="806" y="38"/>
                  </a:cubicBezTo>
                  <a:cubicBezTo>
                    <a:pt x="756" y="45"/>
                    <a:pt x="704" y="55"/>
                    <a:pt x="650" y="68"/>
                  </a:cubicBezTo>
                  <a:cubicBezTo>
                    <a:pt x="596" y="79"/>
                    <a:pt x="538" y="96"/>
                    <a:pt x="476" y="117"/>
                  </a:cubicBezTo>
                  <a:cubicBezTo>
                    <a:pt x="418" y="140"/>
                    <a:pt x="357" y="170"/>
                    <a:pt x="300" y="219"/>
                  </a:cubicBezTo>
                  <a:cubicBezTo>
                    <a:pt x="239" y="263"/>
                    <a:pt x="184" y="330"/>
                    <a:pt x="157" y="412"/>
                  </a:cubicBezTo>
                  <a:cubicBezTo>
                    <a:pt x="123" y="508"/>
                    <a:pt x="123" y="613"/>
                    <a:pt x="160" y="712"/>
                  </a:cubicBezTo>
                  <a:cubicBezTo>
                    <a:pt x="181" y="759"/>
                    <a:pt x="205" y="811"/>
                    <a:pt x="242" y="851"/>
                  </a:cubicBezTo>
                  <a:cubicBezTo>
                    <a:pt x="263" y="872"/>
                    <a:pt x="283" y="892"/>
                    <a:pt x="307" y="909"/>
                  </a:cubicBezTo>
                  <a:lnTo>
                    <a:pt x="313" y="916"/>
                  </a:lnTo>
                  <a:lnTo>
                    <a:pt x="320" y="919"/>
                  </a:lnTo>
                  <a:lnTo>
                    <a:pt x="320" y="922"/>
                  </a:lnTo>
                  <a:lnTo>
                    <a:pt x="316" y="922"/>
                  </a:lnTo>
                  <a:lnTo>
                    <a:pt x="316" y="926"/>
                  </a:lnTo>
                  <a:lnTo>
                    <a:pt x="320" y="926"/>
                  </a:lnTo>
                  <a:lnTo>
                    <a:pt x="310" y="933"/>
                  </a:lnTo>
                  <a:lnTo>
                    <a:pt x="296" y="953"/>
                  </a:lnTo>
                  <a:cubicBezTo>
                    <a:pt x="252" y="1001"/>
                    <a:pt x="211" y="1052"/>
                    <a:pt x="174" y="1106"/>
                  </a:cubicBezTo>
                  <a:cubicBezTo>
                    <a:pt x="137" y="1164"/>
                    <a:pt x="102" y="1222"/>
                    <a:pt x="76" y="1286"/>
                  </a:cubicBezTo>
                  <a:cubicBezTo>
                    <a:pt x="62" y="1318"/>
                    <a:pt x="51" y="1351"/>
                    <a:pt x="38" y="1382"/>
                  </a:cubicBezTo>
                  <a:cubicBezTo>
                    <a:pt x="31" y="1415"/>
                    <a:pt x="21" y="1450"/>
                    <a:pt x="18" y="1484"/>
                  </a:cubicBezTo>
                  <a:cubicBezTo>
                    <a:pt x="4" y="1558"/>
                    <a:pt x="0" y="1637"/>
                    <a:pt x="14" y="1709"/>
                  </a:cubicBezTo>
                  <a:cubicBezTo>
                    <a:pt x="24" y="1780"/>
                    <a:pt x="41" y="1844"/>
                    <a:pt x="65" y="1902"/>
                  </a:cubicBezTo>
                  <a:cubicBezTo>
                    <a:pt x="79" y="1933"/>
                    <a:pt x="92" y="1963"/>
                    <a:pt x="109" y="1991"/>
                  </a:cubicBezTo>
                  <a:cubicBezTo>
                    <a:pt x="123" y="2021"/>
                    <a:pt x="140" y="2048"/>
                    <a:pt x="160" y="2076"/>
                  </a:cubicBezTo>
                  <a:cubicBezTo>
                    <a:pt x="198" y="2127"/>
                    <a:pt x="239" y="2171"/>
                    <a:pt x="286" y="2208"/>
                  </a:cubicBezTo>
                  <a:cubicBezTo>
                    <a:pt x="334" y="2246"/>
                    <a:pt x="391" y="2277"/>
                    <a:pt x="453" y="2287"/>
                  </a:cubicBezTo>
                  <a:cubicBezTo>
                    <a:pt x="471" y="2291"/>
                    <a:pt x="490" y="2293"/>
                    <a:pt x="509" y="2293"/>
                  </a:cubicBezTo>
                  <a:cubicBezTo>
                    <a:pt x="549" y="2293"/>
                    <a:pt x="587" y="2284"/>
                    <a:pt x="619" y="2273"/>
                  </a:cubicBezTo>
                  <a:cubicBezTo>
                    <a:pt x="671" y="2256"/>
                    <a:pt x="708" y="2225"/>
                    <a:pt x="735" y="2195"/>
                  </a:cubicBezTo>
                  <a:cubicBezTo>
                    <a:pt x="762" y="2164"/>
                    <a:pt x="783" y="2134"/>
                    <a:pt x="796" y="2109"/>
                  </a:cubicBezTo>
                  <a:cubicBezTo>
                    <a:pt x="823" y="2052"/>
                    <a:pt x="837" y="2007"/>
                    <a:pt x="847" y="1977"/>
                  </a:cubicBezTo>
                  <a:cubicBezTo>
                    <a:pt x="854" y="1943"/>
                    <a:pt x="861" y="1930"/>
                    <a:pt x="861" y="1930"/>
                  </a:cubicBezTo>
                  <a:lnTo>
                    <a:pt x="861" y="1930"/>
                  </a:lnTo>
                  <a:cubicBezTo>
                    <a:pt x="861" y="1930"/>
                    <a:pt x="847" y="1940"/>
                    <a:pt x="827" y="1967"/>
                  </a:cubicBezTo>
                  <a:cubicBezTo>
                    <a:pt x="806" y="1991"/>
                    <a:pt x="776" y="2025"/>
                    <a:pt x="735" y="2059"/>
                  </a:cubicBezTo>
                  <a:cubicBezTo>
                    <a:pt x="698" y="2096"/>
                    <a:pt x="640" y="2134"/>
                    <a:pt x="582" y="2137"/>
                  </a:cubicBezTo>
                  <a:cubicBezTo>
                    <a:pt x="579" y="2137"/>
                    <a:pt x="576" y="2137"/>
                    <a:pt x="572" y="2137"/>
                  </a:cubicBezTo>
                  <a:cubicBezTo>
                    <a:pt x="519" y="2137"/>
                    <a:pt x="470" y="2111"/>
                    <a:pt x="418" y="2059"/>
                  </a:cubicBezTo>
                  <a:cubicBezTo>
                    <a:pt x="391" y="2032"/>
                    <a:pt x="368" y="1998"/>
                    <a:pt x="351" y="1957"/>
                  </a:cubicBezTo>
                  <a:cubicBezTo>
                    <a:pt x="330" y="1916"/>
                    <a:pt x="316" y="1878"/>
                    <a:pt x="307" y="1828"/>
                  </a:cubicBezTo>
                  <a:cubicBezTo>
                    <a:pt x="296" y="1780"/>
                    <a:pt x="289" y="1729"/>
                    <a:pt x="289" y="1681"/>
                  </a:cubicBezTo>
                  <a:cubicBezTo>
                    <a:pt x="289" y="1633"/>
                    <a:pt x="296" y="1589"/>
                    <a:pt x="307" y="1542"/>
                  </a:cubicBezTo>
                  <a:cubicBezTo>
                    <a:pt x="313" y="1522"/>
                    <a:pt x="320" y="1501"/>
                    <a:pt x="327" y="1481"/>
                  </a:cubicBezTo>
                  <a:cubicBezTo>
                    <a:pt x="337" y="1460"/>
                    <a:pt x="344" y="1440"/>
                    <a:pt x="357" y="1415"/>
                  </a:cubicBezTo>
                  <a:cubicBezTo>
                    <a:pt x="378" y="1375"/>
                    <a:pt x="405" y="1334"/>
                    <a:pt x="436" y="1293"/>
                  </a:cubicBezTo>
                  <a:cubicBezTo>
                    <a:pt x="467" y="1252"/>
                    <a:pt x="500" y="1215"/>
                    <a:pt x="538" y="1175"/>
                  </a:cubicBezTo>
                  <a:lnTo>
                    <a:pt x="552" y="1161"/>
                  </a:lnTo>
                  <a:lnTo>
                    <a:pt x="561" y="1150"/>
                  </a:lnTo>
                  <a:cubicBezTo>
                    <a:pt x="569" y="1144"/>
                    <a:pt x="572" y="1140"/>
                    <a:pt x="578" y="1134"/>
                  </a:cubicBezTo>
                  <a:lnTo>
                    <a:pt x="643" y="1073"/>
                  </a:lnTo>
                  <a:cubicBezTo>
                    <a:pt x="688" y="1028"/>
                    <a:pt x="735" y="987"/>
                    <a:pt x="779" y="946"/>
                  </a:cubicBezTo>
                  <a:cubicBezTo>
                    <a:pt x="765" y="922"/>
                    <a:pt x="752" y="895"/>
                    <a:pt x="735" y="872"/>
                  </a:cubicBezTo>
                  <a:cubicBezTo>
                    <a:pt x="725" y="851"/>
                    <a:pt x="712" y="834"/>
                    <a:pt x="701" y="814"/>
                  </a:cubicBezTo>
                  <a:lnTo>
                    <a:pt x="701" y="811"/>
                  </a:lnTo>
                  <a:lnTo>
                    <a:pt x="698" y="811"/>
                  </a:lnTo>
                  <a:cubicBezTo>
                    <a:pt x="698" y="807"/>
                    <a:pt x="694" y="807"/>
                    <a:pt x="694" y="803"/>
                  </a:cubicBezTo>
                  <a:cubicBezTo>
                    <a:pt x="684" y="790"/>
                    <a:pt x="657" y="753"/>
                    <a:pt x="606" y="668"/>
                  </a:cubicBezTo>
                  <a:lnTo>
                    <a:pt x="552" y="677"/>
                  </a:lnTo>
                  <a:cubicBezTo>
                    <a:pt x="549" y="679"/>
                    <a:pt x="548" y="679"/>
                    <a:pt x="547" y="679"/>
                  </a:cubicBezTo>
                  <a:cubicBezTo>
                    <a:pt x="545" y="679"/>
                    <a:pt x="544" y="677"/>
                    <a:pt x="541" y="677"/>
                  </a:cubicBezTo>
                  <a:lnTo>
                    <a:pt x="531" y="677"/>
                  </a:lnTo>
                  <a:lnTo>
                    <a:pt x="514" y="674"/>
                  </a:lnTo>
                  <a:lnTo>
                    <a:pt x="500" y="671"/>
                  </a:lnTo>
                  <a:lnTo>
                    <a:pt x="490" y="671"/>
                  </a:lnTo>
                  <a:lnTo>
                    <a:pt x="484" y="668"/>
                  </a:lnTo>
                  <a:cubicBezTo>
                    <a:pt x="484" y="668"/>
                    <a:pt x="480" y="668"/>
                    <a:pt x="476" y="664"/>
                  </a:cubicBezTo>
                  <a:lnTo>
                    <a:pt x="473" y="664"/>
                  </a:lnTo>
                  <a:cubicBezTo>
                    <a:pt x="467" y="660"/>
                    <a:pt x="456" y="654"/>
                    <a:pt x="449" y="651"/>
                  </a:cubicBezTo>
                  <a:cubicBezTo>
                    <a:pt x="436" y="640"/>
                    <a:pt x="423" y="624"/>
                    <a:pt x="409" y="606"/>
                  </a:cubicBezTo>
                  <a:cubicBezTo>
                    <a:pt x="391" y="569"/>
                    <a:pt x="385" y="525"/>
                    <a:pt x="391" y="487"/>
                  </a:cubicBezTo>
                  <a:cubicBezTo>
                    <a:pt x="402" y="450"/>
                    <a:pt x="418" y="415"/>
                    <a:pt x="449" y="382"/>
                  </a:cubicBezTo>
                  <a:cubicBezTo>
                    <a:pt x="476" y="348"/>
                    <a:pt x="517" y="321"/>
                    <a:pt x="561" y="293"/>
                  </a:cubicBezTo>
                  <a:cubicBezTo>
                    <a:pt x="647" y="242"/>
                    <a:pt x="749" y="208"/>
                    <a:pt x="841" y="178"/>
                  </a:cubicBezTo>
                  <a:cubicBezTo>
                    <a:pt x="1024" y="120"/>
                    <a:pt x="1184" y="65"/>
                    <a:pt x="1296" y="41"/>
                  </a:cubicBezTo>
                  <a:cubicBezTo>
                    <a:pt x="1351" y="28"/>
                    <a:pt x="1398" y="18"/>
                    <a:pt x="1429" y="15"/>
                  </a:cubicBezTo>
                  <a:cubicBezTo>
                    <a:pt x="1459" y="7"/>
                    <a:pt x="1473" y="7"/>
                    <a:pt x="1473" y="7"/>
                  </a:cubicBezTo>
                  <a:cubicBezTo>
                    <a:pt x="1473" y="7"/>
                    <a:pt x="1409" y="4"/>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8"/>
            <p:cNvSpPr/>
            <p:nvPr/>
          </p:nvSpPr>
          <p:spPr>
            <a:xfrm>
              <a:off x="657628" y="443583"/>
              <a:ext cx="182975" cy="97282"/>
            </a:xfrm>
            <a:custGeom>
              <a:avLst/>
              <a:gdLst/>
              <a:ahLst/>
              <a:cxnLst/>
              <a:rect l="l" t="t" r="r" b="b"/>
              <a:pathLst>
                <a:path w="4168" h="2216" extrusionOk="0">
                  <a:moveTo>
                    <a:pt x="2840" y="0"/>
                  </a:moveTo>
                  <a:cubicBezTo>
                    <a:pt x="2754" y="0"/>
                    <a:pt x="2670" y="7"/>
                    <a:pt x="2590" y="18"/>
                  </a:cubicBezTo>
                  <a:cubicBezTo>
                    <a:pt x="2467" y="32"/>
                    <a:pt x="2348" y="59"/>
                    <a:pt x="2235" y="94"/>
                  </a:cubicBezTo>
                  <a:cubicBezTo>
                    <a:pt x="2008" y="158"/>
                    <a:pt x="1807" y="250"/>
                    <a:pt x="1617" y="342"/>
                  </a:cubicBezTo>
                  <a:cubicBezTo>
                    <a:pt x="1524" y="390"/>
                    <a:pt x="1430" y="437"/>
                    <a:pt x="1348" y="485"/>
                  </a:cubicBezTo>
                  <a:cubicBezTo>
                    <a:pt x="1263" y="533"/>
                    <a:pt x="1181" y="580"/>
                    <a:pt x="1100" y="621"/>
                  </a:cubicBezTo>
                  <a:cubicBezTo>
                    <a:pt x="943" y="706"/>
                    <a:pt x="797" y="778"/>
                    <a:pt x="661" y="825"/>
                  </a:cubicBezTo>
                  <a:cubicBezTo>
                    <a:pt x="533" y="870"/>
                    <a:pt x="417" y="893"/>
                    <a:pt x="316" y="893"/>
                  </a:cubicBezTo>
                  <a:cubicBezTo>
                    <a:pt x="309" y="893"/>
                    <a:pt x="303" y="893"/>
                    <a:pt x="296" y="893"/>
                  </a:cubicBezTo>
                  <a:cubicBezTo>
                    <a:pt x="290" y="893"/>
                    <a:pt x="284" y="893"/>
                    <a:pt x="277" y="893"/>
                  </a:cubicBezTo>
                  <a:cubicBezTo>
                    <a:pt x="184" y="893"/>
                    <a:pt x="110" y="871"/>
                    <a:pt x="62" y="855"/>
                  </a:cubicBezTo>
                  <a:cubicBezTo>
                    <a:pt x="34" y="845"/>
                    <a:pt x="14" y="839"/>
                    <a:pt x="1" y="832"/>
                  </a:cubicBezTo>
                  <a:lnTo>
                    <a:pt x="1" y="832"/>
                  </a:lnTo>
                  <a:cubicBezTo>
                    <a:pt x="14" y="839"/>
                    <a:pt x="31" y="852"/>
                    <a:pt x="59" y="863"/>
                  </a:cubicBezTo>
                  <a:cubicBezTo>
                    <a:pt x="109" y="886"/>
                    <a:pt x="188" y="921"/>
                    <a:pt x="296" y="930"/>
                  </a:cubicBezTo>
                  <a:cubicBezTo>
                    <a:pt x="327" y="934"/>
                    <a:pt x="359" y="936"/>
                    <a:pt x="393" y="936"/>
                  </a:cubicBezTo>
                  <a:cubicBezTo>
                    <a:pt x="479" y="936"/>
                    <a:pt x="577" y="924"/>
                    <a:pt x="681" y="900"/>
                  </a:cubicBezTo>
                  <a:cubicBezTo>
                    <a:pt x="830" y="869"/>
                    <a:pt x="990" y="811"/>
                    <a:pt x="1157" y="740"/>
                  </a:cubicBezTo>
                  <a:cubicBezTo>
                    <a:pt x="1239" y="703"/>
                    <a:pt x="1328" y="665"/>
                    <a:pt x="1416" y="624"/>
                  </a:cubicBezTo>
                  <a:cubicBezTo>
                    <a:pt x="1504" y="587"/>
                    <a:pt x="1596" y="546"/>
                    <a:pt x="1692" y="512"/>
                  </a:cubicBezTo>
                  <a:cubicBezTo>
                    <a:pt x="1882" y="437"/>
                    <a:pt x="2086" y="365"/>
                    <a:pt x="2293" y="315"/>
                  </a:cubicBezTo>
                  <a:cubicBezTo>
                    <a:pt x="2464" y="271"/>
                    <a:pt x="2642" y="242"/>
                    <a:pt x="2821" y="242"/>
                  </a:cubicBezTo>
                  <a:cubicBezTo>
                    <a:pt x="2863" y="242"/>
                    <a:pt x="2905" y="244"/>
                    <a:pt x="2947" y="247"/>
                  </a:cubicBezTo>
                  <a:cubicBezTo>
                    <a:pt x="3164" y="263"/>
                    <a:pt x="3382" y="329"/>
                    <a:pt x="3565" y="444"/>
                  </a:cubicBezTo>
                  <a:cubicBezTo>
                    <a:pt x="3658" y="502"/>
                    <a:pt x="3736" y="570"/>
                    <a:pt x="3794" y="659"/>
                  </a:cubicBezTo>
                  <a:cubicBezTo>
                    <a:pt x="3858" y="743"/>
                    <a:pt x="3896" y="845"/>
                    <a:pt x="3920" y="948"/>
                  </a:cubicBezTo>
                  <a:cubicBezTo>
                    <a:pt x="3964" y="1158"/>
                    <a:pt x="3940" y="1383"/>
                    <a:pt x="3868" y="1577"/>
                  </a:cubicBezTo>
                  <a:cubicBezTo>
                    <a:pt x="3831" y="1676"/>
                    <a:pt x="3780" y="1764"/>
                    <a:pt x="3719" y="1842"/>
                  </a:cubicBezTo>
                  <a:cubicBezTo>
                    <a:pt x="3658" y="1917"/>
                    <a:pt x="3582" y="1978"/>
                    <a:pt x="3501" y="2015"/>
                  </a:cubicBezTo>
                  <a:cubicBezTo>
                    <a:pt x="3418" y="2056"/>
                    <a:pt x="3331" y="2074"/>
                    <a:pt x="3244" y="2074"/>
                  </a:cubicBezTo>
                  <a:cubicBezTo>
                    <a:pt x="3156" y="2074"/>
                    <a:pt x="3070" y="2055"/>
                    <a:pt x="2991" y="2023"/>
                  </a:cubicBezTo>
                  <a:cubicBezTo>
                    <a:pt x="2950" y="2009"/>
                    <a:pt x="2916" y="1992"/>
                    <a:pt x="2882" y="1971"/>
                  </a:cubicBezTo>
                  <a:cubicBezTo>
                    <a:pt x="2865" y="1962"/>
                    <a:pt x="2848" y="1951"/>
                    <a:pt x="2831" y="1941"/>
                  </a:cubicBezTo>
                  <a:cubicBezTo>
                    <a:pt x="2818" y="1927"/>
                    <a:pt x="2804" y="1913"/>
                    <a:pt x="2790" y="1904"/>
                  </a:cubicBezTo>
                  <a:cubicBezTo>
                    <a:pt x="2733" y="1852"/>
                    <a:pt x="2688" y="1794"/>
                    <a:pt x="2654" y="1733"/>
                  </a:cubicBezTo>
                  <a:cubicBezTo>
                    <a:pt x="2620" y="1672"/>
                    <a:pt x="2596" y="1610"/>
                    <a:pt x="2579" y="1553"/>
                  </a:cubicBezTo>
                  <a:cubicBezTo>
                    <a:pt x="2565" y="1495"/>
                    <a:pt x="2559" y="1437"/>
                    <a:pt x="2562" y="1386"/>
                  </a:cubicBezTo>
                  <a:cubicBezTo>
                    <a:pt x="2559" y="1288"/>
                    <a:pt x="2582" y="1206"/>
                    <a:pt x="2606" y="1155"/>
                  </a:cubicBezTo>
                  <a:cubicBezTo>
                    <a:pt x="2617" y="1128"/>
                    <a:pt x="2626" y="1111"/>
                    <a:pt x="2634" y="1097"/>
                  </a:cubicBezTo>
                  <a:cubicBezTo>
                    <a:pt x="2640" y="1084"/>
                    <a:pt x="2644" y="1080"/>
                    <a:pt x="2644" y="1080"/>
                  </a:cubicBezTo>
                  <a:lnTo>
                    <a:pt x="2644" y="1080"/>
                  </a:lnTo>
                  <a:cubicBezTo>
                    <a:pt x="2644" y="1080"/>
                    <a:pt x="2640" y="1084"/>
                    <a:pt x="2631" y="1097"/>
                  </a:cubicBezTo>
                  <a:cubicBezTo>
                    <a:pt x="2623" y="1108"/>
                    <a:pt x="2606" y="1125"/>
                    <a:pt x="2593" y="1148"/>
                  </a:cubicBezTo>
                  <a:cubicBezTo>
                    <a:pt x="2562" y="1196"/>
                    <a:pt x="2524" y="1274"/>
                    <a:pt x="2511" y="1383"/>
                  </a:cubicBezTo>
                  <a:cubicBezTo>
                    <a:pt x="2504" y="1437"/>
                    <a:pt x="2504" y="1499"/>
                    <a:pt x="2515" y="1566"/>
                  </a:cubicBezTo>
                  <a:cubicBezTo>
                    <a:pt x="2524" y="1631"/>
                    <a:pt x="2542" y="1703"/>
                    <a:pt x="2573" y="1774"/>
                  </a:cubicBezTo>
                  <a:cubicBezTo>
                    <a:pt x="2606" y="1846"/>
                    <a:pt x="2651" y="1917"/>
                    <a:pt x="2712" y="1982"/>
                  </a:cubicBezTo>
                  <a:cubicBezTo>
                    <a:pt x="2725" y="1998"/>
                    <a:pt x="2742" y="2012"/>
                    <a:pt x="2760" y="2029"/>
                  </a:cubicBezTo>
                  <a:cubicBezTo>
                    <a:pt x="2777" y="2043"/>
                    <a:pt x="2797" y="2056"/>
                    <a:pt x="2814" y="2073"/>
                  </a:cubicBezTo>
                  <a:cubicBezTo>
                    <a:pt x="2855" y="2097"/>
                    <a:pt x="2899" y="2125"/>
                    <a:pt x="2943" y="2141"/>
                  </a:cubicBezTo>
                  <a:cubicBezTo>
                    <a:pt x="2984" y="2162"/>
                    <a:pt x="3031" y="2175"/>
                    <a:pt x="3083" y="2189"/>
                  </a:cubicBezTo>
                  <a:cubicBezTo>
                    <a:pt x="3107" y="2196"/>
                    <a:pt x="3130" y="2199"/>
                    <a:pt x="3157" y="2206"/>
                  </a:cubicBezTo>
                  <a:cubicBezTo>
                    <a:pt x="3182" y="2213"/>
                    <a:pt x="3209" y="2213"/>
                    <a:pt x="3236" y="2213"/>
                  </a:cubicBezTo>
                  <a:cubicBezTo>
                    <a:pt x="3256" y="2215"/>
                    <a:pt x="3276" y="2216"/>
                    <a:pt x="3296" y="2216"/>
                  </a:cubicBezTo>
                  <a:cubicBezTo>
                    <a:pt x="3386" y="2216"/>
                    <a:pt x="3477" y="2198"/>
                    <a:pt x="3565" y="2158"/>
                  </a:cubicBezTo>
                  <a:cubicBezTo>
                    <a:pt x="3671" y="2114"/>
                    <a:pt x="3766" y="2039"/>
                    <a:pt x="3848" y="1951"/>
                  </a:cubicBezTo>
                  <a:cubicBezTo>
                    <a:pt x="3926" y="1863"/>
                    <a:pt x="3991" y="1757"/>
                    <a:pt x="4039" y="1645"/>
                  </a:cubicBezTo>
                  <a:cubicBezTo>
                    <a:pt x="4134" y="1420"/>
                    <a:pt x="4168" y="1161"/>
                    <a:pt x="4116" y="907"/>
                  </a:cubicBezTo>
                  <a:cubicBezTo>
                    <a:pt x="4093" y="781"/>
                    <a:pt x="4042" y="655"/>
                    <a:pt x="3974" y="539"/>
                  </a:cubicBezTo>
                  <a:cubicBezTo>
                    <a:pt x="3903" y="427"/>
                    <a:pt x="3800" y="325"/>
                    <a:pt x="3695" y="250"/>
                  </a:cubicBezTo>
                  <a:cubicBezTo>
                    <a:pt x="3586" y="172"/>
                    <a:pt x="3467" y="114"/>
                    <a:pt x="3341" y="76"/>
                  </a:cubicBezTo>
                  <a:cubicBezTo>
                    <a:pt x="3215" y="36"/>
                    <a:pt x="3089" y="15"/>
                    <a:pt x="2964" y="5"/>
                  </a:cubicBezTo>
                  <a:cubicBezTo>
                    <a:pt x="2922" y="2"/>
                    <a:pt x="2881" y="0"/>
                    <a:pt x="2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8"/>
            <p:cNvSpPr/>
            <p:nvPr/>
          </p:nvSpPr>
          <p:spPr>
            <a:xfrm>
              <a:off x="803554" y="404072"/>
              <a:ext cx="142499" cy="72215"/>
            </a:xfrm>
            <a:custGeom>
              <a:avLst/>
              <a:gdLst/>
              <a:ahLst/>
              <a:cxnLst/>
              <a:rect l="l" t="t" r="r" b="b"/>
              <a:pathLst>
                <a:path w="3246" h="1645" extrusionOk="0">
                  <a:moveTo>
                    <a:pt x="0" y="0"/>
                  </a:moveTo>
                  <a:cubicBezTo>
                    <a:pt x="0" y="0"/>
                    <a:pt x="21" y="4"/>
                    <a:pt x="54" y="7"/>
                  </a:cubicBezTo>
                  <a:cubicBezTo>
                    <a:pt x="72" y="11"/>
                    <a:pt x="92" y="14"/>
                    <a:pt x="119" y="17"/>
                  </a:cubicBezTo>
                  <a:cubicBezTo>
                    <a:pt x="143" y="20"/>
                    <a:pt x="174" y="28"/>
                    <a:pt x="205" y="34"/>
                  </a:cubicBezTo>
                  <a:cubicBezTo>
                    <a:pt x="334" y="61"/>
                    <a:pt x="514" y="116"/>
                    <a:pt x="711" y="208"/>
                  </a:cubicBezTo>
                  <a:cubicBezTo>
                    <a:pt x="813" y="256"/>
                    <a:pt x="915" y="317"/>
                    <a:pt x="1021" y="388"/>
                  </a:cubicBezTo>
                  <a:cubicBezTo>
                    <a:pt x="1123" y="460"/>
                    <a:pt x="1225" y="541"/>
                    <a:pt x="1320" y="637"/>
                  </a:cubicBezTo>
                  <a:cubicBezTo>
                    <a:pt x="1419" y="732"/>
                    <a:pt x="1507" y="841"/>
                    <a:pt x="1588" y="956"/>
                  </a:cubicBezTo>
                  <a:cubicBezTo>
                    <a:pt x="1667" y="1075"/>
                    <a:pt x="1745" y="1212"/>
                    <a:pt x="1861" y="1334"/>
                  </a:cubicBezTo>
                  <a:cubicBezTo>
                    <a:pt x="1976" y="1453"/>
                    <a:pt x="2123" y="1551"/>
                    <a:pt x="2279" y="1603"/>
                  </a:cubicBezTo>
                  <a:cubicBezTo>
                    <a:pt x="2368" y="1630"/>
                    <a:pt x="2460" y="1645"/>
                    <a:pt x="2550" y="1645"/>
                  </a:cubicBezTo>
                  <a:cubicBezTo>
                    <a:pt x="2626" y="1645"/>
                    <a:pt x="2701" y="1634"/>
                    <a:pt x="2772" y="1612"/>
                  </a:cubicBezTo>
                  <a:cubicBezTo>
                    <a:pt x="2851" y="1592"/>
                    <a:pt x="2926" y="1555"/>
                    <a:pt x="2990" y="1507"/>
                  </a:cubicBezTo>
                  <a:cubicBezTo>
                    <a:pt x="3055" y="1460"/>
                    <a:pt x="3109" y="1399"/>
                    <a:pt x="3150" y="1334"/>
                  </a:cubicBezTo>
                  <a:cubicBezTo>
                    <a:pt x="3225" y="1198"/>
                    <a:pt x="3246" y="1052"/>
                    <a:pt x="3218" y="926"/>
                  </a:cubicBezTo>
                  <a:cubicBezTo>
                    <a:pt x="3194" y="796"/>
                    <a:pt x="3116" y="691"/>
                    <a:pt x="3024" y="640"/>
                  </a:cubicBezTo>
                  <a:cubicBezTo>
                    <a:pt x="2969" y="606"/>
                    <a:pt x="2909" y="590"/>
                    <a:pt x="2856" y="590"/>
                  </a:cubicBezTo>
                  <a:cubicBezTo>
                    <a:pt x="2824" y="590"/>
                    <a:pt x="2794" y="596"/>
                    <a:pt x="2769" y="606"/>
                  </a:cubicBezTo>
                  <a:cubicBezTo>
                    <a:pt x="2701" y="633"/>
                    <a:pt x="2667" y="681"/>
                    <a:pt x="2650" y="711"/>
                  </a:cubicBezTo>
                  <a:cubicBezTo>
                    <a:pt x="2643" y="728"/>
                    <a:pt x="2640" y="742"/>
                    <a:pt x="2637" y="752"/>
                  </a:cubicBezTo>
                  <a:cubicBezTo>
                    <a:pt x="2637" y="759"/>
                    <a:pt x="2633" y="766"/>
                    <a:pt x="2633" y="766"/>
                  </a:cubicBezTo>
                  <a:cubicBezTo>
                    <a:pt x="2633" y="766"/>
                    <a:pt x="2637" y="763"/>
                    <a:pt x="2640" y="752"/>
                  </a:cubicBezTo>
                  <a:cubicBezTo>
                    <a:pt x="2643" y="745"/>
                    <a:pt x="2650" y="732"/>
                    <a:pt x="2660" y="718"/>
                  </a:cubicBezTo>
                  <a:cubicBezTo>
                    <a:pt x="2681" y="691"/>
                    <a:pt x="2722" y="657"/>
                    <a:pt x="2783" y="647"/>
                  </a:cubicBezTo>
                  <a:cubicBezTo>
                    <a:pt x="2794" y="644"/>
                    <a:pt x="2805" y="643"/>
                    <a:pt x="2816" y="643"/>
                  </a:cubicBezTo>
                  <a:cubicBezTo>
                    <a:pt x="2868" y="643"/>
                    <a:pt x="2926" y="667"/>
                    <a:pt x="2973" y="711"/>
                  </a:cubicBezTo>
                  <a:cubicBezTo>
                    <a:pt x="3034" y="766"/>
                    <a:pt x="3075" y="847"/>
                    <a:pt x="3082" y="946"/>
                  </a:cubicBezTo>
                  <a:cubicBezTo>
                    <a:pt x="3089" y="1041"/>
                    <a:pt x="3062" y="1150"/>
                    <a:pt x="2997" y="1235"/>
                  </a:cubicBezTo>
                  <a:cubicBezTo>
                    <a:pt x="2963" y="1276"/>
                    <a:pt x="2926" y="1310"/>
                    <a:pt x="2878" y="1341"/>
                  </a:cubicBezTo>
                  <a:cubicBezTo>
                    <a:pt x="2827" y="1372"/>
                    <a:pt x="2776" y="1392"/>
                    <a:pt x="2718" y="1405"/>
                  </a:cubicBezTo>
                  <a:cubicBezTo>
                    <a:pt x="2674" y="1416"/>
                    <a:pt x="2626" y="1420"/>
                    <a:pt x="2578" y="1420"/>
                  </a:cubicBezTo>
                  <a:cubicBezTo>
                    <a:pt x="2563" y="1420"/>
                    <a:pt x="2549" y="1420"/>
                    <a:pt x="2535" y="1419"/>
                  </a:cubicBezTo>
                  <a:cubicBezTo>
                    <a:pt x="2473" y="1419"/>
                    <a:pt x="2409" y="1408"/>
                    <a:pt x="2348" y="1388"/>
                  </a:cubicBezTo>
                  <a:cubicBezTo>
                    <a:pt x="2225" y="1351"/>
                    <a:pt x="2106" y="1283"/>
                    <a:pt x="2014" y="1184"/>
                  </a:cubicBezTo>
                  <a:cubicBezTo>
                    <a:pt x="1922" y="1089"/>
                    <a:pt x="1844" y="963"/>
                    <a:pt x="1752" y="841"/>
                  </a:cubicBezTo>
                  <a:cubicBezTo>
                    <a:pt x="1660" y="714"/>
                    <a:pt x="1555" y="603"/>
                    <a:pt x="1442" y="504"/>
                  </a:cubicBezTo>
                  <a:cubicBezTo>
                    <a:pt x="1334" y="408"/>
                    <a:pt x="1214" y="327"/>
                    <a:pt x="1095" y="262"/>
                  </a:cubicBezTo>
                  <a:cubicBezTo>
                    <a:pt x="980" y="201"/>
                    <a:pt x="864" y="147"/>
                    <a:pt x="752" y="109"/>
                  </a:cubicBezTo>
                  <a:cubicBezTo>
                    <a:pt x="534" y="31"/>
                    <a:pt x="340" y="11"/>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8"/>
            <p:cNvSpPr/>
            <p:nvPr/>
          </p:nvSpPr>
          <p:spPr>
            <a:xfrm>
              <a:off x="866552" y="451880"/>
              <a:ext cx="73401" cy="85912"/>
            </a:xfrm>
            <a:custGeom>
              <a:avLst/>
              <a:gdLst/>
              <a:ahLst/>
              <a:cxnLst/>
              <a:rect l="l" t="t" r="r" b="b"/>
              <a:pathLst>
                <a:path w="1672" h="1957" extrusionOk="0">
                  <a:moveTo>
                    <a:pt x="1" y="0"/>
                  </a:moveTo>
                  <a:cubicBezTo>
                    <a:pt x="1" y="0"/>
                    <a:pt x="15" y="7"/>
                    <a:pt x="35" y="27"/>
                  </a:cubicBezTo>
                  <a:cubicBezTo>
                    <a:pt x="51" y="44"/>
                    <a:pt x="82" y="71"/>
                    <a:pt x="113" y="112"/>
                  </a:cubicBezTo>
                  <a:cubicBezTo>
                    <a:pt x="178" y="187"/>
                    <a:pt x="260" y="310"/>
                    <a:pt x="313" y="470"/>
                  </a:cubicBezTo>
                  <a:cubicBezTo>
                    <a:pt x="341" y="548"/>
                    <a:pt x="365" y="633"/>
                    <a:pt x="378" y="732"/>
                  </a:cubicBezTo>
                  <a:cubicBezTo>
                    <a:pt x="392" y="826"/>
                    <a:pt x="402" y="928"/>
                    <a:pt x="419" y="1038"/>
                  </a:cubicBezTo>
                  <a:cubicBezTo>
                    <a:pt x="436" y="1146"/>
                    <a:pt x="453" y="1262"/>
                    <a:pt x="494" y="1381"/>
                  </a:cubicBezTo>
                  <a:cubicBezTo>
                    <a:pt x="531" y="1497"/>
                    <a:pt x="593" y="1613"/>
                    <a:pt x="674" y="1715"/>
                  </a:cubicBezTo>
                  <a:cubicBezTo>
                    <a:pt x="759" y="1813"/>
                    <a:pt x="872" y="1902"/>
                    <a:pt x="1007" y="1939"/>
                  </a:cubicBezTo>
                  <a:cubicBezTo>
                    <a:pt x="1028" y="1942"/>
                    <a:pt x="1045" y="1946"/>
                    <a:pt x="1062" y="1949"/>
                  </a:cubicBezTo>
                  <a:lnTo>
                    <a:pt x="1113" y="1956"/>
                  </a:lnTo>
                  <a:cubicBezTo>
                    <a:pt x="1147" y="1956"/>
                    <a:pt x="1185" y="1956"/>
                    <a:pt x="1219" y="1949"/>
                  </a:cubicBezTo>
                  <a:cubicBezTo>
                    <a:pt x="1290" y="1939"/>
                    <a:pt x="1354" y="1915"/>
                    <a:pt x="1409" y="1881"/>
                  </a:cubicBezTo>
                  <a:cubicBezTo>
                    <a:pt x="1525" y="1813"/>
                    <a:pt x="1610" y="1707"/>
                    <a:pt x="1647" y="1592"/>
                  </a:cubicBezTo>
                  <a:cubicBezTo>
                    <a:pt x="1664" y="1534"/>
                    <a:pt x="1671" y="1476"/>
                    <a:pt x="1671" y="1418"/>
                  </a:cubicBezTo>
                  <a:cubicBezTo>
                    <a:pt x="1668" y="1360"/>
                    <a:pt x="1654" y="1306"/>
                    <a:pt x="1630" y="1258"/>
                  </a:cubicBezTo>
                  <a:cubicBezTo>
                    <a:pt x="1607" y="1211"/>
                    <a:pt x="1569" y="1170"/>
                    <a:pt x="1525" y="1143"/>
                  </a:cubicBezTo>
                  <a:cubicBezTo>
                    <a:pt x="1489" y="1121"/>
                    <a:pt x="1449" y="1110"/>
                    <a:pt x="1412" y="1110"/>
                  </a:cubicBezTo>
                  <a:cubicBezTo>
                    <a:pt x="1403" y="1110"/>
                    <a:pt x="1394" y="1111"/>
                    <a:pt x="1385" y="1112"/>
                  </a:cubicBezTo>
                  <a:cubicBezTo>
                    <a:pt x="1341" y="1119"/>
                    <a:pt x="1304" y="1140"/>
                    <a:pt x="1276" y="1160"/>
                  </a:cubicBezTo>
                  <a:cubicBezTo>
                    <a:pt x="1249" y="1184"/>
                    <a:pt x="1229" y="1204"/>
                    <a:pt x="1215" y="1225"/>
                  </a:cubicBezTo>
                  <a:cubicBezTo>
                    <a:pt x="1181" y="1269"/>
                    <a:pt x="1167" y="1306"/>
                    <a:pt x="1153" y="1330"/>
                  </a:cubicBezTo>
                  <a:cubicBezTo>
                    <a:pt x="1140" y="1357"/>
                    <a:pt x="1137" y="1371"/>
                    <a:pt x="1137" y="1371"/>
                  </a:cubicBezTo>
                  <a:cubicBezTo>
                    <a:pt x="1137" y="1371"/>
                    <a:pt x="1144" y="1357"/>
                    <a:pt x="1161" y="1337"/>
                  </a:cubicBezTo>
                  <a:cubicBezTo>
                    <a:pt x="1181" y="1316"/>
                    <a:pt x="1208" y="1286"/>
                    <a:pt x="1246" y="1255"/>
                  </a:cubicBezTo>
                  <a:cubicBezTo>
                    <a:pt x="1278" y="1226"/>
                    <a:pt x="1329" y="1197"/>
                    <a:pt x="1381" y="1197"/>
                  </a:cubicBezTo>
                  <a:cubicBezTo>
                    <a:pt x="1383" y="1197"/>
                    <a:pt x="1386" y="1197"/>
                    <a:pt x="1389" y="1197"/>
                  </a:cubicBezTo>
                  <a:cubicBezTo>
                    <a:pt x="1416" y="1201"/>
                    <a:pt x="1439" y="1214"/>
                    <a:pt x="1460" y="1235"/>
                  </a:cubicBezTo>
                  <a:cubicBezTo>
                    <a:pt x="1477" y="1252"/>
                    <a:pt x="1494" y="1279"/>
                    <a:pt x="1505" y="1313"/>
                  </a:cubicBezTo>
                  <a:cubicBezTo>
                    <a:pt x="1514" y="1344"/>
                    <a:pt x="1518" y="1381"/>
                    <a:pt x="1514" y="1418"/>
                  </a:cubicBezTo>
                  <a:cubicBezTo>
                    <a:pt x="1511" y="1452"/>
                    <a:pt x="1497" y="1490"/>
                    <a:pt x="1480" y="1528"/>
                  </a:cubicBezTo>
                  <a:cubicBezTo>
                    <a:pt x="1439" y="1595"/>
                    <a:pt x="1382" y="1657"/>
                    <a:pt x="1307" y="1701"/>
                  </a:cubicBezTo>
                  <a:cubicBezTo>
                    <a:pt x="1269" y="1721"/>
                    <a:pt x="1229" y="1735"/>
                    <a:pt x="1188" y="1741"/>
                  </a:cubicBezTo>
                  <a:cubicBezTo>
                    <a:pt x="1174" y="1741"/>
                    <a:pt x="1161" y="1743"/>
                    <a:pt x="1147" y="1743"/>
                  </a:cubicBezTo>
                  <a:cubicBezTo>
                    <a:pt x="1140" y="1743"/>
                    <a:pt x="1133" y="1743"/>
                    <a:pt x="1127" y="1741"/>
                  </a:cubicBezTo>
                  <a:lnTo>
                    <a:pt x="1092" y="1738"/>
                  </a:lnTo>
                  <a:cubicBezTo>
                    <a:pt x="1082" y="1738"/>
                    <a:pt x="1072" y="1735"/>
                    <a:pt x="1062" y="1732"/>
                  </a:cubicBezTo>
                  <a:cubicBezTo>
                    <a:pt x="977" y="1711"/>
                    <a:pt x="896" y="1657"/>
                    <a:pt x="827" y="1581"/>
                  </a:cubicBezTo>
                  <a:cubicBezTo>
                    <a:pt x="759" y="1507"/>
                    <a:pt x="704" y="1415"/>
                    <a:pt x="668" y="1316"/>
                  </a:cubicBezTo>
                  <a:cubicBezTo>
                    <a:pt x="630" y="1221"/>
                    <a:pt x="607" y="1112"/>
                    <a:pt x="582" y="1010"/>
                  </a:cubicBezTo>
                  <a:cubicBezTo>
                    <a:pt x="538" y="799"/>
                    <a:pt x="491" y="589"/>
                    <a:pt x="402" y="429"/>
                  </a:cubicBezTo>
                  <a:cubicBezTo>
                    <a:pt x="317" y="269"/>
                    <a:pt x="208" y="163"/>
                    <a:pt x="130" y="95"/>
                  </a:cubicBezTo>
                  <a:cubicBezTo>
                    <a:pt x="89" y="61"/>
                    <a:pt x="59" y="38"/>
                    <a:pt x="35" y="24"/>
                  </a:cubicBezTo>
                  <a:cubicBezTo>
                    <a:pt x="15"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a:off x="899873" y="410833"/>
              <a:ext cx="36174" cy="41222"/>
            </a:xfrm>
            <a:custGeom>
              <a:avLst/>
              <a:gdLst/>
              <a:ahLst/>
              <a:cxnLst/>
              <a:rect l="l" t="t" r="r" b="b"/>
              <a:pathLst>
                <a:path w="824" h="939" extrusionOk="0">
                  <a:moveTo>
                    <a:pt x="467" y="1"/>
                  </a:moveTo>
                  <a:cubicBezTo>
                    <a:pt x="455" y="1"/>
                    <a:pt x="442" y="1"/>
                    <a:pt x="429" y="3"/>
                  </a:cubicBezTo>
                  <a:cubicBezTo>
                    <a:pt x="368" y="9"/>
                    <a:pt x="306" y="26"/>
                    <a:pt x="248" y="61"/>
                  </a:cubicBezTo>
                  <a:cubicBezTo>
                    <a:pt x="187" y="95"/>
                    <a:pt x="137" y="146"/>
                    <a:pt x="99" y="204"/>
                  </a:cubicBezTo>
                  <a:cubicBezTo>
                    <a:pt x="58" y="262"/>
                    <a:pt x="34" y="326"/>
                    <a:pt x="14" y="394"/>
                  </a:cubicBezTo>
                  <a:cubicBezTo>
                    <a:pt x="0" y="462"/>
                    <a:pt x="0" y="533"/>
                    <a:pt x="11" y="601"/>
                  </a:cubicBezTo>
                  <a:cubicBezTo>
                    <a:pt x="24" y="670"/>
                    <a:pt x="52" y="734"/>
                    <a:pt x="92" y="789"/>
                  </a:cubicBezTo>
                  <a:cubicBezTo>
                    <a:pt x="133" y="843"/>
                    <a:pt x="184" y="884"/>
                    <a:pt x="242" y="911"/>
                  </a:cubicBezTo>
                  <a:cubicBezTo>
                    <a:pt x="269" y="921"/>
                    <a:pt x="300" y="932"/>
                    <a:pt x="330" y="935"/>
                  </a:cubicBezTo>
                  <a:cubicBezTo>
                    <a:pt x="346" y="937"/>
                    <a:pt x="363" y="939"/>
                    <a:pt x="379" y="939"/>
                  </a:cubicBezTo>
                  <a:cubicBezTo>
                    <a:pt x="392" y="939"/>
                    <a:pt x="404" y="938"/>
                    <a:pt x="415" y="935"/>
                  </a:cubicBezTo>
                  <a:cubicBezTo>
                    <a:pt x="466" y="928"/>
                    <a:pt x="507" y="904"/>
                    <a:pt x="537" y="877"/>
                  </a:cubicBezTo>
                  <a:cubicBezTo>
                    <a:pt x="568" y="850"/>
                    <a:pt x="586" y="822"/>
                    <a:pt x="599" y="799"/>
                  </a:cubicBezTo>
                  <a:cubicBezTo>
                    <a:pt x="609" y="772"/>
                    <a:pt x="609" y="751"/>
                    <a:pt x="612" y="738"/>
                  </a:cubicBezTo>
                  <a:lnTo>
                    <a:pt x="612" y="720"/>
                  </a:lnTo>
                  <a:cubicBezTo>
                    <a:pt x="612" y="720"/>
                    <a:pt x="612" y="720"/>
                    <a:pt x="612" y="720"/>
                  </a:cubicBezTo>
                  <a:cubicBezTo>
                    <a:pt x="608" y="720"/>
                    <a:pt x="601" y="749"/>
                    <a:pt x="565" y="772"/>
                  </a:cubicBezTo>
                  <a:cubicBezTo>
                    <a:pt x="548" y="785"/>
                    <a:pt x="524" y="795"/>
                    <a:pt x="497" y="799"/>
                  </a:cubicBezTo>
                  <a:cubicBezTo>
                    <a:pt x="487" y="800"/>
                    <a:pt x="476" y="801"/>
                    <a:pt x="466" y="801"/>
                  </a:cubicBezTo>
                  <a:cubicBezTo>
                    <a:pt x="448" y="801"/>
                    <a:pt x="429" y="798"/>
                    <a:pt x="412" y="792"/>
                  </a:cubicBezTo>
                  <a:cubicBezTo>
                    <a:pt x="399" y="789"/>
                    <a:pt x="388" y="785"/>
                    <a:pt x="378" y="775"/>
                  </a:cubicBezTo>
                  <a:cubicBezTo>
                    <a:pt x="364" y="769"/>
                    <a:pt x="354" y="758"/>
                    <a:pt x="344" y="748"/>
                  </a:cubicBezTo>
                  <a:cubicBezTo>
                    <a:pt x="323" y="724"/>
                    <a:pt x="306" y="697"/>
                    <a:pt x="297" y="667"/>
                  </a:cubicBezTo>
                  <a:cubicBezTo>
                    <a:pt x="283" y="632"/>
                    <a:pt x="276" y="601"/>
                    <a:pt x="276" y="564"/>
                  </a:cubicBezTo>
                  <a:cubicBezTo>
                    <a:pt x="272" y="530"/>
                    <a:pt x="279" y="496"/>
                    <a:pt x="289" y="458"/>
                  </a:cubicBezTo>
                  <a:cubicBezTo>
                    <a:pt x="297" y="425"/>
                    <a:pt x="313" y="391"/>
                    <a:pt x="333" y="364"/>
                  </a:cubicBezTo>
                  <a:cubicBezTo>
                    <a:pt x="354" y="336"/>
                    <a:pt x="378" y="309"/>
                    <a:pt x="402" y="289"/>
                  </a:cubicBezTo>
                  <a:cubicBezTo>
                    <a:pt x="449" y="251"/>
                    <a:pt x="510" y="213"/>
                    <a:pt x="575" y="204"/>
                  </a:cubicBezTo>
                  <a:cubicBezTo>
                    <a:pt x="609" y="197"/>
                    <a:pt x="639" y="193"/>
                    <a:pt x="670" y="186"/>
                  </a:cubicBezTo>
                  <a:cubicBezTo>
                    <a:pt x="678" y="186"/>
                    <a:pt x="687" y="185"/>
                    <a:pt x="695" y="185"/>
                  </a:cubicBezTo>
                  <a:cubicBezTo>
                    <a:pt x="715" y="185"/>
                    <a:pt x="734" y="187"/>
                    <a:pt x="749" y="190"/>
                  </a:cubicBezTo>
                  <a:cubicBezTo>
                    <a:pt x="772" y="190"/>
                    <a:pt x="793" y="193"/>
                    <a:pt x="803" y="197"/>
                  </a:cubicBezTo>
                  <a:cubicBezTo>
                    <a:pt x="817" y="200"/>
                    <a:pt x="823" y="204"/>
                    <a:pt x="823" y="204"/>
                  </a:cubicBezTo>
                  <a:cubicBezTo>
                    <a:pt x="823" y="204"/>
                    <a:pt x="820" y="197"/>
                    <a:pt x="813" y="183"/>
                  </a:cubicBezTo>
                  <a:cubicBezTo>
                    <a:pt x="807" y="173"/>
                    <a:pt x="796" y="156"/>
                    <a:pt x="779" y="136"/>
                  </a:cubicBezTo>
                  <a:cubicBezTo>
                    <a:pt x="762" y="115"/>
                    <a:pt x="738" y="91"/>
                    <a:pt x="708" y="71"/>
                  </a:cubicBezTo>
                  <a:cubicBezTo>
                    <a:pt x="677" y="47"/>
                    <a:pt x="636" y="26"/>
                    <a:pt x="589" y="17"/>
                  </a:cubicBezTo>
                  <a:cubicBezTo>
                    <a:pt x="552" y="8"/>
                    <a:pt x="511"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p:cNvSpPr/>
            <p:nvPr/>
          </p:nvSpPr>
          <p:spPr>
            <a:xfrm>
              <a:off x="900883" y="491874"/>
              <a:ext cx="25769" cy="29940"/>
            </a:xfrm>
            <a:custGeom>
              <a:avLst/>
              <a:gdLst/>
              <a:ahLst/>
              <a:cxnLst/>
              <a:rect l="l" t="t" r="r" b="b"/>
              <a:pathLst>
                <a:path w="587" h="682" extrusionOk="0">
                  <a:moveTo>
                    <a:pt x="289" y="0"/>
                  </a:moveTo>
                  <a:cubicBezTo>
                    <a:pt x="247" y="0"/>
                    <a:pt x="201" y="9"/>
                    <a:pt x="154" y="34"/>
                  </a:cubicBezTo>
                  <a:cubicBezTo>
                    <a:pt x="127" y="48"/>
                    <a:pt x="103" y="66"/>
                    <a:pt x="79" y="92"/>
                  </a:cubicBezTo>
                  <a:cubicBezTo>
                    <a:pt x="56" y="116"/>
                    <a:pt x="38" y="147"/>
                    <a:pt x="25" y="177"/>
                  </a:cubicBezTo>
                  <a:cubicBezTo>
                    <a:pt x="1" y="242"/>
                    <a:pt x="1" y="306"/>
                    <a:pt x="8" y="361"/>
                  </a:cubicBezTo>
                  <a:cubicBezTo>
                    <a:pt x="18" y="416"/>
                    <a:pt x="38" y="463"/>
                    <a:pt x="65" y="507"/>
                  </a:cubicBezTo>
                  <a:cubicBezTo>
                    <a:pt x="93" y="548"/>
                    <a:pt x="123" y="589"/>
                    <a:pt x="164" y="617"/>
                  </a:cubicBezTo>
                  <a:cubicBezTo>
                    <a:pt x="205" y="647"/>
                    <a:pt x="253" y="667"/>
                    <a:pt x="297" y="674"/>
                  </a:cubicBezTo>
                  <a:cubicBezTo>
                    <a:pt x="321" y="678"/>
                    <a:pt x="345" y="681"/>
                    <a:pt x="365" y="681"/>
                  </a:cubicBezTo>
                  <a:cubicBezTo>
                    <a:pt x="389" y="678"/>
                    <a:pt x="409" y="674"/>
                    <a:pt x="426" y="670"/>
                  </a:cubicBezTo>
                  <a:cubicBezTo>
                    <a:pt x="464" y="661"/>
                    <a:pt x="494" y="644"/>
                    <a:pt x="514" y="623"/>
                  </a:cubicBezTo>
                  <a:cubicBezTo>
                    <a:pt x="535" y="603"/>
                    <a:pt x="552" y="582"/>
                    <a:pt x="559" y="565"/>
                  </a:cubicBezTo>
                  <a:cubicBezTo>
                    <a:pt x="569" y="545"/>
                    <a:pt x="572" y="531"/>
                    <a:pt x="572" y="521"/>
                  </a:cubicBezTo>
                  <a:cubicBezTo>
                    <a:pt x="572" y="511"/>
                    <a:pt x="576" y="507"/>
                    <a:pt x="576" y="507"/>
                  </a:cubicBezTo>
                  <a:lnTo>
                    <a:pt x="576" y="507"/>
                  </a:lnTo>
                  <a:cubicBezTo>
                    <a:pt x="576" y="507"/>
                    <a:pt x="572" y="511"/>
                    <a:pt x="563" y="518"/>
                  </a:cubicBezTo>
                  <a:cubicBezTo>
                    <a:pt x="555" y="521"/>
                    <a:pt x="545" y="528"/>
                    <a:pt x="528" y="531"/>
                  </a:cubicBezTo>
                  <a:cubicBezTo>
                    <a:pt x="516" y="537"/>
                    <a:pt x="501" y="540"/>
                    <a:pt x="485" y="540"/>
                  </a:cubicBezTo>
                  <a:cubicBezTo>
                    <a:pt x="464" y="540"/>
                    <a:pt x="441" y="535"/>
                    <a:pt x="420" y="528"/>
                  </a:cubicBezTo>
                  <a:cubicBezTo>
                    <a:pt x="379" y="518"/>
                    <a:pt x="358" y="480"/>
                    <a:pt x="338" y="443"/>
                  </a:cubicBezTo>
                  <a:cubicBezTo>
                    <a:pt x="327" y="422"/>
                    <a:pt x="318" y="402"/>
                    <a:pt x="310" y="378"/>
                  </a:cubicBezTo>
                  <a:cubicBezTo>
                    <a:pt x="304" y="358"/>
                    <a:pt x="297" y="334"/>
                    <a:pt x="297" y="314"/>
                  </a:cubicBezTo>
                  <a:cubicBezTo>
                    <a:pt x="294" y="297"/>
                    <a:pt x="294" y="283"/>
                    <a:pt x="297" y="279"/>
                  </a:cubicBezTo>
                  <a:cubicBezTo>
                    <a:pt x="297" y="273"/>
                    <a:pt x="294" y="273"/>
                    <a:pt x="300" y="259"/>
                  </a:cubicBezTo>
                  <a:cubicBezTo>
                    <a:pt x="307" y="252"/>
                    <a:pt x="318" y="239"/>
                    <a:pt x="335" y="229"/>
                  </a:cubicBezTo>
                  <a:cubicBezTo>
                    <a:pt x="345" y="221"/>
                    <a:pt x="355" y="218"/>
                    <a:pt x="362" y="212"/>
                  </a:cubicBezTo>
                  <a:cubicBezTo>
                    <a:pt x="371" y="208"/>
                    <a:pt x="385" y="204"/>
                    <a:pt x="396" y="204"/>
                  </a:cubicBezTo>
                  <a:cubicBezTo>
                    <a:pt x="433" y="196"/>
                    <a:pt x="478" y="187"/>
                    <a:pt x="511" y="187"/>
                  </a:cubicBezTo>
                  <a:cubicBezTo>
                    <a:pt x="517" y="187"/>
                    <a:pt x="523" y="187"/>
                    <a:pt x="528" y="188"/>
                  </a:cubicBezTo>
                  <a:cubicBezTo>
                    <a:pt x="566" y="181"/>
                    <a:pt x="586" y="181"/>
                    <a:pt x="586" y="181"/>
                  </a:cubicBezTo>
                  <a:cubicBezTo>
                    <a:pt x="586" y="181"/>
                    <a:pt x="572" y="163"/>
                    <a:pt x="552" y="133"/>
                  </a:cubicBezTo>
                  <a:cubicBezTo>
                    <a:pt x="525" y="110"/>
                    <a:pt x="491" y="58"/>
                    <a:pt x="426" y="31"/>
                  </a:cubicBezTo>
                  <a:cubicBezTo>
                    <a:pt x="391" y="16"/>
                    <a:pt x="344"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8"/>
            <p:cNvSpPr/>
            <p:nvPr/>
          </p:nvSpPr>
          <p:spPr>
            <a:xfrm>
              <a:off x="869537" y="547145"/>
              <a:ext cx="35471" cy="66991"/>
            </a:xfrm>
            <a:custGeom>
              <a:avLst/>
              <a:gdLst/>
              <a:ahLst/>
              <a:cxnLst/>
              <a:rect l="l" t="t" r="r" b="b"/>
              <a:pathLst>
                <a:path w="808" h="1526" extrusionOk="0">
                  <a:moveTo>
                    <a:pt x="539" y="0"/>
                  </a:moveTo>
                  <a:cubicBezTo>
                    <a:pt x="490" y="3"/>
                    <a:pt x="432" y="11"/>
                    <a:pt x="378" y="38"/>
                  </a:cubicBezTo>
                  <a:cubicBezTo>
                    <a:pt x="324" y="61"/>
                    <a:pt x="266" y="96"/>
                    <a:pt x="212" y="140"/>
                  </a:cubicBezTo>
                  <a:cubicBezTo>
                    <a:pt x="157" y="184"/>
                    <a:pt x="103" y="242"/>
                    <a:pt x="69" y="313"/>
                  </a:cubicBezTo>
                  <a:cubicBezTo>
                    <a:pt x="35" y="385"/>
                    <a:pt x="11" y="470"/>
                    <a:pt x="4" y="548"/>
                  </a:cubicBezTo>
                  <a:cubicBezTo>
                    <a:pt x="4" y="568"/>
                    <a:pt x="0" y="589"/>
                    <a:pt x="4" y="609"/>
                  </a:cubicBezTo>
                  <a:lnTo>
                    <a:pt x="4" y="636"/>
                  </a:lnTo>
                  <a:cubicBezTo>
                    <a:pt x="4" y="647"/>
                    <a:pt x="8" y="656"/>
                    <a:pt x="8" y="667"/>
                  </a:cubicBezTo>
                  <a:cubicBezTo>
                    <a:pt x="8" y="688"/>
                    <a:pt x="8" y="708"/>
                    <a:pt x="11" y="728"/>
                  </a:cubicBezTo>
                  <a:cubicBezTo>
                    <a:pt x="14" y="745"/>
                    <a:pt x="18" y="766"/>
                    <a:pt x="21" y="786"/>
                  </a:cubicBezTo>
                  <a:cubicBezTo>
                    <a:pt x="55" y="939"/>
                    <a:pt x="113" y="1075"/>
                    <a:pt x="195" y="1187"/>
                  </a:cubicBezTo>
                  <a:cubicBezTo>
                    <a:pt x="276" y="1300"/>
                    <a:pt x="375" y="1385"/>
                    <a:pt x="467" y="1443"/>
                  </a:cubicBezTo>
                  <a:cubicBezTo>
                    <a:pt x="511" y="1473"/>
                    <a:pt x="559" y="1493"/>
                    <a:pt x="600" y="1504"/>
                  </a:cubicBezTo>
                  <a:cubicBezTo>
                    <a:pt x="644" y="1517"/>
                    <a:pt x="681" y="1521"/>
                    <a:pt x="712" y="1524"/>
                  </a:cubicBezTo>
                  <a:cubicBezTo>
                    <a:pt x="721" y="1525"/>
                    <a:pt x="729" y="1526"/>
                    <a:pt x="737" y="1526"/>
                  </a:cubicBezTo>
                  <a:cubicBezTo>
                    <a:pt x="756" y="1526"/>
                    <a:pt x="771" y="1523"/>
                    <a:pt x="783" y="1521"/>
                  </a:cubicBezTo>
                  <a:lnTo>
                    <a:pt x="807" y="1521"/>
                  </a:lnTo>
                  <a:cubicBezTo>
                    <a:pt x="807" y="1521"/>
                    <a:pt x="796" y="1517"/>
                    <a:pt x="783" y="1514"/>
                  </a:cubicBezTo>
                  <a:cubicBezTo>
                    <a:pt x="770" y="1510"/>
                    <a:pt x="746" y="1501"/>
                    <a:pt x="722" y="1490"/>
                  </a:cubicBezTo>
                  <a:cubicBezTo>
                    <a:pt x="667" y="1466"/>
                    <a:pt x="606" y="1412"/>
                    <a:pt x="548" y="1344"/>
                  </a:cubicBezTo>
                  <a:cubicBezTo>
                    <a:pt x="487" y="1276"/>
                    <a:pt x="436" y="1177"/>
                    <a:pt x="392" y="1075"/>
                  </a:cubicBezTo>
                  <a:cubicBezTo>
                    <a:pt x="347" y="973"/>
                    <a:pt x="307" y="861"/>
                    <a:pt x="310" y="749"/>
                  </a:cubicBezTo>
                  <a:lnTo>
                    <a:pt x="310" y="708"/>
                  </a:lnTo>
                  <a:lnTo>
                    <a:pt x="310" y="667"/>
                  </a:lnTo>
                  <a:cubicBezTo>
                    <a:pt x="310" y="653"/>
                    <a:pt x="314" y="639"/>
                    <a:pt x="317" y="630"/>
                  </a:cubicBezTo>
                  <a:cubicBezTo>
                    <a:pt x="321" y="616"/>
                    <a:pt x="324" y="603"/>
                    <a:pt x="327" y="592"/>
                  </a:cubicBezTo>
                  <a:cubicBezTo>
                    <a:pt x="341" y="541"/>
                    <a:pt x="351" y="501"/>
                    <a:pt x="368" y="460"/>
                  </a:cubicBezTo>
                  <a:lnTo>
                    <a:pt x="399" y="399"/>
                  </a:lnTo>
                  <a:cubicBezTo>
                    <a:pt x="402" y="388"/>
                    <a:pt x="409" y="378"/>
                    <a:pt x="412" y="367"/>
                  </a:cubicBezTo>
                  <a:cubicBezTo>
                    <a:pt x="419" y="358"/>
                    <a:pt x="423" y="347"/>
                    <a:pt x="429" y="337"/>
                  </a:cubicBezTo>
                  <a:cubicBezTo>
                    <a:pt x="450" y="296"/>
                    <a:pt x="473" y="262"/>
                    <a:pt x="504" y="231"/>
                  </a:cubicBezTo>
                  <a:cubicBezTo>
                    <a:pt x="531" y="204"/>
                    <a:pt x="562" y="181"/>
                    <a:pt x="589" y="154"/>
                  </a:cubicBezTo>
                  <a:cubicBezTo>
                    <a:pt x="603" y="140"/>
                    <a:pt x="616" y="129"/>
                    <a:pt x="630" y="119"/>
                  </a:cubicBezTo>
                  <a:cubicBezTo>
                    <a:pt x="644" y="113"/>
                    <a:pt x="657" y="102"/>
                    <a:pt x="671" y="99"/>
                  </a:cubicBezTo>
                  <a:cubicBezTo>
                    <a:pt x="685" y="88"/>
                    <a:pt x="694" y="85"/>
                    <a:pt x="705" y="78"/>
                  </a:cubicBezTo>
                  <a:cubicBezTo>
                    <a:pt x="715" y="75"/>
                    <a:pt x="725" y="72"/>
                    <a:pt x="732" y="68"/>
                  </a:cubicBezTo>
                  <a:cubicBezTo>
                    <a:pt x="749" y="61"/>
                    <a:pt x="756" y="58"/>
                    <a:pt x="756" y="58"/>
                  </a:cubicBezTo>
                  <a:cubicBezTo>
                    <a:pt x="756" y="58"/>
                    <a:pt x="749" y="55"/>
                    <a:pt x="735" y="47"/>
                  </a:cubicBezTo>
                  <a:cubicBezTo>
                    <a:pt x="725" y="41"/>
                    <a:pt x="718" y="38"/>
                    <a:pt x="705" y="31"/>
                  </a:cubicBezTo>
                  <a:cubicBezTo>
                    <a:pt x="691" y="27"/>
                    <a:pt x="677" y="21"/>
                    <a:pt x="664" y="17"/>
                  </a:cubicBezTo>
                  <a:cubicBezTo>
                    <a:pt x="647" y="14"/>
                    <a:pt x="630" y="11"/>
                    <a:pt x="606" y="7"/>
                  </a:cubicBezTo>
                  <a:cubicBezTo>
                    <a:pt x="586" y="3"/>
                    <a:pt x="565" y="3"/>
                    <a:pt x="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a:off x="575796" y="565056"/>
              <a:ext cx="42320" cy="44602"/>
            </a:xfrm>
            <a:custGeom>
              <a:avLst/>
              <a:gdLst/>
              <a:ahLst/>
              <a:cxnLst/>
              <a:rect l="l" t="t" r="r" b="b"/>
              <a:pathLst>
                <a:path w="964" h="1016" extrusionOk="0">
                  <a:moveTo>
                    <a:pt x="385" y="0"/>
                  </a:moveTo>
                  <a:cubicBezTo>
                    <a:pt x="324" y="0"/>
                    <a:pt x="256" y="17"/>
                    <a:pt x="195" y="52"/>
                  </a:cubicBezTo>
                  <a:cubicBezTo>
                    <a:pt x="160" y="72"/>
                    <a:pt x="133" y="96"/>
                    <a:pt x="106" y="123"/>
                  </a:cubicBezTo>
                  <a:cubicBezTo>
                    <a:pt x="82" y="150"/>
                    <a:pt x="58" y="187"/>
                    <a:pt x="45" y="222"/>
                  </a:cubicBezTo>
                  <a:cubicBezTo>
                    <a:pt x="11" y="293"/>
                    <a:pt x="0" y="374"/>
                    <a:pt x="4" y="449"/>
                  </a:cubicBezTo>
                  <a:cubicBezTo>
                    <a:pt x="8" y="524"/>
                    <a:pt x="25" y="599"/>
                    <a:pt x="55" y="667"/>
                  </a:cubicBezTo>
                  <a:cubicBezTo>
                    <a:pt x="119" y="800"/>
                    <a:pt x="225" y="909"/>
                    <a:pt x="351" y="963"/>
                  </a:cubicBezTo>
                  <a:cubicBezTo>
                    <a:pt x="413" y="994"/>
                    <a:pt x="477" y="1011"/>
                    <a:pt x="538" y="1014"/>
                  </a:cubicBezTo>
                  <a:cubicBezTo>
                    <a:pt x="549" y="1015"/>
                    <a:pt x="559" y="1015"/>
                    <a:pt x="570" y="1015"/>
                  </a:cubicBezTo>
                  <a:cubicBezTo>
                    <a:pt x="617" y="1015"/>
                    <a:pt x="662" y="1010"/>
                    <a:pt x="702" y="1004"/>
                  </a:cubicBezTo>
                  <a:cubicBezTo>
                    <a:pt x="749" y="997"/>
                    <a:pt x="793" y="977"/>
                    <a:pt x="827" y="956"/>
                  </a:cubicBezTo>
                  <a:cubicBezTo>
                    <a:pt x="862" y="936"/>
                    <a:pt x="885" y="912"/>
                    <a:pt x="909" y="895"/>
                  </a:cubicBezTo>
                  <a:cubicBezTo>
                    <a:pt x="926" y="875"/>
                    <a:pt x="939" y="858"/>
                    <a:pt x="950" y="848"/>
                  </a:cubicBezTo>
                  <a:cubicBezTo>
                    <a:pt x="956" y="837"/>
                    <a:pt x="964" y="831"/>
                    <a:pt x="964" y="831"/>
                  </a:cubicBezTo>
                  <a:lnTo>
                    <a:pt x="939" y="831"/>
                  </a:lnTo>
                  <a:cubicBezTo>
                    <a:pt x="926" y="831"/>
                    <a:pt x="906" y="831"/>
                    <a:pt x="882" y="823"/>
                  </a:cubicBezTo>
                  <a:cubicBezTo>
                    <a:pt x="857" y="823"/>
                    <a:pt x="831" y="817"/>
                    <a:pt x="800" y="810"/>
                  </a:cubicBezTo>
                  <a:cubicBezTo>
                    <a:pt x="769" y="800"/>
                    <a:pt x="735" y="787"/>
                    <a:pt x="705" y="779"/>
                  </a:cubicBezTo>
                  <a:cubicBezTo>
                    <a:pt x="674" y="769"/>
                    <a:pt x="640" y="752"/>
                    <a:pt x="609" y="735"/>
                  </a:cubicBezTo>
                  <a:cubicBezTo>
                    <a:pt x="582" y="715"/>
                    <a:pt x="555" y="691"/>
                    <a:pt x="528" y="671"/>
                  </a:cubicBezTo>
                  <a:cubicBezTo>
                    <a:pt x="480" y="623"/>
                    <a:pt x="433" y="565"/>
                    <a:pt x="408" y="501"/>
                  </a:cubicBezTo>
                  <a:cubicBezTo>
                    <a:pt x="392" y="473"/>
                    <a:pt x="378" y="440"/>
                    <a:pt x="372" y="412"/>
                  </a:cubicBezTo>
                  <a:cubicBezTo>
                    <a:pt x="364" y="382"/>
                    <a:pt x="361" y="354"/>
                    <a:pt x="361" y="330"/>
                  </a:cubicBezTo>
                  <a:lnTo>
                    <a:pt x="361" y="297"/>
                  </a:lnTo>
                  <a:cubicBezTo>
                    <a:pt x="364" y="283"/>
                    <a:pt x="368" y="272"/>
                    <a:pt x="372" y="259"/>
                  </a:cubicBezTo>
                  <a:cubicBezTo>
                    <a:pt x="378" y="235"/>
                    <a:pt x="395" y="215"/>
                    <a:pt x="413" y="201"/>
                  </a:cubicBezTo>
                  <a:cubicBezTo>
                    <a:pt x="433" y="191"/>
                    <a:pt x="460" y="177"/>
                    <a:pt x="487" y="174"/>
                  </a:cubicBezTo>
                  <a:cubicBezTo>
                    <a:pt x="500" y="171"/>
                    <a:pt x="514" y="170"/>
                    <a:pt x="526" y="170"/>
                  </a:cubicBezTo>
                  <a:cubicBezTo>
                    <a:pt x="543" y="170"/>
                    <a:pt x="558" y="172"/>
                    <a:pt x="572" y="174"/>
                  </a:cubicBezTo>
                  <a:cubicBezTo>
                    <a:pt x="596" y="177"/>
                    <a:pt x="617" y="177"/>
                    <a:pt x="630" y="181"/>
                  </a:cubicBezTo>
                  <a:cubicBezTo>
                    <a:pt x="644" y="184"/>
                    <a:pt x="650" y="184"/>
                    <a:pt x="650" y="184"/>
                  </a:cubicBezTo>
                  <a:cubicBezTo>
                    <a:pt x="650" y="184"/>
                    <a:pt x="644" y="181"/>
                    <a:pt x="637" y="170"/>
                  </a:cubicBezTo>
                  <a:cubicBezTo>
                    <a:pt x="626" y="160"/>
                    <a:pt x="617" y="140"/>
                    <a:pt x="599" y="120"/>
                  </a:cubicBezTo>
                  <a:cubicBezTo>
                    <a:pt x="582" y="102"/>
                    <a:pt x="559" y="79"/>
                    <a:pt x="528" y="52"/>
                  </a:cubicBezTo>
                  <a:cubicBezTo>
                    <a:pt x="511" y="41"/>
                    <a:pt x="490" y="27"/>
                    <a:pt x="466" y="17"/>
                  </a:cubicBezTo>
                  <a:cubicBezTo>
                    <a:pt x="443" y="7"/>
                    <a:pt x="41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881171" y="570412"/>
              <a:ext cx="93726" cy="83278"/>
            </a:xfrm>
            <a:custGeom>
              <a:avLst/>
              <a:gdLst/>
              <a:ahLst/>
              <a:cxnLst/>
              <a:rect l="l" t="t" r="r" b="b"/>
              <a:pathLst>
                <a:path w="2135" h="1897" extrusionOk="0">
                  <a:moveTo>
                    <a:pt x="1730" y="0"/>
                  </a:moveTo>
                  <a:cubicBezTo>
                    <a:pt x="1682" y="0"/>
                    <a:pt x="1639" y="9"/>
                    <a:pt x="1603" y="21"/>
                  </a:cubicBezTo>
                  <a:cubicBezTo>
                    <a:pt x="1549" y="48"/>
                    <a:pt x="1514" y="82"/>
                    <a:pt x="1498" y="109"/>
                  </a:cubicBezTo>
                  <a:cubicBezTo>
                    <a:pt x="1487" y="123"/>
                    <a:pt x="1484" y="134"/>
                    <a:pt x="1481" y="140"/>
                  </a:cubicBezTo>
                  <a:cubicBezTo>
                    <a:pt x="1481" y="150"/>
                    <a:pt x="1478" y="154"/>
                    <a:pt x="1478" y="154"/>
                  </a:cubicBezTo>
                  <a:cubicBezTo>
                    <a:pt x="1478" y="154"/>
                    <a:pt x="1481" y="150"/>
                    <a:pt x="1484" y="144"/>
                  </a:cubicBezTo>
                  <a:cubicBezTo>
                    <a:pt x="1491" y="137"/>
                    <a:pt x="1498" y="126"/>
                    <a:pt x="1508" y="120"/>
                  </a:cubicBezTo>
                  <a:cubicBezTo>
                    <a:pt x="1532" y="100"/>
                    <a:pt x="1569" y="79"/>
                    <a:pt x="1621" y="73"/>
                  </a:cubicBezTo>
                  <a:cubicBezTo>
                    <a:pt x="1630" y="71"/>
                    <a:pt x="1640" y="70"/>
                    <a:pt x="1651" y="70"/>
                  </a:cubicBezTo>
                  <a:cubicBezTo>
                    <a:pt x="1693" y="70"/>
                    <a:pt x="1744" y="83"/>
                    <a:pt x="1790" y="109"/>
                  </a:cubicBezTo>
                  <a:cubicBezTo>
                    <a:pt x="1817" y="126"/>
                    <a:pt x="1845" y="150"/>
                    <a:pt x="1861" y="175"/>
                  </a:cubicBezTo>
                  <a:cubicBezTo>
                    <a:pt x="1882" y="205"/>
                    <a:pt x="1896" y="239"/>
                    <a:pt x="1906" y="277"/>
                  </a:cubicBezTo>
                  <a:cubicBezTo>
                    <a:pt x="1927" y="348"/>
                    <a:pt x="1919" y="440"/>
                    <a:pt x="1892" y="528"/>
                  </a:cubicBezTo>
                  <a:cubicBezTo>
                    <a:pt x="1882" y="572"/>
                    <a:pt x="1865" y="620"/>
                    <a:pt x="1845" y="665"/>
                  </a:cubicBezTo>
                  <a:cubicBezTo>
                    <a:pt x="1821" y="709"/>
                    <a:pt x="1797" y="753"/>
                    <a:pt x="1770" y="793"/>
                  </a:cubicBezTo>
                  <a:cubicBezTo>
                    <a:pt x="1750" y="820"/>
                    <a:pt x="1726" y="848"/>
                    <a:pt x="1702" y="872"/>
                  </a:cubicBezTo>
                  <a:cubicBezTo>
                    <a:pt x="1678" y="896"/>
                    <a:pt x="1651" y="919"/>
                    <a:pt x="1624" y="936"/>
                  </a:cubicBezTo>
                  <a:cubicBezTo>
                    <a:pt x="1596" y="957"/>
                    <a:pt x="1566" y="974"/>
                    <a:pt x="1532" y="984"/>
                  </a:cubicBezTo>
                  <a:cubicBezTo>
                    <a:pt x="1525" y="987"/>
                    <a:pt x="1519" y="991"/>
                    <a:pt x="1508" y="994"/>
                  </a:cubicBezTo>
                  <a:lnTo>
                    <a:pt x="1494" y="998"/>
                  </a:lnTo>
                  <a:cubicBezTo>
                    <a:pt x="1494" y="998"/>
                    <a:pt x="1487" y="998"/>
                    <a:pt x="1484" y="1001"/>
                  </a:cubicBezTo>
                  <a:lnTo>
                    <a:pt x="1470" y="1004"/>
                  </a:lnTo>
                  <a:cubicBezTo>
                    <a:pt x="1461" y="1004"/>
                    <a:pt x="1453" y="1007"/>
                    <a:pt x="1443" y="1007"/>
                  </a:cubicBezTo>
                  <a:lnTo>
                    <a:pt x="1409" y="1011"/>
                  </a:lnTo>
                  <a:cubicBezTo>
                    <a:pt x="1402" y="1012"/>
                    <a:pt x="1395" y="1013"/>
                    <a:pt x="1387" y="1013"/>
                  </a:cubicBezTo>
                  <a:cubicBezTo>
                    <a:pt x="1368" y="1013"/>
                    <a:pt x="1347" y="1010"/>
                    <a:pt x="1327" y="1007"/>
                  </a:cubicBezTo>
                  <a:cubicBezTo>
                    <a:pt x="1307" y="1052"/>
                    <a:pt x="1294" y="1086"/>
                    <a:pt x="1287" y="1103"/>
                  </a:cubicBezTo>
                  <a:lnTo>
                    <a:pt x="1280" y="1123"/>
                  </a:lnTo>
                  <a:lnTo>
                    <a:pt x="1277" y="1130"/>
                  </a:lnTo>
                  <a:cubicBezTo>
                    <a:pt x="1277" y="1130"/>
                    <a:pt x="1274" y="1134"/>
                    <a:pt x="1274" y="1137"/>
                  </a:cubicBezTo>
                  <a:cubicBezTo>
                    <a:pt x="1270" y="1150"/>
                    <a:pt x="1256" y="1185"/>
                    <a:pt x="1229" y="1256"/>
                  </a:cubicBezTo>
                  <a:lnTo>
                    <a:pt x="1270" y="1297"/>
                  </a:lnTo>
                  <a:lnTo>
                    <a:pt x="1283" y="1331"/>
                  </a:lnTo>
                  <a:lnTo>
                    <a:pt x="1283" y="1341"/>
                  </a:lnTo>
                  <a:cubicBezTo>
                    <a:pt x="1287" y="1341"/>
                    <a:pt x="1287" y="1348"/>
                    <a:pt x="1287" y="1348"/>
                  </a:cubicBezTo>
                  <a:lnTo>
                    <a:pt x="1287" y="1351"/>
                  </a:lnTo>
                  <a:lnTo>
                    <a:pt x="1287" y="1365"/>
                  </a:lnTo>
                  <a:cubicBezTo>
                    <a:pt x="1290" y="1382"/>
                    <a:pt x="1290" y="1395"/>
                    <a:pt x="1287" y="1412"/>
                  </a:cubicBezTo>
                  <a:cubicBezTo>
                    <a:pt x="1283" y="1426"/>
                    <a:pt x="1280" y="1443"/>
                    <a:pt x="1274" y="1456"/>
                  </a:cubicBezTo>
                  <a:cubicBezTo>
                    <a:pt x="1274" y="1464"/>
                    <a:pt x="1270" y="1467"/>
                    <a:pt x="1266" y="1474"/>
                  </a:cubicBezTo>
                  <a:cubicBezTo>
                    <a:pt x="1263" y="1481"/>
                    <a:pt x="1260" y="1491"/>
                    <a:pt x="1256" y="1497"/>
                  </a:cubicBezTo>
                  <a:cubicBezTo>
                    <a:pt x="1225" y="1552"/>
                    <a:pt x="1161" y="1603"/>
                    <a:pt x="1090" y="1634"/>
                  </a:cubicBezTo>
                  <a:cubicBezTo>
                    <a:pt x="1021" y="1661"/>
                    <a:pt x="941" y="1673"/>
                    <a:pt x="861" y="1673"/>
                  </a:cubicBezTo>
                  <a:cubicBezTo>
                    <a:pt x="842" y="1673"/>
                    <a:pt x="823" y="1672"/>
                    <a:pt x="804" y="1671"/>
                  </a:cubicBezTo>
                  <a:cubicBezTo>
                    <a:pt x="702" y="1665"/>
                    <a:pt x="600" y="1654"/>
                    <a:pt x="508" y="1634"/>
                  </a:cubicBezTo>
                  <a:cubicBezTo>
                    <a:pt x="420" y="1613"/>
                    <a:pt x="338" y="1589"/>
                    <a:pt x="269" y="1558"/>
                  </a:cubicBezTo>
                  <a:cubicBezTo>
                    <a:pt x="202" y="1528"/>
                    <a:pt x="144" y="1494"/>
                    <a:pt x="103" y="1456"/>
                  </a:cubicBezTo>
                  <a:cubicBezTo>
                    <a:pt x="62" y="1423"/>
                    <a:pt x="38" y="1385"/>
                    <a:pt x="25" y="1358"/>
                  </a:cubicBezTo>
                  <a:cubicBezTo>
                    <a:pt x="11" y="1331"/>
                    <a:pt x="1" y="1318"/>
                    <a:pt x="1" y="1318"/>
                  </a:cubicBezTo>
                  <a:lnTo>
                    <a:pt x="1" y="1318"/>
                  </a:lnTo>
                  <a:cubicBezTo>
                    <a:pt x="1" y="1318"/>
                    <a:pt x="8" y="1334"/>
                    <a:pt x="18" y="1362"/>
                  </a:cubicBezTo>
                  <a:cubicBezTo>
                    <a:pt x="29" y="1389"/>
                    <a:pt x="45" y="1433"/>
                    <a:pt x="79" y="1481"/>
                  </a:cubicBezTo>
                  <a:cubicBezTo>
                    <a:pt x="147" y="1572"/>
                    <a:pt x="280" y="1688"/>
                    <a:pt x="467" y="1767"/>
                  </a:cubicBezTo>
                  <a:cubicBezTo>
                    <a:pt x="511" y="1783"/>
                    <a:pt x="559" y="1803"/>
                    <a:pt x="610" y="1824"/>
                  </a:cubicBezTo>
                  <a:cubicBezTo>
                    <a:pt x="661" y="1841"/>
                    <a:pt x="715" y="1858"/>
                    <a:pt x="773" y="1872"/>
                  </a:cubicBezTo>
                  <a:cubicBezTo>
                    <a:pt x="831" y="1885"/>
                    <a:pt x="896" y="1896"/>
                    <a:pt x="960" y="1896"/>
                  </a:cubicBezTo>
                  <a:cubicBezTo>
                    <a:pt x="971" y="1896"/>
                    <a:pt x="981" y="1896"/>
                    <a:pt x="992" y="1896"/>
                  </a:cubicBezTo>
                  <a:cubicBezTo>
                    <a:pt x="1049" y="1896"/>
                    <a:pt x="1111" y="1889"/>
                    <a:pt x="1167" y="1872"/>
                  </a:cubicBezTo>
                  <a:cubicBezTo>
                    <a:pt x="1229" y="1855"/>
                    <a:pt x="1287" y="1831"/>
                    <a:pt x="1341" y="1794"/>
                  </a:cubicBezTo>
                  <a:cubicBezTo>
                    <a:pt x="1399" y="1759"/>
                    <a:pt x="1450" y="1712"/>
                    <a:pt x="1491" y="1651"/>
                  </a:cubicBezTo>
                  <a:cubicBezTo>
                    <a:pt x="1505" y="1637"/>
                    <a:pt x="1511" y="1620"/>
                    <a:pt x="1522" y="1603"/>
                  </a:cubicBezTo>
                  <a:cubicBezTo>
                    <a:pt x="1528" y="1586"/>
                    <a:pt x="1539" y="1569"/>
                    <a:pt x="1545" y="1552"/>
                  </a:cubicBezTo>
                  <a:cubicBezTo>
                    <a:pt x="1559" y="1514"/>
                    <a:pt x="1563" y="1477"/>
                    <a:pt x="1566" y="1440"/>
                  </a:cubicBezTo>
                  <a:cubicBezTo>
                    <a:pt x="1569" y="1403"/>
                    <a:pt x="1569" y="1365"/>
                    <a:pt x="1563" y="1327"/>
                  </a:cubicBezTo>
                  <a:cubicBezTo>
                    <a:pt x="1563" y="1318"/>
                    <a:pt x="1559" y="1307"/>
                    <a:pt x="1555" y="1300"/>
                  </a:cubicBezTo>
                  <a:lnTo>
                    <a:pt x="1552" y="1280"/>
                  </a:lnTo>
                  <a:lnTo>
                    <a:pt x="1552" y="1277"/>
                  </a:lnTo>
                  <a:lnTo>
                    <a:pt x="1552" y="1273"/>
                  </a:lnTo>
                  <a:lnTo>
                    <a:pt x="1559" y="1273"/>
                  </a:lnTo>
                  <a:lnTo>
                    <a:pt x="1590" y="1266"/>
                  </a:lnTo>
                  <a:cubicBezTo>
                    <a:pt x="1603" y="1263"/>
                    <a:pt x="1616" y="1256"/>
                    <a:pt x="1630" y="1252"/>
                  </a:cubicBezTo>
                  <a:cubicBezTo>
                    <a:pt x="1685" y="1232"/>
                    <a:pt x="1736" y="1208"/>
                    <a:pt x="1784" y="1175"/>
                  </a:cubicBezTo>
                  <a:cubicBezTo>
                    <a:pt x="1879" y="1114"/>
                    <a:pt x="1950" y="1032"/>
                    <a:pt x="2001" y="943"/>
                  </a:cubicBezTo>
                  <a:cubicBezTo>
                    <a:pt x="2039" y="882"/>
                    <a:pt x="2066" y="820"/>
                    <a:pt x="2086" y="756"/>
                  </a:cubicBezTo>
                  <a:cubicBezTo>
                    <a:pt x="2106" y="695"/>
                    <a:pt x="2120" y="630"/>
                    <a:pt x="2123" y="566"/>
                  </a:cubicBezTo>
                  <a:cubicBezTo>
                    <a:pt x="2134" y="440"/>
                    <a:pt x="2114" y="318"/>
                    <a:pt x="2062" y="211"/>
                  </a:cubicBezTo>
                  <a:cubicBezTo>
                    <a:pt x="2039" y="161"/>
                    <a:pt x="2004" y="117"/>
                    <a:pt x="1963" y="79"/>
                  </a:cubicBezTo>
                  <a:cubicBezTo>
                    <a:pt x="1919" y="42"/>
                    <a:pt x="1872" y="21"/>
                    <a:pt x="1828" y="11"/>
                  </a:cubicBezTo>
                  <a:cubicBezTo>
                    <a:pt x="1794" y="3"/>
                    <a:pt x="1761" y="0"/>
                    <a:pt x="1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a:off x="435884" y="368952"/>
              <a:ext cx="171912" cy="132227"/>
            </a:xfrm>
            <a:custGeom>
              <a:avLst/>
              <a:gdLst/>
              <a:ahLst/>
              <a:cxnLst/>
              <a:rect l="l" t="t" r="r" b="b"/>
              <a:pathLst>
                <a:path w="3916" h="3012" extrusionOk="0">
                  <a:moveTo>
                    <a:pt x="596" y="1"/>
                  </a:moveTo>
                  <a:cubicBezTo>
                    <a:pt x="566" y="1"/>
                    <a:pt x="531" y="4"/>
                    <a:pt x="493" y="11"/>
                  </a:cubicBezTo>
                  <a:cubicBezTo>
                    <a:pt x="408" y="38"/>
                    <a:pt x="306" y="82"/>
                    <a:pt x="215" y="171"/>
                  </a:cubicBezTo>
                  <a:cubicBezTo>
                    <a:pt x="167" y="212"/>
                    <a:pt x="122" y="266"/>
                    <a:pt x="85" y="331"/>
                  </a:cubicBezTo>
                  <a:cubicBezTo>
                    <a:pt x="48" y="396"/>
                    <a:pt x="20" y="470"/>
                    <a:pt x="11" y="555"/>
                  </a:cubicBezTo>
                  <a:cubicBezTo>
                    <a:pt x="7" y="576"/>
                    <a:pt x="3" y="596"/>
                    <a:pt x="3" y="616"/>
                  </a:cubicBezTo>
                  <a:cubicBezTo>
                    <a:pt x="3" y="641"/>
                    <a:pt x="0" y="661"/>
                    <a:pt x="0" y="682"/>
                  </a:cubicBezTo>
                  <a:cubicBezTo>
                    <a:pt x="0" y="702"/>
                    <a:pt x="3" y="722"/>
                    <a:pt x="3" y="743"/>
                  </a:cubicBezTo>
                  <a:cubicBezTo>
                    <a:pt x="3" y="767"/>
                    <a:pt x="7" y="787"/>
                    <a:pt x="11" y="807"/>
                  </a:cubicBezTo>
                  <a:cubicBezTo>
                    <a:pt x="20" y="896"/>
                    <a:pt x="41" y="980"/>
                    <a:pt x="75" y="1062"/>
                  </a:cubicBezTo>
                  <a:cubicBezTo>
                    <a:pt x="136" y="1233"/>
                    <a:pt x="235" y="1389"/>
                    <a:pt x="354" y="1525"/>
                  </a:cubicBezTo>
                  <a:cubicBezTo>
                    <a:pt x="589" y="1800"/>
                    <a:pt x="898" y="2032"/>
                    <a:pt x="1248" y="2185"/>
                  </a:cubicBezTo>
                  <a:cubicBezTo>
                    <a:pt x="1422" y="2256"/>
                    <a:pt x="1606" y="2310"/>
                    <a:pt x="1779" y="2348"/>
                  </a:cubicBezTo>
                  <a:cubicBezTo>
                    <a:pt x="1956" y="2385"/>
                    <a:pt x="2130" y="2412"/>
                    <a:pt x="2293" y="2433"/>
                  </a:cubicBezTo>
                  <a:cubicBezTo>
                    <a:pt x="2457" y="2457"/>
                    <a:pt x="2613" y="2478"/>
                    <a:pt x="2763" y="2491"/>
                  </a:cubicBezTo>
                  <a:cubicBezTo>
                    <a:pt x="2837" y="2501"/>
                    <a:pt x="2909" y="2519"/>
                    <a:pt x="2977" y="2532"/>
                  </a:cubicBezTo>
                  <a:cubicBezTo>
                    <a:pt x="3044" y="2549"/>
                    <a:pt x="3110" y="2566"/>
                    <a:pt x="3171" y="2586"/>
                  </a:cubicBezTo>
                  <a:cubicBezTo>
                    <a:pt x="3416" y="2665"/>
                    <a:pt x="3609" y="2767"/>
                    <a:pt x="3732" y="2858"/>
                  </a:cubicBezTo>
                  <a:cubicBezTo>
                    <a:pt x="3793" y="2902"/>
                    <a:pt x="3840" y="2940"/>
                    <a:pt x="3871" y="2968"/>
                  </a:cubicBezTo>
                  <a:cubicBezTo>
                    <a:pt x="3902" y="2998"/>
                    <a:pt x="3915" y="3012"/>
                    <a:pt x="3915" y="3012"/>
                  </a:cubicBezTo>
                  <a:cubicBezTo>
                    <a:pt x="3915" y="3012"/>
                    <a:pt x="3902" y="2995"/>
                    <a:pt x="3875" y="2963"/>
                  </a:cubicBezTo>
                  <a:cubicBezTo>
                    <a:pt x="3848" y="2933"/>
                    <a:pt x="3807" y="2889"/>
                    <a:pt x="3752" y="2834"/>
                  </a:cubicBezTo>
                  <a:cubicBezTo>
                    <a:pt x="3694" y="2784"/>
                    <a:pt x="3620" y="2723"/>
                    <a:pt x="3531" y="2661"/>
                  </a:cubicBezTo>
                  <a:cubicBezTo>
                    <a:pt x="3440" y="2600"/>
                    <a:pt x="3334" y="2539"/>
                    <a:pt x="3212" y="2481"/>
                  </a:cubicBezTo>
                  <a:cubicBezTo>
                    <a:pt x="3151" y="2453"/>
                    <a:pt x="3085" y="2423"/>
                    <a:pt x="3021" y="2396"/>
                  </a:cubicBezTo>
                  <a:cubicBezTo>
                    <a:pt x="2953" y="2365"/>
                    <a:pt x="2881" y="2341"/>
                    <a:pt x="2810" y="2310"/>
                  </a:cubicBezTo>
                  <a:cubicBezTo>
                    <a:pt x="2670" y="2249"/>
                    <a:pt x="2514" y="2199"/>
                    <a:pt x="2358" y="2147"/>
                  </a:cubicBezTo>
                  <a:cubicBezTo>
                    <a:pt x="2044" y="2045"/>
                    <a:pt x="1722" y="1940"/>
                    <a:pt x="1443" y="1780"/>
                  </a:cubicBezTo>
                  <a:cubicBezTo>
                    <a:pt x="1300" y="1705"/>
                    <a:pt x="1167" y="1613"/>
                    <a:pt x="1041" y="1522"/>
                  </a:cubicBezTo>
                  <a:cubicBezTo>
                    <a:pt x="915" y="1426"/>
                    <a:pt x="796" y="1321"/>
                    <a:pt x="691" y="1219"/>
                  </a:cubicBezTo>
                  <a:cubicBezTo>
                    <a:pt x="589" y="1114"/>
                    <a:pt x="500" y="1008"/>
                    <a:pt x="436" y="899"/>
                  </a:cubicBezTo>
                  <a:cubicBezTo>
                    <a:pt x="408" y="845"/>
                    <a:pt x="381" y="793"/>
                    <a:pt x="367" y="739"/>
                  </a:cubicBezTo>
                  <a:cubicBezTo>
                    <a:pt x="361" y="726"/>
                    <a:pt x="358" y="712"/>
                    <a:pt x="354" y="698"/>
                  </a:cubicBezTo>
                  <a:cubicBezTo>
                    <a:pt x="354" y="685"/>
                    <a:pt x="350" y="671"/>
                    <a:pt x="347" y="657"/>
                  </a:cubicBezTo>
                  <a:cubicBezTo>
                    <a:pt x="347" y="647"/>
                    <a:pt x="344" y="633"/>
                    <a:pt x="344" y="620"/>
                  </a:cubicBezTo>
                  <a:cubicBezTo>
                    <a:pt x="340" y="607"/>
                    <a:pt x="340" y="596"/>
                    <a:pt x="340" y="583"/>
                  </a:cubicBezTo>
                  <a:cubicBezTo>
                    <a:pt x="340" y="396"/>
                    <a:pt x="425" y="195"/>
                    <a:pt x="541" y="117"/>
                  </a:cubicBezTo>
                  <a:cubicBezTo>
                    <a:pt x="595" y="73"/>
                    <a:pt x="650" y="49"/>
                    <a:pt x="687" y="38"/>
                  </a:cubicBezTo>
                  <a:cubicBezTo>
                    <a:pt x="708" y="35"/>
                    <a:pt x="725" y="32"/>
                    <a:pt x="735" y="32"/>
                  </a:cubicBezTo>
                  <a:cubicBezTo>
                    <a:pt x="745" y="29"/>
                    <a:pt x="752" y="29"/>
                    <a:pt x="752" y="29"/>
                  </a:cubicBezTo>
                  <a:cubicBezTo>
                    <a:pt x="752" y="29"/>
                    <a:pt x="745" y="24"/>
                    <a:pt x="735" y="21"/>
                  </a:cubicBezTo>
                  <a:cubicBezTo>
                    <a:pt x="725" y="21"/>
                    <a:pt x="711" y="15"/>
                    <a:pt x="687" y="11"/>
                  </a:cubicBezTo>
                  <a:cubicBezTo>
                    <a:pt x="665" y="5"/>
                    <a:pt x="634"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a:off x="477546" y="347572"/>
              <a:ext cx="83673" cy="103736"/>
            </a:xfrm>
            <a:custGeom>
              <a:avLst/>
              <a:gdLst/>
              <a:ahLst/>
              <a:cxnLst/>
              <a:rect l="l" t="t" r="r" b="b"/>
              <a:pathLst>
                <a:path w="1906" h="2363" extrusionOk="0">
                  <a:moveTo>
                    <a:pt x="752" y="87"/>
                  </a:moveTo>
                  <a:cubicBezTo>
                    <a:pt x="752" y="87"/>
                    <a:pt x="752" y="87"/>
                    <a:pt x="752" y="87"/>
                  </a:cubicBezTo>
                  <a:cubicBezTo>
                    <a:pt x="752" y="87"/>
                    <a:pt x="752" y="87"/>
                    <a:pt x="752" y="87"/>
                  </a:cubicBezTo>
                  <a:cubicBezTo>
                    <a:pt x="752" y="87"/>
                    <a:pt x="752" y="87"/>
                    <a:pt x="752" y="87"/>
                  </a:cubicBezTo>
                  <a:close/>
                  <a:moveTo>
                    <a:pt x="522" y="0"/>
                  </a:moveTo>
                  <a:cubicBezTo>
                    <a:pt x="486" y="0"/>
                    <a:pt x="446" y="4"/>
                    <a:pt x="405" y="15"/>
                  </a:cubicBezTo>
                  <a:cubicBezTo>
                    <a:pt x="365" y="26"/>
                    <a:pt x="324" y="42"/>
                    <a:pt x="283" y="66"/>
                  </a:cubicBezTo>
                  <a:cubicBezTo>
                    <a:pt x="242" y="90"/>
                    <a:pt x="201" y="120"/>
                    <a:pt x="167" y="164"/>
                  </a:cubicBezTo>
                  <a:cubicBezTo>
                    <a:pt x="161" y="175"/>
                    <a:pt x="150" y="185"/>
                    <a:pt x="143" y="195"/>
                  </a:cubicBezTo>
                  <a:cubicBezTo>
                    <a:pt x="136" y="209"/>
                    <a:pt x="126" y="219"/>
                    <a:pt x="120" y="230"/>
                  </a:cubicBezTo>
                  <a:cubicBezTo>
                    <a:pt x="106" y="253"/>
                    <a:pt x="92" y="277"/>
                    <a:pt x="79" y="304"/>
                  </a:cubicBezTo>
                  <a:cubicBezTo>
                    <a:pt x="54" y="355"/>
                    <a:pt x="38" y="409"/>
                    <a:pt x="24" y="467"/>
                  </a:cubicBezTo>
                  <a:cubicBezTo>
                    <a:pt x="0" y="583"/>
                    <a:pt x="0" y="709"/>
                    <a:pt x="21" y="825"/>
                  </a:cubicBezTo>
                  <a:cubicBezTo>
                    <a:pt x="38" y="944"/>
                    <a:pt x="75" y="1059"/>
                    <a:pt x="126" y="1172"/>
                  </a:cubicBezTo>
                  <a:cubicBezTo>
                    <a:pt x="174" y="1284"/>
                    <a:pt x="238" y="1389"/>
                    <a:pt x="310" y="1491"/>
                  </a:cubicBezTo>
                  <a:cubicBezTo>
                    <a:pt x="347" y="1543"/>
                    <a:pt x="392" y="1587"/>
                    <a:pt x="436" y="1631"/>
                  </a:cubicBezTo>
                  <a:cubicBezTo>
                    <a:pt x="459" y="1651"/>
                    <a:pt x="480" y="1672"/>
                    <a:pt x="503" y="1692"/>
                  </a:cubicBezTo>
                  <a:cubicBezTo>
                    <a:pt x="528" y="1712"/>
                    <a:pt x="555" y="1730"/>
                    <a:pt x="579" y="1747"/>
                  </a:cubicBezTo>
                  <a:cubicBezTo>
                    <a:pt x="681" y="1814"/>
                    <a:pt x="783" y="1876"/>
                    <a:pt x="885" y="1920"/>
                  </a:cubicBezTo>
                  <a:cubicBezTo>
                    <a:pt x="939" y="1940"/>
                    <a:pt x="987" y="1957"/>
                    <a:pt x="1038" y="1971"/>
                  </a:cubicBezTo>
                  <a:cubicBezTo>
                    <a:pt x="1089" y="1985"/>
                    <a:pt x="1136" y="1998"/>
                    <a:pt x="1184" y="2012"/>
                  </a:cubicBezTo>
                  <a:cubicBezTo>
                    <a:pt x="1232" y="2022"/>
                    <a:pt x="1272" y="2039"/>
                    <a:pt x="1317" y="2053"/>
                  </a:cubicBezTo>
                  <a:cubicBezTo>
                    <a:pt x="1357" y="2067"/>
                    <a:pt x="1398" y="2083"/>
                    <a:pt x="1436" y="2097"/>
                  </a:cubicBezTo>
                  <a:cubicBezTo>
                    <a:pt x="1511" y="2128"/>
                    <a:pt x="1579" y="2158"/>
                    <a:pt x="1640" y="2185"/>
                  </a:cubicBezTo>
                  <a:cubicBezTo>
                    <a:pt x="1667" y="2199"/>
                    <a:pt x="1695" y="2216"/>
                    <a:pt x="1721" y="2230"/>
                  </a:cubicBezTo>
                  <a:cubicBezTo>
                    <a:pt x="1745" y="2243"/>
                    <a:pt x="1766" y="2257"/>
                    <a:pt x="1786" y="2271"/>
                  </a:cubicBezTo>
                  <a:cubicBezTo>
                    <a:pt x="1806" y="2284"/>
                    <a:pt x="1824" y="2294"/>
                    <a:pt x="1841" y="2304"/>
                  </a:cubicBezTo>
                  <a:cubicBezTo>
                    <a:pt x="1855" y="2318"/>
                    <a:pt x="1868" y="2328"/>
                    <a:pt x="1878" y="2335"/>
                  </a:cubicBezTo>
                  <a:cubicBezTo>
                    <a:pt x="1895" y="2352"/>
                    <a:pt x="1905" y="2362"/>
                    <a:pt x="1905" y="2362"/>
                  </a:cubicBezTo>
                  <a:cubicBezTo>
                    <a:pt x="1905" y="2362"/>
                    <a:pt x="1899" y="2348"/>
                    <a:pt x="1881" y="2332"/>
                  </a:cubicBezTo>
                  <a:cubicBezTo>
                    <a:pt x="1871" y="2321"/>
                    <a:pt x="1861" y="2308"/>
                    <a:pt x="1850" y="2294"/>
                  </a:cubicBezTo>
                  <a:cubicBezTo>
                    <a:pt x="1837" y="2281"/>
                    <a:pt x="1824" y="2263"/>
                    <a:pt x="1806" y="2246"/>
                  </a:cubicBezTo>
                  <a:cubicBezTo>
                    <a:pt x="1739" y="2179"/>
                    <a:pt x="1633" y="2080"/>
                    <a:pt x="1497" y="1985"/>
                  </a:cubicBezTo>
                  <a:cubicBezTo>
                    <a:pt x="1463" y="1961"/>
                    <a:pt x="1429" y="1934"/>
                    <a:pt x="1392" y="1910"/>
                  </a:cubicBezTo>
                  <a:cubicBezTo>
                    <a:pt x="1354" y="1883"/>
                    <a:pt x="1317" y="1855"/>
                    <a:pt x="1279" y="1825"/>
                  </a:cubicBezTo>
                  <a:cubicBezTo>
                    <a:pt x="1242" y="1794"/>
                    <a:pt x="1208" y="1761"/>
                    <a:pt x="1170" y="1730"/>
                  </a:cubicBezTo>
                  <a:cubicBezTo>
                    <a:pt x="1133" y="1695"/>
                    <a:pt x="1095" y="1665"/>
                    <a:pt x="1062" y="1631"/>
                  </a:cubicBezTo>
                  <a:cubicBezTo>
                    <a:pt x="987" y="1566"/>
                    <a:pt x="916" y="1505"/>
                    <a:pt x="858" y="1434"/>
                  </a:cubicBezTo>
                  <a:cubicBezTo>
                    <a:pt x="841" y="1414"/>
                    <a:pt x="827" y="1396"/>
                    <a:pt x="814" y="1376"/>
                  </a:cubicBezTo>
                  <a:cubicBezTo>
                    <a:pt x="796" y="1359"/>
                    <a:pt x="783" y="1342"/>
                    <a:pt x="765" y="1321"/>
                  </a:cubicBezTo>
                  <a:cubicBezTo>
                    <a:pt x="752" y="1304"/>
                    <a:pt x="739" y="1284"/>
                    <a:pt x="725" y="1267"/>
                  </a:cubicBezTo>
                  <a:lnTo>
                    <a:pt x="684" y="1209"/>
                  </a:lnTo>
                  <a:cubicBezTo>
                    <a:pt x="623" y="1138"/>
                    <a:pt x="572" y="1056"/>
                    <a:pt x="528" y="974"/>
                  </a:cubicBezTo>
                  <a:cubicBezTo>
                    <a:pt x="483" y="896"/>
                    <a:pt x="446" y="808"/>
                    <a:pt x="415" y="729"/>
                  </a:cubicBezTo>
                  <a:cubicBezTo>
                    <a:pt x="388" y="648"/>
                    <a:pt x="365" y="573"/>
                    <a:pt x="357" y="502"/>
                  </a:cubicBezTo>
                  <a:cubicBezTo>
                    <a:pt x="354" y="464"/>
                    <a:pt x="354" y="430"/>
                    <a:pt x="357" y="396"/>
                  </a:cubicBezTo>
                  <a:cubicBezTo>
                    <a:pt x="361" y="382"/>
                    <a:pt x="365" y="365"/>
                    <a:pt x="368" y="352"/>
                  </a:cubicBezTo>
                  <a:cubicBezTo>
                    <a:pt x="368" y="342"/>
                    <a:pt x="371" y="335"/>
                    <a:pt x="374" y="328"/>
                  </a:cubicBezTo>
                  <a:cubicBezTo>
                    <a:pt x="374" y="321"/>
                    <a:pt x="378" y="315"/>
                    <a:pt x="381" y="311"/>
                  </a:cubicBezTo>
                  <a:cubicBezTo>
                    <a:pt x="405" y="257"/>
                    <a:pt x="439" y="209"/>
                    <a:pt x="480" y="169"/>
                  </a:cubicBezTo>
                  <a:cubicBezTo>
                    <a:pt x="521" y="128"/>
                    <a:pt x="565" y="103"/>
                    <a:pt x="610" y="93"/>
                  </a:cubicBezTo>
                  <a:cubicBezTo>
                    <a:pt x="638" y="81"/>
                    <a:pt x="664" y="78"/>
                    <a:pt x="686" y="78"/>
                  </a:cubicBezTo>
                  <a:cubicBezTo>
                    <a:pt x="696" y="78"/>
                    <a:pt x="704" y="79"/>
                    <a:pt x="712" y="80"/>
                  </a:cubicBezTo>
                  <a:cubicBezTo>
                    <a:pt x="735" y="82"/>
                    <a:pt x="749" y="86"/>
                    <a:pt x="752" y="87"/>
                  </a:cubicBezTo>
                  <a:lnTo>
                    <a:pt x="752" y="87"/>
                  </a:lnTo>
                  <a:cubicBezTo>
                    <a:pt x="747" y="82"/>
                    <a:pt x="710" y="36"/>
                    <a:pt x="610" y="9"/>
                  </a:cubicBezTo>
                  <a:cubicBezTo>
                    <a:pt x="584" y="4"/>
                    <a:pt x="554"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509945" y="357055"/>
              <a:ext cx="32442" cy="48246"/>
            </a:xfrm>
            <a:custGeom>
              <a:avLst/>
              <a:gdLst/>
              <a:ahLst/>
              <a:cxnLst/>
              <a:rect l="l" t="t" r="r" b="b"/>
              <a:pathLst>
                <a:path w="739" h="1099" extrusionOk="0">
                  <a:moveTo>
                    <a:pt x="353" y="1"/>
                  </a:moveTo>
                  <a:cubicBezTo>
                    <a:pt x="319" y="1"/>
                    <a:pt x="281" y="8"/>
                    <a:pt x="245" y="24"/>
                  </a:cubicBezTo>
                  <a:cubicBezTo>
                    <a:pt x="201" y="47"/>
                    <a:pt x="150" y="75"/>
                    <a:pt x="106" y="122"/>
                  </a:cubicBezTo>
                  <a:cubicBezTo>
                    <a:pt x="82" y="143"/>
                    <a:pt x="62" y="170"/>
                    <a:pt x="45" y="204"/>
                  </a:cubicBezTo>
                  <a:cubicBezTo>
                    <a:pt x="38" y="218"/>
                    <a:pt x="31" y="238"/>
                    <a:pt x="24" y="255"/>
                  </a:cubicBezTo>
                  <a:cubicBezTo>
                    <a:pt x="21" y="272"/>
                    <a:pt x="18" y="286"/>
                    <a:pt x="14" y="303"/>
                  </a:cubicBezTo>
                  <a:cubicBezTo>
                    <a:pt x="1" y="367"/>
                    <a:pt x="1" y="435"/>
                    <a:pt x="14" y="496"/>
                  </a:cubicBezTo>
                  <a:cubicBezTo>
                    <a:pt x="27" y="557"/>
                    <a:pt x="51" y="612"/>
                    <a:pt x="79" y="660"/>
                  </a:cubicBezTo>
                  <a:cubicBezTo>
                    <a:pt x="92" y="683"/>
                    <a:pt x="109" y="708"/>
                    <a:pt x="123" y="728"/>
                  </a:cubicBezTo>
                  <a:cubicBezTo>
                    <a:pt x="133" y="738"/>
                    <a:pt x="140" y="749"/>
                    <a:pt x="147" y="758"/>
                  </a:cubicBezTo>
                  <a:lnTo>
                    <a:pt x="174" y="785"/>
                  </a:lnTo>
                  <a:cubicBezTo>
                    <a:pt x="191" y="806"/>
                    <a:pt x="208" y="823"/>
                    <a:pt x="225" y="843"/>
                  </a:cubicBezTo>
                  <a:cubicBezTo>
                    <a:pt x="242" y="860"/>
                    <a:pt x="255" y="878"/>
                    <a:pt x="276" y="895"/>
                  </a:cubicBezTo>
                  <a:cubicBezTo>
                    <a:pt x="341" y="966"/>
                    <a:pt x="423" y="1014"/>
                    <a:pt x="490" y="1051"/>
                  </a:cubicBezTo>
                  <a:cubicBezTo>
                    <a:pt x="561" y="1088"/>
                    <a:pt x="630" y="1091"/>
                    <a:pt x="671" y="1099"/>
                  </a:cubicBezTo>
                  <a:lnTo>
                    <a:pt x="698" y="1099"/>
                  </a:lnTo>
                  <a:cubicBezTo>
                    <a:pt x="708" y="1096"/>
                    <a:pt x="715" y="1096"/>
                    <a:pt x="721" y="1096"/>
                  </a:cubicBezTo>
                  <a:lnTo>
                    <a:pt x="739" y="1096"/>
                  </a:lnTo>
                  <a:cubicBezTo>
                    <a:pt x="739" y="1096"/>
                    <a:pt x="732" y="1091"/>
                    <a:pt x="721" y="1085"/>
                  </a:cubicBezTo>
                  <a:cubicBezTo>
                    <a:pt x="718" y="1085"/>
                    <a:pt x="712" y="1082"/>
                    <a:pt x="704" y="1078"/>
                  </a:cubicBezTo>
                  <a:cubicBezTo>
                    <a:pt x="698" y="1071"/>
                    <a:pt x="691" y="1068"/>
                    <a:pt x="681" y="1061"/>
                  </a:cubicBezTo>
                  <a:cubicBezTo>
                    <a:pt x="650" y="1041"/>
                    <a:pt x="613" y="1000"/>
                    <a:pt x="579" y="949"/>
                  </a:cubicBezTo>
                  <a:cubicBezTo>
                    <a:pt x="541" y="898"/>
                    <a:pt x="517" y="826"/>
                    <a:pt x="494" y="752"/>
                  </a:cubicBezTo>
                  <a:cubicBezTo>
                    <a:pt x="487" y="735"/>
                    <a:pt x="484" y="714"/>
                    <a:pt x="476" y="697"/>
                  </a:cubicBezTo>
                  <a:cubicBezTo>
                    <a:pt x="473" y="687"/>
                    <a:pt x="470" y="677"/>
                    <a:pt x="467" y="667"/>
                  </a:cubicBezTo>
                  <a:lnTo>
                    <a:pt x="463" y="636"/>
                  </a:lnTo>
                  <a:lnTo>
                    <a:pt x="456" y="602"/>
                  </a:lnTo>
                  <a:cubicBezTo>
                    <a:pt x="456" y="592"/>
                    <a:pt x="453" y="585"/>
                    <a:pt x="453" y="575"/>
                  </a:cubicBezTo>
                  <a:cubicBezTo>
                    <a:pt x="446" y="554"/>
                    <a:pt x="446" y="534"/>
                    <a:pt x="443" y="517"/>
                  </a:cubicBezTo>
                  <a:cubicBezTo>
                    <a:pt x="436" y="479"/>
                    <a:pt x="432" y="449"/>
                    <a:pt x="432" y="422"/>
                  </a:cubicBezTo>
                  <a:cubicBezTo>
                    <a:pt x="429" y="394"/>
                    <a:pt x="426" y="374"/>
                    <a:pt x="423" y="357"/>
                  </a:cubicBezTo>
                  <a:lnTo>
                    <a:pt x="423" y="344"/>
                  </a:lnTo>
                  <a:cubicBezTo>
                    <a:pt x="423" y="340"/>
                    <a:pt x="419" y="336"/>
                    <a:pt x="419" y="333"/>
                  </a:cubicBezTo>
                  <a:cubicBezTo>
                    <a:pt x="415" y="330"/>
                    <a:pt x="412" y="320"/>
                    <a:pt x="412" y="309"/>
                  </a:cubicBezTo>
                  <a:cubicBezTo>
                    <a:pt x="405" y="289"/>
                    <a:pt x="409" y="262"/>
                    <a:pt x="415" y="245"/>
                  </a:cubicBezTo>
                  <a:cubicBezTo>
                    <a:pt x="423" y="224"/>
                    <a:pt x="429" y="197"/>
                    <a:pt x="439" y="177"/>
                  </a:cubicBezTo>
                  <a:cubicBezTo>
                    <a:pt x="450" y="157"/>
                    <a:pt x="463" y="136"/>
                    <a:pt x="480" y="129"/>
                  </a:cubicBezTo>
                  <a:cubicBezTo>
                    <a:pt x="494" y="112"/>
                    <a:pt x="511" y="105"/>
                    <a:pt x="525" y="102"/>
                  </a:cubicBezTo>
                  <a:cubicBezTo>
                    <a:pt x="534" y="99"/>
                    <a:pt x="541" y="95"/>
                    <a:pt x="541" y="95"/>
                  </a:cubicBezTo>
                  <a:cubicBezTo>
                    <a:pt x="541" y="95"/>
                    <a:pt x="538" y="91"/>
                    <a:pt x="531" y="82"/>
                  </a:cubicBezTo>
                  <a:cubicBezTo>
                    <a:pt x="528" y="75"/>
                    <a:pt x="521" y="68"/>
                    <a:pt x="514" y="61"/>
                  </a:cubicBezTo>
                  <a:cubicBezTo>
                    <a:pt x="508" y="55"/>
                    <a:pt x="497" y="44"/>
                    <a:pt x="487" y="37"/>
                  </a:cubicBezTo>
                  <a:cubicBezTo>
                    <a:pt x="463" y="24"/>
                    <a:pt x="429" y="10"/>
                    <a:pt x="385" y="3"/>
                  </a:cubicBezTo>
                  <a:cubicBezTo>
                    <a:pt x="375" y="2"/>
                    <a:pt x="364"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p:nvPr/>
          </p:nvSpPr>
          <p:spPr>
            <a:xfrm>
              <a:off x="643316" y="487396"/>
              <a:ext cx="92761" cy="247508"/>
            </a:xfrm>
            <a:custGeom>
              <a:avLst/>
              <a:gdLst/>
              <a:ahLst/>
              <a:cxnLst/>
              <a:rect l="l" t="t" r="r" b="b"/>
              <a:pathLst>
                <a:path w="2113" h="5638" extrusionOk="0">
                  <a:moveTo>
                    <a:pt x="0" y="0"/>
                  </a:moveTo>
                  <a:lnTo>
                    <a:pt x="0" y="0"/>
                  </a:lnTo>
                  <a:cubicBezTo>
                    <a:pt x="0" y="0"/>
                    <a:pt x="31" y="17"/>
                    <a:pt x="89" y="52"/>
                  </a:cubicBezTo>
                  <a:cubicBezTo>
                    <a:pt x="146" y="82"/>
                    <a:pt x="235" y="133"/>
                    <a:pt x="340" y="198"/>
                  </a:cubicBezTo>
                  <a:cubicBezTo>
                    <a:pt x="449" y="262"/>
                    <a:pt x="578" y="344"/>
                    <a:pt x="721" y="446"/>
                  </a:cubicBezTo>
                  <a:cubicBezTo>
                    <a:pt x="861" y="548"/>
                    <a:pt x="1018" y="667"/>
                    <a:pt x="1170" y="810"/>
                  </a:cubicBezTo>
                  <a:cubicBezTo>
                    <a:pt x="1249" y="882"/>
                    <a:pt x="1324" y="959"/>
                    <a:pt x="1398" y="1048"/>
                  </a:cubicBezTo>
                  <a:cubicBezTo>
                    <a:pt x="1467" y="1133"/>
                    <a:pt x="1534" y="1229"/>
                    <a:pt x="1592" y="1331"/>
                  </a:cubicBezTo>
                  <a:cubicBezTo>
                    <a:pt x="1707" y="1535"/>
                    <a:pt x="1796" y="1769"/>
                    <a:pt x="1830" y="2017"/>
                  </a:cubicBezTo>
                  <a:cubicBezTo>
                    <a:pt x="1830" y="2049"/>
                    <a:pt x="1834" y="2079"/>
                    <a:pt x="1837" y="2110"/>
                  </a:cubicBezTo>
                  <a:cubicBezTo>
                    <a:pt x="1837" y="2140"/>
                    <a:pt x="1837" y="2171"/>
                    <a:pt x="1841" y="2201"/>
                  </a:cubicBezTo>
                  <a:cubicBezTo>
                    <a:pt x="1837" y="2235"/>
                    <a:pt x="1837" y="2266"/>
                    <a:pt x="1837" y="2297"/>
                  </a:cubicBezTo>
                  <a:cubicBezTo>
                    <a:pt x="1834" y="2327"/>
                    <a:pt x="1827" y="2358"/>
                    <a:pt x="1827" y="2388"/>
                  </a:cubicBezTo>
                  <a:cubicBezTo>
                    <a:pt x="1806" y="2511"/>
                    <a:pt x="1769" y="2633"/>
                    <a:pt x="1712" y="2746"/>
                  </a:cubicBezTo>
                  <a:cubicBezTo>
                    <a:pt x="1599" y="2977"/>
                    <a:pt x="1409" y="3178"/>
                    <a:pt x="1205" y="3372"/>
                  </a:cubicBezTo>
                  <a:cubicBezTo>
                    <a:pt x="1000" y="3569"/>
                    <a:pt x="779" y="3760"/>
                    <a:pt x="585" y="3984"/>
                  </a:cubicBezTo>
                  <a:cubicBezTo>
                    <a:pt x="487" y="4099"/>
                    <a:pt x="398" y="4225"/>
                    <a:pt x="330" y="4361"/>
                  </a:cubicBezTo>
                  <a:cubicBezTo>
                    <a:pt x="266" y="4501"/>
                    <a:pt x="218" y="4654"/>
                    <a:pt x="214" y="4810"/>
                  </a:cubicBezTo>
                  <a:cubicBezTo>
                    <a:pt x="211" y="4892"/>
                    <a:pt x="222" y="4970"/>
                    <a:pt x="242" y="5046"/>
                  </a:cubicBezTo>
                  <a:cubicBezTo>
                    <a:pt x="258" y="5123"/>
                    <a:pt x="293" y="5195"/>
                    <a:pt x="333" y="5263"/>
                  </a:cubicBezTo>
                  <a:cubicBezTo>
                    <a:pt x="418" y="5396"/>
                    <a:pt x="541" y="5490"/>
                    <a:pt x="671" y="5548"/>
                  </a:cubicBezTo>
                  <a:cubicBezTo>
                    <a:pt x="735" y="5579"/>
                    <a:pt x="800" y="5600"/>
                    <a:pt x="867" y="5613"/>
                  </a:cubicBezTo>
                  <a:cubicBezTo>
                    <a:pt x="932" y="5627"/>
                    <a:pt x="997" y="5637"/>
                    <a:pt x="1062" y="5637"/>
                  </a:cubicBezTo>
                  <a:cubicBezTo>
                    <a:pt x="1072" y="5638"/>
                    <a:pt x="1082" y="5638"/>
                    <a:pt x="1093" y="5638"/>
                  </a:cubicBezTo>
                  <a:cubicBezTo>
                    <a:pt x="1210" y="5638"/>
                    <a:pt x="1322" y="5621"/>
                    <a:pt x="1426" y="5589"/>
                  </a:cubicBezTo>
                  <a:cubicBezTo>
                    <a:pt x="1483" y="5576"/>
                    <a:pt x="1534" y="5552"/>
                    <a:pt x="1585" y="5525"/>
                  </a:cubicBezTo>
                  <a:cubicBezTo>
                    <a:pt x="1636" y="5498"/>
                    <a:pt x="1684" y="5470"/>
                    <a:pt x="1725" y="5437"/>
                  </a:cubicBezTo>
                  <a:cubicBezTo>
                    <a:pt x="1814" y="5368"/>
                    <a:pt x="1878" y="5290"/>
                    <a:pt x="1925" y="5205"/>
                  </a:cubicBezTo>
                  <a:cubicBezTo>
                    <a:pt x="1973" y="5117"/>
                    <a:pt x="1990" y="5028"/>
                    <a:pt x="1993" y="4947"/>
                  </a:cubicBezTo>
                  <a:cubicBezTo>
                    <a:pt x="1997" y="4865"/>
                    <a:pt x="1987" y="4790"/>
                    <a:pt x="1966" y="4726"/>
                  </a:cubicBezTo>
                  <a:cubicBezTo>
                    <a:pt x="1922" y="4600"/>
                    <a:pt x="1844" y="4521"/>
                    <a:pt x="1783" y="4490"/>
                  </a:cubicBezTo>
                  <a:cubicBezTo>
                    <a:pt x="1769" y="4481"/>
                    <a:pt x="1756" y="4474"/>
                    <a:pt x="1742" y="4470"/>
                  </a:cubicBezTo>
                  <a:cubicBezTo>
                    <a:pt x="1732" y="4463"/>
                    <a:pt x="1721" y="4460"/>
                    <a:pt x="1712" y="4460"/>
                  </a:cubicBezTo>
                  <a:cubicBezTo>
                    <a:pt x="1695" y="4454"/>
                    <a:pt x="1687" y="4450"/>
                    <a:pt x="1687" y="4450"/>
                  </a:cubicBezTo>
                  <a:lnTo>
                    <a:pt x="1687" y="4450"/>
                  </a:lnTo>
                  <a:cubicBezTo>
                    <a:pt x="1687" y="4450"/>
                    <a:pt x="1695" y="4454"/>
                    <a:pt x="1712" y="4463"/>
                  </a:cubicBezTo>
                  <a:cubicBezTo>
                    <a:pt x="1718" y="4467"/>
                    <a:pt x="1728" y="4470"/>
                    <a:pt x="1738" y="4477"/>
                  </a:cubicBezTo>
                  <a:cubicBezTo>
                    <a:pt x="1748" y="4484"/>
                    <a:pt x="1762" y="4494"/>
                    <a:pt x="1776" y="4504"/>
                  </a:cubicBezTo>
                  <a:cubicBezTo>
                    <a:pt x="1827" y="4542"/>
                    <a:pt x="1888" y="4623"/>
                    <a:pt x="1905" y="4743"/>
                  </a:cubicBezTo>
                  <a:cubicBezTo>
                    <a:pt x="1919" y="4801"/>
                    <a:pt x="1919" y="4868"/>
                    <a:pt x="1905" y="4936"/>
                  </a:cubicBezTo>
                  <a:cubicBezTo>
                    <a:pt x="1895" y="5005"/>
                    <a:pt x="1867" y="5079"/>
                    <a:pt x="1820" y="5140"/>
                  </a:cubicBezTo>
                  <a:cubicBezTo>
                    <a:pt x="1728" y="5270"/>
                    <a:pt x="1565" y="5365"/>
                    <a:pt x="1378" y="5413"/>
                  </a:cubicBezTo>
                  <a:cubicBezTo>
                    <a:pt x="1311" y="5430"/>
                    <a:pt x="1239" y="5438"/>
                    <a:pt x="1167" y="5438"/>
                  </a:cubicBezTo>
                  <a:cubicBezTo>
                    <a:pt x="1136" y="5438"/>
                    <a:pt x="1105" y="5436"/>
                    <a:pt x="1075" y="5433"/>
                  </a:cubicBezTo>
                  <a:cubicBezTo>
                    <a:pt x="1021" y="5426"/>
                    <a:pt x="969" y="5416"/>
                    <a:pt x="919" y="5402"/>
                  </a:cubicBezTo>
                  <a:cubicBezTo>
                    <a:pt x="867" y="5388"/>
                    <a:pt x="820" y="5368"/>
                    <a:pt x="773" y="5344"/>
                  </a:cubicBezTo>
                  <a:cubicBezTo>
                    <a:pt x="680" y="5294"/>
                    <a:pt x="599" y="5222"/>
                    <a:pt x="548" y="5130"/>
                  </a:cubicBezTo>
                  <a:cubicBezTo>
                    <a:pt x="497" y="5041"/>
                    <a:pt x="473" y="4933"/>
                    <a:pt x="476" y="4821"/>
                  </a:cubicBezTo>
                  <a:cubicBezTo>
                    <a:pt x="483" y="4708"/>
                    <a:pt x="520" y="4597"/>
                    <a:pt x="578" y="4487"/>
                  </a:cubicBezTo>
                  <a:cubicBezTo>
                    <a:pt x="636" y="4375"/>
                    <a:pt x="711" y="4270"/>
                    <a:pt x="800" y="4171"/>
                  </a:cubicBezTo>
                  <a:cubicBezTo>
                    <a:pt x="977" y="3967"/>
                    <a:pt x="1191" y="3783"/>
                    <a:pt x="1405" y="3579"/>
                  </a:cubicBezTo>
                  <a:cubicBezTo>
                    <a:pt x="1511" y="3477"/>
                    <a:pt x="1613" y="3372"/>
                    <a:pt x="1707" y="3253"/>
                  </a:cubicBezTo>
                  <a:cubicBezTo>
                    <a:pt x="1806" y="3137"/>
                    <a:pt x="1891" y="3008"/>
                    <a:pt x="1960" y="2868"/>
                  </a:cubicBezTo>
                  <a:cubicBezTo>
                    <a:pt x="2027" y="2729"/>
                    <a:pt x="2075" y="2579"/>
                    <a:pt x="2092" y="2426"/>
                  </a:cubicBezTo>
                  <a:cubicBezTo>
                    <a:pt x="2112" y="2273"/>
                    <a:pt x="2106" y="2123"/>
                    <a:pt x="2079" y="1980"/>
                  </a:cubicBezTo>
                  <a:cubicBezTo>
                    <a:pt x="2027" y="1691"/>
                    <a:pt x="1908" y="1436"/>
                    <a:pt x="1759" y="1225"/>
                  </a:cubicBezTo>
                  <a:cubicBezTo>
                    <a:pt x="1687" y="1119"/>
                    <a:pt x="1605" y="1021"/>
                    <a:pt x="1520" y="936"/>
                  </a:cubicBezTo>
                  <a:cubicBezTo>
                    <a:pt x="1436" y="851"/>
                    <a:pt x="1351" y="772"/>
                    <a:pt x="1266" y="705"/>
                  </a:cubicBezTo>
                  <a:cubicBezTo>
                    <a:pt x="1092" y="565"/>
                    <a:pt x="922" y="457"/>
                    <a:pt x="765" y="375"/>
                  </a:cubicBezTo>
                  <a:cubicBezTo>
                    <a:pt x="609" y="290"/>
                    <a:pt x="473" y="221"/>
                    <a:pt x="357" y="168"/>
                  </a:cubicBezTo>
                  <a:cubicBezTo>
                    <a:pt x="129" y="6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619258" y="559964"/>
              <a:ext cx="87098" cy="187497"/>
            </a:xfrm>
            <a:custGeom>
              <a:avLst/>
              <a:gdLst/>
              <a:ahLst/>
              <a:cxnLst/>
              <a:rect l="l" t="t" r="r" b="b"/>
              <a:pathLst>
                <a:path w="1984" h="4271" extrusionOk="0">
                  <a:moveTo>
                    <a:pt x="1677" y="0"/>
                  </a:moveTo>
                  <a:cubicBezTo>
                    <a:pt x="1677" y="0"/>
                    <a:pt x="1688" y="18"/>
                    <a:pt x="1712" y="52"/>
                  </a:cubicBezTo>
                  <a:cubicBezTo>
                    <a:pt x="1735" y="86"/>
                    <a:pt x="1766" y="137"/>
                    <a:pt x="1793" y="204"/>
                  </a:cubicBezTo>
                  <a:cubicBezTo>
                    <a:pt x="1824" y="273"/>
                    <a:pt x="1844" y="361"/>
                    <a:pt x="1841" y="457"/>
                  </a:cubicBezTo>
                  <a:cubicBezTo>
                    <a:pt x="1837" y="504"/>
                    <a:pt x="1831" y="556"/>
                    <a:pt x="1814" y="606"/>
                  </a:cubicBezTo>
                  <a:cubicBezTo>
                    <a:pt x="1800" y="658"/>
                    <a:pt x="1779" y="708"/>
                    <a:pt x="1753" y="763"/>
                  </a:cubicBezTo>
                  <a:cubicBezTo>
                    <a:pt x="1698" y="871"/>
                    <a:pt x="1619" y="977"/>
                    <a:pt x="1521" y="1082"/>
                  </a:cubicBezTo>
                  <a:cubicBezTo>
                    <a:pt x="1426" y="1184"/>
                    <a:pt x="1313" y="1290"/>
                    <a:pt x="1194" y="1399"/>
                  </a:cubicBezTo>
                  <a:cubicBezTo>
                    <a:pt x="1076" y="1504"/>
                    <a:pt x="946" y="1613"/>
                    <a:pt x="820" y="1729"/>
                  </a:cubicBezTo>
                  <a:cubicBezTo>
                    <a:pt x="691" y="1845"/>
                    <a:pt x="558" y="1967"/>
                    <a:pt x="432" y="2103"/>
                  </a:cubicBezTo>
                  <a:cubicBezTo>
                    <a:pt x="316" y="2245"/>
                    <a:pt x="205" y="2399"/>
                    <a:pt x="123" y="2576"/>
                  </a:cubicBezTo>
                  <a:cubicBezTo>
                    <a:pt x="41" y="2749"/>
                    <a:pt x="1" y="2947"/>
                    <a:pt x="21" y="3134"/>
                  </a:cubicBezTo>
                  <a:cubicBezTo>
                    <a:pt x="31" y="3229"/>
                    <a:pt x="51" y="3317"/>
                    <a:pt x="85" y="3399"/>
                  </a:cubicBezTo>
                  <a:cubicBezTo>
                    <a:pt x="92" y="3419"/>
                    <a:pt x="99" y="3440"/>
                    <a:pt x="109" y="3460"/>
                  </a:cubicBezTo>
                  <a:cubicBezTo>
                    <a:pt x="120" y="3477"/>
                    <a:pt x="126" y="3498"/>
                    <a:pt x="137" y="3515"/>
                  </a:cubicBezTo>
                  <a:cubicBezTo>
                    <a:pt x="153" y="3556"/>
                    <a:pt x="178" y="3589"/>
                    <a:pt x="198" y="3624"/>
                  </a:cubicBezTo>
                  <a:cubicBezTo>
                    <a:pt x="219" y="3658"/>
                    <a:pt x="239" y="3691"/>
                    <a:pt x="263" y="3722"/>
                  </a:cubicBezTo>
                  <a:cubicBezTo>
                    <a:pt x="286" y="3753"/>
                    <a:pt x="307" y="3784"/>
                    <a:pt x="330" y="3811"/>
                  </a:cubicBezTo>
                  <a:cubicBezTo>
                    <a:pt x="378" y="3869"/>
                    <a:pt x="432" y="3919"/>
                    <a:pt x="484" y="3967"/>
                  </a:cubicBezTo>
                  <a:cubicBezTo>
                    <a:pt x="586" y="4059"/>
                    <a:pt x="698" y="4120"/>
                    <a:pt x="800" y="4164"/>
                  </a:cubicBezTo>
                  <a:cubicBezTo>
                    <a:pt x="902" y="4205"/>
                    <a:pt x="994" y="4233"/>
                    <a:pt x="1068" y="4246"/>
                  </a:cubicBezTo>
                  <a:cubicBezTo>
                    <a:pt x="1106" y="4256"/>
                    <a:pt x="1144" y="4256"/>
                    <a:pt x="1170" y="4263"/>
                  </a:cubicBezTo>
                  <a:cubicBezTo>
                    <a:pt x="1201" y="4263"/>
                    <a:pt x="1228" y="4266"/>
                    <a:pt x="1249" y="4266"/>
                  </a:cubicBezTo>
                  <a:cubicBezTo>
                    <a:pt x="1290" y="4270"/>
                    <a:pt x="1310" y="4270"/>
                    <a:pt x="1310" y="4270"/>
                  </a:cubicBezTo>
                  <a:cubicBezTo>
                    <a:pt x="1310" y="4270"/>
                    <a:pt x="1290" y="4266"/>
                    <a:pt x="1249" y="4260"/>
                  </a:cubicBezTo>
                  <a:cubicBezTo>
                    <a:pt x="1228" y="4253"/>
                    <a:pt x="1205" y="4246"/>
                    <a:pt x="1178" y="4239"/>
                  </a:cubicBezTo>
                  <a:cubicBezTo>
                    <a:pt x="1147" y="4233"/>
                    <a:pt x="1117" y="4222"/>
                    <a:pt x="1079" y="4209"/>
                  </a:cubicBezTo>
                  <a:cubicBezTo>
                    <a:pt x="939" y="4158"/>
                    <a:pt x="745" y="4049"/>
                    <a:pt x="575" y="3869"/>
                  </a:cubicBezTo>
                  <a:cubicBezTo>
                    <a:pt x="412" y="3691"/>
                    <a:pt x="255" y="3409"/>
                    <a:pt x="272" y="3127"/>
                  </a:cubicBezTo>
                  <a:cubicBezTo>
                    <a:pt x="283" y="2845"/>
                    <a:pt x="463" y="2576"/>
                    <a:pt x="694" y="2338"/>
                  </a:cubicBezTo>
                  <a:cubicBezTo>
                    <a:pt x="912" y="2090"/>
                    <a:pt x="1181" y="1862"/>
                    <a:pt x="1409" y="1617"/>
                  </a:cubicBezTo>
                  <a:cubicBezTo>
                    <a:pt x="1643" y="1378"/>
                    <a:pt x="1837" y="1110"/>
                    <a:pt x="1933" y="837"/>
                  </a:cubicBezTo>
                  <a:cubicBezTo>
                    <a:pt x="1957" y="769"/>
                    <a:pt x="1974" y="702"/>
                    <a:pt x="1977" y="633"/>
                  </a:cubicBezTo>
                  <a:cubicBezTo>
                    <a:pt x="1984" y="569"/>
                    <a:pt x="1980" y="504"/>
                    <a:pt x="1966" y="446"/>
                  </a:cubicBezTo>
                  <a:cubicBezTo>
                    <a:pt x="1943" y="331"/>
                    <a:pt x="1895" y="239"/>
                    <a:pt x="1851" y="174"/>
                  </a:cubicBezTo>
                  <a:cubicBezTo>
                    <a:pt x="1800" y="110"/>
                    <a:pt x="1756" y="69"/>
                    <a:pt x="1725" y="41"/>
                  </a:cubicBezTo>
                  <a:cubicBezTo>
                    <a:pt x="1695" y="14"/>
                    <a:pt x="1677"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580143" y="685124"/>
              <a:ext cx="44822" cy="71338"/>
            </a:xfrm>
            <a:custGeom>
              <a:avLst/>
              <a:gdLst/>
              <a:ahLst/>
              <a:cxnLst/>
              <a:rect l="l" t="t" r="r" b="b"/>
              <a:pathLst>
                <a:path w="1021" h="1625" extrusionOk="0">
                  <a:moveTo>
                    <a:pt x="626" y="0"/>
                  </a:moveTo>
                  <a:cubicBezTo>
                    <a:pt x="626" y="0"/>
                    <a:pt x="616" y="4"/>
                    <a:pt x="599" y="14"/>
                  </a:cubicBezTo>
                  <a:cubicBezTo>
                    <a:pt x="579" y="24"/>
                    <a:pt x="551" y="38"/>
                    <a:pt x="518" y="58"/>
                  </a:cubicBezTo>
                  <a:cubicBezTo>
                    <a:pt x="452" y="99"/>
                    <a:pt x="347" y="157"/>
                    <a:pt x="259" y="266"/>
                  </a:cubicBezTo>
                  <a:cubicBezTo>
                    <a:pt x="215" y="317"/>
                    <a:pt x="171" y="378"/>
                    <a:pt x="126" y="449"/>
                  </a:cubicBezTo>
                  <a:cubicBezTo>
                    <a:pt x="85" y="521"/>
                    <a:pt x="48" y="603"/>
                    <a:pt x="28" y="697"/>
                  </a:cubicBezTo>
                  <a:lnTo>
                    <a:pt x="20" y="735"/>
                  </a:lnTo>
                  <a:cubicBezTo>
                    <a:pt x="17" y="746"/>
                    <a:pt x="14" y="759"/>
                    <a:pt x="14" y="769"/>
                  </a:cubicBezTo>
                  <a:cubicBezTo>
                    <a:pt x="11" y="796"/>
                    <a:pt x="7" y="820"/>
                    <a:pt x="3" y="844"/>
                  </a:cubicBezTo>
                  <a:cubicBezTo>
                    <a:pt x="3" y="898"/>
                    <a:pt x="0" y="950"/>
                    <a:pt x="11" y="1000"/>
                  </a:cubicBezTo>
                  <a:cubicBezTo>
                    <a:pt x="14" y="1055"/>
                    <a:pt x="31" y="1109"/>
                    <a:pt x="44" y="1160"/>
                  </a:cubicBezTo>
                  <a:cubicBezTo>
                    <a:pt x="51" y="1187"/>
                    <a:pt x="65" y="1211"/>
                    <a:pt x="75" y="1235"/>
                  </a:cubicBezTo>
                  <a:cubicBezTo>
                    <a:pt x="85" y="1262"/>
                    <a:pt x="96" y="1286"/>
                    <a:pt x="109" y="1310"/>
                  </a:cubicBezTo>
                  <a:lnTo>
                    <a:pt x="150" y="1378"/>
                  </a:lnTo>
                  <a:cubicBezTo>
                    <a:pt x="157" y="1388"/>
                    <a:pt x="167" y="1402"/>
                    <a:pt x="177" y="1412"/>
                  </a:cubicBezTo>
                  <a:cubicBezTo>
                    <a:pt x="187" y="1426"/>
                    <a:pt x="194" y="1436"/>
                    <a:pt x="207" y="1449"/>
                  </a:cubicBezTo>
                  <a:cubicBezTo>
                    <a:pt x="228" y="1470"/>
                    <a:pt x="248" y="1493"/>
                    <a:pt x="273" y="1514"/>
                  </a:cubicBezTo>
                  <a:cubicBezTo>
                    <a:pt x="296" y="1531"/>
                    <a:pt x="323" y="1548"/>
                    <a:pt x="350" y="1562"/>
                  </a:cubicBezTo>
                  <a:cubicBezTo>
                    <a:pt x="405" y="1592"/>
                    <a:pt x="466" y="1613"/>
                    <a:pt x="531" y="1619"/>
                  </a:cubicBezTo>
                  <a:cubicBezTo>
                    <a:pt x="551" y="1623"/>
                    <a:pt x="573" y="1624"/>
                    <a:pt x="594" y="1624"/>
                  </a:cubicBezTo>
                  <a:cubicBezTo>
                    <a:pt x="639" y="1624"/>
                    <a:pt x="684" y="1617"/>
                    <a:pt x="722" y="1603"/>
                  </a:cubicBezTo>
                  <a:cubicBezTo>
                    <a:pt x="776" y="1586"/>
                    <a:pt x="830" y="1555"/>
                    <a:pt x="874" y="1517"/>
                  </a:cubicBezTo>
                  <a:cubicBezTo>
                    <a:pt x="915" y="1476"/>
                    <a:pt x="953" y="1436"/>
                    <a:pt x="973" y="1388"/>
                  </a:cubicBezTo>
                  <a:cubicBezTo>
                    <a:pt x="1017" y="1297"/>
                    <a:pt x="1021" y="1204"/>
                    <a:pt x="1011" y="1129"/>
                  </a:cubicBezTo>
                  <a:cubicBezTo>
                    <a:pt x="1000" y="1052"/>
                    <a:pt x="970" y="991"/>
                    <a:pt x="932" y="942"/>
                  </a:cubicBezTo>
                  <a:cubicBezTo>
                    <a:pt x="898" y="895"/>
                    <a:pt x="854" y="864"/>
                    <a:pt x="820" y="844"/>
                  </a:cubicBezTo>
                  <a:cubicBezTo>
                    <a:pt x="786" y="823"/>
                    <a:pt x="758" y="817"/>
                    <a:pt x="738" y="810"/>
                  </a:cubicBezTo>
                  <a:cubicBezTo>
                    <a:pt x="718" y="807"/>
                    <a:pt x="708" y="803"/>
                    <a:pt x="708" y="803"/>
                  </a:cubicBezTo>
                  <a:lnTo>
                    <a:pt x="708" y="803"/>
                  </a:lnTo>
                  <a:cubicBezTo>
                    <a:pt x="708" y="803"/>
                    <a:pt x="718" y="807"/>
                    <a:pt x="735" y="820"/>
                  </a:cubicBezTo>
                  <a:cubicBezTo>
                    <a:pt x="749" y="831"/>
                    <a:pt x="769" y="851"/>
                    <a:pt x="789" y="881"/>
                  </a:cubicBezTo>
                  <a:cubicBezTo>
                    <a:pt x="810" y="909"/>
                    <a:pt x="824" y="950"/>
                    <a:pt x="834" y="991"/>
                  </a:cubicBezTo>
                  <a:cubicBezTo>
                    <a:pt x="844" y="1035"/>
                    <a:pt x="840" y="1085"/>
                    <a:pt x="834" y="1133"/>
                  </a:cubicBezTo>
                  <a:cubicBezTo>
                    <a:pt x="830" y="1181"/>
                    <a:pt x="807" y="1231"/>
                    <a:pt x="772" y="1259"/>
                  </a:cubicBezTo>
                  <a:cubicBezTo>
                    <a:pt x="750" y="1281"/>
                    <a:pt x="723" y="1289"/>
                    <a:pt x="693" y="1289"/>
                  </a:cubicBezTo>
                  <a:cubicBezTo>
                    <a:pt x="683" y="1289"/>
                    <a:pt x="672" y="1288"/>
                    <a:pt x="661" y="1286"/>
                  </a:cubicBezTo>
                  <a:cubicBezTo>
                    <a:pt x="640" y="1283"/>
                    <a:pt x="629" y="1276"/>
                    <a:pt x="616" y="1266"/>
                  </a:cubicBezTo>
                  <a:cubicBezTo>
                    <a:pt x="599" y="1256"/>
                    <a:pt x="585" y="1242"/>
                    <a:pt x="572" y="1225"/>
                  </a:cubicBezTo>
                  <a:cubicBezTo>
                    <a:pt x="565" y="1218"/>
                    <a:pt x="562" y="1208"/>
                    <a:pt x="554" y="1201"/>
                  </a:cubicBezTo>
                  <a:cubicBezTo>
                    <a:pt x="548" y="1191"/>
                    <a:pt x="541" y="1184"/>
                    <a:pt x="534" y="1174"/>
                  </a:cubicBezTo>
                  <a:lnTo>
                    <a:pt x="527" y="1160"/>
                  </a:lnTo>
                  <a:cubicBezTo>
                    <a:pt x="524" y="1157"/>
                    <a:pt x="521" y="1154"/>
                    <a:pt x="518" y="1146"/>
                  </a:cubicBezTo>
                  <a:lnTo>
                    <a:pt x="500" y="1106"/>
                  </a:lnTo>
                  <a:cubicBezTo>
                    <a:pt x="490" y="1093"/>
                    <a:pt x="487" y="1079"/>
                    <a:pt x="483" y="1065"/>
                  </a:cubicBezTo>
                  <a:cubicBezTo>
                    <a:pt x="477" y="1052"/>
                    <a:pt x="469" y="1038"/>
                    <a:pt x="466" y="1024"/>
                  </a:cubicBezTo>
                  <a:cubicBezTo>
                    <a:pt x="460" y="997"/>
                    <a:pt x="449" y="970"/>
                    <a:pt x="446" y="939"/>
                  </a:cubicBezTo>
                  <a:cubicBezTo>
                    <a:pt x="439" y="912"/>
                    <a:pt x="439" y="884"/>
                    <a:pt x="436" y="854"/>
                  </a:cubicBezTo>
                  <a:lnTo>
                    <a:pt x="436" y="810"/>
                  </a:lnTo>
                  <a:lnTo>
                    <a:pt x="436" y="790"/>
                  </a:lnTo>
                  <a:lnTo>
                    <a:pt x="436" y="766"/>
                  </a:lnTo>
                  <a:cubicBezTo>
                    <a:pt x="439" y="752"/>
                    <a:pt x="439" y="735"/>
                    <a:pt x="439" y="721"/>
                  </a:cubicBezTo>
                  <a:cubicBezTo>
                    <a:pt x="443" y="705"/>
                    <a:pt x="446" y="691"/>
                    <a:pt x="446" y="674"/>
                  </a:cubicBezTo>
                  <a:cubicBezTo>
                    <a:pt x="446" y="660"/>
                    <a:pt x="449" y="644"/>
                    <a:pt x="452" y="630"/>
                  </a:cubicBezTo>
                  <a:cubicBezTo>
                    <a:pt x="456" y="613"/>
                    <a:pt x="456" y="599"/>
                    <a:pt x="460" y="582"/>
                  </a:cubicBezTo>
                  <a:cubicBezTo>
                    <a:pt x="466" y="551"/>
                    <a:pt x="473" y="521"/>
                    <a:pt x="480" y="493"/>
                  </a:cubicBezTo>
                  <a:cubicBezTo>
                    <a:pt x="490" y="463"/>
                    <a:pt x="497" y="432"/>
                    <a:pt x="507" y="405"/>
                  </a:cubicBezTo>
                  <a:cubicBezTo>
                    <a:pt x="541" y="297"/>
                    <a:pt x="562" y="187"/>
                    <a:pt x="592" y="116"/>
                  </a:cubicBezTo>
                  <a:cubicBezTo>
                    <a:pt x="599" y="79"/>
                    <a:pt x="609" y="52"/>
                    <a:pt x="616" y="31"/>
                  </a:cubicBezTo>
                  <a:cubicBezTo>
                    <a:pt x="623" y="11"/>
                    <a:pt x="62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p:nvPr/>
          </p:nvSpPr>
          <p:spPr>
            <a:xfrm>
              <a:off x="765185" y="478704"/>
              <a:ext cx="48861" cy="61680"/>
            </a:xfrm>
            <a:custGeom>
              <a:avLst/>
              <a:gdLst/>
              <a:ahLst/>
              <a:cxnLst/>
              <a:rect l="l" t="t" r="r" b="b"/>
              <a:pathLst>
                <a:path w="1113" h="1405" extrusionOk="0">
                  <a:moveTo>
                    <a:pt x="567" y="0"/>
                  </a:moveTo>
                  <a:cubicBezTo>
                    <a:pt x="470" y="0"/>
                    <a:pt x="369" y="34"/>
                    <a:pt x="286" y="90"/>
                  </a:cubicBezTo>
                  <a:cubicBezTo>
                    <a:pt x="242" y="121"/>
                    <a:pt x="201" y="157"/>
                    <a:pt x="163" y="198"/>
                  </a:cubicBezTo>
                  <a:cubicBezTo>
                    <a:pt x="129" y="239"/>
                    <a:pt x="95" y="284"/>
                    <a:pt x="71" y="331"/>
                  </a:cubicBezTo>
                  <a:cubicBezTo>
                    <a:pt x="47" y="379"/>
                    <a:pt x="27" y="430"/>
                    <a:pt x="17" y="484"/>
                  </a:cubicBezTo>
                  <a:cubicBezTo>
                    <a:pt x="3" y="535"/>
                    <a:pt x="0" y="593"/>
                    <a:pt x="0" y="644"/>
                  </a:cubicBezTo>
                  <a:cubicBezTo>
                    <a:pt x="0" y="749"/>
                    <a:pt x="30" y="848"/>
                    <a:pt x="68" y="933"/>
                  </a:cubicBezTo>
                  <a:cubicBezTo>
                    <a:pt x="150" y="1107"/>
                    <a:pt x="275" y="1223"/>
                    <a:pt x="388" y="1304"/>
                  </a:cubicBezTo>
                  <a:cubicBezTo>
                    <a:pt x="446" y="1345"/>
                    <a:pt x="507" y="1375"/>
                    <a:pt x="564" y="1389"/>
                  </a:cubicBezTo>
                  <a:cubicBezTo>
                    <a:pt x="603" y="1401"/>
                    <a:pt x="641" y="1405"/>
                    <a:pt x="673" y="1405"/>
                  </a:cubicBezTo>
                  <a:cubicBezTo>
                    <a:pt x="689" y="1405"/>
                    <a:pt x="704" y="1404"/>
                    <a:pt x="718" y="1402"/>
                  </a:cubicBezTo>
                  <a:cubicBezTo>
                    <a:pt x="762" y="1393"/>
                    <a:pt x="789" y="1379"/>
                    <a:pt x="806" y="1366"/>
                  </a:cubicBezTo>
                  <a:cubicBezTo>
                    <a:pt x="817" y="1358"/>
                    <a:pt x="823" y="1352"/>
                    <a:pt x="826" y="1348"/>
                  </a:cubicBezTo>
                  <a:cubicBezTo>
                    <a:pt x="830" y="1345"/>
                    <a:pt x="834" y="1345"/>
                    <a:pt x="834" y="1345"/>
                  </a:cubicBezTo>
                  <a:lnTo>
                    <a:pt x="823" y="1345"/>
                  </a:lnTo>
                  <a:cubicBezTo>
                    <a:pt x="820" y="1345"/>
                    <a:pt x="813" y="1348"/>
                    <a:pt x="803" y="1348"/>
                  </a:cubicBezTo>
                  <a:cubicBezTo>
                    <a:pt x="798" y="1349"/>
                    <a:pt x="793" y="1350"/>
                    <a:pt x="787" y="1350"/>
                  </a:cubicBezTo>
                  <a:cubicBezTo>
                    <a:pt x="768" y="1350"/>
                    <a:pt x="745" y="1345"/>
                    <a:pt x="721" y="1335"/>
                  </a:cubicBezTo>
                  <a:cubicBezTo>
                    <a:pt x="691" y="1328"/>
                    <a:pt x="657" y="1308"/>
                    <a:pt x="619" y="1277"/>
                  </a:cubicBezTo>
                  <a:cubicBezTo>
                    <a:pt x="585" y="1246"/>
                    <a:pt x="551" y="1209"/>
                    <a:pt x="514" y="1165"/>
                  </a:cubicBezTo>
                  <a:cubicBezTo>
                    <a:pt x="435" y="1076"/>
                    <a:pt x="364" y="957"/>
                    <a:pt x="327" y="831"/>
                  </a:cubicBezTo>
                  <a:cubicBezTo>
                    <a:pt x="319" y="801"/>
                    <a:pt x="313" y="770"/>
                    <a:pt x="310" y="739"/>
                  </a:cubicBezTo>
                  <a:cubicBezTo>
                    <a:pt x="306" y="705"/>
                    <a:pt x="303" y="675"/>
                    <a:pt x="303" y="644"/>
                  </a:cubicBezTo>
                  <a:cubicBezTo>
                    <a:pt x="303" y="614"/>
                    <a:pt x="306" y="586"/>
                    <a:pt x="316" y="556"/>
                  </a:cubicBezTo>
                  <a:cubicBezTo>
                    <a:pt x="323" y="525"/>
                    <a:pt x="333" y="498"/>
                    <a:pt x="347" y="471"/>
                  </a:cubicBezTo>
                  <a:cubicBezTo>
                    <a:pt x="360" y="440"/>
                    <a:pt x="377" y="416"/>
                    <a:pt x="394" y="389"/>
                  </a:cubicBezTo>
                  <a:cubicBezTo>
                    <a:pt x="412" y="366"/>
                    <a:pt x="432" y="345"/>
                    <a:pt x="456" y="325"/>
                  </a:cubicBezTo>
                  <a:cubicBezTo>
                    <a:pt x="500" y="290"/>
                    <a:pt x="548" y="267"/>
                    <a:pt x="602" y="259"/>
                  </a:cubicBezTo>
                  <a:cubicBezTo>
                    <a:pt x="618" y="257"/>
                    <a:pt x="635" y="256"/>
                    <a:pt x="652" y="256"/>
                  </a:cubicBezTo>
                  <a:cubicBezTo>
                    <a:pt x="691" y="256"/>
                    <a:pt x="731" y="261"/>
                    <a:pt x="768" y="273"/>
                  </a:cubicBezTo>
                  <a:cubicBezTo>
                    <a:pt x="826" y="294"/>
                    <a:pt x="878" y="325"/>
                    <a:pt x="915" y="361"/>
                  </a:cubicBezTo>
                  <a:cubicBezTo>
                    <a:pt x="956" y="402"/>
                    <a:pt x="990" y="443"/>
                    <a:pt x="1017" y="484"/>
                  </a:cubicBezTo>
                  <a:cubicBezTo>
                    <a:pt x="1041" y="525"/>
                    <a:pt x="1061" y="566"/>
                    <a:pt x="1071" y="600"/>
                  </a:cubicBezTo>
                  <a:cubicBezTo>
                    <a:pt x="1085" y="637"/>
                    <a:pt x="1092" y="664"/>
                    <a:pt x="1095" y="685"/>
                  </a:cubicBezTo>
                  <a:cubicBezTo>
                    <a:pt x="1099" y="702"/>
                    <a:pt x="1102" y="716"/>
                    <a:pt x="1102" y="716"/>
                  </a:cubicBezTo>
                  <a:cubicBezTo>
                    <a:pt x="1102" y="716"/>
                    <a:pt x="1102" y="702"/>
                    <a:pt x="1106" y="685"/>
                  </a:cubicBezTo>
                  <a:cubicBezTo>
                    <a:pt x="1106" y="664"/>
                    <a:pt x="1109" y="634"/>
                    <a:pt x="1112" y="597"/>
                  </a:cubicBezTo>
                  <a:cubicBezTo>
                    <a:pt x="1109" y="556"/>
                    <a:pt x="1109" y="508"/>
                    <a:pt x="1099" y="454"/>
                  </a:cubicBezTo>
                  <a:cubicBezTo>
                    <a:pt x="1088" y="399"/>
                    <a:pt x="1071" y="334"/>
                    <a:pt x="1030" y="273"/>
                  </a:cubicBezTo>
                  <a:cubicBezTo>
                    <a:pt x="993" y="212"/>
                    <a:pt x="939" y="148"/>
                    <a:pt x="867" y="96"/>
                  </a:cubicBezTo>
                  <a:cubicBezTo>
                    <a:pt x="830" y="69"/>
                    <a:pt x="789" y="45"/>
                    <a:pt x="745" y="28"/>
                  </a:cubicBezTo>
                  <a:cubicBezTo>
                    <a:pt x="701" y="11"/>
                    <a:pt x="650" y="1"/>
                    <a:pt x="595" y="1"/>
                  </a:cubicBezTo>
                  <a:cubicBezTo>
                    <a:pt x="586" y="1"/>
                    <a:pt x="576"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8"/>
            <p:cNvSpPr/>
            <p:nvPr/>
          </p:nvSpPr>
          <p:spPr>
            <a:xfrm>
              <a:off x="482331" y="502454"/>
              <a:ext cx="51978" cy="111769"/>
            </a:xfrm>
            <a:custGeom>
              <a:avLst/>
              <a:gdLst/>
              <a:ahLst/>
              <a:cxnLst/>
              <a:rect l="l" t="t" r="r" b="b"/>
              <a:pathLst>
                <a:path w="1184" h="2546" extrusionOk="0">
                  <a:moveTo>
                    <a:pt x="1184" y="1"/>
                  </a:moveTo>
                  <a:lnTo>
                    <a:pt x="1184" y="1"/>
                  </a:lnTo>
                  <a:cubicBezTo>
                    <a:pt x="1184" y="1"/>
                    <a:pt x="1174" y="4"/>
                    <a:pt x="1154" y="15"/>
                  </a:cubicBezTo>
                  <a:cubicBezTo>
                    <a:pt x="1133" y="21"/>
                    <a:pt x="1099" y="29"/>
                    <a:pt x="1061" y="45"/>
                  </a:cubicBezTo>
                  <a:cubicBezTo>
                    <a:pt x="1041" y="52"/>
                    <a:pt x="1017" y="59"/>
                    <a:pt x="994" y="69"/>
                  </a:cubicBezTo>
                  <a:cubicBezTo>
                    <a:pt x="970" y="79"/>
                    <a:pt x="945" y="90"/>
                    <a:pt x="919" y="100"/>
                  </a:cubicBezTo>
                  <a:cubicBezTo>
                    <a:pt x="864" y="127"/>
                    <a:pt x="799" y="151"/>
                    <a:pt x="741" y="195"/>
                  </a:cubicBezTo>
                  <a:cubicBezTo>
                    <a:pt x="619" y="277"/>
                    <a:pt x="480" y="385"/>
                    <a:pt x="358" y="532"/>
                  </a:cubicBezTo>
                  <a:cubicBezTo>
                    <a:pt x="300" y="603"/>
                    <a:pt x="245" y="685"/>
                    <a:pt x="198" y="773"/>
                  </a:cubicBezTo>
                  <a:cubicBezTo>
                    <a:pt x="154" y="861"/>
                    <a:pt x="113" y="957"/>
                    <a:pt x="78" y="1052"/>
                  </a:cubicBezTo>
                  <a:cubicBezTo>
                    <a:pt x="52" y="1151"/>
                    <a:pt x="31" y="1249"/>
                    <a:pt x="17" y="1348"/>
                  </a:cubicBezTo>
                  <a:cubicBezTo>
                    <a:pt x="7" y="1447"/>
                    <a:pt x="0" y="1546"/>
                    <a:pt x="7" y="1641"/>
                  </a:cubicBezTo>
                  <a:cubicBezTo>
                    <a:pt x="17" y="1828"/>
                    <a:pt x="72" y="1998"/>
                    <a:pt x="123" y="2137"/>
                  </a:cubicBezTo>
                  <a:cubicBezTo>
                    <a:pt x="174" y="2277"/>
                    <a:pt x="248" y="2376"/>
                    <a:pt x="296" y="2444"/>
                  </a:cubicBezTo>
                  <a:cubicBezTo>
                    <a:pt x="320" y="2478"/>
                    <a:pt x="344" y="2505"/>
                    <a:pt x="358" y="2522"/>
                  </a:cubicBezTo>
                  <a:cubicBezTo>
                    <a:pt x="374" y="2539"/>
                    <a:pt x="381" y="2546"/>
                    <a:pt x="381" y="2546"/>
                  </a:cubicBezTo>
                  <a:cubicBezTo>
                    <a:pt x="381" y="2546"/>
                    <a:pt x="378" y="2535"/>
                    <a:pt x="371" y="2515"/>
                  </a:cubicBezTo>
                  <a:cubicBezTo>
                    <a:pt x="364" y="2491"/>
                    <a:pt x="354" y="2461"/>
                    <a:pt x="347" y="2420"/>
                  </a:cubicBezTo>
                  <a:cubicBezTo>
                    <a:pt x="320" y="2341"/>
                    <a:pt x="303" y="2226"/>
                    <a:pt x="279" y="2093"/>
                  </a:cubicBezTo>
                  <a:cubicBezTo>
                    <a:pt x="259" y="1960"/>
                    <a:pt x="259" y="1800"/>
                    <a:pt x="265" y="1637"/>
                  </a:cubicBezTo>
                  <a:cubicBezTo>
                    <a:pt x="272" y="1555"/>
                    <a:pt x="283" y="1474"/>
                    <a:pt x="296" y="1389"/>
                  </a:cubicBezTo>
                  <a:cubicBezTo>
                    <a:pt x="309" y="1307"/>
                    <a:pt x="330" y="1222"/>
                    <a:pt x="358" y="1141"/>
                  </a:cubicBezTo>
                  <a:cubicBezTo>
                    <a:pt x="385" y="1059"/>
                    <a:pt x="415" y="977"/>
                    <a:pt x="449" y="899"/>
                  </a:cubicBezTo>
                  <a:cubicBezTo>
                    <a:pt x="487" y="825"/>
                    <a:pt x="527" y="750"/>
                    <a:pt x="568" y="678"/>
                  </a:cubicBezTo>
                  <a:cubicBezTo>
                    <a:pt x="653" y="539"/>
                    <a:pt x="741" y="409"/>
                    <a:pt x="837" y="310"/>
                  </a:cubicBezTo>
                  <a:cubicBezTo>
                    <a:pt x="851" y="297"/>
                    <a:pt x="861" y="287"/>
                    <a:pt x="871" y="277"/>
                  </a:cubicBezTo>
                  <a:cubicBezTo>
                    <a:pt x="884" y="263"/>
                    <a:pt x="895" y="249"/>
                    <a:pt x="905" y="239"/>
                  </a:cubicBezTo>
                  <a:cubicBezTo>
                    <a:pt x="925" y="216"/>
                    <a:pt x="950" y="195"/>
                    <a:pt x="966" y="175"/>
                  </a:cubicBezTo>
                  <a:cubicBezTo>
                    <a:pt x="1007" y="137"/>
                    <a:pt x="1044" y="103"/>
                    <a:pt x="1079" y="79"/>
                  </a:cubicBezTo>
                  <a:cubicBezTo>
                    <a:pt x="1109" y="52"/>
                    <a:pt x="1137" y="35"/>
                    <a:pt x="1157" y="21"/>
                  </a:cubicBezTo>
                  <a:cubicBezTo>
                    <a:pt x="1174" y="8"/>
                    <a:pt x="1184"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424821" y="374659"/>
              <a:ext cx="109223" cy="101936"/>
            </a:xfrm>
            <a:custGeom>
              <a:avLst/>
              <a:gdLst/>
              <a:ahLst/>
              <a:cxnLst/>
              <a:rect l="l" t="t" r="r" b="b"/>
              <a:pathLst>
                <a:path w="2488" h="2322" extrusionOk="0">
                  <a:moveTo>
                    <a:pt x="293" y="1"/>
                  </a:moveTo>
                  <a:lnTo>
                    <a:pt x="290" y="4"/>
                  </a:lnTo>
                  <a:cubicBezTo>
                    <a:pt x="280" y="7"/>
                    <a:pt x="272" y="7"/>
                    <a:pt x="266" y="10"/>
                  </a:cubicBezTo>
                  <a:cubicBezTo>
                    <a:pt x="259" y="14"/>
                    <a:pt x="249" y="17"/>
                    <a:pt x="242" y="17"/>
                  </a:cubicBezTo>
                  <a:lnTo>
                    <a:pt x="225" y="28"/>
                  </a:lnTo>
                  <a:cubicBezTo>
                    <a:pt x="211" y="31"/>
                    <a:pt x="201" y="37"/>
                    <a:pt x="191" y="48"/>
                  </a:cubicBezTo>
                  <a:cubicBezTo>
                    <a:pt x="178" y="54"/>
                    <a:pt x="167" y="62"/>
                    <a:pt x="157" y="72"/>
                  </a:cubicBezTo>
                  <a:cubicBezTo>
                    <a:pt x="112" y="106"/>
                    <a:pt x="79" y="153"/>
                    <a:pt x="51" y="208"/>
                  </a:cubicBezTo>
                  <a:cubicBezTo>
                    <a:pt x="28" y="262"/>
                    <a:pt x="10" y="323"/>
                    <a:pt x="4" y="388"/>
                  </a:cubicBezTo>
                  <a:cubicBezTo>
                    <a:pt x="1" y="453"/>
                    <a:pt x="7" y="521"/>
                    <a:pt x="28" y="585"/>
                  </a:cubicBezTo>
                  <a:cubicBezTo>
                    <a:pt x="48" y="650"/>
                    <a:pt x="79" y="715"/>
                    <a:pt x="116" y="772"/>
                  </a:cubicBezTo>
                  <a:cubicBezTo>
                    <a:pt x="153" y="833"/>
                    <a:pt x="198" y="891"/>
                    <a:pt x="245" y="943"/>
                  </a:cubicBezTo>
                  <a:cubicBezTo>
                    <a:pt x="252" y="952"/>
                    <a:pt x="263" y="960"/>
                    <a:pt x="269" y="970"/>
                  </a:cubicBezTo>
                  <a:cubicBezTo>
                    <a:pt x="276" y="976"/>
                    <a:pt x="280" y="984"/>
                    <a:pt x="286" y="990"/>
                  </a:cubicBezTo>
                  <a:cubicBezTo>
                    <a:pt x="293" y="993"/>
                    <a:pt x="293" y="997"/>
                    <a:pt x="293" y="997"/>
                  </a:cubicBezTo>
                  <a:lnTo>
                    <a:pt x="290" y="997"/>
                  </a:lnTo>
                  <a:lnTo>
                    <a:pt x="286" y="1001"/>
                  </a:lnTo>
                  <a:lnTo>
                    <a:pt x="276" y="1007"/>
                  </a:lnTo>
                  <a:cubicBezTo>
                    <a:pt x="266" y="1014"/>
                    <a:pt x="259" y="1021"/>
                    <a:pt x="252" y="1024"/>
                  </a:cubicBezTo>
                  <a:cubicBezTo>
                    <a:pt x="228" y="1051"/>
                    <a:pt x="208" y="1086"/>
                    <a:pt x="198" y="1119"/>
                  </a:cubicBezTo>
                  <a:cubicBezTo>
                    <a:pt x="184" y="1153"/>
                    <a:pt x="181" y="1191"/>
                    <a:pt x="184" y="1228"/>
                  </a:cubicBezTo>
                  <a:cubicBezTo>
                    <a:pt x="188" y="1262"/>
                    <a:pt x="198" y="1296"/>
                    <a:pt x="214" y="1327"/>
                  </a:cubicBezTo>
                  <a:cubicBezTo>
                    <a:pt x="242" y="1392"/>
                    <a:pt x="283" y="1446"/>
                    <a:pt x="330" y="1494"/>
                  </a:cubicBezTo>
                  <a:cubicBezTo>
                    <a:pt x="374" y="1541"/>
                    <a:pt x="429" y="1582"/>
                    <a:pt x="484" y="1619"/>
                  </a:cubicBezTo>
                  <a:cubicBezTo>
                    <a:pt x="528" y="1646"/>
                    <a:pt x="572" y="1674"/>
                    <a:pt x="619" y="1695"/>
                  </a:cubicBezTo>
                  <a:cubicBezTo>
                    <a:pt x="668" y="1715"/>
                    <a:pt x="715" y="1731"/>
                    <a:pt x="766" y="1742"/>
                  </a:cubicBezTo>
                  <a:cubicBezTo>
                    <a:pt x="814" y="1756"/>
                    <a:pt x="864" y="1762"/>
                    <a:pt x="916" y="1766"/>
                  </a:cubicBezTo>
                  <a:cubicBezTo>
                    <a:pt x="926" y="1769"/>
                    <a:pt x="939" y="1769"/>
                    <a:pt x="953" y="1769"/>
                  </a:cubicBezTo>
                  <a:lnTo>
                    <a:pt x="987" y="1769"/>
                  </a:lnTo>
                  <a:lnTo>
                    <a:pt x="984" y="1772"/>
                  </a:lnTo>
                  <a:lnTo>
                    <a:pt x="984" y="1776"/>
                  </a:lnTo>
                  <a:lnTo>
                    <a:pt x="984" y="1780"/>
                  </a:lnTo>
                  <a:lnTo>
                    <a:pt x="977" y="1800"/>
                  </a:lnTo>
                  <a:cubicBezTo>
                    <a:pt x="970" y="1830"/>
                    <a:pt x="970" y="1858"/>
                    <a:pt x="974" y="1888"/>
                  </a:cubicBezTo>
                  <a:cubicBezTo>
                    <a:pt x="977" y="1915"/>
                    <a:pt x="980" y="1943"/>
                    <a:pt x="990" y="1966"/>
                  </a:cubicBezTo>
                  <a:cubicBezTo>
                    <a:pt x="1001" y="1993"/>
                    <a:pt x="1010" y="2017"/>
                    <a:pt x="1024" y="2042"/>
                  </a:cubicBezTo>
                  <a:cubicBezTo>
                    <a:pt x="1065" y="2109"/>
                    <a:pt x="1126" y="2157"/>
                    <a:pt x="1188" y="2191"/>
                  </a:cubicBezTo>
                  <a:cubicBezTo>
                    <a:pt x="1252" y="2225"/>
                    <a:pt x="1317" y="2246"/>
                    <a:pt x="1382" y="2266"/>
                  </a:cubicBezTo>
                  <a:cubicBezTo>
                    <a:pt x="1508" y="2296"/>
                    <a:pt x="1633" y="2317"/>
                    <a:pt x="1745" y="2320"/>
                  </a:cubicBezTo>
                  <a:cubicBezTo>
                    <a:pt x="1771" y="2321"/>
                    <a:pt x="1796" y="2322"/>
                    <a:pt x="1820" y="2322"/>
                  </a:cubicBezTo>
                  <a:cubicBezTo>
                    <a:pt x="2018" y="2322"/>
                    <a:pt x="2181" y="2286"/>
                    <a:pt x="2293" y="2252"/>
                  </a:cubicBezTo>
                  <a:cubicBezTo>
                    <a:pt x="2358" y="2235"/>
                    <a:pt x="2406" y="2215"/>
                    <a:pt x="2439" y="2201"/>
                  </a:cubicBezTo>
                  <a:cubicBezTo>
                    <a:pt x="2470" y="2191"/>
                    <a:pt x="2487" y="2184"/>
                    <a:pt x="2487" y="2184"/>
                  </a:cubicBezTo>
                  <a:lnTo>
                    <a:pt x="2487" y="2184"/>
                  </a:lnTo>
                  <a:cubicBezTo>
                    <a:pt x="2487" y="2184"/>
                    <a:pt x="2470" y="2188"/>
                    <a:pt x="2436" y="2201"/>
                  </a:cubicBezTo>
                  <a:cubicBezTo>
                    <a:pt x="2402" y="2211"/>
                    <a:pt x="2354" y="2225"/>
                    <a:pt x="2290" y="2238"/>
                  </a:cubicBezTo>
                  <a:cubicBezTo>
                    <a:pt x="2191" y="2262"/>
                    <a:pt x="2057" y="2282"/>
                    <a:pt x="1899" y="2282"/>
                  </a:cubicBezTo>
                  <a:cubicBezTo>
                    <a:pt x="1851" y="2282"/>
                    <a:pt x="1801" y="2280"/>
                    <a:pt x="1749" y="2276"/>
                  </a:cubicBezTo>
                  <a:cubicBezTo>
                    <a:pt x="1637" y="2266"/>
                    <a:pt x="1517" y="2246"/>
                    <a:pt x="1395" y="2211"/>
                  </a:cubicBezTo>
                  <a:cubicBezTo>
                    <a:pt x="1334" y="2191"/>
                    <a:pt x="1273" y="2171"/>
                    <a:pt x="1219" y="2140"/>
                  </a:cubicBezTo>
                  <a:cubicBezTo>
                    <a:pt x="1161" y="2106"/>
                    <a:pt x="1109" y="2065"/>
                    <a:pt x="1076" y="2011"/>
                  </a:cubicBezTo>
                  <a:cubicBezTo>
                    <a:pt x="1055" y="1973"/>
                    <a:pt x="1038" y="1929"/>
                    <a:pt x="1038" y="1882"/>
                  </a:cubicBezTo>
                  <a:cubicBezTo>
                    <a:pt x="1038" y="1861"/>
                    <a:pt x="1038" y="1837"/>
                    <a:pt x="1045" y="1817"/>
                  </a:cubicBezTo>
                  <a:lnTo>
                    <a:pt x="1051" y="1800"/>
                  </a:lnTo>
                  <a:lnTo>
                    <a:pt x="1055" y="1797"/>
                  </a:lnTo>
                  <a:lnTo>
                    <a:pt x="1059" y="1786"/>
                  </a:lnTo>
                  <a:lnTo>
                    <a:pt x="1068" y="1769"/>
                  </a:lnTo>
                  <a:lnTo>
                    <a:pt x="1072" y="1762"/>
                  </a:lnTo>
                  <a:lnTo>
                    <a:pt x="1079" y="1752"/>
                  </a:lnTo>
                  <a:lnTo>
                    <a:pt x="1096" y="1731"/>
                  </a:lnTo>
                  <a:cubicBezTo>
                    <a:pt x="1106" y="1718"/>
                    <a:pt x="1117" y="1704"/>
                    <a:pt x="1126" y="1691"/>
                  </a:cubicBezTo>
                  <a:lnTo>
                    <a:pt x="957" y="1691"/>
                  </a:lnTo>
                  <a:cubicBezTo>
                    <a:pt x="943" y="1691"/>
                    <a:pt x="933" y="1691"/>
                    <a:pt x="922" y="1687"/>
                  </a:cubicBezTo>
                  <a:cubicBezTo>
                    <a:pt x="875" y="1684"/>
                    <a:pt x="831" y="1677"/>
                    <a:pt x="786" y="1664"/>
                  </a:cubicBezTo>
                  <a:cubicBezTo>
                    <a:pt x="739" y="1654"/>
                    <a:pt x="695" y="1640"/>
                    <a:pt x="650" y="1619"/>
                  </a:cubicBezTo>
                  <a:cubicBezTo>
                    <a:pt x="610" y="1602"/>
                    <a:pt x="566" y="1579"/>
                    <a:pt x="528" y="1552"/>
                  </a:cubicBezTo>
                  <a:cubicBezTo>
                    <a:pt x="477" y="1521"/>
                    <a:pt x="429" y="1480"/>
                    <a:pt x="385" y="1439"/>
                  </a:cubicBezTo>
                  <a:cubicBezTo>
                    <a:pt x="344" y="1395"/>
                    <a:pt x="307" y="1348"/>
                    <a:pt x="283" y="1296"/>
                  </a:cubicBezTo>
                  <a:cubicBezTo>
                    <a:pt x="272" y="1273"/>
                    <a:pt x="266" y="1246"/>
                    <a:pt x="263" y="1218"/>
                  </a:cubicBezTo>
                  <a:cubicBezTo>
                    <a:pt x="259" y="1194"/>
                    <a:pt x="263" y="1170"/>
                    <a:pt x="272" y="1147"/>
                  </a:cubicBezTo>
                  <a:cubicBezTo>
                    <a:pt x="280" y="1123"/>
                    <a:pt x="296" y="1103"/>
                    <a:pt x="310" y="1086"/>
                  </a:cubicBezTo>
                  <a:cubicBezTo>
                    <a:pt x="317" y="1082"/>
                    <a:pt x="321" y="1078"/>
                    <a:pt x="324" y="1075"/>
                  </a:cubicBezTo>
                  <a:cubicBezTo>
                    <a:pt x="327" y="1072"/>
                    <a:pt x="327" y="1072"/>
                    <a:pt x="334" y="1068"/>
                  </a:cubicBezTo>
                  <a:lnTo>
                    <a:pt x="351" y="1062"/>
                  </a:lnTo>
                  <a:cubicBezTo>
                    <a:pt x="357" y="1058"/>
                    <a:pt x="368" y="1058"/>
                    <a:pt x="374" y="1055"/>
                  </a:cubicBezTo>
                  <a:lnTo>
                    <a:pt x="402" y="1048"/>
                  </a:lnTo>
                  <a:lnTo>
                    <a:pt x="456" y="1037"/>
                  </a:lnTo>
                  <a:cubicBezTo>
                    <a:pt x="419" y="1007"/>
                    <a:pt x="388" y="973"/>
                    <a:pt x="354" y="946"/>
                  </a:cubicBezTo>
                  <a:lnTo>
                    <a:pt x="324" y="915"/>
                  </a:lnTo>
                  <a:lnTo>
                    <a:pt x="303" y="891"/>
                  </a:lnTo>
                  <a:cubicBezTo>
                    <a:pt x="205" y="792"/>
                    <a:pt x="126" y="684"/>
                    <a:pt x="85" y="565"/>
                  </a:cubicBezTo>
                  <a:cubicBezTo>
                    <a:pt x="45" y="450"/>
                    <a:pt x="59" y="327"/>
                    <a:pt x="99" y="228"/>
                  </a:cubicBezTo>
                  <a:cubicBezTo>
                    <a:pt x="123" y="180"/>
                    <a:pt x="153" y="139"/>
                    <a:pt x="188" y="106"/>
                  </a:cubicBezTo>
                  <a:cubicBezTo>
                    <a:pt x="198" y="99"/>
                    <a:pt x="205" y="92"/>
                    <a:pt x="214" y="85"/>
                  </a:cubicBezTo>
                  <a:cubicBezTo>
                    <a:pt x="225" y="78"/>
                    <a:pt x="235" y="72"/>
                    <a:pt x="245" y="65"/>
                  </a:cubicBezTo>
                  <a:lnTo>
                    <a:pt x="259" y="58"/>
                  </a:lnTo>
                  <a:cubicBezTo>
                    <a:pt x="266" y="54"/>
                    <a:pt x="266" y="54"/>
                    <a:pt x="269" y="51"/>
                  </a:cubicBezTo>
                  <a:lnTo>
                    <a:pt x="280" y="48"/>
                  </a:lnTo>
                  <a:lnTo>
                    <a:pt x="286" y="48"/>
                  </a:lnTo>
                  <a:lnTo>
                    <a:pt x="290" y="51"/>
                  </a:lnTo>
                  <a:cubicBezTo>
                    <a:pt x="296" y="58"/>
                    <a:pt x="317" y="78"/>
                    <a:pt x="330" y="95"/>
                  </a:cubicBezTo>
                  <a:cubicBezTo>
                    <a:pt x="344" y="109"/>
                    <a:pt x="357" y="126"/>
                    <a:pt x="368" y="139"/>
                  </a:cubicBezTo>
                  <a:cubicBezTo>
                    <a:pt x="395" y="170"/>
                    <a:pt x="415" y="201"/>
                    <a:pt x="432" y="228"/>
                  </a:cubicBezTo>
                  <a:cubicBezTo>
                    <a:pt x="470" y="282"/>
                    <a:pt x="494" y="330"/>
                    <a:pt x="511" y="361"/>
                  </a:cubicBezTo>
                  <a:cubicBezTo>
                    <a:pt x="525" y="392"/>
                    <a:pt x="531" y="412"/>
                    <a:pt x="531" y="412"/>
                  </a:cubicBezTo>
                  <a:cubicBezTo>
                    <a:pt x="531" y="412"/>
                    <a:pt x="528" y="392"/>
                    <a:pt x="514" y="357"/>
                  </a:cubicBezTo>
                  <a:cubicBezTo>
                    <a:pt x="500" y="327"/>
                    <a:pt x="480" y="279"/>
                    <a:pt x="450" y="218"/>
                  </a:cubicBezTo>
                  <a:cubicBezTo>
                    <a:pt x="432" y="191"/>
                    <a:pt x="412" y="156"/>
                    <a:pt x="392" y="126"/>
                  </a:cubicBezTo>
                  <a:cubicBezTo>
                    <a:pt x="378" y="109"/>
                    <a:pt x="368" y="92"/>
                    <a:pt x="354" y="75"/>
                  </a:cubicBezTo>
                  <a:cubicBezTo>
                    <a:pt x="341" y="54"/>
                    <a:pt x="330" y="41"/>
                    <a:pt x="307" y="14"/>
                  </a:cubicBezTo>
                  <a:lnTo>
                    <a:pt x="296" y="7"/>
                  </a:lnTo>
                  <a:cubicBezTo>
                    <a:pt x="296" y="4"/>
                    <a:pt x="296" y="4"/>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p:nvPr/>
          </p:nvSpPr>
          <p:spPr>
            <a:xfrm>
              <a:off x="627468" y="318510"/>
              <a:ext cx="91005" cy="102463"/>
            </a:xfrm>
            <a:custGeom>
              <a:avLst/>
              <a:gdLst/>
              <a:ahLst/>
              <a:cxnLst/>
              <a:rect l="l" t="t" r="r" b="b"/>
              <a:pathLst>
                <a:path w="2073" h="2334" extrusionOk="0">
                  <a:moveTo>
                    <a:pt x="864" y="0"/>
                  </a:moveTo>
                  <a:cubicBezTo>
                    <a:pt x="836" y="0"/>
                    <a:pt x="809" y="3"/>
                    <a:pt x="783" y="7"/>
                  </a:cubicBezTo>
                  <a:cubicBezTo>
                    <a:pt x="718" y="21"/>
                    <a:pt x="657" y="44"/>
                    <a:pt x="603" y="68"/>
                  </a:cubicBezTo>
                  <a:cubicBezTo>
                    <a:pt x="374" y="164"/>
                    <a:pt x="225" y="306"/>
                    <a:pt x="129" y="412"/>
                  </a:cubicBezTo>
                  <a:cubicBezTo>
                    <a:pt x="85" y="463"/>
                    <a:pt x="52" y="507"/>
                    <a:pt x="32" y="537"/>
                  </a:cubicBezTo>
                  <a:cubicBezTo>
                    <a:pt x="11" y="572"/>
                    <a:pt x="1" y="586"/>
                    <a:pt x="1" y="586"/>
                  </a:cubicBezTo>
                  <a:cubicBezTo>
                    <a:pt x="1" y="586"/>
                    <a:pt x="11" y="572"/>
                    <a:pt x="35" y="541"/>
                  </a:cubicBezTo>
                  <a:cubicBezTo>
                    <a:pt x="58" y="511"/>
                    <a:pt x="93" y="470"/>
                    <a:pt x="143" y="418"/>
                  </a:cubicBezTo>
                  <a:cubicBezTo>
                    <a:pt x="239" y="324"/>
                    <a:pt x="399" y="198"/>
                    <a:pt x="619" y="116"/>
                  </a:cubicBezTo>
                  <a:cubicBezTo>
                    <a:pt x="674" y="96"/>
                    <a:pt x="735" y="75"/>
                    <a:pt x="793" y="68"/>
                  </a:cubicBezTo>
                  <a:cubicBezTo>
                    <a:pt x="810" y="66"/>
                    <a:pt x="828" y="65"/>
                    <a:pt x="845" y="65"/>
                  </a:cubicBezTo>
                  <a:cubicBezTo>
                    <a:pt x="889" y="65"/>
                    <a:pt x="932" y="72"/>
                    <a:pt x="966" y="92"/>
                  </a:cubicBezTo>
                  <a:cubicBezTo>
                    <a:pt x="1018" y="123"/>
                    <a:pt x="1059" y="173"/>
                    <a:pt x="1052" y="228"/>
                  </a:cubicBezTo>
                  <a:cubicBezTo>
                    <a:pt x="1045" y="286"/>
                    <a:pt x="1001" y="341"/>
                    <a:pt x="957" y="402"/>
                  </a:cubicBezTo>
                  <a:cubicBezTo>
                    <a:pt x="950" y="408"/>
                    <a:pt x="943" y="415"/>
                    <a:pt x="939" y="426"/>
                  </a:cubicBezTo>
                  <a:lnTo>
                    <a:pt x="933" y="432"/>
                  </a:lnTo>
                  <a:lnTo>
                    <a:pt x="933" y="435"/>
                  </a:lnTo>
                  <a:lnTo>
                    <a:pt x="930" y="439"/>
                  </a:lnTo>
                  <a:lnTo>
                    <a:pt x="916" y="463"/>
                  </a:lnTo>
                  <a:cubicBezTo>
                    <a:pt x="909" y="476"/>
                    <a:pt x="902" y="493"/>
                    <a:pt x="895" y="507"/>
                  </a:cubicBezTo>
                  <a:lnTo>
                    <a:pt x="881" y="555"/>
                  </a:lnTo>
                  <a:cubicBezTo>
                    <a:pt x="879" y="567"/>
                    <a:pt x="865" y="587"/>
                    <a:pt x="881" y="587"/>
                  </a:cubicBezTo>
                  <a:cubicBezTo>
                    <a:pt x="883" y="587"/>
                    <a:pt x="885" y="586"/>
                    <a:pt x="889" y="586"/>
                  </a:cubicBezTo>
                  <a:lnTo>
                    <a:pt x="936" y="582"/>
                  </a:lnTo>
                  <a:lnTo>
                    <a:pt x="987" y="582"/>
                  </a:lnTo>
                  <a:cubicBezTo>
                    <a:pt x="994" y="578"/>
                    <a:pt x="1004" y="578"/>
                    <a:pt x="1014" y="578"/>
                  </a:cubicBezTo>
                  <a:lnTo>
                    <a:pt x="1028" y="578"/>
                  </a:lnTo>
                  <a:cubicBezTo>
                    <a:pt x="1052" y="576"/>
                    <a:pt x="1077" y="575"/>
                    <a:pt x="1102" y="575"/>
                  </a:cubicBezTo>
                  <a:cubicBezTo>
                    <a:pt x="1152" y="575"/>
                    <a:pt x="1202" y="580"/>
                    <a:pt x="1252" y="589"/>
                  </a:cubicBezTo>
                  <a:cubicBezTo>
                    <a:pt x="1399" y="613"/>
                    <a:pt x="1548" y="667"/>
                    <a:pt x="1674" y="749"/>
                  </a:cubicBezTo>
                  <a:cubicBezTo>
                    <a:pt x="1739" y="790"/>
                    <a:pt x="1800" y="837"/>
                    <a:pt x="1851" y="892"/>
                  </a:cubicBezTo>
                  <a:cubicBezTo>
                    <a:pt x="1905" y="946"/>
                    <a:pt x="1957" y="1004"/>
                    <a:pt x="1970" y="1062"/>
                  </a:cubicBezTo>
                  <a:cubicBezTo>
                    <a:pt x="1974" y="1092"/>
                    <a:pt x="1970" y="1123"/>
                    <a:pt x="1960" y="1150"/>
                  </a:cubicBezTo>
                  <a:cubicBezTo>
                    <a:pt x="1950" y="1173"/>
                    <a:pt x="1930" y="1198"/>
                    <a:pt x="1902" y="1218"/>
                  </a:cubicBezTo>
                  <a:cubicBezTo>
                    <a:pt x="1875" y="1239"/>
                    <a:pt x="1844" y="1255"/>
                    <a:pt x="1814" y="1269"/>
                  </a:cubicBezTo>
                  <a:cubicBezTo>
                    <a:pt x="1797" y="1275"/>
                    <a:pt x="1779" y="1280"/>
                    <a:pt x="1762" y="1286"/>
                  </a:cubicBezTo>
                  <a:lnTo>
                    <a:pt x="1739" y="1293"/>
                  </a:lnTo>
                  <a:cubicBezTo>
                    <a:pt x="1718" y="1296"/>
                    <a:pt x="1701" y="1300"/>
                    <a:pt x="1685" y="1303"/>
                  </a:cubicBezTo>
                  <a:cubicBezTo>
                    <a:pt x="1660" y="1310"/>
                    <a:pt x="1633" y="1310"/>
                    <a:pt x="1610" y="1313"/>
                  </a:cubicBezTo>
                  <a:cubicBezTo>
                    <a:pt x="1586" y="1316"/>
                    <a:pt x="1562" y="1320"/>
                    <a:pt x="1545" y="1324"/>
                  </a:cubicBezTo>
                  <a:cubicBezTo>
                    <a:pt x="1596" y="1364"/>
                    <a:pt x="1647" y="1405"/>
                    <a:pt x="1695" y="1446"/>
                  </a:cubicBezTo>
                  <a:cubicBezTo>
                    <a:pt x="1708" y="1456"/>
                    <a:pt x="1721" y="1470"/>
                    <a:pt x="1735" y="1480"/>
                  </a:cubicBezTo>
                  <a:cubicBezTo>
                    <a:pt x="1746" y="1490"/>
                    <a:pt x="1759" y="1504"/>
                    <a:pt x="1770" y="1514"/>
                  </a:cubicBezTo>
                  <a:cubicBezTo>
                    <a:pt x="1817" y="1558"/>
                    <a:pt x="1858" y="1602"/>
                    <a:pt x="1892" y="1653"/>
                  </a:cubicBezTo>
                  <a:cubicBezTo>
                    <a:pt x="1930" y="1701"/>
                    <a:pt x="1957" y="1752"/>
                    <a:pt x="1974" y="1803"/>
                  </a:cubicBezTo>
                  <a:cubicBezTo>
                    <a:pt x="1994" y="1854"/>
                    <a:pt x="2004" y="1908"/>
                    <a:pt x="2004" y="1960"/>
                  </a:cubicBezTo>
                  <a:cubicBezTo>
                    <a:pt x="2007" y="2071"/>
                    <a:pt x="1966" y="2178"/>
                    <a:pt x="1899" y="2239"/>
                  </a:cubicBezTo>
                  <a:cubicBezTo>
                    <a:pt x="1840" y="2292"/>
                    <a:pt x="1765" y="2311"/>
                    <a:pt x="1705" y="2311"/>
                  </a:cubicBezTo>
                  <a:cubicBezTo>
                    <a:pt x="1695" y="2311"/>
                    <a:pt x="1686" y="2311"/>
                    <a:pt x="1677" y="2310"/>
                  </a:cubicBezTo>
                  <a:cubicBezTo>
                    <a:pt x="1644" y="2310"/>
                    <a:pt x="1613" y="2300"/>
                    <a:pt x="1589" y="2289"/>
                  </a:cubicBezTo>
                  <a:cubicBezTo>
                    <a:pt x="1566" y="2280"/>
                    <a:pt x="1545" y="2266"/>
                    <a:pt x="1531" y="2255"/>
                  </a:cubicBezTo>
                  <a:cubicBezTo>
                    <a:pt x="1525" y="2249"/>
                    <a:pt x="1517" y="2242"/>
                    <a:pt x="1514" y="2239"/>
                  </a:cubicBezTo>
                  <a:cubicBezTo>
                    <a:pt x="1511" y="2231"/>
                    <a:pt x="1508" y="2228"/>
                    <a:pt x="1504" y="2225"/>
                  </a:cubicBezTo>
                  <a:cubicBezTo>
                    <a:pt x="1497" y="2214"/>
                    <a:pt x="1494" y="2211"/>
                    <a:pt x="1494" y="2211"/>
                  </a:cubicBezTo>
                  <a:lnTo>
                    <a:pt x="1494" y="2211"/>
                  </a:lnTo>
                  <a:cubicBezTo>
                    <a:pt x="1494" y="2211"/>
                    <a:pt x="1497" y="2218"/>
                    <a:pt x="1501" y="2225"/>
                  </a:cubicBezTo>
                  <a:cubicBezTo>
                    <a:pt x="1504" y="2228"/>
                    <a:pt x="1508" y="2235"/>
                    <a:pt x="1511" y="2239"/>
                  </a:cubicBezTo>
                  <a:cubicBezTo>
                    <a:pt x="1517" y="2245"/>
                    <a:pt x="1521" y="2252"/>
                    <a:pt x="1528" y="2259"/>
                  </a:cubicBezTo>
                  <a:cubicBezTo>
                    <a:pt x="1542" y="2272"/>
                    <a:pt x="1558" y="2286"/>
                    <a:pt x="1586" y="2300"/>
                  </a:cubicBezTo>
                  <a:cubicBezTo>
                    <a:pt x="1610" y="2313"/>
                    <a:pt x="1640" y="2324"/>
                    <a:pt x="1674" y="2330"/>
                  </a:cubicBezTo>
                  <a:cubicBezTo>
                    <a:pt x="1690" y="2333"/>
                    <a:pt x="1706" y="2334"/>
                    <a:pt x="1723" y="2334"/>
                  </a:cubicBezTo>
                  <a:cubicBezTo>
                    <a:pt x="1786" y="2334"/>
                    <a:pt x="1858" y="2316"/>
                    <a:pt x="1922" y="2266"/>
                  </a:cubicBezTo>
                  <a:cubicBezTo>
                    <a:pt x="2007" y="2201"/>
                    <a:pt x="2059" y="2085"/>
                    <a:pt x="2059" y="1960"/>
                  </a:cubicBezTo>
                  <a:cubicBezTo>
                    <a:pt x="2062" y="1902"/>
                    <a:pt x="2052" y="1844"/>
                    <a:pt x="2035" y="1782"/>
                  </a:cubicBezTo>
                  <a:cubicBezTo>
                    <a:pt x="2015" y="1725"/>
                    <a:pt x="1987" y="1667"/>
                    <a:pt x="1950" y="1613"/>
                  </a:cubicBezTo>
                  <a:cubicBezTo>
                    <a:pt x="1916" y="1558"/>
                    <a:pt x="1872" y="1507"/>
                    <a:pt x="1824" y="1459"/>
                  </a:cubicBezTo>
                  <a:cubicBezTo>
                    <a:pt x="1814" y="1446"/>
                    <a:pt x="1800" y="1432"/>
                    <a:pt x="1790" y="1422"/>
                  </a:cubicBezTo>
                  <a:cubicBezTo>
                    <a:pt x="1776" y="1412"/>
                    <a:pt x="1766" y="1402"/>
                    <a:pt x="1753" y="1388"/>
                  </a:cubicBezTo>
                  <a:cubicBezTo>
                    <a:pt x="1749" y="1385"/>
                    <a:pt x="1746" y="1382"/>
                    <a:pt x="1746" y="1378"/>
                  </a:cubicBezTo>
                  <a:lnTo>
                    <a:pt x="1759" y="1378"/>
                  </a:lnTo>
                  <a:lnTo>
                    <a:pt x="1787" y="1371"/>
                  </a:lnTo>
                  <a:cubicBezTo>
                    <a:pt x="1807" y="1364"/>
                    <a:pt x="1828" y="1361"/>
                    <a:pt x="1844" y="1351"/>
                  </a:cubicBezTo>
                  <a:cubicBezTo>
                    <a:pt x="1885" y="1337"/>
                    <a:pt x="1922" y="1320"/>
                    <a:pt x="1957" y="1293"/>
                  </a:cubicBezTo>
                  <a:cubicBezTo>
                    <a:pt x="1994" y="1266"/>
                    <a:pt x="2024" y="1231"/>
                    <a:pt x="2045" y="1187"/>
                  </a:cubicBezTo>
                  <a:cubicBezTo>
                    <a:pt x="2065" y="1143"/>
                    <a:pt x="2073" y="1092"/>
                    <a:pt x="2062" y="1044"/>
                  </a:cubicBezTo>
                  <a:cubicBezTo>
                    <a:pt x="2052" y="997"/>
                    <a:pt x="2028" y="956"/>
                    <a:pt x="2004" y="919"/>
                  </a:cubicBezTo>
                  <a:cubicBezTo>
                    <a:pt x="1980" y="881"/>
                    <a:pt x="1950" y="854"/>
                    <a:pt x="1922" y="823"/>
                  </a:cubicBezTo>
                  <a:cubicBezTo>
                    <a:pt x="1861" y="765"/>
                    <a:pt x="1797" y="711"/>
                    <a:pt x="1729" y="667"/>
                  </a:cubicBezTo>
                  <a:cubicBezTo>
                    <a:pt x="1586" y="575"/>
                    <a:pt x="1426" y="520"/>
                    <a:pt x="1266" y="497"/>
                  </a:cubicBezTo>
                  <a:cubicBezTo>
                    <a:pt x="1212" y="488"/>
                    <a:pt x="1157" y="485"/>
                    <a:pt x="1103" y="485"/>
                  </a:cubicBezTo>
                  <a:cubicBezTo>
                    <a:pt x="1075" y="485"/>
                    <a:pt x="1048" y="486"/>
                    <a:pt x="1021" y="487"/>
                  </a:cubicBezTo>
                  <a:lnTo>
                    <a:pt x="1007" y="490"/>
                  </a:lnTo>
                  <a:lnTo>
                    <a:pt x="1001" y="490"/>
                  </a:lnTo>
                  <a:cubicBezTo>
                    <a:pt x="1001" y="487"/>
                    <a:pt x="1001" y="487"/>
                    <a:pt x="1004" y="484"/>
                  </a:cubicBezTo>
                  <a:lnTo>
                    <a:pt x="1004" y="479"/>
                  </a:lnTo>
                  <a:lnTo>
                    <a:pt x="1007" y="476"/>
                  </a:lnTo>
                  <a:lnTo>
                    <a:pt x="1011" y="473"/>
                  </a:lnTo>
                  <a:cubicBezTo>
                    <a:pt x="1014" y="463"/>
                    <a:pt x="1021" y="456"/>
                    <a:pt x="1024" y="449"/>
                  </a:cubicBezTo>
                  <a:cubicBezTo>
                    <a:pt x="1045" y="418"/>
                    <a:pt x="1068" y="388"/>
                    <a:pt x="1089" y="354"/>
                  </a:cubicBezTo>
                  <a:cubicBezTo>
                    <a:pt x="1109" y="320"/>
                    <a:pt x="1126" y="279"/>
                    <a:pt x="1130" y="235"/>
                  </a:cubicBezTo>
                  <a:cubicBezTo>
                    <a:pt x="1130" y="190"/>
                    <a:pt x="1117" y="143"/>
                    <a:pt x="1093" y="109"/>
                  </a:cubicBezTo>
                  <a:cubicBezTo>
                    <a:pt x="1068" y="75"/>
                    <a:pt x="1035" y="51"/>
                    <a:pt x="1001" y="30"/>
                  </a:cubicBezTo>
                  <a:cubicBezTo>
                    <a:pt x="957" y="8"/>
                    <a:pt x="910"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p:cNvSpPr/>
            <p:nvPr/>
          </p:nvSpPr>
          <p:spPr>
            <a:xfrm>
              <a:off x="824583" y="533536"/>
              <a:ext cx="69933" cy="117257"/>
            </a:xfrm>
            <a:custGeom>
              <a:avLst/>
              <a:gdLst/>
              <a:ahLst/>
              <a:cxnLst/>
              <a:rect l="l" t="t" r="r" b="b"/>
              <a:pathLst>
                <a:path w="1593" h="2671" extrusionOk="0">
                  <a:moveTo>
                    <a:pt x="1528" y="2362"/>
                  </a:moveTo>
                  <a:cubicBezTo>
                    <a:pt x="1527" y="2362"/>
                    <a:pt x="1529" y="2363"/>
                    <a:pt x="1532" y="2366"/>
                  </a:cubicBezTo>
                  <a:lnTo>
                    <a:pt x="1532" y="2366"/>
                  </a:lnTo>
                  <a:cubicBezTo>
                    <a:pt x="1530" y="2363"/>
                    <a:pt x="1528" y="2362"/>
                    <a:pt x="1528" y="2362"/>
                  </a:cubicBezTo>
                  <a:close/>
                  <a:moveTo>
                    <a:pt x="1532" y="2366"/>
                  </a:moveTo>
                  <a:cubicBezTo>
                    <a:pt x="1534" y="2367"/>
                    <a:pt x="1536" y="2369"/>
                    <a:pt x="1538" y="2372"/>
                  </a:cubicBezTo>
                  <a:cubicBezTo>
                    <a:pt x="1538" y="2372"/>
                    <a:pt x="1539" y="2372"/>
                    <a:pt x="1539" y="2372"/>
                  </a:cubicBezTo>
                  <a:lnTo>
                    <a:pt x="1539" y="2372"/>
                  </a:lnTo>
                  <a:cubicBezTo>
                    <a:pt x="1536" y="2369"/>
                    <a:pt x="1534" y="2367"/>
                    <a:pt x="1532" y="2366"/>
                  </a:cubicBezTo>
                  <a:close/>
                  <a:moveTo>
                    <a:pt x="739" y="1"/>
                  </a:moveTo>
                  <a:cubicBezTo>
                    <a:pt x="735" y="8"/>
                    <a:pt x="729" y="21"/>
                    <a:pt x="718" y="35"/>
                  </a:cubicBezTo>
                  <a:cubicBezTo>
                    <a:pt x="698" y="65"/>
                    <a:pt x="668" y="106"/>
                    <a:pt x="620" y="150"/>
                  </a:cubicBezTo>
                  <a:cubicBezTo>
                    <a:pt x="572" y="194"/>
                    <a:pt x="508" y="242"/>
                    <a:pt x="429" y="293"/>
                  </a:cubicBezTo>
                  <a:cubicBezTo>
                    <a:pt x="354" y="344"/>
                    <a:pt x="266" y="402"/>
                    <a:pt x="181" y="480"/>
                  </a:cubicBezTo>
                  <a:cubicBezTo>
                    <a:pt x="140" y="521"/>
                    <a:pt x="100" y="569"/>
                    <a:pt x="68" y="627"/>
                  </a:cubicBezTo>
                  <a:cubicBezTo>
                    <a:pt x="35" y="684"/>
                    <a:pt x="15" y="749"/>
                    <a:pt x="7" y="820"/>
                  </a:cubicBezTo>
                  <a:cubicBezTo>
                    <a:pt x="1" y="888"/>
                    <a:pt x="15" y="966"/>
                    <a:pt x="62" y="1035"/>
                  </a:cubicBezTo>
                  <a:cubicBezTo>
                    <a:pt x="106" y="1103"/>
                    <a:pt x="181" y="1144"/>
                    <a:pt x="263" y="1158"/>
                  </a:cubicBezTo>
                  <a:cubicBezTo>
                    <a:pt x="283" y="1161"/>
                    <a:pt x="300" y="1161"/>
                    <a:pt x="317" y="1161"/>
                  </a:cubicBezTo>
                  <a:lnTo>
                    <a:pt x="334" y="1158"/>
                  </a:lnTo>
                  <a:lnTo>
                    <a:pt x="344" y="1158"/>
                  </a:lnTo>
                  <a:lnTo>
                    <a:pt x="341" y="1161"/>
                  </a:lnTo>
                  <a:lnTo>
                    <a:pt x="341" y="1164"/>
                  </a:lnTo>
                  <a:cubicBezTo>
                    <a:pt x="340" y="1164"/>
                    <a:pt x="340" y="1164"/>
                    <a:pt x="340" y="1164"/>
                  </a:cubicBezTo>
                  <a:lnTo>
                    <a:pt x="340" y="1164"/>
                  </a:lnTo>
                  <a:cubicBezTo>
                    <a:pt x="339" y="1164"/>
                    <a:pt x="340" y="1165"/>
                    <a:pt x="338" y="1171"/>
                  </a:cubicBezTo>
                  <a:cubicBezTo>
                    <a:pt x="327" y="1194"/>
                    <a:pt x="321" y="1219"/>
                    <a:pt x="310" y="1242"/>
                  </a:cubicBezTo>
                  <a:cubicBezTo>
                    <a:pt x="293" y="1290"/>
                    <a:pt x="280" y="1341"/>
                    <a:pt x="266" y="1392"/>
                  </a:cubicBezTo>
                  <a:cubicBezTo>
                    <a:pt x="242" y="1494"/>
                    <a:pt x="222" y="1599"/>
                    <a:pt x="219" y="1709"/>
                  </a:cubicBezTo>
                  <a:cubicBezTo>
                    <a:pt x="215" y="1790"/>
                    <a:pt x="222" y="1872"/>
                    <a:pt x="246" y="1949"/>
                  </a:cubicBezTo>
                  <a:cubicBezTo>
                    <a:pt x="269" y="2028"/>
                    <a:pt x="313" y="2106"/>
                    <a:pt x="371" y="2164"/>
                  </a:cubicBezTo>
                  <a:cubicBezTo>
                    <a:pt x="433" y="2222"/>
                    <a:pt x="508" y="2266"/>
                    <a:pt x="596" y="2276"/>
                  </a:cubicBezTo>
                  <a:cubicBezTo>
                    <a:pt x="607" y="2277"/>
                    <a:pt x="618" y="2278"/>
                    <a:pt x="628" y="2278"/>
                  </a:cubicBezTo>
                  <a:cubicBezTo>
                    <a:pt x="705" y="2278"/>
                    <a:pt x="777" y="2246"/>
                    <a:pt x="831" y="2198"/>
                  </a:cubicBezTo>
                  <a:cubicBezTo>
                    <a:pt x="838" y="2191"/>
                    <a:pt x="844" y="2185"/>
                    <a:pt x="851" y="2178"/>
                  </a:cubicBezTo>
                  <a:lnTo>
                    <a:pt x="861" y="2171"/>
                  </a:lnTo>
                  <a:cubicBezTo>
                    <a:pt x="864" y="2167"/>
                    <a:pt x="864" y="2167"/>
                    <a:pt x="864" y="2164"/>
                  </a:cubicBezTo>
                  <a:cubicBezTo>
                    <a:pt x="869" y="2161"/>
                    <a:pt x="869" y="2158"/>
                    <a:pt x="869" y="2158"/>
                  </a:cubicBezTo>
                  <a:cubicBezTo>
                    <a:pt x="872" y="2154"/>
                    <a:pt x="872" y="2150"/>
                    <a:pt x="872" y="2144"/>
                  </a:cubicBezTo>
                  <a:cubicBezTo>
                    <a:pt x="874" y="2141"/>
                    <a:pt x="875" y="2131"/>
                    <a:pt x="875" y="2131"/>
                  </a:cubicBezTo>
                  <a:cubicBezTo>
                    <a:pt x="875" y="2131"/>
                    <a:pt x="875" y="2132"/>
                    <a:pt x="875" y="2133"/>
                  </a:cubicBezTo>
                  <a:cubicBezTo>
                    <a:pt x="875" y="2137"/>
                    <a:pt x="878" y="2140"/>
                    <a:pt x="878" y="2147"/>
                  </a:cubicBezTo>
                  <a:cubicBezTo>
                    <a:pt x="882" y="2150"/>
                    <a:pt x="882" y="2154"/>
                    <a:pt x="885" y="2161"/>
                  </a:cubicBezTo>
                  <a:cubicBezTo>
                    <a:pt x="885" y="2167"/>
                    <a:pt x="889" y="2174"/>
                    <a:pt x="892" y="2181"/>
                  </a:cubicBezTo>
                  <a:cubicBezTo>
                    <a:pt x="896" y="2191"/>
                    <a:pt x="899" y="2202"/>
                    <a:pt x="902" y="2212"/>
                  </a:cubicBezTo>
                  <a:cubicBezTo>
                    <a:pt x="919" y="2249"/>
                    <a:pt x="936" y="2287"/>
                    <a:pt x="957" y="2321"/>
                  </a:cubicBezTo>
                  <a:cubicBezTo>
                    <a:pt x="994" y="2389"/>
                    <a:pt x="1035" y="2450"/>
                    <a:pt x="1079" y="2505"/>
                  </a:cubicBezTo>
                  <a:cubicBezTo>
                    <a:pt x="1158" y="2593"/>
                    <a:pt x="1252" y="2657"/>
                    <a:pt x="1354" y="2668"/>
                  </a:cubicBezTo>
                  <a:cubicBezTo>
                    <a:pt x="1367" y="2670"/>
                    <a:pt x="1379" y="2670"/>
                    <a:pt x="1391" y="2670"/>
                  </a:cubicBezTo>
                  <a:cubicBezTo>
                    <a:pt x="1402" y="2670"/>
                    <a:pt x="1414" y="2670"/>
                    <a:pt x="1426" y="2668"/>
                  </a:cubicBezTo>
                  <a:cubicBezTo>
                    <a:pt x="1450" y="2661"/>
                    <a:pt x="1470" y="2654"/>
                    <a:pt x="1487" y="2640"/>
                  </a:cubicBezTo>
                  <a:cubicBezTo>
                    <a:pt x="1525" y="2616"/>
                    <a:pt x="1549" y="2586"/>
                    <a:pt x="1566" y="2555"/>
                  </a:cubicBezTo>
                  <a:cubicBezTo>
                    <a:pt x="1593" y="2491"/>
                    <a:pt x="1586" y="2429"/>
                    <a:pt x="1566" y="2398"/>
                  </a:cubicBezTo>
                  <a:cubicBezTo>
                    <a:pt x="1563" y="2392"/>
                    <a:pt x="1555" y="2385"/>
                    <a:pt x="1552" y="2382"/>
                  </a:cubicBezTo>
                  <a:cubicBezTo>
                    <a:pt x="1549" y="2375"/>
                    <a:pt x="1543" y="2372"/>
                    <a:pt x="1539" y="2372"/>
                  </a:cubicBezTo>
                  <a:lnTo>
                    <a:pt x="1539" y="2372"/>
                  </a:lnTo>
                  <a:cubicBezTo>
                    <a:pt x="1546" y="2378"/>
                    <a:pt x="1554" y="2388"/>
                    <a:pt x="1563" y="2403"/>
                  </a:cubicBezTo>
                  <a:cubicBezTo>
                    <a:pt x="1576" y="2433"/>
                    <a:pt x="1579" y="2491"/>
                    <a:pt x="1545" y="2545"/>
                  </a:cubicBezTo>
                  <a:cubicBezTo>
                    <a:pt x="1528" y="2572"/>
                    <a:pt x="1505" y="2596"/>
                    <a:pt x="1474" y="2613"/>
                  </a:cubicBezTo>
                  <a:cubicBezTo>
                    <a:pt x="1452" y="2628"/>
                    <a:pt x="1425" y="2632"/>
                    <a:pt x="1395" y="2632"/>
                  </a:cubicBezTo>
                  <a:cubicBezTo>
                    <a:pt x="1383" y="2632"/>
                    <a:pt x="1371" y="2631"/>
                    <a:pt x="1358" y="2630"/>
                  </a:cubicBezTo>
                  <a:cubicBezTo>
                    <a:pt x="1277" y="2613"/>
                    <a:pt x="1191" y="2549"/>
                    <a:pt x="1127" y="2464"/>
                  </a:cubicBezTo>
                  <a:cubicBezTo>
                    <a:pt x="1086" y="2412"/>
                    <a:pt x="1048" y="2354"/>
                    <a:pt x="1018" y="2290"/>
                  </a:cubicBezTo>
                  <a:cubicBezTo>
                    <a:pt x="1001" y="2256"/>
                    <a:pt x="987" y="2222"/>
                    <a:pt x="974" y="2185"/>
                  </a:cubicBezTo>
                  <a:cubicBezTo>
                    <a:pt x="971" y="2174"/>
                    <a:pt x="967" y="2167"/>
                    <a:pt x="963" y="2158"/>
                  </a:cubicBezTo>
                  <a:lnTo>
                    <a:pt x="960" y="2144"/>
                  </a:lnTo>
                  <a:lnTo>
                    <a:pt x="957" y="2130"/>
                  </a:lnTo>
                  <a:lnTo>
                    <a:pt x="953" y="2117"/>
                  </a:lnTo>
                  <a:cubicBezTo>
                    <a:pt x="950" y="2100"/>
                    <a:pt x="943" y="2079"/>
                    <a:pt x="940" y="2059"/>
                  </a:cubicBezTo>
                  <a:cubicBezTo>
                    <a:pt x="936" y="2038"/>
                    <a:pt x="933" y="2015"/>
                    <a:pt x="926" y="1994"/>
                  </a:cubicBezTo>
                  <a:cubicBezTo>
                    <a:pt x="919" y="1990"/>
                    <a:pt x="913" y="1990"/>
                    <a:pt x="902" y="1987"/>
                  </a:cubicBezTo>
                  <a:cubicBezTo>
                    <a:pt x="899" y="1984"/>
                    <a:pt x="892" y="1980"/>
                    <a:pt x="889" y="1980"/>
                  </a:cubicBezTo>
                  <a:cubicBezTo>
                    <a:pt x="886" y="1977"/>
                    <a:pt x="884" y="1976"/>
                    <a:pt x="884" y="1976"/>
                  </a:cubicBezTo>
                  <a:lnTo>
                    <a:pt x="884" y="1976"/>
                  </a:lnTo>
                  <a:cubicBezTo>
                    <a:pt x="883" y="1976"/>
                    <a:pt x="887" y="1982"/>
                    <a:pt x="882" y="1984"/>
                  </a:cubicBezTo>
                  <a:cubicBezTo>
                    <a:pt x="882" y="1987"/>
                    <a:pt x="864" y="1990"/>
                    <a:pt x="834" y="1998"/>
                  </a:cubicBezTo>
                  <a:cubicBezTo>
                    <a:pt x="831" y="2015"/>
                    <a:pt x="824" y="2035"/>
                    <a:pt x="820" y="2056"/>
                  </a:cubicBezTo>
                  <a:cubicBezTo>
                    <a:pt x="817" y="2059"/>
                    <a:pt x="817" y="2065"/>
                    <a:pt x="817" y="2072"/>
                  </a:cubicBezTo>
                  <a:lnTo>
                    <a:pt x="811" y="2079"/>
                  </a:lnTo>
                  <a:cubicBezTo>
                    <a:pt x="807" y="2083"/>
                    <a:pt x="803" y="2086"/>
                    <a:pt x="800" y="2092"/>
                  </a:cubicBezTo>
                  <a:cubicBezTo>
                    <a:pt x="797" y="2096"/>
                    <a:pt x="793" y="2103"/>
                    <a:pt x="790" y="2106"/>
                  </a:cubicBezTo>
                  <a:lnTo>
                    <a:pt x="783" y="2113"/>
                  </a:lnTo>
                  <a:cubicBezTo>
                    <a:pt x="780" y="2117"/>
                    <a:pt x="776" y="2123"/>
                    <a:pt x="770" y="2127"/>
                  </a:cubicBezTo>
                  <a:cubicBezTo>
                    <a:pt x="731" y="2160"/>
                    <a:pt x="679" y="2179"/>
                    <a:pt x="628" y="2179"/>
                  </a:cubicBezTo>
                  <a:cubicBezTo>
                    <a:pt x="621" y="2179"/>
                    <a:pt x="614" y="2179"/>
                    <a:pt x="606" y="2178"/>
                  </a:cubicBezTo>
                  <a:cubicBezTo>
                    <a:pt x="549" y="2167"/>
                    <a:pt x="491" y="2137"/>
                    <a:pt x="443" y="2089"/>
                  </a:cubicBezTo>
                  <a:cubicBezTo>
                    <a:pt x="395" y="2045"/>
                    <a:pt x="365" y="1987"/>
                    <a:pt x="344" y="1923"/>
                  </a:cubicBezTo>
                  <a:cubicBezTo>
                    <a:pt x="324" y="1855"/>
                    <a:pt x="321" y="1786"/>
                    <a:pt x="321" y="1715"/>
                  </a:cubicBezTo>
                  <a:cubicBezTo>
                    <a:pt x="327" y="1616"/>
                    <a:pt x="344" y="1514"/>
                    <a:pt x="365" y="1416"/>
                  </a:cubicBezTo>
                  <a:cubicBezTo>
                    <a:pt x="379" y="1368"/>
                    <a:pt x="392" y="1321"/>
                    <a:pt x="406" y="1273"/>
                  </a:cubicBezTo>
                  <a:cubicBezTo>
                    <a:pt x="415" y="1252"/>
                    <a:pt x="423" y="1229"/>
                    <a:pt x="433" y="1205"/>
                  </a:cubicBezTo>
                  <a:cubicBezTo>
                    <a:pt x="433" y="1202"/>
                    <a:pt x="440" y="1188"/>
                    <a:pt x="443" y="1178"/>
                  </a:cubicBezTo>
                  <a:lnTo>
                    <a:pt x="460" y="1144"/>
                  </a:lnTo>
                  <a:cubicBezTo>
                    <a:pt x="470" y="1120"/>
                    <a:pt x="481" y="1096"/>
                    <a:pt x="491" y="1076"/>
                  </a:cubicBezTo>
                  <a:cubicBezTo>
                    <a:pt x="481" y="1065"/>
                    <a:pt x="477" y="1062"/>
                    <a:pt x="470" y="1059"/>
                  </a:cubicBezTo>
                  <a:lnTo>
                    <a:pt x="460" y="1051"/>
                  </a:lnTo>
                  <a:lnTo>
                    <a:pt x="456" y="1048"/>
                  </a:lnTo>
                  <a:lnTo>
                    <a:pt x="453" y="1045"/>
                  </a:lnTo>
                  <a:cubicBezTo>
                    <a:pt x="451" y="1045"/>
                    <a:pt x="450" y="1043"/>
                    <a:pt x="450" y="1043"/>
                  </a:cubicBezTo>
                  <a:cubicBezTo>
                    <a:pt x="450" y="1043"/>
                    <a:pt x="450" y="1044"/>
                    <a:pt x="450" y="1045"/>
                  </a:cubicBezTo>
                  <a:lnTo>
                    <a:pt x="446" y="1045"/>
                  </a:lnTo>
                  <a:lnTo>
                    <a:pt x="443" y="1042"/>
                  </a:lnTo>
                  <a:cubicBezTo>
                    <a:pt x="440" y="1042"/>
                    <a:pt x="436" y="1042"/>
                    <a:pt x="433" y="1038"/>
                  </a:cubicBezTo>
                  <a:lnTo>
                    <a:pt x="426" y="1035"/>
                  </a:lnTo>
                  <a:lnTo>
                    <a:pt x="420" y="1031"/>
                  </a:lnTo>
                  <a:lnTo>
                    <a:pt x="399" y="1021"/>
                  </a:lnTo>
                  <a:cubicBezTo>
                    <a:pt x="389" y="1031"/>
                    <a:pt x="389" y="1031"/>
                    <a:pt x="382" y="1035"/>
                  </a:cubicBezTo>
                  <a:lnTo>
                    <a:pt x="368" y="1042"/>
                  </a:lnTo>
                  <a:cubicBezTo>
                    <a:pt x="358" y="1048"/>
                    <a:pt x="351" y="1051"/>
                    <a:pt x="341" y="1059"/>
                  </a:cubicBezTo>
                  <a:lnTo>
                    <a:pt x="334" y="1062"/>
                  </a:lnTo>
                  <a:lnTo>
                    <a:pt x="331" y="1062"/>
                  </a:lnTo>
                  <a:cubicBezTo>
                    <a:pt x="327" y="1064"/>
                    <a:pt x="326" y="1064"/>
                    <a:pt x="324" y="1064"/>
                  </a:cubicBezTo>
                  <a:cubicBezTo>
                    <a:pt x="323" y="1064"/>
                    <a:pt x="322" y="1064"/>
                    <a:pt x="321" y="1065"/>
                  </a:cubicBezTo>
                  <a:lnTo>
                    <a:pt x="277" y="1065"/>
                  </a:lnTo>
                  <a:cubicBezTo>
                    <a:pt x="219" y="1062"/>
                    <a:pt x="161" y="1031"/>
                    <a:pt x="126" y="987"/>
                  </a:cubicBezTo>
                  <a:cubicBezTo>
                    <a:pt x="93" y="943"/>
                    <a:pt x="76" y="882"/>
                    <a:pt x="79" y="824"/>
                  </a:cubicBezTo>
                  <a:cubicBezTo>
                    <a:pt x="79" y="766"/>
                    <a:pt x="96" y="704"/>
                    <a:pt x="120" y="654"/>
                  </a:cubicBezTo>
                  <a:cubicBezTo>
                    <a:pt x="147" y="602"/>
                    <a:pt x="181" y="558"/>
                    <a:pt x="219" y="517"/>
                  </a:cubicBezTo>
                  <a:cubicBezTo>
                    <a:pt x="293" y="436"/>
                    <a:pt x="375" y="375"/>
                    <a:pt x="450" y="317"/>
                  </a:cubicBezTo>
                  <a:cubicBezTo>
                    <a:pt x="522" y="263"/>
                    <a:pt x="583" y="208"/>
                    <a:pt x="627" y="157"/>
                  </a:cubicBezTo>
                  <a:cubicBezTo>
                    <a:pt x="674" y="109"/>
                    <a:pt x="701" y="65"/>
                    <a:pt x="722" y="35"/>
                  </a:cubicBezTo>
                  <a:cubicBezTo>
                    <a:pt x="729" y="21"/>
                    <a:pt x="735" y="8"/>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a:off x="673037" y="672130"/>
              <a:ext cx="62470" cy="60538"/>
            </a:xfrm>
            <a:custGeom>
              <a:avLst/>
              <a:gdLst/>
              <a:ahLst/>
              <a:cxnLst/>
              <a:rect l="l" t="t" r="r" b="b"/>
              <a:pathLst>
                <a:path w="1423" h="1379" extrusionOk="0">
                  <a:moveTo>
                    <a:pt x="854" y="497"/>
                  </a:moveTo>
                  <a:lnTo>
                    <a:pt x="854" y="497"/>
                  </a:lnTo>
                  <a:cubicBezTo>
                    <a:pt x="854" y="497"/>
                    <a:pt x="854" y="497"/>
                    <a:pt x="854" y="497"/>
                  </a:cubicBezTo>
                  <a:lnTo>
                    <a:pt x="854" y="497"/>
                  </a:lnTo>
                  <a:cubicBezTo>
                    <a:pt x="854" y="497"/>
                    <a:pt x="854" y="497"/>
                    <a:pt x="854" y="497"/>
                  </a:cubicBezTo>
                  <a:close/>
                  <a:moveTo>
                    <a:pt x="801" y="0"/>
                  </a:moveTo>
                  <a:cubicBezTo>
                    <a:pt x="668" y="0"/>
                    <a:pt x="538" y="45"/>
                    <a:pt x="435" y="133"/>
                  </a:cubicBezTo>
                  <a:cubicBezTo>
                    <a:pt x="377" y="180"/>
                    <a:pt x="330" y="246"/>
                    <a:pt x="300" y="313"/>
                  </a:cubicBezTo>
                  <a:cubicBezTo>
                    <a:pt x="272" y="381"/>
                    <a:pt x="259" y="453"/>
                    <a:pt x="262" y="521"/>
                  </a:cubicBezTo>
                  <a:cubicBezTo>
                    <a:pt x="265" y="593"/>
                    <a:pt x="283" y="660"/>
                    <a:pt x="316" y="718"/>
                  </a:cubicBezTo>
                  <a:cubicBezTo>
                    <a:pt x="350" y="780"/>
                    <a:pt x="402" y="824"/>
                    <a:pt x="452" y="854"/>
                  </a:cubicBezTo>
                  <a:cubicBezTo>
                    <a:pt x="507" y="887"/>
                    <a:pt x="566" y="903"/>
                    <a:pt x="623" y="903"/>
                  </a:cubicBezTo>
                  <a:cubicBezTo>
                    <a:pt x="676" y="903"/>
                    <a:pt x="728" y="889"/>
                    <a:pt x="769" y="864"/>
                  </a:cubicBezTo>
                  <a:cubicBezTo>
                    <a:pt x="813" y="841"/>
                    <a:pt x="843" y="807"/>
                    <a:pt x="864" y="772"/>
                  </a:cubicBezTo>
                  <a:cubicBezTo>
                    <a:pt x="884" y="739"/>
                    <a:pt x="895" y="704"/>
                    <a:pt x="901" y="674"/>
                  </a:cubicBezTo>
                  <a:cubicBezTo>
                    <a:pt x="908" y="609"/>
                    <a:pt x="895" y="562"/>
                    <a:pt x="878" y="535"/>
                  </a:cubicBezTo>
                  <a:cubicBezTo>
                    <a:pt x="865" y="509"/>
                    <a:pt x="853" y="499"/>
                    <a:pt x="854" y="497"/>
                  </a:cubicBezTo>
                  <a:lnTo>
                    <a:pt x="854" y="497"/>
                  </a:lnTo>
                  <a:cubicBezTo>
                    <a:pt x="852" y="499"/>
                    <a:pt x="861" y="513"/>
                    <a:pt x="864" y="541"/>
                  </a:cubicBezTo>
                  <a:cubicBezTo>
                    <a:pt x="867" y="568"/>
                    <a:pt x="861" y="609"/>
                    <a:pt x="837" y="654"/>
                  </a:cubicBezTo>
                  <a:cubicBezTo>
                    <a:pt x="820" y="698"/>
                    <a:pt x="772" y="742"/>
                    <a:pt x="721" y="752"/>
                  </a:cubicBezTo>
                  <a:cubicBezTo>
                    <a:pt x="709" y="755"/>
                    <a:pt x="696" y="757"/>
                    <a:pt x="682" y="757"/>
                  </a:cubicBezTo>
                  <a:cubicBezTo>
                    <a:pt x="638" y="757"/>
                    <a:pt x="589" y="739"/>
                    <a:pt x="548" y="708"/>
                  </a:cubicBezTo>
                  <a:cubicBezTo>
                    <a:pt x="520" y="687"/>
                    <a:pt x="500" y="660"/>
                    <a:pt x="487" y="629"/>
                  </a:cubicBezTo>
                  <a:cubicBezTo>
                    <a:pt x="473" y="599"/>
                    <a:pt x="470" y="562"/>
                    <a:pt x="473" y="524"/>
                  </a:cubicBezTo>
                  <a:cubicBezTo>
                    <a:pt x="476" y="486"/>
                    <a:pt x="490" y="446"/>
                    <a:pt x="510" y="412"/>
                  </a:cubicBezTo>
                  <a:cubicBezTo>
                    <a:pt x="531" y="381"/>
                    <a:pt x="558" y="351"/>
                    <a:pt x="589" y="327"/>
                  </a:cubicBezTo>
                  <a:cubicBezTo>
                    <a:pt x="644" y="288"/>
                    <a:pt x="717" y="265"/>
                    <a:pt x="789" y="265"/>
                  </a:cubicBezTo>
                  <a:cubicBezTo>
                    <a:pt x="806" y="265"/>
                    <a:pt x="823" y="267"/>
                    <a:pt x="840" y="269"/>
                  </a:cubicBezTo>
                  <a:cubicBezTo>
                    <a:pt x="884" y="273"/>
                    <a:pt x="925" y="286"/>
                    <a:pt x="963" y="310"/>
                  </a:cubicBezTo>
                  <a:cubicBezTo>
                    <a:pt x="1000" y="334"/>
                    <a:pt x="1035" y="364"/>
                    <a:pt x="1061" y="402"/>
                  </a:cubicBezTo>
                  <a:cubicBezTo>
                    <a:pt x="1116" y="473"/>
                    <a:pt x="1150" y="572"/>
                    <a:pt x="1150" y="664"/>
                  </a:cubicBezTo>
                  <a:cubicBezTo>
                    <a:pt x="1150" y="759"/>
                    <a:pt x="1119" y="851"/>
                    <a:pt x="1068" y="932"/>
                  </a:cubicBezTo>
                  <a:cubicBezTo>
                    <a:pt x="1014" y="1011"/>
                    <a:pt x="942" y="1078"/>
                    <a:pt x="864" y="1130"/>
                  </a:cubicBezTo>
                  <a:cubicBezTo>
                    <a:pt x="786" y="1177"/>
                    <a:pt x="697" y="1208"/>
                    <a:pt x="609" y="1225"/>
                  </a:cubicBezTo>
                  <a:cubicBezTo>
                    <a:pt x="463" y="1248"/>
                    <a:pt x="326" y="1268"/>
                    <a:pt x="222" y="1268"/>
                  </a:cubicBezTo>
                  <a:cubicBezTo>
                    <a:pt x="202" y="1268"/>
                    <a:pt x="184" y="1268"/>
                    <a:pt x="167" y="1266"/>
                  </a:cubicBezTo>
                  <a:cubicBezTo>
                    <a:pt x="112" y="1266"/>
                    <a:pt x="71" y="1259"/>
                    <a:pt x="41" y="1256"/>
                  </a:cubicBezTo>
                  <a:cubicBezTo>
                    <a:pt x="14" y="1249"/>
                    <a:pt x="0" y="1242"/>
                    <a:pt x="0" y="1242"/>
                  </a:cubicBezTo>
                  <a:lnTo>
                    <a:pt x="0" y="1242"/>
                  </a:lnTo>
                  <a:cubicBezTo>
                    <a:pt x="0" y="1242"/>
                    <a:pt x="14" y="1249"/>
                    <a:pt x="41" y="1262"/>
                  </a:cubicBezTo>
                  <a:cubicBezTo>
                    <a:pt x="68" y="1276"/>
                    <a:pt x="109" y="1293"/>
                    <a:pt x="160" y="1310"/>
                  </a:cubicBezTo>
                  <a:cubicBezTo>
                    <a:pt x="214" y="1323"/>
                    <a:pt x="283" y="1337"/>
                    <a:pt x="361" y="1354"/>
                  </a:cubicBezTo>
                  <a:cubicBezTo>
                    <a:pt x="427" y="1367"/>
                    <a:pt x="508" y="1379"/>
                    <a:pt x="595" y="1379"/>
                  </a:cubicBezTo>
                  <a:cubicBezTo>
                    <a:pt x="606" y="1379"/>
                    <a:pt x="616" y="1378"/>
                    <a:pt x="626" y="1378"/>
                  </a:cubicBezTo>
                  <a:cubicBezTo>
                    <a:pt x="728" y="1375"/>
                    <a:pt x="840" y="1361"/>
                    <a:pt x="956" y="1314"/>
                  </a:cubicBezTo>
                  <a:cubicBezTo>
                    <a:pt x="1071" y="1266"/>
                    <a:pt x="1184" y="1188"/>
                    <a:pt x="1269" y="1078"/>
                  </a:cubicBezTo>
                  <a:cubicBezTo>
                    <a:pt x="1354" y="970"/>
                    <a:pt x="1415" y="824"/>
                    <a:pt x="1418" y="667"/>
                  </a:cubicBezTo>
                  <a:cubicBezTo>
                    <a:pt x="1422" y="514"/>
                    <a:pt x="1374" y="361"/>
                    <a:pt x="1279" y="232"/>
                  </a:cubicBezTo>
                  <a:cubicBezTo>
                    <a:pt x="1231" y="171"/>
                    <a:pt x="1170" y="116"/>
                    <a:pt x="1099" y="75"/>
                  </a:cubicBezTo>
                  <a:cubicBezTo>
                    <a:pt x="1027" y="34"/>
                    <a:pt x="946" y="11"/>
                    <a:pt x="867" y="4"/>
                  </a:cubicBezTo>
                  <a:cubicBezTo>
                    <a:pt x="845" y="2"/>
                    <a:pt x="823"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p:cNvSpPr/>
            <p:nvPr/>
          </p:nvSpPr>
          <p:spPr>
            <a:xfrm>
              <a:off x="745737" y="335148"/>
              <a:ext cx="821676" cy="194082"/>
            </a:xfrm>
            <a:custGeom>
              <a:avLst/>
              <a:gdLst/>
              <a:ahLst/>
              <a:cxnLst/>
              <a:rect l="l" t="t" r="r" b="b"/>
              <a:pathLst>
                <a:path w="18717" h="4421" extrusionOk="0">
                  <a:moveTo>
                    <a:pt x="5284" y="1"/>
                  </a:moveTo>
                  <a:cubicBezTo>
                    <a:pt x="5231" y="1"/>
                    <a:pt x="5178" y="3"/>
                    <a:pt x="5124" y="3"/>
                  </a:cubicBezTo>
                  <a:cubicBezTo>
                    <a:pt x="5098" y="2"/>
                    <a:pt x="5073" y="2"/>
                    <a:pt x="5048" y="2"/>
                  </a:cubicBezTo>
                  <a:cubicBezTo>
                    <a:pt x="4914" y="2"/>
                    <a:pt x="4783" y="10"/>
                    <a:pt x="4654" y="12"/>
                  </a:cubicBezTo>
                  <a:cubicBezTo>
                    <a:pt x="4576" y="16"/>
                    <a:pt x="4501" y="23"/>
                    <a:pt x="4423" y="29"/>
                  </a:cubicBezTo>
                  <a:cubicBezTo>
                    <a:pt x="4348" y="33"/>
                    <a:pt x="4273" y="36"/>
                    <a:pt x="4199" y="47"/>
                  </a:cubicBezTo>
                  <a:cubicBezTo>
                    <a:pt x="4052" y="64"/>
                    <a:pt x="3905" y="77"/>
                    <a:pt x="3763" y="94"/>
                  </a:cubicBezTo>
                  <a:cubicBezTo>
                    <a:pt x="3692" y="100"/>
                    <a:pt x="3620" y="111"/>
                    <a:pt x="3549" y="118"/>
                  </a:cubicBezTo>
                  <a:cubicBezTo>
                    <a:pt x="3481" y="132"/>
                    <a:pt x="3412" y="141"/>
                    <a:pt x="3345" y="152"/>
                  </a:cubicBezTo>
                  <a:cubicBezTo>
                    <a:pt x="3069" y="196"/>
                    <a:pt x="2811" y="254"/>
                    <a:pt x="2569" y="318"/>
                  </a:cubicBezTo>
                  <a:cubicBezTo>
                    <a:pt x="2508" y="332"/>
                    <a:pt x="2450" y="353"/>
                    <a:pt x="2389" y="370"/>
                  </a:cubicBezTo>
                  <a:cubicBezTo>
                    <a:pt x="2331" y="386"/>
                    <a:pt x="2273" y="403"/>
                    <a:pt x="2216" y="421"/>
                  </a:cubicBezTo>
                  <a:cubicBezTo>
                    <a:pt x="2158" y="438"/>
                    <a:pt x="2103" y="458"/>
                    <a:pt x="2048" y="478"/>
                  </a:cubicBezTo>
                  <a:cubicBezTo>
                    <a:pt x="1994" y="496"/>
                    <a:pt x="1940" y="516"/>
                    <a:pt x="1889" y="533"/>
                  </a:cubicBezTo>
                  <a:cubicBezTo>
                    <a:pt x="1467" y="686"/>
                    <a:pt x="1117" y="863"/>
                    <a:pt x="837" y="1016"/>
                  </a:cubicBezTo>
                  <a:cubicBezTo>
                    <a:pt x="698" y="1097"/>
                    <a:pt x="572" y="1169"/>
                    <a:pt x="470" y="1240"/>
                  </a:cubicBezTo>
                  <a:cubicBezTo>
                    <a:pt x="368" y="1309"/>
                    <a:pt x="280" y="1366"/>
                    <a:pt x="211" y="1417"/>
                  </a:cubicBezTo>
                  <a:cubicBezTo>
                    <a:pt x="76" y="1519"/>
                    <a:pt x="1" y="1574"/>
                    <a:pt x="1" y="1574"/>
                  </a:cubicBezTo>
                  <a:cubicBezTo>
                    <a:pt x="1" y="1574"/>
                    <a:pt x="79" y="1526"/>
                    <a:pt x="222" y="1434"/>
                  </a:cubicBezTo>
                  <a:cubicBezTo>
                    <a:pt x="293" y="1383"/>
                    <a:pt x="385" y="1332"/>
                    <a:pt x="490" y="1271"/>
                  </a:cubicBezTo>
                  <a:cubicBezTo>
                    <a:pt x="596" y="1207"/>
                    <a:pt x="726" y="1145"/>
                    <a:pt x="864" y="1070"/>
                  </a:cubicBezTo>
                  <a:cubicBezTo>
                    <a:pt x="1150" y="928"/>
                    <a:pt x="1504" y="771"/>
                    <a:pt x="1922" y="635"/>
                  </a:cubicBezTo>
                  <a:cubicBezTo>
                    <a:pt x="2028" y="601"/>
                    <a:pt x="2137" y="567"/>
                    <a:pt x="2249" y="536"/>
                  </a:cubicBezTo>
                  <a:cubicBezTo>
                    <a:pt x="2307" y="523"/>
                    <a:pt x="2365" y="505"/>
                    <a:pt x="2423" y="492"/>
                  </a:cubicBezTo>
                  <a:cubicBezTo>
                    <a:pt x="2481" y="478"/>
                    <a:pt x="2538" y="461"/>
                    <a:pt x="2599" y="447"/>
                  </a:cubicBezTo>
                  <a:cubicBezTo>
                    <a:pt x="2660" y="434"/>
                    <a:pt x="2722" y="424"/>
                    <a:pt x="2783" y="411"/>
                  </a:cubicBezTo>
                  <a:cubicBezTo>
                    <a:pt x="2814" y="403"/>
                    <a:pt x="2848" y="397"/>
                    <a:pt x="2878" y="390"/>
                  </a:cubicBezTo>
                  <a:cubicBezTo>
                    <a:pt x="2909" y="383"/>
                    <a:pt x="2943" y="380"/>
                    <a:pt x="2974" y="373"/>
                  </a:cubicBezTo>
                  <a:cubicBezTo>
                    <a:pt x="3103" y="353"/>
                    <a:pt x="3232" y="329"/>
                    <a:pt x="3368" y="315"/>
                  </a:cubicBezTo>
                  <a:cubicBezTo>
                    <a:pt x="3433" y="305"/>
                    <a:pt x="3501" y="298"/>
                    <a:pt x="3572" y="288"/>
                  </a:cubicBezTo>
                  <a:cubicBezTo>
                    <a:pt x="3640" y="281"/>
                    <a:pt x="3709" y="278"/>
                    <a:pt x="3780" y="271"/>
                  </a:cubicBezTo>
                  <a:cubicBezTo>
                    <a:pt x="3919" y="254"/>
                    <a:pt x="4062" y="257"/>
                    <a:pt x="4208" y="251"/>
                  </a:cubicBezTo>
                  <a:cubicBezTo>
                    <a:pt x="4283" y="251"/>
                    <a:pt x="4355" y="254"/>
                    <a:pt x="4430" y="254"/>
                  </a:cubicBezTo>
                  <a:cubicBezTo>
                    <a:pt x="4505" y="257"/>
                    <a:pt x="4579" y="257"/>
                    <a:pt x="4654" y="261"/>
                  </a:cubicBezTo>
                  <a:cubicBezTo>
                    <a:pt x="4804" y="271"/>
                    <a:pt x="4957" y="274"/>
                    <a:pt x="5110" y="292"/>
                  </a:cubicBezTo>
                  <a:cubicBezTo>
                    <a:pt x="5188" y="298"/>
                    <a:pt x="5266" y="305"/>
                    <a:pt x="5345" y="315"/>
                  </a:cubicBezTo>
                  <a:cubicBezTo>
                    <a:pt x="5423" y="325"/>
                    <a:pt x="5502" y="336"/>
                    <a:pt x="5579" y="345"/>
                  </a:cubicBezTo>
                  <a:cubicBezTo>
                    <a:pt x="5657" y="356"/>
                    <a:pt x="5736" y="373"/>
                    <a:pt x="5814" y="386"/>
                  </a:cubicBezTo>
                  <a:cubicBezTo>
                    <a:pt x="5893" y="403"/>
                    <a:pt x="5974" y="414"/>
                    <a:pt x="6053" y="431"/>
                  </a:cubicBezTo>
                  <a:cubicBezTo>
                    <a:pt x="6130" y="447"/>
                    <a:pt x="6209" y="468"/>
                    <a:pt x="6290" y="482"/>
                  </a:cubicBezTo>
                  <a:cubicBezTo>
                    <a:pt x="6372" y="499"/>
                    <a:pt x="6450" y="519"/>
                    <a:pt x="6532" y="540"/>
                  </a:cubicBezTo>
                  <a:cubicBezTo>
                    <a:pt x="6569" y="550"/>
                    <a:pt x="6610" y="557"/>
                    <a:pt x="6651" y="567"/>
                  </a:cubicBezTo>
                  <a:cubicBezTo>
                    <a:pt x="6692" y="574"/>
                    <a:pt x="6733" y="584"/>
                    <a:pt x="6774" y="594"/>
                  </a:cubicBezTo>
                  <a:cubicBezTo>
                    <a:pt x="6852" y="611"/>
                    <a:pt x="6934" y="631"/>
                    <a:pt x="7015" y="648"/>
                  </a:cubicBezTo>
                  <a:lnTo>
                    <a:pt x="7260" y="710"/>
                  </a:lnTo>
                  <a:cubicBezTo>
                    <a:pt x="7342" y="730"/>
                    <a:pt x="7423" y="754"/>
                    <a:pt x="7505" y="778"/>
                  </a:cubicBezTo>
                  <a:cubicBezTo>
                    <a:pt x="7587" y="802"/>
                    <a:pt x="7672" y="825"/>
                    <a:pt x="7753" y="849"/>
                  </a:cubicBezTo>
                  <a:cubicBezTo>
                    <a:pt x="7835" y="876"/>
                    <a:pt x="7916" y="904"/>
                    <a:pt x="7998" y="931"/>
                  </a:cubicBezTo>
                  <a:cubicBezTo>
                    <a:pt x="8325" y="1039"/>
                    <a:pt x="8651" y="1162"/>
                    <a:pt x="8975" y="1301"/>
                  </a:cubicBezTo>
                  <a:cubicBezTo>
                    <a:pt x="9298" y="1441"/>
                    <a:pt x="9617" y="1595"/>
                    <a:pt x="9931" y="1758"/>
                  </a:cubicBezTo>
                  <a:cubicBezTo>
                    <a:pt x="10243" y="1928"/>
                    <a:pt x="10553" y="2101"/>
                    <a:pt x="10856" y="2292"/>
                  </a:cubicBezTo>
                  <a:cubicBezTo>
                    <a:pt x="11162" y="2482"/>
                    <a:pt x="11465" y="2680"/>
                    <a:pt x="11771" y="2880"/>
                  </a:cubicBezTo>
                  <a:cubicBezTo>
                    <a:pt x="12077" y="3077"/>
                    <a:pt x="12386" y="3271"/>
                    <a:pt x="12702" y="3452"/>
                  </a:cubicBezTo>
                  <a:cubicBezTo>
                    <a:pt x="12862" y="3543"/>
                    <a:pt x="13026" y="3628"/>
                    <a:pt x="13186" y="3710"/>
                  </a:cubicBezTo>
                  <a:cubicBezTo>
                    <a:pt x="13349" y="3791"/>
                    <a:pt x="13515" y="3870"/>
                    <a:pt x="13682" y="3942"/>
                  </a:cubicBezTo>
                  <a:cubicBezTo>
                    <a:pt x="13849" y="4013"/>
                    <a:pt x="14016" y="4080"/>
                    <a:pt x="14186" y="4138"/>
                  </a:cubicBezTo>
                  <a:cubicBezTo>
                    <a:pt x="14355" y="4196"/>
                    <a:pt x="14526" y="4248"/>
                    <a:pt x="14699" y="4289"/>
                  </a:cubicBezTo>
                  <a:cubicBezTo>
                    <a:pt x="14740" y="4298"/>
                    <a:pt x="14784" y="4309"/>
                    <a:pt x="14829" y="4319"/>
                  </a:cubicBezTo>
                  <a:cubicBezTo>
                    <a:pt x="14870" y="4325"/>
                    <a:pt x="14914" y="4336"/>
                    <a:pt x="14958" y="4343"/>
                  </a:cubicBezTo>
                  <a:cubicBezTo>
                    <a:pt x="15043" y="4360"/>
                    <a:pt x="15131" y="4377"/>
                    <a:pt x="15217" y="4383"/>
                  </a:cubicBezTo>
                  <a:cubicBezTo>
                    <a:pt x="15305" y="4397"/>
                    <a:pt x="15390" y="4404"/>
                    <a:pt x="15475" y="4411"/>
                  </a:cubicBezTo>
                  <a:cubicBezTo>
                    <a:pt x="15519" y="4414"/>
                    <a:pt x="15564" y="4414"/>
                    <a:pt x="15605" y="4418"/>
                  </a:cubicBezTo>
                  <a:cubicBezTo>
                    <a:pt x="15649" y="4418"/>
                    <a:pt x="15693" y="4421"/>
                    <a:pt x="15734" y="4421"/>
                  </a:cubicBezTo>
                  <a:lnTo>
                    <a:pt x="15863" y="4421"/>
                  </a:lnTo>
                  <a:cubicBezTo>
                    <a:pt x="15907" y="4418"/>
                    <a:pt x="15952" y="4418"/>
                    <a:pt x="15992" y="4414"/>
                  </a:cubicBezTo>
                  <a:cubicBezTo>
                    <a:pt x="16077" y="4407"/>
                    <a:pt x="16162" y="4400"/>
                    <a:pt x="16247" y="4387"/>
                  </a:cubicBezTo>
                  <a:cubicBezTo>
                    <a:pt x="16414" y="4360"/>
                    <a:pt x="16574" y="4322"/>
                    <a:pt x="16730" y="4278"/>
                  </a:cubicBezTo>
                  <a:cubicBezTo>
                    <a:pt x="17040" y="4187"/>
                    <a:pt x="17332" y="4064"/>
                    <a:pt x="17597" y="3911"/>
                  </a:cubicBezTo>
                  <a:cubicBezTo>
                    <a:pt x="17730" y="3836"/>
                    <a:pt x="17856" y="3754"/>
                    <a:pt x="17972" y="3662"/>
                  </a:cubicBezTo>
                  <a:cubicBezTo>
                    <a:pt x="18091" y="3574"/>
                    <a:pt x="18200" y="3476"/>
                    <a:pt x="18295" y="3370"/>
                  </a:cubicBezTo>
                  <a:cubicBezTo>
                    <a:pt x="18393" y="3261"/>
                    <a:pt x="18478" y="3149"/>
                    <a:pt x="18544" y="3026"/>
                  </a:cubicBezTo>
                  <a:cubicBezTo>
                    <a:pt x="18611" y="2904"/>
                    <a:pt x="18659" y="2774"/>
                    <a:pt x="18686" y="2642"/>
                  </a:cubicBezTo>
                  <a:cubicBezTo>
                    <a:pt x="18717" y="2513"/>
                    <a:pt x="18717" y="2380"/>
                    <a:pt x="18707" y="2257"/>
                  </a:cubicBezTo>
                  <a:cubicBezTo>
                    <a:pt x="18696" y="2132"/>
                    <a:pt x="18662" y="2009"/>
                    <a:pt x="18615" y="1904"/>
                  </a:cubicBezTo>
                  <a:cubicBezTo>
                    <a:pt x="18519" y="1686"/>
                    <a:pt x="18370" y="1519"/>
                    <a:pt x="18203" y="1403"/>
                  </a:cubicBezTo>
                  <a:cubicBezTo>
                    <a:pt x="18037" y="1292"/>
                    <a:pt x="17856" y="1234"/>
                    <a:pt x="17693" y="1220"/>
                  </a:cubicBezTo>
                  <a:cubicBezTo>
                    <a:pt x="17659" y="1217"/>
                    <a:pt x="17626" y="1216"/>
                    <a:pt x="17594" y="1216"/>
                  </a:cubicBezTo>
                  <a:cubicBezTo>
                    <a:pt x="17470" y="1216"/>
                    <a:pt x="17358" y="1235"/>
                    <a:pt x="17261" y="1264"/>
                  </a:cubicBezTo>
                  <a:cubicBezTo>
                    <a:pt x="17142" y="1301"/>
                    <a:pt x="17046" y="1353"/>
                    <a:pt x="16975" y="1400"/>
                  </a:cubicBezTo>
                  <a:cubicBezTo>
                    <a:pt x="16955" y="1411"/>
                    <a:pt x="16941" y="1421"/>
                    <a:pt x="16924" y="1434"/>
                  </a:cubicBezTo>
                  <a:cubicBezTo>
                    <a:pt x="16911" y="1444"/>
                    <a:pt x="16897" y="1455"/>
                    <a:pt x="16883" y="1465"/>
                  </a:cubicBezTo>
                  <a:cubicBezTo>
                    <a:pt x="16859" y="1488"/>
                    <a:pt x="16836" y="1506"/>
                    <a:pt x="16822" y="1523"/>
                  </a:cubicBezTo>
                  <a:cubicBezTo>
                    <a:pt x="16839" y="1509"/>
                    <a:pt x="16863" y="1492"/>
                    <a:pt x="16886" y="1472"/>
                  </a:cubicBezTo>
                  <a:cubicBezTo>
                    <a:pt x="16900" y="1461"/>
                    <a:pt x="16914" y="1455"/>
                    <a:pt x="16931" y="1444"/>
                  </a:cubicBezTo>
                  <a:cubicBezTo>
                    <a:pt x="16938" y="1438"/>
                    <a:pt x="16948" y="1431"/>
                    <a:pt x="16955" y="1427"/>
                  </a:cubicBezTo>
                  <a:cubicBezTo>
                    <a:pt x="16965" y="1421"/>
                    <a:pt x="16972" y="1417"/>
                    <a:pt x="16982" y="1411"/>
                  </a:cubicBezTo>
                  <a:cubicBezTo>
                    <a:pt x="17057" y="1370"/>
                    <a:pt x="17152" y="1325"/>
                    <a:pt x="17271" y="1298"/>
                  </a:cubicBezTo>
                  <a:cubicBezTo>
                    <a:pt x="17344" y="1282"/>
                    <a:pt x="17427" y="1271"/>
                    <a:pt x="17515" y="1271"/>
                  </a:cubicBezTo>
                  <a:cubicBezTo>
                    <a:pt x="17570" y="1271"/>
                    <a:pt x="17627" y="1275"/>
                    <a:pt x="17686" y="1284"/>
                  </a:cubicBezTo>
                  <a:cubicBezTo>
                    <a:pt x="17839" y="1305"/>
                    <a:pt x="18002" y="1366"/>
                    <a:pt x="18148" y="1482"/>
                  </a:cubicBezTo>
                  <a:cubicBezTo>
                    <a:pt x="18295" y="1595"/>
                    <a:pt x="18421" y="1754"/>
                    <a:pt x="18492" y="1951"/>
                  </a:cubicBezTo>
                  <a:cubicBezTo>
                    <a:pt x="18530" y="2050"/>
                    <a:pt x="18553" y="2155"/>
                    <a:pt x="18553" y="2268"/>
                  </a:cubicBezTo>
                  <a:cubicBezTo>
                    <a:pt x="18557" y="2377"/>
                    <a:pt x="18550" y="2493"/>
                    <a:pt x="18519" y="2604"/>
                  </a:cubicBezTo>
                  <a:cubicBezTo>
                    <a:pt x="18489" y="2717"/>
                    <a:pt x="18442" y="2826"/>
                    <a:pt x="18380" y="2931"/>
                  </a:cubicBezTo>
                  <a:cubicBezTo>
                    <a:pt x="18315" y="3036"/>
                    <a:pt x="18237" y="3135"/>
                    <a:pt x="18145" y="3227"/>
                  </a:cubicBezTo>
                  <a:cubicBezTo>
                    <a:pt x="18057" y="3322"/>
                    <a:pt x="17952" y="3407"/>
                    <a:pt x="17842" y="3489"/>
                  </a:cubicBezTo>
                  <a:cubicBezTo>
                    <a:pt x="17730" y="3567"/>
                    <a:pt x="17611" y="3639"/>
                    <a:pt x="17482" y="3703"/>
                  </a:cubicBezTo>
                  <a:cubicBezTo>
                    <a:pt x="17230" y="3836"/>
                    <a:pt x="16952" y="3942"/>
                    <a:pt x="16659" y="4013"/>
                  </a:cubicBezTo>
                  <a:cubicBezTo>
                    <a:pt x="16509" y="4050"/>
                    <a:pt x="16360" y="4080"/>
                    <a:pt x="16206" y="4098"/>
                  </a:cubicBezTo>
                  <a:cubicBezTo>
                    <a:pt x="16131" y="4108"/>
                    <a:pt x="16054" y="4111"/>
                    <a:pt x="15978" y="4115"/>
                  </a:cubicBezTo>
                  <a:cubicBezTo>
                    <a:pt x="15941" y="4118"/>
                    <a:pt x="15903" y="4118"/>
                    <a:pt x="15863" y="4118"/>
                  </a:cubicBezTo>
                  <a:cubicBezTo>
                    <a:pt x="15822" y="4115"/>
                    <a:pt x="15784" y="4111"/>
                    <a:pt x="15743" y="4111"/>
                  </a:cubicBezTo>
                  <a:cubicBezTo>
                    <a:pt x="15707" y="4111"/>
                    <a:pt x="15666" y="4105"/>
                    <a:pt x="15625" y="4101"/>
                  </a:cubicBezTo>
                  <a:cubicBezTo>
                    <a:pt x="15587" y="4098"/>
                    <a:pt x="15547" y="4094"/>
                    <a:pt x="15509" y="4088"/>
                  </a:cubicBezTo>
                  <a:cubicBezTo>
                    <a:pt x="15427" y="4077"/>
                    <a:pt x="15349" y="4067"/>
                    <a:pt x="15271" y="4050"/>
                  </a:cubicBezTo>
                  <a:cubicBezTo>
                    <a:pt x="15189" y="4036"/>
                    <a:pt x="15111" y="4016"/>
                    <a:pt x="15033" y="3999"/>
                  </a:cubicBezTo>
                  <a:cubicBezTo>
                    <a:pt x="14992" y="3992"/>
                    <a:pt x="14951" y="3978"/>
                    <a:pt x="14914" y="3969"/>
                  </a:cubicBezTo>
                  <a:cubicBezTo>
                    <a:pt x="14873" y="3958"/>
                    <a:pt x="14832" y="3948"/>
                    <a:pt x="14795" y="3934"/>
                  </a:cubicBezTo>
                  <a:cubicBezTo>
                    <a:pt x="14635" y="3890"/>
                    <a:pt x="14478" y="3829"/>
                    <a:pt x="14322" y="3768"/>
                  </a:cubicBezTo>
                  <a:cubicBezTo>
                    <a:pt x="14165" y="3707"/>
                    <a:pt x="14013" y="3636"/>
                    <a:pt x="13859" y="3560"/>
                  </a:cubicBezTo>
                  <a:cubicBezTo>
                    <a:pt x="13553" y="3407"/>
                    <a:pt x="13253" y="3227"/>
                    <a:pt x="12961" y="3033"/>
                  </a:cubicBezTo>
                  <a:cubicBezTo>
                    <a:pt x="12666" y="2840"/>
                    <a:pt x="12369" y="2635"/>
                    <a:pt x="12074" y="2424"/>
                  </a:cubicBezTo>
                  <a:cubicBezTo>
                    <a:pt x="11774" y="2220"/>
                    <a:pt x="11471" y="2013"/>
                    <a:pt x="11162" y="1808"/>
                  </a:cubicBezTo>
                  <a:cubicBezTo>
                    <a:pt x="11005" y="1710"/>
                    <a:pt x="10845" y="1611"/>
                    <a:pt x="10682" y="1519"/>
                  </a:cubicBezTo>
                  <a:cubicBezTo>
                    <a:pt x="10522" y="1424"/>
                    <a:pt x="10359" y="1336"/>
                    <a:pt x="10192" y="1251"/>
                  </a:cubicBezTo>
                  <a:cubicBezTo>
                    <a:pt x="9862" y="1084"/>
                    <a:pt x="9522" y="931"/>
                    <a:pt x="9182" y="794"/>
                  </a:cubicBezTo>
                  <a:cubicBezTo>
                    <a:pt x="8841" y="659"/>
                    <a:pt x="8498" y="540"/>
                    <a:pt x="8155" y="434"/>
                  </a:cubicBezTo>
                  <a:cubicBezTo>
                    <a:pt x="7811" y="332"/>
                    <a:pt x="7467" y="243"/>
                    <a:pt x="7124" y="169"/>
                  </a:cubicBezTo>
                  <a:cubicBezTo>
                    <a:pt x="6783" y="94"/>
                    <a:pt x="6440" y="53"/>
                    <a:pt x="6107" y="29"/>
                  </a:cubicBezTo>
                  <a:cubicBezTo>
                    <a:pt x="6022" y="23"/>
                    <a:pt x="5937" y="23"/>
                    <a:pt x="5855" y="16"/>
                  </a:cubicBezTo>
                  <a:cubicBezTo>
                    <a:pt x="5773" y="12"/>
                    <a:pt x="5692" y="9"/>
                    <a:pt x="5610" y="9"/>
                  </a:cubicBezTo>
                  <a:cubicBezTo>
                    <a:pt x="5525" y="9"/>
                    <a:pt x="5447" y="3"/>
                    <a:pt x="5365" y="3"/>
                  </a:cubicBezTo>
                  <a:cubicBezTo>
                    <a:pt x="5338" y="1"/>
                    <a:pt x="5311" y="1"/>
                    <a:pt x="5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a:off x="422275" y="666028"/>
              <a:ext cx="219851" cy="574080"/>
            </a:xfrm>
            <a:custGeom>
              <a:avLst/>
              <a:gdLst/>
              <a:ahLst/>
              <a:cxnLst/>
              <a:rect l="l" t="t" r="r" b="b"/>
              <a:pathLst>
                <a:path w="5008" h="13077" extrusionOk="0">
                  <a:moveTo>
                    <a:pt x="2354" y="0"/>
                  </a:moveTo>
                  <a:lnTo>
                    <a:pt x="2354" y="0"/>
                  </a:lnTo>
                  <a:cubicBezTo>
                    <a:pt x="2354" y="0"/>
                    <a:pt x="2277" y="24"/>
                    <a:pt x="2127" y="74"/>
                  </a:cubicBezTo>
                  <a:cubicBezTo>
                    <a:pt x="1977" y="129"/>
                    <a:pt x="1759" y="217"/>
                    <a:pt x="1511" y="381"/>
                  </a:cubicBezTo>
                  <a:cubicBezTo>
                    <a:pt x="1263" y="548"/>
                    <a:pt x="987" y="789"/>
                    <a:pt x="732" y="1119"/>
                  </a:cubicBezTo>
                  <a:cubicBezTo>
                    <a:pt x="715" y="1140"/>
                    <a:pt x="698" y="1160"/>
                    <a:pt x="681" y="1184"/>
                  </a:cubicBezTo>
                  <a:cubicBezTo>
                    <a:pt x="668" y="1204"/>
                    <a:pt x="654" y="1228"/>
                    <a:pt x="637" y="1248"/>
                  </a:cubicBezTo>
                  <a:cubicBezTo>
                    <a:pt x="606" y="1292"/>
                    <a:pt x="575" y="1337"/>
                    <a:pt x="545" y="1385"/>
                  </a:cubicBezTo>
                  <a:cubicBezTo>
                    <a:pt x="490" y="1483"/>
                    <a:pt x="429" y="1578"/>
                    <a:pt x="379" y="1687"/>
                  </a:cubicBezTo>
                  <a:cubicBezTo>
                    <a:pt x="324" y="1789"/>
                    <a:pt x="280" y="1905"/>
                    <a:pt x="232" y="2017"/>
                  </a:cubicBezTo>
                  <a:cubicBezTo>
                    <a:pt x="211" y="2079"/>
                    <a:pt x="191" y="2136"/>
                    <a:pt x="170" y="2197"/>
                  </a:cubicBezTo>
                  <a:cubicBezTo>
                    <a:pt x="167" y="2211"/>
                    <a:pt x="161" y="2228"/>
                    <a:pt x="157" y="2242"/>
                  </a:cubicBezTo>
                  <a:lnTo>
                    <a:pt x="143" y="2289"/>
                  </a:lnTo>
                  <a:cubicBezTo>
                    <a:pt x="137" y="2320"/>
                    <a:pt x="126" y="2351"/>
                    <a:pt x="120" y="2381"/>
                  </a:cubicBezTo>
                  <a:cubicBezTo>
                    <a:pt x="55" y="2636"/>
                    <a:pt x="18" y="2905"/>
                    <a:pt x="7" y="3187"/>
                  </a:cubicBezTo>
                  <a:cubicBezTo>
                    <a:pt x="1" y="3467"/>
                    <a:pt x="21" y="3759"/>
                    <a:pt x="76" y="4051"/>
                  </a:cubicBezTo>
                  <a:cubicBezTo>
                    <a:pt x="181" y="4640"/>
                    <a:pt x="412" y="5238"/>
                    <a:pt x="759" y="5789"/>
                  </a:cubicBezTo>
                  <a:cubicBezTo>
                    <a:pt x="933" y="6062"/>
                    <a:pt x="1137" y="6331"/>
                    <a:pt x="1362" y="6572"/>
                  </a:cubicBezTo>
                  <a:cubicBezTo>
                    <a:pt x="1586" y="6820"/>
                    <a:pt x="1828" y="7051"/>
                    <a:pt x="2076" y="7276"/>
                  </a:cubicBezTo>
                  <a:cubicBezTo>
                    <a:pt x="2569" y="7725"/>
                    <a:pt x="3086" y="8150"/>
                    <a:pt x="3528" y="8634"/>
                  </a:cubicBezTo>
                  <a:cubicBezTo>
                    <a:pt x="3750" y="8871"/>
                    <a:pt x="3957" y="9127"/>
                    <a:pt x="4127" y="9395"/>
                  </a:cubicBezTo>
                  <a:cubicBezTo>
                    <a:pt x="4216" y="9528"/>
                    <a:pt x="4290" y="9671"/>
                    <a:pt x="4359" y="9810"/>
                  </a:cubicBezTo>
                  <a:cubicBezTo>
                    <a:pt x="4423" y="9953"/>
                    <a:pt x="4481" y="10103"/>
                    <a:pt x="4522" y="10249"/>
                  </a:cubicBezTo>
                  <a:cubicBezTo>
                    <a:pt x="4610" y="10542"/>
                    <a:pt x="4640" y="10851"/>
                    <a:pt x="4617" y="11151"/>
                  </a:cubicBezTo>
                  <a:cubicBezTo>
                    <a:pt x="4613" y="11188"/>
                    <a:pt x="4610" y="11226"/>
                    <a:pt x="4603" y="11263"/>
                  </a:cubicBezTo>
                  <a:cubicBezTo>
                    <a:pt x="4599" y="11300"/>
                    <a:pt x="4593" y="11338"/>
                    <a:pt x="4586" y="11375"/>
                  </a:cubicBezTo>
                  <a:lnTo>
                    <a:pt x="4579" y="11430"/>
                  </a:lnTo>
                  <a:lnTo>
                    <a:pt x="4566" y="11484"/>
                  </a:lnTo>
                  <a:cubicBezTo>
                    <a:pt x="4555" y="11518"/>
                    <a:pt x="4549" y="11556"/>
                    <a:pt x="4538" y="11590"/>
                  </a:cubicBezTo>
                  <a:cubicBezTo>
                    <a:pt x="4497" y="11733"/>
                    <a:pt x="4443" y="11868"/>
                    <a:pt x="4375" y="11994"/>
                  </a:cubicBezTo>
                  <a:cubicBezTo>
                    <a:pt x="4359" y="12025"/>
                    <a:pt x="4338" y="12055"/>
                    <a:pt x="4321" y="12086"/>
                  </a:cubicBezTo>
                  <a:cubicBezTo>
                    <a:pt x="4310" y="12100"/>
                    <a:pt x="4301" y="12116"/>
                    <a:pt x="4290" y="12130"/>
                  </a:cubicBezTo>
                  <a:lnTo>
                    <a:pt x="4260" y="12171"/>
                  </a:lnTo>
                  <a:lnTo>
                    <a:pt x="4229" y="12215"/>
                  </a:lnTo>
                  <a:cubicBezTo>
                    <a:pt x="4219" y="12229"/>
                    <a:pt x="4208" y="12243"/>
                    <a:pt x="4195" y="12256"/>
                  </a:cubicBezTo>
                  <a:cubicBezTo>
                    <a:pt x="4175" y="12284"/>
                    <a:pt x="4150" y="12307"/>
                    <a:pt x="4127" y="12334"/>
                  </a:cubicBezTo>
                  <a:cubicBezTo>
                    <a:pt x="4117" y="12348"/>
                    <a:pt x="4103" y="12361"/>
                    <a:pt x="4089" y="12372"/>
                  </a:cubicBezTo>
                  <a:lnTo>
                    <a:pt x="4052" y="12406"/>
                  </a:lnTo>
                  <a:cubicBezTo>
                    <a:pt x="4028" y="12430"/>
                    <a:pt x="4001" y="12457"/>
                    <a:pt x="3974" y="12477"/>
                  </a:cubicBezTo>
                  <a:cubicBezTo>
                    <a:pt x="3923" y="12518"/>
                    <a:pt x="3869" y="12556"/>
                    <a:pt x="3811" y="12586"/>
                  </a:cubicBezTo>
                  <a:cubicBezTo>
                    <a:pt x="3589" y="12711"/>
                    <a:pt x="3331" y="12770"/>
                    <a:pt x="3083" y="12770"/>
                  </a:cubicBezTo>
                  <a:cubicBezTo>
                    <a:pt x="3068" y="12770"/>
                    <a:pt x="3053" y="12770"/>
                    <a:pt x="3038" y="12770"/>
                  </a:cubicBezTo>
                  <a:cubicBezTo>
                    <a:pt x="2905" y="12766"/>
                    <a:pt x="2776" y="12746"/>
                    <a:pt x="2654" y="12708"/>
                  </a:cubicBezTo>
                  <a:cubicBezTo>
                    <a:pt x="2535" y="12672"/>
                    <a:pt x="2420" y="12620"/>
                    <a:pt x="2318" y="12552"/>
                  </a:cubicBezTo>
                  <a:cubicBezTo>
                    <a:pt x="2215" y="12484"/>
                    <a:pt x="2127" y="12402"/>
                    <a:pt x="2059" y="12311"/>
                  </a:cubicBezTo>
                  <a:cubicBezTo>
                    <a:pt x="1991" y="12215"/>
                    <a:pt x="1936" y="12113"/>
                    <a:pt x="1905" y="12005"/>
                  </a:cubicBezTo>
                  <a:cubicBezTo>
                    <a:pt x="1872" y="11899"/>
                    <a:pt x="1858" y="11787"/>
                    <a:pt x="1869" y="11681"/>
                  </a:cubicBezTo>
                  <a:cubicBezTo>
                    <a:pt x="1875" y="11576"/>
                    <a:pt x="1902" y="11477"/>
                    <a:pt x="1953" y="11396"/>
                  </a:cubicBezTo>
                  <a:cubicBezTo>
                    <a:pt x="2004" y="11311"/>
                    <a:pt x="2073" y="11243"/>
                    <a:pt x="2154" y="11195"/>
                  </a:cubicBezTo>
                  <a:cubicBezTo>
                    <a:pt x="2236" y="11144"/>
                    <a:pt x="2327" y="11113"/>
                    <a:pt x="2416" y="11096"/>
                  </a:cubicBezTo>
                  <a:cubicBezTo>
                    <a:pt x="2457" y="11088"/>
                    <a:pt x="2499" y="11085"/>
                    <a:pt x="2539" y="11085"/>
                  </a:cubicBezTo>
                  <a:cubicBezTo>
                    <a:pt x="2678" y="11085"/>
                    <a:pt x="2809" y="11127"/>
                    <a:pt x="2909" y="11195"/>
                  </a:cubicBezTo>
                  <a:cubicBezTo>
                    <a:pt x="2977" y="11239"/>
                    <a:pt x="3028" y="11297"/>
                    <a:pt x="3069" y="11361"/>
                  </a:cubicBezTo>
                  <a:cubicBezTo>
                    <a:pt x="3079" y="11375"/>
                    <a:pt x="3089" y="11392"/>
                    <a:pt x="3096" y="11409"/>
                  </a:cubicBezTo>
                  <a:cubicBezTo>
                    <a:pt x="3106" y="11427"/>
                    <a:pt x="3114" y="11443"/>
                    <a:pt x="3120" y="11460"/>
                  </a:cubicBezTo>
                  <a:cubicBezTo>
                    <a:pt x="3134" y="11491"/>
                    <a:pt x="3140" y="11525"/>
                    <a:pt x="3150" y="11559"/>
                  </a:cubicBezTo>
                  <a:cubicBezTo>
                    <a:pt x="3185" y="11695"/>
                    <a:pt x="3178" y="11824"/>
                    <a:pt x="3154" y="11929"/>
                  </a:cubicBezTo>
                  <a:cubicBezTo>
                    <a:pt x="3130" y="12039"/>
                    <a:pt x="3086" y="12127"/>
                    <a:pt x="3042" y="12188"/>
                  </a:cubicBezTo>
                  <a:cubicBezTo>
                    <a:pt x="3018" y="12218"/>
                    <a:pt x="3001" y="12249"/>
                    <a:pt x="2977" y="12270"/>
                  </a:cubicBezTo>
                  <a:cubicBezTo>
                    <a:pt x="2957" y="12290"/>
                    <a:pt x="2940" y="12307"/>
                    <a:pt x="2923" y="12320"/>
                  </a:cubicBezTo>
                  <a:cubicBezTo>
                    <a:pt x="2892" y="12345"/>
                    <a:pt x="2875" y="12358"/>
                    <a:pt x="2875" y="12358"/>
                  </a:cubicBezTo>
                  <a:cubicBezTo>
                    <a:pt x="2875" y="12358"/>
                    <a:pt x="2892" y="12348"/>
                    <a:pt x="2926" y="12325"/>
                  </a:cubicBezTo>
                  <a:cubicBezTo>
                    <a:pt x="2943" y="12314"/>
                    <a:pt x="2963" y="12297"/>
                    <a:pt x="2987" y="12280"/>
                  </a:cubicBezTo>
                  <a:cubicBezTo>
                    <a:pt x="3011" y="12259"/>
                    <a:pt x="3035" y="12232"/>
                    <a:pt x="3062" y="12205"/>
                  </a:cubicBezTo>
                  <a:cubicBezTo>
                    <a:pt x="3114" y="12144"/>
                    <a:pt x="3167" y="12059"/>
                    <a:pt x="3208" y="11947"/>
                  </a:cubicBezTo>
                  <a:cubicBezTo>
                    <a:pt x="3243" y="11835"/>
                    <a:pt x="3266" y="11695"/>
                    <a:pt x="3243" y="11542"/>
                  </a:cubicBezTo>
                  <a:cubicBezTo>
                    <a:pt x="3236" y="11504"/>
                    <a:pt x="3229" y="11463"/>
                    <a:pt x="3216" y="11422"/>
                  </a:cubicBezTo>
                  <a:cubicBezTo>
                    <a:pt x="3205" y="11406"/>
                    <a:pt x="3202" y="11386"/>
                    <a:pt x="3191" y="11365"/>
                  </a:cubicBezTo>
                  <a:cubicBezTo>
                    <a:pt x="3185" y="11345"/>
                    <a:pt x="3175" y="11324"/>
                    <a:pt x="3164" y="11307"/>
                  </a:cubicBezTo>
                  <a:cubicBezTo>
                    <a:pt x="3123" y="11229"/>
                    <a:pt x="3065" y="11154"/>
                    <a:pt x="2987" y="11089"/>
                  </a:cubicBezTo>
                  <a:cubicBezTo>
                    <a:pt x="2858" y="10986"/>
                    <a:pt x="2677" y="10921"/>
                    <a:pt x="2484" y="10921"/>
                  </a:cubicBezTo>
                  <a:cubicBezTo>
                    <a:pt x="2455" y="10921"/>
                    <a:pt x="2425" y="10923"/>
                    <a:pt x="2395" y="10926"/>
                  </a:cubicBezTo>
                  <a:cubicBezTo>
                    <a:pt x="2283" y="10937"/>
                    <a:pt x="2167" y="10970"/>
                    <a:pt x="2059" y="11028"/>
                  </a:cubicBezTo>
                  <a:cubicBezTo>
                    <a:pt x="1950" y="11083"/>
                    <a:pt x="1851" y="11171"/>
                    <a:pt x="1776" y="11284"/>
                  </a:cubicBezTo>
                  <a:cubicBezTo>
                    <a:pt x="1701" y="11392"/>
                    <a:pt x="1660" y="11525"/>
                    <a:pt x="1644" y="11661"/>
                  </a:cubicBezTo>
                  <a:cubicBezTo>
                    <a:pt x="1627" y="11794"/>
                    <a:pt x="1640" y="11933"/>
                    <a:pt x="1674" y="12069"/>
                  </a:cubicBezTo>
                  <a:cubicBezTo>
                    <a:pt x="1709" y="12205"/>
                    <a:pt x="1770" y="12338"/>
                    <a:pt x="1855" y="12457"/>
                  </a:cubicBezTo>
                  <a:cubicBezTo>
                    <a:pt x="1936" y="12579"/>
                    <a:pt x="2042" y="12685"/>
                    <a:pt x="2164" y="12774"/>
                  </a:cubicBezTo>
                  <a:cubicBezTo>
                    <a:pt x="2287" y="12862"/>
                    <a:pt x="2423" y="12930"/>
                    <a:pt x="2566" y="12981"/>
                  </a:cubicBezTo>
                  <a:cubicBezTo>
                    <a:pt x="2712" y="13032"/>
                    <a:pt x="2865" y="13063"/>
                    <a:pt x="3021" y="13072"/>
                  </a:cubicBezTo>
                  <a:cubicBezTo>
                    <a:pt x="3067" y="13075"/>
                    <a:pt x="3112" y="13077"/>
                    <a:pt x="3158" y="13077"/>
                  </a:cubicBezTo>
                  <a:cubicBezTo>
                    <a:pt x="3272" y="13077"/>
                    <a:pt x="3387" y="13067"/>
                    <a:pt x="3501" y="13045"/>
                  </a:cubicBezTo>
                  <a:cubicBezTo>
                    <a:pt x="3579" y="13032"/>
                    <a:pt x="3661" y="13008"/>
                    <a:pt x="3739" y="12984"/>
                  </a:cubicBezTo>
                  <a:cubicBezTo>
                    <a:pt x="3817" y="12957"/>
                    <a:pt x="3896" y="12923"/>
                    <a:pt x="3971" y="12885"/>
                  </a:cubicBezTo>
                  <a:cubicBezTo>
                    <a:pt x="4277" y="12725"/>
                    <a:pt x="4511" y="12467"/>
                    <a:pt x="4688" y="12171"/>
                  </a:cubicBezTo>
                  <a:cubicBezTo>
                    <a:pt x="4773" y="12022"/>
                    <a:pt x="4841" y="11862"/>
                    <a:pt x="4892" y="11695"/>
                  </a:cubicBezTo>
                  <a:cubicBezTo>
                    <a:pt x="4906" y="11654"/>
                    <a:pt x="4916" y="11613"/>
                    <a:pt x="4926" y="11569"/>
                  </a:cubicBezTo>
                  <a:lnTo>
                    <a:pt x="4943" y="11508"/>
                  </a:lnTo>
                  <a:lnTo>
                    <a:pt x="4954" y="11443"/>
                  </a:lnTo>
                  <a:cubicBezTo>
                    <a:pt x="4964" y="11402"/>
                    <a:pt x="4971" y="11358"/>
                    <a:pt x="4977" y="11314"/>
                  </a:cubicBezTo>
                  <a:cubicBezTo>
                    <a:pt x="4984" y="11273"/>
                    <a:pt x="4987" y="11229"/>
                    <a:pt x="4995" y="11185"/>
                  </a:cubicBezTo>
                  <a:cubicBezTo>
                    <a:pt x="4998" y="11144"/>
                    <a:pt x="4998" y="11100"/>
                    <a:pt x="5001" y="11055"/>
                  </a:cubicBezTo>
                  <a:cubicBezTo>
                    <a:pt x="5004" y="11011"/>
                    <a:pt x="5008" y="10967"/>
                    <a:pt x="5004" y="10923"/>
                  </a:cubicBezTo>
                  <a:lnTo>
                    <a:pt x="5004" y="10794"/>
                  </a:lnTo>
                  <a:cubicBezTo>
                    <a:pt x="5001" y="10749"/>
                    <a:pt x="4998" y="10705"/>
                    <a:pt x="4995" y="10661"/>
                  </a:cubicBezTo>
                  <a:cubicBezTo>
                    <a:pt x="4977" y="10488"/>
                    <a:pt x="4946" y="10311"/>
                    <a:pt x="4896" y="10141"/>
                  </a:cubicBezTo>
                  <a:cubicBezTo>
                    <a:pt x="4848" y="9970"/>
                    <a:pt x="4787" y="9807"/>
                    <a:pt x="4712" y="9647"/>
                  </a:cubicBezTo>
                  <a:cubicBezTo>
                    <a:pt x="4637" y="9488"/>
                    <a:pt x="4555" y="9331"/>
                    <a:pt x="4461" y="9185"/>
                  </a:cubicBezTo>
                  <a:cubicBezTo>
                    <a:pt x="4277" y="8888"/>
                    <a:pt x="4056" y="8616"/>
                    <a:pt x="3821" y="8361"/>
                  </a:cubicBezTo>
                  <a:cubicBezTo>
                    <a:pt x="3351" y="7855"/>
                    <a:pt x="2820" y="7426"/>
                    <a:pt x="2331" y="6990"/>
                  </a:cubicBezTo>
                  <a:cubicBezTo>
                    <a:pt x="2086" y="6773"/>
                    <a:pt x="1848" y="6555"/>
                    <a:pt x="1633" y="6324"/>
                  </a:cubicBezTo>
                  <a:cubicBezTo>
                    <a:pt x="1525" y="6208"/>
                    <a:pt x="1420" y="6092"/>
                    <a:pt x="1324" y="5970"/>
                  </a:cubicBezTo>
                  <a:cubicBezTo>
                    <a:pt x="1277" y="5908"/>
                    <a:pt x="1228" y="5850"/>
                    <a:pt x="1184" y="5786"/>
                  </a:cubicBezTo>
                  <a:cubicBezTo>
                    <a:pt x="1137" y="5725"/>
                    <a:pt x="1093" y="5664"/>
                    <a:pt x="1052" y="5599"/>
                  </a:cubicBezTo>
                  <a:cubicBezTo>
                    <a:pt x="715" y="5092"/>
                    <a:pt x="477" y="4541"/>
                    <a:pt x="354" y="3997"/>
                  </a:cubicBezTo>
                  <a:cubicBezTo>
                    <a:pt x="293" y="3721"/>
                    <a:pt x="259" y="3453"/>
                    <a:pt x="256" y="3187"/>
                  </a:cubicBezTo>
                  <a:cubicBezTo>
                    <a:pt x="252" y="2925"/>
                    <a:pt x="280" y="2671"/>
                    <a:pt x="330" y="2432"/>
                  </a:cubicBezTo>
                  <a:cubicBezTo>
                    <a:pt x="338" y="2401"/>
                    <a:pt x="344" y="2371"/>
                    <a:pt x="351" y="2344"/>
                  </a:cubicBezTo>
                  <a:lnTo>
                    <a:pt x="358" y="2299"/>
                  </a:lnTo>
                  <a:cubicBezTo>
                    <a:pt x="361" y="2283"/>
                    <a:pt x="368" y="2269"/>
                    <a:pt x="371" y="2255"/>
                  </a:cubicBezTo>
                  <a:cubicBezTo>
                    <a:pt x="388" y="2197"/>
                    <a:pt x="406" y="2140"/>
                    <a:pt x="419" y="2085"/>
                  </a:cubicBezTo>
                  <a:cubicBezTo>
                    <a:pt x="460" y="1973"/>
                    <a:pt x="497" y="1864"/>
                    <a:pt x="542" y="1762"/>
                  </a:cubicBezTo>
                  <a:cubicBezTo>
                    <a:pt x="586" y="1660"/>
                    <a:pt x="637" y="1561"/>
                    <a:pt x="685" y="1466"/>
                  </a:cubicBezTo>
                  <a:cubicBezTo>
                    <a:pt x="712" y="1421"/>
                    <a:pt x="739" y="1377"/>
                    <a:pt x="766" y="1330"/>
                  </a:cubicBezTo>
                  <a:cubicBezTo>
                    <a:pt x="776" y="1310"/>
                    <a:pt x="790" y="1286"/>
                    <a:pt x="803" y="1266"/>
                  </a:cubicBezTo>
                  <a:cubicBezTo>
                    <a:pt x="817" y="1245"/>
                    <a:pt x="831" y="1225"/>
                    <a:pt x="848" y="1204"/>
                  </a:cubicBezTo>
                  <a:cubicBezTo>
                    <a:pt x="1068" y="867"/>
                    <a:pt x="1321" y="616"/>
                    <a:pt x="1552" y="439"/>
                  </a:cubicBezTo>
                  <a:cubicBezTo>
                    <a:pt x="1783" y="258"/>
                    <a:pt x="1991" y="156"/>
                    <a:pt x="2130" y="88"/>
                  </a:cubicBezTo>
                  <a:cubicBezTo>
                    <a:pt x="2202" y="58"/>
                    <a:pt x="2260" y="38"/>
                    <a:pt x="2297" y="21"/>
                  </a:cubicBezTo>
                  <a:cubicBezTo>
                    <a:pt x="2338" y="7"/>
                    <a:pt x="2354" y="0"/>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405110" y="1116448"/>
              <a:ext cx="218403" cy="649896"/>
            </a:xfrm>
            <a:custGeom>
              <a:avLst/>
              <a:gdLst/>
              <a:ahLst/>
              <a:cxnLst/>
              <a:rect l="l" t="t" r="r" b="b"/>
              <a:pathLst>
                <a:path w="4975" h="14804" extrusionOk="0">
                  <a:moveTo>
                    <a:pt x="2716" y="0"/>
                  </a:moveTo>
                  <a:cubicBezTo>
                    <a:pt x="2604" y="0"/>
                    <a:pt x="2486" y="13"/>
                    <a:pt x="2365" y="37"/>
                  </a:cubicBezTo>
                  <a:cubicBezTo>
                    <a:pt x="1984" y="112"/>
                    <a:pt x="1582" y="313"/>
                    <a:pt x="1222" y="622"/>
                  </a:cubicBezTo>
                  <a:cubicBezTo>
                    <a:pt x="1041" y="779"/>
                    <a:pt x="872" y="962"/>
                    <a:pt x="718" y="1167"/>
                  </a:cubicBezTo>
                  <a:cubicBezTo>
                    <a:pt x="565" y="1374"/>
                    <a:pt x="432" y="1605"/>
                    <a:pt x="324" y="1856"/>
                  </a:cubicBezTo>
                  <a:cubicBezTo>
                    <a:pt x="214" y="2109"/>
                    <a:pt x="130" y="2377"/>
                    <a:pt x="76" y="2663"/>
                  </a:cubicBezTo>
                  <a:cubicBezTo>
                    <a:pt x="21" y="2945"/>
                    <a:pt x="1" y="3241"/>
                    <a:pt x="10" y="3541"/>
                  </a:cubicBezTo>
                  <a:cubicBezTo>
                    <a:pt x="24" y="3840"/>
                    <a:pt x="65" y="4139"/>
                    <a:pt x="140" y="4439"/>
                  </a:cubicBezTo>
                  <a:cubicBezTo>
                    <a:pt x="211" y="4738"/>
                    <a:pt x="310" y="5031"/>
                    <a:pt x="432" y="5316"/>
                  </a:cubicBezTo>
                  <a:cubicBezTo>
                    <a:pt x="555" y="5602"/>
                    <a:pt x="704" y="5881"/>
                    <a:pt x="872" y="6150"/>
                  </a:cubicBezTo>
                  <a:cubicBezTo>
                    <a:pt x="1038" y="6415"/>
                    <a:pt x="1225" y="6670"/>
                    <a:pt x="1423" y="6912"/>
                  </a:cubicBezTo>
                  <a:cubicBezTo>
                    <a:pt x="1623" y="7153"/>
                    <a:pt x="1831" y="7381"/>
                    <a:pt x="2042" y="7606"/>
                  </a:cubicBezTo>
                  <a:cubicBezTo>
                    <a:pt x="2252" y="7827"/>
                    <a:pt x="2460" y="8048"/>
                    <a:pt x="2668" y="8265"/>
                  </a:cubicBezTo>
                  <a:cubicBezTo>
                    <a:pt x="2872" y="8486"/>
                    <a:pt x="3069" y="8704"/>
                    <a:pt x="3249" y="8929"/>
                  </a:cubicBezTo>
                  <a:cubicBezTo>
                    <a:pt x="3433" y="9153"/>
                    <a:pt x="3603" y="9384"/>
                    <a:pt x="3756" y="9620"/>
                  </a:cubicBezTo>
                  <a:cubicBezTo>
                    <a:pt x="3909" y="9854"/>
                    <a:pt x="4045" y="10092"/>
                    <a:pt x="4167" y="10334"/>
                  </a:cubicBezTo>
                  <a:cubicBezTo>
                    <a:pt x="4287" y="10576"/>
                    <a:pt x="4392" y="10816"/>
                    <a:pt x="4477" y="11061"/>
                  </a:cubicBezTo>
                  <a:cubicBezTo>
                    <a:pt x="4562" y="11303"/>
                    <a:pt x="4627" y="11545"/>
                    <a:pt x="4668" y="11780"/>
                  </a:cubicBezTo>
                  <a:cubicBezTo>
                    <a:pt x="4712" y="12017"/>
                    <a:pt x="4736" y="12249"/>
                    <a:pt x="4736" y="12474"/>
                  </a:cubicBezTo>
                  <a:cubicBezTo>
                    <a:pt x="4739" y="12698"/>
                    <a:pt x="4722" y="12912"/>
                    <a:pt x="4692" y="13113"/>
                  </a:cubicBezTo>
                  <a:cubicBezTo>
                    <a:pt x="4688" y="13137"/>
                    <a:pt x="4684" y="13164"/>
                    <a:pt x="4681" y="13188"/>
                  </a:cubicBezTo>
                  <a:cubicBezTo>
                    <a:pt x="4678" y="13212"/>
                    <a:pt x="4671" y="13239"/>
                    <a:pt x="4668" y="13262"/>
                  </a:cubicBezTo>
                  <a:cubicBezTo>
                    <a:pt x="4657" y="13311"/>
                    <a:pt x="4648" y="13358"/>
                    <a:pt x="4637" y="13405"/>
                  </a:cubicBezTo>
                  <a:cubicBezTo>
                    <a:pt x="4613" y="13498"/>
                    <a:pt x="4586" y="13589"/>
                    <a:pt x="4555" y="13674"/>
                  </a:cubicBezTo>
                  <a:cubicBezTo>
                    <a:pt x="4433" y="14014"/>
                    <a:pt x="4252" y="14286"/>
                    <a:pt x="4059" y="14463"/>
                  </a:cubicBezTo>
                  <a:cubicBezTo>
                    <a:pt x="3872" y="14647"/>
                    <a:pt x="3674" y="14732"/>
                    <a:pt x="3538" y="14769"/>
                  </a:cubicBezTo>
                  <a:cubicBezTo>
                    <a:pt x="3470" y="14787"/>
                    <a:pt x="3416" y="14796"/>
                    <a:pt x="3378" y="14801"/>
                  </a:cubicBezTo>
                  <a:cubicBezTo>
                    <a:pt x="3341" y="14804"/>
                    <a:pt x="3321" y="14804"/>
                    <a:pt x="3321" y="14804"/>
                  </a:cubicBezTo>
                  <a:lnTo>
                    <a:pt x="3378" y="14804"/>
                  </a:lnTo>
                  <a:cubicBezTo>
                    <a:pt x="3416" y="14804"/>
                    <a:pt x="3470" y="14801"/>
                    <a:pt x="3541" y="14790"/>
                  </a:cubicBezTo>
                  <a:cubicBezTo>
                    <a:pt x="3684" y="14766"/>
                    <a:pt x="3896" y="14694"/>
                    <a:pt x="4113" y="14525"/>
                  </a:cubicBezTo>
                  <a:cubicBezTo>
                    <a:pt x="4324" y="14351"/>
                    <a:pt x="4541" y="14082"/>
                    <a:pt x="4698" y="13732"/>
                  </a:cubicBezTo>
                  <a:cubicBezTo>
                    <a:pt x="4739" y="13644"/>
                    <a:pt x="4776" y="13551"/>
                    <a:pt x="4807" y="13453"/>
                  </a:cubicBezTo>
                  <a:cubicBezTo>
                    <a:pt x="4821" y="13405"/>
                    <a:pt x="4834" y="13355"/>
                    <a:pt x="4848" y="13303"/>
                  </a:cubicBezTo>
                  <a:cubicBezTo>
                    <a:pt x="4855" y="13280"/>
                    <a:pt x="4861" y="13253"/>
                    <a:pt x="4868" y="13225"/>
                  </a:cubicBezTo>
                  <a:cubicBezTo>
                    <a:pt x="4875" y="13201"/>
                    <a:pt x="4879" y="13174"/>
                    <a:pt x="4885" y="13147"/>
                  </a:cubicBezTo>
                  <a:cubicBezTo>
                    <a:pt x="4929" y="12939"/>
                    <a:pt x="4960" y="12711"/>
                    <a:pt x="4967" y="12477"/>
                  </a:cubicBezTo>
                  <a:cubicBezTo>
                    <a:pt x="4974" y="12239"/>
                    <a:pt x="4960" y="11994"/>
                    <a:pt x="4926" y="11739"/>
                  </a:cubicBezTo>
                  <a:cubicBezTo>
                    <a:pt x="4892" y="11487"/>
                    <a:pt x="4834" y="11229"/>
                    <a:pt x="4759" y="10970"/>
                  </a:cubicBezTo>
                  <a:cubicBezTo>
                    <a:pt x="4681" y="10711"/>
                    <a:pt x="4582" y="10449"/>
                    <a:pt x="4467" y="10191"/>
                  </a:cubicBezTo>
                  <a:cubicBezTo>
                    <a:pt x="4351" y="9932"/>
                    <a:pt x="4212" y="9678"/>
                    <a:pt x="4059" y="9425"/>
                  </a:cubicBezTo>
                  <a:cubicBezTo>
                    <a:pt x="3905" y="9174"/>
                    <a:pt x="3736" y="8929"/>
                    <a:pt x="3552" y="8691"/>
                  </a:cubicBezTo>
                  <a:cubicBezTo>
                    <a:pt x="3365" y="8449"/>
                    <a:pt x="3164" y="8221"/>
                    <a:pt x="2960" y="7997"/>
                  </a:cubicBezTo>
                  <a:cubicBezTo>
                    <a:pt x="2549" y="7548"/>
                    <a:pt x="2113" y="7119"/>
                    <a:pt x="1729" y="6657"/>
                  </a:cubicBezTo>
                  <a:cubicBezTo>
                    <a:pt x="1535" y="6428"/>
                    <a:pt x="1354" y="6191"/>
                    <a:pt x="1194" y="5943"/>
                  </a:cubicBezTo>
                  <a:cubicBezTo>
                    <a:pt x="1035" y="5694"/>
                    <a:pt x="892" y="5436"/>
                    <a:pt x="770" y="5170"/>
                  </a:cubicBezTo>
                  <a:cubicBezTo>
                    <a:pt x="525" y="4640"/>
                    <a:pt x="382" y="4075"/>
                    <a:pt x="351" y="3523"/>
                  </a:cubicBezTo>
                  <a:cubicBezTo>
                    <a:pt x="316" y="2972"/>
                    <a:pt x="405" y="2438"/>
                    <a:pt x="589" y="1966"/>
                  </a:cubicBezTo>
                  <a:cubicBezTo>
                    <a:pt x="677" y="1731"/>
                    <a:pt x="790" y="1506"/>
                    <a:pt x="919" y="1309"/>
                  </a:cubicBezTo>
                  <a:cubicBezTo>
                    <a:pt x="1051" y="1109"/>
                    <a:pt x="1201" y="931"/>
                    <a:pt x="1361" y="779"/>
                  </a:cubicBezTo>
                  <a:cubicBezTo>
                    <a:pt x="1521" y="622"/>
                    <a:pt x="1698" y="500"/>
                    <a:pt x="1868" y="394"/>
                  </a:cubicBezTo>
                  <a:cubicBezTo>
                    <a:pt x="2045" y="292"/>
                    <a:pt x="2222" y="214"/>
                    <a:pt x="2395" y="166"/>
                  </a:cubicBezTo>
                  <a:cubicBezTo>
                    <a:pt x="2484" y="142"/>
                    <a:pt x="2569" y="126"/>
                    <a:pt x="2651" y="115"/>
                  </a:cubicBezTo>
                  <a:cubicBezTo>
                    <a:pt x="2713" y="108"/>
                    <a:pt x="2774" y="104"/>
                    <a:pt x="2834" y="104"/>
                  </a:cubicBezTo>
                  <a:cubicBezTo>
                    <a:pt x="2855" y="104"/>
                    <a:pt x="2875" y="104"/>
                    <a:pt x="2896" y="105"/>
                  </a:cubicBezTo>
                  <a:cubicBezTo>
                    <a:pt x="3051" y="112"/>
                    <a:pt x="3194" y="149"/>
                    <a:pt x="3314" y="200"/>
                  </a:cubicBezTo>
                  <a:cubicBezTo>
                    <a:pt x="3436" y="248"/>
                    <a:pt x="3535" y="313"/>
                    <a:pt x="3616" y="377"/>
                  </a:cubicBezTo>
                  <a:cubicBezTo>
                    <a:pt x="3695" y="442"/>
                    <a:pt x="3756" y="506"/>
                    <a:pt x="3797" y="564"/>
                  </a:cubicBezTo>
                  <a:cubicBezTo>
                    <a:pt x="3841" y="622"/>
                    <a:pt x="3868" y="669"/>
                    <a:pt x="3882" y="704"/>
                  </a:cubicBezTo>
                  <a:cubicBezTo>
                    <a:pt x="3899" y="734"/>
                    <a:pt x="3905" y="754"/>
                    <a:pt x="3905" y="754"/>
                  </a:cubicBezTo>
                  <a:cubicBezTo>
                    <a:pt x="3905" y="754"/>
                    <a:pt x="3899" y="734"/>
                    <a:pt x="3885" y="700"/>
                  </a:cubicBezTo>
                  <a:cubicBezTo>
                    <a:pt x="3872" y="666"/>
                    <a:pt x="3847" y="615"/>
                    <a:pt x="3811" y="554"/>
                  </a:cubicBezTo>
                  <a:cubicBezTo>
                    <a:pt x="3770" y="496"/>
                    <a:pt x="3715" y="421"/>
                    <a:pt x="3640" y="350"/>
                  </a:cubicBezTo>
                  <a:cubicBezTo>
                    <a:pt x="3562" y="278"/>
                    <a:pt x="3464" y="203"/>
                    <a:pt x="3341" y="142"/>
                  </a:cubicBezTo>
                  <a:cubicBezTo>
                    <a:pt x="3215" y="81"/>
                    <a:pt x="3069" y="33"/>
                    <a:pt x="2902" y="13"/>
                  </a:cubicBezTo>
                  <a:cubicBezTo>
                    <a:pt x="2842" y="4"/>
                    <a:pt x="2780" y="0"/>
                    <a:pt x="2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1392221" y="384317"/>
              <a:ext cx="179068" cy="143904"/>
            </a:xfrm>
            <a:custGeom>
              <a:avLst/>
              <a:gdLst/>
              <a:ahLst/>
              <a:cxnLst/>
              <a:rect l="l" t="t" r="r" b="b"/>
              <a:pathLst>
                <a:path w="4079" h="3278" extrusionOk="0">
                  <a:moveTo>
                    <a:pt x="2751" y="1"/>
                  </a:moveTo>
                  <a:cubicBezTo>
                    <a:pt x="2741" y="1"/>
                    <a:pt x="2731" y="1"/>
                    <a:pt x="2722" y="1"/>
                  </a:cubicBezTo>
                  <a:cubicBezTo>
                    <a:pt x="2600" y="1"/>
                    <a:pt x="2487" y="18"/>
                    <a:pt x="2382" y="52"/>
                  </a:cubicBezTo>
                  <a:cubicBezTo>
                    <a:pt x="2276" y="83"/>
                    <a:pt x="2181" y="134"/>
                    <a:pt x="2099" y="192"/>
                  </a:cubicBezTo>
                  <a:cubicBezTo>
                    <a:pt x="2017" y="250"/>
                    <a:pt x="1956" y="314"/>
                    <a:pt x="1902" y="382"/>
                  </a:cubicBezTo>
                  <a:cubicBezTo>
                    <a:pt x="1800" y="519"/>
                    <a:pt x="1752" y="654"/>
                    <a:pt x="1719" y="764"/>
                  </a:cubicBezTo>
                  <a:cubicBezTo>
                    <a:pt x="1695" y="879"/>
                    <a:pt x="1691" y="964"/>
                    <a:pt x="1691" y="1026"/>
                  </a:cubicBezTo>
                  <a:cubicBezTo>
                    <a:pt x="1691" y="1053"/>
                    <a:pt x="1695" y="1076"/>
                    <a:pt x="1695" y="1090"/>
                  </a:cubicBezTo>
                  <a:lnTo>
                    <a:pt x="1695" y="1114"/>
                  </a:lnTo>
                  <a:cubicBezTo>
                    <a:pt x="1695" y="1114"/>
                    <a:pt x="1695" y="1107"/>
                    <a:pt x="1698" y="1090"/>
                  </a:cubicBezTo>
                  <a:cubicBezTo>
                    <a:pt x="1701" y="1076"/>
                    <a:pt x="1705" y="1056"/>
                    <a:pt x="1711" y="1029"/>
                  </a:cubicBezTo>
                  <a:cubicBezTo>
                    <a:pt x="1728" y="971"/>
                    <a:pt x="1759" y="893"/>
                    <a:pt x="1821" y="808"/>
                  </a:cubicBezTo>
                  <a:cubicBezTo>
                    <a:pt x="1848" y="764"/>
                    <a:pt x="1882" y="719"/>
                    <a:pt x="1923" y="675"/>
                  </a:cubicBezTo>
                  <a:cubicBezTo>
                    <a:pt x="1967" y="630"/>
                    <a:pt x="2014" y="590"/>
                    <a:pt x="2069" y="552"/>
                  </a:cubicBezTo>
                  <a:cubicBezTo>
                    <a:pt x="2181" y="478"/>
                    <a:pt x="2314" y="423"/>
                    <a:pt x="2463" y="406"/>
                  </a:cubicBezTo>
                  <a:cubicBezTo>
                    <a:pt x="2492" y="402"/>
                    <a:pt x="2523" y="400"/>
                    <a:pt x="2553" y="400"/>
                  </a:cubicBezTo>
                  <a:cubicBezTo>
                    <a:pt x="2675" y="400"/>
                    <a:pt x="2805" y="432"/>
                    <a:pt x="2920" y="495"/>
                  </a:cubicBezTo>
                  <a:cubicBezTo>
                    <a:pt x="2936" y="505"/>
                    <a:pt x="2953" y="511"/>
                    <a:pt x="2970" y="522"/>
                  </a:cubicBezTo>
                  <a:cubicBezTo>
                    <a:pt x="2987" y="532"/>
                    <a:pt x="3004" y="546"/>
                    <a:pt x="3018" y="556"/>
                  </a:cubicBezTo>
                  <a:cubicBezTo>
                    <a:pt x="3035" y="569"/>
                    <a:pt x="3049" y="583"/>
                    <a:pt x="3066" y="593"/>
                  </a:cubicBezTo>
                  <a:cubicBezTo>
                    <a:pt x="3079" y="607"/>
                    <a:pt x="3096" y="621"/>
                    <a:pt x="3110" y="638"/>
                  </a:cubicBezTo>
                  <a:cubicBezTo>
                    <a:pt x="3168" y="695"/>
                    <a:pt x="3226" y="770"/>
                    <a:pt x="3280" y="855"/>
                  </a:cubicBezTo>
                  <a:cubicBezTo>
                    <a:pt x="3385" y="1032"/>
                    <a:pt x="3474" y="1213"/>
                    <a:pt x="3484" y="1379"/>
                  </a:cubicBezTo>
                  <a:cubicBezTo>
                    <a:pt x="3498" y="1546"/>
                    <a:pt x="3446" y="1723"/>
                    <a:pt x="3341" y="1889"/>
                  </a:cubicBezTo>
                  <a:cubicBezTo>
                    <a:pt x="3239" y="2059"/>
                    <a:pt x="3089" y="2216"/>
                    <a:pt x="2923" y="2345"/>
                  </a:cubicBezTo>
                  <a:cubicBezTo>
                    <a:pt x="2882" y="2376"/>
                    <a:pt x="2834" y="2406"/>
                    <a:pt x="2790" y="2437"/>
                  </a:cubicBezTo>
                  <a:cubicBezTo>
                    <a:pt x="2769" y="2450"/>
                    <a:pt x="2746" y="2467"/>
                    <a:pt x="2722" y="2481"/>
                  </a:cubicBezTo>
                  <a:cubicBezTo>
                    <a:pt x="2698" y="2495"/>
                    <a:pt x="2678" y="2508"/>
                    <a:pt x="2654" y="2522"/>
                  </a:cubicBezTo>
                  <a:cubicBezTo>
                    <a:pt x="2630" y="2536"/>
                    <a:pt x="2606" y="2549"/>
                    <a:pt x="2582" y="2563"/>
                  </a:cubicBezTo>
                  <a:cubicBezTo>
                    <a:pt x="2559" y="2577"/>
                    <a:pt x="2535" y="2587"/>
                    <a:pt x="2511" y="2600"/>
                  </a:cubicBezTo>
                  <a:cubicBezTo>
                    <a:pt x="2463" y="2624"/>
                    <a:pt x="2416" y="2651"/>
                    <a:pt x="2368" y="2671"/>
                  </a:cubicBezTo>
                  <a:cubicBezTo>
                    <a:pt x="1981" y="2849"/>
                    <a:pt x="1573" y="2951"/>
                    <a:pt x="1218" y="2988"/>
                  </a:cubicBezTo>
                  <a:cubicBezTo>
                    <a:pt x="896" y="3025"/>
                    <a:pt x="614" y="3043"/>
                    <a:pt x="405" y="3043"/>
                  </a:cubicBezTo>
                  <a:cubicBezTo>
                    <a:pt x="382" y="3043"/>
                    <a:pt x="361" y="3042"/>
                    <a:pt x="341" y="3042"/>
                  </a:cubicBezTo>
                  <a:cubicBezTo>
                    <a:pt x="287" y="3042"/>
                    <a:pt x="235" y="3042"/>
                    <a:pt x="194" y="3046"/>
                  </a:cubicBezTo>
                  <a:cubicBezTo>
                    <a:pt x="154" y="3042"/>
                    <a:pt x="116" y="3042"/>
                    <a:pt x="89" y="3042"/>
                  </a:cubicBezTo>
                  <a:cubicBezTo>
                    <a:pt x="31" y="3042"/>
                    <a:pt x="1" y="3039"/>
                    <a:pt x="1" y="3039"/>
                  </a:cubicBezTo>
                  <a:lnTo>
                    <a:pt x="1" y="3039"/>
                  </a:lnTo>
                  <a:cubicBezTo>
                    <a:pt x="1" y="3039"/>
                    <a:pt x="28" y="3049"/>
                    <a:pt x="86" y="3067"/>
                  </a:cubicBezTo>
                  <a:cubicBezTo>
                    <a:pt x="113" y="3073"/>
                    <a:pt x="147" y="3083"/>
                    <a:pt x="188" y="3097"/>
                  </a:cubicBezTo>
                  <a:cubicBezTo>
                    <a:pt x="229" y="3107"/>
                    <a:pt x="276" y="3120"/>
                    <a:pt x="327" y="3134"/>
                  </a:cubicBezTo>
                  <a:cubicBezTo>
                    <a:pt x="381" y="3148"/>
                    <a:pt x="439" y="3161"/>
                    <a:pt x="504" y="3175"/>
                  </a:cubicBezTo>
                  <a:cubicBezTo>
                    <a:pt x="568" y="3189"/>
                    <a:pt x="640" y="3202"/>
                    <a:pt x="715" y="3216"/>
                  </a:cubicBezTo>
                  <a:cubicBezTo>
                    <a:pt x="790" y="3233"/>
                    <a:pt x="871" y="3243"/>
                    <a:pt x="956" y="3254"/>
                  </a:cubicBezTo>
                  <a:cubicBezTo>
                    <a:pt x="997" y="3260"/>
                    <a:pt x="1042" y="3263"/>
                    <a:pt x="1089" y="3267"/>
                  </a:cubicBezTo>
                  <a:cubicBezTo>
                    <a:pt x="1133" y="3271"/>
                    <a:pt x="1181" y="3274"/>
                    <a:pt x="1229" y="3274"/>
                  </a:cubicBezTo>
                  <a:cubicBezTo>
                    <a:pt x="1288" y="3276"/>
                    <a:pt x="1350" y="3277"/>
                    <a:pt x="1412" y="3277"/>
                  </a:cubicBezTo>
                  <a:cubicBezTo>
                    <a:pt x="1550" y="3277"/>
                    <a:pt x="1696" y="3272"/>
                    <a:pt x="1848" y="3260"/>
                  </a:cubicBezTo>
                  <a:cubicBezTo>
                    <a:pt x="2069" y="3243"/>
                    <a:pt x="2303" y="3202"/>
                    <a:pt x="2538" y="3124"/>
                  </a:cubicBezTo>
                  <a:cubicBezTo>
                    <a:pt x="2600" y="3107"/>
                    <a:pt x="2658" y="3083"/>
                    <a:pt x="2719" y="3063"/>
                  </a:cubicBezTo>
                  <a:cubicBezTo>
                    <a:pt x="2749" y="3049"/>
                    <a:pt x="2777" y="3039"/>
                    <a:pt x="2807" y="3026"/>
                  </a:cubicBezTo>
                  <a:cubicBezTo>
                    <a:pt x="2838" y="3015"/>
                    <a:pt x="2865" y="3001"/>
                    <a:pt x="2895" y="2988"/>
                  </a:cubicBezTo>
                  <a:cubicBezTo>
                    <a:pt x="2923" y="2974"/>
                    <a:pt x="2953" y="2960"/>
                    <a:pt x="2984" y="2944"/>
                  </a:cubicBezTo>
                  <a:cubicBezTo>
                    <a:pt x="3011" y="2930"/>
                    <a:pt x="3042" y="2913"/>
                    <a:pt x="3069" y="2896"/>
                  </a:cubicBezTo>
                  <a:cubicBezTo>
                    <a:pt x="3127" y="2866"/>
                    <a:pt x="3185" y="2835"/>
                    <a:pt x="3242" y="2794"/>
                  </a:cubicBezTo>
                  <a:cubicBezTo>
                    <a:pt x="3467" y="2641"/>
                    <a:pt x="3675" y="2447"/>
                    <a:pt x="3838" y="2202"/>
                  </a:cubicBezTo>
                  <a:cubicBezTo>
                    <a:pt x="3916" y="2076"/>
                    <a:pt x="3981" y="1940"/>
                    <a:pt x="4022" y="1791"/>
                  </a:cubicBezTo>
                  <a:cubicBezTo>
                    <a:pt x="4063" y="1641"/>
                    <a:pt x="4079" y="1478"/>
                    <a:pt x="4058" y="1321"/>
                  </a:cubicBezTo>
                  <a:cubicBezTo>
                    <a:pt x="4045" y="1161"/>
                    <a:pt x="3994" y="1018"/>
                    <a:pt x="3936" y="889"/>
                  </a:cubicBezTo>
                  <a:cubicBezTo>
                    <a:pt x="3875" y="760"/>
                    <a:pt x="3800" y="651"/>
                    <a:pt x="3725" y="546"/>
                  </a:cubicBezTo>
                  <a:cubicBezTo>
                    <a:pt x="3647" y="443"/>
                    <a:pt x="3559" y="341"/>
                    <a:pt x="3453" y="253"/>
                  </a:cubicBezTo>
                  <a:cubicBezTo>
                    <a:pt x="3426" y="230"/>
                    <a:pt x="3399" y="209"/>
                    <a:pt x="3369" y="192"/>
                  </a:cubicBezTo>
                  <a:cubicBezTo>
                    <a:pt x="3338" y="172"/>
                    <a:pt x="3311" y="151"/>
                    <a:pt x="3280" y="137"/>
                  </a:cubicBezTo>
                  <a:cubicBezTo>
                    <a:pt x="3249" y="120"/>
                    <a:pt x="3218" y="103"/>
                    <a:pt x="3188" y="90"/>
                  </a:cubicBezTo>
                  <a:cubicBezTo>
                    <a:pt x="3157" y="76"/>
                    <a:pt x="3127" y="66"/>
                    <a:pt x="3093" y="56"/>
                  </a:cubicBezTo>
                  <a:cubicBezTo>
                    <a:pt x="2977" y="18"/>
                    <a:pt x="2861" y="1"/>
                    <a:pt x="2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a:off x="506784" y="1136950"/>
              <a:ext cx="74586" cy="74235"/>
            </a:xfrm>
            <a:custGeom>
              <a:avLst/>
              <a:gdLst/>
              <a:ahLst/>
              <a:cxnLst/>
              <a:rect l="l" t="t" r="r" b="b"/>
              <a:pathLst>
                <a:path w="1699" h="1691" extrusionOk="0">
                  <a:moveTo>
                    <a:pt x="736" y="1"/>
                  </a:moveTo>
                  <a:cubicBezTo>
                    <a:pt x="646" y="1"/>
                    <a:pt x="557" y="16"/>
                    <a:pt x="477" y="46"/>
                  </a:cubicBezTo>
                  <a:cubicBezTo>
                    <a:pt x="362" y="87"/>
                    <a:pt x="270" y="155"/>
                    <a:pt x="195" y="219"/>
                  </a:cubicBezTo>
                  <a:cubicBezTo>
                    <a:pt x="120" y="287"/>
                    <a:pt x="73" y="366"/>
                    <a:pt x="46" y="437"/>
                  </a:cubicBezTo>
                  <a:cubicBezTo>
                    <a:pt x="18" y="512"/>
                    <a:pt x="8" y="580"/>
                    <a:pt x="1" y="631"/>
                  </a:cubicBezTo>
                  <a:lnTo>
                    <a:pt x="1" y="669"/>
                  </a:lnTo>
                  <a:cubicBezTo>
                    <a:pt x="5" y="679"/>
                    <a:pt x="5" y="689"/>
                    <a:pt x="8" y="700"/>
                  </a:cubicBezTo>
                  <a:cubicBezTo>
                    <a:pt x="8" y="720"/>
                    <a:pt x="11" y="736"/>
                    <a:pt x="15" y="750"/>
                  </a:cubicBezTo>
                  <a:cubicBezTo>
                    <a:pt x="21" y="777"/>
                    <a:pt x="25" y="791"/>
                    <a:pt x="25" y="791"/>
                  </a:cubicBezTo>
                  <a:cubicBezTo>
                    <a:pt x="25" y="791"/>
                    <a:pt x="32" y="777"/>
                    <a:pt x="46" y="753"/>
                  </a:cubicBezTo>
                  <a:cubicBezTo>
                    <a:pt x="49" y="744"/>
                    <a:pt x="59" y="730"/>
                    <a:pt x="69" y="716"/>
                  </a:cubicBezTo>
                  <a:cubicBezTo>
                    <a:pt x="76" y="709"/>
                    <a:pt x="82" y="703"/>
                    <a:pt x="90" y="692"/>
                  </a:cubicBezTo>
                  <a:cubicBezTo>
                    <a:pt x="96" y="686"/>
                    <a:pt x="103" y="679"/>
                    <a:pt x="110" y="669"/>
                  </a:cubicBezTo>
                  <a:cubicBezTo>
                    <a:pt x="137" y="634"/>
                    <a:pt x="175" y="601"/>
                    <a:pt x="225" y="573"/>
                  </a:cubicBezTo>
                  <a:cubicBezTo>
                    <a:pt x="273" y="543"/>
                    <a:pt x="327" y="522"/>
                    <a:pt x="385" y="499"/>
                  </a:cubicBezTo>
                  <a:cubicBezTo>
                    <a:pt x="426" y="483"/>
                    <a:pt x="472" y="476"/>
                    <a:pt x="519" y="476"/>
                  </a:cubicBezTo>
                  <a:cubicBezTo>
                    <a:pt x="534" y="476"/>
                    <a:pt x="550" y="476"/>
                    <a:pt x="566" y="478"/>
                  </a:cubicBezTo>
                  <a:cubicBezTo>
                    <a:pt x="624" y="488"/>
                    <a:pt x="678" y="508"/>
                    <a:pt x="735" y="532"/>
                  </a:cubicBezTo>
                  <a:cubicBezTo>
                    <a:pt x="790" y="560"/>
                    <a:pt x="845" y="597"/>
                    <a:pt x="892" y="642"/>
                  </a:cubicBezTo>
                  <a:cubicBezTo>
                    <a:pt x="916" y="665"/>
                    <a:pt x="940" y="689"/>
                    <a:pt x="960" y="713"/>
                  </a:cubicBezTo>
                  <a:cubicBezTo>
                    <a:pt x="980" y="740"/>
                    <a:pt x="998" y="767"/>
                    <a:pt x="1015" y="794"/>
                  </a:cubicBezTo>
                  <a:cubicBezTo>
                    <a:pt x="1049" y="849"/>
                    <a:pt x="1076" y="910"/>
                    <a:pt x="1090" y="968"/>
                  </a:cubicBezTo>
                  <a:cubicBezTo>
                    <a:pt x="1100" y="1026"/>
                    <a:pt x="1103" y="1077"/>
                    <a:pt x="1100" y="1124"/>
                  </a:cubicBezTo>
                  <a:cubicBezTo>
                    <a:pt x="1093" y="1162"/>
                    <a:pt x="1082" y="1216"/>
                    <a:pt x="1055" y="1260"/>
                  </a:cubicBezTo>
                  <a:cubicBezTo>
                    <a:pt x="1042" y="1281"/>
                    <a:pt x="1029" y="1301"/>
                    <a:pt x="1008" y="1318"/>
                  </a:cubicBezTo>
                  <a:cubicBezTo>
                    <a:pt x="991" y="1332"/>
                    <a:pt x="971" y="1345"/>
                    <a:pt x="950" y="1353"/>
                  </a:cubicBezTo>
                  <a:cubicBezTo>
                    <a:pt x="926" y="1366"/>
                    <a:pt x="896" y="1372"/>
                    <a:pt x="864" y="1372"/>
                  </a:cubicBezTo>
                  <a:cubicBezTo>
                    <a:pt x="845" y="1372"/>
                    <a:pt x="826" y="1370"/>
                    <a:pt x="807" y="1366"/>
                  </a:cubicBezTo>
                  <a:cubicBezTo>
                    <a:pt x="756" y="1356"/>
                    <a:pt x="712" y="1332"/>
                    <a:pt x="685" y="1301"/>
                  </a:cubicBezTo>
                  <a:cubicBezTo>
                    <a:pt x="654" y="1274"/>
                    <a:pt x="633" y="1243"/>
                    <a:pt x="624" y="1220"/>
                  </a:cubicBezTo>
                  <a:cubicBezTo>
                    <a:pt x="617" y="1210"/>
                    <a:pt x="613" y="1199"/>
                    <a:pt x="613" y="1193"/>
                  </a:cubicBezTo>
                  <a:cubicBezTo>
                    <a:pt x="613" y="1185"/>
                    <a:pt x="610" y="1182"/>
                    <a:pt x="610" y="1182"/>
                  </a:cubicBezTo>
                  <a:lnTo>
                    <a:pt x="610" y="1182"/>
                  </a:lnTo>
                  <a:cubicBezTo>
                    <a:pt x="610" y="1182"/>
                    <a:pt x="613" y="1196"/>
                    <a:pt x="603" y="1223"/>
                  </a:cubicBezTo>
                  <a:cubicBezTo>
                    <a:pt x="597" y="1247"/>
                    <a:pt x="593" y="1287"/>
                    <a:pt x="600" y="1342"/>
                  </a:cubicBezTo>
                  <a:cubicBezTo>
                    <a:pt x="613" y="1397"/>
                    <a:pt x="637" y="1461"/>
                    <a:pt x="688" y="1526"/>
                  </a:cubicBezTo>
                  <a:cubicBezTo>
                    <a:pt x="715" y="1560"/>
                    <a:pt x="746" y="1590"/>
                    <a:pt x="790" y="1621"/>
                  </a:cubicBezTo>
                  <a:cubicBezTo>
                    <a:pt x="831" y="1648"/>
                    <a:pt x="882" y="1672"/>
                    <a:pt x="944" y="1682"/>
                  </a:cubicBezTo>
                  <a:cubicBezTo>
                    <a:pt x="973" y="1688"/>
                    <a:pt x="1003" y="1690"/>
                    <a:pt x="1034" y="1690"/>
                  </a:cubicBezTo>
                  <a:cubicBezTo>
                    <a:pt x="1125" y="1690"/>
                    <a:pt x="1222" y="1668"/>
                    <a:pt x="1311" y="1625"/>
                  </a:cubicBezTo>
                  <a:cubicBezTo>
                    <a:pt x="1433" y="1563"/>
                    <a:pt x="1545" y="1468"/>
                    <a:pt x="1610" y="1322"/>
                  </a:cubicBezTo>
                  <a:cubicBezTo>
                    <a:pt x="1678" y="1185"/>
                    <a:pt x="1699" y="1029"/>
                    <a:pt x="1682" y="883"/>
                  </a:cubicBezTo>
                  <a:cubicBezTo>
                    <a:pt x="1668" y="736"/>
                    <a:pt x="1620" y="601"/>
                    <a:pt x="1545" y="471"/>
                  </a:cubicBezTo>
                  <a:cubicBezTo>
                    <a:pt x="1508" y="410"/>
                    <a:pt x="1460" y="356"/>
                    <a:pt x="1413" y="304"/>
                  </a:cubicBezTo>
                  <a:cubicBezTo>
                    <a:pt x="1362" y="254"/>
                    <a:pt x="1307" y="206"/>
                    <a:pt x="1253" y="169"/>
                  </a:cubicBezTo>
                  <a:cubicBezTo>
                    <a:pt x="1137" y="87"/>
                    <a:pt x="1005" y="33"/>
                    <a:pt x="869" y="12"/>
                  </a:cubicBezTo>
                  <a:cubicBezTo>
                    <a:pt x="825" y="4"/>
                    <a:pt x="780"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p:nvPr/>
          </p:nvSpPr>
          <p:spPr>
            <a:xfrm>
              <a:off x="416129" y="1303070"/>
              <a:ext cx="203038" cy="379647"/>
            </a:xfrm>
            <a:custGeom>
              <a:avLst/>
              <a:gdLst/>
              <a:ahLst/>
              <a:cxnLst/>
              <a:rect l="l" t="t" r="r" b="b"/>
              <a:pathLst>
                <a:path w="4625" h="8648" extrusionOk="0">
                  <a:moveTo>
                    <a:pt x="15" y="1"/>
                  </a:moveTo>
                  <a:cubicBezTo>
                    <a:pt x="15" y="2"/>
                    <a:pt x="12" y="49"/>
                    <a:pt x="8" y="136"/>
                  </a:cubicBezTo>
                  <a:cubicBezTo>
                    <a:pt x="4" y="181"/>
                    <a:pt x="4" y="235"/>
                    <a:pt x="1" y="304"/>
                  </a:cubicBezTo>
                  <a:lnTo>
                    <a:pt x="1" y="524"/>
                  </a:lnTo>
                  <a:cubicBezTo>
                    <a:pt x="8" y="858"/>
                    <a:pt x="35" y="1337"/>
                    <a:pt x="164" y="1896"/>
                  </a:cubicBezTo>
                  <a:cubicBezTo>
                    <a:pt x="229" y="2174"/>
                    <a:pt x="310" y="2477"/>
                    <a:pt x="433" y="2783"/>
                  </a:cubicBezTo>
                  <a:cubicBezTo>
                    <a:pt x="491" y="2937"/>
                    <a:pt x="563" y="3092"/>
                    <a:pt x="651" y="3243"/>
                  </a:cubicBezTo>
                  <a:cubicBezTo>
                    <a:pt x="671" y="3283"/>
                    <a:pt x="695" y="3317"/>
                    <a:pt x="719" y="3355"/>
                  </a:cubicBezTo>
                  <a:cubicBezTo>
                    <a:pt x="743" y="3392"/>
                    <a:pt x="767" y="3430"/>
                    <a:pt x="794" y="3467"/>
                  </a:cubicBezTo>
                  <a:cubicBezTo>
                    <a:pt x="848" y="3538"/>
                    <a:pt x="906" y="3610"/>
                    <a:pt x="968" y="3675"/>
                  </a:cubicBezTo>
                  <a:cubicBezTo>
                    <a:pt x="1049" y="3763"/>
                    <a:pt x="1141" y="3844"/>
                    <a:pt x="1243" y="3912"/>
                  </a:cubicBezTo>
                  <a:cubicBezTo>
                    <a:pt x="1345" y="3984"/>
                    <a:pt x="1461" y="4042"/>
                    <a:pt x="1586" y="4072"/>
                  </a:cubicBezTo>
                  <a:cubicBezTo>
                    <a:pt x="1651" y="4089"/>
                    <a:pt x="1715" y="4100"/>
                    <a:pt x="1784" y="4100"/>
                  </a:cubicBezTo>
                  <a:cubicBezTo>
                    <a:pt x="1852" y="4100"/>
                    <a:pt x="1920" y="4089"/>
                    <a:pt x="1984" y="4069"/>
                  </a:cubicBezTo>
                  <a:cubicBezTo>
                    <a:pt x="2049" y="4052"/>
                    <a:pt x="2114" y="4022"/>
                    <a:pt x="2172" y="3984"/>
                  </a:cubicBezTo>
                  <a:cubicBezTo>
                    <a:pt x="2185" y="3973"/>
                    <a:pt x="2199" y="3964"/>
                    <a:pt x="2213" y="3953"/>
                  </a:cubicBezTo>
                  <a:cubicBezTo>
                    <a:pt x="2226" y="3943"/>
                    <a:pt x="2240" y="3929"/>
                    <a:pt x="2253" y="3919"/>
                  </a:cubicBezTo>
                  <a:lnTo>
                    <a:pt x="2274" y="3899"/>
                  </a:lnTo>
                  <a:lnTo>
                    <a:pt x="2274" y="3896"/>
                  </a:lnTo>
                  <a:lnTo>
                    <a:pt x="2277" y="3896"/>
                  </a:lnTo>
                  <a:lnTo>
                    <a:pt x="2277" y="3906"/>
                  </a:lnTo>
                  <a:lnTo>
                    <a:pt x="2277" y="3912"/>
                  </a:lnTo>
                  <a:lnTo>
                    <a:pt x="2280" y="3933"/>
                  </a:lnTo>
                  <a:cubicBezTo>
                    <a:pt x="2284" y="3981"/>
                    <a:pt x="2290" y="4025"/>
                    <a:pt x="2294" y="4072"/>
                  </a:cubicBezTo>
                  <a:cubicBezTo>
                    <a:pt x="2307" y="4164"/>
                    <a:pt x="2321" y="4256"/>
                    <a:pt x="2338" y="4351"/>
                  </a:cubicBezTo>
                  <a:cubicBezTo>
                    <a:pt x="2403" y="4729"/>
                    <a:pt x="2505" y="5103"/>
                    <a:pt x="2645" y="5457"/>
                  </a:cubicBezTo>
                  <a:cubicBezTo>
                    <a:pt x="2712" y="5634"/>
                    <a:pt x="2797" y="5807"/>
                    <a:pt x="2910" y="5964"/>
                  </a:cubicBezTo>
                  <a:cubicBezTo>
                    <a:pt x="2968" y="6039"/>
                    <a:pt x="3032" y="6110"/>
                    <a:pt x="3107" y="6171"/>
                  </a:cubicBezTo>
                  <a:cubicBezTo>
                    <a:pt x="3124" y="6188"/>
                    <a:pt x="3144" y="6202"/>
                    <a:pt x="3165" y="6215"/>
                  </a:cubicBezTo>
                  <a:cubicBezTo>
                    <a:pt x="3185" y="6229"/>
                    <a:pt x="3205" y="6243"/>
                    <a:pt x="3226" y="6256"/>
                  </a:cubicBezTo>
                  <a:cubicBezTo>
                    <a:pt x="3267" y="6280"/>
                    <a:pt x="3311" y="6300"/>
                    <a:pt x="3356" y="6317"/>
                  </a:cubicBezTo>
                  <a:cubicBezTo>
                    <a:pt x="3451" y="6355"/>
                    <a:pt x="3555" y="6374"/>
                    <a:pt x="3655" y="6374"/>
                  </a:cubicBezTo>
                  <a:cubicBezTo>
                    <a:pt x="3693" y="6374"/>
                    <a:pt x="3730" y="6371"/>
                    <a:pt x="3767" y="6365"/>
                  </a:cubicBezTo>
                  <a:cubicBezTo>
                    <a:pt x="3835" y="6355"/>
                    <a:pt x="3896" y="6334"/>
                    <a:pt x="3954" y="6307"/>
                  </a:cubicBezTo>
                  <a:lnTo>
                    <a:pt x="3971" y="6297"/>
                  </a:lnTo>
                  <a:lnTo>
                    <a:pt x="3974" y="6294"/>
                  </a:lnTo>
                  <a:cubicBezTo>
                    <a:pt x="3978" y="6290"/>
                    <a:pt x="3981" y="6290"/>
                    <a:pt x="3981" y="6287"/>
                  </a:cubicBezTo>
                  <a:cubicBezTo>
                    <a:pt x="3988" y="6284"/>
                    <a:pt x="3992" y="6280"/>
                    <a:pt x="3998" y="6273"/>
                  </a:cubicBezTo>
                  <a:lnTo>
                    <a:pt x="3998" y="6311"/>
                  </a:lnTo>
                  <a:cubicBezTo>
                    <a:pt x="3995" y="6361"/>
                    <a:pt x="3988" y="6419"/>
                    <a:pt x="3981" y="6474"/>
                  </a:cubicBezTo>
                  <a:cubicBezTo>
                    <a:pt x="3971" y="6583"/>
                    <a:pt x="3961" y="6685"/>
                    <a:pt x="3951" y="6787"/>
                  </a:cubicBezTo>
                  <a:cubicBezTo>
                    <a:pt x="3930" y="6988"/>
                    <a:pt x="3910" y="7174"/>
                    <a:pt x="3893" y="7355"/>
                  </a:cubicBezTo>
                  <a:cubicBezTo>
                    <a:pt x="3879" y="7498"/>
                    <a:pt x="3862" y="7634"/>
                    <a:pt x="3852" y="7763"/>
                  </a:cubicBezTo>
                  <a:cubicBezTo>
                    <a:pt x="3838" y="7892"/>
                    <a:pt x="3835" y="8019"/>
                    <a:pt x="3849" y="8137"/>
                  </a:cubicBezTo>
                  <a:cubicBezTo>
                    <a:pt x="3855" y="8195"/>
                    <a:pt x="3866" y="8253"/>
                    <a:pt x="3882" y="8308"/>
                  </a:cubicBezTo>
                  <a:cubicBezTo>
                    <a:pt x="3903" y="8358"/>
                    <a:pt x="3927" y="8410"/>
                    <a:pt x="3954" y="8451"/>
                  </a:cubicBezTo>
                  <a:cubicBezTo>
                    <a:pt x="3981" y="8495"/>
                    <a:pt x="4019" y="8532"/>
                    <a:pt x="4056" y="8562"/>
                  </a:cubicBezTo>
                  <a:cubicBezTo>
                    <a:pt x="4066" y="8570"/>
                    <a:pt x="4076" y="8573"/>
                    <a:pt x="4086" y="8580"/>
                  </a:cubicBezTo>
                  <a:cubicBezTo>
                    <a:pt x="4097" y="8586"/>
                    <a:pt x="4107" y="8593"/>
                    <a:pt x="4117" y="8597"/>
                  </a:cubicBezTo>
                  <a:cubicBezTo>
                    <a:pt x="4138" y="8606"/>
                    <a:pt x="4158" y="8614"/>
                    <a:pt x="4179" y="8624"/>
                  </a:cubicBezTo>
                  <a:cubicBezTo>
                    <a:pt x="4229" y="8641"/>
                    <a:pt x="4278" y="8647"/>
                    <a:pt x="4324" y="8647"/>
                  </a:cubicBezTo>
                  <a:cubicBezTo>
                    <a:pt x="4352" y="8647"/>
                    <a:pt x="4378" y="8645"/>
                    <a:pt x="4403" y="8641"/>
                  </a:cubicBezTo>
                  <a:cubicBezTo>
                    <a:pt x="4468" y="8627"/>
                    <a:pt x="4519" y="8600"/>
                    <a:pt x="4552" y="8570"/>
                  </a:cubicBezTo>
                  <a:cubicBezTo>
                    <a:pt x="4587" y="8539"/>
                    <a:pt x="4604" y="8508"/>
                    <a:pt x="4610" y="8488"/>
                  </a:cubicBezTo>
                  <a:cubicBezTo>
                    <a:pt x="4621" y="8464"/>
                    <a:pt x="4624" y="8454"/>
                    <a:pt x="4624" y="8454"/>
                  </a:cubicBezTo>
                  <a:lnTo>
                    <a:pt x="4624" y="8454"/>
                  </a:lnTo>
                  <a:cubicBezTo>
                    <a:pt x="4624" y="8454"/>
                    <a:pt x="4621" y="8464"/>
                    <a:pt x="4610" y="8484"/>
                  </a:cubicBezTo>
                  <a:cubicBezTo>
                    <a:pt x="4601" y="8508"/>
                    <a:pt x="4580" y="8535"/>
                    <a:pt x="4549" y="8562"/>
                  </a:cubicBezTo>
                  <a:cubicBezTo>
                    <a:pt x="4512" y="8590"/>
                    <a:pt x="4464" y="8614"/>
                    <a:pt x="4400" y="8624"/>
                  </a:cubicBezTo>
                  <a:cubicBezTo>
                    <a:pt x="4385" y="8625"/>
                    <a:pt x="4370" y="8626"/>
                    <a:pt x="4353" y="8626"/>
                  </a:cubicBezTo>
                  <a:cubicBezTo>
                    <a:pt x="4302" y="8626"/>
                    <a:pt x="4245" y="8617"/>
                    <a:pt x="4185" y="8597"/>
                  </a:cubicBezTo>
                  <a:cubicBezTo>
                    <a:pt x="4168" y="8586"/>
                    <a:pt x="4148" y="8580"/>
                    <a:pt x="4131" y="8570"/>
                  </a:cubicBezTo>
                  <a:cubicBezTo>
                    <a:pt x="4111" y="8559"/>
                    <a:pt x="4094" y="8549"/>
                    <a:pt x="4076" y="8535"/>
                  </a:cubicBezTo>
                  <a:cubicBezTo>
                    <a:pt x="4042" y="8504"/>
                    <a:pt x="4012" y="8474"/>
                    <a:pt x="3988" y="8430"/>
                  </a:cubicBezTo>
                  <a:cubicBezTo>
                    <a:pt x="3961" y="8389"/>
                    <a:pt x="3943" y="8341"/>
                    <a:pt x="3927" y="8294"/>
                  </a:cubicBezTo>
                  <a:cubicBezTo>
                    <a:pt x="3913" y="8243"/>
                    <a:pt x="3903" y="8188"/>
                    <a:pt x="3899" y="8130"/>
                  </a:cubicBezTo>
                  <a:cubicBezTo>
                    <a:pt x="3890" y="8019"/>
                    <a:pt x="3899" y="7896"/>
                    <a:pt x="3916" y="7770"/>
                  </a:cubicBezTo>
                  <a:cubicBezTo>
                    <a:pt x="3934" y="7641"/>
                    <a:pt x="3951" y="7504"/>
                    <a:pt x="3968" y="7361"/>
                  </a:cubicBezTo>
                  <a:cubicBezTo>
                    <a:pt x="4015" y="6970"/>
                    <a:pt x="4070" y="6535"/>
                    <a:pt x="4134" y="6018"/>
                  </a:cubicBezTo>
                  <a:lnTo>
                    <a:pt x="4134" y="6018"/>
                  </a:lnTo>
                  <a:cubicBezTo>
                    <a:pt x="4097" y="6052"/>
                    <a:pt x="4059" y="6086"/>
                    <a:pt x="4019" y="6121"/>
                  </a:cubicBezTo>
                  <a:cubicBezTo>
                    <a:pt x="3998" y="6137"/>
                    <a:pt x="3974" y="6161"/>
                    <a:pt x="3954" y="6171"/>
                  </a:cubicBezTo>
                  <a:cubicBezTo>
                    <a:pt x="3943" y="6182"/>
                    <a:pt x="3934" y="6185"/>
                    <a:pt x="3920" y="6192"/>
                  </a:cubicBezTo>
                  <a:lnTo>
                    <a:pt x="3903" y="6202"/>
                  </a:lnTo>
                  <a:cubicBezTo>
                    <a:pt x="3855" y="6223"/>
                    <a:pt x="3805" y="6239"/>
                    <a:pt x="3750" y="6249"/>
                  </a:cubicBezTo>
                  <a:cubicBezTo>
                    <a:pt x="3722" y="6253"/>
                    <a:pt x="3694" y="6255"/>
                    <a:pt x="3665" y="6255"/>
                  </a:cubicBezTo>
                  <a:cubicBezTo>
                    <a:pt x="3577" y="6255"/>
                    <a:pt x="3486" y="6239"/>
                    <a:pt x="3400" y="6205"/>
                  </a:cubicBezTo>
                  <a:cubicBezTo>
                    <a:pt x="3243" y="6147"/>
                    <a:pt x="3117" y="6028"/>
                    <a:pt x="3012" y="5889"/>
                  </a:cubicBezTo>
                  <a:cubicBezTo>
                    <a:pt x="2910" y="5746"/>
                    <a:pt x="2831" y="5579"/>
                    <a:pt x="2764" y="5409"/>
                  </a:cubicBezTo>
                  <a:cubicBezTo>
                    <a:pt x="2631" y="5062"/>
                    <a:pt x="2529" y="4698"/>
                    <a:pt x="2464" y="4328"/>
                  </a:cubicBezTo>
                  <a:cubicBezTo>
                    <a:pt x="2450" y="4235"/>
                    <a:pt x="2437" y="4147"/>
                    <a:pt x="2427" y="4055"/>
                  </a:cubicBezTo>
                  <a:cubicBezTo>
                    <a:pt x="2420" y="4011"/>
                    <a:pt x="2417" y="3964"/>
                    <a:pt x="2413" y="3919"/>
                  </a:cubicBezTo>
                  <a:lnTo>
                    <a:pt x="2409" y="3906"/>
                  </a:lnTo>
                  <a:lnTo>
                    <a:pt x="2409" y="3875"/>
                  </a:lnTo>
                  <a:cubicBezTo>
                    <a:pt x="2406" y="3855"/>
                    <a:pt x="2406" y="3835"/>
                    <a:pt x="2403" y="3810"/>
                  </a:cubicBezTo>
                  <a:cubicBezTo>
                    <a:pt x="2400" y="3769"/>
                    <a:pt x="2396" y="3728"/>
                    <a:pt x="2392" y="3688"/>
                  </a:cubicBezTo>
                  <a:cubicBezTo>
                    <a:pt x="2372" y="3684"/>
                    <a:pt x="2348" y="3681"/>
                    <a:pt x="2328" y="3678"/>
                  </a:cubicBezTo>
                  <a:lnTo>
                    <a:pt x="2324" y="3678"/>
                  </a:lnTo>
                  <a:cubicBezTo>
                    <a:pt x="2318" y="3678"/>
                    <a:pt x="2315" y="3678"/>
                    <a:pt x="2311" y="3675"/>
                  </a:cubicBezTo>
                  <a:cubicBezTo>
                    <a:pt x="2294" y="3675"/>
                    <a:pt x="2280" y="3671"/>
                    <a:pt x="2263" y="3671"/>
                  </a:cubicBezTo>
                  <a:cubicBezTo>
                    <a:pt x="2253" y="3695"/>
                    <a:pt x="2243" y="3708"/>
                    <a:pt x="2236" y="3725"/>
                  </a:cubicBezTo>
                  <a:lnTo>
                    <a:pt x="2205" y="3773"/>
                  </a:lnTo>
                  <a:cubicBezTo>
                    <a:pt x="2202" y="3783"/>
                    <a:pt x="2195" y="3786"/>
                    <a:pt x="2192" y="3794"/>
                  </a:cubicBezTo>
                  <a:cubicBezTo>
                    <a:pt x="2188" y="3797"/>
                    <a:pt x="2185" y="3800"/>
                    <a:pt x="2185" y="3804"/>
                  </a:cubicBezTo>
                  <a:lnTo>
                    <a:pt x="2178" y="3810"/>
                  </a:lnTo>
                  <a:lnTo>
                    <a:pt x="2164" y="3824"/>
                  </a:lnTo>
                  <a:cubicBezTo>
                    <a:pt x="2155" y="3835"/>
                    <a:pt x="2144" y="3844"/>
                    <a:pt x="2131" y="3851"/>
                  </a:cubicBezTo>
                  <a:cubicBezTo>
                    <a:pt x="2120" y="3862"/>
                    <a:pt x="2111" y="3868"/>
                    <a:pt x="2100" y="3875"/>
                  </a:cubicBezTo>
                  <a:cubicBezTo>
                    <a:pt x="2053" y="3909"/>
                    <a:pt x="2001" y="3933"/>
                    <a:pt x="1947" y="3950"/>
                  </a:cubicBezTo>
                  <a:cubicBezTo>
                    <a:pt x="1891" y="3968"/>
                    <a:pt x="1832" y="3976"/>
                    <a:pt x="1773" y="3976"/>
                  </a:cubicBezTo>
                  <a:cubicBezTo>
                    <a:pt x="1721" y="3976"/>
                    <a:pt x="1668" y="3970"/>
                    <a:pt x="1617" y="3957"/>
                  </a:cubicBezTo>
                  <a:cubicBezTo>
                    <a:pt x="1505" y="3929"/>
                    <a:pt x="1403" y="3882"/>
                    <a:pt x="1307" y="3821"/>
                  </a:cubicBezTo>
                  <a:cubicBezTo>
                    <a:pt x="1213" y="3756"/>
                    <a:pt x="1124" y="3681"/>
                    <a:pt x="1045" y="3603"/>
                  </a:cubicBezTo>
                  <a:cubicBezTo>
                    <a:pt x="800" y="3355"/>
                    <a:pt x="634" y="3052"/>
                    <a:pt x="505" y="2753"/>
                  </a:cubicBezTo>
                  <a:cubicBezTo>
                    <a:pt x="382" y="2453"/>
                    <a:pt x="290" y="2157"/>
                    <a:pt x="219" y="1882"/>
                  </a:cubicBezTo>
                  <a:cubicBezTo>
                    <a:pt x="83" y="1331"/>
                    <a:pt x="32" y="855"/>
                    <a:pt x="18" y="524"/>
                  </a:cubicBezTo>
                  <a:cubicBezTo>
                    <a:pt x="8" y="357"/>
                    <a:pt x="8" y="225"/>
                    <a:pt x="12" y="136"/>
                  </a:cubicBezTo>
                  <a:cubicBezTo>
                    <a:pt x="12" y="49"/>
                    <a:pt x="15" y="2"/>
                    <a:pt x="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a:off x="503535" y="1620691"/>
              <a:ext cx="116379" cy="158699"/>
            </a:xfrm>
            <a:custGeom>
              <a:avLst/>
              <a:gdLst/>
              <a:ahLst/>
              <a:cxnLst/>
              <a:rect l="l" t="t" r="r" b="b"/>
              <a:pathLst>
                <a:path w="2651" h="3615" extrusionOk="0">
                  <a:moveTo>
                    <a:pt x="2503" y="1"/>
                  </a:moveTo>
                  <a:lnTo>
                    <a:pt x="2503" y="82"/>
                  </a:lnTo>
                  <a:cubicBezTo>
                    <a:pt x="2503" y="137"/>
                    <a:pt x="2503" y="215"/>
                    <a:pt x="2500" y="314"/>
                  </a:cubicBezTo>
                  <a:cubicBezTo>
                    <a:pt x="2494" y="514"/>
                    <a:pt x="2480" y="800"/>
                    <a:pt x="2436" y="1134"/>
                  </a:cubicBezTo>
                  <a:cubicBezTo>
                    <a:pt x="2426" y="1216"/>
                    <a:pt x="2412" y="1300"/>
                    <a:pt x="2395" y="1389"/>
                  </a:cubicBezTo>
                  <a:cubicBezTo>
                    <a:pt x="2378" y="1478"/>
                    <a:pt x="2354" y="1566"/>
                    <a:pt x="2330" y="1657"/>
                  </a:cubicBezTo>
                  <a:cubicBezTo>
                    <a:pt x="2307" y="1746"/>
                    <a:pt x="2276" y="1838"/>
                    <a:pt x="2242" y="1927"/>
                  </a:cubicBezTo>
                  <a:cubicBezTo>
                    <a:pt x="2208" y="2018"/>
                    <a:pt x="2167" y="2106"/>
                    <a:pt x="2123" y="2195"/>
                  </a:cubicBezTo>
                  <a:cubicBezTo>
                    <a:pt x="2109" y="2216"/>
                    <a:pt x="2099" y="2236"/>
                    <a:pt x="2085" y="2260"/>
                  </a:cubicBezTo>
                  <a:cubicBezTo>
                    <a:pt x="2075" y="2280"/>
                    <a:pt x="2062" y="2301"/>
                    <a:pt x="2048" y="2324"/>
                  </a:cubicBezTo>
                  <a:cubicBezTo>
                    <a:pt x="2038" y="2345"/>
                    <a:pt x="2024" y="2365"/>
                    <a:pt x="2010" y="2385"/>
                  </a:cubicBezTo>
                  <a:cubicBezTo>
                    <a:pt x="1997" y="2406"/>
                    <a:pt x="1987" y="2430"/>
                    <a:pt x="1970" y="2450"/>
                  </a:cubicBezTo>
                  <a:cubicBezTo>
                    <a:pt x="1916" y="2532"/>
                    <a:pt x="1854" y="2610"/>
                    <a:pt x="1789" y="2685"/>
                  </a:cubicBezTo>
                  <a:cubicBezTo>
                    <a:pt x="1725" y="2756"/>
                    <a:pt x="1650" y="2825"/>
                    <a:pt x="1575" y="2886"/>
                  </a:cubicBezTo>
                  <a:cubicBezTo>
                    <a:pt x="1497" y="2943"/>
                    <a:pt x="1415" y="2994"/>
                    <a:pt x="1330" y="3035"/>
                  </a:cubicBezTo>
                  <a:cubicBezTo>
                    <a:pt x="1245" y="3079"/>
                    <a:pt x="1164" y="3106"/>
                    <a:pt x="1089" y="3117"/>
                  </a:cubicBezTo>
                  <a:cubicBezTo>
                    <a:pt x="1071" y="3119"/>
                    <a:pt x="1054" y="3120"/>
                    <a:pt x="1038" y="3120"/>
                  </a:cubicBezTo>
                  <a:cubicBezTo>
                    <a:pt x="983" y="3120"/>
                    <a:pt x="933" y="3109"/>
                    <a:pt x="881" y="3093"/>
                  </a:cubicBezTo>
                  <a:cubicBezTo>
                    <a:pt x="844" y="3083"/>
                    <a:pt x="809" y="3062"/>
                    <a:pt x="776" y="3042"/>
                  </a:cubicBezTo>
                  <a:cubicBezTo>
                    <a:pt x="742" y="3021"/>
                    <a:pt x="707" y="2998"/>
                    <a:pt x="677" y="2971"/>
                  </a:cubicBezTo>
                  <a:lnTo>
                    <a:pt x="585" y="2879"/>
                  </a:lnTo>
                  <a:cubicBezTo>
                    <a:pt x="572" y="2861"/>
                    <a:pt x="558" y="2845"/>
                    <a:pt x="544" y="2825"/>
                  </a:cubicBezTo>
                  <a:cubicBezTo>
                    <a:pt x="531" y="2808"/>
                    <a:pt x="517" y="2790"/>
                    <a:pt x="503" y="2773"/>
                  </a:cubicBezTo>
                  <a:cubicBezTo>
                    <a:pt x="497" y="2763"/>
                    <a:pt x="493" y="2753"/>
                    <a:pt x="487" y="2743"/>
                  </a:cubicBezTo>
                  <a:cubicBezTo>
                    <a:pt x="480" y="2732"/>
                    <a:pt x="476" y="2726"/>
                    <a:pt x="470" y="2715"/>
                  </a:cubicBezTo>
                  <a:lnTo>
                    <a:pt x="439" y="2654"/>
                  </a:lnTo>
                  <a:cubicBezTo>
                    <a:pt x="422" y="2616"/>
                    <a:pt x="405" y="2572"/>
                    <a:pt x="391" y="2532"/>
                  </a:cubicBezTo>
                  <a:cubicBezTo>
                    <a:pt x="364" y="2450"/>
                    <a:pt x="347" y="2372"/>
                    <a:pt x="347" y="2297"/>
                  </a:cubicBezTo>
                  <a:cubicBezTo>
                    <a:pt x="337" y="2141"/>
                    <a:pt x="422" y="2029"/>
                    <a:pt x="534" y="1967"/>
                  </a:cubicBezTo>
                  <a:cubicBezTo>
                    <a:pt x="611" y="1927"/>
                    <a:pt x="692" y="1906"/>
                    <a:pt x="769" y="1906"/>
                  </a:cubicBezTo>
                  <a:cubicBezTo>
                    <a:pt x="808" y="1906"/>
                    <a:pt x="846" y="1911"/>
                    <a:pt x="881" y="1923"/>
                  </a:cubicBezTo>
                  <a:cubicBezTo>
                    <a:pt x="987" y="1950"/>
                    <a:pt x="1075" y="2025"/>
                    <a:pt x="1126" y="2100"/>
                  </a:cubicBezTo>
                  <a:cubicBezTo>
                    <a:pt x="1153" y="2137"/>
                    <a:pt x="1174" y="2175"/>
                    <a:pt x="1187" y="2208"/>
                  </a:cubicBezTo>
                  <a:cubicBezTo>
                    <a:pt x="1201" y="2243"/>
                    <a:pt x="1211" y="2274"/>
                    <a:pt x="1218" y="2297"/>
                  </a:cubicBezTo>
                  <a:cubicBezTo>
                    <a:pt x="1218" y="2310"/>
                    <a:pt x="1222" y="2324"/>
                    <a:pt x="1222" y="2335"/>
                  </a:cubicBezTo>
                  <a:cubicBezTo>
                    <a:pt x="1225" y="2341"/>
                    <a:pt x="1225" y="2351"/>
                    <a:pt x="1225" y="2358"/>
                  </a:cubicBezTo>
                  <a:cubicBezTo>
                    <a:pt x="1225" y="2372"/>
                    <a:pt x="1228" y="2379"/>
                    <a:pt x="1228" y="2379"/>
                  </a:cubicBezTo>
                  <a:cubicBezTo>
                    <a:pt x="1228" y="2379"/>
                    <a:pt x="1228" y="2372"/>
                    <a:pt x="1232" y="2358"/>
                  </a:cubicBezTo>
                  <a:cubicBezTo>
                    <a:pt x="1235" y="2351"/>
                    <a:pt x="1238" y="2345"/>
                    <a:pt x="1238" y="2335"/>
                  </a:cubicBezTo>
                  <a:cubicBezTo>
                    <a:pt x="1242" y="2324"/>
                    <a:pt x="1242" y="2310"/>
                    <a:pt x="1245" y="2297"/>
                  </a:cubicBezTo>
                  <a:cubicBezTo>
                    <a:pt x="1255" y="2243"/>
                    <a:pt x="1255" y="2158"/>
                    <a:pt x="1225" y="2052"/>
                  </a:cubicBezTo>
                  <a:cubicBezTo>
                    <a:pt x="1205" y="2001"/>
                    <a:pt x="1177" y="1943"/>
                    <a:pt x="1136" y="1889"/>
                  </a:cubicBezTo>
                  <a:cubicBezTo>
                    <a:pt x="1095" y="1834"/>
                    <a:pt x="1041" y="1780"/>
                    <a:pt x="966" y="1736"/>
                  </a:cubicBezTo>
                  <a:cubicBezTo>
                    <a:pt x="886" y="1686"/>
                    <a:pt x="786" y="1658"/>
                    <a:pt x="680" y="1658"/>
                  </a:cubicBezTo>
                  <a:cubicBezTo>
                    <a:pt x="592" y="1658"/>
                    <a:pt x="500" y="1677"/>
                    <a:pt x="412" y="1718"/>
                  </a:cubicBezTo>
                  <a:cubicBezTo>
                    <a:pt x="364" y="1743"/>
                    <a:pt x="316" y="1770"/>
                    <a:pt x="272" y="1804"/>
                  </a:cubicBezTo>
                  <a:cubicBezTo>
                    <a:pt x="228" y="1841"/>
                    <a:pt x="187" y="1882"/>
                    <a:pt x="153" y="1930"/>
                  </a:cubicBezTo>
                  <a:cubicBezTo>
                    <a:pt x="115" y="1980"/>
                    <a:pt x="89" y="2035"/>
                    <a:pt x="68" y="2090"/>
                  </a:cubicBezTo>
                  <a:cubicBezTo>
                    <a:pt x="44" y="2147"/>
                    <a:pt x="27" y="2205"/>
                    <a:pt x="18" y="2266"/>
                  </a:cubicBezTo>
                  <a:cubicBezTo>
                    <a:pt x="0" y="2385"/>
                    <a:pt x="7" y="2508"/>
                    <a:pt x="27" y="2624"/>
                  </a:cubicBezTo>
                  <a:cubicBezTo>
                    <a:pt x="48" y="2739"/>
                    <a:pt x="89" y="2855"/>
                    <a:pt x="143" y="2968"/>
                  </a:cubicBezTo>
                  <a:cubicBezTo>
                    <a:pt x="194" y="3083"/>
                    <a:pt x="262" y="3192"/>
                    <a:pt x="354" y="3290"/>
                  </a:cubicBezTo>
                  <a:cubicBezTo>
                    <a:pt x="398" y="3341"/>
                    <a:pt x="449" y="3389"/>
                    <a:pt x="507" y="3433"/>
                  </a:cubicBezTo>
                  <a:cubicBezTo>
                    <a:pt x="565" y="3474"/>
                    <a:pt x="626" y="3511"/>
                    <a:pt x="698" y="3542"/>
                  </a:cubicBezTo>
                  <a:cubicBezTo>
                    <a:pt x="800" y="3591"/>
                    <a:pt x="920" y="3614"/>
                    <a:pt x="1036" y="3614"/>
                  </a:cubicBezTo>
                  <a:cubicBezTo>
                    <a:pt x="1075" y="3614"/>
                    <a:pt x="1113" y="3612"/>
                    <a:pt x="1150" y="3607"/>
                  </a:cubicBezTo>
                  <a:cubicBezTo>
                    <a:pt x="1299" y="3586"/>
                    <a:pt x="1436" y="3535"/>
                    <a:pt x="1555" y="3478"/>
                  </a:cubicBezTo>
                  <a:cubicBezTo>
                    <a:pt x="1671" y="3412"/>
                    <a:pt x="1779" y="3341"/>
                    <a:pt x="1878" y="3257"/>
                  </a:cubicBezTo>
                  <a:cubicBezTo>
                    <a:pt x="1977" y="3172"/>
                    <a:pt x="2065" y="3079"/>
                    <a:pt x="2143" y="2981"/>
                  </a:cubicBezTo>
                  <a:cubicBezTo>
                    <a:pt x="2296" y="2784"/>
                    <a:pt x="2415" y="2569"/>
                    <a:pt x="2490" y="2351"/>
                  </a:cubicBezTo>
                  <a:cubicBezTo>
                    <a:pt x="2572" y="2137"/>
                    <a:pt x="2613" y="1916"/>
                    <a:pt x="2633" y="1712"/>
                  </a:cubicBezTo>
                  <a:cubicBezTo>
                    <a:pt x="2640" y="1610"/>
                    <a:pt x="2646" y="1511"/>
                    <a:pt x="2650" y="1416"/>
                  </a:cubicBezTo>
                  <a:cubicBezTo>
                    <a:pt x="2650" y="1321"/>
                    <a:pt x="2646" y="1229"/>
                    <a:pt x="2646" y="1140"/>
                  </a:cubicBezTo>
                  <a:cubicBezTo>
                    <a:pt x="2640" y="967"/>
                    <a:pt x="2619" y="811"/>
                    <a:pt x="2602" y="671"/>
                  </a:cubicBezTo>
                  <a:cubicBezTo>
                    <a:pt x="2585" y="531"/>
                    <a:pt x="2561" y="409"/>
                    <a:pt x="2548" y="310"/>
                  </a:cubicBezTo>
                  <a:cubicBezTo>
                    <a:pt x="2517" y="113"/>
                    <a:pt x="2503" y="1"/>
                    <a:pt x="2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468854" y="1650236"/>
              <a:ext cx="100882" cy="142543"/>
            </a:xfrm>
            <a:custGeom>
              <a:avLst/>
              <a:gdLst/>
              <a:ahLst/>
              <a:cxnLst/>
              <a:rect l="l" t="t" r="r" b="b"/>
              <a:pathLst>
                <a:path w="2298" h="3247" extrusionOk="0">
                  <a:moveTo>
                    <a:pt x="681" y="1821"/>
                  </a:moveTo>
                  <a:lnTo>
                    <a:pt x="681" y="1825"/>
                  </a:lnTo>
                  <a:cubicBezTo>
                    <a:pt x="685" y="1825"/>
                    <a:pt x="681" y="1825"/>
                    <a:pt x="681" y="1821"/>
                  </a:cubicBezTo>
                  <a:close/>
                  <a:moveTo>
                    <a:pt x="1360" y="0"/>
                  </a:moveTo>
                  <a:cubicBezTo>
                    <a:pt x="1328" y="0"/>
                    <a:pt x="1296" y="3"/>
                    <a:pt x="1263" y="9"/>
                  </a:cubicBezTo>
                  <a:cubicBezTo>
                    <a:pt x="1208" y="15"/>
                    <a:pt x="1150" y="29"/>
                    <a:pt x="1097" y="53"/>
                  </a:cubicBezTo>
                  <a:cubicBezTo>
                    <a:pt x="991" y="97"/>
                    <a:pt x="889" y="165"/>
                    <a:pt x="808" y="254"/>
                  </a:cubicBezTo>
                  <a:cubicBezTo>
                    <a:pt x="722" y="342"/>
                    <a:pt x="654" y="444"/>
                    <a:pt x="603" y="556"/>
                  </a:cubicBezTo>
                  <a:cubicBezTo>
                    <a:pt x="555" y="662"/>
                    <a:pt x="522" y="774"/>
                    <a:pt x="505" y="889"/>
                  </a:cubicBezTo>
                  <a:cubicBezTo>
                    <a:pt x="487" y="1009"/>
                    <a:pt x="487" y="1127"/>
                    <a:pt x="497" y="1246"/>
                  </a:cubicBezTo>
                  <a:cubicBezTo>
                    <a:pt x="511" y="1362"/>
                    <a:pt x="538" y="1481"/>
                    <a:pt x="579" y="1597"/>
                  </a:cubicBezTo>
                  <a:cubicBezTo>
                    <a:pt x="590" y="1624"/>
                    <a:pt x="603" y="1651"/>
                    <a:pt x="613" y="1682"/>
                  </a:cubicBezTo>
                  <a:cubicBezTo>
                    <a:pt x="627" y="1709"/>
                    <a:pt x="637" y="1736"/>
                    <a:pt x="651" y="1764"/>
                  </a:cubicBezTo>
                  <a:lnTo>
                    <a:pt x="678" y="1818"/>
                  </a:lnTo>
                  <a:lnTo>
                    <a:pt x="681" y="1821"/>
                  </a:lnTo>
                  <a:lnTo>
                    <a:pt x="681" y="1821"/>
                  </a:lnTo>
                  <a:lnTo>
                    <a:pt x="681" y="1821"/>
                  </a:lnTo>
                  <a:lnTo>
                    <a:pt x="685" y="1825"/>
                  </a:lnTo>
                  <a:lnTo>
                    <a:pt x="681" y="1825"/>
                  </a:lnTo>
                  <a:cubicBezTo>
                    <a:pt x="683" y="1826"/>
                    <a:pt x="684" y="1826"/>
                    <a:pt x="684" y="1826"/>
                  </a:cubicBezTo>
                  <a:cubicBezTo>
                    <a:pt x="683" y="1826"/>
                    <a:pt x="648" y="1810"/>
                    <a:pt x="627" y="1801"/>
                  </a:cubicBezTo>
                  <a:cubicBezTo>
                    <a:pt x="569" y="1784"/>
                    <a:pt x="505" y="1770"/>
                    <a:pt x="443" y="1770"/>
                  </a:cubicBezTo>
                  <a:cubicBezTo>
                    <a:pt x="379" y="1774"/>
                    <a:pt x="314" y="1791"/>
                    <a:pt x="260" y="1821"/>
                  </a:cubicBezTo>
                  <a:cubicBezTo>
                    <a:pt x="202" y="1852"/>
                    <a:pt x="154" y="1893"/>
                    <a:pt x="117" y="1940"/>
                  </a:cubicBezTo>
                  <a:cubicBezTo>
                    <a:pt x="79" y="1988"/>
                    <a:pt x="48" y="2039"/>
                    <a:pt x="32" y="2097"/>
                  </a:cubicBezTo>
                  <a:cubicBezTo>
                    <a:pt x="12" y="2155"/>
                    <a:pt x="4" y="2213"/>
                    <a:pt x="1" y="2270"/>
                  </a:cubicBezTo>
                  <a:cubicBezTo>
                    <a:pt x="1" y="2386"/>
                    <a:pt x="25" y="2499"/>
                    <a:pt x="69" y="2597"/>
                  </a:cubicBezTo>
                  <a:cubicBezTo>
                    <a:pt x="120" y="2716"/>
                    <a:pt x="191" y="2818"/>
                    <a:pt x="277" y="2903"/>
                  </a:cubicBezTo>
                  <a:cubicBezTo>
                    <a:pt x="362" y="2988"/>
                    <a:pt x="461" y="3053"/>
                    <a:pt x="563" y="3104"/>
                  </a:cubicBezTo>
                  <a:cubicBezTo>
                    <a:pt x="665" y="3155"/>
                    <a:pt x="767" y="3188"/>
                    <a:pt x="872" y="3213"/>
                  </a:cubicBezTo>
                  <a:cubicBezTo>
                    <a:pt x="974" y="3237"/>
                    <a:pt x="1076" y="3246"/>
                    <a:pt x="1175" y="3246"/>
                  </a:cubicBezTo>
                  <a:cubicBezTo>
                    <a:pt x="1372" y="3246"/>
                    <a:pt x="1549" y="3202"/>
                    <a:pt x="1695" y="3144"/>
                  </a:cubicBezTo>
                  <a:cubicBezTo>
                    <a:pt x="1767" y="3117"/>
                    <a:pt x="1835" y="3083"/>
                    <a:pt x="1893" y="3053"/>
                  </a:cubicBezTo>
                  <a:cubicBezTo>
                    <a:pt x="1954" y="3019"/>
                    <a:pt x="2004" y="2984"/>
                    <a:pt x="2053" y="2951"/>
                  </a:cubicBezTo>
                  <a:cubicBezTo>
                    <a:pt x="2141" y="2886"/>
                    <a:pt x="2205" y="2825"/>
                    <a:pt x="2249" y="2784"/>
                  </a:cubicBezTo>
                  <a:cubicBezTo>
                    <a:pt x="2270" y="2764"/>
                    <a:pt x="2287" y="2744"/>
                    <a:pt x="2297" y="2733"/>
                  </a:cubicBezTo>
                  <a:lnTo>
                    <a:pt x="2297" y="2733"/>
                  </a:lnTo>
                  <a:cubicBezTo>
                    <a:pt x="2284" y="2744"/>
                    <a:pt x="2270" y="2760"/>
                    <a:pt x="2246" y="2780"/>
                  </a:cubicBezTo>
                  <a:cubicBezTo>
                    <a:pt x="2202" y="2821"/>
                    <a:pt x="2137" y="2879"/>
                    <a:pt x="2042" y="2937"/>
                  </a:cubicBezTo>
                  <a:cubicBezTo>
                    <a:pt x="1950" y="2998"/>
                    <a:pt x="1828" y="3063"/>
                    <a:pt x="1681" y="3111"/>
                  </a:cubicBezTo>
                  <a:cubicBezTo>
                    <a:pt x="1543" y="3156"/>
                    <a:pt x="1381" y="3189"/>
                    <a:pt x="1205" y="3189"/>
                  </a:cubicBezTo>
                  <a:cubicBezTo>
                    <a:pt x="1195" y="3189"/>
                    <a:pt x="1185" y="3189"/>
                    <a:pt x="1175" y="3188"/>
                  </a:cubicBezTo>
                  <a:cubicBezTo>
                    <a:pt x="1083" y="3182"/>
                    <a:pt x="984" y="3172"/>
                    <a:pt x="889" y="3144"/>
                  </a:cubicBezTo>
                  <a:cubicBezTo>
                    <a:pt x="790" y="3121"/>
                    <a:pt x="692" y="3083"/>
                    <a:pt x="599" y="3033"/>
                  </a:cubicBezTo>
                  <a:cubicBezTo>
                    <a:pt x="409" y="2937"/>
                    <a:pt x="239" y="2774"/>
                    <a:pt x="154" y="2563"/>
                  </a:cubicBezTo>
                  <a:cubicBezTo>
                    <a:pt x="114" y="2471"/>
                    <a:pt x="93" y="2372"/>
                    <a:pt x="96" y="2274"/>
                  </a:cubicBezTo>
                  <a:cubicBezTo>
                    <a:pt x="100" y="2175"/>
                    <a:pt x="130" y="2077"/>
                    <a:pt x="195" y="2001"/>
                  </a:cubicBezTo>
                  <a:cubicBezTo>
                    <a:pt x="258" y="1930"/>
                    <a:pt x="342" y="1882"/>
                    <a:pt x="434" y="1882"/>
                  </a:cubicBezTo>
                  <a:cubicBezTo>
                    <a:pt x="437" y="1882"/>
                    <a:pt x="440" y="1882"/>
                    <a:pt x="443" y="1882"/>
                  </a:cubicBezTo>
                  <a:cubicBezTo>
                    <a:pt x="491" y="1882"/>
                    <a:pt x="538" y="1893"/>
                    <a:pt x="586" y="1910"/>
                  </a:cubicBezTo>
                  <a:cubicBezTo>
                    <a:pt x="613" y="1923"/>
                    <a:pt x="620" y="1923"/>
                    <a:pt x="685" y="1957"/>
                  </a:cubicBezTo>
                  <a:cubicBezTo>
                    <a:pt x="709" y="1974"/>
                    <a:pt x="736" y="1984"/>
                    <a:pt x="763" y="2005"/>
                  </a:cubicBezTo>
                  <a:lnTo>
                    <a:pt x="803" y="2036"/>
                  </a:lnTo>
                  <a:lnTo>
                    <a:pt x="852" y="2066"/>
                  </a:lnTo>
                  <a:cubicBezTo>
                    <a:pt x="861" y="2053"/>
                    <a:pt x="879" y="2039"/>
                    <a:pt x="892" y="2022"/>
                  </a:cubicBezTo>
                  <a:lnTo>
                    <a:pt x="896" y="2019"/>
                  </a:lnTo>
                  <a:lnTo>
                    <a:pt x="910" y="2005"/>
                  </a:lnTo>
                  <a:lnTo>
                    <a:pt x="916" y="1995"/>
                  </a:lnTo>
                  <a:cubicBezTo>
                    <a:pt x="919" y="1992"/>
                    <a:pt x="919" y="1992"/>
                    <a:pt x="923" y="1988"/>
                  </a:cubicBezTo>
                  <a:lnTo>
                    <a:pt x="933" y="1978"/>
                  </a:lnTo>
                  <a:lnTo>
                    <a:pt x="858" y="1886"/>
                  </a:lnTo>
                  <a:cubicBezTo>
                    <a:pt x="855" y="1879"/>
                    <a:pt x="844" y="1872"/>
                    <a:pt x="841" y="1866"/>
                  </a:cubicBezTo>
                  <a:lnTo>
                    <a:pt x="831" y="1849"/>
                  </a:lnTo>
                  <a:lnTo>
                    <a:pt x="808" y="1814"/>
                  </a:lnTo>
                  <a:lnTo>
                    <a:pt x="787" y="1780"/>
                  </a:lnTo>
                  <a:cubicBezTo>
                    <a:pt x="780" y="1770"/>
                    <a:pt x="770" y="1753"/>
                    <a:pt x="770" y="1750"/>
                  </a:cubicBezTo>
                  <a:lnTo>
                    <a:pt x="750" y="1712"/>
                  </a:lnTo>
                  <a:cubicBezTo>
                    <a:pt x="736" y="1689"/>
                    <a:pt x="726" y="1662"/>
                    <a:pt x="712" y="1637"/>
                  </a:cubicBezTo>
                  <a:cubicBezTo>
                    <a:pt x="701" y="1610"/>
                    <a:pt x="692" y="1587"/>
                    <a:pt x="681" y="1560"/>
                  </a:cubicBezTo>
                  <a:cubicBezTo>
                    <a:pt x="640" y="1454"/>
                    <a:pt x="613" y="1345"/>
                    <a:pt x="599" y="1233"/>
                  </a:cubicBezTo>
                  <a:cubicBezTo>
                    <a:pt x="586" y="1124"/>
                    <a:pt x="590" y="1012"/>
                    <a:pt x="603" y="903"/>
                  </a:cubicBezTo>
                  <a:cubicBezTo>
                    <a:pt x="616" y="797"/>
                    <a:pt x="648" y="695"/>
                    <a:pt x="692" y="596"/>
                  </a:cubicBezTo>
                  <a:cubicBezTo>
                    <a:pt x="783" y="389"/>
                    <a:pt x="940" y="213"/>
                    <a:pt x="1130" y="134"/>
                  </a:cubicBezTo>
                  <a:cubicBezTo>
                    <a:pt x="1178" y="114"/>
                    <a:pt x="1229" y="100"/>
                    <a:pt x="1277" y="90"/>
                  </a:cubicBezTo>
                  <a:cubicBezTo>
                    <a:pt x="1307" y="86"/>
                    <a:pt x="1338" y="83"/>
                    <a:pt x="1368" y="83"/>
                  </a:cubicBezTo>
                  <a:cubicBezTo>
                    <a:pt x="1387" y="83"/>
                    <a:pt x="1405" y="84"/>
                    <a:pt x="1423" y="86"/>
                  </a:cubicBezTo>
                  <a:cubicBezTo>
                    <a:pt x="1518" y="97"/>
                    <a:pt x="1610" y="131"/>
                    <a:pt x="1681" y="182"/>
                  </a:cubicBezTo>
                  <a:cubicBezTo>
                    <a:pt x="1701" y="196"/>
                    <a:pt x="1719" y="209"/>
                    <a:pt x="1736" y="222"/>
                  </a:cubicBezTo>
                  <a:cubicBezTo>
                    <a:pt x="1750" y="240"/>
                    <a:pt x="1767" y="254"/>
                    <a:pt x="1780" y="270"/>
                  </a:cubicBezTo>
                  <a:cubicBezTo>
                    <a:pt x="1808" y="301"/>
                    <a:pt x="1828" y="338"/>
                    <a:pt x="1841" y="376"/>
                  </a:cubicBezTo>
                  <a:cubicBezTo>
                    <a:pt x="1848" y="392"/>
                    <a:pt x="1858" y="413"/>
                    <a:pt x="1858" y="433"/>
                  </a:cubicBezTo>
                  <a:cubicBezTo>
                    <a:pt x="1865" y="450"/>
                    <a:pt x="1869" y="471"/>
                    <a:pt x="1869" y="491"/>
                  </a:cubicBezTo>
                  <a:cubicBezTo>
                    <a:pt x="1872" y="529"/>
                    <a:pt x="1869" y="566"/>
                    <a:pt x="1862" y="604"/>
                  </a:cubicBezTo>
                  <a:cubicBezTo>
                    <a:pt x="1848" y="678"/>
                    <a:pt x="1828" y="747"/>
                    <a:pt x="1804" y="811"/>
                  </a:cubicBezTo>
                  <a:cubicBezTo>
                    <a:pt x="1780" y="872"/>
                    <a:pt x="1756" y="927"/>
                    <a:pt x="1729" y="974"/>
                  </a:cubicBezTo>
                  <a:cubicBezTo>
                    <a:pt x="1671" y="1070"/>
                    <a:pt x="1607" y="1131"/>
                    <a:pt x="1552" y="1158"/>
                  </a:cubicBezTo>
                  <a:cubicBezTo>
                    <a:pt x="1546" y="1161"/>
                    <a:pt x="1542" y="1165"/>
                    <a:pt x="1535" y="1168"/>
                  </a:cubicBezTo>
                  <a:cubicBezTo>
                    <a:pt x="1528" y="1172"/>
                    <a:pt x="1522" y="1172"/>
                    <a:pt x="1518" y="1175"/>
                  </a:cubicBezTo>
                  <a:cubicBezTo>
                    <a:pt x="1508" y="1179"/>
                    <a:pt x="1497" y="1182"/>
                    <a:pt x="1491" y="1185"/>
                  </a:cubicBezTo>
                  <a:cubicBezTo>
                    <a:pt x="1497" y="1185"/>
                    <a:pt x="1508" y="1182"/>
                    <a:pt x="1518" y="1179"/>
                  </a:cubicBezTo>
                  <a:cubicBezTo>
                    <a:pt x="1525" y="1175"/>
                    <a:pt x="1532" y="1175"/>
                    <a:pt x="1538" y="1172"/>
                  </a:cubicBezTo>
                  <a:cubicBezTo>
                    <a:pt x="1542" y="1168"/>
                    <a:pt x="1549" y="1168"/>
                    <a:pt x="1555" y="1165"/>
                  </a:cubicBezTo>
                  <a:cubicBezTo>
                    <a:pt x="1613" y="1141"/>
                    <a:pt x="1685" y="1083"/>
                    <a:pt x="1750" y="988"/>
                  </a:cubicBezTo>
                  <a:cubicBezTo>
                    <a:pt x="1780" y="940"/>
                    <a:pt x="1811" y="886"/>
                    <a:pt x="1838" y="825"/>
                  </a:cubicBezTo>
                  <a:cubicBezTo>
                    <a:pt x="1865" y="760"/>
                    <a:pt x="1893" y="692"/>
                    <a:pt x="1910" y="614"/>
                  </a:cubicBezTo>
                  <a:cubicBezTo>
                    <a:pt x="1919" y="573"/>
                    <a:pt x="1926" y="532"/>
                    <a:pt x="1926" y="488"/>
                  </a:cubicBezTo>
                  <a:cubicBezTo>
                    <a:pt x="1926" y="467"/>
                    <a:pt x="1923" y="444"/>
                    <a:pt x="1919" y="420"/>
                  </a:cubicBezTo>
                  <a:cubicBezTo>
                    <a:pt x="1916" y="400"/>
                    <a:pt x="1910" y="376"/>
                    <a:pt x="1902" y="351"/>
                  </a:cubicBezTo>
                  <a:cubicBezTo>
                    <a:pt x="1885" y="307"/>
                    <a:pt x="1865" y="267"/>
                    <a:pt x="1831" y="226"/>
                  </a:cubicBezTo>
                  <a:cubicBezTo>
                    <a:pt x="1817" y="205"/>
                    <a:pt x="1800" y="188"/>
                    <a:pt x="1783" y="172"/>
                  </a:cubicBezTo>
                  <a:cubicBezTo>
                    <a:pt x="1763" y="155"/>
                    <a:pt x="1746" y="138"/>
                    <a:pt x="1726" y="124"/>
                  </a:cubicBezTo>
                  <a:cubicBezTo>
                    <a:pt x="1644" y="62"/>
                    <a:pt x="1542" y="22"/>
                    <a:pt x="1433" y="5"/>
                  </a:cubicBezTo>
                  <a:cubicBezTo>
                    <a:pt x="1409" y="2"/>
                    <a:pt x="1385" y="0"/>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571757" y="1009770"/>
              <a:ext cx="1580" cy="2853"/>
            </a:xfrm>
            <a:custGeom>
              <a:avLst/>
              <a:gdLst/>
              <a:ahLst/>
              <a:cxnLst/>
              <a:rect l="l" t="t" r="r" b="b"/>
              <a:pathLst>
                <a:path w="36" h="65" extrusionOk="0">
                  <a:moveTo>
                    <a:pt x="4" y="0"/>
                  </a:moveTo>
                  <a:lnTo>
                    <a:pt x="4" y="4"/>
                  </a:lnTo>
                  <a:cubicBezTo>
                    <a:pt x="7" y="8"/>
                    <a:pt x="4" y="11"/>
                    <a:pt x="4" y="14"/>
                  </a:cubicBezTo>
                  <a:cubicBezTo>
                    <a:pt x="7" y="17"/>
                    <a:pt x="4" y="21"/>
                    <a:pt x="4" y="21"/>
                  </a:cubicBezTo>
                  <a:lnTo>
                    <a:pt x="4" y="31"/>
                  </a:lnTo>
                  <a:lnTo>
                    <a:pt x="4" y="41"/>
                  </a:lnTo>
                  <a:lnTo>
                    <a:pt x="4" y="48"/>
                  </a:lnTo>
                  <a:cubicBezTo>
                    <a:pt x="4" y="52"/>
                    <a:pt x="4" y="55"/>
                    <a:pt x="1" y="58"/>
                  </a:cubicBezTo>
                  <a:lnTo>
                    <a:pt x="1" y="61"/>
                  </a:lnTo>
                  <a:lnTo>
                    <a:pt x="4" y="61"/>
                  </a:lnTo>
                  <a:cubicBezTo>
                    <a:pt x="6" y="64"/>
                    <a:pt x="8" y="65"/>
                    <a:pt x="11" y="65"/>
                  </a:cubicBezTo>
                  <a:cubicBezTo>
                    <a:pt x="14" y="65"/>
                    <a:pt x="16" y="64"/>
                    <a:pt x="18" y="61"/>
                  </a:cubicBezTo>
                  <a:cubicBezTo>
                    <a:pt x="21" y="58"/>
                    <a:pt x="24" y="55"/>
                    <a:pt x="28" y="52"/>
                  </a:cubicBezTo>
                  <a:cubicBezTo>
                    <a:pt x="31" y="45"/>
                    <a:pt x="35" y="38"/>
                    <a:pt x="35" y="35"/>
                  </a:cubicBezTo>
                  <a:cubicBezTo>
                    <a:pt x="35" y="28"/>
                    <a:pt x="35" y="21"/>
                    <a:pt x="31" y="14"/>
                  </a:cubicBezTo>
                  <a:cubicBezTo>
                    <a:pt x="28" y="11"/>
                    <a:pt x="24" y="8"/>
                    <a:pt x="21" y="4"/>
                  </a:cubicBezTo>
                  <a:cubicBezTo>
                    <a:pt x="15" y="0"/>
                    <a:pt x="11" y="0"/>
                    <a:pt x="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554285" y="1012009"/>
              <a:ext cx="105492" cy="93990"/>
            </a:xfrm>
            <a:custGeom>
              <a:avLst/>
              <a:gdLst/>
              <a:ahLst/>
              <a:cxnLst/>
              <a:rect l="l" t="t" r="r" b="b"/>
              <a:pathLst>
                <a:path w="2403" h="2141" extrusionOk="0">
                  <a:moveTo>
                    <a:pt x="0" y="1"/>
                  </a:moveTo>
                  <a:cubicBezTo>
                    <a:pt x="0" y="1"/>
                    <a:pt x="52" y="31"/>
                    <a:pt x="147" y="89"/>
                  </a:cubicBezTo>
                  <a:cubicBezTo>
                    <a:pt x="239" y="147"/>
                    <a:pt x="368" y="232"/>
                    <a:pt x="528" y="334"/>
                  </a:cubicBezTo>
                  <a:cubicBezTo>
                    <a:pt x="688" y="433"/>
                    <a:pt x="868" y="552"/>
                    <a:pt x="1069" y="671"/>
                  </a:cubicBezTo>
                  <a:cubicBezTo>
                    <a:pt x="1171" y="732"/>
                    <a:pt x="1273" y="793"/>
                    <a:pt x="1382" y="855"/>
                  </a:cubicBezTo>
                  <a:cubicBezTo>
                    <a:pt x="1487" y="916"/>
                    <a:pt x="1596" y="977"/>
                    <a:pt x="1699" y="1042"/>
                  </a:cubicBezTo>
                  <a:cubicBezTo>
                    <a:pt x="1804" y="1106"/>
                    <a:pt x="1903" y="1174"/>
                    <a:pt x="1994" y="1249"/>
                  </a:cubicBezTo>
                  <a:cubicBezTo>
                    <a:pt x="2082" y="1327"/>
                    <a:pt x="2164" y="1409"/>
                    <a:pt x="2219" y="1500"/>
                  </a:cubicBezTo>
                  <a:cubicBezTo>
                    <a:pt x="2246" y="1545"/>
                    <a:pt x="2266" y="1593"/>
                    <a:pt x="2280" y="1640"/>
                  </a:cubicBezTo>
                  <a:cubicBezTo>
                    <a:pt x="2290" y="1688"/>
                    <a:pt x="2297" y="1739"/>
                    <a:pt x="2290" y="1786"/>
                  </a:cubicBezTo>
                  <a:cubicBezTo>
                    <a:pt x="2283" y="1882"/>
                    <a:pt x="2239" y="1963"/>
                    <a:pt x="2171" y="2011"/>
                  </a:cubicBezTo>
                  <a:cubicBezTo>
                    <a:pt x="2137" y="2035"/>
                    <a:pt x="2099" y="2056"/>
                    <a:pt x="2062" y="2065"/>
                  </a:cubicBezTo>
                  <a:cubicBezTo>
                    <a:pt x="2025" y="2076"/>
                    <a:pt x="1988" y="2083"/>
                    <a:pt x="1950" y="2086"/>
                  </a:cubicBezTo>
                  <a:cubicBezTo>
                    <a:pt x="1929" y="2088"/>
                    <a:pt x="1909" y="2089"/>
                    <a:pt x="1889" y="2089"/>
                  </a:cubicBezTo>
                  <a:cubicBezTo>
                    <a:pt x="1841" y="2089"/>
                    <a:pt x="1798" y="2084"/>
                    <a:pt x="1760" y="2079"/>
                  </a:cubicBezTo>
                  <a:cubicBezTo>
                    <a:pt x="1705" y="2072"/>
                    <a:pt x="1664" y="2062"/>
                    <a:pt x="1633" y="2059"/>
                  </a:cubicBezTo>
                  <a:cubicBezTo>
                    <a:pt x="1606" y="2052"/>
                    <a:pt x="1589" y="2048"/>
                    <a:pt x="1589" y="2048"/>
                  </a:cubicBezTo>
                  <a:lnTo>
                    <a:pt x="1589" y="2048"/>
                  </a:lnTo>
                  <a:cubicBezTo>
                    <a:pt x="1589" y="2048"/>
                    <a:pt x="1606" y="2056"/>
                    <a:pt x="1633" y="2065"/>
                  </a:cubicBezTo>
                  <a:cubicBezTo>
                    <a:pt x="1661" y="2076"/>
                    <a:pt x="1702" y="2089"/>
                    <a:pt x="1752" y="2106"/>
                  </a:cubicBezTo>
                  <a:cubicBezTo>
                    <a:pt x="1807" y="2120"/>
                    <a:pt x="1872" y="2133"/>
                    <a:pt x="1953" y="2141"/>
                  </a:cubicBezTo>
                  <a:cubicBezTo>
                    <a:pt x="1991" y="2141"/>
                    <a:pt x="2035" y="2141"/>
                    <a:pt x="2079" y="2130"/>
                  </a:cubicBezTo>
                  <a:cubicBezTo>
                    <a:pt x="2123" y="2123"/>
                    <a:pt x="2171" y="2106"/>
                    <a:pt x="2215" y="2076"/>
                  </a:cubicBezTo>
                  <a:cubicBezTo>
                    <a:pt x="2259" y="2048"/>
                    <a:pt x="2300" y="2011"/>
                    <a:pt x="2331" y="1963"/>
                  </a:cubicBezTo>
                  <a:cubicBezTo>
                    <a:pt x="2361" y="1913"/>
                    <a:pt x="2382" y="1858"/>
                    <a:pt x="2392" y="1800"/>
                  </a:cubicBezTo>
                  <a:cubicBezTo>
                    <a:pt x="2402" y="1739"/>
                    <a:pt x="2402" y="1678"/>
                    <a:pt x="2392" y="1616"/>
                  </a:cubicBezTo>
                  <a:cubicBezTo>
                    <a:pt x="2379" y="1555"/>
                    <a:pt x="2355" y="1494"/>
                    <a:pt x="2324" y="1439"/>
                  </a:cubicBezTo>
                  <a:cubicBezTo>
                    <a:pt x="2266" y="1327"/>
                    <a:pt x="2174" y="1232"/>
                    <a:pt x="2079" y="1147"/>
                  </a:cubicBezTo>
                  <a:cubicBezTo>
                    <a:pt x="1984" y="1065"/>
                    <a:pt x="1878" y="990"/>
                    <a:pt x="1770" y="926"/>
                  </a:cubicBezTo>
                  <a:cubicBezTo>
                    <a:pt x="1661" y="858"/>
                    <a:pt x="1552" y="797"/>
                    <a:pt x="1446" y="739"/>
                  </a:cubicBezTo>
                  <a:cubicBezTo>
                    <a:pt x="1338" y="681"/>
                    <a:pt x="1232" y="623"/>
                    <a:pt x="1127" y="569"/>
                  </a:cubicBezTo>
                  <a:cubicBezTo>
                    <a:pt x="923" y="456"/>
                    <a:pt x="725" y="365"/>
                    <a:pt x="559" y="280"/>
                  </a:cubicBezTo>
                  <a:cubicBezTo>
                    <a:pt x="392" y="194"/>
                    <a:pt x="249" y="130"/>
                    <a:pt x="154" y="79"/>
                  </a:cubicBezTo>
                  <a:cubicBezTo>
                    <a:pt x="55" y="3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590108" y="1102664"/>
              <a:ext cx="78318" cy="145836"/>
            </a:xfrm>
            <a:custGeom>
              <a:avLst/>
              <a:gdLst/>
              <a:ahLst/>
              <a:cxnLst/>
              <a:rect l="l" t="t" r="r" b="b"/>
              <a:pathLst>
                <a:path w="1784" h="3322" extrusionOk="0">
                  <a:moveTo>
                    <a:pt x="1049" y="1975"/>
                  </a:moveTo>
                  <a:lnTo>
                    <a:pt x="1049" y="1975"/>
                  </a:lnTo>
                  <a:cubicBezTo>
                    <a:pt x="1049" y="1976"/>
                    <a:pt x="1049" y="1978"/>
                    <a:pt x="1049" y="1980"/>
                  </a:cubicBezTo>
                  <a:lnTo>
                    <a:pt x="1049" y="1980"/>
                  </a:lnTo>
                  <a:lnTo>
                    <a:pt x="1049" y="1980"/>
                  </a:lnTo>
                  <a:cubicBezTo>
                    <a:pt x="1049" y="1978"/>
                    <a:pt x="1049" y="1976"/>
                    <a:pt x="1049" y="1975"/>
                  </a:cubicBezTo>
                  <a:close/>
                  <a:moveTo>
                    <a:pt x="770" y="0"/>
                  </a:moveTo>
                  <a:cubicBezTo>
                    <a:pt x="770" y="1"/>
                    <a:pt x="787" y="11"/>
                    <a:pt x="821" y="35"/>
                  </a:cubicBezTo>
                  <a:cubicBezTo>
                    <a:pt x="855" y="55"/>
                    <a:pt x="903" y="89"/>
                    <a:pt x="957" y="137"/>
                  </a:cubicBezTo>
                  <a:cubicBezTo>
                    <a:pt x="1012" y="187"/>
                    <a:pt x="1076" y="249"/>
                    <a:pt x="1144" y="327"/>
                  </a:cubicBezTo>
                  <a:cubicBezTo>
                    <a:pt x="1209" y="405"/>
                    <a:pt x="1274" y="501"/>
                    <a:pt x="1341" y="606"/>
                  </a:cubicBezTo>
                  <a:cubicBezTo>
                    <a:pt x="1409" y="711"/>
                    <a:pt x="1470" y="834"/>
                    <a:pt x="1525" y="966"/>
                  </a:cubicBezTo>
                  <a:cubicBezTo>
                    <a:pt x="1583" y="1099"/>
                    <a:pt x="1634" y="1239"/>
                    <a:pt x="1647" y="1388"/>
                  </a:cubicBezTo>
                  <a:cubicBezTo>
                    <a:pt x="1654" y="1463"/>
                    <a:pt x="1651" y="1538"/>
                    <a:pt x="1630" y="1610"/>
                  </a:cubicBezTo>
                  <a:cubicBezTo>
                    <a:pt x="1613" y="1681"/>
                    <a:pt x="1580" y="1749"/>
                    <a:pt x="1532" y="1803"/>
                  </a:cubicBezTo>
                  <a:cubicBezTo>
                    <a:pt x="1508" y="1831"/>
                    <a:pt x="1484" y="1858"/>
                    <a:pt x="1454" y="1875"/>
                  </a:cubicBezTo>
                  <a:cubicBezTo>
                    <a:pt x="1423" y="1895"/>
                    <a:pt x="1393" y="1909"/>
                    <a:pt x="1358" y="1919"/>
                  </a:cubicBezTo>
                  <a:cubicBezTo>
                    <a:pt x="1338" y="1925"/>
                    <a:pt x="1316" y="1927"/>
                    <a:pt x="1293" y="1927"/>
                  </a:cubicBezTo>
                  <a:cubicBezTo>
                    <a:pt x="1246" y="1927"/>
                    <a:pt x="1198" y="1916"/>
                    <a:pt x="1154" y="1895"/>
                  </a:cubicBezTo>
                  <a:cubicBezTo>
                    <a:pt x="1148" y="1892"/>
                    <a:pt x="1141" y="1889"/>
                    <a:pt x="1134" y="1885"/>
                  </a:cubicBezTo>
                  <a:lnTo>
                    <a:pt x="1127" y="1881"/>
                  </a:lnTo>
                  <a:lnTo>
                    <a:pt x="1120" y="1878"/>
                  </a:lnTo>
                  <a:lnTo>
                    <a:pt x="1110" y="1868"/>
                  </a:lnTo>
                  <a:cubicBezTo>
                    <a:pt x="1096" y="1858"/>
                    <a:pt x="1083" y="1844"/>
                    <a:pt x="1069" y="1834"/>
                  </a:cubicBezTo>
                  <a:cubicBezTo>
                    <a:pt x="1069" y="1834"/>
                    <a:pt x="1062" y="1823"/>
                    <a:pt x="1059" y="1817"/>
                  </a:cubicBezTo>
                  <a:lnTo>
                    <a:pt x="1049" y="1796"/>
                  </a:lnTo>
                  <a:cubicBezTo>
                    <a:pt x="1042" y="1783"/>
                    <a:pt x="1035" y="1770"/>
                    <a:pt x="1029" y="1756"/>
                  </a:cubicBezTo>
                  <a:cubicBezTo>
                    <a:pt x="1012" y="1759"/>
                    <a:pt x="998" y="1759"/>
                    <a:pt x="985" y="1762"/>
                  </a:cubicBezTo>
                  <a:lnTo>
                    <a:pt x="974" y="1766"/>
                  </a:lnTo>
                  <a:lnTo>
                    <a:pt x="957" y="1766"/>
                  </a:lnTo>
                  <a:cubicBezTo>
                    <a:pt x="940" y="1770"/>
                    <a:pt x="923" y="1773"/>
                    <a:pt x="906" y="1779"/>
                  </a:cubicBezTo>
                  <a:cubicBezTo>
                    <a:pt x="916" y="1881"/>
                    <a:pt x="927" y="2018"/>
                    <a:pt x="930" y="2045"/>
                  </a:cubicBezTo>
                  <a:cubicBezTo>
                    <a:pt x="933" y="2099"/>
                    <a:pt x="936" y="2150"/>
                    <a:pt x="936" y="2205"/>
                  </a:cubicBezTo>
                  <a:cubicBezTo>
                    <a:pt x="940" y="2307"/>
                    <a:pt x="936" y="2406"/>
                    <a:pt x="923" y="2504"/>
                  </a:cubicBezTo>
                  <a:cubicBezTo>
                    <a:pt x="903" y="2654"/>
                    <a:pt x="862" y="2797"/>
                    <a:pt x="797" y="2919"/>
                  </a:cubicBezTo>
                  <a:cubicBezTo>
                    <a:pt x="763" y="2980"/>
                    <a:pt x="726" y="3035"/>
                    <a:pt x="682" y="3082"/>
                  </a:cubicBezTo>
                  <a:cubicBezTo>
                    <a:pt x="638" y="3130"/>
                    <a:pt x="589" y="3175"/>
                    <a:pt x="539" y="3205"/>
                  </a:cubicBezTo>
                  <a:cubicBezTo>
                    <a:pt x="487" y="3236"/>
                    <a:pt x="437" y="3252"/>
                    <a:pt x="382" y="3259"/>
                  </a:cubicBezTo>
                  <a:cubicBezTo>
                    <a:pt x="372" y="3261"/>
                    <a:pt x="361" y="3261"/>
                    <a:pt x="351" y="3261"/>
                  </a:cubicBezTo>
                  <a:cubicBezTo>
                    <a:pt x="311" y="3261"/>
                    <a:pt x="272" y="3252"/>
                    <a:pt x="239" y="3236"/>
                  </a:cubicBezTo>
                  <a:cubicBezTo>
                    <a:pt x="195" y="3215"/>
                    <a:pt x="158" y="3188"/>
                    <a:pt x="127" y="3157"/>
                  </a:cubicBezTo>
                  <a:cubicBezTo>
                    <a:pt x="96" y="3126"/>
                    <a:pt x="73" y="3093"/>
                    <a:pt x="59" y="3062"/>
                  </a:cubicBezTo>
                  <a:cubicBezTo>
                    <a:pt x="25" y="2997"/>
                    <a:pt x="11" y="2939"/>
                    <a:pt x="11" y="2899"/>
                  </a:cubicBezTo>
                  <a:cubicBezTo>
                    <a:pt x="8" y="2881"/>
                    <a:pt x="11" y="2864"/>
                    <a:pt x="11" y="2855"/>
                  </a:cubicBezTo>
                  <a:lnTo>
                    <a:pt x="11" y="2841"/>
                  </a:lnTo>
                  <a:cubicBezTo>
                    <a:pt x="11" y="2841"/>
                    <a:pt x="11" y="2844"/>
                    <a:pt x="8" y="2855"/>
                  </a:cubicBezTo>
                  <a:cubicBezTo>
                    <a:pt x="8" y="2864"/>
                    <a:pt x="5" y="2881"/>
                    <a:pt x="5" y="2899"/>
                  </a:cubicBezTo>
                  <a:cubicBezTo>
                    <a:pt x="1" y="2939"/>
                    <a:pt x="8" y="3001"/>
                    <a:pt x="35" y="3073"/>
                  </a:cubicBezTo>
                  <a:cubicBezTo>
                    <a:pt x="49" y="3106"/>
                    <a:pt x="73" y="3144"/>
                    <a:pt x="100" y="3181"/>
                  </a:cubicBezTo>
                  <a:cubicBezTo>
                    <a:pt x="131" y="3215"/>
                    <a:pt x="168" y="3252"/>
                    <a:pt x="216" y="3280"/>
                  </a:cubicBezTo>
                  <a:cubicBezTo>
                    <a:pt x="259" y="3305"/>
                    <a:pt x="314" y="3321"/>
                    <a:pt x="373" y="3321"/>
                  </a:cubicBezTo>
                  <a:cubicBezTo>
                    <a:pt x="378" y="3321"/>
                    <a:pt x="383" y="3321"/>
                    <a:pt x="389" y="3321"/>
                  </a:cubicBezTo>
                  <a:cubicBezTo>
                    <a:pt x="450" y="3321"/>
                    <a:pt x="518" y="3300"/>
                    <a:pt x="576" y="3269"/>
                  </a:cubicBezTo>
                  <a:cubicBezTo>
                    <a:pt x="638" y="3236"/>
                    <a:pt x="691" y="3195"/>
                    <a:pt x="743" y="3144"/>
                  </a:cubicBezTo>
                  <a:cubicBezTo>
                    <a:pt x="794" y="3093"/>
                    <a:pt x="842" y="3032"/>
                    <a:pt x="883" y="2966"/>
                  </a:cubicBezTo>
                  <a:cubicBezTo>
                    <a:pt x="960" y="2837"/>
                    <a:pt x="1015" y="2681"/>
                    <a:pt x="1038" y="2517"/>
                  </a:cubicBezTo>
                  <a:cubicBezTo>
                    <a:pt x="1056" y="2415"/>
                    <a:pt x="1059" y="2310"/>
                    <a:pt x="1059" y="2201"/>
                  </a:cubicBezTo>
                  <a:cubicBezTo>
                    <a:pt x="1059" y="2130"/>
                    <a:pt x="1052" y="2018"/>
                    <a:pt x="1049" y="1983"/>
                  </a:cubicBezTo>
                  <a:lnTo>
                    <a:pt x="1052" y="1983"/>
                  </a:lnTo>
                  <a:lnTo>
                    <a:pt x="1059" y="1987"/>
                  </a:lnTo>
                  <a:lnTo>
                    <a:pt x="1073" y="1997"/>
                  </a:lnTo>
                  <a:cubicBezTo>
                    <a:pt x="1079" y="2001"/>
                    <a:pt x="1090" y="2007"/>
                    <a:pt x="1100" y="2011"/>
                  </a:cubicBezTo>
                  <a:cubicBezTo>
                    <a:pt x="1157" y="2040"/>
                    <a:pt x="1222" y="2054"/>
                    <a:pt x="1286" y="2054"/>
                  </a:cubicBezTo>
                  <a:cubicBezTo>
                    <a:pt x="1321" y="2054"/>
                    <a:pt x="1355" y="2050"/>
                    <a:pt x="1389" y="2041"/>
                  </a:cubicBezTo>
                  <a:cubicBezTo>
                    <a:pt x="1491" y="2018"/>
                    <a:pt x="1569" y="1956"/>
                    <a:pt x="1630" y="1881"/>
                  </a:cubicBezTo>
                  <a:cubicBezTo>
                    <a:pt x="1750" y="1735"/>
                    <a:pt x="1784" y="1542"/>
                    <a:pt x="1760" y="1374"/>
                  </a:cubicBezTo>
                  <a:cubicBezTo>
                    <a:pt x="1740" y="1208"/>
                    <a:pt x="1674" y="1058"/>
                    <a:pt x="1610" y="929"/>
                  </a:cubicBezTo>
                  <a:cubicBezTo>
                    <a:pt x="1542" y="796"/>
                    <a:pt x="1474" y="674"/>
                    <a:pt x="1399" y="569"/>
                  </a:cubicBezTo>
                  <a:cubicBezTo>
                    <a:pt x="1250" y="358"/>
                    <a:pt x="1087" y="211"/>
                    <a:pt x="967" y="123"/>
                  </a:cubicBezTo>
                  <a:cubicBezTo>
                    <a:pt x="906" y="82"/>
                    <a:pt x="858" y="52"/>
                    <a:pt x="825" y="31"/>
                  </a:cubicBezTo>
                  <a:cubicBezTo>
                    <a:pt x="787" y="11"/>
                    <a:pt x="770" y="1"/>
                    <a:pt x="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1191945" y="408550"/>
              <a:ext cx="378023" cy="149699"/>
            </a:xfrm>
            <a:custGeom>
              <a:avLst/>
              <a:gdLst/>
              <a:ahLst/>
              <a:cxnLst/>
              <a:rect l="l" t="t" r="r" b="b"/>
              <a:pathLst>
                <a:path w="8611" h="3410" extrusionOk="0">
                  <a:moveTo>
                    <a:pt x="1" y="0"/>
                  </a:moveTo>
                  <a:lnTo>
                    <a:pt x="1" y="0"/>
                  </a:lnTo>
                  <a:cubicBezTo>
                    <a:pt x="1" y="0"/>
                    <a:pt x="25" y="45"/>
                    <a:pt x="76" y="127"/>
                  </a:cubicBezTo>
                  <a:cubicBezTo>
                    <a:pt x="127" y="208"/>
                    <a:pt x="198" y="327"/>
                    <a:pt x="297" y="474"/>
                  </a:cubicBezTo>
                  <a:cubicBezTo>
                    <a:pt x="494" y="769"/>
                    <a:pt x="790" y="1184"/>
                    <a:pt x="1191" y="1640"/>
                  </a:cubicBezTo>
                  <a:cubicBezTo>
                    <a:pt x="1290" y="1755"/>
                    <a:pt x="1399" y="1875"/>
                    <a:pt x="1511" y="1994"/>
                  </a:cubicBezTo>
                  <a:cubicBezTo>
                    <a:pt x="1569" y="2052"/>
                    <a:pt x="1627" y="2113"/>
                    <a:pt x="1685" y="2174"/>
                  </a:cubicBezTo>
                  <a:cubicBezTo>
                    <a:pt x="1746" y="2232"/>
                    <a:pt x="1808" y="2293"/>
                    <a:pt x="1875" y="2351"/>
                  </a:cubicBezTo>
                  <a:cubicBezTo>
                    <a:pt x="1946" y="2408"/>
                    <a:pt x="2021" y="2460"/>
                    <a:pt x="2110" y="2497"/>
                  </a:cubicBezTo>
                  <a:cubicBezTo>
                    <a:pt x="2182" y="2525"/>
                    <a:pt x="2260" y="2541"/>
                    <a:pt x="2340" y="2541"/>
                  </a:cubicBezTo>
                  <a:cubicBezTo>
                    <a:pt x="2358" y="2541"/>
                    <a:pt x="2377" y="2540"/>
                    <a:pt x="2395" y="2538"/>
                  </a:cubicBezTo>
                  <a:cubicBezTo>
                    <a:pt x="2494" y="2524"/>
                    <a:pt x="2599" y="2484"/>
                    <a:pt x="2668" y="2402"/>
                  </a:cubicBezTo>
                  <a:cubicBezTo>
                    <a:pt x="2739" y="2320"/>
                    <a:pt x="2770" y="2215"/>
                    <a:pt x="2777" y="2113"/>
                  </a:cubicBezTo>
                  <a:cubicBezTo>
                    <a:pt x="2780" y="2072"/>
                    <a:pt x="2780" y="2031"/>
                    <a:pt x="2780" y="1990"/>
                  </a:cubicBezTo>
                  <a:lnTo>
                    <a:pt x="2777" y="1980"/>
                  </a:lnTo>
                  <a:lnTo>
                    <a:pt x="2777" y="1977"/>
                  </a:lnTo>
                  <a:lnTo>
                    <a:pt x="2777" y="1970"/>
                  </a:lnTo>
                  <a:lnTo>
                    <a:pt x="2777" y="1959"/>
                  </a:lnTo>
                  <a:cubicBezTo>
                    <a:pt x="2777" y="1964"/>
                    <a:pt x="2780" y="1964"/>
                    <a:pt x="2783" y="1967"/>
                  </a:cubicBezTo>
                  <a:lnTo>
                    <a:pt x="2783" y="1973"/>
                  </a:lnTo>
                  <a:lnTo>
                    <a:pt x="2787" y="1977"/>
                  </a:lnTo>
                  <a:lnTo>
                    <a:pt x="2787" y="1980"/>
                  </a:lnTo>
                  <a:lnTo>
                    <a:pt x="2817" y="2021"/>
                  </a:lnTo>
                  <a:cubicBezTo>
                    <a:pt x="2828" y="2035"/>
                    <a:pt x="2838" y="2052"/>
                    <a:pt x="2852" y="2066"/>
                  </a:cubicBezTo>
                  <a:cubicBezTo>
                    <a:pt x="2899" y="2127"/>
                    <a:pt x="2946" y="2188"/>
                    <a:pt x="2998" y="2242"/>
                  </a:cubicBezTo>
                  <a:cubicBezTo>
                    <a:pt x="3100" y="2361"/>
                    <a:pt x="3209" y="2470"/>
                    <a:pt x="3328" y="2576"/>
                  </a:cubicBezTo>
                  <a:cubicBezTo>
                    <a:pt x="3389" y="2630"/>
                    <a:pt x="3447" y="2681"/>
                    <a:pt x="3511" y="2728"/>
                  </a:cubicBezTo>
                  <a:cubicBezTo>
                    <a:pt x="3573" y="2780"/>
                    <a:pt x="3637" y="2824"/>
                    <a:pt x="3706" y="2868"/>
                  </a:cubicBezTo>
                  <a:cubicBezTo>
                    <a:pt x="3736" y="2892"/>
                    <a:pt x="3770" y="2912"/>
                    <a:pt x="3804" y="2933"/>
                  </a:cubicBezTo>
                  <a:cubicBezTo>
                    <a:pt x="3838" y="2956"/>
                    <a:pt x="3872" y="2977"/>
                    <a:pt x="3906" y="2997"/>
                  </a:cubicBezTo>
                  <a:lnTo>
                    <a:pt x="4012" y="3055"/>
                  </a:lnTo>
                  <a:lnTo>
                    <a:pt x="4120" y="3110"/>
                  </a:lnTo>
                  <a:cubicBezTo>
                    <a:pt x="4138" y="3120"/>
                    <a:pt x="4155" y="3130"/>
                    <a:pt x="4175" y="3137"/>
                  </a:cubicBezTo>
                  <a:lnTo>
                    <a:pt x="4232" y="3164"/>
                  </a:lnTo>
                  <a:cubicBezTo>
                    <a:pt x="4270" y="3181"/>
                    <a:pt x="4307" y="3198"/>
                    <a:pt x="4345" y="3215"/>
                  </a:cubicBezTo>
                  <a:cubicBezTo>
                    <a:pt x="4423" y="3242"/>
                    <a:pt x="4498" y="3276"/>
                    <a:pt x="4576" y="3300"/>
                  </a:cubicBezTo>
                  <a:cubicBezTo>
                    <a:pt x="4654" y="3327"/>
                    <a:pt x="4736" y="3347"/>
                    <a:pt x="4814" y="3368"/>
                  </a:cubicBezTo>
                  <a:cubicBezTo>
                    <a:pt x="4896" y="3392"/>
                    <a:pt x="4978" y="3405"/>
                    <a:pt x="5063" y="3409"/>
                  </a:cubicBezTo>
                  <a:cubicBezTo>
                    <a:pt x="5074" y="3409"/>
                    <a:pt x="5086" y="3409"/>
                    <a:pt x="5097" y="3409"/>
                  </a:cubicBezTo>
                  <a:cubicBezTo>
                    <a:pt x="5174" y="3409"/>
                    <a:pt x="5251" y="3397"/>
                    <a:pt x="5325" y="3361"/>
                  </a:cubicBezTo>
                  <a:cubicBezTo>
                    <a:pt x="5410" y="3324"/>
                    <a:pt x="5477" y="3249"/>
                    <a:pt x="5512" y="3160"/>
                  </a:cubicBezTo>
                  <a:cubicBezTo>
                    <a:pt x="5543" y="3075"/>
                    <a:pt x="5543" y="2984"/>
                    <a:pt x="5532" y="2902"/>
                  </a:cubicBezTo>
                  <a:cubicBezTo>
                    <a:pt x="5525" y="2882"/>
                    <a:pt x="5522" y="2862"/>
                    <a:pt x="5515" y="2841"/>
                  </a:cubicBezTo>
                  <a:lnTo>
                    <a:pt x="5508" y="2813"/>
                  </a:lnTo>
                  <a:lnTo>
                    <a:pt x="5508" y="2807"/>
                  </a:lnTo>
                  <a:lnTo>
                    <a:pt x="5505" y="2804"/>
                  </a:lnTo>
                  <a:lnTo>
                    <a:pt x="5505" y="2800"/>
                  </a:lnTo>
                  <a:lnTo>
                    <a:pt x="5502" y="2800"/>
                  </a:lnTo>
                  <a:lnTo>
                    <a:pt x="5502" y="2796"/>
                  </a:lnTo>
                  <a:lnTo>
                    <a:pt x="5505" y="2800"/>
                  </a:lnTo>
                  <a:lnTo>
                    <a:pt x="5512" y="2800"/>
                  </a:lnTo>
                  <a:cubicBezTo>
                    <a:pt x="5525" y="2807"/>
                    <a:pt x="5539" y="2813"/>
                    <a:pt x="5549" y="2817"/>
                  </a:cubicBezTo>
                  <a:cubicBezTo>
                    <a:pt x="5570" y="2827"/>
                    <a:pt x="5587" y="2834"/>
                    <a:pt x="5604" y="2841"/>
                  </a:cubicBezTo>
                  <a:cubicBezTo>
                    <a:pt x="5678" y="2871"/>
                    <a:pt x="5747" y="2898"/>
                    <a:pt x="5818" y="2923"/>
                  </a:cubicBezTo>
                  <a:cubicBezTo>
                    <a:pt x="6182" y="3052"/>
                    <a:pt x="6549" y="3123"/>
                    <a:pt x="6903" y="3140"/>
                  </a:cubicBezTo>
                  <a:cubicBezTo>
                    <a:pt x="6984" y="3145"/>
                    <a:pt x="7065" y="3148"/>
                    <a:pt x="7145" y="3148"/>
                  </a:cubicBezTo>
                  <a:cubicBezTo>
                    <a:pt x="7236" y="3148"/>
                    <a:pt x="7326" y="3144"/>
                    <a:pt x="7413" y="3137"/>
                  </a:cubicBezTo>
                  <a:cubicBezTo>
                    <a:pt x="7580" y="3123"/>
                    <a:pt x="7740" y="3096"/>
                    <a:pt x="7886" y="3052"/>
                  </a:cubicBezTo>
                  <a:cubicBezTo>
                    <a:pt x="8036" y="3008"/>
                    <a:pt x="8171" y="2939"/>
                    <a:pt x="8284" y="2851"/>
                  </a:cubicBezTo>
                  <a:cubicBezTo>
                    <a:pt x="8396" y="2760"/>
                    <a:pt x="8482" y="2650"/>
                    <a:pt x="8536" y="2535"/>
                  </a:cubicBezTo>
                  <a:cubicBezTo>
                    <a:pt x="8590" y="2422"/>
                    <a:pt x="8611" y="2300"/>
                    <a:pt x="8600" y="2191"/>
                  </a:cubicBezTo>
                  <a:cubicBezTo>
                    <a:pt x="8600" y="2164"/>
                    <a:pt x="8594" y="2137"/>
                    <a:pt x="8587" y="2110"/>
                  </a:cubicBezTo>
                  <a:cubicBezTo>
                    <a:pt x="8580" y="2086"/>
                    <a:pt x="8576" y="2058"/>
                    <a:pt x="8563" y="2038"/>
                  </a:cubicBezTo>
                  <a:cubicBezTo>
                    <a:pt x="8546" y="1990"/>
                    <a:pt x="8522" y="1950"/>
                    <a:pt x="8495" y="1912"/>
                  </a:cubicBezTo>
                  <a:cubicBezTo>
                    <a:pt x="8441" y="1841"/>
                    <a:pt x="8376" y="1786"/>
                    <a:pt x="8318" y="1752"/>
                  </a:cubicBezTo>
                  <a:cubicBezTo>
                    <a:pt x="8257" y="1719"/>
                    <a:pt x="8199" y="1705"/>
                    <a:pt x="8151" y="1698"/>
                  </a:cubicBezTo>
                  <a:cubicBezTo>
                    <a:pt x="8127" y="1694"/>
                    <a:pt x="8107" y="1691"/>
                    <a:pt x="8087" y="1691"/>
                  </a:cubicBezTo>
                  <a:cubicBezTo>
                    <a:pt x="8069" y="1694"/>
                    <a:pt x="8056" y="1694"/>
                    <a:pt x="8042" y="1694"/>
                  </a:cubicBezTo>
                  <a:cubicBezTo>
                    <a:pt x="8019" y="1701"/>
                    <a:pt x="8005" y="1701"/>
                    <a:pt x="8005" y="1701"/>
                  </a:cubicBezTo>
                  <a:cubicBezTo>
                    <a:pt x="8005" y="1701"/>
                    <a:pt x="8019" y="1701"/>
                    <a:pt x="8042" y="1698"/>
                  </a:cubicBezTo>
                  <a:cubicBezTo>
                    <a:pt x="8056" y="1694"/>
                    <a:pt x="8069" y="1694"/>
                    <a:pt x="8087" y="1694"/>
                  </a:cubicBezTo>
                  <a:cubicBezTo>
                    <a:pt x="8107" y="1694"/>
                    <a:pt x="8127" y="1698"/>
                    <a:pt x="8151" y="1701"/>
                  </a:cubicBezTo>
                  <a:cubicBezTo>
                    <a:pt x="8196" y="1711"/>
                    <a:pt x="8253" y="1728"/>
                    <a:pt x="8311" y="1766"/>
                  </a:cubicBezTo>
                  <a:cubicBezTo>
                    <a:pt x="8369" y="1800"/>
                    <a:pt x="8427" y="1854"/>
                    <a:pt x="8478" y="1926"/>
                  </a:cubicBezTo>
                  <a:cubicBezTo>
                    <a:pt x="8502" y="1964"/>
                    <a:pt x="8526" y="2000"/>
                    <a:pt x="8539" y="2048"/>
                  </a:cubicBezTo>
                  <a:cubicBezTo>
                    <a:pt x="8549" y="2069"/>
                    <a:pt x="8553" y="2093"/>
                    <a:pt x="8559" y="2116"/>
                  </a:cubicBezTo>
                  <a:cubicBezTo>
                    <a:pt x="8563" y="2140"/>
                    <a:pt x="8567" y="2168"/>
                    <a:pt x="8567" y="2191"/>
                  </a:cubicBezTo>
                  <a:cubicBezTo>
                    <a:pt x="8573" y="2297"/>
                    <a:pt x="8549" y="2408"/>
                    <a:pt x="8495" y="2518"/>
                  </a:cubicBezTo>
                  <a:cubicBezTo>
                    <a:pt x="8441" y="2623"/>
                    <a:pt x="8355" y="2725"/>
                    <a:pt x="8250" y="2804"/>
                  </a:cubicBezTo>
                  <a:cubicBezTo>
                    <a:pt x="8141" y="2885"/>
                    <a:pt x="8012" y="2946"/>
                    <a:pt x="7869" y="2987"/>
                  </a:cubicBezTo>
                  <a:cubicBezTo>
                    <a:pt x="7726" y="3028"/>
                    <a:pt x="7570" y="3052"/>
                    <a:pt x="7410" y="3062"/>
                  </a:cubicBezTo>
                  <a:cubicBezTo>
                    <a:pt x="7340" y="3066"/>
                    <a:pt x="7270" y="3068"/>
                    <a:pt x="7200" y="3068"/>
                  </a:cubicBezTo>
                  <a:cubicBezTo>
                    <a:pt x="7104" y="3068"/>
                    <a:pt x="7006" y="3064"/>
                    <a:pt x="6906" y="3058"/>
                  </a:cubicBezTo>
                  <a:cubicBezTo>
                    <a:pt x="6563" y="3031"/>
                    <a:pt x="6206" y="2960"/>
                    <a:pt x="5852" y="2831"/>
                  </a:cubicBezTo>
                  <a:cubicBezTo>
                    <a:pt x="5780" y="2807"/>
                    <a:pt x="5712" y="2780"/>
                    <a:pt x="5645" y="2749"/>
                  </a:cubicBezTo>
                  <a:cubicBezTo>
                    <a:pt x="5628" y="2742"/>
                    <a:pt x="5607" y="2735"/>
                    <a:pt x="5590" y="2725"/>
                  </a:cubicBezTo>
                  <a:lnTo>
                    <a:pt x="5563" y="2715"/>
                  </a:lnTo>
                  <a:lnTo>
                    <a:pt x="5546" y="2708"/>
                  </a:lnTo>
                  <a:lnTo>
                    <a:pt x="5522" y="2694"/>
                  </a:lnTo>
                  <a:cubicBezTo>
                    <a:pt x="5485" y="2678"/>
                    <a:pt x="5450" y="2661"/>
                    <a:pt x="5413" y="2640"/>
                  </a:cubicBezTo>
                  <a:cubicBezTo>
                    <a:pt x="5375" y="2623"/>
                    <a:pt x="5339" y="2603"/>
                    <a:pt x="5298" y="2582"/>
                  </a:cubicBezTo>
                  <a:lnTo>
                    <a:pt x="5298" y="2582"/>
                  </a:lnTo>
                  <a:cubicBezTo>
                    <a:pt x="5314" y="2620"/>
                    <a:pt x="5325" y="2647"/>
                    <a:pt x="5342" y="2684"/>
                  </a:cubicBezTo>
                  <a:cubicBezTo>
                    <a:pt x="5359" y="2719"/>
                    <a:pt x="5372" y="2755"/>
                    <a:pt x="5383" y="2790"/>
                  </a:cubicBezTo>
                  <a:lnTo>
                    <a:pt x="5400" y="2837"/>
                  </a:lnTo>
                  <a:lnTo>
                    <a:pt x="5403" y="2848"/>
                  </a:lnTo>
                  <a:lnTo>
                    <a:pt x="5403" y="2854"/>
                  </a:lnTo>
                  <a:lnTo>
                    <a:pt x="5406" y="2868"/>
                  </a:lnTo>
                  <a:cubicBezTo>
                    <a:pt x="5410" y="2885"/>
                    <a:pt x="5413" y="2902"/>
                    <a:pt x="5416" y="2919"/>
                  </a:cubicBezTo>
                  <a:cubicBezTo>
                    <a:pt x="5427" y="2991"/>
                    <a:pt x="5427" y="3062"/>
                    <a:pt x="5403" y="3120"/>
                  </a:cubicBezTo>
                  <a:cubicBezTo>
                    <a:pt x="5379" y="3181"/>
                    <a:pt x="5334" y="3232"/>
                    <a:pt x="5273" y="3259"/>
                  </a:cubicBezTo>
                  <a:cubicBezTo>
                    <a:pt x="5223" y="3286"/>
                    <a:pt x="5159" y="3297"/>
                    <a:pt x="5095" y="3297"/>
                  </a:cubicBezTo>
                  <a:cubicBezTo>
                    <a:pt x="5086" y="3297"/>
                    <a:pt x="5078" y="3297"/>
                    <a:pt x="5069" y="3297"/>
                  </a:cubicBezTo>
                  <a:cubicBezTo>
                    <a:pt x="4995" y="3293"/>
                    <a:pt x="4916" y="3280"/>
                    <a:pt x="4841" y="3262"/>
                  </a:cubicBezTo>
                  <a:cubicBezTo>
                    <a:pt x="4767" y="3239"/>
                    <a:pt x="4689" y="3222"/>
                    <a:pt x="4614" y="3195"/>
                  </a:cubicBezTo>
                  <a:cubicBezTo>
                    <a:pt x="4535" y="3171"/>
                    <a:pt x="4461" y="3140"/>
                    <a:pt x="4386" y="3110"/>
                  </a:cubicBezTo>
                  <a:cubicBezTo>
                    <a:pt x="4351" y="3096"/>
                    <a:pt x="4314" y="3079"/>
                    <a:pt x="4277" y="3062"/>
                  </a:cubicBezTo>
                  <a:lnTo>
                    <a:pt x="4222" y="3038"/>
                  </a:lnTo>
                  <a:cubicBezTo>
                    <a:pt x="4205" y="3028"/>
                    <a:pt x="4185" y="3021"/>
                    <a:pt x="4168" y="3011"/>
                  </a:cubicBezTo>
                  <a:lnTo>
                    <a:pt x="4066" y="2960"/>
                  </a:lnTo>
                  <a:lnTo>
                    <a:pt x="3964" y="2902"/>
                  </a:lnTo>
                  <a:cubicBezTo>
                    <a:pt x="3930" y="2882"/>
                    <a:pt x="3896" y="2862"/>
                    <a:pt x="3862" y="2841"/>
                  </a:cubicBezTo>
                  <a:cubicBezTo>
                    <a:pt x="3831" y="2821"/>
                    <a:pt x="3797" y="2800"/>
                    <a:pt x="3763" y="2780"/>
                  </a:cubicBezTo>
                  <a:cubicBezTo>
                    <a:pt x="3702" y="2735"/>
                    <a:pt x="3637" y="2691"/>
                    <a:pt x="3576" y="2644"/>
                  </a:cubicBezTo>
                  <a:cubicBezTo>
                    <a:pt x="3515" y="2596"/>
                    <a:pt x="3457" y="2548"/>
                    <a:pt x="3400" y="2497"/>
                  </a:cubicBezTo>
                  <a:cubicBezTo>
                    <a:pt x="3284" y="2395"/>
                    <a:pt x="3175" y="2290"/>
                    <a:pt x="3076" y="2174"/>
                  </a:cubicBezTo>
                  <a:cubicBezTo>
                    <a:pt x="3025" y="2119"/>
                    <a:pt x="2981" y="2061"/>
                    <a:pt x="2933" y="2004"/>
                  </a:cubicBezTo>
                  <a:cubicBezTo>
                    <a:pt x="2923" y="1987"/>
                    <a:pt x="2910" y="1973"/>
                    <a:pt x="2899" y="1959"/>
                  </a:cubicBezTo>
                  <a:lnTo>
                    <a:pt x="2865" y="1909"/>
                  </a:lnTo>
                  <a:cubicBezTo>
                    <a:pt x="2844" y="1878"/>
                    <a:pt x="2821" y="1851"/>
                    <a:pt x="2800" y="1813"/>
                  </a:cubicBezTo>
                  <a:lnTo>
                    <a:pt x="2770" y="1763"/>
                  </a:lnTo>
                  <a:lnTo>
                    <a:pt x="2739" y="1719"/>
                  </a:lnTo>
                  <a:cubicBezTo>
                    <a:pt x="2719" y="1722"/>
                    <a:pt x="2698" y="1722"/>
                    <a:pt x="2681" y="1725"/>
                  </a:cubicBezTo>
                  <a:cubicBezTo>
                    <a:pt x="2675" y="1732"/>
                    <a:pt x="2665" y="1742"/>
                    <a:pt x="2634" y="1759"/>
                  </a:cubicBezTo>
                  <a:cubicBezTo>
                    <a:pt x="2640" y="1783"/>
                    <a:pt x="2644" y="1804"/>
                    <a:pt x="2651" y="1827"/>
                  </a:cubicBezTo>
                  <a:cubicBezTo>
                    <a:pt x="2654" y="1851"/>
                    <a:pt x="2657" y="1871"/>
                    <a:pt x="2661" y="1892"/>
                  </a:cubicBezTo>
                  <a:cubicBezTo>
                    <a:pt x="2665" y="1912"/>
                    <a:pt x="2668" y="1932"/>
                    <a:pt x="2671" y="1953"/>
                  </a:cubicBezTo>
                  <a:cubicBezTo>
                    <a:pt x="2671" y="1959"/>
                    <a:pt x="2671" y="1970"/>
                    <a:pt x="2675" y="1980"/>
                  </a:cubicBezTo>
                  <a:lnTo>
                    <a:pt x="2675" y="1997"/>
                  </a:lnTo>
                  <a:cubicBezTo>
                    <a:pt x="2678" y="2035"/>
                    <a:pt x="2678" y="2072"/>
                    <a:pt x="2678" y="2106"/>
                  </a:cubicBezTo>
                  <a:cubicBezTo>
                    <a:pt x="2675" y="2195"/>
                    <a:pt x="2648" y="2276"/>
                    <a:pt x="2596" y="2341"/>
                  </a:cubicBezTo>
                  <a:cubicBezTo>
                    <a:pt x="2546" y="2402"/>
                    <a:pt x="2467" y="2439"/>
                    <a:pt x="2386" y="2453"/>
                  </a:cubicBezTo>
                  <a:cubicBezTo>
                    <a:pt x="2368" y="2455"/>
                    <a:pt x="2350" y="2457"/>
                    <a:pt x="2332" y="2457"/>
                  </a:cubicBezTo>
                  <a:cubicBezTo>
                    <a:pt x="2267" y="2457"/>
                    <a:pt x="2202" y="2443"/>
                    <a:pt x="2141" y="2422"/>
                  </a:cubicBezTo>
                  <a:cubicBezTo>
                    <a:pt x="2062" y="2392"/>
                    <a:pt x="1991" y="2344"/>
                    <a:pt x="1923" y="2293"/>
                  </a:cubicBezTo>
                  <a:cubicBezTo>
                    <a:pt x="1858" y="2239"/>
                    <a:pt x="1797" y="2181"/>
                    <a:pt x="1736" y="2123"/>
                  </a:cubicBezTo>
                  <a:cubicBezTo>
                    <a:pt x="1674" y="2066"/>
                    <a:pt x="1613" y="2008"/>
                    <a:pt x="1559" y="1950"/>
                  </a:cubicBezTo>
                  <a:cubicBezTo>
                    <a:pt x="1443" y="1834"/>
                    <a:pt x="1334" y="1719"/>
                    <a:pt x="1232" y="1606"/>
                  </a:cubicBezTo>
                  <a:cubicBezTo>
                    <a:pt x="824" y="1157"/>
                    <a:pt x="514" y="755"/>
                    <a:pt x="310" y="463"/>
                  </a:cubicBezTo>
                  <a:cubicBezTo>
                    <a:pt x="208" y="320"/>
                    <a:pt x="130" y="204"/>
                    <a:pt x="79" y="123"/>
                  </a:cubicBezTo>
                  <a:cubicBezTo>
                    <a:pt x="28"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1473306" y="419526"/>
              <a:ext cx="59177" cy="52460"/>
            </a:xfrm>
            <a:custGeom>
              <a:avLst/>
              <a:gdLst/>
              <a:ahLst/>
              <a:cxnLst/>
              <a:rect l="l" t="t" r="r" b="b"/>
              <a:pathLst>
                <a:path w="1348" h="1195" extrusionOk="0">
                  <a:moveTo>
                    <a:pt x="630" y="1"/>
                  </a:moveTo>
                  <a:cubicBezTo>
                    <a:pt x="555" y="1"/>
                    <a:pt x="478" y="12"/>
                    <a:pt x="402" y="36"/>
                  </a:cubicBezTo>
                  <a:cubicBezTo>
                    <a:pt x="334" y="56"/>
                    <a:pt x="266" y="87"/>
                    <a:pt x="201" y="131"/>
                  </a:cubicBezTo>
                  <a:cubicBezTo>
                    <a:pt x="140" y="175"/>
                    <a:pt x="82" y="237"/>
                    <a:pt x="52" y="312"/>
                  </a:cubicBezTo>
                  <a:cubicBezTo>
                    <a:pt x="18" y="387"/>
                    <a:pt x="7" y="464"/>
                    <a:pt x="4" y="543"/>
                  </a:cubicBezTo>
                  <a:cubicBezTo>
                    <a:pt x="1" y="621"/>
                    <a:pt x="11" y="700"/>
                    <a:pt x="32" y="775"/>
                  </a:cubicBezTo>
                  <a:cubicBezTo>
                    <a:pt x="55" y="849"/>
                    <a:pt x="89" y="921"/>
                    <a:pt x="140" y="985"/>
                  </a:cubicBezTo>
                  <a:cubicBezTo>
                    <a:pt x="188" y="1047"/>
                    <a:pt x="249" y="1101"/>
                    <a:pt x="321" y="1138"/>
                  </a:cubicBezTo>
                  <a:cubicBezTo>
                    <a:pt x="393" y="1175"/>
                    <a:pt x="474" y="1195"/>
                    <a:pt x="555" y="1195"/>
                  </a:cubicBezTo>
                  <a:cubicBezTo>
                    <a:pt x="631" y="1195"/>
                    <a:pt x="706" y="1178"/>
                    <a:pt x="773" y="1142"/>
                  </a:cubicBezTo>
                  <a:cubicBezTo>
                    <a:pt x="844" y="1108"/>
                    <a:pt x="899" y="1047"/>
                    <a:pt x="936" y="982"/>
                  </a:cubicBezTo>
                  <a:cubicBezTo>
                    <a:pt x="971" y="918"/>
                    <a:pt x="987" y="846"/>
                    <a:pt x="984" y="775"/>
                  </a:cubicBezTo>
                  <a:cubicBezTo>
                    <a:pt x="987" y="740"/>
                    <a:pt x="977" y="703"/>
                    <a:pt x="971" y="673"/>
                  </a:cubicBezTo>
                  <a:cubicBezTo>
                    <a:pt x="957" y="638"/>
                    <a:pt x="943" y="607"/>
                    <a:pt x="922" y="580"/>
                  </a:cubicBezTo>
                  <a:cubicBezTo>
                    <a:pt x="885" y="526"/>
                    <a:pt x="831" y="485"/>
                    <a:pt x="779" y="461"/>
                  </a:cubicBezTo>
                  <a:cubicBezTo>
                    <a:pt x="729" y="434"/>
                    <a:pt x="671" y="417"/>
                    <a:pt x="616" y="417"/>
                  </a:cubicBezTo>
                  <a:cubicBezTo>
                    <a:pt x="558" y="417"/>
                    <a:pt x="504" y="441"/>
                    <a:pt x="470" y="478"/>
                  </a:cubicBezTo>
                  <a:cubicBezTo>
                    <a:pt x="440" y="519"/>
                    <a:pt x="426" y="563"/>
                    <a:pt x="423" y="604"/>
                  </a:cubicBezTo>
                  <a:cubicBezTo>
                    <a:pt x="419" y="645"/>
                    <a:pt x="426" y="682"/>
                    <a:pt x="436" y="713"/>
                  </a:cubicBezTo>
                  <a:cubicBezTo>
                    <a:pt x="460" y="778"/>
                    <a:pt x="501" y="815"/>
                    <a:pt x="535" y="829"/>
                  </a:cubicBezTo>
                  <a:cubicBezTo>
                    <a:pt x="552" y="836"/>
                    <a:pt x="562" y="836"/>
                    <a:pt x="572" y="836"/>
                  </a:cubicBezTo>
                  <a:cubicBezTo>
                    <a:pt x="566" y="832"/>
                    <a:pt x="552" y="829"/>
                    <a:pt x="538" y="822"/>
                  </a:cubicBezTo>
                  <a:cubicBezTo>
                    <a:pt x="508" y="805"/>
                    <a:pt x="473" y="767"/>
                    <a:pt x="460" y="706"/>
                  </a:cubicBezTo>
                  <a:cubicBezTo>
                    <a:pt x="450" y="679"/>
                    <a:pt x="450" y="645"/>
                    <a:pt x="453" y="607"/>
                  </a:cubicBezTo>
                  <a:cubicBezTo>
                    <a:pt x="460" y="574"/>
                    <a:pt x="477" y="536"/>
                    <a:pt x="504" y="509"/>
                  </a:cubicBezTo>
                  <a:cubicBezTo>
                    <a:pt x="529" y="484"/>
                    <a:pt x="564" y="471"/>
                    <a:pt x="601" y="471"/>
                  </a:cubicBezTo>
                  <a:cubicBezTo>
                    <a:pt x="605" y="471"/>
                    <a:pt x="609" y="471"/>
                    <a:pt x="613" y="472"/>
                  </a:cubicBezTo>
                  <a:cubicBezTo>
                    <a:pt x="657" y="475"/>
                    <a:pt x="705" y="495"/>
                    <a:pt x="749" y="519"/>
                  </a:cubicBezTo>
                  <a:cubicBezTo>
                    <a:pt x="790" y="546"/>
                    <a:pt x="831" y="580"/>
                    <a:pt x="858" y="624"/>
                  </a:cubicBezTo>
                  <a:cubicBezTo>
                    <a:pt x="872" y="645"/>
                    <a:pt x="878" y="669"/>
                    <a:pt x="885" y="696"/>
                  </a:cubicBezTo>
                  <a:cubicBezTo>
                    <a:pt x="892" y="720"/>
                    <a:pt x="895" y="747"/>
                    <a:pt x="892" y="775"/>
                  </a:cubicBezTo>
                  <a:cubicBezTo>
                    <a:pt x="889" y="883"/>
                    <a:pt x="828" y="999"/>
                    <a:pt x="726" y="1053"/>
                  </a:cubicBezTo>
                  <a:cubicBezTo>
                    <a:pt x="678" y="1078"/>
                    <a:pt x="622" y="1091"/>
                    <a:pt x="564" y="1091"/>
                  </a:cubicBezTo>
                  <a:cubicBezTo>
                    <a:pt x="497" y="1091"/>
                    <a:pt x="428" y="1074"/>
                    <a:pt x="368" y="1043"/>
                  </a:cubicBezTo>
                  <a:cubicBezTo>
                    <a:pt x="252" y="989"/>
                    <a:pt x="170" y="873"/>
                    <a:pt x="134" y="744"/>
                  </a:cubicBezTo>
                  <a:cubicBezTo>
                    <a:pt x="113" y="679"/>
                    <a:pt x="106" y="611"/>
                    <a:pt x="106" y="546"/>
                  </a:cubicBezTo>
                  <a:cubicBezTo>
                    <a:pt x="106" y="478"/>
                    <a:pt x="120" y="411"/>
                    <a:pt x="144" y="353"/>
                  </a:cubicBezTo>
                  <a:cubicBezTo>
                    <a:pt x="191" y="237"/>
                    <a:pt x="310" y="162"/>
                    <a:pt x="429" y="122"/>
                  </a:cubicBezTo>
                  <a:cubicBezTo>
                    <a:pt x="508" y="95"/>
                    <a:pt x="590" y="83"/>
                    <a:pt x="669" y="83"/>
                  </a:cubicBezTo>
                  <a:cubicBezTo>
                    <a:pt x="713" y="83"/>
                    <a:pt x="756" y="87"/>
                    <a:pt x="797" y="94"/>
                  </a:cubicBezTo>
                  <a:cubicBezTo>
                    <a:pt x="916" y="114"/>
                    <a:pt x="1021" y="166"/>
                    <a:pt x="1100" y="233"/>
                  </a:cubicBezTo>
                  <a:cubicBezTo>
                    <a:pt x="1181" y="298"/>
                    <a:pt x="1236" y="380"/>
                    <a:pt x="1273" y="458"/>
                  </a:cubicBezTo>
                  <a:cubicBezTo>
                    <a:pt x="1310" y="536"/>
                    <a:pt x="1327" y="611"/>
                    <a:pt x="1331" y="676"/>
                  </a:cubicBezTo>
                  <a:cubicBezTo>
                    <a:pt x="1338" y="737"/>
                    <a:pt x="1331" y="788"/>
                    <a:pt x="1327" y="822"/>
                  </a:cubicBezTo>
                  <a:cubicBezTo>
                    <a:pt x="1321" y="856"/>
                    <a:pt x="1317" y="873"/>
                    <a:pt x="1317" y="873"/>
                  </a:cubicBezTo>
                  <a:cubicBezTo>
                    <a:pt x="1317" y="873"/>
                    <a:pt x="1321" y="856"/>
                    <a:pt x="1331" y="822"/>
                  </a:cubicBezTo>
                  <a:cubicBezTo>
                    <a:pt x="1338" y="788"/>
                    <a:pt x="1348" y="740"/>
                    <a:pt x="1348" y="676"/>
                  </a:cubicBezTo>
                  <a:cubicBezTo>
                    <a:pt x="1348" y="611"/>
                    <a:pt x="1338" y="530"/>
                    <a:pt x="1307" y="444"/>
                  </a:cubicBezTo>
                  <a:cubicBezTo>
                    <a:pt x="1277" y="359"/>
                    <a:pt x="1222" y="268"/>
                    <a:pt x="1137" y="189"/>
                  </a:cubicBezTo>
                  <a:cubicBezTo>
                    <a:pt x="1055" y="111"/>
                    <a:pt x="939" y="50"/>
                    <a:pt x="814" y="23"/>
                  </a:cubicBezTo>
                  <a:cubicBezTo>
                    <a:pt x="755" y="9"/>
                    <a:pt x="693"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952422" y="311925"/>
              <a:ext cx="455638" cy="189692"/>
            </a:xfrm>
            <a:custGeom>
              <a:avLst/>
              <a:gdLst/>
              <a:ahLst/>
              <a:cxnLst/>
              <a:rect l="l" t="t" r="r" b="b"/>
              <a:pathLst>
                <a:path w="10379" h="4321" extrusionOk="0">
                  <a:moveTo>
                    <a:pt x="1232" y="1"/>
                  </a:moveTo>
                  <a:cubicBezTo>
                    <a:pt x="1174" y="1"/>
                    <a:pt x="1116" y="4"/>
                    <a:pt x="1062" y="4"/>
                  </a:cubicBezTo>
                  <a:lnTo>
                    <a:pt x="902" y="4"/>
                  </a:lnTo>
                  <a:cubicBezTo>
                    <a:pt x="851" y="4"/>
                    <a:pt x="800" y="4"/>
                    <a:pt x="753" y="7"/>
                  </a:cubicBezTo>
                  <a:cubicBezTo>
                    <a:pt x="657" y="14"/>
                    <a:pt x="572" y="17"/>
                    <a:pt x="494" y="21"/>
                  </a:cubicBezTo>
                  <a:cubicBezTo>
                    <a:pt x="412" y="25"/>
                    <a:pt x="345" y="31"/>
                    <a:pt x="283" y="38"/>
                  </a:cubicBezTo>
                  <a:cubicBezTo>
                    <a:pt x="222" y="45"/>
                    <a:pt x="171" y="51"/>
                    <a:pt x="130" y="55"/>
                  </a:cubicBezTo>
                  <a:cubicBezTo>
                    <a:pt x="45" y="62"/>
                    <a:pt x="1" y="65"/>
                    <a:pt x="1" y="65"/>
                  </a:cubicBezTo>
                  <a:cubicBezTo>
                    <a:pt x="1" y="65"/>
                    <a:pt x="45" y="69"/>
                    <a:pt x="130" y="69"/>
                  </a:cubicBezTo>
                  <a:lnTo>
                    <a:pt x="283" y="69"/>
                  </a:lnTo>
                  <a:cubicBezTo>
                    <a:pt x="345" y="72"/>
                    <a:pt x="416" y="72"/>
                    <a:pt x="494" y="75"/>
                  </a:cubicBezTo>
                  <a:cubicBezTo>
                    <a:pt x="572" y="78"/>
                    <a:pt x="657" y="82"/>
                    <a:pt x="753" y="86"/>
                  </a:cubicBezTo>
                  <a:cubicBezTo>
                    <a:pt x="800" y="89"/>
                    <a:pt x="847" y="92"/>
                    <a:pt x="899" y="96"/>
                  </a:cubicBezTo>
                  <a:cubicBezTo>
                    <a:pt x="949" y="103"/>
                    <a:pt x="1004" y="106"/>
                    <a:pt x="1055" y="109"/>
                  </a:cubicBezTo>
                  <a:cubicBezTo>
                    <a:pt x="1110" y="113"/>
                    <a:pt x="1167" y="119"/>
                    <a:pt x="1225" y="123"/>
                  </a:cubicBezTo>
                  <a:cubicBezTo>
                    <a:pt x="1283" y="130"/>
                    <a:pt x="1341" y="136"/>
                    <a:pt x="1402" y="144"/>
                  </a:cubicBezTo>
                  <a:cubicBezTo>
                    <a:pt x="1463" y="150"/>
                    <a:pt x="1524" y="157"/>
                    <a:pt x="1590" y="164"/>
                  </a:cubicBezTo>
                  <a:cubicBezTo>
                    <a:pt x="1651" y="171"/>
                    <a:pt x="1715" y="180"/>
                    <a:pt x="1783" y="191"/>
                  </a:cubicBezTo>
                  <a:cubicBezTo>
                    <a:pt x="2310" y="259"/>
                    <a:pt x="2923" y="392"/>
                    <a:pt x="3559" y="582"/>
                  </a:cubicBezTo>
                  <a:cubicBezTo>
                    <a:pt x="3637" y="606"/>
                    <a:pt x="3719" y="637"/>
                    <a:pt x="3797" y="661"/>
                  </a:cubicBezTo>
                  <a:cubicBezTo>
                    <a:pt x="3838" y="674"/>
                    <a:pt x="3879" y="687"/>
                    <a:pt x="3920" y="701"/>
                  </a:cubicBezTo>
                  <a:lnTo>
                    <a:pt x="3978" y="722"/>
                  </a:lnTo>
                  <a:lnTo>
                    <a:pt x="4039" y="742"/>
                  </a:lnTo>
                  <a:cubicBezTo>
                    <a:pt x="4198" y="803"/>
                    <a:pt x="4361" y="861"/>
                    <a:pt x="4521" y="929"/>
                  </a:cubicBezTo>
                  <a:cubicBezTo>
                    <a:pt x="4848" y="1055"/>
                    <a:pt x="5168" y="1212"/>
                    <a:pt x="5481" y="1372"/>
                  </a:cubicBezTo>
                  <a:cubicBezTo>
                    <a:pt x="5637" y="1457"/>
                    <a:pt x="5794" y="1535"/>
                    <a:pt x="5947" y="1630"/>
                  </a:cubicBezTo>
                  <a:cubicBezTo>
                    <a:pt x="6022" y="1674"/>
                    <a:pt x="6096" y="1719"/>
                    <a:pt x="6171" y="1763"/>
                  </a:cubicBezTo>
                  <a:cubicBezTo>
                    <a:pt x="6246" y="1810"/>
                    <a:pt x="6321" y="1858"/>
                    <a:pt x="6396" y="1902"/>
                  </a:cubicBezTo>
                  <a:cubicBezTo>
                    <a:pt x="6688" y="2092"/>
                    <a:pt x="6974" y="2287"/>
                    <a:pt x="7246" y="2480"/>
                  </a:cubicBezTo>
                  <a:cubicBezTo>
                    <a:pt x="7794" y="2868"/>
                    <a:pt x="8311" y="3232"/>
                    <a:pt x="8767" y="3521"/>
                  </a:cubicBezTo>
                  <a:cubicBezTo>
                    <a:pt x="9226" y="3810"/>
                    <a:pt x="9631" y="4011"/>
                    <a:pt x="9920" y="4137"/>
                  </a:cubicBezTo>
                  <a:cubicBezTo>
                    <a:pt x="9991" y="4168"/>
                    <a:pt x="10056" y="4198"/>
                    <a:pt x="10114" y="4218"/>
                  </a:cubicBezTo>
                  <a:cubicBezTo>
                    <a:pt x="10172" y="4239"/>
                    <a:pt x="10219" y="4259"/>
                    <a:pt x="10257" y="4273"/>
                  </a:cubicBezTo>
                  <a:cubicBezTo>
                    <a:pt x="10338" y="4303"/>
                    <a:pt x="10379" y="4320"/>
                    <a:pt x="10379" y="4320"/>
                  </a:cubicBezTo>
                  <a:cubicBezTo>
                    <a:pt x="10379" y="4320"/>
                    <a:pt x="10338" y="4300"/>
                    <a:pt x="10260" y="4267"/>
                  </a:cubicBezTo>
                  <a:cubicBezTo>
                    <a:pt x="10223" y="4246"/>
                    <a:pt x="10175" y="4226"/>
                    <a:pt x="10121" y="4198"/>
                  </a:cubicBezTo>
                  <a:cubicBezTo>
                    <a:pt x="10066" y="4174"/>
                    <a:pt x="10005" y="4140"/>
                    <a:pt x="9937" y="4103"/>
                  </a:cubicBezTo>
                  <a:cubicBezTo>
                    <a:pt x="9900" y="4086"/>
                    <a:pt x="9865" y="4066"/>
                    <a:pt x="9825" y="4045"/>
                  </a:cubicBezTo>
                  <a:cubicBezTo>
                    <a:pt x="9787" y="4025"/>
                    <a:pt x="9750" y="4001"/>
                    <a:pt x="9709" y="3977"/>
                  </a:cubicBezTo>
                  <a:cubicBezTo>
                    <a:pt x="9668" y="3953"/>
                    <a:pt x="9624" y="3929"/>
                    <a:pt x="9583" y="3906"/>
                  </a:cubicBezTo>
                  <a:cubicBezTo>
                    <a:pt x="9539" y="3879"/>
                    <a:pt x="9495" y="3848"/>
                    <a:pt x="9447" y="3821"/>
                  </a:cubicBezTo>
                  <a:cubicBezTo>
                    <a:pt x="9403" y="3790"/>
                    <a:pt x="9355" y="3763"/>
                    <a:pt x="9305" y="3729"/>
                  </a:cubicBezTo>
                  <a:cubicBezTo>
                    <a:pt x="9256" y="3698"/>
                    <a:pt x="9209" y="3664"/>
                    <a:pt x="9158" y="3630"/>
                  </a:cubicBezTo>
                  <a:cubicBezTo>
                    <a:pt x="9056" y="3562"/>
                    <a:pt x="8950" y="3487"/>
                    <a:pt x="8842" y="3413"/>
                  </a:cubicBezTo>
                  <a:cubicBezTo>
                    <a:pt x="8402" y="3103"/>
                    <a:pt x="7920" y="2705"/>
                    <a:pt x="7386" y="2293"/>
                  </a:cubicBezTo>
                  <a:cubicBezTo>
                    <a:pt x="7117" y="2089"/>
                    <a:pt x="6838" y="1879"/>
                    <a:pt x="6542" y="1678"/>
                  </a:cubicBezTo>
                  <a:cubicBezTo>
                    <a:pt x="6468" y="1630"/>
                    <a:pt x="6392" y="1579"/>
                    <a:pt x="6317" y="1532"/>
                  </a:cubicBezTo>
                  <a:cubicBezTo>
                    <a:pt x="6239" y="1483"/>
                    <a:pt x="6161" y="1439"/>
                    <a:pt x="6086" y="1392"/>
                  </a:cubicBezTo>
                  <a:cubicBezTo>
                    <a:pt x="5930" y="1296"/>
                    <a:pt x="5770" y="1212"/>
                    <a:pt x="5610" y="1123"/>
                  </a:cubicBezTo>
                  <a:cubicBezTo>
                    <a:pt x="5287" y="960"/>
                    <a:pt x="4957" y="807"/>
                    <a:pt x="4623" y="678"/>
                  </a:cubicBezTo>
                  <a:cubicBezTo>
                    <a:pt x="4457" y="609"/>
                    <a:pt x="4287" y="555"/>
                    <a:pt x="4124" y="497"/>
                  </a:cubicBezTo>
                  <a:lnTo>
                    <a:pt x="4062" y="477"/>
                  </a:lnTo>
                  <a:lnTo>
                    <a:pt x="3998" y="456"/>
                  </a:lnTo>
                  <a:cubicBezTo>
                    <a:pt x="3957" y="446"/>
                    <a:pt x="3916" y="433"/>
                    <a:pt x="3871" y="419"/>
                  </a:cubicBezTo>
                  <a:cubicBezTo>
                    <a:pt x="3790" y="395"/>
                    <a:pt x="3708" y="372"/>
                    <a:pt x="3626" y="348"/>
                  </a:cubicBezTo>
                  <a:cubicBezTo>
                    <a:pt x="2970" y="171"/>
                    <a:pt x="2341" y="78"/>
                    <a:pt x="1800" y="31"/>
                  </a:cubicBezTo>
                  <a:cubicBezTo>
                    <a:pt x="1732" y="28"/>
                    <a:pt x="1667" y="17"/>
                    <a:pt x="1603" y="14"/>
                  </a:cubicBezTo>
                  <a:cubicBezTo>
                    <a:pt x="1535" y="14"/>
                    <a:pt x="1474" y="11"/>
                    <a:pt x="1412" y="7"/>
                  </a:cubicBezTo>
                  <a:cubicBezTo>
                    <a:pt x="1351" y="7"/>
                    <a:pt x="1290" y="4"/>
                    <a:pt x="1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1184351" y="341953"/>
              <a:ext cx="219719" cy="139821"/>
            </a:xfrm>
            <a:custGeom>
              <a:avLst/>
              <a:gdLst/>
              <a:ahLst/>
              <a:cxnLst/>
              <a:rect l="l" t="t" r="r" b="b"/>
              <a:pathLst>
                <a:path w="5005" h="3185" extrusionOk="0">
                  <a:moveTo>
                    <a:pt x="1" y="0"/>
                  </a:moveTo>
                  <a:cubicBezTo>
                    <a:pt x="1" y="0"/>
                    <a:pt x="21" y="11"/>
                    <a:pt x="62" y="27"/>
                  </a:cubicBezTo>
                  <a:cubicBezTo>
                    <a:pt x="103" y="44"/>
                    <a:pt x="160" y="72"/>
                    <a:pt x="235" y="109"/>
                  </a:cubicBezTo>
                  <a:cubicBezTo>
                    <a:pt x="381" y="174"/>
                    <a:pt x="589" y="283"/>
                    <a:pt x="838" y="408"/>
                  </a:cubicBezTo>
                  <a:cubicBezTo>
                    <a:pt x="1086" y="534"/>
                    <a:pt x="1361" y="701"/>
                    <a:pt x="1654" y="888"/>
                  </a:cubicBezTo>
                  <a:cubicBezTo>
                    <a:pt x="1943" y="1075"/>
                    <a:pt x="2246" y="1286"/>
                    <a:pt x="2532" y="1517"/>
                  </a:cubicBezTo>
                  <a:cubicBezTo>
                    <a:pt x="2824" y="1746"/>
                    <a:pt x="3110" y="1983"/>
                    <a:pt x="3389" y="2198"/>
                  </a:cubicBezTo>
                  <a:cubicBezTo>
                    <a:pt x="3664" y="2415"/>
                    <a:pt x="3933" y="2606"/>
                    <a:pt x="4171" y="2759"/>
                  </a:cubicBezTo>
                  <a:cubicBezTo>
                    <a:pt x="4409" y="2912"/>
                    <a:pt x="4620" y="3018"/>
                    <a:pt x="4769" y="3085"/>
                  </a:cubicBezTo>
                  <a:cubicBezTo>
                    <a:pt x="4804" y="3103"/>
                    <a:pt x="4838" y="3116"/>
                    <a:pt x="4868" y="3129"/>
                  </a:cubicBezTo>
                  <a:cubicBezTo>
                    <a:pt x="4899" y="3140"/>
                    <a:pt x="4923" y="3150"/>
                    <a:pt x="4943" y="3160"/>
                  </a:cubicBezTo>
                  <a:cubicBezTo>
                    <a:pt x="4984" y="3178"/>
                    <a:pt x="5005" y="3184"/>
                    <a:pt x="5005" y="3184"/>
                  </a:cubicBezTo>
                  <a:cubicBezTo>
                    <a:pt x="5005" y="3184"/>
                    <a:pt x="4984" y="3174"/>
                    <a:pt x="4947" y="3154"/>
                  </a:cubicBezTo>
                  <a:cubicBezTo>
                    <a:pt x="4929" y="3140"/>
                    <a:pt x="4906" y="3126"/>
                    <a:pt x="4879" y="3113"/>
                  </a:cubicBezTo>
                  <a:cubicBezTo>
                    <a:pt x="4851" y="3096"/>
                    <a:pt x="4818" y="3079"/>
                    <a:pt x="4783" y="3055"/>
                  </a:cubicBezTo>
                  <a:cubicBezTo>
                    <a:pt x="4644" y="2974"/>
                    <a:pt x="4453" y="2837"/>
                    <a:pt x="4232" y="2671"/>
                  </a:cubicBezTo>
                  <a:cubicBezTo>
                    <a:pt x="4011" y="2501"/>
                    <a:pt x="3769" y="2286"/>
                    <a:pt x="3511" y="2052"/>
                  </a:cubicBezTo>
                  <a:cubicBezTo>
                    <a:pt x="3253" y="1817"/>
                    <a:pt x="2977" y="1565"/>
                    <a:pt x="2681" y="1327"/>
                  </a:cubicBezTo>
                  <a:cubicBezTo>
                    <a:pt x="2389" y="1093"/>
                    <a:pt x="2075" y="875"/>
                    <a:pt x="1766" y="701"/>
                  </a:cubicBezTo>
                  <a:cubicBezTo>
                    <a:pt x="1460" y="521"/>
                    <a:pt x="1157" y="388"/>
                    <a:pt x="895" y="279"/>
                  </a:cubicBezTo>
                  <a:cubicBezTo>
                    <a:pt x="637" y="170"/>
                    <a:pt x="409" y="109"/>
                    <a:pt x="249" y="61"/>
                  </a:cubicBezTo>
                  <a:cubicBezTo>
                    <a:pt x="171" y="41"/>
                    <a:pt x="109" y="27"/>
                    <a:pt x="65" y="17"/>
                  </a:cubicBezTo>
                  <a:cubicBezTo>
                    <a:pt x="24"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8"/>
            <p:cNvSpPr/>
            <p:nvPr/>
          </p:nvSpPr>
          <p:spPr>
            <a:xfrm>
              <a:off x="475439" y="690963"/>
              <a:ext cx="61416" cy="279116"/>
            </a:xfrm>
            <a:custGeom>
              <a:avLst/>
              <a:gdLst/>
              <a:ahLst/>
              <a:cxnLst/>
              <a:rect l="l" t="t" r="r" b="b"/>
              <a:pathLst>
                <a:path w="1399" h="6358" extrusionOk="0">
                  <a:moveTo>
                    <a:pt x="964" y="0"/>
                  </a:moveTo>
                  <a:cubicBezTo>
                    <a:pt x="964" y="0"/>
                    <a:pt x="950" y="21"/>
                    <a:pt x="923" y="62"/>
                  </a:cubicBezTo>
                  <a:cubicBezTo>
                    <a:pt x="895" y="106"/>
                    <a:pt x="851" y="164"/>
                    <a:pt x="800" y="241"/>
                  </a:cubicBezTo>
                  <a:cubicBezTo>
                    <a:pt x="705" y="401"/>
                    <a:pt x="559" y="629"/>
                    <a:pt x="426" y="925"/>
                  </a:cubicBezTo>
                  <a:cubicBezTo>
                    <a:pt x="395" y="1000"/>
                    <a:pt x="361" y="1075"/>
                    <a:pt x="331" y="1156"/>
                  </a:cubicBezTo>
                  <a:cubicBezTo>
                    <a:pt x="300" y="1241"/>
                    <a:pt x="266" y="1323"/>
                    <a:pt x="239" y="1415"/>
                  </a:cubicBezTo>
                  <a:cubicBezTo>
                    <a:pt x="177" y="1588"/>
                    <a:pt x="127" y="1783"/>
                    <a:pt x="89" y="1983"/>
                  </a:cubicBezTo>
                  <a:cubicBezTo>
                    <a:pt x="69" y="2082"/>
                    <a:pt x="52" y="2184"/>
                    <a:pt x="38" y="2290"/>
                  </a:cubicBezTo>
                  <a:cubicBezTo>
                    <a:pt x="21" y="2395"/>
                    <a:pt x="17" y="2500"/>
                    <a:pt x="8" y="2605"/>
                  </a:cubicBezTo>
                  <a:cubicBezTo>
                    <a:pt x="0" y="2823"/>
                    <a:pt x="0" y="3041"/>
                    <a:pt x="14" y="3259"/>
                  </a:cubicBezTo>
                  <a:cubicBezTo>
                    <a:pt x="35" y="3477"/>
                    <a:pt x="66" y="3695"/>
                    <a:pt x="106" y="3905"/>
                  </a:cubicBezTo>
                  <a:cubicBezTo>
                    <a:pt x="151" y="4113"/>
                    <a:pt x="201" y="4320"/>
                    <a:pt x="266" y="4514"/>
                  </a:cubicBezTo>
                  <a:cubicBezTo>
                    <a:pt x="392" y="4902"/>
                    <a:pt x="572" y="5242"/>
                    <a:pt x="735" y="5521"/>
                  </a:cubicBezTo>
                  <a:cubicBezTo>
                    <a:pt x="898" y="5800"/>
                    <a:pt x="1076" y="6004"/>
                    <a:pt x="1198" y="6147"/>
                  </a:cubicBezTo>
                  <a:cubicBezTo>
                    <a:pt x="1259" y="6218"/>
                    <a:pt x="1314" y="6266"/>
                    <a:pt x="1347" y="6303"/>
                  </a:cubicBezTo>
                  <a:cubicBezTo>
                    <a:pt x="1382" y="6337"/>
                    <a:pt x="1399" y="6358"/>
                    <a:pt x="1399" y="6358"/>
                  </a:cubicBezTo>
                  <a:cubicBezTo>
                    <a:pt x="1399" y="6358"/>
                    <a:pt x="1385" y="6334"/>
                    <a:pt x="1361" y="6293"/>
                  </a:cubicBezTo>
                  <a:cubicBezTo>
                    <a:pt x="1334" y="6249"/>
                    <a:pt x="1294" y="6188"/>
                    <a:pt x="1249" y="6106"/>
                  </a:cubicBezTo>
                  <a:cubicBezTo>
                    <a:pt x="1154" y="5949"/>
                    <a:pt x="1038" y="5711"/>
                    <a:pt x="909" y="5429"/>
                  </a:cubicBezTo>
                  <a:cubicBezTo>
                    <a:pt x="780" y="5144"/>
                    <a:pt x="667" y="4797"/>
                    <a:pt x="572" y="4422"/>
                  </a:cubicBezTo>
                  <a:cubicBezTo>
                    <a:pt x="528" y="4235"/>
                    <a:pt x="487" y="4042"/>
                    <a:pt x="457" y="3841"/>
                  </a:cubicBezTo>
                  <a:cubicBezTo>
                    <a:pt x="426" y="3643"/>
                    <a:pt x="402" y="3439"/>
                    <a:pt x="392" y="3232"/>
                  </a:cubicBezTo>
                  <a:cubicBezTo>
                    <a:pt x="378" y="3028"/>
                    <a:pt x="375" y="2823"/>
                    <a:pt x="378" y="2623"/>
                  </a:cubicBezTo>
                  <a:cubicBezTo>
                    <a:pt x="388" y="2422"/>
                    <a:pt x="395" y="2221"/>
                    <a:pt x="413" y="2031"/>
                  </a:cubicBezTo>
                  <a:cubicBezTo>
                    <a:pt x="419" y="1980"/>
                    <a:pt x="426" y="1935"/>
                    <a:pt x="429" y="1888"/>
                  </a:cubicBezTo>
                  <a:cubicBezTo>
                    <a:pt x="436" y="1841"/>
                    <a:pt x="440" y="1792"/>
                    <a:pt x="446" y="1748"/>
                  </a:cubicBezTo>
                  <a:cubicBezTo>
                    <a:pt x="453" y="1701"/>
                    <a:pt x="460" y="1654"/>
                    <a:pt x="466" y="1609"/>
                  </a:cubicBezTo>
                  <a:cubicBezTo>
                    <a:pt x="470" y="1565"/>
                    <a:pt x="480" y="1520"/>
                    <a:pt x="487" y="1476"/>
                  </a:cubicBezTo>
                  <a:cubicBezTo>
                    <a:pt x="501" y="1388"/>
                    <a:pt x="518" y="1303"/>
                    <a:pt x="535" y="1221"/>
                  </a:cubicBezTo>
                  <a:cubicBezTo>
                    <a:pt x="555" y="1139"/>
                    <a:pt x="576" y="1062"/>
                    <a:pt x="592" y="983"/>
                  </a:cubicBezTo>
                  <a:cubicBezTo>
                    <a:pt x="674" y="680"/>
                    <a:pt x="763" y="432"/>
                    <a:pt x="841" y="262"/>
                  </a:cubicBezTo>
                  <a:cubicBezTo>
                    <a:pt x="875" y="177"/>
                    <a:pt x="909" y="112"/>
                    <a:pt x="929" y="68"/>
                  </a:cubicBezTo>
                  <a:cubicBezTo>
                    <a:pt x="953" y="24"/>
                    <a:pt x="964" y="0"/>
                    <a:pt x="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a:off x="451689" y="748297"/>
              <a:ext cx="17999" cy="125642"/>
            </a:xfrm>
            <a:custGeom>
              <a:avLst/>
              <a:gdLst/>
              <a:ahLst/>
              <a:cxnLst/>
              <a:rect l="l" t="t" r="r" b="b"/>
              <a:pathLst>
                <a:path w="410" h="2862" extrusionOk="0">
                  <a:moveTo>
                    <a:pt x="409" y="1"/>
                  </a:moveTo>
                  <a:lnTo>
                    <a:pt x="409" y="1"/>
                  </a:lnTo>
                  <a:cubicBezTo>
                    <a:pt x="409" y="1"/>
                    <a:pt x="389" y="41"/>
                    <a:pt x="351" y="112"/>
                  </a:cubicBezTo>
                  <a:cubicBezTo>
                    <a:pt x="334" y="150"/>
                    <a:pt x="310" y="194"/>
                    <a:pt x="287" y="246"/>
                  </a:cubicBezTo>
                  <a:cubicBezTo>
                    <a:pt x="276" y="272"/>
                    <a:pt x="263" y="299"/>
                    <a:pt x="249" y="327"/>
                  </a:cubicBezTo>
                  <a:cubicBezTo>
                    <a:pt x="239" y="357"/>
                    <a:pt x="225" y="388"/>
                    <a:pt x="215" y="422"/>
                  </a:cubicBezTo>
                  <a:cubicBezTo>
                    <a:pt x="167" y="552"/>
                    <a:pt x="113" y="708"/>
                    <a:pt x="72" y="881"/>
                  </a:cubicBezTo>
                  <a:cubicBezTo>
                    <a:pt x="31" y="1051"/>
                    <a:pt x="15" y="1242"/>
                    <a:pt x="4" y="1429"/>
                  </a:cubicBezTo>
                  <a:cubicBezTo>
                    <a:pt x="4" y="1524"/>
                    <a:pt x="1" y="1620"/>
                    <a:pt x="11" y="1711"/>
                  </a:cubicBezTo>
                  <a:cubicBezTo>
                    <a:pt x="18" y="1803"/>
                    <a:pt x="31" y="1895"/>
                    <a:pt x="48" y="1980"/>
                  </a:cubicBezTo>
                  <a:cubicBezTo>
                    <a:pt x="79" y="2153"/>
                    <a:pt x="137" y="2313"/>
                    <a:pt x="185" y="2442"/>
                  </a:cubicBezTo>
                  <a:cubicBezTo>
                    <a:pt x="194" y="2477"/>
                    <a:pt x="208" y="2507"/>
                    <a:pt x="222" y="2538"/>
                  </a:cubicBezTo>
                  <a:cubicBezTo>
                    <a:pt x="235" y="2565"/>
                    <a:pt x="249" y="2593"/>
                    <a:pt x="263" y="2620"/>
                  </a:cubicBezTo>
                  <a:cubicBezTo>
                    <a:pt x="276" y="2643"/>
                    <a:pt x="287" y="2667"/>
                    <a:pt x="300" y="2691"/>
                  </a:cubicBezTo>
                  <a:cubicBezTo>
                    <a:pt x="310" y="2711"/>
                    <a:pt x="324" y="2731"/>
                    <a:pt x="331" y="2749"/>
                  </a:cubicBezTo>
                  <a:cubicBezTo>
                    <a:pt x="375" y="2820"/>
                    <a:pt x="395" y="2861"/>
                    <a:pt x="395" y="2861"/>
                  </a:cubicBezTo>
                  <a:cubicBezTo>
                    <a:pt x="395" y="2861"/>
                    <a:pt x="389" y="2813"/>
                    <a:pt x="378" y="2736"/>
                  </a:cubicBezTo>
                  <a:cubicBezTo>
                    <a:pt x="372" y="2695"/>
                    <a:pt x="368" y="2647"/>
                    <a:pt x="365" y="2589"/>
                  </a:cubicBezTo>
                  <a:cubicBezTo>
                    <a:pt x="362" y="2562"/>
                    <a:pt x="358" y="2531"/>
                    <a:pt x="358" y="2500"/>
                  </a:cubicBezTo>
                  <a:cubicBezTo>
                    <a:pt x="354" y="2470"/>
                    <a:pt x="351" y="2439"/>
                    <a:pt x="348" y="2405"/>
                  </a:cubicBezTo>
                  <a:cubicBezTo>
                    <a:pt x="327" y="2273"/>
                    <a:pt x="327" y="2113"/>
                    <a:pt x="314" y="1949"/>
                  </a:cubicBezTo>
                  <a:cubicBezTo>
                    <a:pt x="314" y="1864"/>
                    <a:pt x="307" y="1780"/>
                    <a:pt x="304" y="1695"/>
                  </a:cubicBezTo>
                  <a:cubicBezTo>
                    <a:pt x="300" y="1606"/>
                    <a:pt x="296" y="1517"/>
                    <a:pt x="296" y="1429"/>
                  </a:cubicBezTo>
                  <a:cubicBezTo>
                    <a:pt x="290" y="1255"/>
                    <a:pt x="293" y="1078"/>
                    <a:pt x="300" y="912"/>
                  </a:cubicBezTo>
                  <a:cubicBezTo>
                    <a:pt x="310" y="745"/>
                    <a:pt x="310" y="585"/>
                    <a:pt x="334" y="453"/>
                  </a:cubicBezTo>
                  <a:cubicBezTo>
                    <a:pt x="337" y="419"/>
                    <a:pt x="341" y="384"/>
                    <a:pt x="348" y="354"/>
                  </a:cubicBezTo>
                  <a:cubicBezTo>
                    <a:pt x="351" y="323"/>
                    <a:pt x="354" y="296"/>
                    <a:pt x="362" y="266"/>
                  </a:cubicBezTo>
                  <a:cubicBezTo>
                    <a:pt x="365" y="238"/>
                    <a:pt x="368" y="214"/>
                    <a:pt x="372" y="191"/>
                  </a:cubicBezTo>
                  <a:cubicBezTo>
                    <a:pt x="375" y="167"/>
                    <a:pt x="378" y="143"/>
                    <a:pt x="385" y="126"/>
                  </a:cubicBezTo>
                  <a:cubicBezTo>
                    <a:pt x="398" y="45"/>
                    <a:pt x="409"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482902" y="1144150"/>
              <a:ext cx="215681" cy="240440"/>
            </a:xfrm>
            <a:custGeom>
              <a:avLst/>
              <a:gdLst/>
              <a:ahLst/>
              <a:cxnLst/>
              <a:rect l="l" t="t" r="r" b="b"/>
              <a:pathLst>
                <a:path w="4913" h="5477" extrusionOk="0">
                  <a:moveTo>
                    <a:pt x="1409" y="1"/>
                  </a:moveTo>
                  <a:cubicBezTo>
                    <a:pt x="1409" y="1"/>
                    <a:pt x="1402" y="5"/>
                    <a:pt x="1381" y="5"/>
                  </a:cubicBezTo>
                  <a:cubicBezTo>
                    <a:pt x="1365" y="5"/>
                    <a:pt x="1341" y="5"/>
                    <a:pt x="1307" y="11"/>
                  </a:cubicBezTo>
                  <a:cubicBezTo>
                    <a:pt x="1239" y="18"/>
                    <a:pt x="1137" y="35"/>
                    <a:pt x="1014" y="79"/>
                  </a:cubicBezTo>
                  <a:cubicBezTo>
                    <a:pt x="896" y="127"/>
                    <a:pt x="756" y="202"/>
                    <a:pt x="613" y="321"/>
                  </a:cubicBezTo>
                  <a:cubicBezTo>
                    <a:pt x="470" y="437"/>
                    <a:pt x="334" y="603"/>
                    <a:pt x="232" y="811"/>
                  </a:cubicBezTo>
                  <a:cubicBezTo>
                    <a:pt x="133" y="1015"/>
                    <a:pt x="62" y="1256"/>
                    <a:pt x="31" y="1518"/>
                  </a:cubicBezTo>
                  <a:cubicBezTo>
                    <a:pt x="1" y="1776"/>
                    <a:pt x="7" y="2052"/>
                    <a:pt x="48" y="2335"/>
                  </a:cubicBezTo>
                  <a:cubicBezTo>
                    <a:pt x="86" y="2613"/>
                    <a:pt x="157" y="2899"/>
                    <a:pt x="266" y="3178"/>
                  </a:cubicBezTo>
                  <a:cubicBezTo>
                    <a:pt x="375" y="3454"/>
                    <a:pt x="521" y="3720"/>
                    <a:pt x="695" y="3968"/>
                  </a:cubicBezTo>
                  <a:lnTo>
                    <a:pt x="763" y="4059"/>
                  </a:lnTo>
                  <a:cubicBezTo>
                    <a:pt x="783" y="4090"/>
                    <a:pt x="807" y="4117"/>
                    <a:pt x="830" y="4148"/>
                  </a:cubicBezTo>
                  <a:lnTo>
                    <a:pt x="902" y="4236"/>
                  </a:lnTo>
                  <a:lnTo>
                    <a:pt x="977" y="4321"/>
                  </a:lnTo>
                  <a:lnTo>
                    <a:pt x="1052" y="4403"/>
                  </a:lnTo>
                  <a:lnTo>
                    <a:pt x="1130" y="4484"/>
                  </a:lnTo>
                  <a:cubicBezTo>
                    <a:pt x="1157" y="4511"/>
                    <a:pt x="1185" y="4539"/>
                    <a:pt x="1212" y="4563"/>
                  </a:cubicBezTo>
                  <a:lnTo>
                    <a:pt x="1293" y="4638"/>
                  </a:lnTo>
                  <a:cubicBezTo>
                    <a:pt x="1518" y="4835"/>
                    <a:pt x="1763" y="5001"/>
                    <a:pt x="2014" y="5128"/>
                  </a:cubicBezTo>
                  <a:cubicBezTo>
                    <a:pt x="2270" y="5254"/>
                    <a:pt x="2529" y="5338"/>
                    <a:pt x="2780" y="5393"/>
                  </a:cubicBezTo>
                  <a:cubicBezTo>
                    <a:pt x="3031" y="5447"/>
                    <a:pt x="3273" y="5475"/>
                    <a:pt x="3498" y="5475"/>
                  </a:cubicBezTo>
                  <a:cubicBezTo>
                    <a:pt x="3513" y="5476"/>
                    <a:pt x="3529" y="5476"/>
                    <a:pt x="3544" y="5476"/>
                  </a:cubicBezTo>
                  <a:cubicBezTo>
                    <a:pt x="3583" y="5476"/>
                    <a:pt x="3622" y="5474"/>
                    <a:pt x="3661" y="5471"/>
                  </a:cubicBezTo>
                  <a:cubicBezTo>
                    <a:pt x="3688" y="5471"/>
                    <a:pt x="3712" y="5471"/>
                    <a:pt x="3739" y="5467"/>
                  </a:cubicBezTo>
                  <a:cubicBezTo>
                    <a:pt x="3766" y="5464"/>
                    <a:pt x="3790" y="5464"/>
                    <a:pt x="3814" y="5461"/>
                  </a:cubicBezTo>
                  <a:cubicBezTo>
                    <a:pt x="3865" y="5454"/>
                    <a:pt x="3916" y="5450"/>
                    <a:pt x="3964" y="5444"/>
                  </a:cubicBezTo>
                  <a:cubicBezTo>
                    <a:pt x="4011" y="5434"/>
                    <a:pt x="4055" y="5427"/>
                    <a:pt x="4100" y="5420"/>
                  </a:cubicBezTo>
                  <a:cubicBezTo>
                    <a:pt x="4144" y="5414"/>
                    <a:pt x="4185" y="5400"/>
                    <a:pt x="4226" y="5389"/>
                  </a:cubicBezTo>
                  <a:cubicBezTo>
                    <a:pt x="4267" y="5379"/>
                    <a:pt x="4307" y="5369"/>
                    <a:pt x="4345" y="5359"/>
                  </a:cubicBezTo>
                  <a:cubicBezTo>
                    <a:pt x="4419" y="5335"/>
                    <a:pt x="4488" y="5315"/>
                    <a:pt x="4549" y="5294"/>
                  </a:cubicBezTo>
                  <a:cubicBezTo>
                    <a:pt x="4606" y="5271"/>
                    <a:pt x="4661" y="5250"/>
                    <a:pt x="4705" y="5230"/>
                  </a:cubicBezTo>
                  <a:cubicBezTo>
                    <a:pt x="4753" y="5213"/>
                    <a:pt x="4787" y="5189"/>
                    <a:pt x="4821" y="5175"/>
                  </a:cubicBezTo>
                  <a:cubicBezTo>
                    <a:pt x="4879" y="5144"/>
                    <a:pt x="4912" y="5128"/>
                    <a:pt x="4912" y="5128"/>
                  </a:cubicBezTo>
                  <a:lnTo>
                    <a:pt x="4912" y="5128"/>
                  </a:lnTo>
                  <a:cubicBezTo>
                    <a:pt x="4912" y="5128"/>
                    <a:pt x="4879" y="5141"/>
                    <a:pt x="4814" y="5161"/>
                  </a:cubicBezTo>
                  <a:cubicBezTo>
                    <a:pt x="4780" y="5172"/>
                    <a:pt x="4743" y="5189"/>
                    <a:pt x="4695" y="5199"/>
                  </a:cubicBezTo>
                  <a:cubicBezTo>
                    <a:pt x="4647" y="5213"/>
                    <a:pt x="4593" y="5226"/>
                    <a:pt x="4532" y="5243"/>
                  </a:cubicBezTo>
                  <a:cubicBezTo>
                    <a:pt x="4342" y="5290"/>
                    <a:pt x="4083" y="5324"/>
                    <a:pt x="3779" y="5324"/>
                  </a:cubicBezTo>
                  <a:cubicBezTo>
                    <a:pt x="3691" y="5324"/>
                    <a:pt x="3599" y="5321"/>
                    <a:pt x="3504" y="5315"/>
                  </a:cubicBezTo>
                  <a:cubicBezTo>
                    <a:pt x="3080" y="5284"/>
                    <a:pt x="2593" y="5148"/>
                    <a:pt x="2137" y="4896"/>
                  </a:cubicBezTo>
                  <a:cubicBezTo>
                    <a:pt x="1909" y="4770"/>
                    <a:pt x="1688" y="4610"/>
                    <a:pt x="1488" y="4423"/>
                  </a:cubicBezTo>
                  <a:lnTo>
                    <a:pt x="1413" y="4355"/>
                  </a:lnTo>
                  <a:cubicBezTo>
                    <a:pt x="1389" y="4332"/>
                    <a:pt x="1365" y="4304"/>
                    <a:pt x="1341" y="4280"/>
                  </a:cubicBezTo>
                  <a:lnTo>
                    <a:pt x="1270" y="4205"/>
                  </a:lnTo>
                  <a:lnTo>
                    <a:pt x="1202" y="4128"/>
                  </a:lnTo>
                  <a:cubicBezTo>
                    <a:pt x="1177" y="4100"/>
                    <a:pt x="1154" y="4073"/>
                    <a:pt x="1133" y="4046"/>
                  </a:cubicBezTo>
                  <a:lnTo>
                    <a:pt x="1072" y="3964"/>
                  </a:lnTo>
                  <a:cubicBezTo>
                    <a:pt x="1052" y="3933"/>
                    <a:pt x="1031" y="3906"/>
                    <a:pt x="1011" y="3879"/>
                  </a:cubicBezTo>
                  <a:lnTo>
                    <a:pt x="953" y="3791"/>
                  </a:lnTo>
                  <a:cubicBezTo>
                    <a:pt x="800" y="3559"/>
                    <a:pt x="674" y="3311"/>
                    <a:pt x="576" y="3056"/>
                  </a:cubicBezTo>
                  <a:cubicBezTo>
                    <a:pt x="474" y="2801"/>
                    <a:pt x="395" y="2542"/>
                    <a:pt x="348" y="2283"/>
                  </a:cubicBezTo>
                  <a:cubicBezTo>
                    <a:pt x="300" y="2029"/>
                    <a:pt x="273" y="1773"/>
                    <a:pt x="279" y="1536"/>
                  </a:cubicBezTo>
                  <a:cubicBezTo>
                    <a:pt x="283" y="1416"/>
                    <a:pt x="296" y="1304"/>
                    <a:pt x="314" y="1192"/>
                  </a:cubicBezTo>
                  <a:cubicBezTo>
                    <a:pt x="334" y="1083"/>
                    <a:pt x="361" y="977"/>
                    <a:pt x="399" y="883"/>
                  </a:cubicBezTo>
                  <a:cubicBezTo>
                    <a:pt x="474" y="688"/>
                    <a:pt x="576" y="528"/>
                    <a:pt x="688" y="399"/>
                  </a:cubicBezTo>
                  <a:cubicBezTo>
                    <a:pt x="803" y="270"/>
                    <a:pt x="926" y="178"/>
                    <a:pt x="1035" y="123"/>
                  </a:cubicBezTo>
                  <a:cubicBezTo>
                    <a:pt x="1144" y="62"/>
                    <a:pt x="1243" y="32"/>
                    <a:pt x="1307" y="18"/>
                  </a:cubicBezTo>
                  <a:cubicBezTo>
                    <a:pt x="1341" y="11"/>
                    <a:pt x="1365" y="8"/>
                    <a:pt x="1386" y="8"/>
                  </a:cubicBezTo>
                  <a:cubicBezTo>
                    <a:pt x="1402" y="5"/>
                    <a:pt x="1409"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457966" y="1143886"/>
              <a:ext cx="111462" cy="275868"/>
            </a:xfrm>
            <a:custGeom>
              <a:avLst/>
              <a:gdLst/>
              <a:ahLst/>
              <a:cxnLst/>
              <a:rect l="l" t="t" r="r" b="b"/>
              <a:pathLst>
                <a:path w="2539" h="6284" extrusionOk="0">
                  <a:moveTo>
                    <a:pt x="1878" y="0"/>
                  </a:moveTo>
                  <a:lnTo>
                    <a:pt x="1878" y="0"/>
                  </a:lnTo>
                  <a:cubicBezTo>
                    <a:pt x="1878" y="0"/>
                    <a:pt x="1847" y="7"/>
                    <a:pt x="1790" y="17"/>
                  </a:cubicBezTo>
                  <a:cubicBezTo>
                    <a:pt x="1759" y="21"/>
                    <a:pt x="1725" y="31"/>
                    <a:pt x="1681" y="41"/>
                  </a:cubicBezTo>
                  <a:cubicBezTo>
                    <a:pt x="1660" y="48"/>
                    <a:pt x="1640" y="52"/>
                    <a:pt x="1616" y="61"/>
                  </a:cubicBezTo>
                  <a:cubicBezTo>
                    <a:pt x="1593" y="68"/>
                    <a:pt x="1569" y="75"/>
                    <a:pt x="1541" y="85"/>
                  </a:cubicBezTo>
                  <a:cubicBezTo>
                    <a:pt x="1436" y="126"/>
                    <a:pt x="1310" y="174"/>
                    <a:pt x="1174" y="256"/>
                  </a:cubicBezTo>
                  <a:cubicBezTo>
                    <a:pt x="1042" y="333"/>
                    <a:pt x="896" y="443"/>
                    <a:pt x="759" y="578"/>
                  </a:cubicBezTo>
                  <a:cubicBezTo>
                    <a:pt x="620" y="715"/>
                    <a:pt x="487" y="881"/>
                    <a:pt x="375" y="1075"/>
                  </a:cubicBezTo>
                  <a:cubicBezTo>
                    <a:pt x="260" y="1269"/>
                    <a:pt x="167" y="1493"/>
                    <a:pt x="106" y="1729"/>
                  </a:cubicBezTo>
                  <a:cubicBezTo>
                    <a:pt x="42" y="1966"/>
                    <a:pt x="7" y="2218"/>
                    <a:pt x="1" y="2476"/>
                  </a:cubicBezTo>
                  <a:cubicBezTo>
                    <a:pt x="1" y="2603"/>
                    <a:pt x="4" y="2732"/>
                    <a:pt x="15" y="2861"/>
                  </a:cubicBezTo>
                  <a:cubicBezTo>
                    <a:pt x="24" y="2991"/>
                    <a:pt x="42" y="3120"/>
                    <a:pt x="62" y="3245"/>
                  </a:cubicBezTo>
                  <a:cubicBezTo>
                    <a:pt x="72" y="3310"/>
                    <a:pt x="89" y="3371"/>
                    <a:pt x="103" y="3436"/>
                  </a:cubicBezTo>
                  <a:cubicBezTo>
                    <a:pt x="120" y="3497"/>
                    <a:pt x="133" y="3562"/>
                    <a:pt x="150" y="3623"/>
                  </a:cubicBezTo>
                  <a:cubicBezTo>
                    <a:pt x="171" y="3685"/>
                    <a:pt x="188" y="3746"/>
                    <a:pt x="208" y="3807"/>
                  </a:cubicBezTo>
                  <a:cubicBezTo>
                    <a:pt x="229" y="3868"/>
                    <a:pt x="249" y="3930"/>
                    <a:pt x="273" y="3987"/>
                  </a:cubicBezTo>
                  <a:cubicBezTo>
                    <a:pt x="293" y="4048"/>
                    <a:pt x="321" y="4106"/>
                    <a:pt x="344" y="4164"/>
                  </a:cubicBezTo>
                  <a:cubicBezTo>
                    <a:pt x="368" y="4222"/>
                    <a:pt x="392" y="4280"/>
                    <a:pt x="423" y="4334"/>
                  </a:cubicBezTo>
                  <a:cubicBezTo>
                    <a:pt x="450" y="4392"/>
                    <a:pt x="477" y="4446"/>
                    <a:pt x="504" y="4501"/>
                  </a:cubicBezTo>
                  <a:cubicBezTo>
                    <a:pt x="535" y="4555"/>
                    <a:pt x="566" y="4606"/>
                    <a:pt x="596" y="4657"/>
                  </a:cubicBezTo>
                  <a:cubicBezTo>
                    <a:pt x="613" y="4685"/>
                    <a:pt x="627" y="4712"/>
                    <a:pt x="643" y="4735"/>
                  </a:cubicBezTo>
                  <a:cubicBezTo>
                    <a:pt x="660" y="4759"/>
                    <a:pt x="678" y="4787"/>
                    <a:pt x="695" y="4811"/>
                  </a:cubicBezTo>
                  <a:cubicBezTo>
                    <a:pt x="725" y="4858"/>
                    <a:pt x="759" y="4909"/>
                    <a:pt x="793" y="4953"/>
                  </a:cubicBezTo>
                  <a:cubicBezTo>
                    <a:pt x="864" y="5045"/>
                    <a:pt x="929" y="5137"/>
                    <a:pt x="1004" y="5219"/>
                  </a:cubicBezTo>
                  <a:cubicBezTo>
                    <a:pt x="1042" y="5260"/>
                    <a:pt x="1076" y="5304"/>
                    <a:pt x="1113" y="5341"/>
                  </a:cubicBezTo>
                  <a:cubicBezTo>
                    <a:pt x="1150" y="5379"/>
                    <a:pt x="1188" y="5415"/>
                    <a:pt x="1225" y="5453"/>
                  </a:cubicBezTo>
                  <a:cubicBezTo>
                    <a:pt x="1242" y="5470"/>
                    <a:pt x="1263" y="5491"/>
                    <a:pt x="1280" y="5508"/>
                  </a:cubicBezTo>
                  <a:cubicBezTo>
                    <a:pt x="1296" y="5525"/>
                    <a:pt x="1317" y="5542"/>
                    <a:pt x="1334" y="5558"/>
                  </a:cubicBezTo>
                  <a:cubicBezTo>
                    <a:pt x="1371" y="5593"/>
                    <a:pt x="1409" y="5624"/>
                    <a:pt x="1443" y="5657"/>
                  </a:cubicBezTo>
                  <a:cubicBezTo>
                    <a:pt x="1518" y="5718"/>
                    <a:pt x="1589" y="5773"/>
                    <a:pt x="1660" y="5828"/>
                  </a:cubicBezTo>
                  <a:cubicBezTo>
                    <a:pt x="1732" y="5875"/>
                    <a:pt x="1800" y="5919"/>
                    <a:pt x="1865" y="5963"/>
                  </a:cubicBezTo>
                  <a:cubicBezTo>
                    <a:pt x="1933" y="6001"/>
                    <a:pt x="1994" y="6035"/>
                    <a:pt x="2056" y="6069"/>
                  </a:cubicBezTo>
                  <a:cubicBezTo>
                    <a:pt x="2083" y="6086"/>
                    <a:pt x="2113" y="6100"/>
                    <a:pt x="2141" y="6113"/>
                  </a:cubicBezTo>
                  <a:cubicBezTo>
                    <a:pt x="2167" y="6127"/>
                    <a:pt x="2194" y="6137"/>
                    <a:pt x="2219" y="6150"/>
                  </a:cubicBezTo>
                  <a:cubicBezTo>
                    <a:pt x="2317" y="6198"/>
                    <a:pt x="2399" y="6225"/>
                    <a:pt x="2453" y="6249"/>
                  </a:cubicBezTo>
                  <a:cubicBezTo>
                    <a:pt x="2508" y="6269"/>
                    <a:pt x="2538" y="6283"/>
                    <a:pt x="2538" y="6283"/>
                  </a:cubicBezTo>
                  <a:cubicBezTo>
                    <a:pt x="2538" y="6283"/>
                    <a:pt x="2511" y="6266"/>
                    <a:pt x="2460" y="6239"/>
                  </a:cubicBezTo>
                  <a:cubicBezTo>
                    <a:pt x="2409" y="6208"/>
                    <a:pt x="2331" y="6171"/>
                    <a:pt x="2239" y="6109"/>
                  </a:cubicBezTo>
                  <a:cubicBezTo>
                    <a:pt x="2052" y="5998"/>
                    <a:pt x="1803" y="5811"/>
                    <a:pt x="1541" y="5549"/>
                  </a:cubicBezTo>
                  <a:cubicBezTo>
                    <a:pt x="1511" y="5514"/>
                    <a:pt x="1477" y="5484"/>
                    <a:pt x="1443" y="5446"/>
                  </a:cubicBezTo>
                  <a:cubicBezTo>
                    <a:pt x="1429" y="5429"/>
                    <a:pt x="1412" y="5412"/>
                    <a:pt x="1395" y="5395"/>
                  </a:cubicBezTo>
                  <a:cubicBezTo>
                    <a:pt x="1378" y="5375"/>
                    <a:pt x="1365" y="5358"/>
                    <a:pt x="1348" y="5338"/>
                  </a:cubicBezTo>
                  <a:cubicBezTo>
                    <a:pt x="1314" y="5300"/>
                    <a:pt x="1283" y="5263"/>
                    <a:pt x="1249" y="5222"/>
                  </a:cubicBezTo>
                  <a:cubicBezTo>
                    <a:pt x="1219" y="5184"/>
                    <a:pt x="1188" y="5140"/>
                    <a:pt x="1158" y="5100"/>
                  </a:cubicBezTo>
                  <a:cubicBezTo>
                    <a:pt x="1092" y="5015"/>
                    <a:pt x="1035" y="4922"/>
                    <a:pt x="974" y="4831"/>
                  </a:cubicBezTo>
                  <a:cubicBezTo>
                    <a:pt x="943" y="4787"/>
                    <a:pt x="919" y="4735"/>
                    <a:pt x="888" y="4688"/>
                  </a:cubicBezTo>
                  <a:cubicBezTo>
                    <a:pt x="875" y="4664"/>
                    <a:pt x="861" y="4640"/>
                    <a:pt x="847" y="4616"/>
                  </a:cubicBezTo>
                  <a:cubicBezTo>
                    <a:pt x="831" y="4589"/>
                    <a:pt x="820" y="4566"/>
                    <a:pt x="807" y="4538"/>
                  </a:cubicBezTo>
                  <a:cubicBezTo>
                    <a:pt x="780" y="4490"/>
                    <a:pt x="753" y="4436"/>
                    <a:pt x="729" y="4385"/>
                  </a:cubicBezTo>
                  <a:cubicBezTo>
                    <a:pt x="704" y="4334"/>
                    <a:pt x="681" y="4280"/>
                    <a:pt x="654" y="4225"/>
                  </a:cubicBezTo>
                  <a:cubicBezTo>
                    <a:pt x="630" y="4175"/>
                    <a:pt x="610" y="4120"/>
                    <a:pt x="589" y="4062"/>
                  </a:cubicBezTo>
                  <a:cubicBezTo>
                    <a:pt x="569" y="4007"/>
                    <a:pt x="541" y="3953"/>
                    <a:pt x="525" y="3895"/>
                  </a:cubicBezTo>
                  <a:cubicBezTo>
                    <a:pt x="508" y="3841"/>
                    <a:pt x="487" y="3783"/>
                    <a:pt x="470" y="3726"/>
                  </a:cubicBezTo>
                  <a:cubicBezTo>
                    <a:pt x="453" y="3668"/>
                    <a:pt x="439" y="3610"/>
                    <a:pt x="423" y="3552"/>
                  </a:cubicBezTo>
                  <a:cubicBezTo>
                    <a:pt x="406" y="3494"/>
                    <a:pt x="395" y="3432"/>
                    <a:pt x="382" y="3374"/>
                  </a:cubicBezTo>
                  <a:cubicBezTo>
                    <a:pt x="371" y="3317"/>
                    <a:pt x="354" y="3256"/>
                    <a:pt x="348" y="3198"/>
                  </a:cubicBezTo>
                  <a:cubicBezTo>
                    <a:pt x="263" y="2718"/>
                    <a:pt x="266" y="2231"/>
                    <a:pt x="362" y="1790"/>
                  </a:cubicBezTo>
                  <a:cubicBezTo>
                    <a:pt x="409" y="1572"/>
                    <a:pt x="477" y="1364"/>
                    <a:pt x="566" y="1181"/>
                  </a:cubicBezTo>
                  <a:cubicBezTo>
                    <a:pt x="579" y="1157"/>
                    <a:pt x="589" y="1133"/>
                    <a:pt x="599" y="1113"/>
                  </a:cubicBezTo>
                  <a:cubicBezTo>
                    <a:pt x="613" y="1089"/>
                    <a:pt x="627" y="1065"/>
                    <a:pt x="637" y="1044"/>
                  </a:cubicBezTo>
                  <a:cubicBezTo>
                    <a:pt x="660" y="1000"/>
                    <a:pt x="688" y="960"/>
                    <a:pt x="715" y="919"/>
                  </a:cubicBezTo>
                  <a:cubicBezTo>
                    <a:pt x="739" y="878"/>
                    <a:pt x="770" y="837"/>
                    <a:pt x="793" y="800"/>
                  </a:cubicBezTo>
                  <a:cubicBezTo>
                    <a:pt x="824" y="762"/>
                    <a:pt x="851" y="725"/>
                    <a:pt x="878" y="691"/>
                  </a:cubicBezTo>
                  <a:cubicBezTo>
                    <a:pt x="1113" y="412"/>
                    <a:pt x="1365" y="225"/>
                    <a:pt x="1558" y="129"/>
                  </a:cubicBezTo>
                  <a:cubicBezTo>
                    <a:pt x="1582" y="116"/>
                    <a:pt x="1607" y="106"/>
                    <a:pt x="1627" y="93"/>
                  </a:cubicBezTo>
                  <a:cubicBezTo>
                    <a:pt x="1651" y="82"/>
                    <a:pt x="1671" y="75"/>
                    <a:pt x="1692" y="65"/>
                  </a:cubicBezTo>
                  <a:cubicBezTo>
                    <a:pt x="1729" y="48"/>
                    <a:pt x="1763" y="35"/>
                    <a:pt x="1790" y="27"/>
                  </a:cubicBezTo>
                  <a:cubicBezTo>
                    <a:pt x="1847" y="11"/>
                    <a:pt x="1878" y="0"/>
                    <a:pt x="1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626414" y="1306538"/>
              <a:ext cx="95175" cy="55577"/>
            </a:xfrm>
            <a:custGeom>
              <a:avLst/>
              <a:gdLst/>
              <a:ahLst/>
              <a:cxnLst/>
              <a:rect l="l" t="t" r="r" b="b"/>
              <a:pathLst>
                <a:path w="2168" h="1266" extrusionOk="0">
                  <a:moveTo>
                    <a:pt x="2168" y="0"/>
                  </a:moveTo>
                  <a:lnTo>
                    <a:pt x="2168" y="0"/>
                  </a:lnTo>
                  <a:cubicBezTo>
                    <a:pt x="2168" y="0"/>
                    <a:pt x="2133" y="27"/>
                    <a:pt x="2069" y="71"/>
                  </a:cubicBezTo>
                  <a:cubicBezTo>
                    <a:pt x="2056" y="82"/>
                    <a:pt x="2042" y="95"/>
                    <a:pt x="2021" y="109"/>
                  </a:cubicBezTo>
                  <a:cubicBezTo>
                    <a:pt x="2004" y="118"/>
                    <a:pt x="1984" y="132"/>
                    <a:pt x="1960" y="146"/>
                  </a:cubicBezTo>
                  <a:cubicBezTo>
                    <a:pt x="1940" y="159"/>
                    <a:pt x="1916" y="173"/>
                    <a:pt x="1892" y="187"/>
                  </a:cubicBezTo>
                  <a:cubicBezTo>
                    <a:pt x="1872" y="204"/>
                    <a:pt x="1844" y="217"/>
                    <a:pt x="1824" y="234"/>
                  </a:cubicBezTo>
                  <a:cubicBezTo>
                    <a:pt x="1800" y="252"/>
                    <a:pt x="1777" y="269"/>
                    <a:pt x="1750" y="286"/>
                  </a:cubicBezTo>
                  <a:cubicBezTo>
                    <a:pt x="1722" y="299"/>
                    <a:pt x="1695" y="313"/>
                    <a:pt x="1664" y="330"/>
                  </a:cubicBezTo>
                  <a:cubicBezTo>
                    <a:pt x="1651" y="336"/>
                    <a:pt x="1637" y="347"/>
                    <a:pt x="1623" y="354"/>
                  </a:cubicBezTo>
                  <a:cubicBezTo>
                    <a:pt x="1610" y="360"/>
                    <a:pt x="1596" y="367"/>
                    <a:pt x="1579" y="377"/>
                  </a:cubicBezTo>
                  <a:cubicBezTo>
                    <a:pt x="1552" y="391"/>
                    <a:pt x="1525" y="408"/>
                    <a:pt x="1494" y="425"/>
                  </a:cubicBezTo>
                  <a:cubicBezTo>
                    <a:pt x="1375" y="486"/>
                    <a:pt x="1263" y="564"/>
                    <a:pt x="1137" y="625"/>
                  </a:cubicBezTo>
                  <a:cubicBezTo>
                    <a:pt x="1076" y="660"/>
                    <a:pt x="1015" y="694"/>
                    <a:pt x="949" y="721"/>
                  </a:cubicBezTo>
                  <a:cubicBezTo>
                    <a:pt x="933" y="728"/>
                    <a:pt x="919" y="738"/>
                    <a:pt x="902" y="745"/>
                  </a:cubicBezTo>
                  <a:cubicBezTo>
                    <a:pt x="888" y="751"/>
                    <a:pt x="872" y="759"/>
                    <a:pt x="855" y="768"/>
                  </a:cubicBezTo>
                  <a:cubicBezTo>
                    <a:pt x="824" y="782"/>
                    <a:pt x="794" y="796"/>
                    <a:pt x="763" y="812"/>
                  </a:cubicBezTo>
                  <a:cubicBezTo>
                    <a:pt x="732" y="826"/>
                    <a:pt x="701" y="840"/>
                    <a:pt x="671" y="853"/>
                  </a:cubicBezTo>
                  <a:cubicBezTo>
                    <a:pt x="654" y="861"/>
                    <a:pt x="640" y="870"/>
                    <a:pt x="623" y="878"/>
                  </a:cubicBezTo>
                  <a:cubicBezTo>
                    <a:pt x="610" y="884"/>
                    <a:pt x="593" y="888"/>
                    <a:pt x="579" y="894"/>
                  </a:cubicBezTo>
                  <a:cubicBezTo>
                    <a:pt x="549" y="905"/>
                    <a:pt x="518" y="922"/>
                    <a:pt x="491" y="932"/>
                  </a:cubicBezTo>
                  <a:cubicBezTo>
                    <a:pt x="460" y="946"/>
                    <a:pt x="429" y="952"/>
                    <a:pt x="403" y="959"/>
                  </a:cubicBezTo>
                  <a:cubicBezTo>
                    <a:pt x="375" y="969"/>
                    <a:pt x="348" y="976"/>
                    <a:pt x="321" y="986"/>
                  </a:cubicBezTo>
                  <a:cubicBezTo>
                    <a:pt x="293" y="993"/>
                    <a:pt x="266" y="1000"/>
                    <a:pt x="242" y="1003"/>
                  </a:cubicBezTo>
                  <a:cubicBezTo>
                    <a:pt x="194" y="1017"/>
                    <a:pt x="150" y="1027"/>
                    <a:pt x="117" y="1030"/>
                  </a:cubicBezTo>
                  <a:cubicBezTo>
                    <a:pt x="79" y="1037"/>
                    <a:pt x="51" y="1041"/>
                    <a:pt x="31" y="1041"/>
                  </a:cubicBezTo>
                  <a:lnTo>
                    <a:pt x="1" y="1041"/>
                  </a:lnTo>
                  <a:cubicBezTo>
                    <a:pt x="1" y="1041"/>
                    <a:pt x="11" y="1044"/>
                    <a:pt x="28" y="1051"/>
                  </a:cubicBezTo>
                  <a:cubicBezTo>
                    <a:pt x="48" y="1061"/>
                    <a:pt x="72" y="1071"/>
                    <a:pt x="106" y="1092"/>
                  </a:cubicBezTo>
                  <a:cubicBezTo>
                    <a:pt x="117" y="1095"/>
                    <a:pt x="123" y="1098"/>
                    <a:pt x="133" y="1106"/>
                  </a:cubicBezTo>
                  <a:cubicBezTo>
                    <a:pt x="144" y="1109"/>
                    <a:pt x="150" y="1115"/>
                    <a:pt x="164" y="1119"/>
                  </a:cubicBezTo>
                  <a:cubicBezTo>
                    <a:pt x="185" y="1129"/>
                    <a:pt x="208" y="1139"/>
                    <a:pt x="232" y="1150"/>
                  </a:cubicBezTo>
                  <a:cubicBezTo>
                    <a:pt x="256" y="1159"/>
                    <a:pt x="283" y="1170"/>
                    <a:pt x="310" y="1180"/>
                  </a:cubicBezTo>
                  <a:cubicBezTo>
                    <a:pt x="341" y="1190"/>
                    <a:pt x="371" y="1200"/>
                    <a:pt x="403" y="1208"/>
                  </a:cubicBezTo>
                  <a:cubicBezTo>
                    <a:pt x="436" y="1214"/>
                    <a:pt x="470" y="1225"/>
                    <a:pt x="505" y="1231"/>
                  </a:cubicBezTo>
                  <a:cubicBezTo>
                    <a:pt x="541" y="1238"/>
                    <a:pt x="579" y="1245"/>
                    <a:pt x="616" y="1252"/>
                  </a:cubicBezTo>
                  <a:cubicBezTo>
                    <a:pt x="637" y="1255"/>
                    <a:pt x="657" y="1258"/>
                    <a:pt x="674" y="1258"/>
                  </a:cubicBezTo>
                  <a:cubicBezTo>
                    <a:pt x="695" y="1261"/>
                    <a:pt x="715" y="1261"/>
                    <a:pt x="736" y="1261"/>
                  </a:cubicBezTo>
                  <a:cubicBezTo>
                    <a:pt x="776" y="1266"/>
                    <a:pt x="820" y="1266"/>
                    <a:pt x="861" y="1266"/>
                  </a:cubicBezTo>
                  <a:cubicBezTo>
                    <a:pt x="1035" y="1261"/>
                    <a:pt x="1212" y="1208"/>
                    <a:pt x="1385" y="1143"/>
                  </a:cubicBezTo>
                  <a:cubicBezTo>
                    <a:pt x="1549" y="1057"/>
                    <a:pt x="1709" y="963"/>
                    <a:pt x="1827" y="837"/>
                  </a:cubicBezTo>
                  <a:cubicBezTo>
                    <a:pt x="1946" y="710"/>
                    <a:pt x="2025" y="564"/>
                    <a:pt x="2079" y="442"/>
                  </a:cubicBezTo>
                  <a:cubicBezTo>
                    <a:pt x="2097" y="412"/>
                    <a:pt x="2106" y="381"/>
                    <a:pt x="2117" y="350"/>
                  </a:cubicBezTo>
                  <a:cubicBezTo>
                    <a:pt x="2127" y="319"/>
                    <a:pt x="2130" y="289"/>
                    <a:pt x="2137" y="261"/>
                  </a:cubicBezTo>
                  <a:cubicBezTo>
                    <a:pt x="2144" y="234"/>
                    <a:pt x="2147" y="211"/>
                    <a:pt x="2150" y="187"/>
                  </a:cubicBezTo>
                  <a:cubicBezTo>
                    <a:pt x="2154" y="163"/>
                    <a:pt x="2158" y="139"/>
                    <a:pt x="2161" y="123"/>
                  </a:cubicBezTo>
                  <a:cubicBezTo>
                    <a:pt x="2164" y="41"/>
                    <a:pt x="2168"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601610" y="1316065"/>
              <a:ext cx="47851" cy="33101"/>
            </a:xfrm>
            <a:custGeom>
              <a:avLst/>
              <a:gdLst/>
              <a:ahLst/>
              <a:cxnLst/>
              <a:rect l="l" t="t" r="r" b="b"/>
              <a:pathLst>
                <a:path w="1090" h="754" extrusionOk="0">
                  <a:moveTo>
                    <a:pt x="1090" y="0"/>
                  </a:moveTo>
                  <a:cubicBezTo>
                    <a:pt x="1090" y="0"/>
                    <a:pt x="1065" y="4"/>
                    <a:pt x="1018" y="8"/>
                  </a:cubicBezTo>
                  <a:cubicBezTo>
                    <a:pt x="977" y="17"/>
                    <a:pt x="902" y="17"/>
                    <a:pt x="841" y="38"/>
                  </a:cubicBezTo>
                  <a:cubicBezTo>
                    <a:pt x="814" y="52"/>
                    <a:pt x="776" y="58"/>
                    <a:pt x="743" y="69"/>
                  </a:cubicBezTo>
                  <a:cubicBezTo>
                    <a:pt x="705" y="79"/>
                    <a:pt x="668" y="89"/>
                    <a:pt x="641" y="110"/>
                  </a:cubicBezTo>
                  <a:cubicBezTo>
                    <a:pt x="576" y="140"/>
                    <a:pt x="518" y="184"/>
                    <a:pt x="461" y="222"/>
                  </a:cubicBezTo>
                  <a:cubicBezTo>
                    <a:pt x="409" y="262"/>
                    <a:pt x="362" y="314"/>
                    <a:pt x="314" y="361"/>
                  </a:cubicBezTo>
                  <a:cubicBezTo>
                    <a:pt x="294" y="385"/>
                    <a:pt x="269" y="408"/>
                    <a:pt x="249" y="436"/>
                  </a:cubicBezTo>
                  <a:cubicBezTo>
                    <a:pt x="225" y="463"/>
                    <a:pt x="205" y="490"/>
                    <a:pt x="181" y="507"/>
                  </a:cubicBezTo>
                  <a:cubicBezTo>
                    <a:pt x="175" y="511"/>
                    <a:pt x="172" y="518"/>
                    <a:pt x="164" y="521"/>
                  </a:cubicBezTo>
                  <a:cubicBezTo>
                    <a:pt x="158" y="528"/>
                    <a:pt x="154" y="531"/>
                    <a:pt x="147" y="538"/>
                  </a:cubicBezTo>
                  <a:cubicBezTo>
                    <a:pt x="137" y="548"/>
                    <a:pt x="123" y="555"/>
                    <a:pt x="114" y="565"/>
                  </a:cubicBezTo>
                  <a:cubicBezTo>
                    <a:pt x="93" y="582"/>
                    <a:pt x="73" y="600"/>
                    <a:pt x="56" y="606"/>
                  </a:cubicBezTo>
                  <a:cubicBezTo>
                    <a:pt x="21" y="626"/>
                    <a:pt x="1" y="633"/>
                    <a:pt x="1" y="633"/>
                  </a:cubicBezTo>
                  <a:cubicBezTo>
                    <a:pt x="1" y="633"/>
                    <a:pt x="21" y="640"/>
                    <a:pt x="59" y="661"/>
                  </a:cubicBezTo>
                  <a:cubicBezTo>
                    <a:pt x="65" y="664"/>
                    <a:pt x="76" y="671"/>
                    <a:pt x="90" y="677"/>
                  </a:cubicBezTo>
                  <a:cubicBezTo>
                    <a:pt x="100" y="681"/>
                    <a:pt x="114" y="688"/>
                    <a:pt x="127" y="694"/>
                  </a:cubicBezTo>
                  <a:cubicBezTo>
                    <a:pt x="154" y="708"/>
                    <a:pt x="188" y="725"/>
                    <a:pt x="225" y="729"/>
                  </a:cubicBezTo>
                  <a:cubicBezTo>
                    <a:pt x="263" y="735"/>
                    <a:pt x="304" y="742"/>
                    <a:pt x="348" y="752"/>
                  </a:cubicBezTo>
                  <a:cubicBezTo>
                    <a:pt x="356" y="753"/>
                    <a:pt x="364" y="754"/>
                    <a:pt x="372" y="754"/>
                  </a:cubicBezTo>
                  <a:cubicBezTo>
                    <a:pt x="387" y="754"/>
                    <a:pt x="403" y="752"/>
                    <a:pt x="416" y="752"/>
                  </a:cubicBezTo>
                  <a:cubicBezTo>
                    <a:pt x="440" y="752"/>
                    <a:pt x="464" y="752"/>
                    <a:pt x="487" y="746"/>
                  </a:cubicBezTo>
                  <a:cubicBezTo>
                    <a:pt x="583" y="735"/>
                    <a:pt x="674" y="697"/>
                    <a:pt x="756" y="650"/>
                  </a:cubicBezTo>
                  <a:cubicBezTo>
                    <a:pt x="834" y="595"/>
                    <a:pt x="902" y="538"/>
                    <a:pt x="954" y="466"/>
                  </a:cubicBezTo>
                  <a:cubicBezTo>
                    <a:pt x="981" y="436"/>
                    <a:pt x="1001" y="395"/>
                    <a:pt x="1015" y="358"/>
                  </a:cubicBezTo>
                  <a:cubicBezTo>
                    <a:pt x="1029" y="320"/>
                    <a:pt x="1042" y="286"/>
                    <a:pt x="1056" y="253"/>
                  </a:cubicBezTo>
                  <a:cubicBezTo>
                    <a:pt x="1079" y="187"/>
                    <a:pt x="1079" y="113"/>
                    <a:pt x="1086" y="72"/>
                  </a:cubicBezTo>
                  <a:cubicBezTo>
                    <a:pt x="1090" y="24"/>
                    <a:pt x="1090"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578343" y="1319357"/>
              <a:ext cx="29325" cy="21994"/>
            </a:xfrm>
            <a:custGeom>
              <a:avLst/>
              <a:gdLst/>
              <a:ahLst/>
              <a:cxnLst/>
              <a:rect l="l" t="t" r="r" b="b"/>
              <a:pathLst>
                <a:path w="668" h="501" extrusionOk="0">
                  <a:moveTo>
                    <a:pt x="55" y="327"/>
                  </a:moveTo>
                  <a:cubicBezTo>
                    <a:pt x="57" y="327"/>
                    <a:pt x="56" y="327"/>
                    <a:pt x="55" y="328"/>
                  </a:cubicBezTo>
                  <a:lnTo>
                    <a:pt x="55" y="328"/>
                  </a:lnTo>
                  <a:lnTo>
                    <a:pt x="55" y="327"/>
                  </a:lnTo>
                  <a:close/>
                  <a:moveTo>
                    <a:pt x="469" y="0"/>
                  </a:moveTo>
                  <a:cubicBezTo>
                    <a:pt x="466" y="0"/>
                    <a:pt x="463" y="0"/>
                    <a:pt x="460" y="0"/>
                  </a:cubicBezTo>
                  <a:cubicBezTo>
                    <a:pt x="451" y="2"/>
                    <a:pt x="442" y="2"/>
                    <a:pt x="432" y="2"/>
                  </a:cubicBezTo>
                  <a:cubicBezTo>
                    <a:pt x="414" y="2"/>
                    <a:pt x="395" y="1"/>
                    <a:pt x="377" y="1"/>
                  </a:cubicBezTo>
                  <a:cubicBezTo>
                    <a:pt x="360" y="1"/>
                    <a:pt x="344" y="2"/>
                    <a:pt x="330" y="7"/>
                  </a:cubicBezTo>
                  <a:cubicBezTo>
                    <a:pt x="289" y="14"/>
                    <a:pt x="259" y="35"/>
                    <a:pt x="221" y="51"/>
                  </a:cubicBezTo>
                  <a:cubicBezTo>
                    <a:pt x="208" y="65"/>
                    <a:pt x="195" y="79"/>
                    <a:pt x="177" y="92"/>
                  </a:cubicBezTo>
                  <a:cubicBezTo>
                    <a:pt x="163" y="109"/>
                    <a:pt x="150" y="126"/>
                    <a:pt x="137" y="143"/>
                  </a:cubicBezTo>
                  <a:cubicBezTo>
                    <a:pt x="123" y="160"/>
                    <a:pt x="110" y="181"/>
                    <a:pt x="99" y="204"/>
                  </a:cubicBezTo>
                  <a:cubicBezTo>
                    <a:pt x="85" y="225"/>
                    <a:pt x="72" y="249"/>
                    <a:pt x="69" y="259"/>
                  </a:cubicBezTo>
                  <a:lnTo>
                    <a:pt x="69" y="269"/>
                  </a:lnTo>
                  <a:lnTo>
                    <a:pt x="69" y="276"/>
                  </a:lnTo>
                  <a:lnTo>
                    <a:pt x="69" y="283"/>
                  </a:lnTo>
                  <a:lnTo>
                    <a:pt x="69" y="296"/>
                  </a:lnTo>
                  <a:cubicBezTo>
                    <a:pt x="69" y="303"/>
                    <a:pt x="65" y="307"/>
                    <a:pt x="65" y="310"/>
                  </a:cubicBezTo>
                  <a:cubicBezTo>
                    <a:pt x="62" y="312"/>
                    <a:pt x="65" y="314"/>
                    <a:pt x="65" y="314"/>
                  </a:cubicBezTo>
                  <a:cubicBezTo>
                    <a:pt x="65" y="314"/>
                    <a:pt x="64" y="314"/>
                    <a:pt x="62" y="313"/>
                  </a:cubicBezTo>
                  <a:lnTo>
                    <a:pt x="62" y="313"/>
                  </a:lnTo>
                  <a:cubicBezTo>
                    <a:pt x="62" y="312"/>
                    <a:pt x="63" y="311"/>
                    <a:pt x="63" y="311"/>
                  </a:cubicBezTo>
                  <a:lnTo>
                    <a:pt x="63" y="311"/>
                  </a:lnTo>
                  <a:cubicBezTo>
                    <a:pt x="63" y="311"/>
                    <a:pt x="63" y="312"/>
                    <a:pt x="62" y="313"/>
                  </a:cubicBezTo>
                  <a:lnTo>
                    <a:pt x="62" y="313"/>
                  </a:lnTo>
                  <a:cubicBezTo>
                    <a:pt x="62" y="313"/>
                    <a:pt x="62" y="313"/>
                    <a:pt x="61" y="313"/>
                  </a:cubicBezTo>
                  <a:cubicBezTo>
                    <a:pt x="61" y="314"/>
                    <a:pt x="61" y="315"/>
                    <a:pt x="61" y="315"/>
                  </a:cubicBezTo>
                  <a:cubicBezTo>
                    <a:pt x="61" y="315"/>
                    <a:pt x="61" y="314"/>
                    <a:pt x="61" y="314"/>
                  </a:cubicBezTo>
                  <a:lnTo>
                    <a:pt x="61" y="314"/>
                  </a:lnTo>
                  <a:cubicBezTo>
                    <a:pt x="60" y="317"/>
                    <a:pt x="57" y="322"/>
                    <a:pt x="52" y="330"/>
                  </a:cubicBezTo>
                  <a:cubicBezTo>
                    <a:pt x="52" y="330"/>
                    <a:pt x="48" y="330"/>
                    <a:pt x="44" y="333"/>
                  </a:cubicBezTo>
                  <a:lnTo>
                    <a:pt x="38" y="333"/>
                  </a:lnTo>
                  <a:cubicBezTo>
                    <a:pt x="31" y="330"/>
                    <a:pt x="31" y="324"/>
                    <a:pt x="31" y="320"/>
                  </a:cubicBezTo>
                  <a:cubicBezTo>
                    <a:pt x="28" y="310"/>
                    <a:pt x="31" y="303"/>
                    <a:pt x="35" y="300"/>
                  </a:cubicBezTo>
                  <a:cubicBezTo>
                    <a:pt x="41" y="296"/>
                    <a:pt x="44" y="296"/>
                    <a:pt x="44" y="296"/>
                  </a:cubicBezTo>
                  <a:lnTo>
                    <a:pt x="35" y="296"/>
                  </a:lnTo>
                  <a:cubicBezTo>
                    <a:pt x="28" y="300"/>
                    <a:pt x="21" y="307"/>
                    <a:pt x="17" y="320"/>
                  </a:cubicBezTo>
                  <a:cubicBezTo>
                    <a:pt x="17" y="327"/>
                    <a:pt x="17" y="330"/>
                    <a:pt x="14" y="341"/>
                  </a:cubicBezTo>
                  <a:cubicBezTo>
                    <a:pt x="17" y="344"/>
                    <a:pt x="8" y="354"/>
                    <a:pt x="3" y="368"/>
                  </a:cubicBezTo>
                  <a:cubicBezTo>
                    <a:pt x="3" y="368"/>
                    <a:pt x="2" y="369"/>
                    <a:pt x="1" y="369"/>
                  </a:cubicBezTo>
                  <a:cubicBezTo>
                    <a:pt x="1" y="369"/>
                    <a:pt x="0" y="369"/>
                    <a:pt x="0" y="368"/>
                  </a:cubicBezTo>
                  <a:lnTo>
                    <a:pt x="0" y="371"/>
                  </a:lnTo>
                  <a:lnTo>
                    <a:pt x="3" y="374"/>
                  </a:lnTo>
                  <a:lnTo>
                    <a:pt x="8" y="382"/>
                  </a:lnTo>
                  <a:cubicBezTo>
                    <a:pt x="8" y="385"/>
                    <a:pt x="11" y="388"/>
                    <a:pt x="14" y="395"/>
                  </a:cubicBezTo>
                  <a:cubicBezTo>
                    <a:pt x="14" y="398"/>
                    <a:pt x="24" y="409"/>
                    <a:pt x="31" y="415"/>
                  </a:cubicBezTo>
                  <a:cubicBezTo>
                    <a:pt x="38" y="422"/>
                    <a:pt x="44" y="429"/>
                    <a:pt x="52" y="436"/>
                  </a:cubicBezTo>
                  <a:cubicBezTo>
                    <a:pt x="61" y="443"/>
                    <a:pt x="69" y="446"/>
                    <a:pt x="79" y="449"/>
                  </a:cubicBezTo>
                  <a:cubicBezTo>
                    <a:pt x="89" y="453"/>
                    <a:pt x="96" y="456"/>
                    <a:pt x="106" y="456"/>
                  </a:cubicBezTo>
                  <a:cubicBezTo>
                    <a:pt x="140" y="463"/>
                    <a:pt x="160" y="473"/>
                    <a:pt x="187" y="484"/>
                  </a:cubicBezTo>
                  <a:cubicBezTo>
                    <a:pt x="215" y="490"/>
                    <a:pt x="245" y="500"/>
                    <a:pt x="276" y="500"/>
                  </a:cubicBezTo>
                  <a:cubicBezTo>
                    <a:pt x="303" y="500"/>
                    <a:pt x="334" y="500"/>
                    <a:pt x="361" y="493"/>
                  </a:cubicBezTo>
                  <a:cubicBezTo>
                    <a:pt x="391" y="490"/>
                    <a:pt x="419" y="484"/>
                    <a:pt x="446" y="473"/>
                  </a:cubicBezTo>
                  <a:cubicBezTo>
                    <a:pt x="497" y="443"/>
                    <a:pt x="548" y="412"/>
                    <a:pt x="582" y="368"/>
                  </a:cubicBezTo>
                  <a:cubicBezTo>
                    <a:pt x="620" y="327"/>
                    <a:pt x="633" y="262"/>
                    <a:pt x="650" y="218"/>
                  </a:cubicBezTo>
                  <a:cubicBezTo>
                    <a:pt x="667" y="178"/>
                    <a:pt x="653" y="116"/>
                    <a:pt x="653" y="85"/>
                  </a:cubicBezTo>
                  <a:cubicBezTo>
                    <a:pt x="647" y="44"/>
                    <a:pt x="644" y="27"/>
                    <a:pt x="644" y="27"/>
                  </a:cubicBezTo>
                  <a:cubicBezTo>
                    <a:pt x="644" y="27"/>
                    <a:pt x="623" y="24"/>
                    <a:pt x="586" y="18"/>
                  </a:cubicBezTo>
                  <a:cubicBezTo>
                    <a:pt x="557" y="18"/>
                    <a:pt x="506"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484878" y="1383101"/>
              <a:ext cx="191755" cy="177751"/>
            </a:xfrm>
            <a:custGeom>
              <a:avLst/>
              <a:gdLst/>
              <a:ahLst/>
              <a:cxnLst/>
              <a:rect l="l" t="t" r="r" b="b"/>
              <a:pathLst>
                <a:path w="4368" h="4049" extrusionOk="0">
                  <a:moveTo>
                    <a:pt x="0" y="1"/>
                  </a:moveTo>
                  <a:cubicBezTo>
                    <a:pt x="0" y="1"/>
                    <a:pt x="17" y="32"/>
                    <a:pt x="44" y="86"/>
                  </a:cubicBezTo>
                  <a:cubicBezTo>
                    <a:pt x="75" y="144"/>
                    <a:pt x="122" y="222"/>
                    <a:pt x="187" y="321"/>
                  </a:cubicBezTo>
                  <a:cubicBezTo>
                    <a:pt x="255" y="420"/>
                    <a:pt x="344" y="531"/>
                    <a:pt x="459" y="654"/>
                  </a:cubicBezTo>
                  <a:cubicBezTo>
                    <a:pt x="572" y="773"/>
                    <a:pt x="714" y="902"/>
                    <a:pt x="881" y="1021"/>
                  </a:cubicBezTo>
                  <a:cubicBezTo>
                    <a:pt x="1211" y="1263"/>
                    <a:pt x="1643" y="1481"/>
                    <a:pt x="2109" y="1674"/>
                  </a:cubicBezTo>
                  <a:cubicBezTo>
                    <a:pt x="2344" y="1770"/>
                    <a:pt x="2586" y="1869"/>
                    <a:pt x="2823" y="1971"/>
                  </a:cubicBezTo>
                  <a:cubicBezTo>
                    <a:pt x="2946" y="2021"/>
                    <a:pt x="3065" y="2079"/>
                    <a:pt x="3181" y="2137"/>
                  </a:cubicBezTo>
                  <a:cubicBezTo>
                    <a:pt x="3296" y="2195"/>
                    <a:pt x="3412" y="2260"/>
                    <a:pt x="3517" y="2328"/>
                  </a:cubicBezTo>
                  <a:cubicBezTo>
                    <a:pt x="3732" y="2467"/>
                    <a:pt x="3912" y="2640"/>
                    <a:pt x="4018" y="2852"/>
                  </a:cubicBezTo>
                  <a:cubicBezTo>
                    <a:pt x="4126" y="3062"/>
                    <a:pt x="4153" y="3304"/>
                    <a:pt x="4068" y="3497"/>
                  </a:cubicBezTo>
                  <a:cubicBezTo>
                    <a:pt x="4048" y="3546"/>
                    <a:pt x="4021" y="3593"/>
                    <a:pt x="3987" y="3634"/>
                  </a:cubicBezTo>
                  <a:cubicBezTo>
                    <a:pt x="3956" y="3675"/>
                    <a:pt x="3922" y="3712"/>
                    <a:pt x="3881" y="3742"/>
                  </a:cubicBezTo>
                  <a:cubicBezTo>
                    <a:pt x="3840" y="3773"/>
                    <a:pt x="3800" y="3800"/>
                    <a:pt x="3755" y="3817"/>
                  </a:cubicBezTo>
                  <a:cubicBezTo>
                    <a:pt x="3708" y="3835"/>
                    <a:pt x="3660" y="3848"/>
                    <a:pt x="3616" y="3848"/>
                  </a:cubicBezTo>
                  <a:cubicBezTo>
                    <a:pt x="3609" y="3849"/>
                    <a:pt x="3601" y="3849"/>
                    <a:pt x="3594" y="3849"/>
                  </a:cubicBezTo>
                  <a:cubicBezTo>
                    <a:pt x="3556" y="3849"/>
                    <a:pt x="3517" y="3843"/>
                    <a:pt x="3480" y="3835"/>
                  </a:cubicBezTo>
                  <a:cubicBezTo>
                    <a:pt x="3435" y="3821"/>
                    <a:pt x="3391" y="3800"/>
                    <a:pt x="3351" y="3777"/>
                  </a:cubicBezTo>
                  <a:cubicBezTo>
                    <a:pt x="3275" y="3726"/>
                    <a:pt x="3211" y="3654"/>
                    <a:pt x="3181" y="3573"/>
                  </a:cubicBezTo>
                  <a:cubicBezTo>
                    <a:pt x="3170" y="3555"/>
                    <a:pt x="3167" y="3535"/>
                    <a:pt x="3164" y="3515"/>
                  </a:cubicBezTo>
                  <a:cubicBezTo>
                    <a:pt x="3160" y="3505"/>
                    <a:pt x="3160" y="3494"/>
                    <a:pt x="3160" y="3484"/>
                  </a:cubicBezTo>
                  <a:cubicBezTo>
                    <a:pt x="3157" y="3474"/>
                    <a:pt x="3157" y="3464"/>
                    <a:pt x="3157" y="3453"/>
                  </a:cubicBezTo>
                  <a:cubicBezTo>
                    <a:pt x="3157" y="3413"/>
                    <a:pt x="3164" y="3372"/>
                    <a:pt x="3177" y="3338"/>
                  </a:cubicBezTo>
                  <a:cubicBezTo>
                    <a:pt x="3191" y="3304"/>
                    <a:pt x="3211" y="3270"/>
                    <a:pt x="3235" y="3249"/>
                  </a:cubicBezTo>
                  <a:cubicBezTo>
                    <a:pt x="3259" y="3226"/>
                    <a:pt x="3286" y="3212"/>
                    <a:pt x="3320" y="3202"/>
                  </a:cubicBezTo>
                  <a:cubicBezTo>
                    <a:pt x="3344" y="3194"/>
                    <a:pt x="3368" y="3191"/>
                    <a:pt x="3391" y="3191"/>
                  </a:cubicBezTo>
                  <a:cubicBezTo>
                    <a:pt x="3433" y="3191"/>
                    <a:pt x="3473" y="3201"/>
                    <a:pt x="3507" y="3219"/>
                  </a:cubicBezTo>
                  <a:cubicBezTo>
                    <a:pt x="3534" y="3232"/>
                    <a:pt x="3558" y="3253"/>
                    <a:pt x="3575" y="3273"/>
                  </a:cubicBezTo>
                  <a:cubicBezTo>
                    <a:pt x="3592" y="3297"/>
                    <a:pt x="3606" y="3321"/>
                    <a:pt x="3613" y="3345"/>
                  </a:cubicBezTo>
                  <a:cubicBezTo>
                    <a:pt x="3633" y="3395"/>
                    <a:pt x="3633" y="3447"/>
                    <a:pt x="3627" y="3488"/>
                  </a:cubicBezTo>
                  <a:cubicBezTo>
                    <a:pt x="3622" y="3532"/>
                    <a:pt x="3606" y="3566"/>
                    <a:pt x="3592" y="3593"/>
                  </a:cubicBezTo>
                  <a:cubicBezTo>
                    <a:pt x="3578" y="3620"/>
                    <a:pt x="3561" y="3640"/>
                    <a:pt x="3551" y="3651"/>
                  </a:cubicBezTo>
                  <a:cubicBezTo>
                    <a:pt x="3538" y="3661"/>
                    <a:pt x="3531" y="3668"/>
                    <a:pt x="3531" y="3668"/>
                  </a:cubicBezTo>
                  <a:cubicBezTo>
                    <a:pt x="3531" y="3668"/>
                    <a:pt x="3541" y="3665"/>
                    <a:pt x="3551" y="3654"/>
                  </a:cubicBezTo>
                  <a:cubicBezTo>
                    <a:pt x="3565" y="3644"/>
                    <a:pt x="3586" y="3627"/>
                    <a:pt x="3606" y="3604"/>
                  </a:cubicBezTo>
                  <a:cubicBezTo>
                    <a:pt x="3627" y="3576"/>
                    <a:pt x="3647" y="3542"/>
                    <a:pt x="3660" y="3497"/>
                  </a:cubicBezTo>
                  <a:cubicBezTo>
                    <a:pt x="3674" y="3450"/>
                    <a:pt x="3684" y="3392"/>
                    <a:pt x="3671" y="3331"/>
                  </a:cubicBezTo>
                  <a:cubicBezTo>
                    <a:pt x="3663" y="3297"/>
                    <a:pt x="3650" y="3266"/>
                    <a:pt x="3630" y="3232"/>
                  </a:cubicBezTo>
                  <a:cubicBezTo>
                    <a:pt x="3609" y="3202"/>
                    <a:pt x="3582" y="3175"/>
                    <a:pt x="3548" y="3150"/>
                  </a:cubicBezTo>
                  <a:cubicBezTo>
                    <a:pt x="3497" y="3116"/>
                    <a:pt x="3428" y="3091"/>
                    <a:pt x="3355" y="3091"/>
                  </a:cubicBezTo>
                  <a:cubicBezTo>
                    <a:pt x="3335" y="3091"/>
                    <a:pt x="3316" y="3093"/>
                    <a:pt x="3296" y="3097"/>
                  </a:cubicBezTo>
                  <a:cubicBezTo>
                    <a:pt x="3249" y="3103"/>
                    <a:pt x="3198" y="3124"/>
                    <a:pt x="3157" y="3161"/>
                  </a:cubicBezTo>
                  <a:cubicBezTo>
                    <a:pt x="3116" y="3195"/>
                    <a:pt x="3085" y="3239"/>
                    <a:pt x="3062" y="3290"/>
                  </a:cubicBezTo>
                  <a:cubicBezTo>
                    <a:pt x="3021" y="3389"/>
                    <a:pt x="3014" y="3508"/>
                    <a:pt x="3051" y="3620"/>
                  </a:cubicBezTo>
                  <a:cubicBezTo>
                    <a:pt x="3085" y="3733"/>
                    <a:pt x="3160" y="3831"/>
                    <a:pt x="3255" y="3910"/>
                  </a:cubicBezTo>
                  <a:cubicBezTo>
                    <a:pt x="3303" y="3946"/>
                    <a:pt x="3361" y="3981"/>
                    <a:pt x="3418" y="4004"/>
                  </a:cubicBezTo>
                  <a:cubicBezTo>
                    <a:pt x="3480" y="4028"/>
                    <a:pt x="3548" y="4045"/>
                    <a:pt x="3616" y="4048"/>
                  </a:cubicBezTo>
                  <a:cubicBezTo>
                    <a:pt x="3688" y="4048"/>
                    <a:pt x="3755" y="4035"/>
                    <a:pt x="3823" y="4015"/>
                  </a:cubicBezTo>
                  <a:cubicBezTo>
                    <a:pt x="3892" y="3995"/>
                    <a:pt x="3953" y="3960"/>
                    <a:pt x="4010" y="3920"/>
                  </a:cubicBezTo>
                  <a:cubicBezTo>
                    <a:pt x="4068" y="3879"/>
                    <a:pt x="4123" y="3831"/>
                    <a:pt x="4167" y="3777"/>
                  </a:cubicBezTo>
                  <a:cubicBezTo>
                    <a:pt x="4211" y="3719"/>
                    <a:pt x="4252" y="3661"/>
                    <a:pt x="4283" y="3593"/>
                  </a:cubicBezTo>
                  <a:cubicBezTo>
                    <a:pt x="4313" y="3528"/>
                    <a:pt x="4337" y="3457"/>
                    <a:pt x="4351" y="3386"/>
                  </a:cubicBezTo>
                  <a:cubicBezTo>
                    <a:pt x="4365" y="3310"/>
                    <a:pt x="4368" y="3236"/>
                    <a:pt x="4361" y="3161"/>
                  </a:cubicBezTo>
                  <a:cubicBezTo>
                    <a:pt x="4354" y="3015"/>
                    <a:pt x="4310" y="2869"/>
                    <a:pt x="4245" y="2739"/>
                  </a:cubicBezTo>
                  <a:cubicBezTo>
                    <a:pt x="4181" y="2607"/>
                    <a:pt x="4092" y="2488"/>
                    <a:pt x="3990" y="2385"/>
                  </a:cubicBezTo>
                  <a:cubicBezTo>
                    <a:pt x="3888" y="2280"/>
                    <a:pt x="3776" y="2191"/>
                    <a:pt x="3657" y="2117"/>
                  </a:cubicBezTo>
                  <a:cubicBezTo>
                    <a:pt x="3534" y="2039"/>
                    <a:pt x="3412" y="1974"/>
                    <a:pt x="3289" y="1916"/>
                  </a:cubicBezTo>
                  <a:cubicBezTo>
                    <a:pt x="3164" y="1858"/>
                    <a:pt x="3041" y="1803"/>
                    <a:pt x="2915" y="1753"/>
                  </a:cubicBezTo>
                  <a:cubicBezTo>
                    <a:pt x="2670" y="1651"/>
                    <a:pt x="2426" y="1558"/>
                    <a:pt x="2190" y="1470"/>
                  </a:cubicBezTo>
                  <a:cubicBezTo>
                    <a:pt x="1956" y="1379"/>
                    <a:pt x="1732" y="1293"/>
                    <a:pt x="1524" y="1198"/>
                  </a:cubicBezTo>
                  <a:cubicBezTo>
                    <a:pt x="1316" y="1106"/>
                    <a:pt x="1126" y="1007"/>
                    <a:pt x="956" y="905"/>
                  </a:cubicBezTo>
                  <a:cubicBezTo>
                    <a:pt x="789" y="803"/>
                    <a:pt x="639" y="695"/>
                    <a:pt x="517" y="593"/>
                  </a:cubicBezTo>
                  <a:cubicBezTo>
                    <a:pt x="391" y="491"/>
                    <a:pt x="289" y="389"/>
                    <a:pt x="214" y="300"/>
                  </a:cubicBezTo>
                  <a:cubicBezTo>
                    <a:pt x="140" y="211"/>
                    <a:pt x="85" y="137"/>
                    <a:pt x="51" y="82"/>
                  </a:cubicBezTo>
                  <a:cubicBezTo>
                    <a:pt x="20" y="2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617019" y="1566518"/>
              <a:ext cx="95000" cy="164274"/>
            </a:xfrm>
            <a:custGeom>
              <a:avLst/>
              <a:gdLst/>
              <a:ahLst/>
              <a:cxnLst/>
              <a:rect l="l" t="t" r="r" b="b"/>
              <a:pathLst>
                <a:path w="2164" h="3742" extrusionOk="0">
                  <a:moveTo>
                    <a:pt x="0" y="0"/>
                  </a:moveTo>
                  <a:cubicBezTo>
                    <a:pt x="0" y="0"/>
                    <a:pt x="7" y="27"/>
                    <a:pt x="21" y="75"/>
                  </a:cubicBezTo>
                  <a:cubicBezTo>
                    <a:pt x="28" y="99"/>
                    <a:pt x="34" y="126"/>
                    <a:pt x="45" y="160"/>
                  </a:cubicBezTo>
                  <a:cubicBezTo>
                    <a:pt x="55" y="194"/>
                    <a:pt x="65" y="235"/>
                    <a:pt x="78" y="279"/>
                  </a:cubicBezTo>
                  <a:cubicBezTo>
                    <a:pt x="140" y="449"/>
                    <a:pt x="239" y="698"/>
                    <a:pt x="408" y="966"/>
                  </a:cubicBezTo>
                  <a:cubicBezTo>
                    <a:pt x="433" y="1000"/>
                    <a:pt x="453" y="1034"/>
                    <a:pt x="477" y="1068"/>
                  </a:cubicBezTo>
                  <a:cubicBezTo>
                    <a:pt x="501" y="1102"/>
                    <a:pt x="524" y="1136"/>
                    <a:pt x="548" y="1173"/>
                  </a:cubicBezTo>
                  <a:cubicBezTo>
                    <a:pt x="572" y="1208"/>
                    <a:pt x="596" y="1245"/>
                    <a:pt x="623" y="1279"/>
                  </a:cubicBezTo>
                  <a:cubicBezTo>
                    <a:pt x="647" y="1316"/>
                    <a:pt x="674" y="1351"/>
                    <a:pt x="701" y="1388"/>
                  </a:cubicBezTo>
                  <a:cubicBezTo>
                    <a:pt x="813" y="1531"/>
                    <a:pt x="936" y="1677"/>
                    <a:pt x="1069" y="1823"/>
                  </a:cubicBezTo>
                  <a:cubicBezTo>
                    <a:pt x="1198" y="1969"/>
                    <a:pt x="1334" y="2120"/>
                    <a:pt x="1470" y="2269"/>
                  </a:cubicBezTo>
                  <a:cubicBezTo>
                    <a:pt x="1603" y="2419"/>
                    <a:pt x="1728" y="2569"/>
                    <a:pt x="1807" y="2735"/>
                  </a:cubicBezTo>
                  <a:cubicBezTo>
                    <a:pt x="1827" y="2776"/>
                    <a:pt x="1848" y="2817"/>
                    <a:pt x="1857" y="2861"/>
                  </a:cubicBezTo>
                  <a:cubicBezTo>
                    <a:pt x="1865" y="2881"/>
                    <a:pt x="1871" y="2902"/>
                    <a:pt x="1875" y="2925"/>
                  </a:cubicBezTo>
                  <a:cubicBezTo>
                    <a:pt x="1878" y="2946"/>
                    <a:pt x="1885" y="2966"/>
                    <a:pt x="1885" y="2987"/>
                  </a:cubicBezTo>
                  <a:cubicBezTo>
                    <a:pt x="1892" y="3028"/>
                    <a:pt x="1888" y="3068"/>
                    <a:pt x="1885" y="3109"/>
                  </a:cubicBezTo>
                  <a:cubicBezTo>
                    <a:pt x="1878" y="3150"/>
                    <a:pt x="1871" y="3191"/>
                    <a:pt x="1854" y="3228"/>
                  </a:cubicBezTo>
                  <a:cubicBezTo>
                    <a:pt x="1827" y="3307"/>
                    <a:pt x="1780" y="3375"/>
                    <a:pt x="1725" y="3426"/>
                  </a:cubicBezTo>
                  <a:cubicBezTo>
                    <a:pt x="1698" y="3450"/>
                    <a:pt x="1667" y="3467"/>
                    <a:pt x="1633" y="3480"/>
                  </a:cubicBezTo>
                  <a:cubicBezTo>
                    <a:pt x="1626" y="3483"/>
                    <a:pt x="1620" y="3487"/>
                    <a:pt x="1609" y="3490"/>
                  </a:cubicBezTo>
                  <a:cubicBezTo>
                    <a:pt x="1603" y="3490"/>
                    <a:pt x="1592" y="3494"/>
                    <a:pt x="1586" y="3494"/>
                  </a:cubicBezTo>
                  <a:cubicBezTo>
                    <a:pt x="1568" y="3497"/>
                    <a:pt x="1551" y="3500"/>
                    <a:pt x="1535" y="3500"/>
                  </a:cubicBezTo>
                  <a:cubicBezTo>
                    <a:pt x="1533" y="3500"/>
                    <a:pt x="1530" y="3500"/>
                    <a:pt x="1528" y="3500"/>
                  </a:cubicBezTo>
                  <a:cubicBezTo>
                    <a:pt x="1387" y="3500"/>
                    <a:pt x="1230" y="3407"/>
                    <a:pt x="1127" y="3296"/>
                  </a:cubicBezTo>
                  <a:cubicBezTo>
                    <a:pt x="1099" y="3269"/>
                    <a:pt x="1079" y="3238"/>
                    <a:pt x="1058" y="3208"/>
                  </a:cubicBezTo>
                  <a:cubicBezTo>
                    <a:pt x="1038" y="3174"/>
                    <a:pt x="1025" y="3140"/>
                    <a:pt x="1014" y="3109"/>
                  </a:cubicBezTo>
                  <a:cubicBezTo>
                    <a:pt x="1008" y="3075"/>
                    <a:pt x="1000" y="3041"/>
                    <a:pt x="1000" y="3007"/>
                  </a:cubicBezTo>
                  <a:cubicBezTo>
                    <a:pt x="1000" y="2977"/>
                    <a:pt x="1004" y="2946"/>
                    <a:pt x="1014" y="2916"/>
                  </a:cubicBezTo>
                  <a:cubicBezTo>
                    <a:pt x="1058" y="2796"/>
                    <a:pt x="1160" y="2708"/>
                    <a:pt x="1256" y="2701"/>
                  </a:cubicBezTo>
                  <a:cubicBezTo>
                    <a:pt x="1265" y="2699"/>
                    <a:pt x="1275" y="2698"/>
                    <a:pt x="1284" y="2698"/>
                  </a:cubicBezTo>
                  <a:cubicBezTo>
                    <a:pt x="1367" y="2698"/>
                    <a:pt x="1436" y="2763"/>
                    <a:pt x="1466" y="2830"/>
                  </a:cubicBezTo>
                  <a:cubicBezTo>
                    <a:pt x="1487" y="2864"/>
                    <a:pt x="1494" y="2902"/>
                    <a:pt x="1497" y="2936"/>
                  </a:cubicBezTo>
                  <a:cubicBezTo>
                    <a:pt x="1501" y="2966"/>
                    <a:pt x="1490" y="2993"/>
                    <a:pt x="1484" y="3018"/>
                  </a:cubicBezTo>
                  <a:cubicBezTo>
                    <a:pt x="1474" y="3038"/>
                    <a:pt x="1463" y="3054"/>
                    <a:pt x="1457" y="3062"/>
                  </a:cubicBezTo>
                  <a:cubicBezTo>
                    <a:pt x="1446" y="3072"/>
                    <a:pt x="1443" y="3079"/>
                    <a:pt x="1443" y="3079"/>
                  </a:cubicBezTo>
                  <a:cubicBezTo>
                    <a:pt x="1443" y="3079"/>
                    <a:pt x="1446" y="3072"/>
                    <a:pt x="1457" y="3065"/>
                  </a:cubicBezTo>
                  <a:cubicBezTo>
                    <a:pt x="1470" y="3059"/>
                    <a:pt x="1484" y="3045"/>
                    <a:pt x="1501" y="3028"/>
                  </a:cubicBezTo>
                  <a:cubicBezTo>
                    <a:pt x="1504" y="3014"/>
                    <a:pt x="1515" y="3004"/>
                    <a:pt x="1521" y="2990"/>
                  </a:cubicBezTo>
                  <a:cubicBezTo>
                    <a:pt x="1524" y="2980"/>
                    <a:pt x="1528" y="2973"/>
                    <a:pt x="1531" y="2966"/>
                  </a:cubicBezTo>
                  <a:cubicBezTo>
                    <a:pt x="1535" y="2957"/>
                    <a:pt x="1535" y="2946"/>
                    <a:pt x="1538" y="2939"/>
                  </a:cubicBezTo>
                  <a:cubicBezTo>
                    <a:pt x="1545" y="2902"/>
                    <a:pt x="1545" y="2854"/>
                    <a:pt x="1535" y="2806"/>
                  </a:cubicBezTo>
                  <a:cubicBezTo>
                    <a:pt x="1521" y="2756"/>
                    <a:pt x="1497" y="2701"/>
                    <a:pt x="1449" y="2657"/>
                  </a:cubicBezTo>
                  <a:cubicBezTo>
                    <a:pt x="1439" y="2643"/>
                    <a:pt x="1426" y="2633"/>
                    <a:pt x="1412" y="2623"/>
                  </a:cubicBezTo>
                  <a:cubicBezTo>
                    <a:pt x="1395" y="2613"/>
                    <a:pt x="1381" y="2605"/>
                    <a:pt x="1364" y="2596"/>
                  </a:cubicBezTo>
                  <a:cubicBezTo>
                    <a:pt x="1347" y="2589"/>
                    <a:pt x="1327" y="2585"/>
                    <a:pt x="1310" y="2579"/>
                  </a:cubicBezTo>
                  <a:cubicBezTo>
                    <a:pt x="1290" y="2575"/>
                    <a:pt x="1273" y="2572"/>
                    <a:pt x="1252" y="2572"/>
                  </a:cubicBezTo>
                  <a:cubicBezTo>
                    <a:pt x="1212" y="2572"/>
                    <a:pt x="1171" y="2579"/>
                    <a:pt x="1133" y="2592"/>
                  </a:cubicBezTo>
                  <a:cubicBezTo>
                    <a:pt x="1096" y="2605"/>
                    <a:pt x="1055" y="2626"/>
                    <a:pt x="1021" y="2650"/>
                  </a:cubicBezTo>
                  <a:cubicBezTo>
                    <a:pt x="956" y="2701"/>
                    <a:pt x="898" y="2776"/>
                    <a:pt x="868" y="2864"/>
                  </a:cubicBezTo>
                  <a:cubicBezTo>
                    <a:pt x="854" y="2908"/>
                    <a:pt x="841" y="2957"/>
                    <a:pt x="841" y="3004"/>
                  </a:cubicBezTo>
                  <a:cubicBezTo>
                    <a:pt x="837" y="3051"/>
                    <a:pt x="841" y="3103"/>
                    <a:pt x="851" y="3150"/>
                  </a:cubicBezTo>
                  <a:cubicBezTo>
                    <a:pt x="874" y="3246"/>
                    <a:pt x="919" y="3337"/>
                    <a:pt x="980" y="3419"/>
                  </a:cubicBezTo>
                  <a:cubicBezTo>
                    <a:pt x="1038" y="3500"/>
                    <a:pt x="1116" y="3572"/>
                    <a:pt x="1204" y="3630"/>
                  </a:cubicBezTo>
                  <a:cubicBezTo>
                    <a:pt x="1293" y="3687"/>
                    <a:pt x="1402" y="3735"/>
                    <a:pt x="1531" y="3742"/>
                  </a:cubicBezTo>
                  <a:cubicBezTo>
                    <a:pt x="1562" y="3742"/>
                    <a:pt x="1592" y="3739"/>
                    <a:pt x="1623" y="3735"/>
                  </a:cubicBezTo>
                  <a:cubicBezTo>
                    <a:pt x="1640" y="3735"/>
                    <a:pt x="1657" y="3732"/>
                    <a:pt x="1670" y="3728"/>
                  </a:cubicBezTo>
                  <a:cubicBezTo>
                    <a:pt x="1688" y="3721"/>
                    <a:pt x="1705" y="3721"/>
                    <a:pt x="1719" y="3715"/>
                  </a:cubicBezTo>
                  <a:cubicBezTo>
                    <a:pt x="1780" y="3695"/>
                    <a:pt x="1837" y="3660"/>
                    <a:pt x="1888" y="3623"/>
                  </a:cubicBezTo>
                  <a:cubicBezTo>
                    <a:pt x="1936" y="3582"/>
                    <a:pt x="1980" y="3538"/>
                    <a:pt x="2014" y="3487"/>
                  </a:cubicBezTo>
                  <a:cubicBezTo>
                    <a:pt x="2035" y="3459"/>
                    <a:pt x="2048" y="3432"/>
                    <a:pt x="2062" y="3409"/>
                  </a:cubicBezTo>
                  <a:cubicBezTo>
                    <a:pt x="2075" y="3381"/>
                    <a:pt x="2093" y="3354"/>
                    <a:pt x="2102" y="3324"/>
                  </a:cubicBezTo>
                  <a:cubicBezTo>
                    <a:pt x="2127" y="3269"/>
                    <a:pt x="2140" y="3208"/>
                    <a:pt x="2151" y="3147"/>
                  </a:cubicBezTo>
                  <a:cubicBezTo>
                    <a:pt x="2160" y="3086"/>
                    <a:pt x="2164" y="3024"/>
                    <a:pt x="2157" y="2960"/>
                  </a:cubicBezTo>
                  <a:cubicBezTo>
                    <a:pt x="2154" y="2925"/>
                    <a:pt x="2147" y="2899"/>
                    <a:pt x="2143" y="2868"/>
                  </a:cubicBezTo>
                  <a:cubicBezTo>
                    <a:pt x="2137" y="2841"/>
                    <a:pt x="2130" y="2810"/>
                    <a:pt x="2123" y="2783"/>
                  </a:cubicBezTo>
                  <a:cubicBezTo>
                    <a:pt x="2106" y="2725"/>
                    <a:pt x="2082" y="2671"/>
                    <a:pt x="2058" y="2616"/>
                  </a:cubicBezTo>
                  <a:cubicBezTo>
                    <a:pt x="1956" y="2405"/>
                    <a:pt x="1810" y="2238"/>
                    <a:pt x="1667" y="2085"/>
                  </a:cubicBezTo>
                  <a:cubicBezTo>
                    <a:pt x="1528" y="1932"/>
                    <a:pt x="1385" y="1789"/>
                    <a:pt x="1245" y="1654"/>
                  </a:cubicBezTo>
                  <a:cubicBezTo>
                    <a:pt x="1110" y="1514"/>
                    <a:pt x="977" y="1385"/>
                    <a:pt x="854" y="1255"/>
                  </a:cubicBezTo>
                  <a:cubicBezTo>
                    <a:pt x="732" y="1129"/>
                    <a:pt x="617" y="1007"/>
                    <a:pt x="521" y="888"/>
                  </a:cubicBezTo>
                  <a:cubicBezTo>
                    <a:pt x="327" y="650"/>
                    <a:pt x="191" y="429"/>
                    <a:pt x="113" y="266"/>
                  </a:cubicBezTo>
                  <a:cubicBezTo>
                    <a:pt x="92" y="225"/>
                    <a:pt x="75" y="187"/>
                    <a:pt x="58" y="156"/>
                  </a:cubicBezTo>
                  <a:cubicBezTo>
                    <a:pt x="48" y="123"/>
                    <a:pt x="38" y="95"/>
                    <a:pt x="28" y="71"/>
                  </a:cubicBezTo>
                  <a:cubicBezTo>
                    <a:pt x="11" y="24"/>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602400" y="1694927"/>
              <a:ext cx="48861" cy="101321"/>
            </a:xfrm>
            <a:custGeom>
              <a:avLst/>
              <a:gdLst/>
              <a:ahLst/>
              <a:cxnLst/>
              <a:rect l="l" t="t" r="r" b="b"/>
              <a:pathLst>
                <a:path w="1113" h="2308" extrusionOk="0">
                  <a:moveTo>
                    <a:pt x="409" y="1723"/>
                  </a:moveTo>
                  <a:lnTo>
                    <a:pt x="409" y="1723"/>
                  </a:lnTo>
                  <a:cubicBezTo>
                    <a:pt x="408" y="1724"/>
                    <a:pt x="408" y="1724"/>
                    <a:pt x="408" y="1725"/>
                  </a:cubicBezTo>
                  <a:lnTo>
                    <a:pt x="408" y="1725"/>
                  </a:lnTo>
                  <a:cubicBezTo>
                    <a:pt x="408" y="1724"/>
                    <a:pt x="408" y="1724"/>
                    <a:pt x="409" y="1723"/>
                  </a:cubicBezTo>
                  <a:close/>
                  <a:moveTo>
                    <a:pt x="408" y="1725"/>
                  </a:moveTo>
                  <a:lnTo>
                    <a:pt x="408" y="1725"/>
                  </a:lnTo>
                  <a:cubicBezTo>
                    <a:pt x="408" y="1725"/>
                    <a:pt x="408" y="1726"/>
                    <a:pt x="408" y="1726"/>
                  </a:cubicBezTo>
                  <a:cubicBezTo>
                    <a:pt x="408" y="1725"/>
                    <a:pt x="408" y="1725"/>
                    <a:pt x="408" y="1725"/>
                  </a:cubicBezTo>
                  <a:close/>
                  <a:moveTo>
                    <a:pt x="861" y="0"/>
                  </a:moveTo>
                  <a:cubicBezTo>
                    <a:pt x="861" y="1"/>
                    <a:pt x="851" y="11"/>
                    <a:pt x="834" y="35"/>
                  </a:cubicBezTo>
                  <a:cubicBezTo>
                    <a:pt x="816" y="55"/>
                    <a:pt x="793" y="89"/>
                    <a:pt x="762" y="134"/>
                  </a:cubicBezTo>
                  <a:cubicBezTo>
                    <a:pt x="711" y="225"/>
                    <a:pt x="643" y="374"/>
                    <a:pt x="629" y="562"/>
                  </a:cubicBezTo>
                  <a:cubicBezTo>
                    <a:pt x="619" y="749"/>
                    <a:pt x="639" y="970"/>
                    <a:pt x="708" y="1195"/>
                  </a:cubicBezTo>
                  <a:cubicBezTo>
                    <a:pt x="738" y="1303"/>
                    <a:pt x="776" y="1412"/>
                    <a:pt x="796" y="1511"/>
                  </a:cubicBezTo>
                  <a:cubicBezTo>
                    <a:pt x="816" y="1613"/>
                    <a:pt x="820" y="1705"/>
                    <a:pt x="793" y="1779"/>
                  </a:cubicBezTo>
                  <a:cubicBezTo>
                    <a:pt x="769" y="1851"/>
                    <a:pt x="714" y="1919"/>
                    <a:pt x="643" y="1960"/>
                  </a:cubicBezTo>
                  <a:cubicBezTo>
                    <a:pt x="581" y="1998"/>
                    <a:pt x="512" y="2016"/>
                    <a:pt x="446" y="2016"/>
                  </a:cubicBezTo>
                  <a:cubicBezTo>
                    <a:pt x="435" y="2016"/>
                    <a:pt x="425" y="2015"/>
                    <a:pt x="415" y="2015"/>
                  </a:cubicBezTo>
                  <a:cubicBezTo>
                    <a:pt x="378" y="2011"/>
                    <a:pt x="340" y="2001"/>
                    <a:pt x="309" y="1987"/>
                  </a:cubicBezTo>
                  <a:cubicBezTo>
                    <a:pt x="279" y="1974"/>
                    <a:pt x="251" y="1953"/>
                    <a:pt x="235" y="1930"/>
                  </a:cubicBezTo>
                  <a:cubicBezTo>
                    <a:pt x="215" y="1905"/>
                    <a:pt x="204" y="1872"/>
                    <a:pt x="198" y="1834"/>
                  </a:cubicBezTo>
                  <a:cubicBezTo>
                    <a:pt x="190" y="1797"/>
                    <a:pt x="190" y="1756"/>
                    <a:pt x="194" y="1721"/>
                  </a:cubicBezTo>
                  <a:cubicBezTo>
                    <a:pt x="201" y="1688"/>
                    <a:pt x="211" y="1660"/>
                    <a:pt x="225" y="1633"/>
                  </a:cubicBezTo>
                  <a:cubicBezTo>
                    <a:pt x="235" y="1613"/>
                    <a:pt x="256" y="1596"/>
                    <a:pt x="279" y="1583"/>
                  </a:cubicBezTo>
                  <a:cubicBezTo>
                    <a:pt x="296" y="1572"/>
                    <a:pt x="315" y="1568"/>
                    <a:pt x="333" y="1568"/>
                  </a:cubicBezTo>
                  <a:cubicBezTo>
                    <a:pt x="357" y="1568"/>
                    <a:pt x="379" y="1577"/>
                    <a:pt x="391" y="1592"/>
                  </a:cubicBezTo>
                  <a:cubicBezTo>
                    <a:pt x="422" y="1619"/>
                    <a:pt x="429" y="1660"/>
                    <a:pt x="425" y="1688"/>
                  </a:cubicBezTo>
                  <a:cubicBezTo>
                    <a:pt x="420" y="1706"/>
                    <a:pt x="411" y="1718"/>
                    <a:pt x="409" y="1723"/>
                  </a:cubicBezTo>
                  <a:lnTo>
                    <a:pt x="409" y="1723"/>
                  </a:lnTo>
                  <a:cubicBezTo>
                    <a:pt x="412" y="1719"/>
                    <a:pt x="426" y="1713"/>
                    <a:pt x="443" y="1695"/>
                  </a:cubicBezTo>
                  <a:cubicBezTo>
                    <a:pt x="460" y="1671"/>
                    <a:pt x="476" y="1619"/>
                    <a:pt x="452" y="1558"/>
                  </a:cubicBezTo>
                  <a:cubicBezTo>
                    <a:pt x="446" y="1542"/>
                    <a:pt x="439" y="1528"/>
                    <a:pt x="422" y="1511"/>
                  </a:cubicBezTo>
                  <a:cubicBezTo>
                    <a:pt x="419" y="1508"/>
                    <a:pt x="415" y="1504"/>
                    <a:pt x="411" y="1501"/>
                  </a:cubicBezTo>
                  <a:lnTo>
                    <a:pt x="402" y="1494"/>
                  </a:lnTo>
                  <a:cubicBezTo>
                    <a:pt x="398" y="1490"/>
                    <a:pt x="391" y="1487"/>
                    <a:pt x="388" y="1484"/>
                  </a:cubicBezTo>
                  <a:cubicBezTo>
                    <a:pt x="385" y="1481"/>
                    <a:pt x="378" y="1481"/>
                    <a:pt x="374" y="1477"/>
                  </a:cubicBezTo>
                  <a:cubicBezTo>
                    <a:pt x="346" y="1465"/>
                    <a:pt x="316" y="1459"/>
                    <a:pt x="285" y="1459"/>
                  </a:cubicBezTo>
                  <a:cubicBezTo>
                    <a:pt x="270" y="1459"/>
                    <a:pt x="256" y="1460"/>
                    <a:pt x="242" y="1463"/>
                  </a:cubicBezTo>
                  <a:cubicBezTo>
                    <a:pt x="194" y="1473"/>
                    <a:pt x="146" y="1501"/>
                    <a:pt x="109" y="1542"/>
                  </a:cubicBezTo>
                  <a:cubicBezTo>
                    <a:pt x="68" y="1579"/>
                    <a:pt x="41" y="1630"/>
                    <a:pt x="27" y="1681"/>
                  </a:cubicBezTo>
                  <a:cubicBezTo>
                    <a:pt x="11" y="1732"/>
                    <a:pt x="3" y="1787"/>
                    <a:pt x="0" y="1844"/>
                  </a:cubicBezTo>
                  <a:cubicBezTo>
                    <a:pt x="0" y="1899"/>
                    <a:pt x="3" y="1966"/>
                    <a:pt x="34" y="2035"/>
                  </a:cubicBezTo>
                  <a:cubicBezTo>
                    <a:pt x="61" y="2103"/>
                    <a:pt x="109" y="2161"/>
                    <a:pt x="167" y="2202"/>
                  </a:cubicBezTo>
                  <a:cubicBezTo>
                    <a:pt x="225" y="2246"/>
                    <a:pt x="292" y="2277"/>
                    <a:pt x="364" y="2293"/>
                  </a:cubicBezTo>
                  <a:cubicBezTo>
                    <a:pt x="405" y="2302"/>
                    <a:pt x="446" y="2307"/>
                    <a:pt x="487" y="2307"/>
                  </a:cubicBezTo>
                  <a:cubicBezTo>
                    <a:pt x="595" y="2307"/>
                    <a:pt x="703" y="2276"/>
                    <a:pt x="796" y="2222"/>
                  </a:cubicBezTo>
                  <a:cubicBezTo>
                    <a:pt x="925" y="2150"/>
                    <a:pt x="1034" y="2028"/>
                    <a:pt x="1085" y="1872"/>
                  </a:cubicBezTo>
                  <a:cubicBezTo>
                    <a:pt x="1105" y="1793"/>
                    <a:pt x="1113" y="1718"/>
                    <a:pt x="1105" y="1644"/>
                  </a:cubicBezTo>
                  <a:cubicBezTo>
                    <a:pt x="1102" y="1572"/>
                    <a:pt x="1088" y="1504"/>
                    <a:pt x="1068" y="1443"/>
                  </a:cubicBezTo>
                  <a:cubicBezTo>
                    <a:pt x="1031" y="1317"/>
                    <a:pt x="980" y="1211"/>
                    <a:pt x="939" y="1113"/>
                  </a:cubicBezTo>
                  <a:cubicBezTo>
                    <a:pt x="857" y="919"/>
                    <a:pt x="796" y="729"/>
                    <a:pt x="779" y="562"/>
                  </a:cubicBezTo>
                  <a:cubicBezTo>
                    <a:pt x="776" y="517"/>
                    <a:pt x="772" y="476"/>
                    <a:pt x="772" y="440"/>
                  </a:cubicBezTo>
                  <a:cubicBezTo>
                    <a:pt x="769" y="419"/>
                    <a:pt x="769" y="402"/>
                    <a:pt x="769" y="385"/>
                  </a:cubicBezTo>
                  <a:cubicBezTo>
                    <a:pt x="769" y="365"/>
                    <a:pt x="769" y="347"/>
                    <a:pt x="772" y="330"/>
                  </a:cubicBezTo>
                  <a:cubicBezTo>
                    <a:pt x="772" y="313"/>
                    <a:pt x="772" y="297"/>
                    <a:pt x="776" y="280"/>
                  </a:cubicBezTo>
                  <a:cubicBezTo>
                    <a:pt x="779" y="263"/>
                    <a:pt x="779" y="249"/>
                    <a:pt x="782" y="232"/>
                  </a:cubicBezTo>
                  <a:cubicBezTo>
                    <a:pt x="786" y="201"/>
                    <a:pt x="796" y="174"/>
                    <a:pt x="799" y="150"/>
                  </a:cubicBezTo>
                  <a:cubicBezTo>
                    <a:pt x="813" y="103"/>
                    <a:pt x="830" y="65"/>
                    <a:pt x="840" y="38"/>
                  </a:cubicBezTo>
                  <a:cubicBezTo>
                    <a:pt x="854" y="14"/>
                    <a:pt x="861" y="1"/>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355677" y="921222"/>
              <a:ext cx="249879" cy="268097"/>
            </a:xfrm>
            <a:custGeom>
              <a:avLst/>
              <a:gdLst/>
              <a:ahLst/>
              <a:cxnLst/>
              <a:rect l="l" t="t" r="r" b="b"/>
              <a:pathLst>
                <a:path w="5692" h="6107" extrusionOk="0">
                  <a:moveTo>
                    <a:pt x="1" y="1"/>
                  </a:moveTo>
                  <a:cubicBezTo>
                    <a:pt x="1" y="1"/>
                    <a:pt x="7" y="34"/>
                    <a:pt x="18" y="99"/>
                  </a:cubicBezTo>
                  <a:cubicBezTo>
                    <a:pt x="21" y="116"/>
                    <a:pt x="24" y="136"/>
                    <a:pt x="28" y="157"/>
                  </a:cubicBezTo>
                  <a:cubicBezTo>
                    <a:pt x="31" y="174"/>
                    <a:pt x="34" y="198"/>
                    <a:pt x="42" y="221"/>
                  </a:cubicBezTo>
                  <a:cubicBezTo>
                    <a:pt x="45" y="246"/>
                    <a:pt x="51" y="269"/>
                    <a:pt x="55" y="300"/>
                  </a:cubicBezTo>
                  <a:cubicBezTo>
                    <a:pt x="62" y="327"/>
                    <a:pt x="72" y="354"/>
                    <a:pt x="79" y="384"/>
                  </a:cubicBezTo>
                  <a:cubicBezTo>
                    <a:pt x="113" y="504"/>
                    <a:pt x="164" y="650"/>
                    <a:pt x="235" y="810"/>
                  </a:cubicBezTo>
                  <a:cubicBezTo>
                    <a:pt x="307" y="973"/>
                    <a:pt x="406" y="1150"/>
                    <a:pt x="538" y="1323"/>
                  </a:cubicBezTo>
                  <a:cubicBezTo>
                    <a:pt x="671" y="1500"/>
                    <a:pt x="830" y="1678"/>
                    <a:pt x="1024" y="1841"/>
                  </a:cubicBezTo>
                  <a:cubicBezTo>
                    <a:pt x="1051" y="1861"/>
                    <a:pt x="1075" y="1882"/>
                    <a:pt x="1100" y="1902"/>
                  </a:cubicBezTo>
                  <a:cubicBezTo>
                    <a:pt x="1127" y="1923"/>
                    <a:pt x="1150" y="1940"/>
                    <a:pt x="1177" y="1960"/>
                  </a:cubicBezTo>
                  <a:lnTo>
                    <a:pt x="1218" y="1990"/>
                  </a:lnTo>
                  <a:lnTo>
                    <a:pt x="1259" y="2017"/>
                  </a:lnTo>
                  <a:cubicBezTo>
                    <a:pt x="1287" y="2034"/>
                    <a:pt x="1313" y="2055"/>
                    <a:pt x="1345" y="2072"/>
                  </a:cubicBezTo>
                  <a:cubicBezTo>
                    <a:pt x="1456" y="2144"/>
                    <a:pt x="1576" y="2208"/>
                    <a:pt x="1701" y="2262"/>
                  </a:cubicBezTo>
                  <a:cubicBezTo>
                    <a:pt x="1953" y="2381"/>
                    <a:pt x="2218" y="2470"/>
                    <a:pt x="2483" y="2559"/>
                  </a:cubicBezTo>
                  <a:cubicBezTo>
                    <a:pt x="2749" y="2647"/>
                    <a:pt x="3014" y="2732"/>
                    <a:pt x="3276" y="2834"/>
                  </a:cubicBezTo>
                  <a:cubicBezTo>
                    <a:pt x="3406" y="2882"/>
                    <a:pt x="3532" y="2936"/>
                    <a:pt x="3661" y="2990"/>
                  </a:cubicBezTo>
                  <a:cubicBezTo>
                    <a:pt x="3783" y="3048"/>
                    <a:pt x="3909" y="3106"/>
                    <a:pt x="4025" y="3171"/>
                  </a:cubicBezTo>
                  <a:cubicBezTo>
                    <a:pt x="4086" y="3205"/>
                    <a:pt x="4144" y="3239"/>
                    <a:pt x="4202" y="3273"/>
                  </a:cubicBezTo>
                  <a:cubicBezTo>
                    <a:pt x="4256" y="3310"/>
                    <a:pt x="4314" y="3344"/>
                    <a:pt x="4368" y="3381"/>
                  </a:cubicBezTo>
                  <a:cubicBezTo>
                    <a:pt x="4395" y="3402"/>
                    <a:pt x="4422" y="3419"/>
                    <a:pt x="4450" y="3439"/>
                  </a:cubicBezTo>
                  <a:cubicBezTo>
                    <a:pt x="4477" y="3457"/>
                    <a:pt x="4501" y="3477"/>
                    <a:pt x="4528" y="3497"/>
                  </a:cubicBezTo>
                  <a:cubicBezTo>
                    <a:pt x="4579" y="3535"/>
                    <a:pt x="4626" y="3579"/>
                    <a:pt x="4678" y="3617"/>
                  </a:cubicBezTo>
                  <a:cubicBezTo>
                    <a:pt x="4871" y="3786"/>
                    <a:pt x="5035" y="3967"/>
                    <a:pt x="5168" y="4160"/>
                  </a:cubicBezTo>
                  <a:cubicBezTo>
                    <a:pt x="5297" y="4355"/>
                    <a:pt x="5399" y="4552"/>
                    <a:pt x="5463" y="4749"/>
                  </a:cubicBezTo>
                  <a:cubicBezTo>
                    <a:pt x="5529" y="4943"/>
                    <a:pt x="5565" y="5130"/>
                    <a:pt x="5576" y="5300"/>
                  </a:cubicBezTo>
                  <a:cubicBezTo>
                    <a:pt x="5586" y="5467"/>
                    <a:pt x="5582" y="5617"/>
                    <a:pt x="5556" y="5736"/>
                  </a:cubicBezTo>
                  <a:cubicBezTo>
                    <a:pt x="5549" y="5766"/>
                    <a:pt x="5545" y="5797"/>
                    <a:pt x="5538" y="5821"/>
                  </a:cubicBezTo>
                  <a:cubicBezTo>
                    <a:pt x="5532" y="5848"/>
                    <a:pt x="5525" y="5875"/>
                    <a:pt x="5521" y="5895"/>
                  </a:cubicBezTo>
                  <a:cubicBezTo>
                    <a:pt x="5515" y="5920"/>
                    <a:pt x="5508" y="5940"/>
                    <a:pt x="5501" y="5961"/>
                  </a:cubicBezTo>
                  <a:cubicBezTo>
                    <a:pt x="5494" y="5981"/>
                    <a:pt x="5488" y="5997"/>
                    <a:pt x="5484" y="6011"/>
                  </a:cubicBezTo>
                  <a:cubicBezTo>
                    <a:pt x="5457" y="6076"/>
                    <a:pt x="5447" y="6107"/>
                    <a:pt x="5447" y="6107"/>
                  </a:cubicBezTo>
                  <a:cubicBezTo>
                    <a:pt x="5447" y="6107"/>
                    <a:pt x="5460" y="6076"/>
                    <a:pt x="5494" y="6018"/>
                  </a:cubicBezTo>
                  <a:cubicBezTo>
                    <a:pt x="5501" y="6001"/>
                    <a:pt x="5508" y="5987"/>
                    <a:pt x="5518" y="5967"/>
                  </a:cubicBezTo>
                  <a:cubicBezTo>
                    <a:pt x="5529" y="5950"/>
                    <a:pt x="5535" y="5929"/>
                    <a:pt x="5545" y="5906"/>
                  </a:cubicBezTo>
                  <a:cubicBezTo>
                    <a:pt x="5556" y="5882"/>
                    <a:pt x="5565" y="5858"/>
                    <a:pt x="5576" y="5834"/>
                  </a:cubicBezTo>
                  <a:cubicBezTo>
                    <a:pt x="5586" y="5807"/>
                    <a:pt x="5593" y="5777"/>
                    <a:pt x="5603" y="5749"/>
                  </a:cubicBezTo>
                  <a:cubicBezTo>
                    <a:pt x="5640" y="5627"/>
                    <a:pt x="5671" y="5477"/>
                    <a:pt x="5681" y="5297"/>
                  </a:cubicBezTo>
                  <a:cubicBezTo>
                    <a:pt x="5692" y="5120"/>
                    <a:pt x="5678" y="4916"/>
                    <a:pt x="5623" y="4702"/>
                  </a:cubicBezTo>
                  <a:cubicBezTo>
                    <a:pt x="5569" y="4491"/>
                    <a:pt x="5484" y="4262"/>
                    <a:pt x="5358" y="4042"/>
                  </a:cubicBezTo>
                  <a:cubicBezTo>
                    <a:pt x="5229" y="3821"/>
                    <a:pt x="5059" y="3606"/>
                    <a:pt x="4855" y="3419"/>
                  </a:cubicBezTo>
                  <a:cubicBezTo>
                    <a:pt x="4654" y="3229"/>
                    <a:pt x="4419" y="3062"/>
                    <a:pt x="4171" y="2915"/>
                  </a:cubicBezTo>
                  <a:cubicBezTo>
                    <a:pt x="4048" y="2841"/>
                    <a:pt x="3919" y="2777"/>
                    <a:pt x="3790" y="2711"/>
                  </a:cubicBezTo>
                  <a:cubicBezTo>
                    <a:pt x="3657" y="2650"/>
                    <a:pt x="3524" y="2589"/>
                    <a:pt x="3392" y="2538"/>
                  </a:cubicBezTo>
                  <a:cubicBezTo>
                    <a:pt x="3123" y="2430"/>
                    <a:pt x="2848" y="2341"/>
                    <a:pt x="2579" y="2259"/>
                  </a:cubicBezTo>
                  <a:cubicBezTo>
                    <a:pt x="2314" y="2177"/>
                    <a:pt x="2055" y="2096"/>
                    <a:pt x="1817" y="2001"/>
                  </a:cubicBezTo>
                  <a:cubicBezTo>
                    <a:pt x="1698" y="1950"/>
                    <a:pt x="1585" y="1899"/>
                    <a:pt x="1477" y="1841"/>
                  </a:cubicBezTo>
                  <a:cubicBezTo>
                    <a:pt x="1450" y="1824"/>
                    <a:pt x="1422" y="1810"/>
                    <a:pt x="1398" y="1797"/>
                  </a:cubicBezTo>
                  <a:lnTo>
                    <a:pt x="1358" y="1772"/>
                  </a:lnTo>
                  <a:lnTo>
                    <a:pt x="1320" y="1749"/>
                  </a:lnTo>
                  <a:cubicBezTo>
                    <a:pt x="1296" y="1732"/>
                    <a:pt x="1269" y="1718"/>
                    <a:pt x="1246" y="1701"/>
                  </a:cubicBezTo>
                  <a:cubicBezTo>
                    <a:pt x="1218" y="1684"/>
                    <a:pt x="1198" y="1667"/>
                    <a:pt x="1171" y="1650"/>
                  </a:cubicBezTo>
                  <a:cubicBezTo>
                    <a:pt x="980" y="1518"/>
                    <a:pt x="814" y="1364"/>
                    <a:pt x="678" y="1211"/>
                  </a:cubicBezTo>
                  <a:cubicBezTo>
                    <a:pt x="541" y="1055"/>
                    <a:pt x="429" y="902"/>
                    <a:pt x="340" y="756"/>
                  </a:cubicBezTo>
                  <a:cubicBezTo>
                    <a:pt x="249" y="613"/>
                    <a:pt x="181" y="480"/>
                    <a:pt x="136" y="364"/>
                  </a:cubicBezTo>
                  <a:cubicBezTo>
                    <a:pt x="123" y="337"/>
                    <a:pt x="109" y="310"/>
                    <a:pt x="100" y="282"/>
                  </a:cubicBezTo>
                  <a:cubicBezTo>
                    <a:pt x="89" y="259"/>
                    <a:pt x="82" y="235"/>
                    <a:pt x="72" y="211"/>
                  </a:cubicBezTo>
                  <a:cubicBezTo>
                    <a:pt x="65" y="191"/>
                    <a:pt x="55" y="167"/>
                    <a:pt x="48" y="150"/>
                  </a:cubicBezTo>
                  <a:cubicBezTo>
                    <a:pt x="45" y="130"/>
                    <a:pt x="38" y="113"/>
                    <a:pt x="31" y="95"/>
                  </a:cubicBezTo>
                  <a:cubicBezTo>
                    <a:pt x="14" y="3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392422" y="915515"/>
              <a:ext cx="66508" cy="79064"/>
            </a:xfrm>
            <a:custGeom>
              <a:avLst/>
              <a:gdLst/>
              <a:ahLst/>
              <a:cxnLst/>
              <a:rect l="l" t="t" r="r" b="b"/>
              <a:pathLst>
                <a:path w="1515" h="1801" extrusionOk="0">
                  <a:moveTo>
                    <a:pt x="7" y="1"/>
                  </a:moveTo>
                  <a:cubicBezTo>
                    <a:pt x="7" y="1"/>
                    <a:pt x="4" y="45"/>
                    <a:pt x="1" y="117"/>
                  </a:cubicBezTo>
                  <a:cubicBezTo>
                    <a:pt x="4" y="151"/>
                    <a:pt x="4" y="195"/>
                    <a:pt x="7" y="246"/>
                  </a:cubicBezTo>
                  <a:cubicBezTo>
                    <a:pt x="10" y="294"/>
                    <a:pt x="18" y="351"/>
                    <a:pt x="34" y="409"/>
                  </a:cubicBezTo>
                  <a:cubicBezTo>
                    <a:pt x="68" y="522"/>
                    <a:pt x="95" y="665"/>
                    <a:pt x="164" y="797"/>
                  </a:cubicBezTo>
                  <a:cubicBezTo>
                    <a:pt x="181" y="831"/>
                    <a:pt x="197" y="866"/>
                    <a:pt x="214" y="899"/>
                  </a:cubicBezTo>
                  <a:cubicBezTo>
                    <a:pt x="232" y="933"/>
                    <a:pt x="252" y="968"/>
                    <a:pt x="272" y="1001"/>
                  </a:cubicBezTo>
                  <a:cubicBezTo>
                    <a:pt x="316" y="1066"/>
                    <a:pt x="365" y="1131"/>
                    <a:pt x="412" y="1195"/>
                  </a:cubicBezTo>
                  <a:cubicBezTo>
                    <a:pt x="463" y="1253"/>
                    <a:pt x="524" y="1307"/>
                    <a:pt x="582" y="1362"/>
                  </a:cubicBezTo>
                  <a:cubicBezTo>
                    <a:pt x="643" y="1413"/>
                    <a:pt x="698" y="1467"/>
                    <a:pt x="766" y="1501"/>
                  </a:cubicBezTo>
                  <a:cubicBezTo>
                    <a:pt x="885" y="1590"/>
                    <a:pt x="1014" y="1662"/>
                    <a:pt x="1123" y="1715"/>
                  </a:cubicBezTo>
                  <a:cubicBezTo>
                    <a:pt x="1235" y="1770"/>
                    <a:pt x="1340" y="1787"/>
                    <a:pt x="1406" y="1797"/>
                  </a:cubicBezTo>
                  <a:cubicBezTo>
                    <a:pt x="1422" y="1797"/>
                    <a:pt x="1439" y="1797"/>
                    <a:pt x="1453" y="1800"/>
                  </a:cubicBezTo>
                  <a:lnTo>
                    <a:pt x="1514" y="1800"/>
                  </a:lnTo>
                  <a:cubicBezTo>
                    <a:pt x="1514" y="1800"/>
                    <a:pt x="1504" y="1797"/>
                    <a:pt x="1487" y="1790"/>
                  </a:cubicBezTo>
                  <a:cubicBezTo>
                    <a:pt x="1480" y="1787"/>
                    <a:pt x="1470" y="1784"/>
                    <a:pt x="1459" y="1777"/>
                  </a:cubicBezTo>
                  <a:cubicBezTo>
                    <a:pt x="1446" y="1770"/>
                    <a:pt x="1433" y="1764"/>
                    <a:pt x="1419" y="1756"/>
                  </a:cubicBezTo>
                  <a:cubicBezTo>
                    <a:pt x="1361" y="1726"/>
                    <a:pt x="1290" y="1665"/>
                    <a:pt x="1218" y="1583"/>
                  </a:cubicBezTo>
                  <a:cubicBezTo>
                    <a:pt x="1140" y="1508"/>
                    <a:pt x="1075" y="1396"/>
                    <a:pt x="1001" y="1280"/>
                  </a:cubicBezTo>
                  <a:cubicBezTo>
                    <a:pt x="990" y="1263"/>
                    <a:pt x="980" y="1249"/>
                    <a:pt x="973" y="1233"/>
                  </a:cubicBezTo>
                  <a:cubicBezTo>
                    <a:pt x="966" y="1216"/>
                    <a:pt x="957" y="1202"/>
                    <a:pt x="946" y="1185"/>
                  </a:cubicBezTo>
                  <a:cubicBezTo>
                    <a:pt x="929" y="1158"/>
                    <a:pt x="908" y="1127"/>
                    <a:pt x="888" y="1097"/>
                  </a:cubicBezTo>
                  <a:cubicBezTo>
                    <a:pt x="850" y="1039"/>
                    <a:pt x="814" y="974"/>
                    <a:pt x="773" y="916"/>
                  </a:cubicBezTo>
                  <a:cubicBezTo>
                    <a:pt x="752" y="886"/>
                    <a:pt x="732" y="858"/>
                    <a:pt x="708" y="831"/>
                  </a:cubicBezTo>
                  <a:cubicBezTo>
                    <a:pt x="687" y="800"/>
                    <a:pt x="671" y="770"/>
                    <a:pt x="646" y="743"/>
                  </a:cubicBezTo>
                  <a:cubicBezTo>
                    <a:pt x="626" y="715"/>
                    <a:pt x="605" y="688"/>
                    <a:pt x="582" y="661"/>
                  </a:cubicBezTo>
                  <a:cubicBezTo>
                    <a:pt x="561" y="634"/>
                    <a:pt x="541" y="607"/>
                    <a:pt x="517" y="580"/>
                  </a:cubicBezTo>
                  <a:cubicBezTo>
                    <a:pt x="439" y="474"/>
                    <a:pt x="344" y="379"/>
                    <a:pt x="276" y="290"/>
                  </a:cubicBezTo>
                  <a:cubicBezTo>
                    <a:pt x="211" y="202"/>
                    <a:pt x="133" y="134"/>
                    <a:pt x="89" y="79"/>
                  </a:cubicBezTo>
                  <a:cubicBezTo>
                    <a:pt x="34" y="32"/>
                    <a:pt x="7" y="1"/>
                    <a:pt x="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p:nvPr/>
          </p:nvSpPr>
          <p:spPr>
            <a:xfrm>
              <a:off x="462883" y="965298"/>
              <a:ext cx="35471" cy="36744"/>
            </a:xfrm>
            <a:custGeom>
              <a:avLst/>
              <a:gdLst/>
              <a:ahLst/>
              <a:cxnLst/>
              <a:rect l="l" t="t" r="r" b="b"/>
              <a:pathLst>
                <a:path w="808" h="837" extrusionOk="0">
                  <a:moveTo>
                    <a:pt x="49" y="0"/>
                  </a:moveTo>
                  <a:cubicBezTo>
                    <a:pt x="49" y="0"/>
                    <a:pt x="41" y="24"/>
                    <a:pt x="25" y="65"/>
                  </a:cubicBezTo>
                  <a:cubicBezTo>
                    <a:pt x="25" y="82"/>
                    <a:pt x="18" y="109"/>
                    <a:pt x="11" y="136"/>
                  </a:cubicBezTo>
                  <a:cubicBezTo>
                    <a:pt x="8" y="150"/>
                    <a:pt x="5" y="167"/>
                    <a:pt x="5" y="181"/>
                  </a:cubicBezTo>
                  <a:cubicBezTo>
                    <a:pt x="1" y="197"/>
                    <a:pt x="1" y="211"/>
                    <a:pt x="5" y="228"/>
                  </a:cubicBezTo>
                  <a:cubicBezTo>
                    <a:pt x="11" y="289"/>
                    <a:pt x="11" y="371"/>
                    <a:pt x="38" y="446"/>
                  </a:cubicBezTo>
                  <a:cubicBezTo>
                    <a:pt x="45" y="466"/>
                    <a:pt x="52" y="483"/>
                    <a:pt x="62" y="503"/>
                  </a:cubicBezTo>
                  <a:cubicBezTo>
                    <a:pt x="69" y="520"/>
                    <a:pt x="79" y="537"/>
                    <a:pt x="93" y="554"/>
                  </a:cubicBezTo>
                  <a:cubicBezTo>
                    <a:pt x="113" y="589"/>
                    <a:pt x="140" y="619"/>
                    <a:pt x="168" y="653"/>
                  </a:cubicBezTo>
                  <a:cubicBezTo>
                    <a:pt x="198" y="680"/>
                    <a:pt x="225" y="707"/>
                    <a:pt x="259" y="732"/>
                  </a:cubicBezTo>
                  <a:cubicBezTo>
                    <a:pt x="294" y="755"/>
                    <a:pt x="331" y="776"/>
                    <a:pt x="368" y="789"/>
                  </a:cubicBezTo>
                  <a:cubicBezTo>
                    <a:pt x="440" y="820"/>
                    <a:pt x="521" y="826"/>
                    <a:pt x="586" y="834"/>
                  </a:cubicBezTo>
                  <a:cubicBezTo>
                    <a:pt x="595" y="836"/>
                    <a:pt x="605" y="836"/>
                    <a:pt x="615" y="836"/>
                  </a:cubicBezTo>
                  <a:cubicBezTo>
                    <a:pt x="637" y="836"/>
                    <a:pt x="659" y="832"/>
                    <a:pt x="678" y="830"/>
                  </a:cubicBezTo>
                  <a:cubicBezTo>
                    <a:pt x="705" y="826"/>
                    <a:pt x="729" y="823"/>
                    <a:pt x="749" y="823"/>
                  </a:cubicBezTo>
                  <a:cubicBezTo>
                    <a:pt x="787" y="817"/>
                    <a:pt x="807" y="817"/>
                    <a:pt x="807" y="817"/>
                  </a:cubicBezTo>
                  <a:cubicBezTo>
                    <a:pt x="807" y="817"/>
                    <a:pt x="797" y="799"/>
                    <a:pt x="780" y="762"/>
                  </a:cubicBezTo>
                  <a:cubicBezTo>
                    <a:pt x="760" y="735"/>
                    <a:pt x="743" y="677"/>
                    <a:pt x="719" y="622"/>
                  </a:cubicBezTo>
                  <a:cubicBezTo>
                    <a:pt x="691" y="575"/>
                    <a:pt x="671" y="507"/>
                    <a:pt x="641" y="456"/>
                  </a:cubicBezTo>
                  <a:cubicBezTo>
                    <a:pt x="627" y="429"/>
                    <a:pt x="610" y="401"/>
                    <a:pt x="592" y="377"/>
                  </a:cubicBezTo>
                  <a:cubicBezTo>
                    <a:pt x="576" y="354"/>
                    <a:pt x="556" y="330"/>
                    <a:pt x="539" y="306"/>
                  </a:cubicBezTo>
                  <a:cubicBezTo>
                    <a:pt x="518" y="286"/>
                    <a:pt x="495" y="265"/>
                    <a:pt x="474" y="245"/>
                  </a:cubicBezTo>
                  <a:cubicBezTo>
                    <a:pt x="463" y="234"/>
                    <a:pt x="450" y="225"/>
                    <a:pt x="440" y="214"/>
                  </a:cubicBezTo>
                  <a:cubicBezTo>
                    <a:pt x="426" y="204"/>
                    <a:pt x="416" y="197"/>
                    <a:pt x="402" y="190"/>
                  </a:cubicBezTo>
                  <a:cubicBezTo>
                    <a:pt x="355" y="153"/>
                    <a:pt x="286" y="129"/>
                    <a:pt x="242" y="99"/>
                  </a:cubicBezTo>
                  <a:cubicBezTo>
                    <a:pt x="201" y="65"/>
                    <a:pt x="137" y="51"/>
                    <a:pt x="110" y="27"/>
                  </a:cubicBezTo>
                  <a:cubicBezTo>
                    <a:pt x="69" y="13"/>
                    <a:pt x="4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8"/>
            <p:cNvSpPr/>
            <p:nvPr/>
          </p:nvSpPr>
          <p:spPr>
            <a:xfrm>
              <a:off x="847894" y="362806"/>
              <a:ext cx="111594" cy="47719"/>
            </a:xfrm>
            <a:custGeom>
              <a:avLst/>
              <a:gdLst/>
              <a:ahLst/>
              <a:cxnLst/>
              <a:rect l="l" t="t" r="r" b="b"/>
              <a:pathLst>
                <a:path w="2542" h="1087" extrusionOk="0">
                  <a:moveTo>
                    <a:pt x="1040" y="0"/>
                  </a:moveTo>
                  <a:cubicBezTo>
                    <a:pt x="997" y="0"/>
                    <a:pt x="954" y="2"/>
                    <a:pt x="912" y="5"/>
                  </a:cubicBezTo>
                  <a:cubicBezTo>
                    <a:pt x="820" y="12"/>
                    <a:pt x="735" y="26"/>
                    <a:pt x="654" y="42"/>
                  </a:cubicBezTo>
                  <a:cubicBezTo>
                    <a:pt x="616" y="53"/>
                    <a:pt x="575" y="59"/>
                    <a:pt x="538" y="70"/>
                  </a:cubicBezTo>
                  <a:cubicBezTo>
                    <a:pt x="501" y="76"/>
                    <a:pt x="467" y="87"/>
                    <a:pt x="432" y="97"/>
                  </a:cubicBezTo>
                  <a:cubicBezTo>
                    <a:pt x="297" y="131"/>
                    <a:pt x="191" y="189"/>
                    <a:pt x="116" y="216"/>
                  </a:cubicBezTo>
                  <a:cubicBezTo>
                    <a:pt x="44" y="253"/>
                    <a:pt x="0" y="274"/>
                    <a:pt x="0" y="274"/>
                  </a:cubicBezTo>
                  <a:cubicBezTo>
                    <a:pt x="0" y="274"/>
                    <a:pt x="14" y="271"/>
                    <a:pt x="35" y="271"/>
                  </a:cubicBezTo>
                  <a:lnTo>
                    <a:pt x="126" y="271"/>
                  </a:lnTo>
                  <a:cubicBezTo>
                    <a:pt x="136" y="270"/>
                    <a:pt x="146" y="270"/>
                    <a:pt x="156" y="270"/>
                  </a:cubicBezTo>
                  <a:cubicBezTo>
                    <a:pt x="233" y="270"/>
                    <a:pt x="336" y="282"/>
                    <a:pt x="449" y="294"/>
                  </a:cubicBezTo>
                  <a:cubicBezTo>
                    <a:pt x="514" y="301"/>
                    <a:pt x="586" y="311"/>
                    <a:pt x="657" y="324"/>
                  </a:cubicBezTo>
                  <a:cubicBezTo>
                    <a:pt x="732" y="342"/>
                    <a:pt x="807" y="359"/>
                    <a:pt x="881" y="379"/>
                  </a:cubicBezTo>
                  <a:cubicBezTo>
                    <a:pt x="1035" y="417"/>
                    <a:pt x="1195" y="461"/>
                    <a:pt x="1347" y="519"/>
                  </a:cubicBezTo>
                  <a:lnTo>
                    <a:pt x="1405" y="539"/>
                  </a:lnTo>
                  <a:lnTo>
                    <a:pt x="1460" y="560"/>
                  </a:lnTo>
                  <a:cubicBezTo>
                    <a:pt x="1501" y="573"/>
                    <a:pt x="1534" y="590"/>
                    <a:pt x="1572" y="604"/>
                  </a:cubicBezTo>
                  <a:cubicBezTo>
                    <a:pt x="1647" y="634"/>
                    <a:pt x="1721" y="658"/>
                    <a:pt x="1790" y="685"/>
                  </a:cubicBezTo>
                  <a:cubicBezTo>
                    <a:pt x="1858" y="716"/>
                    <a:pt x="1925" y="740"/>
                    <a:pt x="1991" y="767"/>
                  </a:cubicBezTo>
                  <a:cubicBezTo>
                    <a:pt x="2055" y="791"/>
                    <a:pt x="2117" y="814"/>
                    <a:pt x="2170" y="845"/>
                  </a:cubicBezTo>
                  <a:cubicBezTo>
                    <a:pt x="2222" y="879"/>
                    <a:pt x="2272" y="903"/>
                    <a:pt x="2321" y="930"/>
                  </a:cubicBezTo>
                  <a:cubicBezTo>
                    <a:pt x="2344" y="940"/>
                    <a:pt x="2365" y="954"/>
                    <a:pt x="2385" y="968"/>
                  </a:cubicBezTo>
                  <a:cubicBezTo>
                    <a:pt x="2406" y="981"/>
                    <a:pt x="2423" y="991"/>
                    <a:pt x="2440" y="1005"/>
                  </a:cubicBezTo>
                  <a:cubicBezTo>
                    <a:pt x="2473" y="1029"/>
                    <a:pt x="2501" y="1049"/>
                    <a:pt x="2514" y="1062"/>
                  </a:cubicBezTo>
                  <a:cubicBezTo>
                    <a:pt x="2531" y="1076"/>
                    <a:pt x="2542" y="1087"/>
                    <a:pt x="2542" y="1087"/>
                  </a:cubicBezTo>
                  <a:cubicBezTo>
                    <a:pt x="2542" y="1087"/>
                    <a:pt x="2542" y="1073"/>
                    <a:pt x="2538" y="1049"/>
                  </a:cubicBezTo>
                  <a:cubicBezTo>
                    <a:pt x="2538" y="1029"/>
                    <a:pt x="2535" y="995"/>
                    <a:pt x="2528" y="951"/>
                  </a:cubicBezTo>
                  <a:cubicBezTo>
                    <a:pt x="2525" y="930"/>
                    <a:pt x="2517" y="907"/>
                    <a:pt x="2511" y="879"/>
                  </a:cubicBezTo>
                  <a:cubicBezTo>
                    <a:pt x="2504" y="855"/>
                    <a:pt x="2494" y="825"/>
                    <a:pt x="2484" y="797"/>
                  </a:cubicBezTo>
                  <a:cubicBezTo>
                    <a:pt x="2463" y="736"/>
                    <a:pt x="2429" y="671"/>
                    <a:pt x="2385" y="613"/>
                  </a:cubicBezTo>
                  <a:cubicBezTo>
                    <a:pt x="2338" y="552"/>
                    <a:pt x="2286" y="488"/>
                    <a:pt x="2225" y="426"/>
                  </a:cubicBezTo>
                  <a:cubicBezTo>
                    <a:pt x="2164" y="365"/>
                    <a:pt x="2093" y="307"/>
                    <a:pt x="2011" y="260"/>
                  </a:cubicBezTo>
                  <a:cubicBezTo>
                    <a:pt x="1933" y="209"/>
                    <a:pt x="1848" y="164"/>
                    <a:pt x="1759" y="131"/>
                  </a:cubicBezTo>
                  <a:cubicBezTo>
                    <a:pt x="1712" y="114"/>
                    <a:pt x="1667" y="97"/>
                    <a:pt x="1619" y="83"/>
                  </a:cubicBezTo>
                  <a:lnTo>
                    <a:pt x="1548" y="62"/>
                  </a:lnTo>
                  <a:lnTo>
                    <a:pt x="1481" y="46"/>
                  </a:lnTo>
                  <a:cubicBezTo>
                    <a:pt x="1331" y="17"/>
                    <a:pt x="1183"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962300" y="364606"/>
              <a:ext cx="76606" cy="85956"/>
            </a:xfrm>
            <a:custGeom>
              <a:avLst/>
              <a:gdLst/>
              <a:ahLst/>
              <a:cxnLst/>
              <a:rect l="l" t="t" r="r" b="b"/>
              <a:pathLst>
                <a:path w="1745" h="1958" extrusionOk="0">
                  <a:moveTo>
                    <a:pt x="0" y="1"/>
                  </a:moveTo>
                  <a:cubicBezTo>
                    <a:pt x="0" y="1"/>
                    <a:pt x="10" y="5"/>
                    <a:pt x="27" y="18"/>
                  </a:cubicBezTo>
                  <a:cubicBezTo>
                    <a:pt x="48" y="29"/>
                    <a:pt x="71" y="42"/>
                    <a:pt x="102" y="66"/>
                  </a:cubicBezTo>
                  <a:cubicBezTo>
                    <a:pt x="167" y="107"/>
                    <a:pt x="252" y="181"/>
                    <a:pt x="354" y="257"/>
                  </a:cubicBezTo>
                  <a:cubicBezTo>
                    <a:pt x="401" y="297"/>
                    <a:pt x="456" y="341"/>
                    <a:pt x="507" y="393"/>
                  </a:cubicBezTo>
                  <a:cubicBezTo>
                    <a:pt x="561" y="440"/>
                    <a:pt x="613" y="495"/>
                    <a:pt x="667" y="546"/>
                  </a:cubicBezTo>
                  <a:cubicBezTo>
                    <a:pt x="721" y="597"/>
                    <a:pt x="776" y="651"/>
                    <a:pt x="830" y="706"/>
                  </a:cubicBezTo>
                  <a:cubicBezTo>
                    <a:pt x="881" y="760"/>
                    <a:pt x="932" y="817"/>
                    <a:pt x="980" y="875"/>
                  </a:cubicBezTo>
                  <a:cubicBezTo>
                    <a:pt x="1034" y="933"/>
                    <a:pt x="1082" y="988"/>
                    <a:pt x="1126" y="1049"/>
                  </a:cubicBezTo>
                  <a:cubicBezTo>
                    <a:pt x="1170" y="1107"/>
                    <a:pt x="1214" y="1164"/>
                    <a:pt x="1255" y="1222"/>
                  </a:cubicBezTo>
                  <a:cubicBezTo>
                    <a:pt x="1330" y="1342"/>
                    <a:pt x="1415" y="1454"/>
                    <a:pt x="1463" y="1563"/>
                  </a:cubicBezTo>
                  <a:cubicBezTo>
                    <a:pt x="1476" y="1590"/>
                    <a:pt x="1490" y="1617"/>
                    <a:pt x="1500" y="1641"/>
                  </a:cubicBezTo>
                  <a:cubicBezTo>
                    <a:pt x="1514" y="1668"/>
                    <a:pt x="1528" y="1692"/>
                    <a:pt x="1538" y="1715"/>
                  </a:cubicBezTo>
                  <a:cubicBezTo>
                    <a:pt x="1548" y="1740"/>
                    <a:pt x="1561" y="1760"/>
                    <a:pt x="1572" y="1784"/>
                  </a:cubicBezTo>
                  <a:cubicBezTo>
                    <a:pt x="1582" y="1804"/>
                    <a:pt x="1589" y="1822"/>
                    <a:pt x="1592" y="1842"/>
                  </a:cubicBezTo>
                  <a:cubicBezTo>
                    <a:pt x="1609" y="1875"/>
                    <a:pt x="1619" y="1906"/>
                    <a:pt x="1626" y="1927"/>
                  </a:cubicBezTo>
                  <a:cubicBezTo>
                    <a:pt x="1633" y="1947"/>
                    <a:pt x="1636" y="1957"/>
                    <a:pt x="1636" y="1957"/>
                  </a:cubicBezTo>
                  <a:cubicBezTo>
                    <a:pt x="1636" y="1957"/>
                    <a:pt x="1643" y="1947"/>
                    <a:pt x="1650" y="1927"/>
                  </a:cubicBezTo>
                  <a:cubicBezTo>
                    <a:pt x="1660" y="1910"/>
                    <a:pt x="1674" y="1879"/>
                    <a:pt x="1687" y="1838"/>
                  </a:cubicBezTo>
                  <a:cubicBezTo>
                    <a:pt x="1698" y="1801"/>
                    <a:pt x="1715" y="1753"/>
                    <a:pt x="1728" y="1695"/>
                  </a:cubicBezTo>
                  <a:cubicBezTo>
                    <a:pt x="1732" y="1668"/>
                    <a:pt x="1738" y="1634"/>
                    <a:pt x="1742" y="1604"/>
                  </a:cubicBezTo>
                  <a:cubicBezTo>
                    <a:pt x="1745" y="1569"/>
                    <a:pt x="1745" y="1536"/>
                    <a:pt x="1742" y="1502"/>
                  </a:cubicBezTo>
                  <a:cubicBezTo>
                    <a:pt x="1735" y="1359"/>
                    <a:pt x="1718" y="1185"/>
                    <a:pt x="1646" y="1018"/>
                  </a:cubicBezTo>
                  <a:cubicBezTo>
                    <a:pt x="1613" y="933"/>
                    <a:pt x="1569" y="852"/>
                    <a:pt x="1517" y="773"/>
                  </a:cubicBezTo>
                  <a:cubicBezTo>
                    <a:pt x="1463" y="692"/>
                    <a:pt x="1401" y="617"/>
                    <a:pt x="1337" y="546"/>
                  </a:cubicBezTo>
                  <a:cubicBezTo>
                    <a:pt x="1269" y="481"/>
                    <a:pt x="1194" y="420"/>
                    <a:pt x="1120" y="365"/>
                  </a:cubicBezTo>
                  <a:cubicBezTo>
                    <a:pt x="1045" y="311"/>
                    <a:pt x="966" y="260"/>
                    <a:pt x="888" y="222"/>
                  </a:cubicBezTo>
                  <a:cubicBezTo>
                    <a:pt x="809" y="185"/>
                    <a:pt x="732" y="154"/>
                    <a:pt x="657" y="131"/>
                  </a:cubicBezTo>
                  <a:cubicBezTo>
                    <a:pt x="582" y="107"/>
                    <a:pt x="511" y="87"/>
                    <a:pt x="442" y="70"/>
                  </a:cubicBezTo>
                  <a:cubicBezTo>
                    <a:pt x="313" y="35"/>
                    <a:pt x="197" y="29"/>
                    <a:pt x="123" y="18"/>
                  </a:cubicBezTo>
                  <a:cubicBezTo>
                    <a:pt x="44" y="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1045316" y="380630"/>
              <a:ext cx="51583" cy="74103"/>
            </a:xfrm>
            <a:custGeom>
              <a:avLst/>
              <a:gdLst/>
              <a:ahLst/>
              <a:cxnLst/>
              <a:rect l="l" t="t" r="r" b="b"/>
              <a:pathLst>
                <a:path w="1175" h="1688" extrusionOk="0">
                  <a:moveTo>
                    <a:pt x="0" y="0"/>
                  </a:moveTo>
                  <a:cubicBezTo>
                    <a:pt x="0" y="0"/>
                    <a:pt x="25" y="24"/>
                    <a:pt x="65" y="69"/>
                  </a:cubicBezTo>
                  <a:cubicBezTo>
                    <a:pt x="75" y="78"/>
                    <a:pt x="86" y="89"/>
                    <a:pt x="99" y="102"/>
                  </a:cubicBezTo>
                  <a:cubicBezTo>
                    <a:pt x="110" y="119"/>
                    <a:pt x="123" y="133"/>
                    <a:pt x="133" y="150"/>
                  </a:cubicBezTo>
                  <a:cubicBezTo>
                    <a:pt x="147" y="163"/>
                    <a:pt x="160" y="181"/>
                    <a:pt x="174" y="198"/>
                  </a:cubicBezTo>
                  <a:cubicBezTo>
                    <a:pt x="188" y="218"/>
                    <a:pt x="201" y="235"/>
                    <a:pt x="218" y="256"/>
                  </a:cubicBezTo>
                  <a:cubicBezTo>
                    <a:pt x="232" y="273"/>
                    <a:pt x="249" y="293"/>
                    <a:pt x="262" y="317"/>
                  </a:cubicBezTo>
                  <a:cubicBezTo>
                    <a:pt x="276" y="337"/>
                    <a:pt x="290" y="361"/>
                    <a:pt x="303" y="385"/>
                  </a:cubicBezTo>
                  <a:cubicBezTo>
                    <a:pt x="334" y="429"/>
                    <a:pt x="354" y="487"/>
                    <a:pt x="385" y="531"/>
                  </a:cubicBezTo>
                  <a:cubicBezTo>
                    <a:pt x="416" y="582"/>
                    <a:pt x="446" y="630"/>
                    <a:pt x="474" y="681"/>
                  </a:cubicBezTo>
                  <a:cubicBezTo>
                    <a:pt x="504" y="728"/>
                    <a:pt x="531" y="783"/>
                    <a:pt x="562" y="830"/>
                  </a:cubicBezTo>
                  <a:cubicBezTo>
                    <a:pt x="623" y="929"/>
                    <a:pt x="678" y="1031"/>
                    <a:pt x="735" y="1126"/>
                  </a:cubicBezTo>
                  <a:cubicBezTo>
                    <a:pt x="783" y="1225"/>
                    <a:pt x="861" y="1310"/>
                    <a:pt x="898" y="1395"/>
                  </a:cubicBezTo>
                  <a:cubicBezTo>
                    <a:pt x="909" y="1416"/>
                    <a:pt x="923" y="1436"/>
                    <a:pt x="936" y="1452"/>
                  </a:cubicBezTo>
                  <a:cubicBezTo>
                    <a:pt x="946" y="1473"/>
                    <a:pt x="956" y="1490"/>
                    <a:pt x="970" y="1510"/>
                  </a:cubicBezTo>
                  <a:cubicBezTo>
                    <a:pt x="980" y="1528"/>
                    <a:pt x="994" y="1545"/>
                    <a:pt x="1004" y="1559"/>
                  </a:cubicBezTo>
                  <a:cubicBezTo>
                    <a:pt x="1014" y="1575"/>
                    <a:pt x="1021" y="1589"/>
                    <a:pt x="1028" y="1603"/>
                  </a:cubicBezTo>
                  <a:cubicBezTo>
                    <a:pt x="1061" y="1657"/>
                    <a:pt x="1079" y="1688"/>
                    <a:pt x="1079" y="1688"/>
                  </a:cubicBezTo>
                  <a:cubicBezTo>
                    <a:pt x="1079" y="1688"/>
                    <a:pt x="1092" y="1653"/>
                    <a:pt x="1119" y="1595"/>
                  </a:cubicBezTo>
                  <a:cubicBezTo>
                    <a:pt x="1123" y="1579"/>
                    <a:pt x="1130" y="1562"/>
                    <a:pt x="1133" y="1545"/>
                  </a:cubicBezTo>
                  <a:cubicBezTo>
                    <a:pt x="1140" y="1524"/>
                    <a:pt x="1143" y="1504"/>
                    <a:pt x="1150" y="1483"/>
                  </a:cubicBezTo>
                  <a:cubicBezTo>
                    <a:pt x="1157" y="1460"/>
                    <a:pt x="1164" y="1436"/>
                    <a:pt x="1168" y="1412"/>
                  </a:cubicBezTo>
                  <a:cubicBezTo>
                    <a:pt x="1171" y="1388"/>
                    <a:pt x="1174" y="1361"/>
                    <a:pt x="1174" y="1334"/>
                  </a:cubicBezTo>
                  <a:lnTo>
                    <a:pt x="1174" y="1248"/>
                  </a:lnTo>
                  <a:lnTo>
                    <a:pt x="1174" y="1157"/>
                  </a:lnTo>
                  <a:cubicBezTo>
                    <a:pt x="1174" y="1126"/>
                    <a:pt x="1171" y="1092"/>
                    <a:pt x="1164" y="1061"/>
                  </a:cubicBezTo>
                  <a:cubicBezTo>
                    <a:pt x="1160" y="1028"/>
                    <a:pt x="1154" y="994"/>
                    <a:pt x="1143" y="963"/>
                  </a:cubicBezTo>
                  <a:cubicBezTo>
                    <a:pt x="1110" y="827"/>
                    <a:pt x="1038" y="697"/>
                    <a:pt x="963" y="575"/>
                  </a:cubicBezTo>
                  <a:cubicBezTo>
                    <a:pt x="919" y="518"/>
                    <a:pt x="875" y="456"/>
                    <a:pt x="824" y="408"/>
                  </a:cubicBezTo>
                  <a:cubicBezTo>
                    <a:pt x="772" y="354"/>
                    <a:pt x="719" y="310"/>
                    <a:pt x="664" y="269"/>
                  </a:cubicBezTo>
                  <a:cubicBezTo>
                    <a:pt x="640" y="245"/>
                    <a:pt x="609" y="232"/>
                    <a:pt x="579" y="215"/>
                  </a:cubicBezTo>
                  <a:cubicBezTo>
                    <a:pt x="551" y="198"/>
                    <a:pt x="524" y="181"/>
                    <a:pt x="494" y="171"/>
                  </a:cubicBezTo>
                  <a:cubicBezTo>
                    <a:pt x="466" y="157"/>
                    <a:pt x="439" y="143"/>
                    <a:pt x="412" y="130"/>
                  </a:cubicBezTo>
                  <a:cubicBezTo>
                    <a:pt x="385" y="119"/>
                    <a:pt x="361" y="109"/>
                    <a:pt x="334" y="99"/>
                  </a:cubicBezTo>
                  <a:cubicBezTo>
                    <a:pt x="310" y="85"/>
                    <a:pt x="286" y="78"/>
                    <a:pt x="265" y="69"/>
                  </a:cubicBezTo>
                  <a:cubicBezTo>
                    <a:pt x="242" y="61"/>
                    <a:pt x="218" y="55"/>
                    <a:pt x="198" y="52"/>
                  </a:cubicBezTo>
                  <a:cubicBezTo>
                    <a:pt x="177" y="44"/>
                    <a:pt x="157" y="38"/>
                    <a:pt x="140" y="34"/>
                  </a:cubicBezTo>
                  <a:cubicBezTo>
                    <a:pt x="123" y="28"/>
                    <a:pt x="106" y="24"/>
                    <a:pt x="92" y="20"/>
                  </a:cubicBezTo>
                  <a:cubicBezTo>
                    <a:pt x="31" y="1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520832" y="776789"/>
              <a:ext cx="49036" cy="57860"/>
            </a:xfrm>
            <a:custGeom>
              <a:avLst/>
              <a:gdLst/>
              <a:ahLst/>
              <a:cxnLst/>
              <a:rect l="l" t="t" r="r" b="b"/>
              <a:pathLst>
                <a:path w="1117" h="1318" extrusionOk="0">
                  <a:moveTo>
                    <a:pt x="32" y="1"/>
                  </a:moveTo>
                  <a:cubicBezTo>
                    <a:pt x="32" y="1"/>
                    <a:pt x="28" y="32"/>
                    <a:pt x="18" y="86"/>
                  </a:cubicBezTo>
                  <a:cubicBezTo>
                    <a:pt x="15" y="113"/>
                    <a:pt x="11" y="148"/>
                    <a:pt x="4" y="184"/>
                  </a:cubicBezTo>
                  <a:cubicBezTo>
                    <a:pt x="4" y="201"/>
                    <a:pt x="1" y="225"/>
                    <a:pt x="1" y="246"/>
                  </a:cubicBezTo>
                  <a:cubicBezTo>
                    <a:pt x="1" y="266"/>
                    <a:pt x="1" y="290"/>
                    <a:pt x="4" y="311"/>
                  </a:cubicBezTo>
                  <a:cubicBezTo>
                    <a:pt x="7" y="358"/>
                    <a:pt x="15" y="409"/>
                    <a:pt x="18" y="460"/>
                  </a:cubicBezTo>
                  <a:cubicBezTo>
                    <a:pt x="21" y="487"/>
                    <a:pt x="24" y="515"/>
                    <a:pt x="32" y="545"/>
                  </a:cubicBezTo>
                  <a:cubicBezTo>
                    <a:pt x="35" y="572"/>
                    <a:pt x="42" y="600"/>
                    <a:pt x="52" y="627"/>
                  </a:cubicBezTo>
                  <a:cubicBezTo>
                    <a:pt x="86" y="739"/>
                    <a:pt x="147" y="848"/>
                    <a:pt x="215" y="950"/>
                  </a:cubicBezTo>
                  <a:cubicBezTo>
                    <a:pt x="297" y="1042"/>
                    <a:pt x="382" y="1134"/>
                    <a:pt x="484" y="1192"/>
                  </a:cubicBezTo>
                  <a:cubicBezTo>
                    <a:pt x="531" y="1222"/>
                    <a:pt x="583" y="1246"/>
                    <a:pt x="637" y="1260"/>
                  </a:cubicBezTo>
                  <a:cubicBezTo>
                    <a:pt x="691" y="1277"/>
                    <a:pt x="739" y="1291"/>
                    <a:pt x="783" y="1304"/>
                  </a:cubicBezTo>
                  <a:cubicBezTo>
                    <a:pt x="828" y="1317"/>
                    <a:pt x="875" y="1317"/>
                    <a:pt x="916" y="1317"/>
                  </a:cubicBezTo>
                  <a:cubicBezTo>
                    <a:pt x="957" y="1314"/>
                    <a:pt x="994" y="1314"/>
                    <a:pt x="1021" y="1314"/>
                  </a:cubicBezTo>
                  <a:cubicBezTo>
                    <a:pt x="1082" y="1304"/>
                    <a:pt x="1117" y="1300"/>
                    <a:pt x="1117" y="1300"/>
                  </a:cubicBezTo>
                  <a:cubicBezTo>
                    <a:pt x="1117" y="1300"/>
                    <a:pt x="1100" y="1270"/>
                    <a:pt x="1079" y="1212"/>
                  </a:cubicBezTo>
                  <a:cubicBezTo>
                    <a:pt x="1062" y="1192"/>
                    <a:pt x="1048" y="1157"/>
                    <a:pt x="1035" y="1123"/>
                  </a:cubicBezTo>
                  <a:cubicBezTo>
                    <a:pt x="1028" y="1107"/>
                    <a:pt x="1018" y="1086"/>
                    <a:pt x="1011" y="1069"/>
                  </a:cubicBezTo>
                  <a:cubicBezTo>
                    <a:pt x="1001" y="1052"/>
                    <a:pt x="994" y="1032"/>
                    <a:pt x="980" y="1018"/>
                  </a:cubicBezTo>
                  <a:cubicBezTo>
                    <a:pt x="957" y="984"/>
                    <a:pt x="936" y="944"/>
                    <a:pt x="916" y="903"/>
                  </a:cubicBezTo>
                  <a:lnTo>
                    <a:pt x="885" y="842"/>
                  </a:lnTo>
                  <a:cubicBezTo>
                    <a:pt x="875" y="821"/>
                    <a:pt x="861" y="804"/>
                    <a:pt x="848" y="784"/>
                  </a:cubicBezTo>
                  <a:cubicBezTo>
                    <a:pt x="797" y="708"/>
                    <a:pt x="732" y="641"/>
                    <a:pt x="671" y="569"/>
                  </a:cubicBezTo>
                  <a:cubicBezTo>
                    <a:pt x="603" y="504"/>
                    <a:pt x="535" y="437"/>
                    <a:pt x="460" y="375"/>
                  </a:cubicBezTo>
                  <a:cubicBezTo>
                    <a:pt x="392" y="311"/>
                    <a:pt x="304" y="259"/>
                    <a:pt x="249" y="201"/>
                  </a:cubicBezTo>
                  <a:cubicBezTo>
                    <a:pt x="191" y="144"/>
                    <a:pt x="123" y="99"/>
                    <a:pt x="89" y="62"/>
                  </a:cubicBezTo>
                  <a:cubicBezTo>
                    <a:pt x="48" y="25"/>
                    <a:pt x="32" y="1"/>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518154" y="830743"/>
              <a:ext cx="30774" cy="42846"/>
            </a:xfrm>
            <a:custGeom>
              <a:avLst/>
              <a:gdLst/>
              <a:ahLst/>
              <a:cxnLst/>
              <a:rect l="l" t="t" r="r" b="b"/>
              <a:pathLst>
                <a:path w="701" h="976" extrusionOk="0">
                  <a:moveTo>
                    <a:pt x="18" y="0"/>
                  </a:moveTo>
                  <a:cubicBezTo>
                    <a:pt x="18" y="0"/>
                    <a:pt x="18" y="21"/>
                    <a:pt x="11" y="54"/>
                  </a:cubicBezTo>
                  <a:cubicBezTo>
                    <a:pt x="11" y="75"/>
                    <a:pt x="7" y="95"/>
                    <a:pt x="7" y="123"/>
                  </a:cubicBezTo>
                  <a:cubicBezTo>
                    <a:pt x="4" y="150"/>
                    <a:pt x="0" y="177"/>
                    <a:pt x="4" y="208"/>
                  </a:cubicBezTo>
                  <a:cubicBezTo>
                    <a:pt x="7" y="238"/>
                    <a:pt x="7" y="275"/>
                    <a:pt x="11" y="313"/>
                  </a:cubicBezTo>
                  <a:cubicBezTo>
                    <a:pt x="14" y="347"/>
                    <a:pt x="21" y="384"/>
                    <a:pt x="31" y="425"/>
                  </a:cubicBezTo>
                  <a:cubicBezTo>
                    <a:pt x="52" y="500"/>
                    <a:pt x="85" y="578"/>
                    <a:pt x="126" y="653"/>
                  </a:cubicBezTo>
                  <a:cubicBezTo>
                    <a:pt x="174" y="721"/>
                    <a:pt x="225" y="786"/>
                    <a:pt x="286" y="833"/>
                  </a:cubicBezTo>
                  <a:cubicBezTo>
                    <a:pt x="317" y="861"/>
                    <a:pt x="351" y="878"/>
                    <a:pt x="385" y="894"/>
                  </a:cubicBezTo>
                  <a:cubicBezTo>
                    <a:pt x="419" y="911"/>
                    <a:pt x="453" y="925"/>
                    <a:pt x="481" y="935"/>
                  </a:cubicBezTo>
                  <a:cubicBezTo>
                    <a:pt x="511" y="949"/>
                    <a:pt x="542" y="956"/>
                    <a:pt x="569" y="960"/>
                  </a:cubicBezTo>
                  <a:cubicBezTo>
                    <a:pt x="596" y="966"/>
                    <a:pt x="619" y="966"/>
                    <a:pt x="640" y="973"/>
                  </a:cubicBezTo>
                  <a:cubicBezTo>
                    <a:pt x="677" y="973"/>
                    <a:pt x="701" y="976"/>
                    <a:pt x="701" y="976"/>
                  </a:cubicBezTo>
                  <a:cubicBezTo>
                    <a:pt x="701" y="976"/>
                    <a:pt x="694" y="952"/>
                    <a:pt x="681" y="915"/>
                  </a:cubicBezTo>
                  <a:cubicBezTo>
                    <a:pt x="674" y="902"/>
                    <a:pt x="667" y="878"/>
                    <a:pt x="657" y="853"/>
                  </a:cubicBezTo>
                  <a:cubicBezTo>
                    <a:pt x="650" y="827"/>
                    <a:pt x="640" y="800"/>
                    <a:pt x="630" y="776"/>
                  </a:cubicBezTo>
                  <a:cubicBezTo>
                    <a:pt x="603" y="724"/>
                    <a:pt x="583" y="657"/>
                    <a:pt x="548" y="602"/>
                  </a:cubicBezTo>
                  <a:cubicBezTo>
                    <a:pt x="517" y="544"/>
                    <a:pt x="473" y="490"/>
                    <a:pt x="432" y="435"/>
                  </a:cubicBezTo>
                  <a:cubicBezTo>
                    <a:pt x="385" y="384"/>
                    <a:pt x="341" y="333"/>
                    <a:pt x="293" y="282"/>
                  </a:cubicBezTo>
                  <a:cubicBezTo>
                    <a:pt x="272" y="258"/>
                    <a:pt x="245" y="235"/>
                    <a:pt x="222" y="214"/>
                  </a:cubicBezTo>
                  <a:cubicBezTo>
                    <a:pt x="211" y="200"/>
                    <a:pt x="198" y="191"/>
                    <a:pt x="187" y="180"/>
                  </a:cubicBezTo>
                  <a:cubicBezTo>
                    <a:pt x="174" y="170"/>
                    <a:pt x="164" y="156"/>
                    <a:pt x="157" y="146"/>
                  </a:cubicBezTo>
                  <a:cubicBezTo>
                    <a:pt x="116" y="106"/>
                    <a:pt x="76" y="68"/>
                    <a:pt x="55" y="41"/>
                  </a:cubicBezTo>
                  <a:cubicBezTo>
                    <a:pt x="27" y="17"/>
                    <a:pt x="18"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520393" y="883116"/>
              <a:ext cx="20194" cy="28447"/>
            </a:xfrm>
            <a:custGeom>
              <a:avLst/>
              <a:gdLst/>
              <a:ahLst/>
              <a:cxnLst/>
              <a:rect l="l" t="t" r="r" b="b"/>
              <a:pathLst>
                <a:path w="460" h="648" extrusionOk="0">
                  <a:moveTo>
                    <a:pt x="38" y="1"/>
                  </a:moveTo>
                  <a:cubicBezTo>
                    <a:pt x="38" y="1"/>
                    <a:pt x="34" y="15"/>
                    <a:pt x="28" y="42"/>
                  </a:cubicBezTo>
                  <a:cubicBezTo>
                    <a:pt x="25" y="52"/>
                    <a:pt x="21" y="69"/>
                    <a:pt x="17" y="86"/>
                  </a:cubicBezTo>
                  <a:cubicBezTo>
                    <a:pt x="11" y="106"/>
                    <a:pt x="7" y="127"/>
                    <a:pt x="7" y="147"/>
                  </a:cubicBezTo>
                  <a:cubicBezTo>
                    <a:pt x="11" y="188"/>
                    <a:pt x="1" y="243"/>
                    <a:pt x="11" y="293"/>
                  </a:cubicBezTo>
                  <a:cubicBezTo>
                    <a:pt x="14" y="321"/>
                    <a:pt x="17" y="348"/>
                    <a:pt x="28" y="372"/>
                  </a:cubicBezTo>
                  <a:cubicBezTo>
                    <a:pt x="38" y="395"/>
                    <a:pt x="48" y="420"/>
                    <a:pt x="62" y="443"/>
                  </a:cubicBezTo>
                  <a:cubicBezTo>
                    <a:pt x="92" y="487"/>
                    <a:pt x="123" y="535"/>
                    <a:pt x="167" y="563"/>
                  </a:cubicBezTo>
                  <a:cubicBezTo>
                    <a:pt x="208" y="593"/>
                    <a:pt x="259" y="610"/>
                    <a:pt x="300" y="627"/>
                  </a:cubicBezTo>
                  <a:cubicBezTo>
                    <a:pt x="337" y="644"/>
                    <a:pt x="385" y="640"/>
                    <a:pt x="412" y="648"/>
                  </a:cubicBezTo>
                  <a:lnTo>
                    <a:pt x="456" y="648"/>
                  </a:lnTo>
                  <a:cubicBezTo>
                    <a:pt x="456" y="648"/>
                    <a:pt x="456" y="630"/>
                    <a:pt x="460" y="599"/>
                  </a:cubicBezTo>
                  <a:cubicBezTo>
                    <a:pt x="453" y="576"/>
                    <a:pt x="460" y="528"/>
                    <a:pt x="450" y="491"/>
                  </a:cubicBezTo>
                  <a:cubicBezTo>
                    <a:pt x="439" y="456"/>
                    <a:pt x="439" y="406"/>
                    <a:pt x="425" y="365"/>
                  </a:cubicBezTo>
                  <a:cubicBezTo>
                    <a:pt x="412" y="321"/>
                    <a:pt x="385" y="287"/>
                    <a:pt x="364" y="249"/>
                  </a:cubicBezTo>
                  <a:cubicBezTo>
                    <a:pt x="351" y="232"/>
                    <a:pt x="334" y="216"/>
                    <a:pt x="320" y="198"/>
                  </a:cubicBezTo>
                  <a:cubicBezTo>
                    <a:pt x="307" y="181"/>
                    <a:pt x="287" y="167"/>
                    <a:pt x="270" y="154"/>
                  </a:cubicBezTo>
                  <a:cubicBezTo>
                    <a:pt x="235" y="123"/>
                    <a:pt x="188" y="103"/>
                    <a:pt x="160" y="79"/>
                  </a:cubicBezTo>
                  <a:cubicBezTo>
                    <a:pt x="130" y="52"/>
                    <a:pt x="89" y="38"/>
                    <a:pt x="72" y="21"/>
                  </a:cubicBezTo>
                  <a:cubicBezTo>
                    <a:pt x="48" y="7"/>
                    <a:pt x="38" y="1"/>
                    <a:pt x="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1405479" y="355387"/>
              <a:ext cx="65060" cy="133676"/>
            </a:xfrm>
            <a:custGeom>
              <a:avLst/>
              <a:gdLst/>
              <a:ahLst/>
              <a:cxnLst/>
              <a:rect l="l" t="t" r="r" b="b"/>
              <a:pathLst>
                <a:path w="1482" h="3045" extrusionOk="0">
                  <a:moveTo>
                    <a:pt x="1456" y="3003"/>
                  </a:moveTo>
                  <a:cubicBezTo>
                    <a:pt x="1455" y="3003"/>
                    <a:pt x="1455" y="3003"/>
                    <a:pt x="1455" y="3003"/>
                  </a:cubicBezTo>
                  <a:lnTo>
                    <a:pt x="1455" y="3003"/>
                  </a:lnTo>
                  <a:cubicBezTo>
                    <a:pt x="1455" y="3003"/>
                    <a:pt x="1455" y="3003"/>
                    <a:pt x="1456" y="3003"/>
                  </a:cubicBezTo>
                  <a:close/>
                  <a:moveTo>
                    <a:pt x="1455" y="3003"/>
                  </a:moveTo>
                  <a:cubicBezTo>
                    <a:pt x="1454" y="3004"/>
                    <a:pt x="1454" y="3004"/>
                    <a:pt x="1454" y="3004"/>
                  </a:cubicBezTo>
                  <a:lnTo>
                    <a:pt x="1454" y="3004"/>
                  </a:lnTo>
                  <a:lnTo>
                    <a:pt x="1454" y="3004"/>
                  </a:lnTo>
                  <a:cubicBezTo>
                    <a:pt x="1455" y="3004"/>
                    <a:pt x="1455" y="3004"/>
                    <a:pt x="1455" y="3003"/>
                  </a:cubicBezTo>
                  <a:close/>
                  <a:moveTo>
                    <a:pt x="1454" y="3004"/>
                  </a:moveTo>
                  <a:cubicBezTo>
                    <a:pt x="1454" y="3005"/>
                    <a:pt x="1454" y="3006"/>
                    <a:pt x="1454" y="3007"/>
                  </a:cubicBezTo>
                  <a:lnTo>
                    <a:pt x="1457" y="3007"/>
                  </a:lnTo>
                  <a:lnTo>
                    <a:pt x="1454" y="3004"/>
                  </a:lnTo>
                  <a:close/>
                  <a:moveTo>
                    <a:pt x="1464" y="2999"/>
                  </a:moveTo>
                  <a:cubicBezTo>
                    <a:pt x="1463" y="2999"/>
                    <a:pt x="1462" y="3000"/>
                    <a:pt x="1461" y="3001"/>
                  </a:cubicBezTo>
                  <a:cubicBezTo>
                    <a:pt x="1459" y="3001"/>
                    <a:pt x="1457" y="3002"/>
                    <a:pt x="1456" y="3003"/>
                  </a:cubicBezTo>
                  <a:lnTo>
                    <a:pt x="1456" y="3003"/>
                  </a:lnTo>
                  <a:cubicBezTo>
                    <a:pt x="1456" y="3003"/>
                    <a:pt x="1456" y="3003"/>
                    <a:pt x="1457" y="3003"/>
                  </a:cubicBezTo>
                  <a:cubicBezTo>
                    <a:pt x="1457" y="3003"/>
                    <a:pt x="1459" y="3003"/>
                    <a:pt x="1461" y="3004"/>
                  </a:cubicBezTo>
                  <a:cubicBezTo>
                    <a:pt x="1464" y="3007"/>
                    <a:pt x="1467" y="3007"/>
                    <a:pt x="1471" y="3015"/>
                  </a:cubicBezTo>
                  <a:cubicBezTo>
                    <a:pt x="1471" y="3015"/>
                    <a:pt x="1472" y="3015"/>
                    <a:pt x="1472" y="3016"/>
                  </a:cubicBezTo>
                  <a:lnTo>
                    <a:pt x="1472" y="3016"/>
                  </a:lnTo>
                  <a:cubicBezTo>
                    <a:pt x="1473" y="3016"/>
                    <a:pt x="1474" y="3015"/>
                    <a:pt x="1475" y="3015"/>
                  </a:cubicBezTo>
                  <a:cubicBezTo>
                    <a:pt x="1481" y="3011"/>
                    <a:pt x="1478" y="3004"/>
                    <a:pt x="1471" y="3004"/>
                  </a:cubicBezTo>
                  <a:cubicBezTo>
                    <a:pt x="1468" y="3002"/>
                    <a:pt x="1466" y="2999"/>
                    <a:pt x="1464" y="2999"/>
                  </a:cubicBezTo>
                  <a:close/>
                  <a:moveTo>
                    <a:pt x="1192" y="0"/>
                  </a:moveTo>
                  <a:cubicBezTo>
                    <a:pt x="1192" y="0"/>
                    <a:pt x="1178" y="0"/>
                    <a:pt x="1148" y="4"/>
                  </a:cubicBezTo>
                  <a:cubicBezTo>
                    <a:pt x="1131" y="7"/>
                    <a:pt x="1110" y="7"/>
                    <a:pt x="1090" y="7"/>
                  </a:cubicBezTo>
                  <a:cubicBezTo>
                    <a:pt x="1066" y="11"/>
                    <a:pt x="1039" y="17"/>
                    <a:pt x="1008" y="21"/>
                  </a:cubicBezTo>
                  <a:cubicBezTo>
                    <a:pt x="981" y="27"/>
                    <a:pt x="950" y="38"/>
                    <a:pt x="916" y="48"/>
                  </a:cubicBezTo>
                  <a:cubicBezTo>
                    <a:pt x="879" y="58"/>
                    <a:pt x="842" y="72"/>
                    <a:pt x="801" y="85"/>
                  </a:cubicBezTo>
                  <a:cubicBezTo>
                    <a:pt x="760" y="99"/>
                    <a:pt x="719" y="123"/>
                    <a:pt x="679" y="143"/>
                  </a:cubicBezTo>
                  <a:cubicBezTo>
                    <a:pt x="658" y="157"/>
                    <a:pt x="638" y="170"/>
                    <a:pt x="617" y="184"/>
                  </a:cubicBezTo>
                  <a:cubicBezTo>
                    <a:pt x="597" y="201"/>
                    <a:pt x="577" y="215"/>
                    <a:pt x="556" y="231"/>
                  </a:cubicBezTo>
                  <a:cubicBezTo>
                    <a:pt x="475" y="303"/>
                    <a:pt x="393" y="382"/>
                    <a:pt x="311" y="480"/>
                  </a:cubicBezTo>
                  <a:cubicBezTo>
                    <a:pt x="233" y="575"/>
                    <a:pt x="158" y="688"/>
                    <a:pt x="110" y="817"/>
                  </a:cubicBezTo>
                  <a:cubicBezTo>
                    <a:pt x="59" y="942"/>
                    <a:pt x="25" y="1085"/>
                    <a:pt x="12" y="1231"/>
                  </a:cubicBezTo>
                  <a:cubicBezTo>
                    <a:pt x="1" y="1374"/>
                    <a:pt x="8" y="1525"/>
                    <a:pt x="29" y="1667"/>
                  </a:cubicBezTo>
                  <a:cubicBezTo>
                    <a:pt x="56" y="1810"/>
                    <a:pt x="97" y="1946"/>
                    <a:pt x="154" y="2076"/>
                  </a:cubicBezTo>
                  <a:cubicBezTo>
                    <a:pt x="212" y="2201"/>
                    <a:pt x="280" y="2321"/>
                    <a:pt x="359" y="2423"/>
                  </a:cubicBezTo>
                  <a:cubicBezTo>
                    <a:pt x="379" y="2450"/>
                    <a:pt x="399" y="2476"/>
                    <a:pt x="420" y="2501"/>
                  </a:cubicBezTo>
                  <a:cubicBezTo>
                    <a:pt x="440" y="2525"/>
                    <a:pt x="461" y="2548"/>
                    <a:pt x="481" y="2569"/>
                  </a:cubicBezTo>
                  <a:cubicBezTo>
                    <a:pt x="505" y="2592"/>
                    <a:pt x="528" y="2613"/>
                    <a:pt x="549" y="2633"/>
                  </a:cubicBezTo>
                  <a:cubicBezTo>
                    <a:pt x="572" y="2654"/>
                    <a:pt x="597" y="2674"/>
                    <a:pt x="617" y="2691"/>
                  </a:cubicBezTo>
                  <a:cubicBezTo>
                    <a:pt x="665" y="2729"/>
                    <a:pt x="709" y="2762"/>
                    <a:pt x="753" y="2797"/>
                  </a:cubicBezTo>
                  <a:cubicBezTo>
                    <a:pt x="797" y="2828"/>
                    <a:pt x="842" y="2858"/>
                    <a:pt x="883" y="2885"/>
                  </a:cubicBezTo>
                  <a:cubicBezTo>
                    <a:pt x="903" y="2899"/>
                    <a:pt x="927" y="2912"/>
                    <a:pt x="947" y="2922"/>
                  </a:cubicBezTo>
                  <a:cubicBezTo>
                    <a:pt x="971" y="2936"/>
                    <a:pt x="991" y="2946"/>
                    <a:pt x="1012" y="2953"/>
                  </a:cubicBezTo>
                  <a:cubicBezTo>
                    <a:pt x="1056" y="2974"/>
                    <a:pt x="1100" y="2987"/>
                    <a:pt x="1137" y="2997"/>
                  </a:cubicBezTo>
                  <a:cubicBezTo>
                    <a:pt x="1219" y="3021"/>
                    <a:pt x="1287" y="3032"/>
                    <a:pt x="1345" y="3041"/>
                  </a:cubicBezTo>
                  <a:lnTo>
                    <a:pt x="1417" y="3041"/>
                  </a:lnTo>
                  <a:cubicBezTo>
                    <a:pt x="1426" y="3045"/>
                    <a:pt x="1440" y="3045"/>
                    <a:pt x="1450" y="3045"/>
                  </a:cubicBezTo>
                  <a:cubicBezTo>
                    <a:pt x="1457" y="3041"/>
                    <a:pt x="1467" y="3038"/>
                    <a:pt x="1475" y="3032"/>
                  </a:cubicBezTo>
                  <a:cubicBezTo>
                    <a:pt x="1480" y="3025"/>
                    <a:pt x="1476" y="3019"/>
                    <a:pt x="1472" y="3016"/>
                  </a:cubicBezTo>
                  <a:lnTo>
                    <a:pt x="1472" y="3016"/>
                  </a:lnTo>
                  <a:cubicBezTo>
                    <a:pt x="1471" y="3017"/>
                    <a:pt x="1469" y="3017"/>
                    <a:pt x="1467" y="3017"/>
                  </a:cubicBezTo>
                  <a:cubicBezTo>
                    <a:pt x="1463" y="3017"/>
                    <a:pt x="1459" y="3016"/>
                    <a:pt x="1454" y="3015"/>
                  </a:cubicBezTo>
                  <a:cubicBezTo>
                    <a:pt x="1447" y="3011"/>
                    <a:pt x="1440" y="3007"/>
                    <a:pt x="1430" y="3001"/>
                  </a:cubicBezTo>
                  <a:cubicBezTo>
                    <a:pt x="1423" y="2997"/>
                    <a:pt x="1413" y="2991"/>
                    <a:pt x="1399" y="2983"/>
                  </a:cubicBezTo>
                  <a:cubicBezTo>
                    <a:pt x="1389" y="2977"/>
                    <a:pt x="1379" y="2970"/>
                    <a:pt x="1368" y="2963"/>
                  </a:cubicBezTo>
                  <a:cubicBezTo>
                    <a:pt x="1324" y="2939"/>
                    <a:pt x="1277" y="2899"/>
                    <a:pt x="1233" y="2844"/>
                  </a:cubicBezTo>
                  <a:cubicBezTo>
                    <a:pt x="1209" y="2817"/>
                    <a:pt x="1185" y="2790"/>
                    <a:pt x="1164" y="2756"/>
                  </a:cubicBezTo>
                  <a:cubicBezTo>
                    <a:pt x="1151" y="2742"/>
                    <a:pt x="1141" y="2725"/>
                    <a:pt x="1131" y="2708"/>
                  </a:cubicBezTo>
                  <a:cubicBezTo>
                    <a:pt x="1117" y="2691"/>
                    <a:pt x="1107" y="2674"/>
                    <a:pt x="1093" y="2657"/>
                  </a:cubicBezTo>
                  <a:cubicBezTo>
                    <a:pt x="1073" y="2623"/>
                    <a:pt x="1049" y="2586"/>
                    <a:pt x="1029" y="2548"/>
                  </a:cubicBezTo>
                  <a:cubicBezTo>
                    <a:pt x="1008" y="2508"/>
                    <a:pt x="988" y="2463"/>
                    <a:pt x="968" y="2419"/>
                  </a:cubicBezTo>
                  <a:cubicBezTo>
                    <a:pt x="960" y="2395"/>
                    <a:pt x="950" y="2374"/>
                    <a:pt x="944" y="2351"/>
                  </a:cubicBezTo>
                  <a:cubicBezTo>
                    <a:pt x="933" y="2327"/>
                    <a:pt x="927" y="2303"/>
                    <a:pt x="916" y="2280"/>
                  </a:cubicBezTo>
                  <a:cubicBezTo>
                    <a:pt x="903" y="2236"/>
                    <a:pt x="883" y="2187"/>
                    <a:pt x="869" y="2143"/>
                  </a:cubicBezTo>
                  <a:cubicBezTo>
                    <a:pt x="838" y="2048"/>
                    <a:pt x="811" y="1953"/>
                    <a:pt x="790" y="1854"/>
                  </a:cubicBezTo>
                  <a:cubicBezTo>
                    <a:pt x="767" y="1759"/>
                    <a:pt x="750" y="1660"/>
                    <a:pt x="746" y="1565"/>
                  </a:cubicBezTo>
                  <a:cubicBezTo>
                    <a:pt x="732" y="1470"/>
                    <a:pt x="729" y="1374"/>
                    <a:pt x="732" y="1283"/>
                  </a:cubicBezTo>
                  <a:cubicBezTo>
                    <a:pt x="736" y="1191"/>
                    <a:pt x="750" y="1102"/>
                    <a:pt x="764" y="1014"/>
                  </a:cubicBezTo>
                  <a:cubicBezTo>
                    <a:pt x="767" y="991"/>
                    <a:pt x="770" y="970"/>
                    <a:pt x="773" y="946"/>
                  </a:cubicBezTo>
                  <a:cubicBezTo>
                    <a:pt x="777" y="925"/>
                    <a:pt x="781" y="902"/>
                    <a:pt x="784" y="881"/>
                  </a:cubicBezTo>
                  <a:cubicBezTo>
                    <a:pt x="794" y="837"/>
                    <a:pt x="801" y="793"/>
                    <a:pt x="811" y="749"/>
                  </a:cubicBezTo>
                  <a:cubicBezTo>
                    <a:pt x="831" y="664"/>
                    <a:pt x="855" y="582"/>
                    <a:pt x="893" y="511"/>
                  </a:cubicBezTo>
                  <a:cubicBezTo>
                    <a:pt x="903" y="493"/>
                    <a:pt x="910" y="476"/>
                    <a:pt x="919" y="460"/>
                  </a:cubicBezTo>
                  <a:cubicBezTo>
                    <a:pt x="927" y="443"/>
                    <a:pt x="937" y="422"/>
                    <a:pt x="944" y="405"/>
                  </a:cubicBezTo>
                  <a:cubicBezTo>
                    <a:pt x="954" y="388"/>
                    <a:pt x="960" y="371"/>
                    <a:pt x="968" y="354"/>
                  </a:cubicBezTo>
                  <a:cubicBezTo>
                    <a:pt x="974" y="338"/>
                    <a:pt x="985" y="320"/>
                    <a:pt x="991" y="306"/>
                  </a:cubicBezTo>
                  <a:cubicBezTo>
                    <a:pt x="1022" y="242"/>
                    <a:pt x="1056" y="184"/>
                    <a:pt x="1090" y="143"/>
                  </a:cubicBezTo>
                  <a:cubicBezTo>
                    <a:pt x="1103" y="120"/>
                    <a:pt x="1117" y="99"/>
                    <a:pt x="1131" y="82"/>
                  </a:cubicBezTo>
                  <a:cubicBezTo>
                    <a:pt x="1144" y="62"/>
                    <a:pt x="1155" y="48"/>
                    <a:pt x="1164" y="38"/>
                  </a:cubicBezTo>
                  <a:cubicBezTo>
                    <a:pt x="1182" y="14"/>
                    <a:pt x="1192"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1358901" y="373518"/>
              <a:ext cx="39949" cy="80161"/>
            </a:xfrm>
            <a:custGeom>
              <a:avLst/>
              <a:gdLst/>
              <a:ahLst/>
              <a:cxnLst/>
              <a:rect l="l" t="t" r="r" b="b"/>
              <a:pathLst>
                <a:path w="910" h="1826" extrusionOk="0">
                  <a:moveTo>
                    <a:pt x="610" y="1"/>
                  </a:moveTo>
                  <a:cubicBezTo>
                    <a:pt x="600" y="1"/>
                    <a:pt x="590" y="1"/>
                    <a:pt x="580" y="2"/>
                  </a:cubicBezTo>
                  <a:cubicBezTo>
                    <a:pt x="562" y="6"/>
                    <a:pt x="542" y="6"/>
                    <a:pt x="518" y="13"/>
                  </a:cubicBezTo>
                  <a:cubicBezTo>
                    <a:pt x="495" y="16"/>
                    <a:pt x="470" y="22"/>
                    <a:pt x="443" y="30"/>
                  </a:cubicBezTo>
                  <a:cubicBezTo>
                    <a:pt x="416" y="40"/>
                    <a:pt x="388" y="50"/>
                    <a:pt x="362" y="63"/>
                  </a:cubicBezTo>
                  <a:cubicBezTo>
                    <a:pt x="335" y="80"/>
                    <a:pt x="307" y="98"/>
                    <a:pt x="283" y="121"/>
                  </a:cubicBezTo>
                  <a:cubicBezTo>
                    <a:pt x="273" y="132"/>
                    <a:pt x="259" y="142"/>
                    <a:pt x="246" y="156"/>
                  </a:cubicBezTo>
                  <a:cubicBezTo>
                    <a:pt x="233" y="165"/>
                    <a:pt x="222" y="179"/>
                    <a:pt x="209" y="193"/>
                  </a:cubicBezTo>
                  <a:cubicBezTo>
                    <a:pt x="198" y="206"/>
                    <a:pt x="184" y="220"/>
                    <a:pt x="171" y="234"/>
                  </a:cubicBezTo>
                  <a:cubicBezTo>
                    <a:pt x="161" y="251"/>
                    <a:pt x="151" y="264"/>
                    <a:pt x="137" y="281"/>
                  </a:cubicBezTo>
                  <a:cubicBezTo>
                    <a:pt x="93" y="343"/>
                    <a:pt x="55" y="418"/>
                    <a:pt x="35" y="496"/>
                  </a:cubicBezTo>
                  <a:cubicBezTo>
                    <a:pt x="11" y="578"/>
                    <a:pt x="1" y="663"/>
                    <a:pt x="1" y="747"/>
                  </a:cubicBezTo>
                  <a:cubicBezTo>
                    <a:pt x="5" y="771"/>
                    <a:pt x="5" y="792"/>
                    <a:pt x="5" y="812"/>
                  </a:cubicBezTo>
                  <a:cubicBezTo>
                    <a:pt x="8" y="836"/>
                    <a:pt x="11" y="856"/>
                    <a:pt x="15" y="880"/>
                  </a:cubicBezTo>
                  <a:cubicBezTo>
                    <a:pt x="21" y="921"/>
                    <a:pt x="35" y="965"/>
                    <a:pt x="46" y="1010"/>
                  </a:cubicBezTo>
                  <a:cubicBezTo>
                    <a:pt x="76" y="1088"/>
                    <a:pt x="110" y="1162"/>
                    <a:pt x="151" y="1231"/>
                  </a:cubicBezTo>
                  <a:cubicBezTo>
                    <a:pt x="195" y="1299"/>
                    <a:pt x="239" y="1360"/>
                    <a:pt x="290" y="1414"/>
                  </a:cubicBezTo>
                  <a:cubicBezTo>
                    <a:pt x="338" y="1468"/>
                    <a:pt x="393" y="1512"/>
                    <a:pt x="446" y="1550"/>
                  </a:cubicBezTo>
                  <a:cubicBezTo>
                    <a:pt x="501" y="1588"/>
                    <a:pt x="552" y="1622"/>
                    <a:pt x="593" y="1652"/>
                  </a:cubicBezTo>
                  <a:cubicBezTo>
                    <a:pt x="682" y="1717"/>
                    <a:pt x="770" y="1751"/>
                    <a:pt x="821" y="1782"/>
                  </a:cubicBezTo>
                  <a:cubicBezTo>
                    <a:pt x="851" y="1795"/>
                    <a:pt x="872" y="1806"/>
                    <a:pt x="886" y="1815"/>
                  </a:cubicBezTo>
                  <a:cubicBezTo>
                    <a:pt x="903" y="1823"/>
                    <a:pt x="909" y="1826"/>
                    <a:pt x="909" y="1826"/>
                  </a:cubicBezTo>
                  <a:cubicBezTo>
                    <a:pt x="909" y="1826"/>
                    <a:pt x="892" y="1795"/>
                    <a:pt x="872" y="1737"/>
                  </a:cubicBezTo>
                  <a:cubicBezTo>
                    <a:pt x="845" y="1683"/>
                    <a:pt x="821" y="1594"/>
                    <a:pt x="784" y="1499"/>
                  </a:cubicBezTo>
                  <a:cubicBezTo>
                    <a:pt x="763" y="1455"/>
                    <a:pt x="749" y="1401"/>
                    <a:pt x="735" y="1346"/>
                  </a:cubicBezTo>
                  <a:cubicBezTo>
                    <a:pt x="729" y="1319"/>
                    <a:pt x="722" y="1292"/>
                    <a:pt x="719" y="1261"/>
                  </a:cubicBezTo>
                  <a:cubicBezTo>
                    <a:pt x="712" y="1234"/>
                    <a:pt x="705" y="1206"/>
                    <a:pt x="699" y="1179"/>
                  </a:cubicBezTo>
                  <a:cubicBezTo>
                    <a:pt x="685" y="1125"/>
                    <a:pt x="674" y="1071"/>
                    <a:pt x="664" y="1016"/>
                  </a:cubicBezTo>
                  <a:cubicBezTo>
                    <a:pt x="654" y="965"/>
                    <a:pt x="651" y="914"/>
                    <a:pt x="647" y="863"/>
                  </a:cubicBezTo>
                  <a:cubicBezTo>
                    <a:pt x="637" y="774"/>
                    <a:pt x="637" y="686"/>
                    <a:pt x="630" y="598"/>
                  </a:cubicBezTo>
                  <a:cubicBezTo>
                    <a:pt x="633" y="557"/>
                    <a:pt x="627" y="512"/>
                    <a:pt x="624" y="468"/>
                  </a:cubicBezTo>
                  <a:lnTo>
                    <a:pt x="624" y="435"/>
                  </a:lnTo>
                  <a:lnTo>
                    <a:pt x="624" y="404"/>
                  </a:lnTo>
                  <a:cubicBezTo>
                    <a:pt x="620" y="380"/>
                    <a:pt x="624" y="363"/>
                    <a:pt x="624" y="343"/>
                  </a:cubicBezTo>
                  <a:cubicBezTo>
                    <a:pt x="627" y="322"/>
                    <a:pt x="630" y="302"/>
                    <a:pt x="630" y="281"/>
                  </a:cubicBezTo>
                  <a:cubicBezTo>
                    <a:pt x="633" y="261"/>
                    <a:pt x="633" y="240"/>
                    <a:pt x="633" y="220"/>
                  </a:cubicBezTo>
                  <a:cubicBezTo>
                    <a:pt x="637" y="200"/>
                    <a:pt x="641" y="179"/>
                    <a:pt x="644" y="159"/>
                  </a:cubicBezTo>
                  <a:cubicBezTo>
                    <a:pt x="647" y="142"/>
                    <a:pt x="654" y="125"/>
                    <a:pt x="658" y="111"/>
                  </a:cubicBezTo>
                  <a:cubicBezTo>
                    <a:pt x="664" y="77"/>
                    <a:pt x="678" y="54"/>
                    <a:pt x="685" y="36"/>
                  </a:cubicBezTo>
                  <a:cubicBezTo>
                    <a:pt x="691" y="16"/>
                    <a:pt x="695" y="9"/>
                    <a:pt x="695" y="9"/>
                  </a:cubicBezTo>
                  <a:cubicBezTo>
                    <a:pt x="695" y="9"/>
                    <a:pt x="685" y="6"/>
                    <a:pt x="668" y="6"/>
                  </a:cubicBezTo>
                  <a:cubicBezTo>
                    <a:pt x="653" y="3"/>
                    <a:pt x="634"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1321453" y="377030"/>
              <a:ext cx="24365" cy="26911"/>
            </a:xfrm>
            <a:custGeom>
              <a:avLst/>
              <a:gdLst/>
              <a:ahLst/>
              <a:cxnLst/>
              <a:rect l="l" t="t" r="r" b="b"/>
              <a:pathLst>
                <a:path w="555" h="613" extrusionOk="0">
                  <a:moveTo>
                    <a:pt x="282" y="0"/>
                  </a:moveTo>
                  <a:cubicBezTo>
                    <a:pt x="269" y="4"/>
                    <a:pt x="241" y="4"/>
                    <a:pt x="214" y="11"/>
                  </a:cubicBezTo>
                  <a:cubicBezTo>
                    <a:pt x="201" y="11"/>
                    <a:pt x="187" y="14"/>
                    <a:pt x="174" y="21"/>
                  </a:cubicBezTo>
                  <a:cubicBezTo>
                    <a:pt x="160" y="24"/>
                    <a:pt x="150" y="31"/>
                    <a:pt x="139" y="38"/>
                  </a:cubicBezTo>
                  <a:cubicBezTo>
                    <a:pt x="103" y="69"/>
                    <a:pt x="37" y="110"/>
                    <a:pt x="24" y="167"/>
                  </a:cubicBezTo>
                  <a:cubicBezTo>
                    <a:pt x="1" y="222"/>
                    <a:pt x="10" y="286"/>
                    <a:pt x="21" y="344"/>
                  </a:cubicBezTo>
                  <a:cubicBezTo>
                    <a:pt x="45" y="405"/>
                    <a:pt x="72" y="460"/>
                    <a:pt x="116" y="501"/>
                  </a:cubicBezTo>
                  <a:cubicBezTo>
                    <a:pt x="136" y="521"/>
                    <a:pt x="164" y="538"/>
                    <a:pt x="191" y="552"/>
                  </a:cubicBezTo>
                  <a:cubicBezTo>
                    <a:pt x="218" y="562"/>
                    <a:pt x="241" y="572"/>
                    <a:pt x="262" y="583"/>
                  </a:cubicBezTo>
                  <a:cubicBezTo>
                    <a:pt x="303" y="603"/>
                    <a:pt x="354" y="603"/>
                    <a:pt x="374" y="606"/>
                  </a:cubicBezTo>
                  <a:cubicBezTo>
                    <a:pt x="379" y="606"/>
                    <a:pt x="382" y="605"/>
                    <a:pt x="385" y="605"/>
                  </a:cubicBezTo>
                  <a:cubicBezTo>
                    <a:pt x="396" y="605"/>
                    <a:pt x="399" y="609"/>
                    <a:pt x="405" y="609"/>
                  </a:cubicBezTo>
                  <a:cubicBezTo>
                    <a:pt x="409" y="613"/>
                    <a:pt x="412" y="613"/>
                    <a:pt x="412" y="613"/>
                  </a:cubicBezTo>
                  <a:lnTo>
                    <a:pt x="412" y="606"/>
                  </a:lnTo>
                  <a:cubicBezTo>
                    <a:pt x="412" y="600"/>
                    <a:pt x="405" y="592"/>
                    <a:pt x="412" y="575"/>
                  </a:cubicBezTo>
                  <a:cubicBezTo>
                    <a:pt x="412" y="565"/>
                    <a:pt x="415" y="548"/>
                    <a:pt x="422" y="531"/>
                  </a:cubicBezTo>
                  <a:cubicBezTo>
                    <a:pt x="429" y="521"/>
                    <a:pt x="429" y="514"/>
                    <a:pt x="432" y="504"/>
                  </a:cubicBezTo>
                  <a:cubicBezTo>
                    <a:pt x="436" y="494"/>
                    <a:pt x="439" y="487"/>
                    <a:pt x="439" y="477"/>
                  </a:cubicBezTo>
                  <a:cubicBezTo>
                    <a:pt x="442" y="463"/>
                    <a:pt x="453" y="443"/>
                    <a:pt x="466" y="423"/>
                  </a:cubicBezTo>
                  <a:cubicBezTo>
                    <a:pt x="470" y="412"/>
                    <a:pt x="476" y="405"/>
                    <a:pt x="483" y="396"/>
                  </a:cubicBezTo>
                  <a:cubicBezTo>
                    <a:pt x="490" y="385"/>
                    <a:pt x="494" y="378"/>
                    <a:pt x="497" y="371"/>
                  </a:cubicBezTo>
                  <a:cubicBezTo>
                    <a:pt x="517" y="338"/>
                    <a:pt x="527" y="314"/>
                    <a:pt x="541" y="289"/>
                  </a:cubicBezTo>
                  <a:cubicBezTo>
                    <a:pt x="548" y="269"/>
                    <a:pt x="555" y="249"/>
                    <a:pt x="541" y="228"/>
                  </a:cubicBezTo>
                  <a:cubicBezTo>
                    <a:pt x="538" y="212"/>
                    <a:pt x="486" y="181"/>
                    <a:pt x="473" y="154"/>
                  </a:cubicBezTo>
                  <a:cubicBezTo>
                    <a:pt x="453" y="126"/>
                    <a:pt x="401" y="82"/>
                    <a:pt x="388" y="55"/>
                  </a:cubicBezTo>
                  <a:cubicBezTo>
                    <a:pt x="361" y="21"/>
                    <a:pt x="351" y="4"/>
                    <a:pt x="351" y="4"/>
                  </a:cubicBezTo>
                  <a:cubicBezTo>
                    <a:pt x="351" y="4"/>
                    <a:pt x="327"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a:off x="1496486" y="362367"/>
              <a:ext cx="262259" cy="161991"/>
            </a:xfrm>
            <a:custGeom>
              <a:avLst/>
              <a:gdLst/>
              <a:ahLst/>
              <a:cxnLst/>
              <a:rect l="l" t="t" r="r" b="b"/>
              <a:pathLst>
                <a:path w="5974" h="3690" extrusionOk="0">
                  <a:moveTo>
                    <a:pt x="4010" y="1"/>
                  </a:moveTo>
                  <a:cubicBezTo>
                    <a:pt x="3701" y="1"/>
                    <a:pt x="3390" y="72"/>
                    <a:pt x="3109" y="205"/>
                  </a:cubicBezTo>
                  <a:cubicBezTo>
                    <a:pt x="2817" y="348"/>
                    <a:pt x="2558" y="549"/>
                    <a:pt x="2347" y="787"/>
                  </a:cubicBezTo>
                  <a:cubicBezTo>
                    <a:pt x="2245" y="906"/>
                    <a:pt x="2153" y="1039"/>
                    <a:pt x="2079" y="1171"/>
                  </a:cubicBezTo>
                  <a:cubicBezTo>
                    <a:pt x="2003" y="1304"/>
                    <a:pt x="1942" y="1440"/>
                    <a:pt x="1888" y="1570"/>
                  </a:cubicBezTo>
                  <a:cubicBezTo>
                    <a:pt x="1834" y="1699"/>
                    <a:pt x="1782" y="1824"/>
                    <a:pt x="1732" y="1944"/>
                  </a:cubicBezTo>
                  <a:cubicBezTo>
                    <a:pt x="1704" y="2002"/>
                    <a:pt x="1680" y="2060"/>
                    <a:pt x="1653" y="2117"/>
                  </a:cubicBezTo>
                  <a:cubicBezTo>
                    <a:pt x="1626" y="2171"/>
                    <a:pt x="1599" y="2229"/>
                    <a:pt x="1568" y="2281"/>
                  </a:cubicBezTo>
                  <a:cubicBezTo>
                    <a:pt x="1452" y="2495"/>
                    <a:pt x="1316" y="2682"/>
                    <a:pt x="1170" y="2842"/>
                  </a:cubicBezTo>
                  <a:cubicBezTo>
                    <a:pt x="1024" y="2998"/>
                    <a:pt x="881" y="3138"/>
                    <a:pt x="741" y="3250"/>
                  </a:cubicBezTo>
                  <a:cubicBezTo>
                    <a:pt x="606" y="3362"/>
                    <a:pt x="473" y="3444"/>
                    <a:pt x="364" y="3509"/>
                  </a:cubicBezTo>
                  <a:cubicBezTo>
                    <a:pt x="333" y="3526"/>
                    <a:pt x="309" y="3539"/>
                    <a:pt x="283" y="3553"/>
                  </a:cubicBezTo>
                  <a:cubicBezTo>
                    <a:pt x="259" y="3570"/>
                    <a:pt x="234" y="3580"/>
                    <a:pt x="211" y="3590"/>
                  </a:cubicBezTo>
                  <a:cubicBezTo>
                    <a:pt x="167" y="3614"/>
                    <a:pt x="129" y="3634"/>
                    <a:pt x="99" y="3648"/>
                  </a:cubicBezTo>
                  <a:cubicBezTo>
                    <a:pt x="34" y="3675"/>
                    <a:pt x="0" y="3689"/>
                    <a:pt x="0" y="3689"/>
                  </a:cubicBezTo>
                  <a:cubicBezTo>
                    <a:pt x="0" y="3689"/>
                    <a:pt x="34" y="3678"/>
                    <a:pt x="102" y="3658"/>
                  </a:cubicBezTo>
                  <a:cubicBezTo>
                    <a:pt x="136" y="3648"/>
                    <a:pt x="177" y="3634"/>
                    <a:pt x="225" y="3620"/>
                  </a:cubicBezTo>
                  <a:cubicBezTo>
                    <a:pt x="248" y="3611"/>
                    <a:pt x="272" y="3603"/>
                    <a:pt x="300" y="3594"/>
                  </a:cubicBezTo>
                  <a:cubicBezTo>
                    <a:pt x="327" y="3583"/>
                    <a:pt x="357" y="3570"/>
                    <a:pt x="388" y="3559"/>
                  </a:cubicBezTo>
                  <a:cubicBezTo>
                    <a:pt x="507" y="3509"/>
                    <a:pt x="653" y="3444"/>
                    <a:pt x="813" y="3352"/>
                  </a:cubicBezTo>
                  <a:cubicBezTo>
                    <a:pt x="973" y="3260"/>
                    <a:pt x="1146" y="3141"/>
                    <a:pt x="1316" y="2988"/>
                  </a:cubicBezTo>
                  <a:cubicBezTo>
                    <a:pt x="1487" y="2835"/>
                    <a:pt x="1657" y="2651"/>
                    <a:pt x="1810" y="2433"/>
                  </a:cubicBezTo>
                  <a:cubicBezTo>
                    <a:pt x="1851" y="2379"/>
                    <a:pt x="1888" y="2322"/>
                    <a:pt x="1925" y="2264"/>
                  </a:cubicBezTo>
                  <a:cubicBezTo>
                    <a:pt x="1963" y="2206"/>
                    <a:pt x="1994" y="2148"/>
                    <a:pt x="2027" y="2086"/>
                  </a:cubicBezTo>
                  <a:cubicBezTo>
                    <a:pt x="2092" y="1964"/>
                    <a:pt x="2150" y="1838"/>
                    <a:pt x="2211" y="1716"/>
                  </a:cubicBezTo>
                  <a:cubicBezTo>
                    <a:pt x="2272" y="1597"/>
                    <a:pt x="2333" y="1474"/>
                    <a:pt x="2402" y="1362"/>
                  </a:cubicBezTo>
                  <a:cubicBezTo>
                    <a:pt x="2473" y="1253"/>
                    <a:pt x="2548" y="1148"/>
                    <a:pt x="2639" y="1049"/>
                  </a:cubicBezTo>
                  <a:cubicBezTo>
                    <a:pt x="2820" y="855"/>
                    <a:pt x="3044" y="695"/>
                    <a:pt x="3286" y="583"/>
                  </a:cubicBezTo>
                  <a:cubicBezTo>
                    <a:pt x="3528" y="471"/>
                    <a:pt x="3790" y="406"/>
                    <a:pt x="4048" y="403"/>
                  </a:cubicBezTo>
                  <a:cubicBezTo>
                    <a:pt x="4178" y="403"/>
                    <a:pt x="4310" y="416"/>
                    <a:pt x="4432" y="444"/>
                  </a:cubicBezTo>
                  <a:cubicBezTo>
                    <a:pt x="4561" y="468"/>
                    <a:pt x="4684" y="505"/>
                    <a:pt x="4800" y="552"/>
                  </a:cubicBezTo>
                  <a:cubicBezTo>
                    <a:pt x="4916" y="603"/>
                    <a:pt x="5024" y="664"/>
                    <a:pt x="5126" y="736"/>
                  </a:cubicBezTo>
                  <a:cubicBezTo>
                    <a:pt x="5225" y="804"/>
                    <a:pt x="5313" y="886"/>
                    <a:pt x="5395" y="970"/>
                  </a:cubicBezTo>
                  <a:cubicBezTo>
                    <a:pt x="5555" y="1144"/>
                    <a:pt x="5660" y="1345"/>
                    <a:pt x="5721" y="1542"/>
                  </a:cubicBezTo>
                  <a:cubicBezTo>
                    <a:pt x="5783" y="1743"/>
                    <a:pt x="5806" y="1937"/>
                    <a:pt x="5806" y="2110"/>
                  </a:cubicBezTo>
                  <a:cubicBezTo>
                    <a:pt x="5803" y="2287"/>
                    <a:pt x="5776" y="2437"/>
                    <a:pt x="5735" y="2559"/>
                  </a:cubicBezTo>
                  <a:cubicBezTo>
                    <a:pt x="5729" y="2590"/>
                    <a:pt x="5718" y="2617"/>
                    <a:pt x="5708" y="2644"/>
                  </a:cubicBezTo>
                  <a:cubicBezTo>
                    <a:pt x="5698" y="2672"/>
                    <a:pt x="5691" y="2695"/>
                    <a:pt x="5681" y="2719"/>
                  </a:cubicBezTo>
                  <a:cubicBezTo>
                    <a:pt x="5660" y="2763"/>
                    <a:pt x="5643" y="2804"/>
                    <a:pt x="5627" y="2835"/>
                  </a:cubicBezTo>
                  <a:cubicBezTo>
                    <a:pt x="5592" y="2896"/>
                    <a:pt x="5575" y="2927"/>
                    <a:pt x="5575" y="2927"/>
                  </a:cubicBezTo>
                  <a:cubicBezTo>
                    <a:pt x="5575" y="2927"/>
                    <a:pt x="5599" y="2900"/>
                    <a:pt x="5643" y="2845"/>
                  </a:cubicBezTo>
                  <a:cubicBezTo>
                    <a:pt x="5663" y="2818"/>
                    <a:pt x="5688" y="2780"/>
                    <a:pt x="5715" y="2736"/>
                  </a:cubicBezTo>
                  <a:cubicBezTo>
                    <a:pt x="5732" y="2716"/>
                    <a:pt x="5742" y="2692"/>
                    <a:pt x="5756" y="2664"/>
                  </a:cubicBezTo>
                  <a:cubicBezTo>
                    <a:pt x="5773" y="2641"/>
                    <a:pt x="5786" y="2614"/>
                    <a:pt x="5800" y="2583"/>
                  </a:cubicBezTo>
                  <a:cubicBezTo>
                    <a:pt x="5858" y="2464"/>
                    <a:pt x="5912" y="2308"/>
                    <a:pt x="5939" y="2124"/>
                  </a:cubicBezTo>
                  <a:cubicBezTo>
                    <a:pt x="5970" y="1940"/>
                    <a:pt x="5974" y="1722"/>
                    <a:pt x="5922" y="1491"/>
                  </a:cubicBezTo>
                  <a:cubicBezTo>
                    <a:pt x="5895" y="1379"/>
                    <a:pt x="5861" y="1256"/>
                    <a:pt x="5806" y="1141"/>
                  </a:cubicBezTo>
                  <a:cubicBezTo>
                    <a:pt x="5756" y="1025"/>
                    <a:pt x="5691" y="906"/>
                    <a:pt x="5606" y="797"/>
                  </a:cubicBezTo>
                  <a:cubicBezTo>
                    <a:pt x="5443" y="576"/>
                    <a:pt x="5218" y="383"/>
                    <a:pt x="4953" y="240"/>
                  </a:cubicBezTo>
                  <a:cubicBezTo>
                    <a:pt x="4820" y="168"/>
                    <a:pt x="4674" y="110"/>
                    <a:pt x="4525" y="69"/>
                  </a:cubicBezTo>
                  <a:cubicBezTo>
                    <a:pt x="4371" y="28"/>
                    <a:pt x="4214" y="5"/>
                    <a:pt x="4051" y="1"/>
                  </a:cubicBezTo>
                  <a:cubicBezTo>
                    <a:pt x="4037" y="1"/>
                    <a:pt x="4024" y="1"/>
                    <a:pt x="4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a:off x="298650" y="789652"/>
              <a:ext cx="132183" cy="132754"/>
            </a:xfrm>
            <a:custGeom>
              <a:avLst/>
              <a:gdLst/>
              <a:ahLst/>
              <a:cxnLst/>
              <a:rect l="l" t="t" r="r" b="b"/>
              <a:pathLst>
                <a:path w="3011" h="3024" extrusionOk="0">
                  <a:moveTo>
                    <a:pt x="2946" y="1"/>
                  </a:moveTo>
                  <a:cubicBezTo>
                    <a:pt x="2946" y="1"/>
                    <a:pt x="2950" y="22"/>
                    <a:pt x="2953" y="55"/>
                  </a:cubicBezTo>
                  <a:cubicBezTo>
                    <a:pt x="2959" y="89"/>
                    <a:pt x="2963" y="140"/>
                    <a:pt x="2966" y="205"/>
                  </a:cubicBezTo>
                  <a:cubicBezTo>
                    <a:pt x="2966" y="269"/>
                    <a:pt x="2970" y="351"/>
                    <a:pt x="2959" y="439"/>
                  </a:cubicBezTo>
                  <a:cubicBezTo>
                    <a:pt x="2953" y="531"/>
                    <a:pt x="2939" y="630"/>
                    <a:pt x="2915" y="739"/>
                  </a:cubicBezTo>
                  <a:cubicBezTo>
                    <a:pt x="2868" y="957"/>
                    <a:pt x="2779" y="1198"/>
                    <a:pt x="2639" y="1436"/>
                  </a:cubicBezTo>
                  <a:cubicBezTo>
                    <a:pt x="2504" y="1674"/>
                    <a:pt x="2317" y="1905"/>
                    <a:pt x="2106" y="2106"/>
                  </a:cubicBezTo>
                  <a:cubicBezTo>
                    <a:pt x="1892" y="2310"/>
                    <a:pt x="1653" y="2483"/>
                    <a:pt x="1419" y="2630"/>
                  </a:cubicBezTo>
                  <a:cubicBezTo>
                    <a:pt x="1303" y="2705"/>
                    <a:pt x="1187" y="2769"/>
                    <a:pt x="1072" y="2817"/>
                  </a:cubicBezTo>
                  <a:cubicBezTo>
                    <a:pt x="956" y="2868"/>
                    <a:pt x="843" y="2905"/>
                    <a:pt x="735" y="2929"/>
                  </a:cubicBezTo>
                  <a:cubicBezTo>
                    <a:pt x="559" y="2969"/>
                    <a:pt x="401" y="2982"/>
                    <a:pt x="279" y="2982"/>
                  </a:cubicBezTo>
                  <a:cubicBezTo>
                    <a:pt x="252" y="2982"/>
                    <a:pt x="227" y="2982"/>
                    <a:pt x="204" y="2981"/>
                  </a:cubicBezTo>
                  <a:cubicBezTo>
                    <a:pt x="140" y="2977"/>
                    <a:pt x="88" y="2973"/>
                    <a:pt x="55" y="2970"/>
                  </a:cubicBezTo>
                  <a:cubicBezTo>
                    <a:pt x="17" y="2963"/>
                    <a:pt x="0" y="2963"/>
                    <a:pt x="0" y="2963"/>
                  </a:cubicBezTo>
                  <a:lnTo>
                    <a:pt x="0" y="2963"/>
                  </a:lnTo>
                  <a:cubicBezTo>
                    <a:pt x="0" y="2963"/>
                    <a:pt x="17" y="2967"/>
                    <a:pt x="51" y="2977"/>
                  </a:cubicBezTo>
                  <a:cubicBezTo>
                    <a:pt x="85" y="2984"/>
                    <a:pt x="136" y="2994"/>
                    <a:pt x="201" y="3004"/>
                  </a:cubicBezTo>
                  <a:cubicBezTo>
                    <a:pt x="275" y="3014"/>
                    <a:pt x="367" y="3023"/>
                    <a:pt x="474" y="3023"/>
                  </a:cubicBezTo>
                  <a:cubicBezTo>
                    <a:pt x="557" y="3023"/>
                    <a:pt x="650" y="3018"/>
                    <a:pt x="749" y="3001"/>
                  </a:cubicBezTo>
                  <a:cubicBezTo>
                    <a:pt x="860" y="2981"/>
                    <a:pt x="983" y="2953"/>
                    <a:pt x="1105" y="2909"/>
                  </a:cubicBezTo>
                  <a:cubicBezTo>
                    <a:pt x="1231" y="2861"/>
                    <a:pt x="1354" y="2800"/>
                    <a:pt x="1476" y="2728"/>
                  </a:cubicBezTo>
                  <a:cubicBezTo>
                    <a:pt x="1725" y="2585"/>
                    <a:pt x="1970" y="2406"/>
                    <a:pt x="2190" y="2194"/>
                  </a:cubicBezTo>
                  <a:cubicBezTo>
                    <a:pt x="2408" y="1984"/>
                    <a:pt x="2595" y="1739"/>
                    <a:pt x="2728" y="1487"/>
                  </a:cubicBezTo>
                  <a:cubicBezTo>
                    <a:pt x="2864" y="1232"/>
                    <a:pt x="2939" y="973"/>
                    <a:pt x="2973" y="749"/>
                  </a:cubicBezTo>
                  <a:cubicBezTo>
                    <a:pt x="3011" y="524"/>
                    <a:pt x="2997" y="334"/>
                    <a:pt x="2980" y="205"/>
                  </a:cubicBezTo>
                  <a:cubicBezTo>
                    <a:pt x="2973" y="140"/>
                    <a:pt x="2963" y="89"/>
                    <a:pt x="2956" y="55"/>
                  </a:cubicBezTo>
                  <a:cubicBezTo>
                    <a:pt x="2950" y="22"/>
                    <a:pt x="2946" y="1"/>
                    <a:pt x="2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a:off x="343912" y="763838"/>
              <a:ext cx="88722" cy="61241"/>
            </a:xfrm>
            <a:custGeom>
              <a:avLst/>
              <a:gdLst/>
              <a:ahLst/>
              <a:cxnLst/>
              <a:rect l="l" t="t" r="r" b="b"/>
              <a:pathLst>
                <a:path w="2021" h="1395" extrusionOk="0">
                  <a:moveTo>
                    <a:pt x="2021" y="0"/>
                  </a:moveTo>
                  <a:cubicBezTo>
                    <a:pt x="2021" y="0"/>
                    <a:pt x="2017" y="10"/>
                    <a:pt x="2013" y="30"/>
                  </a:cubicBezTo>
                  <a:cubicBezTo>
                    <a:pt x="2010" y="51"/>
                    <a:pt x="2007" y="82"/>
                    <a:pt x="1996" y="116"/>
                  </a:cubicBezTo>
                  <a:cubicBezTo>
                    <a:pt x="1983" y="190"/>
                    <a:pt x="1949" y="292"/>
                    <a:pt x="1894" y="408"/>
                  </a:cubicBezTo>
                  <a:cubicBezTo>
                    <a:pt x="1844" y="524"/>
                    <a:pt x="1762" y="650"/>
                    <a:pt x="1663" y="769"/>
                  </a:cubicBezTo>
                  <a:cubicBezTo>
                    <a:pt x="1613" y="830"/>
                    <a:pt x="1555" y="888"/>
                    <a:pt x="1493" y="942"/>
                  </a:cubicBezTo>
                  <a:cubicBezTo>
                    <a:pt x="1432" y="994"/>
                    <a:pt x="1364" y="1044"/>
                    <a:pt x="1296" y="1088"/>
                  </a:cubicBezTo>
                  <a:cubicBezTo>
                    <a:pt x="1225" y="1132"/>
                    <a:pt x="1150" y="1170"/>
                    <a:pt x="1075" y="1201"/>
                  </a:cubicBezTo>
                  <a:cubicBezTo>
                    <a:pt x="1000" y="1231"/>
                    <a:pt x="925" y="1255"/>
                    <a:pt x="847" y="1275"/>
                  </a:cubicBezTo>
                  <a:cubicBezTo>
                    <a:pt x="697" y="1313"/>
                    <a:pt x="547" y="1327"/>
                    <a:pt x="421" y="1327"/>
                  </a:cubicBezTo>
                  <a:cubicBezTo>
                    <a:pt x="296" y="1320"/>
                    <a:pt x="190" y="1310"/>
                    <a:pt x="115" y="1292"/>
                  </a:cubicBezTo>
                  <a:cubicBezTo>
                    <a:pt x="78" y="1286"/>
                    <a:pt x="51" y="1275"/>
                    <a:pt x="30" y="1272"/>
                  </a:cubicBezTo>
                  <a:cubicBezTo>
                    <a:pt x="13" y="1269"/>
                    <a:pt x="0" y="1266"/>
                    <a:pt x="0" y="1266"/>
                  </a:cubicBezTo>
                  <a:lnTo>
                    <a:pt x="0" y="1266"/>
                  </a:lnTo>
                  <a:cubicBezTo>
                    <a:pt x="0" y="1266"/>
                    <a:pt x="10" y="1269"/>
                    <a:pt x="30" y="1275"/>
                  </a:cubicBezTo>
                  <a:cubicBezTo>
                    <a:pt x="47" y="1286"/>
                    <a:pt x="74" y="1300"/>
                    <a:pt x="112" y="1310"/>
                  </a:cubicBezTo>
                  <a:cubicBezTo>
                    <a:pt x="184" y="1337"/>
                    <a:pt x="286" y="1371"/>
                    <a:pt x="418" y="1385"/>
                  </a:cubicBezTo>
                  <a:cubicBezTo>
                    <a:pt x="475" y="1390"/>
                    <a:pt x="538" y="1395"/>
                    <a:pt x="604" y="1395"/>
                  </a:cubicBezTo>
                  <a:cubicBezTo>
                    <a:pt x="687" y="1395"/>
                    <a:pt x="776" y="1388"/>
                    <a:pt x="867" y="1371"/>
                  </a:cubicBezTo>
                  <a:cubicBezTo>
                    <a:pt x="949" y="1354"/>
                    <a:pt x="1034" y="1330"/>
                    <a:pt x="1115" y="1300"/>
                  </a:cubicBezTo>
                  <a:cubicBezTo>
                    <a:pt x="1197" y="1266"/>
                    <a:pt x="1275" y="1225"/>
                    <a:pt x="1354" y="1181"/>
                  </a:cubicBezTo>
                  <a:cubicBezTo>
                    <a:pt x="1429" y="1129"/>
                    <a:pt x="1500" y="1075"/>
                    <a:pt x="1561" y="1017"/>
                  </a:cubicBezTo>
                  <a:cubicBezTo>
                    <a:pt x="1626" y="956"/>
                    <a:pt x="1684" y="892"/>
                    <a:pt x="1731" y="823"/>
                  </a:cubicBezTo>
                  <a:cubicBezTo>
                    <a:pt x="1833" y="691"/>
                    <a:pt x="1898" y="548"/>
                    <a:pt x="1942" y="425"/>
                  </a:cubicBezTo>
                  <a:cubicBezTo>
                    <a:pt x="1983" y="303"/>
                    <a:pt x="2000" y="194"/>
                    <a:pt x="2010" y="119"/>
                  </a:cubicBezTo>
                  <a:cubicBezTo>
                    <a:pt x="2013" y="82"/>
                    <a:pt x="2013" y="51"/>
                    <a:pt x="2017" y="30"/>
                  </a:cubicBezTo>
                  <a:cubicBezTo>
                    <a:pt x="2017" y="10"/>
                    <a:pt x="2021"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a:off x="334166" y="838338"/>
              <a:ext cx="57685" cy="10799"/>
            </a:xfrm>
            <a:custGeom>
              <a:avLst/>
              <a:gdLst/>
              <a:ahLst/>
              <a:cxnLst/>
              <a:rect l="l" t="t" r="r" b="b"/>
              <a:pathLst>
                <a:path w="1314" h="246" extrusionOk="0">
                  <a:moveTo>
                    <a:pt x="1314" y="0"/>
                  </a:moveTo>
                  <a:lnTo>
                    <a:pt x="1314" y="0"/>
                  </a:lnTo>
                  <a:cubicBezTo>
                    <a:pt x="1314" y="0"/>
                    <a:pt x="1293" y="11"/>
                    <a:pt x="1259" y="27"/>
                  </a:cubicBezTo>
                  <a:cubicBezTo>
                    <a:pt x="1243" y="35"/>
                    <a:pt x="1218" y="44"/>
                    <a:pt x="1194" y="52"/>
                  </a:cubicBezTo>
                  <a:cubicBezTo>
                    <a:pt x="1185" y="58"/>
                    <a:pt x="1171" y="62"/>
                    <a:pt x="1157" y="68"/>
                  </a:cubicBezTo>
                  <a:cubicBezTo>
                    <a:pt x="1144" y="72"/>
                    <a:pt x="1127" y="76"/>
                    <a:pt x="1113" y="82"/>
                  </a:cubicBezTo>
                  <a:cubicBezTo>
                    <a:pt x="1052" y="102"/>
                    <a:pt x="977" y="116"/>
                    <a:pt x="902" y="129"/>
                  </a:cubicBezTo>
                  <a:cubicBezTo>
                    <a:pt x="824" y="140"/>
                    <a:pt x="739" y="147"/>
                    <a:pt x="657" y="147"/>
                  </a:cubicBezTo>
                  <a:cubicBezTo>
                    <a:pt x="572" y="147"/>
                    <a:pt x="491" y="140"/>
                    <a:pt x="412" y="126"/>
                  </a:cubicBezTo>
                  <a:cubicBezTo>
                    <a:pt x="337" y="113"/>
                    <a:pt x="263" y="102"/>
                    <a:pt x="202" y="79"/>
                  </a:cubicBezTo>
                  <a:cubicBezTo>
                    <a:pt x="188" y="76"/>
                    <a:pt x="174" y="68"/>
                    <a:pt x="161" y="65"/>
                  </a:cubicBezTo>
                  <a:cubicBezTo>
                    <a:pt x="144" y="62"/>
                    <a:pt x="133" y="55"/>
                    <a:pt x="120" y="52"/>
                  </a:cubicBezTo>
                  <a:cubicBezTo>
                    <a:pt x="96" y="41"/>
                    <a:pt x="72" y="35"/>
                    <a:pt x="55" y="27"/>
                  </a:cubicBezTo>
                  <a:cubicBezTo>
                    <a:pt x="21" y="11"/>
                    <a:pt x="1" y="4"/>
                    <a:pt x="1" y="4"/>
                  </a:cubicBezTo>
                  <a:lnTo>
                    <a:pt x="1" y="4"/>
                  </a:lnTo>
                  <a:cubicBezTo>
                    <a:pt x="1" y="4"/>
                    <a:pt x="18" y="18"/>
                    <a:pt x="48" y="41"/>
                  </a:cubicBezTo>
                  <a:cubicBezTo>
                    <a:pt x="62" y="55"/>
                    <a:pt x="83" y="68"/>
                    <a:pt x="103" y="82"/>
                  </a:cubicBezTo>
                  <a:cubicBezTo>
                    <a:pt x="116" y="89"/>
                    <a:pt x="127" y="99"/>
                    <a:pt x="140" y="106"/>
                  </a:cubicBezTo>
                  <a:cubicBezTo>
                    <a:pt x="154" y="116"/>
                    <a:pt x="167" y="123"/>
                    <a:pt x="181" y="129"/>
                  </a:cubicBezTo>
                  <a:cubicBezTo>
                    <a:pt x="243" y="160"/>
                    <a:pt x="314" y="191"/>
                    <a:pt x="395" y="211"/>
                  </a:cubicBezTo>
                  <a:cubicBezTo>
                    <a:pt x="477" y="231"/>
                    <a:pt x="565" y="245"/>
                    <a:pt x="657" y="245"/>
                  </a:cubicBezTo>
                  <a:cubicBezTo>
                    <a:pt x="745" y="242"/>
                    <a:pt x="838" y="228"/>
                    <a:pt x="919" y="208"/>
                  </a:cubicBezTo>
                  <a:cubicBezTo>
                    <a:pt x="998" y="184"/>
                    <a:pt x="1072" y="157"/>
                    <a:pt x="1130" y="123"/>
                  </a:cubicBezTo>
                  <a:cubicBezTo>
                    <a:pt x="1144" y="116"/>
                    <a:pt x="1161" y="109"/>
                    <a:pt x="1171" y="102"/>
                  </a:cubicBezTo>
                  <a:cubicBezTo>
                    <a:pt x="1185" y="93"/>
                    <a:pt x="1198" y="85"/>
                    <a:pt x="1208" y="79"/>
                  </a:cubicBezTo>
                  <a:cubicBezTo>
                    <a:pt x="1232" y="62"/>
                    <a:pt x="1249" y="52"/>
                    <a:pt x="1266" y="38"/>
                  </a:cubicBezTo>
                  <a:cubicBezTo>
                    <a:pt x="1293" y="14"/>
                    <a:pt x="1314"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8"/>
            <p:cNvSpPr/>
            <p:nvPr/>
          </p:nvSpPr>
          <p:spPr>
            <a:xfrm>
              <a:off x="325517" y="868805"/>
              <a:ext cx="41398" cy="6673"/>
            </a:xfrm>
            <a:custGeom>
              <a:avLst/>
              <a:gdLst/>
              <a:ahLst/>
              <a:cxnLst/>
              <a:rect l="l" t="t" r="r" b="b"/>
              <a:pathLst>
                <a:path w="943" h="152" extrusionOk="0">
                  <a:moveTo>
                    <a:pt x="942" y="0"/>
                  </a:moveTo>
                  <a:cubicBezTo>
                    <a:pt x="942" y="0"/>
                    <a:pt x="929" y="4"/>
                    <a:pt x="902" y="11"/>
                  </a:cubicBezTo>
                  <a:cubicBezTo>
                    <a:pt x="889" y="14"/>
                    <a:pt x="875" y="21"/>
                    <a:pt x="858" y="24"/>
                  </a:cubicBezTo>
                  <a:cubicBezTo>
                    <a:pt x="837" y="27"/>
                    <a:pt x="817" y="31"/>
                    <a:pt x="796" y="38"/>
                  </a:cubicBezTo>
                  <a:cubicBezTo>
                    <a:pt x="752" y="48"/>
                    <a:pt x="701" y="55"/>
                    <a:pt x="647" y="62"/>
                  </a:cubicBezTo>
                  <a:cubicBezTo>
                    <a:pt x="592" y="68"/>
                    <a:pt x="531" y="75"/>
                    <a:pt x="473" y="75"/>
                  </a:cubicBezTo>
                  <a:cubicBezTo>
                    <a:pt x="456" y="76"/>
                    <a:pt x="439" y="77"/>
                    <a:pt x="422" y="77"/>
                  </a:cubicBezTo>
                  <a:cubicBezTo>
                    <a:pt x="382" y="77"/>
                    <a:pt x="342" y="74"/>
                    <a:pt x="303" y="72"/>
                  </a:cubicBezTo>
                  <a:cubicBezTo>
                    <a:pt x="245" y="68"/>
                    <a:pt x="195" y="68"/>
                    <a:pt x="150" y="58"/>
                  </a:cubicBezTo>
                  <a:cubicBezTo>
                    <a:pt x="129" y="55"/>
                    <a:pt x="109" y="52"/>
                    <a:pt x="88" y="52"/>
                  </a:cubicBezTo>
                  <a:cubicBezTo>
                    <a:pt x="72" y="48"/>
                    <a:pt x="55" y="44"/>
                    <a:pt x="41" y="41"/>
                  </a:cubicBezTo>
                  <a:cubicBezTo>
                    <a:pt x="17" y="38"/>
                    <a:pt x="0" y="35"/>
                    <a:pt x="0" y="35"/>
                  </a:cubicBezTo>
                  <a:lnTo>
                    <a:pt x="0" y="35"/>
                  </a:lnTo>
                  <a:cubicBezTo>
                    <a:pt x="0" y="35"/>
                    <a:pt x="14" y="41"/>
                    <a:pt x="38" y="55"/>
                  </a:cubicBezTo>
                  <a:cubicBezTo>
                    <a:pt x="52" y="62"/>
                    <a:pt x="65" y="68"/>
                    <a:pt x="82" y="79"/>
                  </a:cubicBezTo>
                  <a:cubicBezTo>
                    <a:pt x="99" y="85"/>
                    <a:pt x="119" y="96"/>
                    <a:pt x="140" y="102"/>
                  </a:cubicBezTo>
                  <a:cubicBezTo>
                    <a:pt x="184" y="116"/>
                    <a:pt x="235" y="133"/>
                    <a:pt x="293" y="143"/>
                  </a:cubicBezTo>
                  <a:cubicBezTo>
                    <a:pt x="334" y="148"/>
                    <a:pt x="380" y="151"/>
                    <a:pt x="425" y="151"/>
                  </a:cubicBezTo>
                  <a:cubicBezTo>
                    <a:pt x="442" y="151"/>
                    <a:pt x="459" y="151"/>
                    <a:pt x="476" y="150"/>
                  </a:cubicBezTo>
                  <a:cubicBezTo>
                    <a:pt x="537" y="146"/>
                    <a:pt x="603" y="140"/>
                    <a:pt x="657" y="126"/>
                  </a:cubicBezTo>
                  <a:cubicBezTo>
                    <a:pt x="715" y="113"/>
                    <a:pt x="766" y="93"/>
                    <a:pt x="807" y="75"/>
                  </a:cubicBezTo>
                  <a:cubicBezTo>
                    <a:pt x="831" y="65"/>
                    <a:pt x="848" y="55"/>
                    <a:pt x="864" y="44"/>
                  </a:cubicBezTo>
                  <a:cubicBezTo>
                    <a:pt x="881" y="38"/>
                    <a:pt x="895" y="27"/>
                    <a:pt x="909" y="21"/>
                  </a:cubicBezTo>
                  <a:cubicBezTo>
                    <a:pt x="929" y="7"/>
                    <a:pt x="942"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a:off x="311469" y="893740"/>
              <a:ext cx="37227" cy="5092"/>
            </a:xfrm>
            <a:custGeom>
              <a:avLst/>
              <a:gdLst/>
              <a:ahLst/>
              <a:cxnLst/>
              <a:rect l="l" t="t" r="r" b="b"/>
              <a:pathLst>
                <a:path w="848" h="116" extrusionOk="0">
                  <a:moveTo>
                    <a:pt x="848" y="1"/>
                  </a:moveTo>
                  <a:cubicBezTo>
                    <a:pt x="848" y="1"/>
                    <a:pt x="834" y="1"/>
                    <a:pt x="810" y="4"/>
                  </a:cubicBezTo>
                  <a:cubicBezTo>
                    <a:pt x="786" y="7"/>
                    <a:pt x="752" y="7"/>
                    <a:pt x="711" y="14"/>
                  </a:cubicBezTo>
                  <a:cubicBezTo>
                    <a:pt x="674" y="18"/>
                    <a:pt x="626" y="21"/>
                    <a:pt x="579" y="24"/>
                  </a:cubicBezTo>
                  <a:cubicBezTo>
                    <a:pt x="528" y="28"/>
                    <a:pt x="477" y="31"/>
                    <a:pt x="426" y="31"/>
                  </a:cubicBezTo>
                  <a:cubicBezTo>
                    <a:pt x="372" y="35"/>
                    <a:pt x="320" y="35"/>
                    <a:pt x="270" y="38"/>
                  </a:cubicBezTo>
                  <a:cubicBezTo>
                    <a:pt x="222" y="38"/>
                    <a:pt x="174" y="41"/>
                    <a:pt x="137" y="41"/>
                  </a:cubicBezTo>
                  <a:lnTo>
                    <a:pt x="0" y="41"/>
                  </a:lnTo>
                  <a:cubicBezTo>
                    <a:pt x="0" y="41"/>
                    <a:pt x="14" y="48"/>
                    <a:pt x="35" y="55"/>
                  </a:cubicBezTo>
                  <a:cubicBezTo>
                    <a:pt x="58" y="62"/>
                    <a:pt x="89" y="76"/>
                    <a:pt x="130" y="85"/>
                  </a:cubicBezTo>
                  <a:cubicBezTo>
                    <a:pt x="171" y="92"/>
                    <a:pt x="215" y="106"/>
                    <a:pt x="266" y="109"/>
                  </a:cubicBezTo>
                  <a:cubicBezTo>
                    <a:pt x="295" y="113"/>
                    <a:pt x="327" y="115"/>
                    <a:pt x="358" y="115"/>
                  </a:cubicBezTo>
                  <a:cubicBezTo>
                    <a:pt x="382" y="115"/>
                    <a:pt x="406" y="114"/>
                    <a:pt x="429" y="112"/>
                  </a:cubicBezTo>
                  <a:cubicBezTo>
                    <a:pt x="484" y="109"/>
                    <a:pt x="538" y="103"/>
                    <a:pt x="586" y="92"/>
                  </a:cubicBezTo>
                  <a:cubicBezTo>
                    <a:pt x="637" y="82"/>
                    <a:pt x="684" y="65"/>
                    <a:pt x="722" y="55"/>
                  </a:cubicBezTo>
                  <a:cubicBezTo>
                    <a:pt x="760" y="41"/>
                    <a:pt x="793" y="28"/>
                    <a:pt x="813" y="18"/>
                  </a:cubicBezTo>
                  <a:cubicBezTo>
                    <a:pt x="834" y="7"/>
                    <a:pt x="848" y="1"/>
                    <a:pt x="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a:off x="428245" y="570895"/>
              <a:ext cx="119364" cy="87844"/>
            </a:xfrm>
            <a:custGeom>
              <a:avLst/>
              <a:gdLst/>
              <a:ahLst/>
              <a:cxnLst/>
              <a:rect l="l" t="t" r="r" b="b"/>
              <a:pathLst>
                <a:path w="2719" h="2001" extrusionOk="0">
                  <a:moveTo>
                    <a:pt x="1" y="0"/>
                  </a:moveTo>
                  <a:cubicBezTo>
                    <a:pt x="1" y="0"/>
                    <a:pt x="28" y="48"/>
                    <a:pt x="79" y="126"/>
                  </a:cubicBezTo>
                  <a:cubicBezTo>
                    <a:pt x="133" y="208"/>
                    <a:pt x="205" y="320"/>
                    <a:pt x="304" y="453"/>
                  </a:cubicBezTo>
                  <a:cubicBezTo>
                    <a:pt x="402" y="582"/>
                    <a:pt x="521" y="731"/>
                    <a:pt x="664" y="881"/>
                  </a:cubicBezTo>
                  <a:cubicBezTo>
                    <a:pt x="732" y="956"/>
                    <a:pt x="807" y="1027"/>
                    <a:pt x="885" y="1103"/>
                  </a:cubicBezTo>
                  <a:cubicBezTo>
                    <a:pt x="967" y="1174"/>
                    <a:pt x="1048" y="1245"/>
                    <a:pt x="1133" y="1313"/>
                  </a:cubicBezTo>
                  <a:cubicBezTo>
                    <a:pt x="1222" y="1381"/>
                    <a:pt x="1310" y="1445"/>
                    <a:pt x="1399" y="1503"/>
                  </a:cubicBezTo>
                  <a:cubicBezTo>
                    <a:pt x="1491" y="1561"/>
                    <a:pt x="1582" y="1616"/>
                    <a:pt x="1675" y="1663"/>
                  </a:cubicBezTo>
                  <a:cubicBezTo>
                    <a:pt x="1855" y="1762"/>
                    <a:pt x="2031" y="1830"/>
                    <a:pt x="2188" y="1885"/>
                  </a:cubicBezTo>
                  <a:cubicBezTo>
                    <a:pt x="2345" y="1935"/>
                    <a:pt x="2477" y="1963"/>
                    <a:pt x="2573" y="1976"/>
                  </a:cubicBezTo>
                  <a:cubicBezTo>
                    <a:pt x="2617" y="1987"/>
                    <a:pt x="2654" y="1990"/>
                    <a:pt x="2681" y="1993"/>
                  </a:cubicBezTo>
                  <a:cubicBezTo>
                    <a:pt x="2705" y="1996"/>
                    <a:pt x="2719" y="2001"/>
                    <a:pt x="2719" y="2001"/>
                  </a:cubicBezTo>
                  <a:cubicBezTo>
                    <a:pt x="2719" y="2001"/>
                    <a:pt x="2705" y="1996"/>
                    <a:pt x="2681" y="1990"/>
                  </a:cubicBezTo>
                  <a:cubicBezTo>
                    <a:pt x="2654" y="1987"/>
                    <a:pt x="2620" y="1980"/>
                    <a:pt x="2573" y="1966"/>
                  </a:cubicBezTo>
                  <a:cubicBezTo>
                    <a:pt x="2480" y="1946"/>
                    <a:pt x="2351" y="1908"/>
                    <a:pt x="2202" y="1850"/>
                  </a:cubicBezTo>
                  <a:cubicBezTo>
                    <a:pt x="2048" y="1792"/>
                    <a:pt x="1879" y="1711"/>
                    <a:pt x="1705" y="1609"/>
                  </a:cubicBezTo>
                  <a:cubicBezTo>
                    <a:pt x="1617" y="1558"/>
                    <a:pt x="1532" y="1500"/>
                    <a:pt x="1443" y="1442"/>
                  </a:cubicBezTo>
                  <a:cubicBezTo>
                    <a:pt x="1355" y="1381"/>
                    <a:pt x="1270" y="1316"/>
                    <a:pt x="1185" y="1249"/>
                  </a:cubicBezTo>
                  <a:cubicBezTo>
                    <a:pt x="1103" y="1184"/>
                    <a:pt x="1021" y="1112"/>
                    <a:pt x="943" y="1041"/>
                  </a:cubicBezTo>
                  <a:cubicBezTo>
                    <a:pt x="865" y="969"/>
                    <a:pt x="790" y="898"/>
                    <a:pt x="719" y="827"/>
                  </a:cubicBezTo>
                  <a:cubicBezTo>
                    <a:pt x="576" y="684"/>
                    <a:pt x="450" y="544"/>
                    <a:pt x="345" y="418"/>
                  </a:cubicBezTo>
                  <a:cubicBezTo>
                    <a:pt x="239" y="296"/>
                    <a:pt x="150" y="194"/>
                    <a:pt x="92" y="119"/>
                  </a:cubicBezTo>
                  <a:cubicBezTo>
                    <a:pt x="31"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450328" y="619098"/>
              <a:ext cx="57114" cy="43373"/>
            </a:xfrm>
            <a:custGeom>
              <a:avLst/>
              <a:gdLst/>
              <a:ahLst/>
              <a:cxnLst/>
              <a:rect l="l" t="t" r="r" b="b"/>
              <a:pathLst>
                <a:path w="1301" h="988" extrusionOk="0">
                  <a:moveTo>
                    <a:pt x="1" y="0"/>
                  </a:moveTo>
                  <a:cubicBezTo>
                    <a:pt x="1" y="0"/>
                    <a:pt x="15" y="25"/>
                    <a:pt x="38" y="62"/>
                  </a:cubicBezTo>
                  <a:cubicBezTo>
                    <a:pt x="52" y="82"/>
                    <a:pt x="66" y="107"/>
                    <a:pt x="82" y="134"/>
                  </a:cubicBezTo>
                  <a:cubicBezTo>
                    <a:pt x="103" y="157"/>
                    <a:pt x="123" y="188"/>
                    <a:pt x="148" y="218"/>
                  </a:cubicBezTo>
                  <a:cubicBezTo>
                    <a:pt x="195" y="280"/>
                    <a:pt x="256" y="347"/>
                    <a:pt x="324" y="419"/>
                  </a:cubicBezTo>
                  <a:cubicBezTo>
                    <a:pt x="396" y="487"/>
                    <a:pt x="474" y="556"/>
                    <a:pt x="556" y="620"/>
                  </a:cubicBezTo>
                  <a:cubicBezTo>
                    <a:pt x="641" y="681"/>
                    <a:pt x="729" y="739"/>
                    <a:pt x="814" y="787"/>
                  </a:cubicBezTo>
                  <a:cubicBezTo>
                    <a:pt x="903" y="831"/>
                    <a:pt x="985" y="872"/>
                    <a:pt x="1056" y="903"/>
                  </a:cubicBezTo>
                  <a:cubicBezTo>
                    <a:pt x="1093" y="916"/>
                    <a:pt x="1123" y="930"/>
                    <a:pt x="1154" y="939"/>
                  </a:cubicBezTo>
                  <a:cubicBezTo>
                    <a:pt x="1185" y="950"/>
                    <a:pt x="1212" y="960"/>
                    <a:pt x="1233" y="967"/>
                  </a:cubicBezTo>
                  <a:cubicBezTo>
                    <a:pt x="1277" y="980"/>
                    <a:pt x="1301" y="987"/>
                    <a:pt x="1301" y="987"/>
                  </a:cubicBezTo>
                  <a:cubicBezTo>
                    <a:pt x="1301" y="987"/>
                    <a:pt x="1277" y="977"/>
                    <a:pt x="1236" y="956"/>
                  </a:cubicBezTo>
                  <a:cubicBezTo>
                    <a:pt x="1216" y="947"/>
                    <a:pt x="1192" y="936"/>
                    <a:pt x="1164" y="919"/>
                  </a:cubicBezTo>
                  <a:cubicBezTo>
                    <a:pt x="1137" y="906"/>
                    <a:pt x="1103" y="889"/>
                    <a:pt x="1073" y="872"/>
                  </a:cubicBezTo>
                  <a:cubicBezTo>
                    <a:pt x="1001" y="834"/>
                    <a:pt x="927" y="787"/>
                    <a:pt x="845" y="735"/>
                  </a:cubicBezTo>
                  <a:cubicBezTo>
                    <a:pt x="767" y="681"/>
                    <a:pt x="682" y="623"/>
                    <a:pt x="603" y="559"/>
                  </a:cubicBezTo>
                  <a:cubicBezTo>
                    <a:pt x="522" y="498"/>
                    <a:pt x="443" y="433"/>
                    <a:pt x="372" y="368"/>
                  </a:cubicBezTo>
                  <a:cubicBezTo>
                    <a:pt x="300" y="303"/>
                    <a:pt x="233" y="245"/>
                    <a:pt x="181" y="188"/>
                  </a:cubicBezTo>
                  <a:cubicBezTo>
                    <a:pt x="154" y="160"/>
                    <a:pt x="131" y="137"/>
                    <a:pt x="107" y="113"/>
                  </a:cubicBezTo>
                  <a:cubicBezTo>
                    <a:pt x="87" y="93"/>
                    <a:pt x="66" y="72"/>
                    <a:pt x="52" y="55"/>
                  </a:cubicBezTo>
                  <a:cubicBezTo>
                    <a:pt x="21" y="21"/>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a:off x="463059" y="652243"/>
              <a:ext cx="17077" cy="14575"/>
            </a:xfrm>
            <a:custGeom>
              <a:avLst/>
              <a:gdLst/>
              <a:ahLst/>
              <a:cxnLst/>
              <a:rect l="l" t="t" r="r" b="b"/>
              <a:pathLst>
                <a:path w="389" h="332" extrusionOk="0">
                  <a:moveTo>
                    <a:pt x="1" y="1"/>
                  </a:moveTo>
                  <a:cubicBezTo>
                    <a:pt x="1" y="1"/>
                    <a:pt x="4" y="8"/>
                    <a:pt x="10" y="21"/>
                  </a:cubicBezTo>
                  <a:cubicBezTo>
                    <a:pt x="21" y="32"/>
                    <a:pt x="31" y="52"/>
                    <a:pt x="48" y="69"/>
                  </a:cubicBezTo>
                  <a:cubicBezTo>
                    <a:pt x="65" y="86"/>
                    <a:pt x="82" y="110"/>
                    <a:pt x="103" y="130"/>
                  </a:cubicBezTo>
                  <a:cubicBezTo>
                    <a:pt x="126" y="151"/>
                    <a:pt x="150" y="171"/>
                    <a:pt x="174" y="192"/>
                  </a:cubicBezTo>
                  <a:cubicBezTo>
                    <a:pt x="201" y="209"/>
                    <a:pt x="225" y="229"/>
                    <a:pt x="252" y="246"/>
                  </a:cubicBezTo>
                  <a:cubicBezTo>
                    <a:pt x="276" y="259"/>
                    <a:pt x="299" y="277"/>
                    <a:pt x="320" y="286"/>
                  </a:cubicBezTo>
                  <a:cubicBezTo>
                    <a:pt x="340" y="300"/>
                    <a:pt x="357" y="311"/>
                    <a:pt x="371" y="317"/>
                  </a:cubicBezTo>
                  <a:cubicBezTo>
                    <a:pt x="381" y="324"/>
                    <a:pt x="388" y="331"/>
                    <a:pt x="388" y="331"/>
                  </a:cubicBezTo>
                  <a:cubicBezTo>
                    <a:pt x="388" y="331"/>
                    <a:pt x="384" y="324"/>
                    <a:pt x="375" y="314"/>
                  </a:cubicBezTo>
                  <a:cubicBezTo>
                    <a:pt x="364" y="304"/>
                    <a:pt x="354" y="286"/>
                    <a:pt x="337" y="270"/>
                  </a:cubicBezTo>
                  <a:cubicBezTo>
                    <a:pt x="320" y="250"/>
                    <a:pt x="303" y="229"/>
                    <a:pt x="282" y="209"/>
                  </a:cubicBezTo>
                  <a:cubicBezTo>
                    <a:pt x="262" y="184"/>
                    <a:pt x="238" y="164"/>
                    <a:pt x="215" y="140"/>
                  </a:cubicBezTo>
                  <a:cubicBezTo>
                    <a:pt x="191" y="120"/>
                    <a:pt x="167" y="99"/>
                    <a:pt x="144" y="82"/>
                  </a:cubicBezTo>
                  <a:cubicBezTo>
                    <a:pt x="119" y="66"/>
                    <a:pt x="95" y="52"/>
                    <a:pt x="75" y="38"/>
                  </a:cubicBezTo>
                  <a:cubicBezTo>
                    <a:pt x="55" y="25"/>
                    <a:pt x="34" y="18"/>
                    <a:pt x="21" y="11"/>
                  </a:cubicBezTo>
                  <a:cubicBezTo>
                    <a:pt x="7" y="5"/>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8"/>
            <p:cNvSpPr/>
            <p:nvPr/>
          </p:nvSpPr>
          <p:spPr>
            <a:xfrm>
              <a:off x="374774" y="986634"/>
              <a:ext cx="206418" cy="140392"/>
            </a:xfrm>
            <a:custGeom>
              <a:avLst/>
              <a:gdLst/>
              <a:ahLst/>
              <a:cxnLst/>
              <a:rect l="l" t="t" r="r" b="b"/>
              <a:pathLst>
                <a:path w="4702" h="3198" extrusionOk="0">
                  <a:moveTo>
                    <a:pt x="1" y="1"/>
                  </a:moveTo>
                  <a:lnTo>
                    <a:pt x="1" y="1"/>
                  </a:lnTo>
                  <a:cubicBezTo>
                    <a:pt x="1" y="1"/>
                    <a:pt x="12" y="21"/>
                    <a:pt x="28" y="58"/>
                  </a:cubicBezTo>
                  <a:cubicBezTo>
                    <a:pt x="48" y="99"/>
                    <a:pt x="79" y="153"/>
                    <a:pt x="117" y="221"/>
                  </a:cubicBezTo>
                  <a:cubicBezTo>
                    <a:pt x="161" y="290"/>
                    <a:pt x="216" y="371"/>
                    <a:pt x="287" y="460"/>
                  </a:cubicBezTo>
                  <a:cubicBezTo>
                    <a:pt x="358" y="544"/>
                    <a:pt x="443" y="640"/>
                    <a:pt x="549" y="731"/>
                  </a:cubicBezTo>
                  <a:cubicBezTo>
                    <a:pt x="753" y="915"/>
                    <a:pt x="1025" y="1099"/>
                    <a:pt x="1334" y="1252"/>
                  </a:cubicBezTo>
                  <a:cubicBezTo>
                    <a:pt x="1648" y="1405"/>
                    <a:pt x="1995" y="1527"/>
                    <a:pt x="2338" y="1647"/>
                  </a:cubicBezTo>
                  <a:cubicBezTo>
                    <a:pt x="2685" y="1762"/>
                    <a:pt x="3028" y="1885"/>
                    <a:pt x="3338" y="2025"/>
                  </a:cubicBezTo>
                  <a:cubicBezTo>
                    <a:pt x="3644" y="2167"/>
                    <a:pt x="3920" y="2331"/>
                    <a:pt x="4127" y="2504"/>
                  </a:cubicBezTo>
                  <a:cubicBezTo>
                    <a:pt x="4232" y="2593"/>
                    <a:pt x="4321" y="2678"/>
                    <a:pt x="4396" y="2759"/>
                  </a:cubicBezTo>
                  <a:cubicBezTo>
                    <a:pt x="4433" y="2800"/>
                    <a:pt x="4467" y="2841"/>
                    <a:pt x="4498" y="2879"/>
                  </a:cubicBezTo>
                  <a:cubicBezTo>
                    <a:pt x="4529" y="2915"/>
                    <a:pt x="4552" y="2953"/>
                    <a:pt x="4576" y="2984"/>
                  </a:cubicBezTo>
                  <a:cubicBezTo>
                    <a:pt x="4620" y="3052"/>
                    <a:pt x="4651" y="3103"/>
                    <a:pt x="4672" y="3140"/>
                  </a:cubicBezTo>
                  <a:cubicBezTo>
                    <a:pt x="4692" y="3181"/>
                    <a:pt x="4702" y="3198"/>
                    <a:pt x="4702" y="3198"/>
                  </a:cubicBezTo>
                  <a:cubicBezTo>
                    <a:pt x="4702" y="3198"/>
                    <a:pt x="4692" y="3177"/>
                    <a:pt x="4675" y="3140"/>
                  </a:cubicBezTo>
                  <a:cubicBezTo>
                    <a:pt x="4658" y="3099"/>
                    <a:pt x="4627" y="3045"/>
                    <a:pt x="4587" y="2976"/>
                  </a:cubicBezTo>
                  <a:cubicBezTo>
                    <a:pt x="4505" y="2841"/>
                    <a:pt x="4369" y="2650"/>
                    <a:pt x="4161" y="2466"/>
                  </a:cubicBezTo>
                  <a:cubicBezTo>
                    <a:pt x="3957" y="2279"/>
                    <a:pt x="3689" y="2096"/>
                    <a:pt x="3379" y="1940"/>
                  </a:cubicBezTo>
                  <a:cubicBezTo>
                    <a:pt x="3069" y="1783"/>
                    <a:pt x="2719" y="1660"/>
                    <a:pt x="2375" y="1541"/>
                  </a:cubicBezTo>
                  <a:cubicBezTo>
                    <a:pt x="2032" y="1422"/>
                    <a:pt x="1688" y="1300"/>
                    <a:pt x="1379" y="1160"/>
                  </a:cubicBezTo>
                  <a:cubicBezTo>
                    <a:pt x="1069" y="1021"/>
                    <a:pt x="797" y="858"/>
                    <a:pt x="586" y="687"/>
                  </a:cubicBezTo>
                  <a:cubicBezTo>
                    <a:pt x="372" y="517"/>
                    <a:pt x="222" y="344"/>
                    <a:pt x="130" y="215"/>
                  </a:cubicBezTo>
                  <a:cubicBezTo>
                    <a:pt x="86" y="147"/>
                    <a:pt x="52" y="95"/>
                    <a:pt x="32" y="58"/>
                  </a:cubicBezTo>
                  <a:cubicBezTo>
                    <a:pt x="12" y="2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a:off x="441855" y="1049632"/>
              <a:ext cx="116072" cy="62162"/>
            </a:xfrm>
            <a:custGeom>
              <a:avLst/>
              <a:gdLst/>
              <a:ahLst/>
              <a:cxnLst/>
              <a:rect l="l" t="t" r="r" b="b"/>
              <a:pathLst>
                <a:path w="2644" h="1416" extrusionOk="0">
                  <a:moveTo>
                    <a:pt x="0" y="1"/>
                  </a:moveTo>
                  <a:cubicBezTo>
                    <a:pt x="1" y="1"/>
                    <a:pt x="7" y="8"/>
                    <a:pt x="24" y="25"/>
                  </a:cubicBezTo>
                  <a:cubicBezTo>
                    <a:pt x="38" y="38"/>
                    <a:pt x="58" y="65"/>
                    <a:pt x="89" y="92"/>
                  </a:cubicBezTo>
                  <a:cubicBezTo>
                    <a:pt x="150" y="150"/>
                    <a:pt x="239" y="232"/>
                    <a:pt x="361" y="310"/>
                  </a:cubicBezTo>
                  <a:cubicBezTo>
                    <a:pt x="480" y="385"/>
                    <a:pt x="630" y="467"/>
                    <a:pt x="793" y="538"/>
                  </a:cubicBezTo>
                  <a:cubicBezTo>
                    <a:pt x="956" y="610"/>
                    <a:pt x="1137" y="674"/>
                    <a:pt x="1313" y="739"/>
                  </a:cubicBezTo>
                  <a:cubicBezTo>
                    <a:pt x="1494" y="800"/>
                    <a:pt x="1674" y="858"/>
                    <a:pt x="1837" y="923"/>
                  </a:cubicBezTo>
                  <a:cubicBezTo>
                    <a:pt x="2001" y="990"/>
                    <a:pt x="2150" y="1059"/>
                    <a:pt x="2269" y="1130"/>
                  </a:cubicBezTo>
                  <a:cubicBezTo>
                    <a:pt x="2392" y="1202"/>
                    <a:pt x="2487" y="1273"/>
                    <a:pt x="2548" y="1328"/>
                  </a:cubicBezTo>
                  <a:cubicBezTo>
                    <a:pt x="2579" y="1355"/>
                    <a:pt x="2602" y="1378"/>
                    <a:pt x="2616" y="1392"/>
                  </a:cubicBezTo>
                  <a:cubicBezTo>
                    <a:pt x="2633" y="1409"/>
                    <a:pt x="2643" y="1416"/>
                    <a:pt x="2643" y="1416"/>
                  </a:cubicBezTo>
                  <a:cubicBezTo>
                    <a:pt x="2643" y="1416"/>
                    <a:pt x="2633" y="1409"/>
                    <a:pt x="2619" y="1392"/>
                  </a:cubicBezTo>
                  <a:cubicBezTo>
                    <a:pt x="2606" y="1375"/>
                    <a:pt x="2586" y="1348"/>
                    <a:pt x="2555" y="1321"/>
                  </a:cubicBezTo>
                  <a:cubicBezTo>
                    <a:pt x="2497" y="1260"/>
                    <a:pt x="2409" y="1178"/>
                    <a:pt x="2290" y="1097"/>
                  </a:cubicBezTo>
                  <a:cubicBezTo>
                    <a:pt x="2174" y="1018"/>
                    <a:pt x="2027" y="929"/>
                    <a:pt x="1864" y="855"/>
                  </a:cubicBezTo>
                  <a:cubicBezTo>
                    <a:pt x="1701" y="780"/>
                    <a:pt x="1525" y="712"/>
                    <a:pt x="1347" y="648"/>
                  </a:cubicBezTo>
                  <a:cubicBezTo>
                    <a:pt x="1167" y="586"/>
                    <a:pt x="990" y="525"/>
                    <a:pt x="827" y="460"/>
                  </a:cubicBezTo>
                  <a:cubicBezTo>
                    <a:pt x="660" y="395"/>
                    <a:pt x="511" y="331"/>
                    <a:pt x="388" y="263"/>
                  </a:cubicBezTo>
                  <a:cubicBezTo>
                    <a:pt x="266" y="194"/>
                    <a:pt x="167" y="133"/>
                    <a:pt x="102" y="79"/>
                  </a:cubicBezTo>
                  <a:cubicBezTo>
                    <a:pt x="68" y="56"/>
                    <a:pt x="44" y="35"/>
                    <a:pt x="24" y="21"/>
                  </a:cubicBezTo>
                  <a:cubicBezTo>
                    <a:pt x="7" y="8"/>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a:off x="673432" y="492313"/>
              <a:ext cx="83586" cy="151675"/>
            </a:xfrm>
            <a:custGeom>
              <a:avLst/>
              <a:gdLst/>
              <a:ahLst/>
              <a:cxnLst/>
              <a:rect l="l" t="t" r="r" b="b"/>
              <a:pathLst>
                <a:path w="1904" h="3455" extrusionOk="0">
                  <a:moveTo>
                    <a:pt x="1" y="1"/>
                  </a:moveTo>
                  <a:cubicBezTo>
                    <a:pt x="1" y="1"/>
                    <a:pt x="90" y="21"/>
                    <a:pt x="250" y="59"/>
                  </a:cubicBezTo>
                  <a:cubicBezTo>
                    <a:pt x="406" y="96"/>
                    <a:pt x="634" y="150"/>
                    <a:pt x="889" y="252"/>
                  </a:cubicBezTo>
                  <a:cubicBezTo>
                    <a:pt x="1018" y="304"/>
                    <a:pt x="1151" y="368"/>
                    <a:pt x="1284" y="456"/>
                  </a:cubicBezTo>
                  <a:cubicBezTo>
                    <a:pt x="1413" y="541"/>
                    <a:pt x="1542" y="647"/>
                    <a:pt x="1641" y="783"/>
                  </a:cubicBezTo>
                  <a:cubicBezTo>
                    <a:pt x="1692" y="847"/>
                    <a:pt x="1736" y="923"/>
                    <a:pt x="1764" y="1001"/>
                  </a:cubicBezTo>
                  <a:cubicBezTo>
                    <a:pt x="1794" y="1079"/>
                    <a:pt x="1811" y="1164"/>
                    <a:pt x="1808" y="1249"/>
                  </a:cubicBezTo>
                  <a:cubicBezTo>
                    <a:pt x="1801" y="1416"/>
                    <a:pt x="1706" y="1582"/>
                    <a:pt x="1563" y="1671"/>
                  </a:cubicBezTo>
                  <a:cubicBezTo>
                    <a:pt x="1546" y="1681"/>
                    <a:pt x="1528" y="1688"/>
                    <a:pt x="1511" y="1698"/>
                  </a:cubicBezTo>
                  <a:cubicBezTo>
                    <a:pt x="1491" y="1705"/>
                    <a:pt x="1475" y="1712"/>
                    <a:pt x="1454" y="1715"/>
                  </a:cubicBezTo>
                  <a:lnTo>
                    <a:pt x="1440" y="1719"/>
                  </a:lnTo>
                  <a:lnTo>
                    <a:pt x="1434" y="1722"/>
                  </a:lnTo>
                  <a:lnTo>
                    <a:pt x="1338" y="1722"/>
                  </a:lnTo>
                  <a:cubicBezTo>
                    <a:pt x="1284" y="1722"/>
                    <a:pt x="1236" y="1719"/>
                    <a:pt x="1189" y="1719"/>
                  </a:cubicBezTo>
                  <a:cubicBezTo>
                    <a:pt x="1239" y="1763"/>
                    <a:pt x="1301" y="1811"/>
                    <a:pt x="1352" y="1858"/>
                  </a:cubicBezTo>
                  <a:lnTo>
                    <a:pt x="1373" y="1875"/>
                  </a:lnTo>
                  <a:lnTo>
                    <a:pt x="1389" y="1892"/>
                  </a:lnTo>
                  <a:lnTo>
                    <a:pt x="1409" y="1909"/>
                  </a:lnTo>
                  <a:cubicBezTo>
                    <a:pt x="1420" y="1923"/>
                    <a:pt x="1434" y="1933"/>
                    <a:pt x="1444" y="1946"/>
                  </a:cubicBezTo>
                  <a:cubicBezTo>
                    <a:pt x="1491" y="1994"/>
                    <a:pt x="1532" y="2048"/>
                    <a:pt x="1566" y="2103"/>
                  </a:cubicBezTo>
                  <a:cubicBezTo>
                    <a:pt x="1638" y="2212"/>
                    <a:pt x="1679" y="2337"/>
                    <a:pt x="1675" y="2460"/>
                  </a:cubicBezTo>
                  <a:cubicBezTo>
                    <a:pt x="1675" y="2603"/>
                    <a:pt x="1617" y="2739"/>
                    <a:pt x="1511" y="2811"/>
                  </a:cubicBezTo>
                  <a:cubicBezTo>
                    <a:pt x="1461" y="2848"/>
                    <a:pt x="1399" y="2872"/>
                    <a:pt x="1341" y="2882"/>
                  </a:cubicBezTo>
                  <a:cubicBezTo>
                    <a:pt x="1324" y="2882"/>
                    <a:pt x="1311" y="2885"/>
                    <a:pt x="1297" y="2885"/>
                  </a:cubicBezTo>
                  <a:cubicBezTo>
                    <a:pt x="1291" y="2885"/>
                    <a:pt x="1280" y="2885"/>
                    <a:pt x="1274" y="2882"/>
                  </a:cubicBezTo>
                  <a:lnTo>
                    <a:pt x="1263" y="2882"/>
                  </a:lnTo>
                  <a:cubicBezTo>
                    <a:pt x="1257" y="2882"/>
                    <a:pt x="1250" y="2882"/>
                    <a:pt x="1243" y="2879"/>
                  </a:cubicBezTo>
                  <a:cubicBezTo>
                    <a:pt x="1230" y="2875"/>
                    <a:pt x="1216" y="2872"/>
                    <a:pt x="1202" y="2868"/>
                  </a:cubicBezTo>
                  <a:cubicBezTo>
                    <a:pt x="1192" y="2865"/>
                    <a:pt x="1175" y="2855"/>
                    <a:pt x="1161" y="2852"/>
                  </a:cubicBezTo>
                  <a:cubicBezTo>
                    <a:pt x="1131" y="2838"/>
                    <a:pt x="1107" y="2827"/>
                    <a:pt x="1079" y="2817"/>
                  </a:cubicBezTo>
                  <a:lnTo>
                    <a:pt x="1079" y="2817"/>
                  </a:lnTo>
                  <a:cubicBezTo>
                    <a:pt x="1097" y="2848"/>
                    <a:pt x="1117" y="2882"/>
                    <a:pt x="1134" y="2913"/>
                  </a:cubicBezTo>
                  <a:cubicBezTo>
                    <a:pt x="1144" y="2926"/>
                    <a:pt x="1151" y="2940"/>
                    <a:pt x="1155" y="2954"/>
                  </a:cubicBezTo>
                  <a:cubicBezTo>
                    <a:pt x="1161" y="2967"/>
                    <a:pt x="1168" y="2977"/>
                    <a:pt x="1172" y="2990"/>
                  </a:cubicBezTo>
                  <a:cubicBezTo>
                    <a:pt x="1212" y="3117"/>
                    <a:pt x="1192" y="3246"/>
                    <a:pt x="1128" y="3331"/>
                  </a:cubicBezTo>
                  <a:cubicBezTo>
                    <a:pt x="1093" y="3372"/>
                    <a:pt x="1049" y="3399"/>
                    <a:pt x="1005" y="3413"/>
                  </a:cubicBezTo>
                  <a:cubicBezTo>
                    <a:pt x="970" y="3426"/>
                    <a:pt x="936" y="3431"/>
                    <a:pt x="905" y="3431"/>
                  </a:cubicBezTo>
                  <a:cubicBezTo>
                    <a:pt x="896" y="3431"/>
                    <a:pt x="887" y="3430"/>
                    <a:pt x="879" y="3430"/>
                  </a:cubicBezTo>
                  <a:cubicBezTo>
                    <a:pt x="801" y="3423"/>
                    <a:pt x="743" y="3389"/>
                    <a:pt x="712" y="3358"/>
                  </a:cubicBezTo>
                  <a:cubicBezTo>
                    <a:pt x="699" y="3345"/>
                    <a:pt x="688" y="3331"/>
                    <a:pt x="682" y="3321"/>
                  </a:cubicBezTo>
                  <a:lnTo>
                    <a:pt x="682" y="3321"/>
                  </a:lnTo>
                  <a:cubicBezTo>
                    <a:pt x="685" y="3331"/>
                    <a:pt x="695" y="3345"/>
                    <a:pt x="709" y="3362"/>
                  </a:cubicBezTo>
                  <a:cubicBezTo>
                    <a:pt x="736" y="3395"/>
                    <a:pt x="794" y="3436"/>
                    <a:pt x="875" y="3450"/>
                  </a:cubicBezTo>
                  <a:cubicBezTo>
                    <a:pt x="892" y="3453"/>
                    <a:pt x="910" y="3454"/>
                    <a:pt x="929" y="3454"/>
                  </a:cubicBezTo>
                  <a:cubicBezTo>
                    <a:pt x="956" y="3454"/>
                    <a:pt x="985" y="3451"/>
                    <a:pt x="1015" y="3444"/>
                  </a:cubicBezTo>
                  <a:cubicBezTo>
                    <a:pt x="1062" y="3430"/>
                    <a:pt x="1117" y="3403"/>
                    <a:pt x="1158" y="3355"/>
                  </a:cubicBezTo>
                  <a:cubicBezTo>
                    <a:pt x="1239" y="3266"/>
                    <a:pt x="1274" y="3117"/>
                    <a:pt x="1230" y="2974"/>
                  </a:cubicBezTo>
                  <a:cubicBezTo>
                    <a:pt x="1230" y="2970"/>
                    <a:pt x="1226" y="2964"/>
                    <a:pt x="1222" y="2957"/>
                  </a:cubicBezTo>
                  <a:cubicBezTo>
                    <a:pt x="1222" y="2954"/>
                    <a:pt x="1222" y="2950"/>
                    <a:pt x="1219" y="2946"/>
                  </a:cubicBezTo>
                  <a:cubicBezTo>
                    <a:pt x="1219" y="2943"/>
                    <a:pt x="1216" y="2943"/>
                    <a:pt x="1216" y="2940"/>
                  </a:cubicBezTo>
                  <a:lnTo>
                    <a:pt x="1216" y="2937"/>
                  </a:lnTo>
                  <a:cubicBezTo>
                    <a:pt x="1226" y="2943"/>
                    <a:pt x="1239" y="2946"/>
                    <a:pt x="1250" y="2950"/>
                  </a:cubicBezTo>
                  <a:lnTo>
                    <a:pt x="1257" y="2950"/>
                  </a:lnTo>
                  <a:lnTo>
                    <a:pt x="1270" y="2954"/>
                  </a:lnTo>
                  <a:lnTo>
                    <a:pt x="1348" y="2954"/>
                  </a:lnTo>
                  <a:cubicBezTo>
                    <a:pt x="1420" y="2946"/>
                    <a:pt x="1495" y="2919"/>
                    <a:pt x="1556" y="2879"/>
                  </a:cubicBezTo>
                  <a:cubicBezTo>
                    <a:pt x="1621" y="2835"/>
                    <a:pt x="1679" y="2773"/>
                    <a:pt x="1712" y="2698"/>
                  </a:cubicBezTo>
                  <a:cubicBezTo>
                    <a:pt x="1750" y="2627"/>
                    <a:pt x="1767" y="2546"/>
                    <a:pt x="1770" y="2464"/>
                  </a:cubicBezTo>
                  <a:cubicBezTo>
                    <a:pt x="1773" y="2321"/>
                    <a:pt x="1729" y="2174"/>
                    <a:pt x="1651" y="2052"/>
                  </a:cubicBezTo>
                  <a:cubicBezTo>
                    <a:pt x="1610" y="1990"/>
                    <a:pt x="1566" y="1933"/>
                    <a:pt x="1515" y="1879"/>
                  </a:cubicBezTo>
                  <a:cubicBezTo>
                    <a:pt x="1502" y="1865"/>
                    <a:pt x="1491" y="1852"/>
                    <a:pt x="1478" y="1838"/>
                  </a:cubicBezTo>
                  <a:lnTo>
                    <a:pt x="1454" y="1817"/>
                  </a:lnTo>
                  <a:cubicBezTo>
                    <a:pt x="1455" y="1817"/>
                    <a:pt x="1455" y="1817"/>
                    <a:pt x="1455" y="1816"/>
                  </a:cubicBezTo>
                  <a:lnTo>
                    <a:pt x="1455" y="1816"/>
                  </a:lnTo>
                  <a:cubicBezTo>
                    <a:pt x="1456" y="1816"/>
                    <a:pt x="1462" y="1815"/>
                    <a:pt x="1478" y="1811"/>
                  </a:cubicBezTo>
                  <a:cubicBezTo>
                    <a:pt x="1502" y="1807"/>
                    <a:pt x="1525" y="1797"/>
                    <a:pt x="1549" y="1786"/>
                  </a:cubicBezTo>
                  <a:cubicBezTo>
                    <a:pt x="1569" y="1777"/>
                    <a:pt x="1593" y="1766"/>
                    <a:pt x="1613" y="1753"/>
                  </a:cubicBezTo>
                  <a:cubicBezTo>
                    <a:pt x="1699" y="1698"/>
                    <a:pt x="1770" y="1623"/>
                    <a:pt x="1817" y="1535"/>
                  </a:cubicBezTo>
                  <a:cubicBezTo>
                    <a:pt x="1869" y="1450"/>
                    <a:pt x="1899" y="1351"/>
                    <a:pt x="1899" y="1252"/>
                  </a:cubicBezTo>
                  <a:cubicBezTo>
                    <a:pt x="1903" y="1154"/>
                    <a:pt x="1883" y="1056"/>
                    <a:pt x="1848" y="970"/>
                  </a:cubicBezTo>
                  <a:cubicBezTo>
                    <a:pt x="1814" y="882"/>
                    <a:pt x="1767" y="800"/>
                    <a:pt x="1709" y="729"/>
                  </a:cubicBezTo>
                  <a:cubicBezTo>
                    <a:pt x="1654" y="657"/>
                    <a:pt x="1593" y="596"/>
                    <a:pt x="1525" y="538"/>
                  </a:cubicBezTo>
                  <a:cubicBezTo>
                    <a:pt x="1457" y="484"/>
                    <a:pt x="1389" y="439"/>
                    <a:pt x="1321" y="395"/>
                  </a:cubicBezTo>
                  <a:cubicBezTo>
                    <a:pt x="1181" y="314"/>
                    <a:pt x="1039" y="252"/>
                    <a:pt x="906" y="205"/>
                  </a:cubicBezTo>
                  <a:cubicBezTo>
                    <a:pt x="641" y="113"/>
                    <a:pt x="409" y="76"/>
                    <a:pt x="253" y="45"/>
                  </a:cubicBezTo>
                  <a:cubicBezTo>
                    <a:pt x="90" y="18"/>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p:cNvGrpSpPr/>
        <p:nvPr/>
      </p:nvGrpSpPr>
      <p:grpSpPr>
        <a:xfrm>
          <a:off x="0" y="0"/>
          <a:ext cx="0" cy="0"/>
          <a:chOff x="0" y="0"/>
          <a:chExt cx="0" cy="0"/>
        </a:xfrm>
      </p:grpSpPr>
      <p:sp>
        <p:nvSpPr>
          <p:cNvPr id="367" name="Google Shape;367;p39"/>
          <p:cNvSpPr txBox="1">
            <a:spLocks noGrp="1"/>
          </p:cNvSpPr>
          <p:nvPr>
            <p:ph type="title"/>
          </p:nvPr>
        </p:nvSpPr>
        <p:spPr>
          <a:xfrm>
            <a:off x="720000" y="416600"/>
            <a:ext cx="77040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
        <p:nvSpPr>
          <p:cNvPr id="368" name="Google Shape;368;p39"/>
          <p:cNvSpPr txBox="1">
            <a:spLocks noGrp="1"/>
          </p:cNvSpPr>
          <p:nvPr>
            <p:ph type="subTitle" idx="1"/>
          </p:nvPr>
        </p:nvSpPr>
        <p:spPr>
          <a:xfrm>
            <a:off x="801775" y="1185775"/>
            <a:ext cx="4417500" cy="34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clear? Lists like this one:</a:t>
            </a:r>
            <a:br>
              <a:rPr lang="en"/>
            </a:br>
            <a:endParaRPr/>
          </a:p>
          <a:p>
            <a:pPr marL="457200" lvl="0" indent="-330200" algn="l" rtl="0">
              <a:spcBef>
                <a:spcPts val="0"/>
              </a:spcBef>
              <a:spcAft>
                <a:spcPts val="0"/>
              </a:spcAft>
              <a:buSzPts val="1600"/>
              <a:buFont typeface="Barlow Semi Condensed"/>
              <a:buChar char="●"/>
            </a:pPr>
            <a:r>
              <a:rPr lang="en"/>
              <a:t>They’re simple </a:t>
            </a:r>
            <a:endParaRPr/>
          </a:p>
          <a:p>
            <a:pPr marL="457200" lvl="0" indent="-330200" algn="l" rtl="0">
              <a:spcBef>
                <a:spcPts val="0"/>
              </a:spcBef>
              <a:spcAft>
                <a:spcPts val="0"/>
              </a:spcAft>
              <a:buSzPts val="1600"/>
              <a:buFont typeface="Barlow Semi Condensed"/>
              <a:buChar char="●"/>
            </a:pPr>
            <a:r>
              <a:rPr lang="en"/>
              <a:t>You can organize your ideas clearly</a:t>
            </a:r>
            <a:endParaRPr/>
          </a:p>
          <a:p>
            <a:pPr marL="457200" lvl="0" indent="-330200" algn="l" rtl="0">
              <a:spcBef>
                <a:spcPts val="0"/>
              </a:spcBef>
              <a:spcAft>
                <a:spcPts val="0"/>
              </a:spcAft>
              <a:buSzPts val="1600"/>
              <a:buFont typeface="Barlow Semi Condensed"/>
              <a:buChar char="●"/>
            </a:pPr>
            <a:r>
              <a:rPr lang="en"/>
              <a:t>You’ll never forget to buy milk!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And the most important thing: the audience won’t miss the point of your presentation</a:t>
            </a:r>
            <a:endParaRPr/>
          </a:p>
        </p:txBody>
      </p:sp>
      <p:pic>
        <p:nvPicPr>
          <p:cNvPr id="369" name="Google Shape;369;p39" title="madame_le_fevre_de_caumartin_as_hebe_1946.7.13.jpg"/>
          <p:cNvPicPr preferRelativeResize="0">
            <a:picLocks noGrp="1"/>
          </p:cNvPicPr>
          <p:nvPr>
            <p:ph type="pic" idx="2"/>
          </p:nvPr>
        </p:nvPicPr>
        <p:blipFill rotWithShape="1">
          <a:blip r:embed="rId4">
            <a:alphaModFix/>
          </a:blip>
          <a:srcRect t="2534" b="2543"/>
          <a:stretch/>
        </p:blipFill>
        <p:spPr>
          <a:xfrm>
            <a:off x="5520050" y="1542300"/>
            <a:ext cx="3000900" cy="3601200"/>
          </a:xfrm>
          <a:prstGeom prst="round2SameRect">
            <a:avLst>
              <a:gd name="adj1" fmla="val 50000"/>
              <a:gd name="adj2" fmla="val 0"/>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3"/>
        <p:cNvGrpSpPr/>
        <p:nvPr/>
      </p:nvGrpSpPr>
      <p:grpSpPr>
        <a:xfrm>
          <a:off x="0" y="0"/>
          <a:ext cx="0" cy="0"/>
          <a:chOff x="0" y="0"/>
          <a:chExt cx="0" cy="0"/>
        </a:xfrm>
      </p:grpSpPr>
      <p:sp>
        <p:nvSpPr>
          <p:cNvPr id="374" name="Google Shape;374;p40"/>
          <p:cNvSpPr txBox="1">
            <a:spLocks noGrp="1"/>
          </p:cNvSpPr>
          <p:nvPr>
            <p:ph type="subTitle" idx="1"/>
          </p:nvPr>
        </p:nvSpPr>
        <p:spPr>
          <a:xfrm>
            <a:off x="1112250" y="1205200"/>
            <a:ext cx="6919500" cy="297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a:t>
            </a:r>
            <a:endParaRPr/>
          </a:p>
        </p:txBody>
      </p:sp>
      <p:sp>
        <p:nvSpPr>
          <p:cNvPr id="375" name="Google Shape;375;p40"/>
          <p:cNvSpPr txBox="1">
            <a:spLocks noGrp="1"/>
          </p:cNvSpPr>
          <p:nvPr>
            <p:ph type="title"/>
          </p:nvPr>
        </p:nvSpPr>
        <p:spPr>
          <a:xfrm>
            <a:off x="720000" y="416600"/>
            <a:ext cx="77040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have a look</a:t>
            </a:r>
            <a:endParaRPr/>
          </a:p>
        </p:txBody>
      </p:sp>
      <p:grpSp>
        <p:nvGrpSpPr>
          <p:cNvPr id="376" name="Google Shape;376;p40"/>
          <p:cNvGrpSpPr/>
          <p:nvPr/>
        </p:nvGrpSpPr>
        <p:grpSpPr>
          <a:xfrm rot="10800000" flipH="1">
            <a:off x="263369" y="2694802"/>
            <a:ext cx="2102974" cy="2137871"/>
            <a:chOff x="298650" y="311925"/>
            <a:chExt cx="1460095" cy="1484323"/>
          </a:xfrm>
        </p:grpSpPr>
        <p:sp>
          <p:nvSpPr>
            <p:cNvPr id="377" name="Google Shape;377;p40"/>
            <p:cNvSpPr/>
            <p:nvPr/>
          </p:nvSpPr>
          <p:spPr>
            <a:xfrm>
              <a:off x="606703" y="379708"/>
              <a:ext cx="258395" cy="120242"/>
            </a:xfrm>
            <a:custGeom>
              <a:avLst/>
              <a:gdLst/>
              <a:ahLst/>
              <a:cxnLst/>
              <a:rect l="l" t="t" r="r" b="b"/>
              <a:pathLst>
                <a:path w="5886" h="2739" extrusionOk="0">
                  <a:moveTo>
                    <a:pt x="811" y="817"/>
                  </a:moveTo>
                  <a:cubicBezTo>
                    <a:pt x="811" y="817"/>
                    <a:pt x="811" y="818"/>
                    <a:pt x="812" y="821"/>
                  </a:cubicBezTo>
                  <a:lnTo>
                    <a:pt x="812" y="821"/>
                  </a:lnTo>
                  <a:cubicBezTo>
                    <a:pt x="812" y="818"/>
                    <a:pt x="811" y="817"/>
                    <a:pt x="811" y="817"/>
                  </a:cubicBezTo>
                  <a:close/>
                  <a:moveTo>
                    <a:pt x="926" y="1"/>
                  </a:moveTo>
                  <a:cubicBezTo>
                    <a:pt x="905" y="1"/>
                    <a:pt x="885" y="1"/>
                    <a:pt x="865" y="4"/>
                  </a:cubicBezTo>
                  <a:cubicBezTo>
                    <a:pt x="844" y="4"/>
                    <a:pt x="824" y="4"/>
                    <a:pt x="803" y="8"/>
                  </a:cubicBezTo>
                  <a:cubicBezTo>
                    <a:pt x="640" y="35"/>
                    <a:pt x="480" y="106"/>
                    <a:pt x="351" y="219"/>
                  </a:cubicBezTo>
                  <a:cubicBezTo>
                    <a:pt x="219" y="327"/>
                    <a:pt x="117" y="477"/>
                    <a:pt x="51" y="651"/>
                  </a:cubicBezTo>
                  <a:cubicBezTo>
                    <a:pt x="24" y="739"/>
                    <a:pt x="4" y="834"/>
                    <a:pt x="1" y="933"/>
                  </a:cubicBezTo>
                  <a:cubicBezTo>
                    <a:pt x="1" y="1032"/>
                    <a:pt x="15" y="1126"/>
                    <a:pt x="42" y="1219"/>
                  </a:cubicBezTo>
                  <a:cubicBezTo>
                    <a:pt x="96" y="1406"/>
                    <a:pt x="205" y="1572"/>
                    <a:pt x="345" y="1709"/>
                  </a:cubicBezTo>
                  <a:cubicBezTo>
                    <a:pt x="484" y="1841"/>
                    <a:pt x="657" y="1943"/>
                    <a:pt x="852" y="1998"/>
                  </a:cubicBezTo>
                  <a:cubicBezTo>
                    <a:pt x="954" y="2025"/>
                    <a:pt x="1052" y="2035"/>
                    <a:pt x="1147" y="2038"/>
                  </a:cubicBezTo>
                  <a:cubicBezTo>
                    <a:pt x="1246" y="2038"/>
                    <a:pt x="1345" y="2032"/>
                    <a:pt x="1436" y="2015"/>
                  </a:cubicBezTo>
                  <a:cubicBezTo>
                    <a:pt x="1620" y="1980"/>
                    <a:pt x="1794" y="1919"/>
                    <a:pt x="1954" y="1851"/>
                  </a:cubicBezTo>
                  <a:cubicBezTo>
                    <a:pt x="2031" y="1817"/>
                    <a:pt x="2110" y="1780"/>
                    <a:pt x="2185" y="1743"/>
                  </a:cubicBezTo>
                  <a:cubicBezTo>
                    <a:pt x="2260" y="1709"/>
                    <a:pt x="2331" y="1671"/>
                    <a:pt x="2406" y="1633"/>
                  </a:cubicBezTo>
                  <a:cubicBezTo>
                    <a:pt x="2552" y="1559"/>
                    <a:pt x="2695" y="1484"/>
                    <a:pt x="2838" y="1416"/>
                  </a:cubicBezTo>
                  <a:cubicBezTo>
                    <a:pt x="2981" y="1348"/>
                    <a:pt x="3124" y="1280"/>
                    <a:pt x="3263" y="1225"/>
                  </a:cubicBezTo>
                  <a:cubicBezTo>
                    <a:pt x="3406" y="1171"/>
                    <a:pt x="3546" y="1123"/>
                    <a:pt x="3684" y="1090"/>
                  </a:cubicBezTo>
                  <a:cubicBezTo>
                    <a:pt x="3844" y="1051"/>
                    <a:pt x="4002" y="1031"/>
                    <a:pt x="4155" y="1031"/>
                  </a:cubicBezTo>
                  <a:cubicBezTo>
                    <a:pt x="4271" y="1031"/>
                    <a:pt x="4385" y="1042"/>
                    <a:pt x="4494" y="1065"/>
                  </a:cubicBezTo>
                  <a:cubicBezTo>
                    <a:pt x="4620" y="1090"/>
                    <a:pt x="4742" y="1131"/>
                    <a:pt x="4855" y="1184"/>
                  </a:cubicBezTo>
                  <a:cubicBezTo>
                    <a:pt x="4967" y="1236"/>
                    <a:pt x="5072" y="1300"/>
                    <a:pt x="5165" y="1368"/>
                  </a:cubicBezTo>
                  <a:cubicBezTo>
                    <a:pt x="5348" y="1511"/>
                    <a:pt x="5491" y="1674"/>
                    <a:pt x="5593" y="1838"/>
                  </a:cubicBezTo>
                  <a:cubicBezTo>
                    <a:pt x="5644" y="1919"/>
                    <a:pt x="5689" y="2001"/>
                    <a:pt x="5722" y="2076"/>
                  </a:cubicBezTo>
                  <a:cubicBezTo>
                    <a:pt x="5756" y="2154"/>
                    <a:pt x="5783" y="2229"/>
                    <a:pt x="5801" y="2297"/>
                  </a:cubicBezTo>
                  <a:cubicBezTo>
                    <a:pt x="5841" y="2433"/>
                    <a:pt x="5859" y="2545"/>
                    <a:pt x="5865" y="2621"/>
                  </a:cubicBezTo>
                  <a:cubicBezTo>
                    <a:pt x="5868" y="2661"/>
                    <a:pt x="5868" y="2688"/>
                    <a:pt x="5868" y="2709"/>
                  </a:cubicBezTo>
                  <a:lnTo>
                    <a:pt x="5868" y="2739"/>
                  </a:lnTo>
                  <a:cubicBezTo>
                    <a:pt x="5868" y="2739"/>
                    <a:pt x="5872" y="2729"/>
                    <a:pt x="5872" y="2709"/>
                  </a:cubicBezTo>
                  <a:cubicBezTo>
                    <a:pt x="5872" y="2688"/>
                    <a:pt x="5876" y="2661"/>
                    <a:pt x="5879" y="2621"/>
                  </a:cubicBezTo>
                  <a:cubicBezTo>
                    <a:pt x="5882" y="2542"/>
                    <a:pt x="5885" y="2429"/>
                    <a:pt x="5865" y="2283"/>
                  </a:cubicBezTo>
                  <a:cubicBezTo>
                    <a:pt x="5841" y="2137"/>
                    <a:pt x="5804" y="1960"/>
                    <a:pt x="5719" y="1770"/>
                  </a:cubicBezTo>
                  <a:cubicBezTo>
                    <a:pt x="5631" y="1583"/>
                    <a:pt x="5498" y="1379"/>
                    <a:pt x="5301" y="1205"/>
                  </a:cubicBezTo>
                  <a:cubicBezTo>
                    <a:pt x="5202" y="1117"/>
                    <a:pt x="5093" y="1035"/>
                    <a:pt x="4970" y="963"/>
                  </a:cubicBezTo>
                  <a:cubicBezTo>
                    <a:pt x="4848" y="895"/>
                    <a:pt x="4712" y="834"/>
                    <a:pt x="4566" y="790"/>
                  </a:cubicBezTo>
                  <a:cubicBezTo>
                    <a:pt x="4491" y="770"/>
                    <a:pt x="4416" y="749"/>
                    <a:pt x="4338" y="735"/>
                  </a:cubicBezTo>
                  <a:cubicBezTo>
                    <a:pt x="4321" y="732"/>
                    <a:pt x="4301" y="729"/>
                    <a:pt x="4280" y="729"/>
                  </a:cubicBezTo>
                  <a:cubicBezTo>
                    <a:pt x="4260" y="726"/>
                    <a:pt x="4240" y="722"/>
                    <a:pt x="4222" y="722"/>
                  </a:cubicBezTo>
                  <a:cubicBezTo>
                    <a:pt x="4182" y="718"/>
                    <a:pt x="4141" y="712"/>
                    <a:pt x="4103" y="712"/>
                  </a:cubicBezTo>
                  <a:cubicBezTo>
                    <a:pt x="4062" y="712"/>
                    <a:pt x="4022" y="712"/>
                    <a:pt x="3981" y="709"/>
                  </a:cubicBezTo>
                  <a:cubicBezTo>
                    <a:pt x="3940" y="709"/>
                    <a:pt x="3899" y="712"/>
                    <a:pt x="3858" y="715"/>
                  </a:cubicBezTo>
                  <a:cubicBezTo>
                    <a:pt x="3838" y="715"/>
                    <a:pt x="3817" y="715"/>
                    <a:pt x="3797" y="718"/>
                  </a:cubicBezTo>
                  <a:lnTo>
                    <a:pt x="3736" y="726"/>
                  </a:lnTo>
                  <a:cubicBezTo>
                    <a:pt x="3695" y="732"/>
                    <a:pt x="3654" y="735"/>
                    <a:pt x="3613" y="743"/>
                  </a:cubicBezTo>
                  <a:cubicBezTo>
                    <a:pt x="3290" y="797"/>
                    <a:pt x="2970" y="909"/>
                    <a:pt x="2668" y="1038"/>
                  </a:cubicBezTo>
                  <a:cubicBezTo>
                    <a:pt x="2515" y="1103"/>
                    <a:pt x="2365" y="1171"/>
                    <a:pt x="2219" y="1239"/>
                  </a:cubicBezTo>
                  <a:cubicBezTo>
                    <a:pt x="2069" y="1304"/>
                    <a:pt x="1919" y="1371"/>
                    <a:pt x="1776" y="1426"/>
                  </a:cubicBezTo>
                  <a:cubicBezTo>
                    <a:pt x="1634" y="1487"/>
                    <a:pt x="1491" y="1531"/>
                    <a:pt x="1354" y="1555"/>
                  </a:cubicBezTo>
                  <a:cubicBezTo>
                    <a:pt x="1287" y="1569"/>
                    <a:pt x="1219" y="1576"/>
                    <a:pt x="1154" y="1576"/>
                  </a:cubicBezTo>
                  <a:cubicBezTo>
                    <a:pt x="1089" y="1576"/>
                    <a:pt x="1025" y="1569"/>
                    <a:pt x="967" y="1555"/>
                  </a:cubicBezTo>
                  <a:cubicBezTo>
                    <a:pt x="852" y="1525"/>
                    <a:pt x="736" y="1467"/>
                    <a:pt x="643" y="1385"/>
                  </a:cubicBezTo>
                  <a:cubicBezTo>
                    <a:pt x="552" y="1304"/>
                    <a:pt x="480" y="1202"/>
                    <a:pt x="439" y="1093"/>
                  </a:cubicBezTo>
                  <a:cubicBezTo>
                    <a:pt x="419" y="1038"/>
                    <a:pt x="412" y="984"/>
                    <a:pt x="406" y="930"/>
                  </a:cubicBezTo>
                  <a:cubicBezTo>
                    <a:pt x="402" y="875"/>
                    <a:pt x="412" y="820"/>
                    <a:pt x="423" y="766"/>
                  </a:cubicBezTo>
                  <a:cubicBezTo>
                    <a:pt x="453" y="661"/>
                    <a:pt x="511" y="559"/>
                    <a:pt x="589" y="481"/>
                  </a:cubicBezTo>
                  <a:cubicBezTo>
                    <a:pt x="668" y="399"/>
                    <a:pt x="763" y="344"/>
                    <a:pt x="861" y="321"/>
                  </a:cubicBezTo>
                  <a:cubicBezTo>
                    <a:pt x="898" y="310"/>
                    <a:pt x="936" y="305"/>
                    <a:pt x="973" y="305"/>
                  </a:cubicBezTo>
                  <a:cubicBezTo>
                    <a:pt x="1033" y="305"/>
                    <a:pt x="1093" y="318"/>
                    <a:pt x="1147" y="341"/>
                  </a:cubicBezTo>
                  <a:cubicBezTo>
                    <a:pt x="1235" y="379"/>
                    <a:pt x="1310" y="437"/>
                    <a:pt x="1358" y="504"/>
                  </a:cubicBezTo>
                  <a:cubicBezTo>
                    <a:pt x="1382" y="542"/>
                    <a:pt x="1395" y="575"/>
                    <a:pt x="1406" y="616"/>
                  </a:cubicBezTo>
                  <a:cubicBezTo>
                    <a:pt x="1416" y="657"/>
                    <a:pt x="1416" y="698"/>
                    <a:pt x="1412" y="735"/>
                  </a:cubicBezTo>
                  <a:cubicBezTo>
                    <a:pt x="1403" y="817"/>
                    <a:pt x="1372" y="889"/>
                    <a:pt x="1324" y="943"/>
                  </a:cubicBezTo>
                  <a:cubicBezTo>
                    <a:pt x="1296" y="967"/>
                    <a:pt x="1269" y="988"/>
                    <a:pt x="1239" y="1001"/>
                  </a:cubicBezTo>
                  <a:cubicBezTo>
                    <a:pt x="1212" y="1015"/>
                    <a:pt x="1178" y="1018"/>
                    <a:pt x="1147" y="1021"/>
                  </a:cubicBezTo>
                  <a:cubicBezTo>
                    <a:pt x="1134" y="1023"/>
                    <a:pt x="1121" y="1023"/>
                    <a:pt x="1108" y="1023"/>
                  </a:cubicBezTo>
                  <a:cubicBezTo>
                    <a:pt x="1061" y="1023"/>
                    <a:pt x="1015" y="1013"/>
                    <a:pt x="977" y="994"/>
                  </a:cubicBezTo>
                  <a:cubicBezTo>
                    <a:pt x="929" y="974"/>
                    <a:pt x="892" y="947"/>
                    <a:pt x="868" y="916"/>
                  </a:cubicBezTo>
                  <a:cubicBezTo>
                    <a:pt x="844" y="889"/>
                    <a:pt x="831" y="865"/>
                    <a:pt x="824" y="845"/>
                  </a:cubicBezTo>
                  <a:cubicBezTo>
                    <a:pt x="817" y="834"/>
                    <a:pt x="814" y="825"/>
                    <a:pt x="812" y="821"/>
                  </a:cubicBezTo>
                  <a:lnTo>
                    <a:pt x="812" y="821"/>
                  </a:lnTo>
                  <a:cubicBezTo>
                    <a:pt x="814" y="833"/>
                    <a:pt x="817" y="873"/>
                    <a:pt x="847" y="933"/>
                  </a:cubicBezTo>
                  <a:cubicBezTo>
                    <a:pt x="868" y="967"/>
                    <a:pt x="902" y="1008"/>
                    <a:pt x="949" y="1042"/>
                  </a:cubicBezTo>
                  <a:cubicBezTo>
                    <a:pt x="998" y="1079"/>
                    <a:pt x="1062" y="1106"/>
                    <a:pt x="1144" y="1120"/>
                  </a:cubicBezTo>
                  <a:cubicBezTo>
                    <a:pt x="1157" y="1120"/>
                    <a:pt x="1171" y="1120"/>
                    <a:pt x="1186" y="1120"/>
                  </a:cubicBezTo>
                  <a:cubicBezTo>
                    <a:pt x="1214" y="1120"/>
                    <a:pt x="1244" y="1119"/>
                    <a:pt x="1276" y="1110"/>
                  </a:cubicBezTo>
                  <a:cubicBezTo>
                    <a:pt x="1321" y="1100"/>
                    <a:pt x="1368" y="1079"/>
                    <a:pt x="1409" y="1049"/>
                  </a:cubicBezTo>
                  <a:cubicBezTo>
                    <a:pt x="1494" y="991"/>
                    <a:pt x="1566" y="895"/>
                    <a:pt x="1599" y="776"/>
                  </a:cubicBezTo>
                  <a:cubicBezTo>
                    <a:pt x="1616" y="718"/>
                    <a:pt x="1623" y="657"/>
                    <a:pt x="1620" y="589"/>
                  </a:cubicBezTo>
                  <a:cubicBezTo>
                    <a:pt x="1616" y="525"/>
                    <a:pt x="1599" y="453"/>
                    <a:pt x="1569" y="392"/>
                  </a:cubicBezTo>
                  <a:cubicBezTo>
                    <a:pt x="1511" y="263"/>
                    <a:pt x="1403" y="154"/>
                    <a:pt x="1266" y="86"/>
                  </a:cubicBezTo>
                  <a:cubicBezTo>
                    <a:pt x="1202" y="52"/>
                    <a:pt x="1127" y="24"/>
                    <a:pt x="1048" y="11"/>
                  </a:cubicBezTo>
                  <a:lnTo>
                    <a:pt x="1018" y="8"/>
                  </a:lnTo>
                  <a:lnTo>
                    <a:pt x="987" y="4"/>
                  </a:lnTo>
                  <a:cubicBezTo>
                    <a:pt x="967" y="4"/>
                    <a:pt x="94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0"/>
            <p:cNvSpPr/>
            <p:nvPr/>
          </p:nvSpPr>
          <p:spPr>
            <a:xfrm>
              <a:off x="626414" y="402536"/>
              <a:ext cx="27218" cy="34198"/>
            </a:xfrm>
            <a:custGeom>
              <a:avLst/>
              <a:gdLst/>
              <a:ahLst/>
              <a:cxnLst/>
              <a:rect l="l" t="t" r="r" b="b"/>
              <a:pathLst>
                <a:path w="620" h="779" extrusionOk="0">
                  <a:moveTo>
                    <a:pt x="329" y="1"/>
                  </a:moveTo>
                  <a:cubicBezTo>
                    <a:pt x="285" y="1"/>
                    <a:pt x="234" y="9"/>
                    <a:pt x="188" y="35"/>
                  </a:cubicBezTo>
                  <a:cubicBezTo>
                    <a:pt x="133" y="60"/>
                    <a:pt x="89" y="107"/>
                    <a:pt x="59" y="157"/>
                  </a:cubicBezTo>
                  <a:cubicBezTo>
                    <a:pt x="25" y="212"/>
                    <a:pt x="7" y="270"/>
                    <a:pt x="1" y="335"/>
                  </a:cubicBezTo>
                  <a:cubicBezTo>
                    <a:pt x="1" y="369"/>
                    <a:pt x="4" y="402"/>
                    <a:pt x="11" y="433"/>
                  </a:cubicBezTo>
                  <a:cubicBezTo>
                    <a:pt x="21" y="468"/>
                    <a:pt x="31" y="498"/>
                    <a:pt x="45" y="525"/>
                  </a:cubicBezTo>
                  <a:cubicBezTo>
                    <a:pt x="76" y="576"/>
                    <a:pt x="109" y="614"/>
                    <a:pt x="140" y="644"/>
                  </a:cubicBezTo>
                  <a:cubicBezTo>
                    <a:pt x="205" y="709"/>
                    <a:pt x="290" y="743"/>
                    <a:pt x="362" y="767"/>
                  </a:cubicBezTo>
                  <a:cubicBezTo>
                    <a:pt x="386" y="776"/>
                    <a:pt x="412" y="779"/>
                    <a:pt x="435" y="779"/>
                  </a:cubicBezTo>
                  <a:cubicBezTo>
                    <a:pt x="446" y="779"/>
                    <a:pt x="457" y="778"/>
                    <a:pt x="467" y="777"/>
                  </a:cubicBezTo>
                  <a:cubicBezTo>
                    <a:pt x="497" y="774"/>
                    <a:pt x="525" y="763"/>
                    <a:pt x="545" y="757"/>
                  </a:cubicBezTo>
                  <a:cubicBezTo>
                    <a:pt x="566" y="743"/>
                    <a:pt x="579" y="733"/>
                    <a:pt x="586" y="726"/>
                  </a:cubicBezTo>
                  <a:cubicBezTo>
                    <a:pt x="593" y="716"/>
                    <a:pt x="596" y="713"/>
                    <a:pt x="596" y="713"/>
                  </a:cubicBezTo>
                  <a:cubicBezTo>
                    <a:pt x="596" y="713"/>
                    <a:pt x="593" y="713"/>
                    <a:pt x="582" y="709"/>
                  </a:cubicBezTo>
                  <a:cubicBezTo>
                    <a:pt x="572" y="709"/>
                    <a:pt x="555" y="702"/>
                    <a:pt x="541" y="695"/>
                  </a:cubicBezTo>
                  <a:cubicBezTo>
                    <a:pt x="525" y="692"/>
                    <a:pt x="508" y="678"/>
                    <a:pt x="491" y="664"/>
                  </a:cubicBezTo>
                  <a:cubicBezTo>
                    <a:pt x="474" y="651"/>
                    <a:pt x="460" y="634"/>
                    <a:pt x="439" y="617"/>
                  </a:cubicBezTo>
                  <a:cubicBezTo>
                    <a:pt x="406" y="583"/>
                    <a:pt x="375" y="525"/>
                    <a:pt x="345" y="474"/>
                  </a:cubicBezTo>
                  <a:cubicBezTo>
                    <a:pt x="327" y="443"/>
                    <a:pt x="310" y="416"/>
                    <a:pt x="304" y="399"/>
                  </a:cubicBezTo>
                  <a:cubicBezTo>
                    <a:pt x="300" y="389"/>
                    <a:pt x="300" y="382"/>
                    <a:pt x="300" y="375"/>
                  </a:cubicBezTo>
                  <a:lnTo>
                    <a:pt x="300" y="352"/>
                  </a:lnTo>
                  <a:cubicBezTo>
                    <a:pt x="300" y="335"/>
                    <a:pt x="304" y="314"/>
                    <a:pt x="310" y="297"/>
                  </a:cubicBezTo>
                  <a:cubicBezTo>
                    <a:pt x="317" y="280"/>
                    <a:pt x="327" y="264"/>
                    <a:pt x="334" y="246"/>
                  </a:cubicBezTo>
                  <a:cubicBezTo>
                    <a:pt x="345" y="233"/>
                    <a:pt x="358" y="215"/>
                    <a:pt x="375" y="202"/>
                  </a:cubicBezTo>
                  <a:cubicBezTo>
                    <a:pt x="395" y="192"/>
                    <a:pt x="419" y="178"/>
                    <a:pt x="443" y="178"/>
                  </a:cubicBezTo>
                  <a:cubicBezTo>
                    <a:pt x="459" y="176"/>
                    <a:pt x="473" y="174"/>
                    <a:pt x="487" y="174"/>
                  </a:cubicBezTo>
                  <a:cubicBezTo>
                    <a:pt x="498" y="174"/>
                    <a:pt x="508" y="175"/>
                    <a:pt x="518" y="178"/>
                  </a:cubicBezTo>
                  <a:cubicBezTo>
                    <a:pt x="538" y="182"/>
                    <a:pt x="558" y="185"/>
                    <a:pt x="576" y="195"/>
                  </a:cubicBezTo>
                  <a:cubicBezTo>
                    <a:pt x="589" y="202"/>
                    <a:pt x="603" y="212"/>
                    <a:pt x="610" y="219"/>
                  </a:cubicBezTo>
                  <a:cubicBezTo>
                    <a:pt x="616" y="226"/>
                    <a:pt x="620" y="229"/>
                    <a:pt x="620" y="229"/>
                  </a:cubicBezTo>
                  <a:cubicBezTo>
                    <a:pt x="620" y="229"/>
                    <a:pt x="620" y="223"/>
                    <a:pt x="616" y="212"/>
                  </a:cubicBezTo>
                  <a:cubicBezTo>
                    <a:pt x="613" y="202"/>
                    <a:pt x="610" y="189"/>
                    <a:pt x="603" y="171"/>
                  </a:cubicBezTo>
                  <a:cubicBezTo>
                    <a:pt x="593" y="154"/>
                    <a:pt x="579" y="131"/>
                    <a:pt x="558" y="107"/>
                  </a:cubicBezTo>
                  <a:cubicBezTo>
                    <a:pt x="541" y="83"/>
                    <a:pt x="514" y="60"/>
                    <a:pt x="480" y="42"/>
                  </a:cubicBezTo>
                  <a:cubicBezTo>
                    <a:pt x="447" y="25"/>
                    <a:pt x="403" y="5"/>
                    <a:pt x="351" y="2"/>
                  </a:cubicBezTo>
                  <a:cubicBezTo>
                    <a:pt x="344" y="1"/>
                    <a:pt x="336"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0"/>
            <p:cNvSpPr/>
            <p:nvPr/>
          </p:nvSpPr>
          <p:spPr>
            <a:xfrm>
              <a:off x="589406" y="333349"/>
              <a:ext cx="119232" cy="105404"/>
            </a:xfrm>
            <a:custGeom>
              <a:avLst/>
              <a:gdLst/>
              <a:ahLst/>
              <a:cxnLst/>
              <a:rect l="l" t="t" r="r" b="b"/>
              <a:pathLst>
                <a:path w="2716" h="2401" extrusionOk="0">
                  <a:moveTo>
                    <a:pt x="1304" y="1"/>
                  </a:moveTo>
                  <a:cubicBezTo>
                    <a:pt x="1218" y="1"/>
                    <a:pt x="1133" y="7"/>
                    <a:pt x="1051" y="19"/>
                  </a:cubicBezTo>
                  <a:cubicBezTo>
                    <a:pt x="858" y="50"/>
                    <a:pt x="681" y="125"/>
                    <a:pt x="534" y="223"/>
                  </a:cubicBezTo>
                  <a:cubicBezTo>
                    <a:pt x="384" y="322"/>
                    <a:pt x="269" y="448"/>
                    <a:pt x="184" y="570"/>
                  </a:cubicBezTo>
                  <a:cubicBezTo>
                    <a:pt x="98" y="697"/>
                    <a:pt x="51" y="826"/>
                    <a:pt x="27" y="942"/>
                  </a:cubicBezTo>
                  <a:cubicBezTo>
                    <a:pt x="0" y="1060"/>
                    <a:pt x="0" y="1162"/>
                    <a:pt x="4" y="1244"/>
                  </a:cubicBezTo>
                  <a:cubicBezTo>
                    <a:pt x="4" y="1264"/>
                    <a:pt x="7" y="1284"/>
                    <a:pt x="10" y="1302"/>
                  </a:cubicBezTo>
                  <a:cubicBezTo>
                    <a:pt x="14" y="1319"/>
                    <a:pt x="17" y="1336"/>
                    <a:pt x="21" y="1353"/>
                  </a:cubicBezTo>
                  <a:cubicBezTo>
                    <a:pt x="27" y="1383"/>
                    <a:pt x="31" y="1411"/>
                    <a:pt x="37" y="1431"/>
                  </a:cubicBezTo>
                  <a:cubicBezTo>
                    <a:pt x="51" y="1472"/>
                    <a:pt x="58" y="1493"/>
                    <a:pt x="58" y="1493"/>
                  </a:cubicBezTo>
                  <a:cubicBezTo>
                    <a:pt x="58" y="1493"/>
                    <a:pt x="62" y="1472"/>
                    <a:pt x="65" y="1427"/>
                  </a:cubicBezTo>
                  <a:cubicBezTo>
                    <a:pt x="68" y="1407"/>
                    <a:pt x="75" y="1383"/>
                    <a:pt x="78" y="1353"/>
                  </a:cubicBezTo>
                  <a:cubicBezTo>
                    <a:pt x="82" y="1339"/>
                    <a:pt x="89" y="1322"/>
                    <a:pt x="92" y="1305"/>
                  </a:cubicBezTo>
                  <a:cubicBezTo>
                    <a:pt x="98" y="1292"/>
                    <a:pt x="103" y="1275"/>
                    <a:pt x="109" y="1254"/>
                  </a:cubicBezTo>
                  <a:cubicBezTo>
                    <a:pt x="129" y="1182"/>
                    <a:pt x="167" y="1101"/>
                    <a:pt x="218" y="1016"/>
                  </a:cubicBezTo>
                  <a:cubicBezTo>
                    <a:pt x="272" y="931"/>
                    <a:pt x="340" y="843"/>
                    <a:pt x="418" y="761"/>
                  </a:cubicBezTo>
                  <a:cubicBezTo>
                    <a:pt x="500" y="676"/>
                    <a:pt x="602" y="604"/>
                    <a:pt x="721" y="557"/>
                  </a:cubicBezTo>
                  <a:cubicBezTo>
                    <a:pt x="837" y="506"/>
                    <a:pt x="970" y="475"/>
                    <a:pt x="1106" y="462"/>
                  </a:cubicBezTo>
                  <a:cubicBezTo>
                    <a:pt x="1123" y="462"/>
                    <a:pt x="1139" y="462"/>
                    <a:pt x="1160" y="458"/>
                  </a:cubicBezTo>
                  <a:lnTo>
                    <a:pt x="1211" y="458"/>
                  </a:lnTo>
                  <a:cubicBezTo>
                    <a:pt x="1246" y="462"/>
                    <a:pt x="1282" y="462"/>
                    <a:pt x="1317" y="468"/>
                  </a:cubicBezTo>
                  <a:cubicBezTo>
                    <a:pt x="1384" y="479"/>
                    <a:pt x="1456" y="493"/>
                    <a:pt x="1521" y="513"/>
                  </a:cubicBezTo>
                  <a:cubicBezTo>
                    <a:pt x="1657" y="557"/>
                    <a:pt x="1783" y="625"/>
                    <a:pt x="1891" y="717"/>
                  </a:cubicBezTo>
                  <a:cubicBezTo>
                    <a:pt x="2004" y="805"/>
                    <a:pt x="2092" y="914"/>
                    <a:pt x="2153" y="1033"/>
                  </a:cubicBezTo>
                  <a:cubicBezTo>
                    <a:pt x="2184" y="1094"/>
                    <a:pt x="2208" y="1155"/>
                    <a:pt x="2225" y="1217"/>
                  </a:cubicBezTo>
                  <a:cubicBezTo>
                    <a:pt x="2242" y="1281"/>
                    <a:pt x="2252" y="1346"/>
                    <a:pt x="2255" y="1411"/>
                  </a:cubicBezTo>
                  <a:cubicBezTo>
                    <a:pt x="2255" y="1543"/>
                    <a:pt x="2235" y="1672"/>
                    <a:pt x="2188" y="1788"/>
                  </a:cubicBezTo>
                  <a:cubicBezTo>
                    <a:pt x="2164" y="1843"/>
                    <a:pt x="2133" y="1897"/>
                    <a:pt x="2099" y="1945"/>
                  </a:cubicBezTo>
                  <a:cubicBezTo>
                    <a:pt x="2065" y="1989"/>
                    <a:pt x="2024" y="2030"/>
                    <a:pt x="1980" y="2064"/>
                  </a:cubicBezTo>
                  <a:cubicBezTo>
                    <a:pt x="1891" y="2132"/>
                    <a:pt x="1792" y="2187"/>
                    <a:pt x="1701" y="2217"/>
                  </a:cubicBezTo>
                  <a:cubicBezTo>
                    <a:pt x="1609" y="2248"/>
                    <a:pt x="1517" y="2261"/>
                    <a:pt x="1446" y="2261"/>
                  </a:cubicBezTo>
                  <a:cubicBezTo>
                    <a:pt x="1409" y="2261"/>
                    <a:pt x="1374" y="2258"/>
                    <a:pt x="1343" y="2258"/>
                  </a:cubicBezTo>
                  <a:cubicBezTo>
                    <a:pt x="1313" y="2254"/>
                    <a:pt x="1290" y="2251"/>
                    <a:pt x="1269" y="2248"/>
                  </a:cubicBezTo>
                  <a:cubicBezTo>
                    <a:pt x="1228" y="2234"/>
                    <a:pt x="1208" y="2227"/>
                    <a:pt x="1208" y="2227"/>
                  </a:cubicBezTo>
                  <a:lnTo>
                    <a:pt x="1208" y="2227"/>
                  </a:lnTo>
                  <a:cubicBezTo>
                    <a:pt x="1208" y="2227"/>
                    <a:pt x="1225" y="2237"/>
                    <a:pt x="1262" y="2264"/>
                  </a:cubicBezTo>
                  <a:cubicBezTo>
                    <a:pt x="1279" y="2275"/>
                    <a:pt x="1303" y="2289"/>
                    <a:pt x="1327" y="2305"/>
                  </a:cubicBezTo>
                  <a:cubicBezTo>
                    <a:pt x="1357" y="2319"/>
                    <a:pt x="1388" y="2336"/>
                    <a:pt x="1429" y="2353"/>
                  </a:cubicBezTo>
                  <a:cubicBezTo>
                    <a:pt x="1507" y="2377"/>
                    <a:pt x="1609" y="2400"/>
                    <a:pt x="1728" y="2400"/>
                  </a:cubicBezTo>
                  <a:cubicBezTo>
                    <a:pt x="1847" y="2400"/>
                    <a:pt x="1987" y="2374"/>
                    <a:pt x="2126" y="2305"/>
                  </a:cubicBezTo>
                  <a:cubicBezTo>
                    <a:pt x="2194" y="2268"/>
                    <a:pt x="2266" y="2223"/>
                    <a:pt x="2331" y="2169"/>
                  </a:cubicBezTo>
                  <a:cubicBezTo>
                    <a:pt x="2395" y="2111"/>
                    <a:pt x="2456" y="2047"/>
                    <a:pt x="2507" y="1972"/>
                  </a:cubicBezTo>
                  <a:cubicBezTo>
                    <a:pt x="2613" y="1822"/>
                    <a:pt x="2684" y="1636"/>
                    <a:pt x="2701" y="1435"/>
                  </a:cubicBezTo>
                  <a:cubicBezTo>
                    <a:pt x="2715" y="1336"/>
                    <a:pt x="2711" y="1231"/>
                    <a:pt x="2698" y="1125"/>
                  </a:cubicBezTo>
                  <a:cubicBezTo>
                    <a:pt x="2681" y="1023"/>
                    <a:pt x="2650" y="917"/>
                    <a:pt x="2606" y="819"/>
                  </a:cubicBezTo>
                  <a:cubicBezTo>
                    <a:pt x="2521" y="622"/>
                    <a:pt x="2381" y="452"/>
                    <a:pt x="2215" y="315"/>
                  </a:cubicBezTo>
                  <a:cubicBezTo>
                    <a:pt x="2048" y="186"/>
                    <a:pt x="1854" y="91"/>
                    <a:pt x="1650" y="39"/>
                  </a:cubicBezTo>
                  <a:cubicBezTo>
                    <a:pt x="1536" y="12"/>
                    <a:pt x="1419" y="1"/>
                    <a:pt x="1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0"/>
            <p:cNvSpPr/>
            <p:nvPr/>
          </p:nvSpPr>
          <p:spPr>
            <a:xfrm>
              <a:off x="585367" y="367152"/>
              <a:ext cx="95131" cy="81610"/>
            </a:xfrm>
            <a:custGeom>
              <a:avLst/>
              <a:gdLst/>
              <a:ahLst/>
              <a:cxnLst/>
              <a:rect l="l" t="t" r="r" b="b"/>
              <a:pathLst>
                <a:path w="2167" h="1859" extrusionOk="0">
                  <a:moveTo>
                    <a:pt x="1137" y="0"/>
                  </a:moveTo>
                  <a:cubicBezTo>
                    <a:pt x="939" y="0"/>
                    <a:pt x="732" y="60"/>
                    <a:pt x="551" y="164"/>
                  </a:cubicBezTo>
                  <a:cubicBezTo>
                    <a:pt x="337" y="294"/>
                    <a:pt x="160" y="491"/>
                    <a:pt x="75" y="715"/>
                  </a:cubicBezTo>
                  <a:cubicBezTo>
                    <a:pt x="31" y="825"/>
                    <a:pt x="11" y="937"/>
                    <a:pt x="7" y="1042"/>
                  </a:cubicBezTo>
                  <a:cubicBezTo>
                    <a:pt x="0" y="1151"/>
                    <a:pt x="11" y="1249"/>
                    <a:pt x="27" y="1338"/>
                  </a:cubicBezTo>
                  <a:cubicBezTo>
                    <a:pt x="44" y="1430"/>
                    <a:pt x="72" y="1508"/>
                    <a:pt x="106" y="1573"/>
                  </a:cubicBezTo>
                  <a:cubicBezTo>
                    <a:pt x="137" y="1641"/>
                    <a:pt x="170" y="1692"/>
                    <a:pt x="198" y="1736"/>
                  </a:cubicBezTo>
                  <a:cubicBezTo>
                    <a:pt x="231" y="1777"/>
                    <a:pt x="256" y="1808"/>
                    <a:pt x="276" y="1828"/>
                  </a:cubicBezTo>
                  <a:cubicBezTo>
                    <a:pt x="293" y="1848"/>
                    <a:pt x="303" y="1858"/>
                    <a:pt x="303" y="1858"/>
                  </a:cubicBezTo>
                  <a:cubicBezTo>
                    <a:pt x="303" y="1858"/>
                    <a:pt x="297" y="1848"/>
                    <a:pt x="283" y="1821"/>
                  </a:cubicBezTo>
                  <a:cubicBezTo>
                    <a:pt x="269" y="1800"/>
                    <a:pt x="252" y="1764"/>
                    <a:pt x="235" y="1715"/>
                  </a:cubicBezTo>
                  <a:cubicBezTo>
                    <a:pt x="195" y="1627"/>
                    <a:pt x="160" y="1488"/>
                    <a:pt x="146" y="1324"/>
                  </a:cubicBezTo>
                  <a:cubicBezTo>
                    <a:pt x="133" y="1158"/>
                    <a:pt x="164" y="968"/>
                    <a:pt x="248" y="787"/>
                  </a:cubicBezTo>
                  <a:cubicBezTo>
                    <a:pt x="333" y="610"/>
                    <a:pt x="476" y="447"/>
                    <a:pt x="657" y="338"/>
                  </a:cubicBezTo>
                  <a:cubicBezTo>
                    <a:pt x="827" y="232"/>
                    <a:pt x="1025" y="178"/>
                    <a:pt x="1213" y="178"/>
                  </a:cubicBezTo>
                  <a:cubicBezTo>
                    <a:pt x="1224" y="178"/>
                    <a:pt x="1235" y="178"/>
                    <a:pt x="1245" y="178"/>
                  </a:cubicBezTo>
                  <a:cubicBezTo>
                    <a:pt x="1446" y="185"/>
                    <a:pt x="1633" y="249"/>
                    <a:pt x="1773" y="338"/>
                  </a:cubicBezTo>
                  <a:cubicBezTo>
                    <a:pt x="1916" y="423"/>
                    <a:pt x="2018" y="525"/>
                    <a:pt x="2079" y="603"/>
                  </a:cubicBezTo>
                  <a:cubicBezTo>
                    <a:pt x="2109" y="644"/>
                    <a:pt x="2133" y="674"/>
                    <a:pt x="2147" y="698"/>
                  </a:cubicBezTo>
                  <a:cubicBezTo>
                    <a:pt x="2160" y="723"/>
                    <a:pt x="2167" y="736"/>
                    <a:pt x="2167" y="736"/>
                  </a:cubicBezTo>
                  <a:cubicBezTo>
                    <a:pt x="2167" y="736"/>
                    <a:pt x="2164" y="723"/>
                    <a:pt x="2154" y="695"/>
                  </a:cubicBezTo>
                  <a:cubicBezTo>
                    <a:pt x="2143" y="671"/>
                    <a:pt x="2126" y="634"/>
                    <a:pt x="2102" y="586"/>
                  </a:cubicBezTo>
                  <a:cubicBezTo>
                    <a:pt x="2089" y="566"/>
                    <a:pt x="2076" y="542"/>
                    <a:pt x="2062" y="514"/>
                  </a:cubicBezTo>
                  <a:cubicBezTo>
                    <a:pt x="2041" y="488"/>
                    <a:pt x="2024" y="461"/>
                    <a:pt x="2000" y="430"/>
                  </a:cubicBezTo>
                  <a:cubicBezTo>
                    <a:pt x="1960" y="372"/>
                    <a:pt x="1902" y="310"/>
                    <a:pt x="1831" y="256"/>
                  </a:cubicBezTo>
                  <a:cubicBezTo>
                    <a:pt x="1759" y="199"/>
                    <a:pt x="1677" y="144"/>
                    <a:pt x="1582" y="100"/>
                  </a:cubicBezTo>
                  <a:cubicBezTo>
                    <a:pt x="1487" y="56"/>
                    <a:pt x="1378" y="21"/>
                    <a:pt x="1259" y="8"/>
                  </a:cubicBezTo>
                  <a:cubicBezTo>
                    <a:pt x="1219" y="3"/>
                    <a:pt x="1178" y="0"/>
                    <a:pt x="1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0"/>
            <p:cNvSpPr/>
            <p:nvPr/>
          </p:nvSpPr>
          <p:spPr>
            <a:xfrm>
              <a:off x="628653" y="456753"/>
              <a:ext cx="527" cy="5575"/>
            </a:xfrm>
            <a:custGeom>
              <a:avLst/>
              <a:gdLst/>
              <a:ahLst/>
              <a:cxnLst/>
              <a:rect l="l" t="t" r="r" b="b"/>
              <a:pathLst>
                <a:path w="12" h="127" extrusionOk="0">
                  <a:moveTo>
                    <a:pt x="5" y="1"/>
                  </a:moveTo>
                  <a:lnTo>
                    <a:pt x="5" y="8"/>
                  </a:lnTo>
                  <a:cubicBezTo>
                    <a:pt x="5" y="15"/>
                    <a:pt x="0" y="25"/>
                    <a:pt x="0" y="29"/>
                  </a:cubicBezTo>
                  <a:lnTo>
                    <a:pt x="0" y="52"/>
                  </a:lnTo>
                  <a:lnTo>
                    <a:pt x="0" y="62"/>
                  </a:lnTo>
                  <a:lnTo>
                    <a:pt x="0" y="76"/>
                  </a:lnTo>
                  <a:lnTo>
                    <a:pt x="0" y="96"/>
                  </a:lnTo>
                  <a:cubicBezTo>
                    <a:pt x="0" y="103"/>
                    <a:pt x="5" y="114"/>
                    <a:pt x="5" y="117"/>
                  </a:cubicBezTo>
                  <a:lnTo>
                    <a:pt x="5" y="127"/>
                  </a:lnTo>
                  <a:cubicBezTo>
                    <a:pt x="8" y="123"/>
                    <a:pt x="8" y="123"/>
                    <a:pt x="8" y="120"/>
                  </a:cubicBezTo>
                  <a:cubicBezTo>
                    <a:pt x="8" y="117"/>
                    <a:pt x="8" y="106"/>
                    <a:pt x="11" y="100"/>
                  </a:cubicBezTo>
                  <a:lnTo>
                    <a:pt x="11" y="76"/>
                  </a:lnTo>
                  <a:lnTo>
                    <a:pt x="11" y="62"/>
                  </a:lnTo>
                  <a:lnTo>
                    <a:pt x="11" y="49"/>
                  </a:lnTo>
                  <a:lnTo>
                    <a:pt x="11" y="25"/>
                  </a:lnTo>
                  <a:cubicBezTo>
                    <a:pt x="8" y="21"/>
                    <a:pt x="8" y="12"/>
                    <a:pt x="8" y="8"/>
                  </a:cubicBezTo>
                  <a:cubicBezTo>
                    <a:pt x="8" y="1"/>
                    <a:pt x="8" y="1"/>
                    <a:pt x="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a:off x="842231" y="447402"/>
              <a:ext cx="113833" cy="193116"/>
            </a:xfrm>
            <a:custGeom>
              <a:avLst/>
              <a:gdLst/>
              <a:ahLst/>
              <a:cxnLst/>
              <a:rect l="l" t="t" r="r" b="b"/>
              <a:pathLst>
                <a:path w="2593" h="4399" extrusionOk="0">
                  <a:moveTo>
                    <a:pt x="242" y="0"/>
                  </a:moveTo>
                  <a:lnTo>
                    <a:pt x="242" y="0"/>
                  </a:lnTo>
                  <a:cubicBezTo>
                    <a:pt x="242" y="0"/>
                    <a:pt x="258" y="34"/>
                    <a:pt x="289" y="95"/>
                  </a:cubicBezTo>
                  <a:cubicBezTo>
                    <a:pt x="316" y="156"/>
                    <a:pt x="357" y="248"/>
                    <a:pt x="395" y="367"/>
                  </a:cubicBezTo>
                  <a:cubicBezTo>
                    <a:pt x="436" y="490"/>
                    <a:pt x="470" y="639"/>
                    <a:pt x="483" y="813"/>
                  </a:cubicBezTo>
                  <a:cubicBezTo>
                    <a:pt x="490" y="857"/>
                    <a:pt x="490" y="901"/>
                    <a:pt x="494" y="945"/>
                  </a:cubicBezTo>
                  <a:cubicBezTo>
                    <a:pt x="494" y="993"/>
                    <a:pt x="494" y="1041"/>
                    <a:pt x="490" y="1088"/>
                  </a:cubicBezTo>
                  <a:cubicBezTo>
                    <a:pt x="490" y="1136"/>
                    <a:pt x="487" y="1187"/>
                    <a:pt x="483" y="1234"/>
                  </a:cubicBezTo>
                  <a:cubicBezTo>
                    <a:pt x="476" y="1286"/>
                    <a:pt x="473" y="1337"/>
                    <a:pt x="462" y="1388"/>
                  </a:cubicBezTo>
                  <a:cubicBezTo>
                    <a:pt x="432" y="1595"/>
                    <a:pt x="354" y="1813"/>
                    <a:pt x="266" y="2044"/>
                  </a:cubicBezTo>
                  <a:cubicBezTo>
                    <a:pt x="222" y="2164"/>
                    <a:pt x="173" y="2286"/>
                    <a:pt x="129" y="2412"/>
                  </a:cubicBezTo>
                  <a:cubicBezTo>
                    <a:pt x="89" y="2541"/>
                    <a:pt x="48" y="2680"/>
                    <a:pt x="27" y="2826"/>
                  </a:cubicBezTo>
                  <a:cubicBezTo>
                    <a:pt x="4" y="2973"/>
                    <a:pt x="0" y="3129"/>
                    <a:pt x="24" y="3289"/>
                  </a:cubicBezTo>
                  <a:cubicBezTo>
                    <a:pt x="38" y="3368"/>
                    <a:pt x="58" y="3446"/>
                    <a:pt x="85" y="3524"/>
                  </a:cubicBezTo>
                  <a:cubicBezTo>
                    <a:pt x="116" y="3599"/>
                    <a:pt x="150" y="3674"/>
                    <a:pt x="191" y="3742"/>
                  </a:cubicBezTo>
                  <a:cubicBezTo>
                    <a:pt x="276" y="3885"/>
                    <a:pt x="385" y="4010"/>
                    <a:pt x="514" y="4112"/>
                  </a:cubicBezTo>
                  <a:cubicBezTo>
                    <a:pt x="578" y="4167"/>
                    <a:pt x="650" y="4211"/>
                    <a:pt x="725" y="4252"/>
                  </a:cubicBezTo>
                  <a:cubicBezTo>
                    <a:pt x="800" y="4289"/>
                    <a:pt x="878" y="4320"/>
                    <a:pt x="960" y="4344"/>
                  </a:cubicBezTo>
                  <a:cubicBezTo>
                    <a:pt x="1086" y="4380"/>
                    <a:pt x="1217" y="4398"/>
                    <a:pt x="1348" y="4398"/>
                  </a:cubicBezTo>
                  <a:cubicBezTo>
                    <a:pt x="1550" y="4398"/>
                    <a:pt x="1751" y="4356"/>
                    <a:pt x="1932" y="4269"/>
                  </a:cubicBezTo>
                  <a:cubicBezTo>
                    <a:pt x="2082" y="4194"/>
                    <a:pt x="2214" y="4095"/>
                    <a:pt x="2324" y="3969"/>
                  </a:cubicBezTo>
                  <a:cubicBezTo>
                    <a:pt x="2432" y="3847"/>
                    <a:pt x="2517" y="3694"/>
                    <a:pt x="2555" y="3531"/>
                  </a:cubicBezTo>
                  <a:cubicBezTo>
                    <a:pt x="2592" y="3364"/>
                    <a:pt x="2579" y="3194"/>
                    <a:pt x="2521" y="3041"/>
                  </a:cubicBezTo>
                  <a:cubicBezTo>
                    <a:pt x="2467" y="2891"/>
                    <a:pt x="2361" y="2759"/>
                    <a:pt x="2232" y="2671"/>
                  </a:cubicBezTo>
                  <a:cubicBezTo>
                    <a:pt x="2197" y="2650"/>
                    <a:pt x="2164" y="2630"/>
                    <a:pt x="2126" y="2613"/>
                  </a:cubicBezTo>
                  <a:cubicBezTo>
                    <a:pt x="2109" y="2605"/>
                    <a:pt x="2089" y="2599"/>
                    <a:pt x="2072" y="2592"/>
                  </a:cubicBezTo>
                  <a:cubicBezTo>
                    <a:pt x="2051" y="2589"/>
                    <a:pt x="2034" y="2582"/>
                    <a:pt x="2014" y="2578"/>
                  </a:cubicBezTo>
                  <a:cubicBezTo>
                    <a:pt x="1968" y="2568"/>
                    <a:pt x="1922" y="2562"/>
                    <a:pt x="1876" y="2562"/>
                  </a:cubicBezTo>
                  <a:cubicBezTo>
                    <a:pt x="1848" y="2562"/>
                    <a:pt x="1820" y="2564"/>
                    <a:pt x="1793" y="2568"/>
                  </a:cubicBezTo>
                  <a:cubicBezTo>
                    <a:pt x="1721" y="2575"/>
                    <a:pt x="1654" y="2599"/>
                    <a:pt x="1589" y="2622"/>
                  </a:cubicBezTo>
                  <a:cubicBezTo>
                    <a:pt x="1524" y="2650"/>
                    <a:pt x="1467" y="2684"/>
                    <a:pt x="1415" y="2732"/>
                  </a:cubicBezTo>
                  <a:cubicBezTo>
                    <a:pt x="1313" y="2817"/>
                    <a:pt x="1245" y="2949"/>
                    <a:pt x="1235" y="3071"/>
                  </a:cubicBezTo>
                  <a:cubicBezTo>
                    <a:pt x="1225" y="3194"/>
                    <a:pt x="1255" y="3306"/>
                    <a:pt x="1303" y="3398"/>
                  </a:cubicBezTo>
                  <a:cubicBezTo>
                    <a:pt x="1351" y="3487"/>
                    <a:pt x="1415" y="3558"/>
                    <a:pt x="1490" y="3609"/>
                  </a:cubicBezTo>
                  <a:cubicBezTo>
                    <a:pt x="1565" y="3657"/>
                    <a:pt x="1640" y="3680"/>
                    <a:pt x="1712" y="3694"/>
                  </a:cubicBezTo>
                  <a:cubicBezTo>
                    <a:pt x="1728" y="3696"/>
                    <a:pt x="1745" y="3697"/>
                    <a:pt x="1761" y="3697"/>
                  </a:cubicBezTo>
                  <a:cubicBezTo>
                    <a:pt x="1876" y="3697"/>
                    <a:pt x="1966" y="3657"/>
                    <a:pt x="2014" y="3613"/>
                  </a:cubicBezTo>
                  <a:cubicBezTo>
                    <a:pt x="2018" y="3605"/>
                    <a:pt x="2024" y="3602"/>
                    <a:pt x="2031" y="3595"/>
                  </a:cubicBezTo>
                  <a:cubicBezTo>
                    <a:pt x="2034" y="3589"/>
                    <a:pt x="2041" y="3585"/>
                    <a:pt x="2045" y="3578"/>
                  </a:cubicBezTo>
                  <a:cubicBezTo>
                    <a:pt x="2048" y="3575"/>
                    <a:pt x="2054" y="3569"/>
                    <a:pt x="2059" y="3564"/>
                  </a:cubicBezTo>
                  <a:cubicBezTo>
                    <a:pt x="2059" y="3558"/>
                    <a:pt x="2062" y="3555"/>
                    <a:pt x="2065" y="3551"/>
                  </a:cubicBezTo>
                  <a:cubicBezTo>
                    <a:pt x="2075" y="3538"/>
                    <a:pt x="2079" y="3528"/>
                    <a:pt x="2079" y="3528"/>
                  </a:cubicBezTo>
                  <a:lnTo>
                    <a:pt x="2079" y="3528"/>
                  </a:lnTo>
                  <a:cubicBezTo>
                    <a:pt x="2079" y="3528"/>
                    <a:pt x="2059" y="3561"/>
                    <a:pt x="2001" y="3592"/>
                  </a:cubicBezTo>
                  <a:cubicBezTo>
                    <a:pt x="1967" y="3612"/>
                    <a:pt x="1918" y="3624"/>
                    <a:pt x="1862" y="3624"/>
                  </a:cubicBezTo>
                  <a:cubicBezTo>
                    <a:pt x="1822" y="3624"/>
                    <a:pt x="1778" y="3618"/>
                    <a:pt x="1732" y="3602"/>
                  </a:cubicBezTo>
                  <a:cubicBezTo>
                    <a:pt x="1674" y="3585"/>
                    <a:pt x="1616" y="3555"/>
                    <a:pt x="1569" y="3507"/>
                  </a:cubicBezTo>
                  <a:cubicBezTo>
                    <a:pt x="1524" y="3462"/>
                    <a:pt x="1483" y="3398"/>
                    <a:pt x="1459" y="3327"/>
                  </a:cubicBezTo>
                  <a:cubicBezTo>
                    <a:pt x="1436" y="3255"/>
                    <a:pt x="1426" y="3173"/>
                    <a:pt x="1442" y="3099"/>
                  </a:cubicBezTo>
                  <a:cubicBezTo>
                    <a:pt x="1446" y="3082"/>
                    <a:pt x="1453" y="3062"/>
                    <a:pt x="1459" y="3044"/>
                  </a:cubicBezTo>
                  <a:cubicBezTo>
                    <a:pt x="1463" y="3034"/>
                    <a:pt x="1467" y="3027"/>
                    <a:pt x="1470" y="3017"/>
                  </a:cubicBezTo>
                  <a:cubicBezTo>
                    <a:pt x="1473" y="3010"/>
                    <a:pt x="1480" y="3000"/>
                    <a:pt x="1483" y="2993"/>
                  </a:cubicBezTo>
                  <a:cubicBezTo>
                    <a:pt x="1503" y="2960"/>
                    <a:pt x="1531" y="2932"/>
                    <a:pt x="1565" y="2905"/>
                  </a:cubicBezTo>
                  <a:cubicBezTo>
                    <a:pt x="1596" y="2878"/>
                    <a:pt x="1633" y="2854"/>
                    <a:pt x="1677" y="2840"/>
                  </a:cubicBezTo>
                  <a:cubicBezTo>
                    <a:pt x="1718" y="2823"/>
                    <a:pt x="1765" y="2817"/>
                    <a:pt x="1810" y="2817"/>
                  </a:cubicBezTo>
                  <a:cubicBezTo>
                    <a:pt x="1858" y="2817"/>
                    <a:pt x="1905" y="2823"/>
                    <a:pt x="1946" y="2837"/>
                  </a:cubicBezTo>
                  <a:lnTo>
                    <a:pt x="1977" y="2847"/>
                  </a:lnTo>
                  <a:cubicBezTo>
                    <a:pt x="1987" y="2854"/>
                    <a:pt x="1997" y="2857"/>
                    <a:pt x="2007" y="2864"/>
                  </a:cubicBezTo>
                  <a:cubicBezTo>
                    <a:pt x="2024" y="2875"/>
                    <a:pt x="2045" y="2888"/>
                    <a:pt x="2062" y="2905"/>
                  </a:cubicBezTo>
                  <a:cubicBezTo>
                    <a:pt x="2133" y="2963"/>
                    <a:pt x="2188" y="3051"/>
                    <a:pt x="2214" y="3150"/>
                  </a:cubicBezTo>
                  <a:cubicBezTo>
                    <a:pt x="2246" y="3245"/>
                    <a:pt x="2252" y="3354"/>
                    <a:pt x="2228" y="3456"/>
                  </a:cubicBezTo>
                  <a:cubicBezTo>
                    <a:pt x="2201" y="3558"/>
                    <a:pt x="2147" y="3657"/>
                    <a:pt x="2068" y="3745"/>
                  </a:cubicBezTo>
                  <a:cubicBezTo>
                    <a:pt x="1990" y="3834"/>
                    <a:pt x="1891" y="3905"/>
                    <a:pt x="1783" y="3956"/>
                  </a:cubicBezTo>
                  <a:cubicBezTo>
                    <a:pt x="1648" y="4018"/>
                    <a:pt x="1496" y="4050"/>
                    <a:pt x="1344" y="4050"/>
                  </a:cubicBezTo>
                  <a:cubicBezTo>
                    <a:pt x="1246" y="4050"/>
                    <a:pt x="1148" y="4037"/>
                    <a:pt x="1054" y="4010"/>
                  </a:cubicBezTo>
                  <a:cubicBezTo>
                    <a:pt x="936" y="3977"/>
                    <a:pt x="823" y="3922"/>
                    <a:pt x="725" y="3847"/>
                  </a:cubicBezTo>
                  <a:cubicBezTo>
                    <a:pt x="626" y="3769"/>
                    <a:pt x="538" y="3677"/>
                    <a:pt x="473" y="3572"/>
                  </a:cubicBezTo>
                  <a:cubicBezTo>
                    <a:pt x="439" y="3517"/>
                    <a:pt x="412" y="3462"/>
                    <a:pt x="388" y="3405"/>
                  </a:cubicBezTo>
                  <a:cubicBezTo>
                    <a:pt x="365" y="3351"/>
                    <a:pt x="347" y="3293"/>
                    <a:pt x="333" y="3231"/>
                  </a:cubicBezTo>
                  <a:cubicBezTo>
                    <a:pt x="310" y="3112"/>
                    <a:pt x="307" y="2986"/>
                    <a:pt x="320" y="2864"/>
                  </a:cubicBezTo>
                  <a:cubicBezTo>
                    <a:pt x="344" y="2613"/>
                    <a:pt x="422" y="2364"/>
                    <a:pt x="494" y="2123"/>
                  </a:cubicBezTo>
                  <a:cubicBezTo>
                    <a:pt x="561" y="1881"/>
                    <a:pt x="626" y="1639"/>
                    <a:pt x="643" y="1412"/>
                  </a:cubicBezTo>
                  <a:cubicBezTo>
                    <a:pt x="654" y="1296"/>
                    <a:pt x="654" y="1187"/>
                    <a:pt x="643" y="1082"/>
                  </a:cubicBezTo>
                  <a:cubicBezTo>
                    <a:pt x="640" y="1030"/>
                    <a:pt x="630" y="983"/>
                    <a:pt x="622" y="936"/>
                  </a:cubicBezTo>
                  <a:cubicBezTo>
                    <a:pt x="613" y="884"/>
                    <a:pt x="605" y="840"/>
                    <a:pt x="596" y="796"/>
                  </a:cubicBezTo>
                  <a:cubicBezTo>
                    <a:pt x="555" y="616"/>
                    <a:pt x="497" y="469"/>
                    <a:pt x="446" y="350"/>
                  </a:cubicBezTo>
                  <a:cubicBezTo>
                    <a:pt x="388" y="231"/>
                    <a:pt x="337" y="146"/>
                    <a:pt x="299" y="88"/>
                  </a:cubicBezTo>
                  <a:cubicBezTo>
                    <a:pt x="262" y="30"/>
                    <a:pt x="24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a:off x="547744" y="362542"/>
              <a:ext cx="132183" cy="277580"/>
            </a:xfrm>
            <a:custGeom>
              <a:avLst/>
              <a:gdLst/>
              <a:ahLst/>
              <a:cxnLst/>
              <a:rect l="l" t="t" r="r" b="b"/>
              <a:pathLst>
                <a:path w="3011" h="6323" extrusionOk="0">
                  <a:moveTo>
                    <a:pt x="738" y="1"/>
                  </a:moveTo>
                  <a:cubicBezTo>
                    <a:pt x="738" y="1"/>
                    <a:pt x="728" y="7"/>
                    <a:pt x="705" y="24"/>
                  </a:cubicBezTo>
                  <a:cubicBezTo>
                    <a:pt x="684" y="41"/>
                    <a:pt x="650" y="62"/>
                    <a:pt x="612" y="96"/>
                  </a:cubicBezTo>
                  <a:cubicBezTo>
                    <a:pt x="592" y="113"/>
                    <a:pt x="568" y="130"/>
                    <a:pt x="545" y="154"/>
                  </a:cubicBezTo>
                  <a:cubicBezTo>
                    <a:pt x="524" y="178"/>
                    <a:pt x="496" y="201"/>
                    <a:pt x="476" y="232"/>
                  </a:cubicBezTo>
                  <a:cubicBezTo>
                    <a:pt x="463" y="246"/>
                    <a:pt x="449" y="263"/>
                    <a:pt x="439" y="280"/>
                  </a:cubicBezTo>
                  <a:cubicBezTo>
                    <a:pt x="425" y="297"/>
                    <a:pt x="415" y="313"/>
                    <a:pt x="402" y="330"/>
                  </a:cubicBezTo>
                  <a:cubicBezTo>
                    <a:pt x="388" y="351"/>
                    <a:pt x="378" y="368"/>
                    <a:pt x="367" y="392"/>
                  </a:cubicBezTo>
                  <a:cubicBezTo>
                    <a:pt x="358" y="412"/>
                    <a:pt x="344" y="432"/>
                    <a:pt x="337" y="456"/>
                  </a:cubicBezTo>
                  <a:cubicBezTo>
                    <a:pt x="296" y="548"/>
                    <a:pt x="272" y="657"/>
                    <a:pt x="262" y="776"/>
                  </a:cubicBezTo>
                  <a:cubicBezTo>
                    <a:pt x="251" y="899"/>
                    <a:pt x="259" y="1028"/>
                    <a:pt x="286" y="1164"/>
                  </a:cubicBezTo>
                  <a:cubicBezTo>
                    <a:pt x="340" y="1440"/>
                    <a:pt x="469" y="1729"/>
                    <a:pt x="653" y="2015"/>
                  </a:cubicBezTo>
                  <a:cubicBezTo>
                    <a:pt x="745" y="2158"/>
                    <a:pt x="851" y="2297"/>
                    <a:pt x="973" y="2436"/>
                  </a:cubicBezTo>
                  <a:cubicBezTo>
                    <a:pt x="1034" y="2505"/>
                    <a:pt x="1099" y="2572"/>
                    <a:pt x="1167" y="2637"/>
                  </a:cubicBezTo>
                  <a:cubicBezTo>
                    <a:pt x="1187" y="2654"/>
                    <a:pt x="1204" y="2671"/>
                    <a:pt x="1221" y="2688"/>
                  </a:cubicBezTo>
                  <a:cubicBezTo>
                    <a:pt x="1238" y="2701"/>
                    <a:pt x="1256" y="2718"/>
                    <a:pt x="1276" y="2732"/>
                  </a:cubicBezTo>
                  <a:cubicBezTo>
                    <a:pt x="1310" y="2763"/>
                    <a:pt x="1347" y="2794"/>
                    <a:pt x="1381" y="2828"/>
                  </a:cubicBezTo>
                  <a:cubicBezTo>
                    <a:pt x="1670" y="3076"/>
                    <a:pt x="1980" y="3324"/>
                    <a:pt x="2242" y="3624"/>
                  </a:cubicBezTo>
                  <a:cubicBezTo>
                    <a:pt x="2310" y="3698"/>
                    <a:pt x="2371" y="3776"/>
                    <a:pt x="2429" y="3858"/>
                  </a:cubicBezTo>
                  <a:cubicBezTo>
                    <a:pt x="2484" y="3940"/>
                    <a:pt x="2534" y="4025"/>
                    <a:pt x="2575" y="4114"/>
                  </a:cubicBezTo>
                  <a:cubicBezTo>
                    <a:pt x="2664" y="4293"/>
                    <a:pt x="2715" y="4484"/>
                    <a:pt x="2725" y="4681"/>
                  </a:cubicBezTo>
                  <a:cubicBezTo>
                    <a:pt x="2728" y="4780"/>
                    <a:pt x="2721" y="4882"/>
                    <a:pt x="2705" y="4977"/>
                  </a:cubicBezTo>
                  <a:cubicBezTo>
                    <a:pt x="2688" y="5076"/>
                    <a:pt x="2660" y="5168"/>
                    <a:pt x="2623" y="5260"/>
                  </a:cubicBezTo>
                  <a:cubicBezTo>
                    <a:pt x="2582" y="5348"/>
                    <a:pt x="2531" y="5433"/>
                    <a:pt x="2473" y="5511"/>
                  </a:cubicBezTo>
                  <a:cubicBezTo>
                    <a:pt x="2412" y="5590"/>
                    <a:pt x="2344" y="5661"/>
                    <a:pt x="2266" y="5722"/>
                  </a:cubicBezTo>
                  <a:cubicBezTo>
                    <a:pt x="2027" y="5919"/>
                    <a:pt x="1716" y="6028"/>
                    <a:pt x="1412" y="6028"/>
                  </a:cubicBezTo>
                  <a:cubicBezTo>
                    <a:pt x="1326" y="6028"/>
                    <a:pt x="1240" y="6019"/>
                    <a:pt x="1157" y="6001"/>
                  </a:cubicBezTo>
                  <a:cubicBezTo>
                    <a:pt x="1061" y="5978"/>
                    <a:pt x="970" y="5946"/>
                    <a:pt x="884" y="5906"/>
                  </a:cubicBezTo>
                  <a:cubicBezTo>
                    <a:pt x="799" y="5862"/>
                    <a:pt x="721" y="5808"/>
                    <a:pt x="647" y="5746"/>
                  </a:cubicBezTo>
                  <a:lnTo>
                    <a:pt x="595" y="5698"/>
                  </a:lnTo>
                  <a:cubicBezTo>
                    <a:pt x="578" y="5685"/>
                    <a:pt x="562" y="5665"/>
                    <a:pt x="545" y="5648"/>
                  </a:cubicBezTo>
                  <a:cubicBezTo>
                    <a:pt x="514" y="5613"/>
                    <a:pt x="483" y="5576"/>
                    <a:pt x="456" y="5538"/>
                  </a:cubicBezTo>
                  <a:cubicBezTo>
                    <a:pt x="402" y="5467"/>
                    <a:pt x="361" y="5386"/>
                    <a:pt x="330" y="5301"/>
                  </a:cubicBezTo>
                  <a:cubicBezTo>
                    <a:pt x="276" y="5130"/>
                    <a:pt x="272" y="4946"/>
                    <a:pt x="327" y="4790"/>
                  </a:cubicBezTo>
                  <a:cubicBezTo>
                    <a:pt x="354" y="4712"/>
                    <a:pt x="394" y="4644"/>
                    <a:pt x="449" y="4583"/>
                  </a:cubicBezTo>
                  <a:cubicBezTo>
                    <a:pt x="504" y="4522"/>
                    <a:pt x="571" y="4474"/>
                    <a:pt x="643" y="4436"/>
                  </a:cubicBezTo>
                  <a:cubicBezTo>
                    <a:pt x="764" y="4376"/>
                    <a:pt x="899" y="4346"/>
                    <a:pt x="1029" y="4346"/>
                  </a:cubicBezTo>
                  <a:cubicBezTo>
                    <a:pt x="1059" y="4346"/>
                    <a:pt x="1089" y="4348"/>
                    <a:pt x="1119" y="4351"/>
                  </a:cubicBezTo>
                  <a:cubicBezTo>
                    <a:pt x="1279" y="4368"/>
                    <a:pt x="1429" y="4430"/>
                    <a:pt x="1541" y="4522"/>
                  </a:cubicBezTo>
                  <a:cubicBezTo>
                    <a:pt x="1595" y="4569"/>
                    <a:pt x="1643" y="4624"/>
                    <a:pt x="1677" y="4681"/>
                  </a:cubicBezTo>
                  <a:cubicBezTo>
                    <a:pt x="1714" y="4739"/>
                    <a:pt x="1738" y="4804"/>
                    <a:pt x="1749" y="4869"/>
                  </a:cubicBezTo>
                  <a:cubicBezTo>
                    <a:pt x="1769" y="5001"/>
                    <a:pt x="1752" y="5134"/>
                    <a:pt x="1697" y="5239"/>
                  </a:cubicBezTo>
                  <a:cubicBezTo>
                    <a:pt x="1670" y="5293"/>
                    <a:pt x="1636" y="5338"/>
                    <a:pt x="1592" y="5375"/>
                  </a:cubicBezTo>
                  <a:cubicBezTo>
                    <a:pt x="1551" y="5409"/>
                    <a:pt x="1504" y="5440"/>
                    <a:pt x="1452" y="5457"/>
                  </a:cubicBezTo>
                  <a:cubicBezTo>
                    <a:pt x="1409" y="5472"/>
                    <a:pt x="1365" y="5478"/>
                    <a:pt x="1322" y="5478"/>
                  </a:cubicBezTo>
                  <a:cubicBezTo>
                    <a:pt x="1267" y="5478"/>
                    <a:pt x="1214" y="5468"/>
                    <a:pt x="1167" y="5450"/>
                  </a:cubicBezTo>
                  <a:cubicBezTo>
                    <a:pt x="1078" y="5420"/>
                    <a:pt x="1011" y="5372"/>
                    <a:pt x="956" y="5324"/>
                  </a:cubicBezTo>
                  <a:cubicBezTo>
                    <a:pt x="929" y="5301"/>
                    <a:pt x="909" y="5273"/>
                    <a:pt x="888" y="5249"/>
                  </a:cubicBezTo>
                  <a:cubicBezTo>
                    <a:pt x="871" y="5222"/>
                    <a:pt x="854" y="5202"/>
                    <a:pt x="840" y="5178"/>
                  </a:cubicBezTo>
                  <a:cubicBezTo>
                    <a:pt x="834" y="5168"/>
                    <a:pt x="830" y="5158"/>
                    <a:pt x="823" y="5147"/>
                  </a:cubicBezTo>
                  <a:cubicBezTo>
                    <a:pt x="820" y="5137"/>
                    <a:pt x="816" y="5127"/>
                    <a:pt x="813" y="5117"/>
                  </a:cubicBezTo>
                  <a:cubicBezTo>
                    <a:pt x="807" y="5106"/>
                    <a:pt x="803" y="5100"/>
                    <a:pt x="799" y="5093"/>
                  </a:cubicBezTo>
                  <a:cubicBezTo>
                    <a:pt x="799" y="5083"/>
                    <a:pt x="796" y="5076"/>
                    <a:pt x="793" y="5069"/>
                  </a:cubicBezTo>
                  <a:cubicBezTo>
                    <a:pt x="786" y="5045"/>
                    <a:pt x="782" y="5032"/>
                    <a:pt x="782" y="5032"/>
                  </a:cubicBezTo>
                  <a:lnTo>
                    <a:pt x="782" y="5032"/>
                  </a:lnTo>
                  <a:cubicBezTo>
                    <a:pt x="782" y="5032"/>
                    <a:pt x="786" y="5045"/>
                    <a:pt x="789" y="5073"/>
                  </a:cubicBezTo>
                  <a:cubicBezTo>
                    <a:pt x="793" y="5079"/>
                    <a:pt x="793" y="5086"/>
                    <a:pt x="793" y="5093"/>
                  </a:cubicBezTo>
                  <a:cubicBezTo>
                    <a:pt x="796" y="5103"/>
                    <a:pt x="799" y="5110"/>
                    <a:pt x="803" y="5120"/>
                  </a:cubicBezTo>
                  <a:cubicBezTo>
                    <a:pt x="807" y="5130"/>
                    <a:pt x="807" y="5141"/>
                    <a:pt x="810" y="5151"/>
                  </a:cubicBezTo>
                  <a:cubicBezTo>
                    <a:pt x="816" y="5161"/>
                    <a:pt x="820" y="5175"/>
                    <a:pt x="827" y="5185"/>
                  </a:cubicBezTo>
                  <a:cubicBezTo>
                    <a:pt x="834" y="5212"/>
                    <a:pt x="851" y="5236"/>
                    <a:pt x="864" y="5263"/>
                  </a:cubicBezTo>
                  <a:cubicBezTo>
                    <a:pt x="881" y="5290"/>
                    <a:pt x="901" y="5321"/>
                    <a:pt x="929" y="5351"/>
                  </a:cubicBezTo>
                  <a:cubicBezTo>
                    <a:pt x="980" y="5409"/>
                    <a:pt x="1047" y="5471"/>
                    <a:pt x="1140" y="5515"/>
                  </a:cubicBezTo>
                  <a:cubicBezTo>
                    <a:pt x="1187" y="5532"/>
                    <a:pt x="1238" y="5552"/>
                    <a:pt x="1296" y="5555"/>
                  </a:cubicBezTo>
                  <a:cubicBezTo>
                    <a:pt x="1316" y="5559"/>
                    <a:pt x="1335" y="5561"/>
                    <a:pt x="1355" y="5561"/>
                  </a:cubicBezTo>
                  <a:cubicBezTo>
                    <a:pt x="1395" y="5561"/>
                    <a:pt x="1437" y="5554"/>
                    <a:pt x="1480" y="5546"/>
                  </a:cubicBezTo>
                  <a:cubicBezTo>
                    <a:pt x="1541" y="5532"/>
                    <a:pt x="1603" y="5502"/>
                    <a:pt x="1660" y="5464"/>
                  </a:cubicBezTo>
                  <a:cubicBezTo>
                    <a:pt x="1718" y="5420"/>
                    <a:pt x="1769" y="5365"/>
                    <a:pt x="1810" y="5304"/>
                  </a:cubicBezTo>
                  <a:cubicBezTo>
                    <a:pt x="1888" y="5175"/>
                    <a:pt x="1922" y="5015"/>
                    <a:pt x="1905" y="4844"/>
                  </a:cubicBezTo>
                  <a:cubicBezTo>
                    <a:pt x="1898" y="4763"/>
                    <a:pt x="1874" y="4678"/>
                    <a:pt x="1830" y="4596"/>
                  </a:cubicBezTo>
                  <a:cubicBezTo>
                    <a:pt x="1790" y="4515"/>
                    <a:pt x="1732" y="4443"/>
                    <a:pt x="1660" y="4382"/>
                  </a:cubicBezTo>
                  <a:cubicBezTo>
                    <a:pt x="1521" y="4260"/>
                    <a:pt x="1344" y="4178"/>
                    <a:pt x="1146" y="4144"/>
                  </a:cubicBezTo>
                  <a:cubicBezTo>
                    <a:pt x="1094" y="4137"/>
                    <a:pt x="1041" y="4133"/>
                    <a:pt x="987" y="4133"/>
                  </a:cubicBezTo>
                  <a:cubicBezTo>
                    <a:pt x="840" y="4133"/>
                    <a:pt x="688" y="4161"/>
                    <a:pt x="545" y="4226"/>
                  </a:cubicBezTo>
                  <a:cubicBezTo>
                    <a:pt x="446" y="4266"/>
                    <a:pt x="350" y="4331"/>
                    <a:pt x="272" y="4409"/>
                  </a:cubicBezTo>
                  <a:cubicBezTo>
                    <a:pt x="190" y="4491"/>
                    <a:pt x="126" y="4590"/>
                    <a:pt x="85" y="4698"/>
                  </a:cubicBezTo>
                  <a:cubicBezTo>
                    <a:pt x="0" y="4916"/>
                    <a:pt x="0" y="5161"/>
                    <a:pt x="68" y="5386"/>
                  </a:cubicBezTo>
                  <a:cubicBezTo>
                    <a:pt x="102" y="5497"/>
                    <a:pt x="157" y="5607"/>
                    <a:pt x="225" y="5706"/>
                  </a:cubicBezTo>
                  <a:cubicBezTo>
                    <a:pt x="262" y="5750"/>
                    <a:pt x="292" y="5797"/>
                    <a:pt x="333" y="5838"/>
                  </a:cubicBezTo>
                  <a:cubicBezTo>
                    <a:pt x="354" y="5862"/>
                    <a:pt x="374" y="5882"/>
                    <a:pt x="394" y="5902"/>
                  </a:cubicBezTo>
                  <a:lnTo>
                    <a:pt x="460" y="5964"/>
                  </a:lnTo>
                  <a:cubicBezTo>
                    <a:pt x="548" y="6042"/>
                    <a:pt x="647" y="6110"/>
                    <a:pt x="752" y="6164"/>
                  </a:cubicBezTo>
                  <a:cubicBezTo>
                    <a:pt x="860" y="6219"/>
                    <a:pt x="973" y="6260"/>
                    <a:pt x="1092" y="6287"/>
                  </a:cubicBezTo>
                  <a:cubicBezTo>
                    <a:pt x="1200" y="6311"/>
                    <a:pt x="1311" y="6323"/>
                    <a:pt x="1421" y="6323"/>
                  </a:cubicBezTo>
                  <a:cubicBezTo>
                    <a:pt x="1793" y="6323"/>
                    <a:pt x="2165" y="6190"/>
                    <a:pt x="2456" y="5954"/>
                  </a:cubicBezTo>
                  <a:cubicBezTo>
                    <a:pt x="2548" y="5875"/>
                    <a:pt x="2633" y="5787"/>
                    <a:pt x="2708" y="5689"/>
                  </a:cubicBezTo>
                  <a:cubicBezTo>
                    <a:pt x="2779" y="5590"/>
                    <a:pt x="2840" y="5484"/>
                    <a:pt x="2888" y="5372"/>
                  </a:cubicBezTo>
                  <a:cubicBezTo>
                    <a:pt x="2936" y="5260"/>
                    <a:pt x="2966" y="5141"/>
                    <a:pt x="2986" y="5022"/>
                  </a:cubicBezTo>
                  <a:cubicBezTo>
                    <a:pt x="3004" y="4902"/>
                    <a:pt x="3011" y="4787"/>
                    <a:pt x="3004" y="4668"/>
                  </a:cubicBezTo>
                  <a:cubicBezTo>
                    <a:pt x="2990" y="4430"/>
                    <a:pt x="2919" y="4199"/>
                    <a:pt x="2817" y="3998"/>
                  </a:cubicBezTo>
                  <a:cubicBezTo>
                    <a:pt x="2711" y="3794"/>
                    <a:pt x="2575" y="3613"/>
                    <a:pt x="2432" y="3456"/>
                  </a:cubicBezTo>
                  <a:cubicBezTo>
                    <a:pt x="2140" y="3137"/>
                    <a:pt x="1813" y="2896"/>
                    <a:pt x="1517" y="2660"/>
                  </a:cubicBezTo>
                  <a:cubicBezTo>
                    <a:pt x="1480" y="2634"/>
                    <a:pt x="1443" y="2603"/>
                    <a:pt x="1408" y="2572"/>
                  </a:cubicBezTo>
                  <a:cubicBezTo>
                    <a:pt x="1388" y="2558"/>
                    <a:pt x="1371" y="2545"/>
                    <a:pt x="1354" y="2531"/>
                  </a:cubicBezTo>
                  <a:cubicBezTo>
                    <a:pt x="1337" y="2518"/>
                    <a:pt x="1320" y="2501"/>
                    <a:pt x="1303" y="2487"/>
                  </a:cubicBezTo>
                  <a:cubicBezTo>
                    <a:pt x="1235" y="2429"/>
                    <a:pt x="1170" y="2368"/>
                    <a:pt x="1113" y="2307"/>
                  </a:cubicBezTo>
                  <a:cubicBezTo>
                    <a:pt x="994" y="2181"/>
                    <a:pt x="884" y="2052"/>
                    <a:pt x="793" y="1919"/>
                  </a:cubicBezTo>
                  <a:cubicBezTo>
                    <a:pt x="606" y="1657"/>
                    <a:pt x="469" y="1389"/>
                    <a:pt x="398" y="1140"/>
                  </a:cubicBezTo>
                  <a:cubicBezTo>
                    <a:pt x="327" y="889"/>
                    <a:pt x="327" y="654"/>
                    <a:pt x="391" y="477"/>
                  </a:cubicBezTo>
                  <a:cubicBezTo>
                    <a:pt x="446" y="297"/>
                    <a:pt x="548" y="178"/>
                    <a:pt x="619" y="106"/>
                  </a:cubicBezTo>
                  <a:cubicBezTo>
                    <a:pt x="656" y="68"/>
                    <a:pt x="687" y="45"/>
                    <a:pt x="708" y="28"/>
                  </a:cubicBezTo>
                  <a:cubicBezTo>
                    <a:pt x="728" y="11"/>
                    <a:pt x="738"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p:nvPr/>
          </p:nvSpPr>
          <p:spPr>
            <a:xfrm>
              <a:off x="539227" y="582353"/>
              <a:ext cx="136529" cy="197023"/>
            </a:xfrm>
            <a:custGeom>
              <a:avLst/>
              <a:gdLst/>
              <a:ahLst/>
              <a:cxnLst/>
              <a:rect l="l" t="t" r="r" b="b"/>
              <a:pathLst>
                <a:path w="3110" h="4488" extrusionOk="0">
                  <a:moveTo>
                    <a:pt x="3109" y="1"/>
                  </a:moveTo>
                  <a:cubicBezTo>
                    <a:pt x="3109" y="1"/>
                    <a:pt x="3103" y="28"/>
                    <a:pt x="3092" y="79"/>
                  </a:cubicBezTo>
                  <a:cubicBezTo>
                    <a:pt x="3086" y="107"/>
                    <a:pt x="3075" y="137"/>
                    <a:pt x="3062" y="175"/>
                  </a:cubicBezTo>
                  <a:cubicBezTo>
                    <a:pt x="3058" y="195"/>
                    <a:pt x="3048" y="212"/>
                    <a:pt x="3042" y="232"/>
                  </a:cubicBezTo>
                  <a:cubicBezTo>
                    <a:pt x="3031" y="253"/>
                    <a:pt x="3024" y="277"/>
                    <a:pt x="3014" y="297"/>
                  </a:cubicBezTo>
                  <a:cubicBezTo>
                    <a:pt x="2932" y="481"/>
                    <a:pt x="2766" y="712"/>
                    <a:pt x="2507" y="926"/>
                  </a:cubicBezTo>
                  <a:cubicBezTo>
                    <a:pt x="2442" y="980"/>
                    <a:pt x="2371" y="1035"/>
                    <a:pt x="2300" y="1086"/>
                  </a:cubicBezTo>
                  <a:cubicBezTo>
                    <a:pt x="2225" y="1137"/>
                    <a:pt x="2144" y="1184"/>
                    <a:pt x="2058" y="1233"/>
                  </a:cubicBezTo>
                  <a:cubicBezTo>
                    <a:pt x="1891" y="1327"/>
                    <a:pt x="1704" y="1416"/>
                    <a:pt x="1514" y="1518"/>
                  </a:cubicBezTo>
                  <a:cubicBezTo>
                    <a:pt x="1320" y="1613"/>
                    <a:pt x="1116" y="1719"/>
                    <a:pt x="919" y="1851"/>
                  </a:cubicBezTo>
                  <a:cubicBezTo>
                    <a:pt x="891" y="1869"/>
                    <a:pt x="868" y="1886"/>
                    <a:pt x="844" y="1903"/>
                  </a:cubicBezTo>
                  <a:cubicBezTo>
                    <a:pt x="820" y="1923"/>
                    <a:pt x="792" y="1940"/>
                    <a:pt x="769" y="1957"/>
                  </a:cubicBezTo>
                  <a:cubicBezTo>
                    <a:pt x="745" y="1977"/>
                    <a:pt x="721" y="1994"/>
                    <a:pt x="698" y="2015"/>
                  </a:cubicBezTo>
                  <a:lnTo>
                    <a:pt x="626" y="2079"/>
                  </a:lnTo>
                  <a:cubicBezTo>
                    <a:pt x="534" y="2164"/>
                    <a:pt x="450" y="2256"/>
                    <a:pt x="368" y="2358"/>
                  </a:cubicBezTo>
                  <a:cubicBezTo>
                    <a:pt x="293" y="2460"/>
                    <a:pt x="225" y="2572"/>
                    <a:pt x="167" y="2692"/>
                  </a:cubicBezTo>
                  <a:cubicBezTo>
                    <a:pt x="112" y="2811"/>
                    <a:pt x="68" y="2936"/>
                    <a:pt x="45" y="3073"/>
                  </a:cubicBezTo>
                  <a:cubicBezTo>
                    <a:pt x="1" y="3338"/>
                    <a:pt x="37" y="3627"/>
                    <a:pt x="167" y="3862"/>
                  </a:cubicBezTo>
                  <a:cubicBezTo>
                    <a:pt x="293" y="4097"/>
                    <a:pt x="486" y="4270"/>
                    <a:pt x="698" y="4372"/>
                  </a:cubicBezTo>
                  <a:cubicBezTo>
                    <a:pt x="860" y="4451"/>
                    <a:pt x="1033" y="4487"/>
                    <a:pt x="1195" y="4487"/>
                  </a:cubicBezTo>
                  <a:cubicBezTo>
                    <a:pt x="1244" y="4487"/>
                    <a:pt x="1291" y="4484"/>
                    <a:pt x="1337" y="4478"/>
                  </a:cubicBezTo>
                  <a:cubicBezTo>
                    <a:pt x="1436" y="4467"/>
                    <a:pt x="1531" y="4437"/>
                    <a:pt x="1616" y="4393"/>
                  </a:cubicBezTo>
                  <a:cubicBezTo>
                    <a:pt x="1698" y="4348"/>
                    <a:pt x="1766" y="4291"/>
                    <a:pt x="1820" y="4226"/>
                  </a:cubicBezTo>
                  <a:cubicBezTo>
                    <a:pt x="1874" y="4161"/>
                    <a:pt x="1908" y="4090"/>
                    <a:pt x="1929" y="4026"/>
                  </a:cubicBezTo>
                  <a:cubicBezTo>
                    <a:pt x="1949" y="3957"/>
                    <a:pt x="1956" y="3896"/>
                    <a:pt x="1956" y="3842"/>
                  </a:cubicBezTo>
                  <a:cubicBezTo>
                    <a:pt x="1953" y="3787"/>
                    <a:pt x="1946" y="3736"/>
                    <a:pt x="1932" y="3699"/>
                  </a:cubicBezTo>
                  <a:cubicBezTo>
                    <a:pt x="1926" y="3679"/>
                    <a:pt x="1915" y="3661"/>
                    <a:pt x="1908" y="3644"/>
                  </a:cubicBezTo>
                  <a:cubicBezTo>
                    <a:pt x="1902" y="3627"/>
                    <a:pt x="1895" y="3613"/>
                    <a:pt x="1888" y="3603"/>
                  </a:cubicBezTo>
                  <a:cubicBezTo>
                    <a:pt x="1878" y="3590"/>
                    <a:pt x="1871" y="3580"/>
                    <a:pt x="1868" y="3572"/>
                  </a:cubicBezTo>
                  <a:cubicBezTo>
                    <a:pt x="1861" y="3563"/>
                    <a:pt x="1854" y="3556"/>
                    <a:pt x="1850" y="3552"/>
                  </a:cubicBezTo>
                  <a:cubicBezTo>
                    <a:pt x="1841" y="3542"/>
                    <a:pt x="1837" y="3536"/>
                    <a:pt x="1837" y="3536"/>
                  </a:cubicBezTo>
                  <a:lnTo>
                    <a:pt x="1837" y="3536"/>
                  </a:lnTo>
                  <a:cubicBezTo>
                    <a:pt x="1837" y="3536"/>
                    <a:pt x="1837" y="3542"/>
                    <a:pt x="1844" y="3556"/>
                  </a:cubicBezTo>
                  <a:cubicBezTo>
                    <a:pt x="1847" y="3563"/>
                    <a:pt x="1850" y="3569"/>
                    <a:pt x="1854" y="3580"/>
                  </a:cubicBezTo>
                  <a:cubicBezTo>
                    <a:pt x="1858" y="3590"/>
                    <a:pt x="1861" y="3600"/>
                    <a:pt x="1864" y="3613"/>
                  </a:cubicBezTo>
                  <a:cubicBezTo>
                    <a:pt x="1878" y="3661"/>
                    <a:pt x="1882" y="3743"/>
                    <a:pt x="1858" y="3831"/>
                  </a:cubicBezTo>
                  <a:cubicBezTo>
                    <a:pt x="1844" y="3872"/>
                    <a:pt x="1827" y="3919"/>
                    <a:pt x="1797" y="3964"/>
                  </a:cubicBezTo>
                  <a:cubicBezTo>
                    <a:pt x="1766" y="4008"/>
                    <a:pt x="1728" y="4049"/>
                    <a:pt x="1681" y="4079"/>
                  </a:cubicBezTo>
                  <a:cubicBezTo>
                    <a:pt x="1585" y="4148"/>
                    <a:pt x="1456" y="4181"/>
                    <a:pt x="1317" y="4181"/>
                  </a:cubicBezTo>
                  <a:cubicBezTo>
                    <a:pt x="1174" y="4178"/>
                    <a:pt x="1021" y="4128"/>
                    <a:pt x="891" y="4035"/>
                  </a:cubicBezTo>
                  <a:cubicBezTo>
                    <a:pt x="759" y="3944"/>
                    <a:pt x="646" y="3808"/>
                    <a:pt x="582" y="3658"/>
                  </a:cubicBezTo>
                  <a:lnTo>
                    <a:pt x="572" y="3627"/>
                  </a:lnTo>
                  <a:lnTo>
                    <a:pt x="561" y="3600"/>
                  </a:lnTo>
                  <a:cubicBezTo>
                    <a:pt x="552" y="3580"/>
                    <a:pt x="548" y="3559"/>
                    <a:pt x="544" y="3542"/>
                  </a:cubicBezTo>
                  <a:cubicBezTo>
                    <a:pt x="538" y="3522"/>
                    <a:pt x="534" y="3501"/>
                    <a:pt x="531" y="3481"/>
                  </a:cubicBezTo>
                  <a:cubicBezTo>
                    <a:pt x="527" y="3470"/>
                    <a:pt x="527" y="3461"/>
                    <a:pt x="524" y="3450"/>
                  </a:cubicBezTo>
                  <a:lnTo>
                    <a:pt x="521" y="3416"/>
                  </a:lnTo>
                  <a:cubicBezTo>
                    <a:pt x="514" y="3335"/>
                    <a:pt x="517" y="3246"/>
                    <a:pt x="534" y="3158"/>
                  </a:cubicBezTo>
                  <a:cubicBezTo>
                    <a:pt x="568" y="2981"/>
                    <a:pt x="636" y="2794"/>
                    <a:pt x="752" y="2627"/>
                  </a:cubicBezTo>
                  <a:cubicBezTo>
                    <a:pt x="803" y="2542"/>
                    <a:pt x="864" y="2460"/>
                    <a:pt x="932" y="2382"/>
                  </a:cubicBezTo>
                  <a:lnTo>
                    <a:pt x="987" y="2327"/>
                  </a:lnTo>
                  <a:cubicBezTo>
                    <a:pt x="1004" y="2307"/>
                    <a:pt x="1024" y="2291"/>
                    <a:pt x="1041" y="2274"/>
                  </a:cubicBezTo>
                  <a:cubicBezTo>
                    <a:pt x="1058" y="2253"/>
                    <a:pt x="1078" y="2236"/>
                    <a:pt x="1099" y="2216"/>
                  </a:cubicBezTo>
                  <a:cubicBezTo>
                    <a:pt x="1116" y="2198"/>
                    <a:pt x="1136" y="2181"/>
                    <a:pt x="1157" y="2161"/>
                  </a:cubicBezTo>
                  <a:cubicBezTo>
                    <a:pt x="1313" y="2018"/>
                    <a:pt x="1490" y="1892"/>
                    <a:pt x="1664" y="1767"/>
                  </a:cubicBezTo>
                  <a:cubicBezTo>
                    <a:pt x="1837" y="1644"/>
                    <a:pt x="2011" y="1522"/>
                    <a:pt x="2171" y="1399"/>
                  </a:cubicBezTo>
                  <a:cubicBezTo>
                    <a:pt x="2327" y="1273"/>
                    <a:pt x="2473" y="1148"/>
                    <a:pt x="2596" y="1021"/>
                  </a:cubicBezTo>
                  <a:cubicBezTo>
                    <a:pt x="2718" y="895"/>
                    <a:pt x="2817" y="766"/>
                    <a:pt x="2891" y="644"/>
                  </a:cubicBezTo>
                  <a:cubicBezTo>
                    <a:pt x="2963" y="521"/>
                    <a:pt x="3014" y="409"/>
                    <a:pt x="3045" y="311"/>
                  </a:cubicBezTo>
                  <a:cubicBezTo>
                    <a:pt x="3055" y="286"/>
                    <a:pt x="3058" y="263"/>
                    <a:pt x="3065" y="242"/>
                  </a:cubicBezTo>
                  <a:cubicBezTo>
                    <a:pt x="3072" y="219"/>
                    <a:pt x="3078" y="198"/>
                    <a:pt x="3082" y="181"/>
                  </a:cubicBezTo>
                  <a:cubicBezTo>
                    <a:pt x="3089" y="140"/>
                    <a:pt x="3096" y="110"/>
                    <a:pt x="3099" y="82"/>
                  </a:cubicBezTo>
                  <a:cubicBezTo>
                    <a:pt x="3106" y="28"/>
                    <a:pt x="3109" y="1"/>
                    <a:pt x="3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0"/>
            <p:cNvSpPr/>
            <p:nvPr/>
          </p:nvSpPr>
          <p:spPr>
            <a:xfrm>
              <a:off x="505731" y="503068"/>
              <a:ext cx="113306" cy="147504"/>
            </a:xfrm>
            <a:custGeom>
              <a:avLst/>
              <a:gdLst/>
              <a:ahLst/>
              <a:cxnLst/>
              <a:rect l="l" t="t" r="r" b="b"/>
              <a:pathLst>
                <a:path w="2581" h="3360" extrusionOk="0">
                  <a:moveTo>
                    <a:pt x="1715" y="1"/>
                  </a:moveTo>
                  <a:cubicBezTo>
                    <a:pt x="1569" y="1"/>
                    <a:pt x="1413" y="11"/>
                    <a:pt x="1246" y="48"/>
                  </a:cubicBezTo>
                  <a:cubicBezTo>
                    <a:pt x="1083" y="86"/>
                    <a:pt x="913" y="150"/>
                    <a:pt x="753" y="255"/>
                  </a:cubicBezTo>
                  <a:cubicBezTo>
                    <a:pt x="593" y="354"/>
                    <a:pt x="443" y="491"/>
                    <a:pt x="324" y="657"/>
                  </a:cubicBezTo>
                  <a:cubicBezTo>
                    <a:pt x="205" y="820"/>
                    <a:pt x="117" y="1007"/>
                    <a:pt x="62" y="1202"/>
                  </a:cubicBezTo>
                  <a:cubicBezTo>
                    <a:pt x="52" y="1252"/>
                    <a:pt x="39" y="1304"/>
                    <a:pt x="32" y="1351"/>
                  </a:cubicBezTo>
                  <a:cubicBezTo>
                    <a:pt x="25" y="1403"/>
                    <a:pt x="15" y="1450"/>
                    <a:pt x="12" y="1500"/>
                  </a:cubicBezTo>
                  <a:cubicBezTo>
                    <a:pt x="1" y="1599"/>
                    <a:pt x="1" y="1701"/>
                    <a:pt x="12" y="1800"/>
                  </a:cubicBezTo>
                  <a:cubicBezTo>
                    <a:pt x="25" y="1994"/>
                    <a:pt x="73" y="2185"/>
                    <a:pt x="144" y="2354"/>
                  </a:cubicBezTo>
                  <a:cubicBezTo>
                    <a:pt x="212" y="2525"/>
                    <a:pt x="307" y="2678"/>
                    <a:pt x="412" y="2807"/>
                  </a:cubicBezTo>
                  <a:cubicBezTo>
                    <a:pt x="519" y="2937"/>
                    <a:pt x="637" y="3042"/>
                    <a:pt x="756" y="3123"/>
                  </a:cubicBezTo>
                  <a:cubicBezTo>
                    <a:pt x="872" y="3205"/>
                    <a:pt x="995" y="3260"/>
                    <a:pt x="1103" y="3293"/>
                  </a:cubicBezTo>
                  <a:cubicBezTo>
                    <a:pt x="1158" y="3314"/>
                    <a:pt x="1208" y="3321"/>
                    <a:pt x="1257" y="3334"/>
                  </a:cubicBezTo>
                  <a:cubicBezTo>
                    <a:pt x="1280" y="3337"/>
                    <a:pt x="1304" y="3341"/>
                    <a:pt x="1328" y="3345"/>
                  </a:cubicBezTo>
                  <a:cubicBezTo>
                    <a:pt x="1348" y="3348"/>
                    <a:pt x="1368" y="3351"/>
                    <a:pt x="1389" y="3351"/>
                  </a:cubicBezTo>
                  <a:cubicBezTo>
                    <a:pt x="1430" y="3355"/>
                    <a:pt x="1464" y="3355"/>
                    <a:pt x="1494" y="3358"/>
                  </a:cubicBezTo>
                  <a:cubicBezTo>
                    <a:pt x="1505" y="3359"/>
                    <a:pt x="1514" y="3360"/>
                    <a:pt x="1524" y="3360"/>
                  </a:cubicBezTo>
                  <a:cubicBezTo>
                    <a:pt x="1542" y="3360"/>
                    <a:pt x="1559" y="3358"/>
                    <a:pt x="1573" y="3358"/>
                  </a:cubicBezTo>
                  <a:lnTo>
                    <a:pt x="1637" y="3358"/>
                  </a:lnTo>
                  <a:cubicBezTo>
                    <a:pt x="1637" y="3358"/>
                    <a:pt x="1613" y="3355"/>
                    <a:pt x="1573" y="3348"/>
                  </a:cubicBezTo>
                  <a:cubicBezTo>
                    <a:pt x="1555" y="3345"/>
                    <a:pt x="1528" y="3337"/>
                    <a:pt x="1502" y="3328"/>
                  </a:cubicBezTo>
                  <a:cubicBezTo>
                    <a:pt x="1471" y="3321"/>
                    <a:pt x="1440" y="3307"/>
                    <a:pt x="1403" y="3293"/>
                  </a:cubicBezTo>
                  <a:cubicBezTo>
                    <a:pt x="1368" y="3280"/>
                    <a:pt x="1328" y="3263"/>
                    <a:pt x="1287" y="3243"/>
                  </a:cubicBezTo>
                  <a:cubicBezTo>
                    <a:pt x="1249" y="3219"/>
                    <a:pt x="1205" y="3199"/>
                    <a:pt x="1161" y="3168"/>
                  </a:cubicBezTo>
                  <a:cubicBezTo>
                    <a:pt x="1141" y="3154"/>
                    <a:pt x="1117" y="3141"/>
                    <a:pt x="1097" y="3123"/>
                  </a:cubicBezTo>
                  <a:cubicBezTo>
                    <a:pt x="1073" y="3106"/>
                    <a:pt x="1053" y="3089"/>
                    <a:pt x="1029" y="3072"/>
                  </a:cubicBezTo>
                  <a:cubicBezTo>
                    <a:pt x="988" y="3035"/>
                    <a:pt x="940" y="2998"/>
                    <a:pt x="899" y="2950"/>
                  </a:cubicBezTo>
                  <a:cubicBezTo>
                    <a:pt x="811" y="2865"/>
                    <a:pt x="732" y="2756"/>
                    <a:pt x="665" y="2634"/>
                  </a:cubicBezTo>
                  <a:cubicBezTo>
                    <a:pt x="600" y="2511"/>
                    <a:pt x="549" y="2375"/>
                    <a:pt x="511" y="2229"/>
                  </a:cubicBezTo>
                  <a:cubicBezTo>
                    <a:pt x="474" y="2086"/>
                    <a:pt x="457" y="1933"/>
                    <a:pt x="457" y="1780"/>
                  </a:cubicBezTo>
                  <a:lnTo>
                    <a:pt x="461" y="1722"/>
                  </a:lnTo>
                  <a:cubicBezTo>
                    <a:pt x="461" y="1701"/>
                    <a:pt x="464" y="1684"/>
                    <a:pt x="464" y="1664"/>
                  </a:cubicBezTo>
                  <a:cubicBezTo>
                    <a:pt x="464" y="1647"/>
                    <a:pt x="464" y="1627"/>
                    <a:pt x="467" y="1607"/>
                  </a:cubicBezTo>
                  <a:lnTo>
                    <a:pt x="474" y="1552"/>
                  </a:lnTo>
                  <a:cubicBezTo>
                    <a:pt x="478" y="1511"/>
                    <a:pt x="484" y="1474"/>
                    <a:pt x="491" y="1436"/>
                  </a:cubicBezTo>
                  <a:cubicBezTo>
                    <a:pt x="498" y="1398"/>
                    <a:pt x="511" y="1365"/>
                    <a:pt x="519" y="1327"/>
                  </a:cubicBezTo>
                  <a:cubicBezTo>
                    <a:pt x="555" y="1181"/>
                    <a:pt x="621" y="1042"/>
                    <a:pt x="698" y="919"/>
                  </a:cubicBezTo>
                  <a:cubicBezTo>
                    <a:pt x="780" y="797"/>
                    <a:pt x="882" y="688"/>
                    <a:pt x="995" y="599"/>
                  </a:cubicBezTo>
                  <a:cubicBezTo>
                    <a:pt x="1106" y="511"/>
                    <a:pt x="1229" y="436"/>
                    <a:pt x="1355" y="382"/>
                  </a:cubicBezTo>
                  <a:cubicBezTo>
                    <a:pt x="1481" y="324"/>
                    <a:pt x="1607" y="286"/>
                    <a:pt x="1729" y="266"/>
                  </a:cubicBezTo>
                  <a:cubicBezTo>
                    <a:pt x="1852" y="249"/>
                    <a:pt x="1968" y="239"/>
                    <a:pt x="2070" y="239"/>
                  </a:cubicBezTo>
                  <a:cubicBezTo>
                    <a:pt x="2124" y="239"/>
                    <a:pt x="2172" y="242"/>
                    <a:pt x="2216" y="246"/>
                  </a:cubicBezTo>
                  <a:cubicBezTo>
                    <a:pt x="2260" y="249"/>
                    <a:pt x="2304" y="255"/>
                    <a:pt x="2342" y="263"/>
                  </a:cubicBezTo>
                  <a:cubicBezTo>
                    <a:pt x="2379" y="269"/>
                    <a:pt x="2413" y="276"/>
                    <a:pt x="2444" y="280"/>
                  </a:cubicBezTo>
                  <a:cubicBezTo>
                    <a:pt x="2471" y="286"/>
                    <a:pt x="2494" y="293"/>
                    <a:pt x="2515" y="300"/>
                  </a:cubicBezTo>
                  <a:cubicBezTo>
                    <a:pt x="2556" y="310"/>
                    <a:pt x="2580" y="317"/>
                    <a:pt x="2580" y="317"/>
                  </a:cubicBezTo>
                  <a:cubicBezTo>
                    <a:pt x="2580" y="317"/>
                    <a:pt x="2560" y="304"/>
                    <a:pt x="2525" y="280"/>
                  </a:cubicBezTo>
                  <a:cubicBezTo>
                    <a:pt x="2508" y="266"/>
                    <a:pt x="2488" y="249"/>
                    <a:pt x="2464" y="232"/>
                  </a:cubicBezTo>
                  <a:cubicBezTo>
                    <a:pt x="2437" y="215"/>
                    <a:pt x="2406" y="198"/>
                    <a:pt x="2372" y="178"/>
                  </a:cubicBezTo>
                  <a:cubicBezTo>
                    <a:pt x="2335" y="161"/>
                    <a:pt x="2294" y="140"/>
                    <a:pt x="2249" y="120"/>
                  </a:cubicBezTo>
                  <a:cubicBezTo>
                    <a:pt x="2202" y="103"/>
                    <a:pt x="2155" y="82"/>
                    <a:pt x="2097" y="65"/>
                  </a:cubicBezTo>
                  <a:cubicBezTo>
                    <a:pt x="1988" y="31"/>
                    <a:pt x="1858" y="4"/>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0"/>
            <p:cNvSpPr/>
            <p:nvPr/>
          </p:nvSpPr>
          <p:spPr>
            <a:xfrm>
              <a:off x="520701" y="666291"/>
              <a:ext cx="64709" cy="100663"/>
            </a:xfrm>
            <a:custGeom>
              <a:avLst/>
              <a:gdLst/>
              <a:ahLst/>
              <a:cxnLst/>
              <a:rect l="l" t="t" r="r" b="b"/>
              <a:pathLst>
                <a:path w="1474" h="2293" extrusionOk="0">
                  <a:moveTo>
                    <a:pt x="1293" y="1"/>
                  </a:moveTo>
                  <a:cubicBezTo>
                    <a:pt x="1232" y="4"/>
                    <a:pt x="1161" y="4"/>
                    <a:pt x="1079" y="7"/>
                  </a:cubicBezTo>
                  <a:cubicBezTo>
                    <a:pt x="997" y="11"/>
                    <a:pt x="905" y="21"/>
                    <a:pt x="806" y="38"/>
                  </a:cubicBezTo>
                  <a:cubicBezTo>
                    <a:pt x="756" y="45"/>
                    <a:pt x="704" y="55"/>
                    <a:pt x="650" y="68"/>
                  </a:cubicBezTo>
                  <a:cubicBezTo>
                    <a:pt x="596" y="79"/>
                    <a:pt x="538" y="96"/>
                    <a:pt x="476" y="117"/>
                  </a:cubicBezTo>
                  <a:cubicBezTo>
                    <a:pt x="418" y="140"/>
                    <a:pt x="357" y="170"/>
                    <a:pt x="300" y="219"/>
                  </a:cubicBezTo>
                  <a:cubicBezTo>
                    <a:pt x="239" y="263"/>
                    <a:pt x="184" y="330"/>
                    <a:pt x="157" y="412"/>
                  </a:cubicBezTo>
                  <a:cubicBezTo>
                    <a:pt x="123" y="508"/>
                    <a:pt x="123" y="613"/>
                    <a:pt x="160" y="712"/>
                  </a:cubicBezTo>
                  <a:cubicBezTo>
                    <a:pt x="181" y="759"/>
                    <a:pt x="205" y="811"/>
                    <a:pt x="242" y="851"/>
                  </a:cubicBezTo>
                  <a:cubicBezTo>
                    <a:pt x="263" y="872"/>
                    <a:pt x="283" y="892"/>
                    <a:pt x="307" y="909"/>
                  </a:cubicBezTo>
                  <a:lnTo>
                    <a:pt x="313" y="916"/>
                  </a:lnTo>
                  <a:lnTo>
                    <a:pt x="320" y="919"/>
                  </a:lnTo>
                  <a:lnTo>
                    <a:pt x="320" y="922"/>
                  </a:lnTo>
                  <a:lnTo>
                    <a:pt x="316" y="922"/>
                  </a:lnTo>
                  <a:lnTo>
                    <a:pt x="316" y="926"/>
                  </a:lnTo>
                  <a:lnTo>
                    <a:pt x="320" y="926"/>
                  </a:lnTo>
                  <a:lnTo>
                    <a:pt x="310" y="933"/>
                  </a:lnTo>
                  <a:lnTo>
                    <a:pt x="296" y="953"/>
                  </a:lnTo>
                  <a:cubicBezTo>
                    <a:pt x="252" y="1001"/>
                    <a:pt x="211" y="1052"/>
                    <a:pt x="174" y="1106"/>
                  </a:cubicBezTo>
                  <a:cubicBezTo>
                    <a:pt x="137" y="1164"/>
                    <a:pt x="102" y="1222"/>
                    <a:pt x="76" y="1286"/>
                  </a:cubicBezTo>
                  <a:cubicBezTo>
                    <a:pt x="62" y="1318"/>
                    <a:pt x="51" y="1351"/>
                    <a:pt x="38" y="1382"/>
                  </a:cubicBezTo>
                  <a:cubicBezTo>
                    <a:pt x="31" y="1415"/>
                    <a:pt x="21" y="1450"/>
                    <a:pt x="18" y="1484"/>
                  </a:cubicBezTo>
                  <a:cubicBezTo>
                    <a:pt x="4" y="1558"/>
                    <a:pt x="0" y="1637"/>
                    <a:pt x="14" y="1709"/>
                  </a:cubicBezTo>
                  <a:cubicBezTo>
                    <a:pt x="24" y="1780"/>
                    <a:pt x="41" y="1844"/>
                    <a:pt x="65" y="1902"/>
                  </a:cubicBezTo>
                  <a:cubicBezTo>
                    <a:pt x="79" y="1933"/>
                    <a:pt x="92" y="1963"/>
                    <a:pt x="109" y="1991"/>
                  </a:cubicBezTo>
                  <a:cubicBezTo>
                    <a:pt x="123" y="2021"/>
                    <a:pt x="140" y="2048"/>
                    <a:pt x="160" y="2076"/>
                  </a:cubicBezTo>
                  <a:cubicBezTo>
                    <a:pt x="198" y="2127"/>
                    <a:pt x="239" y="2171"/>
                    <a:pt x="286" y="2208"/>
                  </a:cubicBezTo>
                  <a:cubicBezTo>
                    <a:pt x="334" y="2246"/>
                    <a:pt x="391" y="2277"/>
                    <a:pt x="453" y="2287"/>
                  </a:cubicBezTo>
                  <a:cubicBezTo>
                    <a:pt x="471" y="2291"/>
                    <a:pt x="490" y="2293"/>
                    <a:pt x="509" y="2293"/>
                  </a:cubicBezTo>
                  <a:cubicBezTo>
                    <a:pt x="549" y="2293"/>
                    <a:pt x="587" y="2284"/>
                    <a:pt x="619" y="2273"/>
                  </a:cubicBezTo>
                  <a:cubicBezTo>
                    <a:pt x="671" y="2256"/>
                    <a:pt x="708" y="2225"/>
                    <a:pt x="735" y="2195"/>
                  </a:cubicBezTo>
                  <a:cubicBezTo>
                    <a:pt x="762" y="2164"/>
                    <a:pt x="783" y="2134"/>
                    <a:pt x="796" y="2109"/>
                  </a:cubicBezTo>
                  <a:cubicBezTo>
                    <a:pt x="823" y="2052"/>
                    <a:pt x="837" y="2007"/>
                    <a:pt x="847" y="1977"/>
                  </a:cubicBezTo>
                  <a:cubicBezTo>
                    <a:pt x="854" y="1943"/>
                    <a:pt x="861" y="1930"/>
                    <a:pt x="861" y="1930"/>
                  </a:cubicBezTo>
                  <a:lnTo>
                    <a:pt x="861" y="1930"/>
                  </a:lnTo>
                  <a:cubicBezTo>
                    <a:pt x="861" y="1930"/>
                    <a:pt x="847" y="1940"/>
                    <a:pt x="827" y="1967"/>
                  </a:cubicBezTo>
                  <a:cubicBezTo>
                    <a:pt x="806" y="1991"/>
                    <a:pt x="776" y="2025"/>
                    <a:pt x="735" y="2059"/>
                  </a:cubicBezTo>
                  <a:cubicBezTo>
                    <a:pt x="698" y="2096"/>
                    <a:pt x="640" y="2134"/>
                    <a:pt x="582" y="2137"/>
                  </a:cubicBezTo>
                  <a:cubicBezTo>
                    <a:pt x="579" y="2137"/>
                    <a:pt x="576" y="2137"/>
                    <a:pt x="572" y="2137"/>
                  </a:cubicBezTo>
                  <a:cubicBezTo>
                    <a:pt x="519" y="2137"/>
                    <a:pt x="470" y="2111"/>
                    <a:pt x="418" y="2059"/>
                  </a:cubicBezTo>
                  <a:cubicBezTo>
                    <a:pt x="391" y="2032"/>
                    <a:pt x="368" y="1998"/>
                    <a:pt x="351" y="1957"/>
                  </a:cubicBezTo>
                  <a:cubicBezTo>
                    <a:pt x="330" y="1916"/>
                    <a:pt x="316" y="1878"/>
                    <a:pt x="307" y="1828"/>
                  </a:cubicBezTo>
                  <a:cubicBezTo>
                    <a:pt x="296" y="1780"/>
                    <a:pt x="289" y="1729"/>
                    <a:pt x="289" y="1681"/>
                  </a:cubicBezTo>
                  <a:cubicBezTo>
                    <a:pt x="289" y="1633"/>
                    <a:pt x="296" y="1589"/>
                    <a:pt x="307" y="1542"/>
                  </a:cubicBezTo>
                  <a:cubicBezTo>
                    <a:pt x="313" y="1522"/>
                    <a:pt x="320" y="1501"/>
                    <a:pt x="327" y="1481"/>
                  </a:cubicBezTo>
                  <a:cubicBezTo>
                    <a:pt x="337" y="1460"/>
                    <a:pt x="344" y="1440"/>
                    <a:pt x="357" y="1415"/>
                  </a:cubicBezTo>
                  <a:cubicBezTo>
                    <a:pt x="378" y="1375"/>
                    <a:pt x="405" y="1334"/>
                    <a:pt x="436" y="1293"/>
                  </a:cubicBezTo>
                  <a:cubicBezTo>
                    <a:pt x="467" y="1252"/>
                    <a:pt x="500" y="1215"/>
                    <a:pt x="538" y="1175"/>
                  </a:cubicBezTo>
                  <a:lnTo>
                    <a:pt x="552" y="1161"/>
                  </a:lnTo>
                  <a:lnTo>
                    <a:pt x="561" y="1150"/>
                  </a:lnTo>
                  <a:cubicBezTo>
                    <a:pt x="569" y="1144"/>
                    <a:pt x="572" y="1140"/>
                    <a:pt x="578" y="1134"/>
                  </a:cubicBezTo>
                  <a:lnTo>
                    <a:pt x="643" y="1073"/>
                  </a:lnTo>
                  <a:cubicBezTo>
                    <a:pt x="688" y="1028"/>
                    <a:pt x="735" y="987"/>
                    <a:pt x="779" y="946"/>
                  </a:cubicBezTo>
                  <a:cubicBezTo>
                    <a:pt x="765" y="922"/>
                    <a:pt x="752" y="895"/>
                    <a:pt x="735" y="872"/>
                  </a:cubicBezTo>
                  <a:cubicBezTo>
                    <a:pt x="725" y="851"/>
                    <a:pt x="712" y="834"/>
                    <a:pt x="701" y="814"/>
                  </a:cubicBezTo>
                  <a:lnTo>
                    <a:pt x="701" y="811"/>
                  </a:lnTo>
                  <a:lnTo>
                    <a:pt x="698" y="811"/>
                  </a:lnTo>
                  <a:cubicBezTo>
                    <a:pt x="698" y="807"/>
                    <a:pt x="694" y="807"/>
                    <a:pt x="694" y="803"/>
                  </a:cubicBezTo>
                  <a:cubicBezTo>
                    <a:pt x="684" y="790"/>
                    <a:pt x="657" y="753"/>
                    <a:pt x="606" y="668"/>
                  </a:cubicBezTo>
                  <a:lnTo>
                    <a:pt x="552" y="677"/>
                  </a:lnTo>
                  <a:cubicBezTo>
                    <a:pt x="549" y="679"/>
                    <a:pt x="548" y="679"/>
                    <a:pt x="547" y="679"/>
                  </a:cubicBezTo>
                  <a:cubicBezTo>
                    <a:pt x="545" y="679"/>
                    <a:pt x="544" y="677"/>
                    <a:pt x="541" y="677"/>
                  </a:cubicBezTo>
                  <a:lnTo>
                    <a:pt x="531" y="677"/>
                  </a:lnTo>
                  <a:lnTo>
                    <a:pt x="514" y="674"/>
                  </a:lnTo>
                  <a:lnTo>
                    <a:pt x="500" y="671"/>
                  </a:lnTo>
                  <a:lnTo>
                    <a:pt x="490" y="671"/>
                  </a:lnTo>
                  <a:lnTo>
                    <a:pt x="484" y="668"/>
                  </a:lnTo>
                  <a:cubicBezTo>
                    <a:pt x="484" y="668"/>
                    <a:pt x="480" y="668"/>
                    <a:pt x="476" y="664"/>
                  </a:cubicBezTo>
                  <a:lnTo>
                    <a:pt x="473" y="664"/>
                  </a:lnTo>
                  <a:cubicBezTo>
                    <a:pt x="467" y="660"/>
                    <a:pt x="456" y="654"/>
                    <a:pt x="449" y="651"/>
                  </a:cubicBezTo>
                  <a:cubicBezTo>
                    <a:pt x="436" y="640"/>
                    <a:pt x="423" y="624"/>
                    <a:pt x="409" y="606"/>
                  </a:cubicBezTo>
                  <a:cubicBezTo>
                    <a:pt x="391" y="569"/>
                    <a:pt x="385" y="525"/>
                    <a:pt x="391" y="487"/>
                  </a:cubicBezTo>
                  <a:cubicBezTo>
                    <a:pt x="402" y="450"/>
                    <a:pt x="418" y="415"/>
                    <a:pt x="449" y="382"/>
                  </a:cubicBezTo>
                  <a:cubicBezTo>
                    <a:pt x="476" y="348"/>
                    <a:pt x="517" y="321"/>
                    <a:pt x="561" y="293"/>
                  </a:cubicBezTo>
                  <a:cubicBezTo>
                    <a:pt x="647" y="242"/>
                    <a:pt x="749" y="208"/>
                    <a:pt x="841" y="178"/>
                  </a:cubicBezTo>
                  <a:cubicBezTo>
                    <a:pt x="1024" y="120"/>
                    <a:pt x="1184" y="65"/>
                    <a:pt x="1296" y="41"/>
                  </a:cubicBezTo>
                  <a:cubicBezTo>
                    <a:pt x="1351" y="28"/>
                    <a:pt x="1398" y="18"/>
                    <a:pt x="1429" y="15"/>
                  </a:cubicBezTo>
                  <a:cubicBezTo>
                    <a:pt x="1459" y="7"/>
                    <a:pt x="1473" y="7"/>
                    <a:pt x="1473" y="7"/>
                  </a:cubicBezTo>
                  <a:cubicBezTo>
                    <a:pt x="1473" y="7"/>
                    <a:pt x="1409" y="4"/>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0"/>
            <p:cNvSpPr/>
            <p:nvPr/>
          </p:nvSpPr>
          <p:spPr>
            <a:xfrm>
              <a:off x="657628" y="443583"/>
              <a:ext cx="182975" cy="97282"/>
            </a:xfrm>
            <a:custGeom>
              <a:avLst/>
              <a:gdLst/>
              <a:ahLst/>
              <a:cxnLst/>
              <a:rect l="l" t="t" r="r" b="b"/>
              <a:pathLst>
                <a:path w="4168" h="2216" extrusionOk="0">
                  <a:moveTo>
                    <a:pt x="2840" y="0"/>
                  </a:moveTo>
                  <a:cubicBezTo>
                    <a:pt x="2754" y="0"/>
                    <a:pt x="2670" y="7"/>
                    <a:pt x="2590" y="18"/>
                  </a:cubicBezTo>
                  <a:cubicBezTo>
                    <a:pt x="2467" y="32"/>
                    <a:pt x="2348" y="59"/>
                    <a:pt x="2235" y="94"/>
                  </a:cubicBezTo>
                  <a:cubicBezTo>
                    <a:pt x="2008" y="158"/>
                    <a:pt x="1807" y="250"/>
                    <a:pt x="1617" y="342"/>
                  </a:cubicBezTo>
                  <a:cubicBezTo>
                    <a:pt x="1524" y="390"/>
                    <a:pt x="1430" y="437"/>
                    <a:pt x="1348" y="485"/>
                  </a:cubicBezTo>
                  <a:cubicBezTo>
                    <a:pt x="1263" y="533"/>
                    <a:pt x="1181" y="580"/>
                    <a:pt x="1100" y="621"/>
                  </a:cubicBezTo>
                  <a:cubicBezTo>
                    <a:pt x="943" y="706"/>
                    <a:pt x="797" y="778"/>
                    <a:pt x="661" y="825"/>
                  </a:cubicBezTo>
                  <a:cubicBezTo>
                    <a:pt x="533" y="870"/>
                    <a:pt x="417" y="893"/>
                    <a:pt x="316" y="893"/>
                  </a:cubicBezTo>
                  <a:cubicBezTo>
                    <a:pt x="309" y="893"/>
                    <a:pt x="303" y="893"/>
                    <a:pt x="296" y="893"/>
                  </a:cubicBezTo>
                  <a:cubicBezTo>
                    <a:pt x="290" y="893"/>
                    <a:pt x="284" y="893"/>
                    <a:pt x="277" y="893"/>
                  </a:cubicBezTo>
                  <a:cubicBezTo>
                    <a:pt x="184" y="893"/>
                    <a:pt x="110" y="871"/>
                    <a:pt x="62" y="855"/>
                  </a:cubicBezTo>
                  <a:cubicBezTo>
                    <a:pt x="34" y="845"/>
                    <a:pt x="14" y="839"/>
                    <a:pt x="1" y="832"/>
                  </a:cubicBezTo>
                  <a:lnTo>
                    <a:pt x="1" y="832"/>
                  </a:lnTo>
                  <a:cubicBezTo>
                    <a:pt x="14" y="839"/>
                    <a:pt x="31" y="852"/>
                    <a:pt x="59" y="863"/>
                  </a:cubicBezTo>
                  <a:cubicBezTo>
                    <a:pt x="109" y="886"/>
                    <a:pt x="188" y="921"/>
                    <a:pt x="296" y="930"/>
                  </a:cubicBezTo>
                  <a:cubicBezTo>
                    <a:pt x="327" y="934"/>
                    <a:pt x="359" y="936"/>
                    <a:pt x="393" y="936"/>
                  </a:cubicBezTo>
                  <a:cubicBezTo>
                    <a:pt x="479" y="936"/>
                    <a:pt x="577" y="924"/>
                    <a:pt x="681" y="900"/>
                  </a:cubicBezTo>
                  <a:cubicBezTo>
                    <a:pt x="830" y="869"/>
                    <a:pt x="990" y="811"/>
                    <a:pt x="1157" y="740"/>
                  </a:cubicBezTo>
                  <a:cubicBezTo>
                    <a:pt x="1239" y="703"/>
                    <a:pt x="1328" y="665"/>
                    <a:pt x="1416" y="624"/>
                  </a:cubicBezTo>
                  <a:cubicBezTo>
                    <a:pt x="1504" y="587"/>
                    <a:pt x="1596" y="546"/>
                    <a:pt x="1692" y="512"/>
                  </a:cubicBezTo>
                  <a:cubicBezTo>
                    <a:pt x="1882" y="437"/>
                    <a:pt x="2086" y="365"/>
                    <a:pt x="2293" y="315"/>
                  </a:cubicBezTo>
                  <a:cubicBezTo>
                    <a:pt x="2464" y="271"/>
                    <a:pt x="2642" y="242"/>
                    <a:pt x="2821" y="242"/>
                  </a:cubicBezTo>
                  <a:cubicBezTo>
                    <a:pt x="2863" y="242"/>
                    <a:pt x="2905" y="244"/>
                    <a:pt x="2947" y="247"/>
                  </a:cubicBezTo>
                  <a:cubicBezTo>
                    <a:pt x="3164" y="263"/>
                    <a:pt x="3382" y="329"/>
                    <a:pt x="3565" y="444"/>
                  </a:cubicBezTo>
                  <a:cubicBezTo>
                    <a:pt x="3658" y="502"/>
                    <a:pt x="3736" y="570"/>
                    <a:pt x="3794" y="659"/>
                  </a:cubicBezTo>
                  <a:cubicBezTo>
                    <a:pt x="3858" y="743"/>
                    <a:pt x="3896" y="845"/>
                    <a:pt x="3920" y="948"/>
                  </a:cubicBezTo>
                  <a:cubicBezTo>
                    <a:pt x="3964" y="1158"/>
                    <a:pt x="3940" y="1383"/>
                    <a:pt x="3868" y="1577"/>
                  </a:cubicBezTo>
                  <a:cubicBezTo>
                    <a:pt x="3831" y="1676"/>
                    <a:pt x="3780" y="1764"/>
                    <a:pt x="3719" y="1842"/>
                  </a:cubicBezTo>
                  <a:cubicBezTo>
                    <a:pt x="3658" y="1917"/>
                    <a:pt x="3582" y="1978"/>
                    <a:pt x="3501" y="2015"/>
                  </a:cubicBezTo>
                  <a:cubicBezTo>
                    <a:pt x="3418" y="2056"/>
                    <a:pt x="3331" y="2074"/>
                    <a:pt x="3244" y="2074"/>
                  </a:cubicBezTo>
                  <a:cubicBezTo>
                    <a:pt x="3156" y="2074"/>
                    <a:pt x="3070" y="2055"/>
                    <a:pt x="2991" y="2023"/>
                  </a:cubicBezTo>
                  <a:cubicBezTo>
                    <a:pt x="2950" y="2009"/>
                    <a:pt x="2916" y="1992"/>
                    <a:pt x="2882" y="1971"/>
                  </a:cubicBezTo>
                  <a:cubicBezTo>
                    <a:pt x="2865" y="1962"/>
                    <a:pt x="2848" y="1951"/>
                    <a:pt x="2831" y="1941"/>
                  </a:cubicBezTo>
                  <a:cubicBezTo>
                    <a:pt x="2818" y="1927"/>
                    <a:pt x="2804" y="1913"/>
                    <a:pt x="2790" y="1904"/>
                  </a:cubicBezTo>
                  <a:cubicBezTo>
                    <a:pt x="2733" y="1852"/>
                    <a:pt x="2688" y="1794"/>
                    <a:pt x="2654" y="1733"/>
                  </a:cubicBezTo>
                  <a:cubicBezTo>
                    <a:pt x="2620" y="1672"/>
                    <a:pt x="2596" y="1610"/>
                    <a:pt x="2579" y="1553"/>
                  </a:cubicBezTo>
                  <a:cubicBezTo>
                    <a:pt x="2565" y="1495"/>
                    <a:pt x="2559" y="1437"/>
                    <a:pt x="2562" y="1386"/>
                  </a:cubicBezTo>
                  <a:cubicBezTo>
                    <a:pt x="2559" y="1288"/>
                    <a:pt x="2582" y="1206"/>
                    <a:pt x="2606" y="1155"/>
                  </a:cubicBezTo>
                  <a:cubicBezTo>
                    <a:pt x="2617" y="1128"/>
                    <a:pt x="2626" y="1111"/>
                    <a:pt x="2634" y="1097"/>
                  </a:cubicBezTo>
                  <a:cubicBezTo>
                    <a:pt x="2640" y="1084"/>
                    <a:pt x="2644" y="1080"/>
                    <a:pt x="2644" y="1080"/>
                  </a:cubicBezTo>
                  <a:lnTo>
                    <a:pt x="2644" y="1080"/>
                  </a:lnTo>
                  <a:cubicBezTo>
                    <a:pt x="2644" y="1080"/>
                    <a:pt x="2640" y="1084"/>
                    <a:pt x="2631" y="1097"/>
                  </a:cubicBezTo>
                  <a:cubicBezTo>
                    <a:pt x="2623" y="1108"/>
                    <a:pt x="2606" y="1125"/>
                    <a:pt x="2593" y="1148"/>
                  </a:cubicBezTo>
                  <a:cubicBezTo>
                    <a:pt x="2562" y="1196"/>
                    <a:pt x="2524" y="1274"/>
                    <a:pt x="2511" y="1383"/>
                  </a:cubicBezTo>
                  <a:cubicBezTo>
                    <a:pt x="2504" y="1437"/>
                    <a:pt x="2504" y="1499"/>
                    <a:pt x="2515" y="1566"/>
                  </a:cubicBezTo>
                  <a:cubicBezTo>
                    <a:pt x="2524" y="1631"/>
                    <a:pt x="2542" y="1703"/>
                    <a:pt x="2573" y="1774"/>
                  </a:cubicBezTo>
                  <a:cubicBezTo>
                    <a:pt x="2606" y="1846"/>
                    <a:pt x="2651" y="1917"/>
                    <a:pt x="2712" y="1982"/>
                  </a:cubicBezTo>
                  <a:cubicBezTo>
                    <a:pt x="2725" y="1998"/>
                    <a:pt x="2742" y="2012"/>
                    <a:pt x="2760" y="2029"/>
                  </a:cubicBezTo>
                  <a:cubicBezTo>
                    <a:pt x="2777" y="2043"/>
                    <a:pt x="2797" y="2056"/>
                    <a:pt x="2814" y="2073"/>
                  </a:cubicBezTo>
                  <a:cubicBezTo>
                    <a:pt x="2855" y="2097"/>
                    <a:pt x="2899" y="2125"/>
                    <a:pt x="2943" y="2141"/>
                  </a:cubicBezTo>
                  <a:cubicBezTo>
                    <a:pt x="2984" y="2162"/>
                    <a:pt x="3031" y="2175"/>
                    <a:pt x="3083" y="2189"/>
                  </a:cubicBezTo>
                  <a:cubicBezTo>
                    <a:pt x="3107" y="2196"/>
                    <a:pt x="3130" y="2199"/>
                    <a:pt x="3157" y="2206"/>
                  </a:cubicBezTo>
                  <a:cubicBezTo>
                    <a:pt x="3182" y="2213"/>
                    <a:pt x="3209" y="2213"/>
                    <a:pt x="3236" y="2213"/>
                  </a:cubicBezTo>
                  <a:cubicBezTo>
                    <a:pt x="3256" y="2215"/>
                    <a:pt x="3276" y="2216"/>
                    <a:pt x="3296" y="2216"/>
                  </a:cubicBezTo>
                  <a:cubicBezTo>
                    <a:pt x="3386" y="2216"/>
                    <a:pt x="3477" y="2198"/>
                    <a:pt x="3565" y="2158"/>
                  </a:cubicBezTo>
                  <a:cubicBezTo>
                    <a:pt x="3671" y="2114"/>
                    <a:pt x="3766" y="2039"/>
                    <a:pt x="3848" y="1951"/>
                  </a:cubicBezTo>
                  <a:cubicBezTo>
                    <a:pt x="3926" y="1863"/>
                    <a:pt x="3991" y="1757"/>
                    <a:pt x="4039" y="1645"/>
                  </a:cubicBezTo>
                  <a:cubicBezTo>
                    <a:pt x="4134" y="1420"/>
                    <a:pt x="4168" y="1161"/>
                    <a:pt x="4116" y="907"/>
                  </a:cubicBezTo>
                  <a:cubicBezTo>
                    <a:pt x="4093" y="781"/>
                    <a:pt x="4042" y="655"/>
                    <a:pt x="3974" y="539"/>
                  </a:cubicBezTo>
                  <a:cubicBezTo>
                    <a:pt x="3903" y="427"/>
                    <a:pt x="3800" y="325"/>
                    <a:pt x="3695" y="250"/>
                  </a:cubicBezTo>
                  <a:cubicBezTo>
                    <a:pt x="3586" y="172"/>
                    <a:pt x="3467" y="114"/>
                    <a:pt x="3341" y="76"/>
                  </a:cubicBezTo>
                  <a:cubicBezTo>
                    <a:pt x="3215" y="36"/>
                    <a:pt x="3089" y="15"/>
                    <a:pt x="2964" y="5"/>
                  </a:cubicBezTo>
                  <a:cubicBezTo>
                    <a:pt x="2922" y="2"/>
                    <a:pt x="2881" y="0"/>
                    <a:pt x="2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0"/>
            <p:cNvSpPr/>
            <p:nvPr/>
          </p:nvSpPr>
          <p:spPr>
            <a:xfrm>
              <a:off x="803554" y="404072"/>
              <a:ext cx="142499" cy="72215"/>
            </a:xfrm>
            <a:custGeom>
              <a:avLst/>
              <a:gdLst/>
              <a:ahLst/>
              <a:cxnLst/>
              <a:rect l="l" t="t" r="r" b="b"/>
              <a:pathLst>
                <a:path w="3246" h="1645" extrusionOk="0">
                  <a:moveTo>
                    <a:pt x="0" y="0"/>
                  </a:moveTo>
                  <a:cubicBezTo>
                    <a:pt x="0" y="0"/>
                    <a:pt x="21" y="4"/>
                    <a:pt x="54" y="7"/>
                  </a:cubicBezTo>
                  <a:cubicBezTo>
                    <a:pt x="72" y="11"/>
                    <a:pt x="92" y="14"/>
                    <a:pt x="119" y="17"/>
                  </a:cubicBezTo>
                  <a:cubicBezTo>
                    <a:pt x="143" y="20"/>
                    <a:pt x="174" y="28"/>
                    <a:pt x="205" y="34"/>
                  </a:cubicBezTo>
                  <a:cubicBezTo>
                    <a:pt x="334" y="61"/>
                    <a:pt x="514" y="116"/>
                    <a:pt x="711" y="208"/>
                  </a:cubicBezTo>
                  <a:cubicBezTo>
                    <a:pt x="813" y="256"/>
                    <a:pt x="915" y="317"/>
                    <a:pt x="1021" y="388"/>
                  </a:cubicBezTo>
                  <a:cubicBezTo>
                    <a:pt x="1123" y="460"/>
                    <a:pt x="1225" y="541"/>
                    <a:pt x="1320" y="637"/>
                  </a:cubicBezTo>
                  <a:cubicBezTo>
                    <a:pt x="1419" y="732"/>
                    <a:pt x="1507" y="841"/>
                    <a:pt x="1588" y="956"/>
                  </a:cubicBezTo>
                  <a:cubicBezTo>
                    <a:pt x="1667" y="1075"/>
                    <a:pt x="1745" y="1212"/>
                    <a:pt x="1861" y="1334"/>
                  </a:cubicBezTo>
                  <a:cubicBezTo>
                    <a:pt x="1976" y="1453"/>
                    <a:pt x="2123" y="1551"/>
                    <a:pt x="2279" y="1603"/>
                  </a:cubicBezTo>
                  <a:cubicBezTo>
                    <a:pt x="2368" y="1630"/>
                    <a:pt x="2460" y="1645"/>
                    <a:pt x="2550" y="1645"/>
                  </a:cubicBezTo>
                  <a:cubicBezTo>
                    <a:pt x="2626" y="1645"/>
                    <a:pt x="2701" y="1634"/>
                    <a:pt x="2772" y="1612"/>
                  </a:cubicBezTo>
                  <a:cubicBezTo>
                    <a:pt x="2851" y="1592"/>
                    <a:pt x="2926" y="1555"/>
                    <a:pt x="2990" y="1507"/>
                  </a:cubicBezTo>
                  <a:cubicBezTo>
                    <a:pt x="3055" y="1460"/>
                    <a:pt x="3109" y="1399"/>
                    <a:pt x="3150" y="1334"/>
                  </a:cubicBezTo>
                  <a:cubicBezTo>
                    <a:pt x="3225" y="1198"/>
                    <a:pt x="3246" y="1052"/>
                    <a:pt x="3218" y="926"/>
                  </a:cubicBezTo>
                  <a:cubicBezTo>
                    <a:pt x="3194" y="796"/>
                    <a:pt x="3116" y="691"/>
                    <a:pt x="3024" y="640"/>
                  </a:cubicBezTo>
                  <a:cubicBezTo>
                    <a:pt x="2969" y="606"/>
                    <a:pt x="2909" y="590"/>
                    <a:pt x="2856" y="590"/>
                  </a:cubicBezTo>
                  <a:cubicBezTo>
                    <a:pt x="2824" y="590"/>
                    <a:pt x="2794" y="596"/>
                    <a:pt x="2769" y="606"/>
                  </a:cubicBezTo>
                  <a:cubicBezTo>
                    <a:pt x="2701" y="633"/>
                    <a:pt x="2667" y="681"/>
                    <a:pt x="2650" y="711"/>
                  </a:cubicBezTo>
                  <a:cubicBezTo>
                    <a:pt x="2643" y="728"/>
                    <a:pt x="2640" y="742"/>
                    <a:pt x="2637" y="752"/>
                  </a:cubicBezTo>
                  <a:cubicBezTo>
                    <a:pt x="2637" y="759"/>
                    <a:pt x="2633" y="766"/>
                    <a:pt x="2633" y="766"/>
                  </a:cubicBezTo>
                  <a:cubicBezTo>
                    <a:pt x="2633" y="766"/>
                    <a:pt x="2637" y="763"/>
                    <a:pt x="2640" y="752"/>
                  </a:cubicBezTo>
                  <a:cubicBezTo>
                    <a:pt x="2643" y="745"/>
                    <a:pt x="2650" y="732"/>
                    <a:pt x="2660" y="718"/>
                  </a:cubicBezTo>
                  <a:cubicBezTo>
                    <a:pt x="2681" y="691"/>
                    <a:pt x="2722" y="657"/>
                    <a:pt x="2783" y="647"/>
                  </a:cubicBezTo>
                  <a:cubicBezTo>
                    <a:pt x="2794" y="644"/>
                    <a:pt x="2805" y="643"/>
                    <a:pt x="2816" y="643"/>
                  </a:cubicBezTo>
                  <a:cubicBezTo>
                    <a:pt x="2868" y="643"/>
                    <a:pt x="2926" y="667"/>
                    <a:pt x="2973" y="711"/>
                  </a:cubicBezTo>
                  <a:cubicBezTo>
                    <a:pt x="3034" y="766"/>
                    <a:pt x="3075" y="847"/>
                    <a:pt x="3082" y="946"/>
                  </a:cubicBezTo>
                  <a:cubicBezTo>
                    <a:pt x="3089" y="1041"/>
                    <a:pt x="3062" y="1150"/>
                    <a:pt x="2997" y="1235"/>
                  </a:cubicBezTo>
                  <a:cubicBezTo>
                    <a:pt x="2963" y="1276"/>
                    <a:pt x="2926" y="1310"/>
                    <a:pt x="2878" y="1341"/>
                  </a:cubicBezTo>
                  <a:cubicBezTo>
                    <a:pt x="2827" y="1372"/>
                    <a:pt x="2776" y="1392"/>
                    <a:pt x="2718" y="1405"/>
                  </a:cubicBezTo>
                  <a:cubicBezTo>
                    <a:pt x="2674" y="1416"/>
                    <a:pt x="2626" y="1420"/>
                    <a:pt x="2578" y="1420"/>
                  </a:cubicBezTo>
                  <a:cubicBezTo>
                    <a:pt x="2563" y="1420"/>
                    <a:pt x="2549" y="1420"/>
                    <a:pt x="2535" y="1419"/>
                  </a:cubicBezTo>
                  <a:cubicBezTo>
                    <a:pt x="2473" y="1419"/>
                    <a:pt x="2409" y="1408"/>
                    <a:pt x="2348" y="1388"/>
                  </a:cubicBezTo>
                  <a:cubicBezTo>
                    <a:pt x="2225" y="1351"/>
                    <a:pt x="2106" y="1283"/>
                    <a:pt x="2014" y="1184"/>
                  </a:cubicBezTo>
                  <a:cubicBezTo>
                    <a:pt x="1922" y="1089"/>
                    <a:pt x="1844" y="963"/>
                    <a:pt x="1752" y="841"/>
                  </a:cubicBezTo>
                  <a:cubicBezTo>
                    <a:pt x="1660" y="714"/>
                    <a:pt x="1555" y="603"/>
                    <a:pt x="1442" y="504"/>
                  </a:cubicBezTo>
                  <a:cubicBezTo>
                    <a:pt x="1334" y="408"/>
                    <a:pt x="1214" y="327"/>
                    <a:pt x="1095" y="262"/>
                  </a:cubicBezTo>
                  <a:cubicBezTo>
                    <a:pt x="980" y="201"/>
                    <a:pt x="864" y="147"/>
                    <a:pt x="752" y="109"/>
                  </a:cubicBezTo>
                  <a:cubicBezTo>
                    <a:pt x="534" y="31"/>
                    <a:pt x="340" y="11"/>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p:cNvSpPr/>
            <p:nvPr/>
          </p:nvSpPr>
          <p:spPr>
            <a:xfrm>
              <a:off x="866552" y="451880"/>
              <a:ext cx="73401" cy="85912"/>
            </a:xfrm>
            <a:custGeom>
              <a:avLst/>
              <a:gdLst/>
              <a:ahLst/>
              <a:cxnLst/>
              <a:rect l="l" t="t" r="r" b="b"/>
              <a:pathLst>
                <a:path w="1672" h="1957" extrusionOk="0">
                  <a:moveTo>
                    <a:pt x="1" y="0"/>
                  </a:moveTo>
                  <a:cubicBezTo>
                    <a:pt x="1" y="0"/>
                    <a:pt x="15" y="7"/>
                    <a:pt x="35" y="27"/>
                  </a:cubicBezTo>
                  <a:cubicBezTo>
                    <a:pt x="51" y="44"/>
                    <a:pt x="82" y="71"/>
                    <a:pt x="113" y="112"/>
                  </a:cubicBezTo>
                  <a:cubicBezTo>
                    <a:pt x="178" y="187"/>
                    <a:pt x="260" y="310"/>
                    <a:pt x="313" y="470"/>
                  </a:cubicBezTo>
                  <a:cubicBezTo>
                    <a:pt x="341" y="548"/>
                    <a:pt x="365" y="633"/>
                    <a:pt x="378" y="732"/>
                  </a:cubicBezTo>
                  <a:cubicBezTo>
                    <a:pt x="392" y="826"/>
                    <a:pt x="402" y="928"/>
                    <a:pt x="419" y="1038"/>
                  </a:cubicBezTo>
                  <a:cubicBezTo>
                    <a:pt x="436" y="1146"/>
                    <a:pt x="453" y="1262"/>
                    <a:pt x="494" y="1381"/>
                  </a:cubicBezTo>
                  <a:cubicBezTo>
                    <a:pt x="531" y="1497"/>
                    <a:pt x="593" y="1613"/>
                    <a:pt x="674" y="1715"/>
                  </a:cubicBezTo>
                  <a:cubicBezTo>
                    <a:pt x="759" y="1813"/>
                    <a:pt x="872" y="1902"/>
                    <a:pt x="1007" y="1939"/>
                  </a:cubicBezTo>
                  <a:cubicBezTo>
                    <a:pt x="1028" y="1942"/>
                    <a:pt x="1045" y="1946"/>
                    <a:pt x="1062" y="1949"/>
                  </a:cubicBezTo>
                  <a:lnTo>
                    <a:pt x="1113" y="1956"/>
                  </a:lnTo>
                  <a:cubicBezTo>
                    <a:pt x="1147" y="1956"/>
                    <a:pt x="1185" y="1956"/>
                    <a:pt x="1219" y="1949"/>
                  </a:cubicBezTo>
                  <a:cubicBezTo>
                    <a:pt x="1290" y="1939"/>
                    <a:pt x="1354" y="1915"/>
                    <a:pt x="1409" y="1881"/>
                  </a:cubicBezTo>
                  <a:cubicBezTo>
                    <a:pt x="1525" y="1813"/>
                    <a:pt x="1610" y="1707"/>
                    <a:pt x="1647" y="1592"/>
                  </a:cubicBezTo>
                  <a:cubicBezTo>
                    <a:pt x="1664" y="1534"/>
                    <a:pt x="1671" y="1476"/>
                    <a:pt x="1671" y="1418"/>
                  </a:cubicBezTo>
                  <a:cubicBezTo>
                    <a:pt x="1668" y="1360"/>
                    <a:pt x="1654" y="1306"/>
                    <a:pt x="1630" y="1258"/>
                  </a:cubicBezTo>
                  <a:cubicBezTo>
                    <a:pt x="1607" y="1211"/>
                    <a:pt x="1569" y="1170"/>
                    <a:pt x="1525" y="1143"/>
                  </a:cubicBezTo>
                  <a:cubicBezTo>
                    <a:pt x="1489" y="1121"/>
                    <a:pt x="1449" y="1110"/>
                    <a:pt x="1412" y="1110"/>
                  </a:cubicBezTo>
                  <a:cubicBezTo>
                    <a:pt x="1403" y="1110"/>
                    <a:pt x="1394" y="1111"/>
                    <a:pt x="1385" y="1112"/>
                  </a:cubicBezTo>
                  <a:cubicBezTo>
                    <a:pt x="1341" y="1119"/>
                    <a:pt x="1304" y="1140"/>
                    <a:pt x="1276" y="1160"/>
                  </a:cubicBezTo>
                  <a:cubicBezTo>
                    <a:pt x="1249" y="1184"/>
                    <a:pt x="1229" y="1204"/>
                    <a:pt x="1215" y="1225"/>
                  </a:cubicBezTo>
                  <a:cubicBezTo>
                    <a:pt x="1181" y="1269"/>
                    <a:pt x="1167" y="1306"/>
                    <a:pt x="1153" y="1330"/>
                  </a:cubicBezTo>
                  <a:cubicBezTo>
                    <a:pt x="1140" y="1357"/>
                    <a:pt x="1137" y="1371"/>
                    <a:pt x="1137" y="1371"/>
                  </a:cubicBezTo>
                  <a:cubicBezTo>
                    <a:pt x="1137" y="1371"/>
                    <a:pt x="1144" y="1357"/>
                    <a:pt x="1161" y="1337"/>
                  </a:cubicBezTo>
                  <a:cubicBezTo>
                    <a:pt x="1181" y="1316"/>
                    <a:pt x="1208" y="1286"/>
                    <a:pt x="1246" y="1255"/>
                  </a:cubicBezTo>
                  <a:cubicBezTo>
                    <a:pt x="1278" y="1226"/>
                    <a:pt x="1329" y="1197"/>
                    <a:pt x="1381" y="1197"/>
                  </a:cubicBezTo>
                  <a:cubicBezTo>
                    <a:pt x="1383" y="1197"/>
                    <a:pt x="1386" y="1197"/>
                    <a:pt x="1389" y="1197"/>
                  </a:cubicBezTo>
                  <a:cubicBezTo>
                    <a:pt x="1416" y="1201"/>
                    <a:pt x="1439" y="1214"/>
                    <a:pt x="1460" y="1235"/>
                  </a:cubicBezTo>
                  <a:cubicBezTo>
                    <a:pt x="1477" y="1252"/>
                    <a:pt x="1494" y="1279"/>
                    <a:pt x="1505" y="1313"/>
                  </a:cubicBezTo>
                  <a:cubicBezTo>
                    <a:pt x="1514" y="1344"/>
                    <a:pt x="1518" y="1381"/>
                    <a:pt x="1514" y="1418"/>
                  </a:cubicBezTo>
                  <a:cubicBezTo>
                    <a:pt x="1511" y="1452"/>
                    <a:pt x="1497" y="1490"/>
                    <a:pt x="1480" y="1528"/>
                  </a:cubicBezTo>
                  <a:cubicBezTo>
                    <a:pt x="1439" y="1595"/>
                    <a:pt x="1382" y="1657"/>
                    <a:pt x="1307" y="1701"/>
                  </a:cubicBezTo>
                  <a:cubicBezTo>
                    <a:pt x="1269" y="1721"/>
                    <a:pt x="1229" y="1735"/>
                    <a:pt x="1188" y="1741"/>
                  </a:cubicBezTo>
                  <a:cubicBezTo>
                    <a:pt x="1174" y="1741"/>
                    <a:pt x="1161" y="1743"/>
                    <a:pt x="1147" y="1743"/>
                  </a:cubicBezTo>
                  <a:cubicBezTo>
                    <a:pt x="1140" y="1743"/>
                    <a:pt x="1133" y="1743"/>
                    <a:pt x="1127" y="1741"/>
                  </a:cubicBezTo>
                  <a:lnTo>
                    <a:pt x="1092" y="1738"/>
                  </a:lnTo>
                  <a:cubicBezTo>
                    <a:pt x="1082" y="1738"/>
                    <a:pt x="1072" y="1735"/>
                    <a:pt x="1062" y="1732"/>
                  </a:cubicBezTo>
                  <a:cubicBezTo>
                    <a:pt x="977" y="1711"/>
                    <a:pt x="896" y="1657"/>
                    <a:pt x="827" y="1581"/>
                  </a:cubicBezTo>
                  <a:cubicBezTo>
                    <a:pt x="759" y="1507"/>
                    <a:pt x="704" y="1415"/>
                    <a:pt x="668" y="1316"/>
                  </a:cubicBezTo>
                  <a:cubicBezTo>
                    <a:pt x="630" y="1221"/>
                    <a:pt x="607" y="1112"/>
                    <a:pt x="582" y="1010"/>
                  </a:cubicBezTo>
                  <a:cubicBezTo>
                    <a:pt x="538" y="799"/>
                    <a:pt x="491" y="589"/>
                    <a:pt x="402" y="429"/>
                  </a:cubicBezTo>
                  <a:cubicBezTo>
                    <a:pt x="317" y="269"/>
                    <a:pt x="208" y="163"/>
                    <a:pt x="130" y="95"/>
                  </a:cubicBezTo>
                  <a:cubicBezTo>
                    <a:pt x="89" y="61"/>
                    <a:pt x="59" y="38"/>
                    <a:pt x="35" y="24"/>
                  </a:cubicBezTo>
                  <a:cubicBezTo>
                    <a:pt x="15"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0"/>
            <p:cNvSpPr/>
            <p:nvPr/>
          </p:nvSpPr>
          <p:spPr>
            <a:xfrm>
              <a:off x="899873" y="410833"/>
              <a:ext cx="36174" cy="41222"/>
            </a:xfrm>
            <a:custGeom>
              <a:avLst/>
              <a:gdLst/>
              <a:ahLst/>
              <a:cxnLst/>
              <a:rect l="l" t="t" r="r" b="b"/>
              <a:pathLst>
                <a:path w="824" h="939" extrusionOk="0">
                  <a:moveTo>
                    <a:pt x="467" y="1"/>
                  </a:moveTo>
                  <a:cubicBezTo>
                    <a:pt x="455" y="1"/>
                    <a:pt x="442" y="1"/>
                    <a:pt x="429" y="3"/>
                  </a:cubicBezTo>
                  <a:cubicBezTo>
                    <a:pt x="368" y="9"/>
                    <a:pt x="306" y="26"/>
                    <a:pt x="248" y="61"/>
                  </a:cubicBezTo>
                  <a:cubicBezTo>
                    <a:pt x="187" y="95"/>
                    <a:pt x="137" y="146"/>
                    <a:pt x="99" y="204"/>
                  </a:cubicBezTo>
                  <a:cubicBezTo>
                    <a:pt x="58" y="262"/>
                    <a:pt x="34" y="326"/>
                    <a:pt x="14" y="394"/>
                  </a:cubicBezTo>
                  <a:cubicBezTo>
                    <a:pt x="0" y="462"/>
                    <a:pt x="0" y="533"/>
                    <a:pt x="11" y="601"/>
                  </a:cubicBezTo>
                  <a:cubicBezTo>
                    <a:pt x="24" y="670"/>
                    <a:pt x="52" y="734"/>
                    <a:pt x="92" y="789"/>
                  </a:cubicBezTo>
                  <a:cubicBezTo>
                    <a:pt x="133" y="843"/>
                    <a:pt x="184" y="884"/>
                    <a:pt x="242" y="911"/>
                  </a:cubicBezTo>
                  <a:cubicBezTo>
                    <a:pt x="269" y="921"/>
                    <a:pt x="300" y="932"/>
                    <a:pt x="330" y="935"/>
                  </a:cubicBezTo>
                  <a:cubicBezTo>
                    <a:pt x="346" y="937"/>
                    <a:pt x="363" y="939"/>
                    <a:pt x="379" y="939"/>
                  </a:cubicBezTo>
                  <a:cubicBezTo>
                    <a:pt x="392" y="939"/>
                    <a:pt x="404" y="938"/>
                    <a:pt x="415" y="935"/>
                  </a:cubicBezTo>
                  <a:cubicBezTo>
                    <a:pt x="466" y="928"/>
                    <a:pt x="507" y="904"/>
                    <a:pt x="537" y="877"/>
                  </a:cubicBezTo>
                  <a:cubicBezTo>
                    <a:pt x="568" y="850"/>
                    <a:pt x="586" y="822"/>
                    <a:pt x="599" y="799"/>
                  </a:cubicBezTo>
                  <a:cubicBezTo>
                    <a:pt x="609" y="772"/>
                    <a:pt x="609" y="751"/>
                    <a:pt x="612" y="738"/>
                  </a:cubicBezTo>
                  <a:lnTo>
                    <a:pt x="612" y="720"/>
                  </a:lnTo>
                  <a:cubicBezTo>
                    <a:pt x="612" y="720"/>
                    <a:pt x="612" y="720"/>
                    <a:pt x="612" y="720"/>
                  </a:cubicBezTo>
                  <a:cubicBezTo>
                    <a:pt x="608" y="720"/>
                    <a:pt x="601" y="749"/>
                    <a:pt x="565" y="772"/>
                  </a:cubicBezTo>
                  <a:cubicBezTo>
                    <a:pt x="548" y="785"/>
                    <a:pt x="524" y="795"/>
                    <a:pt x="497" y="799"/>
                  </a:cubicBezTo>
                  <a:cubicBezTo>
                    <a:pt x="487" y="800"/>
                    <a:pt x="476" y="801"/>
                    <a:pt x="466" y="801"/>
                  </a:cubicBezTo>
                  <a:cubicBezTo>
                    <a:pt x="448" y="801"/>
                    <a:pt x="429" y="798"/>
                    <a:pt x="412" y="792"/>
                  </a:cubicBezTo>
                  <a:cubicBezTo>
                    <a:pt x="399" y="789"/>
                    <a:pt x="388" y="785"/>
                    <a:pt x="378" y="775"/>
                  </a:cubicBezTo>
                  <a:cubicBezTo>
                    <a:pt x="364" y="769"/>
                    <a:pt x="354" y="758"/>
                    <a:pt x="344" y="748"/>
                  </a:cubicBezTo>
                  <a:cubicBezTo>
                    <a:pt x="323" y="724"/>
                    <a:pt x="306" y="697"/>
                    <a:pt x="297" y="667"/>
                  </a:cubicBezTo>
                  <a:cubicBezTo>
                    <a:pt x="283" y="632"/>
                    <a:pt x="276" y="601"/>
                    <a:pt x="276" y="564"/>
                  </a:cubicBezTo>
                  <a:cubicBezTo>
                    <a:pt x="272" y="530"/>
                    <a:pt x="279" y="496"/>
                    <a:pt x="289" y="458"/>
                  </a:cubicBezTo>
                  <a:cubicBezTo>
                    <a:pt x="297" y="425"/>
                    <a:pt x="313" y="391"/>
                    <a:pt x="333" y="364"/>
                  </a:cubicBezTo>
                  <a:cubicBezTo>
                    <a:pt x="354" y="336"/>
                    <a:pt x="378" y="309"/>
                    <a:pt x="402" y="289"/>
                  </a:cubicBezTo>
                  <a:cubicBezTo>
                    <a:pt x="449" y="251"/>
                    <a:pt x="510" y="213"/>
                    <a:pt x="575" y="204"/>
                  </a:cubicBezTo>
                  <a:cubicBezTo>
                    <a:pt x="609" y="197"/>
                    <a:pt x="639" y="193"/>
                    <a:pt x="670" y="186"/>
                  </a:cubicBezTo>
                  <a:cubicBezTo>
                    <a:pt x="678" y="186"/>
                    <a:pt x="687" y="185"/>
                    <a:pt x="695" y="185"/>
                  </a:cubicBezTo>
                  <a:cubicBezTo>
                    <a:pt x="715" y="185"/>
                    <a:pt x="734" y="187"/>
                    <a:pt x="749" y="190"/>
                  </a:cubicBezTo>
                  <a:cubicBezTo>
                    <a:pt x="772" y="190"/>
                    <a:pt x="793" y="193"/>
                    <a:pt x="803" y="197"/>
                  </a:cubicBezTo>
                  <a:cubicBezTo>
                    <a:pt x="817" y="200"/>
                    <a:pt x="823" y="204"/>
                    <a:pt x="823" y="204"/>
                  </a:cubicBezTo>
                  <a:cubicBezTo>
                    <a:pt x="823" y="204"/>
                    <a:pt x="820" y="197"/>
                    <a:pt x="813" y="183"/>
                  </a:cubicBezTo>
                  <a:cubicBezTo>
                    <a:pt x="807" y="173"/>
                    <a:pt x="796" y="156"/>
                    <a:pt x="779" y="136"/>
                  </a:cubicBezTo>
                  <a:cubicBezTo>
                    <a:pt x="762" y="115"/>
                    <a:pt x="738" y="91"/>
                    <a:pt x="708" y="71"/>
                  </a:cubicBezTo>
                  <a:cubicBezTo>
                    <a:pt x="677" y="47"/>
                    <a:pt x="636" y="26"/>
                    <a:pt x="589" y="17"/>
                  </a:cubicBezTo>
                  <a:cubicBezTo>
                    <a:pt x="552" y="8"/>
                    <a:pt x="511"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0"/>
            <p:cNvSpPr/>
            <p:nvPr/>
          </p:nvSpPr>
          <p:spPr>
            <a:xfrm>
              <a:off x="900883" y="491874"/>
              <a:ext cx="25769" cy="29940"/>
            </a:xfrm>
            <a:custGeom>
              <a:avLst/>
              <a:gdLst/>
              <a:ahLst/>
              <a:cxnLst/>
              <a:rect l="l" t="t" r="r" b="b"/>
              <a:pathLst>
                <a:path w="587" h="682" extrusionOk="0">
                  <a:moveTo>
                    <a:pt x="289" y="0"/>
                  </a:moveTo>
                  <a:cubicBezTo>
                    <a:pt x="247" y="0"/>
                    <a:pt x="201" y="9"/>
                    <a:pt x="154" y="34"/>
                  </a:cubicBezTo>
                  <a:cubicBezTo>
                    <a:pt x="127" y="48"/>
                    <a:pt x="103" y="66"/>
                    <a:pt x="79" y="92"/>
                  </a:cubicBezTo>
                  <a:cubicBezTo>
                    <a:pt x="56" y="116"/>
                    <a:pt x="38" y="147"/>
                    <a:pt x="25" y="177"/>
                  </a:cubicBezTo>
                  <a:cubicBezTo>
                    <a:pt x="1" y="242"/>
                    <a:pt x="1" y="306"/>
                    <a:pt x="8" y="361"/>
                  </a:cubicBezTo>
                  <a:cubicBezTo>
                    <a:pt x="18" y="416"/>
                    <a:pt x="38" y="463"/>
                    <a:pt x="65" y="507"/>
                  </a:cubicBezTo>
                  <a:cubicBezTo>
                    <a:pt x="93" y="548"/>
                    <a:pt x="123" y="589"/>
                    <a:pt x="164" y="617"/>
                  </a:cubicBezTo>
                  <a:cubicBezTo>
                    <a:pt x="205" y="647"/>
                    <a:pt x="253" y="667"/>
                    <a:pt x="297" y="674"/>
                  </a:cubicBezTo>
                  <a:cubicBezTo>
                    <a:pt x="321" y="678"/>
                    <a:pt x="345" y="681"/>
                    <a:pt x="365" y="681"/>
                  </a:cubicBezTo>
                  <a:cubicBezTo>
                    <a:pt x="389" y="678"/>
                    <a:pt x="409" y="674"/>
                    <a:pt x="426" y="670"/>
                  </a:cubicBezTo>
                  <a:cubicBezTo>
                    <a:pt x="464" y="661"/>
                    <a:pt x="494" y="644"/>
                    <a:pt x="514" y="623"/>
                  </a:cubicBezTo>
                  <a:cubicBezTo>
                    <a:pt x="535" y="603"/>
                    <a:pt x="552" y="582"/>
                    <a:pt x="559" y="565"/>
                  </a:cubicBezTo>
                  <a:cubicBezTo>
                    <a:pt x="569" y="545"/>
                    <a:pt x="572" y="531"/>
                    <a:pt x="572" y="521"/>
                  </a:cubicBezTo>
                  <a:cubicBezTo>
                    <a:pt x="572" y="511"/>
                    <a:pt x="576" y="507"/>
                    <a:pt x="576" y="507"/>
                  </a:cubicBezTo>
                  <a:lnTo>
                    <a:pt x="576" y="507"/>
                  </a:lnTo>
                  <a:cubicBezTo>
                    <a:pt x="576" y="507"/>
                    <a:pt x="572" y="511"/>
                    <a:pt x="563" y="518"/>
                  </a:cubicBezTo>
                  <a:cubicBezTo>
                    <a:pt x="555" y="521"/>
                    <a:pt x="545" y="528"/>
                    <a:pt x="528" y="531"/>
                  </a:cubicBezTo>
                  <a:cubicBezTo>
                    <a:pt x="516" y="537"/>
                    <a:pt x="501" y="540"/>
                    <a:pt x="485" y="540"/>
                  </a:cubicBezTo>
                  <a:cubicBezTo>
                    <a:pt x="464" y="540"/>
                    <a:pt x="441" y="535"/>
                    <a:pt x="420" y="528"/>
                  </a:cubicBezTo>
                  <a:cubicBezTo>
                    <a:pt x="379" y="518"/>
                    <a:pt x="358" y="480"/>
                    <a:pt x="338" y="443"/>
                  </a:cubicBezTo>
                  <a:cubicBezTo>
                    <a:pt x="327" y="422"/>
                    <a:pt x="318" y="402"/>
                    <a:pt x="310" y="378"/>
                  </a:cubicBezTo>
                  <a:cubicBezTo>
                    <a:pt x="304" y="358"/>
                    <a:pt x="297" y="334"/>
                    <a:pt x="297" y="314"/>
                  </a:cubicBezTo>
                  <a:cubicBezTo>
                    <a:pt x="294" y="297"/>
                    <a:pt x="294" y="283"/>
                    <a:pt x="297" y="279"/>
                  </a:cubicBezTo>
                  <a:cubicBezTo>
                    <a:pt x="297" y="273"/>
                    <a:pt x="294" y="273"/>
                    <a:pt x="300" y="259"/>
                  </a:cubicBezTo>
                  <a:cubicBezTo>
                    <a:pt x="307" y="252"/>
                    <a:pt x="318" y="239"/>
                    <a:pt x="335" y="229"/>
                  </a:cubicBezTo>
                  <a:cubicBezTo>
                    <a:pt x="345" y="221"/>
                    <a:pt x="355" y="218"/>
                    <a:pt x="362" y="212"/>
                  </a:cubicBezTo>
                  <a:cubicBezTo>
                    <a:pt x="371" y="208"/>
                    <a:pt x="385" y="204"/>
                    <a:pt x="396" y="204"/>
                  </a:cubicBezTo>
                  <a:cubicBezTo>
                    <a:pt x="433" y="196"/>
                    <a:pt x="478" y="187"/>
                    <a:pt x="511" y="187"/>
                  </a:cubicBezTo>
                  <a:cubicBezTo>
                    <a:pt x="517" y="187"/>
                    <a:pt x="523" y="187"/>
                    <a:pt x="528" y="188"/>
                  </a:cubicBezTo>
                  <a:cubicBezTo>
                    <a:pt x="566" y="181"/>
                    <a:pt x="586" y="181"/>
                    <a:pt x="586" y="181"/>
                  </a:cubicBezTo>
                  <a:cubicBezTo>
                    <a:pt x="586" y="181"/>
                    <a:pt x="572" y="163"/>
                    <a:pt x="552" y="133"/>
                  </a:cubicBezTo>
                  <a:cubicBezTo>
                    <a:pt x="525" y="110"/>
                    <a:pt x="491" y="58"/>
                    <a:pt x="426" y="31"/>
                  </a:cubicBezTo>
                  <a:cubicBezTo>
                    <a:pt x="391" y="16"/>
                    <a:pt x="344"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p:cNvSpPr/>
            <p:nvPr/>
          </p:nvSpPr>
          <p:spPr>
            <a:xfrm>
              <a:off x="869537" y="547145"/>
              <a:ext cx="35471" cy="66991"/>
            </a:xfrm>
            <a:custGeom>
              <a:avLst/>
              <a:gdLst/>
              <a:ahLst/>
              <a:cxnLst/>
              <a:rect l="l" t="t" r="r" b="b"/>
              <a:pathLst>
                <a:path w="808" h="1526" extrusionOk="0">
                  <a:moveTo>
                    <a:pt x="539" y="0"/>
                  </a:moveTo>
                  <a:cubicBezTo>
                    <a:pt x="490" y="3"/>
                    <a:pt x="432" y="11"/>
                    <a:pt x="378" y="38"/>
                  </a:cubicBezTo>
                  <a:cubicBezTo>
                    <a:pt x="324" y="61"/>
                    <a:pt x="266" y="96"/>
                    <a:pt x="212" y="140"/>
                  </a:cubicBezTo>
                  <a:cubicBezTo>
                    <a:pt x="157" y="184"/>
                    <a:pt x="103" y="242"/>
                    <a:pt x="69" y="313"/>
                  </a:cubicBezTo>
                  <a:cubicBezTo>
                    <a:pt x="35" y="385"/>
                    <a:pt x="11" y="470"/>
                    <a:pt x="4" y="548"/>
                  </a:cubicBezTo>
                  <a:cubicBezTo>
                    <a:pt x="4" y="568"/>
                    <a:pt x="0" y="589"/>
                    <a:pt x="4" y="609"/>
                  </a:cubicBezTo>
                  <a:lnTo>
                    <a:pt x="4" y="636"/>
                  </a:lnTo>
                  <a:cubicBezTo>
                    <a:pt x="4" y="647"/>
                    <a:pt x="8" y="656"/>
                    <a:pt x="8" y="667"/>
                  </a:cubicBezTo>
                  <a:cubicBezTo>
                    <a:pt x="8" y="688"/>
                    <a:pt x="8" y="708"/>
                    <a:pt x="11" y="728"/>
                  </a:cubicBezTo>
                  <a:cubicBezTo>
                    <a:pt x="14" y="745"/>
                    <a:pt x="18" y="766"/>
                    <a:pt x="21" y="786"/>
                  </a:cubicBezTo>
                  <a:cubicBezTo>
                    <a:pt x="55" y="939"/>
                    <a:pt x="113" y="1075"/>
                    <a:pt x="195" y="1187"/>
                  </a:cubicBezTo>
                  <a:cubicBezTo>
                    <a:pt x="276" y="1300"/>
                    <a:pt x="375" y="1385"/>
                    <a:pt x="467" y="1443"/>
                  </a:cubicBezTo>
                  <a:cubicBezTo>
                    <a:pt x="511" y="1473"/>
                    <a:pt x="559" y="1493"/>
                    <a:pt x="600" y="1504"/>
                  </a:cubicBezTo>
                  <a:cubicBezTo>
                    <a:pt x="644" y="1517"/>
                    <a:pt x="681" y="1521"/>
                    <a:pt x="712" y="1524"/>
                  </a:cubicBezTo>
                  <a:cubicBezTo>
                    <a:pt x="721" y="1525"/>
                    <a:pt x="729" y="1526"/>
                    <a:pt x="737" y="1526"/>
                  </a:cubicBezTo>
                  <a:cubicBezTo>
                    <a:pt x="756" y="1526"/>
                    <a:pt x="771" y="1523"/>
                    <a:pt x="783" y="1521"/>
                  </a:cubicBezTo>
                  <a:lnTo>
                    <a:pt x="807" y="1521"/>
                  </a:lnTo>
                  <a:cubicBezTo>
                    <a:pt x="807" y="1521"/>
                    <a:pt x="796" y="1517"/>
                    <a:pt x="783" y="1514"/>
                  </a:cubicBezTo>
                  <a:cubicBezTo>
                    <a:pt x="770" y="1510"/>
                    <a:pt x="746" y="1501"/>
                    <a:pt x="722" y="1490"/>
                  </a:cubicBezTo>
                  <a:cubicBezTo>
                    <a:pt x="667" y="1466"/>
                    <a:pt x="606" y="1412"/>
                    <a:pt x="548" y="1344"/>
                  </a:cubicBezTo>
                  <a:cubicBezTo>
                    <a:pt x="487" y="1276"/>
                    <a:pt x="436" y="1177"/>
                    <a:pt x="392" y="1075"/>
                  </a:cubicBezTo>
                  <a:cubicBezTo>
                    <a:pt x="347" y="973"/>
                    <a:pt x="307" y="861"/>
                    <a:pt x="310" y="749"/>
                  </a:cubicBezTo>
                  <a:lnTo>
                    <a:pt x="310" y="708"/>
                  </a:lnTo>
                  <a:lnTo>
                    <a:pt x="310" y="667"/>
                  </a:lnTo>
                  <a:cubicBezTo>
                    <a:pt x="310" y="653"/>
                    <a:pt x="314" y="639"/>
                    <a:pt x="317" y="630"/>
                  </a:cubicBezTo>
                  <a:cubicBezTo>
                    <a:pt x="321" y="616"/>
                    <a:pt x="324" y="603"/>
                    <a:pt x="327" y="592"/>
                  </a:cubicBezTo>
                  <a:cubicBezTo>
                    <a:pt x="341" y="541"/>
                    <a:pt x="351" y="501"/>
                    <a:pt x="368" y="460"/>
                  </a:cubicBezTo>
                  <a:lnTo>
                    <a:pt x="399" y="399"/>
                  </a:lnTo>
                  <a:cubicBezTo>
                    <a:pt x="402" y="388"/>
                    <a:pt x="409" y="378"/>
                    <a:pt x="412" y="367"/>
                  </a:cubicBezTo>
                  <a:cubicBezTo>
                    <a:pt x="419" y="358"/>
                    <a:pt x="423" y="347"/>
                    <a:pt x="429" y="337"/>
                  </a:cubicBezTo>
                  <a:cubicBezTo>
                    <a:pt x="450" y="296"/>
                    <a:pt x="473" y="262"/>
                    <a:pt x="504" y="231"/>
                  </a:cubicBezTo>
                  <a:cubicBezTo>
                    <a:pt x="531" y="204"/>
                    <a:pt x="562" y="181"/>
                    <a:pt x="589" y="154"/>
                  </a:cubicBezTo>
                  <a:cubicBezTo>
                    <a:pt x="603" y="140"/>
                    <a:pt x="616" y="129"/>
                    <a:pt x="630" y="119"/>
                  </a:cubicBezTo>
                  <a:cubicBezTo>
                    <a:pt x="644" y="113"/>
                    <a:pt x="657" y="102"/>
                    <a:pt x="671" y="99"/>
                  </a:cubicBezTo>
                  <a:cubicBezTo>
                    <a:pt x="685" y="88"/>
                    <a:pt x="694" y="85"/>
                    <a:pt x="705" y="78"/>
                  </a:cubicBezTo>
                  <a:cubicBezTo>
                    <a:pt x="715" y="75"/>
                    <a:pt x="725" y="72"/>
                    <a:pt x="732" y="68"/>
                  </a:cubicBezTo>
                  <a:cubicBezTo>
                    <a:pt x="749" y="61"/>
                    <a:pt x="756" y="58"/>
                    <a:pt x="756" y="58"/>
                  </a:cubicBezTo>
                  <a:cubicBezTo>
                    <a:pt x="756" y="58"/>
                    <a:pt x="749" y="55"/>
                    <a:pt x="735" y="47"/>
                  </a:cubicBezTo>
                  <a:cubicBezTo>
                    <a:pt x="725" y="41"/>
                    <a:pt x="718" y="38"/>
                    <a:pt x="705" y="31"/>
                  </a:cubicBezTo>
                  <a:cubicBezTo>
                    <a:pt x="691" y="27"/>
                    <a:pt x="677" y="21"/>
                    <a:pt x="664" y="17"/>
                  </a:cubicBezTo>
                  <a:cubicBezTo>
                    <a:pt x="647" y="14"/>
                    <a:pt x="630" y="11"/>
                    <a:pt x="606" y="7"/>
                  </a:cubicBezTo>
                  <a:cubicBezTo>
                    <a:pt x="586" y="3"/>
                    <a:pt x="565" y="3"/>
                    <a:pt x="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0"/>
            <p:cNvSpPr/>
            <p:nvPr/>
          </p:nvSpPr>
          <p:spPr>
            <a:xfrm>
              <a:off x="575796" y="565056"/>
              <a:ext cx="42320" cy="44602"/>
            </a:xfrm>
            <a:custGeom>
              <a:avLst/>
              <a:gdLst/>
              <a:ahLst/>
              <a:cxnLst/>
              <a:rect l="l" t="t" r="r" b="b"/>
              <a:pathLst>
                <a:path w="964" h="1016" extrusionOk="0">
                  <a:moveTo>
                    <a:pt x="385" y="0"/>
                  </a:moveTo>
                  <a:cubicBezTo>
                    <a:pt x="324" y="0"/>
                    <a:pt x="256" y="17"/>
                    <a:pt x="195" y="52"/>
                  </a:cubicBezTo>
                  <a:cubicBezTo>
                    <a:pt x="160" y="72"/>
                    <a:pt x="133" y="96"/>
                    <a:pt x="106" y="123"/>
                  </a:cubicBezTo>
                  <a:cubicBezTo>
                    <a:pt x="82" y="150"/>
                    <a:pt x="58" y="187"/>
                    <a:pt x="45" y="222"/>
                  </a:cubicBezTo>
                  <a:cubicBezTo>
                    <a:pt x="11" y="293"/>
                    <a:pt x="0" y="374"/>
                    <a:pt x="4" y="449"/>
                  </a:cubicBezTo>
                  <a:cubicBezTo>
                    <a:pt x="8" y="524"/>
                    <a:pt x="25" y="599"/>
                    <a:pt x="55" y="667"/>
                  </a:cubicBezTo>
                  <a:cubicBezTo>
                    <a:pt x="119" y="800"/>
                    <a:pt x="225" y="909"/>
                    <a:pt x="351" y="963"/>
                  </a:cubicBezTo>
                  <a:cubicBezTo>
                    <a:pt x="413" y="994"/>
                    <a:pt x="477" y="1011"/>
                    <a:pt x="538" y="1014"/>
                  </a:cubicBezTo>
                  <a:cubicBezTo>
                    <a:pt x="549" y="1015"/>
                    <a:pt x="559" y="1015"/>
                    <a:pt x="570" y="1015"/>
                  </a:cubicBezTo>
                  <a:cubicBezTo>
                    <a:pt x="617" y="1015"/>
                    <a:pt x="662" y="1010"/>
                    <a:pt x="702" y="1004"/>
                  </a:cubicBezTo>
                  <a:cubicBezTo>
                    <a:pt x="749" y="997"/>
                    <a:pt x="793" y="977"/>
                    <a:pt x="827" y="956"/>
                  </a:cubicBezTo>
                  <a:cubicBezTo>
                    <a:pt x="862" y="936"/>
                    <a:pt x="885" y="912"/>
                    <a:pt x="909" y="895"/>
                  </a:cubicBezTo>
                  <a:cubicBezTo>
                    <a:pt x="926" y="875"/>
                    <a:pt x="939" y="858"/>
                    <a:pt x="950" y="848"/>
                  </a:cubicBezTo>
                  <a:cubicBezTo>
                    <a:pt x="956" y="837"/>
                    <a:pt x="964" y="831"/>
                    <a:pt x="964" y="831"/>
                  </a:cubicBezTo>
                  <a:lnTo>
                    <a:pt x="939" y="831"/>
                  </a:lnTo>
                  <a:cubicBezTo>
                    <a:pt x="926" y="831"/>
                    <a:pt x="906" y="831"/>
                    <a:pt x="882" y="823"/>
                  </a:cubicBezTo>
                  <a:cubicBezTo>
                    <a:pt x="857" y="823"/>
                    <a:pt x="831" y="817"/>
                    <a:pt x="800" y="810"/>
                  </a:cubicBezTo>
                  <a:cubicBezTo>
                    <a:pt x="769" y="800"/>
                    <a:pt x="735" y="787"/>
                    <a:pt x="705" y="779"/>
                  </a:cubicBezTo>
                  <a:cubicBezTo>
                    <a:pt x="674" y="769"/>
                    <a:pt x="640" y="752"/>
                    <a:pt x="609" y="735"/>
                  </a:cubicBezTo>
                  <a:cubicBezTo>
                    <a:pt x="582" y="715"/>
                    <a:pt x="555" y="691"/>
                    <a:pt x="528" y="671"/>
                  </a:cubicBezTo>
                  <a:cubicBezTo>
                    <a:pt x="480" y="623"/>
                    <a:pt x="433" y="565"/>
                    <a:pt x="408" y="501"/>
                  </a:cubicBezTo>
                  <a:cubicBezTo>
                    <a:pt x="392" y="473"/>
                    <a:pt x="378" y="440"/>
                    <a:pt x="372" y="412"/>
                  </a:cubicBezTo>
                  <a:cubicBezTo>
                    <a:pt x="364" y="382"/>
                    <a:pt x="361" y="354"/>
                    <a:pt x="361" y="330"/>
                  </a:cubicBezTo>
                  <a:lnTo>
                    <a:pt x="361" y="297"/>
                  </a:lnTo>
                  <a:cubicBezTo>
                    <a:pt x="364" y="283"/>
                    <a:pt x="368" y="272"/>
                    <a:pt x="372" y="259"/>
                  </a:cubicBezTo>
                  <a:cubicBezTo>
                    <a:pt x="378" y="235"/>
                    <a:pt x="395" y="215"/>
                    <a:pt x="413" y="201"/>
                  </a:cubicBezTo>
                  <a:cubicBezTo>
                    <a:pt x="433" y="191"/>
                    <a:pt x="460" y="177"/>
                    <a:pt x="487" y="174"/>
                  </a:cubicBezTo>
                  <a:cubicBezTo>
                    <a:pt x="500" y="171"/>
                    <a:pt x="514" y="170"/>
                    <a:pt x="526" y="170"/>
                  </a:cubicBezTo>
                  <a:cubicBezTo>
                    <a:pt x="543" y="170"/>
                    <a:pt x="558" y="172"/>
                    <a:pt x="572" y="174"/>
                  </a:cubicBezTo>
                  <a:cubicBezTo>
                    <a:pt x="596" y="177"/>
                    <a:pt x="617" y="177"/>
                    <a:pt x="630" y="181"/>
                  </a:cubicBezTo>
                  <a:cubicBezTo>
                    <a:pt x="644" y="184"/>
                    <a:pt x="650" y="184"/>
                    <a:pt x="650" y="184"/>
                  </a:cubicBezTo>
                  <a:cubicBezTo>
                    <a:pt x="650" y="184"/>
                    <a:pt x="644" y="181"/>
                    <a:pt x="637" y="170"/>
                  </a:cubicBezTo>
                  <a:cubicBezTo>
                    <a:pt x="626" y="160"/>
                    <a:pt x="617" y="140"/>
                    <a:pt x="599" y="120"/>
                  </a:cubicBezTo>
                  <a:cubicBezTo>
                    <a:pt x="582" y="102"/>
                    <a:pt x="559" y="79"/>
                    <a:pt x="528" y="52"/>
                  </a:cubicBezTo>
                  <a:cubicBezTo>
                    <a:pt x="511" y="41"/>
                    <a:pt x="490" y="27"/>
                    <a:pt x="466" y="17"/>
                  </a:cubicBezTo>
                  <a:cubicBezTo>
                    <a:pt x="443" y="7"/>
                    <a:pt x="41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0"/>
            <p:cNvSpPr/>
            <p:nvPr/>
          </p:nvSpPr>
          <p:spPr>
            <a:xfrm>
              <a:off x="881171" y="570412"/>
              <a:ext cx="93726" cy="83278"/>
            </a:xfrm>
            <a:custGeom>
              <a:avLst/>
              <a:gdLst/>
              <a:ahLst/>
              <a:cxnLst/>
              <a:rect l="l" t="t" r="r" b="b"/>
              <a:pathLst>
                <a:path w="2135" h="1897" extrusionOk="0">
                  <a:moveTo>
                    <a:pt x="1730" y="0"/>
                  </a:moveTo>
                  <a:cubicBezTo>
                    <a:pt x="1682" y="0"/>
                    <a:pt x="1639" y="9"/>
                    <a:pt x="1603" y="21"/>
                  </a:cubicBezTo>
                  <a:cubicBezTo>
                    <a:pt x="1549" y="48"/>
                    <a:pt x="1514" y="82"/>
                    <a:pt x="1498" y="109"/>
                  </a:cubicBezTo>
                  <a:cubicBezTo>
                    <a:pt x="1487" y="123"/>
                    <a:pt x="1484" y="134"/>
                    <a:pt x="1481" y="140"/>
                  </a:cubicBezTo>
                  <a:cubicBezTo>
                    <a:pt x="1481" y="150"/>
                    <a:pt x="1478" y="154"/>
                    <a:pt x="1478" y="154"/>
                  </a:cubicBezTo>
                  <a:cubicBezTo>
                    <a:pt x="1478" y="154"/>
                    <a:pt x="1481" y="150"/>
                    <a:pt x="1484" y="144"/>
                  </a:cubicBezTo>
                  <a:cubicBezTo>
                    <a:pt x="1491" y="137"/>
                    <a:pt x="1498" y="126"/>
                    <a:pt x="1508" y="120"/>
                  </a:cubicBezTo>
                  <a:cubicBezTo>
                    <a:pt x="1532" y="100"/>
                    <a:pt x="1569" y="79"/>
                    <a:pt x="1621" y="73"/>
                  </a:cubicBezTo>
                  <a:cubicBezTo>
                    <a:pt x="1630" y="71"/>
                    <a:pt x="1640" y="70"/>
                    <a:pt x="1651" y="70"/>
                  </a:cubicBezTo>
                  <a:cubicBezTo>
                    <a:pt x="1693" y="70"/>
                    <a:pt x="1744" y="83"/>
                    <a:pt x="1790" y="109"/>
                  </a:cubicBezTo>
                  <a:cubicBezTo>
                    <a:pt x="1817" y="126"/>
                    <a:pt x="1845" y="150"/>
                    <a:pt x="1861" y="175"/>
                  </a:cubicBezTo>
                  <a:cubicBezTo>
                    <a:pt x="1882" y="205"/>
                    <a:pt x="1896" y="239"/>
                    <a:pt x="1906" y="277"/>
                  </a:cubicBezTo>
                  <a:cubicBezTo>
                    <a:pt x="1927" y="348"/>
                    <a:pt x="1919" y="440"/>
                    <a:pt x="1892" y="528"/>
                  </a:cubicBezTo>
                  <a:cubicBezTo>
                    <a:pt x="1882" y="572"/>
                    <a:pt x="1865" y="620"/>
                    <a:pt x="1845" y="665"/>
                  </a:cubicBezTo>
                  <a:cubicBezTo>
                    <a:pt x="1821" y="709"/>
                    <a:pt x="1797" y="753"/>
                    <a:pt x="1770" y="793"/>
                  </a:cubicBezTo>
                  <a:cubicBezTo>
                    <a:pt x="1750" y="820"/>
                    <a:pt x="1726" y="848"/>
                    <a:pt x="1702" y="872"/>
                  </a:cubicBezTo>
                  <a:cubicBezTo>
                    <a:pt x="1678" y="896"/>
                    <a:pt x="1651" y="919"/>
                    <a:pt x="1624" y="936"/>
                  </a:cubicBezTo>
                  <a:cubicBezTo>
                    <a:pt x="1596" y="957"/>
                    <a:pt x="1566" y="974"/>
                    <a:pt x="1532" y="984"/>
                  </a:cubicBezTo>
                  <a:cubicBezTo>
                    <a:pt x="1525" y="987"/>
                    <a:pt x="1519" y="991"/>
                    <a:pt x="1508" y="994"/>
                  </a:cubicBezTo>
                  <a:lnTo>
                    <a:pt x="1494" y="998"/>
                  </a:lnTo>
                  <a:cubicBezTo>
                    <a:pt x="1494" y="998"/>
                    <a:pt x="1487" y="998"/>
                    <a:pt x="1484" y="1001"/>
                  </a:cubicBezTo>
                  <a:lnTo>
                    <a:pt x="1470" y="1004"/>
                  </a:lnTo>
                  <a:cubicBezTo>
                    <a:pt x="1461" y="1004"/>
                    <a:pt x="1453" y="1007"/>
                    <a:pt x="1443" y="1007"/>
                  </a:cubicBezTo>
                  <a:lnTo>
                    <a:pt x="1409" y="1011"/>
                  </a:lnTo>
                  <a:cubicBezTo>
                    <a:pt x="1402" y="1012"/>
                    <a:pt x="1395" y="1013"/>
                    <a:pt x="1387" y="1013"/>
                  </a:cubicBezTo>
                  <a:cubicBezTo>
                    <a:pt x="1368" y="1013"/>
                    <a:pt x="1347" y="1010"/>
                    <a:pt x="1327" y="1007"/>
                  </a:cubicBezTo>
                  <a:cubicBezTo>
                    <a:pt x="1307" y="1052"/>
                    <a:pt x="1294" y="1086"/>
                    <a:pt x="1287" y="1103"/>
                  </a:cubicBezTo>
                  <a:lnTo>
                    <a:pt x="1280" y="1123"/>
                  </a:lnTo>
                  <a:lnTo>
                    <a:pt x="1277" y="1130"/>
                  </a:lnTo>
                  <a:cubicBezTo>
                    <a:pt x="1277" y="1130"/>
                    <a:pt x="1274" y="1134"/>
                    <a:pt x="1274" y="1137"/>
                  </a:cubicBezTo>
                  <a:cubicBezTo>
                    <a:pt x="1270" y="1150"/>
                    <a:pt x="1256" y="1185"/>
                    <a:pt x="1229" y="1256"/>
                  </a:cubicBezTo>
                  <a:lnTo>
                    <a:pt x="1270" y="1297"/>
                  </a:lnTo>
                  <a:lnTo>
                    <a:pt x="1283" y="1331"/>
                  </a:lnTo>
                  <a:lnTo>
                    <a:pt x="1283" y="1341"/>
                  </a:lnTo>
                  <a:cubicBezTo>
                    <a:pt x="1287" y="1341"/>
                    <a:pt x="1287" y="1348"/>
                    <a:pt x="1287" y="1348"/>
                  </a:cubicBezTo>
                  <a:lnTo>
                    <a:pt x="1287" y="1351"/>
                  </a:lnTo>
                  <a:lnTo>
                    <a:pt x="1287" y="1365"/>
                  </a:lnTo>
                  <a:cubicBezTo>
                    <a:pt x="1290" y="1382"/>
                    <a:pt x="1290" y="1395"/>
                    <a:pt x="1287" y="1412"/>
                  </a:cubicBezTo>
                  <a:cubicBezTo>
                    <a:pt x="1283" y="1426"/>
                    <a:pt x="1280" y="1443"/>
                    <a:pt x="1274" y="1456"/>
                  </a:cubicBezTo>
                  <a:cubicBezTo>
                    <a:pt x="1274" y="1464"/>
                    <a:pt x="1270" y="1467"/>
                    <a:pt x="1266" y="1474"/>
                  </a:cubicBezTo>
                  <a:cubicBezTo>
                    <a:pt x="1263" y="1481"/>
                    <a:pt x="1260" y="1491"/>
                    <a:pt x="1256" y="1497"/>
                  </a:cubicBezTo>
                  <a:cubicBezTo>
                    <a:pt x="1225" y="1552"/>
                    <a:pt x="1161" y="1603"/>
                    <a:pt x="1090" y="1634"/>
                  </a:cubicBezTo>
                  <a:cubicBezTo>
                    <a:pt x="1021" y="1661"/>
                    <a:pt x="941" y="1673"/>
                    <a:pt x="861" y="1673"/>
                  </a:cubicBezTo>
                  <a:cubicBezTo>
                    <a:pt x="842" y="1673"/>
                    <a:pt x="823" y="1672"/>
                    <a:pt x="804" y="1671"/>
                  </a:cubicBezTo>
                  <a:cubicBezTo>
                    <a:pt x="702" y="1665"/>
                    <a:pt x="600" y="1654"/>
                    <a:pt x="508" y="1634"/>
                  </a:cubicBezTo>
                  <a:cubicBezTo>
                    <a:pt x="420" y="1613"/>
                    <a:pt x="338" y="1589"/>
                    <a:pt x="269" y="1558"/>
                  </a:cubicBezTo>
                  <a:cubicBezTo>
                    <a:pt x="202" y="1528"/>
                    <a:pt x="144" y="1494"/>
                    <a:pt x="103" y="1456"/>
                  </a:cubicBezTo>
                  <a:cubicBezTo>
                    <a:pt x="62" y="1423"/>
                    <a:pt x="38" y="1385"/>
                    <a:pt x="25" y="1358"/>
                  </a:cubicBezTo>
                  <a:cubicBezTo>
                    <a:pt x="11" y="1331"/>
                    <a:pt x="1" y="1318"/>
                    <a:pt x="1" y="1318"/>
                  </a:cubicBezTo>
                  <a:lnTo>
                    <a:pt x="1" y="1318"/>
                  </a:lnTo>
                  <a:cubicBezTo>
                    <a:pt x="1" y="1318"/>
                    <a:pt x="8" y="1334"/>
                    <a:pt x="18" y="1362"/>
                  </a:cubicBezTo>
                  <a:cubicBezTo>
                    <a:pt x="29" y="1389"/>
                    <a:pt x="45" y="1433"/>
                    <a:pt x="79" y="1481"/>
                  </a:cubicBezTo>
                  <a:cubicBezTo>
                    <a:pt x="147" y="1572"/>
                    <a:pt x="280" y="1688"/>
                    <a:pt x="467" y="1767"/>
                  </a:cubicBezTo>
                  <a:cubicBezTo>
                    <a:pt x="511" y="1783"/>
                    <a:pt x="559" y="1803"/>
                    <a:pt x="610" y="1824"/>
                  </a:cubicBezTo>
                  <a:cubicBezTo>
                    <a:pt x="661" y="1841"/>
                    <a:pt x="715" y="1858"/>
                    <a:pt x="773" y="1872"/>
                  </a:cubicBezTo>
                  <a:cubicBezTo>
                    <a:pt x="831" y="1885"/>
                    <a:pt x="896" y="1896"/>
                    <a:pt x="960" y="1896"/>
                  </a:cubicBezTo>
                  <a:cubicBezTo>
                    <a:pt x="971" y="1896"/>
                    <a:pt x="981" y="1896"/>
                    <a:pt x="992" y="1896"/>
                  </a:cubicBezTo>
                  <a:cubicBezTo>
                    <a:pt x="1049" y="1896"/>
                    <a:pt x="1111" y="1889"/>
                    <a:pt x="1167" y="1872"/>
                  </a:cubicBezTo>
                  <a:cubicBezTo>
                    <a:pt x="1229" y="1855"/>
                    <a:pt x="1287" y="1831"/>
                    <a:pt x="1341" y="1794"/>
                  </a:cubicBezTo>
                  <a:cubicBezTo>
                    <a:pt x="1399" y="1759"/>
                    <a:pt x="1450" y="1712"/>
                    <a:pt x="1491" y="1651"/>
                  </a:cubicBezTo>
                  <a:cubicBezTo>
                    <a:pt x="1505" y="1637"/>
                    <a:pt x="1511" y="1620"/>
                    <a:pt x="1522" y="1603"/>
                  </a:cubicBezTo>
                  <a:cubicBezTo>
                    <a:pt x="1528" y="1586"/>
                    <a:pt x="1539" y="1569"/>
                    <a:pt x="1545" y="1552"/>
                  </a:cubicBezTo>
                  <a:cubicBezTo>
                    <a:pt x="1559" y="1514"/>
                    <a:pt x="1563" y="1477"/>
                    <a:pt x="1566" y="1440"/>
                  </a:cubicBezTo>
                  <a:cubicBezTo>
                    <a:pt x="1569" y="1403"/>
                    <a:pt x="1569" y="1365"/>
                    <a:pt x="1563" y="1327"/>
                  </a:cubicBezTo>
                  <a:cubicBezTo>
                    <a:pt x="1563" y="1318"/>
                    <a:pt x="1559" y="1307"/>
                    <a:pt x="1555" y="1300"/>
                  </a:cubicBezTo>
                  <a:lnTo>
                    <a:pt x="1552" y="1280"/>
                  </a:lnTo>
                  <a:lnTo>
                    <a:pt x="1552" y="1277"/>
                  </a:lnTo>
                  <a:lnTo>
                    <a:pt x="1552" y="1273"/>
                  </a:lnTo>
                  <a:lnTo>
                    <a:pt x="1559" y="1273"/>
                  </a:lnTo>
                  <a:lnTo>
                    <a:pt x="1590" y="1266"/>
                  </a:lnTo>
                  <a:cubicBezTo>
                    <a:pt x="1603" y="1263"/>
                    <a:pt x="1616" y="1256"/>
                    <a:pt x="1630" y="1252"/>
                  </a:cubicBezTo>
                  <a:cubicBezTo>
                    <a:pt x="1685" y="1232"/>
                    <a:pt x="1736" y="1208"/>
                    <a:pt x="1784" y="1175"/>
                  </a:cubicBezTo>
                  <a:cubicBezTo>
                    <a:pt x="1879" y="1114"/>
                    <a:pt x="1950" y="1032"/>
                    <a:pt x="2001" y="943"/>
                  </a:cubicBezTo>
                  <a:cubicBezTo>
                    <a:pt x="2039" y="882"/>
                    <a:pt x="2066" y="820"/>
                    <a:pt x="2086" y="756"/>
                  </a:cubicBezTo>
                  <a:cubicBezTo>
                    <a:pt x="2106" y="695"/>
                    <a:pt x="2120" y="630"/>
                    <a:pt x="2123" y="566"/>
                  </a:cubicBezTo>
                  <a:cubicBezTo>
                    <a:pt x="2134" y="440"/>
                    <a:pt x="2114" y="318"/>
                    <a:pt x="2062" y="211"/>
                  </a:cubicBezTo>
                  <a:cubicBezTo>
                    <a:pt x="2039" y="161"/>
                    <a:pt x="2004" y="117"/>
                    <a:pt x="1963" y="79"/>
                  </a:cubicBezTo>
                  <a:cubicBezTo>
                    <a:pt x="1919" y="42"/>
                    <a:pt x="1872" y="21"/>
                    <a:pt x="1828" y="11"/>
                  </a:cubicBezTo>
                  <a:cubicBezTo>
                    <a:pt x="1794" y="3"/>
                    <a:pt x="1761" y="0"/>
                    <a:pt x="1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0"/>
            <p:cNvSpPr/>
            <p:nvPr/>
          </p:nvSpPr>
          <p:spPr>
            <a:xfrm>
              <a:off x="435884" y="368952"/>
              <a:ext cx="171912" cy="132227"/>
            </a:xfrm>
            <a:custGeom>
              <a:avLst/>
              <a:gdLst/>
              <a:ahLst/>
              <a:cxnLst/>
              <a:rect l="l" t="t" r="r" b="b"/>
              <a:pathLst>
                <a:path w="3916" h="3012" extrusionOk="0">
                  <a:moveTo>
                    <a:pt x="596" y="1"/>
                  </a:moveTo>
                  <a:cubicBezTo>
                    <a:pt x="566" y="1"/>
                    <a:pt x="531" y="4"/>
                    <a:pt x="493" y="11"/>
                  </a:cubicBezTo>
                  <a:cubicBezTo>
                    <a:pt x="408" y="38"/>
                    <a:pt x="306" y="82"/>
                    <a:pt x="215" y="171"/>
                  </a:cubicBezTo>
                  <a:cubicBezTo>
                    <a:pt x="167" y="212"/>
                    <a:pt x="122" y="266"/>
                    <a:pt x="85" y="331"/>
                  </a:cubicBezTo>
                  <a:cubicBezTo>
                    <a:pt x="48" y="396"/>
                    <a:pt x="20" y="470"/>
                    <a:pt x="11" y="555"/>
                  </a:cubicBezTo>
                  <a:cubicBezTo>
                    <a:pt x="7" y="576"/>
                    <a:pt x="3" y="596"/>
                    <a:pt x="3" y="616"/>
                  </a:cubicBezTo>
                  <a:cubicBezTo>
                    <a:pt x="3" y="641"/>
                    <a:pt x="0" y="661"/>
                    <a:pt x="0" y="682"/>
                  </a:cubicBezTo>
                  <a:cubicBezTo>
                    <a:pt x="0" y="702"/>
                    <a:pt x="3" y="722"/>
                    <a:pt x="3" y="743"/>
                  </a:cubicBezTo>
                  <a:cubicBezTo>
                    <a:pt x="3" y="767"/>
                    <a:pt x="7" y="787"/>
                    <a:pt x="11" y="807"/>
                  </a:cubicBezTo>
                  <a:cubicBezTo>
                    <a:pt x="20" y="896"/>
                    <a:pt x="41" y="980"/>
                    <a:pt x="75" y="1062"/>
                  </a:cubicBezTo>
                  <a:cubicBezTo>
                    <a:pt x="136" y="1233"/>
                    <a:pt x="235" y="1389"/>
                    <a:pt x="354" y="1525"/>
                  </a:cubicBezTo>
                  <a:cubicBezTo>
                    <a:pt x="589" y="1800"/>
                    <a:pt x="898" y="2032"/>
                    <a:pt x="1248" y="2185"/>
                  </a:cubicBezTo>
                  <a:cubicBezTo>
                    <a:pt x="1422" y="2256"/>
                    <a:pt x="1606" y="2310"/>
                    <a:pt x="1779" y="2348"/>
                  </a:cubicBezTo>
                  <a:cubicBezTo>
                    <a:pt x="1956" y="2385"/>
                    <a:pt x="2130" y="2412"/>
                    <a:pt x="2293" y="2433"/>
                  </a:cubicBezTo>
                  <a:cubicBezTo>
                    <a:pt x="2457" y="2457"/>
                    <a:pt x="2613" y="2478"/>
                    <a:pt x="2763" y="2491"/>
                  </a:cubicBezTo>
                  <a:cubicBezTo>
                    <a:pt x="2837" y="2501"/>
                    <a:pt x="2909" y="2519"/>
                    <a:pt x="2977" y="2532"/>
                  </a:cubicBezTo>
                  <a:cubicBezTo>
                    <a:pt x="3044" y="2549"/>
                    <a:pt x="3110" y="2566"/>
                    <a:pt x="3171" y="2586"/>
                  </a:cubicBezTo>
                  <a:cubicBezTo>
                    <a:pt x="3416" y="2665"/>
                    <a:pt x="3609" y="2767"/>
                    <a:pt x="3732" y="2858"/>
                  </a:cubicBezTo>
                  <a:cubicBezTo>
                    <a:pt x="3793" y="2902"/>
                    <a:pt x="3840" y="2940"/>
                    <a:pt x="3871" y="2968"/>
                  </a:cubicBezTo>
                  <a:cubicBezTo>
                    <a:pt x="3902" y="2998"/>
                    <a:pt x="3915" y="3012"/>
                    <a:pt x="3915" y="3012"/>
                  </a:cubicBezTo>
                  <a:cubicBezTo>
                    <a:pt x="3915" y="3012"/>
                    <a:pt x="3902" y="2995"/>
                    <a:pt x="3875" y="2963"/>
                  </a:cubicBezTo>
                  <a:cubicBezTo>
                    <a:pt x="3848" y="2933"/>
                    <a:pt x="3807" y="2889"/>
                    <a:pt x="3752" y="2834"/>
                  </a:cubicBezTo>
                  <a:cubicBezTo>
                    <a:pt x="3694" y="2784"/>
                    <a:pt x="3620" y="2723"/>
                    <a:pt x="3531" y="2661"/>
                  </a:cubicBezTo>
                  <a:cubicBezTo>
                    <a:pt x="3440" y="2600"/>
                    <a:pt x="3334" y="2539"/>
                    <a:pt x="3212" y="2481"/>
                  </a:cubicBezTo>
                  <a:cubicBezTo>
                    <a:pt x="3151" y="2453"/>
                    <a:pt x="3085" y="2423"/>
                    <a:pt x="3021" y="2396"/>
                  </a:cubicBezTo>
                  <a:cubicBezTo>
                    <a:pt x="2953" y="2365"/>
                    <a:pt x="2881" y="2341"/>
                    <a:pt x="2810" y="2310"/>
                  </a:cubicBezTo>
                  <a:cubicBezTo>
                    <a:pt x="2670" y="2249"/>
                    <a:pt x="2514" y="2199"/>
                    <a:pt x="2358" y="2147"/>
                  </a:cubicBezTo>
                  <a:cubicBezTo>
                    <a:pt x="2044" y="2045"/>
                    <a:pt x="1722" y="1940"/>
                    <a:pt x="1443" y="1780"/>
                  </a:cubicBezTo>
                  <a:cubicBezTo>
                    <a:pt x="1300" y="1705"/>
                    <a:pt x="1167" y="1613"/>
                    <a:pt x="1041" y="1522"/>
                  </a:cubicBezTo>
                  <a:cubicBezTo>
                    <a:pt x="915" y="1426"/>
                    <a:pt x="796" y="1321"/>
                    <a:pt x="691" y="1219"/>
                  </a:cubicBezTo>
                  <a:cubicBezTo>
                    <a:pt x="589" y="1114"/>
                    <a:pt x="500" y="1008"/>
                    <a:pt x="436" y="899"/>
                  </a:cubicBezTo>
                  <a:cubicBezTo>
                    <a:pt x="408" y="845"/>
                    <a:pt x="381" y="793"/>
                    <a:pt x="367" y="739"/>
                  </a:cubicBezTo>
                  <a:cubicBezTo>
                    <a:pt x="361" y="726"/>
                    <a:pt x="358" y="712"/>
                    <a:pt x="354" y="698"/>
                  </a:cubicBezTo>
                  <a:cubicBezTo>
                    <a:pt x="354" y="685"/>
                    <a:pt x="350" y="671"/>
                    <a:pt x="347" y="657"/>
                  </a:cubicBezTo>
                  <a:cubicBezTo>
                    <a:pt x="347" y="647"/>
                    <a:pt x="344" y="633"/>
                    <a:pt x="344" y="620"/>
                  </a:cubicBezTo>
                  <a:cubicBezTo>
                    <a:pt x="340" y="607"/>
                    <a:pt x="340" y="596"/>
                    <a:pt x="340" y="583"/>
                  </a:cubicBezTo>
                  <a:cubicBezTo>
                    <a:pt x="340" y="396"/>
                    <a:pt x="425" y="195"/>
                    <a:pt x="541" y="117"/>
                  </a:cubicBezTo>
                  <a:cubicBezTo>
                    <a:pt x="595" y="73"/>
                    <a:pt x="650" y="49"/>
                    <a:pt x="687" y="38"/>
                  </a:cubicBezTo>
                  <a:cubicBezTo>
                    <a:pt x="708" y="35"/>
                    <a:pt x="725" y="32"/>
                    <a:pt x="735" y="32"/>
                  </a:cubicBezTo>
                  <a:cubicBezTo>
                    <a:pt x="745" y="29"/>
                    <a:pt x="752" y="29"/>
                    <a:pt x="752" y="29"/>
                  </a:cubicBezTo>
                  <a:cubicBezTo>
                    <a:pt x="752" y="29"/>
                    <a:pt x="745" y="24"/>
                    <a:pt x="735" y="21"/>
                  </a:cubicBezTo>
                  <a:cubicBezTo>
                    <a:pt x="725" y="21"/>
                    <a:pt x="711" y="15"/>
                    <a:pt x="687" y="11"/>
                  </a:cubicBezTo>
                  <a:cubicBezTo>
                    <a:pt x="665" y="5"/>
                    <a:pt x="634"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0"/>
            <p:cNvSpPr/>
            <p:nvPr/>
          </p:nvSpPr>
          <p:spPr>
            <a:xfrm>
              <a:off x="477546" y="347572"/>
              <a:ext cx="83673" cy="103736"/>
            </a:xfrm>
            <a:custGeom>
              <a:avLst/>
              <a:gdLst/>
              <a:ahLst/>
              <a:cxnLst/>
              <a:rect l="l" t="t" r="r" b="b"/>
              <a:pathLst>
                <a:path w="1906" h="2363" extrusionOk="0">
                  <a:moveTo>
                    <a:pt x="752" y="87"/>
                  </a:moveTo>
                  <a:cubicBezTo>
                    <a:pt x="752" y="87"/>
                    <a:pt x="752" y="87"/>
                    <a:pt x="752" y="87"/>
                  </a:cubicBezTo>
                  <a:cubicBezTo>
                    <a:pt x="752" y="87"/>
                    <a:pt x="752" y="87"/>
                    <a:pt x="752" y="87"/>
                  </a:cubicBezTo>
                  <a:cubicBezTo>
                    <a:pt x="752" y="87"/>
                    <a:pt x="752" y="87"/>
                    <a:pt x="752" y="87"/>
                  </a:cubicBezTo>
                  <a:close/>
                  <a:moveTo>
                    <a:pt x="522" y="0"/>
                  </a:moveTo>
                  <a:cubicBezTo>
                    <a:pt x="486" y="0"/>
                    <a:pt x="446" y="4"/>
                    <a:pt x="405" y="15"/>
                  </a:cubicBezTo>
                  <a:cubicBezTo>
                    <a:pt x="365" y="26"/>
                    <a:pt x="324" y="42"/>
                    <a:pt x="283" y="66"/>
                  </a:cubicBezTo>
                  <a:cubicBezTo>
                    <a:pt x="242" y="90"/>
                    <a:pt x="201" y="120"/>
                    <a:pt x="167" y="164"/>
                  </a:cubicBezTo>
                  <a:cubicBezTo>
                    <a:pt x="161" y="175"/>
                    <a:pt x="150" y="185"/>
                    <a:pt x="143" y="195"/>
                  </a:cubicBezTo>
                  <a:cubicBezTo>
                    <a:pt x="136" y="209"/>
                    <a:pt x="126" y="219"/>
                    <a:pt x="120" y="230"/>
                  </a:cubicBezTo>
                  <a:cubicBezTo>
                    <a:pt x="106" y="253"/>
                    <a:pt x="92" y="277"/>
                    <a:pt x="79" y="304"/>
                  </a:cubicBezTo>
                  <a:cubicBezTo>
                    <a:pt x="54" y="355"/>
                    <a:pt x="38" y="409"/>
                    <a:pt x="24" y="467"/>
                  </a:cubicBezTo>
                  <a:cubicBezTo>
                    <a:pt x="0" y="583"/>
                    <a:pt x="0" y="709"/>
                    <a:pt x="21" y="825"/>
                  </a:cubicBezTo>
                  <a:cubicBezTo>
                    <a:pt x="38" y="944"/>
                    <a:pt x="75" y="1059"/>
                    <a:pt x="126" y="1172"/>
                  </a:cubicBezTo>
                  <a:cubicBezTo>
                    <a:pt x="174" y="1284"/>
                    <a:pt x="238" y="1389"/>
                    <a:pt x="310" y="1491"/>
                  </a:cubicBezTo>
                  <a:cubicBezTo>
                    <a:pt x="347" y="1543"/>
                    <a:pt x="392" y="1587"/>
                    <a:pt x="436" y="1631"/>
                  </a:cubicBezTo>
                  <a:cubicBezTo>
                    <a:pt x="459" y="1651"/>
                    <a:pt x="480" y="1672"/>
                    <a:pt x="503" y="1692"/>
                  </a:cubicBezTo>
                  <a:cubicBezTo>
                    <a:pt x="528" y="1712"/>
                    <a:pt x="555" y="1730"/>
                    <a:pt x="579" y="1747"/>
                  </a:cubicBezTo>
                  <a:cubicBezTo>
                    <a:pt x="681" y="1814"/>
                    <a:pt x="783" y="1876"/>
                    <a:pt x="885" y="1920"/>
                  </a:cubicBezTo>
                  <a:cubicBezTo>
                    <a:pt x="939" y="1940"/>
                    <a:pt x="987" y="1957"/>
                    <a:pt x="1038" y="1971"/>
                  </a:cubicBezTo>
                  <a:cubicBezTo>
                    <a:pt x="1089" y="1985"/>
                    <a:pt x="1136" y="1998"/>
                    <a:pt x="1184" y="2012"/>
                  </a:cubicBezTo>
                  <a:cubicBezTo>
                    <a:pt x="1232" y="2022"/>
                    <a:pt x="1272" y="2039"/>
                    <a:pt x="1317" y="2053"/>
                  </a:cubicBezTo>
                  <a:cubicBezTo>
                    <a:pt x="1357" y="2067"/>
                    <a:pt x="1398" y="2083"/>
                    <a:pt x="1436" y="2097"/>
                  </a:cubicBezTo>
                  <a:cubicBezTo>
                    <a:pt x="1511" y="2128"/>
                    <a:pt x="1579" y="2158"/>
                    <a:pt x="1640" y="2185"/>
                  </a:cubicBezTo>
                  <a:cubicBezTo>
                    <a:pt x="1667" y="2199"/>
                    <a:pt x="1695" y="2216"/>
                    <a:pt x="1721" y="2230"/>
                  </a:cubicBezTo>
                  <a:cubicBezTo>
                    <a:pt x="1745" y="2243"/>
                    <a:pt x="1766" y="2257"/>
                    <a:pt x="1786" y="2271"/>
                  </a:cubicBezTo>
                  <a:cubicBezTo>
                    <a:pt x="1806" y="2284"/>
                    <a:pt x="1824" y="2294"/>
                    <a:pt x="1841" y="2304"/>
                  </a:cubicBezTo>
                  <a:cubicBezTo>
                    <a:pt x="1855" y="2318"/>
                    <a:pt x="1868" y="2328"/>
                    <a:pt x="1878" y="2335"/>
                  </a:cubicBezTo>
                  <a:cubicBezTo>
                    <a:pt x="1895" y="2352"/>
                    <a:pt x="1905" y="2362"/>
                    <a:pt x="1905" y="2362"/>
                  </a:cubicBezTo>
                  <a:cubicBezTo>
                    <a:pt x="1905" y="2362"/>
                    <a:pt x="1899" y="2348"/>
                    <a:pt x="1881" y="2332"/>
                  </a:cubicBezTo>
                  <a:cubicBezTo>
                    <a:pt x="1871" y="2321"/>
                    <a:pt x="1861" y="2308"/>
                    <a:pt x="1850" y="2294"/>
                  </a:cubicBezTo>
                  <a:cubicBezTo>
                    <a:pt x="1837" y="2281"/>
                    <a:pt x="1824" y="2263"/>
                    <a:pt x="1806" y="2246"/>
                  </a:cubicBezTo>
                  <a:cubicBezTo>
                    <a:pt x="1739" y="2179"/>
                    <a:pt x="1633" y="2080"/>
                    <a:pt x="1497" y="1985"/>
                  </a:cubicBezTo>
                  <a:cubicBezTo>
                    <a:pt x="1463" y="1961"/>
                    <a:pt x="1429" y="1934"/>
                    <a:pt x="1392" y="1910"/>
                  </a:cubicBezTo>
                  <a:cubicBezTo>
                    <a:pt x="1354" y="1883"/>
                    <a:pt x="1317" y="1855"/>
                    <a:pt x="1279" y="1825"/>
                  </a:cubicBezTo>
                  <a:cubicBezTo>
                    <a:pt x="1242" y="1794"/>
                    <a:pt x="1208" y="1761"/>
                    <a:pt x="1170" y="1730"/>
                  </a:cubicBezTo>
                  <a:cubicBezTo>
                    <a:pt x="1133" y="1695"/>
                    <a:pt x="1095" y="1665"/>
                    <a:pt x="1062" y="1631"/>
                  </a:cubicBezTo>
                  <a:cubicBezTo>
                    <a:pt x="987" y="1566"/>
                    <a:pt x="916" y="1505"/>
                    <a:pt x="858" y="1434"/>
                  </a:cubicBezTo>
                  <a:cubicBezTo>
                    <a:pt x="841" y="1414"/>
                    <a:pt x="827" y="1396"/>
                    <a:pt x="814" y="1376"/>
                  </a:cubicBezTo>
                  <a:cubicBezTo>
                    <a:pt x="796" y="1359"/>
                    <a:pt x="783" y="1342"/>
                    <a:pt x="765" y="1321"/>
                  </a:cubicBezTo>
                  <a:cubicBezTo>
                    <a:pt x="752" y="1304"/>
                    <a:pt x="739" y="1284"/>
                    <a:pt x="725" y="1267"/>
                  </a:cubicBezTo>
                  <a:lnTo>
                    <a:pt x="684" y="1209"/>
                  </a:lnTo>
                  <a:cubicBezTo>
                    <a:pt x="623" y="1138"/>
                    <a:pt x="572" y="1056"/>
                    <a:pt x="528" y="974"/>
                  </a:cubicBezTo>
                  <a:cubicBezTo>
                    <a:pt x="483" y="896"/>
                    <a:pt x="446" y="808"/>
                    <a:pt x="415" y="729"/>
                  </a:cubicBezTo>
                  <a:cubicBezTo>
                    <a:pt x="388" y="648"/>
                    <a:pt x="365" y="573"/>
                    <a:pt x="357" y="502"/>
                  </a:cubicBezTo>
                  <a:cubicBezTo>
                    <a:pt x="354" y="464"/>
                    <a:pt x="354" y="430"/>
                    <a:pt x="357" y="396"/>
                  </a:cubicBezTo>
                  <a:cubicBezTo>
                    <a:pt x="361" y="382"/>
                    <a:pt x="365" y="365"/>
                    <a:pt x="368" y="352"/>
                  </a:cubicBezTo>
                  <a:cubicBezTo>
                    <a:pt x="368" y="342"/>
                    <a:pt x="371" y="335"/>
                    <a:pt x="374" y="328"/>
                  </a:cubicBezTo>
                  <a:cubicBezTo>
                    <a:pt x="374" y="321"/>
                    <a:pt x="378" y="315"/>
                    <a:pt x="381" y="311"/>
                  </a:cubicBezTo>
                  <a:cubicBezTo>
                    <a:pt x="405" y="257"/>
                    <a:pt x="439" y="209"/>
                    <a:pt x="480" y="169"/>
                  </a:cubicBezTo>
                  <a:cubicBezTo>
                    <a:pt x="521" y="128"/>
                    <a:pt x="565" y="103"/>
                    <a:pt x="610" y="93"/>
                  </a:cubicBezTo>
                  <a:cubicBezTo>
                    <a:pt x="638" y="81"/>
                    <a:pt x="664" y="78"/>
                    <a:pt x="686" y="78"/>
                  </a:cubicBezTo>
                  <a:cubicBezTo>
                    <a:pt x="696" y="78"/>
                    <a:pt x="704" y="79"/>
                    <a:pt x="712" y="80"/>
                  </a:cubicBezTo>
                  <a:cubicBezTo>
                    <a:pt x="735" y="82"/>
                    <a:pt x="749" y="86"/>
                    <a:pt x="752" y="87"/>
                  </a:cubicBezTo>
                  <a:lnTo>
                    <a:pt x="752" y="87"/>
                  </a:lnTo>
                  <a:cubicBezTo>
                    <a:pt x="747" y="82"/>
                    <a:pt x="710" y="36"/>
                    <a:pt x="610" y="9"/>
                  </a:cubicBezTo>
                  <a:cubicBezTo>
                    <a:pt x="584" y="4"/>
                    <a:pt x="554"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p:cNvSpPr/>
            <p:nvPr/>
          </p:nvSpPr>
          <p:spPr>
            <a:xfrm>
              <a:off x="509945" y="357055"/>
              <a:ext cx="32442" cy="48246"/>
            </a:xfrm>
            <a:custGeom>
              <a:avLst/>
              <a:gdLst/>
              <a:ahLst/>
              <a:cxnLst/>
              <a:rect l="l" t="t" r="r" b="b"/>
              <a:pathLst>
                <a:path w="739" h="1099" extrusionOk="0">
                  <a:moveTo>
                    <a:pt x="353" y="1"/>
                  </a:moveTo>
                  <a:cubicBezTo>
                    <a:pt x="319" y="1"/>
                    <a:pt x="281" y="8"/>
                    <a:pt x="245" y="24"/>
                  </a:cubicBezTo>
                  <a:cubicBezTo>
                    <a:pt x="201" y="47"/>
                    <a:pt x="150" y="75"/>
                    <a:pt x="106" y="122"/>
                  </a:cubicBezTo>
                  <a:cubicBezTo>
                    <a:pt x="82" y="143"/>
                    <a:pt x="62" y="170"/>
                    <a:pt x="45" y="204"/>
                  </a:cubicBezTo>
                  <a:cubicBezTo>
                    <a:pt x="38" y="218"/>
                    <a:pt x="31" y="238"/>
                    <a:pt x="24" y="255"/>
                  </a:cubicBezTo>
                  <a:cubicBezTo>
                    <a:pt x="21" y="272"/>
                    <a:pt x="18" y="286"/>
                    <a:pt x="14" y="303"/>
                  </a:cubicBezTo>
                  <a:cubicBezTo>
                    <a:pt x="1" y="367"/>
                    <a:pt x="1" y="435"/>
                    <a:pt x="14" y="496"/>
                  </a:cubicBezTo>
                  <a:cubicBezTo>
                    <a:pt x="27" y="557"/>
                    <a:pt x="51" y="612"/>
                    <a:pt x="79" y="660"/>
                  </a:cubicBezTo>
                  <a:cubicBezTo>
                    <a:pt x="92" y="683"/>
                    <a:pt x="109" y="708"/>
                    <a:pt x="123" y="728"/>
                  </a:cubicBezTo>
                  <a:cubicBezTo>
                    <a:pt x="133" y="738"/>
                    <a:pt x="140" y="749"/>
                    <a:pt x="147" y="758"/>
                  </a:cubicBezTo>
                  <a:lnTo>
                    <a:pt x="174" y="785"/>
                  </a:lnTo>
                  <a:cubicBezTo>
                    <a:pt x="191" y="806"/>
                    <a:pt x="208" y="823"/>
                    <a:pt x="225" y="843"/>
                  </a:cubicBezTo>
                  <a:cubicBezTo>
                    <a:pt x="242" y="860"/>
                    <a:pt x="255" y="878"/>
                    <a:pt x="276" y="895"/>
                  </a:cubicBezTo>
                  <a:cubicBezTo>
                    <a:pt x="341" y="966"/>
                    <a:pt x="423" y="1014"/>
                    <a:pt x="490" y="1051"/>
                  </a:cubicBezTo>
                  <a:cubicBezTo>
                    <a:pt x="561" y="1088"/>
                    <a:pt x="630" y="1091"/>
                    <a:pt x="671" y="1099"/>
                  </a:cubicBezTo>
                  <a:lnTo>
                    <a:pt x="698" y="1099"/>
                  </a:lnTo>
                  <a:cubicBezTo>
                    <a:pt x="708" y="1096"/>
                    <a:pt x="715" y="1096"/>
                    <a:pt x="721" y="1096"/>
                  </a:cubicBezTo>
                  <a:lnTo>
                    <a:pt x="739" y="1096"/>
                  </a:lnTo>
                  <a:cubicBezTo>
                    <a:pt x="739" y="1096"/>
                    <a:pt x="732" y="1091"/>
                    <a:pt x="721" y="1085"/>
                  </a:cubicBezTo>
                  <a:cubicBezTo>
                    <a:pt x="718" y="1085"/>
                    <a:pt x="712" y="1082"/>
                    <a:pt x="704" y="1078"/>
                  </a:cubicBezTo>
                  <a:cubicBezTo>
                    <a:pt x="698" y="1071"/>
                    <a:pt x="691" y="1068"/>
                    <a:pt x="681" y="1061"/>
                  </a:cubicBezTo>
                  <a:cubicBezTo>
                    <a:pt x="650" y="1041"/>
                    <a:pt x="613" y="1000"/>
                    <a:pt x="579" y="949"/>
                  </a:cubicBezTo>
                  <a:cubicBezTo>
                    <a:pt x="541" y="898"/>
                    <a:pt x="517" y="826"/>
                    <a:pt x="494" y="752"/>
                  </a:cubicBezTo>
                  <a:cubicBezTo>
                    <a:pt x="487" y="735"/>
                    <a:pt x="484" y="714"/>
                    <a:pt x="476" y="697"/>
                  </a:cubicBezTo>
                  <a:cubicBezTo>
                    <a:pt x="473" y="687"/>
                    <a:pt x="470" y="677"/>
                    <a:pt x="467" y="667"/>
                  </a:cubicBezTo>
                  <a:lnTo>
                    <a:pt x="463" y="636"/>
                  </a:lnTo>
                  <a:lnTo>
                    <a:pt x="456" y="602"/>
                  </a:lnTo>
                  <a:cubicBezTo>
                    <a:pt x="456" y="592"/>
                    <a:pt x="453" y="585"/>
                    <a:pt x="453" y="575"/>
                  </a:cubicBezTo>
                  <a:cubicBezTo>
                    <a:pt x="446" y="554"/>
                    <a:pt x="446" y="534"/>
                    <a:pt x="443" y="517"/>
                  </a:cubicBezTo>
                  <a:cubicBezTo>
                    <a:pt x="436" y="479"/>
                    <a:pt x="432" y="449"/>
                    <a:pt x="432" y="422"/>
                  </a:cubicBezTo>
                  <a:cubicBezTo>
                    <a:pt x="429" y="394"/>
                    <a:pt x="426" y="374"/>
                    <a:pt x="423" y="357"/>
                  </a:cubicBezTo>
                  <a:lnTo>
                    <a:pt x="423" y="344"/>
                  </a:lnTo>
                  <a:cubicBezTo>
                    <a:pt x="423" y="340"/>
                    <a:pt x="419" y="336"/>
                    <a:pt x="419" y="333"/>
                  </a:cubicBezTo>
                  <a:cubicBezTo>
                    <a:pt x="415" y="330"/>
                    <a:pt x="412" y="320"/>
                    <a:pt x="412" y="309"/>
                  </a:cubicBezTo>
                  <a:cubicBezTo>
                    <a:pt x="405" y="289"/>
                    <a:pt x="409" y="262"/>
                    <a:pt x="415" y="245"/>
                  </a:cubicBezTo>
                  <a:cubicBezTo>
                    <a:pt x="423" y="224"/>
                    <a:pt x="429" y="197"/>
                    <a:pt x="439" y="177"/>
                  </a:cubicBezTo>
                  <a:cubicBezTo>
                    <a:pt x="450" y="157"/>
                    <a:pt x="463" y="136"/>
                    <a:pt x="480" y="129"/>
                  </a:cubicBezTo>
                  <a:cubicBezTo>
                    <a:pt x="494" y="112"/>
                    <a:pt x="511" y="105"/>
                    <a:pt x="525" y="102"/>
                  </a:cubicBezTo>
                  <a:cubicBezTo>
                    <a:pt x="534" y="99"/>
                    <a:pt x="541" y="95"/>
                    <a:pt x="541" y="95"/>
                  </a:cubicBezTo>
                  <a:cubicBezTo>
                    <a:pt x="541" y="95"/>
                    <a:pt x="538" y="91"/>
                    <a:pt x="531" y="82"/>
                  </a:cubicBezTo>
                  <a:cubicBezTo>
                    <a:pt x="528" y="75"/>
                    <a:pt x="521" y="68"/>
                    <a:pt x="514" y="61"/>
                  </a:cubicBezTo>
                  <a:cubicBezTo>
                    <a:pt x="508" y="55"/>
                    <a:pt x="497" y="44"/>
                    <a:pt x="487" y="37"/>
                  </a:cubicBezTo>
                  <a:cubicBezTo>
                    <a:pt x="463" y="24"/>
                    <a:pt x="429" y="10"/>
                    <a:pt x="385" y="3"/>
                  </a:cubicBezTo>
                  <a:cubicBezTo>
                    <a:pt x="375" y="2"/>
                    <a:pt x="364"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p:cNvSpPr/>
            <p:nvPr/>
          </p:nvSpPr>
          <p:spPr>
            <a:xfrm>
              <a:off x="643316" y="487396"/>
              <a:ext cx="92761" cy="247508"/>
            </a:xfrm>
            <a:custGeom>
              <a:avLst/>
              <a:gdLst/>
              <a:ahLst/>
              <a:cxnLst/>
              <a:rect l="l" t="t" r="r" b="b"/>
              <a:pathLst>
                <a:path w="2113" h="5638" extrusionOk="0">
                  <a:moveTo>
                    <a:pt x="0" y="0"/>
                  </a:moveTo>
                  <a:lnTo>
                    <a:pt x="0" y="0"/>
                  </a:lnTo>
                  <a:cubicBezTo>
                    <a:pt x="0" y="0"/>
                    <a:pt x="31" y="17"/>
                    <a:pt x="89" y="52"/>
                  </a:cubicBezTo>
                  <a:cubicBezTo>
                    <a:pt x="146" y="82"/>
                    <a:pt x="235" y="133"/>
                    <a:pt x="340" y="198"/>
                  </a:cubicBezTo>
                  <a:cubicBezTo>
                    <a:pt x="449" y="262"/>
                    <a:pt x="578" y="344"/>
                    <a:pt x="721" y="446"/>
                  </a:cubicBezTo>
                  <a:cubicBezTo>
                    <a:pt x="861" y="548"/>
                    <a:pt x="1018" y="667"/>
                    <a:pt x="1170" y="810"/>
                  </a:cubicBezTo>
                  <a:cubicBezTo>
                    <a:pt x="1249" y="882"/>
                    <a:pt x="1324" y="959"/>
                    <a:pt x="1398" y="1048"/>
                  </a:cubicBezTo>
                  <a:cubicBezTo>
                    <a:pt x="1467" y="1133"/>
                    <a:pt x="1534" y="1229"/>
                    <a:pt x="1592" y="1331"/>
                  </a:cubicBezTo>
                  <a:cubicBezTo>
                    <a:pt x="1707" y="1535"/>
                    <a:pt x="1796" y="1769"/>
                    <a:pt x="1830" y="2017"/>
                  </a:cubicBezTo>
                  <a:cubicBezTo>
                    <a:pt x="1830" y="2049"/>
                    <a:pt x="1834" y="2079"/>
                    <a:pt x="1837" y="2110"/>
                  </a:cubicBezTo>
                  <a:cubicBezTo>
                    <a:pt x="1837" y="2140"/>
                    <a:pt x="1837" y="2171"/>
                    <a:pt x="1841" y="2201"/>
                  </a:cubicBezTo>
                  <a:cubicBezTo>
                    <a:pt x="1837" y="2235"/>
                    <a:pt x="1837" y="2266"/>
                    <a:pt x="1837" y="2297"/>
                  </a:cubicBezTo>
                  <a:cubicBezTo>
                    <a:pt x="1834" y="2327"/>
                    <a:pt x="1827" y="2358"/>
                    <a:pt x="1827" y="2388"/>
                  </a:cubicBezTo>
                  <a:cubicBezTo>
                    <a:pt x="1806" y="2511"/>
                    <a:pt x="1769" y="2633"/>
                    <a:pt x="1712" y="2746"/>
                  </a:cubicBezTo>
                  <a:cubicBezTo>
                    <a:pt x="1599" y="2977"/>
                    <a:pt x="1409" y="3178"/>
                    <a:pt x="1205" y="3372"/>
                  </a:cubicBezTo>
                  <a:cubicBezTo>
                    <a:pt x="1000" y="3569"/>
                    <a:pt x="779" y="3760"/>
                    <a:pt x="585" y="3984"/>
                  </a:cubicBezTo>
                  <a:cubicBezTo>
                    <a:pt x="487" y="4099"/>
                    <a:pt x="398" y="4225"/>
                    <a:pt x="330" y="4361"/>
                  </a:cubicBezTo>
                  <a:cubicBezTo>
                    <a:pt x="266" y="4501"/>
                    <a:pt x="218" y="4654"/>
                    <a:pt x="214" y="4810"/>
                  </a:cubicBezTo>
                  <a:cubicBezTo>
                    <a:pt x="211" y="4892"/>
                    <a:pt x="222" y="4970"/>
                    <a:pt x="242" y="5046"/>
                  </a:cubicBezTo>
                  <a:cubicBezTo>
                    <a:pt x="258" y="5123"/>
                    <a:pt x="293" y="5195"/>
                    <a:pt x="333" y="5263"/>
                  </a:cubicBezTo>
                  <a:cubicBezTo>
                    <a:pt x="418" y="5396"/>
                    <a:pt x="541" y="5490"/>
                    <a:pt x="671" y="5548"/>
                  </a:cubicBezTo>
                  <a:cubicBezTo>
                    <a:pt x="735" y="5579"/>
                    <a:pt x="800" y="5600"/>
                    <a:pt x="867" y="5613"/>
                  </a:cubicBezTo>
                  <a:cubicBezTo>
                    <a:pt x="932" y="5627"/>
                    <a:pt x="997" y="5637"/>
                    <a:pt x="1062" y="5637"/>
                  </a:cubicBezTo>
                  <a:cubicBezTo>
                    <a:pt x="1072" y="5638"/>
                    <a:pt x="1082" y="5638"/>
                    <a:pt x="1093" y="5638"/>
                  </a:cubicBezTo>
                  <a:cubicBezTo>
                    <a:pt x="1210" y="5638"/>
                    <a:pt x="1322" y="5621"/>
                    <a:pt x="1426" y="5589"/>
                  </a:cubicBezTo>
                  <a:cubicBezTo>
                    <a:pt x="1483" y="5576"/>
                    <a:pt x="1534" y="5552"/>
                    <a:pt x="1585" y="5525"/>
                  </a:cubicBezTo>
                  <a:cubicBezTo>
                    <a:pt x="1636" y="5498"/>
                    <a:pt x="1684" y="5470"/>
                    <a:pt x="1725" y="5437"/>
                  </a:cubicBezTo>
                  <a:cubicBezTo>
                    <a:pt x="1814" y="5368"/>
                    <a:pt x="1878" y="5290"/>
                    <a:pt x="1925" y="5205"/>
                  </a:cubicBezTo>
                  <a:cubicBezTo>
                    <a:pt x="1973" y="5117"/>
                    <a:pt x="1990" y="5028"/>
                    <a:pt x="1993" y="4947"/>
                  </a:cubicBezTo>
                  <a:cubicBezTo>
                    <a:pt x="1997" y="4865"/>
                    <a:pt x="1987" y="4790"/>
                    <a:pt x="1966" y="4726"/>
                  </a:cubicBezTo>
                  <a:cubicBezTo>
                    <a:pt x="1922" y="4600"/>
                    <a:pt x="1844" y="4521"/>
                    <a:pt x="1783" y="4490"/>
                  </a:cubicBezTo>
                  <a:cubicBezTo>
                    <a:pt x="1769" y="4481"/>
                    <a:pt x="1756" y="4474"/>
                    <a:pt x="1742" y="4470"/>
                  </a:cubicBezTo>
                  <a:cubicBezTo>
                    <a:pt x="1732" y="4463"/>
                    <a:pt x="1721" y="4460"/>
                    <a:pt x="1712" y="4460"/>
                  </a:cubicBezTo>
                  <a:cubicBezTo>
                    <a:pt x="1695" y="4454"/>
                    <a:pt x="1687" y="4450"/>
                    <a:pt x="1687" y="4450"/>
                  </a:cubicBezTo>
                  <a:lnTo>
                    <a:pt x="1687" y="4450"/>
                  </a:lnTo>
                  <a:cubicBezTo>
                    <a:pt x="1687" y="4450"/>
                    <a:pt x="1695" y="4454"/>
                    <a:pt x="1712" y="4463"/>
                  </a:cubicBezTo>
                  <a:cubicBezTo>
                    <a:pt x="1718" y="4467"/>
                    <a:pt x="1728" y="4470"/>
                    <a:pt x="1738" y="4477"/>
                  </a:cubicBezTo>
                  <a:cubicBezTo>
                    <a:pt x="1748" y="4484"/>
                    <a:pt x="1762" y="4494"/>
                    <a:pt x="1776" y="4504"/>
                  </a:cubicBezTo>
                  <a:cubicBezTo>
                    <a:pt x="1827" y="4542"/>
                    <a:pt x="1888" y="4623"/>
                    <a:pt x="1905" y="4743"/>
                  </a:cubicBezTo>
                  <a:cubicBezTo>
                    <a:pt x="1919" y="4801"/>
                    <a:pt x="1919" y="4868"/>
                    <a:pt x="1905" y="4936"/>
                  </a:cubicBezTo>
                  <a:cubicBezTo>
                    <a:pt x="1895" y="5005"/>
                    <a:pt x="1867" y="5079"/>
                    <a:pt x="1820" y="5140"/>
                  </a:cubicBezTo>
                  <a:cubicBezTo>
                    <a:pt x="1728" y="5270"/>
                    <a:pt x="1565" y="5365"/>
                    <a:pt x="1378" y="5413"/>
                  </a:cubicBezTo>
                  <a:cubicBezTo>
                    <a:pt x="1311" y="5430"/>
                    <a:pt x="1239" y="5438"/>
                    <a:pt x="1167" y="5438"/>
                  </a:cubicBezTo>
                  <a:cubicBezTo>
                    <a:pt x="1136" y="5438"/>
                    <a:pt x="1105" y="5436"/>
                    <a:pt x="1075" y="5433"/>
                  </a:cubicBezTo>
                  <a:cubicBezTo>
                    <a:pt x="1021" y="5426"/>
                    <a:pt x="969" y="5416"/>
                    <a:pt x="919" y="5402"/>
                  </a:cubicBezTo>
                  <a:cubicBezTo>
                    <a:pt x="867" y="5388"/>
                    <a:pt x="820" y="5368"/>
                    <a:pt x="773" y="5344"/>
                  </a:cubicBezTo>
                  <a:cubicBezTo>
                    <a:pt x="680" y="5294"/>
                    <a:pt x="599" y="5222"/>
                    <a:pt x="548" y="5130"/>
                  </a:cubicBezTo>
                  <a:cubicBezTo>
                    <a:pt x="497" y="5041"/>
                    <a:pt x="473" y="4933"/>
                    <a:pt x="476" y="4821"/>
                  </a:cubicBezTo>
                  <a:cubicBezTo>
                    <a:pt x="483" y="4708"/>
                    <a:pt x="520" y="4597"/>
                    <a:pt x="578" y="4487"/>
                  </a:cubicBezTo>
                  <a:cubicBezTo>
                    <a:pt x="636" y="4375"/>
                    <a:pt x="711" y="4270"/>
                    <a:pt x="800" y="4171"/>
                  </a:cubicBezTo>
                  <a:cubicBezTo>
                    <a:pt x="977" y="3967"/>
                    <a:pt x="1191" y="3783"/>
                    <a:pt x="1405" y="3579"/>
                  </a:cubicBezTo>
                  <a:cubicBezTo>
                    <a:pt x="1511" y="3477"/>
                    <a:pt x="1613" y="3372"/>
                    <a:pt x="1707" y="3253"/>
                  </a:cubicBezTo>
                  <a:cubicBezTo>
                    <a:pt x="1806" y="3137"/>
                    <a:pt x="1891" y="3008"/>
                    <a:pt x="1960" y="2868"/>
                  </a:cubicBezTo>
                  <a:cubicBezTo>
                    <a:pt x="2027" y="2729"/>
                    <a:pt x="2075" y="2579"/>
                    <a:pt x="2092" y="2426"/>
                  </a:cubicBezTo>
                  <a:cubicBezTo>
                    <a:pt x="2112" y="2273"/>
                    <a:pt x="2106" y="2123"/>
                    <a:pt x="2079" y="1980"/>
                  </a:cubicBezTo>
                  <a:cubicBezTo>
                    <a:pt x="2027" y="1691"/>
                    <a:pt x="1908" y="1436"/>
                    <a:pt x="1759" y="1225"/>
                  </a:cubicBezTo>
                  <a:cubicBezTo>
                    <a:pt x="1687" y="1119"/>
                    <a:pt x="1605" y="1021"/>
                    <a:pt x="1520" y="936"/>
                  </a:cubicBezTo>
                  <a:cubicBezTo>
                    <a:pt x="1436" y="851"/>
                    <a:pt x="1351" y="772"/>
                    <a:pt x="1266" y="705"/>
                  </a:cubicBezTo>
                  <a:cubicBezTo>
                    <a:pt x="1092" y="565"/>
                    <a:pt x="922" y="457"/>
                    <a:pt x="765" y="375"/>
                  </a:cubicBezTo>
                  <a:cubicBezTo>
                    <a:pt x="609" y="290"/>
                    <a:pt x="473" y="221"/>
                    <a:pt x="357" y="168"/>
                  </a:cubicBezTo>
                  <a:cubicBezTo>
                    <a:pt x="129" y="6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p:cNvSpPr/>
            <p:nvPr/>
          </p:nvSpPr>
          <p:spPr>
            <a:xfrm>
              <a:off x="619258" y="559964"/>
              <a:ext cx="87098" cy="187497"/>
            </a:xfrm>
            <a:custGeom>
              <a:avLst/>
              <a:gdLst/>
              <a:ahLst/>
              <a:cxnLst/>
              <a:rect l="l" t="t" r="r" b="b"/>
              <a:pathLst>
                <a:path w="1984" h="4271" extrusionOk="0">
                  <a:moveTo>
                    <a:pt x="1677" y="0"/>
                  </a:moveTo>
                  <a:cubicBezTo>
                    <a:pt x="1677" y="0"/>
                    <a:pt x="1688" y="18"/>
                    <a:pt x="1712" y="52"/>
                  </a:cubicBezTo>
                  <a:cubicBezTo>
                    <a:pt x="1735" y="86"/>
                    <a:pt x="1766" y="137"/>
                    <a:pt x="1793" y="204"/>
                  </a:cubicBezTo>
                  <a:cubicBezTo>
                    <a:pt x="1824" y="273"/>
                    <a:pt x="1844" y="361"/>
                    <a:pt x="1841" y="457"/>
                  </a:cubicBezTo>
                  <a:cubicBezTo>
                    <a:pt x="1837" y="504"/>
                    <a:pt x="1831" y="556"/>
                    <a:pt x="1814" y="606"/>
                  </a:cubicBezTo>
                  <a:cubicBezTo>
                    <a:pt x="1800" y="658"/>
                    <a:pt x="1779" y="708"/>
                    <a:pt x="1753" y="763"/>
                  </a:cubicBezTo>
                  <a:cubicBezTo>
                    <a:pt x="1698" y="871"/>
                    <a:pt x="1619" y="977"/>
                    <a:pt x="1521" y="1082"/>
                  </a:cubicBezTo>
                  <a:cubicBezTo>
                    <a:pt x="1426" y="1184"/>
                    <a:pt x="1313" y="1290"/>
                    <a:pt x="1194" y="1399"/>
                  </a:cubicBezTo>
                  <a:cubicBezTo>
                    <a:pt x="1076" y="1504"/>
                    <a:pt x="946" y="1613"/>
                    <a:pt x="820" y="1729"/>
                  </a:cubicBezTo>
                  <a:cubicBezTo>
                    <a:pt x="691" y="1845"/>
                    <a:pt x="558" y="1967"/>
                    <a:pt x="432" y="2103"/>
                  </a:cubicBezTo>
                  <a:cubicBezTo>
                    <a:pt x="316" y="2245"/>
                    <a:pt x="205" y="2399"/>
                    <a:pt x="123" y="2576"/>
                  </a:cubicBezTo>
                  <a:cubicBezTo>
                    <a:pt x="41" y="2749"/>
                    <a:pt x="1" y="2947"/>
                    <a:pt x="21" y="3134"/>
                  </a:cubicBezTo>
                  <a:cubicBezTo>
                    <a:pt x="31" y="3229"/>
                    <a:pt x="51" y="3317"/>
                    <a:pt x="85" y="3399"/>
                  </a:cubicBezTo>
                  <a:cubicBezTo>
                    <a:pt x="92" y="3419"/>
                    <a:pt x="99" y="3440"/>
                    <a:pt x="109" y="3460"/>
                  </a:cubicBezTo>
                  <a:cubicBezTo>
                    <a:pt x="120" y="3477"/>
                    <a:pt x="126" y="3498"/>
                    <a:pt x="137" y="3515"/>
                  </a:cubicBezTo>
                  <a:cubicBezTo>
                    <a:pt x="153" y="3556"/>
                    <a:pt x="178" y="3589"/>
                    <a:pt x="198" y="3624"/>
                  </a:cubicBezTo>
                  <a:cubicBezTo>
                    <a:pt x="219" y="3658"/>
                    <a:pt x="239" y="3691"/>
                    <a:pt x="263" y="3722"/>
                  </a:cubicBezTo>
                  <a:cubicBezTo>
                    <a:pt x="286" y="3753"/>
                    <a:pt x="307" y="3784"/>
                    <a:pt x="330" y="3811"/>
                  </a:cubicBezTo>
                  <a:cubicBezTo>
                    <a:pt x="378" y="3869"/>
                    <a:pt x="432" y="3919"/>
                    <a:pt x="484" y="3967"/>
                  </a:cubicBezTo>
                  <a:cubicBezTo>
                    <a:pt x="586" y="4059"/>
                    <a:pt x="698" y="4120"/>
                    <a:pt x="800" y="4164"/>
                  </a:cubicBezTo>
                  <a:cubicBezTo>
                    <a:pt x="902" y="4205"/>
                    <a:pt x="994" y="4233"/>
                    <a:pt x="1068" y="4246"/>
                  </a:cubicBezTo>
                  <a:cubicBezTo>
                    <a:pt x="1106" y="4256"/>
                    <a:pt x="1144" y="4256"/>
                    <a:pt x="1170" y="4263"/>
                  </a:cubicBezTo>
                  <a:cubicBezTo>
                    <a:pt x="1201" y="4263"/>
                    <a:pt x="1228" y="4266"/>
                    <a:pt x="1249" y="4266"/>
                  </a:cubicBezTo>
                  <a:cubicBezTo>
                    <a:pt x="1290" y="4270"/>
                    <a:pt x="1310" y="4270"/>
                    <a:pt x="1310" y="4270"/>
                  </a:cubicBezTo>
                  <a:cubicBezTo>
                    <a:pt x="1310" y="4270"/>
                    <a:pt x="1290" y="4266"/>
                    <a:pt x="1249" y="4260"/>
                  </a:cubicBezTo>
                  <a:cubicBezTo>
                    <a:pt x="1228" y="4253"/>
                    <a:pt x="1205" y="4246"/>
                    <a:pt x="1178" y="4239"/>
                  </a:cubicBezTo>
                  <a:cubicBezTo>
                    <a:pt x="1147" y="4233"/>
                    <a:pt x="1117" y="4222"/>
                    <a:pt x="1079" y="4209"/>
                  </a:cubicBezTo>
                  <a:cubicBezTo>
                    <a:pt x="939" y="4158"/>
                    <a:pt x="745" y="4049"/>
                    <a:pt x="575" y="3869"/>
                  </a:cubicBezTo>
                  <a:cubicBezTo>
                    <a:pt x="412" y="3691"/>
                    <a:pt x="255" y="3409"/>
                    <a:pt x="272" y="3127"/>
                  </a:cubicBezTo>
                  <a:cubicBezTo>
                    <a:pt x="283" y="2845"/>
                    <a:pt x="463" y="2576"/>
                    <a:pt x="694" y="2338"/>
                  </a:cubicBezTo>
                  <a:cubicBezTo>
                    <a:pt x="912" y="2090"/>
                    <a:pt x="1181" y="1862"/>
                    <a:pt x="1409" y="1617"/>
                  </a:cubicBezTo>
                  <a:cubicBezTo>
                    <a:pt x="1643" y="1378"/>
                    <a:pt x="1837" y="1110"/>
                    <a:pt x="1933" y="837"/>
                  </a:cubicBezTo>
                  <a:cubicBezTo>
                    <a:pt x="1957" y="769"/>
                    <a:pt x="1974" y="702"/>
                    <a:pt x="1977" y="633"/>
                  </a:cubicBezTo>
                  <a:cubicBezTo>
                    <a:pt x="1984" y="569"/>
                    <a:pt x="1980" y="504"/>
                    <a:pt x="1966" y="446"/>
                  </a:cubicBezTo>
                  <a:cubicBezTo>
                    <a:pt x="1943" y="331"/>
                    <a:pt x="1895" y="239"/>
                    <a:pt x="1851" y="174"/>
                  </a:cubicBezTo>
                  <a:cubicBezTo>
                    <a:pt x="1800" y="110"/>
                    <a:pt x="1756" y="69"/>
                    <a:pt x="1725" y="41"/>
                  </a:cubicBezTo>
                  <a:cubicBezTo>
                    <a:pt x="1695" y="14"/>
                    <a:pt x="1677"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p:cNvSpPr/>
            <p:nvPr/>
          </p:nvSpPr>
          <p:spPr>
            <a:xfrm>
              <a:off x="580143" y="685124"/>
              <a:ext cx="44822" cy="71338"/>
            </a:xfrm>
            <a:custGeom>
              <a:avLst/>
              <a:gdLst/>
              <a:ahLst/>
              <a:cxnLst/>
              <a:rect l="l" t="t" r="r" b="b"/>
              <a:pathLst>
                <a:path w="1021" h="1625" extrusionOk="0">
                  <a:moveTo>
                    <a:pt x="626" y="0"/>
                  </a:moveTo>
                  <a:cubicBezTo>
                    <a:pt x="626" y="0"/>
                    <a:pt x="616" y="4"/>
                    <a:pt x="599" y="14"/>
                  </a:cubicBezTo>
                  <a:cubicBezTo>
                    <a:pt x="579" y="24"/>
                    <a:pt x="551" y="38"/>
                    <a:pt x="518" y="58"/>
                  </a:cubicBezTo>
                  <a:cubicBezTo>
                    <a:pt x="452" y="99"/>
                    <a:pt x="347" y="157"/>
                    <a:pt x="259" y="266"/>
                  </a:cubicBezTo>
                  <a:cubicBezTo>
                    <a:pt x="215" y="317"/>
                    <a:pt x="171" y="378"/>
                    <a:pt x="126" y="449"/>
                  </a:cubicBezTo>
                  <a:cubicBezTo>
                    <a:pt x="85" y="521"/>
                    <a:pt x="48" y="603"/>
                    <a:pt x="28" y="697"/>
                  </a:cubicBezTo>
                  <a:lnTo>
                    <a:pt x="20" y="735"/>
                  </a:lnTo>
                  <a:cubicBezTo>
                    <a:pt x="17" y="746"/>
                    <a:pt x="14" y="759"/>
                    <a:pt x="14" y="769"/>
                  </a:cubicBezTo>
                  <a:cubicBezTo>
                    <a:pt x="11" y="796"/>
                    <a:pt x="7" y="820"/>
                    <a:pt x="3" y="844"/>
                  </a:cubicBezTo>
                  <a:cubicBezTo>
                    <a:pt x="3" y="898"/>
                    <a:pt x="0" y="950"/>
                    <a:pt x="11" y="1000"/>
                  </a:cubicBezTo>
                  <a:cubicBezTo>
                    <a:pt x="14" y="1055"/>
                    <a:pt x="31" y="1109"/>
                    <a:pt x="44" y="1160"/>
                  </a:cubicBezTo>
                  <a:cubicBezTo>
                    <a:pt x="51" y="1187"/>
                    <a:pt x="65" y="1211"/>
                    <a:pt x="75" y="1235"/>
                  </a:cubicBezTo>
                  <a:cubicBezTo>
                    <a:pt x="85" y="1262"/>
                    <a:pt x="96" y="1286"/>
                    <a:pt x="109" y="1310"/>
                  </a:cubicBezTo>
                  <a:lnTo>
                    <a:pt x="150" y="1378"/>
                  </a:lnTo>
                  <a:cubicBezTo>
                    <a:pt x="157" y="1388"/>
                    <a:pt x="167" y="1402"/>
                    <a:pt x="177" y="1412"/>
                  </a:cubicBezTo>
                  <a:cubicBezTo>
                    <a:pt x="187" y="1426"/>
                    <a:pt x="194" y="1436"/>
                    <a:pt x="207" y="1449"/>
                  </a:cubicBezTo>
                  <a:cubicBezTo>
                    <a:pt x="228" y="1470"/>
                    <a:pt x="248" y="1493"/>
                    <a:pt x="273" y="1514"/>
                  </a:cubicBezTo>
                  <a:cubicBezTo>
                    <a:pt x="296" y="1531"/>
                    <a:pt x="323" y="1548"/>
                    <a:pt x="350" y="1562"/>
                  </a:cubicBezTo>
                  <a:cubicBezTo>
                    <a:pt x="405" y="1592"/>
                    <a:pt x="466" y="1613"/>
                    <a:pt x="531" y="1619"/>
                  </a:cubicBezTo>
                  <a:cubicBezTo>
                    <a:pt x="551" y="1623"/>
                    <a:pt x="573" y="1624"/>
                    <a:pt x="594" y="1624"/>
                  </a:cubicBezTo>
                  <a:cubicBezTo>
                    <a:pt x="639" y="1624"/>
                    <a:pt x="684" y="1617"/>
                    <a:pt x="722" y="1603"/>
                  </a:cubicBezTo>
                  <a:cubicBezTo>
                    <a:pt x="776" y="1586"/>
                    <a:pt x="830" y="1555"/>
                    <a:pt x="874" y="1517"/>
                  </a:cubicBezTo>
                  <a:cubicBezTo>
                    <a:pt x="915" y="1476"/>
                    <a:pt x="953" y="1436"/>
                    <a:pt x="973" y="1388"/>
                  </a:cubicBezTo>
                  <a:cubicBezTo>
                    <a:pt x="1017" y="1297"/>
                    <a:pt x="1021" y="1204"/>
                    <a:pt x="1011" y="1129"/>
                  </a:cubicBezTo>
                  <a:cubicBezTo>
                    <a:pt x="1000" y="1052"/>
                    <a:pt x="970" y="991"/>
                    <a:pt x="932" y="942"/>
                  </a:cubicBezTo>
                  <a:cubicBezTo>
                    <a:pt x="898" y="895"/>
                    <a:pt x="854" y="864"/>
                    <a:pt x="820" y="844"/>
                  </a:cubicBezTo>
                  <a:cubicBezTo>
                    <a:pt x="786" y="823"/>
                    <a:pt x="758" y="817"/>
                    <a:pt x="738" y="810"/>
                  </a:cubicBezTo>
                  <a:cubicBezTo>
                    <a:pt x="718" y="807"/>
                    <a:pt x="708" y="803"/>
                    <a:pt x="708" y="803"/>
                  </a:cubicBezTo>
                  <a:lnTo>
                    <a:pt x="708" y="803"/>
                  </a:lnTo>
                  <a:cubicBezTo>
                    <a:pt x="708" y="803"/>
                    <a:pt x="718" y="807"/>
                    <a:pt x="735" y="820"/>
                  </a:cubicBezTo>
                  <a:cubicBezTo>
                    <a:pt x="749" y="831"/>
                    <a:pt x="769" y="851"/>
                    <a:pt x="789" y="881"/>
                  </a:cubicBezTo>
                  <a:cubicBezTo>
                    <a:pt x="810" y="909"/>
                    <a:pt x="824" y="950"/>
                    <a:pt x="834" y="991"/>
                  </a:cubicBezTo>
                  <a:cubicBezTo>
                    <a:pt x="844" y="1035"/>
                    <a:pt x="840" y="1085"/>
                    <a:pt x="834" y="1133"/>
                  </a:cubicBezTo>
                  <a:cubicBezTo>
                    <a:pt x="830" y="1181"/>
                    <a:pt x="807" y="1231"/>
                    <a:pt x="772" y="1259"/>
                  </a:cubicBezTo>
                  <a:cubicBezTo>
                    <a:pt x="750" y="1281"/>
                    <a:pt x="723" y="1289"/>
                    <a:pt x="693" y="1289"/>
                  </a:cubicBezTo>
                  <a:cubicBezTo>
                    <a:pt x="683" y="1289"/>
                    <a:pt x="672" y="1288"/>
                    <a:pt x="661" y="1286"/>
                  </a:cubicBezTo>
                  <a:cubicBezTo>
                    <a:pt x="640" y="1283"/>
                    <a:pt x="629" y="1276"/>
                    <a:pt x="616" y="1266"/>
                  </a:cubicBezTo>
                  <a:cubicBezTo>
                    <a:pt x="599" y="1256"/>
                    <a:pt x="585" y="1242"/>
                    <a:pt x="572" y="1225"/>
                  </a:cubicBezTo>
                  <a:cubicBezTo>
                    <a:pt x="565" y="1218"/>
                    <a:pt x="562" y="1208"/>
                    <a:pt x="554" y="1201"/>
                  </a:cubicBezTo>
                  <a:cubicBezTo>
                    <a:pt x="548" y="1191"/>
                    <a:pt x="541" y="1184"/>
                    <a:pt x="534" y="1174"/>
                  </a:cubicBezTo>
                  <a:lnTo>
                    <a:pt x="527" y="1160"/>
                  </a:lnTo>
                  <a:cubicBezTo>
                    <a:pt x="524" y="1157"/>
                    <a:pt x="521" y="1154"/>
                    <a:pt x="518" y="1146"/>
                  </a:cubicBezTo>
                  <a:lnTo>
                    <a:pt x="500" y="1106"/>
                  </a:lnTo>
                  <a:cubicBezTo>
                    <a:pt x="490" y="1093"/>
                    <a:pt x="487" y="1079"/>
                    <a:pt x="483" y="1065"/>
                  </a:cubicBezTo>
                  <a:cubicBezTo>
                    <a:pt x="477" y="1052"/>
                    <a:pt x="469" y="1038"/>
                    <a:pt x="466" y="1024"/>
                  </a:cubicBezTo>
                  <a:cubicBezTo>
                    <a:pt x="460" y="997"/>
                    <a:pt x="449" y="970"/>
                    <a:pt x="446" y="939"/>
                  </a:cubicBezTo>
                  <a:cubicBezTo>
                    <a:pt x="439" y="912"/>
                    <a:pt x="439" y="884"/>
                    <a:pt x="436" y="854"/>
                  </a:cubicBezTo>
                  <a:lnTo>
                    <a:pt x="436" y="810"/>
                  </a:lnTo>
                  <a:lnTo>
                    <a:pt x="436" y="790"/>
                  </a:lnTo>
                  <a:lnTo>
                    <a:pt x="436" y="766"/>
                  </a:lnTo>
                  <a:cubicBezTo>
                    <a:pt x="439" y="752"/>
                    <a:pt x="439" y="735"/>
                    <a:pt x="439" y="721"/>
                  </a:cubicBezTo>
                  <a:cubicBezTo>
                    <a:pt x="443" y="705"/>
                    <a:pt x="446" y="691"/>
                    <a:pt x="446" y="674"/>
                  </a:cubicBezTo>
                  <a:cubicBezTo>
                    <a:pt x="446" y="660"/>
                    <a:pt x="449" y="644"/>
                    <a:pt x="452" y="630"/>
                  </a:cubicBezTo>
                  <a:cubicBezTo>
                    <a:pt x="456" y="613"/>
                    <a:pt x="456" y="599"/>
                    <a:pt x="460" y="582"/>
                  </a:cubicBezTo>
                  <a:cubicBezTo>
                    <a:pt x="466" y="551"/>
                    <a:pt x="473" y="521"/>
                    <a:pt x="480" y="493"/>
                  </a:cubicBezTo>
                  <a:cubicBezTo>
                    <a:pt x="490" y="463"/>
                    <a:pt x="497" y="432"/>
                    <a:pt x="507" y="405"/>
                  </a:cubicBezTo>
                  <a:cubicBezTo>
                    <a:pt x="541" y="297"/>
                    <a:pt x="562" y="187"/>
                    <a:pt x="592" y="116"/>
                  </a:cubicBezTo>
                  <a:cubicBezTo>
                    <a:pt x="599" y="79"/>
                    <a:pt x="609" y="52"/>
                    <a:pt x="616" y="31"/>
                  </a:cubicBezTo>
                  <a:cubicBezTo>
                    <a:pt x="623" y="11"/>
                    <a:pt x="62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p:cNvSpPr/>
            <p:nvPr/>
          </p:nvSpPr>
          <p:spPr>
            <a:xfrm>
              <a:off x="765185" y="478704"/>
              <a:ext cx="48861" cy="61680"/>
            </a:xfrm>
            <a:custGeom>
              <a:avLst/>
              <a:gdLst/>
              <a:ahLst/>
              <a:cxnLst/>
              <a:rect l="l" t="t" r="r" b="b"/>
              <a:pathLst>
                <a:path w="1113" h="1405" extrusionOk="0">
                  <a:moveTo>
                    <a:pt x="567" y="0"/>
                  </a:moveTo>
                  <a:cubicBezTo>
                    <a:pt x="470" y="0"/>
                    <a:pt x="369" y="34"/>
                    <a:pt x="286" y="90"/>
                  </a:cubicBezTo>
                  <a:cubicBezTo>
                    <a:pt x="242" y="121"/>
                    <a:pt x="201" y="157"/>
                    <a:pt x="163" y="198"/>
                  </a:cubicBezTo>
                  <a:cubicBezTo>
                    <a:pt x="129" y="239"/>
                    <a:pt x="95" y="284"/>
                    <a:pt x="71" y="331"/>
                  </a:cubicBezTo>
                  <a:cubicBezTo>
                    <a:pt x="47" y="379"/>
                    <a:pt x="27" y="430"/>
                    <a:pt x="17" y="484"/>
                  </a:cubicBezTo>
                  <a:cubicBezTo>
                    <a:pt x="3" y="535"/>
                    <a:pt x="0" y="593"/>
                    <a:pt x="0" y="644"/>
                  </a:cubicBezTo>
                  <a:cubicBezTo>
                    <a:pt x="0" y="749"/>
                    <a:pt x="30" y="848"/>
                    <a:pt x="68" y="933"/>
                  </a:cubicBezTo>
                  <a:cubicBezTo>
                    <a:pt x="150" y="1107"/>
                    <a:pt x="275" y="1223"/>
                    <a:pt x="388" y="1304"/>
                  </a:cubicBezTo>
                  <a:cubicBezTo>
                    <a:pt x="446" y="1345"/>
                    <a:pt x="507" y="1375"/>
                    <a:pt x="564" y="1389"/>
                  </a:cubicBezTo>
                  <a:cubicBezTo>
                    <a:pt x="603" y="1401"/>
                    <a:pt x="641" y="1405"/>
                    <a:pt x="673" y="1405"/>
                  </a:cubicBezTo>
                  <a:cubicBezTo>
                    <a:pt x="689" y="1405"/>
                    <a:pt x="704" y="1404"/>
                    <a:pt x="718" y="1402"/>
                  </a:cubicBezTo>
                  <a:cubicBezTo>
                    <a:pt x="762" y="1393"/>
                    <a:pt x="789" y="1379"/>
                    <a:pt x="806" y="1366"/>
                  </a:cubicBezTo>
                  <a:cubicBezTo>
                    <a:pt x="817" y="1358"/>
                    <a:pt x="823" y="1352"/>
                    <a:pt x="826" y="1348"/>
                  </a:cubicBezTo>
                  <a:cubicBezTo>
                    <a:pt x="830" y="1345"/>
                    <a:pt x="834" y="1345"/>
                    <a:pt x="834" y="1345"/>
                  </a:cubicBezTo>
                  <a:lnTo>
                    <a:pt x="823" y="1345"/>
                  </a:lnTo>
                  <a:cubicBezTo>
                    <a:pt x="820" y="1345"/>
                    <a:pt x="813" y="1348"/>
                    <a:pt x="803" y="1348"/>
                  </a:cubicBezTo>
                  <a:cubicBezTo>
                    <a:pt x="798" y="1349"/>
                    <a:pt x="793" y="1350"/>
                    <a:pt x="787" y="1350"/>
                  </a:cubicBezTo>
                  <a:cubicBezTo>
                    <a:pt x="768" y="1350"/>
                    <a:pt x="745" y="1345"/>
                    <a:pt x="721" y="1335"/>
                  </a:cubicBezTo>
                  <a:cubicBezTo>
                    <a:pt x="691" y="1328"/>
                    <a:pt x="657" y="1308"/>
                    <a:pt x="619" y="1277"/>
                  </a:cubicBezTo>
                  <a:cubicBezTo>
                    <a:pt x="585" y="1246"/>
                    <a:pt x="551" y="1209"/>
                    <a:pt x="514" y="1165"/>
                  </a:cubicBezTo>
                  <a:cubicBezTo>
                    <a:pt x="435" y="1076"/>
                    <a:pt x="364" y="957"/>
                    <a:pt x="327" y="831"/>
                  </a:cubicBezTo>
                  <a:cubicBezTo>
                    <a:pt x="319" y="801"/>
                    <a:pt x="313" y="770"/>
                    <a:pt x="310" y="739"/>
                  </a:cubicBezTo>
                  <a:cubicBezTo>
                    <a:pt x="306" y="705"/>
                    <a:pt x="303" y="675"/>
                    <a:pt x="303" y="644"/>
                  </a:cubicBezTo>
                  <a:cubicBezTo>
                    <a:pt x="303" y="614"/>
                    <a:pt x="306" y="586"/>
                    <a:pt x="316" y="556"/>
                  </a:cubicBezTo>
                  <a:cubicBezTo>
                    <a:pt x="323" y="525"/>
                    <a:pt x="333" y="498"/>
                    <a:pt x="347" y="471"/>
                  </a:cubicBezTo>
                  <a:cubicBezTo>
                    <a:pt x="360" y="440"/>
                    <a:pt x="377" y="416"/>
                    <a:pt x="394" y="389"/>
                  </a:cubicBezTo>
                  <a:cubicBezTo>
                    <a:pt x="412" y="366"/>
                    <a:pt x="432" y="345"/>
                    <a:pt x="456" y="325"/>
                  </a:cubicBezTo>
                  <a:cubicBezTo>
                    <a:pt x="500" y="290"/>
                    <a:pt x="548" y="267"/>
                    <a:pt x="602" y="259"/>
                  </a:cubicBezTo>
                  <a:cubicBezTo>
                    <a:pt x="618" y="257"/>
                    <a:pt x="635" y="256"/>
                    <a:pt x="652" y="256"/>
                  </a:cubicBezTo>
                  <a:cubicBezTo>
                    <a:pt x="691" y="256"/>
                    <a:pt x="731" y="261"/>
                    <a:pt x="768" y="273"/>
                  </a:cubicBezTo>
                  <a:cubicBezTo>
                    <a:pt x="826" y="294"/>
                    <a:pt x="878" y="325"/>
                    <a:pt x="915" y="361"/>
                  </a:cubicBezTo>
                  <a:cubicBezTo>
                    <a:pt x="956" y="402"/>
                    <a:pt x="990" y="443"/>
                    <a:pt x="1017" y="484"/>
                  </a:cubicBezTo>
                  <a:cubicBezTo>
                    <a:pt x="1041" y="525"/>
                    <a:pt x="1061" y="566"/>
                    <a:pt x="1071" y="600"/>
                  </a:cubicBezTo>
                  <a:cubicBezTo>
                    <a:pt x="1085" y="637"/>
                    <a:pt x="1092" y="664"/>
                    <a:pt x="1095" y="685"/>
                  </a:cubicBezTo>
                  <a:cubicBezTo>
                    <a:pt x="1099" y="702"/>
                    <a:pt x="1102" y="716"/>
                    <a:pt x="1102" y="716"/>
                  </a:cubicBezTo>
                  <a:cubicBezTo>
                    <a:pt x="1102" y="716"/>
                    <a:pt x="1102" y="702"/>
                    <a:pt x="1106" y="685"/>
                  </a:cubicBezTo>
                  <a:cubicBezTo>
                    <a:pt x="1106" y="664"/>
                    <a:pt x="1109" y="634"/>
                    <a:pt x="1112" y="597"/>
                  </a:cubicBezTo>
                  <a:cubicBezTo>
                    <a:pt x="1109" y="556"/>
                    <a:pt x="1109" y="508"/>
                    <a:pt x="1099" y="454"/>
                  </a:cubicBezTo>
                  <a:cubicBezTo>
                    <a:pt x="1088" y="399"/>
                    <a:pt x="1071" y="334"/>
                    <a:pt x="1030" y="273"/>
                  </a:cubicBezTo>
                  <a:cubicBezTo>
                    <a:pt x="993" y="212"/>
                    <a:pt x="939" y="148"/>
                    <a:pt x="867" y="96"/>
                  </a:cubicBezTo>
                  <a:cubicBezTo>
                    <a:pt x="830" y="69"/>
                    <a:pt x="789" y="45"/>
                    <a:pt x="745" y="28"/>
                  </a:cubicBezTo>
                  <a:cubicBezTo>
                    <a:pt x="701" y="11"/>
                    <a:pt x="650" y="1"/>
                    <a:pt x="595" y="1"/>
                  </a:cubicBezTo>
                  <a:cubicBezTo>
                    <a:pt x="586" y="1"/>
                    <a:pt x="576"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0"/>
            <p:cNvSpPr/>
            <p:nvPr/>
          </p:nvSpPr>
          <p:spPr>
            <a:xfrm>
              <a:off x="482331" y="502454"/>
              <a:ext cx="51978" cy="111769"/>
            </a:xfrm>
            <a:custGeom>
              <a:avLst/>
              <a:gdLst/>
              <a:ahLst/>
              <a:cxnLst/>
              <a:rect l="l" t="t" r="r" b="b"/>
              <a:pathLst>
                <a:path w="1184" h="2546" extrusionOk="0">
                  <a:moveTo>
                    <a:pt x="1184" y="1"/>
                  </a:moveTo>
                  <a:lnTo>
                    <a:pt x="1184" y="1"/>
                  </a:lnTo>
                  <a:cubicBezTo>
                    <a:pt x="1184" y="1"/>
                    <a:pt x="1174" y="4"/>
                    <a:pt x="1154" y="15"/>
                  </a:cubicBezTo>
                  <a:cubicBezTo>
                    <a:pt x="1133" y="21"/>
                    <a:pt x="1099" y="29"/>
                    <a:pt x="1061" y="45"/>
                  </a:cubicBezTo>
                  <a:cubicBezTo>
                    <a:pt x="1041" y="52"/>
                    <a:pt x="1017" y="59"/>
                    <a:pt x="994" y="69"/>
                  </a:cubicBezTo>
                  <a:cubicBezTo>
                    <a:pt x="970" y="79"/>
                    <a:pt x="945" y="90"/>
                    <a:pt x="919" y="100"/>
                  </a:cubicBezTo>
                  <a:cubicBezTo>
                    <a:pt x="864" y="127"/>
                    <a:pt x="799" y="151"/>
                    <a:pt x="741" y="195"/>
                  </a:cubicBezTo>
                  <a:cubicBezTo>
                    <a:pt x="619" y="277"/>
                    <a:pt x="480" y="385"/>
                    <a:pt x="358" y="532"/>
                  </a:cubicBezTo>
                  <a:cubicBezTo>
                    <a:pt x="300" y="603"/>
                    <a:pt x="245" y="685"/>
                    <a:pt x="198" y="773"/>
                  </a:cubicBezTo>
                  <a:cubicBezTo>
                    <a:pt x="154" y="861"/>
                    <a:pt x="113" y="957"/>
                    <a:pt x="78" y="1052"/>
                  </a:cubicBezTo>
                  <a:cubicBezTo>
                    <a:pt x="52" y="1151"/>
                    <a:pt x="31" y="1249"/>
                    <a:pt x="17" y="1348"/>
                  </a:cubicBezTo>
                  <a:cubicBezTo>
                    <a:pt x="7" y="1447"/>
                    <a:pt x="0" y="1546"/>
                    <a:pt x="7" y="1641"/>
                  </a:cubicBezTo>
                  <a:cubicBezTo>
                    <a:pt x="17" y="1828"/>
                    <a:pt x="72" y="1998"/>
                    <a:pt x="123" y="2137"/>
                  </a:cubicBezTo>
                  <a:cubicBezTo>
                    <a:pt x="174" y="2277"/>
                    <a:pt x="248" y="2376"/>
                    <a:pt x="296" y="2444"/>
                  </a:cubicBezTo>
                  <a:cubicBezTo>
                    <a:pt x="320" y="2478"/>
                    <a:pt x="344" y="2505"/>
                    <a:pt x="358" y="2522"/>
                  </a:cubicBezTo>
                  <a:cubicBezTo>
                    <a:pt x="374" y="2539"/>
                    <a:pt x="381" y="2546"/>
                    <a:pt x="381" y="2546"/>
                  </a:cubicBezTo>
                  <a:cubicBezTo>
                    <a:pt x="381" y="2546"/>
                    <a:pt x="378" y="2535"/>
                    <a:pt x="371" y="2515"/>
                  </a:cubicBezTo>
                  <a:cubicBezTo>
                    <a:pt x="364" y="2491"/>
                    <a:pt x="354" y="2461"/>
                    <a:pt x="347" y="2420"/>
                  </a:cubicBezTo>
                  <a:cubicBezTo>
                    <a:pt x="320" y="2341"/>
                    <a:pt x="303" y="2226"/>
                    <a:pt x="279" y="2093"/>
                  </a:cubicBezTo>
                  <a:cubicBezTo>
                    <a:pt x="259" y="1960"/>
                    <a:pt x="259" y="1800"/>
                    <a:pt x="265" y="1637"/>
                  </a:cubicBezTo>
                  <a:cubicBezTo>
                    <a:pt x="272" y="1555"/>
                    <a:pt x="283" y="1474"/>
                    <a:pt x="296" y="1389"/>
                  </a:cubicBezTo>
                  <a:cubicBezTo>
                    <a:pt x="309" y="1307"/>
                    <a:pt x="330" y="1222"/>
                    <a:pt x="358" y="1141"/>
                  </a:cubicBezTo>
                  <a:cubicBezTo>
                    <a:pt x="385" y="1059"/>
                    <a:pt x="415" y="977"/>
                    <a:pt x="449" y="899"/>
                  </a:cubicBezTo>
                  <a:cubicBezTo>
                    <a:pt x="487" y="825"/>
                    <a:pt x="527" y="750"/>
                    <a:pt x="568" y="678"/>
                  </a:cubicBezTo>
                  <a:cubicBezTo>
                    <a:pt x="653" y="539"/>
                    <a:pt x="741" y="409"/>
                    <a:pt x="837" y="310"/>
                  </a:cubicBezTo>
                  <a:cubicBezTo>
                    <a:pt x="851" y="297"/>
                    <a:pt x="861" y="287"/>
                    <a:pt x="871" y="277"/>
                  </a:cubicBezTo>
                  <a:cubicBezTo>
                    <a:pt x="884" y="263"/>
                    <a:pt x="895" y="249"/>
                    <a:pt x="905" y="239"/>
                  </a:cubicBezTo>
                  <a:cubicBezTo>
                    <a:pt x="925" y="216"/>
                    <a:pt x="950" y="195"/>
                    <a:pt x="966" y="175"/>
                  </a:cubicBezTo>
                  <a:cubicBezTo>
                    <a:pt x="1007" y="137"/>
                    <a:pt x="1044" y="103"/>
                    <a:pt x="1079" y="79"/>
                  </a:cubicBezTo>
                  <a:cubicBezTo>
                    <a:pt x="1109" y="52"/>
                    <a:pt x="1137" y="35"/>
                    <a:pt x="1157" y="21"/>
                  </a:cubicBezTo>
                  <a:cubicBezTo>
                    <a:pt x="1174" y="8"/>
                    <a:pt x="1184"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0"/>
            <p:cNvSpPr/>
            <p:nvPr/>
          </p:nvSpPr>
          <p:spPr>
            <a:xfrm>
              <a:off x="424821" y="374659"/>
              <a:ext cx="109223" cy="101936"/>
            </a:xfrm>
            <a:custGeom>
              <a:avLst/>
              <a:gdLst/>
              <a:ahLst/>
              <a:cxnLst/>
              <a:rect l="l" t="t" r="r" b="b"/>
              <a:pathLst>
                <a:path w="2488" h="2322" extrusionOk="0">
                  <a:moveTo>
                    <a:pt x="293" y="1"/>
                  </a:moveTo>
                  <a:lnTo>
                    <a:pt x="290" y="4"/>
                  </a:lnTo>
                  <a:cubicBezTo>
                    <a:pt x="280" y="7"/>
                    <a:pt x="272" y="7"/>
                    <a:pt x="266" y="10"/>
                  </a:cubicBezTo>
                  <a:cubicBezTo>
                    <a:pt x="259" y="14"/>
                    <a:pt x="249" y="17"/>
                    <a:pt x="242" y="17"/>
                  </a:cubicBezTo>
                  <a:lnTo>
                    <a:pt x="225" y="28"/>
                  </a:lnTo>
                  <a:cubicBezTo>
                    <a:pt x="211" y="31"/>
                    <a:pt x="201" y="37"/>
                    <a:pt x="191" y="48"/>
                  </a:cubicBezTo>
                  <a:cubicBezTo>
                    <a:pt x="178" y="54"/>
                    <a:pt x="167" y="62"/>
                    <a:pt x="157" y="72"/>
                  </a:cubicBezTo>
                  <a:cubicBezTo>
                    <a:pt x="112" y="106"/>
                    <a:pt x="79" y="153"/>
                    <a:pt x="51" y="208"/>
                  </a:cubicBezTo>
                  <a:cubicBezTo>
                    <a:pt x="28" y="262"/>
                    <a:pt x="10" y="323"/>
                    <a:pt x="4" y="388"/>
                  </a:cubicBezTo>
                  <a:cubicBezTo>
                    <a:pt x="1" y="453"/>
                    <a:pt x="7" y="521"/>
                    <a:pt x="28" y="585"/>
                  </a:cubicBezTo>
                  <a:cubicBezTo>
                    <a:pt x="48" y="650"/>
                    <a:pt x="79" y="715"/>
                    <a:pt x="116" y="772"/>
                  </a:cubicBezTo>
                  <a:cubicBezTo>
                    <a:pt x="153" y="833"/>
                    <a:pt x="198" y="891"/>
                    <a:pt x="245" y="943"/>
                  </a:cubicBezTo>
                  <a:cubicBezTo>
                    <a:pt x="252" y="952"/>
                    <a:pt x="263" y="960"/>
                    <a:pt x="269" y="970"/>
                  </a:cubicBezTo>
                  <a:cubicBezTo>
                    <a:pt x="276" y="976"/>
                    <a:pt x="280" y="984"/>
                    <a:pt x="286" y="990"/>
                  </a:cubicBezTo>
                  <a:cubicBezTo>
                    <a:pt x="293" y="993"/>
                    <a:pt x="293" y="997"/>
                    <a:pt x="293" y="997"/>
                  </a:cubicBezTo>
                  <a:lnTo>
                    <a:pt x="290" y="997"/>
                  </a:lnTo>
                  <a:lnTo>
                    <a:pt x="286" y="1001"/>
                  </a:lnTo>
                  <a:lnTo>
                    <a:pt x="276" y="1007"/>
                  </a:lnTo>
                  <a:cubicBezTo>
                    <a:pt x="266" y="1014"/>
                    <a:pt x="259" y="1021"/>
                    <a:pt x="252" y="1024"/>
                  </a:cubicBezTo>
                  <a:cubicBezTo>
                    <a:pt x="228" y="1051"/>
                    <a:pt x="208" y="1086"/>
                    <a:pt x="198" y="1119"/>
                  </a:cubicBezTo>
                  <a:cubicBezTo>
                    <a:pt x="184" y="1153"/>
                    <a:pt x="181" y="1191"/>
                    <a:pt x="184" y="1228"/>
                  </a:cubicBezTo>
                  <a:cubicBezTo>
                    <a:pt x="188" y="1262"/>
                    <a:pt x="198" y="1296"/>
                    <a:pt x="214" y="1327"/>
                  </a:cubicBezTo>
                  <a:cubicBezTo>
                    <a:pt x="242" y="1392"/>
                    <a:pt x="283" y="1446"/>
                    <a:pt x="330" y="1494"/>
                  </a:cubicBezTo>
                  <a:cubicBezTo>
                    <a:pt x="374" y="1541"/>
                    <a:pt x="429" y="1582"/>
                    <a:pt x="484" y="1619"/>
                  </a:cubicBezTo>
                  <a:cubicBezTo>
                    <a:pt x="528" y="1646"/>
                    <a:pt x="572" y="1674"/>
                    <a:pt x="619" y="1695"/>
                  </a:cubicBezTo>
                  <a:cubicBezTo>
                    <a:pt x="668" y="1715"/>
                    <a:pt x="715" y="1731"/>
                    <a:pt x="766" y="1742"/>
                  </a:cubicBezTo>
                  <a:cubicBezTo>
                    <a:pt x="814" y="1756"/>
                    <a:pt x="864" y="1762"/>
                    <a:pt x="916" y="1766"/>
                  </a:cubicBezTo>
                  <a:cubicBezTo>
                    <a:pt x="926" y="1769"/>
                    <a:pt x="939" y="1769"/>
                    <a:pt x="953" y="1769"/>
                  </a:cubicBezTo>
                  <a:lnTo>
                    <a:pt x="987" y="1769"/>
                  </a:lnTo>
                  <a:lnTo>
                    <a:pt x="984" y="1772"/>
                  </a:lnTo>
                  <a:lnTo>
                    <a:pt x="984" y="1776"/>
                  </a:lnTo>
                  <a:lnTo>
                    <a:pt x="984" y="1780"/>
                  </a:lnTo>
                  <a:lnTo>
                    <a:pt x="977" y="1800"/>
                  </a:lnTo>
                  <a:cubicBezTo>
                    <a:pt x="970" y="1830"/>
                    <a:pt x="970" y="1858"/>
                    <a:pt x="974" y="1888"/>
                  </a:cubicBezTo>
                  <a:cubicBezTo>
                    <a:pt x="977" y="1915"/>
                    <a:pt x="980" y="1943"/>
                    <a:pt x="990" y="1966"/>
                  </a:cubicBezTo>
                  <a:cubicBezTo>
                    <a:pt x="1001" y="1993"/>
                    <a:pt x="1010" y="2017"/>
                    <a:pt x="1024" y="2042"/>
                  </a:cubicBezTo>
                  <a:cubicBezTo>
                    <a:pt x="1065" y="2109"/>
                    <a:pt x="1126" y="2157"/>
                    <a:pt x="1188" y="2191"/>
                  </a:cubicBezTo>
                  <a:cubicBezTo>
                    <a:pt x="1252" y="2225"/>
                    <a:pt x="1317" y="2246"/>
                    <a:pt x="1382" y="2266"/>
                  </a:cubicBezTo>
                  <a:cubicBezTo>
                    <a:pt x="1508" y="2296"/>
                    <a:pt x="1633" y="2317"/>
                    <a:pt x="1745" y="2320"/>
                  </a:cubicBezTo>
                  <a:cubicBezTo>
                    <a:pt x="1771" y="2321"/>
                    <a:pt x="1796" y="2322"/>
                    <a:pt x="1820" y="2322"/>
                  </a:cubicBezTo>
                  <a:cubicBezTo>
                    <a:pt x="2018" y="2322"/>
                    <a:pt x="2181" y="2286"/>
                    <a:pt x="2293" y="2252"/>
                  </a:cubicBezTo>
                  <a:cubicBezTo>
                    <a:pt x="2358" y="2235"/>
                    <a:pt x="2406" y="2215"/>
                    <a:pt x="2439" y="2201"/>
                  </a:cubicBezTo>
                  <a:cubicBezTo>
                    <a:pt x="2470" y="2191"/>
                    <a:pt x="2487" y="2184"/>
                    <a:pt x="2487" y="2184"/>
                  </a:cubicBezTo>
                  <a:lnTo>
                    <a:pt x="2487" y="2184"/>
                  </a:lnTo>
                  <a:cubicBezTo>
                    <a:pt x="2487" y="2184"/>
                    <a:pt x="2470" y="2188"/>
                    <a:pt x="2436" y="2201"/>
                  </a:cubicBezTo>
                  <a:cubicBezTo>
                    <a:pt x="2402" y="2211"/>
                    <a:pt x="2354" y="2225"/>
                    <a:pt x="2290" y="2238"/>
                  </a:cubicBezTo>
                  <a:cubicBezTo>
                    <a:pt x="2191" y="2262"/>
                    <a:pt x="2057" y="2282"/>
                    <a:pt x="1899" y="2282"/>
                  </a:cubicBezTo>
                  <a:cubicBezTo>
                    <a:pt x="1851" y="2282"/>
                    <a:pt x="1801" y="2280"/>
                    <a:pt x="1749" y="2276"/>
                  </a:cubicBezTo>
                  <a:cubicBezTo>
                    <a:pt x="1637" y="2266"/>
                    <a:pt x="1517" y="2246"/>
                    <a:pt x="1395" y="2211"/>
                  </a:cubicBezTo>
                  <a:cubicBezTo>
                    <a:pt x="1334" y="2191"/>
                    <a:pt x="1273" y="2171"/>
                    <a:pt x="1219" y="2140"/>
                  </a:cubicBezTo>
                  <a:cubicBezTo>
                    <a:pt x="1161" y="2106"/>
                    <a:pt x="1109" y="2065"/>
                    <a:pt x="1076" y="2011"/>
                  </a:cubicBezTo>
                  <a:cubicBezTo>
                    <a:pt x="1055" y="1973"/>
                    <a:pt x="1038" y="1929"/>
                    <a:pt x="1038" y="1882"/>
                  </a:cubicBezTo>
                  <a:cubicBezTo>
                    <a:pt x="1038" y="1861"/>
                    <a:pt x="1038" y="1837"/>
                    <a:pt x="1045" y="1817"/>
                  </a:cubicBezTo>
                  <a:lnTo>
                    <a:pt x="1051" y="1800"/>
                  </a:lnTo>
                  <a:lnTo>
                    <a:pt x="1055" y="1797"/>
                  </a:lnTo>
                  <a:lnTo>
                    <a:pt x="1059" y="1786"/>
                  </a:lnTo>
                  <a:lnTo>
                    <a:pt x="1068" y="1769"/>
                  </a:lnTo>
                  <a:lnTo>
                    <a:pt x="1072" y="1762"/>
                  </a:lnTo>
                  <a:lnTo>
                    <a:pt x="1079" y="1752"/>
                  </a:lnTo>
                  <a:lnTo>
                    <a:pt x="1096" y="1731"/>
                  </a:lnTo>
                  <a:cubicBezTo>
                    <a:pt x="1106" y="1718"/>
                    <a:pt x="1117" y="1704"/>
                    <a:pt x="1126" y="1691"/>
                  </a:cubicBezTo>
                  <a:lnTo>
                    <a:pt x="957" y="1691"/>
                  </a:lnTo>
                  <a:cubicBezTo>
                    <a:pt x="943" y="1691"/>
                    <a:pt x="933" y="1691"/>
                    <a:pt x="922" y="1687"/>
                  </a:cubicBezTo>
                  <a:cubicBezTo>
                    <a:pt x="875" y="1684"/>
                    <a:pt x="831" y="1677"/>
                    <a:pt x="786" y="1664"/>
                  </a:cubicBezTo>
                  <a:cubicBezTo>
                    <a:pt x="739" y="1654"/>
                    <a:pt x="695" y="1640"/>
                    <a:pt x="650" y="1619"/>
                  </a:cubicBezTo>
                  <a:cubicBezTo>
                    <a:pt x="610" y="1602"/>
                    <a:pt x="566" y="1579"/>
                    <a:pt x="528" y="1552"/>
                  </a:cubicBezTo>
                  <a:cubicBezTo>
                    <a:pt x="477" y="1521"/>
                    <a:pt x="429" y="1480"/>
                    <a:pt x="385" y="1439"/>
                  </a:cubicBezTo>
                  <a:cubicBezTo>
                    <a:pt x="344" y="1395"/>
                    <a:pt x="307" y="1348"/>
                    <a:pt x="283" y="1296"/>
                  </a:cubicBezTo>
                  <a:cubicBezTo>
                    <a:pt x="272" y="1273"/>
                    <a:pt x="266" y="1246"/>
                    <a:pt x="263" y="1218"/>
                  </a:cubicBezTo>
                  <a:cubicBezTo>
                    <a:pt x="259" y="1194"/>
                    <a:pt x="263" y="1170"/>
                    <a:pt x="272" y="1147"/>
                  </a:cubicBezTo>
                  <a:cubicBezTo>
                    <a:pt x="280" y="1123"/>
                    <a:pt x="296" y="1103"/>
                    <a:pt x="310" y="1086"/>
                  </a:cubicBezTo>
                  <a:cubicBezTo>
                    <a:pt x="317" y="1082"/>
                    <a:pt x="321" y="1078"/>
                    <a:pt x="324" y="1075"/>
                  </a:cubicBezTo>
                  <a:cubicBezTo>
                    <a:pt x="327" y="1072"/>
                    <a:pt x="327" y="1072"/>
                    <a:pt x="334" y="1068"/>
                  </a:cubicBezTo>
                  <a:lnTo>
                    <a:pt x="351" y="1062"/>
                  </a:lnTo>
                  <a:cubicBezTo>
                    <a:pt x="357" y="1058"/>
                    <a:pt x="368" y="1058"/>
                    <a:pt x="374" y="1055"/>
                  </a:cubicBezTo>
                  <a:lnTo>
                    <a:pt x="402" y="1048"/>
                  </a:lnTo>
                  <a:lnTo>
                    <a:pt x="456" y="1037"/>
                  </a:lnTo>
                  <a:cubicBezTo>
                    <a:pt x="419" y="1007"/>
                    <a:pt x="388" y="973"/>
                    <a:pt x="354" y="946"/>
                  </a:cubicBezTo>
                  <a:lnTo>
                    <a:pt x="324" y="915"/>
                  </a:lnTo>
                  <a:lnTo>
                    <a:pt x="303" y="891"/>
                  </a:lnTo>
                  <a:cubicBezTo>
                    <a:pt x="205" y="792"/>
                    <a:pt x="126" y="684"/>
                    <a:pt x="85" y="565"/>
                  </a:cubicBezTo>
                  <a:cubicBezTo>
                    <a:pt x="45" y="450"/>
                    <a:pt x="59" y="327"/>
                    <a:pt x="99" y="228"/>
                  </a:cubicBezTo>
                  <a:cubicBezTo>
                    <a:pt x="123" y="180"/>
                    <a:pt x="153" y="139"/>
                    <a:pt x="188" y="106"/>
                  </a:cubicBezTo>
                  <a:cubicBezTo>
                    <a:pt x="198" y="99"/>
                    <a:pt x="205" y="92"/>
                    <a:pt x="214" y="85"/>
                  </a:cubicBezTo>
                  <a:cubicBezTo>
                    <a:pt x="225" y="78"/>
                    <a:pt x="235" y="72"/>
                    <a:pt x="245" y="65"/>
                  </a:cubicBezTo>
                  <a:lnTo>
                    <a:pt x="259" y="58"/>
                  </a:lnTo>
                  <a:cubicBezTo>
                    <a:pt x="266" y="54"/>
                    <a:pt x="266" y="54"/>
                    <a:pt x="269" y="51"/>
                  </a:cubicBezTo>
                  <a:lnTo>
                    <a:pt x="280" y="48"/>
                  </a:lnTo>
                  <a:lnTo>
                    <a:pt x="286" y="48"/>
                  </a:lnTo>
                  <a:lnTo>
                    <a:pt x="290" y="51"/>
                  </a:lnTo>
                  <a:cubicBezTo>
                    <a:pt x="296" y="58"/>
                    <a:pt x="317" y="78"/>
                    <a:pt x="330" y="95"/>
                  </a:cubicBezTo>
                  <a:cubicBezTo>
                    <a:pt x="344" y="109"/>
                    <a:pt x="357" y="126"/>
                    <a:pt x="368" y="139"/>
                  </a:cubicBezTo>
                  <a:cubicBezTo>
                    <a:pt x="395" y="170"/>
                    <a:pt x="415" y="201"/>
                    <a:pt x="432" y="228"/>
                  </a:cubicBezTo>
                  <a:cubicBezTo>
                    <a:pt x="470" y="282"/>
                    <a:pt x="494" y="330"/>
                    <a:pt x="511" y="361"/>
                  </a:cubicBezTo>
                  <a:cubicBezTo>
                    <a:pt x="525" y="392"/>
                    <a:pt x="531" y="412"/>
                    <a:pt x="531" y="412"/>
                  </a:cubicBezTo>
                  <a:cubicBezTo>
                    <a:pt x="531" y="412"/>
                    <a:pt x="528" y="392"/>
                    <a:pt x="514" y="357"/>
                  </a:cubicBezTo>
                  <a:cubicBezTo>
                    <a:pt x="500" y="327"/>
                    <a:pt x="480" y="279"/>
                    <a:pt x="450" y="218"/>
                  </a:cubicBezTo>
                  <a:cubicBezTo>
                    <a:pt x="432" y="191"/>
                    <a:pt x="412" y="156"/>
                    <a:pt x="392" y="126"/>
                  </a:cubicBezTo>
                  <a:cubicBezTo>
                    <a:pt x="378" y="109"/>
                    <a:pt x="368" y="92"/>
                    <a:pt x="354" y="75"/>
                  </a:cubicBezTo>
                  <a:cubicBezTo>
                    <a:pt x="341" y="54"/>
                    <a:pt x="330" y="41"/>
                    <a:pt x="307" y="14"/>
                  </a:cubicBezTo>
                  <a:lnTo>
                    <a:pt x="296" y="7"/>
                  </a:lnTo>
                  <a:cubicBezTo>
                    <a:pt x="296" y="4"/>
                    <a:pt x="296" y="4"/>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0"/>
            <p:cNvSpPr/>
            <p:nvPr/>
          </p:nvSpPr>
          <p:spPr>
            <a:xfrm>
              <a:off x="627468" y="318510"/>
              <a:ext cx="91005" cy="102463"/>
            </a:xfrm>
            <a:custGeom>
              <a:avLst/>
              <a:gdLst/>
              <a:ahLst/>
              <a:cxnLst/>
              <a:rect l="l" t="t" r="r" b="b"/>
              <a:pathLst>
                <a:path w="2073" h="2334" extrusionOk="0">
                  <a:moveTo>
                    <a:pt x="864" y="0"/>
                  </a:moveTo>
                  <a:cubicBezTo>
                    <a:pt x="836" y="0"/>
                    <a:pt x="809" y="3"/>
                    <a:pt x="783" y="7"/>
                  </a:cubicBezTo>
                  <a:cubicBezTo>
                    <a:pt x="718" y="21"/>
                    <a:pt x="657" y="44"/>
                    <a:pt x="603" y="68"/>
                  </a:cubicBezTo>
                  <a:cubicBezTo>
                    <a:pt x="374" y="164"/>
                    <a:pt x="225" y="306"/>
                    <a:pt x="129" y="412"/>
                  </a:cubicBezTo>
                  <a:cubicBezTo>
                    <a:pt x="85" y="463"/>
                    <a:pt x="52" y="507"/>
                    <a:pt x="32" y="537"/>
                  </a:cubicBezTo>
                  <a:cubicBezTo>
                    <a:pt x="11" y="572"/>
                    <a:pt x="1" y="586"/>
                    <a:pt x="1" y="586"/>
                  </a:cubicBezTo>
                  <a:cubicBezTo>
                    <a:pt x="1" y="586"/>
                    <a:pt x="11" y="572"/>
                    <a:pt x="35" y="541"/>
                  </a:cubicBezTo>
                  <a:cubicBezTo>
                    <a:pt x="58" y="511"/>
                    <a:pt x="93" y="470"/>
                    <a:pt x="143" y="418"/>
                  </a:cubicBezTo>
                  <a:cubicBezTo>
                    <a:pt x="239" y="324"/>
                    <a:pt x="399" y="198"/>
                    <a:pt x="619" y="116"/>
                  </a:cubicBezTo>
                  <a:cubicBezTo>
                    <a:pt x="674" y="96"/>
                    <a:pt x="735" y="75"/>
                    <a:pt x="793" y="68"/>
                  </a:cubicBezTo>
                  <a:cubicBezTo>
                    <a:pt x="810" y="66"/>
                    <a:pt x="828" y="65"/>
                    <a:pt x="845" y="65"/>
                  </a:cubicBezTo>
                  <a:cubicBezTo>
                    <a:pt x="889" y="65"/>
                    <a:pt x="932" y="72"/>
                    <a:pt x="966" y="92"/>
                  </a:cubicBezTo>
                  <a:cubicBezTo>
                    <a:pt x="1018" y="123"/>
                    <a:pt x="1059" y="173"/>
                    <a:pt x="1052" y="228"/>
                  </a:cubicBezTo>
                  <a:cubicBezTo>
                    <a:pt x="1045" y="286"/>
                    <a:pt x="1001" y="341"/>
                    <a:pt x="957" y="402"/>
                  </a:cubicBezTo>
                  <a:cubicBezTo>
                    <a:pt x="950" y="408"/>
                    <a:pt x="943" y="415"/>
                    <a:pt x="939" y="426"/>
                  </a:cubicBezTo>
                  <a:lnTo>
                    <a:pt x="933" y="432"/>
                  </a:lnTo>
                  <a:lnTo>
                    <a:pt x="933" y="435"/>
                  </a:lnTo>
                  <a:lnTo>
                    <a:pt x="930" y="439"/>
                  </a:lnTo>
                  <a:lnTo>
                    <a:pt x="916" y="463"/>
                  </a:lnTo>
                  <a:cubicBezTo>
                    <a:pt x="909" y="476"/>
                    <a:pt x="902" y="493"/>
                    <a:pt x="895" y="507"/>
                  </a:cubicBezTo>
                  <a:lnTo>
                    <a:pt x="881" y="555"/>
                  </a:lnTo>
                  <a:cubicBezTo>
                    <a:pt x="879" y="567"/>
                    <a:pt x="865" y="587"/>
                    <a:pt x="881" y="587"/>
                  </a:cubicBezTo>
                  <a:cubicBezTo>
                    <a:pt x="883" y="587"/>
                    <a:pt x="885" y="586"/>
                    <a:pt x="889" y="586"/>
                  </a:cubicBezTo>
                  <a:lnTo>
                    <a:pt x="936" y="582"/>
                  </a:lnTo>
                  <a:lnTo>
                    <a:pt x="987" y="582"/>
                  </a:lnTo>
                  <a:cubicBezTo>
                    <a:pt x="994" y="578"/>
                    <a:pt x="1004" y="578"/>
                    <a:pt x="1014" y="578"/>
                  </a:cubicBezTo>
                  <a:lnTo>
                    <a:pt x="1028" y="578"/>
                  </a:lnTo>
                  <a:cubicBezTo>
                    <a:pt x="1052" y="576"/>
                    <a:pt x="1077" y="575"/>
                    <a:pt x="1102" y="575"/>
                  </a:cubicBezTo>
                  <a:cubicBezTo>
                    <a:pt x="1152" y="575"/>
                    <a:pt x="1202" y="580"/>
                    <a:pt x="1252" y="589"/>
                  </a:cubicBezTo>
                  <a:cubicBezTo>
                    <a:pt x="1399" y="613"/>
                    <a:pt x="1548" y="667"/>
                    <a:pt x="1674" y="749"/>
                  </a:cubicBezTo>
                  <a:cubicBezTo>
                    <a:pt x="1739" y="790"/>
                    <a:pt x="1800" y="837"/>
                    <a:pt x="1851" y="892"/>
                  </a:cubicBezTo>
                  <a:cubicBezTo>
                    <a:pt x="1905" y="946"/>
                    <a:pt x="1957" y="1004"/>
                    <a:pt x="1970" y="1062"/>
                  </a:cubicBezTo>
                  <a:cubicBezTo>
                    <a:pt x="1974" y="1092"/>
                    <a:pt x="1970" y="1123"/>
                    <a:pt x="1960" y="1150"/>
                  </a:cubicBezTo>
                  <a:cubicBezTo>
                    <a:pt x="1950" y="1173"/>
                    <a:pt x="1930" y="1198"/>
                    <a:pt x="1902" y="1218"/>
                  </a:cubicBezTo>
                  <a:cubicBezTo>
                    <a:pt x="1875" y="1239"/>
                    <a:pt x="1844" y="1255"/>
                    <a:pt x="1814" y="1269"/>
                  </a:cubicBezTo>
                  <a:cubicBezTo>
                    <a:pt x="1797" y="1275"/>
                    <a:pt x="1779" y="1280"/>
                    <a:pt x="1762" y="1286"/>
                  </a:cubicBezTo>
                  <a:lnTo>
                    <a:pt x="1739" y="1293"/>
                  </a:lnTo>
                  <a:cubicBezTo>
                    <a:pt x="1718" y="1296"/>
                    <a:pt x="1701" y="1300"/>
                    <a:pt x="1685" y="1303"/>
                  </a:cubicBezTo>
                  <a:cubicBezTo>
                    <a:pt x="1660" y="1310"/>
                    <a:pt x="1633" y="1310"/>
                    <a:pt x="1610" y="1313"/>
                  </a:cubicBezTo>
                  <a:cubicBezTo>
                    <a:pt x="1586" y="1316"/>
                    <a:pt x="1562" y="1320"/>
                    <a:pt x="1545" y="1324"/>
                  </a:cubicBezTo>
                  <a:cubicBezTo>
                    <a:pt x="1596" y="1364"/>
                    <a:pt x="1647" y="1405"/>
                    <a:pt x="1695" y="1446"/>
                  </a:cubicBezTo>
                  <a:cubicBezTo>
                    <a:pt x="1708" y="1456"/>
                    <a:pt x="1721" y="1470"/>
                    <a:pt x="1735" y="1480"/>
                  </a:cubicBezTo>
                  <a:cubicBezTo>
                    <a:pt x="1746" y="1490"/>
                    <a:pt x="1759" y="1504"/>
                    <a:pt x="1770" y="1514"/>
                  </a:cubicBezTo>
                  <a:cubicBezTo>
                    <a:pt x="1817" y="1558"/>
                    <a:pt x="1858" y="1602"/>
                    <a:pt x="1892" y="1653"/>
                  </a:cubicBezTo>
                  <a:cubicBezTo>
                    <a:pt x="1930" y="1701"/>
                    <a:pt x="1957" y="1752"/>
                    <a:pt x="1974" y="1803"/>
                  </a:cubicBezTo>
                  <a:cubicBezTo>
                    <a:pt x="1994" y="1854"/>
                    <a:pt x="2004" y="1908"/>
                    <a:pt x="2004" y="1960"/>
                  </a:cubicBezTo>
                  <a:cubicBezTo>
                    <a:pt x="2007" y="2071"/>
                    <a:pt x="1966" y="2178"/>
                    <a:pt x="1899" y="2239"/>
                  </a:cubicBezTo>
                  <a:cubicBezTo>
                    <a:pt x="1840" y="2292"/>
                    <a:pt x="1765" y="2311"/>
                    <a:pt x="1705" y="2311"/>
                  </a:cubicBezTo>
                  <a:cubicBezTo>
                    <a:pt x="1695" y="2311"/>
                    <a:pt x="1686" y="2311"/>
                    <a:pt x="1677" y="2310"/>
                  </a:cubicBezTo>
                  <a:cubicBezTo>
                    <a:pt x="1644" y="2310"/>
                    <a:pt x="1613" y="2300"/>
                    <a:pt x="1589" y="2289"/>
                  </a:cubicBezTo>
                  <a:cubicBezTo>
                    <a:pt x="1566" y="2280"/>
                    <a:pt x="1545" y="2266"/>
                    <a:pt x="1531" y="2255"/>
                  </a:cubicBezTo>
                  <a:cubicBezTo>
                    <a:pt x="1525" y="2249"/>
                    <a:pt x="1517" y="2242"/>
                    <a:pt x="1514" y="2239"/>
                  </a:cubicBezTo>
                  <a:cubicBezTo>
                    <a:pt x="1511" y="2231"/>
                    <a:pt x="1508" y="2228"/>
                    <a:pt x="1504" y="2225"/>
                  </a:cubicBezTo>
                  <a:cubicBezTo>
                    <a:pt x="1497" y="2214"/>
                    <a:pt x="1494" y="2211"/>
                    <a:pt x="1494" y="2211"/>
                  </a:cubicBezTo>
                  <a:lnTo>
                    <a:pt x="1494" y="2211"/>
                  </a:lnTo>
                  <a:cubicBezTo>
                    <a:pt x="1494" y="2211"/>
                    <a:pt x="1497" y="2218"/>
                    <a:pt x="1501" y="2225"/>
                  </a:cubicBezTo>
                  <a:cubicBezTo>
                    <a:pt x="1504" y="2228"/>
                    <a:pt x="1508" y="2235"/>
                    <a:pt x="1511" y="2239"/>
                  </a:cubicBezTo>
                  <a:cubicBezTo>
                    <a:pt x="1517" y="2245"/>
                    <a:pt x="1521" y="2252"/>
                    <a:pt x="1528" y="2259"/>
                  </a:cubicBezTo>
                  <a:cubicBezTo>
                    <a:pt x="1542" y="2272"/>
                    <a:pt x="1558" y="2286"/>
                    <a:pt x="1586" y="2300"/>
                  </a:cubicBezTo>
                  <a:cubicBezTo>
                    <a:pt x="1610" y="2313"/>
                    <a:pt x="1640" y="2324"/>
                    <a:pt x="1674" y="2330"/>
                  </a:cubicBezTo>
                  <a:cubicBezTo>
                    <a:pt x="1690" y="2333"/>
                    <a:pt x="1706" y="2334"/>
                    <a:pt x="1723" y="2334"/>
                  </a:cubicBezTo>
                  <a:cubicBezTo>
                    <a:pt x="1786" y="2334"/>
                    <a:pt x="1858" y="2316"/>
                    <a:pt x="1922" y="2266"/>
                  </a:cubicBezTo>
                  <a:cubicBezTo>
                    <a:pt x="2007" y="2201"/>
                    <a:pt x="2059" y="2085"/>
                    <a:pt x="2059" y="1960"/>
                  </a:cubicBezTo>
                  <a:cubicBezTo>
                    <a:pt x="2062" y="1902"/>
                    <a:pt x="2052" y="1844"/>
                    <a:pt x="2035" y="1782"/>
                  </a:cubicBezTo>
                  <a:cubicBezTo>
                    <a:pt x="2015" y="1725"/>
                    <a:pt x="1987" y="1667"/>
                    <a:pt x="1950" y="1613"/>
                  </a:cubicBezTo>
                  <a:cubicBezTo>
                    <a:pt x="1916" y="1558"/>
                    <a:pt x="1872" y="1507"/>
                    <a:pt x="1824" y="1459"/>
                  </a:cubicBezTo>
                  <a:cubicBezTo>
                    <a:pt x="1814" y="1446"/>
                    <a:pt x="1800" y="1432"/>
                    <a:pt x="1790" y="1422"/>
                  </a:cubicBezTo>
                  <a:cubicBezTo>
                    <a:pt x="1776" y="1412"/>
                    <a:pt x="1766" y="1402"/>
                    <a:pt x="1753" y="1388"/>
                  </a:cubicBezTo>
                  <a:cubicBezTo>
                    <a:pt x="1749" y="1385"/>
                    <a:pt x="1746" y="1382"/>
                    <a:pt x="1746" y="1378"/>
                  </a:cubicBezTo>
                  <a:lnTo>
                    <a:pt x="1759" y="1378"/>
                  </a:lnTo>
                  <a:lnTo>
                    <a:pt x="1787" y="1371"/>
                  </a:lnTo>
                  <a:cubicBezTo>
                    <a:pt x="1807" y="1364"/>
                    <a:pt x="1828" y="1361"/>
                    <a:pt x="1844" y="1351"/>
                  </a:cubicBezTo>
                  <a:cubicBezTo>
                    <a:pt x="1885" y="1337"/>
                    <a:pt x="1922" y="1320"/>
                    <a:pt x="1957" y="1293"/>
                  </a:cubicBezTo>
                  <a:cubicBezTo>
                    <a:pt x="1994" y="1266"/>
                    <a:pt x="2024" y="1231"/>
                    <a:pt x="2045" y="1187"/>
                  </a:cubicBezTo>
                  <a:cubicBezTo>
                    <a:pt x="2065" y="1143"/>
                    <a:pt x="2073" y="1092"/>
                    <a:pt x="2062" y="1044"/>
                  </a:cubicBezTo>
                  <a:cubicBezTo>
                    <a:pt x="2052" y="997"/>
                    <a:pt x="2028" y="956"/>
                    <a:pt x="2004" y="919"/>
                  </a:cubicBezTo>
                  <a:cubicBezTo>
                    <a:pt x="1980" y="881"/>
                    <a:pt x="1950" y="854"/>
                    <a:pt x="1922" y="823"/>
                  </a:cubicBezTo>
                  <a:cubicBezTo>
                    <a:pt x="1861" y="765"/>
                    <a:pt x="1797" y="711"/>
                    <a:pt x="1729" y="667"/>
                  </a:cubicBezTo>
                  <a:cubicBezTo>
                    <a:pt x="1586" y="575"/>
                    <a:pt x="1426" y="520"/>
                    <a:pt x="1266" y="497"/>
                  </a:cubicBezTo>
                  <a:cubicBezTo>
                    <a:pt x="1212" y="488"/>
                    <a:pt x="1157" y="485"/>
                    <a:pt x="1103" y="485"/>
                  </a:cubicBezTo>
                  <a:cubicBezTo>
                    <a:pt x="1075" y="485"/>
                    <a:pt x="1048" y="486"/>
                    <a:pt x="1021" y="487"/>
                  </a:cubicBezTo>
                  <a:lnTo>
                    <a:pt x="1007" y="490"/>
                  </a:lnTo>
                  <a:lnTo>
                    <a:pt x="1001" y="490"/>
                  </a:lnTo>
                  <a:cubicBezTo>
                    <a:pt x="1001" y="487"/>
                    <a:pt x="1001" y="487"/>
                    <a:pt x="1004" y="484"/>
                  </a:cubicBezTo>
                  <a:lnTo>
                    <a:pt x="1004" y="479"/>
                  </a:lnTo>
                  <a:lnTo>
                    <a:pt x="1007" y="476"/>
                  </a:lnTo>
                  <a:lnTo>
                    <a:pt x="1011" y="473"/>
                  </a:lnTo>
                  <a:cubicBezTo>
                    <a:pt x="1014" y="463"/>
                    <a:pt x="1021" y="456"/>
                    <a:pt x="1024" y="449"/>
                  </a:cubicBezTo>
                  <a:cubicBezTo>
                    <a:pt x="1045" y="418"/>
                    <a:pt x="1068" y="388"/>
                    <a:pt x="1089" y="354"/>
                  </a:cubicBezTo>
                  <a:cubicBezTo>
                    <a:pt x="1109" y="320"/>
                    <a:pt x="1126" y="279"/>
                    <a:pt x="1130" y="235"/>
                  </a:cubicBezTo>
                  <a:cubicBezTo>
                    <a:pt x="1130" y="190"/>
                    <a:pt x="1117" y="143"/>
                    <a:pt x="1093" y="109"/>
                  </a:cubicBezTo>
                  <a:cubicBezTo>
                    <a:pt x="1068" y="75"/>
                    <a:pt x="1035" y="51"/>
                    <a:pt x="1001" y="30"/>
                  </a:cubicBezTo>
                  <a:cubicBezTo>
                    <a:pt x="957" y="8"/>
                    <a:pt x="910"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0"/>
            <p:cNvSpPr/>
            <p:nvPr/>
          </p:nvSpPr>
          <p:spPr>
            <a:xfrm>
              <a:off x="824583" y="533536"/>
              <a:ext cx="69933" cy="117257"/>
            </a:xfrm>
            <a:custGeom>
              <a:avLst/>
              <a:gdLst/>
              <a:ahLst/>
              <a:cxnLst/>
              <a:rect l="l" t="t" r="r" b="b"/>
              <a:pathLst>
                <a:path w="1593" h="2671" extrusionOk="0">
                  <a:moveTo>
                    <a:pt x="1528" y="2362"/>
                  </a:moveTo>
                  <a:cubicBezTo>
                    <a:pt x="1527" y="2362"/>
                    <a:pt x="1529" y="2363"/>
                    <a:pt x="1532" y="2366"/>
                  </a:cubicBezTo>
                  <a:lnTo>
                    <a:pt x="1532" y="2366"/>
                  </a:lnTo>
                  <a:cubicBezTo>
                    <a:pt x="1530" y="2363"/>
                    <a:pt x="1528" y="2362"/>
                    <a:pt x="1528" y="2362"/>
                  </a:cubicBezTo>
                  <a:close/>
                  <a:moveTo>
                    <a:pt x="1532" y="2366"/>
                  </a:moveTo>
                  <a:cubicBezTo>
                    <a:pt x="1534" y="2367"/>
                    <a:pt x="1536" y="2369"/>
                    <a:pt x="1538" y="2372"/>
                  </a:cubicBezTo>
                  <a:cubicBezTo>
                    <a:pt x="1538" y="2372"/>
                    <a:pt x="1539" y="2372"/>
                    <a:pt x="1539" y="2372"/>
                  </a:cubicBezTo>
                  <a:lnTo>
                    <a:pt x="1539" y="2372"/>
                  </a:lnTo>
                  <a:cubicBezTo>
                    <a:pt x="1536" y="2369"/>
                    <a:pt x="1534" y="2367"/>
                    <a:pt x="1532" y="2366"/>
                  </a:cubicBezTo>
                  <a:close/>
                  <a:moveTo>
                    <a:pt x="739" y="1"/>
                  </a:moveTo>
                  <a:cubicBezTo>
                    <a:pt x="735" y="8"/>
                    <a:pt x="729" y="21"/>
                    <a:pt x="718" y="35"/>
                  </a:cubicBezTo>
                  <a:cubicBezTo>
                    <a:pt x="698" y="65"/>
                    <a:pt x="668" y="106"/>
                    <a:pt x="620" y="150"/>
                  </a:cubicBezTo>
                  <a:cubicBezTo>
                    <a:pt x="572" y="194"/>
                    <a:pt x="508" y="242"/>
                    <a:pt x="429" y="293"/>
                  </a:cubicBezTo>
                  <a:cubicBezTo>
                    <a:pt x="354" y="344"/>
                    <a:pt x="266" y="402"/>
                    <a:pt x="181" y="480"/>
                  </a:cubicBezTo>
                  <a:cubicBezTo>
                    <a:pt x="140" y="521"/>
                    <a:pt x="100" y="569"/>
                    <a:pt x="68" y="627"/>
                  </a:cubicBezTo>
                  <a:cubicBezTo>
                    <a:pt x="35" y="684"/>
                    <a:pt x="15" y="749"/>
                    <a:pt x="7" y="820"/>
                  </a:cubicBezTo>
                  <a:cubicBezTo>
                    <a:pt x="1" y="888"/>
                    <a:pt x="15" y="966"/>
                    <a:pt x="62" y="1035"/>
                  </a:cubicBezTo>
                  <a:cubicBezTo>
                    <a:pt x="106" y="1103"/>
                    <a:pt x="181" y="1144"/>
                    <a:pt x="263" y="1158"/>
                  </a:cubicBezTo>
                  <a:cubicBezTo>
                    <a:pt x="283" y="1161"/>
                    <a:pt x="300" y="1161"/>
                    <a:pt x="317" y="1161"/>
                  </a:cubicBezTo>
                  <a:lnTo>
                    <a:pt x="334" y="1158"/>
                  </a:lnTo>
                  <a:lnTo>
                    <a:pt x="344" y="1158"/>
                  </a:lnTo>
                  <a:lnTo>
                    <a:pt x="341" y="1161"/>
                  </a:lnTo>
                  <a:lnTo>
                    <a:pt x="341" y="1164"/>
                  </a:lnTo>
                  <a:cubicBezTo>
                    <a:pt x="340" y="1164"/>
                    <a:pt x="340" y="1164"/>
                    <a:pt x="340" y="1164"/>
                  </a:cubicBezTo>
                  <a:lnTo>
                    <a:pt x="340" y="1164"/>
                  </a:lnTo>
                  <a:cubicBezTo>
                    <a:pt x="339" y="1164"/>
                    <a:pt x="340" y="1165"/>
                    <a:pt x="338" y="1171"/>
                  </a:cubicBezTo>
                  <a:cubicBezTo>
                    <a:pt x="327" y="1194"/>
                    <a:pt x="321" y="1219"/>
                    <a:pt x="310" y="1242"/>
                  </a:cubicBezTo>
                  <a:cubicBezTo>
                    <a:pt x="293" y="1290"/>
                    <a:pt x="280" y="1341"/>
                    <a:pt x="266" y="1392"/>
                  </a:cubicBezTo>
                  <a:cubicBezTo>
                    <a:pt x="242" y="1494"/>
                    <a:pt x="222" y="1599"/>
                    <a:pt x="219" y="1709"/>
                  </a:cubicBezTo>
                  <a:cubicBezTo>
                    <a:pt x="215" y="1790"/>
                    <a:pt x="222" y="1872"/>
                    <a:pt x="246" y="1949"/>
                  </a:cubicBezTo>
                  <a:cubicBezTo>
                    <a:pt x="269" y="2028"/>
                    <a:pt x="313" y="2106"/>
                    <a:pt x="371" y="2164"/>
                  </a:cubicBezTo>
                  <a:cubicBezTo>
                    <a:pt x="433" y="2222"/>
                    <a:pt x="508" y="2266"/>
                    <a:pt x="596" y="2276"/>
                  </a:cubicBezTo>
                  <a:cubicBezTo>
                    <a:pt x="607" y="2277"/>
                    <a:pt x="618" y="2278"/>
                    <a:pt x="628" y="2278"/>
                  </a:cubicBezTo>
                  <a:cubicBezTo>
                    <a:pt x="705" y="2278"/>
                    <a:pt x="777" y="2246"/>
                    <a:pt x="831" y="2198"/>
                  </a:cubicBezTo>
                  <a:cubicBezTo>
                    <a:pt x="838" y="2191"/>
                    <a:pt x="844" y="2185"/>
                    <a:pt x="851" y="2178"/>
                  </a:cubicBezTo>
                  <a:lnTo>
                    <a:pt x="861" y="2171"/>
                  </a:lnTo>
                  <a:cubicBezTo>
                    <a:pt x="864" y="2167"/>
                    <a:pt x="864" y="2167"/>
                    <a:pt x="864" y="2164"/>
                  </a:cubicBezTo>
                  <a:cubicBezTo>
                    <a:pt x="869" y="2161"/>
                    <a:pt x="869" y="2158"/>
                    <a:pt x="869" y="2158"/>
                  </a:cubicBezTo>
                  <a:cubicBezTo>
                    <a:pt x="872" y="2154"/>
                    <a:pt x="872" y="2150"/>
                    <a:pt x="872" y="2144"/>
                  </a:cubicBezTo>
                  <a:cubicBezTo>
                    <a:pt x="874" y="2141"/>
                    <a:pt x="875" y="2131"/>
                    <a:pt x="875" y="2131"/>
                  </a:cubicBezTo>
                  <a:cubicBezTo>
                    <a:pt x="875" y="2131"/>
                    <a:pt x="875" y="2132"/>
                    <a:pt x="875" y="2133"/>
                  </a:cubicBezTo>
                  <a:cubicBezTo>
                    <a:pt x="875" y="2137"/>
                    <a:pt x="878" y="2140"/>
                    <a:pt x="878" y="2147"/>
                  </a:cubicBezTo>
                  <a:cubicBezTo>
                    <a:pt x="882" y="2150"/>
                    <a:pt x="882" y="2154"/>
                    <a:pt x="885" y="2161"/>
                  </a:cubicBezTo>
                  <a:cubicBezTo>
                    <a:pt x="885" y="2167"/>
                    <a:pt x="889" y="2174"/>
                    <a:pt x="892" y="2181"/>
                  </a:cubicBezTo>
                  <a:cubicBezTo>
                    <a:pt x="896" y="2191"/>
                    <a:pt x="899" y="2202"/>
                    <a:pt x="902" y="2212"/>
                  </a:cubicBezTo>
                  <a:cubicBezTo>
                    <a:pt x="919" y="2249"/>
                    <a:pt x="936" y="2287"/>
                    <a:pt x="957" y="2321"/>
                  </a:cubicBezTo>
                  <a:cubicBezTo>
                    <a:pt x="994" y="2389"/>
                    <a:pt x="1035" y="2450"/>
                    <a:pt x="1079" y="2505"/>
                  </a:cubicBezTo>
                  <a:cubicBezTo>
                    <a:pt x="1158" y="2593"/>
                    <a:pt x="1252" y="2657"/>
                    <a:pt x="1354" y="2668"/>
                  </a:cubicBezTo>
                  <a:cubicBezTo>
                    <a:pt x="1367" y="2670"/>
                    <a:pt x="1379" y="2670"/>
                    <a:pt x="1391" y="2670"/>
                  </a:cubicBezTo>
                  <a:cubicBezTo>
                    <a:pt x="1402" y="2670"/>
                    <a:pt x="1414" y="2670"/>
                    <a:pt x="1426" y="2668"/>
                  </a:cubicBezTo>
                  <a:cubicBezTo>
                    <a:pt x="1450" y="2661"/>
                    <a:pt x="1470" y="2654"/>
                    <a:pt x="1487" y="2640"/>
                  </a:cubicBezTo>
                  <a:cubicBezTo>
                    <a:pt x="1525" y="2616"/>
                    <a:pt x="1549" y="2586"/>
                    <a:pt x="1566" y="2555"/>
                  </a:cubicBezTo>
                  <a:cubicBezTo>
                    <a:pt x="1593" y="2491"/>
                    <a:pt x="1586" y="2429"/>
                    <a:pt x="1566" y="2398"/>
                  </a:cubicBezTo>
                  <a:cubicBezTo>
                    <a:pt x="1563" y="2392"/>
                    <a:pt x="1555" y="2385"/>
                    <a:pt x="1552" y="2382"/>
                  </a:cubicBezTo>
                  <a:cubicBezTo>
                    <a:pt x="1549" y="2375"/>
                    <a:pt x="1543" y="2372"/>
                    <a:pt x="1539" y="2372"/>
                  </a:cubicBezTo>
                  <a:lnTo>
                    <a:pt x="1539" y="2372"/>
                  </a:lnTo>
                  <a:cubicBezTo>
                    <a:pt x="1546" y="2378"/>
                    <a:pt x="1554" y="2388"/>
                    <a:pt x="1563" y="2403"/>
                  </a:cubicBezTo>
                  <a:cubicBezTo>
                    <a:pt x="1576" y="2433"/>
                    <a:pt x="1579" y="2491"/>
                    <a:pt x="1545" y="2545"/>
                  </a:cubicBezTo>
                  <a:cubicBezTo>
                    <a:pt x="1528" y="2572"/>
                    <a:pt x="1505" y="2596"/>
                    <a:pt x="1474" y="2613"/>
                  </a:cubicBezTo>
                  <a:cubicBezTo>
                    <a:pt x="1452" y="2628"/>
                    <a:pt x="1425" y="2632"/>
                    <a:pt x="1395" y="2632"/>
                  </a:cubicBezTo>
                  <a:cubicBezTo>
                    <a:pt x="1383" y="2632"/>
                    <a:pt x="1371" y="2631"/>
                    <a:pt x="1358" y="2630"/>
                  </a:cubicBezTo>
                  <a:cubicBezTo>
                    <a:pt x="1277" y="2613"/>
                    <a:pt x="1191" y="2549"/>
                    <a:pt x="1127" y="2464"/>
                  </a:cubicBezTo>
                  <a:cubicBezTo>
                    <a:pt x="1086" y="2412"/>
                    <a:pt x="1048" y="2354"/>
                    <a:pt x="1018" y="2290"/>
                  </a:cubicBezTo>
                  <a:cubicBezTo>
                    <a:pt x="1001" y="2256"/>
                    <a:pt x="987" y="2222"/>
                    <a:pt x="974" y="2185"/>
                  </a:cubicBezTo>
                  <a:cubicBezTo>
                    <a:pt x="971" y="2174"/>
                    <a:pt x="967" y="2167"/>
                    <a:pt x="963" y="2158"/>
                  </a:cubicBezTo>
                  <a:lnTo>
                    <a:pt x="960" y="2144"/>
                  </a:lnTo>
                  <a:lnTo>
                    <a:pt x="957" y="2130"/>
                  </a:lnTo>
                  <a:lnTo>
                    <a:pt x="953" y="2117"/>
                  </a:lnTo>
                  <a:cubicBezTo>
                    <a:pt x="950" y="2100"/>
                    <a:pt x="943" y="2079"/>
                    <a:pt x="940" y="2059"/>
                  </a:cubicBezTo>
                  <a:cubicBezTo>
                    <a:pt x="936" y="2038"/>
                    <a:pt x="933" y="2015"/>
                    <a:pt x="926" y="1994"/>
                  </a:cubicBezTo>
                  <a:cubicBezTo>
                    <a:pt x="919" y="1990"/>
                    <a:pt x="913" y="1990"/>
                    <a:pt x="902" y="1987"/>
                  </a:cubicBezTo>
                  <a:cubicBezTo>
                    <a:pt x="899" y="1984"/>
                    <a:pt x="892" y="1980"/>
                    <a:pt x="889" y="1980"/>
                  </a:cubicBezTo>
                  <a:cubicBezTo>
                    <a:pt x="886" y="1977"/>
                    <a:pt x="884" y="1976"/>
                    <a:pt x="884" y="1976"/>
                  </a:cubicBezTo>
                  <a:lnTo>
                    <a:pt x="884" y="1976"/>
                  </a:lnTo>
                  <a:cubicBezTo>
                    <a:pt x="883" y="1976"/>
                    <a:pt x="887" y="1982"/>
                    <a:pt x="882" y="1984"/>
                  </a:cubicBezTo>
                  <a:cubicBezTo>
                    <a:pt x="882" y="1987"/>
                    <a:pt x="864" y="1990"/>
                    <a:pt x="834" y="1998"/>
                  </a:cubicBezTo>
                  <a:cubicBezTo>
                    <a:pt x="831" y="2015"/>
                    <a:pt x="824" y="2035"/>
                    <a:pt x="820" y="2056"/>
                  </a:cubicBezTo>
                  <a:cubicBezTo>
                    <a:pt x="817" y="2059"/>
                    <a:pt x="817" y="2065"/>
                    <a:pt x="817" y="2072"/>
                  </a:cubicBezTo>
                  <a:lnTo>
                    <a:pt x="811" y="2079"/>
                  </a:lnTo>
                  <a:cubicBezTo>
                    <a:pt x="807" y="2083"/>
                    <a:pt x="803" y="2086"/>
                    <a:pt x="800" y="2092"/>
                  </a:cubicBezTo>
                  <a:cubicBezTo>
                    <a:pt x="797" y="2096"/>
                    <a:pt x="793" y="2103"/>
                    <a:pt x="790" y="2106"/>
                  </a:cubicBezTo>
                  <a:lnTo>
                    <a:pt x="783" y="2113"/>
                  </a:lnTo>
                  <a:cubicBezTo>
                    <a:pt x="780" y="2117"/>
                    <a:pt x="776" y="2123"/>
                    <a:pt x="770" y="2127"/>
                  </a:cubicBezTo>
                  <a:cubicBezTo>
                    <a:pt x="731" y="2160"/>
                    <a:pt x="679" y="2179"/>
                    <a:pt x="628" y="2179"/>
                  </a:cubicBezTo>
                  <a:cubicBezTo>
                    <a:pt x="621" y="2179"/>
                    <a:pt x="614" y="2179"/>
                    <a:pt x="606" y="2178"/>
                  </a:cubicBezTo>
                  <a:cubicBezTo>
                    <a:pt x="549" y="2167"/>
                    <a:pt x="491" y="2137"/>
                    <a:pt x="443" y="2089"/>
                  </a:cubicBezTo>
                  <a:cubicBezTo>
                    <a:pt x="395" y="2045"/>
                    <a:pt x="365" y="1987"/>
                    <a:pt x="344" y="1923"/>
                  </a:cubicBezTo>
                  <a:cubicBezTo>
                    <a:pt x="324" y="1855"/>
                    <a:pt x="321" y="1786"/>
                    <a:pt x="321" y="1715"/>
                  </a:cubicBezTo>
                  <a:cubicBezTo>
                    <a:pt x="327" y="1616"/>
                    <a:pt x="344" y="1514"/>
                    <a:pt x="365" y="1416"/>
                  </a:cubicBezTo>
                  <a:cubicBezTo>
                    <a:pt x="379" y="1368"/>
                    <a:pt x="392" y="1321"/>
                    <a:pt x="406" y="1273"/>
                  </a:cubicBezTo>
                  <a:cubicBezTo>
                    <a:pt x="415" y="1252"/>
                    <a:pt x="423" y="1229"/>
                    <a:pt x="433" y="1205"/>
                  </a:cubicBezTo>
                  <a:cubicBezTo>
                    <a:pt x="433" y="1202"/>
                    <a:pt x="440" y="1188"/>
                    <a:pt x="443" y="1178"/>
                  </a:cubicBezTo>
                  <a:lnTo>
                    <a:pt x="460" y="1144"/>
                  </a:lnTo>
                  <a:cubicBezTo>
                    <a:pt x="470" y="1120"/>
                    <a:pt x="481" y="1096"/>
                    <a:pt x="491" y="1076"/>
                  </a:cubicBezTo>
                  <a:cubicBezTo>
                    <a:pt x="481" y="1065"/>
                    <a:pt x="477" y="1062"/>
                    <a:pt x="470" y="1059"/>
                  </a:cubicBezTo>
                  <a:lnTo>
                    <a:pt x="460" y="1051"/>
                  </a:lnTo>
                  <a:lnTo>
                    <a:pt x="456" y="1048"/>
                  </a:lnTo>
                  <a:lnTo>
                    <a:pt x="453" y="1045"/>
                  </a:lnTo>
                  <a:cubicBezTo>
                    <a:pt x="451" y="1045"/>
                    <a:pt x="450" y="1043"/>
                    <a:pt x="450" y="1043"/>
                  </a:cubicBezTo>
                  <a:cubicBezTo>
                    <a:pt x="450" y="1043"/>
                    <a:pt x="450" y="1044"/>
                    <a:pt x="450" y="1045"/>
                  </a:cubicBezTo>
                  <a:lnTo>
                    <a:pt x="446" y="1045"/>
                  </a:lnTo>
                  <a:lnTo>
                    <a:pt x="443" y="1042"/>
                  </a:lnTo>
                  <a:cubicBezTo>
                    <a:pt x="440" y="1042"/>
                    <a:pt x="436" y="1042"/>
                    <a:pt x="433" y="1038"/>
                  </a:cubicBezTo>
                  <a:lnTo>
                    <a:pt x="426" y="1035"/>
                  </a:lnTo>
                  <a:lnTo>
                    <a:pt x="420" y="1031"/>
                  </a:lnTo>
                  <a:lnTo>
                    <a:pt x="399" y="1021"/>
                  </a:lnTo>
                  <a:cubicBezTo>
                    <a:pt x="389" y="1031"/>
                    <a:pt x="389" y="1031"/>
                    <a:pt x="382" y="1035"/>
                  </a:cubicBezTo>
                  <a:lnTo>
                    <a:pt x="368" y="1042"/>
                  </a:lnTo>
                  <a:cubicBezTo>
                    <a:pt x="358" y="1048"/>
                    <a:pt x="351" y="1051"/>
                    <a:pt x="341" y="1059"/>
                  </a:cubicBezTo>
                  <a:lnTo>
                    <a:pt x="334" y="1062"/>
                  </a:lnTo>
                  <a:lnTo>
                    <a:pt x="331" y="1062"/>
                  </a:lnTo>
                  <a:cubicBezTo>
                    <a:pt x="327" y="1064"/>
                    <a:pt x="326" y="1064"/>
                    <a:pt x="324" y="1064"/>
                  </a:cubicBezTo>
                  <a:cubicBezTo>
                    <a:pt x="323" y="1064"/>
                    <a:pt x="322" y="1064"/>
                    <a:pt x="321" y="1065"/>
                  </a:cubicBezTo>
                  <a:lnTo>
                    <a:pt x="277" y="1065"/>
                  </a:lnTo>
                  <a:cubicBezTo>
                    <a:pt x="219" y="1062"/>
                    <a:pt x="161" y="1031"/>
                    <a:pt x="126" y="987"/>
                  </a:cubicBezTo>
                  <a:cubicBezTo>
                    <a:pt x="93" y="943"/>
                    <a:pt x="76" y="882"/>
                    <a:pt x="79" y="824"/>
                  </a:cubicBezTo>
                  <a:cubicBezTo>
                    <a:pt x="79" y="766"/>
                    <a:pt x="96" y="704"/>
                    <a:pt x="120" y="654"/>
                  </a:cubicBezTo>
                  <a:cubicBezTo>
                    <a:pt x="147" y="602"/>
                    <a:pt x="181" y="558"/>
                    <a:pt x="219" y="517"/>
                  </a:cubicBezTo>
                  <a:cubicBezTo>
                    <a:pt x="293" y="436"/>
                    <a:pt x="375" y="375"/>
                    <a:pt x="450" y="317"/>
                  </a:cubicBezTo>
                  <a:cubicBezTo>
                    <a:pt x="522" y="263"/>
                    <a:pt x="583" y="208"/>
                    <a:pt x="627" y="157"/>
                  </a:cubicBezTo>
                  <a:cubicBezTo>
                    <a:pt x="674" y="109"/>
                    <a:pt x="701" y="65"/>
                    <a:pt x="722" y="35"/>
                  </a:cubicBezTo>
                  <a:cubicBezTo>
                    <a:pt x="729" y="21"/>
                    <a:pt x="735" y="8"/>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0"/>
            <p:cNvSpPr/>
            <p:nvPr/>
          </p:nvSpPr>
          <p:spPr>
            <a:xfrm>
              <a:off x="673037" y="672130"/>
              <a:ext cx="62470" cy="60538"/>
            </a:xfrm>
            <a:custGeom>
              <a:avLst/>
              <a:gdLst/>
              <a:ahLst/>
              <a:cxnLst/>
              <a:rect l="l" t="t" r="r" b="b"/>
              <a:pathLst>
                <a:path w="1423" h="1379" extrusionOk="0">
                  <a:moveTo>
                    <a:pt x="854" y="497"/>
                  </a:moveTo>
                  <a:lnTo>
                    <a:pt x="854" y="497"/>
                  </a:lnTo>
                  <a:cubicBezTo>
                    <a:pt x="854" y="497"/>
                    <a:pt x="854" y="497"/>
                    <a:pt x="854" y="497"/>
                  </a:cubicBezTo>
                  <a:lnTo>
                    <a:pt x="854" y="497"/>
                  </a:lnTo>
                  <a:cubicBezTo>
                    <a:pt x="854" y="497"/>
                    <a:pt x="854" y="497"/>
                    <a:pt x="854" y="497"/>
                  </a:cubicBezTo>
                  <a:close/>
                  <a:moveTo>
                    <a:pt x="801" y="0"/>
                  </a:moveTo>
                  <a:cubicBezTo>
                    <a:pt x="668" y="0"/>
                    <a:pt x="538" y="45"/>
                    <a:pt x="435" y="133"/>
                  </a:cubicBezTo>
                  <a:cubicBezTo>
                    <a:pt x="377" y="180"/>
                    <a:pt x="330" y="246"/>
                    <a:pt x="300" y="313"/>
                  </a:cubicBezTo>
                  <a:cubicBezTo>
                    <a:pt x="272" y="381"/>
                    <a:pt x="259" y="453"/>
                    <a:pt x="262" y="521"/>
                  </a:cubicBezTo>
                  <a:cubicBezTo>
                    <a:pt x="265" y="593"/>
                    <a:pt x="283" y="660"/>
                    <a:pt x="316" y="718"/>
                  </a:cubicBezTo>
                  <a:cubicBezTo>
                    <a:pt x="350" y="780"/>
                    <a:pt x="402" y="824"/>
                    <a:pt x="452" y="854"/>
                  </a:cubicBezTo>
                  <a:cubicBezTo>
                    <a:pt x="507" y="887"/>
                    <a:pt x="566" y="903"/>
                    <a:pt x="623" y="903"/>
                  </a:cubicBezTo>
                  <a:cubicBezTo>
                    <a:pt x="676" y="903"/>
                    <a:pt x="728" y="889"/>
                    <a:pt x="769" y="864"/>
                  </a:cubicBezTo>
                  <a:cubicBezTo>
                    <a:pt x="813" y="841"/>
                    <a:pt x="843" y="807"/>
                    <a:pt x="864" y="772"/>
                  </a:cubicBezTo>
                  <a:cubicBezTo>
                    <a:pt x="884" y="739"/>
                    <a:pt x="895" y="704"/>
                    <a:pt x="901" y="674"/>
                  </a:cubicBezTo>
                  <a:cubicBezTo>
                    <a:pt x="908" y="609"/>
                    <a:pt x="895" y="562"/>
                    <a:pt x="878" y="535"/>
                  </a:cubicBezTo>
                  <a:cubicBezTo>
                    <a:pt x="865" y="509"/>
                    <a:pt x="853" y="499"/>
                    <a:pt x="854" y="497"/>
                  </a:cubicBezTo>
                  <a:lnTo>
                    <a:pt x="854" y="497"/>
                  </a:lnTo>
                  <a:cubicBezTo>
                    <a:pt x="852" y="499"/>
                    <a:pt x="861" y="513"/>
                    <a:pt x="864" y="541"/>
                  </a:cubicBezTo>
                  <a:cubicBezTo>
                    <a:pt x="867" y="568"/>
                    <a:pt x="861" y="609"/>
                    <a:pt x="837" y="654"/>
                  </a:cubicBezTo>
                  <a:cubicBezTo>
                    <a:pt x="820" y="698"/>
                    <a:pt x="772" y="742"/>
                    <a:pt x="721" y="752"/>
                  </a:cubicBezTo>
                  <a:cubicBezTo>
                    <a:pt x="709" y="755"/>
                    <a:pt x="696" y="757"/>
                    <a:pt x="682" y="757"/>
                  </a:cubicBezTo>
                  <a:cubicBezTo>
                    <a:pt x="638" y="757"/>
                    <a:pt x="589" y="739"/>
                    <a:pt x="548" y="708"/>
                  </a:cubicBezTo>
                  <a:cubicBezTo>
                    <a:pt x="520" y="687"/>
                    <a:pt x="500" y="660"/>
                    <a:pt x="487" y="629"/>
                  </a:cubicBezTo>
                  <a:cubicBezTo>
                    <a:pt x="473" y="599"/>
                    <a:pt x="470" y="562"/>
                    <a:pt x="473" y="524"/>
                  </a:cubicBezTo>
                  <a:cubicBezTo>
                    <a:pt x="476" y="486"/>
                    <a:pt x="490" y="446"/>
                    <a:pt x="510" y="412"/>
                  </a:cubicBezTo>
                  <a:cubicBezTo>
                    <a:pt x="531" y="381"/>
                    <a:pt x="558" y="351"/>
                    <a:pt x="589" y="327"/>
                  </a:cubicBezTo>
                  <a:cubicBezTo>
                    <a:pt x="644" y="288"/>
                    <a:pt x="717" y="265"/>
                    <a:pt x="789" y="265"/>
                  </a:cubicBezTo>
                  <a:cubicBezTo>
                    <a:pt x="806" y="265"/>
                    <a:pt x="823" y="267"/>
                    <a:pt x="840" y="269"/>
                  </a:cubicBezTo>
                  <a:cubicBezTo>
                    <a:pt x="884" y="273"/>
                    <a:pt x="925" y="286"/>
                    <a:pt x="963" y="310"/>
                  </a:cubicBezTo>
                  <a:cubicBezTo>
                    <a:pt x="1000" y="334"/>
                    <a:pt x="1035" y="364"/>
                    <a:pt x="1061" y="402"/>
                  </a:cubicBezTo>
                  <a:cubicBezTo>
                    <a:pt x="1116" y="473"/>
                    <a:pt x="1150" y="572"/>
                    <a:pt x="1150" y="664"/>
                  </a:cubicBezTo>
                  <a:cubicBezTo>
                    <a:pt x="1150" y="759"/>
                    <a:pt x="1119" y="851"/>
                    <a:pt x="1068" y="932"/>
                  </a:cubicBezTo>
                  <a:cubicBezTo>
                    <a:pt x="1014" y="1011"/>
                    <a:pt x="942" y="1078"/>
                    <a:pt x="864" y="1130"/>
                  </a:cubicBezTo>
                  <a:cubicBezTo>
                    <a:pt x="786" y="1177"/>
                    <a:pt x="697" y="1208"/>
                    <a:pt x="609" y="1225"/>
                  </a:cubicBezTo>
                  <a:cubicBezTo>
                    <a:pt x="463" y="1248"/>
                    <a:pt x="326" y="1268"/>
                    <a:pt x="222" y="1268"/>
                  </a:cubicBezTo>
                  <a:cubicBezTo>
                    <a:pt x="202" y="1268"/>
                    <a:pt x="184" y="1268"/>
                    <a:pt x="167" y="1266"/>
                  </a:cubicBezTo>
                  <a:cubicBezTo>
                    <a:pt x="112" y="1266"/>
                    <a:pt x="71" y="1259"/>
                    <a:pt x="41" y="1256"/>
                  </a:cubicBezTo>
                  <a:cubicBezTo>
                    <a:pt x="14" y="1249"/>
                    <a:pt x="0" y="1242"/>
                    <a:pt x="0" y="1242"/>
                  </a:cubicBezTo>
                  <a:lnTo>
                    <a:pt x="0" y="1242"/>
                  </a:lnTo>
                  <a:cubicBezTo>
                    <a:pt x="0" y="1242"/>
                    <a:pt x="14" y="1249"/>
                    <a:pt x="41" y="1262"/>
                  </a:cubicBezTo>
                  <a:cubicBezTo>
                    <a:pt x="68" y="1276"/>
                    <a:pt x="109" y="1293"/>
                    <a:pt x="160" y="1310"/>
                  </a:cubicBezTo>
                  <a:cubicBezTo>
                    <a:pt x="214" y="1323"/>
                    <a:pt x="283" y="1337"/>
                    <a:pt x="361" y="1354"/>
                  </a:cubicBezTo>
                  <a:cubicBezTo>
                    <a:pt x="427" y="1367"/>
                    <a:pt x="508" y="1379"/>
                    <a:pt x="595" y="1379"/>
                  </a:cubicBezTo>
                  <a:cubicBezTo>
                    <a:pt x="606" y="1379"/>
                    <a:pt x="616" y="1378"/>
                    <a:pt x="626" y="1378"/>
                  </a:cubicBezTo>
                  <a:cubicBezTo>
                    <a:pt x="728" y="1375"/>
                    <a:pt x="840" y="1361"/>
                    <a:pt x="956" y="1314"/>
                  </a:cubicBezTo>
                  <a:cubicBezTo>
                    <a:pt x="1071" y="1266"/>
                    <a:pt x="1184" y="1188"/>
                    <a:pt x="1269" y="1078"/>
                  </a:cubicBezTo>
                  <a:cubicBezTo>
                    <a:pt x="1354" y="970"/>
                    <a:pt x="1415" y="824"/>
                    <a:pt x="1418" y="667"/>
                  </a:cubicBezTo>
                  <a:cubicBezTo>
                    <a:pt x="1422" y="514"/>
                    <a:pt x="1374" y="361"/>
                    <a:pt x="1279" y="232"/>
                  </a:cubicBezTo>
                  <a:cubicBezTo>
                    <a:pt x="1231" y="171"/>
                    <a:pt x="1170" y="116"/>
                    <a:pt x="1099" y="75"/>
                  </a:cubicBezTo>
                  <a:cubicBezTo>
                    <a:pt x="1027" y="34"/>
                    <a:pt x="946" y="11"/>
                    <a:pt x="867" y="4"/>
                  </a:cubicBezTo>
                  <a:cubicBezTo>
                    <a:pt x="845" y="2"/>
                    <a:pt x="823"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0"/>
            <p:cNvSpPr/>
            <p:nvPr/>
          </p:nvSpPr>
          <p:spPr>
            <a:xfrm>
              <a:off x="745737" y="335148"/>
              <a:ext cx="821676" cy="194082"/>
            </a:xfrm>
            <a:custGeom>
              <a:avLst/>
              <a:gdLst/>
              <a:ahLst/>
              <a:cxnLst/>
              <a:rect l="l" t="t" r="r" b="b"/>
              <a:pathLst>
                <a:path w="18717" h="4421" extrusionOk="0">
                  <a:moveTo>
                    <a:pt x="5284" y="1"/>
                  </a:moveTo>
                  <a:cubicBezTo>
                    <a:pt x="5231" y="1"/>
                    <a:pt x="5178" y="3"/>
                    <a:pt x="5124" y="3"/>
                  </a:cubicBezTo>
                  <a:cubicBezTo>
                    <a:pt x="5098" y="2"/>
                    <a:pt x="5073" y="2"/>
                    <a:pt x="5048" y="2"/>
                  </a:cubicBezTo>
                  <a:cubicBezTo>
                    <a:pt x="4914" y="2"/>
                    <a:pt x="4783" y="10"/>
                    <a:pt x="4654" y="12"/>
                  </a:cubicBezTo>
                  <a:cubicBezTo>
                    <a:pt x="4576" y="16"/>
                    <a:pt x="4501" y="23"/>
                    <a:pt x="4423" y="29"/>
                  </a:cubicBezTo>
                  <a:cubicBezTo>
                    <a:pt x="4348" y="33"/>
                    <a:pt x="4273" y="36"/>
                    <a:pt x="4199" y="47"/>
                  </a:cubicBezTo>
                  <a:cubicBezTo>
                    <a:pt x="4052" y="64"/>
                    <a:pt x="3905" y="77"/>
                    <a:pt x="3763" y="94"/>
                  </a:cubicBezTo>
                  <a:cubicBezTo>
                    <a:pt x="3692" y="100"/>
                    <a:pt x="3620" y="111"/>
                    <a:pt x="3549" y="118"/>
                  </a:cubicBezTo>
                  <a:cubicBezTo>
                    <a:pt x="3481" y="132"/>
                    <a:pt x="3412" y="141"/>
                    <a:pt x="3345" y="152"/>
                  </a:cubicBezTo>
                  <a:cubicBezTo>
                    <a:pt x="3069" y="196"/>
                    <a:pt x="2811" y="254"/>
                    <a:pt x="2569" y="318"/>
                  </a:cubicBezTo>
                  <a:cubicBezTo>
                    <a:pt x="2508" y="332"/>
                    <a:pt x="2450" y="353"/>
                    <a:pt x="2389" y="370"/>
                  </a:cubicBezTo>
                  <a:cubicBezTo>
                    <a:pt x="2331" y="386"/>
                    <a:pt x="2273" y="403"/>
                    <a:pt x="2216" y="421"/>
                  </a:cubicBezTo>
                  <a:cubicBezTo>
                    <a:pt x="2158" y="438"/>
                    <a:pt x="2103" y="458"/>
                    <a:pt x="2048" y="478"/>
                  </a:cubicBezTo>
                  <a:cubicBezTo>
                    <a:pt x="1994" y="496"/>
                    <a:pt x="1940" y="516"/>
                    <a:pt x="1889" y="533"/>
                  </a:cubicBezTo>
                  <a:cubicBezTo>
                    <a:pt x="1467" y="686"/>
                    <a:pt x="1117" y="863"/>
                    <a:pt x="837" y="1016"/>
                  </a:cubicBezTo>
                  <a:cubicBezTo>
                    <a:pt x="698" y="1097"/>
                    <a:pt x="572" y="1169"/>
                    <a:pt x="470" y="1240"/>
                  </a:cubicBezTo>
                  <a:cubicBezTo>
                    <a:pt x="368" y="1309"/>
                    <a:pt x="280" y="1366"/>
                    <a:pt x="211" y="1417"/>
                  </a:cubicBezTo>
                  <a:cubicBezTo>
                    <a:pt x="76" y="1519"/>
                    <a:pt x="1" y="1574"/>
                    <a:pt x="1" y="1574"/>
                  </a:cubicBezTo>
                  <a:cubicBezTo>
                    <a:pt x="1" y="1574"/>
                    <a:pt x="79" y="1526"/>
                    <a:pt x="222" y="1434"/>
                  </a:cubicBezTo>
                  <a:cubicBezTo>
                    <a:pt x="293" y="1383"/>
                    <a:pt x="385" y="1332"/>
                    <a:pt x="490" y="1271"/>
                  </a:cubicBezTo>
                  <a:cubicBezTo>
                    <a:pt x="596" y="1207"/>
                    <a:pt x="726" y="1145"/>
                    <a:pt x="864" y="1070"/>
                  </a:cubicBezTo>
                  <a:cubicBezTo>
                    <a:pt x="1150" y="928"/>
                    <a:pt x="1504" y="771"/>
                    <a:pt x="1922" y="635"/>
                  </a:cubicBezTo>
                  <a:cubicBezTo>
                    <a:pt x="2028" y="601"/>
                    <a:pt x="2137" y="567"/>
                    <a:pt x="2249" y="536"/>
                  </a:cubicBezTo>
                  <a:cubicBezTo>
                    <a:pt x="2307" y="523"/>
                    <a:pt x="2365" y="505"/>
                    <a:pt x="2423" y="492"/>
                  </a:cubicBezTo>
                  <a:cubicBezTo>
                    <a:pt x="2481" y="478"/>
                    <a:pt x="2538" y="461"/>
                    <a:pt x="2599" y="447"/>
                  </a:cubicBezTo>
                  <a:cubicBezTo>
                    <a:pt x="2660" y="434"/>
                    <a:pt x="2722" y="424"/>
                    <a:pt x="2783" y="411"/>
                  </a:cubicBezTo>
                  <a:cubicBezTo>
                    <a:pt x="2814" y="403"/>
                    <a:pt x="2848" y="397"/>
                    <a:pt x="2878" y="390"/>
                  </a:cubicBezTo>
                  <a:cubicBezTo>
                    <a:pt x="2909" y="383"/>
                    <a:pt x="2943" y="380"/>
                    <a:pt x="2974" y="373"/>
                  </a:cubicBezTo>
                  <a:cubicBezTo>
                    <a:pt x="3103" y="353"/>
                    <a:pt x="3232" y="329"/>
                    <a:pt x="3368" y="315"/>
                  </a:cubicBezTo>
                  <a:cubicBezTo>
                    <a:pt x="3433" y="305"/>
                    <a:pt x="3501" y="298"/>
                    <a:pt x="3572" y="288"/>
                  </a:cubicBezTo>
                  <a:cubicBezTo>
                    <a:pt x="3640" y="281"/>
                    <a:pt x="3709" y="278"/>
                    <a:pt x="3780" y="271"/>
                  </a:cubicBezTo>
                  <a:cubicBezTo>
                    <a:pt x="3919" y="254"/>
                    <a:pt x="4062" y="257"/>
                    <a:pt x="4208" y="251"/>
                  </a:cubicBezTo>
                  <a:cubicBezTo>
                    <a:pt x="4283" y="251"/>
                    <a:pt x="4355" y="254"/>
                    <a:pt x="4430" y="254"/>
                  </a:cubicBezTo>
                  <a:cubicBezTo>
                    <a:pt x="4505" y="257"/>
                    <a:pt x="4579" y="257"/>
                    <a:pt x="4654" y="261"/>
                  </a:cubicBezTo>
                  <a:cubicBezTo>
                    <a:pt x="4804" y="271"/>
                    <a:pt x="4957" y="274"/>
                    <a:pt x="5110" y="292"/>
                  </a:cubicBezTo>
                  <a:cubicBezTo>
                    <a:pt x="5188" y="298"/>
                    <a:pt x="5266" y="305"/>
                    <a:pt x="5345" y="315"/>
                  </a:cubicBezTo>
                  <a:cubicBezTo>
                    <a:pt x="5423" y="325"/>
                    <a:pt x="5502" y="336"/>
                    <a:pt x="5579" y="345"/>
                  </a:cubicBezTo>
                  <a:cubicBezTo>
                    <a:pt x="5657" y="356"/>
                    <a:pt x="5736" y="373"/>
                    <a:pt x="5814" y="386"/>
                  </a:cubicBezTo>
                  <a:cubicBezTo>
                    <a:pt x="5893" y="403"/>
                    <a:pt x="5974" y="414"/>
                    <a:pt x="6053" y="431"/>
                  </a:cubicBezTo>
                  <a:cubicBezTo>
                    <a:pt x="6130" y="447"/>
                    <a:pt x="6209" y="468"/>
                    <a:pt x="6290" y="482"/>
                  </a:cubicBezTo>
                  <a:cubicBezTo>
                    <a:pt x="6372" y="499"/>
                    <a:pt x="6450" y="519"/>
                    <a:pt x="6532" y="540"/>
                  </a:cubicBezTo>
                  <a:cubicBezTo>
                    <a:pt x="6569" y="550"/>
                    <a:pt x="6610" y="557"/>
                    <a:pt x="6651" y="567"/>
                  </a:cubicBezTo>
                  <a:cubicBezTo>
                    <a:pt x="6692" y="574"/>
                    <a:pt x="6733" y="584"/>
                    <a:pt x="6774" y="594"/>
                  </a:cubicBezTo>
                  <a:cubicBezTo>
                    <a:pt x="6852" y="611"/>
                    <a:pt x="6934" y="631"/>
                    <a:pt x="7015" y="648"/>
                  </a:cubicBezTo>
                  <a:lnTo>
                    <a:pt x="7260" y="710"/>
                  </a:lnTo>
                  <a:cubicBezTo>
                    <a:pt x="7342" y="730"/>
                    <a:pt x="7423" y="754"/>
                    <a:pt x="7505" y="778"/>
                  </a:cubicBezTo>
                  <a:cubicBezTo>
                    <a:pt x="7587" y="802"/>
                    <a:pt x="7672" y="825"/>
                    <a:pt x="7753" y="849"/>
                  </a:cubicBezTo>
                  <a:cubicBezTo>
                    <a:pt x="7835" y="876"/>
                    <a:pt x="7916" y="904"/>
                    <a:pt x="7998" y="931"/>
                  </a:cubicBezTo>
                  <a:cubicBezTo>
                    <a:pt x="8325" y="1039"/>
                    <a:pt x="8651" y="1162"/>
                    <a:pt x="8975" y="1301"/>
                  </a:cubicBezTo>
                  <a:cubicBezTo>
                    <a:pt x="9298" y="1441"/>
                    <a:pt x="9617" y="1595"/>
                    <a:pt x="9931" y="1758"/>
                  </a:cubicBezTo>
                  <a:cubicBezTo>
                    <a:pt x="10243" y="1928"/>
                    <a:pt x="10553" y="2101"/>
                    <a:pt x="10856" y="2292"/>
                  </a:cubicBezTo>
                  <a:cubicBezTo>
                    <a:pt x="11162" y="2482"/>
                    <a:pt x="11465" y="2680"/>
                    <a:pt x="11771" y="2880"/>
                  </a:cubicBezTo>
                  <a:cubicBezTo>
                    <a:pt x="12077" y="3077"/>
                    <a:pt x="12386" y="3271"/>
                    <a:pt x="12702" y="3452"/>
                  </a:cubicBezTo>
                  <a:cubicBezTo>
                    <a:pt x="12862" y="3543"/>
                    <a:pt x="13026" y="3628"/>
                    <a:pt x="13186" y="3710"/>
                  </a:cubicBezTo>
                  <a:cubicBezTo>
                    <a:pt x="13349" y="3791"/>
                    <a:pt x="13515" y="3870"/>
                    <a:pt x="13682" y="3942"/>
                  </a:cubicBezTo>
                  <a:cubicBezTo>
                    <a:pt x="13849" y="4013"/>
                    <a:pt x="14016" y="4080"/>
                    <a:pt x="14186" y="4138"/>
                  </a:cubicBezTo>
                  <a:cubicBezTo>
                    <a:pt x="14355" y="4196"/>
                    <a:pt x="14526" y="4248"/>
                    <a:pt x="14699" y="4289"/>
                  </a:cubicBezTo>
                  <a:cubicBezTo>
                    <a:pt x="14740" y="4298"/>
                    <a:pt x="14784" y="4309"/>
                    <a:pt x="14829" y="4319"/>
                  </a:cubicBezTo>
                  <a:cubicBezTo>
                    <a:pt x="14870" y="4325"/>
                    <a:pt x="14914" y="4336"/>
                    <a:pt x="14958" y="4343"/>
                  </a:cubicBezTo>
                  <a:cubicBezTo>
                    <a:pt x="15043" y="4360"/>
                    <a:pt x="15131" y="4377"/>
                    <a:pt x="15217" y="4383"/>
                  </a:cubicBezTo>
                  <a:cubicBezTo>
                    <a:pt x="15305" y="4397"/>
                    <a:pt x="15390" y="4404"/>
                    <a:pt x="15475" y="4411"/>
                  </a:cubicBezTo>
                  <a:cubicBezTo>
                    <a:pt x="15519" y="4414"/>
                    <a:pt x="15564" y="4414"/>
                    <a:pt x="15605" y="4418"/>
                  </a:cubicBezTo>
                  <a:cubicBezTo>
                    <a:pt x="15649" y="4418"/>
                    <a:pt x="15693" y="4421"/>
                    <a:pt x="15734" y="4421"/>
                  </a:cubicBezTo>
                  <a:lnTo>
                    <a:pt x="15863" y="4421"/>
                  </a:lnTo>
                  <a:cubicBezTo>
                    <a:pt x="15907" y="4418"/>
                    <a:pt x="15952" y="4418"/>
                    <a:pt x="15992" y="4414"/>
                  </a:cubicBezTo>
                  <a:cubicBezTo>
                    <a:pt x="16077" y="4407"/>
                    <a:pt x="16162" y="4400"/>
                    <a:pt x="16247" y="4387"/>
                  </a:cubicBezTo>
                  <a:cubicBezTo>
                    <a:pt x="16414" y="4360"/>
                    <a:pt x="16574" y="4322"/>
                    <a:pt x="16730" y="4278"/>
                  </a:cubicBezTo>
                  <a:cubicBezTo>
                    <a:pt x="17040" y="4187"/>
                    <a:pt x="17332" y="4064"/>
                    <a:pt x="17597" y="3911"/>
                  </a:cubicBezTo>
                  <a:cubicBezTo>
                    <a:pt x="17730" y="3836"/>
                    <a:pt x="17856" y="3754"/>
                    <a:pt x="17972" y="3662"/>
                  </a:cubicBezTo>
                  <a:cubicBezTo>
                    <a:pt x="18091" y="3574"/>
                    <a:pt x="18200" y="3476"/>
                    <a:pt x="18295" y="3370"/>
                  </a:cubicBezTo>
                  <a:cubicBezTo>
                    <a:pt x="18393" y="3261"/>
                    <a:pt x="18478" y="3149"/>
                    <a:pt x="18544" y="3026"/>
                  </a:cubicBezTo>
                  <a:cubicBezTo>
                    <a:pt x="18611" y="2904"/>
                    <a:pt x="18659" y="2774"/>
                    <a:pt x="18686" y="2642"/>
                  </a:cubicBezTo>
                  <a:cubicBezTo>
                    <a:pt x="18717" y="2513"/>
                    <a:pt x="18717" y="2380"/>
                    <a:pt x="18707" y="2257"/>
                  </a:cubicBezTo>
                  <a:cubicBezTo>
                    <a:pt x="18696" y="2132"/>
                    <a:pt x="18662" y="2009"/>
                    <a:pt x="18615" y="1904"/>
                  </a:cubicBezTo>
                  <a:cubicBezTo>
                    <a:pt x="18519" y="1686"/>
                    <a:pt x="18370" y="1519"/>
                    <a:pt x="18203" y="1403"/>
                  </a:cubicBezTo>
                  <a:cubicBezTo>
                    <a:pt x="18037" y="1292"/>
                    <a:pt x="17856" y="1234"/>
                    <a:pt x="17693" y="1220"/>
                  </a:cubicBezTo>
                  <a:cubicBezTo>
                    <a:pt x="17659" y="1217"/>
                    <a:pt x="17626" y="1216"/>
                    <a:pt x="17594" y="1216"/>
                  </a:cubicBezTo>
                  <a:cubicBezTo>
                    <a:pt x="17470" y="1216"/>
                    <a:pt x="17358" y="1235"/>
                    <a:pt x="17261" y="1264"/>
                  </a:cubicBezTo>
                  <a:cubicBezTo>
                    <a:pt x="17142" y="1301"/>
                    <a:pt x="17046" y="1353"/>
                    <a:pt x="16975" y="1400"/>
                  </a:cubicBezTo>
                  <a:cubicBezTo>
                    <a:pt x="16955" y="1411"/>
                    <a:pt x="16941" y="1421"/>
                    <a:pt x="16924" y="1434"/>
                  </a:cubicBezTo>
                  <a:cubicBezTo>
                    <a:pt x="16911" y="1444"/>
                    <a:pt x="16897" y="1455"/>
                    <a:pt x="16883" y="1465"/>
                  </a:cubicBezTo>
                  <a:cubicBezTo>
                    <a:pt x="16859" y="1488"/>
                    <a:pt x="16836" y="1506"/>
                    <a:pt x="16822" y="1523"/>
                  </a:cubicBezTo>
                  <a:cubicBezTo>
                    <a:pt x="16839" y="1509"/>
                    <a:pt x="16863" y="1492"/>
                    <a:pt x="16886" y="1472"/>
                  </a:cubicBezTo>
                  <a:cubicBezTo>
                    <a:pt x="16900" y="1461"/>
                    <a:pt x="16914" y="1455"/>
                    <a:pt x="16931" y="1444"/>
                  </a:cubicBezTo>
                  <a:cubicBezTo>
                    <a:pt x="16938" y="1438"/>
                    <a:pt x="16948" y="1431"/>
                    <a:pt x="16955" y="1427"/>
                  </a:cubicBezTo>
                  <a:cubicBezTo>
                    <a:pt x="16965" y="1421"/>
                    <a:pt x="16972" y="1417"/>
                    <a:pt x="16982" y="1411"/>
                  </a:cubicBezTo>
                  <a:cubicBezTo>
                    <a:pt x="17057" y="1370"/>
                    <a:pt x="17152" y="1325"/>
                    <a:pt x="17271" y="1298"/>
                  </a:cubicBezTo>
                  <a:cubicBezTo>
                    <a:pt x="17344" y="1282"/>
                    <a:pt x="17427" y="1271"/>
                    <a:pt x="17515" y="1271"/>
                  </a:cubicBezTo>
                  <a:cubicBezTo>
                    <a:pt x="17570" y="1271"/>
                    <a:pt x="17627" y="1275"/>
                    <a:pt x="17686" y="1284"/>
                  </a:cubicBezTo>
                  <a:cubicBezTo>
                    <a:pt x="17839" y="1305"/>
                    <a:pt x="18002" y="1366"/>
                    <a:pt x="18148" y="1482"/>
                  </a:cubicBezTo>
                  <a:cubicBezTo>
                    <a:pt x="18295" y="1595"/>
                    <a:pt x="18421" y="1754"/>
                    <a:pt x="18492" y="1951"/>
                  </a:cubicBezTo>
                  <a:cubicBezTo>
                    <a:pt x="18530" y="2050"/>
                    <a:pt x="18553" y="2155"/>
                    <a:pt x="18553" y="2268"/>
                  </a:cubicBezTo>
                  <a:cubicBezTo>
                    <a:pt x="18557" y="2377"/>
                    <a:pt x="18550" y="2493"/>
                    <a:pt x="18519" y="2604"/>
                  </a:cubicBezTo>
                  <a:cubicBezTo>
                    <a:pt x="18489" y="2717"/>
                    <a:pt x="18442" y="2826"/>
                    <a:pt x="18380" y="2931"/>
                  </a:cubicBezTo>
                  <a:cubicBezTo>
                    <a:pt x="18315" y="3036"/>
                    <a:pt x="18237" y="3135"/>
                    <a:pt x="18145" y="3227"/>
                  </a:cubicBezTo>
                  <a:cubicBezTo>
                    <a:pt x="18057" y="3322"/>
                    <a:pt x="17952" y="3407"/>
                    <a:pt x="17842" y="3489"/>
                  </a:cubicBezTo>
                  <a:cubicBezTo>
                    <a:pt x="17730" y="3567"/>
                    <a:pt x="17611" y="3639"/>
                    <a:pt x="17482" y="3703"/>
                  </a:cubicBezTo>
                  <a:cubicBezTo>
                    <a:pt x="17230" y="3836"/>
                    <a:pt x="16952" y="3942"/>
                    <a:pt x="16659" y="4013"/>
                  </a:cubicBezTo>
                  <a:cubicBezTo>
                    <a:pt x="16509" y="4050"/>
                    <a:pt x="16360" y="4080"/>
                    <a:pt x="16206" y="4098"/>
                  </a:cubicBezTo>
                  <a:cubicBezTo>
                    <a:pt x="16131" y="4108"/>
                    <a:pt x="16054" y="4111"/>
                    <a:pt x="15978" y="4115"/>
                  </a:cubicBezTo>
                  <a:cubicBezTo>
                    <a:pt x="15941" y="4118"/>
                    <a:pt x="15903" y="4118"/>
                    <a:pt x="15863" y="4118"/>
                  </a:cubicBezTo>
                  <a:cubicBezTo>
                    <a:pt x="15822" y="4115"/>
                    <a:pt x="15784" y="4111"/>
                    <a:pt x="15743" y="4111"/>
                  </a:cubicBezTo>
                  <a:cubicBezTo>
                    <a:pt x="15707" y="4111"/>
                    <a:pt x="15666" y="4105"/>
                    <a:pt x="15625" y="4101"/>
                  </a:cubicBezTo>
                  <a:cubicBezTo>
                    <a:pt x="15587" y="4098"/>
                    <a:pt x="15547" y="4094"/>
                    <a:pt x="15509" y="4088"/>
                  </a:cubicBezTo>
                  <a:cubicBezTo>
                    <a:pt x="15427" y="4077"/>
                    <a:pt x="15349" y="4067"/>
                    <a:pt x="15271" y="4050"/>
                  </a:cubicBezTo>
                  <a:cubicBezTo>
                    <a:pt x="15189" y="4036"/>
                    <a:pt x="15111" y="4016"/>
                    <a:pt x="15033" y="3999"/>
                  </a:cubicBezTo>
                  <a:cubicBezTo>
                    <a:pt x="14992" y="3992"/>
                    <a:pt x="14951" y="3978"/>
                    <a:pt x="14914" y="3969"/>
                  </a:cubicBezTo>
                  <a:cubicBezTo>
                    <a:pt x="14873" y="3958"/>
                    <a:pt x="14832" y="3948"/>
                    <a:pt x="14795" y="3934"/>
                  </a:cubicBezTo>
                  <a:cubicBezTo>
                    <a:pt x="14635" y="3890"/>
                    <a:pt x="14478" y="3829"/>
                    <a:pt x="14322" y="3768"/>
                  </a:cubicBezTo>
                  <a:cubicBezTo>
                    <a:pt x="14165" y="3707"/>
                    <a:pt x="14013" y="3636"/>
                    <a:pt x="13859" y="3560"/>
                  </a:cubicBezTo>
                  <a:cubicBezTo>
                    <a:pt x="13553" y="3407"/>
                    <a:pt x="13253" y="3227"/>
                    <a:pt x="12961" y="3033"/>
                  </a:cubicBezTo>
                  <a:cubicBezTo>
                    <a:pt x="12666" y="2840"/>
                    <a:pt x="12369" y="2635"/>
                    <a:pt x="12074" y="2424"/>
                  </a:cubicBezTo>
                  <a:cubicBezTo>
                    <a:pt x="11774" y="2220"/>
                    <a:pt x="11471" y="2013"/>
                    <a:pt x="11162" y="1808"/>
                  </a:cubicBezTo>
                  <a:cubicBezTo>
                    <a:pt x="11005" y="1710"/>
                    <a:pt x="10845" y="1611"/>
                    <a:pt x="10682" y="1519"/>
                  </a:cubicBezTo>
                  <a:cubicBezTo>
                    <a:pt x="10522" y="1424"/>
                    <a:pt x="10359" y="1336"/>
                    <a:pt x="10192" y="1251"/>
                  </a:cubicBezTo>
                  <a:cubicBezTo>
                    <a:pt x="9862" y="1084"/>
                    <a:pt x="9522" y="931"/>
                    <a:pt x="9182" y="794"/>
                  </a:cubicBezTo>
                  <a:cubicBezTo>
                    <a:pt x="8841" y="659"/>
                    <a:pt x="8498" y="540"/>
                    <a:pt x="8155" y="434"/>
                  </a:cubicBezTo>
                  <a:cubicBezTo>
                    <a:pt x="7811" y="332"/>
                    <a:pt x="7467" y="243"/>
                    <a:pt x="7124" y="169"/>
                  </a:cubicBezTo>
                  <a:cubicBezTo>
                    <a:pt x="6783" y="94"/>
                    <a:pt x="6440" y="53"/>
                    <a:pt x="6107" y="29"/>
                  </a:cubicBezTo>
                  <a:cubicBezTo>
                    <a:pt x="6022" y="23"/>
                    <a:pt x="5937" y="23"/>
                    <a:pt x="5855" y="16"/>
                  </a:cubicBezTo>
                  <a:cubicBezTo>
                    <a:pt x="5773" y="12"/>
                    <a:pt x="5692" y="9"/>
                    <a:pt x="5610" y="9"/>
                  </a:cubicBezTo>
                  <a:cubicBezTo>
                    <a:pt x="5525" y="9"/>
                    <a:pt x="5447" y="3"/>
                    <a:pt x="5365" y="3"/>
                  </a:cubicBezTo>
                  <a:cubicBezTo>
                    <a:pt x="5338" y="1"/>
                    <a:pt x="5311" y="1"/>
                    <a:pt x="5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0"/>
            <p:cNvSpPr/>
            <p:nvPr/>
          </p:nvSpPr>
          <p:spPr>
            <a:xfrm>
              <a:off x="422275" y="666028"/>
              <a:ext cx="219851" cy="574080"/>
            </a:xfrm>
            <a:custGeom>
              <a:avLst/>
              <a:gdLst/>
              <a:ahLst/>
              <a:cxnLst/>
              <a:rect l="l" t="t" r="r" b="b"/>
              <a:pathLst>
                <a:path w="5008" h="13077" extrusionOk="0">
                  <a:moveTo>
                    <a:pt x="2354" y="0"/>
                  </a:moveTo>
                  <a:lnTo>
                    <a:pt x="2354" y="0"/>
                  </a:lnTo>
                  <a:cubicBezTo>
                    <a:pt x="2354" y="0"/>
                    <a:pt x="2277" y="24"/>
                    <a:pt x="2127" y="74"/>
                  </a:cubicBezTo>
                  <a:cubicBezTo>
                    <a:pt x="1977" y="129"/>
                    <a:pt x="1759" y="217"/>
                    <a:pt x="1511" y="381"/>
                  </a:cubicBezTo>
                  <a:cubicBezTo>
                    <a:pt x="1263" y="548"/>
                    <a:pt x="987" y="789"/>
                    <a:pt x="732" y="1119"/>
                  </a:cubicBezTo>
                  <a:cubicBezTo>
                    <a:pt x="715" y="1140"/>
                    <a:pt x="698" y="1160"/>
                    <a:pt x="681" y="1184"/>
                  </a:cubicBezTo>
                  <a:cubicBezTo>
                    <a:pt x="668" y="1204"/>
                    <a:pt x="654" y="1228"/>
                    <a:pt x="637" y="1248"/>
                  </a:cubicBezTo>
                  <a:cubicBezTo>
                    <a:pt x="606" y="1292"/>
                    <a:pt x="575" y="1337"/>
                    <a:pt x="545" y="1385"/>
                  </a:cubicBezTo>
                  <a:cubicBezTo>
                    <a:pt x="490" y="1483"/>
                    <a:pt x="429" y="1578"/>
                    <a:pt x="379" y="1687"/>
                  </a:cubicBezTo>
                  <a:cubicBezTo>
                    <a:pt x="324" y="1789"/>
                    <a:pt x="280" y="1905"/>
                    <a:pt x="232" y="2017"/>
                  </a:cubicBezTo>
                  <a:cubicBezTo>
                    <a:pt x="211" y="2079"/>
                    <a:pt x="191" y="2136"/>
                    <a:pt x="170" y="2197"/>
                  </a:cubicBezTo>
                  <a:cubicBezTo>
                    <a:pt x="167" y="2211"/>
                    <a:pt x="161" y="2228"/>
                    <a:pt x="157" y="2242"/>
                  </a:cubicBezTo>
                  <a:lnTo>
                    <a:pt x="143" y="2289"/>
                  </a:lnTo>
                  <a:cubicBezTo>
                    <a:pt x="137" y="2320"/>
                    <a:pt x="126" y="2351"/>
                    <a:pt x="120" y="2381"/>
                  </a:cubicBezTo>
                  <a:cubicBezTo>
                    <a:pt x="55" y="2636"/>
                    <a:pt x="18" y="2905"/>
                    <a:pt x="7" y="3187"/>
                  </a:cubicBezTo>
                  <a:cubicBezTo>
                    <a:pt x="1" y="3467"/>
                    <a:pt x="21" y="3759"/>
                    <a:pt x="76" y="4051"/>
                  </a:cubicBezTo>
                  <a:cubicBezTo>
                    <a:pt x="181" y="4640"/>
                    <a:pt x="412" y="5238"/>
                    <a:pt x="759" y="5789"/>
                  </a:cubicBezTo>
                  <a:cubicBezTo>
                    <a:pt x="933" y="6062"/>
                    <a:pt x="1137" y="6331"/>
                    <a:pt x="1362" y="6572"/>
                  </a:cubicBezTo>
                  <a:cubicBezTo>
                    <a:pt x="1586" y="6820"/>
                    <a:pt x="1828" y="7051"/>
                    <a:pt x="2076" y="7276"/>
                  </a:cubicBezTo>
                  <a:cubicBezTo>
                    <a:pt x="2569" y="7725"/>
                    <a:pt x="3086" y="8150"/>
                    <a:pt x="3528" y="8634"/>
                  </a:cubicBezTo>
                  <a:cubicBezTo>
                    <a:pt x="3750" y="8871"/>
                    <a:pt x="3957" y="9127"/>
                    <a:pt x="4127" y="9395"/>
                  </a:cubicBezTo>
                  <a:cubicBezTo>
                    <a:pt x="4216" y="9528"/>
                    <a:pt x="4290" y="9671"/>
                    <a:pt x="4359" y="9810"/>
                  </a:cubicBezTo>
                  <a:cubicBezTo>
                    <a:pt x="4423" y="9953"/>
                    <a:pt x="4481" y="10103"/>
                    <a:pt x="4522" y="10249"/>
                  </a:cubicBezTo>
                  <a:cubicBezTo>
                    <a:pt x="4610" y="10542"/>
                    <a:pt x="4640" y="10851"/>
                    <a:pt x="4617" y="11151"/>
                  </a:cubicBezTo>
                  <a:cubicBezTo>
                    <a:pt x="4613" y="11188"/>
                    <a:pt x="4610" y="11226"/>
                    <a:pt x="4603" y="11263"/>
                  </a:cubicBezTo>
                  <a:cubicBezTo>
                    <a:pt x="4599" y="11300"/>
                    <a:pt x="4593" y="11338"/>
                    <a:pt x="4586" y="11375"/>
                  </a:cubicBezTo>
                  <a:lnTo>
                    <a:pt x="4579" y="11430"/>
                  </a:lnTo>
                  <a:lnTo>
                    <a:pt x="4566" y="11484"/>
                  </a:lnTo>
                  <a:cubicBezTo>
                    <a:pt x="4555" y="11518"/>
                    <a:pt x="4549" y="11556"/>
                    <a:pt x="4538" y="11590"/>
                  </a:cubicBezTo>
                  <a:cubicBezTo>
                    <a:pt x="4497" y="11733"/>
                    <a:pt x="4443" y="11868"/>
                    <a:pt x="4375" y="11994"/>
                  </a:cubicBezTo>
                  <a:cubicBezTo>
                    <a:pt x="4359" y="12025"/>
                    <a:pt x="4338" y="12055"/>
                    <a:pt x="4321" y="12086"/>
                  </a:cubicBezTo>
                  <a:cubicBezTo>
                    <a:pt x="4310" y="12100"/>
                    <a:pt x="4301" y="12116"/>
                    <a:pt x="4290" y="12130"/>
                  </a:cubicBezTo>
                  <a:lnTo>
                    <a:pt x="4260" y="12171"/>
                  </a:lnTo>
                  <a:lnTo>
                    <a:pt x="4229" y="12215"/>
                  </a:lnTo>
                  <a:cubicBezTo>
                    <a:pt x="4219" y="12229"/>
                    <a:pt x="4208" y="12243"/>
                    <a:pt x="4195" y="12256"/>
                  </a:cubicBezTo>
                  <a:cubicBezTo>
                    <a:pt x="4175" y="12284"/>
                    <a:pt x="4150" y="12307"/>
                    <a:pt x="4127" y="12334"/>
                  </a:cubicBezTo>
                  <a:cubicBezTo>
                    <a:pt x="4117" y="12348"/>
                    <a:pt x="4103" y="12361"/>
                    <a:pt x="4089" y="12372"/>
                  </a:cubicBezTo>
                  <a:lnTo>
                    <a:pt x="4052" y="12406"/>
                  </a:lnTo>
                  <a:cubicBezTo>
                    <a:pt x="4028" y="12430"/>
                    <a:pt x="4001" y="12457"/>
                    <a:pt x="3974" y="12477"/>
                  </a:cubicBezTo>
                  <a:cubicBezTo>
                    <a:pt x="3923" y="12518"/>
                    <a:pt x="3869" y="12556"/>
                    <a:pt x="3811" y="12586"/>
                  </a:cubicBezTo>
                  <a:cubicBezTo>
                    <a:pt x="3589" y="12711"/>
                    <a:pt x="3331" y="12770"/>
                    <a:pt x="3083" y="12770"/>
                  </a:cubicBezTo>
                  <a:cubicBezTo>
                    <a:pt x="3068" y="12770"/>
                    <a:pt x="3053" y="12770"/>
                    <a:pt x="3038" y="12770"/>
                  </a:cubicBezTo>
                  <a:cubicBezTo>
                    <a:pt x="2905" y="12766"/>
                    <a:pt x="2776" y="12746"/>
                    <a:pt x="2654" y="12708"/>
                  </a:cubicBezTo>
                  <a:cubicBezTo>
                    <a:pt x="2535" y="12672"/>
                    <a:pt x="2420" y="12620"/>
                    <a:pt x="2318" y="12552"/>
                  </a:cubicBezTo>
                  <a:cubicBezTo>
                    <a:pt x="2215" y="12484"/>
                    <a:pt x="2127" y="12402"/>
                    <a:pt x="2059" y="12311"/>
                  </a:cubicBezTo>
                  <a:cubicBezTo>
                    <a:pt x="1991" y="12215"/>
                    <a:pt x="1936" y="12113"/>
                    <a:pt x="1905" y="12005"/>
                  </a:cubicBezTo>
                  <a:cubicBezTo>
                    <a:pt x="1872" y="11899"/>
                    <a:pt x="1858" y="11787"/>
                    <a:pt x="1869" y="11681"/>
                  </a:cubicBezTo>
                  <a:cubicBezTo>
                    <a:pt x="1875" y="11576"/>
                    <a:pt x="1902" y="11477"/>
                    <a:pt x="1953" y="11396"/>
                  </a:cubicBezTo>
                  <a:cubicBezTo>
                    <a:pt x="2004" y="11311"/>
                    <a:pt x="2073" y="11243"/>
                    <a:pt x="2154" y="11195"/>
                  </a:cubicBezTo>
                  <a:cubicBezTo>
                    <a:pt x="2236" y="11144"/>
                    <a:pt x="2327" y="11113"/>
                    <a:pt x="2416" y="11096"/>
                  </a:cubicBezTo>
                  <a:cubicBezTo>
                    <a:pt x="2457" y="11088"/>
                    <a:pt x="2499" y="11085"/>
                    <a:pt x="2539" y="11085"/>
                  </a:cubicBezTo>
                  <a:cubicBezTo>
                    <a:pt x="2678" y="11085"/>
                    <a:pt x="2809" y="11127"/>
                    <a:pt x="2909" y="11195"/>
                  </a:cubicBezTo>
                  <a:cubicBezTo>
                    <a:pt x="2977" y="11239"/>
                    <a:pt x="3028" y="11297"/>
                    <a:pt x="3069" y="11361"/>
                  </a:cubicBezTo>
                  <a:cubicBezTo>
                    <a:pt x="3079" y="11375"/>
                    <a:pt x="3089" y="11392"/>
                    <a:pt x="3096" y="11409"/>
                  </a:cubicBezTo>
                  <a:cubicBezTo>
                    <a:pt x="3106" y="11427"/>
                    <a:pt x="3114" y="11443"/>
                    <a:pt x="3120" y="11460"/>
                  </a:cubicBezTo>
                  <a:cubicBezTo>
                    <a:pt x="3134" y="11491"/>
                    <a:pt x="3140" y="11525"/>
                    <a:pt x="3150" y="11559"/>
                  </a:cubicBezTo>
                  <a:cubicBezTo>
                    <a:pt x="3185" y="11695"/>
                    <a:pt x="3178" y="11824"/>
                    <a:pt x="3154" y="11929"/>
                  </a:cubicBezTo>
                  <a:cubicBezTo>
                    <a:pt x="3130" y="12039"/>
                    <a:pt x="3086" y="12127"/>
                    <a:pt x="3042" y="12188"/>
                  </a:cubicBezTo>
                  <a:cubicBezTo>
                    <a:pt x="3018" y="12218"/>
                    <a:pt x="3001" y="12249"/>
                    <a:pt x="2977" y="12270"/>
                  </a:cubicBezTo>
                  <a:cubicBezTo>
                    <a:pt x="2957" y="12290"/>
                    <a:pt x="2940" y="12307"/>
                    <a:pt x="2923" y="12320"/>
                  </a:cubicBezTo>
                  <a:cubicBezTo>
                    <a:pt x="2892" y="12345"/>
                    <a:pt x="2875" y="12358"/>
                    <a:pt x="2875" y="12358"/>
                  </a:cubicBezTo>
                  <a:cubicBezTo>
                    <a:pt x="2875" y="12358"/>
                    <a:pt x="2892" y="12348"/>
                    <a:pt x="2926" y="12325"/>
                  </a:cubicBezTo>
                  <a:cubicBezTo>
                    <a:pt x="2943" y="12314"/>
                    <a:pt x="2963" y="12297"/>
                    <a:pt x="2987" y="12280"/>
                  </a:cubicBezTo>
                  <a:cubicBezTo>
                    <a:pt x="3011" y="12259"/>
                    <a:pt x="3035" y="12232"/>
                    <a:pt x="3062" y="12205"/>
                  </a:cubicBezTo>
                  <a:cubicBezTo>
                    <a:pt x="3114" y="12144"/>
                    <a:pt x="3167" y="12059"/>
                    <a:pt x="3208" y="11947"/>
                  </a:cubicBezTo>
                  <a:cubicBezTo>
                    <a:pt x="3243" y="11835"/>
                    <a:pt x="3266" y="11695"/>
                    <a:pt x="3243" y="11542"/>
                  </a:cubicBezTo>
                  <a:cubicBezTo>
                    <a:pt x="3236" y="11504"/>
                    <a:pt x="3229" y="11463"/>
                    <a:pt x="3216" y="11422"/>
                  </a:cubicBezTo>
                  <a:cubicBezTo>
                    <a:pt x="3205" y="11406"/>
                    <a:pt x="3202" y="11386"/>
                    <a:pt x="3191" y="11365"/>
                  </a:cubicBezTo>
                  <a:cubicBezTo>
                    <a:pt x="3185" y="11345"/>
                    <a:pt x="3175" y="11324"/>
                    <a:pt x="3164" y="11307"/>
                  </a:cubicBezTo>
                  <a:cubicBezTo>
                    <a:pt x="3123" y="11229"/>
                    <a:pt x="3065" y="11154"/>
                    <a:pt x="2987" y="11089"/>
                  </a:cubicBezTo>
                  <a:cubicBezTo>
                    <a:pt x="2858" y="10986"/>
                    <a:pt x="2677" y="10921"/>
                    <a:pt x="2484" y="10921"/>
                  </a:cubicBezTo>
                  <a:cubicBezTo>
                    <a:pt x="2455" y="10921"/>
                    <a:pt x="2425" y="10923"/>
                    <a:pt x="2395" y="10926"/>
                  </a:cubicBezTo>
                  <a:cubicBezTo>
                    <a:pt x="2283" y="10937"/>
                    <a:pt x="2167" y="10970"/>
                    <a:pt x="2059" y="11028"/>
                  </a:cubicBezTo>
                  <a:cubicBezTo>
                    <a:pt x="1950" y="11083"/>
                    <a:pt x="1851" y="11171"/>
                    <a:pt x="1776" y="11284"/>
                  </a:cubicBezTo>
                  <a:cubicBezTo>
                    <a:pt x="1701" y="11392"/>
                    <a:pt x="1660" y="11525"/>
                    <a:pt x="1644" y="11661"/>
                  </a:cubicBezTo>
                  <a:cubicBezTo>
                    <a:pt x="1627" y="11794"/>
                    <a:pt x="1640" y="11933"/>
                    <a:pt x="1674" y="12069"/>
                  </a:cubicBezTo>
                  <a:cubicBezTo>
                    <a:pt x="1709" y="12205"/>
                    <a:pt x="1770" y="12338"/>
                    <a:pt x="1855" y="12457"/>
                  </a:cubicBezTo>
                  <a:cubicBezTo>
                    <a:pt x="1936" y="12579"/>
                    <a:pt x="2042" y="12685"/>
                    <a:pt x="2164" y="12774"/>
                  </a:cubicBezTo>
                  <a:cubicBezTo>
                    <a:pt x="2287" y="12862"/>
                    <a:pt x="2423" y="12930"/>
                    <a:pt x="2566" y="12981"/>
                  </a:cubicBezTo>
                  <a:cubicBezTo>
                    <a:pt x="2712" y="13032"/>
                    <a:pt x="2865" y="13063"/>
                    <a:pt x="3021" y="13072"/>
                  </a:cubicBezTo>
                  <a:cubicBezTo>
                    <a:pt x="3067" y="13075"/>
                    <a:pt x="3112" y="13077"/>
                    <a:pt x="3158" y="13077"/>
                  </a:cubicBezTo>
                  <a:cubicBezTo>
                    <a:pt x="3272" y="13077"/>
                    <a:pt x="3387" y="13067"/>
                    <a:pt x="3501" y="13045"/>
                  </a:cubicBezTo>
                  <a:cubicBezTo>
                    <a:pt x="3579" y="13032"/>
                    <a:pt x="3661" y="13008"/>
                    <a:pt x="3739" y="12984"/>
                  </a:cubicBezTo>
                  <a:cubicBezTo>
                    <a:pt x="3817" y="12957"/>
                    <a:pt x="3896" y="12923"/>
                    <a:pt x="3971" y="12885"/>
                  </a:cubicBezTo>
                  <a:cubicBezTo>
                    <a:pt x="4277" y="12725"/>
                    <a:pt x="4511" y="12467"/>
                    <a:pt x="4688" y="12171"/>
                  </a:cubicBezTo>
                  <a:cubicBezTo>
                    <a:pt x="4773" y="12022"/>
                    <a:pt x="4841" y="11862"/>
                    <a:pt x="4892" y="11695"/>
                  </a:cubicBezTo>
                  <a:cubicBezTo>
                    <a:pt x="4906" y="11654"/>
                    <a:pt x="4916" y="11613"/>
                    <a:pt x="4926" y="11569"/>
                  </a:cubicBezTo>
                  <a:lnTo>
                    <a:pt x="4943" y="11508"/>
                  </a:lnTo>
                  <a:lnTo>
                    <a:pt x="4954" y="11443"/>
                  </a:lnTo>
                  <a:cubicBezTo>
                    <a:pt x="4964" y="11402"/>
                    <a:pt x="4971" y="11358"/>
                    <a:pt x="4977" y="11314"/>
                  </a:cubicBezTo>
                  <a:cubicBezTo>
                    <a:pt x="4984" y="11273"/>
                    <a:pt x="4987" y="11229"/>
                    <a:pt x="4995" y="11185"/>
                  </a:cubicBezTo>
                  <a:cubicBezTo>
                    <a:pt x="4998" y="11144"/>
                    <a:pt x="4998" y="11100"/>
                    <a:pt x="5001" y="11055"/>
                  </a:cubicBezTo>
                  <a:cubicBezTo>
                    <a:pt x="5004" y="11011"/>
                    <a:pt x="5008" y="10967"/>
                    <a:pt x="5004" y="10923"/>
                  </a:cubicBezTo>
                  <a:lnTo>
                    <a:pt x="5004" y="10794"/>
                  </a:lnTo>
                  <a:cubicBezTo>
                    <a:pt x="5001" y="10749"/>
                    <a:pt x="4998" y="10705"/>
                    <a:pt x="4995" y="10661"/>
                  </a:cubicBezTo>
                  <a:cubicBezTo>
                    <a:pt x="4977" y="10488"/>
                    <a:pt x="4946" y="10311"/>
                    <a:pt x="4896" y="10141"/>
                  </a:cubicBezTo>
                  <a:cubicBezTo>
                    <a:pt x="4848" y="9970"/>
                    <a:pt x="4787" y="9807"/>
                    <a:pt x="4712" y="9647"/>
                  </a:cubicBezTo>
                  <a:cubicBezTo>
                    <a:pt x="4637" y="9488"/>
                    <a:pt x="4555" y="9331"/>
                    <a:pt x="4461" y="9185"/>
                  </a:cubicBezTo>
                  <a:cubicBezTo>
                    <a:pt x="4277" y="8888"/>
                    <a:pt x="4056" y="8616"/>
                    <a:pt x="3821" y="8361"/>
                  </a:cubicBezTo>
                  <a:cubicBezTo>
                    <a:pt x="3351" y="7855"/>
                    <a:pt x="2820" y="7426"/>
                    <a:pt x="2331" y="6990"/>
                  </a:cubicBezTo>
                  <a:cubicBezTo>
                    <a:pt x="2086" y="6773"/>
                    <a:pt x="1848" y="6555"/>
                    <a:pt x="1633" y="6324"/>
                  </a:cubicBezTo>
                  <a:cubicBezTo>
                    <a:pt x="1525" y="6208"/>
                    <a:pt x="1420" y="6092"/>
                    <a:pt x="1324" y="5970"/>
                  </a:cubicBezTo>
                  <a:cubicBezTo>
                    <a:pt x="1277" y="5908"/>
                    <a:pt x="1228" y="5850"/>
                    <a:pt x="1184" y="5786"/>
                  </a:cubicBezTo>
                  <a:cubicBezTo>
                    <a:pt x="1137" y="5725"/>
                    <a:pt x="1093" y="5664"/>
                    <a:pt x="1052" y="5599"/>
                  </a:cubicBezTo>
                  <a:cubicBezTo>
                    <a:pt x="715" y="5092"/>
                    <a:pt x="477" y="4541"/>
                    <a:pt x="354" y="3997"/>
                  </a:cubicBezTo>
                  <a:cubicBezTo>
                    <a:pt x="293" y="3721"/>
                    <a:pt x="259" y="3453"/>
                    <a:pt x="256" y="3187"/>
                  </a:cubicBezTo>
                  <a:cubicBezTo>
                    <a:pt x="252" y="2925"/>
                    <a:pt x="280" y="2671"/>
                    <a:pt x="330" y="2432"/>
                  </a:cubicBezTo>
                  <a:cubicBezTo>
                    <a:pt x="338" y="2401"/>
                    <a:pt x="344" y="2371"/>
                    <a:pt x="351" y="2344"/>
                  </a:cubicBezTo>
                  <a:lnTo>
                    <a:pt x="358" y="2299"/>
                  </a:lnTo>
                  <a:cubicBezTo>
                    <a:pt x="361" y="2283"/>
                    <a:pt x="368" y="2269"/>
                    <a:pt x="371" y="2255"/>
                  </a:cubicBezTo>
                  <a:cubicBezTo>
                    <a:pt x="388" y="2197"/>
                    <a:pt x="406" y="2140"/>
                    <a:pt x="419" y="2085"/>
                  </a:cubicBezTo>
                  <a:cubicBezTo>
                    <a:pt x="460" y="1973"/>
                    <a:pt x="497" y="1864"/>
                    <a:pt x="542" y="1762"/>
                  </a:cubicBezTo>
                  <a:cubicBezTo>
                    <a:pt x="586" y="1660"/>
                    <a:pt x="637" y="1561"/>
                    <a:pt x="685" y="1466"/>
                  </a:cubicBezTo>
                  <a:cubicBezTo>
                    <a:pt x="712" y="1421"/>
                    <a:pt x="739" y="1377"/>
                    <a:pt x="766" y="1330"/>
                  </a:cubicBezTo>
                  <a:cubicBezTo>
                    <a:pt x="776" y="1310"/>
                    <a:pt x="790" y="1286"/>
                    <a:pt x="803" y="1266"/>
                  </a:cubicBezTo>
                  <a:cubicBezTo>
                    <a:pt x="817" y="1245"/>
                    <a:pt x="831" y="1225"/>
                    <a:pt x="848" y="1204"/>
                  </a:cubicBezTo>
                  <a:cubicBezTo>
                    <a:pt x="1068" y="867"/>
                    <a:pt x="1321" y="616"/>
                    <a:pt x="1552" y="439"/>
                  </a:cubicBezTo>
                  <a:cubicBezTo>
                    <a:pt x="1783" y="258"/>
                    <a:pt x="1991" y="156"/>
                    <a:pt x="2130" y="88"/>
                  </a:cubicBezTo>
                  <a:cubicBezTo>
                    <a:pt x="2202" y="58"/>
                    <a:pt x="2260" y="38"/>
                    <a:pt x="2297" y="21"/>
                  </a:cubicBezTo>
                  <a:cubicBezTo>
                    <a:pt x="2338" y="7"/>
                    <a:pt x="2354" y="0"/>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0"/>
            <p:cNvSpPr/>
            <p:nvPr/>
          </p:nvSpPr>
          <p:spPr>
            <a:xfrm>
              <a:off x="405110" y="1116448"/>
              <a:ext cx="218403" cy="649896"/>
            </a:xfrm>
            <a:custGeom>
              <a:avLst/>
              <a:gdLst/>
              <a:ahLst/>
              <a:cxnLst/>
              <a:rect l="l" t="t" r="r" b="b"/>
              <a:pathLst>
                <a:path w="4975" h="14804" extrusionOk="0">
                  <a:moveTo>
                    <a:pt x="2716" y="0"/>
                  </a:moveTo>
                  <a:cubicBezTo>
                    <a:pt x="2604" y="0"/>
                    <a:pt x="2486" y="13"/>
                    <a:pt x="2365" y="37"/>
                  </a:cubicBezTo>
                  <a:cubicBezTo>
                    <a:pt x="1984" y="112"/>
                    <a:pt x="1582" y="313"/>
                    <a:pt x="1222" y="622"/>
                  </a:cubicBezTo>
                  <a:cubicBezTo>
                    <a:pt x="1041" y="779"/>
                    <a:pt x="872" y="962"/>
                    <a:pt x="718" y="1167"/>
                  </a:cubicBezTo>
                  <a:cubicBezTo>
                    <a:pt x="565" y="1374"/>
                    <a:pt x="432" y="1605"/>
                    <a:pt x="324" y="1856"/>
                  </a:cubicBezTo>
                  <a:cubicBezTo>
                    <a:pt x="214" y="2109"/>
                    <a:pt x="130" y="2377"/>
                    <a:pt x="76" y="2663"/>
                  </a:cubicBezTo>
                  <a:cubicBezTo>
                    <a:pt x="21" y="2945"/>
                    <a:pt x="1" y="3241"/>
                    <a:pt x="10" y="3541"/>
                  </a:cubicBezTo>
                  <a:cubicBezTo>
                    <a:pt x="24" y="3840"/>
                    <a:pt x="65" y="4139"/>
                    <a:pt x="140" y="4439"/>
                  </a:cubicBezTo>
                  <a:cubicBezTo>
                    <a:pt x="211" y="4738"/>
                    <a:pt x="310" y="5031"/>
                    <a:pt x="432" y="5316"/>
                  </a:cubicBezTo>
                  <a:cubicBezTo>
                    <a:pt x="555" y="5602"/>
                    <a:pt x="704" y="5881"/>
                    <a:pt x="872" y="6150"/>
                  </a:cubicBezTo>
                  <a:cubicBezTo>
                    <a:pt x="1038" y="6415"/>
                    <a:pt x="1225" y="6670"/>
                    <a:pt x="1423" y="6912"/>
                  </a:cubicBezTo>
                  <a:cubicBezTo>
                    <a:pt x="1623" y="7153"/>
                    <a:pt x="1831" y="7381"/>
                    <a:pt x="2042" y="7606"/>
                  </a:cubicBezTo>
                  <a:cubicBezTo>
                    <a:pt x="2252" y="7827"/>
                    <a:pt x="2460" y="8048"/>
                    <a:pt x="2668" y="8265"/>
                  </a:cubicBezTo>
                  <a:cubicBezTo>
                    <a:pt x="2872" y="8486"/>
                    <a:pt x="3069" y="8704"/>
                    <a:pt x="3249" y="8929"/>
                  </a:cubicBezTo>
                  <a:cubicBezTo>
                    <a:pt x="3433" y="9153"/>
                    <a:pt x="3603" y="9384"/>
                    <a:pt x="3756" y="9620"/>
                  </a:cubicBezTo>
                  <a:cubicBezTo>
                    <a:pt x="3909" y="9854"/>
                    <a:pt x="4045" y="10092"/>
                    <a:pt x="4167" y="10334"/>
                  </a:cubicBezTo>
                  <a:cubicBezTo>
                    <a:pt x="4287" y="10576"/>
                    <a:pt x="4392" y="10816"/>
                    <a:pt x="4477" y="11061"/>
                  </a:cubicBezTo>
                  <a:cubicBezTo>
                    <a:pt x="4562" y="11303"/>
                    <a:pt x="4627" y="11545"/>
                    <a:pt x="4668" y="11780"/>
                  </a:cubicBezTo>
                  <a:cubicBezTo>
                    <a:pt x="4712" y="12017"/>
                    <a:pt x="4736" y="12249"/>
                    <a:pt x="4736" y="12474"/>
                  </a:cubicBezTo>
                  <a:cubicBezTo>
                    <a:pt x="4739" y="12698"/>
                    <a:pt x="4722" y="12912"/>
                    <a:pt x="4692" y="13113"/>
                  </a:cubicBezTo>
                  <a:cubicBezTo>
                    <a:pt x="4688" y="13137"/>
                    <a:pt x="4684" y="13164"/>
                    <a:pt x="4681" y="13188"/>
                  </a:cubicBezTo>
                  <a:cubicBezTo>
                    <a:pt x="4678" y="13212"/>
                    <a:pt x="4671" y="13239"/>
                    <a:pt x="4668" y="13262"/>
                  </a:cubicBezTo>
                  <a:cubicBezTo>
                    <a:pt x="4657" y="13311"/>
                    <a:pt x="4648" y="13358"/>
                    <a:pt x="4637" y="13405"/>
                  </a:cubicBezTo>
                  <a:cubicBezTo>
                    <a:pt x="4613" y="13498"/>
                    <a:pt x="4586" y="13589"/>
                    <a:pt x="4555" y="13674"/>
                  </a:cubicBezTo>
                  <a:cubicBezTo>
                    <a:pt x="4433" y="14014"/>
                    <a:pt x="4252" y="14286"/>
                    <a:pt x="4059" y="14463"/>
                  </a:cubicBezTo>
                  <a:cubicBezTo>
                    <a:pt x="3872" y="14647"/>
                    <a:pt x="3674" y="14732"/>
                    <a:pt x="3538" y="14769"/>
                  </a:cubicBezTo>
                  <a:cubicBezTo>
                    <a:pt x="3470" y="14787"/>
                    <a:pt x="3416" y="14796"/>
                    <a:pt x="3378" y="14801"/>
                  </a:cubicBezTo>
                  <a:cubicBezTo>
                    <a:pt x="3341" y="14804"/>
                    <a:pt x="3321" y="14804"/>
                    <a:pt x="3321" y="14804"/>
                  </a:cubicBezTo>
                  <a:lnTo>
                    <a:pt x="3378" y="14804"/>
                  </a:lnTo>
                  <a:cubicBezTo>
                    <a:pt x="3416" y="14804"/>
                    <a:pt x="3470" y="14801"/>
                    <a:pt x="3541" y="14790"/>
                  </a:cubicBezTo>
                  <a:cubicBezTo>
                    <a:pt x="3684" y="14766"/>
                    <a:pt x="3896" y="14694"/>
                    <a:pt x="4113" y="14525"/>
                  </a:cubicBezTo>
                  <a:cubicBezTo>
                    <a:pt x="4324" y="14351"/>
                    <a:pt x="4541" y="14082"/>
                    <a:pt x="4698" y="13732"/>
                  </a:cubicBezTo>
                  <a:cubicBezTo>
                    <a:pt x="4739" y="13644"/>
                    <a:pt x="4776" y="13551"/>
                    <a:pt x="4807" y="13453"/>
                  </a:cubicBezTo>
                  <a:cubicBezTo>
                    <a:pt x="4821" y="13405"/>
                    <a:pt x="4834" y="13355"/>
                    <a:pt x="4848" y="13303"/>
                  </a:cubicBezTo>
                  <a:cubicBezTo>
                    <a:pt x="4855" y="13280"/>
                    <a:pt x="4861" y="13253"/>
                    <a:pt x="4868" y="13225"/>
                  </a:cubicBezTo>
                  <a:cubicBezTo>
                    <a:pt x="4875" y="13201"/>
                    <a:pt x="4879" y="13174"/>
                    <a:pt x="4885" y="13147"/>
                  </a:cubicBezTo>
                  <a:cubicBezTo>
                    <a:pt x="4929" y="12939"/>
                    <a:pt x="4960" y="12711"/>
                    <a:pt x="4967" y="12477"/>
                  </a:cubicBezTo>
                  <a:cubicBezTo>
                    <a:pt x="4974" y="12239"/>
                    <a:pt x="4960" y="11994"/>
                    <a:pt x="4926" y="11739"/>
                  </a:cubicBezTo>
                  <a:cubicBezTo>
                    <a:pt x="4892" y="11487"/>
                    <a:pt x="4834" y="11229"/>
                    <a:pt x="4759" y="10970"/>
                  </a:cubicBezTo>
                  <a:cubicBezTo>
                    <a:pt x="4681" y="10711"/>
                    <a:pt x="4582" y="10449"/>
                    <a:pt x="4467" y="10191"/>
                  </a:cubicBezTo>
                  <a:cubicBezTo>
                    <a:pt x="4351" y="9932"/>
                    <a:pt x="4212" y="9678"/>
                    <a:pt x="4059" y="9425"/>
                  </a:cubicBezTo>
                  <a:cubicBezTo>
                    <a:pt x="3905" y="9174"/>
                    <a:pt x="3736" y="8929"/>
                    <a:pt x="3552" y="8691"/>
                  </a:cubicBezTo>
                  <a:cubicBezTo>
                    <a:pt x="3365" y="8449"/>
                    <a:pt x="3164" y="8221"/>
                    <a:pt x="2960" y="7997"/>
                  </a:cubicBezTo>
                  <a:cubicBezTo>
                    <a:pt x="2549" y="7548"/>
                    <a:pt x="2113" y="7119"/>
                    <a:pt x="1729" y="6657"/>
                  </a:cubicBezTo>
                  <a:cubicBezTo>
                    <a:pt x="1535" y="6428"/>
                    <a:pt x="1354" y="6191"/>
                    <a:pt x="1194" y="5943"/>
                  </a:cubicBezTo>
                  <a:cubicBezTo>
                    <a:pt x="1035" y="5694"/>
                    <a:pt x="892" y="5436"/>
                    <a:pt x="770" y="5170"/>
                  </a:cubicBezTo>
                  <a:cubicBezTo>
                    <a:pt x="525" y="4640"/>
                    <a:pt x="382" y="4075"/>
                    <a:pt x="351" y="3523"/>
                  </a:cubicBezTo>
                  <a:cubicBezTo>
                    <a:pt x="316" y="2972"/>
                    <a:pt x="405" y="2438"/>
                    <a:pt x="589" y="1966"/>
                  </a:cubicBezTo>
                  <a:cubicBezTo>
                    <a:pt x="677" y="1731"/>
                    <a:pt x="790" y="1506"/>
                    <a:pt x="919" y="1309"/>
                  </a:cubicBezTo>
                  <a:cubicBezTo>
                    <a:pt x="1051" y="1109"/>
                    <a:pt x="1201" y="931"/>
                    <a:pt x="1361" y="779"/>
                  </a:cubicBezTo>
                  <a:cubicBezTo>
                    <a:pt x="1521" y="622"/>
                    <a:pt x="1698" y="500"/>
                    <a:pt x="1868" y="394"/>
                  </a:cubicBezTo>
                  <a:cubicBezTo>
                    <a:pt x="2045" y="292"/>
                    <a:pt x="2222" y="214"/>
                    <a:pt x="2395" y="166"/>
                  </a:cubicBezTo>
                  <a:cubicBezTo>
                    <a:pt x="2484" y="142"/>
                    <a:pt x="2569" y="126"/>
                    <a:pt x="2651" y="115"/>
                  </a:cubicBezTo>
                  <a:cubicBezTo>
                    <a:pt x="2713" y="108"/>
                    <a:pt x="2774" y="104"/>
                    <a:pt x="2834" y="104"/>
                  </a:cubicBezTo>
                  <a:cubicBezTo>
                    <a:pt x="2855" y="104"/>
                    <a:pt x="2875" y="104"/>
                    <a:pt x="2896" y="105"/>
                  </a:cubicBezTo>
                  <a:cubicBezTo>
                    <a:pt x="3051" y="112"/>
                    <a:pt x="3194" y="149"/>
                    <a:pt x="3314" y="200"/>
                  </a:cubicBezTo>
                  <a:cubicBezTo>
                    <a:pt x="3436" y="248"/>
                    <a:pt x="3535" y="313"/>
                    <a:pt x="3616" y="377"/>
                  </a:cubicBezTo>
                  <a:cubicBezTo>
                    <a:pt x="3695" y="442"/>
                    <a:pt x="3756" y="506"/>
                    <a:pt x="3797" y="564"/>
                  </a:cubicBezTo>
                  <a:cubicBezTo>
                    <a:pt x="3841" y="622"/>
                    <a:pt x="3868" y="669"/>
                    <a:pt x="3882" y="704"/>
                  </a:cubicBezTo>
                  <a:cubicBezTo>
                    <a:pt x="3899" y="734"/>
                    <a:pt x="3905" y="754"/>
                    <a:pt x="3905" y="754"/>
                  </a:cubicBezTo>
                  <a:cubicBezTo>
                    <a:pt x="3905" y="754"/>
                    <a:pt x="3899" y="734"/>
                    <a:pt x="3885" y="700"/>
                  </a:cubicBezTo>
                  <a:cubicBezTo>
                    <a:pt x="3872" y="666"/>
                    <a:pt x="3847" y="615"/>
                    <a:pt x="3811" y="554"/>
                  </a:cubicBezTo>
                  <a:cubicBezTo>
                    <a:pt x="3770" y="496"/>
                    <a:pt x="3715" y="421"/>
                    <a:pt x="3640" y="350"/>
                  </a:cubicBezTo>
                  <a:cubicBezTo>
                    <a:pt x="3562" y="278"/>
                    <a:pt x="3464" y="203"/>
                    <a:pt x="3341" y="142"/>
                  </a:cubicBezTo>
                  <a:cubicBezTo>
                    <a:pt x="3215" y="81"/>
                    <a:pt x="3069" y="33"/>
                    <a:pt x="2902" y="13"/>
                  </a:cubicBezTo>
                  <a:cubicBezTo>
                    <a:pt x="2842" y="4"/>
                    <a:pt x="2780" y="0"/>
                    <a:pt x="2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p:nvPr/>
          </p:nvSpPr>
          <p:spPr>
            <a:xfrm>
              <a:off x="1392221" y="384317"/>
              <a:ext cx="179068" cy="143904"/>
            </a:xfrm>
            <a:custGeom>
              <a:avLst/>
              <a:gdLst/>
              <a:ahLst/>
              <a:cxnLst/>
              <a:rect l="l" t="t" r="r" b="b"/>
              <a:pathLst>
                <a:path w="4079" h="3278" extrusionOk="0">
                  <a:moveTo>
                    <a:pt x="2751" y="1"/>
                  </a:moveTo>
                  <a:cubicBezTo>
                    <a:pt x="2741" y="1"/>
                    <a:pt x="2731" y="1"/>
                    <a:pt x="2722" y="1"/>
                  </a:cubicBezTo>
                  <a:cubicBezTo>
                    <a:pt x="2600" y="1"/>
                    <a:pt x="2487" y="18"/>
                    <a:pt x="2382" y="52"/>
                  </a:cubicBezTo>
                  <a:cubicBezTo>
                    <a:pt x="2276" y="83"/>
                    <a:pt x="2181" y="134"/>
                    <a:pt x="2099" y="192"/>
                  </a:cubicBezTo>
                  <a:cubicBezTo>
                    <a:pt x="2017" y="250"/>
                    <a:pt x="1956" y="314"/>
                    <a:pt x="1902" y="382"/>
                  </a:cubicBezTo>
                  <a:cubicBezTo>
                    <a:pt x="1800" y="519"/>
                    <a:pt x="1752" y="654"/>
                    <a:pt x="1719" y="764"/>
                  </a:cubicBezTo>
                  <a:cubicBezTo>
                    <a:pt x="1695" y="879"/>
                    <a:pt x="1691" y="964"/>
                    <a:pt x="1691" y="1026"/>
                  </a:cubicBezTo>
                  <a:cubicBezTo>
                    <a:pt x="1691" y="1053"/>
                    <a:pt x="1695" y="1076"/>
                    <a:pt x="1695" y="1090"/>
                  </a:cubicBezTo>
                  <a:lnTo>
                    <a:pt x="1695" y="1114"/>
                  </a:lnTo>
                  <a:cubicBezTo>
                    <a:pt x="1695" y="1114"/>
                    <a:pt x="1695" y="1107"/>
                    <a:pt x="1698" y="1090"/>
                  </a:cubicBezTo>
                  <a:cubicBezTo>
                    <a:pt x="1701" y="1076"/>
                    <a:pt x="1705" y="1056"/>
                    <a:pt x="1711" y="1029"/>
                  </a:cubicBezTo>
                  <a:cubicBezTo>
                    <a:pt x="1728" y="971"/>
                    <a:pt x="1759" y="893"/>
                    <a:pt x="1821" y="808"/>
                  </a:cubicBezTo>
                  <a:cubicBezTo>
                    <a:pt x="1848" y="764"/>
                    <a:pt x="1882" y="719"/>
                    <a:pt x="1923" y="675"/>
                  </a:cubicBezTo>
                  <a:cubicBezTo>
                    <a:pt x="1967" y="630"/>
                    <a:pt x="2014" y="590"/>
                    <a:pt x="2069" y="552"/>
                  </a:cubicBezTo>
                  <a:cubicBezTo>
                    <a:pt x="2181" y="478"/>
                    <a:pt x="2314" y="423"/>
                    <a:pt x="2463" y="406"/>
                  </a:cubicBezTo>
                  <a:cubicBezTo>
                    <a:pt x="2492" y="402"/>
                    <a:pt x="2523" y="400"/>
                    <a:pt x="2553" y="400"/>
                  </a:cubicBezTo>
                  <a:cubicBezTo>
                    <a:pt x="2675" y="400"/>
                    <a:pt x="2805" y="432"/>
                    <a:pt x="2920" y="495"/>
                  </a:cubicBezTo>
                  <a:cubicBezTo>
                    <a:pt x="2936" y="505"/>
                    <a:pt x="2953" y="511"/>
                    <a:pt x="2970" y="522"/>
                  </a:cubicBezTo>
                  <a:cubicBezTo>
                    <a:pt x="2987" y="532"/>
                    <a:pt x="3004" y="546"/>
                    <a:pt x="3018" y="556"/>
                  </a:cubicBezTo>
                  <a:cubicBezTo>
                    <a:pt x="3035" y="569"/>
                    <a:pt x="3049" y="583"/>
                    <a:pt x="3066" y="593"/>
                  </a:cubicBezTo>
                  <a:cubicBezTo>
                    <a:pt x="3079" y="607"/>
                    <a:pt x="3096" y="621"/>
                    <a:pt x="3110" y="638"/>
                  </a:cubicBezTo>
                  <a:cubicBezTo>
                    <a:pt x="3168" y="695"/>
                    <a:pt x="3226" y="770"/>
                    <a:pt x="3280" y="855"/>
                  </a:cubicBezTo>
                  <a:cubicBezTo>
                    <a:pt x="3385" y="1032"/>
                    <a:pt x="3474" y="1213"/>
                    <a:pt x="3484" y="1379"/>
                  </a:cubicBezTo>
                  <a:cubicBezTo>
                    <a:pt x="3498" y="1546"/>
                    <a:pt x="3446" y="1723"/>
                    <a:pt x="3341" y="1889"/>
                  </a:cubicBezTo>
                  <a:cubicBezTo>
                    <a:pt x="3239" y="2059"/>
                    <a:pt x="3089" y="2216"/>
                    <a:pt x="2923" y="2345"/>
                  </a:cubicBezTo>
                  <a:cubicBezTo>
                    <a:pt x="2882" y="2376"/>
                    <a:pt x="2834" y="2406"/>
                    <a:pt x="2790" y="2437"/>
                  </a:cubicBezTo>
                  <a:cubicBezTo>
                    <a:pt x="2769" y="2450"/>
                    <a:pt x="2746" y="2467"/>
                    <a:pt x="2722" y="2481"/>
                  </a:cubicBezTo>
                  <a:cubicBezTo>
                    <a:pt x="2698" y="2495"/>
                    <a:pt x="2678" y="2508"/>
                    <a:pt x="2654" y="2522"/>
                  </a:cubicBezTo>
                  <a:cubicBezTo>
                    <a:pt x="2630" y="2536"/>
                    <a:pt x="2606" y="2549"/>
                    <a:pt x="2582" y="2563"/>
                  </a:cubicBezTo>
                  <a:cubicBezTo>
                    <a:pt x="2559" y="2577"/>
                    <a:pt x="2535" y="2587"/>
                    <a:pt x="2511" y="2600"/>
                  </a:cubicBezTo>
                  <a:cubicBezTo>
                    <a:pt x="2463" y="2624"/>
                    <a:pt x="2416" y="2651"/>
                    <a:pt x="2368" y="2671"/>
                  </a:cubicBezTo>
                  <a:cubicBezTo>
                    <a:pt x="1981" y="2849"/>
                    <a:pt x="1573" y="2951"/>
                    <a:pt x="1218" y="2988"/>
                  </a:cubicBezTo>
                  <a:cubicBezTo>
                    <a:pt x="896" y="3025"/>
                    <a:pt x="614" y="3043"/>
                    <a:pt x="405" y="3043"/>
                  </a:cubicBezTo>
                  <a:cubicBezTo>
                    <a:pt x="382" y="3043"/>
                    <a:pt x="361" y="3042"/>
                    <a:pt x="341" y="3042"/>
                  </a:cubicBezTo>
                  <a:cubicBezTo>
                    <a:pt x="287" y="3042"/>
                    <a:pt x="235" y="3042"/>
                    <a:pt x="194" y="3046"/>
                  </a:cubicBezTo>
                  <a:cubicBezTo>
                    <a:pt x="154" y="3042"/>
                    <a:pt x="116" y="3042"/>
                    <a:pt x="89" y="3042"/>
                  </a:cubicBezTo>
                  <a:cubicBezTo>
                    <a:pt x="31" y="3042"/>
                    <a:pt x="1" y="3039"/>
                    <a:pt x="1" y="3039"/>
                  </a:cubicBezTo>
                  <a:lnTo>
                    <a:pt x="1" y="3039"/>
                  </a:lnTo>
                  <a:cubicBezTo>
                    <a:pt x="1" y="3039"/>
                    <a:pt x="28" y="3049"/>
                    <a:pt x="86" y="3067"/>
                  </a:cubicBezTo>
                  <a:cubicBezTo>
                    <a:pt x="113" y="3073"/>
                    <a:pt x="147" y="3083"/>
                    <a:pt x="188" y="3097"/>
                  </a:cubicBezTo>
                  <a:cubicBezTo>
                    <a:pt x="229" y="3107"/>
                    <a:pt x="276" y="3120"/>
                    <a:pt x="327" y="3134"/>
                  </a:cubicBezTo>
                  <a:cubicBezTo>
                    <a:pt x="381" y="3148"/>
                    <a:pt x="439" y="3161"/>
                    <a:pt x="504" y="3175"/>
                  </a:cubicBezTo>
                  <a:cubicBezTo>
                    <a:pt x="568" y="3189"/>
                    <a:pt x="640" y="3202"/>
                    <a:pt x="715" y="3216"/>
                  </a:cubicBezTo>
                  <a:cubicBezTo>
                    <a:pt x="790" y="3233"/>
                    <a:pt x="871" y="3243"/>
                    <a:pt x="956" y="3254"/>
                  </a:cubicBezTo>
                  <a:cubicBezTo>
                    <a:pt x="997" y="3260"/>
                    <a:pt x="1042" y="3263"/>
                    <a:pt x="1089" y="3267"/>
                  </a:cubicBezTo>
                  <a:cubicBezTo>
                    <a:pt x="1133" y="3271"/>
                    <a:pt x="1181" y="3274"/>
                    <a:pt x="1229" y="3274"/>
                  </a:cubicBezTo>
                  <a:cubicBezTo>
                    <a:pt x="1288" y="3276"/>
                    <a:pt x="1350" y="3277"/>
                    <a:pt x="1412" y="3277"/>
                  </a:cubicBezTo>
                  <a:cubicBezTo>
                    <a:pt x="1550" y="3277"/>
                    <a:pt x="1696" y="3272"/>
                    <a:pt x="1848" y="3260"/>
                  </a:cubicBezTo>
                  <a:cubicBezTo>
                    <a:pt x="2069" y="3243"/>
                    <a:pt x="2303" y="3202"/>
                    <a:pt x="2538" y="3124"/>
                  </a:cubicBezTo>
                  <a:cubicBezTo>
                    <a:pt x="2600" y="3107"/>
                    <a:pt x="2658" y="3083"/>
                    <a:pt x="2719" y="3063"/>
                  </a:cubicBezTo>
                  <a:cubicBezTo>
                    <a:pt x="2749" y="3049"/>
                    <a:pt x="2777" y="3039"/>
                    <a:pt x="2807" y="3026"/>
                  </a:cubicBezTo>
                  <a:cubicBezTo>
                    <a:pt x="2838" y="3015"/>
                    <a:pt x="2865" y="3001"/>
                    <a:pt x="2895" y="2988"/>
                  </a:cubicBezTo>
                  <a:cubicBezTo>
                    <a:pt x="2923" y="2974"/>
                    <a:pt x="2953" y="2960"/>
                    <a:pt x="2984" y="2944"/>
                  </a:cubicBezTo>
                  <a:cubicBezTo>
                    <a:pt x="3011" y="2930"/>
                    <a:pt x="3042" y="2913"/>
                    <a:pt x="3069" y="2896"/>
                  </a:cubicBezTo>
                  <a:cubicBezTo>
                    <a:pt x="3127" y="2866"/>
                    <a:pt x="3185" y="2835"/>
                    <a:pt x="3242" y="2794"/>
                  </a:cubicBezTo>
                  <a:cubicBezTo>
                    <a:pt x="3467" y="2641"/>
                    <a:pt x="3675" y="2447"/>
                    <a:pt x="3838" y="2202"/>
                  </a:cubicBezTo>
                  <a:cubicBezTo>
                    <a:pt x="3916" y="2076"/>
                    <a:pt x="3981" y="1940"/>
                    <a:pt x="4022" y="1791"/>
                  </a:cubicBezTo>
                  <a:cubicBezTo>
                    <a:pt x="4063" y="1641"/>
                    <a:pt x="4079" y="1478"/>
                    <a:pt x="4058" y="1321"/>
                  </a:cubicBezTo>
                  <a:cubicBezTo>
                    <a:pt x="4045" y="1161"/>
                    <a:pt x="3994" y="1018"/>
                    <a:pt x="3936" y="889"/>
                  </a:cubicBezTo>
                  <a:cubicBezTo>
                    <a:pt x="3875" y="760"/>
                    <a:pt x="3800" y="651"/>
                    <a:pt x="3725" y="546"/>
                  </a:cubicBezTo>
                  <a:cubicBezTo>
                    <a:pt x="3647" y="443"/>
                    <a:pt x="3559" y="341"/>
                    <a:pt x="3453" y="253"/>
                  </a:cubicBezTo>
                  <a:cubicBezTo>
                    <a:pt x="3426" y="230"/>
                    <a:pt x="3399" y="209"/>
                    <a:pt x="3369" y="192"/>
                  </a:cubicBezTo>
                  <a:cubicBezTo>
                    <a:pt x="3338" y="172"/>
                    <a:pt x="3311" y="151"/>
                    <a:pt x="3280" y="137"/>
                  </a:cubicBezTo>
                  <a:cubicBezTo>
                    <a:pt x="3249" y="120"/>
                    <a:pt x="3218" y="103"/>
                    <a:pt x="3188" y="90"/>
                  </a:cubicBezTo>
                  <a:cubicBezTo>
                    <a:pt x="3157" y="76"/>
                    <a:pt x="3127" y="66"/>
                    <a:pt x="3093" y="56"/>
                  </a:cubicBezTo>
                  <a:cubicBezTo>
                    <a:pt x="2977" y="18"/>
                    <a:pt x="2861" y="1"/>
                    <a:pt x="2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a:off x="506784" y="1136950"/>
              <a:ext cx="74586" cy="74235"/>
            </a:xfrm>
            <a:custGeom>
              <a:avLst/>
              <a:gdLst/>
              <a:ahLst/>
              <a:cxnLst/>
              <a:rect l="l" t="t" r="r" b="b"/>
              <a:pathLst>
                <a:path w="1699" h="1691" extrusionOk="0">
                  <a:moveTo>
                    <a:pt x="736" y="1"/>
                  </a:moveTo>
                  <a:cubicBezTo>
                    <a:pt x="646" y="1"/>
                    <a:pt x="557" y="16"/>
                    <a:pt x="477" y="46"/>
                  </a:cubicBezTo>
                  <a:cubicBezTo>
                    <a:pt x="362" y="87"/>
                    <a:pt x="270" y="155"/>
                    <a:pt x="195" y="219"/>
                  </a:cubicBezTo>
                  <a:cubicBezTo>
                    <a:pt x="120" y="287"/>
                    <a:pt x="73" y="366"/>
                    <a:pt x="46" y="437"/>
                  </a:cubicBezTo>
                  <a:cubicBezTo>
                    <a:pt x="18" y="512"/>
                    <a:pt x="8" y="580"/>
                    <a:pt x="1" y="631"/>
                  </a:cubicBezTo>
                  <a:lnTo>
                    <a:pt x="1" y="669"/>
                  </a:lnTo>
                  <a:cubicBezTo>
                    <a:pt x="5" y="679"/>
                    <a:pt x="5" y="689"/>
                    <a:pt x="8" y="700"/>
                  </a:cubicBezTo>
                  <a:cubicBezTo>
                    <a:pt x="8" y="720"/>
                    <a:pt x="11" y="736"/>
                    <a:pt x="15" y="750"/>
                  </a:cubicBezTo>
                  <a:cubicBezTo>
                    <a:pt x="21" y="777"/>
                    <a:pt x="25" y="791"/>
                    <a:pt x="25" y="791"/>
                  </a:cubicBezTo>
                  <a:cubicBezTo>
                    <a:pt x="25" y="791"/>
                    <a:pt x="32" y="777"/>
                    <a:pt x="46" y="753"/>
                  </a:cubicBezTo>
                  <a:cubicBezTo>
                    <a:pt x="49" y="744"/>
                    <a:pt x="59" y="730"/>
                    <a:pt x="69" y="716"/>
                  </a:cubicBezTo>
                  <a:cubicBezTo>
                    <a:pt x="76" y="709"/>
                    <a:pt x="82" y="703"/>
                    <a:pt x="90" y="692"/>
                  </a:cubicBezTo>
                  <a:cubicBezTo>
                    <a:pt x="96" y="686"/>
                    <a:pt x="103" y="679"/>
                    <a:pt x="110" y="669"/>
                  </a:cubicBezTo>
                  <a:cubicBezTo>
                    <a:pt x="137" y="634"/>
                    <a:pt x="175" y="601"/>
                    <a:pt x="225" y="573"/>
                  </a:cubicBezTo>
                  <a:cubicBezTo>
                    <a:pt x="273" y="543"/>
                    <a:pt x="327" y="522"/>
                    <a:pt x="385" y="499"/>
                  </a:cubicBezTo>
                  <a:cubicBezTo>
                    <a:pt x="426" y="483"/>
                    <a:pt x="472" y="476"/>
                    <a:pt x="519" y="476"/>
                  </a:cubicBezTo>
                  <a:cubicBezTo>
                    <a:pt x="534" y="476"/>
                    <a:pt x="550" y="476"/>
                    <a:pt x="566" y="478"/>
                  </a:cubicBezTo>
                  <a:cubicBezTo>
                    <a:pt x="624" y="488"/>
                    <a:pt x="678" y="508"/>
                    <a:pt x="735" y="532"/>
                  </a:cubicBezTo>
                  <a:cubicBezTo>
                    <a:pt x="790" y="560"/>
                    <a:pt x="845" y="597"/>
                    <a:pt x="892" y="642"/>
                  </a:cubicBezTo>
                  <a:cubicBezTo>
                    <a:pt x="916" y="665"/>
                    <a:pt x="940" y="689"/>
                    <a:pt x="960" y="713"/>
                  </a:cubicBezTo>
                  <a:cubicBezTo>
                    <a:pt x="980" y="740"/>
                    <a:pt x="998" y="767"/>
                    <a:pt x="1015" y="794"/>
                  </a:cubicBezTo>
                  <a:cubicBezTo>
                    <a:pt x="1049" y="849"/>
                    <a:pt x="1076" y="910"/>
                    <a:pt x="1090" y="968"/>
                  </a:cubicBezTo>
                  <a:cubicBezTo>
                    <a:pt x="1100" y="1026"/>
                    <a:pt x="1103" y="1077"/>
                    <a:pt x="1100" y="1124"/>
                  </a:cubicBezTo>
                  <a:cubicBezTo>
                    <a:pt x="1093" y="1162"/>
                    <a:pt x="1082" y="1216"/>
                    <a:pt x="1055" y="1260"/>
                  </a:cubicBezTo>
                  <a:cubicBezTo>
                    <a:pt x="1042" y="1281"/>
                    <a:pt x="1029" y="1301"/>
                    <a:pt x="1008" y="1318"/>
                  </a:cubicBezTo>
                  <a:cubicBezTo>
                    <a:pt x="991" y="1332"/>
                    <a:pt x="971" y="1345"/>
                    <a:pt x="950" y="1353"/>
                  </a:cubicBezTo>
                  <a:cubicBezTo>
                    <a:pt x="926" y="1366"/>
                    <a:pt x="896" y="1372"/>
                    <a:pt x="864" y="1372"/>
                  </a:cubicBezTo>
                  <a:cubicBezTo>
                    <a:pt x="845" y="1372"/>
                    <a:pt x="826" y="1370"/>
                    <a:pt x="807" y="1366"/>
                  </a:cubicBezTo>
                  <a:cubicBezTo>
                    <a:pt x="756" y="1356"/>
                    <a:pt x="712" y="1332"/>
                    <a:pt x="685" y="1301"/>
                  </a:cubicBezTo>
                  <a:cubicBezTo>
                    <a:pt x="654" y="1274"/>
                    <a:pt x="633" y="1243"/>
                    <a:pt x="624" y="1220"/>
                  </a:cubicBezTo>
                  <a:cubicBezTo>
                    <a:pt x="617" y="1210"/>
                    <a:pt x="613" y="1199"/>
                    <a:pt x="613" y="1193"/>
                  </a:cubicBezTo>
                  <a:cubicBezTo>
                    <a:pt x="613" y="1185"/>
                    <a:pt x="610" y="1182"/>
                    <a:pt x="610" y="1182"/>
                  </a:cubicBezTo>
                  <a:lnTo>
                    <a:pt x="610" y="1182"/>
                  </a:lnTo>
                  <a:cubicBezTo>
                    <a:pt x="610" y="1182"/>
                    <a:pt x="613" y="1196"/>
                    <a:pt x="603" y="1223"/>
                  </a:cubicBezTo>
                  <a:cubicBezTo>
                    <a:pt x="597" y="1247"/>
                    <a:pt x="593" y="1287"/>
                    <a:pt x="600" y="1342"/>
                  </a:cubicBezTo>
                  <a:cubicBezTo>
                    <a:pt x="613" y="1397"/>
                    <a:pt x="637" y="1461"/>
                    <a:pt x="688" y="1526"/>
                  </a:cubicBezTo>
                  <a:cubicBezTo>
                    <a:pt x="715" y="1560"/>
                    <a:pt x="746" y="1590"/>
                    <a:pt x="790" y="1621"/>
                  </a:cubicBezTo>
                  <a:cubicBezTo>
                    <a:pt x="831" y="1648"/>
                    <a:pt x="882" y="1672"/>
                    <a:pt x="944" y="1682"/>
                  </a:cubicBezTo>
                  <a:cubicBezTo>
                    <a:pt x="973" y="1688"/>
                    <a:pt x="1003" y="1690"/>
                    <a:pt x="1034" y="1690"/>
                  </a:cubicBezTo>
                  <a:cubicBezTo>
                    <a:pt x="1125" y="1690"/>
                    <a:pt x="1222" y="1668"/>
                    <a:pt x="1311" y="1625"/>
                  </a:cubicBezTo>
                  <a:cubicBezTo>
                    <a:pt x="1433" y="1563"/>
                    <a:pt x="1545" y="1468"/>
                    <a:pt x="1610" y="1322"/>
                  </a:cubicBezTo>
                  <a:cubicBezTo>
                    <a:pt x="1678" y="1185"/>
                    <a:pt x="1699" y="1029"/>
                    <a:pt x="1682" y="883"/>
                  </a:cubicBezTo>
                  <a:cubicBezTo>
                    <a:pt x="1668" y="736"/>
                    <a:pt x="1620" y="601"/>
                    <a:pt x="1545" y="471"/>
                  </a:cubicBezTo>
                  <a:cubicBezTo>
                    <a:pt x="1508" y="410"/>
                    <a:pt x="1460" y="356"/>
                    <a:pt x="1413" y="304"/>
                  </a:cubicBezTo>
                  <a:cubicBezTo>
                    <a:pt x="1362" y="254"/>
                    <a:pt x="1307" y="206"/>
                    <a:pt x="1253" y="169"/>
                  </a:cubicBezTo>
                  <a:cubicBezTo>
                    <a:pt x="1137" y="87"/>
                    <a:pt x="1005" y="33"/>
                    <a:pt x="869" y="12"/>
                  </a:cubicBezTo>
                  <a:cubicBezTo>
                    <a:pt x="825" y="4"/>
                    <a:pt x="780"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a:off x="416129" y="1303070"/>
              <a:ext cx="203038" cy="379647"/>
            </a:xfrm>
            <a:custGeom>
              <a:avLst/>
              <a:gdLst/>
              <a:ahLst/>
              <a:cxnLst/>
              <a:rect l="l" t="t" r="r" b="b"/>
              <a:pathLst>
                <a:path w="4625" h="8648" extrusionOk="0">
                  <a:moveTo>
                    <a:pt x="15" y="1"/>
                  </a:moveTo>
                  <a:cubicBezTo>
                    <a:pt x="15" y="2"/>
                    <a:pt x="12" y="49"/>
                    <a:pt x="8" y="136"/>
                  </a:cubicBezTo>
                  <a:cubicBezTo>
                    <a:pt x="4" y="181"/>
                    <a:pt x="4" y="235"/>
                    <a:pt x="1" y="304"/>
                  </a:cubicBezTo>
                  <a:lnTo>
                    <a:pt x="1" y="524"/>
                  </a:lnTo>
                  <a:cubicBezTo>
                    <a:pt x="8" y="858"/>
                    <a:pt x="35" y="1337"/>
                    <a:pt x="164" y="1896"/>
                  </a:cubicBezTo>
                  <a:cubicBezTo>
                    <a:pt x="229" y="2174"/>
                    <a:pt x="310" y="2477"/>
                    <a:pt x="433" y="2783"/>
                  </a:cubicBezTo>
                  <a:cubicBezTo>
                    <a:pt x="491" y="2937"/>
                    <a:pt x="563" y="3092"/>
                    <a:pt x="651" y="3243"/>
                  </a:cubicBezTo>
                  <a:cubicBezTo>
                    <a:pt x="671" y="3283"/>
                    <a:pt x="695" y="3317"/>
                    <a:pt x="719" y="3355"/>
                  </a:cubicBezTo>
                  <a:cubicBezTo>
                    <a:pt x="743" y="3392"/>
                    <a:pt x="767" y="3430"/>
                    <a:pt x="794" y="3467"/>
                  </a:cubicBezTo>
                  <a:cubicBezTo>
                    <a:pt x="848" y="3538"/>
                    <a:pt x="906" y="3610"/>
                    <a:pt x="968" y="3675"/>
                  </a:cubicBezTo>
                  <a:cubicBezTo>
                    <a:pt x="1049" y="3763"/>
                    <a:pt x="1141" y="3844"/>
                    <a:pt x="1243" y="3912"/>
                  </a:cubicBezTo>
                  <a:cubicBezTo>
                    <a:pt x="1345" y="3984"/>
                    <a:pt x="1461" y="4042"/>
                    <a:pt x="1586" y="4072"/>
                  </a:cubicBezTo>
                  <a:cubicBezTo>
                    <a:pt x="1651" y="4089"/>
                    <a:pt x="1715" y="4100"/>
                    <a:pt x="1784" y="4100"/>
                  </a:cubicBezTo>
                  <a:cubicBezTo>
                    <a:pt x="1852" y="4100"/>
                    <a:pt x="1920" y="4089"/>
                    <a:pt x="1984" y="4069"/>
                  </a:cubicBezTo>
                  <a:cubicBezTo>
                    <a:pt x="2049" y="4052"/>
                    <a:pt x="2114" y="4022"/>
                    <a:pt x="2172" y="3984"/>
                  </a:cubicBezTo>
                  <a:cubicBezTo>
                    <a:pt x="2185" y="3973"/>
                    <a:pt x="2199" y="3964"/>
                    <a:pt x="2213" y="3953"/>
                  </a:cubicBezTo>
                  <a:cubicBezTo>
                    <a:pt x="2226" y="3943"/>
                    <a:pt x="2240" y="3929"/>
                    <a:pt x="2253" y="3919"/>
                  </a:cubicBezTo>
                  <a:lnTo>
                    <a:pt x="2274" y="3899"/>
                  </a:lnTo>
                  <a:lnTo>
                    <a:pt x="2274" y="3896"/>
                  </a:lnTo>
                  <a:lnTo>
                    <a:pt x="2277" y="3896"/>
                  </a:lnTo>
                  <a:lnTo>
                    <a:pt x="2277" y="3906"/>
                  </a:lnTo>
                  <a:lnTo>
                    <a:pt x="2277" y="3912"/>
                  </a:lnTo>
                  <a:lnTo>
                    <a:pt x="2280" y="3933"/>
                  </a:lnTo>
                  <a:cubicBezTo>
                    <a:pt x="2284" y="3981"/>
                    <a:pt x="2290" y="4025"/>
                    <a:pt x="2294" y="4072"/>
                  </a:cubicBezTo>
                  <a:cubicBezTo>
                    <a:pt x="2307" y="4164"/>
                    <a:pt x="2321" y="4256"/>
                    <a:pt x="2338" y="4351"/>
                  </a:cubicBezTo>
                  <a:cubicBezTo>
                    <a:pt x="2403" y="4729"/>
                    <a:pt x="2505" y="5103"/>
                    <a:pt x="2645" y="5457"/>
                  </a:cubicBezTo>
                  <a:cubicBezTo>
                    <a:pt x="2712" y="5634"/>
                    <a:pt x="2797" y="5807"/>
                    <a:pt x="2910" y="5964"/>
                  </a:cubicBezTo>
                  <a:cubicBezTo>
                    <a:pt x="2968" y="6039"/>
                    <a:pt x="3032" y="6110"/>
                    <a:pt x="3107" y="6171"/>
                  </a:cubicBezTo>
                  <a:cubicBezTo>
                    <a:pt x="3124" y="6188"/>
                    <a:pt x="3144" y="6202"/>
                    <a:pt x="3165" y="6215"/>
                  </a:cubicBezTo>
                  <a:cubicBezTo>
                    <a:pt x="3185" y="6229"/>
                    <a:pt x="3205" y="6243"/>
                    <a:pt x="3226" y="6256"/>
                  </a:cubicBezTo>
                  <a:cubicBezTo>
                    <a:pt x="3267" y="6280"/>
                    <a:pt x="3311" y="6300"/>
                    <a:pt x="3356" y="6317"/>
                  </a:cubicBezTo>
                  <a:cubicBezTo>
                    <a:pt x="3451" y="6355"/>
                    <a:pt x="3555" y="6374"/>
                    <a:pt x="3655" y="6374"/>
                  </a:cubicBezTo>
                  <a:cubicBezTo>
                    <a:pt x="3693" y="6374"/>
                    <a:pt x="3730" y="6371"/>
                    <a:pt x="3767" y="6365"/>
                  </a:cubicBezTo>
                  <a:cubicBezTo>
                    <a:pt x="3835" y="6355"/>
                    <a:pt x="3896" y="6334"/>
                    <a:pt x="3954" y="6307"/>
                  </a:cubicBezTo>
                  <a:lnTo>
                    <a:pt x="3971" y="6297"/>
                  </a:lnTo>
                  <a:lnTo>
                    <a:pt x="3974" y="6294"/>
                  </a:lnTo>
                  <a:cubicBezTo>
                    <a:pt x="3978" y="6290"/>
                    <a:pt x="3981" y="6290"/>
                    <a:pt x="3981" y="6287"/>
                  </a:cubicBezTo>
                  <a:cubicBezTo>
                    <a:pt x="3988" y="6284"/>
                    <a:pt x="3992" y="6280"/>
                    <a:pt x="3998" y="6273"/>
                  </a:cubicBezTo>
                  <a:lnTo>
                    <a:pt x="3998" y="6311"/>
                  </a:lnTo>
                  <a:cubicBezTo>
                    <a:pt x="3995" y="6361"/>
                    <a:pt x="3988" y="6419"/>
                    <a:pt x="3981" y="6474"/>
                  </a:cubicBezTo>
                  <a:cubicBezTo>
                    <a:pt x="3971" y="6583"/>
                    <a:pt x="3961" y="6685"/>
                    <a:pt x="3951" y="6787"/>
                  </a:cubicBezTo>
                  <a:cubicBezTo>
                    <a:pt x="3930" y="6988"/>
                    <a:pt x="3910" y="7174"/>
                    <a:pt x="3893" y="7355"/>
                  </a:cubicBezTo>
                  <a:cubicBezTo>
                    <a:pt x="3879" y="7498"/>
                    <a:pt x="3862" y="7634"/>
                    <a:pt x="3852" y="7763"/>
                  </a:cubicBezTo>
                  <a:cubicBezTo>
                    <a:pt x="3838" y="7892"/>
                    <a:pt x="3835" y="8019"/>
                    <a:pt x="3849" y="8137"/>
                  </a:cubicBezTo>
                  <a:cubicBezTo>
                    <a:pt x="3855" y="8195"/>
                    <a:pt x="3866" y="8253"/>
                    <a:pt x="3882" y="8308"/>
                  </a:cubicBezTo>
                  <a:cubicBezTo>
                    <a:pt x="3903" y="8358"/>
                    <a:pt x="3927" y="8410"/>
                    <a:pt x="3954" y="8451"/>
                  </a:cubicBezTo>
                  <a:cubicBezTo>
                    <a:pt x="3981" y="8495"/>
                    <a:pt x="4019" y="8532"/>
                    <a:pt x="4056" y="8562"/>
                  </a:cubicBezTo>
                  <a:cubicBezTo>
                    <a:pt x="4066" y="8570"/>
                    <a:pt x="4076" y="8573"/>
                    <a:pt x="4086" y="8580"/>
                  </a:cubicBezTo>
                  <a:cubicBezTo>
                    <a:pt x="4097" y="8586"/>
                    <a:pt x="4107" y="8593"/>
                    <a:pt x="4117" y="8597"/>
                  </a:cubicBezTo>
                  <a:cubicBezTo>
                    <a:pt x="4138" y="8606"/>
                    <a:pt x="4158" y="8614"/>
                    <a:pt x="4179" y="8624"/>
                  </a:cubicBezTo>
                  <a:cubicBezTo>
                    <a:pt x="4229" y="8641"/>
                    <a:pt x="4278" y="8647"/>
                    <a:pt x="4324" y="8647"/>
                  </a:cubicBezTo>
                  <a:cubicBezTo>
                    <a:pt x="4352" y="8647"/>
                    <a:pt x="4378" y="8645"/>
                    <a:pt x="4403" y="8641"/>
                  </a:cubicBezTo>
                  <a:cubicBezTo>
                    <a:pt x="4468" y="8627"/>
                    <a:pt x="4519" y="8600"/>
                    <a:pt x="4552" y="8570"/>
                  </a:cubicBezTo>
                  <a:cubicBezTo>
                    <a:pt x="4587" y="8539"/>
                    <a:pt x="4604" y="8508"/>
                    <a:pt x="4610" y="8488"/>
                  </a:cubicBezTo>
                  <a:cubicBezTo>
                    <a:pt x="4621" y="8464"/>
                    <a:pt x="4624" y="8454"/>
                    <a:pt x="4624" y="8454"/>
                  </a:cubicBezTo>
                  <a:lnTo>
                    <a:pt x="4624" y="8454"/>
                  </a:lnTo>
                  <a:cubicBezTo>
                    <a:pt x="4624" y="8454"/>
                    <a:pt x="4621" y="8464"/>
                    <a:pt x="4610" y="8484"/>
                  </a:cubicBezTo>
                  <a:cubicBezTo>
                    <a:pt x="4601" y="8508"/>
                    <a:pt x="4580" y="8535"/>
                    <a:pt x="4549" y="8562"/>
                  </a:cubicBezTo>
                  <a:cubicBezTo>
                    <a:pt x="4512" y="8590"/>
                    <a:pt x="4464" y="8614"/>
                    <a:pt x="4400" y="8624"/>
                  </a:cubicBezTo>
                  <a:cubicBezTo>
                    <a:pt x="4385" y="8625"/>
                    <a:pt x="4370" y="8626"/>
                    <a:pt x="4353" y="8626"/>
                  </a:cubicBezTo>
                  <a:cubicBezTo>
                    <a:pt x="4302" y="8626"/>
                    <a:pt x="4245" y="8617"/>
                    <a:pt x="4185" y="8597"/>
                  </a:cubicBezTo>
                  <a:cubicBezTo>
                    <a:pt x="4168" y="8586"/>
                    <a:pt x="4148" y="8580"/>
                    <a:pt x="4131" y="8570"/>
                  </a:cubicBezTo>
                  <a:cubicBezTo>
                    <a:pt x="4111" y="8559"/>
                    <a:pt x="4094" y="8549"/>
                    <a:pt x="4076" y="8535"/>
                  </a:cubicBezTo>
                  <a:cubicBezTo>
                    <a:pt x="4042" y="8504"/>
                    <a:pt x="4012" y="8474"/>
                    <a:pt x="3988" y="8430"/>
                  </a:cubicBezTo>
                  <a:cubicBezTo>
                    <a:pt x="3961" y="8389"/>
                    <a:pt x="3943" y="8341"/>
                    <a:pt x="3927" y="8294"/>
                  </a:cubicBezTo>
                  <a:cubicBezTo>
                    <a:pt x="3913" y="8243"/>
                    <a:pt x="3903" y="8188"/>
                    <a:pt x="3899" y="8130"/>
                  </a:cubicBezTo>
                  <a:cubicBezTo>
                    <a:pt x="3890" y="8019"/>
                    <a:pt x="3899" y="7896"/>
                    <a:pt x="3916" y="7770"/>
                  </a:cubicBezTo>
                  <a:cubicBezTo>
                    <a:pt x="3934" y="7641"/>
                    <a:pt x="3951" y="7504"/>
                    <a:pt x="3968" y="7361"/>
                  </a:cubicBezTo>
                  <a:cubicBezTo>
                    <a:pt x="4015" y="6970"/>
                    <a:pt x="4070" y="6535"/>
                    <a:pt x="4134" y="6018"/>
                  </a:cubicBezTo>
                  <a:lnTo>
                    <a:pt x="4134" y="6018"/>
                  </a:lnTo>
                  <a:cubicBezTo>
                    <a:pt x="4097" y="6052"/>
                    <a:pt x="4059" y="6086"/>
                    <a:pt x="4019" y="6121"/>
                  </a:cubicBezTo>
                  <a:cubicBezTo>
                    <a:pt x="3998" y="6137"/>
                    <a:pt x="3974" y="6161"/>
                    <a:pt x="3954" y="6171"/>
                  </a:cubicBezTo>
                  <a:cubicBezTo>
                    <a:pt x="3943" y="6182"/>
                    <a:pt x="3934" y="6185"/>
                    <a:pt x="3920" y="6192"/>
                  </a:cubicBezTo>
                  <a:lnTo>
                    <a:pt x="3903" y="6202"/>
                  </a:lnTo>
                  <a:cubicBezTo>
                    <a:pt x="3855" y="6223"/>
                    <a:pt x="3805" y="6239"/>
                    <a:pt x="3750" y="6249"/>
                  </a:cubicBezTo>
                  <a:cubicBezTo>
                    <a:pt x="3722" y="6253"/>
                    <a:pt x="3694" y="6255"/>
                    <a:pt x="3665" y="6255"/>
                  </a:cubicBezTo>
                  <a:cubicBezTo>
                    <a:pt x="3577" y="6255"/>
                    <a:pt x="3486" y="6239"/>
                    <a:pt x="3400" y="6205"/>
                  </a:cubicBezTo>
                  <a:cubicBezTo>
                    <a:pt x="3243" y="6147"/>
                    <a:pt x="3117" y="6028"/>
                    <a:pt x="3012" y="5889"/>
                  </a:cubicBezTo>
                  <a:cubicBezTo>
                    <a:pt x="2910" y="5746"/>
                    <a:pt x="2831" y="5579"/>
                    <a:pt x="2764" y="5409"/>
                  </a:cubicBezTo>
                  <a:cubicBezTo>
                    <a:pt x="2631" y="5062"/>
                    <a:pt x="2529" y="4698"/>
                    <a:pt x="2464" y="4328"/>
                  </a:cubicBezTo>
                  <a:cubicBezTo>
                    <a:pt x="2450" y="4235"/>
                    <a:pt x="2437" y="4147"/>
                    <a:pt x="2427" y="4055"/>
                  </a:cubicBezTo>
                  <a:cubicBezTo>
                    <a:pt x="2420" y="4011"/>
                    <a:pt x="2417" y="3964"/>
                    <a:pt x="2413" y="3919"/>
                  </a:cubicBezTo>
                  <a:lnTo>
                    <a:pt x="2409" y="3906"/>
                  </a:lnTo>
                  <a:lnTo>
                    <a:pt x="2409" y="3875"/>
                  </a:lnTo>
                  <a:cubicBezTo>
                    <a:pt x="2406" y="3855"/>
                    <a:pt x="2406" y="3835"/>
                    <a:pt x="2403" y="3810"/>
                  </a:cubicBezTo>
                  <a:cubicBezTo>
                    <a:pt x="2400" y="3769"/>
                    <a:pt x="2396" y="3728"/>
                    <a:pt x="2392" y="3688"/>
                  </a:cubicBezTo>
                  <a:cubicBezTo>
                    <a:pt x="2372" y="3684"/>
                    <a:pt x="2348" y="3681"/>
                    <a:pt x="2328" y="3678"/>
                  </a:cubicBezTo>
                  <a:lnTo>
                    <a:pt x="2324" y="3678"/>
                  </a:lnTo>
                  <a:cubicBezTo>
                    <a:pt x="2318" y="3678"/>
                    <a:pt x="2315" y="3678"/>
                    <a:pt x="2311" y="3675"/>
                  </a:cubicBezTo>
                  <a:cubicBezTo>
                    <a:pt x="2294" y="3675"/>
                    <a:pt x="2280" y="3671"/>
                    <a:pt x="2263" y="3671"/>
                  </a:cubicBezTo>
                  <a:cubicBezTo>
                    <a:pt x="2253" y="3695"/>
                    <a:pt x="2243" y="3708"/>
                    <a:pt x="2236" y="3725"/>
                  </a:cubicBezTo>
                  <a:lnTo>
                    <a:pt x="2205" y="3773"/>
                  </a:lnTo>
                  <a:cubicBezTo>
                    <a:pt x="2202" y="3783"/>
                    <a:pt x="2195" y="3786"/>
                    <a:pt x="2192" y="3794"/>
                  </a:cubicBezTo>
                  <a:cubicBezTo>
                    <a:pt x="2188" y="3797"/>
                    <a:pt x="2185" y="3800"/>
                    <a:pt x="2185" y="3804"/>
                  </a:cubicBezTo>
                  <a:lnTo>
                    <a:pt x="2178" y="3810"/>
                  </a:lnTo>
                  <a:lnTo>
                    <a:pt x="2164" y="3824"/>
                  </a:lnTo>
                  <a:cubicBezTo>
                    <a:pt x="2155" y="3835"/>
                    <a:pt x="2144" y="3844"/>
                    <a:pt x="2131" y="3851"/>
                  </a:cubicBezTo>
                  <a:cubicBezTo>
                    <a:pt x="2120" y="3862"/>
                    <a:pt x="2111" y="3868"/>
                    <a:pt x="2100" y="3875"/>
                  </a:cubicBezTo>
                  <a:cubicBezTo>
                    <a:pt x="2053" y="3909"/>
                    <a:pt x="2001" y="3933"/>
                    <a:pt x="1947" y="3950"/>
                  </a:cubicBezTo>
                  <a:cubicBezTo>
                    <a:pt x="1891" y="3968"/>
                    <a:pt x="1832" y="3976"/>
                    <a:pt x="1773" y="3976"/>
                  </a:cubicBezTo>
                  <a:cubicBezTo>
                    <a:pt x="1721" y="3976"/>
                    <a:pt x="1668" y="3970"/>
                    <a:pt x="1617" y="3957"/>
                  </a:cubicBezTo>
                  <a:cubicBezTo>
                    <a:pt x="1505" y="3929"/>
                    <a:pt x="1403" y="3882"/>
                    <a:pt x="1307" y="3821"/>
                  </a:cubicBezTo>
                  <a:cubicBezTo>
                    <a:pt x="1213" y="3756"/>
                    <a:pt x="1124" y="3681"/>
                    <a:pt x="1045" y="3603"/>
                  </a:cubicBezTo>
                  <a:cubicBezTo>
                    <a:pt x="800" y="3355"/>
                    <a:pt x="634" y="3052"/>
                    <a:pt x="505" y="2753"/>
                  </a:cubicBezTo>
                  <a:cubicBezTo>
                    <a:pt x="382" y="2453"/>
                    <a:pt x="290" y="2157"/>
                    <a:pt x="219" y="1882"/>
                  </a:cubicBezTo>
                  <a:cubicBezTo>
                    <a:pt x="83" y="1331"/>
                    <a:pt x="32" y="855"/>
                    <a:pt x="18" y="524"/>
                  </a:cubicBezTo>
                  <a:cubicBezTo>
                    <a:pt x="8" y="357"/>
                    <a:pt x="8" y="225"/>
                    <a:pt x="12" y="136"/>
                  </a:cubicBezTo>
                  <a:cubicBezTo>
                    <a:pt x="12" y="49"/>
                    <a:pt x="15" y="2"/>
                    <a:pt x="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0"/>
            <p:cNvSpPr/>
            <p:nvPr/>
          </p:nvSpPr>
          <p:spPr>
            <a:xfrm>
              <a:off x="503535" y="1620691"/>
              <a:ext cx="116379" cy="158699"/>
            </a:xfrm>
            <a:custGeom>
              <a:avLst/>
              <a:gdLst/>
              <a:ahLst/>
              <a:cxnLst/>
              <a:rect l="l" t="t" r="r" b="b"/>
              <a:pathLst>
                <a:path w="2651" h="3615" extrusionOk="0">
                  <a:moveTo>
                    <a:pt x="2503" y="1"/>
                  </a:moveTo>
                  <a:lnTo>
                    <a:pt x="2503" y="82"/>
                  </a:lnTo>
                  <a:cubicBezTo>
                    <a:pt x="2503" y="137"/>
                    <a:pt x="2503" y="215"/>
                    <a:pt x="2500" y="314"/>
                  </a:cubicBezTo>
                  <a:cubicBezTo>
                    <a:pt x="2494" y="514"/>
                    <a:pt x="2480" y="800"/>
                    <a:pt x="2436" y="1134"/>
                  </a:cubicBezTo>
                  <a:cubicBezTo>
                    <a:pt x="2426" y="1216"/>
                    <a:pt x="2412" y="1300"/>
                    <a:pt x="2395" y="1389"/>
                  </a:cubicBezTo>
                  <a:cubicBezTo>
                    <a:pt x="2378" y="1478"/>
                    <a:pt x="2354" y="1566"/>
                    <a:pt x="2330" y="1657"/>
                  </a:cubicBezTo>
                  <a:cubicBezTo>
                    <a:pt x="2307" y="1746"/>
                    <a:pt x="2276" y="1838"/>
                    <a:pt x="2242" y="1927"/>
                  </a:cubicBezTo>
                  <a:cubicBezTo>
                    <a:pt x="2208" y="2018"/>
                    <a:pt x="2167" y="2106"/>
                    <a:pt x="2123" y="2195"/>
                  </a:cubicBezTo>
                  <a:cubicBezTo>
                    <a:pt x="2109" y="2216"/>
                    <a:pt x="2099" y="2236"/>
                    <a:pt x="2085" y="2260"/>
                  </a:cubicBezTo>
                  <a:cubicBezTo>
                    <a:pt x="2075" y="2280"/>
                    <a:pt x="2062" y="2301"/>
                    <a:pt x="2048" y="2324"/>
                  </a:cubicBezTo>
                  <a:cubicBezTo>
                    <a:pt x="2038" y="2345"/>
                    <a:pt x="2024" y="2365"/>
                    <a:pt x="2010" y="2385"/>
                  </a:cubicBezTo>
                  <a:cubicBezTo>
                    <a:pt x="1997" y="2406"/>
                    <a:pt x="1987" y="2430"/>
                    <a:pt x="1970" y="2450"/>
                  </a:cubicBezTo>
                  <a:cubicBezTo>
                    <a:pt x="1916" y="2532"/>
                    <a:pt x="1854" y="2610"/>
                    <a:pt x="1789" y="2685"/>
                  </a:cubicBezTo>
                  <a:cubicBezTo>
                    <a:pt x="1725" y="2756"/>
                    <a:pt x="1650" y="2825"/>
                    <a:pt x="1575" y="2886"/>
                  </a:cubicBezTo>
                  <a:cubicBezTo>
                    <a:pt x="1497" y="2943"/>
                    <a:pt x="1415" y="2994"/>
                    <a:pt x="1330" y="3035"/>
                  </a:cubicBezTo>
                  <a:cubicBezTo>
                    <a:pt x="1245" y="3079"/>
                    <a:pt x="1164" y="3106"/>
                    <a:pt x="1089" y="3117"/>
                  </a:cubicBezTo>
                  <a:cubicBezTo>
                    <a:pt x="1071" y="3119"/>
                    <a:pt x="1054" y="3120"/>
                    <a:pt x="1038" y="3120"/>
                  </a:cubicBezTo>
                  <a:cubicBezTo>
                    <a:pt x="983" y="3120"/>
                    <a:pt x="933" y="3109"/>
                    <a:pt x="881" y="3093"/>
                  </a:cubicBezTo>
                  <a:cubicBezTo>
                    <a:pt x="844" y="3083"/>
                    <a:pt x="809" y="3062"/>
                    <a:pt x="776" y="3042"/>
                  </a:cubicBezTo>
                  <a:cubicBezTo>
                    <a:pt x="742" y="3021"/>
                    <a:pt x="707" y="2998"/>
                    <a:pt x="677" y="2971"/>
                  </a:cubicBezTo>
                  <a:lnTo>
                    <a:pt x="585" y="2879"/>
                  </a:lnTo>
                  <a:cubicBezTo>
                    <a:pt x="572" y="2861"/>
                    <a:pt x="558" y="2845"/>
                    <a:pt x="544" y="2825"/>
                  </a:cubicBezTo>
                  <a:cubicBezTo>
                    <a:pt x="531" y="2808"/>
                    <a:pt x="517" y="2790"/>
                    <a:pt x="503" y="2773"/>
                  </a:cubicBezTo>
                  <a:cubicBezTo>
                    <a:pt x="497" y="2763"/>
                    <a:pt x="493" y="2753"/>
                    <a:pt x="487" y="2743"/>
                  </a:cubicBezTo>
                  <a:cubicBezTo>
                    <a:pt x="480" y="2732"/>
                    <a:pt x="476" y="2726"/>
                    <a:pt x="470" y="2715"/>
                  </a:cubicBezTo>
                  <a:lnTo>
                    <a:pt x="439" y="2654"/>
                  </a:lnTo>
                  <a:cubicBezTo>
                    <a:pt x="422" y="2616"/>
                    <a:pt x="405" y="2572"/>
                    <a:pt x="391" y="2532"/>
                  </a:cubicBezTo>
                  <a:cubicBezTo>
                    <a:pt x="364" y="2450"/>
                    <a:pt x="347" y="2372"/>
                    <a:pt x="347" y="2297"/>
                  </a:cubicBezTo>
                  <a:cubicBezTo>
                    <a:pt x="337" y="2141"/>
                    <a:pt x="422" y="2029"/>
                    <a:pt x="534" y="1967"/>
                  </a:cubicBezTo>
                  <a:cubicBezTo>
                    <a:pt x="611" y="1927"/>
                    <a:pt x="692" y="1906"/>
                    <a:pt x="769" y="1906"/>
                  </a:cubicBezTo>
                  <a:cubicBezTo>
                    <a:pt x="808" y="1906"/>
                    <a:pt x="846" y="1911"/>
                    <a:pt x="881" y="1923"/>
                  </a:cubicBezTo>
                  <a:cubicBezTo>
                    <a:pt x="987" y="1950"/>
                    <a:pt x="1075" y="2025"/>
                    <a:pt x="1126" y="2100"/>
                  </a:cubicBezTo>
                  <a:cubicBezTo>
                    <a:pt x="1153" y="2137"/>
                    <a:pt x="1174" y="2175"/>
                    <a:pt x="1187" y="2208"/>
                  </a:cubicBezTo>
                  <a:cubicBezTo>
                    <a:pt x="1201" y="2243"/>
                    <a:pt x="1211" y="2274"/>
                    <a:pt x="1218" y="2297"/>
                  </a:cubicBezTo>
                  <a:cubicBezTo>
                    <a:pt x="1218" y="2310"/>
                    <a:pt x="1222" y="2324"/>
                    <a:pt x="1222" y="2335"/>
                  </a:cubicBezTo>
                  <a:cubicBezTo>
                    <a:pt x="1225" y="2341"/>
                    <a:pt x="1225" y="2351"/>
                    <a:pt x="1225" y="2358"/>
                  </a:cubicBezTo>
                  <a:cubicBezTo>
                    <a:pt x="1225" y="2372"/>
                    <a:pt x="1228" y="2379"/>
                    <a:pt x="1228" y="2379"/>
                  </a:cubicBezTo>
                  <a:cubicBezTo>
                    <a:pt x="1228" y="2379"/>
                    <a:pt x="1228" y="2372"/>
                    <a:pt x="1232" y="2358"/>
                  </a:cubicBezTo>
                  <a:cubicBezTo>
                    <a:pt x="1235" y="2351"/>
                    <a:pt x="1238" y="2345"/>
                    <a:pt x="1238" y="2335"/>
                  </a:cubicBezTo>
                  <a:cubicBezTo>
                    <a:pt x="1242" y="2324"/>
                    <a:pt x="1242" y="2310"/>
                    <a:pt x="1245" y="2297"/>
                  </a:cubicBezTo>
                  <a:cubicBezTo>
                    <a:pt x="1255" y="2243"/>
                    <a:pt x="1255" y="2158"/>
                    <a:pt x="1225" y="2052"/>
                  </a:cubicBezTo>
                  <a:cubicBezTo>
                    <a:pt x="1205" y="2001"/>
                    <a:pt x="1177" y="1943"/>
                    <a:pt x="1136" y="1889"/>
                  </a:cubicBezTo>
                  <a:cubicBezTo>
                    <a:pt x="1095" y="1834"/>
                    <a:pt x="1041" y="1780"/>
                    <a:pt x="966" y="1736"/>
                  </a:cubicBezTo>
                  <a:cubicBezTo>
                    <a:pt x="886" y="1686"/>
                    <a:pt x="786" y="1658"/>
                    <a:pt x="680" y="1658"/>
                  </a:cubicBezTo>
                  <a:cubicBezTo>
                    <a:pt x="592" y="1658"/>
                    <a:pt x="500" y="1677"/>
                    <a:pt x="412" y="1718"/>
                  </a:cubicBezTo>
                  <a:cubicBezTo>
                    <a:pt x="364" y="1743"/>
                    <a:pt x="316" y="1770"/>
                    <a:pt x="272" y="1804"/>
                  </a:cubicBezTo>
                  <a:cubicBezTo>
                    <a:pt x="228" y="1841"/>
                    <a:pt x="187" y="1882"/>
                    <a:pt x="153" y="1930"/>
                  </a:cubicBezTo>
                  <a:cubicBezTo>
                    <a:pt x="115" y="1980"/>
                    <a:pt x="89" y="2035"/>
                    <a:pt x="68" y="2090"/>
                  </a:cubicBezTo>
                  <a:cubicBezTo>
                    <a:pt x="44" y="2147"/>
                    <a:pt x="27" y="2205"/>
                    <a:pt x="18" y="2266"/>
                  </a:cubicBezTo>
                  <a:cubicBezTo>
                    <a:pt x="0" y="2385"/>
                    <a:pt x="7" y="2508"/>
                    <a:pt x="27" y="2624"/>
                  </a:cubicBezTo>
                  <a:cubicBezTo>
                    <a:pt x="48" y="2739"/>
                    <a:pt x="89" y="2855"/>
                    <a:pt x="143" y="2968"/>
                  </a:cubicBezTo>
                  <a:cubicBezTo>
                    <a:pt x="194" y="3083"/>
                    <a:pt x="262" y="3192"/>
                    <a:pt x="354" y="3290"/>
                  </a:cubicBezTo>
                  <a:cubicBezTo>
                    <a:pt x="398" y="3341"/>
                    <a:pt x="449" y="3389"/>
                    <a:pt x="507" y="3433"/>
                  </a:cubicBezTo>
                  <a:cubicBezTo>
                    <a:pt x="565" y="3474"/>
                    <a:pt x="626" y="3511"/>
                    <a:pt x="698" y="3542"/>
                  </a:cubicBezTo>
                  <a:cubicBezTo>
                    <a:pt x="800" y="3591"/>
                    <a:pt x="920" y="3614"/>
                    <a:pt x="1036" y="3614"/>
                  </a:cubicBezTo>
                  <a:cubicBezTo>
                    <a:pt x="1075" y="3614"/>
                    <a:pt x="1113" y="3612"/>
                    <a:pt x="1150" y="3607"/>
                  </a:cubicBezTo>
                  <a:cubicBezTo>
                    <a:pt x="1299" y="3586"/>
                    <a:pt x="1436" y="3535"/>
                    <a:pt x="1555" y="3478"/>
                  </a:cubicBezTo>
                  <a:cubicBezTo>
                    <a:pt x="1671" y="3412"/>
                    <a:pt x="1779" y="3341"/>
                    <a:pt x="1878" y="3257"/>
                  </a:cubicBezTo>
                  <a:cubicBezTo>
                    <a:pt x="1977" y="3172"/>
                    <a:pt x="2065" y="3079"/>
                    <a:pt x="2143" y="2981"/>
                  </a:cubicBezTo>
                  <a:cubicBezTo>
                    <a:pt x="2296" y="2784"/>
                    <a:pt x="2415" y="2569"/>
                    <a:pt x="2490" y="2351"/>
                  </a:cubicBezTo>
                  <a:cubicBezTo>
                    <a:pt x="2572" y="2137"/>
                    <a:pt x="2613" y="1916"/>
                    <a:pt x="2633" y="1712"/>
                  </a:cubicBezTo>
                  <a:cubicBezTo>
                    <a:pt x="2640" y="1610"/>
                    <a:pt x="2646" y="1511"/>
                    <a:pt x="2650" y="1416"/>
                  </a:cubicBezTo>
                  <a:cubicBezTo>
                    <a:pt x="2650" y="1321"/>
                    <a:pt x="2646" y="1229"/>
                    <a:pt x="2646" y="1140"/>
                  </a:cubicBezTo>
                  <a:cubicBezTo>
                    <a:pt x="2640" y="967"/>
                    <a:pt x="2619" y="811"/>
                    <a:pt x="2602" y="671"/>
                  </a:cubicBezTo>
                  <a:cubicBezTo>
                    <a:pt x="2585" y="531"/>
                    <a:pt x="2561" y="409"/>
                    <a:pt x="2548" y="310"/>
                  </a:cubicBezTo>
                  <a:cubicBezTo>
                    <a:pt x="2517" y="113"/>
                    <a:pt x="2503" y="1"/>
                    <a:pt x="2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0"/>
            <p:cNvSpPr/>
            <p:nvPr/>
          </p:nvSpPr>
          <p:spPr>
            <a:xfrm>
              <a:off x="468854" y="1650236"/>
              <a:ext cx="100882" cy="142543"/>
            </a:xfrm>
            <a:custGeom>
              <a:avLst/>
              <a:gdLst/>
              <a:ahLst/>
              <a:cxnLst/>
              <a:rect l="l" t="t" r="r" b="b"/>
              <a:pathLst>
                <a:path w="2298" h="3247" extrusionOk="0">
                  <a:moveTo>
                    <a:pt x="681" y="1821"/>
                  </a:moveTo>
                  <a:lnTo>
                    <a:pt x="681" y="1825"/>
                  </a:lnTo>
                  <a:cubicBezTo>
                    <a:pt x="685" y="1825"/>
                    <a:pt x="681" y="1825"/>
                    <a:pt x="681" y="1821"/>
                  </a:cubicBezTo>
                  <a:close/>
                  <a:moveTo>
                    <a:pt x="1360" y="0"/>
                  </a:moveTo>
                  <a:cubicBezTo>
                    <a:pt x="1328" y="0"/>
                    <a:pt x="1296" y="3"/>
                    <a:pt x="1263" y="9"/>
                  </a:cubicBezTo>
                  <a:cubicBezTo>
                    <a:pt x="1208" y="15"/>
                    <a:pt x="1150" y="29"/>
                    <a:pt x="1097" y="53"/>
                  </a:cubicBezTo>
                  <a:cubicBezTo>
                    <a:pt x="991" y="97"/>
                    <a:pt x="889" y="165"/>
                    <a:pt x="808" y="254"/>
                  </a:cubicBezTo>
                  <a:cubicBezTo>
                    <a:pt x="722" y="342"/>
                    <a:pt x="654" y="444"/>
                    <a:pt x="603" y="556"/>
                  </a:cubicBezTo>
                  <a:cubicBezTo>
                    <a:pt x="555" y="662"/>
                    <a:pt x="522" y="774"/>
                    <a:pt x="505" y="889"/>
                  </a:cubicBezTo>
                  <a:cubicBezTo>
                    <a:pt x="487" y="1009"/>
                    <a:pt x="487" y="1127"/>
                    <a:pt x="497" y="1246"/>
                  </a:cubicBezTo>
                  <a:cubicBezTo>
                    <a:pt x="511" y="1362"/>
                    <a:pt x="538" y="1481"/>
                    <a:pt x="579" y="1597"/>
                  </a:cubicBezTo>
                  <a:cubicBezTo>
                    <a:pt x="590" y="1624"/>
                    <a:pt x="603" y="1651"/>
                    <a:pt x="613" y="1682"/>
                  </a:cubicBezTo>
                  <a:cubicBezTo>
                    <a:pt x="627" y="1709"/>
                    <a:pt x="637" y="1736"/>
                    <a:pt x="651" y="1764"/>
                  </a:cubicBezTo>
                  <a:lnTo>
                    <a:pt x="678" y="1818"/>
                  </a:lnTo>
                  <a:lnTo>
                    <a:pt x="681" y="1821"/>
                  </a:lnTo>
                  <a:lnTo>
                    <a:pt x="681" y="1821"/>
                  </a:lnTo>
                  <a:lnTo>
                    <a:pt x="681" y="1821"/>
                  </a:lnTo>
                  <a:lnTo>
                    <a:pt x="685" y="1825"/>
                  </a:lnTo>
                  <a:lnTo>
                    <a:pt x="681" y="1825"/>
                  </a:lnTo>
                  <a:cubicBezTo>
                    <a:pt x="683" y="1826"/>
                    <a:pt x="684" y="1826"/>
                    <a:pt x="684" y="1826"/>
                  </a:cubicBezTo>
                  <a:cubicBezTo>
                    <a:pt x="683" y="1826"/>
                    <a:pt x="648" y="1810"/>
                    <a:pt x="627" y="1801"/>
                  </a:cubicBezTo>
                  <a:cubicBezTo>
                    <a:pt x="569" y="1784"/>
                    <a:pt x="505" y="1770"/>
                    <a:pt x="443" y="1770"/>
                  </a:cubicBezTo>
                  <a:cubicBezTo>
                    <a:pt x="379" y="1774"/>
                    <a:pt x="314" y="1791"/>
                    <a:pt x="260" y="1821"/>
                  </a:cubicBezTo>
                  <a:cubicBezTo>
                    <a:pt x="202" y="1852"/>
                    <a:pt x="154" y="1893"/>
                    <a:pt x="117" y="1940"/>
                  </a:cubicBezTo>
                  <a:cubicBezTo>
                    <a:pt x="79" y="1988"/>
                    <a:pt x="48" y="2039"/>
                    <a:pt x="32" y="2097"/>
                  </a:cubicBezTo>
                  <a:cubicBezTo>
                    <a:pt x="12" y="2155"/>
                    <a:pt x="4" y="2213"/>
                    <a:pt x="1" y="2270"/>
                  </a:cubicBezTo>
                  <a:cubicBezTo>
                    <a:pt x="1" y="2386"/>
                    <a:pt x="25" y="2499"/>
                    <a:pt x="69" y="2597"/>
                  </a:cubicBezTo>
                  <a:cubicBezTo>
                    <a:pt x="120" y="2716"/>
                    <a:pt x="191" y="2818"/>
                    <a:pt x="277" y="2903"/>
                  </a:cubicBezTo>
                  <a:cubicBezTo>
                    <a:pt x="362" y="2988"/>
                    <a:pt x="461" y="3053"/>
                    <a:pt x="563" y="3104"/>
                  </a:cubicBezTo>
                  <a:cubicBezTo>
                    <a:pt x="665" y="3155"/>
                    <a:pt x="767" y="3188"/>
                    <a:pt x="872" y="3213"/>
                  </a:cubicBezTo>
                  <a:cubicBezTo>
                    <a:pt x="974" y="3237"/>
                    <a:pt x="1076" y="3246"/>
                    <a:pt x="1175" y="3246"/>
                  </a:cubicBezTo>
                  <a:cubicBezTo>
                    <a:pt x="1372" y="3246"/>
                    <a:pt x="1549" y="3202"/>
                    <a:pt x="1695" y="3144"/>
                  </a:cubicBezTo>
                  <a:cubicBezTo>
                    <a:pt x="1767" y="3117"/>
                    <a:pt x="1835" y="3083"/>
                    <a:pt x="1893" y="3053"/>
                  </a:cubicBezTo>
                  <a:cubicBezTo>
                    <a:pt x="1954" y="3019"/>
                    <a:pt x="2004" y="2984"/>
                    <a:pt x="2053" y="2951"/>
                  </a:cubicBezTo>
                  <a:cubicBezTo>
                    <a:pt x="2141" y="2886"/>
                    <a:pt x="2205" y="2825"/>
                    <a:pt x="2249" y="2784"/>
                  </a:cubicBezTo>
                  <a:cubicBezTo>
                    <a:pt x="2270" y="2764"/>
                    <a:pt x="2287" y="2744"/>
                    <a:pt x="2297" y="2733"/>
                  </a:cubicBezTo>
                  <a:lnTo>
                    <a:pt x="2297" y="2733"/>
                  </a:lnTo>
                  <a:cubicBezTo>
                    <a:pt x="2284" y="2744"/>
                    <a:pt x="2270" y="2760"/>
                    <a:pt x="2246" y="2780"/>
                  </a:cubicBezTo>
                  <a:cubicBezTo>
                    <a:pt x="2202" y="2821"/>
                    <a:pt x="2137" y="2879"/>
                    <a:pt x="2042" y="2937"/>
                  </a:cubicBezTo>
                  <a:cubicBezTo>
                    <a:pt x="1950" y="2998"/>
                    <a:pt x="1828" y="3063"/>
                    <a:pt x="1681" y="3111"/>
                  </a:cubicBezTo>
                  <a:cubicBezTo>
                    <a:pt x="1543" y="3156"/>
                    <a:pt x="1381" y="3189"/>
                    <a:pt x="1205" y="3189"/>
                  </a:cubicBezTo>
                  <a:cubicBezTo>
                    <a:pt x="1195" y="3189"/>
                    <a:pt x="1185" y="3189"/>
                    <a:pt x="1175" y="3188"/>
                  </a:cubicBezTo>
                  <a:cubicBezTo>
                    <a:pt x="1083" y="3182"/>
                    <a:pt x="984" y="3172"/>
                    <a:pt x="889" y="3144"/>
                  </a:cubicBezTo>
                  <a:cubicBezTo>
                    <a:pt x="790" y="3121"/>
                    <a:pt x="692" y="3083"/>
                    <a:pt x="599" y="3033"/>
                  </a:cubicBezTo>
                  <a:cubicBezTo>
                    <a:pt x="409" y="2937"/>
                    <a:pt x="239" y="2774"/>
                    <a:pt x="154" y="2563"/>
                  </a:cubicBezTo>
                  <a:cubicBezTo>
                    <a:pt x="114" y="2471"/>
                    <a:pt x="93" y="2372"/>
                    <a:pt x="96" y="2274"/>
                  </a:cubicBezTo>
                  <a:cubicBezTo>
                    <a:pt x="100" y="2175"/>
                    <a:pt x="130" y="2077"/>
                    <a:pt x="195" y="2001"/>
                  </a:cubicBezTo>
                  <a:cubicBezTo>
                    <a:pt x="258" y="1930"/>
                    <a:pt x="342" y="1882"/>
                    <a:pt x="434" y="1882"/>
                  </a:cubicBezTo>
                  <a:cubicBezTo>
                    <a:pt x="437" y="1882"/>
                    <a:pt x="440" y="1882"/>
                    <a:pt x="443" y="1882"/>
                  </a:cubicBezTo>
                  <a:cubicBezTo>
                    <a:pt x="491" y="1882"/>
                    <a:pt x="538" y="1893"/>
                    <a:pt x="586" y="1910"/>
                  </a:cubicBezTo>
                  <a:cubicBezTo>
                    <a:pt x="613" y="1923"/>
                    <a:pt x="620" y="1923"/>
                    <a:pt x="685" y="1957"/>
                  </a:cubicBezTo>
                  <a:cubicBezTo>
                    <a:pt x="709" y="1974"/>
                    <a:pt x="736" y="1984"/>
                    <a:pt x="763" y="2005"/>
                  </a:cubicBezTo>
                  <a:lnTo>
                    <a:pt x="803" y="2036"/>
                  </a:lnTo>
                  <a:lnTo>
                    <a:pt x="852" y="2066"/>
                  </a:lnTo>
                  <a:cubicBezTo>
                    <a:pt x="861" y="2053"/>
                    <a:pt x="879" y="2039"/>
                    <a:pt x="892" y="2022"/>
                  </a:cubicBezTo>
                  <a:lnTo>
                    <a:pt x="896" y="2019"/>
                  </a:lnTo>
                  <a:lnTo>
                    <a:pt x="910" y="2005"/>
                  </a:lnTo>
                  <a:lnTo>
                    <a:pt x="916" y="1995"/>
                  </a:lnTo>
                  <a:cubicBezTo>
                    <a:pt x="919" y="1992"/>
                    <a:pt x="919" y="1992"/>
                    <a:pt x="923" y="1988"/>
                  </a:cubicBezTo>
                  <a:lnTo>
                    <a:pt x="933" y="1978"/>
                  </a:lnTo>
                  <a:lnTo>
                    <a:pt x="858" y="1886"/>
                  </a:lnTo>
                  <a:cubicBezTo>
                    <a:pt x="855" y="1879"/>
                    <a:pt x="844" y="1872"/>
                    <a:pt x="841" y="1866"/>
                  </a:cubicBezTo>
                  <a:lnTo>
                    <a:pt x="831" y="1849"/>
                  </a:lnTo>
                  <a:lnTo>
                    <a:pt x="808" y="1814"/>
                  </a:lnTo>
                  <a:lnTo>
                    <a:pt x="787" y="1780"/>
                  </a:lnTo>
                  <a:cubicBezTo>
                    <a:pt x="780" y="1770"/>
                    <a:pt x="770" y="1753"/>
                    <a:pt x="770" y="1750"/>
                  </a:cubicBezTo>
                  <a:lnTo>
                    <a:pt x="750" y="1712"/>
                  </a:lnTo>
                  <a:cubicBezTo>
                    <a:pt x="736" y="1689"/>
                    <a:pt x="726" y="1662"/>
                    <a:pt x="712" y="1637"/>
                  </a:cubicBezTo>
                  <a:cubicBezTo>
                    <a:pt x="701" y="1610"/>
                    <a:pt x="692" y="1587"/>
                    <a:pt x="681" y="1560"/>
                  </a:cubicBezTo>
                  <a:cubicBezTo>
                    <a:pt x="640" y="1454"/>
                    <a:pt x="613" y="1345"/>
                    <a:pt x="599" y="1233"/>
                  </a:cubicBezTo>
                  <a:cubicBezTo>
                    <a:pt x="586" y="1124"/>
                    <a:pt x="590" y="1012"/>
                    <a:pt x="603" y="903"/>
                  </a:cubicBezTo>
                  <a:cubicBezTo>
                    <a:pt x="616" y="797"/>
                    <a:pt x="648" y="695"/>
                    <a:pt x="692" y="596"/>
                  </a:cubicBezTo>
                  <a:cubicBezTo>
                    <a:pt x="783" y="389"/>
                    <a:pt x="940" y="213"/>
                    <a:pt x="1130" y="134"/>
                  </a:cubicBezTo>
                  <a:cubicBezTo>
                    <a:pt x="1178" y="114"/>
                    <a:pt x="1229" y="100"/>
                    <a:pt x="1277" y="90"/>
                  </a:cubicBezTo>
                  <a:cubicBezTo>
                    <a:pt x="1307" y="86"/>
                    <a:pt x="1338" y="83"/>
                    <a:pt x="1368" y="83"/>
                  </a:cubicBezTo>
                  <a:cubicBezTo>
                    <a:pt x="1387" y="83"/>
                    <a:pt x="1405" y="84"/>
                    <a:pt x="1423" y="86"/>
                  </a:cubicBezTo>
                  <a:cubicBezTo>
                    <a:pt x="1518" y="97"/>
                    <a:pt x="1610" y="131"/>
                    <a:pt x="1681" y="182"/>
                  </a:cubicBezTo>
                  <a:cubicBezTo>
                    <a:pt x="1701" y="196"/>
                    <a:pt x="1719" y="209"/>
                    <a:pt x="1736" y="222"/>
                  </a:cubicBezTo>
                  <a:cubicBezTo>
                    <a:pt x="1750" y="240"/>
                    <a:pt x="1767" y="254"/>
                    <a:pt x="1780" y="270"/>
                  </a:cubicBezTo>
                  <a:cubicBezTo>
                    <a:pt x="1808" y="301"/>
                    <a:pt x="1828" y="338"/>
                    <a:pt x="1841" y="376"/>
                  </a:cubicBezTo>
                  <a:cubicBezTo>
                    <a:pt x="1848" y="392"/>
                    <a:pt x="1858" y="413"/>
                    <a:pt x="1858" y="433"/>
                  </a:cubicBezTo>
                  <a:cubicBezTo>
                    <a:pt x="1865" y="450"/>
                    <a:pt x="1869" y="471"/>
                    <a:pt x="1869" y="491"/>
                  </a:cubicBezTo>
                  <a:cubicBezTo>
                    <a:pt x="1872" y="529"/>
                    <a:pt x="1869" y="566"/>
                    <a:pt x="1862" y="604"/>
                  </a:cubicBezTo>
                  <a:cubicBezTo>
                    <a:pt x="1848" y="678"/>
                    <a:pt x="1828" y="747"/>
                    <a:pt x="1804" y="811"/>
                  </a:cubicBezTo>
                  <a:cubicBezTo>
                    <a:pt x="1780" y="872"/>
                    <a:pt x="1756" y="927"/>
                    <a:pt x="1729" y="974"/>
                  </a:cubicBezTo>
                  <a:cubicBezTo>
                    <a:pt x="1671" y="1070"/>
                    <a:pt x="1607" y="1131"/>
                    <a:pt x="1552" y="1158"/>
                  </a:cubicBezTo>
                  <a:cubicBezTo>
                    <a:pt x="1546" y="1161"/>
                    <a:pt x="1542" y="1165"/>
                    <a:pt x="1535" y="1168"/>
                  </a:cubicBezTo>
                  <a:cubicBezTo>
                    <a:pt x="1528" y="1172"/>
                    <a:pt x="1522" y="1172"/>
                    <a:pt x="1518" y="1175"/>
                  </a:cubicBezTo>
                  <a:cubicBezTo>
                    <a:pt x="1508" y="1179"/>
                    <a:pt x="1497" y="1182"/>
                    <a:pt x="1491" y="1185"/>
                  </a:cubicBezTo>
                  <a:cubicBezTo>
                    <a:pt x="1497" y="1185"/>
                    <a:pt x="1508" y="1182"/>
                    <a:pt x="1518" y="1179"/>
                  </a:cubicBezTo>
                  <a:cubicBezTo>
                    <a:pt x="1525" y="1175"/>
                    <a:pt x="1532" y="1175"/>
                    <a:pt x="1538" y="1172"/>
                  </a:cubicBezTo>
                  <a:cubicBezTo>
                    <a:pt x="1542" y="1168"/>
                    <a:pt x="1549" y="1168"/>
                    <a:pt x="1555" y="1165"/>
                  </a:cubicBezTo>
                  <a:cubicBezTo>
                    <a:pt x="1613" y="1141"/>
                    <a:pt x="1685" y="1083"/>
                    <a:pt x="1750" y="988"/>
                  </a:cubicBezTo>
                  <a:cubicBezTo>
                    <a:pt x="1780" y="940"/>
                    <a:pt x="1811" y="886"/>
                    <a:pt x="1838" y="825"/>
                  </a:cubicBezTo>
                  <a:cubicBezTo>
                    <a:pt x="1865" y="760"/>
                    <a:pt x="1893" y="692"/>
                    <a:pt x="1910" y="614"/>
                  </a:cubicBezTo>
                  <a:cubicBezTo>
                    <a:pt x="1919" y="573"/>
                    <a:pt x="1926" y="532"/>
                    <a:pt x="1926" y="488"/>
                  </a:cubicBezTo>
                  <a:cubicBezTo>
                    <a:pt x="1926" y="467"/>
                    <a:pt x="1923" y="444"/>
                    <a:pt x="1919" y="420"/>
                  </a:cubicBezTo>
                  <a:cubicBezTo>
                    <a:pt x="1916" y="400"/>
                    <a:pt x="1910" y="376"/>
                    <a:pt x="1902" y="351"/>
                  </a:cubicBezTo>
                  <a:cubicBezTo>
                    <a:pt x="1885" y="307"/>
                    <a:pt x="1865" y="267"/>
                    <a:pt x="1831" y="226"/>
                  </a:cubicBezTo>
                  <a:cubicBezTo>
                    <a:pt x="1817" y="205"/>
                    <a:pt x="1800" y="188"/>
                    <a:pt x="1783" y="172"/>
                  </a:cubicBezTo>
                  <a:cubicBezTo>
                    <a:pt x="1763" y="155"/>
                    <a:pt x="1746" y="138"/>
                    <a:pt x="1726" y="124"/>
                  </a:cubicBezTo>
                  <a:cubicBezTo>
                    <a:pt x="1644" y="62"/>
                    <a:pt x="1542" y="22"/>
                    <a:pt x="1433" y="5"/>
                  </a:cubicBezTo>
                  <a:cubicBezTo>
                    <a:pt x="1409" y="2"/>
                    <a:pt x="1385" y="0"/>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0"/>
            <p:cNvSpPr/>
            <p:nvPr/>
          </p:nvSpPr>
          <p:spPr>
            <a:xfrm>
              <a:off x="571757" y="1009770"/>
              <a:ext cx="1580" cy="2853"/>
            </a:xfrm>
            <a:custGeom>
              <a:avLst/>
              <a:gdLst/>
              <a:ahLst/>
              <a:cxnLst/>
              <a:rect l="l" t="t" r="r" b="b"/>
              <a:pathLst>
                <a:path w="36" h="65" extrusionOk="0">
                  <a:moveTo>
                    <a:pt x="4" y="0"/>
                  </a:moveTo>
                  <a:lnTo>
                    <a:pt x="4" y="4"/>
                  </a:lnTo>
                  <a:cubicBezTo>
                    <a:pt x="7" y="8"/>
                    <a:pt x="4" y="11"/>
                    <a:pt x="4" y="14"/>
                  </a:cubicBezTo>
                  <a:cubicBezTo>
                    <a:pt x="7" y="17"/>
                    <a:pt x="4" y="21"/>
                    <a:pt x="4" y="21"/>
                  </a:cubicBezTo>
                  <a:lnTo>
                    <a:pt x="4" y="31"/>
                  </a:lnTo>
                  <a:lnTo>
                    <a:pt x="4" y="41"/>
                  </a:lnTo>
                  <a:lnTo>
                    <a:pt x="4" y="48"/>
                  </a:lnTo>
                  <a:cubicBezTo>
                    <a:pt x="4" y="52"/>
                    <a:pt x="4" y="55"/>
                    <a:pt x="1" y="58"/>
                  </a:cubicBezTo>
                  <a:lnTo>
                    <a:pt x="1" y="61"/>
                  </a:lnTo>
                  <a:lnTo>
                    <a:pt x="4" y="61"/>
                  </a:lnTo>
                  <a:cubicBezTo>
                    <a:pt x="6" y="64"/>
                    <a:pt x="8" y="65"/>
                    <a:pt x="11" y="65"/>
                  </a:cubicBezTo>
                  <a:cubicBezTo>
                    <a:pt x="14" y="65"/>
                    <a:pt x="16" y="64"/>
                    <a:pt x="18" y="61"/>
                  </a:cubicBezTo>
                  <a:cubicBezTo>
                    <a:pt x="21" y="58"/>
                    <a:pt x="24" y="55"/>
                    <a:pt x="28" y="52"/>
                  </a:cubicBezTo>
                  <a:cubicBezTo>
                    <a:pt x="31" y="45"/>
                    <a:pt x="35" y="38"/>
                    <a:pt x="35" y="35"/>
                  </a:cubicBezTo>
                  <a:cubicBezTo>
                    <a:pt x="35" y="28"/>
                    <a:pt x="35" y="21"/>
                    <a:pt x="31" y="14"/>
                  </a:cubicBezTo>
                  <a:cubicBezTo>
                    <a:pt x="28" y="11"/>
                    <a:pt x="24" y="8"/>
                    <a:pt x="21" y="4"/>
                  </a:cubicBezTo>
                  <a:cubicBezTo>
                    <a:pt x="15" y="0"/>
                    <a:pt x="11" y="0"/>
                    <a:pt x="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0"/>
            <p:cNvSpPr/>
            <p:nvPr/>
          </p:nvSpPr>
          <p:spPr>
            <a:xfrm>
              <a:off x="554285" y="1012009"/>
              <a:ext cx="105492" cy="93990"/>
            </a:xfrm>
            <a:custGeom>
              <a:avLst/>
              <a:gdLst/>
              <a:ahLst/>
              <a:cxnLst/>
              <a:rect l="l" t="t" r="r" b="b"/>
              <a:pathLst>
                <a:path w="2403" h="2141" extrusionOk="0">
                  <a:moveTo>
                    <a:pt x="0" y="1"/>
                  </a:moveTo>
                  <a:cubicBezTo>
                    <a:pt x="0" y="1"/>
                    <a:pt x="52" y="31"/>
                    <a:pt x="147" y="89"/>
                  </a:cubicBezTo>
                  <a:cubicBezTo>
                    <a:pt x="239" y="147"/>
                    <a:pt x="368" y="232"/>
                    <a:pt x="528" y="334"/>
                  </a:cubicBezTo>
                  <a:cubicBezTo>
                    <a:pt x="688" y="433"/>
                    <a:pt x="868" y="552"/>
                    <a:pt x="1069" y="671"/>
                  </a:cubicBezTo>
                  <a:cubicBezTo>
                    <a:pt x="1171" y="732"/>
                    <a:pt x="1273" y="793"/>
                    <a:pt x="1382" y="855"/>
                  </a:cubicBezTo>
                  <a:cubicBezTo>
                    <a:pt x="1487" y="916"/>
                    <a:pt x="1596" y="977"/>
                    <a:pt x="1699" y="1042"/>
                  </a:cubicBezTo>
                  <a:cubicBezTo>
                    <a:pt x="1804" y="1106"/>
                    <a:pt x="1903" y="1174"/>
                    <a:pt x="1994" y="1249"/>
                  </a:cubicBezTo>
                  <a:cubicBezTo>
                    <a:pt x="2082" y="1327"/>
                    <a:pt x="2164" y="1409"/>
                    <a:pt x="2219" y="1500"/>
                  </a:cubicBezTo>
                  <a:cubicBezTo>
                    <a:pt x="2246" y="1545"/>
                    <a:pt x="2266" y="1593"/>
                    <a:pt x="2280" y="1640"/>
                  </a:cubicBezTo>
                  <a:cubicBezTo>
                    <a:pt x="2290" y="1688"/>
                    <a:pt x="2297" y="1739"/>
                    <a:pt x="2290" y="1786"/>
                  </a:cubicBezTo>
                  <a:cubicBezTo>
                    <a:pt x="2283" y="1882"/>
                    <a:pt x="2239" y="1963"/>
                    <a:pt x="2171" y="2011"/>
                  </a:cubicBezTo>
                  <a:cubicBezTo>
                    <a:pt x="2137" y="2035"/>
                    <a:pt x="2099" y="2056"/>
                    <a:pt x="2062" y="2065"/>
                  </a:cubicBezTo>
                  <a:cubicBezTo>
                    <a:pt x="2025" y="2076"/>
                    <a:pt x="1988" y="2083"/>
                    <a:pt x="1950" y="2086"/>
                  </a:cubicBezTo>
                  <a:cubicBezTo>
                    <a:pt x="1929" y="2088"/>
                    <a:pt x="1909" y="2089"/>
                    <a:pt x="1889" y="2089"/>
                  </a:cubicBezTo>
                  <a:cubicBezTo>
                    <a:pt x="1841" y="2089"/>
                    <a:pt x="1798" y="2084"/>
                    <a:pt x="1760" y="2079"/>
                  </a:cubicBezTo>
                  <a:cubicBezTo>
                    <a:pt x="1705" y="2072"/>
                    <a:pt x="1664" y="2062"/>
                    <a:pt x="1633" y="2059"/>
                  </a:cubicBezTo>
                  <a:cubicBezTo>
                    <a:pt x="1606" y="2052"/>
                    <a:pt x="1589" y="2048"/>
                    <a:pt x="1589" y="2048"/>
                  </a:cubicBezTo>
                  <a:lnTo>
                    <a:pt x="1589" y="2048"/>
                  </a:lnTo>
                  <a:cubicBezTo>
                    <a:pt x="1589" y="2048"/>
                    <a:pt x="1606" y="2056"/>
                    <a:pt x="1633" y="2065"/>
                  </a:cubicBezTo>
                  <a:cubicBezTo>
                    <a:pt x="1661" y="2076"/>
                    <a:pt x="1702" y="2089"/>
                    <a:pt x="1752" y="2106"/>
                  </a:cubicBezTo>
                  <a:cubicBezTo>
                    <a:pt x="1807" y="2120"/>
                    <a:pt x="1872" y="2133"/>
                    <a:pt x="1953" y="2141"/>
                  </a:cubicBezTo>
                  <a:cubicBezTo>
                    <a:pt x="1991" y="2141"/>
                    <a:pt x="2035" y="2141"/>
                    <a:pt x="2079" y="2130"/>
                  </a:cubicBezTo>
                  <a:cubicBezTo>
                    <a:pt x="2123" y="2123"/>
                    <a:pt x="2171" y="2106"/>
                    <a:pt x="2215" y="2076"/>
                  </a:cubicBezTo>
                  <a:cubicBezTo>
                    <a:pt x="2259" y="2048"/>
                    <a:pt x="2300" y="2011"/>
                    <a:pt x="2331" y="1963"/>
                  </a:cubicBezTo>
                  <a:cubicBezTo>
                    <a:pt x="2361" y="1913"/>
                    <a:pt x="2382" y="1858"/>
                    <a:pt x="2392" y="1800"/>
                  </a:cubicBezTo>
                  <a:cubicBezTo>
                    <a:pt x="2402" y="1739"/>
                    <a:pt x="2402" y="1678"/>
                    <a:pt x="2392" y="1616"/>
                  </a:cubicBezTo>
                  <a:cubicBezTo>
                    <a:pt x="2379" y="1555"/>
                    <a:pt x="2355" y="1494"/>
                    <a:pt x="2324" y="1439"/>
                  </a:cubicBezTo>
                  <a:cubicBezTo>
                    <a:pt x="2266" y="1327"/>
                    <a:pt x="2174" y="1232"/>
                    <a:pt x="2079" y="1147"/>
                  </a:cubicBezTo>
                  <a:cubicBezTo>
                    <a:pt x="1984" y="1065"/>
                    <a:pt x="1878" y="990"/>
                    <a:pt x="1770" y="926"/>
                  </a:cubicBezTo>
                  <a:cubicBezTo>
                    <a:pt x="1661" y="858"/>
                    <a:pt x="1552" y="797"/>
                    <a:pt x="1446" y="739"/>
                  </a:cubicBezTo>
                  <a:cubicBezTo>
                    <a:pt x="1338" y="681"/>
                    <a:pt x="1232" y="623"/>
                    <a:pt x="1127" y="569"/>
                  </a:cubicBezTo>
                  <a:cubicBezTo>
                    <a:pt x="923" y="456"/>
                    <a:pt x="725" y="365"/>
                    <a:pt x="559" y="280"/>
                  </a:cubicBezTo>
                  <a:cubicBezTo>
                    <a:pt x="392" y="194"/>
                    <a:pt x="249" y="130"/>
                    <a:pt x="154" y="79"/>
                  </a:cubicBezTo>
                  <a:cubicBezTo>
                    <a:pt x="55" y="3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0"/>
            <p:cNvSpPr/>
            <p:nvPr/>
          </p:nvSpPr>
          <p:spPr>
            <a:xfrm>
              <a:off x="590108" y="1102664"/>
              <a:ext cx="78318" cy="145836"/>
            </a:xfrm>
            <a:custGeom>
              <a:avLst/>
              <a:gdLst/>
              <a:ahLst/>
              <a:cxnLst/>
              <a:rect l="l" t="t" r="r" b="b"/>
              <a:pathLst>
                <a:path w="1784" h="3322" extrusionOk="0">
                  <a:moveTo>
                    <a:pt x="1049" y="1975"/>
                  </a:moveTo>
                  <a:lnTo>
                    <a:pt x="1049" y="1975"/>
                  </a:lnTo>
                  <a:cubicBezTo>
                    <a:pt x="1049" y="1976"/>
                    <a:pt x="1049" y="1978"/>
                    <a:pt x="1049" y="1980"/>
                  </a:cubicBezTo>
                  <a:lnTo>
                    <a:pt x="1049" y="1980"/>
                  </a:lnTo>
                  <a:lnTo>
                    <a:pt x="1049" y="1980"/>
                  </a:lnTo>
                  <a:cubicBezTo>
                    <a:pt x="1049" y="1978"/>
                    <a:pt x="1049" y="1976"/>
                    <a:pt x="1049" y="1975"/>
                  </a:cubicBezTo>
                  <a:close/>
                  <a:moveTo>
                    <a:pt x="770" y="0"/>
                  </a:moveTo>
                  <a:cubicBezTo>
                    <a:pt x="770" y="1"/>
                    <a:pt x="787" y="11"/>
                    <a:pt x="821" y="35"/>
                  </a:cubicBezTo>
                  <a:cubicBezTo>
                    <a:pt x="855" y="55"/>
                    <a:pt x="903" y="89"/>
                    <a:pt x="957" y="137"/>
                  </a:cubicBezTo>
                  <a:cubicBezTo>
                    <a:pt x="1012" y="187"/>
                    <a:pt x="1076" y="249"/>
                    <a:pt x="1144" y="327"/>
                  </a:cubicBezTo>
                  <a:cubicBezTo>
                    <a:pt x="1209" y="405"/>
                    <a:pt x="1274" y="501"/>
                    <a:pt x="1341" y="606"/>
                  </a:cubicBezTo>
                  <a:cubicBezTo>
                    <a:pt x="1409" y="711"/>
                    <a:pt x="1470" y="834"/>
                    <a:pt x="1525" y="966"/>
                  </a:cubicBezTo>
                  <a:cubicBezTo>
                    <a:pt x="1583" y="1099"/>
                    <a:pt x="1634" y="1239"/>
                    <a:pt x="1647" y="1388"/>
                  </a:cubicBezTo>
                  <a:cubicBezTo>
                    <a:pt x="1654" y="1463"/>
                    <a:pt x="1651" y="1538"/>
                    <a:pt x="1630" y="1610"/>
                  </a:cubicBezTo>
                  <a:cubicBezTo>
                    <a:pt x="1613" y="1681"/>
                    <a:pt x="1580" y="1749"/>
                    <a:pt x="1532" y="1803"/>
                  </a:cubicBezTo>
                  <a:cubicBezTo>
                    <a:pt x="1508" y="1831"/>
                    <a:pt x="1484" y="1858"/>
                    <a:pt x="1454" y="1875"/>
                  </a:cubicBezTo>
                  <a:cubicBezTo>
                    <a:pt x="1423" y="1895"/>
                    <a:pt x="1393" y="1909"/>
                    <a:pt x="1358" y="1919"/>
                  </a:cubicBezTo>
                  <a:cubicBezTo>
                    <a:pt x="1338" y="1925"/>
                    <a:pt x="1316" y="1927"/>
                    <a:pt x="1293" y="1927"/>
                  </a:cubicBezTo>
                  <a:cubicBezTo>
                    <a:pt x="1246" y="1927"/>
                    <a:pt x="1198" y="1916"/>
                    <a:pt x="1154" y="1895"/>
                  </a:cubicBezTo>
                  <a:cubicBezTo>
                    <a:pt x="1148" y="1892"/>
                    <a:pt x="1141" y="1889"/>
                    <a:pt x="1134" y="1885"/>
                  </a:cubicBezTo>
                  <a:lnTo>
                    <a:pt x="1127" y="1881"/>
                  </a:lnTo>
                  <a:lnTo>
                    <a:pt x="1120" y="1878"/>
                  </a:lnTo>
                  <a:lnTo>
                    <a:pt x="1110" y="1868"/>
                  </a:lnTo>
                  <a:cubicBezTo>
                    <a:pt x="1096" y="1858"/>
                    <a:pt x="1083" y="1844"/>
                    <a:pt x="1069" y="1834"/>
                  </a:cubicBezTo>
                  <a:cubicBezTo>
                    <a:pt x="1069" y="1834"/>
                    <a:pt x="1062" y="1823"/>
                    <a:pt x="1059" y="1817"/>
                  </a:cubicBezTo>
                  <a:lnTo>
                    <a:pt x="1049" y="1796"/>
                  </a:lnTo>
                  <a:cubicBezTo>
                    <a:pt x="1042" y="1783"/>
                    <a:pt x="1035" y="1770"/>
                    <a:pt x="1029" y="1756"/>
                  </a:cubicBezTo>
                  <a:cubicBezTo>
                    <a:pt x="1012" y="1759"/>
                    <a:pt x="998" y="1759"/>
                    <a:pt x="985" y="1762"/>
                  </a:cubicBezTo>
                  <a:lnTo>
                    <a:pt x="974" y="1766"/>
                  </a:lnTo>
                  <a:lnTo>
                    <a:pt x="957" y="1766"/>
                  </a:lnTo>
                  <a:cubicBezTo>
                    <a:pt x="940" y="1770"/>
                    <a:pt x="923" y="1773"/>
                    <a:pt x="906" y="1779"/>
                  </a:cubicBezTo>
                  <a:cubicBezTo>
                    <a:pt x="916" y="1881"/>
                    <a:pt x="927" y="2018"/>
                    <a:pt x="930" y="2045"/>
                  </a:cubicBezTo>
                  <a:cubicBezTo>
                    <a:pt x="933" y="2099"/>
                    <a:pt x="936" y="2150"/>
                    <a:pt x="936" y="2205"/>
                  </a:cubicBezTo>
                  <a:cubicBezTo>
                    <a:pt x="940" y="2307"/>
                    <a:pt x="936" y="2406"/>
                    <a:pt x="923" y="2504"/>
                  </a:cubicBezTo>
                  <a:cubicBezTo>
                    <a:pt x="903" y="2654"/>
                    <a:pt x="862" y="2797"/>
                    <a:pt x="797" y="2919"/>
                  </a:cubicBezTo>
                  <a:cubicBezTo>
                    <a:pt x="763" y="2980"/>
                    <a:pt x="726" y="3035"/>
                    <a:pt x="682" y="3082"/>
                  </a:cubicBezTo>
                  <a:cubicBezTo>
                    <a:pt x="638" y="3130"/>
                    <a:pt x="589" y="3175"/>
                    <a:pt x="539" y="3205"/>
                  </a:cubicBezTo>
                  <a:cubicBezTo>
                    <a:pt x="487" y="3236"/>
                    <a:pt x="437" y="3252"/>
                    <a:pt x="382" y="3259"/>
                  </a:cubicBezTo>
                  <a:cubicBezTo>
                    <a:pt x="372" y="3261"/>
                    <a:pt x="361" y="3261"/>
                    <a:pt x="351" y="3261"/>
                  </a:cubicBezTo>
                  <a:cubicBezTo>
                    <a:pt x="311" y="3261"/>
                    <a:pt x="272" y="3252"/>
                    <a:pt x="239" y="3236"/>
                  </a:cubicBezTo>
                  <a:cubicBezTo>
                    <a:pt x="195" y="3215"/>
                    <a:pt x="158" y="3188"/>
                    <a:pt x="127" y="3157"/>
                  </a:cubicBezTo>
                  <a:cubicBezTo>
                    <a:pt x="96" y="3126"/>
                    <a:pt x="73" y="3093"/>
                    <a:pt x="59" y="3062"/>
                  </a:cubicBezTo>
                  <a:cubicBezTo>
                    <a:pt x="25" y="2997"/>
                    <a:pt x="11" y="2939"/>
                    <a:pt x="11" y="2899"/>
                  </a:cubicBezTo>
                  <a:cubicBezTo>
                    <a:pt x="8" y="2881"/>
                    <a:pt x="11" y="2864"/>
                    <a:pt x="11" y="2855"/>
                  </a:cubicBezTo>
                  <a:lnTo>
                    <a:pt x="11" y="2841"/>
                  </a:lnTo>
                  <a:cubicBezTo>
                    <a:pt x="11" y="2841"/>
                    <a:pt x="11" y="2844"/>
                    <a:pt x="8" y="2855"/>
                  </a:cubicBezTo>
                  <a:cubicBezTo>
                    <a:pt x="8" y="2864"/>
                    <a:pt x="5" y="2881"/>
                    <a:pt x="5" y="2899"/>
                  </a:cubicBezTo>
                  <a:cubicBezTo>
                    <a:pt x="1" y="2939"/>
                    <a:pt x="8" y="3001"/>
                    <a:pt x="35" y="3073"/>
                  </a:cubicBezTo>
                  <a:cubicBezTo>
                    <a:pt x="49" y="3106"/>
                    <a:pt x="73" y="3144"/>
                    <a:pt x="100" y="3181"/>
                  </a:cubicBezTo>
                  <a:cubicBezTo>
                    <a:pt x="131" y="3215"/>
                    <a:pt x="168" y="3252"/>
                    <a:pt x="216" y="3280"/>
                  </a:cubicBezTo>
                  <a:cubicBezTo>
                    <a:pt x="259" y="3305"/>
                    <a:pt x="314" y="3321"/>
                    <a:pt x="373" y="3321"/>
                  </a:cubicBezTo>
                  <a:cubicBezTo>
                    <a:pt x="378" y="3321"/>
                    <a:pt x="383" y="3321"/>
                    <a:pt x="389" y="3321"/>
                  </a:cubicBezTo>
                  <a:cubicBezTo>
                    <a:pt x="450" y="3321"/>
                    <a:pt x="518" y="3300"/>
                    <a:pt x="576" y="3269"/>
                  </a:cubicBezTo>
                  <a:cubicBezTo>
                    <a:pt x="638" y="3236"/>
                    <a:pt x="691" y="3195"/>
                    <a:pt x="743" y="3144"/>
                  </a:cubicBezTo>
                  <a:cubicBezTo>
                    <a:pt x="794" y="3093"/>
                    <a:pt x="842" y="3032"/>
                    <a:pt x="883" y="2966"/>
                  </a:cubicBezTo>
                  <a:cubicBezTo>
                    <a:pt x="960" y="2837"/>
                    <a:pt x="1015" y="2681"/>
                    <a:pt x="1038" y="2517"/>
                  </a:cubicBezTo>
                  <a:cubicBezTo>
                    <a:pt x="1056" y="2415"/>
                    <a:pt x="1059" y="2310"/>
                    <a:pt x="1059" y="2201"/>
                  </a:cubicBezTo>
                  <a:cubicBezTo>
                    <a:pt x="1059" y="2130"/>
                    <a:pt x="1052" y="2018"/>
                    <a:pt x="1049" y="1983"/>
                  </a:cubicBezTo>
                  <a:lnTo>
                    <a:pt x="1052" y="1983"/>
                  </a:lnTo>
                  <a:lnTo>
                    <a:pt x="1059" y="1987"/>
                  </a:lnTo>
                  <a:lnTo>
                    <a:pt x="1073" y="1997"/>
                  </a:lnTo>
                  <a:cubicBezTo>
                    <a:pt x="1079" y="2001"/>
                    <a:pt x="1090" y="2007"/>
                    <a:pt x="1100" y="2011"/>
                  </a:cubicBezTo>
                  <a:cubicBezTo>
                    <a:pt x="1157" y="2040"/>
                    <a:pt x="1222" y="2054"/>
                    <a:pt x="1286" y="2054"/>
                  </a:cubicBezTo>
                  <a:cubicBezTo>
                    <a:pt x="1321" y="2054"/>
                    <a:pt x="1355" y="2050"/>
                    <a:pt x="1389" y="2041"/>
                  </a:cubicBezTo>
                  <a:cubicBezTo>
                    <a:pt x="1491" y="2018"/>
                    <a:pt x="1569" y="1956"/>
                    <a:pt x="1630" y="1881"/>
                  </a:cubicBezTo>
                  <a:cubicBezTo>
                    <a:pt x="1750" y="1735"/>
                    <a:pt x="1784" y="1542"/>
                    <a:pt x="1760" y="1374"/>
                  </a:cubicBezTo>
                  <a:cubicBezTo>
                    <a:pt x="1740" y="1208"/>
                    <a:pt x="1674" y="1058"/>
                    <a:pt x="1610" y="929"/>
                  </a:cubicBezTo>
                  <a:cubicBezTo>
                    <a:pt x="1542" y="796"/>
                    <a:pt x="1474" y="674"/>
                    <a:pt x="1399" y="569"/>
                  </a:cubicBezTo>
                  <a:cubicBezTo>
                    <a:pt x="1250" y="358"/>
                    <a:pt x="1087" y="211"/>
                    <a:pt x="967" y="123"/>
                  </a:cubicBezTo>
                  <a:cubicBezTo>
                    <a:pt x="906" y="82"/>
                    <a:pt x="858" y="52"/>
                    <a:pt x="825" y="31"/>
                  </a:cubicBezTo>
                  <a:cubicBezTo>
                    <a:pt x="787" y="11"/>
                    <a:pt x="770" y="1"/>
                    <a:pt x="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0"/>
            <p:cNvSpPr/>
            <p:nvPr/>
          </p:nvSpPr>
          <p:spPr>
            <a:xfrm>
              <a:off x="1191945" y="408550"/>
              <a:ext cx="378023" cy="149699"/>
            </a:xfrm>
            <a:custGeom>
              <a:avLst/>
              <a:gdLst/>
              <a:ahLst/>
              <a:cxnLst/>
              <a:rect l="l" t="t" r="r" b="b"/>
              <a:pathLst>
                <a:path w="8611" h="3410" extrusionOk="0">
                  <a:moveTo>
                    <a:pt x="1" y="0"/>
                  </a:moveTo>
                  <a:lnTo>
                    <a:pt x="1" y="0"/>
                  </a:lnTo>
                  <a:cubicBezTo>
                    <a:pt x="1" y="0"/>
                    <a:pt x="25" y="45"/>
                    <a:pt x="76" y="127"/>
                  </a:cubicBezTo>
                  <a:cubicBezTo>
                    <a:pt x="127" y="208"/>
                    <a:pt x="198" y="327"/>
                    <a:pt x="297" y="474"/>
                  </a:cubicBezTo>
                  <a:cubicBezTo>
                    <a:pt x="494" y="769"/>
                    <a:pt x="790" y="1184"/>
                    <a:pt x="1191" y="1640"/>
                  </a:cubicBezTo>
                  <a:cubicBezTo>
                    <a:pt x="1290" y="1755"/>
                    <a:pt x="1399" y="1875"/>
                    <a:pt x="1511" y="1994"/>
                  </a:cubicBezTo>
                  <a:cubicBezTo>
                    <a:pt x="1569" y="2052"/>
                    <a:pt x="1627" y="2113"/>
                    <a:pt x="1685" y="2174"/>
                  </a:cubicBezTo>
                  <a:cubicBezTo>
                    <a:pt x="1746" y="2232"/>
                    <a:pt x="1808" y="2293"/>
                    <a:pt x="1875" y="2351"/>
                  </a:cubicBezTo>
                  <a:cubicBezTo>
                    <a:pt x="1946" y="2408"/>
                    <a:pt x="2021" y="2460"/>
                    <a:pt x="2110" y="2497"/>
                  </a:cubicBezTo>
                  <a:cubicBezTo>
                    <a:pt x="2182" y="2525"/>
                    <a:pt x="2260" y="2541"/>
                    <a:pt x="2340" y="2541"/>
                  </a:cubicBezTo>
                  <a:cubicBezTo>
                    <a:pt x="2358" y="2541"/>
                    <a:pt x="2377" y="2540"/>
                    <a:pt x="2395" y="2538"/>
                  </a:cubicBezTo>
                  <a:cubicBezTo>
                    <a:pt x="2494" y="2524"/>
                    <a:pt x="2599" y="2484"/>
                    <a:pt x="2668" y="2402"/>
                  </a:cubicBezTo>
                  <a:cubicBezTo>
                    <a:pt x="2739" y="2320"/>
                    <a:pt x="2770" y="2215"/>
                    <a:pt x="2777" y="2113"/>
                  </a:cubicBezTo>
                  <a:cubicBezTo>
                    <a:pt x="2780" y="2072"/>
                    <a:pt x="2780" y="2031"/>
                    <a:pt x="2780" y="1990"/>
                  </a:cubicBezTo>
                  <a:lnTo>
                    <a:pt x="2777" y="1980"/>
                  </a:lnTo>
                  <a:lnTo>
                    <a:pt x="2777" y="1977"/>
                  </a:lnTo>
                  <a:lnTo>
                    <a:pt x="2777" y="1970"/>
                  </a:lnTo>
                  <a:lnTo>
                    <a:pt x="2777" y="1959"/>
                  </a:lnTo>
                  <a:cubicBezTo>
                    <a:pt x="2777" y="1964"/>
                    <a:pt x="2780" y="1964"/>
                    <a:pt x="2783" y="1967"/>
                  </a:cubicBezTo>
                  <a:lnTo>
                    <a:pt x="2783" y="1973"/>
                  </a:lnTo>
                  <a:lnTo>
                    <a:pt x="2787" y="1977"/>
                  </a:lnTo>
                  <a:lnTo>
                    <a:pt x="2787" y="1980"/>
                  </a:lnTo>
                  <a:lnTo>
                    <a:pt x="2817" y="2021"/>
                  </a:lnTo>
                  <a:cubicBezTo>
                    <a:pt x="2828" y="2035"/>
                    <a:pt x="2838" y="2052"/>
                    <a:pt x="2852" y="2066"/>
                  </a:cubicBezTo>
                  <a:cubicBezTo>
                    <a:pt x="2899" y="2127"/>
                    <a:pt x="2946" y="2188"/>
                    <a:pt x="2998" y="2242"/>
                  </a:cubicBezTo>
                  <a:cubicBezTo>
                    <a:pt x="3100" y="2361"/>
                    <a:pt x="3209" y="2470"/>
                    <a:pt x="3328" y="2576"/>
                  </a:cubicBezTo>
                  <a:cubicBezTo>
                    <a:pt x="3389" y="2630"/>
                    <a:pt x="3447" y="2681"/>
                    <a:pt x="3511" y="2728"/>
                  </a:cubicBezTo>
                  <a:cubicBezTo>
                    <a:pt x="3573" y="2780"/>
                    <a:pt x="3637" y="2824"/>
                    <a:pt x="3706" y="2868"/>
                  </a:cubicBezTo>
                  <a:cubicBezTo>
                    <a:pt x="3736" y="2892"/>
                    <a:pt x="3770" y="2912"/>
                    <a:pt x="3804" y="2933"/>
                  </a:cubicBezTo>
                  <a:cubicBezTo>
                    <a:pt x="3838" y="2956"/>
                    <a:pt x="3872" y="2977"/>
                    <a:pt x="3906" y="2997"/>
                  </a:cubicBezTo>
                  <a:lnTo>
                    <a:pt x="4012" y="3055"/>
                  </a:lnTo>
                  <a:lnTo>
                    <a:pt x="4120" y="3110"/>
                  </a:lnTo>
                  <a:cubicBezTo>
                    <a:pt x="4138" y="3120"/>
                    <a:pt x="4155" y="3130"/>
                    <a:pt x="4175" y="3137"/>
                  </a:cubicBezTo>
                  <a:lnTo>
                    <a:pt x="4232" y="3164"/>
                  </a:lnTo>
                  <a:cubicBezTo>
                    <a:pt x="4270" y="3181"/>
                    <a:pt x="4307" y="3198"/>
                    <a:pt x="4345" y="3215"/>
                  </a:cubicBezTo>
                  <a:cubicBezTo>
                    <a:pt x="4423" y="3242"/>
                    <a:pt x="4498" y="3276"/>
                    <a:pt x="4576" y="3300"/>
                  </a:cubicBezTo>
                  <a:cubicBezTo>
                    <a:pt x="4654" y="3327"/>
                    <a:pt x="4736" y="3347"/>
                    <a:pt x="4814" y="3368"/>
                  </a:cubicBezTo>
                  <a:cubicBezTo>
                    <a:pt x="4896" y="3392"/>
                    <a:pt x="4978" y="3405"/>
                    <a:pt x="5063" y="3409"/>
                  </a:cubicBezTo>
                  <a:cubicBezTo>
                    <a:pt x="5074" y="3409"/>
                    <a:pt x="5086" y="3409"/>
                    <a:pt x="5097" y="3409"/>
                  </a:cubicBezTo>
                  <a:cubicBezTo>
                    <a:pt x="5174" y="3409"/>
                    <a:pt x="5251" y="3397"/>
                    <a:pt x="5325" y="3361"/>
                  </a:cubicBezTo>
                  <a:cubicBezTo>
                    <a:pt x="5410" y="3324"/>
                    <a:pt x="5477" y="3249"/>
                    <a:pt x="5512" y="3160"/>
                  </a:cubicBezTo>
                  <a:cubicBezTo>
                    <a:pt x="5543" y="3075"/>
                    <a:pt x="5543" y="2984"/>
                    <a:pt x="5532" y="2902"/>
                  </a:cubicBezTo>
                  <a:cubicBezTo>
                    <a:pt x="5525" y="2882"/>
                    <a:pt x="5522" y="2862"/>
                    <a:pt x="5515" y="2841"/>
                  </a:cubicBezTo>
                  <a:lnTo>
                    <a:pt x="5508" y="2813"/>
                  </a:lnTo>
                  <a:lnTo>
                    <a:pt x="5508" y="2807"/>
                  </a:lnTo>
                  <a:lnTo>
                    <a:pt x="5505" y="2804"/>
                  </a:lnTo>
                  <a:lnTo>
                    <a:pt x="5505" y="2800"/>
                  </a:lnTo>
                  <a:lnTo>
                    <a:pt x="5502" y="2800"/>
                  </a:lnTo>
                  <a:lnTo>
                    <a:pt x="5502" y="2796"/>
                  </a:lnTo>
                  <a:lnTo>
                    <a:pt x="5505" y="2800"/>
                  </a:lnTo>
                  <a:lnTo>
                    <a:pt x="5512" y="2800"/>
                  </a:lnTo>
                  <a:cubicBezTo>
                    <a:pt x="5525" y="2807"/>
                    <a:pt x="5539" y="2813"/>
                    <a:pt x="5549" y="2817"/>
                  </a:cubicBezTo>
                  <a:cubicBezTo>
                    <a:pt x="5570" y="2827"/>
                    <a:pt x="5587" y="2834"/>
                    <a:pt x="5604" y="2841"/>
                  </a:cubicBezTo>
                  <a:cubicBezTo>
                    <a:pt x="5678" y="2871"/>
                    <a:pt x="5747" y="2898"/>
                    <a:pt x="5818" y="2923"/>
                  </a:cubicBezTo>
                  <a:cubicBezTo>
                    <a:pt x="6182" y="3052"/>
                    <a:pt x="6549" y="3123"/>
                    <a:pt x="6903" y="3140"/>
                  </a:cubicBezTo>
                  <a:cubicBezTo>
                    <a:pt x="6984" y="3145"/>
                    <a:pt x="7065" y="3148"/>
                    <a:pt x="7145" y="3148"/>
                  </a:cubicBezTo>
                  <a:cubicBezTo>
                    <a:pt x="7236" y="3148"/>
                    <a:pt x="7326" y="3144"/>
                    <a:pt x="7413" y="3137"/>
                  </a:cubicBezTo>
                  <a:cubicBezTo>
                    <a:pt x="7580" y="3123"/>
                    <a:pt x="7740" y="3096"/>
                    <a:pt x="7886" y="3052"/>
                  </a:cubicBezTo>
                  <a:cubicBezTo>
                    <a:pt x="8036" y="3008"/>
                    <a:pt x="8171" y="2939"/>
                    <a:pt x="8284" y="2851"/>
                  </a:cubicBezTo>
                  <a:cubicBezTo>
                    <a:pt x="8396" y="2760"/>
                    <a:pt x="8482" y="2650"/>
                    <a:pt x="8536" y="2535"/>
                  </a:cubicBezTo>
                  <a:cubicBezTo>
                    <a:pt x="8590" y="2422"/>
                    <a:pt x="8611" y="2300"/>
                    <a:pt x="8600" y="2191"/>
                  </a:cubicBezTo>
                  <a:cubicBezTo>
                    <a:pt x="8600" y="2164"/>
                    <a:pt x="8594" y="2137"/>
                    <a:pt x="8587" y="2110"/>
                  </a:cubicBezTo>
                  <a:cubicBezTo>
                    <a:pt x="8580" y="2086"/>
                    <a:pt x="8576" y="2058"/>
                    <a:pt x="8563" y="2038"/>
                  </a:cubicBezTo>
                  <a:cubicBezTo>
                    <a:pt x="8546" y="1990"/>
                    <a:pt x="8522" y="1950"/>
                    <a:pt x="8495" y="1912"/>
                  </a:cubicBezTo>
                  <a:cubicBezTo>
                    <a:pt x="8441" y="1841"/>
                    <a:pt x="8376" y="1786"/>
                    <a:pt x="8318" y="1752"/>
                  </a:cubicBezTo>
                  <a:cubicBezTo>
                    <a:pt x="8257" y="1719"/>
                    <a:pt x="8199" y="1705"/>
                    <a:pt x="8151" y="1698"/>
                  </a:cubicBezTo>
                  <a:cubicBezTo>
                    <a:pt x="8127" y="1694"/>
                    <a:pt x="8107" y="1691"/>
                    <a:pt x="8087" y="1691"/>
                  </a:cubicBezTo>
                  <a:cubicBezTo>
                    <a:pt x="8069" y="1694"/>
                    <a:pt x="8056" y="1694"/>
                    <a:pt x="8042" y="1694"/>
                  </a:cubicBezTo>
                  <a:cubicBezTo>
                    <a:pt x="8019" y="1701"/>
                    <a:pt x="8005" y="1701"/>
                    <a:pt x="8005" y="1701"/>
                  </a:cubicBezTo>
                  <a:cubicBezTo>
                    <a:pt x="8005" y="1701"/>
                    <a:pt x="8019" y="1701"/>
                    <a:pt x="8042" y="1698"/>
                  </a:cubicBezTo>
                  <a:cubicBezTo>
                    <a:pt x="8056" y="1694"/>
                    <a:pt x="8069" y="1694"/>
                    <a:pt x="8087" y="1694"/>
                  </a:cubicBezTo>
                  <a:cubicBezTo>
                    <a:pt x="8107" y="1694"/>
                    <a:pt x="8127" y="1698"/>
                    <a:pt x="8151" y="1701"/>
                  </a:cubicBezTo>
                  <a:cubicBezTo>
                    <a:pt x="8196" y="1711"/>
                    <a:pt x="8253" y="1728"/>
                    <a:pt x="8311" y="1766"/>
                  </a:cubicBezTo>
                  <a:cubicBezTo>
                    <a:pt x="8369" y="1800"/>
                    <a:pt x="8427" y="1854"/>
                    <a:pt x="8478" y="1926"/>
                  </a:cubicBezTo>
                  <a:cubicBezTo>
                    <a:pt x="8502" y="1964"/>
                    <a:pt x="8526" y="2000"/>
                    <a:pt x="8539" y="2048"/>
                  </a:cubicBezTo>
                  <a:cubicBezTo>
                    <a:pt x="8549" y="2069"/>
                    <a:pt x="8553" y="2093"/>
                    <a:pt x="8559" y="2116"/>
                  </a:cubicBezTo>
                  <a:cubicBezTo>
                    <a:pt x="8563" y="2140"/>
                    <a:pt x="8567" y="2168"/>
                    <a:pt x="8567" y="2191"/>
                  </a:cubicBezTo>
                  <a:cubicBezTo>
                    <a:pt x="8573" y="2297"/>
                    <a:pt x="8549" y="2408"/>
                    <a:pt x="8495" y="2518"/>
                  </a:cubicBezTo>
                  <a:cubicBezTo>
                    <a:pt x="8441" y="2623"/>
                    <a:pt x="8355" y="2725"/>
                    <a:pt x="8250" y="2804"/>
                  </a:cubicBezTo>
                  <a:cubicBezTo>
                    <a:pt x="8141" y="2885"/>
                    <a:pt x="8012" y="2946"/>
                    <a:pt x="7869" y="2987"/>
                  </a:cubicBezTo>
                  <a:cubicBezTo>
                    <a:pt x="7726" y="3028"/>
                    <a:pt x="7570" y="3052"/>
                    <a:pt x="7410" y="3062"/>
                  </a:cubicBezTo>
                  <a:cubicBezTo>
                    <a:pt x="7340" y="3066"/>
                    <a:pt x="7270" y="3068"/>
                    <a:pt x="7200" y="3068"/>
                  </a:cubicBezTo>
                  <a:cubicBezTo>
                    <a:pt x="7104" y="3068"/>
                    <a:pt x="7006" y="3064"/>
                    <a:pt x="6906" y="3058"/>
                  </a:cubicBezTo>
                  <a:cubicBezTo>
                    <a:pt x="6563" y="3031"/>
                    <a:pt x="6206" y="2960"/>
                    <a:pt x="5852" y="2831"/>
                  </a:cubicBezTo>
                  <a:cubicBezTo>
                    <a:pt x="5780" y="2807"/>
                    <a:pt x="5712" y="2780"/>
                    <a:pt x="5645" y="2749"/>
                  </a:cubicBezTo>
                  <a:cubicBezTo>
                    <a:pt x="5628" y="2742"/>
                    <a:pt x="5607" y="2735"/>
                    <a:pt x="5590" y="2725"/>
                  </a:cubicBezTo>
                  <a:lnTo>
                    <a:pt x="5563" y="2715"/>
                  </a:lnTo>
                  <a:lnTo>
                    <a:pt x="5546" y="2708"/>
                  </a:lnTo>
                  <a:lnTo>
                    <a:pt x="5522" y="2694"/>
                  </a:lnTo>
                  <a:cubicBezTo>
                    <a:pt x="5485" y="2678"/>
                    <a:pt x="5450" y="2661"/>
                    <a:pt x="5413" y="2640"/>
                  </a:cubicBezTo>
                  <a:cubicBezTo>
                    <a:pt x="5375" y="2623"/>
                    <a:pt x="5339" y="2603"/>
                    <a:pt x="5298" y="2582"/>
                  </a:cubicBezTo>
                  <a:lnTo>
                    <a:pt x="5298" y="2582"/>
                  </a:lnTo>
                  <a:cubicBezTo>
                    <a:pt x="5314" y="2620"/>
                    <a:pt x="5325" y="2647"/>
                    <a:pt x="5342" y="2684"/>
                  </a:cubicBezTo>
                  <a:cubicBezTo>
                    <a:pt x="5359" y="2719"/>
                    <a:pt x="5372" y="2755"/>
                    <a:pt x="5383" y="2790"/>
                  </a:cubicBezTo>
                  <a:lnTo>
                    <a:pt x="5400" y="2837"/>
                  </a:lnTo>
                  <a:lnTo>
                    <a:pt x="5403" y="2848"/>
                  </a:lnTo>
                  <a:lnTo>
                    <a:pt x="5403" y="2854"/>
                  </a:lnTo>
                  <a:lnTo>
                    <a:pt x="5406" y="2868"/>
                  </a:lnTo>
                  <a:cubicBezTo>
                    <a:pt x="5410" y="2885"/>
                    <a:pt x="5413" y="2902"/>
                    <a:pt x="5416" y="2919"/>
                  </a:cubicBezTo>
                  <a:cubicBezTo>
                    <a:pt x="5427" y="2991"/>
                    <a:pt x="5427" y="3062"/>
                    <a:pt x="5403" y="3120"/>
                  </a:cubicBezTo>
                  <a:cubicBezTo>
                    <a:pt x="5379" y="3181"/>
                    <a:pt x="5334" y="3232"/>
                    <a:pt x="5273" y="3259"/>
                  </a:cubicBezTo>
                  <a:cubicBezTo>
                    <a:pt x="5223" y="3286"/>
                    <a:pt x="5159" y="3297"/>
                    <a:pt x="5095" y="3297"/>
                  </a:cubicBezTo>
                  <a:cubicBezTo>
                    <a:pt x="5086" y="3297"/>
                    <a:pt x="5078" y="3297"/>
                    <a:pt x="5069" y="3297"/>
                  </a:cubicBezTo>
                  <a:cubicBezTo>
                    <a:pt x="4995" y="3293"/>
                    <a:pt x="4916" y="3280"/>
                    <a:pt x="4841" y="3262"/>
                  </a:cubicBezTo>
                  <a:cubicBezTo>
                    <a:pt x="4767" y="3239"/>
                    <a:pt x="4689" y="3222"/>
                    <a:pt x="4614" y="3195"/>
                  </a:cubicBezTo>
                  <a:cubicBezTo>
                    <a:pt x="4535" y="3171"/>
                    <a:pt x="4461" y="3140"/>
                    <a:pt x="4386" y="3110"/>
                  </a:cubicBezTo>
                  <a:cubicBezTo>
                    <a:pt x="4351" y="3096"/>
                    <a:pt x="4314" y="3079"/>
                    <a:pt x="4277" y="3062"/>
                  </a:cubicBezTo>
                  <a:lnTo>
                    <a:pt x="4222" y="3038"/>
                  </a:lnTo>
                  <a:cubicBezTo>
                    <a:pt x="4205" y="3028"/>
                    <a:pt x="4185" y="3021"/>
                    <a:pt x="4168" y="3011"/>
                  </a:cubicBezTo>
                  <a:lnTo>
                    <a:pt x="4066" y="2960"/>
                  </a:lnTo>
                  <a:lnTo>
                    <a:pt x="3964" y="2902"/>
                  </a:lnTo>
                  <a:cubicBezTo>
                    <a:pt x="3930" y="2882"/>
                    <a:pt x="3896" y="2862"/>
                    <a:pt x="3862" y="2841"/>
                  </a:cubicBezTo>
                  <a:cubicBezTo>
                    <a:pt x="3831" y="2821"/>
                    <a:pt x="3797" y="2800"/>
                    <a:pt x="3763" y="2780"/>
                  </a:cubicBezTo>
                  <a:cubicBezTo>
                    <a:pt x="3702" y="2735"/>
                    <a:pt x="3637" y="2691"/>
                    <a:pt x="3576" y="2644"/>
                  </a:cubicBezTo>
                  <a:cubicBezTo>
                    <a:pt x="3515" y="2596"/>
                    <a:pt x="3457" y="2548"/>
                    <a:pt x="3400" y="2497"/>
                  </a:cubicBezTo>
                  <a:cubicBezTo>
                    <a:pt x="3284" y="2395"/>
                    <a:pt x="3175" y="2290"/>
                    <a:pt x="3076" y="2174"/>
                  </a:cubicBezTo>
                  <a:cubicBezTo>
                    <a:pt x="3025" y="2119"/>
                    <a:pt x="2981" y="2061"/>
                    <a:pt x="2933" y="2004"/>
                  </a:cubicBezTo>
                  <a:cubicBezTo>
                    <a:pt x="2923" y="1987"/>
                    <a:pt x="2910" y="1973"/>
                    <a:pt x="2899" y="1959"/>
                  </a:cubicBezTo>
                  <a:lnTo>
                    <a:pt x="2865" y="1909"/>
                  </a:lnTo>
                  <a:cubicBezTo>
                    <a:pt x="2844" y="1878"/>
                    <a:pt x="2821" y="1851"/>
                    <a:pt x="2800" y="1813"/>
                  </a:cubicBezTo>
                  <a:lnTo>
                    <a:pt x="2770" y="1763"/>
                  </a:lnTo>
                  <a:lnTo>
                    <a:pt x="2739" y="1719"/>
                  </a:lnTo>
                  <a:cubicBezTo>
                    <a:pt x="2719" y="1722"/>
                    <a:pt x="2698" y="1722"/>
                    <a:pt x="2681" y="1725"/>
                  </a:cubicBezTo>
                  <a:cubicBezTo>
                    <a:pt x="2675" y="1732"/>
                    <a:pt x="2665" y="1742"/>
                    <a:pt x="2634" y="1759"/>
                  </a:cubicBezTo>
                  <a:cubicBezTo>
                    <a:pt x="2640" y="1783"/>
                    <a:pt x="2644" y="1804"/>
                    <a:pt x="2651" y="1827"/>
                  </a:cubicBezTo>
                  <a:cubicBezTo>
                    <a:pt x="2654" y="1851"/>
                    <a:pt x="2657" y="1871"/>
                    <a:pt x="2661" y="1892"/>
                  </a:cubicBezTo>
                  <a:cubicBezTo>
                    <a:pt x="2665" y="1912"/>
                    <a:pt x="2668" y="1932"/>
                    <a:pt x="2671" y="1953"/>
                  </a:cubicBezTo>
                  <a:cubicBezTo>
                    <a:pt x="2671" y="1959"/>
                    <a:pt x="2671" y="1970"/>
                    <a:pt x="2675" y="1980"/>
                  </a:cubicBezTo>
                  <a:lnTo>
                    <a:pt x="2675" y="1997"/>
                  </a:lnTo>
                  <a:cubicBezTo>
                    <a:pt x="2678" y="2035"/>
                    <a:pt x="2678" y="2072"/>
                    <a:pt x="2678" y="2106"/>
                  </a:cubicBezTo>
                  <a:cubicBezTo>
                    <a:pt x="2675" y="2195"/>
                    <a:pt x="2648" y="2276"/>
                    <a:pt x="2596" y="2341"/>
                  </a:cubicBezTo>
                  <a:cubicBezTo>
                    <a:pt x="2546" y="2402"/>
                    <a:pt x="2467" y="2439"/>
                    <a:pt x="2386" y="2453"/>
                  </a:cubicBezTo>
                  <a:cubicBezTo>
                    <a:pt x="2368" y="2455"/>
                    <a:pt x="2350" y="2457"/>
                    <a:pt x="2332" y="2457"/>
                  </a:cubicBezTo>
                  <a:cubicBezTo>
                    <a:pt x="2267" y="2457"/>
                    <a:pt x="2202" y="2443"/>
                    <a:pt x="2141" y="2422"/>
                  </a:cubicBezTo>
                  <a:cubicBezTo>
                    <a:pt x="2062" y="2392"/>
                    <a:pt x="1991" y="2344"/>
                    <a:pt x="1923" y="2293"/>
                  </a:cubicBezTo>
                  <a:cubicBezTo>
                    <a:pt x="1858" y="2239"/>
                    <a:pt x="1797" y="2181"/>
                    <a:pt x="1736" y="2123"/>
                  </a:cubicBezTo>
                  <a:cubicBezTo>
                    <a:pt x="1674" y="2066"/>
                    <a:pt x="1613" y="2008"/>
                    <a:pt x="1559" y="1950"/>
                  </a:cubicBezTo>
                  <a:cubicBezTo>
                    <a:pt x="1443" y="1834"/>
                    <a:pt x="1334" y="1719"/>
                    <a:pt x="1232" y="1606"/>
                  </a:cubicBezTo>
                  <a:cubicBezTo>
                    <a:pt x="824" y="1157"/>
                    <a:pt x="514" y="755"/>
                    <a:pt x="310" y="463"/>
                  </a:cubicBezTo>
                  <a:cubicBezTo>
                    <a:pt x="208" y="320"/>
                    <a:pt x="130" y="204"/>
                    <a:pt x="79" y="123"/>
                  </a:cubicBezTo>
                  <a:cubicBezTo>
                    <a:pt x="28"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p:nvPr/>
          </p:nvSpPr>
          <p:spPr>
            <a:xfrm>
              <a:off x="1473306" y="419526"/>
              <a:ext cx="59177" cy="52460"/>
            </a:xfrm>
            <a:custGeom>
              <a:avLst/>
              <a:gdLst/>
              <a:ahLst/>
              <a:cxnLst/>
              <a:rect l="l" t="t" r="r" b="b"/>
              <a:pathLst>
                <a:path w="1348" h="1195" extrusionOk="0">
                  <a:moveTo>
                    <a:pt x="630" y="1"/>
                  </a:moveTo>
                  <a:cubicBezTo>
                    <a:pt x="555" y="1"/>
                    <a:pt x="478" y="12"/>
                    <a:pt x="402" y="36"/>
                  </a:cubicBezTo>
                  <a:cubicBezTo>
                    <a:pt x="334" y="56"/>
                    <a:pt x="266" y="87"/>
                    <a:pt x="201" y="131"/>
                  </a:cubicBezTo>
                  <a:cubicBezTo>
                    <a:pt x="140" y="175"/>
                    <a:pt x="82" y="237"/>
                    <a:pt x="52" y="312"/>
                  </a:cubicBezTo>
                  <a:cubicBezTo>
                    <a:pt x="18" y="387"/>
                    <a:pt x="7" y="464"/>
                    <a:pt x="4" y="543"/>
                  </a:cubicBezTo>
                  <a:cubicBezTo>
                    <a:pt x="1" y="621"/>
                    <a:pt x="11" y="700"/>
                    <a:pt x="32" y="775"/>
                  </a:cubicBezTo>
                  <a:cubicBezTo>
                    <a:pt x="55" y="849"/>
                    <a:pt x="89" y="921"/>
                    <a:pt x="140" y="985"/>
                  </a:cubicBezTo>
                  <a:cubicBezTo>
                    <a:pt x="188" y="1047"/>
                    <a:pt x="249" y="1101"/>
                    <a:pt x="321" y="1138"/>
                  </a:cubicBezTo>
                  <a:cubicBezTo>
                    <a:pt x="393" y="1175"/>
                    <a:pt x="474" y="1195"/>
                    <a:pt x="555" y="1195"/>
                  </a:cubicBezTo>
                  <a:cubicBezTo>
                    <a:pt x="631" y="1195"/>
                    <a:pt x="706" y="1178"/>
                    <a:pt x="773" y="1142"/>
                  </a:cubicBezTo>
                  <a:cubicBezTo>
                    <a:pt x="844" y="1108"/>
                    <a:pt x="899" y="1047"/>
                    <a:pt x="936" y="982"/>
                  </a:cubicBezTo>
                  <a:cubicBezTo>
                    <a:pt x="971" y="918"/>
                    <a:pt x="987" y="846"/>
                    <a:pt x="984" y="775"/>
                  </a:cubicBezTo>
                  <a:cubicBezTo>
                    <a:pt x="987" y="740"/>
                    <a:pt x="977" y="703"/>
                    <a:pt x="971" y="673"/>
                  </a:cubicBezTo>
                  <a:cubicBezTo>
                    <a:pt x="957" y="638"/>
                    <a:pt x="943" y="607"/>
                    <a:pt x="922" y="580"/>
                  </a:cubicBezTo>
                  <a:cubicBezTo>
                    <a:pt x="885" y="526"/>
                    <a:pt x="831" y="485"/>
                    <a:pt x="779" y="461"/>
                  </a:cubicBezTo>
                  <a:cubicBezTo>
                    <a:pt x="729" y="434"/>
                    <a:pt x="671" y="417"/>
                    <a:pt x="616" y="417"/>
                  </a:cubicBezTo>
                  <a:cubicBezTo>
                    <a:pt x="558" y="417"/>
                    <a:pt x="504" y="441"/>
                    <a:pt x="470" y="478"/>
                  </a:cubicBezTo>
                  <a:cubicBezTo>
                    <a:pt x="440" y="519"/>
                    <a:pt x="426" y="563"/>
                    <a:pt x="423" y="604"/>
                  </a:cubicBezTo>
                  <a:cubicBezTo>
                    <a:pt x="419" y="645"/>
                    <a:pt x="426" y="682"/>
                    <a:pt x="436" y="713"/>
                  </a:cubicBezTo>
                  <a:cubicBezTo>
                    <a:pt x="460" y="778"/>
                    <a:pt x="501" y="815"/>
                    <a:pt x="535" y="829"/>
                  </a:cubicBezTo>
                  <a:cubicBezTo>
                    <a:pt x="552" y="836"/>
                    <a:pt x="562" y="836"/>
                    <a:pt x="572" y="836"/>
                  </a:cubicBezTo>
                  <a:cubicBezTo>
                    <a:pt x="566" y="832"/>
                    <a:pt x="552" y="829"/>
                    <a:pt x="538" y="822"/>
                  </a:cubicBezTo>
                  <a:cubicBezTo>
                    <a:pt x="508" y="805"/>
                    <a:pt x="473" y="767"/>
                    <a:pt x="460" y="706"/>
                  </a:cubicBezTo>
                  <a:cubicBezTo>
                    <a:pt x="450" y="679"/>
                    <a:pt x="450" y="645"/>
                    <a:pt x="453" y="607"/>
                  </a:cubicBezTo>
                  <a:cubicBezTo>
                    <a:pt x="460" y="574"/>
                    <a:pt x="477" y="536"/>
                    <a:pt x="504" y="509"/>
                  </a:cubicBezTo>
                  <a:cubicBezTo>
                    <a:pt x="529" y="484"/>
                    <a:pt x="564" y="471"/>
                    <a:pt x="601" y="471"/>
                  </a:cubicBezTo>
                  <a:cubicBezTo>
                    <a:pt x="605" y="471"/>
                    <a:pt x="609" y="471"/>
                    <a:pt x="613" y="472"/>
                  </a:cubicBezTo>
                  <a:cubicBezTo>
                    <a:pt x="657" y="475"/>
                    <a:pt x="705" y="495"/>
                    <a:pt x="749" y="519"/>
                  </a:cubicBezTo>
                  <a:cubicBezTo>
                    <a:pt x="790" y="546"/>
                    <a:pt x="831" y="580"/>
                    <a:pt x="858" y="624"/>
                  </a:cubicBezTo>
                  <a:cubicBezTo>
                    <a:pt x="872" y="645"/>
                    <a:pt x="878" y="669"/>
                    <a:pt x="885" y="696"/>
                  </a:cubicBezTo>
                  <a:cubicBezTo>
                    <a:pt x="892" y="720"/>
                    <a:pt x="895" y="747"/>
                    <a:pt x="892" y="775"/>
                  </a:cubicBezTo>
                  <a:cubicBezTo>
                    <a:pt x="889" y="883"/>
                    <a:pt x="828" y="999"/>
                    <a:pt x="726" y="1053"/>
                  </a:cubicBezTo>
                  <a:cubicBezTo>
                    <a:pt x="678" y="1078"/>
                    <a:pt x="622" y="1091"/>
                    <a:pt x="564" y="1091"/>
                  </a:cubicBezTo>
                  <a:cubicBezTo>
                    <a:pt x="497" y="1091"/>
                    <a:pt x="428" y="1074"/>
                    <a:pt x="368" y="1043"/>
                  </a:cubicBezTo>
                  <a:cubicBezTo>
                    <a:pt x="252" y="989"/>
                    <a:pt x="170" y="873"/>
                    <a:pt x="134" y="744"/>
                  </a:cubicBezTo>
                  <a:cubicBezTo>
                    <a:pt x="113" y="679"/>
                    <a:pt x="106" y="611"/>
                    <a:pt x="106" y="546"/>
                  </a:cubicBezTo>
                  <a:cubicBezTo>
                    <a:pt x="106" y="478"/>
                    <a:pt x="120" y="411"/>
                    <a:pt x="144" y="353"/>
                  </a:cubicBezTo>
                  <a:cubicBezTo>
                    <a:pt x="191" y="237"/>
                    <a:pt x="310" y="162"/>
                    <a:pt x="429" y="122"/>
                  </a:cubicBezTo>
                  <a:cubicBezTo>
                    <a:pt x="508" y="95"/>
                    <a:pt x="590" y="83"/>
                    <a:pt x="669" y="83"/>
                  </a:cubicBezTo>
                  <a:cubicBezTo>
                    <a:pt x="713" y="83"/>
                    <a:pt x="756" y="87"/>
                    <a:pt x="797" y="94"/>
                  </a:cubicBezTo>
                  <a:cubicBezTo>
                    <a:pt x="916" y="114"/>
                    <a:pt x="1021" y="166"/>
                    <a:pt x="1100" y="233"/>
                  </a:cubicBezTo>
                  <a:cubicBezTo>
                    <a:pt x="1181" y="298"/>
                    <a:pt x="1236" y="380"/>
                    <a:pt x="1273" y="458"/>
                  </a:cubicBezTo>
                  <a:cubicBezTo>
                    <a:pt x="1310" y="536"/>
                    <a:pt x="1327" y="611"/>
                    <a:pt x="1331" y="676"/>
                  </a:cubicBezTo>
                  <a:cubicBezTo>
                    <a:pt x="1338" y="737"/>
                    <a:pt x="1331" y="788"/>
                    <a:pt x="1327" y="822"/>
                  </a:cubicBezTo>
                  <a:cubicBezTo>
                    <a:pt x="1321" y="856"/>
                    <a:pt x="1317" y="873"/>
                    <a:pt x="1317" y="873"/>
                  </a:cubicBezTo>
                  <a:cubicBezTo>
                    <a:pt x="1317" y="873"/>
                    <a:pt x="1321" y="856"/>
                    <a:pt x="1331" y="822"/>
                  </a:cubicBezTo>
                  <a:cubicBezTo>
                    <a:pt x="1338" y="788"/>
                    <a:pt x="1348" y="740"/>
                    <a:pt x="1348" y="676"/>
                  </a:cubicBezTo>
                  <a:cubicBezTo>
                    <a:pt x="1348" y="611"/>
                    <a:pt x="1338" y="530"/>
                    <a:pt x="1307" y="444"/>
                  </a:cubicBezTo>
                  <a:cubicBezTo>
                    <a:pt x="1277" y="359"/>
                    <a:pt x="1222" y="268"/>
                    <a:pt x="1137" y="189"/>
                  </a:cubicBezTo>
                  <a:cubicBezTo>
                    <a:pt x="1055" y="111"/>
                    <a:pt x="939" y="50"/>
                    <a:pt x="814" y="23"/>
                  </a:cubicBezTo>
                  <a:cubicBezTo>
                    <a:pt x="755" y="9"/>
                    <a:pt x="693"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0"/>
            <p:cNvSpPr/>
            <p:nvPr/>
          </p:nvSpPr>
          <p:spPr>
            <a:xfrm>
              <a:off x="952422" y="311925"/>
              <a:ext cx="455638" cy="189692"/>
            </a:xfrm>
            <a:custGeom>
              <a:avLst/>
              <a:gdLst/>
              <a:ahLst/>
              <a:cxnLst/>
              <a:rect l="l" t="t" r="r" b="b"/>
              <a:pathLst>
                <a:path w="10379" h="4321" extrusionOk="0">
                  <a:moveTo>
                    <a:pt x="1232" y="1"/>
                  </a:moveTo>
                  <a:cubicBezTo>
                    <a:pt x="1174" y="1"/>
                    <a:pt x="1116" y="4"/>
                    <a:pt x="1062" y="4"/>
                  </a:cubicBezTo>
                  <a:lnTo>
                    <a:pt x="902" y="4"/>
                  </a:lnTo>
                  <a:cubicBezTo>
                    <a:pt x="851" y="4"/>
                    <a:pt x="800" y="4"/>
                    <a:pt x="753" y="7"/>
                  </a:cubicBezTo>
                  <a:cubicBezTo>
                    <a:pt x="657" y="14"/>
                    <a:pt x="572" y="17"/>
                    <a:pt x="494" y="21"/>
                  </a:cubicBezTo>
                  <a:cubicBezTo>
                    <a:pt x="412" y="25"/>
                    <a:pt x="345" y="31"/>
                    <a:pt x="283" y="38"/>
                  </a:cubicBezTo>
                  <a:cubicBezTo>
                    <a:pt x="222" y="45"/>
                    <a:pt x="171" y="51"/>
                    <a:pt x="130" y="55"/>
                  </a:cubicBezTo>
                  <a:cubicBezTo>
                    <a:pt x="45" y="62"/>
                    <a:pt x="1" y="65"/>
                    <a:pt x="1" y="65"/>
                  </a:cubicBezTo>
                  <a:cubicBezTo>
                    <a:pt x="1" y="65"/>
                    <a:pt x="45" y="69"/>
                    <a:pt x="130" y="69"/>
                  </a:cubicBezTo>
                  <a:lnTo>
                    <a:pt x="283" y="69"/>
                  </a:lnTo>
                  <a:cubicBezTo>
                    <a:pt x="345" y="72"/>
                    <a:pt x="416" y="72"/>
                    <a:pt x="494" y="75"/>
                  </a:cubicBezTo>
                  <a:cubicBezTo>
                    <a:pt x="572" y="78"/>
                    <a:pt x="657" y="82"/>
                    <a:pt x="753" y="86"/>
                  </a:cubicBezTo>
                  <a:cubicBezTo>
                    <a:pt x="800" y="89"/>
                    <a:pt x="847" y="92"/>
                    <a:pt x="899" y="96"/>
                  </a:cubicBezTo>
                  <a:cubicBezTo>
                    <a:pt x="949" y="103"/>
                    <a:pt x="1004" y="106"/>
                    <a:pt x="1055" y="109"/>
                  </a:cubicBezTo>
                  <a:cubicBezTo>
                    <a:pt x="1110" y="113"/>
                    <a:pt x="1167" y="119"/>
                    <a:pt x="1225" y="123"/>
                  </a:cubicBezTo>
                  <a:cubicBezTo>
                    <a:pt x="1283" y="130"/>
                    <a:pt x="1341" y="136"/>
                    <a:pt x="1402" y="144"/>
                  </a:cubicBezTo>
                  <a:cubicBezTo>
                    <a:pt x="1463" y="150"/>
                    <a:pt x="1524" y="157"/>
                    <a:pt x="1590" y="164"/>
                  </a:cubicBezTo>
                  <a:cubicBezTo>
                    <a:pt x="1651" y="171"/>
                    <a:pt x="1715" y="180"/>
                    <a:pt x="1783" y="191"/>
                  </a:cubicBezTo>
                  <a:cubicBezTo>
                    <a:pt x="2310" y="259"/>
                    <a:pt x="2923" y="392"/>
                    <a:pt x="3559" y="582"/>
                  </a:cubicBezTo>
                  <a:cubicBezTo>
                    <a:pt x="3637" y="606"/>
                    <a:pt x="3719" y="637"/>
                    <a:pt x="3797" y="661"/>
                  </a:cubicBezTo>
                  <a:cubicBezTo>
                    <a:pt x="3838" y="674"/>
                    <a:pt x="3879" y="687"/>
                    <a:pt x="3920" y="701"/>
                  </a:cubicBezTo>
                  <a:lnTo>
                    <a:pt x="3978" y="722"/>
                  </a:lnTo>
                  <a:lnTo>
                    <a:pt x="4039" y="742"/>
                  </a:lnTo>
                  <a:cubicBezTo>
                    <a:pt x="4198" y="803"/>
                    <a:pt x="4361" y="861"/>
                    <a:pt x="4521" y="929"/>
                  </a:cubicBezTo>
                  <a:cubicBezTo>
                    <a:pt x="4848" y="1055"/>
                    <a:pt x="5168" y="1212"/>
                    <a:pt x="5481" y="1372"/>
                  </a:cubicBezTo>
                  <a:cubicBezTo>
                    <a:pt x="5637" y="1457"/>
                    <a:pt x="5794" y="1535"/>
                    <a:pt x="5947" y="1630"/>
                  </a:cubicBezTo>
                  <a:cubicBezTo>
                    <a:pt x="6022" y="1674"/>
                    <a:pt x="6096" y="1719"/>
                    <a:pt x="6171" y="1763"/>
                  </a:cubicBezTo>
                  <a:cubicBezTo>
                    <a:pt x="6246" y="1810"/>
                    <a:pt x="6321" y="1858"/>
                    <a:pt x="6396" y="1902"/>
                  </a:cubicBezTo>
                  <a:cubicBezTo>
                    <a:pt x="6688" y="2092"/>
                    <a:pt x="6974" y="2287"/>
                    <a:pt x="7246" y="2480"/>
                  </a:cubicBezTo>
                  <a:cubicBezTo>
                    <a:pt x="7794" y="2868"/>
                    <a:pt x="8311" y="3232"/>
                    <a:pt x="8767" y="3521"/>
                  </a:cubicBezTo>
                  <a:cubicBezTo>
                    <a:pt x="9226" y="3810"/>
                    <a:pt x="9631" y="4011"/>
                    <a:pt x="9920" y="4137"/>
                  </a:cubicBezTo>
                  <a:cubicBezTo>
                    <a:pt x="9991" y="4168"/>
                    <a:pt x="10056" y="4198"/>
                    <a:pt x="10114" y="4218"/>
                  </a:cubicBezTo>
                  <a:cubicBezTo>
                    <a:pt x="10172" y="4239"/>
                    <a:pt x="10219" y="4259"/>
                    <a:pt x="10257" y="4273"/>
                  </a:cubicBezTo>
                  <a:cubicBezTo>
                    <a:pt x="10338" y="4303"/>
                    <a:pt x="10379" y="4320"/>
                    <a:pt x="10379" y="4320"/>
                  </a:cubicBezTo>
                  <a:cubicBezTo>
                    <a:pt x="10379" y="4320"/>
                    <a:pt x="10338" y="4300"/>
                    <a:pt x="10260" y="4267"/>
                  </a:cubicBezTo>
                  <a:cubicBezTo>
                    <a:pt x="10223" y="4246"/>
                    <a:pt x="10175" y="4226"/>
                    <a:pt x="10121" y="4198"/>
                  </a:cubicBezTo>
                  <a:cubicBezTo>
                    <a:pt x="10066" y="4174"/>
                    <a:pt x="10005" y="4140"/>
                    <a:pt x="9937" y="4103"/>
                  </a:cubicBezTo>
                  <a:cubicBezTo>
                    <a:pt x="9900" y="4086"/>
                    <a:pt x="9865" y="4066"/>
                    <a:pt x="9825" y="4045"/>
                  </a:cubicBezTo>
                  <a:cubicBezTo>
                    <a:pt x="9787" y="4025"/>
                    <a:pt x="9750" y="4001"/>
                    <a:pt x="9709" y="3977"/>
                  </a:cubicBezTo>
                  <a:cubicBezTo>
                    <a:pt x="9668" y="3953"/>
                    <a:pt x="9624" y="3929"/>
                    <a:pt x="9583" y="3906"/>
                  </a:cubicBezTo>
                  <a:cubicBezTo>
                    <a:pt x="9539" y="3879"/>
                    <a:pt x="9495" y="3848"/>
                    <a:pt x="9447" y="3821"/>
                  </a:cubicBezTo>
                  <a:cubicBezTo>
                    <a:pt x="9403" y="3790"/>
                    <a:pt x="9355" y="3763"/>
                    <a:pt x="9305" y="3729"/>
                  </a:cubicBezTo>
                  <a:cubicBezTo>
                    <a:pt x="9256" y="3698"/>
                    <a:pt x="9209" y="3664"/>
                    <a:pt x="9158" y="3630"/>
                  </a:cubicBezTo>
                  <a:cubicBezTo>
                    <a:pt x="9056" y="3562"/>
                    <a:pt x="8950" y="3487"/>
                    <a:pt x="8842" y="3413"/>
                  </a:cubicBezTo>
                  <a:cubicBezTo>
                    <a:pt x="8402" y="3103"/>
                    <a:pt x="7920" y="2705"/>
                    <a:pt x="7386" y="2293"/>
                  </a:cubicBezTo>
                  <a:cubicBezTo>
                    <a:pt x="7117" y="2089"/>
                    <a:pt x="6838" y="1879"/>
                    <a:pt x="6542" y="1678"/>
                  </a:cubicBezTo>
                  <a:cubicBezTo>
                    <a:pt x="6468" y="1630"/>
                    <a:pt x="6392" y="1579"/>
                    <a:pt x="6317" y="1532"/>
                  </a:cubicBezTo>
                  <a:cubicBezTo>
                    <a:pt x="6239" y="1483"/>
                    <a:pt x="6161" y="1439"/>
                    <a:pt x="6086" y="1392"/>
                  </a:cubicBezTo>
                  <a:cubicBezTo>
                    <a:pt x="5930" y="1296"/>
                    <a:pt x="5770" y="1212"/>
                    <a:pt x="5610" y="1123"/>
                  </a:cubicBezTo>
                  <a:cubicBezTo>
                    <a:pt x="5287" y="960"/>
                    <a:pt x="4957" y="807"/>
                    <a:pt x="4623" y="678"/>
                  </a:cubicBezTo>
                  <a:cubicBezTo>
                    <a:pt x="4457" y="609"/>
                    <a:pt x="4287" y="555"/>
                    <a:pt x="4124" y="497"/>
                  </a:cubicBezTo>
                  <a:lnTo>
                    <a:pt x="4062" y="477"/>
                  </a:lnTo>
                  <a:lnTo>
                    <a:pt x="3998" y="456"/>
                  </a:lnTo>
                  <a:cubicBezTo>
                    <a:pt x="3957" y="446"/>
                    <a:pt x="3916" y="433"/>
                    <a:pt x="3871" y="419"/>
                  </a:cubicBezTo>
                  <a:cubicBezTo>
                    <a:pt x="3790" y="395"/>
                    <a:pt x="3708" y="372"/>
                    <a:pt x="3626" y="348"/>
                  </a:cubicBezTo>
                  <a:cubicBezTo>
                    <a:pt x="2970" y="171"/>
                    <a:pt x="2341" y="78"/>
                    <a:pt x="1800" y="31"/>
                  </a:cubicBezTo>
                  <a:cubicBezTo>
                    <a:pt x="1732" y="28"/>
                    <a:pt x="1667" y="17"/>
                    <a:pt x="1603" y="14"/>
                  </a:cubicBezTo>
                  <a:cubicBezTo>
                    <a:pt x="1535" y="14"/>
                    <a:pt x="1474" y="11"/>
                    <a:pt x="1412" y="7"/>
                  </a:cubicBezTo>
                  <a:cubicBezTo>
                    <a:pt x="1351" y="7"/>
                    <a:pt x="1290" y="4"/>
                    <a:pt x="1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0"/>
            <p:cNvSpPr/>
            <p:nvPr/>
          </p:nvSpPr>
          <p:spPr>
            <a:xfrm>
              <a:off x="1184351" y="341953"/>
              <a:ext cx="219719" cy="139821"/>
            </a:xfrm>
            <a:custGeom>
              <a:avLst/>
              <a:gdLst/>
              <a:ahLst/>
              <a:cxnLst/>
              <a:rect l="l" t="t" r="r" b="b"/>
              <a:pathLst>
                <a:path w="5005" h="3185" extrusionOk="0">
                  <a:moveTo>
                    <a:pt x="1" y="0"/>
                  </a:moveTo>
                  <a:cubicBezTo>
                    <a:pt x="1" y="0"/>
                    <a:pt x="21" y="11"/>
                    <a:pt x="62" y="27"/>
                  </a:cubicBezTo>
                  <a:cubicBezTo>
                    <a:pt x="103" y="44"/>
                    <a:pt x="160" y="72"/>
                    <a:pt x="235" y="109"/>
                  </a:cubicBezTo>
                  <a:cubicBezTo>
                    <a:pt x="381" y="174"/>
                    <a:pt x="589" y="283"/>
                    <a:pt x="838" y="408"/>
                  </a:cubicBezTo>
                  <a:cubicBezTo>
                    <a:pt x="1086" y="534"/>
                    <a:pt x="1361" y="701"/>
                    <a:pt x="1654" y="888"/>
                  </a:cubicBezTo>
                  <a:cubicBezTo>
                    <a:pt x="1943" y="1075"/>
                    <a:pt x="2246" y="1286"/>
                    <a:pt x="2532" y="1517"/>
                  </a:cubicBezTo>
                  <a:cubicBezTo>
                    <a:pt x="2824" y="1746"/>
                    <a:pt x="3110" y="1983"/>
                    <a:pt x="3389" y="2198"/>
                  </a:cubicBezTo>
                  <a:cubicBezTo>
                    <a:pt x="3664" y="2415"/>
                    <a:pt x="3933" y="2606"/>
                    <a:pt x="4171" y="2759"/>
                  </a:cubicBezTo>
                  <a:cubicBezTo>
                    <a:pt x="4409" y="2912"/>
                    <a:pt x="4620" y="3018"/>
                    <a:pt x="4769" y="3085"/>
                  </a:cubicBezTo>
                  <a:cubicBezTo>
                    <a:pt x="4804" y="3103"/>
                    <a:pt x="4838" y="3116"/>
                    <a:pt x="4868" y="3129"/>
                  </a:cubicBezTo>
                  <a:cubicBezTo>
                    <a:pt x="4899" y="3140"/>
                    <a:pt x="4923" y="3150"/>
                    <a:pt x="4943" y="3160"/>
                  </a:cubicBezTo>
                  <a:cubicBezTo>
                    <a:pt x="4984" y="3178"/>
                    <a:pt x="5005" y="3184"/>
                    <a:pt x="5005" y="3184"/>
                  </a:cubicBezTo>
                  <a:cubicBezTo>
                    <a:pt x="5005" y="3184"/>
                    <a:pt x="4984" y="3174"/>
                    <a:pt x="4947" y="3154"/>
                  </a:cubicBezTo>
                  <a:cubicBezTo>
                    <a:pt x="4929" y="3140"/>
                    <a:pt x="4906" y="3126"/>
                    <a:pt x="4879" y="3113"/>
                  </a:cubicBezTo>
                  <a:cubicBezTo>
                    <a:pt x="4851" y="3096"/>
                    <a:pt x="4818" y="3079"/>
                    <a:pt x="4783" y="3055"/>
                  </a:cubicBezTo>
                  <a:cubicBezTo>
                    <a:pt x="4644" y="2974"/>
                    <a:pt x="4453" y="2837"/>
                    <a:pt x="4232" y="2671"/>
                  </a:cubicBezTo>
                  <a:cubicBezTo>
                    <a:pt x="4011" y="2501"/>
                    <a:pt x="3769" y="2286"/>
                    <a:pt x="3511" y="2052"/>
                  </a:cubicBezTo>
                  <a:cubicBezTo>
                    <a:pt x="3253" y="1817"/>
                    <a:pt x="2977" y="1565"/>
                    <a:pt x="2681" y="1327"/>
                  </a:cubicBezTo>
                  <a:cubicBezTo>
                    <a:pt x="2389" y="1093"/>
                    <a:pt x="2075" y="875"/>
                    <a:pt x="1766" y="701"/>
                  </a:cubicBezTo>
                  <a:cubicBezTo>
                    <a:pt x="1460" y="521"/>
                    <a:pt x="1157" y="388"/>
                    <a:pt x="895" y="279"/>
                  </a:cubicBezTo>
                  <a:cubicBezTo>
                    <a:pt x="637" y="170"/>
                    <a:pt x="409" y="109"/>
                    <a:pt x="249" y="61"/>
                  </a:cubicBezTo>
                  <a:cubicBezTo>
                    <a:pt x="171" y="41"/>
                    <a:pt x="109" y="27"/>
                    <a:pt x="65" y="17"/>
                  </a:cubicBezTo>
                  <a:cubicBezTo>
                    <a:pt x="24"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0"/>
            <p:cNvSpPr/>
            <p:nvPr/>
          </p:nvSpPr>
          <p:spPr>
            <a:xfrm>
              <a:off x="475439" y="690963"/>
              <a:ext cx="61416" cy="279116"/>
            </a:xfrm>
            <a:custGeom>
              <a:avLst/>
              <a:gdLst/>
              <a:ahLst/>
              <a:cxnLst/>
              <a:rect l="l" t="t" r="r" b="b"/>
              <a:pathLst>
                <a:path w="1399" h="6358" extrusionOk="0">
                  <a:moveTo>
                    <a:pt x="964" y="0"/>
                  </a:moveTo>
                  <a:cubicBezTo>
                    <a:pt x="964" y="0"/>
                    <a:pt x="950" y="21"/>
                    <a:pt x="923" y="62"/>
                  </a:cubicBezTo>
                  <a:cubicBezTo>
                    <a:pt x="895" y="106"/>
                    <a:pt x="851" y="164"/>
                    <a:pt x="800" y="241"/>
                  </a:cubicBezTo>
                  <a:cubicBezTo>
                    <a:pt x="705" y="401"/>
                    <a:pt x="559" y="629"/>
                    <a:pt x="426" y="925"/>
                  </a:cubicBezTo>
                  <a:cubicBezTo>
                    <a:pt x="395" y="1000"/>
                    <a:pt x="361" y="1075"/>
                    <a:pt x="331" y="1156"/>
                  </a:cubicBezTo>
                  <a:cubicBezTo>
                    <a:pt x="300" y="1241"/>
                    <a:pt x="266" y="1323"/>
                    <a:pt x="239" y="1415"/>
                  </a:cubicBezTo>
                  <a:cubicBezTo>
                    <a:pt x="177" y="1588"/>
                    <a:pt x="127" y="1783"/>
                    <a:pt x="89" y="1983"/>
                  </a:cubicBezTo>
                  <a:cubicBezTo>
                    <a:pt x="69" y="2082"/>
                    <a:pt x="52" y="2184"/>
                    <a:pt x="38" y="2290"/>
                  </a:cubicBezTo>
                  <a:cubicBezTo>
                    <a:pt x="21" y="2395"/>
                    <a:pt x="17" y="2500"/>
                    <a:pt x="8" y="2605"/>
                  </a:cubicBezTo>
                  <a:cubicBezTo>
                    <a:pt x="0" y="2823"/>
                    <a:pt x="0" y="3041"/>
                    <a:pt x="14" y="3259"/>
                  </a:cubicBezTo>
                  <a:cubicBezTo>
                    <a:pt x="35" y="3477"/>
                    <a:pt x="66" y="3695"/>
                    <a:pt x="106" y="3905"/>
                  </a:cubicBezTo>
                  <a:cubicBezTo>
                    <a:pt x="151" y="4113"/>
                    <a:pt x="201" y="4320"/>
                    <a:pt x="266" y="4514"/>
                  </a:cubicBezTo>
                  <a:cubicBezTo>
                    <a:pt x="392" y="4902"/>
                    <a:pt x="572" y="5242"/>
                    <a:pt x="735" y="5521"/>
                  </a:cubicBezTo>
                  <a:cubicBezTo>
                    <a:pt x="898" y="5800"/>
                    <a:pt x="1076" y="6004"/>
                    <a:pt x="1198" y="6147"/>
                  </a:cubicBezTo>
                  <a:cubicBezTo>
                    <a:pt x="1259" y="6218"/>
                    <a:pt x="1314" y="6266"/>
                    <a:pt x="1347" y="6303"/>
                  </a:cubicBezTo>
                  <a:cubicBezTo>
                    <a:pt x="1382" y="6337"/>
                    <a:pt x="1399" y="6358"/>
                    <a:pt x="1399" y="6358"/>
                  </a:cubicBezTo>
                  <a:cubicBezTo>
                    <a:pt x="1399" y="6358"/>
                    <a:pt x="1385" y="6334"/>
                    <a:pt x="1361" y="6293"/>
                  </a:cubicBezTo>
                  <a:cubicBezTo>
                    <a:pt x="1334" y="6249"/>
                    <a:pt x="1294" y="6188"/>
                    <a:pt x="1249" y="6106"/>
                  </a:cubicBezTo>
                  <a:cubicBezTo>
                    <a:pt x="1154" y="5949"/>
                    <a:pt x="1038" y="5711"/>
                    <a:pt x="909" y="5429"/>
                  </a:cubicBezTo>
                  <a:cubicBezTo>
                    <a:pt x="780" y="5144"/>
                    <a:pt x="667" y="4797"/>
                    <a:pt x="572" y="4422"/>
                  </a:cubicBezTo>
                  <a:cubicBezTo>
                    <a:pt x="528" y="4235"/>
                    <a:pt x="487" y="4042"/>
                    <a:pt x="457" y="3841"/>
                  </a:cubicBezTo>
                  <a:cubicBezTo>
                    <a:pt x="426" y="3643"/>
                    <a:pt x="402" y="3439"/>
                    <a:pt x="392" y="3232"/>
                  </a:cubicBezTo>
                  <a:cubicBezTo>
                    <a:pt x="378" y="3028"/>
                    <a:pt x="375" y="2823"/>
                    <a:pt x="378" y="2623"/>
                  </a:cubicBezTo>
                  <a:cubicBezTo>
                    <a:pt x="388" y="2422"/>
                    <a:pt x="395" y="2221"/>
                    <a:pt x="413" y="2031"/>
                  </a:cubicBezTo>
                  <a:cubicBezTo>
                    <a:pt x="419" y="1980"/>
                    <a:pt x="426" y="1935"/>
                    <a:pt x="429" y="1888"/>
                  </a:cubicBezTo>
                  <a:cubicBezTo>
                    <a:pt x="436" y="1841"/>
                    <a:pt x="440" y="1792"/>
                    <a:pt x="446" y="1748"/>
                  </a:cubicBezTo>
                  <a:cubicBezTo>
                    <a:pt x="453" y="1701"/>
                    <a:pt x="460" y="1654"/>
                    <a:pt x="466" y="1609"/>
                  </a:cubicBezTo>
                  <a:cubicBezTo>
                    <a:pt x="470" y="1565"/>
                    <a:pt x="480" y="1520"/>
                    <a:pt x="487" y="1476"/>
                  </a:cubicBezTo>
                  <a:cubicBezTo>
                    <a:pt x="501" y="1388"/>
                    <a:pt x="518" y="1303"/>
                    <a:pt x="535" y="1221"/>
                  </a:cubicBezTo>
                  <a:cubicBezTo>
                    <a:pt x="555" y="1139"/>
                    <a:pt x="576" y="1062"/>
                    <a:pt x="592" y="983"/>
                  </a:cubicBezTo>
                  <a:cubicBezTo>
                    <a:pt x="674" y="680"/>
                    <a:pt x="763" y="432"/>
                    <a:pt x="841" y="262"/>
                  </a:cubicBezTo>
                  <a:cubicBezTo>
                    <a:pt x="875" y="177"/>
                    <a:pt x="909" y="112"/>
                    <a:pt x="929" y="68"/>
                  </a:cubicBezTo>
                  <a:cubicBezTo>
                    <a:pt x="953" y="24"/>
                    <a:pt x="964" y="0"/>
                    <a:pt x="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0"/>
            <p:cNvSpPr/>
            <p:nvPr/>
          </p:nvSpPr>
          <p:spPr>
            <a:xfrm>
              <a:off x="451689" y="748297"/>
              <a:ext cx="17999" cy="125642"/>
            </a:xfrm>
            <a:custGeom>
              <a:avLst/>
              <a:gdLst/>
              <a:ahLst/>
              <a:cxnLst/>
              <a:rect l="l" t="t" r="r" b="b"/>
              <a:pathLst>
                <a:path w="410" h="2862" extrusionOk="0">
                  <a:moveTo>
                    <a:pt x="409" y="1"/>
                  </a:moveTo>
                  <a:lnTo>
                    <a:pt x="409" y="1"/>
                  </a:lnTo>
                  <a:cubicBezTo>
                    <a:pt x="409" y="1"/>
                    <a:pt x="389" y="41"/>
                    <a:pt x="351" y="112"/>
                  </a:cubicBezTo>
                  <a:cubicBezTo>
                    <a:pt x="334" y="150"/>
                    <a:pt x="310" y="194"/>
                    <a:pt x="287" y="246"/>
                  </a:cubicBezTo>
                  <a:cubicBezTo>
                    <a:pt x="276" y="272"/>
                    <a:pt x="263" y="299"/>
                    <a:pt x="249" y="327"/>
                  </a:cubicBezTo>
                  <a:cubicBezTo>
                    <a:pt x="239" y="357"/>
                    <a:pt x="225" y="388"/>
                    <a:pt x="215" y="422"/>
                  </a:cubicBezTo>
                  <a:cubicBezTo>
                    <a:pt x="167" y="552"/>
                    <a:pt x="113" y="708"/>
                    <a:pt x="72" y="881"/>
                  </a:cubicBezTo>
                  <a:cubicBezTo>
                    <a:pt x="31" y="1051"/>
                    <a:pt x="15" y="1242"/>
                    <a:pt x="4" y="1429"/>
                  </a:cubicBezTo>
                  <a:cubicBezTo>
                    <a:pt x="4" y="1524"/>
                    <a:pt x="1" y="1620"/>
                    <a:pt x="11" y="1711"/>
                  </a:cubicBezTo>
                  <a:cubicBezTo>
                    <a:pt x="18" y="1803"/>
                    <a:pt x="31" y="1895"/>
                    <a:pt x="48" y="1980"/>
                  </a:cubicBezTo>
                  <a:cubicBezTo>
                    <a:pt x="79" y="2153"/>
                    <a:pt x="137" y="2313"/>
                    <a:pt x="185" y="2442"/>
                  </a:cubicBezTo>
                  <a:cubicBezTo>
                    <a:pt x="194" y="2477"/>
                    <a:pt x="208" y="2507"/>
                    <a:pt x="222" y="2538"/>
                  </a:cubicBezTo>
                  <a:cubicBezTo>
                    <a:pt x="235" y="2565"/>
                    <a:pt x="249" y="2593"/>
                    <a:pt x="263" y="2620"/>
                  </a:cubicBezTo>
                  <a:cubicBezTo>
                    <a:pt x="276" y="2643"/>
                    <a:pt x="287" y="2667"/>
                    <a:pt x="300" y="2691"/>
                  </a:cubicBezTo>
                  <a:cubicBezTo>
                    <a:pt x="310" y="2711"/>
                    <a:pt x="324" y="2731"/>
                    <a:pt x="331" y="2749"/>
                  </a:cubicBezTo>
                  <a:cubicBezTo>
                    <a:pt x="375" y="2820"/>
                    <a:pt x="395" y="2861"/>
                    <a:pt x="395" y="2861"/>
                  </a:cubicBezTo>
                  <a:cubicBezTo>
                    <a:pt x="395" y="2861"/>
                    <a:pt x="389" y="2813"/>
                    <a:pt x="378" y="2736"/>
                  </a:cubicBezTo>
                  <a:cubicBezTo>
                    <a:pt x="372" y="2695"/>
                    <a:pt x="368" y="2647"/>
                    <a:pt x="365" y="2589"/>
                  </a:cubicBezTo>
                  <a:cubicBezTo>
                    <a:pt x="362" y="2562"/>
                    <a:pt x="358" y="2531"/>
                    <a:pt x="358" y="2500"/>
                  </a:cubicBezTo>
                  <a:cubicBezTo>
                    <a:pt x="354" y="2470"/>
                    <a:pt x="351" y="2439"/>
                    <a:pt x="348" y="2405"/>
                  </a:cubicBezTo>
                  <a:cubicBezTo>
                    <a:pt x="327" y="2273"/>
                    <a:pt x="327" y="2113"/>
                    <a:pt x="314" y="1949"/>
                  </a:cubicBezTo>
                  <a:cubicBezTo>
                    <a:pt x="314" y="1864"/>
                    <a:pt x="307" y="1780"/>
                    <a:pt x="304" y="1695"/>
                  </a:cubicBezTo>
                  <a:cubicBezTo>
                    <a:pt x="300" y="1606"/>
                    <a:pt x="296" y="1517"/>
                    <a:pt x="296" y="1429"/>
                  </a:cubicBezTo>
                  <a:cubicBezTo>
                    <a:pt x="290" y="1255"/>
                    <a:pt x="293" y="1078"/>
                    <a:pt x="300" y="912"/>
                  </a:cubicBezTo>
                  <a:cubicBezTo>
                    <a:pt x="310" y="745"/>
                    <a:pt x="310" y="585"/>
                    <a:pt x="334" y="453"/>
                  </a:cubicBezTo>
                  <a:cubicBezTo>
                    <a:pt x="337" y="419"/>
                    <a:pt x="341" y="384"/>
                    <a:pt x="348" y="354"/>
                  </a:cubicBezTo>
                  <a:cubicBezTo>
                    <a:pt x="351" y="323"/>
                    <a:pt x="354" y="296"/>
                    <a:pt x="362" y="266"/>
                  </a:cubicBezTo>
                  <a:cubicBezTo>
                    <a:pt x="365" y="238"/>
                    <a:pt x="368" y="214"/>
                    <a:pt x="372" y="191"/>
                  </a:cubicBezTo>
                  <a:cubicBezTo>
                    <a:pt x="375" y="167"/>
                    <a:pt x="378" y="143"/>
                    <a:pt x="385" y="126"/>
                  </a:cubicBezTo>
                  <a:cubicBezTo>
                    <a:pt x="398" y="45"/>
                    <a:pt x="409"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0"/>
            <p:cNvSpPr/>
            <p:nvPr/>
          </p:nvSpPr>
          <p:spPr>
            <a:xfrm>
              <a:off x="482902" y="1144150"/>
              <a:ext cx="215681" cy="240440"/>
            </a:xfrm>
            <a:custGeom>
              <a:avLst/>
              <a:gdLst/>
              <a:ahLst/>
              <a:cxnLst/>
              <a:rect l="l" t="t" r="r" b="b"/>
              <a:pathLst>
                <a:path w="4913" h="5477" extrusionOk="0">
                  <a:moveTo>
                    <a:pt x="1409" y="1"/>
                  </a:moveTo>
                  <a:cubicBezTo>
                    <a:pt x="1409" y="1"/>
                    <a:pt x="1402" y="5"/>
                    <a:pt x="1381" y="5"/>
                  </a:cubicBezTo>
                  <a:cubicBezTo>
                    <a:pt x="1365" y="5"/>
                    <a:pt x="1341" y="5"/>
                    <a:pt x="1307" y="11"/>
                  </a:cubicBezTo>
                  <a:cubicBezTo>
                    <a:pt x="1239" y="18"/>
                    <a:pt x="1137" y="35"/>
                    <a:pt x="1014" y="79"/>
                  </a:cubicBezTo>
                  <a:cubicBezTo>
                    <a:pt x="896" y="127"/>
                    <a:pt x="756" y="202"/>
                    <a:pt x="613" y="321"/>
                  </a:cubicBezTo>
                  <a:cubicBezTo>
                    <a:pt x="470" y="437"/>
                    <a:pt x="334" y="603"/>
                    <a:pt x="232" y="811"/>
                  </a:cubicBezTo>
                  <a:cubicBezTo>
                    <a:pt x="133" y="1015"/>
                    <a:pt x="62" y="1256"/>
                    <a:pt x="31" y="1518"/>
                  </a:cubicBezTo>
                  <a:cubicBezTo>
                    <a:pt x="1" y="1776"/>
                    <a:pt x="7" y="2052"/>
                    <a:pt x="48" y="2335"/>
                  </a:cubicBezTo>
                  <a:cubicBezTo>
                    <a:pt x="86" y="2613"/>
                    <a:pt x="157" y="2899"/>
                    <a:pt x="266" y="3178"/>
                  </a:cubicBezTo>
                  <a:cubicBezTo>
                    <a:pt x="375" y="3454"/>
                    <a:pt x="521" y="3720"/>
                    <a:pt x="695" y="3968"/>
                  </a:cubicBezTo>
                  <a:lnTo>
                    <a:pt x="763" y="4059"/>
                  </a:lnTo>
                  <a:cubicBezTo>
                    <a:pt x="783" y="4090"/>
                    <a:pt x="807" y="4117"/>
                    <a:pt x="830" y="4148"/>
                  </a:cubicBezTo>
                  <a:lnTo>
                    <a:pt x="902" y="4236"/>
                  </a:lnTo>
                  <a:lnTo>
                    <a:pt x="977" y="4321"/>
                  </a:lnTo>
                  <a:lnTo>
                    <a:pt x="1052" y="4403"/>
                  </a:lnTo>
                  <a:lnTo>
                    <a:pt x="1130" y="4484"/>
                  </a:lnTo>
                  <a:cubicBezTo>
                    <a:pt x="1157" y="4511"/>
                    <a:pt x="1185" y="4539"/>
                    <a:pt x="1212" y="4563"/>
                  </a:cubicBezTo>
                  <a:lnTo>
                    <a:pt x="1293" y="4638"/>
                  </a:lnTo>
                  <a:cubicBezTo>
                    <a:pt x="1518" y="4835"/>
                    <a:pt x="1763" y="5001"/>
                    <a:pt x="2014" y="5128"/>
                  </a:cubicBezTo>
                  <a:cubicBezTo>
                    <a:pt x="2270" y="5254"/>
                    <a:pt x="2529" y="5338"/>
                    <a:pt x="2780" y="5393"/>
                  </a:cubicBezTo>
                  <a:cubicBezTo>
                    <a:pt x="3031" y="5447"/>
                    <a:pt x="3273" y="5475"/>
                    <a:pt x="3498" y="5475"/>
                  </a:cubicBezTo>
                  <a:cubicBezTo>
                    <a:pt x="3513" y="5476"/>
                    <a:pt x="3529" y="5476"/>
                    <a:pt x="3544" y="5476"/>
                  </a:cubicBezTo>
                  <a:cubicBezTo>
                    <a:pt x="3583" y="5476"/>
                    <a:pt x="3622" y="5474"/>
                    <a:pt x="3661" y="5471"/>
                  </a:cubicBezTo>
                  <a:cubicBezTo>
                    <a:pt x="3688" y="5471"/>
                    <a:pt x="3712" y="5471"/>
                    <a:pt x="3739" y="5467"/>
                  </a:cubicBezTo>
                  <a:cubicBezTo>
                    <a:pt x="3766" y="5464"/>
                    <a:pt x="3790" y="5464"/>
                    <a:pt x="3814" y="5461"/>
                  </a:cubicBezTo>
                  <a:cubicBezTo>
                    <a:pt x="3865" y="5454"/>
                    <a:pt x="3916" y="5450"/>
                    <a:pt x="3964" y="5444"/>
                  </a:cubicBezTo>
                  <a:cubicBezTo>
                    <a:pt x="4011" y="5434"/>
                    <a:pt x="4055" y="5427"/>
                    <a:pt x="4100" y="5420"/>
                  </a:cubicBezTo>
                  <a:cubicBezTo>
                    <a:pt x="4144" y="5414"/>
                    <a:pt x="4185" y="5400"/>
                    <a:pt x="4226" y="5389"/>
                  </a:cubicBezTo>
                  <a:cubicBezTo>
                    <a:pt x="4267" y="5379"/>
                    <a:pt x="4307" y="5369"/>
                    <a:pt x="4345" y="5359"/>
                  </a:cubicBezTo>
                  <a:cubicBezTo>
                    <a:pt x="4419" y="5335"/>
                    <a:pt x="4488" y="5315"/>
                    <a:pt x="4549" y="5294"/>
                  </a:cubicBezTo>
                  <a:cubicBezTo>
                    <a:pt x="4606" y="5271"/>
                    <a:pt x="4661" y="5250"/>
                    <a:pt x="4705" y="5230"/>
                  </a:cubicBezTo>
                  <a:cubicBezTo>
                    <a:pt x="4753" y="5213"/>
                    <a:pt x="4787" y="5189"/>
                    <a:pt x="4821" y="5175"/>
                  </a:cubicBezTo>
                  <a:cubicBezTo>
                    <a:pt x="4879" y="5144"/>
                    <a:pt x="4912" y="5128"/>
                    <a:pt x="4912" y="5128"/>
                  </a:cubicBezTo>
                  <a:lnTo>
                    <a:pt x="4912" y="5128"/>
                  </a:lnTo>
                  <a:cubicBezTo>
                    <a:pt x="4912" y="5128"/>
                    <a:pt x="4879" y="5141"/>
                    <a:pt x="4814" y="5161"/>
                  </a:cubicBezTo>
                  <a:cubicBezTo>
                    <a:pt x="4780" y="5172"/>
                    <a:pt x="4743" y="5189"/>
                    <a:pt x="4695" y="5199"/>
                  </a:cubicBezTo>
                  <a:cubicBezTo>
                    <a:pt x="4647" y="5213"/>
                    <a:pt x="4593" y="5226"/>
                    <a:pt x="4532" y="5243"/>
                  </a:cubicBezTo>
                  <a:cubicBezTo>
                    <a:pt x="4342" y="5290"/>
                    <a:pt x="4083" y="5324"/>
                    <a:pt x="3779" y="5324"/>
                  </a:cubicBezTo>
                  <a:cubicBezTo>
                    <a:pt x="3691" y="5324"/>
                    <a:pt x="3599" y="5321"/>
                    <a:pt x="3504" y="5315"/>
                  </a:cubicBezTo>
                  <a:cubicBezTo>
                    <a:pt x="3080" y="5284"/>
                    <a:pt x="2593" y="5148"/>
                    <a:pt x="2137" y="4896"/>
                  </a:cubicBezTo>
                  <a:cubicBezTo>
                    <a:pt x="1909" y="4770"/>
                    <a:pt x="1688" y="4610"/>
                    <a:pt x="1488" y="4423"/>
                  </a:cubicBezTo>
                  <a:lnTo>
                    <a:pt x="1413" y="4355"/>
                  </a:lnTo>
                  <a:cubicBezTo>
                    <a:pt x="1389" y="4332"/>
                    <a:pt x="1365" y="4304"/>
                    <a:pt x="1341" y="4280"/>
                  </a:cubicBezTo>
                  <a:lnTo>
                    <a:pt x="1270" y="4205"/>
                  </a:lnTo>
                  <a:lnTo>
                    <a:pt x="1202" y="4128"/>
                  </a:lnTo>
                  <a:cubicBezTo>
                    <a:pt x="1177" y="4100"/>
                    <a:pt x="1154" y="4073"/>
                    <a:pt x="1133" y="4046"/>
                  </a:cubicBezTo>
                  <a:lnTo>
                    <a:pt x="1072" y="3964"/>
                  </a:lnTo>
                  <a:cubicBezTo>
                    <a:pt x="1052" y="3933"/>
                    <a:pt x="1031" y="3906"/>
                    <a:pt x="1011" y="3879"/>
                  </a:cubicBezTo>
                  <a:lnTo>
                    <a:pt x="953" y="3791"/>
                  </a:lnTo>
                  <a:cubicBezTo>
                    <a:pt x="800" y="3559"/>
                    <a:pt x="674" y="3311"/>
                    <a:pt x="576" y="3056"/>
                  </a:cubicBezTo>
                  <a:cubicBezTo>
                    <a:pt x="474" y="2801"/>
                    <a:pt x="395" y="2542"/>
                    <a:pt x="348" y="2283"/>
                  </a:cubicBezTo>
                  <a:cubicBezTo>
                    <a:pt x="300" y="2029"/>
                    <a:pt x="273" y="1773"/>
                    <a:pt x="279" y="1536"/>
                  </a:cubicBezTo>
                  <a:cubicBezTo>
                    <a:pt x="283" y="1416"/>
                    <a:pt x="296" y="1304"/>
                    <a:pt x="314" y="1192"/>
                  </a:cubicBezTo>
                  <a:cubicBezTo>
                    <a:pt x="334" y="1083"/>
                    <a:pt x="361" y="977"/>
                    <a:pt x="399" y="883"/>
                  </a:cubicBezTo>
                  <a:cubicBezTo>
                    <a:pt x="474" y="688"/>
                    <a:pt x="576" y="528"/>
                    <a:pt x="688" y="399"/>
                  </a:cubicBezTo>
                  <a:cubicBezTo>
                    <a:pt x="803" y="270"/>
                    <a:pt x="926" y="178"/>
                    <a:pt x="1035" y="123"/>
                  </a:cubicBezTo>
                  <a:cubicBezTo>
                    <a:pt x="1144" y="62"/>
                    <a:pt x="1243" y="32"/>
                    <a:pt x="1307" y="18"/>
                  </a:cubicBezTo>
                  <a:cubicBezTo>
                    <a:pt x="1341" y="11"/>
                    <a:pt x="1365" y="8"/>
                    <a:pt x="1386" y="8"/>
                  </a:cubicBezTo>
                  <a:cubicBezTo>
                    <a:pt x="1402" y="5"/>
                    <a:pt x="1409"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0"/>
            <p:cNvSpPr/>
            <p:nvPr/>
          </p:nvSpPr>
          <p:spPr>
            <a:xfrm>
              <a:off x="457966" y="1143886"/>
              <a:ext cx="111462" cy="275868"/>
            </a:xfrm>
            <a:custGeom>
              <a:avLst/>
              <a:gdLst/>
              <a:ahLst/>
              <a:cxnLst/>
              <a:rect l="l" t="t" r="r" b="b"/>
              <a:pathLst>
                <a:path w="2539" h="6284" extrusionOk="0">
                  <a:moveTo>
                    <a:pt x="1878" y="0"/>
                  </a:moveTo>
                  <a:lnTo>
                    <a:pt x="1878" y="0"/>
                  </a:lnTo>
                  <a:cubicBezTo>
                    <a:pt x="1878" y="0"/>
                    <a:pt x="1847" y="7"/>
                    <a:pt x="1790" y="17"/>
                  </a:cubicBezTo>
                  <a:cubicBezTo>
                    <a:pt x="1759" y="21"/>
                    <a:pt x="1725" y="31"/>
                    <a:pt x="1681" y="41"/>
                  </a:cubicBezTo>
                  <a:cubicBezTo>
                    <a:pt x="1660" y="48"/>
                    <a:pt x="1640" y="52"/>
                    <a:pt x="1616" y="61"/>
                  </a:cubicBezTo>
                  <a:cubicBezTo>
                    <a:pt x="1593" y="68"/>
                    <a:pt x="1569" y="75"/>
                    <a:pt x="1541" y="85"/>
                  </a:cubicBezTo>
                  <a:cubicBezTo>
                    <a:pt x="1436" y="126"/>
                    <a:pt x="1310" y="174"/>
                    <a:pt x="1174" y="256"/>
                  </a:cubicBezTo>
                  <a:cubicBezTo>
                    <a:pt x="1042" y="333"/>
                    <a:pt x="896" y="443"/>
                    <a:pt x="759" y="578"/>
                  </a:cubicBezTo>
                  <a:cubicBezTo>
                    <a:pt x="620" y="715"/>
                    <a:pt x="487" y="881"/>
                    <a:pt x="375" y="1075"/>
                  </a:cubicBezTo>
                  <a:cubicBezTo>
                    <a:pt x="260" y="1269"/>
                    <a:pt x="167" y="1493"/>
                    <a:pt x="106" y="1729"/>
                  </a:cubicBezTo>
                  <a:cubicBezTo>
                    <a:pt x="42" y="1966"/>
                    <a:pt x="7" y="2218"/>
                    <a:pt x="1" y="2476"/>
                  </a:cubicBezTo>
                  <a:cubicBezTo>
                    <a:pt x="1" y="2603"/>
                    <a:pt x="4" y="2732"/>
                    <a:pt x="15" y="2861"/>
                  </a:cubicBezTo>
                  <a:cubicBezTo>
                    <a:pt x="24" y="2991"/>
                    <a:pt x="42" y="3120"/>
                    <a:pt x="62" y="3245"/>
                  </a:cubicBezTo>
                  <a:cubicBezTo>
                    <a:pt x="72" y="3310"/>
                    <a:pt x="89" y="3371"/>
                    <a:pt x="103" y="3436"/>
                  </a:cubicBezTo>
                  <a:cubicBezTo>
                    <a:pt x="120" y="3497"/>
                    <a:pt x="133" y="3562"/>
                    <a:pt x="150" y="3623"/>
                  </a:cubicBezTo>
                  <a:cubicBezTo>
                    <a:pt x="171" y="3685"/>
                    <a:pt x="188" y="3746"/>
                    <a:pt x="208" y="3807"/>
                  </a:cubicBezTo>
                  <a:cubicBezTo>
                    <a:pt x="229" y="3868"/>
                    <a:pt x="249" y="3930"/>
                    <a:pt x="273" y="3987"/>
                  </a:cubicBezTo>
                  <a:cubicBezTo>
                    <a:pt x="293" y="4048"/>
                    <a:pt x="321" y="4106"/>
                    <a:pt x="344" y="4164"/>
                  </a:cubicBezTo>
                  <a:cubicBezTo>
                    <a:pt x="368" y="4222"/>
                    <a:pt x="392" y="4280"/>
                    <a:pt x="423" y="4334"/>
                  </a:cubicBezTo>
                  <a:cubicBezTo>
                    <a:pt x="450" y="4392"/>
                    <a:pt x="477" y="4446"/>
                    <a:pt x="504" y="4501"/>
                  </a:cubicBezTo>
                  <a:cubicBezTo>
                    <a:pt x="535" y="4555"/>
                    <a:pt x="566" y="4606"/>
                    <a:pt x="596" y="4657"/>
                  </a:cubicBezTo>
                  <a:cubicBezTo>
                    <a:pt x="613" y="4685"/>
                    <a:pt x="627" y="4712"/>
                    <a:pt x="643" y="4735"/>
                  </a:cubicBezTo>
                  <a:cubicBezTo>
                    <a:pt x="660" y="4759"/>
                    <a:pt x="678" y="4787"/>
                    <a:pt x="695" y="4811"/>
                  </a:cubicBezTo>
                  <a:cubicBezTo>
                    <a:pt x="725" y="4858"/>
                    <a:pt x="759" y="4909"/>
                    <a:pt x="793" y="4953"/>
                  </a:cubicBezTo>
                  <a:cubicBezTo>
                    <a:pt x="864" y="5045"/>
                    <a:pt x="929" y="5137"/>
                    <a:pt x="1004" y="5219"/>
                  </a:cubicBezTo>
                  <a:cubicBezTo>
                    <a:pt x="1042" y="5260"/>
                    <a:pt x="1076" y="5304"/>
                    <a:pt x="1113" y="5341"/>
                  </a:cubicBezTo>
                  <a:cubicBezTo>
                    <a:pt x="1150" y="5379"/>
                    <a:pt x="1188" y="5415"/>
                    <a:pt x="1225" y="5453"/>
                  </a:cubicBezTo>
                  <a:cubicBezTo>
                    <a:pt x="1242" y="5470"/>
                    <a:pt x="1263" y="5491"/>
                    <a:pt x="1280" y="5508"/>
                  </a:cubicBezTo>
                  <a:cubicBezTo>
                    <a:pt x="1296" y="5525"/>
                    <a:pt x="1317" y="5542"/>
                    <a:pt x="1334" y="5558"/>
                  </a:cubicBezTo>
                  <a:cubicBezTo>
                    <a:pt x="1371" y="5593"/>
                    <a:pt x="1409" y="5624"/>
                    <a:pt x="1443" y="5657"/>
                  </a:cubicBezTo>
                  <a:cubicBezTo>
                    <a:pt x="1518" y="5718"/>
                    <a:pt x="1589" y="5773"/>
                    <a:pt x="1660" y="5828"/>
                  </a:cubicBezTo>
                  <a:cubicBezTo>
                    <a:pt x="1732" y="5875"/>
                    <a:pt x="1800" y="5919"/>
                    <a:pt x="1865" y="5963"/>
                  </a:cubicBezTo>
                  <a:cubicBezTo>
                    <a:pt x="1933" y="6001"/>
                    <a:pt x="1994" y="6035"/>
                    <a:pt x="2056" y="6069"/>
                  </a:cubicBezTo>
                  <a:cubicBezTo>
                    <a:pt x="2083" y="6086"/>
                    <a:pt x="2113" y="6100"/>
                    <a:pt x="2141" y="6113"/>
                  </a:cubicBezTo>
                  <a:cubicBezTo>
                    <a:pt x="2167" y="6127"/>
                    <a:pt x="2194" y="6137"/>
                    <a:pt x="2219" y="6150"/>
                  </a:cubicBezTo>
                  <a:cubicBezTo>
                    <a:pt x="2317" y="6198"/>
                    <a:pt x="2399" y="6225"/>
                    <a:pt x="2453" y="6249"/>
                  </a:cubicBezTo>
                  <a:cubicBezTo>
                    <a:pt x="2508" y="6269"/>
                    <a:pt x="2538" y="6283"/>
                    <a:pt x="2538" y="6283"/>
                  </a:cubicBezTo>
                  <a:cubicBezTo>
                    <a:pt x="2538" y="6283"/>
                    <a:pt x="2511" y="6266"/>
                    <a:pt x="2460" y="6239"/>
                  </a:cubicBezTo>
                  <a:cubicBezTo>
                    <a:pt x="2409" y="6208"/>
                    <a:pt x="2331" y="6171"/>
                    <a:pt x="2239" y="6109"/>
                  </a:cubicBezTo>
                  <a:cubicBezTo>
                    <a:pt x="2052" y="5998"/>
                    <a:pt x="1803" y="5811"/>
                    <a:pt x="1541" y="5549"/>
                  </a:cubicBezTo>
                  <a:cubicBezTo>
                    <a:pt x="1511" y="5514"/>
                    <a:pt x="1477" y="5484"/>
                    <a:pt x="1443" y="5446"/>
                  </a:cubicBezTo>
                  <a:cubicBezTo>
                    <a:pt x="1429" y="5429"/>
                    <a:pt x="1412" y="5412"/>
                    <a:pt x="1395" y="5395"/>
                  </a:cubicBezTo>
                  <a:cubicBezTo>
                    <a:pt x="1378" y="5375"/>
                    <a:pt x="1365" y="5358"/>
                    <a:pt x="1348" y="5338"/>
                  </a:cubicBezTo>
                  <a:cubicBezTo>
                    <a:pt x="1314" y="5300"/>
                    <a:pt x="1283" y="5263"/>
                    <a:pt x="1249" y="5222"/>
                  </a:cubicBezTo>
                  <a:cubicBezTo>
                    <a:pt x="1219" y="5184"/>
                    <a:pt x="1188" y="5140"/>
                    <a:pt x="1158" y="5100"/>
                  </a:cubicBezTo>
                  <a:cubicBezTo>
                    <a:pt x="1092" y="5015"/>
                    <a:pt x="1035" y="4922"/>
                    <a:pt x="974" y="4831"/>
                  </a:cubicBezTo>
                  <a:cubicBezTo>
                    <a:pt x="943" y="4787"/>
                    <a:pt x="919" y="4735"/>
                    <a:pt x="888" y="4688"/>
                  </a:cubicBezTo>
                  <a:cubicBezTo>
                    <a:pt x="875" y="4664"/>
                    <a:pt x="861" y="4640"/>
                    <a:pt x="847" y="4616"/>
                  </a:cubicBezTo>
                  <a:cubicBezTo>
                    <a:pt x="831" y="4589"/>
                    <a:pt x="820" y="4566"/>
                    <a:pt x="807" y="4538"/>
                  </a:cubicBezTo>
                  <a:cubicBezTo>
                    <a:pt x="780" y="4490"/>
                    <a:pt x="753" y="4436"/>
                    <a:pt x="729" y="4385"/>
                  </a:cubicBezTo>
                  <a:cubicBezTo>
                    <a:pt x="704" y="4334"/>
                    <a:pt x="681" y="4280"/>
                    <a:pt x="654" y="4225"/>
                  </a:cubicBezTo>
                  <a:cubicBezTo>
                    <a:pt x="630" y="4175"/>
                    <a:pt x="610" y="4120"/>
                    <a:pt x="589" y="4062"/>
                  </a:cubicBezTo>
                  <a:cubicBezTo>
                    <a:pt x="569" y="4007"/>
                    <a:pt x="541" y="3953"/>
                    <a:pt x="525" y="3895"/>
                  </a:cubicBezTo>
                  <a:cubicBezTo>
                    <a:pt x="508" y="3841"/>
                    <a:pt x="487" y="3783"/>
                    <a:pt x="470" y="3726"/>
                  </a:cubicBezTo>
                  <a:cubicBezTo>
                    <a:pt x="453" y="3668"/>
                    <a:pt x="439" y="3610"/>
                    <a:pt x="423" y="3552"/>
                  </a:cubicBezTo>
                  <a:cubicBezTo>
                    <a:pt x="406" y="3494"/>
                    <a:pt x="395" y="3432"/>
                    <a:pt x="382" y="3374"/>
                  </a:cubicBezTo>
                  <a:cubicBezTo>
                    <a:pt x="371" y="3317"/>
                    <a:pt x="354" y="3256"/>
                    <a:pt x="348" y="3198"/>
                  </a:cubicBezTo>
                  <a:cubicBezTo>
                    <a:pt x="263" y="2718"/>
                    <a:pt x="266" y="2231"/>
                    <a:pt x="362" y="1790"/>
                  </a:cubicBezTo>
                  <a:cubicBezTo>
                    <a:pt x="409" y="1572"/>
                    <a:pt x="477" y="1364"/>
                    <a:pt x="566" y="1181"/>
                  </a:cubicBezTo>
                  <a:cubicBezTo>
                    <a:pt x="579" y="1157"/>
                    <a:pt x="589" y="1133"/>
                    <a:pt x="599" y="1113"/>
                  </a:cubicBezTo>
                  <a:cubicBezTo>
                    <a:pt x="613" y="1089"/>
                    <a:pt x="627" y="1065"/>
                    <a:pt x="637" y="1044"/>
                  </a:cubicBezTo>
                  <a:cubicBezTo>
                    <a:pt x="660" y="1000"/>
                    <a:pt x="688" y="960"/>
                    <a:pt x="715" y="919"/>
                  </a:cubicBezTo>
                  <a:cubicBezTo>
                    <a:pt x="739" y="878"/>
                    <a:pt x="770" y="837"/>
                    <a:pt x="793" y="800"/>
                  </a:cubicBezTo>
                  <a:cubicBezTo>
                    <a:pt x="824" y="762"/>
                    <a:pt x="851" y="725"/>
                    <a:pt x="878" y="691"/>
                  </a:cubicBezTo>
                  <a:cubicBezTo>
                    <a:pt x="1113" y="412"/>
                    <a:pt x="1365" y="225"/>
                    <a:pt x="1558" y="129"/>
                  </a:cubicBezTo>
                  <a:cubicBezTo>
                    <a:pt x="1582" y="116"/>
                    <a:pt x="1607" y="106"/>
                    <a:pt x="1627" y="93"/>
                  </a:cubicBezTo>
                  <a:cubicBezTo>
                    <a:pt x="1651" y="82"/>
                    <a:pt x="1671" y="75"/>
                    <a:pt x="1692" y="65"/>
                  </a:cubicBezTo>
                  <a:cubicBezTo>
                    <a:pt x="1729" y="48"/>
                    <a:pt x="1763" y="35"/>
                    <a:pt x="1790" y="27"/>
                  </a:cubicBezTo>
                  <a:cubicBezTo>
                    <a:pt x="1847" y="11"/>
                    <a:pt x="1878" y="0"/>
                    <a:pt x="1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0"/>
            <p:cNvSpPr/>
            <p:nvPr/>
          </p:nvSpPr>
          <p:spPr>
            <a:xfrm>
              <a:off x="626414" y="1306538"/>
              <a:ext cx="95175" cy="55577"/>
            </a:xfrm>
            <a:custGeom>
              <a:avLst/>
              <a:gdLst/>
              <a:ahLst/>
              <a:cxnLst/>
              <a:rect l="l" t="t" r="r" b="b"/>
              <a:pathLst>
                <a:path w="2168" h="1266" extrusionOk="0">
                  <a:moveTo>
                    <a:pt x="2168" y="0"/>
                  </a:moveTo>
                  <a:lnTo>
                    <a:pt x="2168" y="0"/>
                  </a:lnTo>
                  <a:cubicBezTo>
                    <a:pt x="2168" y="0"/>
                    <a:pt x="2133" y="27"/>
                    <a:pt x="2069" y="71"/>
                  </a:cubicBezTo>
                  <a:cubicBezTo>
                    <a:pt x="2056" y="82"/>
                    <a:pt x="2042" y="95"/>
                    <a:pt x="2021" y="109"/>
                  </a:cubicBezTo>
                  <a:cubicBezTo>
                    <a:pt x="2004" y="118"/>
                    <a:pt x="1984" y="132"/>
                    <a:pt x="1960" y="146"/>
                  </a:cubicBezTo>
                  <a:cubicBezTo>
                    <a:pt x="1940" y="159"/>
                    <a:pt x="1916" y="173"/>
                    <a:pt x="1892" y="187"/>
                  </a:cubicBezTo>
                  <a:cubicBezTo>
                    <a:pt x="1872" y="204"/>
                    <a:pt x="1844" y="217"/>
                    <a:pt x="1824" y="234"/>
                  </a:cubicBezTo>
                  <a:cubicBezTo>
                    <a:pt x="1800" y="252"/>
                    <a:pt x="1777" y="269"/>
                    <a:pt x="1750" y="286"/>
                  </a:cubicBezTo>
                  <a:cubicBezTo>
                    <a:pt x="1722" y="299"/>
                    <a:pt x="1695" y="313"/>
                    <a:pt x="1664" y="330"/>
                  </a:cubicBezTo>
                  <a:cubicBezTo>
                    <a:pt x="1651" y="336"/>
                    <a:pt x="1637" y="347"/>
                    <a:pt x="1623" y="354"/>
                  </a:cubicBezTo>
                  <a:cubicBezTo>
                    <a:pt x="1610" y="360"/>
                    <a:pt x="1596" y="367"/>
                    <a:pt x="1579" y="377"/>
                  </a:cubicBezTo>
                  <a:cubicBezTo>
                    <a:pt x="1552" y="391"/>
                    <a:pt x="1525" y="408"/>
                    <a:pt x="1494" y="425"/>
                  </a:cubicBezTo>
                  <a:cubicBezTo>
                    <a:pt x="1375" y="486"/>
                    <a:pt x="1263" y="564"/>
                    <a:pt x="1137" y="625"/>
                  </a:cubicBezTo>
                  <a:cubicBezTo>
                    <a:pt x="1076" y="660"/>
                    <a:pt x="1015" y="694"/>
                    <a:pt x="949" y="721"/>
                  </a:cubicBezTo>
                  <a:cubicBezTo>
                    <a:pt x="933" y="728"/>
                    <a:pt x="919" y="738"/>
                    <a:pt x="902" y="745"/>
                  </a:cubicBezTo>
                  <a:cubicBezTo>
                    <a:pt x="888" y="751"/>
                    <a:pt x="872" y="759"/>
                    <a:pt x="855" y="768"/>
                  </a:cubicBezTo>
                  <a:cubicBezTo>
                    <a:pt x="824" y="782"/>
                    <a:pt x="794" y="796"/>
                    <a:pt x="763" y="812"/>
                  </a:cubicBezTo>
                  <a:cubicBezTo>
                    <a:pt x="732" y="826"/>
                    <a:pt x="701" y="840"/>
                    <a:pt x="671" y="853"/>
                  </a:cubicBezTo>
                  <a:cubicBezTo>
                    <a:pt x="654" y="861"/>
                    <a:pt x="640" y="870"/>
                    <a:pt x="623" y="878"/>
                  </a:cubicBezTo>
                  <a:cubicBezTo>
                    <a:pt x="610" y="884"/>
                    <a:pt x="593" y="888"/>
                    <a:pt x="579" y="894"/>
                  </a:cubicBezTo>
                  <a:cubicBezTo>
                    <a:pt x="549" y="905"/>
                    <a:pt x="518" y="922"/>
                    <a:pt x="491" y="932"/>
                  </a:cubicBezTo>
                  <a:cubicBezTo>
                    <a:pt x="460" y="946"/>
                    <a:pt x="429" y="952"/>
                    <a:pt x="403" y="959"/>
                  </a:cubicBezTo>
                  <a:cubicBezTo>
                    <a:pt x="375" y="969"/>
                    <a:pt x="348" y="976"/>
                    <a:pt x="321" y="986"/>
                  </a:cubicBezTo>
                  <a:cubicBezTo>
                    <a:pt x="293" y="993"/>
                    <a:pt x="266" y="1000"/>
                    <a:pt x="242" y="1003"/>
                  </a:cubicBezTo>
                  <a:cubicBezTo>
                    <a:pt x="194" y="1017"/>
                    <a:pt x="150" y="1027"/>
                    <a:pt x="117" y="1030"/>
                  </a:cubicBezTo>
                  <a:cubicBezTo>
                    <a:pt x="79" y="1037"/>
                    <a:pt x="51" y="1041"/>
                    <a:pt x="31" y="1041"/>
                  </a:cubicBezTo>
                  <a:lnTo>
                    <a:pt x="1" y="1041"/>
                  </a:lnTo>
                  <a:cubicBezTo>
                    <a:pt x="1" y="1041"/>
                    <a:pt x="11" y="1044"/>
                    <a:pt x="28" y="1051"/>
                  </a:cubicBezTo>
                  <a:cubicBezTo>
                    <a:pt x="48" y="1061"/>
                    <a:pt x="72" y="1071"/>
                    <a:pt x="106" y="1092"/>
                  </a:cubicBezTo>
                  <a:cubicBezTo>
                    <a:pt x="117" y="1095"/>
                    <a:pt x="123" y="1098"/>
                    <a:pt x="133" y="1106"/>
                  </a:cubicBezTo>
                  <a:cubicBezTo>
                    <a:pt x="144" y="1109"/>
                    <a:pt x="150" y="1115"/>
                    <a:pt x="164" y="1119"/>
                  </a:cubicBezTo>
                  <a:cubicBezTo>
                    <a:pt x="185" y="1129"/>
                    <a:pt x="208" y="1139"/>
                    <a:pt x="232" y="1150"/>
                  </a:cubicBezTo>
                  <a:cubicBezTo>
                    <a:pt x="256" y="1159"/>
                    <a:pt x="283" y="1170"/>
                    <a:pt x="310" y="1180"/>
                  </a:cubicBezTo>
                  <a:cubicBezTo>
                    <a:pt x="341" y="1190"/>
                    <a:pt x="371" y="1200"/>
                    <a:pt x="403" y="1208"/>
                  </a:cubicBezTo>
                  <a:cubicBezTo>
                    <a:pt x="436" y="1214"/>
                    <a:pt x="470" y="1225"/>
                    <a:pt x="505" y="1231"/>
                  </a:cubicBezTo>
                  <a:cubicBezTo>
                    <a:pt x="541" y="1238"/>
                    <a:pt x="579" y="1245"/>
                    <a:pt x="616" y="1252"/>
                  </a:cubicBezTo>
                  <a:cubicBezTo>
                    <a:pt x="637" y="1255"/>
                    <a:pt x="657" y="1258"/>
                    <a:pt x="674" y="1258"/>
                  </a:cubicBezTo>
                  <a:cubicBezTo>
                    <a:pt x="695" y="1261"/>
                    <a:pt x="715" y="1261"/>
                    <a:pt x="736" y="1261"/>
                  </a:cubicBezTo>
                  <a:cubicBezTo>
                    <a:pt x="776" y="1266"/>
                    <a:pt x="820" y="1266"/>
                    <a:pt x="861" y="1266"/>
                  </a:cubicBezTo>
                  <a:cubicBezTo>
                    <a:pt x="1035" y="1261"/>
                    <a:pt x="1212" y="1208"/>
                    <a:pt x="1385" y="1143"/>
                  </a:cubicBezTo>
                  <a:cubicBezTo>
                    <a:pt x="1549" y="1057"/>
                    <a:pt x="1709" y="963"/>
                    <a:pt x="1827" y="837"/>
                  </a:cubicBezTo>
                  <a:cubicBezTo>
                    <a:pt x="1946" y="710"/>
                    <a:pt x="2025" y="564"/>
                    <a:pt x="2079" y="442"/>
                  </a:cubicBezTo>
                  <a:cubicBezTo>
                    <a:pt x="2097" y="412"/>
                    <a:pt x="2106" y="381"/>
                    <a:pt x="2117" y="350"/>
                  </a:cubicBezTo>
                  <a:cubicBezTo>
                    <a:pt x="2127" y="319"/>
                    <a:pt x="2130" y="289"/>
                    <a:pt x="2137" y="261"/>
                  </a:cubicBezTo>
                  <a:cubicBezTo>
                    <a:pt x="2144" y="234"/>
                    <a:pt x="2147" y="211"/>
                    <a:pt x="2150" y="187"/>
                  </a:cubicBezTo>
                  <a:cubicBezTo>
                    <a:pt x="2154" y="163"/>
                    <a:pt x="2158" y="139"/>
                    <a:pt x="2161" y="123"/>
                  </a:cubicBezTo>
                  <a:cubicBezTo>
                    <a:pt x="2164" y="41"/>
                    <a:pt x="2168"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0"/>
            <p:cNvSpPr/>
            <p:nvPr/>
          </p:nvSpPr>
          <p:spPr>
            <a:xfrm>
              <a:off x="601610" y="1316065"/>
              <a:ext cx="47851" cy="33101"/>
            </a:xfrm>
            <a:custGeom>
              <a:avLst/>
              <a:gdLst/>
              <a:ahLst/>
              <a:cxnLst/>
              <a:rect l="l" t="t" r="r" b="b"/>
              <a:pathLst>
                <a:path w="1090" h="754" extrusionOk="0">
                  <a:moveTo>
                    <a:pt x="1090" y="0"/>
                  </a:moveTo>
                  <a:cubicBezTo>
                    <a:pt x="1090" y="0"/>
                    <a:pt x="1065" y="4"/>
                    <a:pt x="1018" y="8"/>
                  </a:cubicBezTo>
                  <a:cubicBezTo>
                    <a:pt x="977" y="17"/>
                    <a:pt x="902" y="17"/>
                    <a:pt x="841" y="38"/>
                  </a:cubicBezTo>
                  <a:cubicBezTo>
                    <a:pt x="814" y="52"/>
                    <a:pt x="776" y="58"/>
                    <a:pt x="743" y="69"/>
                  </a:cubicBezTo>
                  <a:cubicBezTo>
                    <a:pt x="705" y="79"/>
                    <a:pt x="668" y="89"/>
                    <a:pt x="641" y="110"/>
                  </a:cubicBezTo>
                  <a:cubicBezTo>
                    <a:pt x="576" y="140"/>
                    <a:pt x="518" y="184"/>
                    <a:pt x="461" y="222"/>
                  </a:cubicBezTo>
                  <a:cubicBezTo>
                    <a:pt x="409" y="262"/>
                    <a:pt x="362" y="314"/>
                    <a:pt x="314" y="361"/>
                  </a:cubicBezTo>
                  <a:cubicBezTo>
                    <a:pt x="294" y="385"/>
                    <a:pt x="269" y="408"/>
                    <a:pt x="249" y="436"/>
                  </a:cubicBezTo>
                  <a:cubicBezTo>
                    <a:pt x="225" y="463"/>
                    <a:pt x="205" y="490"/>
                    <a:pt x="181" y="507"/>
                  </a:cubicBezTo>
                  <a:cubicBezTo>
                    <a:pt x="175" y="511"/>
                    <a:pt x="172" y="518"/>
                    <a:pt x="164" y="521"/>
                  </a:cubicBezTo>
                  <a:cubicBezTo>
                    <a:pt x="158" y="528"/>
                    <a:pt x="154" y="531"/>
                    <a:pt x="147" y="538"/>
                  </a:cubicBezTo>
                  <a:cubicBezTo>
                    <a:pt x="137" y="548"/>
                    <a:pt x="123" y="555"/>
                    <a:pt x="114" y="565"/>
                  </a:cubicBezTo>
                  <a:cubicBezTo>
                    <a:pt x="93" y="582"/>
                    <a:pt x="73" y="600"/>
                    <a:pt x="56" y="606"/>
                  </a:cubicBezTo>
                  <a:cubicBezTo>
                    <a:pt x="21" y="626"/>
                    <a:pt x="1" y="633"/>
                    <a:pt x="1" y="633"/>
                  </a:cubicBezTo>
                  <a:cubicBezTo>
                    <a:pt x="1" y="633"/>
                    <a:pt x="21" y="640"/>
                    <a:pt x="59" y="661"/>
                  </a:cubicBezTo>
                  <a:cubicBezTo>
                    <a:pt x="65" y="664"/>
                    <a:pt x="76" y="671"/>
                    <a:pt x="90" y="677"/>
                  </a:cubicBezTo>
                  <a:cubicBezTo>
                    <a:pt x="100" y="681"/>
                    <a:pt x="114" y="688"/>
                    <a:pt x="127" y="694"/>
                  </a:cubicBezTo>
                  <a:cubicBezTo>
                    <a:pt x="154" y="708"/>
                    <a:pt x="188" y="725"/>
                    <a:pt x="225" y="729"/>
                  </a:cubicBezTo>
                  <a:cubicBezTo>
                    <a:pt x="263" y="735"/>
                    <a:pt x="304" y="742"/>
                    <a:pt x="348" y="752"/>
                  </a:cubicBezTo>
                  <a:cubicBezTo>
                    <a:pt x="356" y="753"/>
                    <a:pt x="364" y="754"/>
                    <a:pt x="372" y="754"/>
                  </a:cubicBezTo>
                  <a:cubicBezTo>
                    <a:pt x="387" y="754"/>
                    <a:pt x="403" y="752"/>
                    <a:pt x="416" y="752"/>
                  </a:cubicBezTo>
                  <a:cubicBezTo>
                    <a:pt x="440" y="752"/>
                    <a:pt x="464" y="752"/>
                    <a:pt x="487" y="746"/>
                  </a:cubicBezTo>
                  <a:cubicBezTo>
                    <a:pt x="583" y="735"/>
                    <a:pt x="674" y="697"/>
                    <a:pt x="756" y="650"/>
                  </a:cubicBezTo>
                  <a:cubicBezTo>
                    <a:pt x="834" y="595"/>
                    <a:pt x="902" y="538"/>
                    <a:pt x="954" y="466"/>
                  </a:cubicBezTo>
                  <a:cubicBezTo>
                    <a:pt x="981" y="436"/>
                    <a:pt x="1001" y="395"/>
                    <a:pt x="1015" y="358"/>
                  </a:cubicBezTo>
                  <a:cubicBezTo>
                    <a:pt x="1029" y="320"/>
                    <a:pt x="1042" y="286"/>
                    <a:pt x="1056" y="253"/>
                  </a:cubicBezTo>
                  <a:cubicBezTo>
                    <a:pt x="1079" y="187"/>
                    <a:pt x="1079" y="113"/>
                    <a:pt x="1086" y="72"/>
                  </a:cubicBezTo>
                  <a:cubicBezTo>
                    <a:pt x="1090" y="24"/>
                    <a:pt x="1090"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0"/>
            <p:cNvSpPr/>
            <p:nvPr/>
          </p:nvSpPr>
          <p:spPr>
            <a:xfrm>
              <a:off x="578343" y="1319357"/>
              <a:ext cx="29325" cy="21994"/>
            </a:xfrm>
            <a:custGeom>
              <a:avLst/>
              <a:gdLst/>
              <a:ahLst/>
              <a:cxnLst/>
              <a:rect l="l" t="t" r="r" b="b"/>
              <a:pathLst>
                <a:path w="668" h="501" extrusionOk="0">
                  <a:moveTo>
                    <a:pt x="55" y="327"/>
                  </a:moveTo>
                  <a:cubicBezTo>
                    <a:pt x="57" y="327"/>
                    <a:pt x="56" y="327"/>
                    <a:pt x="55" y="328"/>
                  </a:cubicBezTo>
                  <a:lnTo>
                    <a:pt x="55" y="328"/>
                  </a:lnTo>
                  <a:lnTo>
                    <a:pt x="55" y="327"/>
                  </a:lnTo>
                  <a:close/>
                  <a:moveTo>
                    <a:pt x="469" y="0"/>
                  </a:moveTo>
                  <a:cubicBezTo>
                    <a:pt x="466" y="0"/>
                    <a:pt x="463" y="0"/>
                    <a:pt x="460" y="0"/>
                  </a:cubicBezTo>
                  <a:cubicBezTo>
                    <a:pt x="451" y="2"/>
                    <a:pt x="442" y="2"/>
                    <a:pt x="432" y="2"/>
                  </a:cubicBezTo>
                  <a:cubicBezTo>
                    <a:pt x="414" y="2"/>
                    <a:pt x="395" y="1"/>
                    <a:pt x="377" y="1"/>
                  </a:cubicBezTo>
                  <a:cubicBezTo>
                    <a:pt x="360" y="1"/>
                    <a:pt x="344" y="2"/>
                    <a:pt x="330" y="7"/>
                  </a:cubicBezTo>
                  <a:cubicBezTo>
                    <a:pt x="289" y="14"/>
                    <a:pt x="259" y="35"/>
                    <a:pt x="221" y="51"/>
                  </a:cubicBezTo>
                  <a:cubicBezTo>
                    <a:pt x="208" y="65"/>
                    <a:pt x="195" y="79"/>
                    <a:pt x="177" y="92"/>
                  </a:cubicBezTo>
                  <a:cubicBezTo>
                    <a:pt x="163" y="109"/>
                    <a:pt x="150" y="126"/>
                    <a:pt x="137" y="143"/>
                  </a:cubicBezTo>
                  <a:cubicBezTo>
                    <a:pt x="123" y="160"/>
                    <a:pt x="110" y="181"/>
                    <a:pt x="99" y="204"/>
                  </a:cubicBezTo>
                  <a:cubicBezTo>
                    <a:pt x="85" y="225"/>
                    <a:pt x="72" y="249"/>
                    <a:pt x="69" y="259"/>
                  </a:cubicBezTo>
                  <a:lnTo>
                    <a:pt x="69" y="269"/>
                  </a:lnTo>
                  <a:lnTo>
                    <a:pt x="69" y="276"/>
                  </a:lnTo>
                  <a:lnTo>
                    <a:pt x="69" y="283"/>
                  </a:lnTo>
                  <a:lnTo>
                    <a:pt x="69" y="296"/>
                  </a:lnTo>
                  <a:cubicBezTo>
                    <a:pt x="69" y="303"/>
                    <a:pt x="65" y="307"/>
                    <a:pt x="65" y="310"/>
                  </a:cubicBezTo>
                  <a:cubicBezTo>
                    <a:pt x="62" y="312"/>
                    <a:pt x="65" y="314"/>
                    <a:pt x="65" y="314"/>
                  </a:cubicBezTo>
                  <a:cubicBezTo>
                    <a:pt x="65" y="314"/>
                    <a:pt x="64" y="314"/>
                    <a:pt x="62" y="313"/>
                  </a:cubicBezTo>
                  <a:lnTo>
                    <a:pt x="62" y="313"/>
                  </a:lnTo>
                  <a:cubicBezTo>
                    <a:pt x="62" y="312"/>
                    <a:pt x="63" y="311"/>
                    <a:pt x="63" y="311"/>
                  </a:cubicBezTo>
                  <a:lnTo>
                    <a:pt x="63" y="311"/>
                  </a:lnTo>
                  <a:cubicBezTo>
                    <a:pt x="63" y="311"/>
                    <a:pt x="63" y="312"/>
                    <a:pt x="62" y="313"/>
                  </a:cubicBezTo>
                  <a:lnTo>
                    <a:pt x="62" y="313"/>
                  </a:lnTo>
                  <a:cubicBezTo>
                    <a:pt x="62" y="313"/>
                    <a:pt x="62" y="313"/>
                    <a:pt x="61" y="313"/>
                  </a:cubicBezTo>
                  <a:cubicBezTo>
                    <a:pt x="61" y="314"/>
                    <a:pt x="61" y="315"/>
                    <a:pt x="61" y="315"/>
                  </a:cubicBezTo>
                  <a:cubicBezTo>
                    <a:pt x="61" y="315"/>
                    <a:pt x="61" y="314"/>
                    <a:pt x="61" y="314"/>
                  </a:cubicBezTo>
                  <a:lnTo>
                    <a:pt x="61" y="314"/>
                  </a:lnTo>
                  <a:cubicBezTo>
                    <a:pt x="60" y="317"/>
                    <a:pt x="57" y="322"/>
                    <a:pt x="52" y="330"/>
                  </a:cubicBezTo>
                  <a:cubicBezTo>
                    <a:pt x="52" y="330"/>
                    <a:pt x="48" y="330"/>
                    <a:pt x="44" y="333"/>
                  </a:cubicBezTo>
                  <a:lnTo>
                    <a:pt x="38" y="333"/>
                  </a:lnTo>
                  <a:cubicBezTo>
                    <a:pt x="31" y="330"/>
                    <a:pt x="31" y="324"/>
                    <a:pt x="31" y="320"/>
                  </a:cubicBezTo>
                  <a:cubicBezTo>
                    <a:pt x="28" y="310"/>
                    <a:pt x="31" y="303"/>
                    <a:pt x="35" y="300"/>
                  </a:cubicBezTo>
                  <a:cubicBezTo>
                    <a:pt x="41" y="296"/>
                    <a:pt x="44" y="296"/>
                    <a:pt x="44" y="296"/>
                  </a:cubicBezTo>
                  <a:lnTo>
                    <a:pt x="35" y="296"/>
                  </a:lnTo>
                  <a:cubicBezTo>
                    <a:pt x="28" y="300"/>
                    <a:pt x="21" y="307"/>
                    <a:pt x="17" y="320"/>
                  </a:cubicBezTo>
                  <a:cubicBezTo>
                    <a:pt x="17" y="327"/>
                    <a:pt x="17" y="330"/>
                    <a:pt x="14" y="341"/>
                  </a:cubicBezTo>
                  <a:cubicBezTo>
                    <a:pt x="17" y="344"/>
                    <a:pt x="8" y="354"/>
                    <a:pt x="3" y="368"/>
                  </a:cubicBezTo>
                  <a:cubicBezTo>
                    <a:pt x="3" y="368"/>
                    <a:pt x="2" y="369"/>
                    <a:pt x="1" y="369"/>
                  </a:cubicBezTo>
                  <a:cubicBezTo>
                    <a:pt x="1" y="369"/>
                    <a:pt x="0" y="369"/>
                    <a:pt x="0" y="368"/>
                  </a:cubicBezTo>
                  <a:lnTo>
                    <a:pt x="0" y="371"/>
                  </a:lnTo>
                  <a:lnTo>
                    <a:pt x="3" y="374"/>
                  </a:lnTo>
                  <a:lnTo>
                    <a:pt x="8" y="382"/>
                  </a:lnTo>
                  <a:cubicBezTo>
                    <a:pt x="8" y="385"/>
                    <a:pt x="11" y="388"/>
                    <a:pt x="14" y="395"/>
                  </a:cubicBezTo>
                  <a:cubicBezTo>
                    <a:pt x="14" y="398"/>
                    <a:pt x="24" y="409"/>
                    <a:pt x="31" y="415"/>
                  </a:cubicBezTo>
                  <a:cubicBezTo>
                    <a:pt x="38" y="422"/>
                    <a:pt x="44" y="429"/>
                    <a:pt x="52" y="436"/>
                  </a:cubicBezTo>
                  <a:cubicBezTo>
                    <a:pt x="61" y="443"/>
                    <a:pt x="69" y="446"/>
                    <a:pt x="79" y="449"/>
                  </a:cubicBezTo>
                  <a:cubicBezTo>
                    <a:pt x="89" y="453"/>
                    <a:pt x="96" y="456"/>
                    <a:pt x="106" y="456"/>
                  </a:cubicBezTo>
                  <a:cubicBezTo>
                    <a:pt x="140" y="463"/>
                    <a:pt x="160" y="473"/>
                    <a:pt x="187" y="484"/>
                  </a:cubicBezTo>
                  <a:cubicBezTo>
                    <a:pt x="215" y="490"/>
                    <a:pt x="245" y="500"/>
                    <a:pt x="276" y="500"/>
                  </a:cubicBezTo>
                  <a:cubicBezTo>
                    <a:pt x="303" y="500"/>
                    <a:pt x="334" y="500"/>
                    <a:pt x="361" y="493"/>
                  </a:cubicBezTo>
                  <a:cubicBezTo>
                    <a:pt x="391" y="490"/>
                    <a:pt x="419" y="484"/>
                    <a:pt x="446" y="473"/>
                  </a:cubicBezTo>
                  <a:cubicBezTo>
                    <a:pt x="497" y="443"/>
                    <a:pt x="548" y="412"/>
                    <a:pt x="582" y="368"/>
                  </a:cubicBezTo>
                  <a:cubicBezTo>
                    <a:pt x="620" y="327"/>
                    <a:pt x="633" y="262"/>
                    <a:pt x="650" y="218"/>
                  </a:cubicBezTo>
                  <a:cubicBezTo>
                    <a:pt x="667" y="178"/>
                    <a:pt x="653" y="116"/>
                    <a:pt x="653" y="85"/>
                  </a:cubicBezTo>
                  <a:cubicBezTo>
                    <a:pt x="647" y="44"/>
                    <a:pt x="644" y="27"/>
                    <a:pt x="644" y="27"/>
                  </a:cubicBezTo>
                  <a:cubicBezTo>
                    <a:pt x="644" y="27"/>
                    <a:pt x="623" y="24"/>
                    <a:pt x="586" y="18"/>
                  </a:cubicBezTo>
                  <a:cubicBezTo>
                    <a:pt x="557" y="18"/>
                    <a:pt x="506"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0"/>
            <p:cNvSpPr/>
            <p:nvPr/>
          </p:nvSpPr>
          <p:spPr>
            <a:xfrm>
              <a:off x="484878" y="1383101"/>
              <a:ext cx="191755" cy="177751"/>
            </a:xfrm>
            <a:custGeom>
              <a:avLst/>
              <a:gdLst/>
              <a:ahLst/>
              <a:cxnLst/>
              <a:rect l="l" t="t" r="r" b="b"/>
              <a:pathLst>
                <a:path w="4368" h="4049" extrusionOk="0">
                  <a:moveTo>
                    <a:pt x="0" y="1"/>
                  </a:moveTo>
                  <a:cubicBezTo>
                    <a:pt x="0" y="1"/>
                    <a:pt x="17" y="32"/>
                    <a:pt x="44" y="86"/>
                  </a:cubicBezTo>
                  <a:cubicBezTo>
                    <a:pt x="75" y="144"/>
                    <a:pt x="122" y="222"/>
                    <a:pt x="187" y="321"/>
                  </a:cubicBezTo>
                  <a:cubicBezTo>
                    <a:pt x="255" y="420"/>
                    <a:pt x="344" y="531"/>
                    <a:pt x="459" y="654"/>
                  </a:cubicBezTo>
                  <a:cubicBezTo>
                    <a:pt x="572" y="773"/>
                    <a:pt x="714" y="902"/>
                    <a:pt x="881" y="1021"/>
                  </a:cubicBezTo>
                  <a:cubicBezTo>
                    <a:pt x="1211" y="1263"/>
                    <a:pt x="1643" y="1481"/>
                    <a:pt x="2109" y="1674"/>
                  </a:cubicBezTo>
                  <a:cubicBezTo>
                    <a:pt x="2344" y="1770"/>
                    <a:pt x="2586" y="1869"/>
                    <a:pt x="2823" y="1971"/>
                  </a:cubicBezTo>
                  <a:cubicBezTo>
                    <a:pt x="2946" y="2021"/>
                    <a:pt x="3065" y="2079"/>
                    <a:pt x="3181" y="2137"/>
                  </a:cubicBezTo>
                  <a:cubicBezTo>
                    <a:pt x="3296" y="2195"/>
                    <a:pt x="3412" y="2260"/>
                    <a:pt x="3517" y="2328"/>
                  </a:cubicBezTo>
                  <a:cubicBezTo>
                    <a:pt x="3732" y="2467"/>
                    <a:pt x="3912" y="2640"/>
                    <a:pt x="4018" y="2852"/>
                  </a:cubicBezTo>
                  <a:cubicBezTo>
                    <a:pt x="4126" y="3062"/>
                    <a:pt x="4153" y="3304"/>
                    <a:pt x="4068" y="3497"/>
                  </a:cubicBezTo>
                  <a:cubicBezTo>
                    <a:pt x="4048" y="3546"/>
                    <a:pt x="4021" y="3593"/>
                    <a:pt x="3987" y="3634"/>
                  </a:cubicBezTo>
                  <a:cubicBezTo>
                    <a:pt x="3956" y="3675"/>
                    <a:pt x="3922" y="3712"/>
                    <a:pt x="3881" y="3742"/>
                  </a:cubicBezTo>
                  <a:cubicBezTo>
                    <a:pt x="3840" y="3773"/>
                    <a:pt x="3800" y="3800"/>
                    <a:pt x="3755" y="3817"/>
                  </a:cubicBezTo>
                  <a:cubicBezTo>
                    <a:pt x="3708" y="3835"/>
                    <a:pt x="3660" y="3848"/>
                    <a:pt x="3616" y="3848"/>
                  </a:cubicBezTo>
                  <a:cubicBezTo>
                    <a:pt x="3609" y="3849"/>
                    <a:pt x="3601" y="3849"/>
                    <a:pt x="3594" y="3849"/>
                  </a:cubicBezTo>
                  <a:cubicBezTo>
                    <a:pt x="3556" y="3849"/>
                    <a:pt x="3517" y="3843"/>
                    <a:pt x="3480" y="3835"/>
                  </a:cubicBezTo>
                  <a:cubicBezTo>
                    <a:pt x="3435" y="3821"/>
                    <a:pt x="3391" y="3800"/>
                    <a:pt x="3351" y="3777"/>
                  </a:cubicBezTo>
                  <a:cubicBezTo>
                    <a:pt x="3275" y="3726"/>
                    <a:pt x="3211" y="3654"/>
                    <a:pt x="3181" y="3573"/>
                  </a:cubicBezTo>
                  <a:cubicBezTo>
                    <a:pt x="3170" y="3555"/>
                    <a:pt x="3167" y="3535"/>
                    <a:pt x="3164" y="3515"/>
                  </a:cubicBezTo>
                  <a:cubicBezTo>
                    <a:pt x="3160" y="3505"/>
                    <a:pt x="3160" y="3494"/>
                    <a:pt x="3160" y="3484"/>
                  </a:cubicBezTo>
                  <a:cubicBezTo>
                    <a:pt x="3157" y="3474"/>
                    <a:pt x="3157" y="3464"/>
                    <a:pt x="3157" y="3453"/>
                  </a:cubicBezTo>
                  <a:cubicBezTo>
                    <a:pt x="3157" y="3413"/>
                    <a:pt x="3164" y="3372"/>
                    <a:pt x="3177" y="3338"/>
                  </a:cubicBezTo>
                  <a:cubicBezTo>
                    <a:pt x="3191" y="3304"/>
                    <a:pt x="3211" y="3270"/>
                    <a:pt x="3235" y="3249"/>
                  </a:cubicBezTo>
                  <a:cubicBezTo>
                    <a:pt x="3259" y="3226"/>
                    <a:pt x="3286" y="3212"/>
                    <a:pt x="3320" y="3202"/>
                  </a:cubicBezTo>
                  <a:cubicBezTo>
                    <a:pt x="3344" y="3194"/>
                    <a:pt x="3368" y="3191"/>
                    <a:pt x="3391" y="3191"/>
                  </a:cubicBezTo>
                  <a:cubicBezTo>
                    <a:pt x="3433" y="3191"/>
                    <a:pt x="3473" y="3201"/>
                    <a:pt x="3507" y="3219"/>
                  </a:cubicBezTo>
                  <a:cubicBezTo>
                    <a:pt x="3534" y="3232"/>
                    <a:pt x="3558" y="3253"/>
                    <a:pt x="3575" y="3273"/>
                  </a:cubicBezTo>
                  <a:cubicBezTo>
                    <a:pt x="3592" y="3297"/>
                    <a:pt x="3606" y="3321"/>
                    <a:pt x="3613" y="3345"/>
                  </a:cubicBezTo>
                  <a:cubicBezTo>
                    <a:pt x="3633" y="3395"/>
                    <a:pt x="3633" y="3447"/>
                    <a:pt x="3627" y="3488"/>
                  </a:cubicBezTo>
                  <a:cubicBezTo>
                    <a:pt x="3622" y="3532"/>
                    <a:pt x="3606" y="3566"/>
                    <a:pt x="3592" y="3593"/>
                  </a:cubicBezTo>
                  <a:cubicBezTo>
                    <a:pt x="3578" y="3620"/>
                    <a:pt x="3561" y="3640"/>
                    <a:pt x="3551" y="3651"/>
                  </a:cubicBezTo>
                  <a:cubicBezTo>
                    <a:pt x="3538" y="3661"/>
                    <a:pt x="3531" y="3668"/>
                    <a:pt x="3531" y="3668"/>
                  </a:cubicBezTo>
                  <a:cubicBezTo>
                    <a:pt x="3531" y="3668"/>
                    <a:pt x="3541" y="3665"/>
                    <a:pt x="3551" y="3654"/>
                  </a:cubicBezTo>
                  <a:cubicBezTo>
                    <a:pt x="3565" y="3644"/>
                    <a:pt x="3586" y="3627"/>
                    <a:pt x="3606" y="3604"/>
                  </a:cubicBezTo>
                  <a:cubicBezTo>
                    <a:pt x="3627" y="3576"/>
                    <a:pt x="3647" y="3542"/>
                    <a:pt x="3660" y="3497"/>
                  </a:cubicBezTo>
                  <a:cubicBezTo>
                    <a:pt x="3674" y="3450"/>
                    <a:pt x="3684" y="3392"/>
                    <a:pt x="3671" y="3331"/>
                  </a:cubicBezTo>
                  <a:cubicBezTo>
                    <a:pt x="3663" y="3297"/>
                    <a:pt x="3650" y="3266"/>
                    <a:pt x="3630" y="3232"/>
                  </a:cubicBezTo>
                  <a:cubicBezTo>
                    <a:pt x="3609" y="3202"/>
                    <a:pt x="3582" y="3175"/>
                    <a:pt x="3548" y="3150"/>
                  </a:cubicBezTo>
                  <a:cubicBezTo>
                    <a:pt x="3497" y="3116"/>
                    <a:pt x="3428" y="3091"/>
                    <a:pt x="3355" y="3091"/>
                  </a:cubicBezTo>
                  <a:cubicBezTo>
                    <a:pt x="3335" y="3091"/>
                    <a:pt x="3316" y="3093"/>
                    <a:pt x="3296" y="3097"/>
                  </a:cubicBezTo>
                  <a:cubicBezTo>
                    <a:pt x="3249" y="3103"/>
                    <a:pt x="3198" y="3124"/>
                    <a:pt x="3157" y="3161"/>
                  </a:cubicBezTo>
                  <a:cubicBezTo>
                    <a:pt x="3116" y="3195"/>
                    <a:pt x="3085" y="3239"/>
                    <a:pt x="3062" y="3290"/>
                  </a:cubicBezTo>
                  <a:cubicBezTo>
                    <a:pt x="3021" y="3389"/>
                    <a:pt x="3014" y="3508"/>
                    <a:pt x="3051" y="3620"/>
                  </a:cubicBezTo>
                  <a:cubicBezTo>
                    <a:pt x="3085" y="3733"/>
                    <a:pt x="3160" y="3831"/>
                    <a:pt x="3255" y="3910"/>
                  </a:cubicBezTo>
                  <a:cubicBezTo>
                    <a:pt x="3303" y="3946"/>
                    <a:pt x="3361" y="3981"/>
                    <a:pt x="3418" y="4004"/>
                  </a:cubicBezTo>
                  <a:cubicBezTo>
                    <a:pt x="3480" y="4028"/>
                    <a:pt x="3548" y="4045"/>
                    <a:pt x="3616" y="4048"/>
                  </a:cubicBezTo>
                  <a:cubicBezTo>
                    <a:pt x="3688" y="4048"/>
                    <a:pt x="3755" y="4035"/>
                    <a:pt x="3823" y="4015"/>
                  </a:cubicBezTo>
                  <a:cubicBezTo>
                    <a:pt x="3892" y="3995"/>
                    <a:pt x="3953" y="3960"/>
                    <a:pt x="4010" y="3920"/>
                  </a:cubicBezTo>
                  <a:cubicBezTo>
                    <a:pt x="4068" y="3879"/>
                    <a:pt x="4123" y="3831"/>
                    <a:pt x="4167" y="3777"/>
                  </a:cubicBezTo>
                  <a:cubicBezTo>
                    <a:pt x="4211" y="3719"/>
                    <a:pt x="4252" y="3661"/>
                    <a:pt x="4283" y="3593"/>
                  </a:cubicBezTo>
                  <a:cubicBezTo>
                    <a:pt x="4313" y="3528"/>
                    <a:pt x="4337" y="3457"/>
                    <a:pt x="4351" y="3386"/>
                  </a:cubicBezTo>
                  <a:cubicBezTo>
                    <a:pt x="4365" y="3310"/>
                    <a:pt x="4368" y="3236"/>
                    <a:pt x="4361" y="3161"/>
                  </a:cubicBezTo>
                  <a:cubicBezTo>
                    <a:pt x="4354" y="3015"/>
                    <a:pt x="4310" y="2869"/>
                    <a:pt x="4245" y="2739"/>
                  </a:cubicBezTo>
                  <a:cubicBezTo>
                    <a:pt x="4181" y="2607"/>
                    <a:pt x="4092" y="2488"/>
                    <a:pt x="3990" y="2385"/>
                  </a:cubicBezTo>
                  <a:cubicBezTo>
                    <a:pt x="3888" y="2280"/>
                    <a:pt x="3776" y="2191"/>
                    <a:pt x="3657" y="2117"/>
                  </a:cubicBezTo>
                  <a:cubicBezTo>
                    <a:pt x="3534" y="2039"/>
                    <a:pt x="3412" y="1974"/>
                    <a:pt x="3289" y="1916"/>
                  </a:cubicBezTo>
                  <a:cubicBezTo>
                    <a:pt x="3164" y="1858"/>
                    <a:pt x="3041" y="1803"/>
                    <a:pt x="2915" y="1753"/>
                  </a:cubicBezTo>
                  <a:cubicBezTo>
                    <a:pt x="2670" y="1651"/>
                    <a:pt x="2426" y="1558"/>
                    <a:pt x="2190" y="1470"/>
                  </a:cubicBezTo>
                  <a:cubicBezTo>
                    <a:pt x="1956" y="1379"/>
                    <a:pt x="1732" y="1293"/>
                    <a:pt x="1524" y="1198"/>
                  </a:cubicBezTo>
                  <a:cubicBezTo>
                    <a:pt x="1316" y="1106"/>
                    <a:pt x="1126" y="1007"/>
                    <a:pt x="956" y="905"/>
                  </a:cubicBezTo>
                  <a:cubicBezTo>
                    <a:pt x="789" y="803"/>
                    <a:pt x="639" y="695"/>
                    <a:pt x="517" y="593"/>
                  </a:cubicBezTo>
                  <a:cubicBezTo>
                    <a:pt x="391" y="491"/>
                    <a:pt x="289" y="389"/>
                    <a:pt x="214" y="300"/>
                  </a:cubicBezTo>
                  <a:cubicBezTo>
                    <a:pt x="140" y="211"/>
                    <a:pt x="85" y="137"/>
                    <a:pt x="51" y="82"/>
                  </a:cubicBezTo>
                  <a:cubicBezTo>
                    <a:pt x="20" y="2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0"/>
            <p:cNvSpPr/>
            <p:nvPr/>
          </p:nvSpPr>
          <p:spPr>
            <a:xfrm>
              <a:off x="617019" y="1566518"/>
              <a:ext cx="95000" cy="164274"/>
            </a:xfrm>
            <a:custGeom>
              <a:avLst/>
              <a:gdLst/>
              <a:ahLst/>
              <a:cxnLst/>
              <a:rect l="l" t="t" r="r" b="b"/>
              <a:pathLst>
                <a:path w="2164" h="3742" extrusionOk="0">
                  <a:moveTo>
                    <a:pt x="0" y="0"/>
                  </a:moveTo>
                  <a:cubicBezTo>
                    <a:pt x="0" y="0"/>
                    <a:pt x="7" y="27"/>
                    <a:pt x="21" y="75"/>
                  </a:cubicBezTo>
                  <a:cubicBezTo>
                    <a:pt x="28" y="99"/>
                    <a:pt x="34" y="126"/>
                    <a:pt x="45" y="160"/>
                  </a:cubicBezTo>
                  <a:cubicBezTo>
                    <a:pt x="55" y="194"/>
                    <a:pt x="65" y="235"/>
                    <a:pt x="78" y="279"/>
                  </a:cubicBezTo>
                  <a:cubicBezTo>
                    <a:pt x="140" y="449"/>
                    <a:pt x="239" y="698"/>
                    <a:pt x="408" y="966"/>
                  </a:cubicBezTo>
                  <a:cubicBezTo>
                    <a:pt x="433" y="1000"/>
                    <a:pt x="453" y="1034"/>
                    <a:pt x="477" y="1068"/>
                  </a:cubicBezTo>
                  <a:cubicBezTo>
                    <a:pt x="501" y="1102"/>
                    <a:pt x="524" y="1136"/>
                    <a:pt x="548" y="1173"/>
                  </a:cubicBezTo>
                  <a:cubicBezTo>
                    <a:pt x="572" y="1208"/>
                    <a:pt x="596" y="1245"/>
                    <a:pt x="623" y="1279"/>
                  </a:cubicBezTo>
                  <a:cubicBezTo>
                    <a:pt x="647" y="1316"/>
                    <a:pt x="674" y="1351"/>
                    <a:pt x="701" y="1388"/>
                  </a:cubicBezTo>
                  <a:cubicBezTo>
                    <a:pt x="813" y="1531"/>
                    <a:pt x="936" y="1677"/>
                    <a:pt x="1069" y="1823"/>
                  </a:cubicBezTo>
                  <a:cubicBezTo>
                    <a:pt x="1198" y="1969"/>
                    <a:pt x="1334" y="2120"/>
                    <a:pt x="1470" y="2269"/>
                  </a:cubicBezTo>
                  <a:cubicBezTo>
                    <a:pt x="1603" y="2419"/>
                    <a:pt x="1728" y="2569"/>
                    <a:pt x="1807" y="2735"/>
                  </a:cubicBezTo>
                  <a:cubicBezTo>
                    <a:pt x="1827" y="2776"/>
                    <a:pt x="1848" y="2817"/>
                    <a:pt x="1857" y="2861"/>
                  </a:cubicBezTo>
                  <a:cubicBezTo>
                    <a:pt x="1865" y="2881"/>
                    <a:pt x="1871" y="2902"/>
                    <a:pt x="1875" y="2925"/>
                  </a:cubicBezTo>
                  <a:cubicBezTo>
                    <a:pt x="1878" y="2946"/>
                    <a:pt x="1885" y="2966"/>
                    <a:pt x="1885" y="2987"/>
                  </a:cubicBezTo>
                  <a:cubicBezTo>
                    <a:pt x="1892" y="3028"/>
                    <a:pt x="1888" y="3068"/>
                    <a:pt x="1885" y="3109"/>
                  </a:cubicBezTo>
                  <a:cubicBezTo>
                    <a:pt x="1878" y="3150"/>
                    <a:pt x="1871" y="3191"/>
                    <a:pt x="1854" y="3228"/>
                  </a:cubicBezTo>
                  <a:cubicBezTo>
                    <a:pt x="1827" y="3307"/>
                    <a:pt x="1780" y="3375"/>
                    <a:pt x="1725" y="3426"/>
                  </a:cubicBezTo>
                  <a:cubicBezTo>
                    <a:pt x="1698" y="3450"/>
                    <a:pt x="1667" y="3467"/>
                    <a:pt x="1633" y="3480"/>
                  </a:cubicBezTo>
                  <a:cubicBezTo>
                    <a:pt x="1626" y="3483"/>
                    <a:pt x="1620" y="3487"/>
                    <a:pt x="1609" y="3490"/>
                  </a:cubicBezTo>
                  <a:cubicBezTo>
                    <a:pt x="1603" y="3490"/>
                    <a:pt x="1592" y="3494"/>
                    <a:pt x="1586" y="3494"/>
                  </a:cubicBezTo>
                  <a:cubicBezTo>
                    <a:pt x="1568" y="3497"/>
                    <a:pt x="1551" y="3500"/>
                    <a:pt x="1535" y="3500"/>
                  </a:cubicBezTo>
                  <a:cubicBezTo>
                    <a:pt x="1533" y="3500"/>
                    <a:pt x="1530" y="3500"/>
                    <a:pt x="1528" y="3500"/>
                  </a:cubicBezTo>
                  <a:cubicBezTo>
                    <a:pt x="1387" y="3500"/>
                    <a:pt x="1230" y="3407"/>
                    <a:pt x="1127" y="3296"/>
                  </a:cubicBezTo>
                  <a:cubicBezTo>
                    <a:pt x="1099" y="3269"/>
                    <a:pt x="1079" y="3238"/>
                    <a:pt x="1058" y="3208"/>
                  </a:cubicBezTo>
                  <a:cubicBezTo>
                    <a:pt x="1038" y="3174"/>
                    <a:pt x="1025" y="3140"/>
                    <a:pt x="1014" y="3109"/>
                  </a:cubicBezTo>
                  <a:cubicBezTo>
                    <a:pt x="1008" y="3075"/>
                    <a:pt x="1000" y="3041"/>
                    <a:pt x="1000" y="3007"/>
                  </a:cubicBezTo>
                  <a:cubicBezTo>
                    <a:pt x="1000" y="2977"/>
                    <a:pt x="1004" y="2946"/>
                    <a:pt x="1014" y="2916"/>
                  </a:cubicBezTo>
                  <a:cubicBezTo>
                    <a:pt x="1058" y="2796"/>
                    <a:pt x="1160" y="2708"/>
                    <a:pt x="1256" y="2701"/>
                  </a:cubicBezTo>
                  <a:cubicBezTo>
                    <a:pt x="1265" y="2699"/>
                    <a:pt x="1275" y="2698"/>
                    <a:pt x="1284" y="2698"/>
                  </a:cubicBezTo>
                  <a:cubicBezTo>
                    <a:pt x="1367" y="2698"/>
                    <a:pt x="1436" y="2763"/>
                    <a:pt x="1466" y="2830"/>
                  </a:cubicBezTo>
                  <a:cubicBezTo>
                    <a:pt x="1487" y="2864"/>
                    <a:pt x="1494" y="2902"/>
                    <a:pt x="1497" y="2936"/>
                  </a:cubicBezTo>
                  <a:cubicBezTo>
                    <a:pt x="1501" y="2966"/>
                    <a:pt x="1490" y="2993"/>
                    <a:pt x="1484" y="3018"/>
                  </a:cubicBezTo>
                  <a:cubicBezTo>
                    <a:pt x="1474" y="3038"/>
                    <a:pt x="1463" y="3054"/>
                    <a:pt x="1457" y="3062"/>
                  </a:cubicBezTo>
                  <a:cubicBezTo>
                    <a:pt x="1446" y="3072"/>
                    <a:pt x="1443" y="3079"/>
                    <a:pt x="1443" y="3079"/>
                  </a:cubicBezTo>
                  <a:cubicBezTo>
                    <a:pt x="1443" y="3079"/>
                    <a:pt x="1446" y="3072"/>
                    <a:pt x="1457" y="3065"/>
                  </a:cubicBezTo>
                  <a:cubicBezTo>
                    <a:pt x="1470" y="3059"/>
                    <a:pt x="1484" y="3045"/>
                    <a:pt x="1501" y="3028"/>
                  </a:cubicBezTo>
                  <a:cubicBezTo>
                    <a:pt x="1504" y="3014"/>
                    <a:pt x="1515" y="3004"/>
                    <a:pt x="1521" y="2990"/>
                  </a:cubicBezTo>
                  <a:cubicBezTo>
                    <a:pt x="1524" y="2980"/>
                    <a:pt x="1528" y="2973"/>
                    <a:pt x="1531" y="2966"/>
                  </a:cubicBezTo>
                  <a:cubicBezTo>
                    <a:pt x="1535" y="2957"/>
                    <a:pt x="1535" y="2946"/>
                    <a:pt x="1538" y="2939"/>
                  </a:cubicBezTo>
                  <a:cubicBezTo>
                    <a:pt x="1545" y="2902"/>
                    <a:pt x="1545" y="2854"/>
                    <a:pt x="1535" y="2806"/>
                  </a:cubicBezTo>
                  <a:cubicBezTo>
                    <a:pt x="1521" y="2756"/>
                    <a:pt x="1497" y="2701"/>
                    <a:pt x="1449" y="2657"/>
                  </a:cubicBezTo>
                  <a:cubicBezTo>
                    <a:pt x="1439" y="2643"/>
                    <a:pt x="1426" y="2633"/>
                    <a:pt x="1412" y="2623"/>
                  </a:cubicBezTo>
                  <a:cubicBezTo>
                    <a:pt x="1395" y="2613"/>
                    <a:pt x="1381" y="2605"/>
                    <a:pt x="1364" y="2596"/>
                  </a:cubicBezTo>
                  <a:cubicBezTo>
                    <a:pt x="1347" y="2589"/>
                    <a:pt x="1327" y="2585"/>
                    <a:pt x="1310" y="2579"/>
                  </a:cubicBezTo>
                  <a:cubicBezTo>
                    <a:pt x="1290" y="2575"/>
                    <a:pt x="1273" y="2572"/>
                    <a:pt x="1252" y="2572"/>
                  </a:cubicBezTo>
                  <a:cubicBezTo>
                    <a:pt x="1212" y="2572"/>
                    <a:pt x="1171" y="2579"/>
                    <a:pt x="1133" y="2592"/>
                  </a:cubicBezTo>
                  <a:cubicBezTo>
                    <a:pt x="1096" y="2605"/>
                    <a:pt x="1055" y="2626"/>
                    <a:pt x="1021" y="2650"/>
                  </a:cubicBezTo>
                  <a:cubicBezTo>
                    <a:pt x="956" y="2701"/>
                    <a:pt x="898" y="2776"/>
                    <a:pt x="868" y="2864"/>
                  </a:cubicBezTo>
                  <a:cubicBezTo>
                    <a:pt x="854" y="2908"/>
                    <a:pt x="841" y="2957"/>
                    <a:pt x="841" y="3004"/>
                  </a:cubicBezTo>
                  <a:cubicBezTo>
                    <a:pt x="837" y="3051"/>
                    <a:pt x="841" y="3103"/>
                    <a:pt x="851" y="3150"/>
                  </a:cubicBezTo>
                  <a:cubicBezTo>
                    <a:pt x="874" y="3246"/>
                    <a:pt x="919" y="3337"/>
                    <a:pt x="980" y="3419"/>
                  </a:cubicBezTo>
                  <a:cubicBezTo>
                    <a:pt x="1038" y="3500"/>
                    <a:pt x="1116" y="3572"/>
                    <a:pt x="1204" y="3630"/>
                  </a:cubicBezTo>
                  <a:cubicBezTo>
                    <a:pt x="1293" y="3687"/>
                    <a:pt x="1402" y="3735"/>
                    <a:pt x="1531" y="3742"/>
                  </a:cubicBezTo>
                  <a:cubicBezTo>
                    <a:pt x="1562" y="3742"/>
                    <a:pt x="1592" y="3739"/>
                    <a:pt x="1623" y="3735"/>
                  </a:cubicBezTo>
                  <a:cubicBezTo>
                    <a:pt x="1640" y="3735"/>
                    <a:pt x="1657" y="3732"/>
                    <a:pt x="1670" y="3728"/>
                  </a:cubicBezTo>
                  <a:cubicBezTo>
                    <a:pt x="1688" y="3721"/>
                    <a:pt x="1705" y="3721"/>
                    <a:pt x="1719" y="3715"/>
                  </a:cubicBezTo>
                  <a:cubicBezTo>
                    <a:pt x="1780" y="3695"/>
                    <a:pt x="1837" y="3660"/>
                    <a:pt x="1888" y="3623"/>
                  </a:cubicBezTo>
                  <a:cubicBezTo>
                    <a:pt x="1936" y="3582"/>
                    <a:pt x="1980" y="3538"/>
                    <a:pt x="2014" y="3487"/>
                  </a:cubicBezTo>
                  <a:cubicBezTo>
                    <a:pt x="2035" y="3459"/>
                    <a:pt x="2048" y="3432"/>
                    <a:pt x="2062" y="3409"/>
                  </a:cubicBezTo>
                  <a:cubicBezTo>
                    <a:pt x="2075" y="3381"/>
                    <a:pt x="2093" y="3354"/>
                    <a:pt x="2102" y="3324"/>
                  </a:cubicBezTo>
                  <a:cubicBezTo>
                    <a:pt x="2127" y="3269"/>
                    <a:pt x="2140" y="3208"/>
                    <a:pt x="2151" y="3147"/>
                  </a:cubicBezTo>
                  <a:cubicBezTo>
                    <a:pt x="2160" y="3086"/>
                    <a:pt x="2164" y="3024"/>
                    <a:pt x="2157" y="2960"/>
                  </a:cubicBezTo>
                  <a:cubicBezTo>
                    <a:pt x="2154" y="2925"/>
                    <a:pt x="2147" y="2899"/>
                    <a:pt x="2143" y="2868"/>
                  </a:cubicBezTo>
                  <a:cubicBezTo>
                    <a:pt x="2137" y="2841"/>
                    <a:pt x="2130" y="2810"/>
                    <a:pt x="2123" y="2783"/>
                  </a:cubicBezTo>
                  <a:cubicBezTo>
                    <a:pt x="2106" y="2725"/>
                    <a:pt x="2082" y="2671"/>
                    <a:pt x="2058" y="2616"/>
                  </a:cubicBezTo>
                  <a:cubicBezTo>
                    <a:pt x="1956" y="2405"/>
                    <a:pt x="1810" y="2238"/>
                    <a:pt x="1667" y="2085"/>
                  </a:cubicBezTo>
                  <a:cubicBezTo>
                    <a:pt x="1528" y="1932"/>
                    <a:pt x="1385" y="1789"/>
                    <a:pt x="1245" y="1654"/>
                  </a:cubicBezTo>
                  <a:cubicBezTo>
                    <a:pt x="1110" y="1514"/>
                    <a:pt x="977" y="1385"/>
                    <a:pt x="854" y="1255"/>
                  </a:cubicBezTo>
                  <a:cubicBezTo>
                    <a:pt x="732" y="1129"/>
                    <a:pt x="617" y="1007"/>
                    <a:pt x="521" y="888"/>
                  </a:cubicBezTo>
                  <a:cubicBezTo>
                    <a:pt x="327" y="650"/>
                    <a:pt x="191" y="429"/>
                    <a:pt x="113" y="266"/>
                  </a:cubicBezTo>
                  <a:cubicBezTo>
                    <a:pt x="92" y="225"/>
                    <a:pt x="75" y="187"/>
                    <a:pt x="58" y="156"/>
                  </a:cubicBezTo>
                  <a:cubicBezTo>
                    <a:pt x="48" y="123"/>
                    <a:pt x="38" y="95"/>
                    <a:pt x="28" y="71"/>
                  </a:cubicBezTo>
                  <a:cubicBezTo>
                    <a:pt x="11" y="24"/>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602400" y="1694927"/>
              <a:ext cx="48861" cy="101321"/>
            </a:xfrm>
            <a:custGeom>
              <a:avLst/>
              <a:gdLst/>
              <a:ahLst/>
              <a:cxnLst/>
              <a:rect l="l" t="t" r="r" b="b"/>
              <a:pathLst>
                <a:path w="1113" h="2308" extrusionOk="0">
                  <a:moveTo>
                    <a:pt x="409" y="1723"/>
                  </a:moveTo>
                  <a:lnTo>
                    <a:pt x="409" y="1723"/>
                  </a:lnTo>
                  <a:cubicBezTo>
                    <a:pt x="408" y="1724"/>
                    <a:pt x="408" y="1724"/>
                    <a:pt x="408" y="1725"/>
                  </a:cubicBezTo>
                  <a:lnTo>
                    <a:pt x="408" y="1725"/>
                  </a:lnTo>
                  <a:cubicBezTo>
                    <a:pt x="408" y="1724"/>
                    <a:pt x="408" y="1724"/>
                    <a:pt x="409" y="1723"/>
                  </a:cubicBezTo>
                  <a:close/>
                  <a:moveTo>
                    <a:pt x="408" y="1725"/>
                  </a:moveTo>
                  <a:lnTo>
                    <a:pt x="408" y="1725"/>
                  </a:lnTo>
                  <a:cubicBezTo>
                    <a:pt x="408" y="1725"/>
                    <a:pt x="408" y="1726"/>
                    <a:pt x="408" y="1726"/>
                  </a:cubicBezTo>
                  <a:cubicBezTo>
                    <a:pt x="408" y="1725"/>
                    <a:pt x="408" y="1725"/>
                    <a:pt x="408" y="1725"/>
                  </a:cubicBezTo>
                  <a:close/>
                  <a:moveTo>
                    <a:pt x="861" y="0"/>
                  </a:moveTo>
                  <a:cubicBezTo>
                    <a:pt x="861" y="1"/>
                    <a:pt x="851" y="11"/>
                    <a:pt x="834" y="35"/>
                  </a:cubicBezTo>
                  <a:cubicBezTo>
                    <a:pt x="816" y="55"/>
                    <a:pt x="793" y="89"/>
                    <a:pt x="762" y="134"/>
                  </a:cubicBezTo>
                  <a:cubicBezTo>
                    <a:pt x="711" y="225"/>
                    <a:pt x="643" y="374"/>
                    <a:pt x="629" y="562"/>
                  </a:cubicBezTo>
                  <a:cubicBezTo>
                    <a:pt x="619" y="749"/>
                    <a:pt x="639" y="970"/>
                    <a:pt x="708" y="1195"/>
                  </a:cubicBezTo>
                  <a:cubicBezTo>
                    <a:pt x="738" y="1303"/>
                    <a:pt x="776" y="1412"/>
                    <a:pt x="796" y="1511"/>
                  </a:cubicBezTo>
                  <a:cubicBezTo>
                    <a:pt x="816" y="1613"/>
                    <a:pt x="820" y="1705"/>
                    <a:pt x="793" y="1779"/>
                  </a:cubicBezTo>
                  <a:cubicBezTo>
                    <a:pt x="769" y="1851"/>
                    <a:pt x="714" y="1919"/>
                    <a:pt x="643" y="1960"/>
                  </a:cubicBezTo>
                  <a:cubicBezTo>
                    <a:pt x="581" y="1998"/>
                    <a:pt x="512" y="2016"/>
                    <a:pt x="446" y="2016"/>
                  </a:cubicBezTo>
                  <a:cubicBezTo>
                    <a:pt x="435" y="2016"/>
                    <a:pt x="425" y="2015"/>
                    <a:pt x="415" y="2015"/>
                  </a:cubicBezTo>
                  <a:cubicBezTo>
                    <a:pt x="378" y="2011"/>
                    <a:pt x="340" y="2001"/>
                    <a:pt x="309" y="1987"/>
                  </a:cubicBezTo>
                  <a:cubicBezTo>
                    <a:pt x="279" y="1974"/>
                    <a:pt x="251" y="1953"/>
                    <a:pt x="235" y="1930"/>
                  </a:cubicBezTo>
                  <a:cubicBezTo>
                    <a:pt x="215" y="1905"/>
                    <a:pt x="204" y="1872"/>
                    <a:pt x="198" y="1834"/>
                  </a:cubicBezTo>
                  <a:cubicBezTo>
                    <a:pt x="190" y="1797"/>
                    <a:pt x="190" y="1756"/>
                    <a:pt x="194" y="1721"/>
                  </a:cubicBezTo>
                  <a:cubicBezTo>
                    <a:pt x="201" y="1688"/>
                    <a:pt x="211" y="1660"/>
                    <a:pt x="225" y="1633"/>
                  </a:cubicBezTo>
                  <a:cubicBezTo>
                    <a:pt x="235" y="1613"/>
                    <a:pt x="256" y="1596"/>
                    <a:pt x="279" y="1583"/>
                  </a:cubicBezTo>
                  <a:cubicBezTo>
                    <a:pt x="296" y="1572"/>
                    <a:pt x="315" y="1568"/>
                    <a:pt x="333" y="1568"/>
                  </a:cubicBezTo>
                  <a:cubicBezTo>
                    <a:pt x="357" y="1568"/>
                    <a:pt x="379" y="1577"/>
                    <a:pt x="391" y="1592"/>
                  </a:cubicBezTo>
                  <a:cubicBezTo>
                    <a:pt x="422" y="1619"/>
                    <a:pt x="429" y="1660"/>
                    <a:pt x="425" y="1688"/>
                  </a:cubicBezTo>
                  <a:cubicBezTo>
                    <a:pt x="420" y="1706"/>
                    <a:pt x="411" y="1718"/>
                    <a:pt x="409" y="1723"/>
                  </a:cubicBezTo>
                  <a:lnTo>
                    <a:pt x="409" y="1723"/>
                  </a:lnTo>
                  <a:cubicBezTo>
                    <a:pt x="412" y="1719"/>
                    <a:pt x="426" y="1713"/>
                    <a:pt x="443" y="1695"/>
                  </a:cubicBezTo>
                  <a:cubicBezTo>
                    <a:pt x="460" y="1671"/>
                    <a:pt x="476" y="1619"/>
                    <a:pt x="452" y="1558"/>
                  </a:cubicBezTo>
                  <a:cubicBezTo>
                    <a:pt x="446" y="1542"/>
                    <a:pt x="439" y="1528"/>
                    <a:pt x="422" y="1511"/>
                  </a:cubicBezTo>
                  <a:cubicBezTo>
                    <a:pt x="419" y="1508"/>
                    <a:pt x="415" y="1504"/>
                    <a:pt x="411" y="1501"/>
                  </a:cubicBezTo>
                  <a:lnTo>
                    <a:pt x="402" y="1494"/>
                  </a:lnTo>
                  <a:cubicBezTo>
                    <a:pt x="398" y="1490"/>
                    <a:pt x="391" y="1487"/>
                    <a:pt x="388" y="1484"/>
                  </a:cubicBezTo>
                  <a:cubicBezTo>
                    <a:pt x="385" y="1481"/>
                    <a:pt x="378" y="1481"/>
                    <a:pt x="374" y="1477"/>
                  </a:cubicBezTo>
                  <a:cubicBezTo>
                    <a:pt x="346" y="1465"/>
                    <a:pt x="316" y="1459"/>
                    <a:pt x="285" y="1459"/>
                  </a:cubicBezTo>
                  <a:cubicBezTo>
                    <a:pt x="270" y="1459"/>
                    <a:pt x="256" y="1460"/>
                    <a:pt x="242" y="1463"/>
                  </a:cubicBezTo>
                  <a:cubicBezTo>
                    <a:pt x="194" y="1473"/>
                    <a:pt x="146" y="1501"/>
                    <a:pt x="109" y="1542"/>
                  </a:cubicBezTo>
                  <a:cubicBezTo>
                    <a:pt x="68" y="1579"/>
                    <a:pt x="41" y="1630"/>
                    <a:pt x="27" y="1681"/>
                  </a:cubicBezTo>
                  <a:cubicBezTo>
                    <a:pt x="11" y="1732"/>
                    <a:pt x="3" y="1787"/>
                    <a:pt x="0" y="1844"/>
                  </a:cubicBezTo>
                  <a:cubicBezTo>
                    <a:pt x="0" y="1899"/>
                    <a:pt x="3" y="1966"/>
                    <a:pt x="34" y="2035"/>
                  </a:cubicBezTo>
                  <a:cubicBezTo>
                    <a:pt x="61" y="2103"/>
                    <a:pt x="109" y="2161"/>
                    <a:pt x="167" y="2202"/>
                  </a:cubicBezTo>
                  <a:cubicBezTo>
                    <a:pt x="225" y="2246"/>
                    <a:pt x="292" y="2277"/>
                    <a:pt x="364" y="2293"/>
                  </a:cubicBezTo>
                  <a:cubicBezTo>
                    <a:pt x="405" y="2302"/>
                    <a:pt x="446" y="2307"/>
                    <a:pt x="487" y="2307"/>
                  </a:cubicBezTo>
                  <a:cubicBezTo>
                    <a:pt x="595" y="2307"/>
                    <a:pt x="703" y="2276"/>
                    <a:pt x="796" y="2222"/>
                  </a:cubicBezTo>
                  <a:cubicBezTo>
                    <a:pt x="925" y="2150"/>
                    <a:pt x="1034" y="2028"/>
                    <a:pt x="1085" y="1872"/>
                  </a:cubicBezTo>
                  <a:cubicBezTo>
                    <a:pt x="1105" y="1793"/>
                    <a:pt x="1113" y="1718"/>
                    <a:pt x="1105" y="1644"/>
                  </a:cubicBezTo>
                  <a:cubicBezTo>
                    <a:pt x="1102" y="1572"/>
                    <a:pt x="1088" y="1504"/>
                    <a:pt x="1068" y="1443"/>
                  </a:cubicBezTo>
                  <a:cubicBezTo>
                    <a:pt x="1031" y="1317"/>
                    <a:pt x="980" y="1211"/>
                    <a:pt x="939" y="1113"/>
                  </a:cubicBezTo>
                  <a:cubicBezTo>
                    <a:pt x="857" y="919"/>
                    <a:pt x="796" y="729"/>
                    <a:pt x="779" y="562"/>
                  </a:cubicBezTo>
                  <a:cubicBezTo>
                    <a:pt x="776" y="517"/>
                    <a:pt x="772" y="476"/>
                    <a:pt x="772" y="440"/>
                  </a:cubicBezTo>
                  <a:cubicBezTo>
                    <a:pt x="769" y="419"/>
                    <a:pt x="769" y="402"/>
                    <a:pt x="769" y="385"/>
                  </a:cubicBezTo>
                  <a:cubicBezTo>
                    <a:pt x="769" y="365"/>
                    <a:pt x="769" y="347"/>
                    <a:pt x="772" y="330"/>
                  </a:cubicBezTo>
                  <a:cubicBezTo>
                    <a:pt x="772" y="313"/>
                    <a:pt x="772" y="297"/>
                    <a:pt x="776" y="280"/>
                  </a:cubicBezTo>
                  <a:cubicBezTo>
                    <a:pt x="779" y="263"/>
                    <a:pt x="779" y="249"/>
                    <a:pt x="782" y="232"/>
                  </a:cubicBezTo>
                  <a:cubicBezTo>
                    <a:pt x="786" y="201"/>
                    <a:pt x="796" y="174"/>
                    <a:pt x="799" y="150"/>
                  </a:cubicBezTo>
                  <a:cubicBezTo>
                    <a:pt x="813" y="103"/>
                    <a:pt x="830" y="65"/>
                    <a:pt x="840" y="38"/>
                  </a:cubicBezTo>
                  <a:cubicBezTo>
                    <a:pt x="854" y="14"/>
                    <a:pt x="861" y="1"/>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355677" y="921222"/>
              <a:ext cx="249879" cy="268097"/>
            </a:xfrm>
            <a:custGeom>
              <a:avLst/>
              <a:gdLst/>
              <a:ahLst/>
              <a:cxnLst/>
              <a:rect l="l" t="t" r="r" b="b"/>
              <a:pathLst>
                <a:path w="5692" h="6107" extrusionOk="0">
                  <a:moveTo>
                    <a:pt x="1" y="1"/>
                  </a:moveTo>
                  <a:cubicBezTo>
                    <a:pt x="1" y="1"/>
                    <a:pt x="7" y="34"/>
                    <a:pt x="18" y="99"/>
                  </a:cubicBezTo>
                  <a:cubicBezTo>
                    <a:pt x="21" y="116"/>
                    <a:pt x="24" y="136"/>
                    <a:pt x="28" y="157"/>
                  </a:cubicBezTo>
                  <a:cubicBezTo>
                    <a:pt x="31" y="174"/>
                    <a:pt x="34" y="198"/>
                    <a:pt x="42" y="221"/>
                  </a:cubicBezTo>
                  <a:cubicBezTo>
                    <a:pt x="45" y="246"/>
                    <a:pt x="51" y="269"/>
                    <a:pt x="55" y="300"/>
                  </a:cubicBezTo>
                  <a:cubicBezTo>
                    <a:pt x="62" y="327"/>
                    <a:pt x="72" y="354"/>
                    <a:pt x="79" y="384"/>
                  </a:cubicBezTo>
                  <a:cubicBezTo>
                    <a:pt x="113" y="504"/>
                    <a:pt x="164" y="650"/>
                    <a:pt x="235" y="810"/>
                  </a:cubicBezTo>
                  <a:cubicBezTo>
                    <a:pt x="307" y="973"/>
                    <a:pt x="406" y="1150"/>
                    <a:pt x="538" y="1323"/>
                  </a:cubicBezTo>
                  <a:cubicBezTo>
                    <a:pt x="671" y="1500"/>
                    <a:pt x="830" y="1678"/>
                    <a:pt x="1024" y="1841"/>
                  </a:cubicBezTo>
                  <a:cubicBezTo>
                    <a:pt x="1051" y="1861"/>
                    <a:pt x="1075" y="1882"/>
                    <a:pt x="1100" y="1902"/>
                  </a:cubicBezTo>
                  <a:cubicBezTo>
                    <a:pt x="1127" y="1923"/>
                    <a:pt x="1150" y="1940"/>
                    <a:pt x="1177" y="1960"/>
                  </a:cubicBezTo>
                  <a:lnTo>
                    <a:pt x="1218" y="1990"/>
                  </a:lnTo>
                  <a:lnTo>
                    <a:pt x="1259" y="2017"/>
                  </a:lnTo>
                  <a:cubicBezTo>
                    <a:pt x="1287" y="2034"/>
                    <a:pt x="1313" y="2055"/>
                    <a:pt x="1345" y="2072"/>
                  </a:cubicBezTo>
                  <a:cubicBezTo>
                    <a:pt x="1456" y="2144"/>
                    <a:pt x="1576" y="2208"/>
                    <a:pt x="1701" y="2262"/>
                  </a:cubicBezTo>
                  <a:cubicBezTo>
                    <a:pt x="1953" y="2381"/>
                    <a:pt x="2218" y="2470"/>
                    <a:pt x="2483" y="2559"/>
                  </a:cubicBezTo>
                  <a:cubicBezTo>
                    <a:pt x="2749" y="2647"/>
                    <a:pt x="3014" y="2732"/>
                    <a:pt x="3276" y="2834"/>
                  </a:cubicBezTo>
                  <a:cubicBezTo>
                    <a:pt x="3406" y="2882"/>
                    <a:pt x="3532" y="2936"/>
                    <a:pt x="3661" y="2990"/>
                  </a:cubicBezTo>
                  <a:cubicBezTo>
                    <a:pt x="3783" y="3048"/>
                    <a:pt x="3909" y="3106"/>
                    <a:pt x="4025" y="3171"/>
                  </a:cubicBezTo>
                  <a:cubicBezTo>
                    <a:pt x="4086" y="3205"/>
                    <a:pt x="4144" y="3239"/>
                    <a:pt x="4202" y="3273"/>
                  </a:cubicBezTo>
                  <a:cubicBezTo>
                    <a:pt x="4256" y="3310"/>
                    <a:pt x="4314" y="3344"/>
                    <a:pt x="4368" y="3381"/>
                  </a:cubicBezTo>
                  <a:cubicBezTo>
                    <a:pt x="4395" y="3402"/>
                    <a:pt x="4422" y="3419"/>
                    <a:pt x="4450" y="3439"/>
                  </a:cubicBezTo>
                  <a:cubicBezTo>
                    <a:pt x="4477" y="3457"/>
                    <a:pt x="4501" y="3477"/>
                    <a:pt x="4528" y="3497"/>
                  </a:cubicBezTo>
                  <a:cubicBezTo>
                    <a:pt x="4579" y="3535"/>
                    <a:pt x="4626" y="3579"/>
                    <a:pt x="4678" y="3617"/>
                  </a:cubicBezTo>
                  <a:cubicBezTo>
                    <a:pt x="4871" y="3786"/>
                    <a:pt x="5035" y="3967"/>
                    <a:pt x="5168" y="4160"/>
                  </a:cubicBezTo>
                  <a:cubicBezTo>
                    <a:pt x="5297" y="4355"/>
                    <a:pt x="5399" y="4552"/>
                    <a:pt x="5463" y="4749"/>
                  </a:cubicBezTo>
                  <a:cubicBezTo>
                    <a:pt x="5529" y="4943"/>
                    <a:pt x="5565" y="5130"/>
                    <a:pt x="5576" y="5300"/>
                  </a:cubicBezTo>
                  <a:cubicBezTo>
                    <a:pt x="5586" y="5467"/>
                    <a:pt x="5582" y="5617"/>
                    <a:pt x="5556" y="5736"/>
                  </a:cubicBezTo>
                  <a:cubicBezTo>
                    <a:pt x="5549" y="5766"/>
                    <a:pt x="5545" y="5797"/>
                    <a:pt x="5538" y="5821"/>
                  </a:cubicBezTo>
                  <a:cubicBezTo>
                    <a:pt x="5532" y="5848"/>
                    <a:pt x="5525" y="5875"/>
                    <a:pt x="5521" y="5895"/>
                  </a:cubicBezTo>
                  <a:cubicBezTo>
                    <a:pt x="5515" y="5920"/>
                    <a:pt x="5508" y="5940"/>
                    <a:pt x="5501" y="5961"/>
                  </a:cubicBezTo>
                  <a:cubicBezTo>
                    <a:pt x="5494" y="5981"/>
                    <a:pt x="5488" y="5997"/>
                    <a:pt x="5484" y="6011"/>
                  </a:cubicBezTo>
                  <a:cubicBezTo>
                    <a:pt x="5457" y="6076"/>
                    <a:pt x="5447" y="6107"/>
                    <a:pt x="5447" y="6107"/>
                  </a:cubicBezTo>
                  <a:cubicBezTo>
                    <a:pt x="5447" y="6107"/>
                    <a:pt x="5460" y="6076"/>
                    <a:pt x="5494" y="6018"/>
                  </a:cubicBezTo>
                  <a:cubicBezTo>
                    <a:pt x="5501" y="6001"/>
                    <a:pt x="5508" y="5987"/>
                    <a:pt x="5518" y="5967"/>
                  </a:cubicBezTo>
                  <a:cubicBezTo>
                    <a:pt x="5529" y="5950"/>
                    <a:pt x="5535" y="5929"/>
                    <a:pt x="5545" y="5906"/>
                  </a:cubicBezTo>
                  <a:cubicBezTo>
                    <a:pt x="5556" y="5882"/>
                    <a:pt x="5565" y="5858"/>
                    <a:pt x="5576" y="5834"/>
                  </a:cubicBezTo>
                  <a:cubicBezTo>
                    <a:pt x="5586" y="5807"/>
                    <a:pt x="5593" y="5777"/>
                    <a:pt x="5603" y="5749"/>
                  </a:cubicBezTo>
                  <a:cubicBezTo>
                    <a:pt x="5640" y="5627"/>
                    <a:pt x="5671" y="5477"/>
                    <a:pt x="5681" y="5297"/>
                  </a:cubicBezTo>
                  <a:cubicBezTo>
                    <a:pt x="5692" y="5120"/>
                    <a:pt x="5678" y="4916"/>
                    <a:pt x="5623" y="4702"/>
                  </a:cubicBezTo>
                  <a:cubicBezTo>
                    <a:pt x="5569" y="4491"/>
                    <a:pt x="5484" y="4262"/>
                    <a:pt x="5358" y="4042"/>
                  </a:cubicBezTo>
                  <a:cubicBezTo>
                    <a:pt x="5229" y="3821"/>
                    <a:pt x="5059" y="3606"/>
                    <a:pt x="4855" y="3419"/>
                  </a:cubicBezTo>
                  <a:cubicBezTo>
                    <a:pt x="4654" y="3229"/>
                    <a:pt x="4419" y="3062"/>
                    <a:pt x="4171" y="2915"/>
                  </a:cubicBezTo>
                  <a:cubicBezTo>
                    <a:pt x="4048" y="2841"/>
                    <a:pt x="3919" y="2777"/>
                    <a:pt x="3790" y="2711"/>
                  </a:cubicBezTo>
                  <a:cubicBezTo>
                    <a:pt x="3657" y="2650"/>
                    <a:pt x="3524" y="2589"/>
                    <a:pt x="3392" y="2538"/>
                  </a:cubicBezTo>
                  <a:cubicBezTo>
                    <a:pt x="3123" y="2430"/>
                    <a:pt x="2848" y="2341"/>
                    <a:pt x="2579" y="2259"/>
                  </a:cubicBezTo>
                  <a:cubicBezTo>
                    <a:pt x="2314" y="2177"/>
                    <a:pt x="2055" y="2096"/>
                    <a:pt x="1817" y="2001"/>
                  </a:cubicBezTo>
                  <a:cubicBezTo>
                    <a:pt x="1698" y="1950"/>
                    <a:pt x="1585" y="1899"/>
                    <a:pt x="1477" y="1841"/>
                  </a:cubicBezTo>
                  <a:cubicBezTo>
                    <a:pt x="1450" y="1824"/>
                    <a:pt x="1422" y="1810"/>
                    <a:pt x="1398" y="1797"/>
                  </a:cubicBezTo>
                  <a:lnTo>
                    <a:pt x="1358" y="1772"/>
                  </a:lnTo>
                  <a:lnTo>
                    <a:pt x="1320" y="1749"/>
                  </a:lnTo>
                  <a:cubicBezTo>
                    <a:pt x="1296" y="1732"/>
                    <a:pt x="1269" y="1718"/>
                    <a:pt x="1246" y="1701"/>
                  </a:cubicBezTo>
                  <a:cubicBezTo>
                    <a:pt x="1218" y="1684"/>
                    <a:pt x="1198" y="1667"/>
                    <a:pt x="1171" y="1650"/>
                  </a:cubicBezTo>
                  <a:cubicBezTo>
                    <a:pt x="980" y="1518"/>
                    <a:pt x="814" y="1364"/>
                    <a:pt x="678" y="1211"/>
                  </a:cubicBezTo>
                  <a:cubicBezTo>
                    <a:pt x="541" y="1055"/>
                    <a:pt x="429" y="902"/>
                    <a:pt x="340" y="756"/>
                  </a:cubicBezTo>
                  <a:cubicBezTo>
                    <a:pt x="249" y="613"/>
                    <a:pt x="181" y="480"/>
                    <a:pt x="136" y="364"/>
                  </a:cubicBezTo>
                  <a:cubicBezTo>
                    <a:pt x="123" y="337"/>
                    <a:pt x="109" y="310"/>
                    <a:pt x="100" y="282"/>
                  </a:cubicBezTo>
                  <a:cubicBezTo>
                    <a:pt x="89" y="259"/>
                    <a:pt x="82" y="235"/>
                    <a:pt x="72" y="211"/>
                  </a:cubicBezTo>
                  <a:cubicBezTo>
                    <a:pt x="65" y="191"/>
                    <a:pt x="55" y="167"/>
                    <a:pt x="48" y="150"/>
                  </a:cubicBezTo>
                  <a:cubicBezTo>
                    <a:pt x="45" y="130"/>
                    <a:pt x="38" y="113"/>
                    <a:pt x="31" y="95"/>
                  </a:cubicBezTo>
                  <a:cubicBezTo>
                    <a:pt x="14" y="3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392422" y="915515"/>
              <a:ext cx="66508" cy="79064"/>
            </a:xfrm>
            <a:custGeom>
              <a:avLst/>
              <a:gdLst/>
              <a:ahLst/>
              <a:cxnLst/>
              <a:rect l="l" t="t" r="r" b="b"/>
              <a:pathLst>
                <a:path w="1515" h="1801" extrusionOk="0">
                  <a:moveTo>
                    <a:pt x="7" y="1"/>
                  </a:moveTo>
                  <a:cubicBezTo>
                    <a:pt x="7" y="1"/>
                    <a:pt x="4" y="45"/>
                    <a:pt x="1" y="117"/>
                  </a:cubicBezTo>
                  <a:cubicBezTo>
                    <a:pt x="4" y="151"/>
                    <a:pt x="4" y="195"/>
                    <a:pt x="7" y="246"/>
                  </a:cubicBezTo>
                  <a:cubicBezTo>
                    <a:pt x="10" y="294"/>
                    <a:pt x="18" y="351"/>
                    <a:pt x="34" y="409"/>
                  </a:cubicBezTo>
                  <a:cubicBezTo>
                    <a:pt x="68" y="522"/>
                    <a:pt x="95" y="665"/>
                    <a:pt x="164" y="797"/>
                  </a:cubicBezTo>
                  <a:cubicBezTo>
                    <a:pt x="181" y="831"/>
                    <a:pt x="197" y="866"/>
                    <a:pt x="214" y="899"/>
                  </a:cubicBezTo>
                  <a:cubicBezTo>
                    <a:pt x="232" y="933"/>
                    <a:pt x="252" y="968"/>
                    <a:pt x="272" y="1001"/>
                  </a:cubicBezTo>
                  <a:cubicBezTo>
                    <a:pt x="316" y="1066"/>
                    <a:pt x="365" y="1131"/>
                    <a:pt x="412" y="1195"/>
                  </a:cubicBezTo>
                  <a:cubicBezTo>
                    <a:pt x="463" y="1253"/>
                    <a:pt x="524" y="1307"/>
                    <a:pt x="582" y="1362"/>
                  </a:cubicBezTo>
                  <a:cubicBezTo>
                    <a:pt x="643" y="1413"/>
                    <a:pt x="698" y="1467"/>
                    <a:pt x="766" y="1501"/>
                  </a:cubicBezTo>
                  <a:cubicBezTo>
                    <a:pt x="885" y="1590"/>
                    <a:pt x="1014" y="1662"/>
                    <a:pt x="1123" y="1715"/>
                  </a:cubicBezTo>
                  <a:cubicBezTo>
                    <a:pt x="1235" y="1770"/>
                    <a:pt x="1340" y="1787"/>
                    <a:pt x="1406" y="1797"/>
                  </a:cubicBezTo>
                  <a:cubicBezTo>
                    <a:pt x="1422" y="1797"/>
                    <a:pt x="1439" y="1797"/>
                    <a:pt x="1453" y="1800"/>
                  </a:cubicBezTo>
                  <a:lnTo>
                    <a:pt x="1514" y="1800"/>
                  </a:lnTo>
                  <a:cubicBezTo>
                    <a:pt x="1514" y="1800"/>
                    <a:pt x="1504" y="1797"/>
                    <a:pt x="1487" y="1790"/>
                  </a:cubicBezTo>
                  <a:cubicBezTo>
                    <a:pt x="1480" y="1787"/>
                    <a:pt x="1470" y="1784"/>
                    <a:pt x="1459" y="1777"/>
                  </a:cubicBezTo>
                  <a:cubicBezTo>
                    <a:pt x="1446" y="1770"/>
                    <a:pt x="1433" y="1764"/>
                    <a:pt x="1419" y="1756"/>
                  </a:cubicBezTo>
                  <a:cubicBezTo>
                    <a:pt x="1361" y="1726"/>
                    <a:pt x="1290" y="1665"/>
                    <a:pt x="1218" y="1583"/>
                  </a:cubicBezTo>
                  <a:cubicBezTo>
                    <a:pt x="1140" y="1508"/>
                    <a:pt x="1075" y="1396"/>
                    <a:pt x="1001" y="1280"/>
                  </a:cubicBezTo>
                  <a:cubicBezTo>
                    <a:pt x="990" y="1263"/>
                    <a:pt x="980" y="1249"/>
                    <a:pt x="973" y="1233"/>
                  </a:cubicBezTo>
                  <a:cubicBezTo>
                    <a:pt x="966" y="1216"/>
                    <a:pt x="957" y="1202"/>
                    <a:pt x="946" y="1185"/>
                  </a:cubicBezTo>
                  <a:cubicBezTo>
                    <a:pt x="929" y="1158"/>
                    <a:pt x="908" y="1127"/>
                    <a:pt x="888" y="1097"/>
                  </a:cubicBezTo>
                  <a:cubicBezTo>
                    <a:pt x="850" y="1039"/>
                    <a:pt x="814" y="974"/>
                    <a:pt x="773" y="916"/>
                  </a:cubicBezTo>
                  <a:cubicBezTo>
                    <a:pt x="752" y="886"/>
                    <a:pt x="732" y="858"/>
                    <a:pt x="708" y="831"/>
                  </a:cubicBezTo>
                  <a:cubicBezTo>
                    <a:pt x="687" y="800"/>
                    <a:pt x="671" y="770"/>
                    <a:pt x="646" y="743"/>
                  </a:cubicBezTo>
                  <a:cubicBezTo>
                    <a:pt x="626" y="715"/>
                    <a:pt x="605" y="688"/>
                    <a:pt x="582" y="661"/>
                  </a:cubicBezTo>
                  <a:cubicBezTo>
                    <a:pt x="561" y="634"/>
                    <a:pt x="541" y="607"/>
                    <a:pt x="517" y="580"/>
                  </a:cubicBezTo>
                  <a:cubicBezTo>
                    <a:pt x="439" y="474"/>
                    <a:pt x="344" y="379"/>
                    <a:pt x="276" y="290"/>
                  </a:cubicBezTo>
                  <a:cubicBezTo>
                    <a:pt x="211" y="202"/>
                    <a:pt x="133" y="134"/>
                    <a:pt x="89" y="79"/>
                  </a:cubicBezTo>
                  <a:cubicBezTo>
                    <a:pt x="34" y="32"/>
                    <a:pt x="7" y="1"/>
                    <a:pt x="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462883" y="965298"/>
              <a:ext cx="35471" cy="36744"/>
            </a:xfrm>
            <a:custGeom>
              <a:avLst/>
              <a:gdLst/>
              <a:ahLst/>
              <a:cxnLst/>
              <a:rect l="l" t="t" r="r" b="b"/>
              <a:pathLst>
                <a:path w="808" h="837" extrusionOk="0">
                  <a:moveTo>
                    <a:pt x="49" y="0"/>
                  </a:moveTo>
                  <a:cubicBezTo>
                    <a:pt x="49" y="0"/>
                    <a:pt x="41" y="24"/>
                    <a:pt x="25" y="65"/>
                  </a:cubicBezTo>
                  <a:cubicBezTo>
                    <a:pt x="25" y="82"/>
                    <a:pt x="18" y="109"/>
                    <a:pt x="11" y="136"/>
                  </a:cubicBezTo>
                  <a:cubicBezTo>
                    <a:pt x="8" y="150"/>
                    <a:pt x="5" y="167"/>
                    <a:pt x="5" y="181"/>
                  </a:cubicBezTo>
                  <a:cubicBezTo>
                    <a:pt x="1" y="197"/>
                    <a:pt x="1" y="211"/>
                    <a:pt x="5" y="228"/>
                  </a:cubicBezTo>
                  <a:cubicBezTo>
                    <a:pt x="11" y="289"/>
                    <a:pt x="11" y="371"/>
                    <a:pt x="38" y="446"/>
                  </a:cubicBezTo>
                  <a:cubicBezTo>
                    <a:pt x="45" y="466"/>
                    <a:pt x="52" y="483"/>
                    <a:pt x="62" y="503"/>
                  </a:cubicBezTo>
                  <a:cubicBezTo>
                    <a:pt x="69" y="520"/>
                    <a:pt x="79" y="537"/>
                    <a:pt x="93" y="554"/>
                  </a:cubicBezTo>
                  <a:cubicBezTo>
                    <a:pt x="113" y="589"/>
                    <a:pt x="140" y="619"/>
                    <a:pt x="168" y="653"/>
                  </a:cubicBezTo>
                  <a:cubicBezTo>
                    <a:pt x="198" y="680"/>
                    <a:pt x="225" y="707"/>
                    <a:pt x="259" y="732"/>
                  </a:cubicBezTo>
                  <a:cubicBezTo>
                    <a:pt x="294" y="755"/>
                    <a:pt x="331" y="776"/>
                    <a:pt x="368" y="789"/>
                  </a:cubicBezTo>
                  <a:cubicBezTo>
                    <a:pt x="440" y="820"/>
                    <a:pt x="521" y="826"/>
                    <a:pt x="586" y="834"/>
                  </a:cubicBezTo>
                  <a:cubicBezTo>
                    <a:pt x="595" y="836"/>
                    <a:pt x="605" y="836"/>
                    <a:pt x="615" y="836"/>
                  </a:cubicBezTo>
                  <a:cubicBezTo>
                    <a:pt x="637" y="836"/>
                    <a:pt x="659" y="832"/>
                    <a:pt x="678" y="830"/>
                  </a:cubicBezTo>
                  <a:cubicBezTo>
                    <a:pt x="705" y="826"/>
                    <a:pt x="729" y="823"/>
                    <a:pt x="749" y="823"/>
                  </a:cubicBezTo>
                  <a:cubicBezTo>
                    <a:pt x="787" y="817"/>
                    <a:pt x="807" y="817"/>
                    <a:pt x="807" y="817"/>
                  </a:cubicBezTo>
                  <a:cubicBezTo>
                    <a:pt x="807" y="817"/>
                    <a:pt x="797" y="799"/>
                    <a:pt x="780" y="762"/>
                  </a:cubicBezTo>
                  <a:cubicBezTo>
                    <a:pt x="760" y="735"/>
                    <a:pt x="743" y="677"/>
                    <a:pt x="719" y="622"/>
                  </a:cubicBezTo>
                  <a:cubicBezTo>
                    <a:pt x="691" y="575"/>
                    <a:pt x="671" y="507"/>
                    <a:pt x="641" y="456"/>
                  </a:cubicBezTo>
                  <a:cubicBezTo>
                    <a:pt x="627" y="429"/>
                    <a:pt x="610" y="401"/>
                    <a:pt x="592" y="377"/>
                  </a:cubicBezTo>
                  <a:cubicBezTo>
                    <a:pt x="576" y="354"/>
                    <a:pt x="556" y="330"/>
                    <a:pt x="539" y="306"/>
                  </a:cubicBezTo>
                  <a:cubicBezTo>
                    <a:pt x="518" y="286"/>
                    <a:pt x="495" y="265"/>
                    <a:pt x="474" y="245"/>
                  </a:cubicBezTo>
                  <a:cubicBezTo>
                    <a:pt x="463" y="234"/>
                    <a:pt x="450" y="225"/>
                    <a:pt x="440" y="214"/>
                  </a:cubicBezTo>
                  <a:cubicBezTo>
                    <a:pt x="426" y="204"/>
                    <a:pt x="416" y="197"/>
                    <a:pt x="402" y="190"/>
                  </a:cubicBezTo>
                  <a:cubicBezTo>
                    <a:pt x="355" y="153"/>
                    <a:pt x="286" y="129"/>
                    <a:pt x="242" y="99"/>
                  </a:cubicBezTo>
                  <a:cubicBezTo>
                    <a:pt x="201" y="65"/>
                    <a:pt x="137" y="51"/>
                    <a:pt x="110" y="27"/>
                  </a:cubicBezTo>
                  <a:cubicBezTo>
                    <a:pt x="69" y="13"/>
                    <a:pt x="4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847894" y="362806"/>
              <a:ext cx="111594" cy="47719"/>
            </a:xfrm>
            <a:custGeom>
              <a:avLst/>
              <a:gdLst/>
              <a:ahLst/>
              <a:cxnLst/>
              <a:rect l="l" t="t" r="r" b="b"/>
              <a:pathLst>
                <a:path w="2542" h="1087" extrusionOk="0">
                  <a:moveTo>
                    <a:pt x="1040" y="0"/>
                  </a:moveTo>
                  <a:cubicBezTo>
                    <a:pt x="997" y="0"/>
                    <a:pt x="954" y="2"/>
                    <a:pt x="912" y="5"/>
                  </a:cubicBezTo>
                  <a:cubicBezTo>
                    <a:pt x="820" y="12"/>
                    <a:pt x="735" y="26"/>
                    <a:pt x="654" y="42"/>
                  </a:cubicBezTo>
                  <a:cubicBezTo>
                    <a:pt x="616" y="53"/>
                    <a:pt x="575" y="59"/>
                    <a:pt x="538" y="70"/>
                  </a:cubicBezTo>
                  <a:cubicBezTo>
                    <a:pt x="501" y="76"/>
                    <a:pt x="467" y="87"/>
                    <a:pt x="432" y="97"/>
                  </a:cubicBezTo>
                  <a:cubicBezTo>
                    <a:pt x="297" y="131"/>
                    <a:pt x="191" y="189"/>
                    <a:pt x="116" y="216"/>
                  </a:cubicBezTo>
                  <a:cubicBezTo>
                    <a:pt x="44" y="253"/>
                    <a:pt x="0" y="274"/>
                    <a:pt x="0" y="274"/>
                  </a:cubicBezTo>
                  <a:cubicBezTo>
                    <a:pt x="0" y="274"/>
                    <a:pt x="14" y="271"/>
                    <a:pt x="35" y="271"/>
                  </a:cubicBezTo>
                  <a:lnTo>
                    <a:pt x="126" y="271"/>
                  </a:lnTo>
                  <a:cubicBezTo>
                    <a:pt x="136" y="270"/>
                    <a:pt x="146" y="270"/>
                    <a:pt x="156" y="270"/>
                  </a:cubicBezTo>
                  <a:cubicBezTo>
                    <a:pt x="233" y="270"/>
                    <a:pt x="336" y="282"/>
                    <a:pt x="449" y="294"/>
                  </a:cubicBezTo>
                  <a:cubicBezTo>
                    <a:pt x="514" y="301"/>
                    <a:pt x="586" y="311"/>
                    <a:pt x="657" y="324"/>
                  </a:cubicBezTo>
                  <a:cubicBezTo>
                    <a:pt x="732" y="342"/>
                    <a:pt x="807" y="359"/>
                    <a:pt x="881" y="379"/>
                  </a:cubicBezTo>
                  <a:cubicBezTo>
                    <a:pt x="1035" y="417"/>
                    <a:pt x="1195" y="461"/>
                    <a:pt x="1347" y="519"/>
                  </a:cubicBezTo>
                  <a:lnTo>
                    <a:pt x="1405" y="539"/>
                  </a:lnTo>
                  <a:lnTo>
                    <a:pt x="1460" y="560"/>
                  </a:lnTo>
                  <a:cubicBezTo>
                    <a:pt x="1501" y="573"/>
                    <a:pt x="1534" y="590"/>
                    <a:pt x="1572" y="604"/>
                  </a:cubicBezTo>
                  <a:cubicBezTo>
                    <a:pt x="1647" y="634"/>
                    <a:pt x="1721" y="658"/>
                    <a:pt x="1790" y="685"/>
                  </a:cubicBezTo>
                  <a:cubicBezTo>
                    <a:pt x="1858" y="716"/>
                    <a:pt x="1925" y="740"/>
                    <a:pt x="1991" y="767"/>
                  </a:cubicBezTo>
                  <a:cubicBezTo>
                    <a:pt x="2055" y="791"/>
                    <a:pt x="2117" y="814"/>
                    <a:pt x="2170" y="845"/>
                  </a:cubicBezTo>
                  <a:cubicBezTo>
                    <a:pt x="2222" y="879"/>
                    <a:pt x="2272" y="903"/>
                    <a:pt x="2321" y="930"/>
                  </a:cubicBezTo>
                  <a:cubicBezTo>
                    <a:pt x="2344" y="940"/>
                    <a:pt x="2365" y="954"/>
                    <a:pt x="2385" y="968"/>
                  </a:cubicBezTo>
                  <a:cubicBezTo>
                    <a:pt x="2406" y="981"/>
                    <a:pt x="2423" y="991"/>
                    <a:pt x="2440" y="1005"/>
                  </a:cubicBezTo>
                  <a:cubicBezTo>
                    <a:pt x="2473" y="1029"/>
                    <a:pt x="2501" y="1049"/>
                    <a:pt x="2514" y="1062"/>
                  </a:cubicBezTo>
                  <a:cubicBezTo>
                    <a:pt x="2531" y="1076"/>
                    <a:pt x="2542" y="1087"/>
                    <a:pt x="2542" y="1087"/>
                  </a:cubicBezTo>
                  <a:cubicBezTo>
                    <a:pt x="2542" y="1087"/>
                    <a:pt x="2542" y="1073"/>
                    <a:pt x="2538" y="1049"/>
                  </a:cubicBezTo>
                  <a:cubicBezTo>
                    <a:pt x="2538" y="1029"/>
                    <a:pt x="2535" y="995"/>
                    <a:pt x="2528" y="951"/>
                  </a:cubicBezTo>
                  <a:cubicBezTo>
                    <a:pt x="2525" y="930"/>
                    <a:pt x="2517" y="907"/>
                    <a:pt x="2511" y="879"/>
                  </a:cubicBezTo>
                  <a:cubicBezTo>
                    <a:pt x="2504" y="855"/>
                    <a:pt x="2494" y="825"/>
                    <a:pt x="2484" y="797"/>
                  </a:cubicBezTo>
                  <a:cubicBezTo>
                    <a:pt x="2463" y="736"/>
                    <a:pt x="2429" y="671"/>
                    <a:pt x="2385" y="613"/>
                  </a:cubicBezTo>
                  <a:cubicBezTo>
                    <a:pt x="2338" y="552"/>
                    <a:pt x="2286" y="488"/>
                    <a:pt x="2225" y="426"/>
                  </a:cubicBezTo>
                  <a:cubicBezTo>
                    <a:pt x="2164" y="365"/>
                    <a:pt x="2093" y="307"/>
                    <a:pt x="2011" y="260"/>
                  </a:cubicBezTo>
                  <a:cubicBezTo>
                    <a:pt x="1933" y="209"/>
                    <a:pt x="1848" y="164"/>
                    <a:pt x="1759" y="131"/>
                  </a:cubicBezTo>
                  <a:cubicBezTo>
                    <a:pt x="1712" y="114"/>
                    <a:pt x="1667" y="97"/>
                    <a:pt x="1619" y="83"/>
                  </a:cubicBezTo>
                  <a:lnTo>
                    <a:pt x="1548" y="62"/>
                  </a:lnTo>
                  <a:lnTo>
                    <a:pt x="1481" y="46"/>
                  </a:lnTo>
                  <a:cubicBezTo>
                    <a:pt x="1331" y="17"/>
                    <a:pt x="1183"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962300" y="364606"/>
              <a:ext cx="76606" cy="85956"/>
            </a:xfrm>
            <a:custGeom>
              <a:avLst/>
              <a:gdLst/>
              <a:ahLst/>
              <a:cxnLst/>
              <a:rect l="l" t="t" r="r" b="b"/>
              <a:pathLst>
                <a:path w="1745" h="1958" extrusionOk="0">
                  <a:moveTo>
                    <a:pt x="0" y="1"/>
                  </a:moveTo>
                  <a:cubicBezTo>
                    <a:pt x="0" y="1"/>
                    <a:pt x="10" y="5"/>
                    <a:pt x="27" y="18"/>
                  </a:cubicBezTo>
                  <a:cubicBezTo>
                    <a:pt x="48" y="29"/>
                    <a:pt x="71" y="42"/>
                    <a:pt x="102" y="66"/>
                  </a:cubicBezTo>
                  <a:cubicBezTo>
                    <a:pt x="167" y="107"/>
                    <a:pt x="252" y="181"/>
                    <a:pt x="354" y="257"/>
                  </a:cubicBezTo>
                  <a:cubicBezTo>
                    <a:pt x="401" y="297"/>
                    <a:pt x="456" y="341"/>
                    <a:pt x="507" y="393"/>
                  </a:cubicBezTo>
                  <a:cubicBezTo>
                    <a:pt x="561" y="440"/>
                    <a:pt x="613" y="495"/>
                    <a:pt x="667" y="546"/>
                  </a:cubicBezTo>
                  <a:cubicBezTo>
                    <a:pt x="721" y="597"/>
                    <a:pt x="776" y="651"/>
                    <a:pt x="830" y="706"/>
                  </a:cubicBezTo>
                  <a:cubicBezTo>
                    <a:pt x="881" y="760"/>
                    <a:pt x="932" y="817"/>
                    <a:pt x="980" y="875"/>
                  </a:cubicBezTo>
                  <a:cubicBezTo>
                    <a:pt x="1034" y="933"/>
                    <a:pt x="1082" y="988"/>
                    <a:pt x="1126" y="1049"/>
                  </a:cubicBezTo>
                  <a:cubicBezTo>
                    <a:pt x="1170" y="1107"/>
                    <a:pt x="1214" y="1164"/>
                    <a:pt x="1255" y="1222"/>
                  </a:cubicBezTo>
                  <a:cubicBezTo>
                    <a:pt x="1330" y="1342"/>
                    <a:pt x="1415" y="1454"/>
                    <a:pt x="1463" y="1563"/>
                  </a:cubicBezTo>
                  <a:cubicBezTo>
                    <a:pt x="1476" y="1590"/>
                    <a:pt x="1490" y="1617"/>
                    <a:pt x="1500" y="1641"/>
                  </a:cubicBezTo>
                  <a:cubicBezTo>
                    <a:pt x="1514" y="1668"/>
                    <a:pt x="1528" y="1692"/>
                    <a:pt x="1538" y="1715"/>
                  </a:cubicBezTo>
                  <a:cubicBezTo>
                    <a:pt x="1548" y="1740"/>
                    <a:pt x="1561" y="1760"/>
                    <a:pt x="1572" y="1784"/>
                  </a:cubicBezTo>
                  <a:cubicBezTo>
                    <a:pt x="1582" y="1804"/>
                    <a:pt x="1589" y="1822"/>
                    <a:pt x="1592" y="1842"/>
                  </a:cubicBezTo>
                  <a:cubicBezTo>
                    <a:pt x="1609" y="1875"/>
                    <a:pt x="1619" y="1906"/>
                    <a:pt x="1626" y="1927"/>
                  </a:cubicBezTo>
                  <a:cubicBezTo>
                    <a:pt x="1633" y="1947"/>
                    <a:pt x="1636" y="1957"/>
                    <a:pt x="1636" y="1957"/>
                  </a:cubicBezTo>
                  <a:cubicBezTo>
                    <a:pt x="1636" y="1957"/>
                    <a:pt x="1643" y="1947"/>
                    <a:pt x="1650" y="1927"/>
                  </a:cubicBezTo>
                  <a:cubicBezTo>
                    <a:pt x="1660" y="1910"/>
                    <a:pt x="1674" y="1879"/>
                    <a:pt x="1687" y="1838"/>
                  </a:cubicBezTo>
                  <a:cubicBezTo>
                    <a:pt x="1698" y="1801"/>
                    <a:pt x="1715" y="1753"/>
                    <a:pt x="1728" y="1695"/>
                  </a:cubicBezTo>
                  <a:cubicBezTo>
                    <a:pt x="1732" y="1668"/>
                    <a:pt x="1738" y="1634"/>
                    <a:pt x="1742" y="1604"/>
                  </a:cubicBezTo>
                  <a:cubicBezTo>
                    <a:pt x="1745" y="1569"/>
                    <a:pt x="1745" y="1536"/>
                    <a:pt x="1742" y="1502"/>
                  </a:cubicBezTo>
                  <a:cubicBezTo>
                    <a:pt x="1735" y="1359"/>
                    <a:pt x="1718" y="1185"/>
                    <a:pt x="1646" y="1018"/>
                  </a:cubicBezTo>
                  <a:cubicBezTo>
                    <a:pt x="1613" y="933"/>
                    <a:pt x="1569" y="852"/>
                    <a:pt x="1517" y="773"/>
                  </a:cubicBezTo>
                  <a:cubicBezTo>
                    <a:pt x="1463" y="692"/>
                    <a:pt x="1401" y="617"/>
                    <a:pt x="1337" y="546"/>
                  </a:cubicBezTo>
                  <a:cubicBezTo>
                    <a:pt x="1269" y="481"/>
                    <a:pt x="1194" y="420"/>
                    <a:pt x="1120" y="365"/>
                  </a:cubicBezTo>
                  <a:cubicBezTo>
                    <a:pt x="1045" y="311"/>
                    <a:pt x="966" y="260"/>
                    <a:pt x="888" y="222"/>
                  </a:cubicBezTo>
                  <a:cubicBezTo>
                    <a:pt x="809" y="185"/>
                    <a:pt x="732" y="154"/>
                    <a:pt x="657" y="131"/>
                  </a:cubicBezTo>
                  <a:cubicBezTo>
                    <a:pt x="582" y="107"/>
                    <a:pt x="511" y="87"/>
                    <a:pt x="442" y="70"/>
                  </a:cubicBezTo>
                  <a:cubicBezTo>
                    <a:pt x="313" y="35"/>
                    <a:pt x="197" y="29"/>
                    <a:pt x="123" y="18"/>
                  </a:cubicBezTo>
                  <a:cubicBezTo>
                    <a:pt x="44" y="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1045316" y="380630"/>
              <a:ext cx="51583" cy="74103"/>
            </a:xfrm>
            <a:custGeom>
              <a:avLst/>
              <a:gdLst/>
              <a:ahLst/>
              <a:cxnLst/>
              <a:rect l="l" t="t" r="r" b="b"/>
              <a:pathLst>
                <a:path w="1175" h="1688" extrusionOk="0">
                  <a:moveTo>
                    <a:pt x="0" y="0"/>
                  </a:moveTo>
                  <a:cubicBezTo>
                    <a:pt x="0" y="0"/>
                    <a:pt x="25" y="24"/>
                    <a:pt x="65" y="69"/>
                  </a:cubicBezTo>
                  <a:cubicBezTo>
                    <a:pt x="75" y="78"/>
                    <a:pt x="86" y="89"/>
                    <a:pt x="99" y="102"/>
                  </a:cubicBezTo>
                  <a:cubicBezTo>
                    <a:pt x="110" y="119"/>
                    <a:pt x="123" y="133"/>
                    <a:pt x="133" y="150"/>
                  </a:cubicBezTo>
                  <a:cubicBezTo>
                    <a:pt x="147" y="163"/>
                    <a:pt x="160" y="181"/>
                    <a:pt x="174" y="198"/>
                  </a:cubicBezTo>
                  <a:cubicBezTo>
                    <a:pt x="188" y="218"/>
                    <a:pt x="201" y="235"/>
                    <a:pt x="218" y="256"/>
                  </a:cubicBezTo>
                  <a:cubicBezTo>
                    <a:pt x="232" y="273"/>
                    <a:pt x="249" y="293"/>
                    <a:pt x="262" y="317"/>
                  </a:cubicBezTo>
                  <a:cubicBezTo>
                    <a:pt x="276" y="337"/>
                    <a:pt x="290" y="361"/>
                    <a:pt x="303" y="385"/>
                  </a:cubicBezTo>
                  <a:cubicBezTo>
                    <a:pt x="334" y="429"/>
                    <a:pt x="354" y="487"/>
                    <a:pt x="385" y="531"/>
                  </a:cubicBezTo>
                  <a:cubicBezTo>
                    <a:pt x="416" y="582"/>
                    <a:pt x="446" y="630"/>
                    <a:pt x="474" y="681"/>
                  </a:cubicBezTo>
                  <a:cubicBezTo>
                    <a:pt x="504" y="728"/>
                    <a:pt x="531" y="783"/>
                    <a:pt x="562" y="830"/>
                  </a:cubicBezTo>
                  <a:cubicBezTo>
                    <a:pt x="623" y="929"/>
                    <a:pt x="678" y="1031"/>
                    <a:pt x="735" y="1126"/>
                  </a:cubicBezTo>
                  <a:cubicBezTo>
                    <a:pt x="783" y="1225"/>
                    <a:pt x="861" y="1310"/>
                    <a:pt x="898" y="1395"/>
                  </a:cubicBezTo>
                  <a:cubicBezTo>
                    <a:pt x="909" y="1416"/>
                    <a:pt x="923" y="1436"/>
                    <a:pt x="936" y="1452"/>
                  </a:cubicBezTo>
                  <a:cubicBezTo>
                    <a:pt x="946" y="1473"/>
                    <a:pt x="956" y="1490"/>
                    <a:pt x="970" y="1510"/>
                  </a:cubicBezTo>
                  <a:cubicBezTo>
                    <a:pt x="980" y="1528"/>
                    <a:pt x="994" y="1545"/>
                    <a:pt x="1004" y="1559"/>
                  </a:cubicBezTo>
                  <a:cubicBezTo>
                    <a:pt x="1014" y="1575"/>
                    <a:pt x="1021" y="1589"/>
                    <a:pt x="1028" y="1603"/>
                  </a:cubicBezTo>
                  <a:cubicBezTo>
                    <a:pt x="1061" y="1657"/>
                    <a:pt x="1079" y="1688"/>
                    <a:pt x="1079" y="1688"/>
                  </a:cubicBezTo>
                  <a:cubicBezTo>
                    <a:pt x="1079" y="1688"/>
                    <a:pt x="1092" y="1653"/>
                    <a:pt x="1119" y="1595"/>
                  </a:cubicBezTo>
                  <a:cubicBezTo>
                    <a:pt x="1123" y="1579"/>
                    <a:pt x="1130" y="1562"/>
                    <a:pt x="1133" y="1545"/>
                  </a:cubicBezTo>
                  <a:cubicBezTo>
                    <a:pt x="1140" y="1524"/>
                    <a:pt x="1143" y="1504"/>
                    <a:pt x="1150" y="1483"/>
                  </a:cubicBezTo>
                  <a:cubicBezTo>
                    <a:pt x="1157" y="1460"/>
                    <a:pt x="1164" y="1436"/>
                    <a:pt x="1168" y="1412"/>
                  </a:cubicBezTo>
                  <a:cubicBezTo>
                    <a:pt x="1171" y="1388"/>
                    <a:pt x="1174" y="1361"/>
                    <a:pt x="1174" y="1334"/>
                  </a:cubicBezTo>
                  <a:lnTo>
                    <a:pt x="1174" y="1248"/>
                  </a:lnTo>
                  <a:lnTo>
                    <a:pt x="1174" y="1157"/>
                  </a:lnTo>
                  <a:cubicBezTo>
                    <a:pt x="1174" y="1126"/>
                    <a:pt x="1171" y="1092"/>
                    <a:pt x="1164" y="1061"/>
                  </a:cubicBezTo>
                  <a:cubicBezTo>
                    <a:pt x="1160" y="1028"/>
                    <a:pt x="1154" y="994"/>
                    <a:pt x="1143" y="963"/>
                  </a:cubicBezTo>
                  <a:cubicBezTo>
                    <a:pt x="1110" y="827"/>
                    <a:pt x="1038" y="697"/>
                    <a:pt x="963" y="575"/>
                  </a:cubicBezTo>
                  <a:cubicBezTo>
                    <a:pt x="919" y="518"/>
                    <a:pt x="875" y="456"/>
                    <a:pt x="824" y="408"/>
                  </a:cubicBezTo>
                  <a:cubicBezTo>
                    <a:pt x="772" y="354"/>
                    <a:pt x="719" y="310"/>
                    <a:pt x="664" y="269"/>
                  </a:cubicBezTo>
                  <a:cubicBezTo>
                    <a:pt x="640" y="245"/>
                    <a:pt x="609" y="232"/>
                    <a:pt x="579" y="215"/>
                  </a:cubicBezTo>
                  <a:cubicBezTo>
                    <a:pt x="551" y="198"/>
                    <a:pt x="524" y="181"/>
                    <a:pt x="494" y="171"/>
                  </a:cubicBezTo>
                  <a:cubicBezTo>
                    <a:pt x="466" y="157"/>
                    <a:pt x="439" y="143"/>
                    <a:pt x="412" y="130"/>
                  </a:cubicBezTo>
                  <a:cubicBezTo>
                    <a:pt x="385" y="119"/>
                    <a:pt x="361" y="109"/>
                    <a:pt x="334" y="99"/>
                  </a:cubicBezTo>
                  <a:cubicBezTo>
                    <a:pt x="310" y="85"/>
                    <a:pt x="286" y="78"/>
                    <a:pt x="265" y="69"/>
                  </a:cubicBezTo>
                  <a:cubicBezTo>
                    <a:pt x="242" y="61"/>
                    <a:pt x="218" y="55"/>
                    <a:pt x="198" y="52"/>
                  </a:cubicBezTo>
                  <a:cubicBezTo>
                    <a:pt x="177" y="44"/>
                    <a:pt x="157" y="38"/>
                    <a:pt x="140" y="34"/>
                  </a:cubicBezTo>
                  <a:cubicBezTo>
                    <a:pt x="123" y="28"/>
                    <a:pt x="106" y="24"/>
                    <a:pt x="92" y="20"/>
                  </a:cubicBezTo>
                  <a:cubicBezTo>
                    <a:pt x="31" y="1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520832" y="776789"/>
              <a:ext cx="49036" cy="57860"/>
            </a:xfrm>
            <a:custGeom>
              <a:avLst/>
              <a:gdLst/>
              <a:ahLst/>
              <a:cxnLst/>
              <a:rect l="l" t="t" r="r" b="b"/>
              <a:pathLst>
                <a:path w="1117" h="1318" extrusionOk="0">
                  <a:moveTo>
                    <a:pt x="32" y="1"/>
                  </a:moveTo>
                  <a:cubicBezTo>
                    <a:pt x="32" y="1"/>
                    <a:pt x="28" y="32"/>
                    <a:pt x="18" y="86"/>
                  </a:cubicBezTo>
                  <a:cubicBezTo>
                    <a:pt x="15" y="113"/>
                    <a:pt x="11" y="148"/>
                    <a:pt x="4" y="184"/>
                  </a:cubicBezTo>
                  <a:cubicBezTo>
                    <a:pt x="4" y="201"/>
                    <a:pt x="1" y="225"/>
                    <a:pt x="1" y="246"/>
                  </a:cubicBezTo>
                  <a:cubicBezTo>
                    <a:pt x="1" y="266"/>
                    <a:pt x="1" y="290"/>
                    <a:pt x="4" y="311"/>
                  </a:cubicBezTo>
                  <a:cubicBezTo>
                    <a:pt x="7" y="358"/>
                    <a:pt x="15" y="409"/>
                    <a:pt x="18" y="460"/>
                  </a:cubicBezTo>
                  <a:cubicBezTo>
                    <a:pt x="21" y="487"/>
                    <a:pt x="24" y="515"/>
                    <a:pt x="32" y="545"/>
                  </a:cubicBezTo>
                  <a:cubicBezTo>
                    <a:pt x="35" y="572"/>
                    <a:pt x="42" y="600"/>
                    <a:pt x="52" y="627"/>
                  </a:cubicBezTo>
                  <a:cubicBezTo>
                    <a:pt x="86" y="739"/>
                    <a:pt x="147" y="848"/>
                    <a:pt x="215" y="950"/>
                  </a:cubicBezTo>
                  <a:cubicBezTo>
                    <a:pt x="297" y="1042"/>
                    <a:pt x="382" y="1134"/>
                    <a:pt x="484" y="1192"/>
                  </a:cubicBezTo>
                  <a:cubicBezTo>
                    <a:pt x="531" y="1222"/>
                    <a:pt x="583" y="1246"/>
                    <a:pt x="637" y="1260"/>
                  </a:cubicBezTo>
                  <a:cubicBezTo>
                    <a:pt x="691" y="1277"/>
                    <a:pt x="739" y="1291"/>
                    <a:pt x="783" y="1304"/>
                  </a:cubicBezTo>
                  <a:cubicBezTo>
                    <a:pt x="828" y="1317"/>
                    <a:pt x="875" y="1317"/>
                    <a:pt x="916" y="1317"/>
                  </a:cubicBezTo>
                  <a:cubicBezTo>
                    <a:pt x="957" y="1314"/>
                    <a:pt x="994" y="1314"/>
                    <a:pt x="1021" y="1314"/>
                  </a:cubicBezTo>
                  <a:cubicBezTo>
                    <a:pt x="1082" y="1304"/>
                    <a:pt x="1117" y="1300"/>
                    <a:pt x="1117" y="1300"/>
                  </a:cubicBezTo>
                  <a:cubicBezTo>
                    <a:pt x="1117" y="1300"/>
                    <a:pt x="1100" y="1270"/>
                    <a:pt x="1079" y="1212"/>
                  </a:cubicBezTo>
                  <a:cubicBezTo>
                    <a:pt x="1062" y="1192"/>
                    <a:pt x="1048" y="1157"/>
                    <a:pt x="1035" y="1123"/>
                  </a:cubicBezTo>
                  <a:cubicBezTo>
                    <a:pt x="1028" y="1107"/>
                    <a:pt x="1018" y="1086"/>
                    <a:pt x="1011" y="1069"/>
                  </a:cubicBezTo>
                  <a:cubicBezTo>
                    <a:pt x="1001" y="1052"/>
                    <a:pt x="994" y="1032"/>
                    <a:pt x="980" y="1018"/>
                  </a:cubicBezTo>
                  <a:cubicBezTo>
                    <a:pt x="957" y="984"/>
                    <a:pt x="936" y="944"/>
                    <a:pt x="916" y="903"/>
                  </a:cubicBezTo>
                  <a:lnTo>
                    <a:pt x="885" y="842"/>
                  </a:lnTo>
                  <a:cubicBezTo>
                    <a:pt x="875" y="821"/>
                    <a:pt x="861" y="804"/>
                    <a:pt x="848" y="784"/>
                  </a:cubicBezTo>
                  <a:cubicBezTo>
                    <a:pt x="797" y="708"/>
                    <a:pt x="732" y="641"/>
                    <a:pt x="671" y="569"/>
                  </a:cubicBezTo>
                  <a:cubicBezTo>
                    <a:pt x="603" y="504"/>
                    <a:pt x="535" y="437"/>
                    <a:pt x="460" y="375"/>
                  </a:cubicBezTo>
                  <a:cubicBezTo>
                    <a:pt x="392" y="311"/>
                    <a:pt x="304" y="259"/>
                    <a:pt x="249" y="201"/>
                  </a:cubicBezTo>
                  <a:cubicBezTo>
                    <a:pt x="191" y="144"/>
                    <a:pt x="123" y="99"/>
                    <a:pt x="89" y="62"/>
                  </a:cubicBezTo>
                  <a:cubicBezTo>
                    <a:pt x="48" y="25"/>
                    <a:pt x="32" y="1"/>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518154" y="830743"/>
              <a:ext cx="30774" cy="42846"/>
            </a:xfrm>
            <a:custGeom>
              <a:avLst/>
              <a:gdLst/>
              <a:ahLst/>
              <a:cxnLst/>
              <a:rect l="l" t="t" r="r" b="b"/>
              <a:pathLst>
                <a:path w="701" h="976" extrusionOk="0">
                  <a:moveTo>
                    <a:pt x="18" y="0"/>
                  </a:moveTo>
                  <a:cubicBezTo>
                    <a:pt x="18" y="0"/>
                    <a:pt x="18" y="21"/>
                    <a:pt x="11" y="54"/>
                  </a:cubicBezTo>
                  <a:cubicBezTo>
                    <a:pt x="11" y="75"/>
                    <a:pt x="7" y="95"/>
                    <a:pt x="7" y="123"/>
                  </a:cubicBezTo>
                  <a:cubicBezTo>
                    <a:pt x="4" y="150"/>
                    <a:pt x="0" y="177"/>
                    <a:pt x="4" y="208"/>
                  </a:cubicBezTo>
                  <a:cubicBezTo>
                    <a:pt x="7" y="238"/>
                    <a:pt x="7" y="275"/>
                    <a:pt x="11" y="313"/>
                  </a:cubicBezTo>
                  <a:cubicBezTo>
                    <a:pt x="14" y="347"/>
                    <a:pt x="21" y="384"/>
                    <a:pt x="31" y="425"/>
                  </a:cubicBezTo>
                  <a:cubicBezTo>
                    <a:pt x="52" y="500"/>
                    <a:pt x="85" y="578"/>
                    <a:pt x="126" y="653"/>
                  </a:cubicBezTo>
                  <a:cubicBezTo>
                    <a:pt x="174" y="721"/>
                    <a:pt x="225" y="786"/>
                    <a:pt x="286" y="833"/>
                  </a:cubicBezTo>
                  <a:cubicBezTo>
                    <a:pt x="317" y="861"/>
                    <a:pt x="351" y="878"/>
                    <a:pt x="385" y="894"/>
                  </a:cubicBezTo>
                  <a:cubicBezTo>
                    <a:pt x="419" y="911"/>
                    <a:pt x="453" y="925"/>
                    <a:pt x="481" y="935"/>
                  </a:cubicBezTo>
                  <a:cubicBezTo>
                    <a:pt x="511" y="949"/>
                    <a:pt x="542" y="956"/>
                    <a:pt x="569" y="960"/>
                  </a:cubicBezTo>
                  <a:cubicBezTo>
                    <a:pt x="596" y="966"/>
                    <a:pt x="619" y="966"/>
                    <a:pt x="640" y="973"/>
                  </a:cubicBezTo>
                  <a:cubicBezTo>
                    <a:pt x="677" y="973"/>
                    <a:pt x="701" y="976"/>
                    <a:pt x="701" y="976"/>
                  </a:cubicBezTo>
                  <a:cubicBezTo>
                    <a:pt x="701" y="976"/>
                    <a:pt x="694" y="952"/>
                    <a:pt x="681" y="915"/>
                  </a:cubicBezTo>
                  <a:cubicBezTo>
                    <a:pt x="674" y="902"/>
                    <a:pt x="667" y="878"/>
                    <a:pt x="657" y="853"/>
                  </a:cubicBezTo>
                  <a:cubicBezTo>
                    <a:pt x="650" y="827"/>
                    <a:pt x="640" y="800"/>
                    <a:pt x="630" y="776"/>
                  </a:cubicBezTo>
                  <a:cubicBezTo>
                    <a:pt x="603" y="724"/>
                    <a:pt x="583" y="657"/>
                    <a:pt x="548" y="602"/>
                  </a:cubicBezTo>
                  <a:cubicBezTo>
                    <a:pt x="517" y="544"/>
                    <a:pt x="473" y="490"/>
                    <a:pt x="432" y="435"/>
                  </a:cubicBezTo>
                  <a:cubicBezTo>
                    <a:pt x="385" y="384"/>
                    <a:pt x="341" y="333"/>
                    <a:pt x="293" y="282"/>
                  </a:cubicBezTo>
                  <a:cubicBezTo>
                    <a:pt x="272" y="258"/>
                    <a:pt x="245" y="235"/>
                    <a:pt x="222" y="214"/>
                  </a:cubicBezTo>
                  <a:cubicBezTo>
                    <a:pt x="211" y="200"/>
                    <a:pt x="198" y="191"/>
                    <a:pt x="187" y="180"/>
                  </a:cubicBezTo>
                  <a:cubicBezTo>
                    <a:pt x="174" y="170"/>
                    <a:pt x="164" y="156"/>
                    <a:pt x="157" y="146"/>
                  </a:cubicBezTo>
                  <a:cubicBezTo>
                    <a:pt x="116" y="106"/>
                    <a:pt x="76" y="68"/>
                    <a:pt x="55" y="41"/>
                  </a:cubicBezTo>
                  <a:cubicBezTo>
                    <a:pt x="27" y="17"/>
                    <a:pt x="18"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520393" y="883116"/>
              <a:ext cx="20194" cy="28447"/>
            </a:xfrm>
            <a:custGeom>
              <a:avLst/>
              <a:gdLst/>
              <a:ahLst/>
              <a:cxnLst/>
              <a:rect l="l" t="t" r="r" b="b"/>
              <a:pathLst>
                <a:path w="460" h="648" extrusionOk="0">
                  <a:moveTo>
                    <a:pt x="38" y="1"/>
                  </a:moveTo>
                  <a:cubicBezTo>
                    <a:pt x="38" y="1"/>
                    <a:pt x="34" y="15"/>
                    <a:pt x="28" y="42"/>
                  </a:cubicBezTo>
                  <a:cubicBezTo>
                    <a:pt x="25" y="52"/>
                    <a:pt x="21" y="69"/>
                    <a:pt x="17" y="86"/>
                  </a:cubicBezTo>
                  <a:cubicBezTo>
                    <a:pt x="11" y="106"/>
                    <a:pt x="7" y="127"/>
                    <a:pt x="7" y="147"/>
                  </a:cubicBezTo>
                  <a:cubicBezTo>
                    <a:pt x="11" y="188"/>
                    <a:pt x="1" y="243"/>
                    <a:pt x="11" y="293"/>
                  </a:cubicBezTo>
                  <a:cubicBezTo>
                    <a:pt x="14" y="321"/>
                    <a:pt x="17" y="348"/>
                    <a:pt x="28" y="372"/>
                  </a:cubicBezTo>
                  <a:cubicBezTo>
                    <a:pt x="38" y="395"/>
                    <a:pt x="48" y="420"/>
                    <a:pt x="62" y="443"/>
                  </a:cubicBezTo>
                  <a:cubicBezTo>
                    <a:pt x="92" y="487"/>
                    <a:pt x="123" y="535"/>
                    <a:pt x="167" y="563"/>
                  </a:cubicBezTo>
                  <a:cubicBezTo>
                    <a:pt x="208" y="593"/>
                    <a:pt x="259" y="610"/>
                    <a:pt x="300" y="627"/>
                  </a:cubicBezTo>
                  <a:cubicBezTo>
                    <a:pt x="337" y="644"/>
                    <a:pt x="385" y="640"/>
                    <a:pt x="412" y="648"/>
                  </a:cubicBezTo>
                  <a:lnTo>
                    <a:pt x="456" y="648"/>
                  </a:lnTo>
                  <a:cubicBezTo>
                    <a:pt x="456" y="648"/>
                    <a:pt x="456" y="630"/>
                    <a:pt x="460" y="599"/>
                  </a:cubicBezTo>
                  <a:cubicBezTo>
                    <a:pt x="453" y="576"/>
                    <a:pt x="460" y="528"/>
                    <a:pt x="450" y="491"/>
                  </a:cubicBezTo>
                  <a:cubicBezTo>
                    <a:pt x="439" y="456"/>
                    <a:pt x="439" y="406"/>
                    <a:pt x="425" y="365"/>
                  </a:cubicBezTo>
                  <a:cubicBezTo>
                    <a:pt x="412" y="321"/>
                    <a:pt x="385" y="287"/>
                    <a:pt x="364" y="249"/>
                  </a:cubicBezTo>
                  <a:cubicBezTo>
                    <a:pt x="351" y="232"/>
                    <a:pt x="334" y="216"/>
                    <a:pt x="320" y="198"/>
                  </a:cubicBezTo>
                  <a:cubicBezTo>
                    <a:pt x="307" y="181"/>
                    <a:pt x="287" y="167"/>
                    <a:pt x="270" y="154"/>
                  </a:cubicBezTo>
                  <a:cubicBezTo>
                    <a:pt x="235" y="123"/>
                    <a:pt x="188" y="103"/>
                    <a:pt x="160" y="79"/>
                  </a:cubicBezTo>
                  <a:cubicBezTo>
                    <a:pt x="130" y="52"/>
                    <a:pt x="89" y="38"/>
                    <a:pt x="72" y="21"/>
                  </a:cubicBezTo>
                  <a:cubicBezTo>
                    <a:pt x="48" y="7"/>
                    <a:pt x="38" y="1"/>
                    <a:pt x="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1405479" y="355387"/>
              <a:ext cx="65060" cy="133676"/>
            </a:xfrm>
            <a:custGeom>
              <a:avLst/>
              <a:gdLst/>
              <a:ahLst/>
              <a:cxnLst/>
              <a:rect l="l" t="t" r="r" b="b"/>
              <a:pathLst>
                <a:path w="1482" h="3045" extrusionOk="0">
                  <a:moveTo>
                    <a:pt x="1456" y="3003"/>
                  </a:moveTo>
                  <a:cubicBezTo>
                    <a:pt x="1455" y="3003"/>
                    <a:pt x="1455" y="3003"/>
                    <a:pt x="1455" y="3003"/>
                  </a:cubicBezTo>
                  <a:lnTo>
                    <a:pt x="1455" y="3003"/>
                  </a:lnTo>
                  <a:cubicBezTo>
                    <a:pt x="1455" y="3003"/>
                    <a:pt x="1455" y="3003"/>
                    <a:pt x="1456" y="3003"/>
                  </a:cubicBezTo>
                  <a:close/>
                  <a:moveTo>
                    <a:pt x="1455" y="3003"/>
                  </a:moveTo>
                  <a:cubicBezTo>
                    <a:pt x="1454" y="3004"/>
                    <a:pt x="1454" y="3004"/>
                    <a:pt x="1454" y="3004"/>
                  </a:cubicBezTo>
                  <a:lnTo>
                    <a:pt x="1454" y="3004"/>
                  </a:lnTo>
                  <a:lnTo>
                    <a:pt x="1454" y="3004"/>
                  </a:lnTo>
                  <a:cubicBezTo>
                    <a:pt x="1455" y="3004"/>
                    <a:pt x="1455" y="3004"/>
                    <a:pt x="1455" y="3003"/>
                  </a:cubicBezTo>
                  <a:close/>
                  <a:moveTo>
                    <a:pt x="1454" y="3004"/>
                  </a:moveTo>
                  <a:cubicBezTo>
                    <a:pt x="1454" y="3005"/>
                    <a:pt x="1454" y="3006"/>
                    <a:pt x="1454" y="3007"/>
                  </a:cubicBezTo>
                  <a:lnTo>
                    <a:pt x="1457" y="3007"/>
                  </a:lnTo>
                  <a:lnTo>
                    <a:pt x="1454" y="3004"/>
                  </a:lnTo>
                  <a:close/>
                  <a:moveTo>
                    <a:pt x="1464" y="2999"/>
                  </a:moveTo>
                  <a:cubicBezTo>
                    <a:pt x="1463" y="2999"/>
                    <a:pt x="1462" y="3000"/>
                    <a:pt x="1461" y="3001"/>
                  </a:cubicBezTo>
                  <a:cubicBezTo>
                    <a:pt x="1459" y="3001"/>
                    <a:pt x="1457" y="3002"/>
                    <a:pt x="1456" y="3003"/>
                  </a:cubicBezTo>
                  <a:lnTo>
                    <a:pt x="1456" y="3003"/>
                  </a:lnTo>
                  <a:cubicBezTo>
                    <a:pt x="1456" y="3003"/>
                    <a:pt x="1456" y="3003"/>
                    <a:pt x="1457" y="3003"/>
                  </a:cubicBezTo>
                  <a:cubicBezTo>
                    <a:pt x="1457" y="3003"/>
                    <a:pt x="1459" y="3003"/>
                    <a:pt x="1461" y="3004"/>
                  </a:cubicBezTo>
                  <a:cubicBezTo>
                    <a:pt x="1464" y="3007"/>
                    <a:pt x="1467" y="3007"/>
                    <a:pt x="1471" y="3015"/>
                  </a:cubicBezTo>
                  <a:cubicBezTo>
                    <a:pt x="1471" y="3015"/>
                    <a:pt x="1472" y="3015"/>
                    <a:pt x="1472" y="3016"/>
                  </a:cubicBezTo>
                  <a:lnTo>
                    <a:pt x="1472" y="3016"/>
                  </a:lnTo>
                  <a:cubicBezTo>
                    <a:pt x="1473" y="3016"/>
                    <a:pt x="1474" y="3015"/>
                    <a:pt x="1475" y="3015"/>
                  </a:cubicBezTo>
                  <a:cubicBezTo>
                    <a:pt x="1481" y="3011"/>
                    <a:pt x="1478" y="3004"/>
                    <a:pt x="1471" y="3004"/>
                  </a:cubicBezTo>
                  <a:cubicBezTo>
                    <a:pt x="1468" y="3002"/>
                    <a:pt x="1466" y="2999"/>
                    <a:pt x="1464" y="2999"/>
                  </a:cubicBezTo>
                  <a:close/>
                  <a:moveTo>
                    <a:pt x="1192" y="0"/>
                  </a:moveTo>
                  <a:cubicBezTo>
                    <a:pt x="1192" y="0"/>
                    <a:pt x="1178" y="0"/>
                    <a:pt x="1148" y="4"/>
                  </a:cubicBezTo>
                  <a:cubicBezTo>
                    <a:pt x="1131" y="7"/>
                    <a:pt x="1110" y="7"/>
                    <a:pt x="1090" y="7"/>
                  </a:cubicBezTo>
                  <a:cubicBezTo>
                    <a:pt x="1066" y="11"/>
                    <a:pt x="1039" y="17"/>
                    <a:pt x="1008" y="21"/>
                  </a:cubicBezTo>
                  <a:cubicBezTo>
                    <a:pt x="981" y="27"/>
                    <a:pt x="950" y="38"/>
                    <a:pt x="916" y="48"/>
                  </a:cubicBezTo>
                  <a:cubicBezTo>
                    <a:pt x="879" y="58"/>
                    <a:pt x="842" y="72"/>
                    <a:pt x="801" y="85"/>
                  </a:cubicBezTo>
                  <a:cubicBezTo>
                    <a:pt x="760" y="99"/>
                    <a:pt x="719" y="123"/>
                    <a:pt x="679" y="143"/>
                  </a:cubicBezTo>
                  <a:cubicBezTo>
                    <a:pt x="658" y="157"/>
                    <a:pt x="638" y="170"/>
                    <a:pt x="617" y="184"/>
                  </a:cubicBezTo>
                  <a:cubicBezTo>
                    <a:pt x="597" y="201"/>
                    <a:pt x="577" y="215"/>
                    <a:pt x="556" y="231"/>
                  </a:cubicBezTo>
                  <a:cubicBezTo>
                    <a:pt x="475" y="303"/>
                    <a:pt x="393" y="382"/>
                    <a:pt x="311" y="480"/>
                  </a:cubicBezTo>
                  <a:cubicBezTo>
                    <a:pt x="233" y="575"/>
                    <a:pt x="158" y="688"/>
                    <a:pt x="110" y="817"/>
                  </a:cubicBezTo>
                  <a:cubicBezTo>
                    <a:pt x="59" y="942"/>
                    <a:pt x="25" y="1085"/>
                    <a:pt x="12" y="1231"/>
                  </a:cubicBezTo>
                  <a:cubicBezTo>
                    <a:pt x="1" y="1374"/>
                    <a:pt x="8" y="1525"/>
                    <a:pt x="29" y="1667"/>
                  </a:cubicBezTo>
                  <a:cubicBezTo>
                    <a:pt x="56" y="1810"/>
                    <a:pt x="97" y="1946"/>
                    <a:pt x="154" y="2076"/>
                  </a:cubicBezTo>
                  <a:cubicBezTo>
                    <a:pt x="212" y="2201"/>
                    <a:pt x="280" y="2321"/>
                    <a:pt x="359" y="2423"/>
                  </a:cubicBezTo>
                  <a:cubicBezTo>
                    <a:pt x="379" y="2450"/>
                    <a:pt x="399" y="2476"/>
                    <a:pt x="420" y="2501"/>
                  </a:cubicBezTo>
                  <a:cubicBezTo>
                    <a:pt x="440" y="2525"/>
                    <a:pt x="461" y="2548"/>
                    <a:pt x="481" y="2569"/>
                  </a:cubicBezTo>
                  <a:cubicBezTo>
                    <a:pt x="505" y="2592"/>
                    <a:pt x="528" y="2613"/>
                    <a:pt x="549" y="2633"/>
                  </a:cubicBezTo>
                  <a:cubicBezTo>
                    <a:pt x="572" y="2654"/>
                    <a:pt x="597" y="2674"/>
                    <a:pt x="617" y="2691"/>
                  </a:cubicBezTo>
                  <a:cubicBezTo>
                    <a:pt x="665" y="2729"/>
                    <a:pt x="709" y="2762"/>
                    <a:pt x="753" y="2797"/>
                  </a:cubicBezTo>
                  <a:cubicBezTo>
                    <a:pt x="797" y="2828"/>
                    <a:pt x="842" y="2858"/>
                    <a:pt x="883" y="2885"/>
                  </a:cubicBezTo>
                  <a:cubicBezTo>
                    <a:pt x="903" y="2899"/>
                    <a:pt x="927" y="2912"/>
                    <a:pt x="947" y="2922"/>
                  </a:cubicBezTo>
                  <a:cubicBezTo>
                    <a:pt x="971" y="2936"/>
                    <a:pt x="991" y="2946"/>
                    <a:pt x="1012" y="2953"/>
                  </a:cubicBezTo>
                  <a:cubicBezTo>
                    <a:pt x="1056" y="2974"/>
                    <a:pt x="1100" y="2987"/>
                    <a:pt x="1137" y="2997"/>
                  </a:cubicBezTo>
                  <a:cubicBezTo>
                    <a:pt x="1219" y="3021"/>
                    <a:pt x="1287" y="3032"/>
                    <a:pt x="1345" y="3041"/>
                  </a:cubicBezTo>
                  <a:lnTo>
                    <a:pt x="1417" y="3041"/>
                  </a:lnTo>
                  <a:cubicBezTo>
                    <a:pt x="1426" y="3045"/>
                    <a:pt x="1440" y="3045"/>
                    <a:pt x="1450" y="3045"/>
                  </a:cubicBezTo>
                  <a:cubicBezTo>
                    <a:pt x="1457" y="3041"/>
                    <a:pt x="1467" y="3038"/>
                    <a:pt x="1475" y="3032"/>
                  </a:cubicBezTo>
                  <a:cubicBezTo>
                    <a:pt x="1480" y="3025"/>
                    <a:pt x="1476" y="3019"/>
                    <a:pt x="1472" y="3016"/>
                  </a:cubicBezTo>
                  <a:lnTo>
                    <a:pt x="1472" y="3016"/>
                  </a:lnTo>
                  <a:cubicBezTo>
                    <a:pt x="1471" y="3017"/>
                    <a:pt x="1469" y="3017"/>
                    <a:pt x="1467" y="3017"/>
                  </a:cubicBezTo>
                  <a:cubicBezTo>
                    <a:pt x="1463" y="3017"/>
                    <a:pt x="1459" y="3016"/>
                    <a:pt x="1454" y="3015"/>
                  </a:cubicBezTo>
                  <a:cubicBezTo>
                    <a:pt x="1447" y="3011"/>
                    <a:pt x="1440" y="3007"/>
                    <a:pt x="1430" y="3001"/>
                  </a:cubicBezTo>
                  <a:cubicBezTo>
                    <a:pt x="1423" y="2997"/>
                    <a:pt x="1413" y="2991"/>
                    <a:pt x="1399" y="2983"/>
                  </a:cubicBezTo>
                  <a:cubicBezTo>
                    <a:pt x="1389" y="2977"/>
                    <a:pt x="1379" y="2970"/>
                    <a:pt x="1368" y="2963"/>
                  </a:cubicBezTo>
                  <a:cubicBezTo>
                    <a:pt x="1324" y="2939"/>
                    <a:pt x="1277" y="2899"/>
                    <a:pt x="1233" y="2844"/>
                  </a:cubicBezTo>
                  <a:cubicBezTo>
                    <a:pt x="1209" y="2817"/>
                    <a:pt x="1185" y="2790"/>
                    <a:pt x="1164" y="2756"/>
                  </a:cubicBezTo>
                  <a:cubicBezTo>
                    <a:pt x="1151" y="2742"/>
                    <a:pt x="1141" y="2725"/>
                    <a:pt x="1131" y="2708"/>
                  </a:cubicBezTo>
                  <a:cubicBezTo>
                    <a:pt x="1117" y="2691"/>
                    <a:pt x="1107" y="2674"/>
                    <a:pt x="1093" y="2657"/>
                  </a:cubicBezTo>
                  <a:cubicBezTo>
                    <a:pt x="1073" y="2623"/>
                    <a:pt x="1049" y="2586"/>
                    <a:pt x="1029" y="2548"/>
                  </a:cubicBezTo>
                  <a:cubicBezTo>
                    <a:pt x="1008" y="2508"/>
                    <a:pt x="988" y="2463"/>
                    <a:pt x="968" y="2419"/>
                  </a:cubicBezTo>
                  <a:cubicBezTo>
                    <a:pt x="960" y="2395"/>
                    <a:pt x="950" y="2374"/>
                    <a:pt x="944" y="2351"/>
                  </a:cubicBezTo>
                  <a:cubicBezTo>
                    <a:pt x="933" y="2327"/>
                    <a:pt x="927" y="2303"/>
                    <a:pt x="916" y="2280"/>
                  </a:cubicBezTo>
                  <a:cubicBezTo>
                    <a:pt x="903" y="2236"/>
                    <a:pt x="883" y="2187"/>
                    <a:pt x="869" y="2143"/>
                  </a:cubicBezTo>
                  <a:cubicBezTo>
                    <a:pt x="838" y="2048"/>
                    <a:pt x="811" y="1953"/>
                    <a:pt x="790" y="1854"/>
                  </a:cubicBezTo>
                  <a:cubicBezTo>
                    <a:pt x="767" y="1759"/>
                    <a:pt x="750" y="1660"/>
                    <a:pt x="746" y="1565"/>
                  </a:cubicBezTo>
                  <a:cubicBezTo>
                    <a:pt x="732" y="1470"/>
                    <a:pt x="729" y="1374"/>
                    <a:pt x="732" y="1283"/>
                  </a:cubicBezTo>
                  <a:cubicBezTo>
                    <a:pt x="736" y="1191"/>
                    <a:pt x="750" y="1102"/>
                    <a:pt x="764" y="1014"/>
                  </a:cubicBezTo>
                  <a:cubicBezTo>
                    <a:pt x="767" y="991"/>
                    <a:pt x="770" y="970"/>
                    <a:pt x="773" y="946"/>
                  </a:cubicBezTo>
                  <a:cubicBezTo>
                    <a:pt x="777" y="925"/>
                    <a:pt x="781" y="902"/>
                    <a:pt x="784" y="881"/>
                  </a:cubicBezTo>
                  <a:cubicBezTo>
                    <a:pt x="794" y="837"/>
                    <a:pt x="801" y="793"/>
                    <a:pt x="811" y="749"/>
                  </a:cubicBezTo>
                  <a:cubicBezTo>
                    <a:pt x="831" y="664"/>
                    <a:pt x="855" y="582"/>
                    <a:pt x="893" y="511"/>
                  </a:cubicBezTo>
                  <a:cubicBezTo>
                    <a:pt x="903" y="493"/>
                    <a:pt x="910" y="476"/>
                    <a:pt x="919" y="460"/>
                  </a:cubicBezTo>
                  <a:cubicBezTo>
                    <a:pt x="927" y="443"/>
                    <a:pt x="937" y="422"/>
                    <a:pt x="944" y="405"/>
                  </a:cubicBezTo>
                  <a:cubicBezTo>
                    <a:pt x="954" y="388"/>
                    <a:pt x="960" y="371"/>
                    <a:pt x="968" y="354"/>
                  </a:cubicBezTo>
                  <a:cubicBezTo>
                    <a:pt x="974" y="338"/>
                    <a:pt x="985" y="320"/>
                    <a:pt x="991" y="306"/>
                  </a:cubicBezTo>
                  <a:cubicBezTo>
                    <a:pt x="1022" y="242"/>
                    <a:pt x="1056" y="184"/>
                    <a:pt x="1090" y="143"/>
                  </a:cubicBezTo>
                  <a:cubicBezTo>
                    <a:pt x="1103" y="120"/>
                    <a:pt x="1117" y="99"/>
                    <a:pt x="1131" y="82"/>
                  </a:cubicBezTo>
                  <a:cubicBezTo>
                    <a:pt x="1144" y="62"/>
                    <a:pt x="1155" y="48"/>
                    <a:pt x="1164" y="38"/>
                  </a:cubicBezTo>
                  <a:cubicBezTo>
                    <a:pt x="1182" y="14"/>
                    <a:pt x="1192"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1358901" y="373518"/>
              <a:ext cx="39949" cy="80161"/>
            </a:xfrm>
            <a:custGeom>
              <a:avLst/>
              <a:gdLst/>
              <a:ahLst/>
              <a:cxnLst/>
              <a:rect l="l" t="t" r="r" b="b"/>
              <a:pathLst>
                <a:path w="910" h="1826" extrusionOk="0">
                  <a:moveTo>
                    <a:pt x="610" y="1"/>
                  </a:moveTo>
                  <a:cubicBezTo>
                    <a:pt x="600" y="1"/>
                    <a:pt x="590" y="1"/>
                    <a:pt x="580" y="2"/>
                  </a:cubicBezTo>
                  <a:cubicBezTo>
                    <a:pt x="562" y="6"/>
                    <a:pt x="542" y="6"/>
                    <a:pt x="518" y="13"/>
                  </a:cubicBezTo>
                  <a:cubicBezTo>
                    <a:pt x="495" y="16"/>
                    <a:pt x="470" y="22"/>
                    <a:pt x="443" y="30"/>
                  </a:cubicBezTo>
                  <a:cubicBezTo>
                    <a:pt x="416" y="40"/>
                    <a:pt x="388" y="50"/>
                    <a:pt x="362" y="63"/>
                  </a:cubicBezTo>
                  <a:cubicBezTo>
                    <a:pt x="335" y="80"/>
                    <a:pt x="307" y="98"/>
                    <a:pt x="283" y="121"/>
                  </a:cubicBezTo>
                  <a:cubicBezTo>
                    <a:pt x="273" y="132"/>
                    <a:pt x="259" y="142"/>
                    <a:pt x="246" y="156"/>
                  </a:cubicBezTo>
                  <a:cubicBezTo>
                    <a:pt x="233" y="165"/>
                    <a:pt x="222" y="179"/>
                    <a:pt x="209" y="193"/>
                  </a:cubicBezTo>
                  <a:cubicBezTo>
                    <a:pt x="198" y="206"/>
                    <a:pt x="184" y="220"/>
                    <a:pt x="171" y="234"/>
                  </a:cubicBezTo>
                  <a:cubicBezTo>
                    <a:pt x="161" y="251"/>
                    <a:pt x="151" y="264"/>
                    <a:pt x="137" y="281"/>
                  </a:cubicBezTo>
                  <a:cubicBezTo>
                    <a:pt x="93" y="343"/>
                    <a:pt x="55" y="418"/>
                    <a:pt x="35" y="496"/>
                  </a:cubicBezTo>
                  <a:cubicBezTo>
                    <a:pt x="11" y="578"/>
                    <a:pt x="1" y="663"/>
                    <a:pt x="1" y="747"/>
                  </a:cubicBezTo>
                  <a:cubicBezTo>
                    <a:pt x="5" y="771"/>
                    <a:pt x="5" y="792"/>
                    <a:pt x="5" y="812"/>
                  </a:cubicBezTo>
                  <a:cubicBezTo>
                    <a:pt x="8" y="836"/>
                    <a:pt x="11" y="856"/>
                    <a:pt x="15" y="880"/>
                  </a:cubicBezTo>
                  <a:cubicBezTo>
                    <a:pt x="21" y="921"/>
                    <a:pt x="35" y="965"/>
                    <a:pt x="46" y="1010"/>
                  </a:cubicBezTo>
                  <a:cubicBezTo>
                    <a:pt x="76" y="1088"/>
                    <a:pt x="110" y="1162"/>
                    <a:pt x="151" y="1231"/>
                  </a:cubicBezTo>
                  <a:cubicBezTo>
                    <a:pt x="195" y="1299"/>
                    <a:pt x="239" y="1360"/>
                    <a:pt x="290" y="1414"/>
                  </a:cubicBezTo>
                  <a:cubicBezTo>
                    <a:pt x="338" y="1468"/>
                    <a:pt x="393" y="1512"/>
                    <a:pt x="446" y="1550"/>
                  </a:cubicBezTo>
                  <a:cubicBezTo>
                    <a:pt x="501" y="1588"/>
                    <a:pt x="552" y="1622"/>
                    <a:pt x="593" y="1652"/>
                  </a:cubicBezTo>
                  <a:cubicBezTo>
                    <a:pt x="682" y="1717"/>
                    <a:pt x="770" y="1751"/>
                    <a:pt x="821" y="1782"/>
                  </a:cubicBezTo>
                  <a:cubicBezTo>
                    <a:pt x="851" y="1795"/>
                    <a:pt x="872" y="1806"/>
                    <a:pt x="886" y="1815"/>
                  </a:cubicBezTo>
                  <a:cubicBezTo>
                    <a:pt x="903" y="1823"/>
                    <a:pt x="909" y="1826"/>
                    <a:pt x="909" y="1826"/>
                  </a:cubicBezTo>
                  <a:cubicBezTo>
                    <a:pt x="909" y="1826"/>
                    <a:pt x="892" y="1795"/>
                    <a:pt x="872" y="1737"/>
                  </a:cubicBezTo>
                  <a:cubicBezTo>
                    <a:pt x="845" y="1683"/>
                    <a:pt x="821" y="1594"/>
                    <a:pt x="784" y="1499"/>
                  </a:cubicBezTo>
                  <a:cubicBezTo>
                    <a:pt x="763" y="1455"/>
                    <a:pt x="749" y="1401"/>
                    <a:pt x="735" y="1346"/>
                  </a:cubicBezTo>
                  <a:cubicBezTo>
                    <a:pt x="729" y="1319"/>
                    <a:pt x="722" y="1292"/>
                    <a:pt x="719" y="1261"/>
                  </a:cubicBezTo>
                  <a:cubicBezTo>
                    <a:pt x="712" y="1234"/>
                    <a:pt x="705" y="1206"/>
                    <a:pt x="699" y="1179"/>
                  </a:cubicBezTo>
                  <a:cubicBezTo>
                    <a:pt x="685" y="1125"/>
                    <a:pt x="674" y="1071"/>
                    <a:pt x="664" y="1016"/>
                  </a:cubicBezTo>
                  <a:cubicBezTo>
                    <a:pt x="654" y="965"/>
                    <a:pt x="651" y="914"/>
                    <a:pt x="647" y="863"/>
                  </a:cubicBezTo>
                  <a:cubicBezTo>
                    <a:pt x="637" y="774"/>
                    <a:pt x="637" y="686"/>
                    <a:pt x="630" y="598"/>
                  </a:cubicBezTo>
                  <a:cubicBezTo>
                    <a:pt x="633" y="557"/>
                    <a:pt x="627" y="512"/>
                    <a:pt x="624" y="468"/>
                  </a:cubicBezTo>
                  <a:lnTo>
                    <a:pt x="624" y="435"/>
                  </a:lnTo>
                  <a:lnTo>
                    <a:pt x="624" y="404"/>
                  </a:lnTo>
                  <a:cubicBezTo>
                    <a:pt x="620" y="380"/>
                    <a:pt x="624" y="363"/>
                    <a:pt x="624" y="343"/>
                  </a:cubicBezTo>
                  <a:cubicBezTo>
                    <a:pt x="627" y="322"/>
                    <a:pt x="630" y="302"/>
                    <a:pt x="630" y="281"/>
                  </a:cubicBezTo>
                  <a:cubicBezTo>
                    <a:pt x="633" y="261"/>
                    <a:pt x="633" y="240"/>
                    <a:pt x="633" y="220"/>
                  </a:cubicBezTo>
                  <a:cubicBezTo>
                    <a:pt x="637" y="200"/>
                    <a:pt x="641" y="179"/>
                    <a:pt x="644" y="159"/>
                  </a:cubicBezTo>
                  <a:cubicBezTo>
                    <a:pt x="647" y="142"/>
                    <a:pt x="654" y="125"/>
                    <a:pt x="658" y="111"/>
                  </a:cubicBezTo>
                  <a:cubicBezTo>
                    <a:pt x="664" y="77"/>
                    <a:pt x="678" y="54"/>
                    <a:pt x="685" y="36"/>
                  </a:cubicBezTo>
                  <a:cubicBezTo>
                    <a:pt x="691" y="16"/>
                    <a:pt x="695" y="9"/>
                    <a:pt x="695" y="9"/>
                  </a:cubicBezTo>
                  <a:cubicBezTo>
                    <a:pt x="695" y="9"/>
                    <a:pt x="685" y="6"/>
                    <a:pt x="668" y="6"/>
                  </a:cubicBezTo>
                  <a:cubicBezTo>
                    <a:pt x="653" y="3"/>
                    <a:pt x="634"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a:off x="1321453" y="377030"/>
              <a:ext cx="24365" cy="26911"/>
            </a:xfrm>
            <a:custGeom>
              <a:avLst/>
              <a:gdLst/>
              <a:ahLst/>
              <a:cxnLst/>
              <a:rect l="l" t="t" r="r" b="b"/>
              <a:pathLst>
                <a:path w="555" h="613" extrusionOk="0">
                  <a:moveTo>
                    <a:pt x="282" y="0"/>
                  </a:moveTo>
                  <a:cubicBezTo>
                    <a:pt x="269" y="4"/>
                    <a:pt x="241" y="4"/>
                    <a:pt x="214" y="11"/>
                  </a:cubicBezTo>
                  <a:cubicBezTo>
                    <a:pt x="201" y="11"/>
                    <a:pt x="187" y="14"/>
                    <a:pt x="174" y="21"/>
                  </a:cubicBezTo>
                  <a:cubicBezTo>
                    <a:pt x="160" y="24"/>
                    <a:pt x="150" y="31"/>
                    <a:pt x="139" y="38"/>
                  </a:cubicBezTo>
                  <a:cubicBezTo>
                    <a:pt x="103" y="69"/>
                    <a:pt x="37" y="110"/>
                    <a:pt x="24" y="167"/>
                  </a:cubicBezTo>
                  <a:cubicBezTo>
                    <a:pt x="1" y="222"/>
                    <a:pt x="10" y="286"/>
                    <a:pt x="21" y="344"/>
                  </a:cubicBezTo>
                  <a:cubicBezTo>
                    <a:pt x="45" y="405"/>
                    <a:pt x="72" y="460"/>
                    <a:pt x="116" y="501"/>
                  </a:cubicBezTo>
                  <a:cubicBezTo>
                    <a:pt x="136" y="521"/>
                    <a:pt x="164" y="538"/>
                    <a:pt x="191" y="552"/>
                  </a:cubicBezTo>
                  <a:cubicBezTo>
                    <a:pt x="218" y="562"/>
                    <a:pt x="241" y="572"/>
                    <a:pt x="262" y="583"/>
                  </a:cubicBezTo>
                  <a:cubicBezTo>
                    <a:pt x="303" y="603"/>
                    <a:pt x="354" y="603"/>
                    <a:pt x="374" y="606"/>
                  </a:cubicBezTo>
                  <a:cubicBezTo>
                    <a:pt x="379" y="606"/>
                    <a:pt x="382" y="605"/>
                    <a:pt x="385" y="605"/>
                  </a:cubicBezTo>
                  <a:cubicBezTo>
                    <a:pt x="396" y="605"/>
                    <a:pt x="399" y="609"/>
                    <a:pt x="405" y="609"/>
                  </a:cubicBezTo>
                  <a:cubicBezTo>
                    <a:pt x="409" y="613"/>
                    <a:pt x="412" y="613"/>
                    <a:pt x="412" y="613"/>
                  </a:cubicBezTo>
                  <a:lnTo>
                    <a:pt x="412" y="606"/>
                  </a:lnTo>
                  <a:cubicBezTo>
                    <a:pt x="412" y="600"/>
                    <a:pt x="405" y="592"/>
                    <a:pt x="412" y="575"/>
                  </a:cubicBezTo>
                  <a:cubicBezTo>
                    <a:pt x="412" y="565"/>
                    <a:pt x="415" y="548"/>
                    <a:pt x="422" y="531"/>
                  </a:cubicBezTo>
                  <a:cubicBezTo>
                    <a:pt x="429" y="521"/>
                    <a:pt x="429" y="514"/>
                    <a:pt x="432" y="504"/>
                  </a:cubicBezTo>
                  <a:cubicBezTo>
                    <a:pt x="436" y="494"/>
                    <a:pt x="439" y="487"/>
                    <a:pt x="439" y="477"/>
                  </a:cubicBezTo>
                  <a:cubicBezTo>
                    <a:pt x="442" y="463"/>
                    <a:pt x="453" y="443"/>
                    <a:pt x="466" y="423"/>
                  </a:cubicBezTo>
                  <a:cubicBezTo>
                    <a:pt x="470" y="412"/>
                    <a:pt x="476" y="405"/>
                    <a:pt x="483" y="396"/>
                  </a:cubicBezTo>
                  <a:cubicBezTo>
                    <a:pt x="490" y="385"/>
                    <a:pt x="494" y="378"/>
                    <a:pt x="497" y="371"/>
                  </a:cubicBezTo>
                  <a:cubicBezTo>
                    <a:pt x="517" y="338"/>
                    <a:pt x="527" y="314"/>
                    <a:pt x="541" y="289"/>
                  </a:cubicBezTo>
                  <a:cubicBezTo>
                    <a:pt x="548" y="269"/>
                    <a:pt x="555" y="249"/>
                    <a:pt x="541" y="228"/>
                  </a:cubicBezTo>
                  <a:cubicBezTo>
                    <a:pt x="538" y="212"/>
                    <a:pt x="486" y="181"/>
                    <a:pt x="473" y="154"/>
                  </a:cubicBezTo>
                  <a:cubicBezTo>
                    <a:pt x="453" y="126"/>
                    <a:pt x="401" y="82"/>
                    <a:pt x="388" y="55"/>
                  </a:cubicBezTo>
                  <a:cubicBezTo>
                    <a:pt x="361" y="21"/>
                    <a:pt x="351" y="4"/>
                    <a:pt x="351" y="4"/>
                  </a:cubicBezTo>
                  <a:cubicBezTo>
                    <a:pt x="351" y="4"/>
                    <a:pt x="327"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1496486" y="362367"/>
              <a:ext cx="262259" cy="161991"/>
            </a:xfrm>
            <a:custGeom>
              <a:avLst/>
              <a:gdLst/>
              <a:ahLst/>
              <a:cxnLst/>
              <a:rect l="l" t="t" r="r" b="b"/>
              <a:pathLst>
                <a:path w="5974" h="3690" extrusionOk="0">
                  <a:moveTo>
                    <a:pt x="4010" y="1"/>
                  </a:moveTo>
                  <a:cubicBezTo>
                    <a:pt x="3701" y="1"/>
                    <a:pt x="3390" y="72"/>
                    <a:pt x="3109" y="205"/>
                  </a:cubicBezTo>
                  <a:cubicBezTo>
                    <a:pt x="2817" y="348"/>
                    <a:pt x="2558" y="549"/>
                    <a:pt x="2347" y="787"/>
                  </a:cubicBezTo>
                  <a:cubicBezTo>
                    <a:pt x="2245" y="906"/>
                    <a:pt x="2153" y="1039"/>
                    <a:pt x="2079" y="1171"/>
                  </a:cubicBezTo>
                  <a:cubicBezTo>
                    <a:pt x="2003" y="1304"/>
                    <a:pt x="1942" y="1440"/>
                    <a:pt x="1888" y="1570"/>
                  </a:cubicBezTo>
                  <a:cubicBezTo>
                    <a:pt x="1834" y="1699"/>
                    <a:pt x="1782" y="1824"/>
                    <a:pt x="1732" y="1944"/>
                  </a:cubicBezTo>
                  <a:cubicBezTo>
                    <a:pt x="1704" y="2002"/>
                    <a:pt x="1680" y="2060"/>
                    <a:pt x="1653" y="2117"/>
                  </a:cubicBezTo>
                  <a:cubicBezTo>
                    <a:pt x="1626" y="2171"/>
                    <a:pt x="1599" y="2229"/>
                    <a:pt x="1568" y="2281"/>
                  </a:cubicBezTo>
                  <a:cubicBezTo>
                    <a:pt x="1452" y="2495"/>
                    <a:pt x="1316" y="2682"/>
                    <a:pt x="1170" y="2842"/>
                  </a:cubicBezTo>
                  <a:cubicBezTo>
                    <a:pt x="1024" y="2998"/>
                    <a:pt x="881" y="3138"/>
                    <a:pt x="741" y="3250"/>
                  </a:cubicBezTo>
                  <a:cubicBezTo>
                    <a:pt x="606" y="3362"/>
                    <a:pt x="473" y="3444"/>
                    <a:pt x="364" y="3509"/>
                  </a:cubicBezTo>
                  <a:cubicBezTo>
                    <a:pt x="333" y="3526"/>
                    <a:pt x="309" y="3539"/>
                    <a:pt x="283" y="3553"/>
                  </a:cubicBezTo>
                  <a:cubicBezTo>
                    <a:pt x="259" y="3570"/>
                    <a:pt x="234" y="3580"/>
                    <a:pt x="211" y="3590"/>
                  </a:cubicBezTo>
                  <a:cubicBezTo>
                    <a:pt x="167" y="3614"/>
                    <a:pt x="129" y="3634"/>
                    <a:pt x="99" y="3648"/>
                  </a:cubicBezTo>
                  <a:cubicBezTo>
                    <a:pt x="34" y="3675"/>
                    <a:pt x="0" y="3689"/>
                    <a:pt x="0" y="3689"/>
                  </a:cubicBezTo>
                  <a:cubicBezTo>
                    <a:pt x="0" y="3689"/>
                    <a:pt x="34" y="3678"/>
                    <a:pt x="102" y="3658"/>
                  </a:cubicBezTo>
                  <a:cubicBezTo>
                    <a:pt x="136" y="3648"/>
                    <a:pt x="177" y="3634"/>
                    <a:pt x="225" y="3620"/>
                  </a:cubicBezTo>
                  <a:cubicBezTo>
                    <a:pt x="248" y="3611"/>
                    <a:pt x="272" y="3603"/>
                    <a:pt x="300" y="3594"/>
                  </a:cubicBezTo>
                  <a:cubicBezTo>
                    <a:pt x="327" y="3583"/>
                    <a:pt x="357" y="3570"/>
                    <a:pt x="388" y="3559"/>
                  </a:cubicBezTo>
                  <a:cubicBezTo>
                    <a:pt x="507" y="3509"/>
                    <a:pt x="653" y="3444"/>
                    <a:pt x="813" y="3352"/>
                  </a:cubicBezTo>
                  <a:cubicBezTo>
                    <a:pt x="973" y="3260"/>
                    <a:pt x="1146" y="3141"/>
                    <a:pt x="1316" y="2988"/>
                  </a:cubicBezTo>
                  <a:cubicBezTo>
                    <a:pt x="1487" y="2835"/>
                    <a:pt x="1657" y="2651"/>
                    <a:pt x="1810" y="2433"/>
                  </a:cubicBezTo>
                  <a:cubicBezTo>
                    <a:pt x="1851" y="2379"/>
                    <a:pt x="1888" y="2322"/>
                    <a:pt x="1925" y="2264"/>
                  </a:cubicBezTo>
                  <a:cubicBezTo>
                    <a:pt x="1963" y="2206"/>
                    <a:pt x="1994" y="2148"/>
                    <a:pt x="2027" y="2086"/>
                  </a:cubicBezTo>
                  <a:cubicBezTo>
                    <a:pt x="2092" y="1964"/>
                    <a:pt x="2150" y="1838"/>
                    <a:pt x="2211" y="1716"/>
                  </a:cubicBezTo>
                  <a:cubicBezTo>
                    <a:pt x="2272" y="1597"/>
                    <a:pt x="2333" y="1474"/>
                    <a:pt x="2402" y="1362"/>
                  </a:cubicBezTo>
                  <a:cubicBezTo>
                    <a:pt x="2473" y="1253"/>
                    <a:pt x="2548" y="1148"/>
                    <a:pt x="2639" y="1049"/>
                  </a:cubicBezTo>
                  <a:cubicBezTo>
                    <a:pt x="2820" y="855"/>
                    <a:pt x="3044" y="695"/>
                    <a:pt x="3286" y="583"/>
                  </a:cubicBezTo>
                  <a:cubicBezTo>
                    <a:pt x="3528" y="471"/>
                    <a:pt x="3790" y="406"/>
                    <a:pt x="4048" y="403"/>
                  </a:cubicBezTo>
                  <a:cubicBezTo>
                    <a:pt x="4178" y="403"/>
                    <a:pt x="4310" y="416"/>
                    <a:pt x="4432" y="444"/>
                  </a:cubicBezTo>
                  <a:cubicBezTo>
                    <a:pt x="4561" y="468"/>
                    <a:pt x="4684" y="505"/>
                    <a:pt x="4800" y="552"/>
                  </a:cubicBezTo>
                  <a:cubicBezTo>
                    <a:pt x="4916" y="603"/>
                    <a:pt x="5024" y="664"/>
                    <a:pt x="5126" y="736"/>
                  </a:cubicBezTo>
                  <a:cubicBezTo>
                    <a:pt x="5225" y="804"/>
                    <a:pt x="5313" y="886"/>
                    <a:pt x="5395" y="970"/>
                  </a:cubicBezTo>
                  <a:cubicBezTo>
                    <a:pt x="5555" y="1144"/>
                    <a:pt x="5660" y="1345"/>
                    <a:pt x="5721" y="1542"/>
                  </a:cubicBezTo>
                  <a:cubicBezTo>
                    <a:pt x="5783" y="1743"/>
                    <a:pt x="5806" y="1937"/>
                    <a:pt x="5806" y="2110"/>
                  </a:cubicBezTo>
                  <a:cubicBezTo>
                    <a:pt x="5803" y="2287"/>
                    <a:pt x="5776" y="2437"/>
                    <a:pt x="5735" y="2559"/>
                  </a:cubicBezTo>
                  <a:cubicBezTo>
                    <a:pt x="5729" y="2590"/>
                    <a:pt x="5718" y="2617"/>
                    <a:pt x="5708" y="2644"/>
                  </a:cubicBezTo>
                  <a:cubicBezTo>
                    <a:pt x="5698" y="2672"/>
                    <a:pt x="5691" y="2695"/>
                    <a:pt x="5681" y="2719"/>
                  </a:cubicBezTo>
                  <a:cubicBezTo>
                    <a:pt x="5660" y="2763"/>
                    <a:pt x="5643" y="2804"/>
                    <a:pt x="5627" y="2835"/>
                  </a:cubicBezTo>
                  <a:cubicBezTo>
                    <a:pt x="5592" y="2896"/>
                    <a:pt x="5575" y="2927"/>
                    <a:pt x="5575" y="2927"/>
                  </a:cubicBezTo>
                  <a:cubicBezTo>
                    <a:pt x="5575" y="2927"/>
                    <a:pt x="5599" y="2900"/>
                    <a:pt x="5643" y="2845"/>
                  </a:cubicBezTo>
                  <a:cubicBezTo>
                    <a:pt x="5663" y="2818"/>
                    <a:pt x="5688" y="2780"/>
                    <a:pt x="5715" y="2736"/>
                  </a:cubicBezTo>
                  <a:cubicBezTo>
                    <a:pt x="5732" y="2716"/>
                    <a:pt x="5742" y="2692"/>
                    <a:pt x="5756" y="2664"/>
                  </a:cubicBezTo>
                  <a:cubicBezTo>
                    <a:pt x="5773" y="2641"/>
                    <a:pt x="5786" y="2614"/>
                    <a:pt x="5800" y="2583"/>
                  </a:cubicBezTo>
                  <a:cubicBezTo>
                    <a:pt x="5858" y="2464"/>
                    <a:pt x="5912" y="2308"/>
                    <a:pt x="5939" y="2124"/>
                  </a:cubicBezTo>
                  <a:cubicBezTo>
                    <a:pt x="5970" y="1940"/>
                    <a:pt x="5974" y="1722"/>
                    <a:pt x="5922" y="1491"/>
                  </a:cubicBezTo>
                  <a:cubicBezTo>
                    <a:pt x="5895" y="1379"/>
                    <a:pt x="5861" y="1256"/>
                    <a:pt x="5806" y="1141"/>
                  </a:cubicBezTo>
                  <a:cubicBezTo>
                    <a:pt x="5756" y="1025"/>
                    <a:pt x="5691" y="906"/>
                    <a:pt x="5606" y="797"/>
                  </a:cubicBezTo>
                  <a:cubicBezTo>
                    <a:pt x="5443" y="576"/>
                    <a:pt x="5218" y="383"/>
                    <a:pt x="4953" y="240"/>
                  </a:cubicBezTo>
                  <a:cubicBezTo>
                    <a:pt x="4820" y="168"/>
                    <a:pt x="4674" y="110"/>
                    <a:pt x="4525" y="69"/>
                  </a:cubicBezTo>
                  <a:cubicBezTo>
                    <a:pt x="4371" y="28"/>
                    <a:pt x="4214" y="5"/>
                    <a:pt x="4051" y="1"/>
                  </a:cubicBezTo>
                  <a:cubicBezTo>
                    <a:pt x="4037" y="1"/>
                    <a:pt x="4024" y="1"/>
                    <a:pt x="4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298650" y="789652"/>
              <a:ext cx="132183" cy="132754"/>
            </a:xfrm>
            <a:custGeom>
              <a:avLst/>
              <a:gdLst/>
              <a:ahLst/>
              <a:cxnLst/>
              <a:rect l="l" t="t" r="r" b="b"/>
              <a:pathLst>
                <a:path w="3011" h="3024" extrusionOk="0">
                  <a:moveTo>
                    <a:pt x="2946" y="1"/>
                  </a:moveTo>
                  <a:cubicBezTo>
                    <a:pt x="2946" y="1"/>
                    <a:pt x="2950" y="22"/>
                    <a:pt x="2953" y="55"/>
                  </a:cubicBezTo>
                  <a:cubicBezTo>
                    <a:pt x="2959" y="89"/>
                    <a:pt x="2963" y="140"/>
                    <a:pt x="2966" y="205"/>
                  </a:cubicBezTo>
                  <a:cubicBezTo>
                    <a:pt x="2966" y="269"/>
                    <a:pt x="2970" y="351"/>
                    <a:pt x="2959" y="439"/>
                  </a:cubicBezTo>
                  <a:cubicBezTo>
                    <a:pt x="2953" y="531"/>
                    <a:pt x="2939" y="630"/>
                    <a:pt x="2915" y="739"/>
                  </a:cubicBezTo>
                  <a:cubicBezTo>
                    <a:pt x="2868" y="957"/>
                    <a:pt x="2779" y="1198"/>
                    <a:pt x="2639" y="1436"/>
                  </a:cubicBezTo>
                  <a:cubicBezTo>
                    <a:pt x="2504" y="1674"/>
                    <a:pt x="2317" y="1905"/>
                    <a:pt x="2106" y="2106"/>
                  </a:cubicBezTo>
                  <a:cubicBezTo>
                    <a:pt x="1892" y="2310"/>
                    <a:pt x="1653" y="2483"/>
                    <a:pt x="1419" y="2630"/>
                  </a:cubicBezTo>
                  <a:cubicBezTo>
                    <a:pt x="1303" y="2705"/>
                    <a:pt x="1187" y="2769"/>
                    <a:pt x="1072" y="2817"/>
                  </a:cubicBezTo>
                  <a:cubicBezTo>
                    <a:pt x="956" y="2868"/>
                    <a:pt x="843" y="2905"/>
                    <a:pt x="735" y="2929"/>
                  </a:cubicBezTo>
                  <a:cubicBezTo>
                    <a:pt x="559" y="2969"/>
                    <a:pt x="401" y="2982"/>
                    <a:pt x="279" y="2982"/>
                  </a:cubicBezTo>
                  <a:cubicBezTo>
                    <a:pt x="252" y="2982"/>
                    <a:pt x="227" y="2982"/>
                    <a:pt x="204" y="2981"/>
                  </a:cubicBezTo>
                  <a:cubicBezTo>
                    <a:pt x="140" y="2977"/>
                    <a:pt x="88" y="2973"/>
                    <a:pt x="55" y="2970"/>
                  </a:cubicBezTo>
                  <a:cubicBezTo>
                    <a:pt x="17" y="2963"/>
                    <a:pt x="0" y="2963"/>
                    <a:pt x="0" y="2963"/>
                  </a:cubicBezTo>
                  <a:lnTo>
                    <a:pt x="0" y="2963"/>
                  </a:lnTo>
                  <a:cubicBezTo>
                    <a:pt x="0" y="2963"/>
                    <a:pt x="17" y="2967"/>
                    <a:pt x="51" y="2977"/>
                  </a:cubicBezTo>
                  <a:cubicBezTo>
                    <a:pt x="85" y="2984"/>
                    <a:pt x="136" y="2994"/>
                    <a:pt x="201" y="3004"/>
                  </a:cubicBezTo>
                  <a:cubicBezTo>
                    <a:pt x="275" y="3014"/>
                    <a:pt x="367" y="3023"/>
                    <a:pt x="474" y="3023"/>
                  </a:cubicBezTo>
                  <a:cubicBezTo>
                    <a:pt x="557" y="3023"/>
                    <a:pt x="650" y="3018"/>
                    <a:pt x="749" y="3001"/>
                  </a:cubicBezTo>
                  <a:cubicBezTo>
                    <a:pt x="860" y="2981"/>
                    <a:pt x="983" y="2953"/>
                    <a:pt x="1105" y="2909"/>
                  </a:cubicBezTo>
                  <a:cubicBezTo>
                    <a:pt x="1231" y="2861"/>
                    <a:pt x="1354" y="2800"/>
                    <a:pt x="1476" y="2728"/>
                  </a:cubicBezTo>
                  <a:cubicBezTo>
                    <a:pt x="1725" y="2585"/>
                    <a:pt x="1970" y="2406"/>
                    <a:pt x="2190" y="2194"/>
                  </a:cubicBezTo>
                  <a:cubicBezTo>
                    <a:pt x="2408" y="1984"/>
                    <a:pt x="2595" y="1739"/>
                    <a:pt x="2728" y="1487"/>
                  </a:cubicBezTo>
                  <a:cubicBezTo>
                    <a:pt x="2864" y="1232"/>
                    <a:pt x="2939" y="973"/>
                    <a:pt x="2973" y="749"/>
                  </a:cubicBezTo>
                  <a:cubicBezTo>
                    <a:pt x="3011" y="524"/>
                    <a:pt x="2997" y="334"/>
                    <a:pt x="2980" y="205"/>
                  </a:cubicBezTo>
                  <a:cubicBezTo>
                    <a:pt x="2973" y="140"/>
                    <a:pt x="2963" y="89"/>
                    <a:pt x="2956" y="55"/>
                  </a:cubicBezTo>
                  <a:cubicBezTo>
                    <a:pt x="2950" y="22"/>
                    <a:pt x="2946" y="1"/>
                    <a:pt x="2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343912" y="763838"/>
              <a:ext cx="88722" cy="61241"/>
            </a:xfrm>
            <a:custGeom>
              <a:avLst/>
              <a:gdLst/>
              <a:ahLst/>
              <a:cxnLst/>
              <a:rect l="l" t="t" r="r" b="b"/>
              <a:pathLst>
                <a:path w="2021" h="1395" extrusionOk="0">
                  <a:moveTo>
                    <a:pt x="2021" y="0"/>
                  </a:moveTo>
                  <a:cubicBezTo>
                    <a:pt x="2021" y="0"/>
                    <a:pt x="2017" y="10"/>
                    <a:pt x="2013" y="30"/>
                  </a:cubicBezTo>
                  <a:cubicBezTo>
                    <a:pt x="2010" y="51"/>
                    <a:pt x="2007" y="82"/>
                    <a:pt x="1996" y="116"/>
                  </a:cubicBezTo>
                  <a:cubicBezTo>
                    <a:pt x="1983" y="190"/>
                    <a:pt x="1949" y="292"/>
                    <a:pt x="1894" y="408"/>
                  </a:cubicBezTo>
                  <a:cubicBezTo>
                    <a:pt x="1844" y="524"/>
                    <a:pt x="1762" y="650"/>
                    <a:pt x="1663" y="769"/>
                  </a:cubicBezTo>
                  <a:cubicBezTo>
                    <a:pt x="1613" y="830"/>
                    <a:pt x="1555" y="888"/>
                    <a:pt x="1493" y="942"/>
                  </a:cubicBezTo>
                  <a:cubicBezTo>
                    <a:pt x="1432" y="994"/>
                    <a:pt x="1364" y="1044"/>
                    <a:pt x="1296" y="1088"/>
                  </a:cubicBezTo>
                  <a:cubicBezTo>
                    <a:pt x="1225" y="1132"/>
                    <a:pt x="1150" y="1170"/>
                    <a:pt x="1075" y="1201"/>
                  </a:cubicBezTo>
                  <a:cubicBezTo>
                    <a:pt x="1000" y="1231"/>
                    <a:pt x="925" y="1255"/>
                    <a:pt x="847" y="1275"/>
                  </a:cubicBezTo>
                  <a:cubicBezTo>
                    <a:pt x="697" y="1313"/>
                    <a:pt x="547" y="1327"/>
                    <a:pt x="421" y="1327"/>
                  </a:cubicBezTo>
                  <a:cubicBezTo>
                    <a:pt x="296" y="1320"/>
                    <a:pt x="190" y="1310"/>
                    <a:pt x="115" y="1292"/>
                  </a:cubicBezTo>
                  <a:cubicBezTo>
                    <a:pt x="78" y="1286"/>
                    <a:pt x="51" y="1275"/>
                    <a:pt x="30" y="1272"/>
                  </a:cubicBezTo>
                  <a:cubicBezTo>
                    <a:pt x="13" y="1269"/>
                    <a:pt x="0" y="1266"/>
                    <a:pt x="0" y="1266"/>
                  </a:cubicBezTo>
                  <a:lnTo>
                    <a:pt x="0" y="1266"/>
                  </a:lnTo>
                  <a:cubicBezTo>
                    <a:pt x="0" y="1266"/>
                    <a:pt x="10" y="1269"/>
                    <a:pt x="30" y="1275"/>
                  </a:cubicBezTo>
                  <a:cubicBezTo>
                    <a:pt x="47" y="1286"/>
                    <a:pt x="74" y="1300"/>
                    <a:pt x="112" y="1310"/>
                  </a:cubicBezTo>
                  <a:cubicBezTo>
                    <a:pt x="184" y="1337"/>
                    <a:pt x="286" y="1371"/>
                    <a:pt x="418" y="1385"/>
                  </a:cubicBezTo>
                  <a:cubicBezTo>
                    <a:pt x="475" y="1390"/>
                    <a:pt x="538" y="1395"/>
                    <a:pt x="604" y="1395"/>
                  </a:cubicBezTo>
                  <a:cubicBezTo>
                    <a:pt x="687" y="1395"/>
                    <a:pt x="776" y="1388"/>
                    <a:pt x="867" y="1371"/>
                  </a:cubicBezTo>
                  <a:cubicBezTo>
                    <a:pt x="949" y="1354"/>
                    <a:pt x="1034" y="1330"/>
                    <a:pt x="1115" y="1300"/>
                  </a:cubicBezTo>
                  <a:cubicBezTo>
                    <a:pt x="1197" y="1266"/>
                    <a:pt x="1275" y="1225"/>
                    <a:pt x="1354" y="1181"/>
                  </a:cubicBezTo>
                  <a:cubicBezTo>
                    <a:pt x="1429" y="1129"/>
                    <a:pt x="1500" y="1075"/>
                    <a:pt x="1561" y="1017"/>
                  </a:cubicBezTo>
                  <a:cubicBezTo>
                    <a:pt x="1626" y="956"/>
                    <a:pt x="1684" y="892"/>
                    <a:pt x="1731" y="823"/>
                  </a:cubicBezTo>
                  <a:cubicBezTo>
                    <a:pt x="1833" y="691"/>
                    <a:pt x="1898" y="548"/>
                    <a:pt x="1942" y="425"/>
                  </a:cubicBezTo>
                  <a:cubicBezTo>
                    <a:pt x="1983" y="303"/>
                    <a:pt x="2000" y="194"/>
                    <a:pt x="2010" y="119"/>
                  </a:cubicBezTo>
                  <a:cubicBezTo>
                    <a:pt x="2013" y="82"/>
                    <a:pt x="2013" y="51"/>
                    <a:pt x="2017" y="30"/>
                  </a:cubicBezTo>
                  <a:cubicBezTo>
                    <a:pt x="2017" y="10"/>
                    <a:pt x="2021"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334166" y="838338"/>
              <a:ext cx="57685" cy="10799"/>
            </a:xfrm>
            <a:custGeom>
              <a:avLst/>
              <a:gdLst/>
              <a:ahLst/>
              <a:cxnLst/>
              <a:rect l="l" t="t" r="r" b="b"/>
              <a:pathLst>
                <a:path w="1314" h="246" extrusionOk="0">
                  <a:moveTo>
                    <a:pt x="1314" y="0"/>
                  </a:moveTo>
                  <a:lnTo>
                    <a:pt x="1314" y="0"/>
                  </a:lnTo>
                  <a:cubicBezTo>
                    <a:pt x="1314" y="0"/>
                    <a:pt x="1293" y="11"/>
                    <a:pt x="1259" y="27"/>
                  </a:cubicBezTo>
                  <a:cubicBezTo>
                    <a:pt x="1243" y="35"/>
                    <a:pt x="1218" y="44"/>
                    <a:pt x="1194" y="52"/>
                  </a:cubicBezTo>
                  <a:cubicBezTo>
                    <a:pt x="1185" y="58"/>
                    <a:pt x="1171" y="62"/>
                    <a:pt x="1157" y="68"/>
                  </a:cubicBezTo>
                  <a:cubicBezTo>
                    <a:pt x="1144" y="72"/>
                    <a:pt x="1127" y="76"/>
                    <a:pt x="1113" y="82"/>
                  </a:cubicBezTo>
                  <a:cubicBezTo>
                    <a:pt x="1052" y="102"/>
                    <a:pt x="977" y="116"/>
                    <a:pt x="902" y="129"/>
                  </a:cubicBezTo>
                  <a:cubicBezTo>
                    <a:pt x="824" y="140"/>
                    <a:pt x="739" y="147"/>
                    <a:pt x="657" y="147"/>
                  </a:cubicBezTo>
                  <a:cubicBezTo>
                    <a:pt x="572" y="147"/>
                    <a:pt x="491" y="140"/>
                    <a:pt x="412" y="126"/>
                  </a:cubicBezTo>
                  <a:cubicBezTo>
                    <a:pt x="337" y="113"/>
                    <a:pt x="263" y="102"/>
                    <a:pt x="202" y="79"/>
                  </a:cubicBezTo>
                  <a:cubicBezTo>
                    <a:pt x="188" y="76"/>
                    <a:pt x="174" y="68"/>
                    <a:pt x="161" y="65"/>
                  </a:cubicBezTo>
                  <a:cubicBezTo>
                    <a:pt x="144" y="62"/>
                    <a:pt x="133" y="55"/>
                    <a:pt x="120" y="52"/>
                  </a:cubicBezTo>
                  <a:cubicBezTo>
                    <a:pt x="96" y="41"/>
                    <a:pt x="72" y="35"/>
                    <a:pt x="55" y="27"/>
                  </a:cubicBezTo>
                  <a:cubicBezTo>
                    <a:pt x="21" y="11"/>
                    <a:pt x="1" y="4"/>
                    <a:pt x="1" y="4"/>
                  </a:cubicBezTo>
                  <a:lnTo>
                    <a:pt x="1" y="4"/>
                  </a:lnTo>
                  <a:cubicBezTo>
                    <a:pt x="1" y="4"/>
                    <a:pt x="18" y="18"/>
                    <a:pt x="48" y="41"/>
                  </a:cubicBezTo>
                  <a:cubicBezTo>
                    <a:pt x="62" y="55"/>
                    <a:pt x="83" y="68"/>
                    <a:pt x="103" y="82"/>
                  </a:cubicBezTo>
                  <a:cubicBezTo>
                    <a:pt x="116" y="89"/>
                    <a:pt x="127" y="99"/>
                    <a:pt x="140" y="106"/>
                  </a:cubicBezTo>
                  <a:cubicBezTo>
                    <a:pt x="154" y="116"/>
                    <a:pt x="167" y="123"/>
                    <a:pt x="181" y="129"/>
                  </a:cubicBezTo>
                  <a:cubicBezTo>
                    <a:pt x="243" y="160"/>
                    <a:pt x="314" y="191"/>
                    <a:pt x="395" y="211"/>
                  </a:cubicBezTo>
                  <a:cubicBezTo>
                    <a:pt x="477" y="231"/>
                    <a:pt x="565" y="245"/>
                    <a:pt x="657" y="245"/>
                  </a:cubicBezTo>
                  <a:cubicBezTo>
                    <a:pt x="745" y="242"/>
                    <a:pt x="838" y="228"/>
                    <a:pt x="919" y="208"/>
                  </a:cubicBezTo>
                  <a:cubicBezTo>
                    <a:pt x="998" y="184"/>
                    <a:pt x="1072" y="157"/>
                    <a:pt x="1130" y="123"/>
                  </a:cubicBezTo>
                  <a:cubicBezTo>
                    <a:pt x="1144" y="116"/>
                    <a:pt x="1161" y="109"/>
                    <a:pt x="1171" y="102"/>
                  </a:cubicBezTo>
                  <a:cubicBezTo>
                    <a:pt x="1185" y="93"/>
                    <a:pt x="1198" y="85"/>
                    <a:pt x="1208" y="79"/>
                  </a:cubicBezTo>
                  <a:cubicBezTo>
                    <a:pt x="1232" y="62"/>
                    <a:pt x="1249" y="52"/>
                    <a:pt x="1266" y="38"/>
                  </a:cubicBezTo>
                  <a:cubicBezTo>
                    <a:pt x="1293" y="14"/>
                    <a:pt x="1314"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325517" y="868805"/>
              <a:ext cx="41398" cy="6673"/>
            </a:xfrm>
            <a:custGeom>
              <a:avLst/>
              <a:gdLst/>
              <a:ahLst/>
              <a:cxnLst/>
              <a:rect l="l" t="t" r="r" b="b"/>
              <a:pathLst>
                <a:path w="943" h="152" extrusionOk="0">
                  <a:moveTo>
                    <a:pt x="942" y="0"/>
                  </a:moveTo>
                  <a:cubicBezTo>
                    <a:pt x="942" y="0"/>
                    <a:pt x="929" y="4"/>
                    <a:pt x="902" y="11"/>
                  </a:cubicBezTo>
                  <a:cubicBezTo>
                    <a:pt x="889" y="14"/>
                    <a:pt x="875" y="21"/>
                    <a:pt x="858" y="24"/>
                  </a:cubicBezTo>
                  <a:cubicBezTo>
                    <a:pt x="837" y="27"/>
                    <a:pt x="817" y="31"/>
                    <a:pt x="796" y="38"/>
                  </a:cubicBezTo>
                  <a:cubicBezTo>
                    <a:pt x="752" y="48"/>
                    <a:pt x="701" y="55"/>
                    <a:pt x="647" y="62"/>
                  </a:cubicBezTo>
                  <a:cubicBezTo>
                    <a:pt x="592" y="68"/>
                    <a:pt x="531" y="75"/>
                    <a:pt x="473" y="75"/>
                  </a:cubicBezTo>
                  <a:cubicBezTo>
                    <a:pt x="456" y="76"/>
                    <a:pt x="439" y="77"/>
                    <a:pt x="422" y="77"/>
                  </a:cubicBezTo>
                  <a:cubicBezTo>
                    <a:pt x="382" y="77"/>
                    <a:pt x="342" y="74"/>
                    <a:pt x="303" y="72"/>
                  </a:cubicBezTo>
                  <a:cubicBezTo>
                    <a:pt x="245" y="68"/>
                    <a:pt x="195" y="68"/>
                    <a:pt x="150" y="58"/>
                  </a:cubicBezTo>
                  <a:cubicBezTo>
                    <a:pt x="129" y="55"/>
                    <a:pt x="109" y="52"/>
                    <a:pt x="88" y="52"/>
                  </a:cubicBezTo>
                  <a:cubicBezTo>
                    <a:pt x="72" y="48"/>
                    <a:pt x="55" y="44"/>
                    <a:pt x="41" y="41"/>
                  </a:cubicBezTo>
                  <a:cubicBezTo>
                    <a:pt x="17" y="38"/>
                    <a:pt x="0" y="35"/>
                    <a:pt x="0" y="35"/>
                  </a:cubicBezTo>
                  <a:lnTo>
                    <a:pt x="0" y="35"/>
                  </a:lnTo>
                  <a:cubicBezTo>
                    <a:pt x="0" y="35"/>
                    <a:pt x="14" y="41"/>
                    <a:pt x="38" y="55"/>
                  </a:cubicBezTo>
                  <a:cubicBezTo>
                    <a:pt x="52" y="62"/>
                    <a:pt x="65" y="68"/>
                    <a:pt x="82" y="79"/>
                  </a:cubicBezTo>
                  <a:cubicBezTo>
                    <a:pt x="99" y="85"/>
                    <a:pt x="119" y="96"/>
                    <a:pt x="140" y="102"/>
                  </a:cubicBezTo>
                  <a:cubicBezTo>
                    <a:pt x="184" y="116"/>
                    <a:pt x="235" y="133"/>
                    <a:pt x="293" y="143"/>
                  </a:cubicBezTo>
                  <a:cubicBezTo>
                    <a:pt x="334" y="148"/>
                    <a:pt x="380" y="151"/>
                    <a:pt x="425" y="151"/>
                  </a:cubicBezTo>
                  <a:cubicBezTo>
                    <a:pt x="442" y="151"/>
                    <a:pt x="459" y="151"/>
                    <a:pt x="476" y="150"/>
                  </a:cubicBezTo>
                  <a:cubicBezTo>
                    <a:pt x="537" y="146"/>
                    <a:pt x="603" y="140"/>
                    <a:pt x="657" y="126"/>
                  </a:cubicBezTo>
                  <a:cubicBezTo>
                    <a:pt x="715" y="113"/>
                    <a:pt x="766" y="93"/>
                    <a:pt x="807" y="75"/>
                  </a:cubicBezTo>
                  <a:cubicBezTo>
                    <a:pt x="831" y="65"/>
                    <a:pt x="848" y="55"/>
                    <a:pt x="864" y="44"/>
                  </a:cubicBezTo>
                  <a:cubicBezTo>
                    <a:pt x="881" y="38"/>
                    <a:pt x="895" y="27"/>
                    <a:pt x="909" y="21"/>
                  </a:cubicBezTo>
                  <a:cubicBezTo>
                    <a:pt x="929" y="7"/>
                    <a:pt x="942"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311469" y="893740"/>
              <a:ext cx="37227" cy="5092"/>
            </a:xfrm>
            <a:custGeom>
              <a:avLst/>
              <a:gdLst/>
              <a:ahLst/>
              <a:cxnLst/>
              <a:rect l="l" t="t" r="r" b="b"/>
              <a:pathLst>
                <a:path w="848" h="116" extrusionOk="0">
                  <a:moveTo>
                    <a:pt x="848" y="1"/>
                  </a:moveTo>
                  <a:cubicBezTo>
                    <a:pt x="848" y="1"/>
                    <a:pt x="834" y="1"/>
                    <a:pt x="810" y="4"/>
                  </a:cubicBezTo>
                  <a:cubicBezTo>
                    <a:pt x="786" y="7"/>
                    <a:pt x="752" y="7"/>
                    <a:pt x="711" y="14"/>
                  </a:cubicBezTo>
                  <a:cubicBezTo>
                    <a:pt x="674" y="18"/>
                    <a:pt x="626" y="21"/>
                    <a:pt x="579" y="24"/>
                  </a:cubicBezTo>
                  <a:cubicBezTo>
                    <a:pt x="528" y="28"/>
                    <a:pt x="477" y="31"/>
                    <a:pt x="426" y="31"/>
                  </a:cubicBezTo>
                  <a:cubicBezTo>
                    <a:pt x="372" y="35"/>
                    <a:pt x="320" y="35"/>
                    <a:pt x="270" y="38"/>
                  </a:cubicBezTo>
                  <a:cubicBezTo>
                    <a:pt x="222" y="38"/>
                    <a:pt x="174" y="41"/>
                    <a:pt x="137" y="41"/>
                  </a:cubicBezTo>
                  <a:lnTo>
                    <a:pt x="0" y="41"/>
                  </a:lnTo>
                  <a:cubicBezTo>
                    <a:pt x="0" y="41"/>
                    <a:pt x="14" y="48"/>
                    <a:pt x="35" y="55"/>
                  </a:cubicBezTo>
                  <a:cubicBezTo>
                    <a:pt x="58" y="62"/>
                    <a:pt x="89" y="76"/>
                    <a:pt x="130" y="85"/>
                  </a:cubicBezTo>
                  <a:cubicBezTo>
                    <a:pt x="171" y="92"/>
                    <a:pt x="215" y="106"/>
                    <a:pt x="266" y="109"/>
                  </a:cubicBezTo>
                  <a:cubicBezTo>
                    <a:pt x="295" y="113"/>
                    <a:pt x="327" y="115"/>
                    <a:pt x="358" y="115"/>
                  </a:cubicBezTo>
                  <a:cubicBezTo>
                    <a:pt x="382" y="115"/>
                    <a:pt x="406" y="114"/>
                    <a:pt x="429" y="112"/>
                  </a:cubicBezTo>
                  <a:cubicBezTo>
                    <a:pt x="484" y="109"/>
                    <a:pt x="538" y="103"/>
                    <a:pt x="586" y="92"/>
                  </a:cubicBezTo>
                  <a:cubicBezTo>
                    <a:pt x="637" y="82"/>
                    <a:pt x="684" y="65"/>
                    <a:pt x="722" y="55"/>
                  </a:cubicBezTo>
                  <a:cubicBezTo>
                    <a:pt x="760" y="41"/>
                    <a:pt x="793" y="28"/>
                    <a:pt x="813" y="18"/>
                  </a:cubicBezTo>
                  <a:cubicBezTo>
                    <a:pt x="834" y="7"/>
                    <a:pt x="848" y="1"/>
                    <a:pt x="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428245" y="570895"/>
              <a:ext cx="119364" cy="87844"/>
            </a:xfrm>
            <a:custGeom>
              <a:avLst/>
              <a:gdLst/>
              <a:ahLst/>
              <a:cxnLst/>
              <a:rect l="l" t="t" r="r" b="b"/>
              <a:pathLst>
                <a:path w="2719" h="2001" extrusionOk="0">
                  <a:moveTo>
                    <a:pt x="1" y="0"/>
                  </a:moveTo>
                  <a:cubicBezTo>
                    <a:pt x="1" y="0"/>
                    <a:pt x="28" y="48"/>
                    <a:pt x="79" y="126"/>
                  </a:cubicBezTo>
                  <a:cubicBezTo>
                    <a:pt x="133" y="208"/>
                    <a:pt x="205" y="320"/>
                    <a:pt x="304" y="453"/>
                  </a:cubicBezTo>
                  <a:cubicBezTo>
                    <a:pt x="402" y="582"/>
                    <a:pt x="521" y="731"/>
                    <a:pt x="664" y="881"/>
                  </a:cubicBezTo>
                  <a:cubicBezTo>
                    <a:pt x="732" y="956"/>
                    <a:pt x="807" y="1027"/>
                    <a:pt x="885" y="1103"/>
                  </a:cubicBezTo>
                  <a:cubicBezTo>
                    <a:pt x="967" y="1174"/>
                    <a:pt x="1048" y="1245"/>
                    <a:pt x="1133" y="1313"/>
                  </a:cubicBezTo>
                  <a:cubicBezTo>
                    <a:pt x="1222" y="1381"/>
                    <a:pt x="1310" y="1445"/>
                    <a:pt x="1399" y="1503"/>
                  </a:cubicBezTo>
                  <a:cubicBezTo>
                    <a:pt x="1491" y="1561"/>
                    <a:pt x="1582" y="1616"/>
                    <a:pt x="1675" y="1663"/>
                  </a:cubicBezTo>
                  <a:cubicBezTo>
                    <a:pt x="1855" y="1762"/>
                    <a:pt x="2031" y="1830"/>
                    <a:pt x="2188" y="1885"/>
                  </a:cubicBezTo>
                  <a:cubicBezTo>
                    <a:pt x="2345" y="1935"/>
                    <a:pt x="2477" y="1963"/>
                    <a:pt x="2573" y="1976"/>
                  </a:cubicBezTo>
                  <a:cubicBezTo>
                    <a:pt x="2617" y="1987"/>
                    <a:pt x="2654" y="1990"/>
                    <a:pt x="2681" y="1993"/>
                  </a:cubicBezTo>
                  <a:cubicBezTo>
                    <a:pt x="2705" y="1996"/>
                    <a:pt x="2719" y="2001"/>
                    <a:pt x="2719" y="2001"/>
                  </a:cubicBezTo>
                  <a:cubicBezTo>
                    <a:pt x="2719" y="2001"/>
                    <a:pt x="2705" y="1996"/>
                    <a:pt x="2681" y="1990"/>
                  </a:cubicBezTo>
                  <a:cubicBezTo>
                    <a:pt x="2654" y="1987"/>
                    <a:pt x="2620" y="1980"/>
                    <a:pt x="2573" y="1966"/>
                  </a:cubicBezTo>
                  <a:cubicBezTo>
                    <a:pt x="2480" y="1946"/>
                    <a:pt x="2351" y="1908"/>
                    <a:pt x="2202" y="1850"/>
                  </a:cubicBezTo>
                  <a:cubicBezTo>
                    <a:pt x="2048" y="1792"/>
                    <a:pt x="1879" y="1711"/>
                    <a:pt x="1705" y="1609"/>
                  </a:cubicBezTo>
                  <a:cubicBezTo>
                    <a:pt x="1617" y="1558"/>
                    <a:pt x="1532" y="1500"/>
                    <a:pt x="1443" y="1442"/>
                  </a:cubicBezTo>
                  <a:cubicBezTo>
                    <a:pt x="1355" y="1381"/>
                    <a:pt x="1270" y="1316"/>
                    <a:pt x="1185" y="1249"/>
                  </a:cubicBezTo>
                  <a:cubicBezTo>
                    <a:pt x="1103" y="1184"/>
                    <a:pt x="1021" y="1112"/>
                    <a:pt x="943" y="1041"/>
                  </a:cubicBezTo>
                  <a:cubicBezTo>
                    <a:pt x="865" y="969"/>
                    <a:pt x="790" y="898"/>
                    <a:pt x="719" y="827"/>
                  </a:cubicBezTo>
                  <a:cubicBezTo>
                    <a:pt x="576" y="684"/>
                    <a:pt x="450" y="544"/>
                    <a:pt x="345" y="418"/>
                  </a:cubicBezTo>
                  <a:cubicBezTo>
                    <a:pt x="239" y="296"/>
                    <a:pt x="150" y="194"/>
                    <a:pt x="92" y="119"/>
                  </a:cubicBezTo>
                  <a:cubicBezTo>
                    <a:pt x="31"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450328" y="619098"/>
              <a:ext cx="57114" cy="43373"/>
            </a:xfrm>
            <a:custGeom>
              <a:avLst/>
              <a:gdLst/>
              <a:ahLst/>
              <a:cxnLst/>
              <a:rect l="l" t="t" r="r" b="b"/>
              <a:pathLst>
                <a:path w="1301" h="988" extrusionOk="0">
                  <a:moveTo>
                    <a:pt x="1" y="0"/>
                  </a:moveTo>
                  <a:cubicBezTo>
                    <a:pt x="1" y="0"/>
                    <a:pt x="15" y="25"/>
                    <a:pt x="38" y="62"/>
                  </a:cubicBezTo>
                  <a:cubicBezTo>
                    <a:pt x="52" y="82"/>
                    <a:pt x="66" y="107"/>
                    <a:pt x="82" y="134"/>
                  </a:cubicBezTo>
                  <a:cubicBezTo>
                    <a:pt x="103" y="157"/>
                    <a:pt x="123" y="188"/>
                    <a:pt x="148" y="218"/>
                  </a:cubicBezTo>
                  <a:cubicBezTo>
                    <a:pt x="195" y="280"/>
                    <a:pt x="256" y="347"/>
                    <a:pt x="324" y="419"/>
                  </a:cubicBezTo>
                  <a:cubicBezTo>
                    <a:pt x="396" y="487"/>
                    <a:pt x="474" y="556"/>
                    <a:pt x="556" y="620"/>
                  </a:cubicBezTo>
                  <a:cubicBezTo>
                    <a:pt x="641" y="681"/>
                    <a:pt x="729" y="739"/>
                    <a:pt x="814" y="787"/>
                  </a:cubicBezTo>
                  <a:cubicBezTo>
                    <a:pt x="903" y="831"/>
                    <a:pt x="985" y="872"/>
                    <a:pt x="1056" y="903"/>
                  </a:cubicBezTo>
                  <a:cubicBezTo>
                    <a:pt x="1093" y="916"/>
                    <a:pt x="1123" y="930"/>
                    <a:pt x="1154" y="939"/>
                  </a:cubicBezTo>
                  <a:cubicBezTo>
                    <a:pt x="1185" y="950"/>
                    <a:pt x="1212" y="960"/>
                    <a:pt x="1233" y="967"/>
                  </a:cubicBezTo>
                  <a:cubicBezTo>
                    <a:pt x="1277" y="980"/>
                    <a:pt x="1301" y="987"/>
                    <a:pt x="1301" y="987"/>
                  </a:cubicBezTo>
                  <a:cubicBezTo>
                    <a:pt x="1301" y="987"/>
                    <a:pt x="1277" y="977"/>
                    <a:pt x="1236" y="956"/>
                  </a:cubicBezTo>
                  <a:cubicBezTo>
                    <a:pt x="1216" y="947"/>
                    <a:pt x="1192" y="936"/>
                    <a:pt x="1164" y="919"/>
                  </a:cubicBezTo>
                  <a:cubicBezTo>
                    <a:pt x="1137" y="906"/>
                    <a:pt x="1103" y="889"/>
                    <a:pt x="1073" y="872"/>
                  </a:cubicBezTo>
                  <a:cubicBezTo>
                    <a:pt x="1001" y="834"/>
                    <a:pt x="927" y="787"/>
                    <a:pt x="845" y="735"/>
                  </a:cubicBezTo>
                  <a:cubicBezTo>
                    <a:pt x="767" y="681"/>
                    <a:pt x="682" y="623"/>
                    <a:pt x="603" y="559"/>
                  </a:cubicBezTo>
                  <a:cubicBezTo>
                    <a:pt x="522" y="498"/>
                    <a:pt x="443" y="433"/>
                    <a:pt x="372" y="368"/>
                  </a:cubicBezTo>
                  <a:cubicBezTo>
                    <a:pt x="300" y="303"/>
                    <a:pt x="233" y="245"/>
                    <a:pt x="181" y="188"/>
                  </a:cubicBezTo>
                  <a:cubicBezTo>
                    <a:pt x="154" y="160"/>
                    <a:pt x="131" y="137"/>
                    <a:pt x="107" y="113"/>
                  </a:cubicBezTo>
                  <a:cubicBezTo>
                    <a:pt x="87" y="93"/>
                    <a:pt x="66" y="72"/>
                    <a:pt x="52" y="55"/>
                  </a:cubicBezTo>
                  <a:cubicBezTo>
                    <a:pt x="21" y="21"/>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a:off x="463059" y="652243"/>
              <a:ext cx="17077" cy="14575"/>
            </a:xfrm>
            <a:custGeom>
              <a:avLst/>
              <a:gdLst/>
              <a:ahLst/>
              <a:cxnLst/>
              <a:rect l="l" t="t" r="r" b="b"/>
              <a:pathLst>
                <a:path w="389" h="332" extrusionOk="0">
                  <a:moveTo>
                    <a:pt x="1" y="1"/>
                  </a:moveTo>
                  <a:cubicBezTo>
                    <a:pt x="1" y="1"/>
                    <a:pt x="4" y="8"/>
                    <a:pt x="10" y="21"/>
                  </a:cubicBezTo>
                  <a:cubicBezTo>
                    <a:pt x="21" y="32"/>
                    <a:pt x="31" y="52"/>
                    <a:pt x="48" y="69"/>
                  </a:cubicBezTo>
                  <a:cubicBezTo>
                    <a:pt x="65" y="86"/>
                    <a:pt x="82" y="110"/>
                    <a:pt x="103" y="130"/>
                  </a:cubicBezTo>
                  <a:cubicBezTo>
                    <a:pt x="126" y="151"/>
                    <a:pt x="150" y="171"/>
                    <a:pt x="174" y="192"/>
                  </a:cubicBezTo>
                  <a:cubicBezTo>
                    <a:pt x="201" y="209"/>
                    <a:pt x="225" y="229"/>
                    <a:pt x="252" y="246"/>
                  </a:cubicBezTo>
                  <a:cubicBezTo>
                    <a:pt x="276" y="259"/>
                    <a:pt x="299" y="277"/>
                    <a:pt x="320" y="286"/>
                  </a:cubicBezTo>
                  <a:cubicBezTo>
                    <a:pt x="340" y="300"/>
                    <a:pt x="357" y="311"/>
                    <a:pt x="371" y="317"/>
                  </a:cubicBezTo>
                  <a:cubicBezTo>
                    <a:pt x="381" y="324"/>
                    <a:pt x="388" y="331"/>
                    <a:pt x="388" y="331"/>
                  </a:cubicBezTo>
                  <a:cubicBezTo>
                    <a:pt x="388" y="331"/>
                    <a:pt x="384" y="324"/>
                    <a:pt x="375" y="314"/>
                  </a:cubicBezTo>
                  <a:cubicBezTo>
                    <a:pt x="364" y="304"/>
                    <a:pt x="354" y="286"/>
                    <a:pt x="337" y="270"/>
                  </a:cubicBezTo>
                  <a:cubicBezTo>
                    <a:pt x="320" y="250"/>
                    <a:pt x="303" y="229"/>
                    <a:pt x="282" y="209"/>
                  </a:cubicBezTo>
                  <a:cubicBezTo>
                    <a:pt x="262" y="184"/>
                    <a:pt x="238" y="164"/>
                    <a:pt x="215" y="140"/>
                  </a:cubicBezTo>
                  <a:cubicBezTo>
                    <a:pt x="191" y="120"/>
                    <a:pt x="167" y="99"/>
                    <a:pt x="144" y="82"/>
                  </a:cubicBezTo>
                  <a:cubicBezTo>
                    <a:pt x="119" y="66"/>
                    <a:pt x="95" y="52"/>
                    <a:pt x="75" y="38"/>
                  </a:cubicBezTo>
                  <a:cubicBezTo>
                    <a:pt x="55" y="25"/>
                    <a:pt x="34" y="18"/>
                    <a:pt x="21" y="11"/>
                  </a:cubicBezTo>
                  <a:cubicBezTo>
                    <a:pt x="7" y="5"/>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374774" y="986634"/>
              <a:ext cx="206418" cy="140392"/>
            </a:xfrm>
            <a:custGeom>
              <a:avLst/>
              <a:gdLst/>
              <a:ahLst/>
              <a:cxnLst/>
              <a:rect l="l" t="t" r="r" b="b"/>
              <a:pathLst>
                <a:path w="4702" h="3198" extrusionOk="0">
                  <a:moveTo>
                    <a:pt x="1" y="1"/>
                  </a:moveTo>
                  <a:lnTo>
                    <a:pt x="1" y="1"/>
                  </a:lnTo>
                  <a:cubicBezTo>
                    <a:pt x="1" y="1"/>
                    <a:pt x="12" y="21"/>
                    <a:pt x="28" y="58"/>
                  </a:cubicBezTo>
                  <a:cubicBezTo>
                    <a:pt x="48" y="99"/>
                    <a:pt x="79" y="153"/>
                    <a:pt x="117" y="221"/>
                  </a:cubicBezTo>
                  <a:cubicBezTo>
                    <a:pt x="161" y="290"/>
                    <a:pt x="216" y="371"/>
                    <a:pt x="287" y="460"/>
                  </a:cubicBezTo>
                  <a:cubicBezTo>
                    <a:pt x="358" y="544"/>
                    <a:pt x="443" y="640"/>
                    <a:pt x="549" y="731"/>
                  </a:cubicBezTo>
                  <a:cubicBezTo>
                    <a:pt x="753" y="915"/>
                    <a:pt x="1025" y="1099"/>
                    <a:pt x="1334" y="1252"/>
                  </a:cubicBezTo>
                  <a:cubicBezTo>
                    <a:pt x="1648" y="1405"/>
                    <a:pt x="1995" y="1527"/>
                    <a:pt x="2338" y="1647"/>
                  </a:cubicBezTo>
                  <a:cubicBezTo>
                    <a:pt x="2685" y="1762"/>
                    <a:pt x="3028" y="1885"/>
                    <a:pt x="3338" y="2025"/>
                  </a:cubicBezTo>
                  <a:cubicBezTo>
                    <a:pt x="3644" y="2167"/>
                    <a:pt x="3920" y="2331"/>
                    <a:pt x="4127" y="2504"/>
                  </a:cubicBezTo>
                  <a:cubicBezTo>
                    <a:pt x="4232" y="2593"/>
                    <a:pt x="4321" y="2678"/>
                    <a:pt x="4396" y="2759"/>
                  </a:cubicBezTo>
                  <a:cubicBezTo>
                    <a:pt x="4433" y="2800"/>
                    <a:pt x="4467" y="2841"/>
                    <a:pt x="4498" y="2879"/>
                  </a:cubicBezTo>
                  <a:cubicBezTo>
                    <a:pt x="4529" y="2915"/>
                    <a:pt x="4552" y="2953"/>
                    <a:pt x="4576" y="2984"/>
                  </a:cubicBezTo>
                  <a:cubicBezTo>
                    <a:pt x="4620" y="3052"/>
                    <a:pt x="4651" y="3103"/>
                    <a:pt x="4672" y="3140"/>
                  </a:cubicBezTo>
                  <a:cubicBezTo>
                    <a:pt x="4692" y="3181"/>
                    <a:pt x="4702" y="3198"/>
                    <a:pt x="4702" y="3198"/>
                  </a:cubicBezTo>
                  <a:cubicBezTo>
                    <a:pt x="4702" y="3198"/>
                    <a:pt x="4692" y="3177"/>
                    <a:pt x="4675" y="3140"/>
                  </a:cubicBezTo>
                  <a:cubicBezTo>
                    <a:pt x="4658" y="3099"/>
                    <a:pt x="4627" y="3045"/>
                    <a:pt x="4587" y="2976"/>
                  </a:cubicBezTo>
                  <a:cubicBezTo>
                    <a:pt x="4505" y="2841"/>
                    <a:pt x="4369" y="2650"/>
                    <a:pt x="4161" y="2466"/>
                  </a:cubicBezTo>
                  <a:cubicBezTo>
                    <a:pt x="3957" y="2279"/>
                    <a:pt x="3689" y="2096"/>
                    <a:pt x="3379" y="1940"/>
                  </a:cubicBezTo>
                  <a:cubicBezTo>
                    <a:pt x="3069" y="1783"/>
                    <a:pt x="2719" y="1660"/>
                    <a:pt x="2375" y="1541"/>
                  </a:cubicBezTo>
                  <a:cubicBezTo>
                    <a:pt x="2032" y="1422"/>
                    <a:pt x="1688" y="1300"/>
                    <a:pt x="1379" y="1160"/>
                  </a:cubicBezTo>
                  <a:cubicBezTo>
                    <a:pt x="1069" y="1021"/>
                    <a:pt x="797" y="858"/>
                    <a:pt x="586" y="687"/>
                  </a:cubicBezTo>
                  <a:cubicBezTo>
                    <a:pt x="372" y="517"/>
                    <a:pt x="222" y="344"/>
                    <a:pt x="130" y="215"/>
                  </a:cubicBezTo>
                  <a:cubicBezTo>
                    <a:pt x="86" y="147"/>
                    <a:pt x="52" y="95"/>
                    <a:pt x="32" y="58"/>
                  </a:cubicBezTo>
                  <a:cubicBezTo>
                    <a:pt x="12" y="2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p:nvPr/>
          </p:nvSpPr>
          <p:spPr>
            <a:xfrm>
              <a:off x="441855" y="1049632"/>
              <a:ext cx="116072" cy="62162"/>
            </a:xfrm>
            <a:custGeom>
              <a:avLst/>
              <a:gdLst/>
              <a:ahLst/>
              <a:cxnLst/>
              <a:rect l="l" t="t" r="r" b="b"/>
              <a:pathLst>
                <a:path w="2644" h="1416" extrusionOk="0">
                  <a:moveTo>
                    <a:pt x="0" y="1"/>
                  </a:moveTo>
                  <a:cubicBezTo>
                    <a:pt x="1" y="1"/>
                    <a:pt x="7" y="8"/>
                    <a:pt x="24" y="25"/>
                  </a:cubicBezTo>
                  <a:cubicBezTo>
                    <a:pt x="38" y="38"/>
                    <a:pt x="58" y="65"/>
                    <a:pt x="89" y="92"/>
                  </a:cubicBezTo>
                  <a:cubicBezTo>
                    <a:pt x="150" y="150"/>
                    <a:pt x="239" y="232"/>
                    <a:pt x="361" y="310"/>
                  </a:cubicBezTo>
                  <a:cubicBezTo>
                    <a:pt x="480" y="385"/>
                    <a:pt x="630" y="467"/>
                    <a:pt x="793" y="538"/>
                  </a:cubicBezTo>
                  <a:cubicBezTo>
                    <a:pt x="956" y="610"/>
                    <a:pt x="1137" y="674"/>
                    <a:pt x="1313" y="739"/>
                  </a:cubicBezTo>
                  <a:cubicBezTo>
                    <a:pt x="1494" y="800"/>
                    <a:pt x="1674" y="858"/>
                    <a:pt x="1837" y="923"/>
                  </a:cubicBezTo>
                  <a:cubicBezTo>
                    <a:pt x="2001" y="990"/>
                    <a:pt x="2150" y="1059"/>
                    <a:pt x="2269" y="1130"/>
                  </a:cubicBezTo>
                  <a:cubicBezTo>
                    <a:pt x="2392" y="1202"/>
                    <a:pt x="2487" y="1273"/>
                    <a:pt x="2548" y="1328"/>
                  </a:cubicBezTo>
                  <a:cubicBezTo>
                    <a:pt x="2579" y="1355"/>
                    <a:pt x="2602" y="1378"/>
                    <a:pt x="2616" y="1392"/>
                  </a:cubicBezTo>
                  <a:cubicBezTo>
                    <a:pt x="2633" y="1409"/>
                    <a:pt x="2643" y="1416"/>
                    <a:pt x="2643" y="1416"/>
                  </a:cubicBezTo>
                  <a:cubicBezTo>
                    <a:pt x="2643" y="1416"/>
                    <a:pt x="2633" y="1409"/>
                    <a:pt x="2619" y="1392"/>
                  </a:cubicBezTo>
                  <a:cubicBezTo>
                    <a:pt x="2606" y="1375"/>
                    <a:pt x="2586" y="1348"/>
                    <a:pt x="2555" y="1321"/>
                  </a:cubicBezTo>
                  <a:cubicBezTo>
                    <a:pt x="2497" y="1260"/>
                    <a:pt x="2409" y="1178"/>
                    <a:pt x="2290" y="1097"/>
                  </a:cubicBezTo>
                  <a:cubicBezTo>
                    <a:pt x="2174" y="1018"/>
                    <a:pt x="2027" y="929"/>
                    <a:pt x="1864" y="855"/>
                  </a:cubicBezTo>
                  <a:cubicBezTo>
                    <a:pt x="1701" y="780"/>
                    <a:pt x="1525" y="712"/>
                    <a:pt x="1347" y="648"/>
                  </a:cubicBezTo>
                  <a:cubicBezTo>
                    <a:pt x="1167" y="586"/>
                    <a:pt x="990" y="525"/>
                    <a:pt x="827" y="460"/>
                  </a:cubicBezTo>
                  <a:cubicBezTo>
                    <a:pt x="660" y="395"/>
                    <a:pt x="511" y="331"/>
                    <a:pt x="388" y="263"/>
                  </a:cubicBezTo>
                  <a:cubicBezTo>
                    <a:pt x="266" y="194"/>
                    <a:pt x="167" y="133"/>
                    <a:pt x="102" y="79"/>
                  </a:cubicBezTo>
                  <a:cubicBezTo>
                    <a:pt x="68" y="56"/>
                    <a:pt x="44" y="35"/>
                    <a:pt x="24" y="21"/>
                  </a:cubicBezTo>
                  <a:cubicBezTo>
                    <a:pt x="7" y="8"/>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673432" y="492313"/>
              <a:ext cx="83586" cy="151675"/>
            </a:xfrm>
            <a:custGeom>
              <a:avLst/>
              <a:gdLst/>
              <a:ahLst/>
              <a:cxnLst/>
              <a:rect l="l" t="t" r="r" b="b"/>
              <a:pathLst>
                <a:path w="1904" h="3455" extrusionOk="0">
                  <a:moveTo>
                    <a:pt x="1" y="1"/>
                  </a:moveTo>
                  <a:cubicBezTo>
                    <a:pt x="1" y="1"/>
                    <a:pt x="90" y="21"/>
                    <a:pt x="250" y="59"/>
                  </a:cubicBezTo>
                  <a:cubicBezTo>
                    <a:pt x="406" y="96"/>
                    <a:pt x="634" y="150"/>
                    <a:pt x="889" y="252"/>
                  </a:cubicBezTo>
                  <a:cubicBezTo>
                    <a:pt x="1018" y="304"/>
                    <a:pt x="1151" y="368"/>
                    <a:pt x="1284" y="456"/>
                  </a:cubicBezTo>
                  <a:cubicBezTo>
                    <a:pt x="1413" y="541"/>
                    <a:pt x="1542" y="647"/>
                    <a:pt x="1641" y="783"/>
                  </a:cubicBezTo>
                  <a:cubicBezTo>
                    <a:pt x="1692" y="847"/>
                    <a:pt x="1736" y="923"/>
                    <a:pt x="1764" y="1001"/>
                  </a:cubicBezTo>
                  <a:cubicBezTo>
                    <a:pt x="1794" y="1079"/>
                    <a:pt x="1811" y="1164"/>
                    <a:pt x="1808" y="1249"/>
                  </a:cubicBezTo>
                  <a:cubicBezTo>
                    <a:pt x="1801" y="1416"/>
                    <a:pt x="1706" y="1582"/>
                    <a:pt x="1563" y="1671"/>
                  </a:cubicBezTo>
                  <a:cubicBezTo>
                    <a:pt x="1546" y="1681"/>
                    <a:pt x="1528" y="1688"/>
                    <a:pt x="1511" y="1698"/>
                  </a:cubicBezTo>
                  <a:cubicBezTo>
                    <a:pt x="1491" y="1705"/>
                    <a:pt x="1475" y="1712"/>
                    <a:pt x="1454" y="1715"/>
                  </a:cubicBezTo>
                  <a:lnTo>
                    <a:pt x="1440" y="1719"/>
                  </a:lnTo>
                  <a:lnTo>
                    <a:pt x="1434" y="1722"/>
                  </a:lnTo>
                  <a:lnTo>
                    <a:pt x="1338" y="1722"/>
                  </a:lnTo>
                  <a:cubicBezTo>
                    <a:pt x="1284" y="1722"/>
                    <a:pt x="1236" y="1719"/>
                    <a:pt x="1189" y="1719"/>
                  </a:cubicBezTo>
                  <a:cubicBezTo>
                    <a:pt x="1239" y="1763"/>
                    <a:pt x="1301" y="1811"/>
                    <a:pt x="1352" y="1858"/>
                  </a:cubicBezTo>
                  <a:lnTo>
                    <a:pt x="1373" y="1875"/>
                  </a:lnTo>
                  <a:lnTo>
                    <a:pt x="1389" y="1892"/>
                  </a:lnTo>
                  <a:lnTo>
                    <a:pt x="1409" y="1909"/>
                  </a:lnTo>
                  <a:cubicBezTo>
                    <a:pt x="1420" y="1923"/>
                    <a:pt x="1434" y="1933"/>
                    <a:pt x="1444" y="1946"/>
                  </a:cubicBezTo>
                  <a:cubicBezTo>
                    <a:pt x="1491" y="1994"/>
                    <a:pt x="1532" y="2048"/>
                    <a:pt x="1566" y="2103"/>
                  </a:cubicBezTo>
                  <a:cubicBezTo>
                    <a:pt x="1638" y="2212"/>
                    <a:pt x="1679" y="2337"/>
                    <a:pt x="1675" y="2460"/>
                  </a:cubicBezTo>
                  <a:cubicBezTo>
                    <a:pt x="1675" y="2603"/>
                    <a:pt x="1617" y="2739"/>
                    <a:pt x="1511" y="2811"/>
                  </a:cubicBezTo>
                  <a:cubicBezTo>
                    <a:pt x="1461" y="2848"/>
                    <a:pt x="1399" y="2872"/>
                    <a:pt x="1341" y="2882"/>
                  </a:cubicBezTo>
                  <a:cubicBezTo>
                    <a:pt x="1324" y="2882"/>
                    <a:pt x="1311" y="2885"/>
                    <a:pt x="1297" y="2885"/>
                  </a:cubicBezTo>
                  <a:cubicBezTo>
                    <a:pt x="1291" y="2885"/>
                    <a:pt x="1280" y="2885"/>
                    <a:pt x="1274" y="2882"/>
                  </a:cubicBezTo>
                  <a:lnTo>
                    <a:pt x="1263" y="2882"/>
                  </a:lnTo>
                  <a:cubicBezTo>
                    <a:pt x="1257" y="2882"/>
                    <a:pt x="1250" y="2882"/>
                    <a:pt x="1243" y="2879"/>
                  </a:cubicBezTo>
                  <a:cubicBezTo>
                    <a:pt x="1230" y="2875"/>
                    <a:pt x="1216" y="2872"/>
                    <a:pt x="1202" y="2868"/>
                  </a:cubicBezTo>
                  <a:cubicBezTo>
                    <a:pt x="1192" y="2865"/>
                    <a:pt x="1175" y="2855"/>
                    <a:pt x="1161" y="2852"/>
                  </a:cubicBezTo>
                  <a:cubicBezTo>
                    <a:pt x="1131" y="2838"/>
                    <a:pt x="1107" y="2827"/>
                    <a:pt x="1079" y="2817"/>
                  </a:cubicBezTo>
                  <a:lnTo>
                    <a:pt x="1079" y="2817"/>
                  </a:lnTo>
                  <a:cubicBezTo>
                    <a:pt x="1097" y="2848"/>
                    <a:pt x="1117" y="2882"/>
                    <a:pt x="1134" y="2913"/>
                  </a:cubicBezTo>
                  <a:cubicBezTo>
                    <a:pt x="1144" y="2926"/>
                    <a:pt x="1151" y="2940"/>
                    <a:pt x="1155" y="2954"/>
                  </a:cubicBezTo>
                  <a:cubicBezTo>
                    <a:pt x="1161" y="2967"/>
                    <a:pt x="1168" y="2977"/>
                    <a:pt x="1172" y="2990"/>
                  </a:cubicBezTo>
                  <a:cubicBezTo>
                    <a:pt x="1212" y="3117"/>
                    <a:pt x="1192" y="3246"/>
                    <a:pt x="1128" y="3331"/>
                  </a:cubicBezTo>
                  <a:cubicBezTo>
                    <a:pt x="1093" y="3372"/>
                    <a:pt x="1049" y="3399"/>
                    <a:pt x="1005" y="3413"/>
                  </a:cubicBezTo>
                  <a:cubicBezTo>
                    <a:pt x="970" y="3426"/>
                    <a:pt x="936" y="3431"/>
                    <a:pt x="905" y="3431"/>
                  </a:cubicBezTo>
                  <a:cubicBezTo>
                    <a:pt x="896" y="3431"/>
                    <a:pt x="887" y="3430"/>
                    <a:pt x="879" y="3430"/>
                  </a:cubicBezTo>
                  <a:cubicBezTo>
                    <a:pt x="801" y="3423"/>
                    <a:pt x="743" y="3389"/>
                    <a:pt x="712" y="3358"/>
                  </a:cubicBezTo>
                  <a:cubicBezTo>
                    <a:pt x="699" y="3345"/>
                    <a:pt x="688" y="3331"/>
                    <a:pt x="682" y="3321"/>
                  </a:cubicBezTo>
                  <a:lnTo>
                    <a:pt x="682" y="3321"/>
                  </a:lnTo>
                  <a:cubicBezTo>
                    <a:pt x="685" y="3331"/>
                    <a:pt x="695" y="3345"/>
                    <a:pt x="709" y="3362"/>
                  </a:cubicBezTo>
                  <a:cubicBezTo>
                    <a:pt x="736" y="3395"/>
                    <a:pt x="794" y="3436"/>
                    <a:pt x="875" y="3450"/>
                  </a:cubicBezTo>
                  <a:cubicBezTo>
                    <a:pt x="892" y="3453"/>
                    <a:pt x="910" y="3454"/>
                    <a:pt x="929" y="3454"/>
                  </a:cubicBezTo>
                  <a:cubicBezTo>
                    <a:pt x="956" y="3454"/>
                    <a:pt x="985" y="3451"/>
                    <a:pt x="1015" y="3444"/>
                  </a:cubicBezTo>
                  <a:cubicBezTo>
                    <a:pt x="1062" y="3430"/>
                    <a:pt x="1117" y="3403"/>
                    <a:pt x="1158" y="3355"/>
                  </a:cubicBezTo>
                  <a:cubicBezTo>
                    <a:pt x="1239" y="3266"/>
                    <a:pt x="1274" y="3117"/>
                    <a:pt x="1230" y="2974"/>
                  </a:cubicBezTo>
                  <a:cubicBezTo>
                    <a:pt x="1230" y="2970"/>
                    <a:pt x="1226" y="2964"/>
                    <a:pt x="1222" y="2957"/>
                  </a:cubicBezTo>
                  <a:cubicBezTo>
                    <a:pt x="1222" y="2954"/>
                    <a:pt x="1222" y="2950"/>
                    <a:pt x="1219" y="2946"/>
                  </a:cubicBezTo>
                  <a:cubicBezTo>
                    <a:pt x="1219" y="2943"/>
                    <a:pt x="1216" y="2943"/>
                    <a:pt x="1216" y="2940"/>
                  </a:cubicBezTo>
                  <a:lnTo>
                    <a:pt x="1216" y="2937"/>
                  </a:lnTo>
                  <a:cubicBezTo>
                    <a:pt x="1226" y="2943"/>
                    <a:pt x="1239" y="2946"/>
                    <a:pt x="1250" y="2950"/>
                  </a:cubicBezTo>
                  <a:lnTo>
                    <a:pt x="1257" y="2950"/>
                  </a:lnTo>
                  <a:lnTo>
                    <a:pt x="1270" y="2954"/>
                  </a:lnTo>
                  <a:lnTo>
                    <a:pt x="1348" y="2954"/>
                  </a:lnTo>
                  <a:cubicBezTo>
                    <a:pt x="1420" y="2946"/>
                    <a:pt x="1495" y="2919"/>
                    <a:pt x="1556" y="2879"/>
                  </a:cubicBezTo>
                  <a:cubicBezTo>
                    <a:pt x="1621" y="2835"/>
                    <a:pt x="1679" y="2773"/>
                    <a:pt x="1712" y="2698"/>
                  </a:cubicBezTo>
                  <a:cubicBezTo>
                    <a:pt x="1750" y="2627"/>
                    <a:pt x="1767" y="2546"/>
                    <a:pt x="1770" y="2464"/>
                  </a:cubicBezTo>
                  <a:cubicBezTo>
                    <a:pt x="1773" y="2321"/>
                    <a:pt x="1729" y="2174"/>
                    <a:pt x="1651" y="2052"/>
                  </a:cubicBezTo>
                  <a:cubicBezTo>
                    <a:pt x="1610" y="1990"/>
                    <a:pt x="1566" y="1933"/>
                    <a:pt x="1515" y="1879"/>
                  </a:cubicBezTo>
                  <a:cubicBezTo>
                    <a:pt x="1502" y="1865"/>
                    <a:pt x="1491" y="1852"/>
                    <a:pt x="1478" y="1838"/>
                  </a:cubicBezTo>
                  <a:lnTo>
                    <a:pt x="1454" y="1817"/>
                  </a:lnTo>
                  <a:cubicBezTo>
                    <a:pt x="1455" y="1817"/>
                    <a:pt x="1455" y="1817"/>
                    <a:pt x="1455" y="1816"/>
                  </a:cubicBezTo>
                  <a:lnTo>
                    <a:pt x="1455" y="1816"/>
                  </a:lnTo>
                  <a:cubicBezTo>
                    <a:pt x="1456" y="1816"/>
                    <a:pt x="1462" y="1815"/>
                    <a:pt x="1478" y="1811"/>
                  </a:cubicBezTo>
                  <a:cubicBezTo>
                    <a:pt x="1502" y="1807"/>
                    <a:pt x="1525" y="1797"/>
                    <a:pt x="1549" y="1786"/>
                  </a:cubicBezTo>
                  <a:cubicBezTo>
                    <a:pt x="1569" y="1777"/>
                    <a:pt x="1593" y="1766"/>
                    <a:pt x="1613" y="1753"/>
                  </a:cubicBezTo>
                  <a:cubicBezTo>
                    <a:pt x="1699" y="1698"/>
                    <a:pt x="1770" y="1623"/>
                    <a:pt x="1817" y="1535"/>
                  </a:cubicBezTo>
                  <a:cubicBezTo>
                    <a:pt x="1869" y="1450"/>
                    <a:pt x="1899" y="1351"/>
                    <a:pt x="1899" y="1252"/>
                  </a:cubicBezTo>
                  <a:cubicBezTo>
                    <a:pt x="1903" y="1154"/>
                    <a:pt x="1883" y="1056"/>
                    <a:pt x="1848" y="970"/>
                  </a:cubicBezTo>
                  <a:cubicBezTo>
                    <a:pt x="1814" y="882"/>
                    <a:pt x="1767" y="800"/>
                    <a:pt x="1709" y="729"/>
                  </a:cubicBezTo>
                  <a:cubicBezTo>
                    <a:pt x="1654" y="657"/>
                    <a:pt x="1593" y="596"/>
                    <a:pt x="1525" y="538"/>
                  </a:cubicBezTo>
                  <a:cubicBezTo>
                    <a:pt x="1457" y="484"/>
                    <a:pt x="1389" y="439"/>
                    <a:pt x="1321" y="395"/>
                  </a:cubicBezTo>
                  <a:cubicBezTo>
                    <a:pt x="1181" y="314"/>
                    <a:pt x="1039" y="252"/>
                    <a:pt x="906" y="205"/>
                  </a:cubicBezTo>
                  <a:cubicBezTo>
                    <a:pt x="641" y="113"/>
                    <a:pt x="409" y="76"/>
                    <a:pt x="253" y="45"/>
                  </a:cubicBezTo>
                  <a:cubicBezTo>
                    <a:pt x="90" y="18"/>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9"/>
        <p:cNvGrpSpPr/>
        <p:nvPr/>
      </p:nvGrpSpPr>
      <p:grpSpPr>
        <a:xfrm>
          <a:off x="0" y="0"/>
          <a:ext cx="0" cy="0"/>
          <a:chOff x="0" y="0"/>
          <a:chExt cx="0" cy="0"/>
        </a:xfrm>
      </p:grpSpPr>
      <p:sp>
        <p:nvSpPr>
          <p:cNvPr id="460" name="Google Shape;460;p41"/>
          <p:cNvSpPr txBox="1">
            <a:spLocks noGrp="1"/>
          </p:cNvSpPr>
          <p:nvPr>
            <p:ph type="title"/>
          </p:nvPr>
        </p:nvSpPr>
        <p:spPr>
          <a:xfrm>
            <a:off x="3363025" y="2332238"/>
            <a:ext cx="5067600" cy="1288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Gothic writing across time</a:t>
            </a:r>
            <a:endParaRPr/>
          </a:p>
        </p:txBody>
      </p:sp>
      <p:sp>
        <p:nvSpPr>
          <p:cNvPr id="461" name="Google Shape;461;p41"/>
          <p:cNvSpPr txBox="1">
            <a:spLocks noGrp="1"/>
          </p:cNvSpPr>
          <p:nvPr>
            <p:ph type="title" idx="2"/>
          </p:nvPr>
        </p:nvSpPr>
        <p:spPr>
          <a:xfrm>
            <a:off x="7196725" y="898825"/>
            <a:ext cx="12339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
        <p:nvSpPr>
          <p:cNvPr id="462" name="Google Shape;462;p41"/>
          <p:cNvSpPr txBox="1">
            <a:spLocks noGrp="1"/>
          </p:cNvSpPr>
          <p:nvPr>
            <p:ph type="subTitle" idx="1"/>
          </p:nvPr>
        </p:nvSpPr>
        <p:spPr>
          <a:xfrm>
            <a:off x="3363025" y="3787900"/>
            <a:ext cx="5067600" cy="5364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a:t>You can enter a subtitle here if you need it</a:t>
            </a:r>
            <a:endParaRPr/>
          </a:p>
        </p:txBody>
      </p:sp>
      <p:grpSp>
        <p:nvGrpSpPr>
          <p:cNvPr id="463" name="Google Shape;463;p41"/>
          <p:cNvGrpSpPr/>
          <p:nvPr/>
        </p:nvGrpSpPr>
        <p:grpSpPr>
          <a:xfrm>
            <a:off x="263369" y="310827"/>
            <a:ext cx="2102974" cy="2137871"/>
            <a:chOff x="298650" y="311925"/>
            <a:chExt cx="1460095" cy="1484323"/>
          </a:xfrm>
        </p:grpSpPr>
        <p:sp>
          <p:nvSpPr>
            <p:cNvPr id="464" name="Google Shape;464;p41"/>
            <p:cNvSpPr/>
            <p:nvPr/>
          </p:nvSpPr>
          <p:spPr>
            <a:xfrm>
              <a:off x="606703" y="379708"/>
              <a:ext cx="258395" cy="120242"/>
            </a:xfrm>
            <a:custGeom>
              <a:avLst/>
              <a:gdLst/>
              <a:ahLst/>
              <a:cxnLst/>
              <a:rect l="l" t="t" r="r" b="b"/>
              <a:pathLst>
                <a:path w="5886" h="2739" extrusionOk="0">
                  <a:moveTo>
                    <a:pt x="811" y="817"/>
                  </a:moveTo>
                  <a:cubicBezTo>
                    <a:pt x="811" y="817"/>
                    <a:pt x="811" y="818"/>
                    <a:pt x="812" y="821"/>
                  </a:cubicBezTo>
                  <a:lnTo>
                    <a:pt x="812" y="821"/>
                  </a:lnTo>
                  <a:cubicBezTo>
                    <a:pt x="812" y="818"/>
                    <a:pt x="811" y="817"/>
                    <a:pt x="811" y="817"/>
                  </a:cubicBezTo>
                  <a:close/>
                  <a:moveTo>
                    <a:pt x="926" y="1"/>
                  </a:moveTo>
                  <a:cubicBezTo>
                    <a:pt x="905" y="1"/>
                    <a:pt x="885" y="1"/>
                    <a:pt x="865" y="4"/>
                  </a:cubicBezTo>
                  <a:cubicBezTo>
                    <a:pt x="844" y="4"/>
                    <a:pt x="824" y="4"/>
                    <a:pt x="803" y="8"/>
                  </a:cubicBezTo>
                  <a:cubicBezTo>
                    <a:pt x="640" y="35"/>
                    <a:pt x="480" y="106"/>
                    <a:pt x="351" y="219"/>
                  </a:cubicBezTo>
                  <a:cubicBezTo>
                    <a:pt x="219" y="327"/>
                    <a:pt x="117" y="477"/>
                    <a:pt x="51" y="651"/>
                  </a:cubicBezTo>
                  <a:cubicBezTo>
                    <a:pt x="24" y="739"/>
                    <a:pt x="4" y="834"/>
                    <a:pt x="1" y="933"/>
                  </a:cubicBezTo>
                  <a:cubicBezTo>
                    <a:pt x="1" y="1032"/>
                    <a:pt x="15" y="1126"/>
                    <a:pt x="42" y="1219"/>
                  </a:cubicBezTo>
                  <a:cubicBezTo>
                    <a:pt x="96" y="1406"/>
                    <a:pt x="205" y="1572"/>
                    <a:pt x="345" y="1709"/>
                  </a:cubicBezTo>
                  <a:cubicBezTo>
                    <a:pt x="484" y="1841"/>
                    <a:pt x="657" y="1943"/>
                    <a:pt x="852" y="1998"/>
                  </a:cubicBezTo>
                  <a:cubicBezTo>
                    <a:pt x="954" y="2025"/>
                    <a:pt x="1052" y="2035"/>
                    <a:pt x="1147" y="2038"/>
                  </a:cubicBezTo>
                  <a:cubicBezTo>
                    <a:pt x="1246" y="2038"/>
                    <a:pt x="1345" y="2032"/>
                    <a:pt x="1436" y="2015"/>
                  </a:cubicBezTo>
                  <a:cubicBezTo>
                    <a:pt x="1620" y="1980"/>
                    <a:pt x="1794" y="1919"/>
                    <a:pt x="1954" y="1851"/>
                  </a:cubicBezTo>
                  <a:cubicBezTo>
                    <a:pt x="2031" y="1817"/>
                    <a:pt x="2110" y="1780"/>
                    <a:pt x="2185" y="1743"/>
                  </a:cubicBezTo>
                  <a:cubicBezTo>
                    <a:pt x="2260" y="1709"/>
                    <a:pt x="2331" y="1671"/>
                    <a:pt x="2406" y="1633"/>
                  </a:cubicBezTo>
                  <a:cubicBezTo>
                    <a:pt x="2552" y="1559"/>
                    <a:pt x="2695" y="1484"/>
                    <a:pt x="2838" y="1416"/>
                  </a:cubicBezTo>
                  <a:cubicBezTo>
                    <a:pt x="2981" y="1348"/>
                    <a:pt x="3124" y="1280"/>
                    <a:pt x="3263" y="1225"/>
                  </a:cubicBezTo>
                  <a:cubicBezTo>
                    <a:pt x="3406" y="1171"/>
                    <a:pt x="3546" y="1123"/>
                    <a:pt x="3684" y="1090"/>
                  </a:cubicBezTo>
                  <a:cubicBezTo>
                    <a:pt x="3844" y="1051"/>
                    <a:pt x="4002" y="1031"/>
                    <a:pt x="4155" y="1031"/>
                  </a:cubicBezTo>
                  <a:cubicBezTo>
                    <a:pt x="4271" y="1031"/>
                    <a:pt x="4385" y="1042"/>
                    <a:pt x="4494" y="1065"/>
                  </a:cubicBezTo>
                  <a:cubicBezTo>
                    <a:pt x="4620" y="1090"/>
                    <a:pt x="4742" y="1131"/>
                    <a:pt x="4855" y="1184"/>
                  </a:cubicBezTo>
                  <a:cubicBezTo>
                    <a:pt x="4967" y="1236"/>
                    <a:pt x="5072" y="1300"/>
                    <a:pt x="5165" y="1368"/>
                  </a:cubicBezTo>
                  <a:cubicBezTo>
                    <a:pt x="5348" y="1511"/>
                    <a:pt x="5491" y="1674"/>
                    <a:pt x="5593" y="1838"/>
                  </a:cubicBezTo>
                  <a:cubicBezTo>
                    <a:pt x="5644" y="1919"/>
                    <a:pt x="5689" y="2001"/>
                    <a:pt x="5722" y="2076"/>
                  </a:cubicBezTo>
                  <a:cubicBezTo>
                    <a:pt x="5756" y="2154"/>
                    <a:pt x="5783" y="2229"/>
                    <a:pt x="5801" y="2297"/>
                  </a:cubicBezTo>
                  <a:cubicBezTo>
                    <a:pt x="5841" y="2433"/>
                    <a:pt x="5859" y="2545"/>
                    <a:pt x="5865" y="2621"/>
                  </a:cubicBezTo>
                  <a:cubicBezTo>
                    <a:pt x="5868" y="2661"/>
                    <a:pt x="5868" y="2688"/>
                    <a:pt x="5868" y="2709"/>
                  </a:cubicBezTo>
                  <a:lnTo>
                    <a:pt x="5868" y="2739"/>
                  </a:lnTo>
                  <a:cubicBezTo>
                    <a:pt x="5868" y="2739"/>
                    <a:pt x="5872" y="2729"/>
                    <a:pt x="5872" y="2709"/>
                  </a:cubicBezTo>
                  <a:cubicBezTo>
                    <a:pt x="5872" y="2688"/>
                    <a:pt x="5876" y="2661"/>
                    <a:pt x="5879" y="2621"/>
                  </a:cubicBezTo>
                  <a:cubicBezTo>
                    <a:pt x="5882" y="2542"/>
                    <a:pt x="5885" y="2429"/>
                    <a:pt x="5865" y="2283"/>
                  </a:cubicBezTo>
                  <a:cubicBezTo>
                    <a:pt x="5841" y="2137"/>
                    <a:pt x="5804" y="1960"/>
                    <a:pt x="5719" y="1770"/>
                  </a:cubicBezTo>
                  <a:cubicBezTo>
                    <a:pt x="5631" y="1583"/>
                    <a:pt x="5498" y="1379"/>
                    <a:pt x="5301" y="1205"/>
                  </a:cubicBezTo>
                  <a:cubicBezTo>
                    <a:pt x="5202" y="1117"/>
                    <a:pt x="5093" y="1035"/>
                    <a:pt x="4970" y="963"/>
                  </a:cubicBezTo>
                  <a:cubicBezTo>
                    <a:pt x="4848" y="895"/>
                    <a:pt x="4712" y="834"/>
                    <a:pt x="4566" y="790"/>
                  </a:cubicBezTo>
                  <a:cubicBezTo>
                    <a:pt x="4491" y="770"/>
                    <a:pt x="4416" y="749"/>
                    <a:pt x="4338" y="735"/>
                  </a:cubicBezTo>
                  <a:cubicBezTo>
                    <a:pt x="4321" y="732"/>
                    <a:pt x="4301" y="729"/>
                    <a:pt x="4280" y="729"/>
                  </a:cubicBezTo>
                  <a:cubicBezTo>
                    <a:pt x="4260" y="726"/>
                    <a:pt x="4240" y="722"/>
                    <a:pt x="4222" y="722"/>
                  </a:cubicBezTo>
                  <a:cubicBezTo>
                    <a:pt x="4182" y="718"/>
                    <a:pt x="4141" y="712"/>
                    <a:pt x="4103" y="712"/>
                  </a:cubicBezTo>
                  <a:cubicBezTo>
                    <a:pt x="4062" y="712"/>
                    <a:pt x="4022" y="712"/>
                    <a:pt x="3981" y="709"/>
                  </a:cubicBezTo>
                  <a:cubicBezTo>
                    <a:pt x="3940" y="709"/>
                    <a:pt x="3899" y="712"/>
                    <a:pt x="3858" y="715"/>
                  </a:cubicBezTo>
                  <a:cubicBezTo>
                    <a:pt x="3838" y="715"/>
                    <a:pt x="3817" y="715"/>
                    <a:pt x="3797" y="718"/>
                  </a:cubicBezTo>
                  <a:lnTo>
                    <a:pt x="3736" y="726"/>
                  </a:lnTo>
                  <a:cubicBezTo>
                    <a:pt x="3695" y="732"/>
                    <a:pt x="3654" y="735"/>
                    <a:pt x="3613" y="743"/>
                  </a:cubicBezTo>
                  <a:cubicBezTo>
                    <a:pt x="3290" y="797"/>
                    <a:pt x="2970" y="909"/>
                    <a:pt x="2668" y="1038"/>
                  </a:cubicBezTo>
                  <a:cubicBezTo>
                    <a:pt x="2515" y="1103"/>
                    <a:pt x="2365" y="1171"/>
                    <a:pt x="2219" y="1239"/>
                  </a:cubicBezTo>
                  <a:cubicBezTo>
                    <a:pt x="2069" y="1304"/>
                    <a:pt x="1919" y="1371"/>
                    <a:pt x="1776" y="1426"/>
                  </a:cubicBezTo>
                  <a:cubicBezTo>
                    <a:pt x="1634" y="1487"/>
                    <a:pt x="1491" y="1531"/>
                    <a:pt x="1354" y="1555"/>
                  </a:cubicBezTo>
                  <a:cubicBezTo>
                    <a:pt x="1287" y="1569"/>
                    <a:pt x="1219" y="1576"/>
                    <a:pt x="1154" y="1576"/>
                  </a:cubicBezTo>
                  <a:cubicBezTo>
                    <a:pt x="1089" y="1576"/>
                    <a:pt x="1025" y="1569"/>
                    <a:pt x="967" y="1555"/>
                  </a:cubicBezTo>
                  <a:cubicBezTo>
                    <a:pt x="852" y="1525"/>
                    <a:pt x="736" y="1467"/>
                    <a:pt x="643" y="1385"/>
                  </a:cubicBezTo>
                  <a:cubicBezTo>
                    <a:pt x="552" y="1304"/>
                    <a:pt x="480" y="1202"/>
                    <a:pt x="439" y="1093"/>
                  </a:cubicBezTo>
                  <a:cubicBezTo>
                    <a:pt x="419" y="1038"/>
                    <a:pt x="412" y="984"/>
                    <a:pt x="406" y="930"/>
                  </a:cubicBezTo>
                  <a:cubicBezTo>
                    <a:pt x="402" y="875"/>
                    <a:pt x="412" y="820"/>
                    <a:pt x="423" y="766"/>
                  </a:cubicBezTo>
                  <a:cubicBezTo>
                    <a:pt x="453" y="661"/>
                    <a:pt x="511" y="559"/>
                    <a:pt x="589" y="481"/>
                  </a:cubicBezTo>
                  <a:cubicBezTo>
                    <a:pt x="668" y="399"/>
                    <a:pt x="763" y="344"/>
                    <a:pt x="861" y="321"/>
                  </a:cubicBezTo>
                  <a:cubicBezTo>
                    <a:pt x="898" y="310"/>
                    <a:pt x="936" y="305"/>
                    <a:pt x="973" y="305"/>
                  </a:cubicBezTo>
                  <a:cubicBezTo>
                    <a:pt x="1033" y="305"/>
                    <a:pt x="1093" y="318"/>
                    <a:pt x="1147" y="341"/>
                  </a:cubicBezTo>
                  <a:cubicBezTo>
                    <a:pt x="1235" y="379"/>
                    <a:pt x="1310" y="437"/>
                    <a:pt x="1358" y="504"/>
                  </a:cubicBezTo>
                  <a:cubicBezTo>
                    <a:pt x="1382" y="542"/>
                    <a:pt x="1395" y="575"/>
                    <a:pt x="1406" y="616"/>
                  </a:cubicBezTo>
                  <a:cubicBezTo>
                    <a:pt x="1416" y="657"/>
                    <a:pt x="1416" y="698"/>
                    <a:pt x="1412" y="735"/>
                  </a:cubicBezTo>
                  <a:cubicBezTo>
                    <a:pt x="1403" y="817"/>
                    <a:pt x="1372" y="889"/>
                    <a:pt x="1324" y="943"/>
                  </a:cubicBezTo>
                  <a:cubicBezTo>
                    <a:pt x="1296" y="967"/>
                    <a:pt x="1269" y="988"/>
                    <a:pt x="1239" y="1001"/>
                  </a:cubicBezTo>
                  <a:cubicBezTo>
                    <a:pt x="1212" y="1015"/>
                    <a:pt x="1178" y="1018"/>
                    <a:pt x="1147" y="1021"/>
                  </a:cubicBezTo>
                  <a:cubicBezTo>
                    <a:pt x="1134" y="1023"/>
                    <a:pt x="1121" y="1023"/>
                    <a:pt x="1108" y="1023"/>
                  </a:cubicBezTo>
                  <a:cubicBezTo>
                    <a:pt x="1061" y="1023"/>
                    <a:pt x="1015" y="1013"/>
                    <a:pt x="977" y="994"/>
                  </a:cubicBezTo>
                  <a:cubicBezTo>
                    <a:pt x="929" y="974"/>
                    <a:pt x="892" y="947"/>
                    <a:pt x="868" y="916"/>
                  </a:cubicBezTo>
                  <a:cubicBezTo>
                    <a:pt x="844" y="889"/>
                    <a:pt x="831" y="865"/>
                    <a:pt x="824" y="845"/>
                  </a:cubicBezTo>
                  <a:cubicBezTo>
                    <a:pt x="817" y="834"/>
                    <a:pt x="814" y="825"/>
                    <a:pt x="812" y="821"/>
                  </a:cubicBezTo>
                  <a:lnTo>
                    <a:pt x="812" y="821"/>
                  </a:lnTo>
                  <a:cubicBezTo>
                    <a:pt x="814" y="833"/>
                    <a:pt x="817" y="873"/>
                    <a:pt x="847" y="933"/>
                  </a:cubicBezTo>
                  <a:cubicBezTo>
                    <a:pt x="868" y="967"/>
                    <a:pt x="902" y="1008"/>
                    <a:pt x="949" y="1042"/>
                  </a:cubicBezTo>
                  <a:cubicBezTo>
                    <a:pt x="998" y="1079"/>
                    <a:pt x="1062" y="1106"/>
                    <a:pt x="1144" y="1120"/>
                  </a:cubicBezTo>
                  <a:cubicBezTo>
                    <a:pt x="1157" y="1120"/>
                    <a:pt x="1171" y="1120"/>
                    <a:pt x="1186" y="1120"/>
                  </a:cubicBezTo>
                  <a:cubicBezTo>
                    <a:pt x="1214" y="1120"/>
                    <a:pt x="1244" y="1119"/>
                    <a:pt x="1276" y="1110"/>
                  </a:cubicBezTo>
                  <a:cubicBezTo>
                    <a:pt x="1321" y="1100"/>
                    <a:pt x="1368" y="1079"/>
                    <a:pt x="1409" y="1049"/>
                  </a:cubicBezTo>
                  <a:cubicBezTo>
                    <a:pt x="1494" y="991"/>
                    <a:pt x="1566" y="895"/>
                    <a:pt x="1599" y="776"/>
                  </a:cubicBezTo>
                  <a:cubicBezTo>
                    <a:pt x="1616" y="718"/>
                    <a:pt x="1623" y="657"/>
                    <a:pt x="1620" y="589"/>
                  </a:cubicBezTo>
                  <a:cubicBezTo>
                    <a:pt x="1616" y="525"/>
                    <a:pt x="1599" y="453"/>
                    <a:pt x="1569" y="392"/>
                  </a:cubicBezTo>
                  <a:cubicBezTo>
                    <a:pt x="1511" y="263"/>
                    <a:pt x="1403" y="154"/>
                    <a:pt x="1266" y="86"/>
                  </a:cubicBezTo>
                  <a:cubicBezTo>
                    <a:pt x="1202" y="52"/>
                    <a:pt x="1127" y="24"/>
                    <a:pt x="1048" y="11"/>
                  </a:cubicBezTo>
                  <a:lnTo>
                    <a:pt x="1018" y="8"/>
                  </a:lnTo>
                  <a:lnTo>
                    <a:pt x="987" y="4"/>
                  </a:lnTo>
                  <a:cubicBezTo>
                    <a:pt x="967" y="4"/>
                    <a:pt x="94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p:nvPr/>
          </p:nvSpPr>
          <p:spPr>
            <a:xfrm>
              <a:off x="626414" y="402536"/>
              <a:ext cx="27218" cy="34198"/>
            </a:xfrm>
            <a:custGeom>
              <a:avLst/>
              <a:gdLst/>
              <a:ahLst/>
              <a:cxnLst/>
              <a:rect l="l" t="t" r="r" b="b"/>
              <a:pathLst>
                <a:path w="620" h="779" extrusionOk="0">
                  <a:moveTo>
                    <a:pt x="329" y="1"/>
                  </a:moveTo>
                  <a:cubicBezTo>
                    <a:pt x="285" y="1"/>
                    <a:pt x="234" y="9"/>
                    <a:pt x="188" y="35"/>
                  </a:cubicBezTo>
                  <a:cubicBezTo>
                    <a:pt x="133" y="60"/>
                    <a:pt x="89" y="107"/>
                    <a:pt x="59" y="157"/>
                  </a:cubicBezTo>
                  <a:cubicBezTo>
                    <a:pt x="25" y="212"/>
                    <a:pt x="7" y="270"/>
                    <a:pt x="1" y="335"/>
                  </a:cubicBezTo>
                  <a:cubicBezTo>
                    <a:pt x="1" y="369"/>
                    <a:pt x="4" y="402"/>
                    <a:pt x="11" y="433"/>
                  </a:cubicBezTo>
                  <a:cubicBezTo>
                    <a:pt x="21" y="468"/>
                    <a:pt x="31" y="498"/>
                    <a:pt x="45" y="525"/>
                  </a:cubicBezTo>
                  <a:cubicBezTo>
                    <a:pt x="76" y="576"/>
                    <a:pt x="109" y="614"/>
                    <a:pt x="140" y="644"/>
                  </a:cubicBezTo>
                  <a:cubicBezTo>
                    <a:pt x="205" y="709"/>
                    <a:pt x="290" y="743"/>
                    <a:pt x="362" y="767"/>
                  </a:cubicBezTo>
                  <a:cubicBezTo>
                    <a:pt x="386" y="776"/>
                    <a:pt x="412" y="779"/>
                    <a:pt x="435" y="779"/>
                  </a:cubicBezTo>
                  <a:cubicBezTo>
                    <a:pt x="446" y="779"/>
                    <a:pt x="457" y="778"/>
                    <a:pt x="467" y="777"/>
                  </a:cubicBezTo>
                  <a:cubicBezTo>
                    <a:pt x="497" y="774"/>
                    <a:pt x="525" y="763"/>
                    <a:pt x="545" y="757"/>
                  </a:cubicBezTo>
                  <a:cubicBezTo>
                    <a:pt x="566" y="743"/>
                    <a:pt x="579" y="733"/>
                    <a:pt x="586" y="726"/>
                  </a:cubicBezTo>
                  <a:cubicBezTo>
                    <a:pt x="593" y="716"/>
                    <a:pt x="596" y="713"/>
                    <a:pt x="596" y="713"/>
                  </a:cubicBezTo>
                  <a:cubicBezTo>
                    <a:pt x="596" y="713"/>
                    <a:pt x="593" y="713"/>
                    <a:pt x="582" y="709"/>
                  </a:cubicBezTo>
                  <a:cubicBezTo>
                    <a:pt x="572" y="709"/>
                    <a:pt x="555" y="702"/>
                    <a:pt x="541" y="695"/>
                  </a:cubicBezTo>
                  <a:cubicBezTo>
                    <a:pt x="525" y="692"/>
                    <a:pt x="508" y="678"/>
                    <a:pt x="491" y="664"/>
                  </a:cubicBezTo>
                  <a:cubicBezTo>
                    <a:pt x="474" y="651"/>
                    <a:pt x="460" y="634"/>
                    <a:pt x="439" y="617"/>
                  </a:cubicBezTo>
                  <a:cubicBezTo>
                    <a:pt x="406" y="583"/>
                    <a:pt x="375" y="525"/>
                    <a:pt x="345" y="474"/>
                  </a:cubicBezTo>
                  <a:cubicBezTo>
                    <a:pt x="327" y="443"/>
                    <a:pt x="310" y="416"/>
                    <a:pt x="304" y="399"/>
                  </a:cubicBezTo>
                  <a:cubicBezTo>
                    <a:pt x="300" y="389"/>
                    <a:pt x="300" y="382"/>
                    <a:pt x="300" y="375"/>
                  </a:cubicBezTo>
                  <a:lnTo>
                    <a:pt x="300" y="352"/>
                  </a:lnTo>
                  <a:cubicBezTo>
                    <a:pt x="300" y="335"/>
                    <a:pt x="304" y="314"/>
                    <a:pt x="310" y="297"/>
                  </a:cubicBezTo>
                  <a:cubicBezTo>
                    <a:pt x="317" y="280"/>
                    <a:pt x="327" y="264"/>
                    <a:pt x="334" y="246"/>
                  </a:cubicBezTo>
                  <a:cubicBezTo>
                    <a:pt x="345" y="233"/>
                    <a:pt x="358" y="215"/>
                    <a:pt x="375" y="202"/>
                  </a:cubicBezTo>
                  <a:cubicBezTo>
                    <a:pt x="395" y="192"/>
                    <a:pt x="419" y="178"/>
                    <a:pt x="443" y="178"/>
                  </a:cubicBezTo>
                  <a:cubicBezTo>
                    <a:pt x="459" y="176"/>
                    <a:pt x="473" y="174"/>
                    <a:pt x="487" y="174"/>
                  </a:cubicBezTo>
                  <a:cubicBezTo>
                    <a:pt x="498" y="174"/>
                    <a:pt x="508" y="175"/>
                    <a:pt x="518" y="178"/>
                  </a:cubicBezTo>
                  <a:cubicBezTo>
                    <a:pt x="538" y="182"/>
                    <a:pt x="558" y="185"/>
                    <a:pt x="576" y="195"/>
                  </a:cubicBezTo>
                  <a:cubicBezTo>
                    <a:pt x="589" y="202"/>
                    <a:pt x="603" y="212"/>
                    <a:pt x="610" y="219"/>
                  </a:cubicBezTo>
                  <a:cubicBezTo>
                    <a:pt x="616" y="226"/>
                    <a:pt x="620" y="229"/>
                    <a:pt x="620" y="229"/>
                  </a:cubicBezTo>
                  <a:cubicBezTo>
                    <a:pt x="620" y="229"/>
                    <a:pt x="620" y="223"/>
                    <a:pt x="616" y="212"/>
                  </a:cubicBezTo>
                  <a:cubicBezTo>
                    <a:pt x="613" y="202"/>
                    <a:pt x="610" y="189"/>
                    <a:pt x="603" y="171"/>
                  </a:cubicBezTo>
                  <a:cubicBezTo>
                    <a:pt x="593" y="154"/>
                    <a:pt x="579" y="131"/>
                    <a:pt x="558" y="107"/>
                  </a:cubicBezTo>
                  <a:cubicBezTo>
                    <a:pt x="541" y="83"/>
                    <a:pt x="514" y="60"/>
                    <a:pt x="480" y="42"/>
                  </a:cubicBezTo>
                  <a:cubicBezTo>
                    <a:pt x="447" y="25"/>
                    <a:pt x="403" y="5"/>
                    <a:pt x="351" y="2"/>
                  </a:cubicBezTo>
                  <a:cubicBezTo>
                    <a:pt x="344" y="1"/>
                    <a:pt x="336"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1"/>
            <p:cNvSpPr/>
            <p:nvPr/>
          </p:nvSpPr>
          <p:spPr>
            <a:xfrm>
              <a:off x="589406" y="333349"/>
              <a:ext cx="119232" cy="105404"/>
            </a:xfrm>
            <a:custGeom>
              <a:avLst/>
              <a:gdLst/>
              <a:ahLst/>
              <a:cxnLst/>
              <a:rect l="l" t="t" r="r" b="b"/>
              <a:pathLst>
                <a:path w="2716" h="2401" extrusionOk="0">
                  <a:moveTo>
                    <a:pt x="1304" y="1"/>
                  </a:moveTo>
                  <a:cubicBezTo>
                    <a:pt x="1218" y="1"/>
                    <a:pt x="1133" y="7"/>
                    <a:pt x="1051" y="19"/>
                  </a:cubicBezTo>
                  <a:cubicBezTo>
                    <a:pt x="858" y="50"/>
                    <a:pt x="681" y="125"/>
                    <a:pt x="534" y="223"/>
                  </a:cubicBezTo>
                  <a:cubicBezTo>
                    <a:pt x="384" y="322"/>
                    <a:pt x="269" y="448"/>
                    <a:pt x="184" y="570"/>
                  </a:cubicBezTo>
                  <a:cubicBezTo>
                    <a:pt x="98" y="697"/>
                    <a:pt x="51" y="826"/>
                    <a:pt x="27" y="942"/>
                  </a:cubicBezTo>
                  <a:cubicBezTo>
                    <a:pt x="0" y="1060"/>
                    <a:pt x="0" y="1162"/>
                    <a:pt x="4" y="1244"/>
                  </a:cubicBezTo>
                  <a:cubicBezTo>
                    <a:pt x="4" y="1264"/>
                    <a:pt x="7" y="1284"/>
                    <a:pt x="10" y="1302"/>
                  </a:cubicBezTo>
                  <a:cubicBezTo>
                    <a:pt x="14" y="1319"/>
                    <a:pt x="17" y="1336"/>
                    <a:pt x="21" y="1353"/>
                  </a:cubicBezTo>
                  <a:cubicBezTo>
                    <a:pt x="27" y="1383"/>
                    <a:pt x="31" y="1411"/>
                    <a:pt x="37" y="1431"/>
                  </a:cubicBezTo>
                  <a:cubicBezTo>
                    <a:pt x="51" y="1472"/>
                    <a:pt x="58" y="1493"/>
                    <a:pt x="58" y="1493"/>
                  </a:cubicBezTo>
                  <a:cubicBezTo>
                    <a:pt x="58" y="1493"/>
                    <a:pt x="62" y="1472"/>
                    <a:pt x="65" y="1427"/>
                  </a:cubicBezTo>
                  <a:cubicBezTo>
                    <a:pt x="68" y="1407"/>
                    <a:pt x="75" y="1383"/>
                    <a:pt x="78" y="1353"/>
                  </a:cubicBezTo>
                  <a:cubicBezTo>
                    <a:pt x="82" y="1339"/>
                    <a:pt x="89" y="1322"/>
                    <a:pt x="92" y="1305"/>
                  </a:cubicBezTo>
                  <a:cubicBezTo>
                    <a:pt x="98" y="1292"/>
                    <a:pt x="103" y="1275"/>
                    <a:pt x="109" y="1254"/>
                  </a:cubicBezTo>
                  <a:cubicBezTo>
                    <a:pt x="129" y="1182"/>
                    <a:pt x="167" y="1101"/>
                    <a:pt x="218" y="1016"/>
                  </a:cubicBezTo>
                  <a:cubicBezTo>
                    <a:pt x="272" y="931"/>
                    <a:pt x="340" y="843"/>
                    <a:pt x="418" y="761"/>
                  </a:cubicBezTo>
                  <a:cubicBezTo>
                    <a:pt x="500" y="676"/>
                    <a:pt x="602" y="604"/>
                    <a:pt x="721" y="557"/>
                  </a:cubicBezTo>
                  <a:cubicBezTo>
                    <a:pt x="837" y="506"/>
                    <a:pt x="970" y="475"/>
                    <a:pt x="1106" y="462"/>
                  </a:cubicBezTo>
                  <a:cubicBezTo>
                    <a:pt x="1123" y="462"/>
                    <a:pt x="1139" y="462"/>
                    <a:pt x="1160" y="458"/>
                  </a:cubicBezTo>
                  <a:lnTo>
                    <a:pt x="1211" y="458"/>
                  </a:lnTo>
                  <a:cubicBezTo>
                    <a:pt x="1246" y="462"/>
                    <a:pt x="1282" y="462"/>
                    <a:pt x="1317" y="468"/>
                  </a:cubicBezTo>
                  <a:cubicBezTo>
                    <a:pt x="1384" y="479"/>
                    <a:pt x="1456" y="493"/>
                    <a:pt x="1521" y="513"/>
                  </a:cubicBezTo>
                  <a:cubicBezTo>
                    <a:pt x="1657" y="557"/>
                    <a:pt x="1783" y="625"/>
                    <a:pt x="1891" y="717"/>
                  </a:cubicBezTo>
                  <a:cubicBezTo>
                    <a:pt x="2004" y="805"/>
                    <a:pt x="2092" y="914"/>
                    <a:pt x="2153" y="1033"/>
                  </a:cubicBezTo>
                  <a:cubicBezTo>
                    <a:pt x="2184" y="1094"/>
                    <a:pt x="2208" y="1155"/>
                    <a:pt x="2225" y="1217"/>
                  </a:cubicBezTo>
                  <a:cubicBezTo>
                    <a:pt x="2242" y="1281"/>
                    <a:pt x="2252" y="1346"/>
                    <a:pt x="2255" y="1411"/>
                  </a:cubicBezTo>
                  <a:cubicBezTo>
                    <a:pt x="2255" y="1543"/>
                    <a:pt x="2235" y="1672"/>
                    <a:pt x="2188" y="1788"/>
                  </a:cubicBezTo>
                  <a:cubicBezTo>
                    <a:pt x="2164" y="1843"/>
                    <a:pt x="2133" y="1897"/>
                    <a:pt x="2099" y="1945"/>
                  </a:cubicBezTo>
                  <a:cubicBezTo>
                    <a:pt x="2065" y="1989"/>
                    <a:pt x="2024" y="2030"/>
                    <a:pt x="1980" y="2064"/>
                  </a:cubicBezTo>
                  <a:cubicBezTo>
                    <a:pt x="1891" y="2132"/>
                    <a:pt x="1792" y="2187"/>
                    <a:pt x="1701" y="2217"/>
                  </a:cubicBezTo>
                  <a:cubicBezTo>
                    <a:pt x="1609" y="2248"/>
                    <a:pt x="1517" y="2261"/>
                    <a:pt x="1446" y="2261"/>
                  </a:cubicBezTo>
                  <a:cubicBezTo>
                    <a:pt x="1409" y="2261"/>
                    <a:pt x="1374" y="2258"/>
                    <a:pt x="1343" y="2258"/>
                  </a:cubicBezTo>
                  <a:cubicBezTo>
                    <a:pt x="1313" y="2254"/>
                    <a:pt x="1290" y="2251"/>
                    <a:pt x="1269" y="2248"/>
                  </a:cubicBezTo>
                  <a:cubicBezTo>
                    <a:pt x="1228" y="2234"/>
                    <a:pt x="1208" y="2227"/>
                    <a:pt x="1208" y="2227"/>
                  </a:cubicBezTo>
                  <a:lnTo>
                    <a:pt x="1208" y="2227"/>
                  </a:lnTo>
                  <a:cubicBezTo>
                    <a:pt x="1208" y="2227"/>
                    <a:pt x="1225" y="2237"/>
                    <a:pt x="1262" y="2264"/>
                  </a:cubicBezTo>
                  <a:cubicBezTo>
                    <a:pt x="1279" y="2275"/>
                    <a:pt x="1303" y="2289"/>
                    <a:pt x="1327" y="2305"/>
                  </a:cubicBezTo>
                  <a:cubicBezTo>
                    <a:pt x="1357" y="2319"/>
                    <a:pt x="1388" y="2336"/>
                    <a:pt x="1429" y="2353"/>
                  </a:cubicBezTo>
                  <a:cubicBezTo>
                    <a:pt x="1507" y="2377"/>
                    <a:pt x="1609" y="2400"/>
                    <a:pt x="1728" y="2400"/>
                  </a:cubicBezTo>
                  <a:cubicBezTo>
                    <a:pt x="1847" y="2400"/>
                    <a:pt x="1987" y="2374"/>
                    <a:pt x="2126" y="2305"/>
                  </a:cubicBezTo>
                  <a:cubicBezTo>
                    <a:pt x="2194" y="2268"/>
                    <a:pt x="2266" y="2223"/>
                    <a:pt x="2331" y="2169"/>
                  </a:cubicBezTo>
                  <a:cubicBezTo>
                    <a:pt x="2395" y="2111"/>
                    <a:pt x="2456" y="2047"/>
                    <a:pt x="2507" y="1972"/>
                  </a:cubicBezTo>
                  <a:cubicBezTo>
                    <a:pt x="2613" y="1822"/>
                    <a:pt x="2684" y="1636"/>
                    <a:pt x="2701" y="1435"/>
                  </a:cubicBezTo>
                  <a:cubicBezTo>
                    <a:pt x="2715" y="1336"/>
                    <a:pt x="2711" y="1231"/>
                    <a:pt x="2698" y="1125"/>
                  </a:cubicBezTo>
                  <a:cubicBezTo>
                    <a:pt x="2681" y="1023"/>
                    <a:pt x="2650" y="917"/>
                    <a:pt x="2606" y="819"/>
                  </a:cubicBezTo>
                  <a:cubicBezTo>
                    <a:pt x="2521" y="622"/>
                    <a:pt x="2381" y="452"/>
                    <a:pt x="2215" y="315"/>
                  </a:cubicBezTo>
                  <a:cubicBezTo>
                    <a:pt x="2048" y="186"/>
                    <a:pt x="1854" y="91"/>
                    <a:pt x="1650" y="39"/>
                  </a:cubicBezTo>
                  <a:cubicBezTo>
                    <a:pt x="1536" y="12"/>
                    <a:pt x="1419" y="1"/>
                    <a:pt x="1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585367" y="367152"/>
              <a:ext cx="95131" cy="81610"/>
            </a:xfrm>
            <a:custGeom>
              <a:avLst/>
              <a:gdLst/>
              <a:ahLst/>
              <a:cxnLst/>
              <a:rect l="l" t="t" r="r" b="b"/>
              <a:pathLst>
                <a:path w="2167" h="1859" extrusionOk="0">
                  <a:moveTo>
                    <a:pt x="1137" y="0"/>
                  </a:moveTo>
                  <a:cubicBezTo>
                    <a:pt x="939" y="0"/>
                    <a:pt x="732" y="60"/>
                    <a:pt x="551" y="164"/>
                  </a:cubicBezTo>
                  <a:cubicBezTo>
                    <a:pt x="337" y="294"/>
                    <a:pt x="160" y="491"/>
                    <a:pt x="75" y="715"/>
                  </a:cubicBezTo>
                  <a:cubicBezTo>
                    <a:pt x="31" y="825"/>
                    <a:pt x="11" y="937"/>
                    <a:pt x="7" y="1042"/>
                  </a:cubicBezTo>
                  <a:cubicBezTo>
                    <a:pt x="0" y="1151"/>
                    <a:pt x="11" y="1249"/>
                    <a:pt x="27" y="1338"/>
                  </a:cubicBezTo>
                  <a:cubicBezTo>
                    <a:pt x="44" y="1430"/>
                    <a:pt x="72" y="1508"/>
                    <a:pt x="106" y="1573"/>
                  </a:cubicBezTo>
                  <a:cubicBezTo>
                    <a:pt x="137" y="1641"/>
                    <a:pt x="170" y="1692"/>
                    <a:pt x="198" y="1736"/>
                  </a:cubicBezTo>
                  <a:cubicBezTo>
                    <a:pt x="231" y="1777"/>
                    <a:pt x="256" y="1808"/>
                    <a:pt x="276" y="1828"/>
                  </a:cubicBezTo>
                  <a:cubicBezTo>
                    <a:pt x="293" y="1848"/>
                    <a:pt x="303" y="1858"/>
                    <a:pt x="303" y="1858"/>
                  </a:cubicBezTo>
                  <a:cubicBezTo>
                    <a:pt x="303" y="1858"/>
                    <a:pt x="297" y="1848"/>
                    <a:pt x="283" y="1821"/>
                  </a:cubicBezTo>
                  <a:cubicBezTo>
                    <a:pt x="269" y="1800"/>
                    <a:pt x="252" y="1764"/>
                    <a:pt x="235" y="1715"/>
                  </a:cubicBezTo>
                  <a:cubicBezTo>
                    <a:pt x="195" y="1627"/>
                    <a:pt x="160" y="1488"/>
                    <a:pt x="146" y="1324"/>
                  </a:cubicBezTo>
                  <a:cubicBezTo>
                    <a:pt x="133" y="1158"/>
                    <a:pt x="164" y="968"/>
                    <a:pt x="248" y="787"/>
                  </a:cubicBezTo>
                  <a:cubicBezTo>
                    <a:pt x="333" y="610"/>
                    <a:pt x="476" y="447"/>
                    <a:pt x="657" y="338"/>
                  </a:cubicBezTo>
                  <a:cubicBezTo>
                    <a:pt x="827" y="232"/>
                    <a:pt x="1025" y="178"/>
                    <a:pt x="1213" y="178"/>
                  </a:cubicBezTo>
                  <a:cubicBezTo>
                    <a:pt x="1224" y="178"/>
                    <a:pt x="1235" y="178"/>
                    <a:pt x="1245" y="178"/>
                  </a:cubicBezTo>
                  <a:cubicBezTo>
                    <a:pt x="1446" y="185"/>
                    <a:pt x="1633" y="249"/>
                    <a:pt x="1773" y="338"/>
                  </a:cubicBezTo>
                  <a:cubicBezTo>
                    <a:pt x="1916" y="423"/>
                    <a:pt x="2018" y="525"/>
                    <a:pt x="2079" y="603"/>
                  </a:cubicBezTo>
                  <a:cubicBezTo>
                    <a:pt x="2109" y="644"/>
                    <a:pt x="2133" y="674"/>
                    <a:pt x="2147" y="698"/>
                  </a:cubicBezTo>
                  <a:cubicBezTo>
                    <a:pt x="2160" y="723"/>
                    <a:pt x="2167" y="736"/>
                    <a:pt x="2167" y="736"/>
                  </a:cubicBezTo>
                  <a:cubicBezTo>
                    <a:pt x="2167" y="736"/>
                    <a:pt x="2164" y="723"/>
                    <a:pt x="2154" y="695"/>
                  </a:cubicBezTo>
                  <a:cubicBezTo>
                    <a:pt x="2143" y="671"/>
                    <a:pt x="2126" y="634"/>
                    <a:pt x="2102" y="586"/>
                  </a:cubicBezTo>
                  <a:cubicBezTo>
                    <a:pt x="2089" y="566"/>
                    <a:pt x="2076" y="542"/>
                    <a:pt x="2062" y="514"/>
                  </a:cubicBezTo>
                  <a:cubicBezTo>
                    <a:pt x="2041" y="488"/>
                    <a:pt x="2024" y="461"/>
                    <a:pt x="2000" y="430"/>
                  </a:cubicBezTo>
                  <a:cubicBezTo>
                    <a:pt x="1960" y="372"/>
                    <a:pt x="1902" y="310"/>
                    <a:pt x="1831" y="256"/>
                  </a:cubicBezTo>
                  <a:cubicBezTo>
                    <a:pt x="1759" y="199"/>
                    <a:pt x="1677" y="144"/>
                    <a:pt x="1582" y="100"/>
                  </a:cubicBezTo>
                  <a:cubicBezTo>
                    <a:pt x="1487" y="56"/>
                    <a:pt x="1378" y="21"/>
                    <a:pt x="1259" y="8"/>
                  </a:cubicBezTo>
                  <a:cubicBezTo>
                    <a:pt x="1219" y="3"/>
                    <a:pt x="1178" y="0"/>
                    <a:pt x="1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628653" y="456753"/>
              <a:ext cx="527" cy="5575"/>
            </a:xfrm>
            <a:custGeom>
              <a:avLst/>
              <a:gdLst/>
              <a:ahLst/>
              <a:cxnLst/>
              <a:rect l="l" t="t" r="r" b="b"/>
              <a:pathLst>
                <a:path w="12" h="127" extrusionOk="0">
                  <a:moveTo>
                    <a:pt x="5" y="1"/>
                  </a:moveTo>
                  <a:lnTo>
                    <a:pt x="5" y="8"/>
                  </a:lnTo>
                  <a:cubicBezTo>
                    <a:pt x="5" y="15"/>
                    <a:pt x="0" y="25"/>
                    <a:pt x="0" y="29"/>
                  </a:cubicBezTo>
                  <a:lnTo>
                    <a:pt x="0" y="52"/>
                  </a:lnTo>
                  <a:lnTo>
                    <a:pt x="0" y="62"/>
                  </a:lnTo>
                  <a:lnTo>
                    <a:pt x="0" y="76"/>
                  </a:lnTo>
                  <a:lnTo>
                    <a:pt x="0" y="96"/>
                  </a:lnTo>
                  <a:cubicBezTo>
                    <a:pt x="0" y="103"/>
                    <a:pt x="5" y="114"/>
                    <a:pt x="5" y="117"/>
                  </a:cubicBezTo>
                  <a:lnTo>
                    <a:pt x="5" y="127"/>
                  </a:lnTo>
                  <a:cubicBezTo>
                    <a:pt x="8" y="123"/>
                    <a:pt x="8" y="123"/>
                    <a:pt x="8" y="120"/>
                  </a:cubicBezTo>
                  <a:cubicBezTo>
                    <a:pt x="8" y="117"/>
                    <a:pt x="8" y="106"/>
                    <a:pt x="11" y="100"/>
                  </a:cubicBezTo>
                  <a:lnTo>
                    <a:pt x="11" y="76"/>
                  </a:lnTo>
                  <a:lnTo>
                    <a:pt x="11" y="62"/>
                  </a:lnTo>
                  <a:lnTo>
                    <a:pt x="11" y="49"/>
                  </a:lnTo>
                  <a:lnTo>
                    <a:pt x="11" y="25"/>
                  </a:lnTo>
                  <a:cubicBezTo>
                    <a:pt x="8" y="21"/>
                    <a:pt x="8" y="12"/>
                    <a:pt x="8" y="8"/>
                  </a:cubicBezTo>
                  <a:cubicBezTo>
                    <a:pt x="8" y="1"/>
                    <a:pt x="8" y="1"/>
                    <a:pt x="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842231" y="447402"/>
              <a:ext cx="113833" cy="193116"/>
            </a:xfrm>
            <a:custGeom>
              <a:avLst/>
              <a:gdLst/>
              <a:ahLst/>
              <a:cxnLst/>
              <a:rect l="l" t="t" r="r" b="b"/>
              <a:pathLst>
                <a:path w="2593" h="4399" extrusionOk="0">
                  <a:moveTo>
                    <a:pt x="242" y="0"/>
                  </a:moveTo>
                  <a:lnTo>
                    <a:pt x="242" y="0"/>
                  </a:lnTo>
                  <a:cubicBezTo>
                    <a:pt x="242" y="0"/>
                    <a:pt x="258" y="34"/>
                    <a:pt x="289" y="95"/>
                  </a:cubicBezTo>
                  <a:cubicBezTo>
                    <a:pt x="316" y="156"/>
                    <a:pt x="357" y="248"/>
                    <a:pt x="395" y="367"/>
                  </a:cubicBezTo>
                  <a:cubicBezTo>
                    <a:pt x="436" y="490"/>
                    <a:pt x="470" y="639"/>
                    <a:pt x="483" y="813"/>
                  </a:cubicBezTo>
                  <a:cubicBezTo>
                    <a:pt x="490" y="857"/>
                    <a:pt x="490" y="901"/>
                    <a:pt x="494" y="945"/>
                  </a:cubicBezTo>
                  <a:cubicBezTo>
                    <a:pt x="494" y="993"/>
                    <a:pt x="494" y="1041"/>
                    <a:pt x="490" y="1088"/>
                  </a:cubicBezTo>
                  <a:cubicBezTo>
                    <a:pt x="490" y="1136"/>
                    <a:pt x="487" y="1187"/>
                    <a:pt x="483" y="1234"/>
                  </a:cubicBezTo>
                  <a:cubicBezTo>
                    <a:pt x="476" y="1286"/>
                    <a:pt x="473" y="1337"/>
                    <a:pt x="462" y="1388"/>
                  </a:cubicBezTo>
                  <a:cubicBezTo>
                    <a:pt x="432" y="1595"/>
                    <a:pt x="354" y="1813"/>
                    <a:pt x="266" y="2044"/>
                  </a:cubicBezTo>
                  <a:cubicBezTo>
                    <a:pt x="222" y="2164"/>
                    <a:pt x="173" y="2286"/>
                    <a:pt x="129" y="2412"/>
                  </a:cubicBezTo>
                  <a:cubicBezTo>
                    <a:pt x="89" y="2541"/>
                    <a:pt x="48" y="2680"/>
                    <a:pt x="27" y="2826"/>
                  </a:cubicBezTo>
                  <a:cubicBezTo>
                    <a:pt x="4" y="2973"/>
                    <a:pt x="0" y="3129"/>
                    <a:pt x="24" y="3289"/>
                  </a:cubicBezTo>
                  <a:cubicBezTo>
                    <a:pt x="38" y="3368"/>
                    <a:pt x="58" y="3446"/>
                    <a:pt x="85" y="3524"/>
                  </a:cubicBezTo>
                  <a:cubicBezTo>
                    <a:pt x="116" y="3599"/>
                    <a:pt x="150" y="3674"/>
                    <a:pt x="191" y="3742"/>
                  </a:cubicBezTo>
                  <a:cubicBezTo>
                    <a:pt x="276" y="3885"/>
                    <a:pt x="385" y="4010"/>
                    <a:pt x="514" y="4112"/>
                  </a:cubicBezTo>
                  <a:cubicBezTo>
                    <a:pt x="578" y="4167"/>
                    <a:pt x="650" y="4211"/>
                    <a:pt x="725" y="4252"/>
                  </a:cubicBezTo>
                  <a:cubicBezTo>
                    <a:pt x="800" y="4289"/>
                    <a:pt x="878" y="4320"/>
                    <a:pt x="960" y="4344"/>
                  </a:cubicBezTo>
                  <a:cubicBezTo>
                    <a:pt x="1086" y="4380"/>
                    <a:pt x="1217" y="4398"/>
                    <a:pt x="1348" y="4398"/>
                  </a:cubicBezTo>
                  <a:cubicBezTo>
                    <a:pt x="1550" y="4398"/>
                    <a:pt x="1751" y="4356"/>
                    <a:pt x="1932" y="4269"/>
                  </a:cubicBezTo>
                  <a:cubicBezTo>
                    <a:pt x="2082" y="4194"/>
                    <a:pt x="2214" y="4095"/>
                    <a:pt x="2324" y="3969"/>
                  </a:cubicBezTo>
                  <a:cubicBezTo>
                    <a:pt x="2432" y="3847"/>
                    <a:pt x="2517" y="3694"/>
                    <a:pt x="2555" y="3531"/>
                  </a:cubicBezTo>
                  <a:cubicBezTo>
                    <a:pt x="2592" y="3364"/>
                    <a:pt x="2579" y="3194"/>
                    <a:pt x="2521" y="3041"/>
                  </a:cubicBezTo>
                  <a:cubicBezTo>
                    <a:pt x="2467" y="2891"/>
                    <a:pt x="2361" y="2759"/>
                    <a:pt x="2232" y="2671"/>
                  </a:cubicBezTo>
                  <a:cubicBezTo>
                    <a:pt x="2197" y="2650"/>
                    <a:pt x="2164" y="2630"/>
                    <a:pt x="2126" y="2613"/>
                  </a:cubicBezTo>
                  <a:cubicBezTo>
                    <a:pt x="2109" y="2605"/>
                    <a:pt x="2089" y="2599"/>
                    <a:pt x="2072" y="2592"/>
                  </a:cubicBezTo>
                  <a:cubicBezTo>
                    <a:pt x="2051" y="2589"/>
                    <a:pt x="2034" y="2582"/>
                    <a:pt x="2014" y="2578"/>
                  </a:cubicBezTo>
                  <a:cubicBezTo>
                    <a:pt x="1968" y="2568"/>
                    <a:pt x="1922" y="2562"/>
                    <a:pt x="1876" y="2562"/>
                  </a:cubicBezTo>
                  <a:cubicBezTo>
                    <a:pt x="1848" y="2562"/>
                    <a:pt x="1820" y="2564"/>
                    <a:pt x="1793" y="2568"/>
                  </a:cubicBezTo>
                  <a:cubicBezTo>
                    <a:pt x="1721" y="2575"/>
                    <a:pt x="1654" y="2599"/>
                    <a:pt x="1589" y="2622"/>
                  </a:cubicBezTo>
                  <a:cubicBezTo>
                    <a:pt x="1524" y="2650"/>
                    <a:pt x="1467" y="2684"/>
                    <a:pt x="1415" y="2732"/>
                  </a:cubicBezTo>
                  <a:cubicBezTo>
                    <a:pt x="1313" y="2817"/>
                    <a:pt x="1245" y="2949"/>
                    <a:pt x="1235" y="3071"/>
                  </a:cubicBezTo>
                  <a:cubicBezTo>
                    <a:pt x="1225" y="3194"/>
                    <a:pt x="1255" y="3306"/>
                    <a:pt x="1303" y="3398"/>
                  </a:cubicBezTo>
                  <a:cubicBezTo>
                    <a:pt x="1351" y="3487"/>
                    <a:pt x="1415" y="3558"/>
                    <a:pt x="1490" y="3609"/>
                  </a:cubicBezTo>
                  <a:cubicBezTo>
                    <a:pt x="1565" y="3657"/>
                    <a:pt x="1640" y="3680"/>
                    <a:pt x="1712" y="3694"/>
                  </a:cubicBezTo>
                  <a:cubicBezTo>
                    <a:pt x="1728" y="3696"/>
                    <a:pt x="1745" y="3697"/>
                    <a:pt x="1761" y="3697"/>
                  </a:cubicBezTo>
                  <a:cubicBezTo>
                    <a:pt x="1876" y="3697"/>
                    <a:pt x="1966" y="3657"/>
                    <a:pt x="2014" y="3613"/>
                  </a:cubicBezTo>
                  <a:cubicBezTo>
                    <a:pt x="2018" y="3605"/>
                    <a:pt x="2024" y="3602"/>
                    <a:pt x="2031" y="3595"/>
                  </a:cubicBezTo>
                  <a:cubicBezTo>
                    <a:pt x="2034" y="3589"/>
                    <a:pt x="2041" y="3585"/>
                    <a:pt x="2045" y="3578"/>
                  </a:cubicBezTo>
                  <a:cubicBezTo>
                    <a:pt x="2048" y="3575"/>
                    <a:pt x="2054" y="3569"/>
                    <a:pt x="2059" y="3564"/>
                  </a:cubicBezTo>
                  <a:cubicBezTo>
                    <a:pt x="2059" y="3558"/>
                    <a:pt x="2062" y="3555"/>
                    <a:pt x="2065" y="3551"/>
                  </a:cubicBezTo>
                  <a:cubicBezTo>
                    <a:pt x="2075" y="3538"/>
                    <a:pt x="2079" y="3528"/>
                    <a:pt x="2079" y="3528"/>
                  </a:cubicBezTo>
                  <a:lnTo>
                    <a:pt x="2079" y="3528"/>
                  </a:lnTo>
                  <a:cubicBezTo>
                    <a:pt x="2079" y="3528"/>
                    <a:pt x="2059" y="3561"/>
                    <a:pt x="2001" y="3592"/>
                  </a:cubicBezTo>
                  <a:cubicBezTo>
                    <a:pt x="1967" y="3612"/>
                    <a:pt x="1918" y="3624"/>
                    <a:pt x="1862" y="3624"/>
                  </a:cubicBezTo>
                  <a:cubicBezTo>
                    <a:pt x="1822" y="3624"/>
                    <a:pt x="1778" y="3618"/>
                    <a:pt x="1732" y="3602"/>
                  </a:cubicBezTo>
                  <a:cubicBezTo>
                    <a:pt x="1674" y="3585"/>
                    <a:pt x="1616" y="3555"/>
                    <a:pt x="1569" y="3507"/>
                  </a:cubicBezTo>
                  <a:cubicBezTo>
                    <a:pt x="1524" y="3462"/>
                    <a:pt x="1483" y="3398"/>
                    <a:pt x="1459" y="3327"/>
                  </a:cubicBezTo>
                  <a:cubicBezTo>
                    <a:pt x="1436" y="3255"/>
                    <a:pt x="1426" y="3173"/>
                    <a:pt x="1442" y="3099"/>
                  </a:cubicBezTo>
                  <a:cubicBezTo>
                    <a:pt x="1446" y="3082"/>
                    <a:pt x="1453" y="3062"/>
                    <a:pt x="1459" y="3044"/>
                  </a:cubicBezTo>
                  <a:cubicBezTo>
                    <a:pt x="1463" y="3034"/>
                    <a:pt x="1467" y="3027"/>
                    <a:pt x="1470" y="3017"/>
                  </a:cubicBezTo>
                  <a:cubicBezTo>
                    <a:pt x="1473" y="3010"/>
                    <a:pt x="1480" y="3000"/>
                    <a:pt x="1483" y="2993"/>
                  </a:cubicBezTo>
                  <a:cubicBezTo>
                    <a:pt x="1503" y="2960"/>
                    <a:pt x="1531" y="2932"/>
                    <a:pt x="1565" y="2905"/>
                  </a:cubicBezTo>
                  <a:cubicBezTo>
                    <a:pt x="1596" y="2878"/>
                    <a:pt x="1633" y="2854"/>
                    <a:pt x="1677" y="2840"/>
                  </a:cubicBezTo>
                  <a:cubicBezTo>
                    <a:pt x="1718" y="2823"/>
                    <a:pt x="1765" y="2817"/>
                    <a:pt x="1810" y="2817"/>
                  </a:cubicBezTo>
                  <a:cubicBezTo>
                    <a:pt x="1858" y="2817"/>
                    <a:pt x="1905" y="2823"/>
                    <a:pt x="1946" y="2837"/>
                  </a:cubicBezTo>
                  <a:lnTo>
                    <a:pt x="1977" y="2847"/>
                  </a:lnTo>
                  <a:cubicBezTo>
                    <a:pt x="1987" y="2854"/>
                    <a:pt x="1997" y="2857"/>
                    <a:pt x="2007" y="2864"/>
                  </a:cubicBezTo>
                  <a:cubicBezTo>
                    <a:pt x="2024" y="2875"/>
                    <a:pt x="2045" y="2888"/>
                    <a:pt x="2062" y="2905"/>
                  </a:cubicBezTo>
                  <a:cubicBezTo>
                    <a:pt x="2133" y="2963"/>
                    <a:pt x="2188" y="3051"/>
                    <a:pt x="2214" y="3150"/>
                  </a:cubicBezTo>
                  <a:cubicBezTo>
                    <a:pt x="2246" y="3245"/>
                    <a:pt x="2252" y="3354"/>
                    <a:pt x="2228" y="3456"/>
                  </a:cubicBezTo>
                  <a:cubicBezTo>
                    <a:pt x="2201" y="3558"/>
                    <a:pt x="2147" y="3657"/>
                    <a:pt x="2068" y="3745"/>
                  </a:cubicBezTo>
                  <a:cubicBezTo>
                    <a:pt x="1990" y="3834"/>
                    <a:pt x="1891" y="3905"/>
                    <a:pt x="1783" y="3956"/>
                  </a:cubicBezTo>
                  <a:cubicBezTo>
                    <a:pt x="1648" y="4018"/>
                    <a:pt x="1496" y="4050"/>
                    <a:pt x="1344" y="4050"/>
                  </a:cubicBezTo>
                  <a:cubicBezTo>
                    <a:pt x="1246" y="4050"/>
                    <a:pt x="1148" y="4037"/>
                    <a:pt x="1054" y="4010"/>
                  </a:cubicBezTo>
                  <a:cubicBezTo>
                    <a:pt x="936" y="3977"/>
                    <a:pt x="823" y="3922"/>
                    <a:pt x="725" y="3847"/>
                  </a:cubicBezTo>
                  <a:cubicBezTo>
                    <a:pt x="626" y="3769"/>
                    <a:pt x="538" y="3677"/>
                    <a:pt x="473" y="3572"/>
                  </a:cubicBezTo>
                  <a:cubicBezTo>
                    <a:pt x="439" y="3517"/>
                    <a:pt x="412" y="3462"/>
                    <a:pt x="388" y="3405"/>
                  </a:cubicBezTo>
                  <a:cubicBezTo>
                    <a:pt x="365" y="3351"/>
                    <a:pt x="347" y="3293"/>
                    <a:pt x="333" y="3231"/>
                  </a:cubicBezTo>
                  <a:cubicBezTo>
                    <a:pt x="310" y="3112"/>
                    <a:pt x="307" y="2986"/>
                    <a:pt x="320" y="2864"/>
                  </a:cubicBezTo>
                  <a:cubicBezTo>
                    <a:pt x="344" y="2613"/>
                    <a:pt x="422" y="2364"/>
                    <a:pt x="494" y="2123"/>
                  </a:cubicBezTo>
                  <a:cubicBezTo>
                    <a:pt x="561" y="1881"/>
                    <a:pt x="626" y="1639"/>
                    <a:pt x="643" y="1412"/>
                  </a:cubicBezTo>
                  <a:cubicBezTo>
                    <a:pt x="654" y="1296"/>
                    <a:pt x="654" y="1187"/>
                    <a:pt x="643" y="1082"/>
                  </a:cubicBezTo>
                  <a:cubicBezTo>
                    <a:pt x="640" y="1030"/>
                    <a:pt x="630" y="983"/>
                    <a:pt x="622" y="936"/>
                  </a:cubicBezTo>
                  <a:cubicBezTo>
                    <a:pt x="613" y="884"/>
                    <a:pt x="605" y="840"/>
                    <a:pt x="596" y="796"/>
                  </a:cubicBezTo>
                  <a:cubicBezTo>
                    <a:pt x="555" y="616"/>
                    <a:pt x="497" y="469"/>
                    <a:pt x="446" y="350"/>
                  </a:cubicBezTo>
                  <a:cubicBezTo>
                    <a:pt x="388" y="231"/>
                    <a:pt x="337" y="146"/>
                    <a:pt x="299" y="88"/>
                  </a:cubicBezTo>
                  <a:cubicBezTo>
                    <a:pt x="262" y="30"/>
                    <a:pt x="242"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547744" y="362542"/>
              <a:ext cx="132183" cy="277580"/>
            </a:xfrm>
            <a:custGeom>
              <a:avLst/>
              <a:gdLst/>
              <a:ahLst/>
              <a:cxnLst/>
              <a:rect l="l" t="t" r="r" b="b"/>
              <a:pathLst>
                <a:path w="3011" h="6323" extrusionOk="0">
                  <a:moveTo>
                    <a:pt x="738" y="1"/>
                  </a:moveTo>
                  <a:cubicBezTo>
                    <a:pt x="738" y="1"/>
                    <a:pt x="728" y="7"/>
                    <a:pt x="705" y="24"/>
                  </a:cubicBezTo>
                  <a:cubicBezTo>
                    <a:pt x="684" y="41"/>
                    <a:pt x="650" y="62"/>
                    <a:pt x="612" y="96"/>
                  </a:cubicBezTo>
                  <a:cubicBezTo>
                    <a:pt x="592" y="113"/>
                    <a:pt x="568" y="130"/>
                    <a:pt x="545" y="154"/>
                  </a:cubicBezTo>
                  <a:cubicBezTo>
                    <a:pt x="524" y="178"/>
                    <a:pt x="496" y="201"/>
                    <a:pt x="476" y="232"/>
                  </a:cubicBezTo>
                  <a:cubicBezTo>
                    <a:pt x="463" y="246"/>
                    <a:pt x="449" y="263"/>
                    <a:pt x="439" y="280"/>
                  </a:cubicBezTo>
                  <a:cubicBezTo>
                    <a:pt x="425" y="297"/>
                    <a:pt x="415" y="313"/>
                    <a:pt x="402" y="330"/>
                  </a:cubicBezTo>
                  <a:cubicBezTo>
                    <a:pt x="388" y="351"/>
                    <a:pt x="378" y="368"/>
                    <a:pt x="367" y="392"/>
                  </a:cubicBezTo>
                  <a:cubicBezTo>
                    <a:pt x="358" y="412"/>
                    <a:pt x="344" y="432"/>
                    <a:pt x="337" y="456"/>
                  </a:cubicBezTo>
                  <a:cubicBezTo>
                    <a:pt x="296" y="548"/>
                    <a:pt x="272" y="657"/>
                    <a:pt x="262" y="776"/>
                  </a:cubicBezTo>
                  <a:cubicBezTo>
                    <a:pt x="251" y="899"/>
                    <a:pt x="259" y="1028"/>
                    <a:pt x="286" y="1164"/>
                  </a:cubicBezTo>
                  <a:cubicBezTo>
                    <a:pt x="340" y="1440"/>
                    <a:pt x="469" y="1729"/>
                    <a:pt x="653" y="2015"/>
                  </a:cubicBezTo>
                  <a:cubicBezTo>
                    <a:pt x="745" y="2158"/>
                    <a:pt x="851" y="2297"/>
                    <a:pt x="973" y="2436"/>
                  </a:cubicBezTo>
                  <a:cubicBezTo>
                    <a:pt x="1034" y="2505"/>
                    <a:pt x="1099" y="2572"/>
                    <a:pt x="1167" y="2637"/>
                  </a:cubicBezTo>
                  <a:cubicBezTo>
                    <a:pt x="1187" y="2654"/>
                    <a:pt x="1204" y="2671"/>
                    <a:pt x="1221" y="2688"/>
                  </a:cubicBezTo>
                  <a:cubicBezTo>
                    <a:pt x="1238" y="2701"/>
                    <a:pt x="1256" y="2718"/>
                    <a:pt x="1276" y="2732"/>
                  </a:cubicBezTo>
                  <a:cubicBezTo>
                    <a:pt x="1310" y="2763"/>
                    <a:pt x="1347" y="2794"/>
                    <a:pt x="1381" y="2828"/>
                  </a:cubicBezTo>
                  <a:cubicBezTo>
                    <a:pt x="1670" y="3076"/>
                    <a:pt x="1980" y="3324"/>
                    <a:pt x="2242" y="3624"/>
                  </a:cubicBezTo>
                  <a:cubicBezTo>
                    <a:pt x="2310" y="3698"/>
                    <a:pt x="2371" y="3776"/>
                    <a:pt x="2429" y="3858"/>
                  </a:cubicBezTo>
                  <a:cubicBezTo>
                    <a:pt x="2484" y="3940"/>
                    <a:pt x="2534" y="4025"/>
                    <a:pt x="2575" y="4114"/>
                  </a:cubicBezTo>
                  <a:cubicBezTo>
                    <a:pt x="2664" y="4293"/>
                    <a:pt x="2715" y="4484"/>
                    <a:pt x="2725" y="4681"/>
                  </a:cubicBezTo>
                  <a:cubicBezTo>
                    <a:pt x="2728" y="4780"/>
                    <a:pt x="2721" y="4882"/>
                    <a:pt x="2705" y="4977"/>
                  </a:cubicBezTo>
                  <a:cubicBezTo>
                    <a:pt x="2688" y="5076"/>
                    <a:pt x="2660" y="5168"/>
                    <a:pt x="2623" y="5260"/>
                  </a:cubicBezTo>
                  <a:cubicBezTo>
                    <a:pt x="2582" y="5348"/>
                    <a:pt x="2531" y="5433"/>
                    <a:pt x="2473" y="5511"/>
                  </a:cubicBezTo>
                  <a:cubicBezTo>
                    <a:pt x="2412" y="5590"/>
                    <a:pt x="2344" y="5661"/>
                    <a:pt x="2266" y="5722"/>
                  </a:cubicBezTo>
                  <a:cubicBezTo>
                    <a:pt x="2027" y="5919"/>
                    <a:pt x="1716" y="6028"/>
                    <a:pt x="1412" y="6028"/>
                  </a:cubicBezTo>
                  <a:cubicBezTo>
                    <a:pt x="1326" y="6028"/>
                    <a:pt x="1240" y="6019"/>
                    <a:pt x="1157" y="6001"/>
                  </a:cubicBezTo>
                  <a:cubicBezTo>
                    <a:pt x="1061" y="5978"/>
                    <a:pt x="970" y="5946"/>
                    <a:pt x="884" y="5906"/>
                  </a:cubicBezTo>
                  <a:cubicBezTo>
                    <a:pt x="799" y="5862"/>
                    <a:pt x="721" y="5808"/>
                    <a:pt x="647" y="5746"/>
                  </a:cubicBezTo>
                  <a:lnTo>
                    <a:pt x="595" y="5698"/>
                  </a:lnTo>
                  <a:cubicBezTo>
                    <a:pt x="578" y="5685"/>
                    <a:pt x="562" y="5665"/>
                    <a:pt x="545" y="5648"/>
                  </a:cubicBezTo>
                  <a:cubicBezTo>
                    <a:pt x="514" y="5613"/>
                    <a:pt x="483" y="5576"/>
                    <a:pt x="456" y="5538"/>
                  </a:cubicBezTo>
                  <a:cubicBezTo>
                    <a:pt x="402" y="5467"/>
                    <a:pt x="361" y="5386"/>
                    <a:pt x="330" y="5301"/>
                  </a:cubicBezTo>
                  <a:cubicBezTo>
                    <a:pt x="276" y="5130"/>
                    <a:pt x="272" y="4946"/>
                    <a:pt x="327" y="4790"/>
                  </a:cubicBezTo>
                  <a:cubicBezTo>
                    <a:pt x="354" y="4712"/>
                    <a:pt x="394" y="4644"/>
                    <a:pt x="449" y="4583"/>
                  </a:cubicBezTo>
                  <a:cubicBezTo>
                    <a:pt x="504" y="4522"/>
                    <a:pt x="571" y="4474"/>
                    <a:pt x="643" y="4436"/>
                  </a:cubicBezTo>
                  <a:cubicBezTo>
                    <a:pt x="764" y="4376"/>
                    <a:pt x="899" y="4346"/>
                    <a:pt x="1029" y="4346"/>
                  </a:cubicBezTo>
                  <a:cubicBezTo>
                    <a:pt x="1059" y="4346"/>
                    <a:pt x="1089" y="4348"/>
                    <a:pt x="1119" y="4351"/>
                  </a:cubicBezTo>
                  <a:cubicBezTo>
                    <a:pt x="1279" y="4368"/>
                    <a:pt x="1429" y="4430"/>
                    <a:pt x="1541" y="4522"/>
                  </a:cubicBezTo>
                  <a:cubicBezTo>
                    <a:pt x="1595" y="4569"/>
                    <a:pt x="1643" y="4624"/>
                    <a:pt x="1677" y="4681"/>
                  </a:cubicBezTo>
                  <a:cubicBezTo>
                    <a:pt x="1714" y="4739"/>
                    <a:pt x="1738" y="4804"/>
                    <a:pt x="1749" y="4869"/>
                  </a:cubicBezTo>
                  <a:cubicBezTo>
                    <a:pt x="1769" y="5001"/>
                    <a:pt x="1752" y="5134"/>
                    <a:pt x="1697" y="5239"/>
                  </a:cubicBezTo>
                  <a:cubicBezTo>
                    <a:pt x="1670" y="5293"/>
                    <a:pt x="1636" y="5338"/>
                    <a:pt x="1592" y="5375"/>
                  </a:cubicBezTo>
                  <a:cubicBezTo>
                    <a:pt x="1551" y="5409"/>
                    <a:pt x="1504" y="5440"/>
                    <a:pt x="1452" y="5457"/>
                  </a:cubicBezTo>
                  <a:cubicBezTo>
                    <a:pt x="1409" y="5472"/>
                    <a:pt x="1365" y="5478"/>
                    <a:pt x="1322" y="5478"/>
                  </a:cubicBezTo>
                  <a:cubicBezTo>
                    <a:pt x="1267" y="5478"/>
                    <a:pt x="1214" y="5468"/>
                    <a:pt x="1167" y="5450"/>
                  </a:cubicBezTo>
                  <a:cubicBezTo>
                    <a:pt x="1078" y="5420"/>
                    <a:pt x="1011" y="5372"/>
                    <a:pt x="956" y="5324"/>
                  </a:cubicBezTo>
                  <a:cubicBezTo>
                    <a:pt x="929" y="5301"/>
                    <a:pt x="909" y="5273"/>
                    <a:pt x="888" y="5249"/>
                  </a:cubicBezTo>
                  <a:cubicBezTo>
                    <a:pt x="871" y="5222"/>
                    <a:pt x="854" y="5202"/>
                    <a:pt x="840" y="5178"/>
                  </a:cubicBezTo>
                  <a:cubicBezTo>
                    <a:pt x="834" y="5168"/>
                    <a:pt x="830" y="5158"/>
                    <a:pt x="823" y="5147"/>
                  </a:cubicBezTo>
                  <a:cubicBezTo>
                    <a:pt x="820" y="5137"/>
                    <a:pt x="816" y="5127"/>
                    <a:pt x="813" y="5117"/>
                  </a:cubicBezTo>
                  <a:cubicBezTo>
                    <a:pt x="807" y="5106"/>
                    <a:pt x="803" y="5100"/>
                    <a:pt x="799" y="5093"/>
                  </a:cubicBezTo>
                  <a:cubicBezTo>
                    <a:pt x="799" y="5083"/>
                    <a:pt x="796" y="5076"/>
                    <a:pt x="793" y="5069"/>
                  </a:cubicBezTo>
                  <a:cubicBezTo>
                    <a:pt x="786" y="5045"/>
                    <a:pt x="782" y="5032"/>
                    <a:pt x="782" y="5032"/>
                  </a:cubicBezTo>
                  <a:lnTo>
                    <a:pt x="782" y="5032"/>
                  </a:lnTo>
                  <a:cubicBezTo>
                    <a:pt x="782" y="5032"/>
                    <a:pt x="786" y="5045"/>
                    <a:pt x="789" y="5073"/>
                  </a:cubicBezTo>
                  <a:cubicBezTo>
                    <a:pt x="793" y="5079"/>
                    <a:pt x="793" y="5086"/>
                    <a:pt x="793" y="5093"/>
                  </a:cubicBezTo>
                  <a:cubicBezTo>
                    <a:pt x="796" y="5103"/>
                    <a:pt x="799" y="5110"/>
                    <a:pt x="803" y="5120"/>
                  </a:cubicBezTo>
                  <a:cubicBezTo>
                    <a:pt x="807" y="5130"/>
                    <a:pt x="807" y="5141"/>
                    <a:pt x="810" y="5151"/>
                  </a:cubicBezTo>
                  <a:cubicBezTo>
                    <a:pt x="816" y="5161"/>
                    <a:pt x="820" y="5175"/>
                    <a:pt x="827" y="5185"/>
                  </a:cubicBezTo>
                  <a:cubicBezTo>
                    <a:pt x="834" y="5212"/>
                    <a:pt x="851" y="5236"/>
                    <a:pt x="864" y="5263"/>
                  </a:cubicBezTo>
                  <a:cubicBezTo>
                    <a:pt x="881" y="5290"/>
                    <a:pt x="901" y="5321"/>
                    <a:pt x="929" y="5351"/>
                  </a:cubicBezTo>
                  <a:cubicBezTo>
                    <a:pt x="980" y="5409"/>
                    <a:pt x="1047" y="5471"/>
                    <a:pt x="1140" y="5515"/>
                  </a:cubicBezTo>
                  <a:cubicBezTo>
                    <a:pt x="1187" y="5532"/>
                    <a:pt x="1238" y="5552"/>
                    <a:pt x="1296" y="5555"/>
                  </a:cubicBezTo>
                  <a:cubicBezTo>
                    <a:pt x="1316" y="5559"/>
                    <a:pt x="1335" y="5561"/>
                    <a:pt x="1355" y="5561"/>
                  </a:cubicBezTo>
                  <a:cubicBezTo>
                    <a:pt x="1395" y="5561"/>
                    <a:pt x="1437" y="5554"/>
                    <a:pt x="1480" y="5546"/>
                  </a:cubicBezTo>
                  <a:cubicBezTo>
                    <a:pt x="1541" y="5532"/>
                    <a:pt x="1603" y="5502"/>
                    <a:pt x="1660" y="5464"/>
                  </a:cubicBezTo>
                  <a:cubicBezTo>
                    <a:pt x="1718" y="5420"/>
                    <a:pt x="1769" y="5365"/>
                    <a:pt x="1810" y="5304"/>
                  </a:cubicBezTo>
                  <a:cubicBezTo>
                    <a:pt x="1888" y="5175"/>
                    <a:pt x="1922" y="5015"/>
                    <a:pt x="1905" y="4844"/>
                  </a:cubicBezTo>
                  <a:cubicBezTo>
                    <a:pt x="1898" y="4763"/>
                    <a:pt x="1874" y="4678"/>
                    <a:pt x="1830" y="4596"/>
                  </a:cubicBezTo>
                  <a:cubicBezTo>
                    <a:pt x="1790" y="4515"/>
                    <a:pt x="1732" y="4443"/>
                    <a:pt x="1660" y="4382"/>
                  </a:cubicBezTo>
                  <a:cubicBezTo>
                    <a:pt x="1521" y="4260"/>
                    <a:pt x="1344" y="4178"/>
                    <a:pt x="1146" y="4144"/>
                  </a:cubicBezTo>
                  <a:cubicBezTo>
                    <a:pt x="1094" y="4137"/>
                    <a:pt x="1041" y="4133"/>
                    <a:pt x="987" y="4133"/>
                  </a:cubicBezTo>
                  <a:cubicBezTo>
                    <a:pt x="840" y="4133"/>
                    <a:pt x="688" y="4161"/>
                    <a:pt x="545" y="4226"/>
                  </a:cubicBezTo>
                  <a:cubicBezTo>
                    <a:pt x="446" y="4266"/>
                    <a:pt x="350" y="4331"/>
                    <a:pt x="272" y="4409"/>
                  </a:cubicBezTo>
                  <a:cubicBezTo>
                    <a:pt x="190" y="4491"/>
                    <a:pt x="126" y="4590"/>
                    <a:pt x="85" y="4698"/>
                  </a:cubicBezTo>
                  <a:cubicBezTo>
                    <a:pt x="0" y="4916"/>
                    <a:pt x="0" y="5161"/>
                    <a:pt x="68" y="5386"/>
                  </a:cubicBezTo>
                  <a:cubicBezTo>
                    <a:pt x="102" y="5497"/>
                    <a:pt x="157" y="5607"/>
                    <a:pt x="225" y="5706"/>
                  </a:cubicBezTo>
                  <a:cubicBezTo>
                    <a:pt x="262" y="5750"/>
                    <a:pt x="292" y="5797"/>
                    <a:pt x="333" y="5838"/>
                  </a:cubicBezTo>
                  <a:cubicBezTo>
                    <a:pt x="354" y="5862"/>
                    <a:pt x="374" y="5882"/>
                    <a:pt x="394" y="5902"/>
                  </a:cubicBezTo>
                  <a:lnTo>
                    <a:pt x="460" y="5964"/>
                  </a:lnTo>
                  <a:cubicBezTo>
                    <a:pt x="548" y="6042"/>
                    <a:pt x="647" y="6110"/>
                    <a:pt x="752" y="6164"/>
                  </a:cubicBezTo>
                  <a:cubicBezTo>
                    <a:pt x="860" y="6219"/>
                    <a:pt x="973" y="6260"/>
                    <a:pt x="1092" y="6287"/>
                  </a:cubicBezTo>
                  <a:cubicBezTo>
                    <a:pt x="1200" y="6311"/>
                    <a:pt x="1311" y="6323"/>
                    <a:pt x="1421" y="6323"/>
                  </a:cubicBezTo>
                  <a:cubicBezTo>
                    <a:pt x="1793" y="6323"/>
                    <a:pt x="2165" y="6190"/>
                    <a:pt x="2456" y="5954"/>
                  </a:cubicBezTo>
                  <a:cubicBezTo>
                    <a:pt x="2548" y="5875"/>
                    <a:pt x="2633" y="5787"/>
                    <a:pt x="2708" y="5689"/>
                  </a:cubicBezTo>
                  <a:cubicBezTo>
                    <a:pt x="2779" y="5590"/>
                    <a:pt x="2840" y="5484"/>
                    <a:pt x="2888" y="5372"/>
                  </a:cubicBezTo>
                  <a:cubicBezTo>
                    <a:pt x="2936" y="5260"/>
                    <a:pt x="2966" y="5141"/>
                    <a:pt x="2986" y="5022"/>
                  </a:cubicBezTo>
                  <a:cubicBezTo>
                    <a:pt x="3004" y="4902"/>
                    <a:pt x="3011" y="4787"/>
                    <a:pt x="3004" y="4668"/>
                  </a:cubicBezTo>
                  <a:cubicBezTo>
                    <a:pt x="2990" y="4430"/>
                    <a:pt x="2919" y="4199"/>
                    <a:pt x="2817" y="3998"/>
                  </a:cubicBezTo>
                  <a:cubicBezTo>
                    <a:pt x="2711" y="3794"/>
                    <a:pt x="2575" y="3613"/>
                    <a:pt x="2432" y="3456"/>
                  </a:cubicBezTo>
                  <a:cubicBezTo>
                    <a:pt x="2140" y="3137"/>
                    <a:pt x="1813" y="2896"/>
                    <a:pt x="1517" y="2660"/>
                  </a:cubicBezTo>
                  <a:cubicBezTo>
                    <a:pt x="1480" y="2634"/>
                    <a:pt x="1443" y="2603"/>
                    <a:pt x="1408" y="2572"/>
                  </a:cubicBezTo>
                  <a:cubicBezTo>
                    <a:pt x="1388" y="2558"/>
                    <a:pt x="1371" y="2545"/>
                    <a:pt x="1354" y="2531"/>
                  </a:cubicBezTo>
                  <a:cubicBezTo>
                    <a:pt x="1337" y="2518"/>
                    <a:pt x="1320" y="2501"/>
                    <a:pt x="1303" y="2487"/>
                  </a:cubicBezTo>
                  <a:cubicBezTo>
                    <a:pt x="1235" y="2429"/>
                    <a:pt x="1170" y="2368"/>
                    <a:pt x="1113" y="2307"/>
                  </a:cubicBezTo>
                  <a:cubicBezTo>
                    <a:pt x="994" y="2181"/>
                    <a:pt x="884" y="2052"/>
                    <a:pt x="793" y="1919"/>
                  </a:cubicBezTo>
                  <a:cubicBezTo>
                    <a:pt x="606" y="1657"/>
                    <a:pt x="469" y="1389"/>
                    <a:pt x="398" y="1140"/>
                  </a:cubicBezTo>
                  <a:cubicBezTo>
                    <a:pt x="327" y="889"/>
                    <a:pt x="327" y="654"/>
                    <a:pt x="391" y="477"/>
                  </a:cubicBezTo>
                  <a:cubicBezTo>
                    <a:pt x="446" y="297"/>
                    <a:pt x="548" y="178"/>
                    <a:pt x="619" y="106"/>
                  </a:cubicBezTo>
                  <a:cubicBezTo>
                    <a:pt x="656" y="68"/>
                    <a:pt x="687" y="45"/>
                    <a:pt x="708" y="28"/>
                  </a:cubicBezTo>
                  <a:cubicBezTo>
                    <a:pt x="728" y="11"/>
                    <a:pt x="738"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539227" y="582353"/>
              <a:ext cx="136529" cy="197023"/>
            </a:xfrm>
            <a:custGeom>
              <a:avLst/>
              <a:gdLst/>
              <a:ahLst/>
              <a:cxnLst/>
              <a:rect l="l" t="t" r="r" b="b"/>
              <a:pathLst>
                <a:path w="3110" h="4488" extrusionOk="0">
                  <a:moveTo>
                    <a:pt x="3109" y="1"/>
                  </a:moveTo>
                  <a:cubicBezTo>
                    <a:pt x="3109" y="1"/>
                    <a:pt x="3103" y="28"/>
                    <a:pt x="3092" y="79"/>
                  </a:cubicBezTo>
                  <a:cubicBezTo>
                    <a:pt x="3086" y="107"/>
                    <a:pt x="3075" y="137"/>
                    <a:pt x="3062" y="175"/>
                  </a:cubicBezTo>
                  <a:cubicBezTo>
                    <a:pt x="3058" y="195"/>
                    <a:pt x="3048" y="212"/>
                    <a:pt x="3042" y="232"/>
                  </a:cubicBezTo>
                  <a:cubicBezTo>
                    <a:pt x="3031" y="253"/>
                    <a:pt x="3024" y="277"/>
                    <a:pt x="3014" y="297"/>
                  </a:cubicBezTo>
                  <a:cubicBezTo>
                    <a:pt x="2932" y="481"/>
                    <a:pt x="2766" y="712"/>
                    <a:pt x="2507" y="926"/>
                  </a:cubicBezTo>
                  <a:cubicBezTo>
                    <a:pt x="2442" y="980"/>
                    <a:pt x="2371" y="1035"/>
                    <a:pt x="2300" y="1086"/>
                  </a:cubicBezTo>
                  <a:cubicBezTo>
                    <a:pt x="2225" y="1137"/>
                    <a:pt x="2144" y="1184"/>
                    <a:pt x="2058" y="1233"/>
                  </a:cubicBezTo>
                  <a:cubicBezTo>
                    <a:pt x="1891" y="1327"/>
                    <a:pt x="1704" y="1416"/>
                    <a:pt x="1514" y="1518"/>
                  </a:cubicBezTo>
                  <a:cubicBezTo>
                    <a:pt x="1320" y="1613"/>
                    <a:pt x="1116" y="1719"/>
                    <a:pt x="919" y="1851"/>
                  </a:cubicBezTo>
                  <a:cubicBezTo>
                    <a:pt x="891" y="1869"/>
                    <a:pt x="868" y="1886"/>
                    <a:pt x="844" y="1903"/>
                  </a:cubicBezTo>
                  <a:cubicBezTo>
                    <a:pt x="820" y="1923"/>
                    <a:pt x="792" y="1940"/>
                    <a:pt x="769" y="1957"/>
                  </a:cubicBezTo>
                  <a:cubicBezTo>
                    <a:pt x="745" y="1977"/>
                    <a:pt x="721" y="1994"/>
                    <a:pt x="698" y="2015"/>
                  </a:cubicBezTo>
                  <a:lnTo>
                    <a:pt x="626" y="2079"/>
                  </a:lnTo>
                  <a:cubicBezTo>
                    <a:pt x="534" y="2164"/>
                    <a:pt x="450" y="2256"/>
                    <a:pt x="368" y="2358"/>
                  </a:cubicBezTo>
                  <a:cubicBezTo>
                    <a:pt x="293" y="2460"/>
                    <a:pt x="225" y="2572"/>
                    <a:pt x="167" y="2692"/>
                  </a:cubicBezTo>
                  <a:cubicBezTo>
                    <a:pt x="112" y="2811"/>
                    <a:pt x="68" y="2936"/>
                    <a:pt x="45" y="3073"/>
                  </a:cubicBezTo>
                  <a:cubicBezTo>
                    <a:pt x="1" y="3338"/>
                    <a:pt x="37" y="3627"/>
                    <a:pt x="167" y="3862"/>
                  </a:cubicBezTo>
                  <a:cubicBezTo>
                    <a:pt x="293" y="4097"/>
                    <a:pt x="486" y="4270"/>
                    <a:pt x="698" y="4372"/>
                  </a:cubicBezTo>
                  <a:cubicBezTo>
                    <a:pt x="860" y="4451"/>
                    <a:pt x="1033" y="4487"/>
                    <a:pt x="1195" y="4487"/>
                  </a:cubicBezTo>
                  <a:cubicBezTo>
                    <a:pt x="1244" y="4487"/>
                    <a:pt x="1291" y="4484"/>
                    <a:pt x="1337" y="4478"/>
                  </a:cubicBezTo>
                  <a:cubicBezTo>
                    <a:pt x="1436" y="4467"/>
                    <a:pt x="1531" y="4437"/>
                    <a:pt x="1616" y="4393"/>
                  </a:cubicBezTo>
                  <a:cubicBezTo>
                    <a:pt x="1698" y="4348"/>
                    <a:pt x="1766" y="4291"/>
                    <a:pt x="1820" y="4226"/>
                  </a:cubicBezTo>
                  <a:cubicBezTo>
                    <a:pt x="1874" y="4161"/>
                    <a:pt x="1908" y="4090"/>
                    <a:pt x="1929" y="4026"/>
                  </a:cubicBezTo>
                  <a:cubicBezTo>
                    <a:pt x="1949" y="3957"/>
                    <a:pt x="1956" y="3896"/>
                    <a:pt x="1956" y="3842"/>
                  </a:cubicBezTo>
                  <a:cubicBezTo>
                    <a:pt x="1953" y="3787"/>
                    <a:pt x="1946" y="3736"/>
                    <a:pt x="1932" y="3699"/>
                  </a:cubicBezTo>
                  <a:cubicBezTo>
                    <a:pt x="1926" y="3679"/>
                    <a:pt x="1915" y="3661"/>
                    <a:pt x="1908" y="3644"/>
                  </a:cubicBezTo>
                  <a:cubicBezTo>
                    <a:pt x="1902" y="3627"/>
                    <a:pt x="1895" y="3613"/>
                    <a:pt x="1888" y="3603"/>
                  </a:cubicBezTo>
                  <a:cubicBezTo>
                    <a:pt x="1878" y="3590"/>
                    <a:pt x="1871" y="3580"/>
                    <a:pt x="1868" y="3572"/>
                  </a:cubicBezTo>
                  <a:cubicBezTo>
                    <a:pt x="1861" y="3563"/>
                    <a:pt x="1854" y="3556"/>
                    <a:pt x="1850" y="3552"/>
                  </a:cubicBezTo>
                  <a:cubicBezTo>
                    <a:pt x="1841" y="3542"/>
                    <a:pt x="1837" y="3536"/>
                    <a:pt x="1837" y="3536"/>
                  </a:cubicBezTo>
                  <a:lnTo>
                    <a:pt x="1837" y="3536"/>
                  </a:lnTo>
                  <a:cubicBezTo>
                    <a:pt x="1837" y="3536"/>
                    <a:pt x="1837" y="3542"/>
                    <a:pt x="1844" y="3556"/>
                  </a:cubicBezTo>
                  <a:cubicBezTo>
                    <a:pt x="1847" y="3563"/>
                    <a:pt x="1850" y="3569"/>
                    <a:pt x="1854" y="3580"/>
                  </a:cubicBezTo>
                  <a:cubicBezTo>
                    <a:pt x="1858" y="3590"/>
                    <a:pt x="1861" y="3600"/>
                    <a:pt x="1864" y="3613"/>
                  </a:cubicBezTo>
                  <a:cubicBezTo>
                    <a:pt x="1878" y="3661"/>
                    <a:pt x="1882" y="3743"/>
                    <a:pt x="1858" y="3831"/>
                  </a:cubicBezTo>
                  <a:cubicBezTo>
                    <a:pt x="1844" y="3872"/>
                    <a:pt x="1827" y="3919"/>
                    <a:pt x="1797" y="3964"/>
                  </a:cubicBezTo>
                  <a:cubicBezTo>
                    <a:pt x="1766" y="4008"/>
                    <a:pt x="1728" y="4049"/>
                    <a:pt x="1681" y="4079"/>
                  </a:cubicBezTo>
                  <a:cubicBezTo>
                    <a:pt x="1585" y="4148"/>
                    <a:pt x="1456" y="4181"/>
                    <a:pt x="1317" y="4181"/>
                  </a:cubicBezTo>
                  <a:cubicBezTo>
                    <a:pt x="1174" y="4178"/>
                    <a:pt x="1021" y="4128"/>
                    <a:pt x="891" y="4035"/>
                  </a:cubicBezTo>
                  <a:cubicBezTo>
                    <a:pt x="759" y="3944"/>
                    <a:pt x="646" y="3808"/>
                    <a:pt x="582" y="3658"/>
                  </a:cubicBezTo>
                  <a:lnTo>
                    <a:pt x="572" y="3627"/>
                  </a:lnTo>
                  <a:lnTo>
                    <a:pt x="561" y="3600"/>
                  </a:lnTo>
                  <a:cubicBezTo>
                    <a:pt x="552" y="3580"/>
                    <a:pt x="548" y="3559"/>
                    <a:pt x="544" y="3542"/>
                  </a:cubicBezTo>
                  <a:cubicBezTo>
                    <a:pt x="538" y="3522"/>
                    <a:pt x="534" y="3501"/>
                    <a:pt x="531" y="3481"/>
                  </a:cubicBezTo>
                  <a:cubicBezTo>
                    <a:pt x="527" y="3470"/>
                    <a:pt x="527" y="3461"/>
                    <a:pt x="524" y="3450"/>
                  </a:cubicBezTo>
                  <a:lnTo>
                    <a:pt x="521" y="3416"/>
                  </a:lnTo>
                  <a:cubicBezTo>
                    <a:pt x="514" y="3335"/>
                    <a:pt x="517" y="3246"/>
                    <a:pt x="534" y="3158"/>
                  </a:cubicBezTo>
                  <a:cubicBezTo>
                    <a:pt x="568" y="2981"/>
                    <a:pt x="636" y="2794"/>
                    <a:pt x="752" y="2627"/>
                  </a:cubicBezTo>
                  <a:cubicBezTo>
                    <a:pt x="803" y="2542"/>
                    <a:pt x="864" y="2460"/>
                    <a:pt x="932" y="2382"/>
                  </a:cubicBezTo>
                  <a:lnTo>
                    <a:pt x="987" y="2327"/>
                  </a:lnTo>
                  <a:cubicBezTo>
                    <a:pt x="1004" y="2307"/>
                    <a:pt x="1024" y="2291"/>
                    <a:pt x="1041" y="2274"/>
                  </a:cubicBezTo>
                  <a:cubicBezTo>
                    <a:pt x="1058" y="2253"/>
                    <a:pt x="1078" y="2236"/>
                    <a:pt x="1099" y="2216"/>
                  </a:cubicBezTo>
                  <a:cubicBezTo>
                    <a:pt x="1116" y="2198"/>
                    <a:pt x="1136" y="2181"/>
                    <a:pt x="1157" y="2161"/>
                  </a:cubicBezTo>
                  <a:cubicBezTo>
                    <a:pt x="1313" y="2018"/>
                    <a:pt x="1490" y="1892"/>
                    <a:pt x="1664" y="1767"/>
                  </a:cubicBezTo>
                  <a:cubicBezTo>
                    <a:pt x="1837" y="1644"/>
                    <a:pt x="2011" y="1522"/>
                    <a:pt x="2171" y="1399"/>
                  </a:cubicBezTo>
                  <a:cubicBezTo>
                    <a:pt x="2327" y="1273"/>
                    <a:pt x="2473" y="1148"/>
                    <a:pt x="2596" y="1021"/>
                  </a:cubicBezTo>
                  <a:cubicBezTo>
                    <a:pt x="2718" y="895"/>
                    <a:pt x="2817" y="766"/>
                    <a:pt x="2891" y="644"/>
                  </a:cubicBezTo>
                  <a:cubicBezTo>
                    <a:pt x="2963" y="521"/>
                    <a:pt x="3014" y="409"/>
                    <a:pt x="3045" y="311"/>
                  </a:cubicBezTo>
                  <a:cubicBezTo>
                    <a:pt x="3055" y="286"/>
                    <a:pt x="3058" y="263"/>
                    <a:pt x="3065" y="242"/>
                  </a:cubicBezTo>
                  <a:cubicBezTo>
                    <a:pt x="3072" y="219"/>
                    <a:pt x="3078" y="198"/>
                    <a:pt x="3082" y="181"/>
                  </a:cubicBezTo>
                  <a:cubicBezTo>
                    <a:pt x="3089" y="140"/>
                    <a:pt x="3096" y="110"/>
                    <a:pt x="3099" y="82"/>
                  </a:cubicBezTo>
                  <a:cubicBezTo>
                    <a:pt x="3106" y="28"/>
                    <a:pt x="3109" y="1"/>
                    <a:pt x="3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505731" y="503068"/>
              <a:ext cx="113306" cy="147504"/>
            </a:xfrm>
            <a:custGeom>
              <a:avLst/>
              <a:gdLst/>
              <a:ahLst/>
              <a:cxnLst/>
              <a:rect l="l" t="t" r="r" b="b"/>
              <a:pathLst>
                <a:path w="2581" h="3360" extrusionOk="0">
                  <a:moveTo>
                    <a:pt x="1715" y="1"/>
                  </a:moveTo>
                  <a:cubicBezTo>
                    <a:pt x="1569" y="1"/>
                    <a:pt x="1413" y="11"/>
                    <a:pt x="1246" y="48"/>
                  </a:cubicBezTo>
                  <a:cubicBezTo>
                    <a:pt x="1083" y="86"/>
                    <a:pt x="913" y="150"/>
                    <a:pt x="753" y="255"/>
                  </a:cubicBezTo>
                  <a:cubicBezTo>
                    <a:pt x="593" y="354"/>
                    <a:pt x="443" y="491"/>
                    <a:pt x="324" y="657"/>
                  </a:cubicBezTo>
                  <a:cubicBezTo>
                    <a:pt x="205" y="820"/>
                    <a:pt x="117" y="1007"/>
                    <a:pt x="62" y="1202"/>
                  </a:cubicBezTo>
                  <a:cubicBezTo>
                    <a:pt x="52" y="1252"/>
                    <a:pt x="39" y="1304"/>
                    <a:pt x="32" y="1351"/>
                  </a:cubicBezTo>
                  <a:cubicBezTo>
                    <a:pt x="25" y="1403"/>
                    <a:pt x="15" y="1450"/>
                    <a:pt x="12" y="1500"/>
                  </a:cubicBezTo>
                  <a:cubicBezTo>
                    <a:pt x="1" y="1599"/>
                    <a:pt x="1" y="1701"/>
                    <a:pt x="12" y="1800"/>
                  </a:cubicBezTo>
                  <a:cubicBezTo>
                    <a:pt x="25" y="1994"/>
                    <a:pt x="73" y="2185"/>
                    <a:pt x="144" y="2354"/>
                  </a:cubicBezTo>
                  <a:cubicBezTo>
                    <a:pt x="212" y="2525"/>
                    <a:pt x="307" y="2678"/>
                    <a:pt x="412" y="2807"/>
                  </a:cubicBezTo>
                  <a:cubicBezTo>
                    <a:pt x="519" y="2937"/>
                    <a:pt x="637" y="3042"/>
                    <a:pt x="756" y="3123"/>
                  </a:cubicBezTo>
                  <a:cubicBezTo>
                    <a:pt x="872" y="3205"/>
                    <a:pt x="995" y="3260"/>
                    <a:pt x="1103" y="3293"/>
                  </a:cubicBezTo>
                  <a:cubicBezTo>
                    <a:pt x="1158" y="3314"/>
                    <a:pt x="1208" y="3321"/>
                    <a:pt x="1257" y="3334"/>
                  </a:cubicBezTo>
                  <a:cubicBezTo>
                    <a:pt x="1280" y="3337"/>
                    <a:pt x="1304" y="3341"/>
                    <a:pt x="1328" y="3345"/>
                  </a:cubicBezTo>
                  <a:cubicBezTo>
                    <a:pt x="1348" y="3348"/>
                    <a:pt x="1368" y="3351"/>
                    <a:pt x="1389" y="3351"/>
                  </a:cubicBezTo>
                  <a:cubicBezTo>
                    <a:pt x="1430" y="3355"/>
                    <a:pt x="1464" y="3355"/>
                    <a:pt x="1494" y="3358"/>
                  </a:cubicBezTo>
                  <a:cubicBezTo>
                    <a:pt x="1505" y="3359"/>
                    <a:pt x="1514" y="3360"/>
                    <a:pt x="1524" y="3360"/>
                  </a:cubicBezTo>
                  <a:cubicBezTo>
                    <a:pt x="1542" y="3360"/>
                    <a:pt x="1559" y="3358"/>
                    <a:pt x="1573" y="3358"/>
                  </a:cubicBezTo>
                  <a:lnTo>
                    <a:pt x="1637" y="3358"/>
                  </a:lnTo>
                  <a:cubicBezTo>
                    <a:pt x="1637" y="3358"/>
                    <a:pt x="1613" y="3355"/>
                    <a:pt x="1573" y="3348"/>
                  </a:cubicBezTo>
                  <a:cubicBezTo>
                    <a:pt x="1555" y="3345"/>
                    <a:pt x="1528" y="3337"/>
                    <a:pt x="1502" y="3328"/>
                  </a:cubicBezTo>
                  <a:cubicBezTo>
                    <a:pt x="1471" y="3321"/>
                    <a:pt x="1440" y="3307"/>
                    <a:pt x="1403" y="3293"/>
                  </a:cubicBezTo>
                  <a:cubicBezTo>
                    <a:pt x="1368" y="3280"/>
                    <a:pt x="1328" y="3263"/>
                    <a:pt x="1287" y="3243"/>
                  </a:cubicBezTo>
                  <a:cubicBezTo>
                    <a:pt x="1249" y="3219"/>
                    <a:pt x="1205" y="3199"/>
                    <a:pt x="1161" y="3168"/>
                  </a:cubicBezTo>
                  <a:cubicBezTo>
                    <a:pt x="1141" y="3154"/>
                    <a:pt x="1117" y="3141"/>
                    <a:pt x="1097" y="3123"/>
                  </a:cubicBezTo>
                  <a:cubicBezTo>
                    <a:pt x="1073" y="3106"/>
                    <a:pt x="1053" y="3089"/>
                    <a:pt x="1029" y="3072"/>
                  </a:cubicBezTo>
                  <a:cubicBezTo>
                    <a:pt x="988" y="3035"/>
                    <a:pt x="940" y="2998"/>
                    <a:pt x="899" y="2950"/>
                  </a:cubicBezTo>
                  <a:cubicBezTo>
                    <a:pt x="811" y="2865"/>
                    <a:pt x="732" y="2756"/>
                    <a:pt x="665" y="2634"/>
                  </a:cubicBezTo>
                  <a:cubicBezTo>
                    <a:pt x="600" y="2511"/>
                    <a:pt x="549" y="2375"/>
                    <a:pt x="511" y="2229"/>
                  </a:cubicBezTo>
                  <a:cubicBezTo>
                    <a:pt x="474" y="2086"/>
                    <a:pt x="457" y="1933"/>
                    <a:pt x="457" y="1780"/>
                  </a:cubicBezTo>
                  <a:lnTo>
                    <a:pt x="461" y="1722"/>
                  </a:lnTo>
                  <a:cubicBezTo>
                    <a:pt x="461" y="1701"/>
                    <a:pt x="464" y="1684"/>
                    <a:pt x="464" y="1664"/>
                  </a:cubicBezTo>
                  <a:cubicBezTo>
                    <a:pt x="464" y="1647"/>
                    <a:pt x="464" y="1627"/>
                    <a:pt x="467" y="1607"/>
                  </a:cubicBezTo>
                  <a:lnTo>
                    <a:pt x="474" y="1552"/>
                  </a:lnTo>
                  <a:cubicBezTo>
                    <a:pt x="478" y="1511"/>
                    <a:pt x="484" y="1474"/>
                    <a:pt x="491" y="1436"/>
                  </a:cubicBezTo>
                  <a:cubicBezTo>
                    <a:pt x="498" y="1398"/>
                    <a:pt x="511" y="1365"/>
                    <a:pt x="519" y="1327"/>
                  </a:cubicBezTo>
                  <a:cubicBezTo>
                    <a:pt x="555" y="1181"/>
                    <a:pt x="621" y="1042"/>
                    <a:pt x="698" y="919"/>
                  </a:cubicBezTo>
                  <a:cubicBezTo>
                    <a:pt x="780" y="797"/>
                    <a:pt x="882" y="688"/>
                    <a:pt x="995" y="599"/>
                  </a:cubicBezTo>
                  <a:cubicBezTo>
                    <a:pt x="1106" y="511"/>
                    <a:pt x="1229" y="436"/>
                    <a:pt x="1355" y="382"/>
                  </a:cubicBezTo>
                  <a:cubicBezTo>
                    <a:pt x="1481" y="324"/>
                    <a:pt x="1607" y="286"/>
                    <a:pt x="1729" y="266"/>
                  </a:cubicBezTo>
                  <a:cubicBezTo>
                    <a:pt x="1852" y="249"/>
                    <a:pt x="1968" y="239"/>
                    <a:pt x="2070" y="239"/>
                  </a:cubicBezTo>
                  <a:cubicBezTo>
                    <a:pt x="2124" y="239"/>
                    <a:pt x="2172" y="242"/>
                    <a:pt x="2216" y="246"/>
                  </a:cubicBezTo>
                  <a:cubicBezTo>
                    <a:pt x="2260" y="249"/>
                    <a:pt x="2304" y="255"/>
                    <a:pt x="2342" y="263"/>
                  </a:cubicBezTo>
                  <a:cubicBezTo>
                    <a:pt x="2379" y="269"/>
                    <a:pt x="2413" y="276"/>
                    <a:pt x="2444" y="280"/>
                  </a:cubicBezTo>
                  <a:cubicBezTo>
                    <a:pt x="2471" y="286"/>
                    <a:pt x="2494" y="293"/>
                    <a:pt x="2515" y="300"/>
                  </a:cubicBezTo>
                  <a:cubicBezTo>
                    <a:pt x="2556" y="310"/>
                    <a:pt x="2580" y="317"/>
                    <a:pt x="2580" y="317"/>
                  </a:cubicBezTo>
                  <a:cubicBezTo>
                    <a:pt x="2580" y="317"/>
                    <a:pt x="2560" y="304"/>
                    <a:pt x="2525" y="280"/>
                  </a:cubicBezTo>
                  <a:cubicBezTo>
                    <a:pt x="2508" y="266"/>
                    <a:pt x="2488" y="249"/>
                    <a:pt x="2464" y="232"/>
                  </a:cubicBezTo>
                  <a:cubicBezTo>
                    <a:pt x="2437" y="215"/>
                    <a:pt x="2406" y="198"/>
                    <a:pt x="2372" y="178"/>
                  </a:cubicBezTo>
                  <a:cubicBezTo>
                    <a:pt x="2335" y="161"/>
                    <a:pt x="2294" y="140"/>
                    <a:pt x="2249" y="120"/>
                  </a:cubicBezTo>
                  <a:cubicBezTo>
                    <a:pt x="2202" y="103"/>
                    <a:pt x="2155" y="82"/>
                    <a:pt x="2097" y="65"/>
                  </a:cubicBezTo>
                  <a:cubicBezTo>
                    <a:pt x="1988" y="31"/>
                    <a:pt x="1858" y="4"/>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520701" y="666291"/>
              <a:ext cx="64709" cy="100663"/>
            </a:xfrm>
            <a:custGeom>
              <a:avLst/>
              <a:gdLst/>
              <a:ahLst/>
              <a:cxnLst/>
              <a:rect l="l" t="t" r="r" b="b"/>
              <a:pathLst>
                <a:path w="1474" h="2293" extrusionOk="0">
                  <a:moveTo>
                    <a:pt x="1293" y="1"/>
                  </a:moveTo>
                  <a:cubicBezTo>
                    <a:pt x="1232" y="4"/>
                    <a:pt x="1161" y="4"/>
                    <a:pt x="1079" y="7"/>
                  </a:cubicBezTo>
                  <a:cubicBezTo>
                    <a:pt x="997" y="11"/>
                    <a:pt x="905" y="21"/>
                    <a:pt x="806" y="38"/>
                  </a:cubicBezTo>
                  <a:cubicBezTo>
                    <a:pt x="756" y="45"/>
                    <a:pt x="704" y="55"/>
                    <a:pt x="650" y="68"/>
                  </a:cubicBezTo>
                  <a:cubicBezTo>
                    <a:pt x="596" y="79"/>
                    <a:pt x="538" y="96"/>
                    <a:pt x="476" y="117"/>
                  </a:cubicBezTo>
                  <a:cubicBezTo>
                    <a:pt x="418" y="140"/>
                    <a:pt x="357" y="170"/>
                    <a:pt x="300" y="219"/>
                  </a:cubicBezTo>
                  <a:cubicBezTo>
                    <a:pt x="239" y="263"/>
                    <a:pt x="184" y="330"/>
                    <a:pt x="157" y="412"/>
                  </a:cubicBezTo>
                  <a:cubicBezTo>
                    <a:pt x="123" y="508"/>
                    <a:pt x="123" y="613"/>
                    <a:pt x="160" y="712"/>
                  </a:cubicBezTo>
                  <a:cubicBezTo>
                    <a:pt x="181" y="759"/>
                    <a:pt x="205" y="811"/>
                    <a:pt x="242" y="851"/>
                  </a:cubicBezTo>
                  <a:cubicBezTo>
                    <a:pt x="263" y="872"/>
                    <a:pt x="283" y="892"/>
                    <a:pt x="307" y="909"/>
                  </a:cubicBezTo>
                  <a:lnTo>
                    <a:pt x="313" y="916"/>
                  </a:lnTo>
                  <a:lnTo>
                    <a:pt x="320" y="919"/>
                  </a:lnTo>
                  <a:lnTo>
                    <a:pt x="320" y="922"/>
                  </a:lnTo>
                  <a:lnTo>
                    <a:pt x="316" y="922"/>
                  </a:lnTo>
                  <a:lnTo>
                    <a:pt x="316" y="926"/>
                  </a:lnTo>
                  <a:lnTo>
                    <a:pt x="320" y="926"/>
                  </a:lnTo>
                  <a:lnTo>
                    <a:pt x="310" y="933"/>
                  </a:lnTo>
                  <a:lnTo>
                    <a:pt x="296" y="953"/>
                  </a:lnTo>
                  <a:cubicBezTo>
                    <a:pt x="252" y="1001"/>
                    <a:pt x="211" y="1052"/>
                    <a:pt x="174" y="1106"/>
                  </a:cubicBezTo>
                  <a:cubicBezTo>
                    <a:pt x="137" y="1164"/>
                    <a:pt x="102" y="1222"/>
                    <a:pt x="76" y="1286"/>
                  </a:cubicBezTo>
                  <a:cubicBezTo>
                    <a:pt x="62" y="1318"/>
                    <a:pt x="51" y="1351"/>
                    <a:pt x="38" y="1382"/>
                  </a:cubicBezTo>
                  <a:cubicBezTo>
                    <a:pt x="31" y="1415"/>
                    <a:pt x="21" y="1450"/>
                    <a:pt x="18" y="1484"/>
                  </a:cubicBezTo>
                  <a:cubicBezTo>
                    <a:pt x="4" y="1558"/>
                    <a:pt x="0" y="1637"/>
                    <a:pt x="14" y="1709"/>
                  </a:cubicBezTo>
                  <a:cubicBezTo>
                    <a:pt x="24" y="1780"/>
                    <a:pt x="41" y="1844"/>
                    <a:pt x="65" y="1902"/>
                  </a:cubicBezTo>
                  <a:cubicBezTo>
                    <a:pt x="79" y="1933"/>
                    <a:pt x="92" y="1963"/>
                    <a:pt x="109" y="1991"/>
                  </a:cubicBezTo>
                  <a:cubicBezTo>
                    <a:pt x="123" y="2021"/>
                    <a:pt x="140" y="2048"/>
                    <a:pt x="160" y="2076"/>
                  </a:cubicBezTo>
                  <a:cubicBezTo>
                    <a:pt x="198" y="2127"/>
                    <a:pt x="239" y="2171"/>
                    <a:pt x="286" y="2208"/>
                  </a:cubicBezTo>
                  <a:cubicBezTo>
                    <a:pt x="334" y="2246"/>
                    <a:pt x="391" y="2277"/>
                    <a:pt x="453" y="2287"/>
                  </a:cubicBezTo>
                  <a:cubicBezTo>
                    <a:pt x="471" y="2291"/>
                    <a:pt x="490" y="2293"/>
                    <a:pt x="509" y="2293"/>
                  </a:cubicBezTo>
                  <a:cubicBezTo>
                    <a:pt x="549" y="2293"/>
                    <a:pt x="587" y="2284"/>
                    <a:pt x="619" y="2273"/>
                  </a:cubicBezTo>
                  <a:cubicBezTo>
                    <a:pt x="671" y="2256"/>
                    <a:pt x="708" y="2225"/>
                    <a:pt x="735" y="2195"/>
                  </a:cubicBezTo>
                  <a:cubicBezTo>
                    <a:pt x="762" y="2164"/>
                    <a:pt x="783" y="2134"/>
                    <a:pt x="796" y="2109"/>
                  </a:cubicBezTo>
                  <a:cubicBezTo>
                    <a:pt x="823" y="2052"/>
                    <a:pt x="837" y="2007"/>
                    <a:pt x="847" y="1977"/>
                  </a:cubicBezTo>
                  <a:cubicBezTo>
                    <a:pt x="854" y="1943"/>
                    <a:pt x="861" y="1930"/>
                    <a:pt x="861" y="1930"/>
                  </a:cubicBezTo>
                  <a:lnTo>
                    <a:pt x="861" y="1930"/>
                  </a:lnTo>
                  <a:cubicBezTo>
                    <a:pt x="861" y="1930"/>
                    <a:pt x="847" y="1940"/>
                    <a:pt x="827" y="1967"/>
                  </a:cubicBezTo>
                  <a:cubicBezTo>
                    <a:pt x="806" y="1991"/>
                    <a:pt x="776" y="2025"/>
                    <a:pt x="735" y="2059"/>
                  </a:cubicBezTo>
                  <a:cubicBezTo>
                    <a:pt x="698" y="2096"/>
                    <a:pt x="640" y="2134"/>
                    <a:pt x="582" y="2137"/>
                  </a:cubicBezTo>
                  <a:cubicBezTo>
                    <a:pt x="579" y="2137"/>
                    <a:pt x="576" y="2137"/>
                    <a:pt x="572" y="2137"/>
                  </a:cubicBezTo>
                  <a:cubicBezTo>
                    <a:pt x="519" y="2137"/>
                    <a:pt x="470" y="2111"/>
                    <a:pt x="418" y="2059"/>
                  </a:cubicBezTo>
                  <a:cubicBezTo>
                    <a:pt x="391" y="2032"/>
                    <a:pt x="368" y="1998"/>
                    <a:pt x="351" y="1957"/>
                  </a:cubicBezTo>
                  <a:cubicBezTo>
                    <a:pt x="330" y="1916"/>
                    <a:pt x="316" y="1878"/>
                    <a:pt x="307" y="1828"/>
                  </a:cubicBezTo>
                  <a:cubicBezTo>
                    <a:pt x="296" y="1780"/>
                    <a:pt x="289" y="1729"/>
                    <a:pt x="289" y="1681"/>
                  </a:cubicBezTo>
                  <a:cubicBezTo>
                    <a:pt x="289" y="1633"/>
                    <a:pt x="296" y="1589"/>
                    <a:pt x="307" y="1542"/>
                  </a:cubicBezTo>
                  <a:cubicBezTo>
                    <a:pt x="313" y="1522"/>
                    <a:pt x="320" y="1501"/>
                    <a:pt x="327" y="1481"/>
                  </a:cubicBezTo>
                  <a:cubicBezTo>
                    <a:pt x="337" y="1460"/>
                    <a:pt x="344" y="1440"/>
                    <a:pt x="357" y="1415"/>
                  </a:cubicBezTo>
                  <a:cubicBezTo>
                    <a:pt x="378" y="1375"/>
                    <a:pt x="405" y="1334"/>
                    <a:pt x="436" y="1293"/>
                  </a:cubicBezTo>
                  <a:cubicBezTo>
                    <a:pt x="467" y="1252"/>
                    <a:pt x="500" y="1215"/>
                    <a:pt x="538" y="1175"/>
                  </a:cubicBezTo>
                  <a:lnTo>
                    <a:pt x="552" y="1161"/>
                  </a:lnTo>
                  <a:lnTo>
                    <a:pt x="561" y="1150"/>
                  </a:lnTo>
                  <a:cubicBezTo>
                    <a:pt x="569" y="1144"/>
                    <a:pt x="572" y="1140"/>
                    <a:pt x="578" y="1134"/>
                  </a:cubicBezTo>
                  <a:lnTo>
                    <a:pt x="643" y="1073"/>
                  </a:lnTo>
                  <a:cubicBezTo>
                    <a:pt x="688" y="1028"/>
                    <a:pt x="735" y="987"/>
                    <a:pt x="779" y="946"/>
                  </a:cubicBezTo>
                  <a:cubicBezTo>
                    <a:pt x="765" y="922"/>
                    <a:pt x="752" y="895"/>
                    <a:pt x="735" y="872"/>
                  </a:cubicBezTo>
                  <a:cubicBezTo>
                    <a:pt x="725" y="851"/>
                    <a:pt x="712" y="834"/>
                    <a:pt x="701" y="814"/>
                  </a:cubicBezTo>
                  <a:lnTo>
                    <a:pt x="701" y="811"/>
                  </a:lnTo>
                  <a:lnTo>
                    <a:pt x="698" y="811"/>
                  </a:lnTo>
                  <a:cubicBezTo>
                    <a:pt x="698" y="807"/>
                    <a:pt x="694" y="807"/>
                    <a:pt x="694" y="803"/>
                  </a:cubicBezTo>
                  <a:cubicBezTo>
                    <a:pt x="684" y="790"/>
                    <a:pt x="657" y="753"/>
                    <a:pt x="606" y="668"/>
                  </a:cubicBezTo>
                  <a:lnTo>
                    <a:pt x="552" y="677"/>
                  </a:lnTo>
                  <a:cubicBezTo>
                    <a:pt x="549" y="679"/>
                    <a:pt x="548" y="679"/>
                    <a:pt x="547" y="679"/>
                  </a:cubicBezTo>
                  <a:cubicBezTo>
                    <a:pt x="545" y="679"/>
                    <a:pt x="544" y="677"/>
                    <a:pt x="541" y="677"/>
                  </a:cubicBezTo>
                  <a:lnTo>
                    <a:pt x="531" y="677"/>
                  </a:lnTo>
                  <a:lnTo>
                    <a:pt x="514" y="674"/>
                  </a:lnTo>
                  <a:lnTo>
                    <a:pt x="500" y="671"/>
                  </a:lnTo>
                  <a:lnTo>
                    <a:pt x="490" y="671"/>
                  </a:lnTo>
                  <a:lnTo>
                    <a:pt x="484" y="668"/>
                  </a:lnTo>
                  <a:cubicBezTo>
                    <a:pt x="484" y="668"/>
                    <a:pt x="480" y="668"/>
                    <a:pt x="476" y="664"/>
                  </a:cubicBezTo>
                  <a:lnTo>
                    <a:pt x="473" y="664"/>
                  </a:lnTo>
                  <a:cubicBezTo>
                    <a:pt x="467" y="660"/>
                    <a:pt x="456" y="654"/>
                    <a:pt x="449" y="651"/>
                  </a:cubicBezTo>
                  <a:cubicBezTo>
                    <a:pt x="436" y="640"/>
                    <a:pt x="423" y="624"/>
                    <a:pt x="409" y="606"/>
                  </a:cubicBezTo>
                  <a:cubicBezTo>
                    <a:pt x="391" y="569"/>
                    <a:pt x="385" y="525"/>
                    <a:pt x="391" y="487"/>
                  </a:cubicBezTo>
                  <a:cubicBezTo>
                    <a:pt x="402" y="450"/>
                    <a:pt x="418" y="415"/>
                    <a:pt x="449" y="382"/>
                  </a:cubicBezTo>
                  <a:cubicBezTo>
                    <a:pt x="476" y="348"/>
                    <a:pt x="517" y="321"/>
                    <a:pt x="561" y="293"/>
                  </a:cubicBezTo>
                  <a:cubicBezTo>
                    <a:pt x="647" y="242"/>
                    <a:pt x="749" y="208"/>
                    <a:pt x="841" y="178"/>
                  </a:cubicBezTo>
                  <a:cubicBezTo>
                    <a:pt x="1024" y="120"/>
                    <a:pt x="1184" y="65"/>
                    <a:pt x="1296" y="41"/>
                  </a:cubicBezTo>
                  <a:cubicBezTo>
                    <a:pt x="1351" y="28"/>
                    <a:pt x="1398" y="18"/>
                    <a:pt x="1429" y="15"/>
                  </a:cubicBezTo>
                  <a:cubicBezTo>
                    <a:pt x="1459" y="7"/>
                    <a:pt x="1473" y="7"/>
                    <a:pt x="1473" y="7"/>
                  </a:cubicBezTo>
                  <a:cubicBezTo>
                    <a:pt x="1473" y="7"/>
                    <a:pt x="1409" y="4"/>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657628" y="443583"/>
              <a:ext cx="182975" cy="97282"/>
            </a:xfrm>
            <a:custGeom>
              <a:avLst/>
              <a:gdLst/>
              <a:ahLst/>
              <a:cxnLst/>
              <a:rect l="l" t="t" r="r" b="b"/>
              <a:pathLst>
                <a:path w="4168" h="2216" extrusionOk="0">
                  <a:moveTo>
                    <a:pt x="2840" y="0"/>
                  </a:moveTo>
                  <a:cubicBezTo>
                    <a:pt x="2754" y="0"/>
                    <a:pt x="2670" y="7"/>
                    <a:pt x="2590" y="18"/>
                  </a:cubicBezTo>
                  <a:cubicBezTo>
                    <a:pt x="2467" y="32"/>
                    <a:pt x="2348" y="59"/>
                    <a:pt x="2235" y="94"/>
                  </a:cubicBezTo>
                  <a:cubicBezTo>
                    <a:pt x="2008" y="158"/>
                    <a:pt x="1807" y="250"/>
                    <a:pt x="1617" y="342"/>
                  </a:cubicBezTo>
                  <a:cubicBezTo>
                    <a:pt x="1524" y="390"/>
                    <a:pt x="1430" y="437"/>
                    <a:pt x="1348" y="485"/>
                  </a:cubicBezTo>
                  <a:cubicBezTo>
                    <a:pt x="1263" y="533"/>
                    <a:pt x="1181" y="580"/>
                    <a:pt x="1100" y="621"/>
                  </a:cubicBezTo>
                  <a:cubicBezTo>
                    <a:pt x="943" y="706"/>
                    <a:pt x="797" y="778"/>
                    <a:pt x="661" y="825"/>
                  </a:cubicBezTo>
                  <a:cubicBezTo>
                    <a:pt x="533" y="870"/>
                    <a:pt x="417" y="893"/>
                    <a:pt x="316" y="893"/>
                  </a:cubicBezTo>
                  <a:cubicBezTo>
                    <a:pt x="309" y="893"/>
                    <a:pt x="303" y="893"/>
                    <a:pt x="296" y="893"/>
                  </a:cubicBezTo>
                  <a:cubicBezTo>
                    <a:pt x="290" y="893"/>
                    <a:pt x="284" y="893"/>
                    <a:pt x="277" y="893"/>
                  </a:cubicBezTo>
                  <a:cubicBezTo>
                    <a:pt x="184" y="893"/>
                    <a:pt x="110" y="871"/>
                    <a:pt x="62" y="855"/>
                  </a:cubicBezTo>
                  <a:cubicBezTo>
                    <a:pt x="34" y="845"/>
                    <a:pt x="14" y="839"/>
                    <a:pt x="1" y="832"/>
                  </a:cubicBezTo>
                  <a:lnTo>
                    <a:pt x="1" y="832"/>
                  </a:lnTo>
                  <a:cubicBezTo>
                    <a:pt x="14" y="839"/>
                    <a:pt x="31" y="852"/>
                    <a:pt x="59" y="863"/>
                  </a:cubicBezTo>
                  <a:cubicBezTo>
                    <a:pt x="109" y="886"/>
                    <a:pt x="188" y="921"/>
                    <a:pt x="296" y="930"/>
                  </a:cubicBezTo>
                  <a:cubicBezTo>
                    <a:pt x="327" y="934"/>
                    <a:pt x="359" y="936"/>
                    <a:pt x="393" y="936"/>
                  </a:cubicBezTo>
                  <a:cubicBezTo>
                    <a:pt x="479" y="936"/>
                    <a:pt x="577" y="924"/>
                    <a:pt x="681" y="900"/>
                  </a:cubicBezTo>
                  <a:cubicBezTo>
                    <a:pt x="830" y="869"/>
                    <a:pt x="990" y="811"/>
                    <a:pt x="1157" y="740"/>
                  </a:cubicBezTo>
                  <a:cubicBezTo>
                    <a:pt x="1239" y="703"/>
                    <a:pt x="1328" y="665"/>
                    <a:pt x="1416" y="624"/>
                  </a:cubicBezTo>
                  <a:cubicBezTo>
                    <a:pt x="1504" y="587"/>
                    <a:pt x="1596" y="546"/>
                    <a:pt x="1692" y="512"/>
                  </a:cubicBezTo>
                  <a:cubicBezTo>
                    <a:pt x="1882" y="437"/>
                    <a:pt x="2086" y="365"/>
                    <a:pt x="2293" y="315"/>
                  </a:cubicBezTo>
                  <a:cubicBezTo>
                    <a:pt x="2464" y="271"/>
                    <a:pt x="2642" y="242"/>
                    <a:pt x="2821" y="242"/>
                  </a:cubicBezTo>
                  <a:cubicBezTo>
                    <a:pt x="2863" y="242"/>
                    <a:pt x="2905" y="244"/>
                    <a:pt x="2947" y="247"/>
                  </a:cubicBezTo>
                  <a:cubicBezTo>
                    <a:pt x="3164" y="263"/>
                    <a:pt x="3382" y="329"/>
                    <a:pt x="3565" y="444"/>
                  </a:cubicBezTo>
                  <a:cubicBezTo>
                    <a:pt x="3658" y="502"/>
                    <a:pt x="3736" y="570"/>
                    <a:pt x="3794" y="659"/>
                  </a:cubicBezTo>
                  <a:cubicBezTo>
                    <a:pt x="3858" y="743"/>
                    <a:pt x="3896" y="845"/>
                    <a:pt x="3920" y="948"/>
                  </a:cubicBezTo>
                  <a:cubicBezTo>
                    <a:pt x="3964" y="1158"/>
                    <a:pt x="3940" y="1383"/>
                    <a:pt x="3868" y="1577"/>
                  </a:cubicBezTo>
                  <a:cubicBezTo>
                    <a:pt x="3831" y="1676"/>
                    <a:pt x="3780" y="1764"/>
                    <a:pt x="3719" y="1842"/>
                  </a:cubicBezTo>
                  <a:cubicBezTo>
                    <a:pt x="3658" y="1917"/>
                    <a:pt x="3582" y="1978"/>
                    <a:pt x="3501" y="2015"/>
                  </a:cubicBezTo>
                  <a:cubicBezTo>
                    <a:pt x="3418" y="2056"/>
                    <a:pt x="3331" y="2074"/>
                    <a:pt x="3244" y="2074"/>
                  </a:cubicBezTo>
                  <a:cubicBezTo>
                    <a:pt x="3156" y="2074"/>
                    <a:pt x="3070" y="2055"/>
                    <a:pt x="2991" y="2023"/>
                  </a:cubicBezTo>
                  <a:cubicBezTo>
                    <a:pt x="2950" y="2009"/>
                    <a:pt x="2916" y="1992"/>
                    <a:pt x="2882" y="1971"/>
                  </a:cubicBezTo>
                  <a:cubicBezTo>
                    <a:pt x="2865" y="1962"/>
                    <a:pt x="2848" y="1951"/>
                    <a:pt x="2831" y="1941"/>
                  </a:cubicBezTo>
                  <a:cubicBezTo>
                    <a:pt x="2818" y="1927"/>
                    <a:pt x="2804" y="1913"/>
                    <a:pt x="2790" y="1904"/>
                  </a:cubicBezTo>
                  <a:cubicBezTo>
                    <a:pt x="2733" y="1852"/>
                    <a:pt x="2688" y="1794"/>
                    <a:pt x="2654" y="1733"/>
                  </a:cubicBezTo>
                  <a:cubicBezTo>
                    <a:pt x="2620" y="1672"/>
                    <a:pt x="2596" y="1610"/>
                    <a:pt x="2579" y="1553"/>
                  </a:cubicBezTo>
                  <a:cubicBezTo>
                    <a:pt x="2565" y="1495"/>
                    <a:pt x="2559" y="1437"/>
                    <a:pt x="2562" y="1386"/>
                  </a:cubicBezTo>
                  <a:cubicBezTo>
                    <a:pt x="2559" y="1288"/>
                    <a:pt x="2582" y="1206"/>
                    <a:pt x="2606" y="1155"/>
                  </a:cubicBezTo>
                  <a:cubicBezTo>
                    <a:pt x="2617" y="1128"/>
                    <a:pt x="2626" y="1111"/>
                    <a:pt x="2634" y="1097"/>
                  </a:cubicBezTo>
                  <a:cubicBezTo>
                    <a:pt x="2640" y="1084"/>
                    <a:pt x="2644" y="1080"/>
                    <a:pt x="2644" y="1080"/>
                  </a:cubicBezTo>
                  <a:lnTo>
                    <a:pt x="2644" y="1080"/>
                  </a:lnTo>
                  <a:cubicBezTo>
                    <a:pt x="2644" y="1080"/>
                    <a:pt x="2640" y="1084"/>
                    <a:pt x="2631" y="1097"/>
                  </a:cubicBezTo>
                  <a:cubicBezTo>
                    <a:pt x="2623" y="1108"/>
                    <a:pt x="2606" y="1125"/>
                    <a:pt x="2593" y="1148"/>
                  </a:cubicBezTo>
                  <a:cubicBezTo>
                    <a:pt x="2562" y="1196"/>
                    <a:pt x="2524" y="1274"/>
                    <a:pt x="2511" y="1383"/>
                  </a:cubicBezTo>
                  <a:cubicBezTo>
                    <a:pt x="2504" y="1437"/>
                    <a:pt x="2504" y="1499"/>
                    <a:pt x="2515" y="1566"/>
                  </a:cubicBezTo>
                  <a:cubicBezTo>
                    <a:pt x="2524" y="1631"/>
                    <a:pt x="2542" y="1703"/>
                    <a:pt x="2573" y="1774"/>
                  </a:cubicBezTo>
                  <a:cubicBezTo>
                    <a:pt x="2606" y="1846"/>
                    <a:pt x="2651" y="1917"/>
                    <a:pt x="2712" y="1982"/>
                  </a:cubicBezTo>
                  <a:cubicBezTo>
                    <a:pt x="2725" y="1998"/>
                    <a:pt x="2742" y="2012"/>
                    <a:pt x="2760" y="2029"/>
                  </a:cubicBezTo>
                  <a:cubicBezTo>
                    <a:pt x="2777" y="2043"/>
                    <a:pt x="2797" y="2056"/>
                    <a:pt x="2814" y="2073"/>
                  </a:cubicBezTo>
                  <a:cubicBezTo>
                    <a:pt x="2855" y="2097"/>
                    <a:pt x="2899" y="2125"/>
                    <a:pt x="2943" y="2141"/>
                  </a:cubicBezTo>
                  <a:cubicBezTo>
                    <a:pt x="2984" y="2162"/>
                    <a:pt x="3031" y="2175"/>
                    <a:pt x="3083" y="2189"/>
                  </a:cubicBezTo>
                  <a:cubicBezTo>
                    <a:pt x="3107" y="2196"/>
                    <a:pt x="3130" y="2199"/>
                    <a:pt x="3157" y="2206"/>
                  </a:cubicBezTo>
                  <a:cubicBezTo>
                    <a:pt x="3182" y="2213"/>
                    <a:pt x="3209" y="2213"/>
                    <a:pt x="3236" y="2213"/>
                  </a:cubicBezTo>
                  <a:cubicBezTo>
                    <a:pt x="3256" y="2215"/>
                    <a:pt x="3276" y="2216"/>
                    <a:pt x="3296" y="2216"/>
                  </a:cubicBezTo>
                  <a:cubicBezTo>
                    <a:pt x="3386" y="2216"/>
                    <a:pt x="3477" y="2198"/>
                    <a:pt x="3565" y="2158"/>
                  </a:cubicBezTo>
                  <a:cubicBezTo>
                    <a:pt x="3671" y="2114"/>
                    <a:pt x="3766" y="2039"/>
                    <a:pt x="3848" y="1951"/>
                  </a:cubicBezTo>
                  <a:cubicBezTo>
                    <a:pt x="3926" y="1863"/>
                    <a:pt x="3991" y="1757"/>
                    <a:pt x="4039" y="1645"/>
                  </a:cubicBezTo>
                  <a:cubicBezTo>
                    <a:pt x="4134" y="1420"/>
                    <a:pt x="4168" y="1161"/>
                    <a:pt x="4116" y="907"/>
                  </a:cubicBezTo>
                  <a:cubicBezTo>
                    <a:pt x="4093" y="781"/>
                    <a:pt x="4042" y="655"/>
                    <a:pt x="3974" y="539"/>
                  </a:cubicBezTo>
                  <a:cubicBezTo>
                    <a:pt x="3903" y="427"/>
                    <a:pt x="3800" y="325"/>
                    <a:pt x="3695" y="250"/>
                  </a:cubicBezTo>
                  <a:cubicBezTo>
                    <a:pt x="3586" y="172"/>
                    <a:pt x="3467" y="114"/>
                    <a:pt x="3341" y="76"/>
                  </a:cubicBezTo>
                  <a:cubicBezTo>
                    <a:pt x="3215" y="36"/>
                    <a:pt x="3089" y="15"/>
                    <a:pt x="2964" y="5"/>
                  </a:cubicBezTo>
                  <a:cubicBezTo>
                    <a:pt x="2922" y="2"/>
                    <a:pt x="2881" y="0"/>
                    <a:pt x="2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1"/>
            <p:cNvSpPr/>
            <p:nvPr/>
          </p:nvSpPr>
          <p:spPr>
            <a:xfrm>
              <a:off x="803554" y="404072"/>
              <a:ext cx="142499" cy="72215"/>
            </a:xfrm>
            <a:custGeom>
              <a:avLst/>
              <a:gdLst/>
              <a:ahLst/>
              <a:cxnLst/>
              <a:rect l="l" t="t" r="r" b="b"/>
              <a:pathLst>
                <a:path w="3246" h="1645" extrusionOk="0">
                  <a:moveTo>
                    <a:pt x="0" y="0"/>
                  </a:moveTo>
                  <a:cubicBezTo>
                    <a:pt x="0" y="0"/>
                    <a:pt x="21" y="4"/>
                    <a:pt x="54" y="7"/>
                  </a:cubicBezTo>
                  <a:cubicBezTo>
                    <a:pt x="72" y="11"/>
                    <a:pt x="92" y="14"/>
                    <a:pt x="119" y="17"/>
                  </a:cubicBezTo>
                  <a:cubicBezTo>
                    <a:pt x="143" y="20"/>
                    <a:pt x="174" y="28"/>
                    <a:pt x="205" y="34"/>
                  </a:cubicBezTo>
                  <a:cubicBezTo>
                    <a:pt x="334" y="61"/>
                    <a:pt x="514" y="116"/>
                    <a:pt x="711" y="208"/>
                  </a:cubicBezTo>
                  <a:cubicBezTo>
                    <a:pt x="813" y="256"/>
                    <a:pt x="915" y="317"/>
                    <a:pt x="1021" y="388"/>
                  </a:cubicBezTo>
                  <a:cubicBezTo>
                    <a:pt x="1123" y="460"/>
                    <a:pt x="1225" y="541"/>
                    <a:pt x="1320" y="637"/>
                  </a:cubicBezTo>
                  <a:cubicBezTo>
                    <a:pt x="1419" y="732"/>
                    <a:pt x="1507" y="841"/>
                    <a:pt x="1588" y="956"/>
                  </a:cubicBezTo>
                  <a:cubicBezTo>
                    <a:pt x="1667" y="1075"/>
                    <a:pt x="1745" y="1212"/>
                    <a:pt x="1861" y="1334"/>
                  </a:cubicBezTo>
                  <a:cubicBezTo>
                    <a:pt x="1976" y="1453"/>
                    <a:pt x="2123" y="1551"/>
                    <a:pt x="2279" y="1603"/>
                  </a:cubicBezTo>
                  <a:cubicBezTo>
                    <a:pt x="2368" y="1630"/>
                    <a:pt x="2460" y="1645"/>
                    <a:pt x="2550" y="1645"/>
                  </a:cubicBezTo>
                  <a:cubicBezTo>
                    <a:pt x="2626" y="1645"/>
                    <a:pt x="2701" y="1634"/>
                    <a:pt x="2772" y="1612"/>
                  </a:cubicBezTo>
                  <a:cubicBezTo>
                    <a:pt x="2851" y="1592"/>
                    <a:pt x="2926" y="1555"/>
                    <a:pt x="2990" y="1507"/>
                  </a:cubicBezTo>
                  <a:cubicBezTo>
                    <a:pt x="3055" y="1460"/>
                    <a:pt x="3109" y="1399"/>
                    <a:pt x="3150" y="1334"/>
                  </a:cubicBezTo>
                  <a:cubicBezTo>
                    <a:pt x="3225" y="1198"/>
                    <a:pt x="3246" y="1052"/>
                    <a:pt x="3218" y="926"/>
                  </a:cubicBezTo>
                  <a:cubicBezTo>
                    <a:pt x="3194" y="796"/>
                    <a:pt x="3116" y="691"/>
                    <a:pt x="3024" y="640"/>
                  </a:cubicBezTo>
                  <a:cubicBezTo>
                    <a:pt x="2969" y="606"/>
                    <a:pt x="2909" y="590"/>
                    <a:pt x="2856" y="590"/>
                  </a:cubicBezTo>
                  <a:cubicBezTo>
                    <a:pt x="2824" y="590"/>
                    <a:pt x="2794" y="596"/>
                    <a:pt x="2769" y="606"/>
                  </a:cubicBezTo>
                  <a:cubicBezTo>
                    <a:pt x="2701" y="633"/>
                    <a:pt x="2667" y="681"/>
                    <a:pt x="2650" y="711"/>
                  </a:cubicBezTo>
                  <a:cubicBezTo>
                    <a:pt x="2643" y="728"/>
                    <a:pt x="2640" y="742"/>
                    <a:pt x="2637" y="752"/>
                  </a:cubicBezTo>
                  <a:cubicBezTo>
                    <a:pt x="2637" y="759"/>
                    <a:pt x="2633" y="766"/>
                    <a:pt x="2633" y="766"/>
                  </a:cubicBezTo>
                  <a:cubicBezTo>
                    <a:pt x="2633" y="766"/>
                    <a:pt x="2637" y="763"/>
                    <a:pt x="2640" y="752"/>
                  </a:cubicBezTo>
                  <a:cubicBezTo>
                    <a:pt x="2643" y="745"/>
                    <a:pt x="2650" y="732"/>
                    <a:pt x="2660" y="718"/>
                  </a:cubicBezTo>
                  <a:cubicBezTo>
                    <a:pt x="2681" y="691"/>
                    <a:pt x="2722" y="657"/>
                    <a:pt x="2783" y="647"/>
                  </a:cubicBezTo>
                  <a:cubicBezTo>
                    <a:pt x="2794" y="644"/>
                    <a:pt x="2805" y="643"/>
                    <a:pt x="2816" y="643"/>
                  </a:cubicBezTo>
                  <a:cubicBezTo>
                    <a:pt x="2868" y="643"/>
                    <a:pt x="2926" y="667"/>
                    <a:pt x="2973" y="711"/>
                  </a:cubicBezTo>
                  <a:cubicBezTo>
                    <a:pt x="3034" y="766"/>
                    <a:pt x="3075" y="847"/>
                    <a:pt x="3082" y="946"/>
                  </a:cubicBezTo>
                  <a:cubicBezTo>
                    <a:pt x="3089" y="1041"/>
                    <a:pt x="3062" y="1150"/>
                    <a:pt x="2997" y="1235"/>
                  </a:cubicBezTo>
                  <a:cubicBezTo>
                    <a:pt x="2963" y="1276"/>
                    <a:pt x="2926" y="1310"/>
                    <a:pt x="2878" y="1341"/>
                  </a:cubicBezTo>
                  <a:cubicBezTo>
                    <a:pt x="2827" y="1372"/>
                    <a:pt x="2776" y="1392"/>
                    <a:pt x="2718" y="1405"/>
                  </a:cubicBezTo>
                  <a:cubicBezTo>
                    <a:pt x="2674" y="1416"/>
                    <a:pt x="2626" y="1420"/>
                    <a:pt x="2578" y="1420"/>
                  </a:cubicBezTo>
                  <a:cubicBezTo>
                    <a:pt x="2563" y="1420"/>
                    <a:pt x="2549" y="1420"/>
                    <a:pt x="2535" y="1419"/>
                  </a:cubicBezTo>
                  <a:cubicBezTo>
                    <a:pt x="2473" y="1419"/>
                    <a:pt x="2409" y="1408"/>
                    <a:pt x="2348" y="1388"/>
                  </a:cubicBezTo>
                  <a:cubicBezTo>
                    <a:pt x="2225" y="1351"/>
                    <a:pt x="2106" y="1283"/>
                    <a:pt x="2014" y="1184"/>
                  </a:cubicBezTo>
                  <a:cubicBezTo>
                    <a:pt x="1922" y="1089"/>
                    <a:pt x="1844" y="963"/>
                    <a:pt x="1752" y="841"/>
                  </a:cubicBezTo>
                  <a:cubicBezTo>
                    <a:pt x="1660" y="714"/>
                    <a:pt x="1555" y="603"/>
                    <a:pt x="1442" y="504"/>
                  </a:cubicBezTo>
                  <a:cubicBezTo>
                    <a:pt x="1334" y="408"/>
                    <a:pt x="1214" y="327"/>
                    <a:pt x="1095" y="262"/>
                  </a:cubicBezTo>
                  <a:cubicBezTo>
                    <a:pt x="980" y="201"/>
                    <a:pt x="864" y="147"/>
                    <a:pt x="752" y="109"/>
                  </a:cubicBezTo>
                  <a:cubicBezTo>
                    <a:pt x="534" y="31"/>
                    <a:pt x="340" y="11"/>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1"/>
            <p:cNvSpPr/>
            <p:nvPr/>
          </p:nvSpPr>
          <p:spPr>
            <a:xfrm>
              <a:off x="866552" y="451880"/>
              <a:ext cx="73401" cy="85912"/>
            </a:xfrm>
            <a:custGeom>
              <a:avLst/>
              <a:gdLst/>
              <a:ahLst/>
              <a:cxnLst/>
              <a:rect l="l" t="t" r="r" b="b"/>
              <a:pathLst>
                <a:path w="1672" h="1957" extrusionOk="0">
                  <a:moveTo>
                    <a:pt x="1" y="0"/>
                  </a:moveTo>
                  <a:cubicBezTo>
                    <a:pt x="1" y="0"/>
                    <a:pt x="15" y="7"/>
                    <a:pt x="35" y="27"/>
                  </a:cubicBezTo>
                  <a:cubicBezTo>
                    <a:pt x="51" y="44"/>
                    <a:pt x="82" y="71"/>
                    <a:pt x="113" y="112"/>
                  </a:cubicBezTo>
                  <a:cubicBezTo>
                    <a:pt x="178" y="187"/>
                    <a:pt x="260" y="310"/>
                    <a:pt x="313" y="470"/>
                  </a:cubicBezTo>
                  <a:cubicBezTo>
                    <a:pt x="341" y="548"/>
                    <a:pt x="365" y="633"/>
                    <a:pt x="378" y="732"/>
                  </a:cubicBezTo>
                  <a:cubicBezTo>
                    <a:pt x="392" y="826"/>
                    <a:pt x="402" y="928"/>
                    <a:pt x="419" y="1038"/>
                  </a:cubicBezTo>
                  <a:cubicBezTo>
                    <a:pt x="436" y="1146"/>
                    <a:pt x="453" y="1262"/>
                    <a:pt x="494" y="1381"/>
                  </a:cubicBezTo>
                  <a:cubicBezTo>
                    <a:pt x="531" y="1497"/>
                    <a:pt x="593" y="1613"/>
                    <a:pt x="674" y="1715"/>
                  </a:cubicBezTo>
                  <a:cubicBezTo>
                    <a:pt x="759" y="1813"/>
                    <a:pt x="872" y="1902"/>
                    <a:pt x="1007" y="1939"/>
                  </a:cubicBezTo>
                  <a:cubicBezTo>
                    <a:pt x="1028" y="1942"/>
                    <a:pt x="1045" y="1946"/>
                    <a:pt x="1062" y="1949"/>
                  </a:cubicBezTo>
                  <a:lnTo>
                    <a:pt x="1113" y="1956"/>
                  </a:lnTo>
                  <a:cubicBezTo>
                    <a:pt x="1147" y="1956"/>
                    <a:pt x="1185" y="1956"/>
                    <a:pt x="1219" y="1949"/>
                  </a:cubicBezTo>
                  <a:cubicBezTo>
                    <a:pt x="1290" y="1939"/>
                    <a:pt x="1354" y="1915"/>
                    <a:pt x="1409" y="1881"/>
                  </a:cubicBezTo>
                  <a:cubicBezTo>
                    <a:pt x="1525" y="1813"/>
                    <a:pt x="1610" y="1707"/>
                    <a:pt x="1647" y="1592"/>
                  </a:cubicBezTo>
                  <a:cubicBezTo>
                    <a:pt x="1664" y="1534"/>
                    <a:pt x="1671" y="1476"/>
                    <a:pt x="1671" y="1418"/>
                  </a:cubicBezTo>
                  <a:cubicBezTo>
                    <a:pt x="1668" y="1360"/>
                    <a:pt x="1654" y="1306"/>
                    <a:pt x="1630" y="1258"/>
                  </a:cubicBezTo>
                  <a:cubicBezTo>
                    <a:pt x="1607" y="1211"/>
                    <a:pt x="1569" y="1170"/>
                    <a:pt x="1525" y="1143"/>
                  </a:cubicBezTo>
                  <a:cubicBezTo>
                    <a:pt x="1489" y="1121"/>
                    <a:pt x="1449" y="1110"/>
                    <a:pt x="1412" y="1110"/>
                  </a:cubicBezTo>
                  <a:cubicBezTo>
                    <a:pt x="1403" y="1110"/>
                    <a:pt x="1394" y="1111"/>
                    <a:pt x="1385" y="1112"/>
                  </a:cubicBezTo>
                  <a:cubicBezTo>
                    <a:pt x="1341" y="1119"/>
                    <a:pt x="1304" y="1140"/>
                    <a:pt x="1276" y="1160"/>
                  </a:cubicBezTo>
                  <a:cubicBezTo>
                    <a:pt x="1249" y="1184"/>
                    <a:pt x="1229" y="1204"/>
                    <a:pt x="1215" y="1225"/>
                  </a:cubicBezTo>
                  <a:cubicBezTo>
                    <a:pt x="1181" y="1269"/>
                    <a:pt x="1167" y="1306"/>
                    <a:pt x="1153" y="1330"/>
                  </a:cubicBezTo>
                  <a:cubicBezTo>
                    <a:pt x="1140" y="1357"/>
                    <a:pt x="1137" y="1371"/>
                    <a:pt x="1137" y="1371"/>
                  </a:cubicBezTo>
                  <a:cubicBezTo>
                    <a:pt x="1137" y="1371"/>
                    <a:pt x="1144" y="1357"/>
                    <a:pt x="1161" y="1337"/>
                  </a:cubicBezTo>
                  <a:cubicBezTo>
                    <a:pt x="1181" y="1316"/>
                    <a:pt x="1208" y="1286"/>
                    <a:pt x="1246" y="1255"/>
                  </a:cubicBezTo>
                  <a:cubicBezTo>
                    <a:pt x="1278" y="1226"/>
                    <a:pt x="1329" y="1197"/>
                    <a:pt x="1381" y="1197"/>
                  </a:cubicBezTo>
                  <a:cubicBezTo>
                    <a:pt x="1383" y="1197"/>
                    <a:pt x="1386" y="1197"/>
                    <a:pt x="1389" y="1197"/>
                  </a:cubicBezTo>
                  <a:cubicBezTo>
                    <a:pt x="1416" y="1201"/>
                    <a:pt x="1439" y="1214"/>
                    <a:pt x="1460" y="1235"/>
                  </a:cubicBezTo>
                  <a:cubicBezTo>
                    <a:pt x="1477" y="1252"/>
                    <a:pt x="1494" y="1279"/>
                    <a:pt x="1505" y="1313"/>
                  </a:cubicBezTo>
                  <a:cubicBezTo>
                    <a:pt x="1514" y="1344"/>
                    <a:pt x="1518" y="1381"/>
                    <a:pt x="1514" y="1418"/>
                  </a:cubicBezTo>
                  <a:cubicBezTo>
                    <a:pt x="1511" y="1452"/>
                    <a:pt x="1497" y="1490"/>
                    <a:pt x="1480" y="1528"/>
                  </a:cubicBezTo>
                  <a:cubicBezTo>
                    <a:pt x="1439" y="1595"/>
                    <a:pt x="1382" y="1657"/>
                    <a:pt x="1307" y="1701"/>
                  </a:cubicBezTo>
                  <a:cubicBezTo>
                    <a:pt x="1269" y="1721"/>
                    <a:pt x="1229" y="1735"/>
                    <a:pt x="1188" y="1741"/>
                  </a:cubicBezTo>
                  <a:cubicBezTo>
                    <a:pt x="1174" y="1741"/>
                    <a:pt x="1161" y="1743"/>
                    <a:pt x="1147" y="1743"/>
                  </a:cubicBezTo>
                  <a:cubicBezTo>
                    <a:pt x="1140" y="1743"/>
                    <a:pt x="1133" y="1743"/>
                    <a:pt x="1127" y="1741"/>
                  </a:cubicBezTo>
                  <a:lnTo>
                    <a:pt x="1092" y="1738"/>
                  </a:lnTo>
                  <a:cubicBezTo>
                    <a:pt x="1082" y="1738"/>
                    <a:pt x="1072" y="1735"/>
                    <a:pt x="1062" y="1732"/>
                  </a:cubicBezTo>
                  <a:cubicBezTo>
                    <a:pt x="977" y="1711"/>
                    <a:pt x="896" y="1657"/>
                    <a:pt x="827" y="1581"/>
                  </a:cubicBezTo>
                  <a:cubicBezTo>
                    <a:pt x="759" y="1507"/>
                    <a:pt x="704" y="1415"/>
                    <a:pt x="668" y="1316"/>
                  </a:cubicBezTo>
                  <a:cubicBezTo>
                    <a:pt x="630" y="1221"/>
                    <a:pt x="607" y="1112"/>
                    <a:pt x="582" y="1010"/>
                  </a:cubicBezTo>
                  <a:cubicBezTo>
                    <a:pt x="538" y="799"/>
                    <a:pt x="491" y="589"/>
                    <a:pt x="402" y="429"/>
                  </a:cubicBezTo>
                  <a:cubicBezTo>
                    <a:pt x="317" y="269"/>
                    <a:pt x="208" y="163"/>
                    <a:pt x="130" y="95"/>
                  </a:cubicBezTo>
                  <a:cubicBezTo>
                    <a:pt x="89" y="61"/>
                    <a:pt x="59" y="38"/>
                    <a:pt x="35" y="24"/>
                  </a:cubicBezTo>
                  <a:cubicBezTo>
                    <a:pt x="15"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1"/>
            <p:cNvSpPr/>
            <p:nvPr/>
          </p:nvSpPr>
          <p:spPr>
            <a:xfrm>
              <a:off x="899873" y="410833"/>
              <a:ext cx="36174" cy="41222"/>
            </a:xfrm>
            <a:custGeom>
              <a:avLst/>
              <a:gdLst/>
              <a:ahLst/>
              <a:cxnLst/>
              <a:rect l="l" t="t" r="r" b="b"/>
              <a:pathLst>
                <a:path w="824" h="939" extrusionOk="0">
                  <a:moveTo>
                    <a:pt x="467" y="1"/>
                  </a:moveTo>
                  <a:cubicBezTo>
                    <a:pt x="455" y="1"/>
                    <a:pt x="442" y="1"/>
                    <a:pt x="429" y="3"/>
                  </a:cubicBezTo>
                  <a:cubicBezTo>
                    <a:pt x="368" y="9"/>
                    <a:pt x="306" y="26"/>
                    <a:pt x="248" y="61"/>
                  </a:cubicBezTo>
                  <a:cubicBezTo>
                    <a:pt x="187" y="95"/>
                    <a:pt x="137" y="146"/>
                    <a:pt x="99" y="204"/>
                  </a:cubicBezTo>
                  <a:cubicBezTo>
                    <a:pt x="58" y="262"/>
                    <a:pt x="34" y="326"/>
                    <a:pt x="14" y="394"/>
                  </a:cubicBezTo>
                  <a:cubicBezTo>
                    <a:pt x="0" y="462"/>
                    <a:pt x="0" y="533"/>
                    <a:pt x="11" y="601"/>
                  </a:cubicBezTo>
                  <a:cubicBezTo>
                    <a:pt x="24" y="670"/>
                    <a:pt x="52" y="734"/>
                    <a:pt x="92" y="789"/>
                  </a:cubicBezTo>
                  <a:cubicBezTo>
                    <a:pt x="133" y="843"/>
                    <a:pt x="184" y="884"/>
                    <a:pt x="242" y="911"/>
                  </a:cubicBezTo>
                  <a:cubicBezTo>
                    <a:pt x="269" y="921"/>
                    <a:pt x="300" y="932"/>
                    <a:pt x="330" y="935"/>
                  </a:cubicBezTo>
                  <a:cubicBezTo>
                    <a:pt x="346" y="937"/>
                    <a:pt x="363" y="939"/>
                    <a:pt x="379" y="939"/>
                  </a:cubicBezTo>
                  <a:cubicBezTo>
                    <a:pt x="392" y="939"/>
                    <a:pt x="404" y="938"/>
                    <a:pt x="415" y="935"/>
                  </a:cubicBezTo>
                  <a:cubicBezTo>
                    <a:pt x="466" y="928"/>
                    <a:pt x="507" y="904"/>
                    <a:pt x="537" y="877"/>
                  </a:cubicBezTo>
                  <a:cubicBezTo>
                    <a:pt x="568" y="850"/>
                    <a:pt x="586" y="822"/>
                    <a:pt x="599" y="799"/>
                  </a:cubicBezTo>
                  <a:cubicBezTo>
                    <a:pt x="609" y="772"/>
                    <a:pt x="609" y="751"/>
                    <a:pt x="612" y="738"/>
                  </a:cubicBezTo>
                  <a:lnTo>
                    <a:pt x="612" y="720"/>
                  </a:lnTo>
                  <a:cubicBezTo>
                    <a:pt x="612" y="720"/>
                    <a:pt x="612" y="720"/>
                    <a:pt x="612" y="720"/>
                  </a:cubicBezTo>
                  <a:cubicBezTo>
                    <a:pt x="608" y="720"/>
                    <a:pt x="601" y="749"/>
                    <a:pt x="565" y="772"/>
                  </a:cubicBezTo>
                  <a:cubicBezTo>
                    <a:pt x="548" y="785"/>
                    <a:pt x="524" y="795"/>
                    <a:pt x="497" y="799"/>
                  </a:cubicBezTo>
                  <a:cubicBezTo>
                    <a:pt x="487" y="800"/>
                    <a:pt x="476" y="801"/>
                    <a:pt x="466" y="801"/>
                  </a:cubicBezTo>
                  <a:cubicBezTo>
                    <a:pt x="448" y="801"/>
                    <a:pt x="429" y="798"/>
                    <a:pt x="412" y="792"/>
                  </a:cubicBezTo>
                  <a:cubicBezTo>
                    <a:pt x="399" y="789"/>
                    <a:pt x="388" y="785"/>
                    <a:pt x="378" y="775"/>
                  </a:cubicBezTo>
                  <a:cubicBezTo>
                    <a:pt x="364" y="769"/>
                    <a:pt x="354" y="758"/>
                    <a:pt x="344" y="748"/>
                  </a:cubicBezTo>
                  <a:cubicBezTo>
                    <a:pt x="323" y="724"/>
                    <a:pt x="306" y="697"/>
                    <a:pt x="297" y="667"/>
                  </a:cubicBezTo>
                  <a:cubicBezTo>
                    <a:pt x="283" y="632"/>
                    <a:pt x="276" y="601"/>
                    <a:pt x="276" y="564"/>
                  </a:cubicBezTo>
                  <a:cubicBezTo>
                    <a:pt x="272" y="530"/>
                    <a:pt x="279" y="496"/>
                    <a:pt x="289" y="458"/>
                  </a:cubicBezTo>
                  <a:cubicBezTo>
                    <a:pt x="297" y="425"/>
                    <a:pt x="313" y="391"/>
                    <a:pt x="333" y="364"/>
                  </a:cubicBezTo>
                  <a:cubicBezTo>
                    <a:pt x="354" y="336"/>
                    <a:pt x="378" y="309"/>
                    <a:pt x="402" y="289"/>
                  </a:cubicBezTo>
                  <a:cubicBezTo>
                    <a:pt x="449" y="251"/>
                    <a:pt x="510" y="213"/>
                    <a:pt x="575" y="204"/>
                  </a:cubicBezTo>
                  <a:cubicBezTo>
                    <a:pt x="609" y="197"/>
                    <a:pt x="639" y="193"/>
                    <a:pt x="670" y="186"/>
                  </a:cubicBezTo>
                  <a:cubicBezTo>
                    <a:pt x="678" y="186"/>
                    <a:pt x="687" y="185"/>
                    <a:pt x="695" y="185"/>
                  </a:cubicBezTo>
                  <a:cubicBezTo>
                    <a:pt x="715" y="185"/>
                    <a:pt x="734" y="187"/>
                    <a:pt x="749" y="190"/>
                  </a:cubicBezTo>
                  <a:cubicBezTo>
                    <a:pt x="772" y="190"/>
                    <a:pt x="793" y="193"/>
                    <a:pt x="803" y="197"/>
                  </a:cubicBezTo>
                  <a:cubicBezTo>
                    <a:pt x="817" y="200"/>
                    <a:pt x="823" y="204"/>
                    <a:pt x="823" y="204"/>
                  </a:cubicBezTo>
                  <a:cubicBezTo>
                    <a:pt x="823" y="204"/>
                    <a:pt x="820" y="197"/>
                    <a:pt x="813" y="183"/>
                  </a:cubicBezTo>
                  <a:cubicBezTo>
                    <a:pt x="807" y="173"/>
                    <a:pt x="796" y="156"/>
                    <a:pt x="779" y="136"/>
                  </a:cubicBezTo>
                  <a:cubicBezTo>
                    <a:pt x="762" y="115"/>
                    <a:pt x="738" y="91"/>
                    <a:pt x="708" y="71"/>
                  </a:cubicBezTo>
                  <a:cubicBezTo>
                    <a:pt x="677" y="47"/>
                    <a:pt x="636" y="26"/>
                    <a:pt x="589" y="17"/>
                  </a:cubicBezTo>
                  <a:cubicBezTo>
                    <a:pt x="552" y="8"/>
                    <a:pt x="511"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900883" y="491874"/>
              <a:ext cx="25769" cy="29940"/>
            </a:xfrm>
            <a:custGeom>
              <a:avLst/>
              <a:gdLst/>
              <a:ahLst/>
              <a:cxnLst/>
              <a:rect l="l" t="t" r="r" b="b"/>
              <a:pathLst>
                <a:path w="587" h="682" extrusionOk="0">
                  <a:moveTo>
                    <a:pt x="289" y="0"/>
                  </a:moveTo>
                  <a:cubicBezTo>
                    <a:pt x="247" y="0"/>
                    <a:pt x="201" y="9"/>
                    <a:pt x="154" y="34"/>
                  </a:cubicBezTo>
                  <a:cubicBezTo>
                    <a:pt x="127" y="48"/>
                    <a:pt x="103" y="66"/>
                    <a:pt x="79" y="92"/>
                  </a:cubicBezTo>
                  <a:cubicBezTo>
                    <a:pt x="56" y="116"/>
                    <a:pt x="38" y="147"/>
                    <a:pt x="25" y="177"/>
                  </a:cubicBezTo>
                  <a:cubicBezTo>
                    <a:pt x="1" y="242"/>
                    <a:pt x="1" y="306"/>
                    <a:pt x="8" y="361"/>
                  </a:cubicBezTo>
                  <a:cubicBezTo>
                    <a:pt x="18" y="416"/>
                    <a:pt x="38" y="463"/>
                    <a:pt x="65" y="507"/>
                  </a:cubicBezTo>
                  <a:cubicBezTo>
                    <a:pt x="93" y="548"/>
                    <a:pt x="123" y="589"/>
                    <a:pt x="164" y="617"/>
                  </a:cubicBezTo>
                  <a:cubicBezTo>
                    <a:pt x="205" y="647"/>
                    <a:pt x="253" y="667"/>
                    <a:pt x="297" y="674"/>
                  </a:cubicBezTo>
                  <a:cubicBezTo>
                    <a:pt x="321" y="678"/>
                    <a:pt x="345" y="681"/>
                    <a:pt x="365" y="681"/>
                  </a:cubicBezTo>
                  <a:cubicBezTo>
                    <a:pt x="389" y="678"/>
                    <a:pt x="409" y="674"/>
                    <a:pt x="426" y="670"/>
                  </a:cubicBezTo>
                  <a:cubicBezTo>
                    <a:pt x="464" y="661"/>
                    <a:pt x="494" y="644"/>
                    <a:pt x="514" y="623"/>
                  </a:cubicBezTo>
                  <a:cubicBezTo>
                    <a:pt x="535" y="603"/>
                    <a:pt x="552" y="582"/>
                    <a:pt x="559" y="565"/>
                  </a:cubicBezTo>
                  <a:cubicBezTo>
                    <a:pt x="569" y="545"/>
                    <a:pt x="572" y="531"/>
                    <a:pt x="572" y="521"/>
                  </a:cubicBezTo>
                  <a:cubicBezTo>
                    <a:pt x="572" y="511"/>
                    <a:pt x="576" y="507"/>
                    <a:pt x="576" y="507"/>
                  </a:cubicBezTo>
                  <a:lnTo>
                    <a:pt x="576" y="507"/>
                  </a:lnTo>
                  <a:cubicBezTo>
                    <a:pt x="576" y="507"/>
                    <a:pt x="572" y="511"/>
                    <a:pt x="563" y="518"/>
                  </a:cubicBezTo>
                  <a:cubicBezTo>
                    <a:pt x="555" y="521"/>
                    <a:pt x="545" y="528"/>
                    <a:pt x="528" y="531"/>
                  </a:cubicBezTo>
                  <a:cubicBezTo>
                    <a:pt x="516" y="537"/>
                    <a:pt x="501" y="540"/>
                    <a:pt x="485" y="540"/>
                  </a:cubicBezTo>
                  <a:cubicBezTo>
                    <a:pt x="464" y="540"/>
                    <a:pt x="441" y="535"/>
                    <a:pt x="420" y="528"/>
                  </a:cubicBezTo>
                  <a:cubicBezTo>
                    <a:pt x="379" y="518"/>
                    <a:pt x="358" y="480"/>
                    <a:pt x="338" y="443"/>
                  </a:cubicBezTo>
                  <a:cubicBezTo>
                    <a:pt x="327" y="422"/>
                    <a:pt x="318" y="402"/>
                    <a:pt x="310" y="378"/>
                  </a:cubicBezTo>
                  <a:cubicBezTo>
                    <a:pt x="304" y="358"/>
                    <a:pt x="297" y="334"/>
                    <a:pt x="297" y="314"/>
                  </a:cubicBezTo>
                  <a:cubicBezTo>
                    <a:pt x="294" y="297"/>
                    <a:pt x="294" y="283"/>
                    <a:pt x="297" y="279"/>
                  </a:cubicBezTo>
                  <a:cubicBezTo>
                    <a:pt x="297" y="273"/>
                    <a:pt x="294" y="273"/>
                    <a:pt x="300" y="259"/>
                  </a:cubicBezTo>
                  <a:cubicBezTo>
                    <a:pt x="307" y="252"/>
                    <a:pt x="318" y="239"/>
                    <a:pt x="335" y="229"/>
                  </a:cubicBezTo>
                  <a:cubicBezTo>
                    <a:pt x="345" y="221"/>
                    <a:pt x="355" y="218"/>
                    <a:pt x="362" y="212"/>
                  </a:cubicBezTo>
                  <a:cubicBezTo>
                    <a:pt x="371" y="208"/>
                    <a:pt x="385" y="204"/>
                    <a:pt x="396" y="204"/>
                  </a:cubicBezTo>
                  <a:cubicBezTo>
                    <a:pt x="433" y="196"/>
                    <a:pt x="478" y="187"/>
                    <a:pt x="511" y="187"/>
                  </a:cubicBezTo>
                  <a:cubicBezTo>
                    <a:pt x="517" y="187"/>
                    <a:pt x="523" y="187"/>
                    <a:pt x="528" y="188"/>
                  </a:cubicBezTo>
                  <a:cubicBezTo>
                    <a:pt x="566" y="181"/>
                    <a:pt x="586" y="181"/>
                    <a:pt x="586" y="181"/>
                  </a:cubicBezTo>
                  <a:cubicBezTo>
                    <a:pt x="586" y="181"/>
                    <a:pt x="572" y="163"/>
                    <a:pt x="552" y="133"/>
                  </a:cubicBezTo>
                  <a:cubicBezTo>
                    <a:pt x="525" y="110"/>
                    <a:pt x="491" y="58"/>
                    <a:pt x="426" y="31"/>
                  </a:cubicBezTo>
                  <a:cubicBezTo>
                    <a:pt x="391" y="16"/>
                    <a:pt x="344"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869537" y="547145"/>
              <a:ext cx="35471" cy="66991"/>
            </a:xfrm>
            <a:custGeom>
              <a:avLst/>
              <a:gdLst/>
              <a:ahLst/>
              <a:cxnLst/>
              <a:rect l="l" t="t" r="r" b="b"/>
              <a:pathLst>
                <a:path w="808" h="1526" extrusionOk="0">
                  <a:moveTo>
                    <a:pt x="539" y="0"/>
                  </a:moveTo>
                  <a:cubicBezTo>
                    <a:pt x="490" y="3"/>
                    <a:pt x="432" y="11"/>
                    <a:pt x="378" y="38"/>
                  </a:cubicBezTo>
                  <a:cubicBezTo>
                    <a:pt x="324" y="61"/>
                    <a:pt x="266" y="96"/>
                    <a:pt x="212" y="140"/>
                  </a:cubicBezTo>
                  <a:cubicBezTo>
                    <a:pt x="157" y="184"/>
                    <a:pt x="103" y="242"/>
                    <a:pt x="69" y="313"/>
                  </a:cubicBezTo>
                  <a:cubicBezTo>
                    <a:pt x="35" y="385"/>
                    <a:pt x="11" y="470"/>
                    <a:pt x="4" y="548"/>
                  </a:cubicBezTo>
                  <a:cubicBezTo>
                    <a:pt x="4" y="568"/>
                    <a:pt x="0" y="589"/>
                    <a:pt x="4" y="609"/>
                  </a:cubicBezTo>
                  <a:lnTo>
                    <a:pt x="4" y="636"/>
                  </a:lnTo>
                  <a:cubicBezTo>
                    <a:pt x="4" y="647"/>
                    <a:pt x="8" y="656"/>
                    <a:pt x="8" y="667"/>
                  </a:cubicBezTo>
                  <a:cubicBezTo>
                    <a:pt x="8" y="688"/>
                    <a:pt x="8" y="708"/>
                    <a:pt x="11" y="728"/>
                  </a:cubicBezTo>
                  <a:cubicBezTo>
                    <a:pt x="14" y="745"/>
                    <a:pt x="18" y="766"/>
                    <a:pt x="21" y="786"/>
                  </a:cubicBezTo>
                  <a:cubicBezTo>
                    <a:pt x="55" y="939"/>
                    <a:pt x="113" y="1075"/>
                    <a:pt x="195" y="1187"/>
                  </a:cubicBezTo>
                  <a:cubicBezTo>
                    <a:pt x="276" y="1300"/>
                    <a:pt x="375" y="1385"/>
                    <a:pt x="467" y="1443"/>
                  </a:cubicBezTo>
                  <a:cubicBezTo>
                    <a:pt x="511" y="1473"/>
                    <a:pt x="559" y="1493"/>
                    <a:pt x="600" y="1504"/>
                  </a:cubicBezTo>
                  <a:cubicBezTo>
                    <a:pt x="644" y="1517"/>
                    <a:pt x="681" y="1521"/>
                    <a:pt x="712" y="1524"/>
                  </a:cubicBezTo>
                  <a:cubicBezTo>
                    <a:pt x="721" y="1525"/>
                    <a:pt x="729" y="1526"/>
                    <a:pt x="737" y="1526"/>
                  </a:cubicBezTo>
                  <a:cubicBezTo>
                    <a:pt x="756" y="1526"/>
                    <a:pt x="771" y="1523"/>
                    <a:pt x="783" y="1521"/>
                  </a:cubicBezTo>
                  <a:lnTo>
                    <a:pt x="807" y="1521"/>
                  </a:lnTo>
                  <a:cubicBezTo>
                    <a:pt x="807" y="1521"/>
                    <a:pt x="796" y="1517"/>
                    <a:pt x="783" y="1514"/>
                  </a:cubicBezTo>
                  <a:cubicBezTo>
                    <a:pt x="770" y="1510"/>
                    <a:pt x="746" y="1501"/>
                    <a:pt x="722" y="1490"/>
                  </a:cubicBezTo>
                  <a:cubicBezTo>
                    <a:pt x="667" y="1466"/>
                    <a:pt x="606" y="1412"/>
                    <a:pt x="548" y="1344"/>
                  </a:cubicBezTo>
                  <a:cubicBezTo>
                    <a:pt x="487" y="1276"/>
                    <a:pt x="436" y="1177"/>
                    <a:pt x="392" y="1075"/>
                  </a:cubicBezTo>
                  <a:cubicBezTo>
                    <a:pt x="347" y="973"/>
                    <a:pt x="307" y="861"/>
                    <a:pt x="310" y="749"/>
                  </a:cubicBezTo>
                  <a:lnTo>
                    <a:pt x="310" y="708"/>
                  </a:lnTo>
                  <a:lnTo>
                    <a:pt x="310" y="667"/>
                  </a:lnTo>
                  <a:cubicBezTo>
                    <a:pt x="310" y="653"/>
                    <a:pt x="314" y="639"/>
                    <a:pt x="317" y="630"/>
                  </a:cubicBezTo>
                  <a:cubicBezTo>
                    <a:pt x="321" y="616"/>
                    <a:pt x="324" y="603"/>
                    <a:pt x="327" y="592"/>
                  </a:cubicBezTo>
                  <a:cubicBezTo>
                    <a:pt x="341" y="541"/>
                    <a:pt x="351" y="501"/>
                    <a:pt x="368" y="460"/>
                  </a:cubicBezTo>
                  <a:lnTo>
                    <a:pt x="399" y="399"/>
                  </a:lnTo>
                  <a:cubicBezTo>
                    <a:pt x="402" y="388"/>
                    <a:pt x="409" y="378"/>
                    <a:pt x="412" y="367"/>
                  </a:cubicBezTo>
                  <a:cubicBezTo>
                    <a:pt x="419" y="358"/>
                    <a:pt x="423" y="347"/>
                    <a:pt x="429" y="337"/>
                  </a:cubicBezTo>
                  <a:cubicBezTo>
                    <a:pt x="450" y="296"/>
                    <a:pt x="473" y="262"/>
                    <a:pt x="504" y="231"/>
                  </a:cubicBezTo>
                  <a:cubicBezTo>
                    <a:pt x="531" y="204"/>
                    <a:pt x="562" y="181"/>
                    <a:pt x="589" y="154"/>
                  </a:cubicBezTo>
                  <a:cubicBezTo>
                    <a:pt x="603" y="140"/>
                    <a:pt x="616" y="129"/>
                    <a:pt x="630" y="119"/>
                  </a:cubicBezTo>
                  <a:cubicBezTo>
                    <a:pt x="644" y="113"/>
                    <a:pt x="657" y="102"/>
                    <a:pt x="671" y="99"/>
                  </a:cubicBezTo>
                  <a:cubicBezTo>
                    <a:pt x="685" y="88"/>
                    <a:pt x="694" y="85"/>
                    <a:pt x="705" y="78"/>
                  </a:cubicBezTo>
                  <a:cubicBezTo>
                    <a:pt x="715" y="75"/>
                    <a:pt x="725" y="72"/>
                    <a:pt x="732" y="68"/>
                  </a:cubicBezTo>
                  <a:cubicBezTo>
                    <a:pt x="749" y="61"/>
                    <a:pt x="756" y="58"/>
                    <a:pt x="756" y="58"/>
                  </a:cubicBezTo>
                  <a:cubicBezTo>
                    <a:pt x="756" y="58"/>
                    <a:pt x="749" y="55"/>
                    <a:pt x="735" y="47"/>
                  </a:cubicBezTo>
                  <a:cubicBezTo>
                    <a:pt x="725" y="41"/>
                    <a:pt x="718" y="38"/>
                    <a:pt x="705" y="31"/>
                  </a:cubicBezTo>
                  <a:cubicBezTo>
                    <a:pt x="691" y="27"/>
                    <a:pt x="677" y="21"/>
                    <a:pt x="664" y="17"/>
                  </a:cubicBezTo>
                  <a:cubicBezTo>
                    <a:pt x="647" y="14"/>
                    <a:pt x="630" y="11"/>
                    <a:pt x="606" y="7"/>
                  </a:cubicBezTo>
                  <a:cubicBezTo>
                    <a:pt x="586" y="3"/>
                    <a:pt x="565" y="3"/>
                    <a:pt x="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575796" y="565056"/>
              <a:ext cx="42320" cy="44602"/>
            </a:xfrm>
            <a:custGeom>
              <a:avLst/>
              <a:gdLst/>
              <a:ahLst/>
              <a:cxnLst/>
              <a:rect l="l" t="t" r="r" b="b"/>
              <a:pathLst>
                <a:path w="964" h="1016" extrusionOk="0">
                  <a:moveTo>
                    <a:pt x="385" y="0"/>
                  </a:moveTo>
                  <a:cubicBezTo>
                    <a:pt x="324" y="0"/>
                    <a:pt x="256" y="17"/>
                    <a:pt x="195" y="52"/>
                  </a:cubicBezTo>
                  <a:cubicBezTo>
                    <a:pt x="160" y="72"/>
                    <a:pt x="133" y="96"/>
                    <a:pt x="106" y="123"/>
                  </a:cubicBezTo>
                  <a:cubicBezTo>
                    <a:pt x="82" y="150"/>
                    <a:pt x="58" y="187"/>
                    <a:pt x="45" y="222"/>
                  </a:cubicBezTo>
                  <a:cubicBezTo>
                    <a:pt x="11" y="293"/>
                    <a:pt x="0" y="374"/>
                    <a:pt x="4" y="449"/>
                  </a:cubicBezTo>
                  <a:cubicBezTo>
                    <a:pt x="8" y="524"/>
                    <a:pt x="25" y="599"/>
                    <a:pt x="55" y="667"/>
                  </a:cubicBezTo>
                  <a:cubicBezTo>
                    <a:pt x="119" y="800"/>
                    <a:pt x="225" y="909"/>
                    <a:pt x="351" y="963"/>
                  </a:cubicBezTo>
                  <a:cubicBezTo>
                    <a:pt x="413" y="994"/>
                    <a:pt x="477" y="1011"/>
                    <a:pt x="538" y="1014"/>
                  </a:cubicBezTo>
                  <a:cubicBezTo>
                    <a:pt x="549" y="1015"/>
                    <a:pt x="559" y="1015"/>
                    <a:pt x="570" y="1015"/>
                  </a:cubicBezTo>
                  <a:cubicBezTo>
                    <a:pt x="617" y="1015"/>
                    <a:pt x="662" y="1010"/>
                    <a:pt x="702" y="1004"/>
                  </a:cubicBezTo>
                  <a:cubicBezTo>
                    <a:pt x="749" y="997"/>
                    <a:pt x="793" y="977"/>
                    <a:pt x="827" y="956"/>
                  </a:cubicBezTo>
                  <a:cubicBezTo>
                    <a:pt x="862" y="936"/>
                    <a:pt x="885" y="912"/>
                    <a:pt x="909" y="895"/>
                  </a:cubicBezTo>
                  <a:cubicBezTo>
                    <a:pt x="926" y="875"/>
                    <a:pt x="939" y="858"/>
                    <a:pt x="950" y="848"/>
                  </a:cubicBezTo>
                  <a:cubicBezTo>
                    <a:pt x="956" y="837"/>
                    <a:pt x="964" y="831"/>
                    <a:pt x="964" y="831"/>
                  </a:cubicBezTo>
                  <a:lnTo>
                    <a:pt x="939" y="831"/>
                  </a:lnTo>
                  <a:cubicBezTo>
                    <a:pt x="926" y="831"/>
                    <a:pt x="906" y="831"/>
                    <a:pt x="882" y="823"/>
                  </a:cubicBezTo>
                  <a:cubicBezTo>
                    <a:pt x="857" y="823"/>
                    <a:pt x="831" y="817"/>
                    <a:pt x="800" y="810"/>
                  </a:cubicBezTo>
                  <a:cubicBezTo>
                    <a:pt x="769" y="800"/>
                    <a:pt x="735" y="787"/>
                    <a:pt x="705" y="779"/>
                  </a:cubicBezTo>
                  <a:cubicBezTo>
                    <a:pt x="674" y="769"/>
                    <a:pt x="640" y="752"/>
                    <a:pt x="609" y="735"/>
                  </a:cubicBezTo>
                  <a:cubicBezTo>
                    <a:pt x="582" y="715"/>
                    <a:pt x="555" y="691"/>
                    <a:pt x="528" y="671"/>
                  </a:cubicBezTo>
                  <a:cubicBezTo>
                    <a:pt x="480" y="623"/>
                    <a:pt x="433" y="565"/>
                    <a:pt x="408" y="501"/>
                  </a:cubicBezTo>
                  <a:cubicBezTo>
                    <a:pt x="392" y="473"/>
                    <a:pt x="378" y="440"/>
                    <a:pt x="372" y="412"/>
                  </a:cubicBezTo>
                  <a:cubicBezTo>
                    <a:pt x="364" y="382"/>
                    <a:pt x="361" y="354"/>
                    <a:pt x="361" y="330"/>
                  </a:cubicBezTo>
                  <a:lnTo>
                    <a:pt x="361" y="297"/>
                  </a:lnTo>
                  <a:cubicBezTo>
                    <a:pt x="364" y="283"/>
                    <a:pt x="368" y="272"/>
                    <a:pt x="372" y="259"/>
                  </a:cubicBezTo>
                  <a:cubicBezTo>
                    <a:pt x="378" y="235"/>
                    <a:pt x="395" y="215"/>
                    <a:pt x="413" y="201"/>
                  </a:cubicBezTo>
                  <a:cubicBezTo>
                    <a:pt x="433" y="191"/>
                    <a:pt x="460" y="177"/>
                    <a:pt x="487" y="174"/>
                  </a:cubicBezTo>
                  <a:cubicBezTo>
                    <a:pt x="500" y="171"/>
                    <a:pt x="514" y="170"/>
                    <a:pt x="526" y="170"/>
                  </a:cubicBezTo>
                  <a:cubicBezTo>
                    <a:pt x="543" y="170"/>
                    <a:pt x="558" y="172"/>
                    <a:pt x="572" y="174"/>
                  </a:cubicBezTo>
                  <a:cubicBezTo>
                    <a:pt x="596" y="177"/>
                    <a:pt x="617" y="177"/>
                    <a:pt x="630" y="181"/>
                  </a:cubicBezTo>
                  <a:cubicBezTo>
                    <a:pt x="644" y="184"/>
                    <a:pt x="650" y="184"/>
                    <a:pt x="650" y="184"/>
                  </a:cubicBezTo>
                  <a:cubicBezTo>
                    <a:pt x="650" y="184"/>
                    <a:pt x="644" y="181"/>
                    <a:pt x="637" y="170"/>
                  </a:cubicBezTo>
                  <a:cubicBezTo>
                    <a:pt x="626" y="160"/>
                    <a:pt x="617" y="140"/>
                    <a:pt x="599" y="120"/>
                  </a:cubicBezTo>
                  <a:cubicBezTo>
                    <a:pt x="582" y="102"/>
                    <a:pt x="559" y="79"/>
                    <a:pt x="528" y="52"/>
                  </a:cubicBezTo>
                  <a:cubicBezTo>
                    <a:pt x="511" y="41"/>
                    <a:pt x="490" y="27"/>
                    <a:pt x="466" y="17"/>
                  </a:cubicBezTo>
                  <a:cubicBezTo>
                    <a:pt x="443" y="7"/>
                    <a:pt x="416" y="0"/>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881171" y="570412"/>
              <a:ext cx="93726" cy="83278"/>
            </a:xfrm>
            <a:custGeom>
              <a:avLst/>
              <a:gdLst/>
              <a:ahLst/>
              <a:cxnLst/>
              <a:rect l="l" t="t" r="r" b="b"/>
              <a:pathLst>
                <a:path w="2135" h="1897" extrusionOk="0">
                  <a:moveTo>
                    <a:pt x="1730" y="0"/>
                  </a:moveTo>
                  <a:cubicBezTo>
                    <a:pt x="1682" y="0"/>
                    <a:pt x="1639" y="9"/>
                    <a:pt x="1603" y="21"/>
                  </a:cubicBezTo>
                  <a:cubicBezTo>
                    <a:pt x="1549" y="48"/>
                    <a:pt x="1514" y="82"/>
                    <a:pt x="1498" y="109"/>
                  </a:cubicBezTo>
                  <a:cubicBezTo>
                    <a:pt x="1487" y="123"/>
                    <a:pt x="1484" y="134"/>
                    <a:pt x="1481" y="140"/>
                  </a:cubicBezTo>
                  <a:cubicBezTo>
                    <a:pt x="1481" y="150"/>
                    <a:pt x="1478" y="154"/>
                    <a:pt x="1478" y="154"/>
                  </a:cubicBezTo>
                  <a:cubicBezTo>
                    <a:pt x="1478" y="154"/>
                    <a:pt x="1481" y="150"/>
                    <a:pt x="1484" y="144"/>
                  </a:cubicBezTo>
                  <a:cubicBezTo>
                    <a:pt x="1491" y="137"/>
                    <a:pt x="1498" y="126"/>
                    <a:pt x="1508" y="120"/>
                  </a:cubicBezTo>
                  <a:cubicBezTo>
                    <a:pt x="1532" y="100"/>
                    <a:pt x="1569" y="79"/>
                    <a:pt x="1621" y="73"/>
                  </a:cubicBezTo>
                  <a:cubicBezTo>
                    <a:pt x="1630" y="71"/>
                    <a:pt x="1640" y="70"/>
                    <a:pt x="1651" y="70"/>
                  </a:cubicBezTo>
                  <a:cubicBezTo>
                    <a:pt x="1693" y="70"/>
                    <a:pt x="1744" y="83"/>
                    <a:pt x="1790" y="109"/>
                  </a:cubicBezTo>
                  <a:cubicBezTo>
                    <a:pt x="1817" y="126"/>
                    <a:pt x="1845" y="150"/>
                    <a:pt x="1861" y="175"/>
                  </a:cubicBezTo>
                  <a:cubicBezTo>
                    <a:pt x="1882" y="205"/>
                    <a:pt x="1896" y="239"/>
                    <a:pt x="1906" y="277"/>
                  </a:cubicBezTo>
                  <a:cubicBezTo>
                    <a:pt x="1927" y="348"/>
                    <a:pt x="1919" y="440"/>
                    <a:pt x="1892" y="528"/>
                  </a:cubicBezTo>
                  <a:cubicBezTo>
                    <a:pt x="1882" y="572"/>
                    <a:pt x="1865" y="620"/>
                    <a:pt x="1845" y="665"/>
                  </a:cubicBezTo>
                  <a:cubicBezTo>
                    <a:pt x="1821" y="709"/>
                    <a:pt x="1797" y="753"/>
                    <a:pt x="1770" y="793"/>
                  </a:cubicBezTo>
                  <a:cubicBezTo>
                    <a:pt x="1750" y="820"/>
                    <a:pt x="1726" y="848"/>
                    <a:pt x="1702" y="872"/>
                  </a:cubicBezTo>
                  <a:cubicBezTo>
                    <a:pt x="1678" y="896"/>
                    <a:pt x="1651" y="919"/>
                    <a:pt x="1624" y="936"/>
                  </a:cubicBezTo>
                  <a:cubicBezTo>
                    <a:pt x="1596" y="957"/>
                    <a:pt x="1566" y="974"/>
                    <a:pt x="1532" y="984"/>
                  </a:cubicBezTo>
                  <a:cubicBezTo>
                    <a:pt x="1525" y="987"/>
                    <a:pt x="1519" y="991"/>
                    <a:pt x="1508" y="994"/>
                  </a:cubicBezTo>
                  <a:lnTo>
                    <a:pt x="1494" y="998"/>
                  </a:lnTo>
                  <a:cubicBezTo>
                    <a:pt x="1494" y="998"/>
                    <a:pt x="1487" y="998"/>
                    <a:pt x="1484" y="1001"/>
                  </a:cubicBezTo>
                  <a:lnTo>
                    <a:pt x="1470" y="1004"/>
                  </a:lnTo>
                  <a:cubicBezTo>
                    <a:pt x="1461" y="1004"/>
                    <a:pt x="1453" y="1007"/>
                    <a:pt x="1443" y="1007"/>
                  </a:cubicBezTo>
                  <a:lnTo>
                    <a:pt x="1409" y="1011"/>
                  </a:lnTo>
                  <a:cubicBezTo>
                    <a:pt x="1402" y="1012"/>
                    <a:pt x="1395" y="1013"/>
                    <a:pt x="1387" y="1013"/>
                  </a:cubicBezTo>
                  <a:cubicBezTo>
                    <a:pt x="1368" y="1013"/>
                    <a:pt x="1347" y="1010"/>
                    <a:pt x="1327" y="1007"/>
                  </a:cubicBezTo>
                  <a:cubicBezTo>
                    <a:pt x="1307" y="1052"/>
                    <a:pt x="1294" y="1086"/>
                    <a:pt x="1287" y="1103"/>
                  </a:cubicBezTo>
                  <a:lnTo>
                    <a:pt x="1280" y="1123"/>
                  </a:lnTo>
                  <a:lnTo>
                    <a:pt x="1277" y="1130"/>
                  </a:lnTo>
                  <a:cubicBezTo>
                    <a:pt x="1277" y="1130"/>
                    <a:pt x="1274" y="1134"/>
                    <a:pt x="1274" y="1137"/>
                  </a:cubicBezTo>
                  <a:cubicBezTo>
                    <a:pt x="1270" y="1150"/>
                    <a:pt x="1256" y="1185"/>
                    <a:pt x="1229" y="1256"/>
                  </a:cubicBezTo>
                  <a:lnTo>
                    <a:pt x="1270" y="1297"/>
                  </a:lnTo>
                  <a:lnTo>
                    <a:pt x="1283" y="1331"/>
                  </a:lnTo>
                  <a:lnTo>
                    <a:pt x="1283" y="1341"/>
                  </a:lnTo>
                  <a:cubicBezTo>
                    <a:pt x="1287" y="1341"/>
                    <a:pt x="1287" y="1348"/>
                    <a:pt x="1287" y="1348"/>
                  </a:cubicBezTo>
                  <a:lnTo>
                    <a:pt x="1287" y="1351"/>
                  </a:lnTo>
                  <a:lnTo>
                    <a:pt x="1287" y="1365"/>
                  </a:lnTo>
                  <a:cubicBezTo>
                    <a:pt x="1290" y="1382"/>
                    <a:pt x="1290" y="1395"/>
                    <a:pt x="1287" y="1412"/>
                  </a:cubicBezTo>
                  <a:cubicBezTo>
                    <a:pt x="1283" y="1426"/>
                    <a:pt x="1280" y="1443"/>
                    <a:pt x="1274" y="1456"/>
                  </a:cubicBezTo>
                  <a:cubicBezTo>
                    <a:pt x="1274" y="1464"/>
                    <a:pt x="1270" y="1467"/>
                    <a:pt x="1266" y="1474"/>
                  </a:cubicBezTo>
                  <a:cubicBezTo>
                    <a:pt x="1263" y="1481"/>
                    <a:pt x="1260" y="1491"/>
                    <a:pt x="1256" y="1497"/>
                  </a:cubicBezTo>
                  <a:cubicBezTo>
                    <a:pt x="1225" y="1552"/>
                    <a:pt x="1161" y="1603"/>
                    <a:pt x="1090" y="1634"/>
                  </a:cubicBezTo>
                  <a:cubicBezTo>
                    <a:pt x="1021" y="1661"/>
                    <a:pt x="941" y="1673"/>
                    <a:pt x="861" y="1673"/>
                  </a:cubicBezTo>
                  <a:cubicBezTo>
                    <a:pt x="842" y="1673"/>
                    <a:pt x="823" y="1672"/>
                    <a:pt x="804" y="1671"/>
                  </a:cubicBezTo>
                  <a:cubicBezTo>
                    <a:pt x="702" y="1665"/>
                    <a:pt x="600" y="1654"/>
                    <a:pt x="508" y="1634"/>
                  </a:cubicBezTo>
                  <a:cubicBezTo>
                    <a:pt x="420" y="1613"/>
                    <a:pt x="338" y="1589"/>
                    <a:pt x="269" y="1558"/>
                  </a:cubicBezTo>
                  <a:cubicBezTo>
                    <a:pt x="202" y="1528"/>
                    <a:pt x="144" y="1494"/>
                    <a:pt x="103" y="1456"/>
                  </a:cubicBezTo>
                  <a:cubicBezTo>
                    <a:pt x="62" y="1423"/>
                    <a:pt x="38" y="1385"/>
                    <a:pt x="25" y="1358"/>
                  </a:cubicBezTo>
                  <a:cubicBezTo>
                    <a:pt x="11" y="1331"/>
                    <a:pt x="1" y="1318"/>
                    <a:pt x="1" y="1318"/>
                  </a:cubicBezTo>
                  <a:lnTo>
                    <a:pt x="1" y="1318"/>
                  </a:lnTo>
                  <a:cubicBezTo>
                    <a:pt x="1" y="1318"/>
                    <a:pt x="8" y="1334"/>
                    <a:pt x="18" y="1362"/>
                  </a:cubicBezTo>
                  <a:cubicBezTo>
                    <a:pt x="29" y="1389"/>
                    <a:pt x="45" y="1433"/>
                    <a:pt x="79" y="1481"/>
                  </a:cubicBezTo>
                  <a:cubicBezTo>
                    <a:pt x="147" y="1572"/>
                    <a:pt x="280" y="1688"/>
                    <a:pt x="467" y="1767"/>
                  </a:cubicBezTo>
                  <a:cubicBezTo>
                    <a:pt x="511" y="1783"/>
                    <a:pt x="559" y="1803"/>
                    <a:pt x="610" y="1824"/>
                  </a:cubicBezTo>
                  <a:cubicBezTo>
                    <a:pt x="661" y="1841"/>
                    <a:pt x="715" y="1858"/>
                    <a:pt x="773" y="1872"/>
                  </a:cubicBezTo>
                  <a:cubicBezTo>
                    <a:pt x="831" y="1885"/>
                    <a:pt x="896" y="1896"/>
                    <a:pt x="960" y="1896"/>
                  </a:cubicBezTo>
                  <a:cubicBezTo>
                    <a:pt x="971" y="1896"/>
                    <a:pt x="981" y="1896"/>
                    <a:pt x="992" y="1896"/>
                  </a:cubicBezTo>
                  <a:cubicBezTo>
                    <a:pt x="1049" y="1896"/>
                    <a:pt x="1111" y="1889"/>
                    <a:pt x="1167" y="1872"/>
                  </a:cubicBezTo>
                  <a:cubicBezTo>
                    <a:pt x="1229" y="1855"/>
                    <a:pt x="1287" y="1831"/>
                    <a:pt x="1341" y="1794"/>
                  </a:cubicBezTo>
                  <a:cubicBezTo>
                    <a:pt x="1399" y="1759"/>
                    <a:pt x="1450" y="1712"/>
                    <a:pt x="1491" y="1651"/>
                  </a:cubicBezTo>
                  <a:cubicBezTo>
                    <a:pt x="1505" y="1637"/>
                    <a:pt x="1511" y="1620"/>
                    <a:pt x="1522" y="1603"/>
                  </a:cubicBezTo>
                  <a:cubicBezTo>
                    <a:pt x="1528" y="1586"/>
                    <a:pt x="1539" y="1569"/>
                    <a:pt x="1545" y="1552"/>
                  </a:cubicBezTo>
                  <a:cubicBezTo>
                    <a:pt x="1559" y="1514"/>
                    <a:pt x="1563" y="1477"/>
                    <a:pt x="1566" y="1440"/>
                  </a:cubicBezTo>
                  <a:cubicBezTo>
                    <a:pt x="1569" y="1403"/>
                    <a:pt x="1569" y="1365"/>
                    <a:pt x="1563" y="1327"/>
                  </a:cubicBezTo>
                  <a:cubicBezTo>
                    <a:pt x="1563" y="1318"/>
                    <a:pt x="1559" y="1307"/>
                    <a:pt x="1555" y="1300"/>
                  </a:cubicBezTo>
                  <a:lnTo>
                    <a:pt x="1552" y="1280"/>
                  </a:lnTo>
                  <a:lnTo>
                    <a:pt x="1552" y="1277"/>
                  </a:lnTo>
                  <a:lnTo>
                    <a:pt x="1552" y="1273"/>
                  </a:lnTo>
                  <a:lnTo>
                    <a:pt x="1559" y="1273"/>
                  </a:lnTo>
                  <a:lnTo>
                    <a:pt x="1590" y="1266"/>
                  </a:lnTo>
                  <a:cubicBezTo>
                    <a:pt x="1603" y="1263"/>
                    <a:pt x="1616" y="1256"/>
                    <a:pt x="1630" y="1252"/>
                  </a:cubicBezTo>
                  <a:cubicBezTo>
                    <a:pt x="1685" y="1232"/>
                    <a:pt x="1736" y="1208"/>
                    <a:pt x="1784" y="1175"/>
                  </a:cubicBezTo>
                  <a:cubicBezTo>
                    <a:pt x="1879" y="1114"/>
                    <a:pt x="1950" y="1032"/>
                    <a:pt x="2001" y="943"/>
                  </a:cubicBezTo>
                  <a:cubicBezTo>
                    <a:pt x="2039" y="882"/>
                    <a:pt x="2066" y="820"/>
                    <a:pt x="2086" y="756"/>
                  </a:cubicBezTo>
                  <a:cubicBezTo>
                    <a:pt x="2106" y="695"/>
                    <a:pt x="2120" y="630"/>
                    <a:pt x="2123" y="566"/>
                  </a:cubicBezTo>
                  <a:cubicBezTo>
                    <a:pt x="2134" y="440"/>
                    <a:pt x="2114" y="318"/>
                    <a:pt x="2062" y="211"/>
                  </a:cubicBezTo>
                  <a:cubicBezTo>
                    <a:pt x="2039" y="161"/>
                    <a:pt x="2004" y="117"/>
                    <a:pt x="1963" y="79"/>
                  </a:cubicBezTo>
                  <a:cubicBezTo>
                    <a:pt x="1919" y="42"/>
                    <a:pt x="1872" y="21"/>
                    <a:pt x="1828" y="11"/>
                  </a:cubicBezTo>
                  <a:cubicBezTo>
                    <a:pt x="1794" y="3"/>
                    <a:pt x="1761" y="0"/>
                    <a:pt x="1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435884" y="368952"/>
              <a:ext cx="171912" cy="132227"/>
            </a:xfrm>
            <a:custGeom>
              <a:avLst/>
              <a:gdLst/>
              <a:ahLst/>
              <a:cxnLst/>
              <a:rect l="l" t="t" r="r" b="b"/>
              <a:pathLst>
                <a:path w="3916" h="3012" extrusionOk="0">
                  <a:moveTo>
                    <a:pt x="596" y="1"/>
                  </a:moveTo>
                  <a:cubicBezTo>
                    <a:pt x="566" y="1"/>
                    <a:pt x="531" y="4"/>
                    <a:pt x="493" y="11"/>
                  </a:cubicBezTo>
                  <a:cubicBezTo>
                    <a:pt x="408" y="38"/>
                    <a:pt x="306" y="82"/>
                    <a:pt x="215" y="171"/>
                  </a:cubicBezTo>
                  <a:cubicBezTo>
                    <a:pt x="167" y="212"/>
                    <a:pt x="122" y="266"/>
                    <a:pt x="85" y="331"/>
                  </a:cubicBezTo>
                  <a:cubicBezTo>
                    <a:pt x="48" y="396"/>
                    <a:pt x="20" y="470"/>
                    <a:pt x="11" y="555"/>
                  </a:cubicBezTo>
                  <a:cubicBezTo>
                    <a:pt x="7" y="576"/>
                    <a:pt x="3" y="596"/>
                    <a:pt x="3" y="616"/>
                  </a:cubicBezTo>
                  <a:cubicBezTo>
                    <a:pt x="3" y="641"/>
                    <a:pt x="0" y="661"/>
                    <a:pt x="0" y="682"/>
                  </a:cubicBezTo>
                  <a:cubicBezTo>
                    <a:pt x="0" y="702"/>
                    <a:pt x="3" y="722"/>
                    <a:pt x="3" y="743"/>
                  </a:cubicBezTo>
                  <a:cubicBezTo>
                    <a:pt x="3" y="767"/>
                    <a:pt x="7" y="787"/>
                    <a:pt x="11" y="807"/>
                  </a:cubicBezTo>
                  <a:cubicBezTo>
                    <a:pt x="20" y="896"/>
                    <a:pt x="41" y="980"/>
                    <a:pt x="75" y="1062"/>
                  </a:cubicBezTo>
                  <a:cubicBezTo>
                    <a:pt x="136" y="1233"/>
                    <a:pt x="235" y="1389"/>
                    <a:pt x="354" y="1525"/>
                  </a:cubicBezTo>
                  <a:cubicBezTo>
                    <a:pt x="589" y="1800"/>
                    <a:pt x="898" y="2032"/>
                    <a:pt x="1248" y="2185"/>
                  </a:cubicBezTo>
                  <a:cubicBezTo>
                    <a:pt x="1422" y="2256"/>
                    <a:pt x="1606" y="2310"/>
                    <a:pt x="1779" y="2348"/>
                  </a:cubicBezTo>
                  <a:cubicBezTo>
                    <a:pt x="1956" y="2385"/>
                    <a:pt x="2130" y="2412"/>
                    <a:pt x="2293" y="2433"/>
                  </a:cubicBezTo>
                  <a:cubicBezTo>
                    <a:pt x="2457" y="2457"/>
                    <a:pt x="2613" y="2478"/>
                    <a:pt x="2763" y="2491"/>
                  </a:cubicBezTo>
                  <a:cubicBezTo>
                    <a:pt x="2837" y="2501"/>
                    <a:pt x="2909" y="2519"/>
                    <a:pt x="2977" y="2532"/>
                  </a:cubicBezTo>
                  <a:cubicBezTo>
                    <a:pt x="3044" y="2549"/>
                    <a:pt x="3110" y="2566"/>
                    <a:pt x="3171" y="2586"/>
                  </a:cubicBezTo>
                  <a:cubicBezTo>
                    <a:pt x="3416" y="2665"/>
                    <a:pt x="3609" y="2767"/>
                    <a:pt x="3732" y="2858"/>
                  </a:cubicBezTo>
                  <a:cubicBezTo>
                    <a:pt x="3793" y="2902"/>
                    <a:pt x="3840" y="2940"/>
                    <a:pt x="3871" y="2968"/>
                  </a:cubicBezTo>
                  <a:cubicBezTo>
                    <a:pt x="3902" y="2998"/>
                    <a:pt x="3915" y="3012"/>
                    <a:pt x="3915" y="3012"/>
                  </a:cubicBezTo>
                  <a:cubicBezTo>
                    <a:pt x="3915" y="3012"/>
                    <a:pt x="3902" y="2995"/>
                    <a:pt x="3875" y="2963"/>
                  </a:cubicBezTo>
                  <a:cubicBezTo>
                    <a:pt x="3848" y="2933"/>
                    <a:pt x="3807" y="2889"/>
                    <a:pt x="3752" y="2834"/>
                  </a:cubicBezTo>
                  <a:cubicBezTo>
                    <a:pt x="3694" y="2784"/>
                    <a:pt x="3620" y="2723"/>
                    <a:pt x="3531" y="2661"/>
                  </a:cubicBezTo>
                  <a:cubicBezTo>
                    <a:pt x="3440" y="2600"/>
                    <a:pt x="3334" y="2539"/>
                    <a:pt x="3212" y="2481"/>
                  </a:cubicBezTo>
                  <a:cubicBezTo>
                    <a:pt x="3151" y="2453"/>
                    <a:pt x="3085" y="2423"/>
                    <a:pt x="3021" y="2396"/>
                  </a:cubicBezTo>
                  <a:cubicBezTo>
                    <a:pt x="2953" y="2365"/>
                    <a:pt x="2881" y="2341"/>
                    <a:pt x="2810" y="2310"/>
                  </a:cubicBezTo>
                  <a:cubicBezTo>
                    <a:pt x="2670" y="2249"/>
                    <a:pt x="2514" y="2199"/>
                    <a:pt x="2358" y="2147"/>
                  </a:cubicBezTo>
                  <a:cubicBezTo>
                    <a:pt x="2044" y="2045"/>
                    <a:pt x="1722" y="1940"/>
                    <a:pt x="1443" y="1780"/>
                  </a:cubicBezTo>
                  <a:cubicBezTo>
                    <a:pt x="1300" y="1705"/>
                    <a:pt x="1167" y="1613"/>
                    <a:pt x="1041" y="1522"/>
                  </a:cubicBezTo>
                  <a:cubicBezTo>
                    <a:pt x="915" y="1426"/>
                    <a:pt x="796" y="1321"/>
                    <a:pt x="691" y="1219"/>
                  </a:cubicBezTo>
                  <a:cubicBezTo>
                    <a:pt x="589" y="1114"/>
                    <a:pt x="500" y="1008"/>
                    <a:pt x="436" y="899"/>
                  </a:cubicBezTo>
                  <a:cubicBezTo>
                    <a:pt x="408" y="845"/>
                    <a:pt x="381" y="793"/>
                    <a:pt x="367" y="739"/>
                  </a:cubicBezTo>
                  <a:cubicBezTo>
                    <a:pt x="361" y="726"/>
                    <a:pt x="358" y="712"/>
                    <a:pt x="354" y="698"/>
                  </a:cubicBezTo>
                  <a:cubicBezTo>
                    <a:pt x="354" y="685"/>
                    <a:pt x="350" y="671"/>
                    <a:pt x="347" y="657"/>
                  </a:cubicBezTo>
                  <a:cubicBezTo>
                    <a:pt x="347" y="647"/>
                    <a:pt x="344" y="633"/>
                    <a:pt x="344" y="620"/>
                  </a:cubicBezTo>
                  <a:cubicBezTo>
                    <a:pt x="340" y="607"/>
                    <a:pt x="340" y="596"/>
                    <a:pt x="340" y="583"/>
                  </a:cubicBezTo>
                  <a:cubicBezTo>
                    <a:pt x="340" y="396"/>
                    <a:pt x="425" y="195"/>
                    <a:pt x="541" y="117"/>
                  </a:cubicBezTo>
                  <a:cubicBezTo>
                    <a:pt x="595" y="73"/>
                    <a:pt x="650" y="49"/>
                    <a:pt x="687" y="38"/>
                  </a:cubicBezTo>
                  <a:cubicBezTo>
                    <a:pt x="708" y="35"/>
                    <a:pt x="725" y="32"/>
                    <a:pt x="735" y="32"/>
                  </a:cubicBezTo>
                  <a:cubicBezTo>
                    <a:pt x="745" y="29"/>
                    <a:pt x="752" y="29"/>
                    <a:pt x="752" y="29"/>
                  </a:cubicBezTo>
                  <a:cubicBezTo>
                    <a:pt x="752" y="29"/>
                    <a:pt x="745" y="24"/>
                    <a:pt x="735" y="21"/>
                  </a:cubicBezTo>
                  <a:cubicBezTo>
                    <a:pt x="725" y="21"/>
                    <a:pt x="711" y="15"/>
                    <a:pt x="687" y="11"/>
                  </a:cubicBezTo>
                  <a:cubicBezTo>
                    <a:pt x="665" y="5"/>
                    <a:pt x="634"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p:nvPr/>
          </p:nvSpPr>
          <p:spPr>
            <a:xfrm>
              <a:off x="477546" y="347572"/>
              <a:ext cx="83673" cy="103736"/>
            </a:xfrm>
            <a:custGeom>
              <a:avLst/>
              <a:gdLst/>
              <a:ahLst/>
              <a:cxnLst/>
              <a:rect l="l" t="t" r="r" b="b"/>
              <a:pathLst>
                <a:path w="1906" h="2363" extrusionOk="0">
                  <a:moveTo>
                    <a:pt x="752" y="87"/>
                  </a:moveTo>
                  <a:cubicBezTo>
                    <a:pt x="752" y="87"/>
                    <a:pt x="752" y="87"/>
                    <a:pt x="752" y="87"/>
                  </a:cubicBezTo>
                  <a:cubicBezTo>
                    <a:pt x="752" y="87"/>
                    <a:pt x="752" y="87"/>
                    <a:pt x="752" y="87"/>
                  </a:cubicBezTo>
                  <a:cubicBezTo>
                    <a:pt x="752" y="87"/>
                    <a:pt x="752" y="87"/>
                    <a:pt x="752" y="87"/>
                  </a:cubicBezTo>
                  <a:close/>
                  <a:moveTo>
                    <a:pt x="522" y="0"/>
                  </a:moveTo>
                  <a:cubicBezTo>
                    <a:pt x="486" y="0"/>
                    <a:pt x="446" y="4"/>
                    <a:pt x="405" y="15"/>
                  </a:cubicBezTo>
                  <a:cubicBezTo>
                    <a:pt x="365" y="26"/>
                    <a:pt x="324" y="42"/>
                    <a:pt x="283" y="66"/>
                  </a:cubicBezTo>
                  <a:cubicBezTo>
                    <a:pt x="242" y="90"/>
                    <a:pt x="201" y="120"/>
                    <a:pt x="167" y="164"/>
                  </a:cubicBezTo>
                  <a:cubicBezTo>
                    <a:pt x="161" y="175"/>
                    <a:pt x="150" y="185"/>
                    <a:pt x="143" y="195"/>
                  </a:cubicBezTo>
                  <a:cubicBezTo>
                    <a:pt x="136" y="209"/>
                    <a:pt x="126" y="219"/>
                    <a:pt x="120" y="230"/>
                  </a:cubicBezTo>
                  <a:cubicBezTo>
                    <a:pt x="106" y="253"/>
                    <a:pt x="92" y="277"/>
                    <a:pt x="79" y="304"/>
                  </a:cubicBezTo>
                  <a:cubicBezTo>
                    <a:pt x="54" y="355"/>
                    <a:pt x="38" y="409"/>
                    <a:pt x="24" y="467"/>
                  </a:cubicBezTo>
                  <a:cubicBezTo>
                    <a:pt x="0" y="583"/>
                    <a:pt x="0" y="709"/>
                    <a:pt x="21" y="825"/>
                  </a:cubicBezTo>
                  <a:cubicBezTo>
                    <a:pt x="38" y="944"/>
                    <a:pt x="75" y="1059"/>
                    <a:pt x="126" y="1172"/>
                  </a:cubicBezTo>
                  <a:cubicBezTo>
                    <a:pt x="174" y="1284"/>
                    <a:pt x="238" y="1389"/>
                    <a:pt x="310" y="1491"/>
                  </a:cubicBezTo>
                  <a:cubicBezTo>
                    <a:pt x="347" y="1543"/>
                    <a:pt x="392" y="1587"/>
                    <a:pt x="436" y="1631"/>
                  </a:cubicBezTo>
                  <a:cubicBezTo>
                    <a:pt x="459" y="1651"/>
                    <a:pt x="480" y="1672"/>
                    <a:pt x="503" y="1692"/>
                  </a:cubicBezTo>
                  <a:cubicBezTo>
                    <a:pt x="528" y="1712"/>
                    <a:pt x="555" y="1730"/>
                    <a:pt x="579" y="1747"/>
                  </a:cubicBezTo>
                  <a:cubicBezTo>
                    <a:pt x="681" y="1814"/>
                    <a:pt x="783" y="1876"/>
                    <a:pt x="885" y="1920"/>
                  </a:cubicBezTo>
                  <a:cubicBezTo>
                    <a:pt x="939" y="1940"/>
                    <a:pt x="987" y="1957"/>
                    <a:pt x="1038" y="1971"/>
                  </a:cubicBezTo>
                  <a:cubicBezTo>
                    <a:pt x="1089" y="1985"/>
                    <a:pt x="1136" y="1998"/>
                    <a:pt x="1184" y="2012"/>
                  </a:cubicBezTo>
                  <a:cubicBezTo>
                    <a:pt x="1232" y="2022"/>
                    <a:pt x="1272" y="2039"/>
                    <a:pt x="1317" y="2053"/>
                  </a:cubicBezTo>
                  <a:cubicBezTo>
                    <a:pt x="1357" y="2067"/>
                    <a:pt x="1398" y="2083"/>
                    <a:pt x="1436" y="2097"/>
                  </a:cubicBezTo>
                  <a:cubicBezTo>
                    <a:pt x="1511" y="2128"/>
                    <a:pt x="1579" y="2158"/>
                    <a:pt x="1640" y="2185"/>
                  </a:cubicBezTo>
                  <a:cubicBezTo>
                    <a:pt x="1667" y="2199"/>
                    <a:pt x="1695" y="2216"/>
                    <a:pt x="1721" y="2230"/>
                  </a:cubicBezTo>
                  <a:cubicBezTo>
                    <a:pt x="1745" y="2243"/>
                    <a:pt x="1766" y="2257"/>
                    <a:pt x="1786" y="2271"/>
                  </a:cubicBezTo>
                  <a:cubicBezTo>
                    <a:pt x="1806" y="2284"/>
                    <a:pt x="1824" y="2294"/>
                    <a:pt x="1841" y="2304"/>
                  </a:cubicBezTo>
                  <a:cubicBezTo>
                    <a:pt x="1855" y="2318"/>
                    <a:pt x="1868" y="2328"/>
                    <a:pt x="1878" y="2335"/>
                  </a:cubicBezTo>
                  <a:cubicBezTo>
                    <a:pt x="1895" y="2352"/>
                    <a:pt x="1905" y="2362"/>
                    <a:pt x="1905" y="2362"/>
                  </a:cubicBezTo>
                  <a:cubicBezTo>
                    <a:pt x="1905" y="2362"/>
                    <a:pt x="1899" y="2348"/>
                    <a:pt x="1881" y="2332"/>
                  </a:cubicBezTo>
                  <a:cubicBezTo>
                    <a:pt x="1871" y="2321"/>
                    <a:pt x="1861" y="2308"/>
                    <a:pt x="1850" y="2294"/>
                  </a:cubicBezTo>
                  <a:cubicBezTo>
                    <a:pt x="1837" y="2281"/>
                    <a:pt x="1824" y="2263"/>
                    <a:pt x="1806" y="2246"/>
                  </a:cubicBezTo>
                  <a:cubicBezTo>
                    <a:pt x="1739" y="2179"/>
                    <a:pt x="1633" y="2080"/>
                    <a:pt x="1497" y="1985"/>
                  </a:cubicBezTo>
                  <a:cubicBezTo>
                    <a:pt x="1463" y="1961"/>
                    <a:pt x="1429" y="1934"/>
                    <a:pt x="1392" y="1910"/>
                  </a:cubicBezTo>
                  <a:cubicBezTo>
                    <a:pt x="1354" y="1883"/>
                    <a:pt x="1317" y="1855"/>
                    <a:pt x="1279" y="1825"/>
                  </a:cubicBezTo>
                  <a:cubicBezTo>
                    <a:pt x="1242" y="1794"/>
                    <a:pt x="1208" y="1761"/>
                    <a:pt x="1170" y="1730"/>
                  </a:cubicBezTo>
                  <a:cubicBezTo>
                    <a:pt x="1133" y="1695"/>
                    <a:pt x="1095" y="1665"/>
                    <a:pt x="1062" y="1631"/>
                  </a:cubicBezTo>
                  <a:cubicBezTo>
                    <a:pt x="987" y="1566"/>
                    <a:pt x="916" y="1505"/>
                    <a:pt x="858" y="1434"/>
                  </a:cubicBezTo>
                  <a:cubicBezTo>
                    <a:pt x="841" y="1414"/>
                    <a:pt x="827" y="1396"/>
                    <a:pt x="814" y="1376"/>
                  </a:cubicBezTo>
                  <a:cubicBezTo>
                    <a:pt x="796" y="1359"/>
                    <a:pt x="783" y="1342"/>
                    <a:pt x="765" y="1321"/>
                  </a:cubicBezTo>
                  <a:cubicBezTo>
                    <a:pt x="752" y="1304"/>
                    <a:pt x="739" y="1284"/>
                    <a:pt x="725" y="1267"/>
                  </a:cubicBezTo>
                  <a:lnTo>
                    <a:pt x="684" y="1209"/>
                  </a:lnTo>
                  <a:cubicBezTo>
                    <a:pt x="623" y="1138"/>
                    <a:pt x="572" y="1056"/>
                    <a:pt x="528" y="974"/>
                  </a:cubicBezTo>
                  <a:cubicBezTo>
                    <a:pt x="483" y="896"/>
                    <a:pt x="446" y="808"/>
                    <a:pt x="415" y="729"/>
                  </a:cubicBezTo>
                  <a:cubicBezTo>
                    <a:pt x="388" y="648"/>
                    <a:pt x="365" y="573"/>
                    <a:pt x="357" y="502"/>
                  </a:cubicBezTo>
                  <a:cubicBezTo>
                    <a:pt x="354" y="464"/>
                    <a:pt x="354" y="430"/>
                    <a:pt x="357" y="396"/>
                  </a:cubicBezTo>
                  <a:cubicBezTo>
                    <a:pt x="361" y="382"/>
                    <a:pt x="365" y="365"/>
                    <a:pt x="368" y="352"/>
                  </a:cubicBezTo>
                  <a:cubicBezTo>
                    <a:pt x="368" y="342"/>
                    <a:pt x="371" y="335"/>
                    <a:pt x="374" y="328"/>
                  </a:cubicBezTo>
                  <a:cubicBezTo>
                    <a:pt x="374" y="321"/>
                    <a:pt x="378" y="315"/>
                    <a:pt x="381" y="311"/>
                  </a:cubicBezTo>
                  <a:cubicBezTo>
                    <a:pt x="405" y="257"/>
                    <a:pt x="439" y="209"/>
                    <a:pt x="480" y="169"/>
                  </a:cubicBezTo>
                  <a:cubicBezTo>
                    <a:pt x="521" y="128"/>
                    <a:pt x="565" y="103"/>
                    <a:pt x="610" y="93"/>
                  </a:cubicBezTo>
                  <a:cubicBezTo>
                    <a:pt x="638" y="81"/>
                    <a:pt x="664" y="78"/>
                    <a:pt x="686" y="78"/>
                  </a:cubicBezTo>
                  <a:cubicBezTo>
                    <a:pt x="696" y="78"/>
                    <a:pt x="704" y="79"/>
                    <a:pt x="712" y="80"/>
                  </a:cubicBezTo>
                  <a:cubicBezTo>
                    <a:pt x="735" y="82"/>
                    <a:pt x="749" y="86"/>
                    <a:pt x="752" y="87"/>
                  </a:cubicBezTo>
                  <a:lnTo>
                    <a:pt x="752" y="87"/>
                  </a:lnTo>
                  <a:cubicBezTo>
                    <a:pt x="747" y="82"/>
                    <a:pt x="710" y="36"/>
                    <a:pt x="610" y="9"/>
                  </a:cubicBezTo>
                  <a:cubicBezTo>
                    <a:pt x="584" y="4"/>
                    <a:pt x="554"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a:off x="509945" y="357055"/>
              <a:ext cx="32442" cy="48246"/>
            </a:xfrm>
            <a:custGeom>
              <a:avLst/>
              <a:gdLst/>
              <a:ahLst/>
              <a:cxnLst/>
              <a:rect l="l" t="t" r="r" b="b"/>
              <a:pathLst>
                <a:path w="739" h="1099" extrusionOk="0">
                  <a:moveTo>
                    <a:pt x="353" y="1"/>
                  </a:moveTo>
                  <a:cubicBezTo>
                    <a:pt x="319" y="1"/>
                    <a:pt x="281" y="8"/>
                    <a:pt x="245" y="24"/>
                  </a:cubicBezTo>
                  <a:cubicBezTo>
                    <a:pt x="201" y="47"/>
                    <a:pt x="150" y="75"/>
                    <a:pt x="106" y="122"/>
                  </a:cubicBezTo>
                  <a:cubicBezTo>
                    <a:pt x="82" y="143"/>
                    <a:pt x="62" y="170"/>
                    <a:pt x="45" y="204"/>
                  </a:cubicBezTo>
                  <a:cubicBezTo>
                    <a:pt x="38" y="218"/>
                    <a:pt x="31" y="238"/>
                    <a:pt x="24" y="255"/>
                  </a:cubicBezTo>
                  <a:cubicBezTo>
                    <a:pt x="21" y="272"/>
                    <a:pt x="18" y="286"/>
                    <a:pt x="14" y="303"/>
                  </a:cubicBezTo>
                  <a:cubicBezTo>
                    <a:pt x="1" y="367"/>
                    <a:pt x="1" y="435"/>
                    <a:pt x="14" y="496"/>
                  </a:cubicBezTo>
                  <a:cubicBezTo>
                    <a:pt x="27" y="557"/>
                    <a:pt x="51" y="612"/>
                    <a:pt x="79" y="660"/>
                  </a:cubicBezTo>
                  <a:cubicBezTo>
                    <a:pt x="92" y="683"/>
                    <a:pt x="109" y="708"/>
                    <a:pt x="123" y="728"/>
                  </a:cubicBezTo>
                  <a:cubicBezTo>
                    <a:pt x="133" y="738"/>
                    <a:pt x="140" y="749"/>
                    <a:pt x="147" y="758"/>
                  </a:cubicBezTo>
                  <a:lnTo>
                    <a:pt x="174" y="785"/>
                  </a:lnTo>
                  <a:cubicBezTo>
                    <a:pt x="191" y="806"/>
                    <a:pt x="208" y="823"/>
                    <a:pt x="225" y="843"/>
                  </a:cubicBezTo>
                  <a:cubicBezTo>
                    <a:pt x="242" y="860"/>
                    <a:pt x="255" y="878"/>
                    <a:pt x="276" y="895"/>
                  </a:cubicBezTo>
                  <a:cubicBezTo>
                    <a:pt x="341" y="966"/>
                    <a:pt x="423" y="1014"/>
                    <a:pt x="490" y="1051"/>
                  </a:cubicBezTo>
                  <a:cubicBezTo>
                    <a:pt x="561" y="1088"/>
                    <a:pt x="630" y="1091"/>
                    <a:pt x="671" y="1099"/>
                  </a:cubicBezTo>
                  <a:lnTo>
                    <a:pt x="698" y="1099"/>
                  </a:lnTo>
                  <a:cubicBezTo>
                    <a:pt x="708" y="1096"/>
                    <a:pt x="715" y="1096"/>
                    <a:pt x="721" y="1096"/>
                  </a:cubicBezTo>
                  <a:lnTo>
                    <a:pt x="739" y="1096"/>
                  </a:lnTo>
                  <a:cubicBezTo>
                    <a:pt x="739" y="1096"/>
                    <a:pt x="732" y="1091"/>
                    <a:pt x="721" y="1085"/>
                  </a:cubicBezTo>
                  <a:cubicBezTo>
                    <a:pt x="718" y="1085"/>
                    <a:pt x="712" y="1082"/>
                    <a:pt x="704" y="1078"/>
                  </a:cubicBezTo>
                  <a:cubicBezTo>
                    <a:pt x="698" y="1071"/>
                    <a:pt x="691" y="1068"/>
                    <a:pt x="681" y="1061"/>
                  </a:cubicBezTo>
                  <a:cubicBezTo>
                    <a:pt x="650" y="1041"/>
                    <a:pt x="613" y="1000"/>
                    <a:pt x="579" y="949"/>
                  </a:cubicBezTo>
                  <a:cubicBezTo>
                    <a:pt x="541" y="898"/>
                    <a:pt x="517" y="826"/>
                    <a:pt x="494" y="752"/>
                  </a:cubicBezTo>
                  <a:cubicBezTo>
                    <a:pt x="487" y="735"/>
                    <a:pt x="484" y="714"/>
                    <a:pt x="476" y="697"/>
                  </a:cubicBezTo>
                  <a:cubicBezTo>
                    <a:pt x="473" y="687"/>
                    <a:pt x="470" y="677"/>
                    <a:pt x="467" y="667"/>
                  </a:cubicBezTo>
                  <a:lnTo>
                    <a:pt x="463" y="636"/>
                  </a:lnTo>
                  <a:lnTo>
                    <a:pt x="456" y="602"/>
                  </a:lnTo>
                  <a:cubicBezTo>
                    <a:pt x="456" y="592"/>
                    <a:pt x="453" y="585"/>
                    <a:pt x="453" y="575"/>
                  </a:cubicBezTo>
                  <a:cubicBezTo>
                    <a:pt x="446" y="554"/>
                    <a:pt x="446" y="534"/>
                    <a:pt x="443" y="517"/>
                  </a:cubicBezTo>
                  <a:cubicBezTo>
                    <a:pt x="436" y="479"/>
                    <a:pt x="432" y="449"/>
                    <a:pt x="432" y="422"/>
                  </a:cubicBezTo>
                  <a:cubicBezTo>
                    <a:pt x="429" y="394"/>
                    <a:pt x="426" y="374"/>
                    <a:pt x="423" y="357"/>
                  </a:cubicBezTo>
                  <a:lnTo>
                    <a:pt x="423" y="344"/>
                  </a:lnTo>
                  <a:cubicBezTo>
                    <a:pt x="423" y="340"/>
                    <a:pt x="419" y="336"/>
                    <a:pt x="419" y="333"/>
                  </a:cubicBezTo>
                  <a:cubicBezTo>
                    <a:pt x="415" y="330"/>
                    <a:pt x="412" y="320"/>
                    <a:pt x="412" y="309"/>
                  </a:cubicBezTo>
                  <a:cubicBezTo>
                    <a:pt x="405" y="289"/>
                    <a:pt x="409" y="262"/>
                    <a:pt x="415" y="245"/>
                  </a:cubicBezTo>
                  <a:cubicBezTo>
                    <a:pt x="423" y="224"/>
                    <a:pt x="429" y="197"/>
                    <a:pt x="439" y="177"/>
                  </a:cubicBezTo>
                  <a:cubicBezTo>
                    <a:pt x="450" y="157"/>
                    <a:pt x="463" y="136"/>
                    <a:pt x="480" y="129"/>
                  </a:cubicBezTo>
                  <a:cubicBezTo>
                    <a:pt x="494" y="112"/>
                    <a:pt x="511" y="105"/>
                    <a:pt x="525" y="102"/>
                  </a:cubicBezTo>
                  <a:cubicBezTo>
                    <a:pt x="534" y="99"/>
                    <a:pt x="541" y="95"/>
                    <a:pt x="541" y="95"/>
                  </a:cubicBezTo>
                  <a:cubicBezTo>
                    <a:pt x="541" y="95"/>
                    <a:pt x="538" y="91"/>
                    <a:pt x="531" y="82"/>
                  </a:cubicBezTo>
                  <a:cubicBezTo>
                    <a:pt x="528" y="75"/>
                    <a:pt x="521" y="68"/>
                    <a:pt x="514" y="61"/>
                  </a:cubicBezTo>
                  <a:cubicBezTo>
                    <a:pt x="508" y="55"/>
                    <a:pt x="497" y="44"/>
                    <a:pt x="487" y="37"/>
                  </a:cubicBezTo>
                  <a:cubicBezTo>
                    <a:pt x="463" y="24"/>
                    <a:pt x="429" y="10"/>
                    <a:pt x="385" y="3"/>
                  </a:cubicBezTo>
                  <a:cubicBezTo>
                    <a:pt x="375" y="2"/>
                    <a:pt x="364"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1"/>
            <p:cNvSpPr/>
            <p:nvPr/>
          </p:nvSpPr>
          <p:spPr>
            <a:xfrm>
              <a:off x="643316" y="487396"/>
              <a:ext cx="92761" cy="247508"/>
            </a:xfrm>
            <a:custGeom>
              <a:avLst/>
              <a:gdLst/>
              <a:ahLst/>
              <a:cxnLst/>
              <a:rect l="l" t="t" r="r" b="b"/>
              <a:pathLst>
                <a:path w="2113" h="5638" extrusionOk="0">
                  <a:moveTo>
                    <a:pt x="0" y="0"/>
                  </a:moveTo>
                  <a:lnTo>
                    <a:pt x="0" y="0"/>
                  </a:lnTo>
                  <a:cubicBezTo>
                    <a:pt x="0" y="0"/>
                    <a:pt x="31" y="17"/>
                    <a:pt x="89" y="52"/>
                  </a:cubicBezTo>
                  <a:cubicBezTo>
                    <a:pt x="146" y="82"/>
                    <a:pt x="235" y="133"/>
                    <a:pt x="340" y="198"/>
                  </a:cubicBezTo>
                  <a:cubicBezTo>
                    <a:pt x="449" y="262"/>
                    <a:pt x="578" y="344"/>
                    <a:pt x="721" y="446"/>
                  </a:cubicBezTo>
                  <a:cubicBezTo>
                    <a:pt x="861" y="548"/>
                    <a:pt x="1018" y="667"/>
                    <a:pt x="1170" y="810"/>
                  </a:cubicBezTo>
                  <a:cubicBezTo>
                    <a:pt x="1249" y="882"/>
                    <a:pt x="1324" y="959"/>
                    <a:pt x="1398" y="1048"/>
                  </a:cubicBezTo>
                  <a:cubicBezTo>
                    <a:pt x="1467" y="1133"/>
                    <a:pt x="1534" y="1229"/>
                    <a:pt x="1592" y="1331"/>
                  </a:cubicBezTo>
                  <a:cubicBezTo>
                    <a:pt x="1707" y="1535"/>
                    <a:pt x="1796" y="1769"/>
                    <a:pt x="1830" y="2017"/>
                  </a:cubicBezTo>
                  <a:cubicBezTo>
                    <a:pt x="1830" y="2049"/>
                    <a:pt x="1834" y="2079"/>
                    <a:pt x="1837" y="2110"/>
                  </a:cubicBezTo>
                  <a:cubicBezTo>
                    <a:pt x="1837" y="2140"/>
                    <a:pt x="1837" y="2171"/>
                    <a:pt x="1841" y="2201"/>
                  </a:cubicBezTo>
                  <a:cubicBezTo>
                    <a:pt x="1837" y="2235"/>
                    <a:pt x="1837" y="2266"/>
                    <a:pt x="1837" y="2297"/>
                  </a:cubicBezTo>
                  <a:cubicBezTo>
                    <a:pt x="1834" y="2327"/>
                    <a:pt x="1827" y="2358"/>
                    <a:pt x="1827" y="2388"/>
                  </a:cubicBezTo>
                  <a:cubicBezTo>
                    <a:pt x="1806" y="2511"/>
                    <a:pt x="1769" y="2633"/>
                    <a:pt x="1712" y="2746"/>
                  </a:cubicBezTo>
                  <a:cubicBezTo>
                    <a:pt x="1599" y="2977"/>
                    <a:pt x="1409" y="3178"/>
                    <a:pt x="1205" y="3372"/>
                  </a:cubicBezTo>
                  <a:cubicBezTo>
                    <a:pt x="1000" y="3569"/>
                    <a:pt x="779" y="3760"/>
                    <a:pt x="585" y="3984"/>
                  </a:cubicBezTo>
                  <a:cubicBezTo>
                    <a:pt x="487" y="4099"/>
                    <a:pt x="398" y="4225"/>
                    <a:pt x="330" y="4361"/>
                  </a:cubicBezTo>
                  <a:cubicBezTo>
                    <a:pt x="266" y="4501"/>
                    <a:pt x="218" y="4654"/>
                    <a:pt x="214" y="4810"/>
                  </a:cubicBezTo>
                  <a:cubicBezTo>
                    <a:pt x="211" y="4892"/>
                    <a:pt x="222" y="4970"/>
                    <a:pt x="242" y="5046"/>
                  </a:cubicBezTo>
                  <a:cubicBezTo>
                    <a:pt x="258" y="5123"/>
                    <a:pt x="293" y="5195"/>
                    <a:pt x="333" y="5263"/>
                  </a:cubicBezTo>
                  <a:cubicBezTo>
                    <a:pt x="418" y="5396"/>
                    <a:pt x="541" y="5490"/>
                    <a:pt x="671" y="5548"/>
                  </a:cubicBezTo>
                  <a:cubicBezTo>
                    <a:pt x="735" y="5579"/>
                    <a:pt x="800" y="5600"/>
                    <a:pt x="867" y="5613"/>
                  </a:cubicBezTo>
                  <a:cubicBezTo>
                    <a:pt x="932" y="5627"/>
                    <a:pt x="997" y="5637"/>
                    <a:pt x="1062" y="5637"/>
                  </a:cubicBezTo>
                  <a:cubicBezTo>
                    <a:pt x="1072" y="5638"/>
                    <a:pt x="1082" y="5638"/>
                    <a:pt x="1093" y="5638"/>
                  </a:cubicBezTo>
                  <a:cubicBezTo>
                    <a:pt x="1210" y="5638"/>
                    <a:pt x="1322" y="5621"/>
                    <a:pt x="1426" y="5589"/>
                  </a:cubicBezTo>
                  <a:cubicBezTo>
                    <a:pt x="1483" y="5576"/>
                    <a:pt x="1534" y="5552"/>
                    <a:pt x="1585" y="5525"/>
                  </a:cubicBezTo>
                  <a:cubicBezTo>
                    <a:pt x="1636" y="5498"/>
                    <a:pt x="1684" y="5470"/>
                    <a:pt x="1725" y="5437"/>
                  </a:cubicBezTo>
                  <a:cubicBezTo>
                    <a:pt x="1814" y="5368"/>
                    <a:pt x="1878" y="5290"/>
                    <a:pt x="1925" y="5205"/>
                  </a:cubicBezTo>
                  <a:cubicBezTo>
                    <a:pt x="1973" y="5117"/>
                    <a:pt x="1990" y="5028"/>
                    <a:pt x="1993" y="4947"/>
                  </a:cubicBezTo>
                  <a:cubicBezTo>
                    <a:pt x="1997" y="4865"/>
                    <a:pt x="1987" y="4790"/>
                    <a:pt x="1966" y="4726"/>
                  </a:cubicBezTo>
                  <a:cubicBezTo>
                    <a:pt x="1922" y="4600"/>
                    <a:pt x="1844" y="4521"/>
                    <a:pt x="1783" y="4490"/>
                  </a:cubicBezTo>
                  <a:cubicBezTo>
                    <a:pt x="1769" y="4481"/>
                    <a:pt x="1756" y="4474"/>
                    <a:pt x="1742" y="4470"/>
                  </a:cubicBezTo>
                  <a:cubicBezTo>
                    <a:pt x="1732" y="4463"/>
                    <a:pt x="1721" y="4460"/>
                    <a:pt x="1712" y="4460"/>
                  </a:cubicBezTo>
                  <a:cubicBezTo>
                    <a:pt x="1695" y="4454"/>
                    <a:pt x="1687" y="4450"/>
                    <a:pt x="1687" y="4450"/>
                  </a:cubicBezTo>
                  <a:lnTo>
                    <a:pt x="1687" y="4450"/>
                  </a:lnTo>
                  <a:cubicBezTo>
                    <a:pt x="1687" y="4450"/>
                    <a:pt x="1695" y="4454"/>
                    <a:pt x="1712" y="4463"/>
                  </a:cubicBezTo>
                  <a:cubicBezTo>
                    <a:pt x="1718" y="4467"/>
                    <a:pt x="1728" y="4470"/>
                    <a:pt x="1738" y="4477"/>
                  </a:cubicBezTo>
                  <a:cubicBezTo>
                    <a:pt x="1748" y="4484"/>
                    <a:pt x="1762" y="4494"/>
                    <a:pt x="1776" y="4504"/>
                  </a:cubicBezTo>
                  <a:cubicBezTo>
                    <a:pt x="1827" y="4542"/>
                    <a:pt x="1888" y="4623"/>
                    <a:pt x="1905" y="4743"/>
                  </a:cubicBezTo>
                  <a:cubicBezTo>
                    <a:pt x="1919" y="4801"/>
                    <a:pt x="1919" y="4868"/>
                    <a:pt x="1905" y="4936"/>
                  </a:cubicBezTo>
                  <a:cubicBezTo>
                    <a:pt x="1895" y="5005"/>
                    <a:pt x="1867" y="5079"/>
                    <a:pt x="1820" y="5140"/>
                  </a:cubicBezTo>
                  <a:cubicBezTo>
                    <a:pt x="1728" y="5270"/>
                    <a:pt x="1565" y="5365"/>
                    <a:pt x="1378" y="5413"/>
                  </a:cubicBezTo>
                  <a:cubicBezTo>
                    <a:pt x="1311" y="5430"/>
                    <a:pt x="1239" y="5438"/>
                    <a:pt x="1167" y="5438"/>
                  </a:cubicBezTo>
                  <a:cubicBezTo>
                    <a:pt x="1136" y="5438"/>
                    <a:pt x="1105" y="5436"/>
                    <a:pt x="1075" y="5433"/>
                  </a:cubicBezTo>
                  <a:cubicBezTo>
                    <a:pt x="1021" y="5426"/>
                    <a:pt x="969" y="5416"/>
                    <a:pt x="919" y="5402"/>
                  </a:cubicBezTo>
                  <a:cubicBezTo>
                    <a:pt x="867" y="5388"/>
                    <a:pt x="820" y="5368"/>
                    <a:pt x="773" y="5344"/>
                  </a:cubicBezTo>
                  <a:cubicBezTo>
                    <a:pt x="680" y="5294"/>
                    <a:pt x="599" y="5222"/>
                    <a:pt x="548" y="5130"/>
                  </a:cubicBezTo>
                  <a:cubicBezTo>
                    <a:pt x="497" y="5041"/>
                    <a:pt x="473" y="4933"/>
                    <a:pt x="476" y="4821"/>
                  </a:cubicBezTo>
                  <a:cubicBezTo>
                    <a:pt x="483" y="4708"/>
                    <a:pt x="520" y="4597"/>
                    <a:pt x="578" y="4487"/>
                  </a:cubicBezTo>
                  <a:cubicBezTo>
                    <a:pt x="636" y="4375"/>
                    <a:pt x="711" y="4270"/>
                    <a:pt x="800" y="4171"/>
                  </a:cubicBezTo>
                  <a:cubicBezTo>
                    <a:pt x="977" y="3967"/>
                    <a:pt x="1191" y="3783"/>
                    <a:pt x="1405" y="3579"/>
                  </a:cubicBezTo>
                  <a:cubicBezTo>
                    <a:pt x="1511" y="3477"/>
                    <a:pt x="1613" y="3372"/>
                    <a:pt x="1707" y="3253"/>
                  </a:cubicBezTo>
                  <a:cubicBezTo>
                    <a:pt x="1806" y="3137"/>
                    <a:pt x="1891" y="3008"/>
                    <a:pt x="1960" y="2868"/>
                  </a:cubicBezTo>
                  <a:cubicBezTo>
                    <a:pt x="2027" y="2729"/>
                    <a:pt x="2075" y="2579"/>
                    <a:pt x="2092" y="2426"/>
                  </a:cubicBezTo>
                  <a:cubicBezTo>
                    <a:pt x="2112" y="2273"/>
                    <a:pt x="2106" y="2123"/>
                    <a:pt x="2079" y="1980"/>
                  </a:cubicBezTo>
                  <a:cubicBezTo>
                    <a:pt x="2027" y="1691"/>
                    <a:pt x="1908" y="1436"/>
                    <a:pt x="1759" y="1225"/>
                  </a:cubicBezTo>
                  <a:cubicBezTo>
                    <a:pt x="1687" y="1119"/>
                    <a:pt x="1605" y="1021"/>
                    <a:pt x="1520" y="936"/>
                  </a:cubicBezTo>
                  <a:cubicBezTo>
                    <a:pt x="1436" y="851"/>
                    <a:pt x="1351" y="772"/>
                    <a:pt x="1266" y="705"/>
                  </a:cubicBezTo>
                  <a:cubicBezTo>
                    <a:pt x="1092" y="565"/>
                    <a:pt x="922" y="457"/>
                    <a:pt x="765" y="375"/>
                  </a:cubicBezTo>
                  <a:cubicBezTo>
                    <a:pt x="609" y="290"/>
                    <a:pt x="473" y="221"/>
                    <a:pt x="357" y="168"/>
                  </a:cubicBezTo>
                  <a:cubicBezTo>
                    <a:pt x="129" y="6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1"/>
            <p:cNvSpPr/>
            <p:nvPr/>
          </p:nvSpPr>
          <p:spPr>
            <a:xfrm>
              <a:off x="619258" y="559964"/>
              <a:ext cx="87098" cy="187497"/>
            </a:xfrm>
            <a:custGeom>
              <a:avLst/>
              <a:gdLst/>
              <a:ahLst/>
              <a:cxnLst/>
              <a:rect l="l" t="t" r="r" b="b"/>
              <a:pathLst>
                <a:path w="1984" h="4271" extrusionOk="0">
                  <a:moveTo>
                    <a:pt x="1677" y="0"/>
                  </a:moveTo>
                  <a:cubicBezTo>
                    <a:pt x="1677" y="0"/>
                    <a:pt x="1688" y="18"/>
                    <a:pt x="1712" y="52"/>
                  </a:cubicBezTo>
                  <a:cubicBezTo>
                    <a:pt x="1735" y="86"/>
                    <a:pt x="1766" y="137"/>
                    <a:pt x="1793" y="204"/>
                  </a:cubicBezTo>
                  <a:cubicBezTo>
                    <a:pt x="1824" y="273"/>
                    <a:pt x="1844" y="361"/>
                    <a:pt x="1841" y="457"/>
                  </a:cubicBezTo>
                  <a:cubicBezTo>
                    <a:pt x="1837" y="504"/>
                    <a:pt x="1831" y="556"/>
                    <a:pt x="1814" y="606"/>
                  </a:cubicBezTo>
                  <a:cubicBezTo>
                    <a:pt x="1800" y="658"/>
                    <a:pt x="1779" y="708"/>
                    <a:pt x="1753" y="763"/>
                  </a:cubicBezTo>
                  <a:cubicBezTo>
                    <a:pt x="1698" y="871"/>
                    <a:pt x="1619" y="977"/>
                    <a:pt x="1521" y="1082"/>
                  </a:cubicBezTo>
                  <a:cubicBezTo>
                    <a:pt x="1426" y="1184"/>
                    <a:pt x="1313" y="1290"/>
                    <a:pt x="1194" y="1399"/>
                  </a:cubicBezTo>
                  <a:cubicBezTo>
                    <a:pt x="1076" y="1504"/>
                    <a:pt x="946" y="1613"/>
                    <a:pt x="820" y="1729"/>
                  </a:cubicBezTo>
                  <a:cubicBezTo>
                    <a:pt x="691" y="1845"/>
                    <a:pt x="558" y="1967"/>
                    <a:pt x="432" y="2103"/>
                  </a:cubicBezTo>
                  <a:cubicBezTo>
                    <a:pt x="316" y="2245"/>
                    <a:pt x="205" y="2399"/>
                    <a:pt x="123" y="2576"/>
                  </a:cubicBezTo>
                  <a:cubicBezTo>
                    <a:pt x="41" y="2749"/>
                    <a:pt x="1" y="2947"/>
                    <a:pt x="21" y="3134"/>
                  </a:cubicBezTo>
                  <a:cubicBezTo>
                    <a:pt x="31" y="3229"/>
                    <a:pt x="51" y="3317"/>
                    <a:pt x="85" y="3399"/>
                  </a:cubicBezTo>
                  <a:cubicBezTo>
                    <a:pt x="92" y="3419"/>
                    <a:pt x="99" y="3440"/>
                    <a:pt x="109" y="3460"/>
                  </a:cubicBezTo>
                  <a:cubicBezTo>
                    <a:pt x="120" y="3477"/>
                    <a:pt x="126" y="3498"/>
                    <a:pt x="137" y="3515"/>
                  </a:cubicBezTo>
                  <a:cubicBezTo>
                    <a:pt x="153" y="3556"/>
                    <a:pt x="178" y="3589"/>
                    <a:pt x="198" y="3624"/>
                  </a:cubicBezTo>
                  <a:cubicBezTo>
                    <a:pt x="219" y="3658"/>
                    <a:pt x="239" y="3691"/>
                    <a:pt x="263" y="3722"/>
                  </a:cubicBezTo>
                  <a:cubicBezTo>
                    <a:pt x="286" y="3753"/>
                    <a:pt x="307" y="3784"/>
                    <a:pt x="330" y="3811"/>
                  </a:cubicBezTo>
                  <a:cubicBezTo>
                    <a:pt x="378" y="3869"/>
                    <a:pt x="432" y="3919"/>
                    <a:pt x="484" y="3967"/>
                  </a:cubicBezTo>
                  <a:cubicBezTo>
                    <a:pt x="586" y="4059"/>
                    <a:pt x="698" y="4120"/>
                    <a:pt x="800" y="4164"/>
                  </a:cubicBezTo>
                  <a:cubicBezTo>
                    <a:pt x="902" y="4205"/>
                    <a:pt x="994" y="4233"/>
                    <a:pt x="1068" y="4246"/>
                  </a:cubicBezTo>
                  <a:cubicBezTo>
                    <a:pt x="1106" y="4256"/>
                    <a:pt x="1144" y="4256"/>
                    <a:pt x="1170" y="4263"/>
                  </a:cubicBezTo>
                  <a:cubicBezTo>
                    <a:pt x="1201" y="4263"/>
                    <a:pt x="1228" y="4266"/>
                    <a:pt x="1249" y="4266"/>
                  </a:cubicBezTo>
                  <a:cubicBezTo>
                    <a:pt x="1290" y="4270"/>
                    <a:pt x="1310" y="4270"/>
                    <a:pt x="1310" y="4270"/>
                  </a:cubicBezTo>
                  <a:cubicBezTo>
                    <a:pt x="1310" y="4270"/>
                    <a:pt x="1290" y="4266"/>
                    <a:pt x="1249" y="4260"/>
                  </a:cubicBezTo>
                  <a:cubicBezTo>
                    <a:pt x="1228" y="4253"/>
                    <a:pt x="1205" y="4246"/>
                    <a:pt x="1178" y="4239"/>
                  </a:cubicBezTo>
                  <a:cubicBezTo>
                    <a:pt x="1147" y="4233"/>
                    <a:pt x="1117" y="4222"/>
                    <a:pt x="1079" y="4209"/>
                  </a:cubicBezTo>
                  <a:cubicBezTo>
                    <a:pt x="939" y="4158"/>
                    <a:pt x="745" y="4049"/>
                    <a:pt x="575" y="3869"/>
                  </a:cubicBezTo>
                  <a:cubicBezTo>
                    <a:pt x="412" y="3691"/>
                    <a:pt x="255" y="3409"/>
                    <a:pt x="272" y="3127"/>
                  </a:cubicBezTo>
                  <a:cubicBezTo>
                    <a:pt x="283" y="2845"/>
                    <a:pt x="463" y="2576"/>
                    <a:pt x="694" y="2338"/>
                  </a:cubicBezTo>
                  <a:cubicBezTo>
                    <a:pt x="912" y="2090"/>
                    <a:pt x="1181" y="1862"/>
                    <a:pt x="1409" y="1617"/>
                  </a:cubicBezTo>
                  <a:cubicBezTo>
                    <a:pt x="1643" y="1378"/>
                    <a:pt x="1837" y="1110"/>
                    <a:pt x="1933" y="837"/>
                  </a:cubicBezTo>
                  <a:cubicBezTo>
                    <a:pt x="1957" y="769"/>
                    <a:pt x="1974" y="702"/>
                    <a:pt x="1977" y="633"/>
                  </a:cubicBezTo>
                  <a:cubicBezTo>
                    <a:pt x="1984" y="569"/>
                    <a:pt x="1980" y="504"/>
                    <a:pt x="1966" y="446"/>
                  </a:cubicBezTo>
                  <a:cubicBezTo>
                    <a:pt x="1943" y="331"/>
                    <a:pt x="1895" y="239"/>
                    <a:pt x="1851" y="174"/>
                  </a:cubicBezTo>
                  <a:cubicBezTo>
                    <a:pt x="1800" y="110"/>
                    <a:pt x="1756" y="69"/>
                    <a:pt x="1725" y="41"/>
                  </a:cubicBezTo>
                  <a:cubicBezTo>
                    <a:pt x="1695" y="14"/>
                    <a:pt x="1677"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1"/>
            <p:cNvSpPr/>
            <p:nvPr/>
          </p:nvSpPr>
          <p:spPr>
            <a:xfrm>
              <a:off x="580143" y="685124"/>
              <a:ext cx="44822" cy="71338"/>
            </a:xfrm>
            <a:custGeom>
              <a:avLst/>
              <a:gdLst/>
              <a:ahLst/>
              <a:cxnLst/>
              <a:rect l="l" t="t" r="r" b="b"/>
              <a:pathLst>
                <a:path w="1021" h="1625" extrusionOk="0">
                  <a:moveTo>
                    <a:pt x="626" y="0"/>
                  </a:moveTo>
                  <a:cubicBezTo>
                    <a:pt x="626" y="0"/>
                    <a:pt x="616" y="4"/>
                    <a:pt x="599" y="14"/>
                  </a:cubicBezTo>
                  <a:cubicBezTo>
                    <a:pt x="579" y="24"/>
                    <a:pt x="551" y="38"/>
                    <a:pt x="518" y="58"/>
                  </a:cubicBezTo>
                  <a:cubicBezTo>
                    <a:pt x="452" y="99"/>
                    <a:pt x="347" y="157"/>
                    <a:pt x="259" y="266"/>
                  </a:cubicBezTo>
                  <a:cubicBezTo>
                    <a:pt x="215" y="317"/>
                    <a:pt x="171" y="378"/>
                    <a:pt x="126" y="449"/>
                  </a:cubicBezTo>
                  <a:cubicBezTo>
                    <a:pt x="85" y="521"/>
                    <a:pt x="48" y="603"/>
                    <a:pt x="28" y="697"/>
                  </a:cubicBezTo>
                  <a:lnTo>
                    <a:pt x="20" y="735"/>
                  </a:lnTo>
                  <a:cubicBezTo>
                    <a:pt x="17" y="746"/>
                    <a:pt x="14" y="759"/>
                    <a:pt x="14" y="769"/>
                  </a:cubicBezTo>
                  <a:cubicBezTo>
                    <a:pt x="11" y="796"/>
                    <a:pt x="7" y="820"/>
                    <a:pt x="3" y="844"/>
                  </a:cubicBezTo>
                  <a:cubicBezTo>
                    <a:pt x="3" y="898"/>
                    <a:pt x="0" y="950"/>
                    <a:pt x="11" y="1000"/>
                  </a:cubicBezTo>
                  <a:cubicBezTo>
                    <a:pt x="14" y="1055"/>
                    <a:pt x="31" y="1109"/>
                    <a:pt x="44" y="1160"/>
                  </a:cubicBezTo>
                  <a:cubicBezTo>
                    <a:pt x="51" y="1187"/>
                    <a:pt x="65" y="1211"/>
                    <a:pt x="75" y="1235"/>
                  </a:cubicBezTo>
                  <a:cubicBezTo>
                    <a:pt x="85" y="1262"/>
                    <a:pt x="96" y="1286"/>
                    <a:pt x="109" y="1310"/>
                  </a:cubicBezTo>
                  <a:lnTo>
                    <a:pt x="150" y="1378"/>
                  </a:lnTo>
                  <a:cubicBezTo>
                    <a:pt x="157" y="1388"/>
                    <a:pt x="167" y="1402"/>
                    <a:pt x="177" y="1412"/>
                  </a:cubicBezTo>
                  <a:cubicBezTo>
                    <a:pt x="187" y="1426"/>
                    <a:pt x="194" y="1436"/>
                    <a:pt x="207" y="1449"/>
                  </a:cubicBezTo>
                  <a:cubicBezTo>
                    <a:pt x="228" y="1470"/>
                    <a:pt x="248" y="1493"/>
                    <a:pt x="273" y="1514"/>
                  </a:cubicBezTo>
                  <a:cubicBezTo>
                    <a:pt x="296" y="1531"/>
                    <a:pt x="323" y="1548"/>
                    <a:pt x="350" y="1562"/>
                  </a:cubicBezTo>
                  <a:cubicBezTo>
                    <a:pt x="405" y="1592"/>
                    <a:pt x="466" y="1613"/>
                    <a:pt x="531" y="1619"/>
                  </a:cubicBezTo>
                  <a:cubicBezTo>
                    <a:pt x="551" y="1623"/>
                    <a:pt x="573" y="1624"/>
                    <a:pt x="594" y="1624"/>
                  </a:cubicBezTo>
                  <a:cubicBezTo>
                    <a:pt x="639" y="1624"/>
                    <a:pt x="684" y="1617"/>
                    <a:pt x="722" y="1603"/>
                  </a:cubicBezTo>
                  <a:cubicBezTo>
                    <a:pt x="776" y="1586"/>
                    <a:pt x="830" y="1555"/>
                    <a:pt x="874" y="1517"/>
                  </a:cubicBezTo>
                  <a:cubicBezTo>
                    <a:pt x="915" y="1476"/>
                    <a:pt x="953" y="1436"/>
                    <a:pt x="973" y="1388"/>
                  </a:cubicBezTo>
                  <a:cubicBezTo>
                    <a:pt x="1017" y="1297"/>
                    <a:pt x="1021" y="1204"/>
                    <a:pt x="1011" y="1129"/>
                  </a:cubicBezTo>
                  <a:cubicBezTo>
                    <a:pt x="1000" y="1052"/>
                    <a:pt x="970" y="991"/>
                    <a:pt x="932" y="942"/>
                  </a:cubicBezTo>
                  <a:cubicBezTo>
                    <a:pt x="898" y="895"/>
                    <a:pt x="854" y="864"/>
                    <a:pt x="820" y="844"/>
                  </a:cubicBezTo>
                  <a:cubicBezTo>
                    <a:pt x="786" y="823"/>
                    <a:pt x="758" y="817"/>
                    <a:pt x="738" y="810"/>
                  </a:cubicBezTo>
                  <a:cubicBezTo>
                    <a:pt x="718" y="807"/>
                    <a:pt x="708" y="803"/>
                    <a:pt x="708" y="803"/>
                  </a:cubicBezTo>
                  <a:lnTo>
                    <a:pt x="708" y="803"/>
                  </a:lnTo>
                  <a:cubicBezTo>
                    <a:pt x="708" y="803"/>
                    <a:pt x="718" y="807"/>
                    <a:pt x="735" y="820"/>
                  </a:cubicBezTo>
                  <a:cubicBezTo>
                    <a:pt x="749" y="831"/>
                    <a:pt x="769" y="851"/>
                    <a:pt x="789" y="881"/>
                  </a:cubicBezTo>
                  <a:cubicBezTo>
                    <a:pt x="810" y="909"/>
                    <a:pt x="824" y="950"/>
                    <a:pt x="834" y="991"/>
                  </a:cubicBezTo>
                  <a:cubicBezTo>
                    <a:pt x="844" y="1035"/>
                    <a:pt x="840" y="1085"/>
                    <a:pt x="834" y="1133"/>
                  </a:cubicBezTo>
                  <a:cubicBezTo>
                    <a:pt x="830" y="1181"/>
                    <a:pt x="807" y="1231"/>
                    <a:pt x="772" y="1259"/>
                  </a:cubicBezTo>
                  <a:cubicBezTo>
                    <a:pt x="750" y="1281"/>
                    <a:pt x="723" y="1289"/>
                    <a:pt x="693" y="1289"/>
                  </a:cubicBezTo>
                  <a:cubicBezTo>
                    <a:pt x="683" y="1289"/>
                    <a:pt x="672" y="1288"/>
                    <a:pt x="661" y="1286"/>
                  </a:cubicBezTo>
                  <a:cubicBezTo>
                    <a:pt x="640" y="1283"/>
                    <a:pt x="629" y="1276"/>
                    <a:pt x="616" y="1266"/>
                  </a:cubicBezTo>
                  <a:cubicBezTo>
                    <a:pt x="599" y="1256"/>
                    <a:pt x="585" y="1242"/>
                    <a:pt x="572" y="1225"/>
                  </a:cubicBezTo>
                  <a:cubicBezTo>
                    <a:pt x="565" y="1218"/>
                    <a:pt x="562" y="1208"/>
                    <a:pt x="554" y="1201"/>
                  </a:cubicBezTo>
                  <a:cubicBezTo>
                    <a:pt x="548" y="1191"/>
                    <a:pt x="541" y="1184"/>
                    <a:pt x="534" y="1174"/>
                  </a:cubicBezTo>
                  <a:lnTo>
                    <a:pt x="527" y="1160"/>
                  </a:lnTo>
                  <a:cubicBezTo>
                    <a:pt x="524" y="1157"/>
                    <a:pt x="521" y="1154"/>
                    <a:pt x="518" y="1146"/>
                  </a:cubicBezTo>
                  <a:lnTo>
                    <a:pt x="500" y="1106"/>
                  </a:lnTo>
                  <a:cubicBezTo>
                    <a:pt x="490" y="1093"/>
                    <a:pt x="487" y="1079"/>
                    <a:pt x="483" y="1065"/>
                  </a:cubicBezTo>
                  <a:cubicBezTo>
                    <a:pt x="477" y="1052"/>
                    <a:pt x="469" y="1038"/>
                    <a:pt x="466" y="1024"/>
                  </a:cubicBezTo>
                  <a:cubicBezTo>
                    <a:pt x="460" y="997"/>
                    <a:pt x="449" y="970"/>
                    <a:pt x="446" y="939"/>
                  </a:cubicBezTo>
                  <a:cubicBezTo>
                    <a:pt x="439" y="912"/>
                    <a:pt x="439" y="884"/>
                    <a:pt x="436" y="854"/>
                  </a:cubicBezTo>
                  <a:lnTo>
                    <a:pt x="436" y="810"/>
                  </a:lnTo>
                  <a:lnTo>
                    <a:pt x="436" y="790"/>
                  </a:lnTo>
                  <a:lnTo>
                    <a:pt x="436" y="766"/>
                  </a:lnTo>
                  <a:cubicBezTo>
                    <a:pt x="439" y="752"/>
                    <a:pt x="439" y="735"/>
                    <a:pt x="439" y="721"/>
                  </a:cubicBezTo>
                  <a:cubicBezTo>
                    <a:pt x="443" y="705"/>
                    <a:pt x="446" y="691"/>
                    <a:pt x="446" y="674"/>
                  </a:cubicBezTo>
                  <a:cubicBezTo>
                    <a:pt x="446" y="660"/>
                    <a:pt x="449" y="644"/>
                    <a:pt x="452" y="630"/>
                  </a:cubicBezTo>
                  <a:cubicBezTo>
                    <a:pt x="456" y="613"/>
                    <a:pt x="456" y="599"/>
                    <a:pt x="460" y="582"/>
                  </a:cubicBezTo>
                  <a:cubicBezTo>
                    <a:pt x="466" y="551"/>
                    <a:pt x="473" y="521"/>
                    <a:pt x="480" y="493"/>
                  </a:cubicBezTo>
                  <a:cubicBezTo>
                    <a:pt x="490" y="463"/>
                    <a:pt x="497" y="432"/>
                    <a:pt x="507" y="405"/>
                  </a:cubicBezTo>
                  <a:cubicBezTo>
                    <a:pt x="541" y="297"/>
                    <a:pt x="562" y="187"/>
                    <a:pt x="592" y="116"/>
                  </a:cubicBezTo>
                  <a:cubicBezTo>
                    <a:pt x="599" y="79"/>
                    <a:pt x="609" y="52"/>
                    <a:pt x="616" y="31"/>
                  </a:cubicBezTo>
                  <a:cubicBezTo>
                    <a:pt x="623" y="11"/>
                    <a:pt x="626"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1"/>
            <p:cNvSpPr/>
            <p:nvPr/>
          </p:nvSpPr>
          <p:spPr>
            <a:xfrm>
              <a:off x="765185" y="478704"/>
              <a:ext cx="48861" cy="61680"/>
            </a:xfrm>
            <a:custGeom>
              <a:avLst/>
              <a:gdLst/>
              <a:ahLst/>
              <a:cxnLst/>
              <a:rect l="l" t="t" r="r" b="b"/>
              <a:pathLst>
                <a:path w="1113" h="1405" extrusionOk="0">
                  <a:moveTo>
                    <a:pt x="567" y="0"/>
                  </a:moveTo>
                  <a:cubicBezTo>
                    <a:pt x="470" y="0"/>
                    <a:pt x="369" y="34"/>
                    <a:pt x="286" y="90"/>
                  </a:cubicBezTo>
                  <a:cubicBezTo>
                    <a:pt x="242" y="121"/>
                    <a:pt x="201" y="157"/>
                    <a:pt x="163" y="198"/>
                  </a:cubicBezTo>
                  <a:cubicBezTo>
                    <a:pt x="129" y="239"/>
                    <a:pt x="95" y="284"/>
                    <a:pt x="71" y="331"/>
                  </a:cubicBezTo>
                  <a:cubicBezTo>
                    <a:pt x="47" y="379"/>
                    <a:pt x="27" y="430"/>
                    <a:pt x="17" y="484"/>
                  </a:cubicBezTo>
                  <a:cubicBezTo>
                    <a:pt x="3" y="535"/>
                    <a:pt x="0" y="593"/>
                    <a:pt x="0" y="644"/>
                  </a:cubicBezTo>
                  <a:cubicBezTo>
                    <a:pt x="0" y="749"/>
                    <a:pt x="30" y="848"/>
                    <a:pt x="68" y="933"/>
                  </a:cubicBezTo>
                  <a:cubicBezTo>
                    <a:pt x="150" y="1107"/>
                    <a:pt x="275" y="1223"/>
                    <a:pt x="388" y="1304"/>
                  </a:cubicBezTo>
                  <a:cubicBezTo>
                    <a:pt x="446" y="1345"/>
                    <a:pt x="507" y="1375"/>
                    <a:pt x="564" y="1389"/>
                  </a:cubicBezTo>
                  <a:cubicBezTo>
                    <a:pt x="603" y="1401"/>
                    <a:pt x="641" y="1405"/>
                    <a:pt x="673" y="1405"/>
                  </a:cubicBezTo>
                  <a:cubicBezTo>
                    <a:pt x="689" y="1405"/>
                    <a:pt x="704" y="1404"/>
                    <a:pt x="718" y="1402"/>
                  </a:cubicBezTo>
                  <a:cubicBezTo>
                    <a:pt x="762" y="1393"/>
                    <a:pt x="789" y="1379"/>
                    <a:pt x="806" y="1366"/>
                  </a:cubicBezTo>
                  <a:cubicBezTo>
                    <a:pt x="817" y="1358"/>
                    <a:pt x="823" y="1352"/>
                    <a:pt x="826" y="1348"/>
                  </a:cubicBezTo>
                  <a:cubicBezTo>
                    <a:pt x="830" y="1345"/>
                    <a:pt x="834" y="1345"/>
                    <a:pt x="834" y="1345"/>
                  </a:cubicBezTo>
                  <a:lnTo>
                    <a:pt x="823" y="1345"/>
                  </a:lnTo>
                  <a:cubicBezTo>
                    <a:pt x="820" y="1345"/>
                    <a:pt x="813" y="1348"/>
                    <a:pt x="803" y="1348"/>
                  </a:cubicBezTo>
                  <a:cubicBezTo>
                    <a:pt x="798" y="1349"/>
                    <a:pt x="793" y="1350"/>
                    <a:pt x="787" y="1350"/>
                  </a:cubicBezTo>
                  <a:cubicBezTo>
                    <a:pt x="768" y="1350"/>
                    <a:pt x="745" y="1345"/>
                    <a:pt x="721" y="1335"/>
                  </a:cubicBezTo>
                  <a:cubicBezTo>
                    <a:pt x="691" y="1328"/>
                    <a:pt x="657" y="1308"/>
                    <a:pt x="619" y="1277"/>
                  </a:cubicBezTo>
                  <a:cubicBezTo>
                    <a:pt x="585" y="1246"/>
                    <a:pt x="551" y="1209"/>
                    <a:pt x="514" y="1165"/>
                  </a:cubicBezTo>
                  <a:cubicBezTo>
                    <a:pt x="435" y="1076"/>
                    <a:pt x="364" y="957"/>
                    <a:pt x="327" y="831"/>
                  </a:cubicBezTo>
                  <a:cubicBezTo>
                    <a:pt x="319" y="801"/>
                    <a:pt x="313" y="770"/>
                    <a:pt x="310" y="739"/>
                  </a:cubicBezTo>
                  <a:cubicBezTo>
                    <a:pt x="306" y="705"/>
                    <a:pt x="303" y="675"/>
                    <a:pt x="303" y="644"/>
                  </a:cubicBezTo>
                  <a:cubicBezTo>
                    <a:pt x="303" y="614"/>
                    <a:pt x="306" y="586"/>
                    <a:pt x="316" y="556"/>
                  </a:cubicBezTo>
                  <a:cubicBezTo>
                    <a:pt x="323" y="525"/>
                    <a:pt x="333" y="498"/>
                    <a:pt x="347" y="471"/>
                  </a:cubicBezTo>
                  <a:cubicBezTo>
                    <a:pt x="360" y="440"/>
                    <a:pt x="377" y="416"/>
                    <a:pt x="394" y="389"/>
                  </a:cubicBezTo>
                  <a:cubicBezTo>
                    <a:pt x="412" y="366"/>
                    <a:pt x="432" y="345"/>
                    <a:pt x="456" y="325"/>
                  </a:cubicBezTo>
                  <a:cubicBezTo>
                    <a:pt x="500" y="290"/>
                    <a:pt x="548" y="267"/>
                    <a:pt x="602" y="259"/>
                  </a:cubicBezTo>
                  <a:cubicBezTo>
                    <a:pt x="618" y="257"/>
                    <a:pt x="635" y="256"/>
                    <a:pt x="652" y="256"/>
                  </a:cubicBezTo>
                  <a:cubicBezTo>
                    <a:pt x="691" y="256"/>
                    <a:pt x="731" y="261"/>
                    <a:pt x="768" y="273"/>
                  </a:cubicBezTo>
                  <a:cubicBezTo>
                    <a:pt x="826" y="294"/>
                    <a:pt x="878" y="325"/>
                    <a:pt x="915" y="361"/>
                  </a:cubicBezTo>
                  <a:cubicBezTo>
                    <a:pt x="956" y="402"/>
                    <a:pt x="990" y="443"/>
                    <a:pt x="1017" y="484"/>
                  </a:cubicBezTo>
                  <a:cubicBezTo>
                    <a:pt x="1041" y="525"/>
                    <a:pt x="1061" y="566"/>
                    <a:pt x="1071" y="600"/>
                  </a:cubicBezTo>
                  <a:cubicBezTo>
                    <a:pt x="1085" y="637"/>
                    <a:pt x="1092" y="664"/>
                    <a:pt x="1095" y="685"/>
                  </a:cubicBezTo>
                  <a:cubicBezTo>
                    <a:pt x="1099" y="702"/>
                    <a:pt x="1102" y="716"/>
                    <a:pt x="1102" y="716"/>
                  </a:cubicBezTo>
                  <a:cubicBezTo>
                    <a:pt x="1102" y="716"/>
                    <a:pt x="1102" y="702"/>
                    <a:pt x="1106" y="685"/>
                  </a:cubicBezTo>
                  <a:cubicBezTo>
                    <a:pt x="1106" y="664"/>
                    <a:pt x="1109" y="634"/>
                    <a:pt x="1112" y="597"/>
                  </a:cubicBezTo>
                  <a:cubicBezTo>
                    <a:pt x="1109" y="556"/>
                    <a:pt x="1109" y="508"/>
                    <a:pt x="1099" y="454"/>
                  </a:cubicBezTo>
                  <a:cubicBezTo>
                    <a:pt x="1088" y="399"/>
                    <a:pt x="1071" y="334"/>
                    <a:pt x="1030" y="273"/>
                  </a:cubicBezTo>
                  <a:cubicBezTo>
                    <a:pt x="993" y="212"/>
                    <a:pt x="939" y="148"/>
                    <a:pt x="867" y="96"/>
                  </a:cubicBezTo>
                  <a:cubicBezTo>
                    <a:pt x="830" y="69"/>
                    <a:pt x="789" y="45"/>
                    <a:pt x="745" y="28"/>
                  </a:cubicBezTo>
                  <a:cubicBezTo>
                    <a:pt x="701" y="11"/>
                    <a:pt x="650" y="1"/>
                    <a:pt x="595" y="1"/>
                  </a:cubicBezTo>
                  <a:cubicBezTo>
                    <a:pt x="586" y="1"/>
                    <a:pt x="576"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1"/>
            <p:cNvSpPr/>
            <p:nvPr/>
          </p:nvSpPr>
          <p:spPr>
            <a:xfrm>
              <a:off x="482331" y="502454"/>
              <a:ext cx="51978" cy="111769"/>
            </a:xfrm>
            <a:custGeom>
              <a:avLst/>
              <a:gdLst/>
              <a:ahLst/>
              <a:cxnLst/>
              <a:rect l="l" t="t" r="r" b="b"/>
              <a:pathLst>
                <a:path w="1184" h="2546" extrusionOk="0">
                  <a:moveTo>
                    <a:pt x="1184" y="1"/>
                  </a:moveTo>
                  <a:lnTo>
                    <a:pt x="1184" y="1"/>
                  </a:lnTo>
                  <a:cubicBezTo>
                    <a:pt x="1184" y="1"/>
                    <a:pt x="1174" y="4"/>
                    <a:pt x="1154" y="15"/>
                  </a:cubicBezTo>
                  <a:cubicBezTo>
                    <a:pt x="1133" y="21"/>
                    <a:pt x="1099" y="29"/>
                    <a:pt x="1061" y="45"/>
                  </a:cubicBezTo>
                  <a:cubicBezTo>
                    <a:pt x="1041" y="52"/>
                    <a:pt x="1017" y="59"/>
                    <a:pt x="994" y="69"/>
                  </a:cubicBezTo>
                  <a:cubicBezTo>
                    <a:pt x="970" y="79"/>
                    <a:pt x="945" y="90"/>
                    <a:pt x="919" y="100"/>
                  </a:cubicBezTo>
                  <a:cubicBezTo>
                    <a:pt x="864" y="127"/>
                    <a:pt x="799" y="151"/>
                    <a:pt x="741" y="195"/>
                  </a:cubicBezTo>
                  <a:cubicBezTo>
                    <a:pt x="619" y="277"/>
                    <a:pt x="480" y="385"/>
                    <a:pt x="358" y="532"/>
                  </a:cubicBezTo>
                  <a:cubicBezTo>
                    <a:pt x="300" y="603"/>
                    <a:pt x="245" y="685"/>
                    <a:pt x="198" y="773"/>
                  </a:cubicBezTo>
                  <a:cubicBezTo>
                    <a:pt x="154" y="861"/>
                    <a:pt x="113" y="957"/>
                    <a:pt x="78" y="1052"/>
                  </a:cubicBezTo>
                  <a:cubicBezTo>
                    <a:pt x="52" y="1151"/>
                    <a:pt x="31" y="1249"/>
                    <a:pt x="17" y="1348"/>
                  </a:cubicBezTo>
                  <a:cubicBezTo>
                    <a:pt x="7" y="1447"/>
                    <a:pt x="0" y="1546"/>
                    <a:pt x="7" y="1641"/>
                  </a:cubicBezTo>
                  <a:cubicBezTo>
                    <a:pt x="17" y="1828"/>
                    <a:pt x="72" y="1998"/>
                    <a:pt x="123" y="2137"/>
                  </a:cubicBezTo>
                  <a:cubicBezTo>
                    <a:pt x="174" y="2277"/>
                    <a:pt x="248" y="2376"/>
                    <a:pt x="296" y="2444"/>
                  </a:cubicBezTo>
                  <a:cubicBezTo>
                    <a:pt x="320" y="2478"/>
                    <a:pt x="344" y="2505"/>
                    <a:pt x="358" y="2522"/>
                  </a:cubicBezTo>
                  <a:cubicBezTo>
                    <a:pt x="374" y="2539"/>
                    <a:pt x="381" y="2546"/>
                    <a:pt x="381" y="2546"/>
                  </a:cubicBezTo>
                  <a:cubicBezTo>
                    <a:pt x="381" y="2546"/>
                    <a:pt x="378" y="2535"/>
                    <a:pt x="371" y="2515"/>
                  </a:cubicBezTo>
                  <a:cubicBezTo>
                    <a:pt x="364" y="2491"/>
                    <a:pt x="354" y="2461"/>
                    <a:pt x="347" y="2420"/>
                  </a:cubicBezTo>
                  <a:cubicBezTo>
                    <a:pt x="320" y="2341"/>
                    <a:pt x="303" y="2226"/>
                    <a:pt x="279" y="2093"/>
                  </a:cubicBezTo>
                  <a:cubicBezTo>
                    <a:pt x="259" y="1960"/>
                    <a:pt x="259" y="1800"/>
                    <a:pt x="265" y="1637"/>
                  </a:cubicBezTo>
                  <a:cubicBezTo>
                    <a:pt x="272" y="1555"/>
                    <a:pt x="283" y="1474"/>
                    <a:pt x="296" y="1389"/>
                  </a:cubicBezTo>
                  <a:cubicBezTo>
                    <a:pt x="309" y="1307"/>
                    <a:pt x="330" y="1222"/>
                    <a:pt x="358" y="1141"/>
                  </a:cubicBezTo>
                  <a:cubicBezTo>
                    <a:pt x="385" y="1059"/>
                    <a:pt x="415" y="977"/>
                    <a:pt x="449" y="899"/>
                  </a:cubicBezTo>
                  <a:cubicBezTo>
                    <a:pt x="487" y="825"/>
                    <a:pt x="527" y="750"/>
                    <a:pt x="568" y="678"/>
                  </a:cubicBezTo>
                  <a:cubicBezTo>
                    <a:pt x="653" y="539"/>
                    <a:pt x="741" y="409"/>
                    <a:pt x="837" y="310"/>
                  </a:cubicBezTo>
                  <a:cubicBezTo>
                    <a:pt x="851" y="297"/>
                    <a:pt x="861" y="287"/>
                    <a:pt x="871" y="277"/>
                  </a:cubicBezTo>
                  <a:cubicBezTo>
                    <a:pt x="884" y="263"/>
                    <a:pt x="895" y="249"/>
                    <a:pt x="905" y="239"/>
                  </a:cubicBezTo>
                  <a:cubicBezTo>
                    <a:pt x="925" y="216"/>
                    <a:pt x="950" y="195"/>
                    <a:pt x="966" y="175"/>
                  </a:cubicBezTo>
                  <a:cubicBezTo>
                    <a:pt x="1007" y="137"/>
                    <a:pt x="1044" y="103"/>
                    <a:pt x="1079" y="79"/>
                  </a:cubicBezTo>
                  <a:cubicBezTo>
                    <a:pt x="1109" y="52"/>
                    <a:pt x="1137" y="35"/>
                    <a:pt x="1157" y="21"/>
                  </a:cubicBezTo>
                  <a:cubicBezTo>
                    <a:pt x="1174" y="8"/>
                    <a:pt x="1184"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1"/>
            <p:cNvSpPr/>
            <p:nvPr/>
          </p:nvSpPr>
          <p:spPr>
            <a:xfrm>
              <a:off x="424821" y="374659"/>
              <a:ext cx="109223" cy="101936"/>
            </a:xfrm>
            <a:custGeom>
              <a:avLst/>
              <a:gdLst/>
              <a:ahLst/>
              <a:cxnLst/>
              <a:rect l="l" t="t" r="r" b="b"/>
              <a:pathLst>
                <a:path w="2488" h="2322" extrusionOk="0">
                  <a:moveTo>
                    <a:pt x="293" y="1"/>
                  </a:moveTo>
                  <a:lnTo>
                    <a:pt x="290" y="4"/>
                  </a:lnTo>
                  <a:cubicBezTo>
                    <a:pt x="280" y="7"/>
                    <a:pt x="272" y="7"/>
                    <a:pt x="266" y="10"/>
                  </a:cubicBezTo>
                  <a:cubicBezTo>
                    <a:pt x="259" y="14"/>
                    <a:pt x="249" y="17"/>
                    <a:pt x="242" y="17"/>
                  </a:cubicBezTo>
                  <a:lnTo>
                    <a:pt x="225" y="28"/>
                  </a:lnTo>
                  <a:cubicBezTo>
                    <a:pt x="211" y="31"/>
                    <a:pt x="201" y="37"/>
                    <a:pt x="191" y="48"/>
                  </a:cubicBezTo>
                  <a:cubicBezTo>
                    <a:pt x="178" y="54"/>
                    <a:pt x="167" y="62"/>
                    <a:pt x="157" y="72"/>
                  </a:cubicBezTo>
                  <a:cubicBezTo>
                    <a:pt x="112" y="106"/>
                    <a:pt x="79" y="153"/>
                    <a:pt x="51" y="208"/>
                  </a:cubicBezTo>
                  <a:cubicBezTo>
                    <a:pt x="28" y="262"/>
                    <a:pt x="10" y="323"/>
                    <a:pt x="4" y="388"/>
                  </a:cubicBezTo>
                  <a:cubicBezTo>
                    <a:pt x="1" y="453"/>
                    <a:pt x="7" y="521"/>
                    <a:pt x="28" y="585"/>
                  </a:cubicBezTo>
                  <a:cubicBezTo>
                    <a:pt x="48" y="650"/>
                    <a:pt x="79" y="715"/>
                    <a:pt x="116" y="772"/>
                  </a:cubicBezTo>
                  <a:cubicBezTo>
                    <a:pt x="153" y="833"/>
                    <a:pt x="198" y="891"/>
                    <a:pt x="245" y="943"/>
                  </a:cubicBezTo>
                  <a:cubicBezTo>
                    <a:pt x="252" y="952"/>
                    <a:pt x="263" y="960"/>
                    <a:pt x="269" y="970"/>
                  </a:cubicBezTo>
                  <a:cubicBezTo>
                    <a:pt x="276" y="976"/>
                    <a:pt x="280" y="984"/>
                    <a:pt x="286" y="990"/>
                  </a:cubicBezTo>
                  <a:cubicBezTo>
                    <a:pt x="293" y="993"/>
                    <a:pt x="293" y="997"/>
                    <a:pt x="293" y="997"/>
                  </a:cubicBezTo>
                  <a:lnTo>
                    <a:pt x="290" y="997"/>
                  </a:lnTo>
                  <a:lnTo>
                    <a:pt x="286" y="1001"/>
                  </a:lnTo>
                  <a:lnTo>
                    <a:pt x="276" y="1007"/>
                  </a:lnTo>
                  <a:cubicBezTo>
                    <a:pt x="266" y="1014"/>
                    <a:pt x="259" y="1021"/>
                    <a:pt x="252" y="1024"/>
                  </a:cubicBezTo>
                  <a:cubicBezTo>
                    <a:pt x="228" y="1051"/>
                    <a:pt x="208" y="1086"/>
                    <a:pt x="198" y="1119"/>
                  </a:cubicBezTo>
                  <a:cubicBezTo>
                    <a:pt x="184" y="1153"/>
                    <a:pt x="181" y="1191"/>
                    <a:pt x="184" y="1228"/>
                  </a:cubicBezTo>
                  <a:cubicBezTo>
                    <a:pt x="188" y="1262"/>
                    <a:pt x="198" y="1296"/>
                    <a:pt x="214" y="1327"/>
                  </a:cubicBezTo>
                  <a:cubicBezTo>
                    <a:pt x="242" y="1392"/>
                    <a:pt x="283" y="1446"/>
                    <a:pt x="330" y="1494"/>
                  </a:cubicBezTo>
                  <a:cubicBezTo>
                    <a:pt x="374" y="1541"/>
                    <a:pt x="429" y="1582"/>
                    <a:pt x="484" y="1619"/>
                  </a:cubicBezTo>
                  <a:cubicBezTo>
                    <a:pt x="528" y="1646"/>
                    <a:pt x="572" y="1674"/>
                    <a:pt x="619" y="1695"/>
                  </a:cubicBezTo>
                  <a:cubicBezTo>
                    <a:pt x="668" y="1715"/>
                    <a:pt x="715" y="1731"/>
                    <a:pt x="766" y="1742"/>
                  </a:cubicBezTo>
                  <a:cubicBezTo>
                    <a:pt x="814" y="1756"/>
                    <a:pt x="864" y="1762"/>
                    <a:pt x="916" y="1766"/>
                  </a:cubicBezTo>
                  <a:cubicBezTo>
                    <a:pt x="926" y="1769"/>
                    <a:pt x="939" y="1769"/>
                    <a:pt x="953" y="1769"/>
                  </a:cubicBezTo>
                  <a:lnTo>
                    <a:pt x="987" y="1769"/>
                  </a:lnTo>
                  <a:lnTo>
                    <a:pt x="984" y="1772"/>
                  </a:lnTo>
                  <a:lnTo>
                    <a:pt x="984" y="1776"/>
                  </a:lnTo>
                  <a:lnTo>
                    <a:pt x="984" y="1780"/>
                  </a:lnTo>
                  <a:lnTo>
                    <a:pt x="977" y="1800"/>
                  </a:lnTo>
                  <a:cubicBezTo>
                    <a:pt x="970" y="1830"/>
                    <a:pt x="970" y="1858"/>
                    <a:pt x="974" y="1888"/>
                  </a:cubicBezTo>
                  <a:cubicBezTo>
                    <a:pt x="977" y="1915"/>
                    <a:pt x="980" y="1943"/>
                    <a:pt x="990" y="1966"/>
                  </a:cubicBezTo>
                  <a:cubicBezTo>
                    <a:pt x="1001" y="1993"/>
                    <a:pt x="1010" y="2017"/>
                    <a:pt x="1024" y="2042"/>
                  </a:cubicBezTo>
                  <a:cubicBezTo>
                    <a:pt x="1065" y="2109"/>
                    <a:pt x="1126" y="2157"/>
                    <a:pt x="1188" y="2191"/>
                  </a:cubicBezTo>
                  <a:cubicBezTo>
                    <a:pt x="1252" y="2225"/>
                    <a:pt x="1317" y="2246"/>
                    <a:pt x="1382" y="2266"/>
                  </a:cubicBezTo>
                  <a:cubicBezTo>
                    <a:pt x="1508" y="2296"/>
                    <a:pt x="1633" y="2317"/>
                    <a:pt x="1745" y="2320"/>
                  </a:cubicBezTo>
                  <a:cubicBezTo>
                    <a:pt x="1771" y="2321"/>
                    <a:pt x="1796" y="2322"/>
                    <a:pt x="1820" y="2322"/>
                  </a:cubicBezTo>
                  <a:cubicBezTo>
                    <a:pt x="2018" y="2322"/>
                    <a:pt x="2181" y="2286"/>
                    <a:pt x="2293" y="2252"/>
                  </a:cubicBezTo>
                  <a:cubicBezTo>
                    <a:pt x="2358" y="2235"/>
                    <a:pt x="2406" y="2215"/>
                    <a:pt x="2439" y="2201"/>
                  </a:cubicBezTo>
                  <a:cubicBezTo>
                    <a:pt x="2470" y="2191"/>
                    <a:pt x="2487" y="2184"/>
                    <a:pt x="2487" y="2184"/>
                  </a:cubicBezTo>
                  <a:lnTo>
                    <a:pt x="2487" y="2184"/>
                  </a:lnTo>
                  <a:cubicBezTo>
                    <a:pt x="2487" y="2184"/>
                    <a:pt x="2470" y="2188"/>
                    <a:pt x="2436" y="2201"/>
                  </a:cubicBezTo>
                  <a:cubicBezTo>
                    <a:pt x="2402" y="2211"/>
                    <a:pt x="2354" y="2225"/>
                    <a:pt x="2290" y="2238"/>
                  </a:cubicBezTo>
                  <a:cubicBezTo>
                    <a:pt x="2191" y="2262"/>
                    <a:pt x="2057" y="2282"/>
                    <a:pt x="1899" y="2282"/>
                  </a:cubicBezTo>
                  <a:cubicBezTo>
                    <a:pt x="1851" y="2282"/>
                    <a:pt x="1801" y="2280"/>
                    <a:pt x="1749" y="2276"/>
                  </a:cubicBezTo>
                  <a:cubicBezTo>
                    <a:pt x="1637" y="2266"/>
                    <a:pt x="1517" y="2246"/>
                    <a:pt x="1395" y="2211"/>
                  </a:cubicBezTo>
                  <a:cubicBezTo>
                    <a:pt x="1334" y="2191"/>
                    <a:pt x="1273" y="2171"/>
                    <a:pt x="1219" y="2140"/>
                  </a:cubicBezTo>
                  <a:cubicBezTo>
                    <a:pt x="1161" y="2106"/>
                    <a:pt x="1109" y="2065"/>
                    <a:pt x="1076" y="2011"/>
                  </a:cubicBezTo>
                  <a:cubicBezTo>
                    <a:pt x="1055" y="1973"/>
                    <a:pt x="1038" y="1929"/>
                    <a:pt x="1038" y="1882"/>
                  </a:cubicBezTo>
                  <a:cubicBezTo>
                    <a:pt x="1038" y="1861"/>
                    <a:pt x="1038" y="1837"/>
                    <a:pt x="1045" y="1817"/>
                  </a:cubicBezTo>
                  <a:lnTo>
                    <a:pt x="1051" y="1800"/>
                  </a:lnTo>
                  <a:lnTo>
                    <a:pt x="1055" y="1797"/>
                  </a:lnTo>
                  <a:lnTo>
                    <a:pt x="1059" y="1786"/>
                  </a:lnTo>
                  <a:lnTo>
                    <a:pt x="1068" y="1769"/>
                  </a:lnTo>
                  <a:lnTo>
                    <a:pt x="1072" y="1762"/>
                  </a:lnTo>
                  <a:lnTo>
                    <a:pt x="1079" y="1752"/>
                  </a:lnTo>
                  <a:lnTo>
                    <a:pt x="1096" y="1731"/>
                  </a:lnTo>
                  <a:cubicBezTo>
                    <a:pt x="1106" y="1718"/>
                    <a:pt x="1117" y="1704"/>
                    <a:pt x="1126" y="1691"/>
                  </a:cubicBezTo>
                  <a:lnTo>
                    <a:pt x="957" y="1691"/>
                  </a:lnTo>
                  <a:cubicBezTo>
                    <a:pt x="943" y="1691"/>
                    <a:pt x="933" y="1691"/>
                    <a:pt x="922" y="1687"/>
                  </a:cubicBezTo>
                  <a:cubicBezTo>
                    <a:pt x="875" y="1684"/>
                    <a:pt x="831" y="1677"/>
                    <a:pt x="786" y="1664"/>
                  </a:cubicBezTo>
                  <a:cubicBezTo>
                    <a:pt x="739" y="1654"/>
                    <a:pt x="695" y="1640"/>
                    <a:pt x="650" y="1619"/>
                  </a:cubicBezTo>
                  <a:cubicBezTo>
                    <a:pt x="610" y="1602"/>
                    <a:pt x="566" y="1579"/>
                    <a:pt x="528" y="1552"/>
                  </a:cubicBezTo>
                  <a:cubicBezTo>
                    <a:pt x="477" y="1521"/>
                    <a:pt x="429" y="1480"/>
                    <a:pt x="385" y="1439"/>
                  </a:cubicBezTo>
                  <a:cubicBezTo>
                    <a:pt x="344" y="1395"/>
                    <a:pt x="307" y="1348"/>
                    <a:pt x="283" y="1296"/>
                  </a:cubicBezTo>
                  <a:cubicBezTo>
                    <a:pt x="272" y="1273"/>
                    <a:pt x="266" y="1246"/>
                    <a:pt x="263" y="1218"/>
                  </a:cubicBezTo>
                  <a:cubicBezTo>
                    <a:pt x="259" y="1194"/>
                    <a:pt x="263" y="1170"/>
                    <a:pt x="272" y="1147"/>
                  </a:cubicBezTo>
                  <a:cubicBezTo>
                    <a:pt x="280" y="1123"/>
                    <a:pt x="296" y="1103"/>
                    <a:pt x="310" y="1086"/>
                  </a:cubicBezTo>
                  <a:cubicBezTo>
                    <a:pt x="317" y="1082"/>
                    <a:pt x="321" y="1078"/>
                    <a:pt x="324" y="1075"/>
                  </a:cubicBezTo>
                  <a:cubicBezTo>
                    <a:pt x="327" y="1072"/>
                    <a:pt x="327" y="1072"/>
                    <a:pt x="334" y="1068"/>
                  </a:cubicBezTo>
                  <a:lnTo>
                    <a:pt x="351" y="1062"/>
                  </a:lnTo>
                  <a:cubicBezTo>
                    <a:pt x="357" y="1058"/>
                    <a:pt x="368" y="1058"/>
                    <a:pt x="374" y="1055"/>
                  </a:cubicBezTo>
                  <a:lnTo>
                    <a:pt x="402" y="1048"/>
                  </a:lnTo>
                  <a:lnTo>
                    <a:pt x="456" y="1037"/>
                  </a:lnTo>
                  <a:cubicBezTo>
                    <a:pt x="419" y="1007"/>
                    <a:pt x="388" y="973"/>
                    <a:pt x="354" y="946"/>
                  </a:cubicBezTo>
                  <a:lnTo>
                    <a:pt x="324" y="915"/>
                  </a:lnTo>
                  <a:lnTo>
                    <a:pt x="303" y="891"/>
                  </a:lnTo>
                  <a:cubicBezTo>
                    <a:pt x="205" y="792"/>
                    <a:pt x="126" y="684"/>
                    <a:pt x="85" y="565"/>
                  </a:cubicBezTo>
                  <a:cubicBezTo>
                    <a:pt x="45" y="450"/>
                    <a:pt x="59" y="327"/>
                    <a:pt x="99" y="228"/>
                  </a:cubicBezTo>
                  <a:cubicBezTo>
                    <a:pt x="123" y="180"/>
                    <a:pt x="153" y="139"/>
                    <a:pt x="188" y="106"/>
                  </a:cubicBezTo>
                  <a:cubicBezTo>
                    <a:pt x="198" y="99"/>
                    <a:pt x="205" y="92"/>
                    <a:pt x="214" y="85"/>
                  </a:cubicBezTo>
                  <a:cubicBezTo>
                    <a:pt x="225" y="78"/>
                    <a:pt x="235" y="72"/>
                    <a:pt x="245" y="65"/>
                  </a:cubicBezTo>
                  <a:lnTo>
                    <a:pt x="259" y="58"/>
                  </a:lnTo>
                  <a:cubicBezTo>
                    <a:pt x="266" y="54"/>
                    <a:pt x="266" y="54"/>
                    <a:pt x="269" y="51"/>
                  </a:cubicBezTo>
                  <a:lnTo>
                    <a:pt x="280" y="48"/>
                  </a:lnTo>
                  <a:lnTo>
                    <a:pt x="286" y="48"/>
                  </a:lnTo>
                  <a:lnTo>
                    <a:pt x="290" y="51"/>
                  </a:lnTo>
                  <a:cubicBezTo>
                    <a:pt x="296" y="58"/>
                    <a:pt x="317" y="78"/>
                    <a:pt x="330" y="95"/>
                  </a:cubicBezTo>
                  <a:cubicBezTo>
                    <a:pt x="344" y="109"/>
                    <a:pt x="357" y="126"/>
                    <a:pt x="368" y="139"/>
                  </a:cubicBezTo>
                  <a:cubicBezTo>
                    <a:pt x="395" y="170"/>
                    <a:pt x="415" y="201"/>
                    <a:pt x="432" y="228"/>
                  </a:cubicBezTo>
                  <a:cubicBezTo>
                    <a:pt x="470" y="282"/>
                    <a:pt x="494" y="330"/>
                    <a:pt x="511" y="361"/>
                  </a:cubicBezTo>
                  <a:cubicBezTo>
                    <a:pt x="525" y="392"/>
                    <a:pt x="531" y="412"/>
                    <a:pt x="531" y="412"/>
                  </a:cubicBezTo>
                  <a:cubicBezTo>
                    <a:pt x="531" y="412"/>
                    <a:pt x="528" y="392"/>
                    <a:pt x="514" y="357"/>
                  </a:cubicBezTo>
                  <a:cubicBezTo>
                    <a:pt x="500" y="327"/>
                    <a:pt x="480" y="279"/>
                    <a:pt x="450" y="218"/>
                  </a:cubicBezTo>
                  <a:cubicBezTo>
                    <a:pt x="432" y="191"/>
                    <a:pt x="412" y="156"/>
                    <a:pt x="392" y="126"/>
                  </a:cubicBezTo>
                  <a:cubicBezTo>
                    <a:pt x="378" y="109"/>
                    <a:pt x="368" y="92"/>
                    <a:pt x="354" y="75"/>
                  </a:cubicBezTo>
                  <a:cubicBezTo>
                    <a:pt x="341" y="54"/>
                    <a:pt x="330" y="41"/>
                    <a:pt x="307" y="14"/>
                  </a:cubicBezTo>
                  <a:lnTo>
                    <a:pt x="296" y="7"/>
                  </a:lnTo>
                  <a:cubicBezTo>
                    <a:pt x="296" y="4"/>
                    <a:pt x="296" y="4"/>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1"/>
            <p:cNvSpPr/>
            <p:nvPr/>
          </p:nvSpPr>
          <p:spPr>
            <a:xfrm>
              <a:off x="627468" y="318510"/>
              <a:ext cx="91005" cy="102463"/>
            </a:xfrm>
            <a:custGeom>
              <a:avLst/>
              <a:gdLst/>
              <a:ahLst/>
              <a:cxnLst/>
              <a:rect l="l" t="t" r="r" b="b"/>
              <a:pathLst>
                <a:path w="2073" h="2334" extrusionOk="0">
                  <a:moveTo>
                    <a:pt x="864" y="0"/>
                  </a:moveTo>
                  <a:cubicBezTo>
                    <a:pt x="836" y="0"/>
                    <a:pt x="809" y="3"/>
                    <a:pt x="783" y="7"/>
                  </a:cubicBezTo>
                  <a:cubicBezTo>
                    <a:pt x="718" y="21"/>
                    <a:pt x="657" y="44"/>
                    <a:pt x="603" y="68"/>
                  </a:cubicBezTo>
                  <a:cubicBezTo>
                    <a:pt x="374" y="164"/>
                    <a:pt x="225" y="306"/>
                    <a:pt x="129" y="412"/>
                  </a:cubicBezTo>
                  <a:cubicBezTo>
                    <a:pt x="85" y="463"/>
                    <a:pt x="52" y="507"/>
                    <a:pt x="32" y="537"/>
                  </a:cubicBezTo>
                  <a:cubicBezTo>
                    <a:pt x="11" y="572"/>
                    <a:pt x="1" y="586"/>
                    <a:pt x="1" y="586"/>
                  </a:cubicBezTo>
                  <a:cubicBezTo>
                    <a:pt x="1" y="586"/>
                    <a:pt x="11" y="572"/>
                    <a:pt x="35" y="541"/>
                  </a:cubicBezTo>
                  <a:cubicBezTo>
                    <a:pt x="58" y="511"/>
                    <a:pt x="93" y="470"/>
                    <a:pt x="143" y="418"/>
                  </a:cubicBezTo>
                  <a:cubicBezTo>
                    <a:pt x="239" y="324"/>
                    <a:pt x="399" y="198"/>
                    <a:pt x="619" y="116"/>
                  </a:cubicBezTo>
                  <a:cubicBezTo>
                    <a:pt x="674" y="96"/>
                    <a:pt x="735" y="75"/>
                    <a:pt x="793" y="68"/>
                  </a:cubicBezTo>
                  <a:cubicBezTo>
                    <a:pt x="810" y="66"/>
                    <a:pt x="828" y="65"/>
                    <a:pt x="845" y="65"/>
                  </a:cubicBezTo>
                  <a:cubicBezTo>
                    <a:pt x="889" y="65"/>
                    <a:pt x="932" y="72"/>
                    <a:pt x="966" y="92"/>
                  </a:cubicBezTo>
                  <a:cubicBezTo>
                    <a:pt x="1018" y="123"/>
                    <a:pt x="1059" y="173"/>
                    <a:pt x="1052" y="228"/>
                  </a:cubicBezTo>
                  <a:cubicBezTo>
                    <a:pt x="1045" y="286"/>
                    <a:pt x="1001" y="341"/>
                    <a:pt x="957" y="402"/>
                  </a:cubicBezTo>
                  <a:cubicBezTo>
                    <a:pt x="950" y="408"/>
                    <a:pt x="943" y="415"/>
                    <a:pt x="939" y="426"/>
                  </a:cubicBezTo>
                  <a:lnTo>
                    <a:pt x="933" y="432"/>
                  </a:lnTo>
                  <a:lnTo>
                    <a:pt x="933" y="435"/>
                  </a:lnTo>
                  <a:lnTo>
                    <a:pt x="930" y="439"/>
                  </a:lnTo>
                  <a:lnTo>
                    <a:pt x="916" y="463"/>
                  </a:lnTo>
                  <a:cubicBezTo>
                    <a:pt x="909" y="476"/>
                    <a:pt x="902" y="493"/>
                    <a:pt x="895" y="507"/>
                  </a:cubicBezTo>
                  <a:lnTo>
                    <a:pt x="881" y="555"/>
                  </a:lnTo>
                  <a:cubicBezTo>
                    <a:pt x="879" y="567"/>
                    <a:pt x="865" y="587"/>
                    <a:pt x="881" y="587"/>
                  </a:cubicBezTo>
                  <a:cubicBezTo>
                    <a:pt x="883" y="587"/>
                    <a:pt x="885" y="586"/>
                    <a:pt x="889" y="586"/>
                  </a:cubicBezTo>
                  <a:lnTo>
                    <a:pt x="936" y="582"/>
                  </a:lnTo>
                  <a:lnTo>
                    <a:pt x="987" y="582"/>
                  </a:lnTo>
                  <a:cubicBezTo>
                    <a:pt x="994" y="578"/>
                    <a:pt x="1004" y="578"/>
                    <a:pt x="1014" y="578"/>
                  </a:cubicBezTo>
                  <a:lnTo>
                    <a:pt x="1028" y="578"/>
                  </a:lnTo>
                  <a:cubicBezTo>
                    <a:pt x="1052" y="576"/>
                    <a:pt x="1077" y="575"/>
                    <a:pt x="1102" y="575"/>
                  </a:cubicBezTo>
                  <a:cubicBezTo>
                    <a:pt x="1152" y="575"/>
                    <a:pt x="1202" y="580"/>
                    <a:pt x="1252" y="589"/>
                  </a:cubicBezTo>
                  <a:cubicBezTo>
                    <a:pt x="1399" y="613"/>
                    <a:pt x="1548" y="667"/>
                    <a:pt x="1674" y="749"/>
                  </a:cubicBezTo>
                  <a:cubicBezTo>
                    <a:pt x="1739" y="790"/>
                    <a:pt x="1800" y="837"/>
                    <a:pt x="1851" y="892"/>
                  </a:cubicBezTo>
                  <a:cubicBezTo>
                    <a:pt x="1905" y="946"/>
                    <a:pt x="1957" y="1004"/>
                    <a:pt x="1970" y="1062"/>
                  </a:cubicBezTo>
                  <a:cubicBezTo>
                    <a:pt x="1974" y="1092"/>
                    <a:pt x="1970" y="1123"/>
                    <a:pt x="1960" y="1150"/>
                  </a:cubicBezTo>
                  <a:cubicBezTo>
                    <a:pt x="1950" y="1173"/>
                    <a:pt x="1930" y="1198"/>
                    <a:pt x="1902" y="1218"/>
                  </a:cubicBezTo>
                  <a:cubicBezTo>
                    <a:pt x="1875" y="1239"/>
                    <a:pt x="1844" y="1255"/>
                    <a:pt x="1814" y="1269"/>
                  </a:cubicBezTo>
                  <a:cubicBezTo>
                    <a:pt x="1797" y="1275"/>
                    <a:pt x="1779" y="1280"/>
                    <a:pt x="1762" y="1286"/>
                  </a:cubicBezTo>
                  <a:lnTo>
                    <a:pt x="1739" y="1293"/>
                  </a:lnTo>
                  <a:cubicBezTo>
                    <a:pt x="1718" y="1296"/>
                    <a:pt x="1701" y="1300"/>
                    <a:pt x="1685" y="1303"/>
                  </a:cubicBezTo>
                  <a:cubicBezTo>
                    <a:pt x="1660" y="1310"/>
                    <a:pt x="1633" y="1310"/>
                    <a:pt x="1610" y="1313"/>
                  </a:cubicBezTo>
                  <a:cubicBezTo>
                    <a:pt x="1586" y="1316"/>
                    <a:pt x="1562" y="1320"/>
                    <a:pt x="1545" y="1324"/>
                  </a:cubicBezTo>
                  <a:cubicBezTo>
                    <a:pt x="1596" y="1364"/>
                    <a:pt x="1647" y="1405"/>
                    <a:pt x="1695" y="1446"/>
                  </a:cubicBezTo>
                  <a:cubicBezTo>
                    <a:pt x="1708" y="1456"/>
                    <a:pt x="1721" y="1470"/>
                    <a:pt x="1735" y="1480"/>
                  </a:cubicBezTo>
                  <a:cubicBezTo>
                    <a:pt x="1746" y="1490"/>
                    <a:pt x="1759" y="1504"/>
                    <a:pt x="1770" y="1514"/>
                  </a:cubicBezTo>
                  <a:cubicBezTo>
                    <a:pt x="1817" y="1558"/>
                    <a:pt x="1858" y="1602"/>
                    <a:pt x="1892" y="1653"/>
                  </a:cubicBezTo>
                  <a:cubicBezTo>
                    <a:pt x="1930" y="1701"/>
                    <a:pt x="1957" y="1752"/>
                    <a:pt x="1974" y="1803"/>
                  </a:cubicBezTo>
                  <a:cubicBezTo>
                    <a:pt x="1994" y="1854"/>
                    <a:pt x="2004" y="1908"/>
                    <a:pt x="2004" y="1960"/>
                  </a:cubicBezTo>
                  <a:cubicBezTo>
                    <a:pt x="2007" y="2071"/>
                    <a:pt x="1966" y="2178"/>
                    <a:pt x="1899" y="2239"/>
                  </a:cubicBezTo>
                  <a:cubicBezTo>
                    <a:pt x="1840" y="2292"/>
                    <a:pt x="1765" y="2311"/>
                    <a:pt x="1705" y="2311"/>
                  </a:cubicBezTo>
                  <a:cubicBezTo>
                    <a:pt x="1695" y="2311"/>
                    <a:pt x="1686" y="2311"/>
                    <a:pt x="1677" y="2310"/>
                  </a:cubicBezTo>
                  <a:cubicBezTo>
                    <a:pt x="1644" y="2310"/>
                    <a:pt x="1613" y="2300"/>
                    <a:pt x="1589" y="2289"/>
                  </a:cubicBezTo>
                  <a:cubicBezTo>
                    <a:pt x="1566" y="2280"/>
                    <a:pt x="1545" y="2266"/>
                    <a:pt x="1531" y="2255"/>
                  </a:cubicBezTo>
                  <a:cubicBezTo>
                    <a:pt x="1525" y="2249"/>
                    <a:pt x="1517" y="2242"/>
                    <a:pt x="1514" y="2239"/>
                  </a:cubicBezTo>
                  <a:cubicBezTo>
                    <a:pt x="1511" y="2231"/>
                    <a:pt x="1508" y="2228"/>
                    <a:pt x="1504" y="2225"/>
                  </a:cubicBezTo>
                  <a:cubicBezTo>
                    <a:pt x="1497" y="2214"/>
                    <a:pt x="1494" y="2211"/>
                    <a:pt x="1494" y="2211"/>
                  </a:cubicBezTo>
                  <a:lnTo>
                    <a:pt x="1494" y="2211"/>
                  </a:lnTo>
                  <a:cubicBezTo>
                    <a:pt x="1494" y="2211"/>
                    <a:pt x="1497" y="2218"/>
                    <a:pt x="1501" y="2225"/>
                  </a:cubicBezTo>
                  <a:cubicBezTo>
                    <a:pt x="1504" y="2228"/>
                    <a:pt x="1508" y="2235"/>
                    <a:pt x="1511" y="2239"/>
                  </a:cubicBezTo>
                  <a:cubicBezTo>
                    <a:pt x="1517" y="2245"/>
                    <a:pt x="1521" y="2252"/>
                    <a:pt x="1528" y="2259"/>
                  </a:cubicBezTo>
                  <a:cubicBezTo>
                    <a:pt x="1542" y="2272"/>
                    <a:pt x="1558" y="2286"/>
                    <a:pt x="1586" y="2300"/>
                  </a:cubicBezTo>
                  <a:cubicBezTo>
                    <a:pt x="1610" y="2313"/>
                    <a:pt x="1640" y="2324"/>
                    <a:pt x="1674" y="2330"/>
                  </a:cubicBezTo>
                  <a:cubicBezTo>
                    <a:pt x="1690" y="2333"/>
                    <a:pt x="1706" y="2334"/>
                    <a:pt x="1723" y="2334"/>
                  </a:cubicBezTo>
                  <a:cubicBezTo>
                    <a:pt x="1786" y="2334"/>
                    <a:pt x="1858" y="2316"/>
                    <a:pt x="1922" y="2266"/>
                  </a:cubicBezTo>
                  <a:cubicBezTo>
                    <a:pt x="2007" y="2201"/>
                    <a:pt x="2059" y="2085"/>
                    <a:pt x="2059" y="1960"/>
                  </a:cubicBezTo>
                  <a:cubicBezTo>
                    <a:pt x="2062" y="1902"/>
                    <a:pt x="2052" y="1844"/>
                    <a:pt x="2035" y="1782"/>
                  </a:cubicBezTo>
                  <a:cubicBezTo>
                    <a:pt x="2015" y="1725"/>
                    <a:pt x="1987" y="1667"/>
                    <a:pt x="1950" y="1613"/>
                  </a:cubicBezTo>
                  <a:cubicBezTo>
                    <a:pt x="1916" y="1558"/>
                    <a:pt x="1872" y="1507"/>
                    <a:pt x="1824" y="1459"/>
                  </a:cubicBezTo>
                  <a:cubicBezTo>
                    <a:pt x="1814" y="1446"/>
                    <a:pt x="1800" y="1432"/>
                    <a:pt x="1790" y="1422"/>
                  </a:cubicBezTo>
                  <a:cubicBezTo>
                    <a:pt x="1776" y="1412"/>
                    <a:pt x="1766" y="1402"/>
                    <a:pt x="1753" y="1388"/>
                  </a:cubicBezTo>
                  <a:cubicBezTo>
                    <a:pt x="1749" y="1385"/>
                    <a:pt x="1746" y="1382"/>
                    <a:pt x="1746" y="1378"/>
                  </a:cubicBezTo>
                  <a:lnTo>
                    <a:pt x="1759" y="1378"/>
                  </a:lnTo>
                  <a:lnTo>
                    <a:pt x="1787" y="1371"/>
                  </a:lnTo>
                  <a:cubicBezTo>
                    <a:pt x="1807" y="1364"/>
                    <a:pt x="1828" y="1361"/>
                    <a:pt x="1844" y="1351"/>
                  </a:cubicBezTo>
                  <a:cubicBezTo>
                    <a:pt x="1885" y="1337"/>
                    <a:pt x="1922" y="1320"/>
                    <a:pt x="1957" y="1293"/>
                  </a:cubicBezTo>
                  <a:cubicBezTo>
                    <a:pt x="1994" y="1266"/>
                    <a:pt x="2024" y="1231"/>
                    <a:pt x="2045" y="1187"/>
                  </a:cubicBezTo>
                  <a:cubicBezTo>
                    <a:pt x="2065" y="1143"/>
                    <a:pt x="2073" y="1092"/>
                    <a:pt x="2062" y="1044"/>
                  </a:cubicBezTo>
                  <a:cubicBezTo>
                    <a:pt x="2052" y="997"/>
                    <a:pt x="2028" y="956"/>
                    <a:pt x="2004" y="919"/>
                  </a:cubicBezTo>
                  <a:cubicBezTo>
                    <a:pt x="1980" y="881"/>
                    <a:pt x="1950" y="854"/>
                    <a:pt x="1922" y="823"/>
                  </a:cubicBezTo>
                  <a:cubicBezTo>
                    <a:pt x="1861" y="765"/>
                    <a:pt x="1797" y="711"/>
                    <a:pt x="1729" y="667"/>
                  </a:cubicBezTo>
                  <a:cubicBezTo>
                    <a:pt x="1586" y="575"/>
                    <a:pt x="1426" y="520"/>
                    <a:pt x="1266" y="497"/>
                  </a:cubicBezTo>
                  <a:cubicBezTo>
                    <a:pt x="1212" y="488"/>
                    <a:pt x="1157" y="485"/>
                    <a:pt x="1103" y="485"/>
                  </a:cubicBezTo>
                  <a:cubicBezTo>
                    <a:pt x="1075" y="485"/>
                    <a:pt x="1048" y="486"/>
                    <a:pt x="1021" y="487"/>
                  </a:cubicBezTo>
                  <a:lnTo>
                    <a:pt x="1007" y="490"/>
                  </a:lnTo>
                  <a:lnTo>
                    <a:pt x="1001" y="490"/>
                  </a:lnTo>
                  <a:cubicBezTo>
                    <a:pt x="1001" y="487"/>
                    <a:pt x="1001" y="487"/>
                    <a:pt x="1004" y="484"/>
                  </a:cubicBezTo>
                  <a:lnTo>
                    <a:pt x="1004" y="479"/>
                  </a:lnTo>
                  <a:lnTo>
                    <a:pt x="1007" y="476"/>
                  </a:lnTo>
                  <a:lnTo>
                    <a:pt x="1011" y="473"/>
                  </a:lnTo>
                  <a:cubicBezTo>
                    <a:pt x="1014" y="463"/>
                    <a:pt x="1021" y="456"/>
                    <a:pt x="1024" y="449"/>
                  </a:cubicBezTo>
                  <a:cubicBezTo>
                    <a:pt x="1045" y="418"/>
                    <a:pt x="1068" y="388"/>
                    <a:pt x="1089" y="354"/>
                  </a:cubicBezTo>
                  <a:cubicBezTo>
                    <a:pt x="1109" y="320"/>
                    <a:pt x="1126" y="279"/>
                    <a:pt x="1130" y="235"/>
                  </a:cubicBezTo>
                  <a:cubicBezTo>
                    <a:pt x="1130" y="190"/>
                    <a:pt x="1117" y="143"/>
                    <a:pt x="1093" y="109"/>
                  </a:cubicBezTo>
                  <a:cubicBezTo>
                    <a:pt x="1068" y="75"/>
                    <a:pt x="1035" y="51"/>
                    <a:pt x="1001" y="30"/>
                  </a:cubicBezTo>
                  <a:cubicBezTo>
                    <a:pt x="957" y="8"/>
                    <a:pt x="910"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1"/>
            <p:cNvSpPr/>
            <p:nvPr/>
          </p:nvSpPr>
          <p:spPr>
            <a:xfrm>
              <a:off x="824583" y="533536"/>
              <a:ext cx="69933" cy="117257"/>
            </a:xfrm>
            <a:custGeom>
              <a:avLst/>
              <a:gdLst/>
              <a:ahLst/>
              <a:cxnLst/>
              <a:rect l="l" t="t" r="r" b="b"/>
              <a:pathLst>
                <a:path w="1593" h="2671" extrusionOk="0">
                  <a:moveTo>
                    <a:pt x="1528" y="2362"/>
                  </a:moveTo>
                  <a:cubicBezTo>
                    <a:pt x="1527" y="2362"/>
                    <a:pt x="1529" y="2363"/>
                    <a:pt x="1532" y="2366"/>
                  </a:cubicBezTo>
                  <a:lnTo>
                    <a:pt x="1532" y="2366"/>
                  </a:lnTo>
                  <a:cubicBezTo>
                    <a:pt x="1530" y="2363"/>
                    <a:pt x="1528" y="2362"/>
                    <a:pt x="1528" y="2362"/>
                  </a:cubicBezTo>
                  <a:close/>
                  <a:moveTo>
                    <a:pt x="1532" y="2366"/>
                  </a:moveTo>
                  <a:cubicBezTo>
                    <a:pt x="1534" y="2367"/>
                    <a:pt x="1536" y="2369"/>
                    <a:pt x="1538" y="2372"/>
                  </a:cubicBezTo>
                  <a:cubicBezTo>
                    <a:pt x="1538" y="2372"/>
                    <a:pt x="1539" y="2372"/>
                    <a:pt x="1539" y="2372"/>
                  </a:cubicBezTo>
                  <a:lnTo>
                    <a:pt x="1539" y="2372"/>
                  </a:lnTo>
                  <a:cubicBezTo>
                    <a:pt x="1536" y="2369"/>
                    <a:pt x="1534" y="2367"/>
                    <a:pt x="1532" y="2366"/>
                  </a:cubicBezTo>
                  <a:close/>
                  <a:moveTo>
                    <a:pt x="739" y="1"/>
                  </a:moveTo>
                  <a:cubicBezTo>
                    <a:pt x="735" y="8"/>
                    <a:pt x="729" y="21"/>
                    <a:pt x="718" y="35"/>
                  </a:cubicBezTo>
                  <a:cubicBezTo>
                    <a:pt x="698" y="65"/>
                    <a:pt x="668" y="106"/>
                    <a:pt x="620" y="150"/>
                  </a:cubicBezTo>
                  <a:cubicBezTo>
                    <a:pt x="572" y="194"/>
                    <a:pt x="508" y="242"/>
                    <a:pt x="429" y="293"/>
                  </a:cubicBezTo>
                  <a:cubicBezTo>
                    <a:pt x="354" y="344"/>
                    <a:pt x="266" y="402"/>
                    <a:pt x="181" y="480"/>
                  </a:cubicBezTo>
                  <a:cubicBezTo>
                    <a:pt x="140" y="521"/>
                    <a:pt x="100" y="569"/>
                    <a:pt x="68" y="627"/>
                  </a:cubicBezTo>
                  <a:cubicBezTo>
                    <a:pt x="35" y="684"/>
                    <a:pt x="15" y="749"/>
                    <a:pt x="7" y="820"/>
                  </a:cubicBezTo>
                  <a:cubicBezTo>
                    <a:pt x="1" y="888"/>
                    <a:pt x="15" y="966"/>
                    <a:pt x="62" y="1035"/>
                  </a:cubicBezTo>
                  <a:cubicBezTo>
                    <a:pt x="106" y="1103"/>
                    <a:pt x="181" y="1144"/>
                    <a:pt x="263" y="1158"/>
                  </a:cubicBezTo>
                  <a:cubicBezTo>
                    <a:pt x="283" y="1161"/>
                    <a:pt x="300" y="1161"/>
                    <a:pt x="317" y="1161"/>
                  </a:cubicBezTo>
                  <a:lnTo>
                    <a:pt x="334" y="1158"/>
                  </a:lnTo>
                  <a:lnTo>
                    <a:pt x="344" y="1158"/>
                  </a:lnTo>
                  <a:lnTo>
                    <a:pt x="341" y="1161"/>
                  </a:lnTo>
                  <a:lnTo>
                    <a:pt x="341" y="1164"/>
                  </a:lnTo>
                  <a:cubicBezTo>
                    <a:pt x="340" y="1164"/>
                    <a:pt x="340" y="1164"/>
                    <a:pt x="340" y="1164"/>
                  </a:cubicBezTo>
                  <a:lnTo>
                    <a:pt x="340" y="1164"/>
                  </a:lnTo>
                  <a:cubicBezTo>
                    <a:pt x="339" y="1164"/>
                    <a:pt x="340" y="1165"/>
                    <a:pt x="338" y="1171"/>
                  </a:cubicBezTo>
                  <a:cubicBezTo>
                    <a:pt x="327" y="1194"/>
                    <a:pt x="321" y="1219"/>
                    <a:pt x="310" y="1242"/>
                  </a:cubicBezTo>
                  <a:cubicBezTo>
                    <a:pt x="293" y="1290"/>
                    <a:pt x="280" y="1341"/>
                    <a:pt x="266" y="1392"/>
                  </a:cubicBezTo>
                  <a:cubicBezTo>
                    <a:pt x="242" y="1494"/>
                    <a:pt x="222" y="1599"/>
                    <a:pt x="219" y="1709"/>
                  </a:cubicBezTo>
                  <a:cubicBezTo>
                    <a:pt x="215" y="1790"/>
                    <a:pt x="222" y="1872"/>
                    <a:pt x="246" y="1949"/>
                  </a:cubicBezTo>
                  <a:cubicBezTo>
                    <a:pt x="269" y="2028"/>
                    <a:pt x="313" y="2106"/>
                    <a:pt x="371" y="2164"/>
                  </a:cubicBezTo>
                  <a:cubicBezTo>
                    <a:pt x="433" y="2222"/>
                    <a:pt x="508" y="2266"/>
                    <a:pt x="596" y="2276"/>
                  </a:cubicBezTo>
                  <a:cubicBezTo>
                    <a:pt x="607" y="2277"/>
                    <a:pt x="618" y="2278"/>
                    <a:pt x="628" y="2278"/>
                  </a:cubicBezTo>
                  <a:cubicBezTo>
                    <a:pt x="705" y="2278"/>
                    <a:pt x="777" y="2246"/>
                    <a:pt x="831" y="2198"/>
                  </a:cubicBezTo>
                  <a:cubicBezTo>
                    <a:pt x="838" y="2191"/>
                    <a:pt x="844" y="2185"/>
                    <a:pt x="851" y="2178"/>
                  </a:cubicBezTo>
                  <a:lnTo>
                    <a:pt x="861" y="2171"/>
                  </a:lnTo>
                  <a:cubicBezTo>
                    <a:pt x="864" y="2167"/>
                    <a:pt x="864" y="2167"/>
                    <a:pt x="864" y="2164"/>
                  </a:cubicBezTo>
                  <a:cubicBezTo>
                    <a:pt x="869" y="2161"/>
                    <a:pt x="869" y="2158"/>
                    <a:pt x="869" y="2158"/>
                  </a:cubicBezTo>
                  <a:cubicBezTo>
                    <a:pt x="872" y="2154"/>
                    <a:pt x="872" y="2150"/>
                    <a:pt x="872" y="2144"/>
                  </a:cubicBezTo>
                  <a:cubicBezTo>
                    <a:pt x="874" y="2141"/>
                    <a:pt x="875" y="2131"/>
                    <a:pt x="875" y="2131"/>
                  </a:cubicBezTo>
                  <a:cubicBezTo>
                    <a:pt x="875" y="2131"/>
                    <a:pt x="875" y="2132"/>
                    <a:pt x="875" y="2133"/>
                  </a:cubicBezTo>
                  <a:cubicBezTo>
                    <a:pt x="875" y="2137"/>
                    <a:pt x="878" y="2140"/>
                    <a:pt x="878" y="2147"/>
                  </a:cubicBezTo>
                  <a:cubicBezTo>
                    <a:pt x="882" y="2150"/>
                    <a:pt x="882" y="2154"/>
                    <a:pt x="885" y="2161"/>
                  </a:cubicBezTo>
                  <a:cubicBezTo>
                    <a:pt x="885" y="2167"/>
                    <a:pt x="889" y="2174"/>
                    <a:pt x="892" y="2181"/>
                  </a:cubicBezTo>
                  <a:cubicBezTo>
                    <a:pt x="896" y="2191"/>
                    <a:pt x="899" y="2202"/>
                    <a:pt x="902" y="2212"/>
                  </a:cubicBezTo>
                  <a:cubicBezTo>
                    <a:pt x="919" y="2249"/>
                    <a:pt x="936" y="2287"/>
                    <a:pt x="957" y="2321"/>
                  </a:cubicBezTo>
                  <a:cubicBezTo>
                    <a:pt x="994" y="2389"/>
                    <a:pt x="1035" y="2450"/>
                    <a:pt x="1079" y="2505"/>
                  </a:cubicBezTo>
                  <a:cubicBezTo>
                    <a:pt x="1158" y="2593"/>
                    <a:pt x="1252" y="2657"/>
                    <a:pt x="1354" y="2668"/>
                  </a:cubicBezTo>
                  <a:cubicBezTo>
                    <a:pt x="1367" y="2670"/>
                    <a:pt x="1379" y="2670"/>
                    <a:pt x="1391" y="2670"/>
                  </a:cubicBezTo>
                  <a:cubicBezTo>
                    <a:pt x="1402" y="2670"/>
                    <a:pt x="1414" y="2670"/>
                    <a:pt x="1426" y="2668"/>
                  </a:cubicBezTo>
                  <a:cubicBezTo>
                    <a:pt x="1450" y="2661"/>
                    <a:pt x="1470" y="2654"/>
                    <a:pt x="1487" y="2640"/>
                  </a:cubicBezTo>
                  <a:cubicBezTo>
                    <a:pt x="1525" y="2616"/>
                    <a:pt x="1549" y="2586"/>
                    <a:pt x="1566" y="2555"/>
                  </a:cubicBezTo>
                  <a:cubicBezTo>
                    <a:pt x="1593" y="2491"/>
                    <a:pt x="1586" y="2429"/>
                    <a:pt x="1566" y="2398"/>
                  </a:cubicBezTo>
                  <a:cubicBezTo>
                    <a:pt x="1563" y="2392"/>
                    <a:pt x="1555" y="2385"/>
                    <a:pt x="1552" y="2382"/>
                  </a:cubicBezTo>
                  <a:cubicBezTo>
                    <a:pt x="1549" y="2375"/>
                    <a:pt x="1543" y="2372"/>
                    <a:pt x="1539" y="2372"/>
                  </a:cubicBezTo>
                  <a:lnTo>
                    <a:pt x="1539" y="2372"/>
                  </a:lnTo>
                  <a:cubicBezTo>
                    <a:pt x="1546" y="2378"/>
                    <a:pt x="1554" y="2388"/>
                    <a:pt x="1563" y="2403"/>
                  </a:cubicBezTo>
                  <a:cubicBezTo>
                    <a:pt x="1576" y="2433"/>
                    <a:pt x="1579" y="2491"/>
                    <a:pt x="1545" y="2545"/>
                  </a:cubicBezTo>
                  <a:cubicBezTo>
                    <a:pt x="1528" y="2572"/>
                    <a:pt x="1505" y="2596"/>
                    <a:pt x="1474" y="2613"/>
                  </a:cubicBezTo>
                  <a:cubicBezTo>
                    <a:pt x="1452" y="2628"/>
                    <a:pt x="1425" y="2632"/>
                    <a:pt x="1395" y="2632"/>
                  </a:cubicBezTo>
                  <a:cubicBezTo>
                    <a:pt x="1383" y="2632"/>
                    <a:pt x="1371" y="2631"/>
                    <a:pt x="1358" y="2630"/>
                  </a:cubicBezTo>
                  <a:cubicBezTo>
                    <a:pt x="1277" y="2613"/>
                    <a:pt x="1191" y="2549"/>
                    <a:pt x="1127" y="2464"/>
                  </a:cubicBezTo>
                  <a:cubicBezTo>
                    <a:pt x="1086" y="2412"/>
                    <a:pt x="1048" y="2354"/>
                    <a:pt x="1018" y="2290"/>
                  </a:cubicBezTo>
                  <a:cubicBezTo>
                    <a:pt x="1001" y="2256"/>
                    <a:pt x="987" y="2222"/>
                    <a:pt x="974" y="2185"/>
                  </a:cubicBezTo>
                  <a:cubicBezTo>
                    <a:pt x="971" y="2174"/>
                    <a:pt x="967" y="2167"/>
                    <a:pt x="963" y="2158"/>
                  </a:cubicBezTo>
                  <a:lnTo>
                    <a:pt x="960" y="2144"/>
                  </a:lnTo>
                  <a:lnTo>
                    <a:pt x="957" y="2130"/>
                  </a:lnTo>
                  <a:lnTo>
                    <a:pt x="953" y="2117"/>
                  </a:lnTo>
                  <a:cubicBezTo>
                    <a:pt x="950" y="2100"/>
                    <a:pt x="943" y="2079"/>
                    <a:pt x="940" y="2059"/>
                  </a:cubicBezTo>
                  <a:cubicBezTo>
                    <a:pt x="936" y="2038"/>
                    <a:pt x="933" y="2015"/>
                    <a:pt x="926" y="1994"/>
                  </a:cubicBezTo>
                  <a:cubicBezTo>
                    <a:pt x="919" y="1990"/>
                    <a:pt x="913" y="1990"/>
                    <a:pt x="902" y="1987"/>
                  </a:cubicBezTo>
                  <a:cubicBezTo>
                    <a:pt x="899" y="1984"/>
                    <a:pt x="892" y="1980"/>
                    <a:pt x="889" y="1980"/>
                  </a:cubicBezTo>
                  <a:cubicBezTo>
                    <a:pt x="886" y="1977"/>
                    <a:pt x="884" y="1976"/>
                    <a:pt x="884" y="1976"/>
                  </a:cubicBezTo>
                  <a:lnTo>
                    <a:pt x="884" y="1976"/>
                  </a:lnTo>
                  <a:cubicBezTo>
                    <a:pt x="883" y="1976"/>
                    <a:pt x="887" y="1982"/>
                    <a:pt x="882" y="1984"/>
                  </a:cubicBezTo>
                  <a:cubicBezTo>
                    <a:pt x="882" y="1987"/>
                    <a:pt x="864" y="1990"/>
                    <a:pt x="834" y="1998"/>
                  </a:cubicBezTo>
                  <a:cubicBezTo>
                    <a:pt x="831" y="2015"/>
                    <a:pt x="824" y="2035"/>
                    <a:pt x="820" y="2056"/>
                  </a:cubicBezTo>
                  <a:cubicBezTo>
                    <a:pt x="817" y="2059"/>
                    <a:pt x="817" y="2065"/>
                    <a:pt x="817" y="2072"/>
                  </a:cubicBezTo>
                  <a:lnTo>
                    <a:pt x="811" y="2079"/>
                  </a:lnTo>
                  <a:cubicBezTo>
                    <a:pt x="807" y="2083"/>
                    <a:pt x="803" y="2086"/>
                    <a:pt x="800" y="2092"/>
                  </a:cubicBezTo>
                  <a:cubicBezTo>
                    <a:pt x="797" y="2096"/>
                    <a:pt x="793" y="2103"/>
                    <a:pt x="790" y="2106"/>
                  </a:cubicBezTo>
                  <a:lnTo>
                    <a:pt x="783" y="2113"/>
                  </a:lnTo>
                  <a:cubicBezTo>
                    <a:pt x="780" y="2117"/>
                    <a:pt x="776" y="2123"/>
                    <a:pt x="770" y="2127"/>
                  </a:cubicBezTo>
                  <a:cubicBezTo>
                    <a:pt x="731" y="2160"/>
                    <a:pt x="679" y="2179"/>
                    <a:pt x="628" y="2179"/>
                  </a:cubicBezTo>
                  <a:cubicBezTo>
                    <a:pt x="621" y="2179"/>
                    <a:pt x="614" y="2179"/>
                    <a:pt x="606" y="2178"/>
                  </a:cubicBezTo>
                  <a:cubicBezTo>
                    <a:pt x="549" y="2167"/>
                    <a:pt x="491" y="2137"/>
                    <a:pt x="443" y="2089"/>
                  </a:cubicBezTo>
                  <a:cubicBezTo>
                    <a:pt x="395" y="2045"/>
                    <a:pt x="365" y="1987"/>
                    <a:pt x="344" y="1923"/>
                  </a:cubicBezTo>
                  <a:cubicBezTo>
                    <a:pt x="324" y="1855"/>
                    <a:pt x="321" y="1786"/>
                    <a:pt x="321" y="1715"/>
                  </a:cubicBezTo>
                  <a:cubicBezTo>
                    <a:pt x="327" y="1616"/>
                    <a:pt x="344" y="1514"/>
                    <a:pt x="365" y="1416"/>
                  </a:cubicBezTo>
                  <a:cubicBezTo>
                    <a:pt x="379" y="1368"/>
                    <a:pt x="392" y="1321"/>
                    <a:pt x="406" y="1273"/>
                  </a:cubicBezTo>
                  <a:cubicBezTo>
                    <a:pt x="415" y="1252"/>
                    <a:pt x="423" y="1229"/>
                    <a:pt x="433" y="1205"/>
                  </a:cubicBezTo>
                  <a:cubicBezTo>
                    <a:pt x="433" y="1202"/>
                    <a:pt x="440" y="1188"/>
                    <a:pt x="443" y="1178"/>
                  </a:cubicBezTo>
                  <a:lnTo>
                    <a:pt x="460" y="1144"/>
                  </a:lnTo>
                  <a:cubicBezTo>
                    <a:pt x="470" y="1120"/>
                    <a:pt x="481" y="1096"/>
                    <a:pt x="491" y="1076"/>
                  </a:cubicBezTo>
                  <a:cubicBezTo>
                    <a:pt x="481" y="1065"/>
                    <a:pt x="477" y="1062"/>
                    <a:pt x="470" y="1059"/>
                  </a:cubicBezTo>
                  <a:lnTo>
                    <a:pt x="460" y="1051"/>
                  </a:lnTo>
                  <a:lnTo>
                    <a:pt x="456" y="1048"/>
                  </a:lnTo>
                  <a:lnTo>
                    <a:pt x="453" y="1045"/>
                  </a:lnTo>
                  <a:cubicBezTo>
                    <a:pt x="451" y="1045"/>
                    <a:pt x="450" y="1043"/>
                    <a:pt x="450" y="1043"/>
                  </a:cubicBezTo>
                  <a:cubicBezTo>
                    <a:pt x="450" y="1043"/>
                    <a:pt x="450" y="1044"/>
                    <a:pt x="450" y="1045"/>
                  </a:cubicBezTo>
                  <a:lnTo>
                    <a:pt x="446" y="1045"/>
                  </a:lnTo>
                  <a:lnTo>
                    <a:pt x="443" y="1042"/>
                  </a:lnTo>
                  <a:cubicBezTo>
                    <a:pt x="440" y="1042"/>
                    <a:pt x="436" y="1042"/>
                    <a:pt x="433" y="1038"/>
                  </a:cubicBezTo>
                  <a:lnTo>
                    <a:pt x="426" y="1035"/>
                  </a:lnTo>
                  <a:lnTo>
                    <a:pt x="420" y="1031"/>
                  </a:lnTo>
                  <a:lnTo>
                    <a:pt x="399" y="1021"/>
                  </a:lnTo>
                  <a:cubicBezTo>
                    <a:pt x="389" y="1031"/>
                    <a:pt x="389" y="1031"/>
                    <a:pt x="382" y="1035"/>
                  </a:cubicBezTo>
                  <a:lnTo>
                    <a:pt x="368" y="1042"/>
                  </a:lnTo>
                  <a:cubicBezTo>
                    <a:pt x="358" y="1048"/>
                    <a:pt x="351" y="1051"/>
                    <a:pt x="341" y="1059"/>
                  </a:cubicBezTo>
                  <a:lnTo>
                    <a:pt x="334" y="1062"/>
                  </a:lnTo>
                  <a:lnTo>
                    <a:pt x="331" y="1062"/>
                  </a:lnTo>
                  <a:cubicBezTo>
                    <a:pt x="327" y="1064"/>
                    <a:pt x="326" y="1064"/>
                    <a:pt x="324" y="1064"/>
                  </a:cubicBezTo>
                  <a:cubicBezTo>
                    <a:pt x="323" y="1064"/>
                    <a:pt x="322" y="1064"/>
                    <a:pt x="321" y="1065"/>
                  </a:cubicBezTo>
                  <a:lnTo>
                    <a:pt x="277" y="1065"/>
                  </a:lnTo>
                  <a:cubicBezTo>
                    <a:pt x="219" y="1062"/>
                    <a:pt x="161" y="1031"/>
                    <a:pt x="126" y="987"/>
                  </a:cubicBezTo>
                  <a:cubicBezTo>
                    <a:pt x="93" y="943"/>
                    <a:pt x="76" y="882"/>
                    <a:pt x="79" y="824"/>
                  </a:cubicBezTo>
                  <a:cubicBezTo>
                    <a:pt x="79" y="766"/>
                    <a:pt x="96" y="704"/>
                    <a:pt x="120" y="654"/>
                  </a:cubicBezTo>
                  <a:cubicBezTo>
                    <a:pt x="147" y="602"/>
                    <a:pt x="181" y="558"/>
                    <a:pt x="219" y="517"/>
                  </a:cubicBezTo>
                  <a:cubicBezTo>
                    <a:pt x="293" y="436"/>
                    <a:pt x="375" y="375"/>
                    <a:pt x="450" y="317"/>
                  </a:cubicBezTo>
                  <a:cubicBezTo>
                    <a:pt x="522" y="263"/>
                    <a:pt x="583" y="208"/>
                    <a:pt x="627" y="157"/>
                  </a:cubicBezTo>
                  <a:cubicBezTo>
                    <a:pt x="674" y="109"/>
                    <a:pt x="701" y="65"/>
                    <a:pt x="722" y="35"/>
                  </a:cubicBezTo>
                  <a:cubicBezTo>
                    <a:pt x="729" y="21"/>
                    <a:pt x="735" y="8"/>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1"/>
            <p:cNvSpPr/>
            <p:nvPr/>
          </p:nvSpPr>
          <p:spPr>
            <a:xfrm>
              <a:off x="673037" y="672130"/>
              <a:ext cx="62470" cy="60538"/>
            </a:xfrm>
            <a:custGeom>
              <a:avLst/>
              <a:gdLst/>
              <a:ahLst/>
              <a:cxnLst/>
              <a:rect l="l" t="t" r="r" b="b"/>
              <a:pathLst>
                <a:path w="1423" h="1379" extrusionOk="0">
                  <a:moveTo>
                    <a:pt x="854" y="497"/>
                  </a:moveTo>
                  <a:lnTo>
                    <a:pt x="854" y="497"/>
                  </a:lnTo>
                  <a:cubicBezTo>
                    <a:pt x="854" y="497"/>
                    <a:pt x="854" y="497"/>
                    <a:pt x="854" y="497"/>
                  </a:cubicBezTo>
                  <a:lnTo>
                    <a:pt x="854" y="497"/>
                  </a:lnTo>
                  <a:cubicBezTo>
                    <a:pt x="854" y="497"/>
                    <a:pt x="854" y="497"/>
                    <a:pt x="854" y="497"/>
                  </a:cubicBezTo>
                  <a:close/>
                  <a:moveTo>
                    <a:pt x="801" y="0"/>
                  </a:moveTo>
                  <a:cubicBezTo>
                    <a:pt x="668" y="0"/>
                    <a:pt x="538" y="45"/>
                    <a:pt x="435" y="133"/>
                  </a:cubicBezTo>
                  <a:cubicBezTo>
                    <a:pt x="377" y="180"/>
                    <a:pt x="330" y="246"/>
                    <a:pt x="300" y="313"/>
                  </a:cubicBezTo>
                  <a:cubicBezTo>
                    <a:pt x="272" y="381"/>
                    <a:pt x="259" y="453"/>
                    <a:pt x="262" y="521"/>
                  </a:cubicBezTo>
                  <a:cubicBezTo>
                    <a:pt x="265" y="593"/>
                    <a:pt x="283" y="660"/>
                    <a:pt x="316" y="718"/>
                  </a:cubicBezTo>
                  <a:cubicBezTo>
                    <a:pt x="350" y="780"/>
                    <a:pt x="402" y="824"/>
                    <a:pt x="452" y="854"/>
                  </a:cubicBezTo>
                  <a:cubicBezTo>
                    <a:pt x="507" y="887"/>
                    <a:pt x="566" y="903"/>
                    <a:pt x="623" y="903"/>
                  </a:cubicBezTo>
                  <a:cubicBezTo>
                    <a:pt x="676" y="903"/>
                    <a:pt x="728" y="889"/>
                    <a:pt x="769" y="864"/>
                  </a:cubicBezTo>
                  <a:cubicBezTo>
                    <a:pt x="813" y="841"/>
                    <a:pt x="843" y="807"/>
                    <a:pt x="864" y="772"/>
                  </a:cubicBezTo>
                  <a:cubicBezTo>
                    <a:pt x="884" y="739"/>
                    <a:pt x="895" y="704"/>
                    <a:pt x="901" y="674"/>
                  </a:cubicBezTo>
                  <a:cubicBezTo>
                    <a:pt x="908" y="609"/>
                    <a:pt x="895" y="562"/>
                    <a:pt x="878" y="535"/>
                  </a:cubicBezTo>
                  <a:cubicBezTo>
                    <a:pt x="865" y="509"/>
                    <a:pt x="853" y="499"/>
                    <a:pt x="854" y="497"/>
                  </a:cubicBezTo>
                  <a:lnTo>
                    <a:pt x="854" y="497"/>
                  </a:lnTo>
                  <a:cubicBezTo>
                    <a:pt x="852" y="499"/>
                    <a:pt x="861" y="513"/>
                    <a:pt x="864" y="541"/>
                  </a:cubicBezTo>
                  <a:cubicBezTo>
                    <a:pt x="867" y="568"/>
                    <a:pt x="861" y="609"/>
                    <a:pt x="837" y="654"/>
                  </a:cubicBezTo>
                  <a:cubicBezTo>
                    <a:pt x="820" y="698"/>
                    <a:pt x="772" y="742"/>
                    <a:pt x="721" y="752"/>
                  </a:cubicBezTo>
                  <a:cubicBezTo>
                    <a:pt x="709" y="755"/>
                    <a:pt x="696" y="757"/>
                    <a:pt x="682" y="757"/>
                  </a:cubicBezTo>
                  <a:cubicBezTo>
                    <a:pt x="638" y="757"/>
                    <a:pt x="589" y="739"/>
                    <a:pt x="548" y="708"/>
                  </a:cubicBezTo>
                  <a:cubicBezTo>
                    <a:pt x="520" y="687"/>
                    <a:pt x="500" y="660"/>
                    <a:pt x="487" y="629"/>
                  </a:cubicBezTo>
                  <a:cubicBezTo>
                    <a:pt x="473" y="599"/>
                    <a:pt x="470" y="562"/>
                    <a:pt x="473" y="524"/>
                  </a:cubicBezTo>
                  <a:cubicBezTo>
                    <a:pt x="476" y="486"/>
                    <a:pt x="490" y="446"/>
                    <a:pt x="510" y="412"/>
                  </a:cubicBezTo>
                  <a:cubicBezTo>
                    <a:pt x="531" y="381"/>
                    <a:pt x="558" y="351"/>
                    <a:pt x="589" y="327"/>
                  </a:cubicBezTo>
                  <a:cubicBezTo>
                    <a:pt x="644" y="288"/>
                    <a:pt x="717" y="265"/>
                    <a:pt x="789" y="265"/>
                  </a:cubicBezTo>
                  <a:cubicBezTo>
                    <a:pt x="806" y="265"/>
                    <a:pt x="823" y="267"/>
                    <a:pt x="840" y="269"/>
                  </a:cubicBezTo>
                  <a:cubicBezTo>
                    <a:pt x="884" y="273"/>
                    <a:pt x="925" y="286"/>
                    <a:pt x="963" y="310"/>
                  </a:cubicBezTo>
                  <a:cubicBezTo>
                    <a:pt x="1000" y="334"/>
                    <a:pt x="1035" y="364"/>
                    <a:pt x="1061" y="402"/>
                  </a:cubicBezTo>
                  <a:cubicBezTo>
                    <a:pt x="1116" y="473"/>
                    <a:pt x="1150" y="572"/>
                    <a:pt x="1150" y="664"/>
                  </a:cubicBezTo>
                  <a:cubicBezTo>
                    <a:pt x="1150" y="759"/>
                    <a:pt x="1119" y="851"/>
                    <a:pt x="1068" y="932"/>
                  </a:cubicBezTo>
                  <a:cubicBezTo>
                    <a:pt x="1014" y="1011"/>
                    <a:pt x="942" y="1078"/>
                    <a:pt x="864" y="1130"/>
                  </a:cubicBezTo>
                  <a:cubicBezTo>
                    <a:pt x="786" y="1177"/>
                    <a:pt x="697" y="1208"/>
                    <a:pt x="609" y="1225"/>
                  </a:cubicBezTo>
                  <a:cubicBezTo>
                    <a:pt x="463" y="1248"/>
                    <a:pt x="326" y="1268"/>
                    <a:pt x="222" y="1268"/>
                  </a:cubicBezTo>
                  <a:cubicBezTo>
                    <a:pt x="202" y="1268"/>
                    <a:pt x="184" y="1268"/>
                    <a:pt x="167" y="1266"/>
                  </a:cubicBezTo>
                  <a:cubicBezTo>
                    <a:pt x="112" y="1266"/>
                    <a:pt x="71" y="1259"/>
                    <a:pt x="41" y="1256"/>
                  </a:cubicBezTo>
                  <a:cubicBezTo>
                    <a:pt x="14" y="1249"/>
                    <a:pt x="0" y="1242"/>
                    <a:pt x="0" y="1242"/>
                  </a:cubicBezTo>
                  <a:lnTo>
                    <a:pt x="0" y="1242"/>
                  </a:lnTo>
                  <a:cubicBezTo>
                    <a:pt x="0" y="1242"/>
                    <a:pt x="14" y="1249"/>
                    <a:pt x="41" y="1262"/>
                  </a:cubicBezTo>
                  <a:cubicBezTo>
                    <a:pt x="68" y="1276"/>
                    <a:pt x="109" y="1293"/>
                    <a:pt x="160" y="1310"/>
                  </a:cubicBezTo>
                  <a:cubicBezTo>
                    <a:pt x="214" y="1323"/>
                    <a:pt x="283" y="1337"/>
                    <a:pt x="361" y="1354"/>
                  </a:cubicBezTo>
                  <a:cubicBezTo>
                    <a:pt x="427" y="1367"/>
                    <a:pt x="508" y="1379"/>
                    <a:pt x="595" y="1379"/>
                  </a:cubicBezTo>
                  <a:cubicBezTo>
                    <a:pt x="606" y="1379"/>
                    <a:pt x="616" y="1378"/>
                    <a:pt x="626" y="1378"/>
                  </a:cubicBezTo>
                  <a:cubicBezTo>
                    <a:pt x="728" y="1375"/>
                    <a:pt x="840" y="1361"/>
                    <a:pt x="956" y="1314"/>
                  </a:cubicBezTo>
                  <a:cubicBezTo>
                    <a:pt x="1071" y="1266"/>
                    <a:pt x="1184" y="1188"/>
                    <a:pt x="1269" y="1078"/>
                  </a:cubicBezTo>
                  <a:cubicBezTo>
                    <a:pt x="1354" y="970"/>
                    <a:pt x="1415" y="824"/>
                    <a:pt x="1418" y="667"/>
                  </a:cubicBezTo>
                  <a:cubicBezTo>
                    <a:pt x="1422" y="514"/>
                    <a:pt x="1374" y="361"/>
                    <a:pt x="1279" y="232"/>
                  </a:cubicBezTo>
                  <a:cubicBezTo>
                    <a:pt x="1231" y="171"/>
                    <a:pt x="1170" y="116"/>
                    <a:pt x="1099" y="75"/>
                  </a:cubicBezTo>
                  <a:cubicBezTo>
                    <a:pt x="1027" y="34"/>
                    <a:pt x="946" y="11"/>
                    <a:pt x="867" y="4"/>
                  </a:cubicBezTo>
                  <a:cubicBezTo>
                    <a:pt x="845" y="2"/>
                    <a:pt x="823"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1"/>
            <p:cNvSpPr/>
            <p:nvPr/>
          </p:nvSpPr>
          <p:spPr>
            <a:xfrm>
              <a:off x="745737" y="335148"/>
              <a:ext cx="821676" cy="194082"/>
            </a:xfrm>
            <a:custGeom>
              <a:avLst/>
              <a:gdLst/>
              <a:ahLst/>
              <a:cxnLst/>
              <a:rect l="l" t="t" r="r" b="b"/>
              <a:pathLst>
                <a:path w="18717" h="4421" extrusionOk="0">
                  <a:moveTo>
                    <a:pt x="5284" y="1"/>
                  </a:moveTo>
                  <a:cubicBezTo>
                    <a:pt x="5231" y="1"/>
                    <a:pt x="5178" y="3"/>
                    <a:pt x="5124" y="3"/>
                  </a:cubicBezTo>
                  <a:cubicBezTo>
                    <a:pt x="5098" y="2"/>
                    <a:pt x="5073" y="2"/>
                    <a:pt x="5048" y="2"/>
                  </a:cubicBezTo>
                  <a:cubicBezTo>
                    <a:pt x="4914" y="2"/>
                    <a:pt x="4783" y="10"/>
                    <a:pt x="4654" y="12"/>
                  </a:cubicBezTo>
                  <a:cubicBezTo>
                    <a:pt x="4576" y="16"/>
                    <a:pt x="4501" y="23"/>
                    <a:pt x="4423" y="29"/>
                  </a:cubicBezTo>
                  <a:cubicBezTo>
                    <a:pt x="4348" y="33"/>
                    <a:pt x="4273" y="36"/>
                    <a:pt x="4199" y="47"/>
                  </a:cubicBezTo>
                  <a:cubicBezTo>
                    <a:pt x="4052" y="64"/>
                    <a:pt x="3905" y="77"/>
                    <a:pt x="3763" y="94"/>
                  </a:cubicBezTo>
                  <a:cubicBezTo>
                    <a:pt x="3692" y="100"/>
                    <a:pt x="3620" y="111"/>
                    <a:pt x="3549" y="118"/>
                  </a:cubicBezTo>
                  <a:cubicBezTo>
                    <a:pt x="3481" y="132"/>
                    <a:pt x="3412" y="141"/>
                    <a:pt x="3345" y="152"/>
                  </a:cubicBezTo>
                  <a:cubicBezTo>
                    <a:pt x="3069" y="196"/>
                    <a:pt x="2811" y="254"/>
                    <a:pt x="2569" y="318"/>
                  </a:cubicBezTo>
                  <a:cubicBezTo>
                    <a:pt x="2508" y="332"/>
                    <a:pt x="2450" y="353"/>
                    <a:pt x="2389" y="370"/>
                  </a:cubicBezTo>
                  <a:cubicBezTo>
                    <a:pt x="2331" y="386"/>
                    <a:pt x="2273" y="403"/>
                    <a:pt x="2216" y="421"/>
                  </a:cubicBezTo>
                  <a:cubicBezTo>
                    <a:pt x="2158" y="438"/>
                    <a:pt x="2103" y="458"/>
                    <a:pt x="2048" y="478"/>
                  </a:cubicBezTo>
                  <a:cubicBezTo>
                    <a:pt x="1994" y="496"/>
                    <a:pt x="1940" y="516"/>
                    <a:pt x="1889" y="533"/>
                  </a:cubicBezTo>
                  <a:cubicBezTo>
                    <a:pt x="1467" y="686"/>
                    <a:pt x="1117" y="863"/>
                    <a:pt x="837" y="1016"/>
                  </a:cubicBezTo>
                  <a:cubicBezTo>
                    <a:pt x="698" y="1097"/>
                    <a:pt x="572" y="1169"/>
                    <a:pt x="470" y="1240"/>
                  </a:cubicBezTo>
                  <a:cubicBezTo>
                    <a:pt x="368" y="1309"/>
                    <a:pt x="280" y="1366"/>
                    <a:pt x="211" y="1417"/>
                  </a:cubicBezTo>
                  <a:cubicBezTo>
                    <a:pt x="76" y="1519"/>
                    <a:pt x="1" y="1574"/>
                    <a:pt x="1" y="1574"/>
                  </a:cubicBezTo>
                  <a:cubicBezTo>
                    <a:pt x="1" y="1574"/>
                    <a:pt x="79" y="1526"/>
                    <a:pt x="222" y="1434"/>
                  </a:cubicBezTo>
                  <a:cubicBezTo>
                    <a:pt x="293" y="1383"/>
                    <a:pt x="385" y="1332"/>
                    <a:pt x="490" y="1271"/>
                  </a:cubicBezTo>
                  <a:cubicBezTo>
                    <a:pt x="596" y="1207"/>
                    <a:pt x="726" y="1145"/>
                    <a:pt x="864" y="1070"/>
                  </a:cubicBezTo>
                  <a:cubicBezTo>
                    <a:pt x="1150" y="928"/>
                    <a:pt x="1504" y="771"/>
                    <a:pt x="1922" y="635"/>
                  </a:cubicBezTo>
                  <a:cubicBezTo>
                    <a:pt x="2028" y="601"/>
                    <a:pt x="2137" y="567"/>
                    <a:pt x="2249" y="536"/>
                  </a:cubicBezTo>
                  <a:cubicBezTo>
                    <a:pt x="2307" y="523"/>
                    <a:pt x="2365" y="505"/>
                    <a:pt x="2423" y="492"/>
                  </a:cubicBezTo>
                  <a:cubicBezTo>
                    <a:pt x="2481" y="478"/>
                    <a:pt x="2538" y="461"/>
                    <a:pt x="2599" y="447"/>
                  </a:cubicBezTo>
                  <a:cubicBezTo>
                    <a:pt x="2660" y="434"/>
                    <a:pt x="2722" y="424"/>
                    <a:pt x="2783" y="411"/>
                  </a:cubicBezTo>
                  <a:cubicBezTo>
                    <a:pt x="2814" y="403"/>
                    <a:pt x="2848" y="397"/>
                    <a:pt x="2878" y="390"/>
                  </a:cubicBezTo>
                  <a:cubicBezTo>
                    <a:pt x="2909" y="383"/>
                    <a:pt x="2943" y="380"/>
                    <a:pt x="2974" y="373"/>
                  </a:cubicBezTo>
                  <a:cubicBezTo>
                    <a:pt x="3103" y="353"/>
                    <a:pt x="3232" y="329"/>
                    <a:pt x="3368" y="315"/>
                  </a:cubicBezTo>
                  <a:cubicBezTo>
                    <a:pt x="3433" y="305"/>
                    <a:pt x="3501" y="298"/>
                    <a:pt x="3572" y="288"/>
                  </a:cubicBezTo>
                  <a:cubicBezTo>
                    <a:pt x="3640" y="281"/>
                    <a:pt x="3709" y="278"/>
                    <a:pt x="3780" y="271"/>
                  </a:cubicBezTo>
                  <a:cubicBezTo>
                    <a:pt x="3919" y="254"/>
                    <a:pt x="4062" y="257"/>
                    <a:pt x="4208" y="251"/>
                  </a:cubicBezTo>
                  <a:cubicBezTo>
                    <a:pt x="4283" y="251"/>
                    <a:pt x="4355" y="254"/>
                    <a:pt x="4430" y="254"/>
                  </a:cubicBezTo>
                  <a:cubicBezTo>
                    <a:pt x="4505" y="257"/>
                    <a:pt x="4579" y="257"/>
                    <a:pt x="4654" y="261"/>
                  </a:cubicBezTo>
                  <a:cubicBezTo>
                    <a:pt x="4804" y="271"/>
                    <a:pt x="4957" y="274"/>
                    <a:pt x="5110" y="292"/>
                  </a:cubicBezTo>
                  <a:cubicBezTo>
                    <a:pt x="5188" y="298"/>
                    <a:pt x="5266" y="305"/>
                    <a:pt x="5345" y="315"/>
                  </a:cubicBezTo>
                  <a:cubicBezTo>
                    <a:pt x="5423" y="325"/>
                    <a:pt x="5502" y="336"/>
                    <a:pt x="5579" y="345"/>
                  </a:cubicBezTo>
                  <a:cubicBezTo>
                    <a:pt x="5657" y="356"/>
                    <a:pt x="5736" y="373"/>
                    <a:pt x="5814" y="386"/>
                  </a:cubicBezTo>
                  <a:cubicBezTo>
                    <a:pt x="5893" y="403"/>
                    <a:pt x="5974" y="414"/>
                    <a:pt x="6053" y="431"/>
                  </a:cubicBezTo>
                  <a:cubicBezTo>
                    <a:pt x="6130" y="447"/>
                    <a:pt x="6209" y="468"/>
                    <a:pt x="6290" y="482"/>
                  </a:cubicBezTo>
                  <a:cubicBezTo>
                    <a:pt x="6372" y="499"/>
                    <a:pt x="6450" y="519"/>
                    <a:pt x="6532" y="540"/>
                  </a:cubicBezTo>
                  <a:cubicBezTo>
                    <a:pt x="6569" y="550"/>
                    <a:pt x="6610" y="557"/>
                    <a:pt x="6651" y="567"/>
                  </a:cubicBezTo>
                  <a:cubicBezTo>
                    <a:pt x="6692" y="574"/>
                    <a:pt x="6733" y="584"/>
                    <a:pt x="6774" y="594"/>
                  </a:cubicBezTo>
                  <a:cubicBezTo>
                    <a:pt x="6852" y="611"/>
                    <a:pt x="6934" y="631"/>
                    <a:pt x="7015" y="648"/>
                  </a:cubicBezTo>
                  <a:lnTo>
                    <a:pt x="7260" y="710"/>
                  </a:lnTo>
                  <a:cubicBezTo>
                    <a:pt x="7342" y="730"/>
                    <a:pt x="7423" y="754"/>
                    <a:pt x="7505" y="778"/>
                  </a:cubicBezTo>
                  <a:cubicBezTo>
                    <a:pt x="7587" y="802"/>
                    <a:pt x="7672" y="825"/>
                    <a:pt x="7753" y="849"/>
                  </a:cubicBezTo>
                  <a:cubicBezTo>
                    <a:pt x="7835" y="876"/>
                    <a:pt x="7916" y="904"/>
                    <a:pt x="7998" y="931"/>
                  </a:cubicBezTo>
                  <a:cubicBezTo>
                    <a:pt x="8325" y="1039"/>
                    <a:pt x="8651" y="1162"/>
                    <a:pt x="8975" y="1301"/>
                  </a:cubicBezTo>
                  <a:cubicBezTo>
                    <a:pt x="9298" y="1441"/>
                    <a:pt x="9617" y="1595"/>
                    <a:pt x="9931" y="1758"/>
                  </a:cubicBezTo>
                  <a:cubicBezTo>
                    <a:pt x="10243" y="1928"/>
                    <a:pt x="10553" y="2101"/>
                    <a:pt x="10856" y="2292"/>
                  </a:cubicBezTo>
                  <a:cubicBezTo>
                    <a:pt x="11162" y="2482"/>
                    <a:pt x="11465" y="2680"/>
                    <a:pt x="11771" y="2880"/>
                  </a:cubicBezTo>
                  <a:cubicBezTo>
                    <a:pt x="12077" y="3077"/>
                    <a:pt x="12386" y="3271"/>
                    <a:pt x="12702" y="3452"/>
                  </a:cubicBezTo>
                  <a:cubicBezTo>
                    <a:pt x="12862" y="3543"/>
                    <a:pt x="13026" y="3628"/>
                    <a:pt x="13186" y="3710"/>
                  </a:cubicBezTo>
                  <a:cubicBezTo>
                    <a:pt x="13349" y="3791"/>
                    <a:pt x="13515" y="3870"/>
                    <a:pt x="13682" y="3942"/>
                  </a:cubicBezTo>
                  <a:cubicBezTo>
                    <a:pt x="13849" y="4013"/>
                    <a:pt x="14016" y="4080"/>
                    <a:pt x="14186" y="4138"/>
                  </a:cubicBezTo>
                  <a:cubicBezTo>
                    <a:pt x="14355" y="4196"/>
                    <a:pt x="14526" y="4248"/>
                    <a:pt x="14699" y="4289"/>
                  </a:cubicBezTo>
                  <a:cubicBezTo>
                    <a:pt x="14740" y="4298"/>
                    <a:pt x="14784" y="4309"/>
                    <a:pt x="14829" y="4319"/>
                  </a:cubicBezTo>
                  <a:cubicBezTo>
                    <a:pt x="14870" y="4325"/>
                    <a:pt x="14914" y="4336"/>
                    <a:pt x="14958" y="4343"/>
                  </a:cubicBezTo>
                  <a:cubicBezTo>
                    <a:pt x="15043" y="4360"/>
                    <a:pt x="15131" y="4377"/>
                    <a:pt x="15217" y="4383"/>
                  </a:cubicBezTo>
                  <a:cubicBezTo>
                    <a:pt x="15305" y="4397"/>
                    <a:pt x="15390" y="4404"/>
                    <a:pt x="15475" y="4411"/>
                  </a:cubicBezTo>
                  <a:cubicBezTo>
                    <a:pt x="15519" y="4414"/>
                    <a:pt x="15564" y="4414"/>
                    <a:pt x="15605" y="4418"/>
                  </a:cubicBezTo>
                  <a:cubicBezTo>
                    <a:pt x="15649" y="4418"/>
                    <a:pt x="15693" y="4421"/>
                    <a:pt x="15734" y="4421"/>
                  </a:cubicBezTo>
                  <a:lnTo>
                    <a:pt x="15863" y="4421"/>
                  </a:lnTo>
                  <a:cubicBezTo>
                    <a:pt x="15907" y="4418"/>
                    <a:pt x="15952" y="4418"/>
                    <a:pt x="15992" y="4414"/>
                  </a:cubicBezTo>
                  <a:cubicBezTo>
                    <a:pt x="16077" y="4407"/>
                    <a:pt x="16162" y="4400"/>
                    <a:pt x="16247" y="4387"/>
                  </a:cubicBezTo>
                  <a:cubicBezTo>
                    <a:pt x="16414" y="4360"/>
                    <a:pt x="16574" y="4322"/>
                    <a:pt x="16730" y="4278"/>
                  </a:cubicBezTo>
                  <a:cubicBezTo>
                    <a:pt x="17040" y="4187"/>
                    <a:pt x="17332" y="4064"/>
                    <a:pt x="17597" y="3911"/>
                  </a:cubicBezTo>
                  <a:cubicBezTo>
                    <a:pt x="17730" y="3836"/>
                    <a:pt x="17856" y="3754"/>
                    <a:pt x="17972" y="3662"/>
                  </a:cubicBezTo>
                  <a:cubicBezTo>
                    <a:pt x="18091" y="3574"/>
                    <a:pt x="18200" y="3476"/>
                    <a:pt x="18295" y="3370"/>
                  </a:cubicBezTo>
                  <a:cubicBezTo>
                    <a:pt x="18393" y="3261"/>
                    <a:pt x="18478" y="3149"/>
                    <a:pt x="18544" y="3026"/>
                  </a:cubicBezTo>
                  <a:cubicBezTo>
                    <a:pt x="18611" y="2904"/>
                    <a:pt x="18659" y="2774"/>
                    <a:pt x="18686" y="2642"/>
                  </a:cubicBezTo>
                  <a:cubicBezTo>
                    <a:pt x="18717" y="2513"/>
                    <a:pt x="18717" y="2380"/>
                    <a:pt x="18707" y="2257"/>
                  </a:cubicBezTo>
                  <a:cubicBezTo>
                    <a:pt x="18696" y="2132"/>
                    <a:pt x="18662" y="2009"/>
                    <a:pt x="18615" y="1904"/>
                  </a:cubicBezTo>
                  <a:cubicBezTo>
                    <a:pt x="18519" y="1686"/>
                    <a:pt x="18370" y="1519"/>
                    <a:pt x="18203" y="1403"/>
                  </a:cubicBezTo>
                  <a:cubicBezTo>
                    <a:pt x="18037" y="1292"/>
                    <a:pt x="17856" y="1234"/>
                    <a:pt x="17693" y="1220"/>
                  </a:cubicBezTo>
                  <a:cubicBezTo>
                    <a:pt x="17659" y="1217"/>
                    <a:pt x="17626" y="1216"/>
                    <a:pt x="17594" y="1216"/>
                  </a:cubicBezTo>
                  <a:cubicBezTo>
                    <a:pt x="17470" y="1216"/>
                    <a:pt x="17358" y="1235"/>
                    <a:pt x="17261" y="1264"/>
                  </a:cubicBezTo>
                  <a:cubicBezTo>
                    <a:pt x="17142" y="1301"/>
                    <a:pt x="17046" y="1353"/>
                    <a:pt x="16975" y="1400"/>
                  </a:cubicBezTo>
                  <a:cubicBezTo>
                    <a:pt x="16955" y="1411"/>
                    <a:pt x="16941" y="1421"/>
                    <a:pt x="16924" y="1434"/>
                  </a:cubicBezTo>
                  <a:cubicBezTo>
                    <a:pt x="16911" y="1444"/>
                    <a:pt x="16897" y="1455"/>
                    <a:pt x="16883" y="1465"/>
                  </a:cubicBezTo>
                  <a:cubicBezTo>
                    <a:pt x="16859" y="1488"/>
                    <a:pt x="16836" y="1506"/>
                    <a:pt x="16822" y="1523"/>
                  </a:cubicBezTo>
                  <a:cubicBezTo>
                    <a:pt x="16839" y="1509"/>
                    <a:pt x="16863" y="1492"/>
                    <a:pt x="16886" y="1472"/>
                  </a:cubicBezTo>
                  <a:cubicBezTo>
                    <a:pt x="16900" y="1461"/>
                    <a:pt x="16914" y="1455"/>
                    <a:pt x="16931" y="1444"/>
                  </a:cubicBezTo>
                  <a:cubicBezTo>
                    <a:pt x="16938" y="1438"/>
                    <a:pt x="16948" y="1431"/>
                    <a:pt x="16955" y="1427"/>
                  </a:cubicBezTo>
                  <a:cubicBezTo>
                    <a:pt x="16965" y="1421"/>
                    <a:pt x="16972" y="1417"/>
                    <a:pt x="16982" y="1411"/>
                  </a:cubicBezTo>
                  <a:cubicBezTo>
                    <a:pt x="17057" y="1370"/>
                    <a:pt x="17152" y="1325"/>
                    <a:pt x="17271" y="1298"/>
                  </a:cubicBezTo>
                  <a:cubicBezTo>
                    <a:pt x="17344" y="1282"/>
                    <a:pt x="17427" y="1271"/>
                    <a:pt x="17515" y="1271"/>
                  </a:cubicBezTo>
                  <a:cubicBezTo>
                    <a:pt x="17570" y="1271"/>
                    <a:pt x="17627" y="1275"/>
                    <a:pt x="17686" y="1284"/>
                  </a:cubicBezTo>
                  <a:cubicBezTo>
                    <a:pt x="17839" y="1305"/>
                    <a:pt x="18002" y="1366"/>
                    <a:pt x="18148" y="1482"/>
                  </a:cubicBezTo>
                  <a:cubicBezTo>
                    <a:pt x="18295" y="1595"/>
                    <a:pt x="18421" y="1754"/>
                    <a:pt x="18492" y="1951"/>
                  </a:cubicBezTo>
                  <a:cubicBezTo>
                    <a:pt x="18530" y="2050"/>
                    <a:pt x="18553" y="2155"/>
                    <a:pt x="18553" y="2268"/>
                  </a:cubicBezTo>
                  <a:cubicBezTo>
                    <a:pt x="18557" y="2377"/>
                    <a:pt x="18550" y="2493"/>
                    <a:pt x="18519" y="2604"/>
                  </a:cubicBezTo>
                  <a:cubicBezTo>
                    <a:pt x="18489" y="2717"/>
                    <a:pt x="18442" y="2826"/>
                    <a:pt x="18380" y="2931"/>
                  </a:cubicBezTo>
                  <a:cubicBezTo>
                    <a:pt x="18315" y="3036"/>
                    <a:pt x="18237" y="3135"/>
                    <a:pt x="18145" y="3227"/>
                  </a:cubicBezTo>
                  <a:cubicBezTo>
                    <a:pt x="18057" y="3322"/>
                    <a:pt x="17952" y="3407"/>
                    <a:pt x="17842" y="3489"/>
                  </a:cubicBezTo>
                  <a:cubicBezTo>
                    <a:pt x="17730" y="3567"/>
                    <a:pt x="17611" y="3639"/>
                    <a:pt x="17482" y="3703"/>
                  </a:cubicBezTo>
                  <a:cubicBezTo>
                    <a:pt x="17230" y="3836"/>
                    <a:pt x="16952" y="3942"/>
                    <a:pt x="16659" y="4013"/>
                  </a:cubicBezTo>
                  <a:cubicBezTo>
                    <a:pt x="16509" y="4050"/>
                    <a:pt x="16360" y="4080"/>
                    <a:pt x="16206" y="4098"/>
                  </a:cubicBezTo>
                  <a:cubicBezTo>
                    <a:pt x="16131" y="4108"/>
                    <a:pt x="16054" y="4111"/>
                    <a:pt x="15978" y="4115"/>
                  </a:cubicBezTo>
                  <a:cubicBezTo>
                    <a:pt x="15941" y="4118"/>
                    <a:pt x="15903" y="4118"/>
                    <a:pt x="15863" y="4118"/>
                  </a:cubicBezTo>
                  <a:cubicBezTo>
                    <a:pt x="15822" y="4115"/>
                    <a:pt x="15784" y="4111"/>
                    <a:pt x="15743" y="4111"/>
                  </a:cubicBezTo>
                  <a:cubicBezTo>
                    <a:pt x="15707" y="4111"/>
                    <a:pt x="15666" y="4105"/>
                    <a:pt x="15625" y="4101"/>
                  </a:cubicBezTo>
                  <a:cubicBezTo>
                    <a:pt x="15587" y="4098"/>
                    <a:pt x="15547" y="4094"/>
                    <a:pt x="15509" y="4088"/>
                  </a:cubicBezTo>
                  <a:cubicBezTo>
                    <a:pt x="15427" y="4077"/>
                    <a:pt x="15349" y="4067"/>
                    <a:pt x="15271" y="4050"/>
                  </a:cubicBezTo>
                  <a:cubicBezTo>
                    <a:pt x="15189" y="4036"/>
                    <a:pt x="15111" y="4016"/>
                    <a:pt x="15033" y="3999"/>
                  </a:cubicBezTo>
                  <a:cubicBezTo>
                    <a:pt x="14992" y="3992"/>
                    <a:pt x="14951" y="3978"/>
                    <a:pt x="14914" y="3969"/>
                  </a:cubicBezTo>
                  <a:cubicBezTo>
                    <a:pt x="14873" y="3958"/>
                    <a:pt x="14832" y="3948"/>
                    <a:pt x="14795" y="3934"/>
                  </a:cubicBezTo>
                  <a:cubicBezTo>
                    <a:pt x="14635" y="3890"/>
                    <a:pt x="14478" y="3829"/>
                    <a:pt x="14322" y="3768"/>
                  </a:cubicBezTo>
                  <a:cubicBezTo>
                    <a:pt x="14165" y="3707"/>
                    <a:pt x="14013" y="3636"/>
                    <a:pt x="13859" y="3560"/>
                  </a:cubicBezTo>
                  <a:cubicBezTo>
                    <a:pt x="13553" y="3407"/>
                    <a:pt x="13253" y="3227"/>
                    <a:pt x="12961" y="3033"/>
                  </a:cubicBezTo>
                  <a:cubicBezTo>
                    <a:pt x="12666" y="2840"/>
                    <a:pt x="12369" y="2635"/>
                    <a:pt x="12074" y="2424"/>
                  </a:cubicBezTo>
                  <a:cubicBezTo>
                    <a:pt x="11774" y="2220"/>
                    <a:pt x="11471" y="2013"/>
                    <a:pt x="11162" y="1808"/>
                  </a:cubicBezTo>
                  <a:cubicBezTo>
                    <a:pt x="11005" y="1710"/>
                    <a:pt x="10845" y="1611"/>
                    <a:pt x="10682" y="1519"/>
                  </a:cubicBezTo>
                  <a:cubicBezTo>
                    <a:pt x="10522" y="1424"/>
                    <a:pt x="10359" y="1336"/>
                    <a:pt x="10192" y="1251"/>
                  </a:cubicBezTo>
                  <a:cubicBezTo>
                    <a:pt x="9862" y="1084"/>
                    <a:pt x="9522" y="931"/>
                    <a:pt x="9182" y="794"/>
                  </a:cubicBezTo>
                  <a:cubicBezTo>
                    <a:pt x="8841" y="659"/>
                    <a:pt x="8498" y="540"/>
                    <a:pt x="8155" y="434"/>
                  </a:cubicBezTo>
                  <a:cubicBezTo>
                    <a:pt x="7811" y="332"/>
                    <a:pt x="7467" y="243"/>
                    <a:pt x="7124" y="169"/>
                  </a:cubicBezTo>
                  <a:cubicBezTo>
                    <a:pt x="6783" y="94"/>
                    <a:pt x="6440" y="53"/>
                    <a:pt x="6107" y="29"/>
                  </a:cubicBezTo>
                  <a:cubicBezTo>
                    <a:pt x="6022" y="23"/>
                    <a:pt x="5937" y="23"/>
                    <a:pt x="5855" y="16"/>
                  </a:cubicBezTo>
                  <a:cubicBezTo>
                    <a:pt x="5773" y="12"/>
                    <a:pt x="5692" y="9"/>
                    <a:pt x="5610" y="9"/>
                  </a:cubicBezTo>
                  <a:cubicBezTo>
                    <a:pt x="5525" y="9"/>
                    <a:pt x="5447" y="3"/>
                    <a:pt x="5365" y="3"/>
                  </a:cubicBezTo>
                  <a:cubicBezTo>
                    <a:pt x="5338" y="1"/>
                    <a:pt x="5311" y="1"/>
                    <a:pt x="5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1"/>
            <p:cNvSpPr/>
            <p:nvPr/>
          </p:nvSpPr>
          <p:spPr>
            <a:xfrm>
              <a:off x="422275" y="666028"/>
              <a:ext cx="219851" cy="574080"/>
            </a:xfrm>
            <a:custGeom>
              <a:avLst/>
              <a:gdLst/>
              <a:ahLst/>
              <a:cxnLst/>
              <a:rect l="l" t="t" r="r" b="b"/>
              <a:pathLst>
                <a:path w="5008" h="13077" extrusionOk="0">
                  <a:moveTo>
                    <a:pt x="2354" y="0"/>
                  </a:moveTo>
                  <a:lnTo>
                    <a:pt x="2354" y="0"/>
                  </a:lnTo>
                  <a:cubicBezTo>
                    <a:pt x="2354" y="0"/>
                    <a:pt x="2277" y="24"/>
                    <a:pt x="2127" y="74"/>
                  </a:cubicBezTo>
                  <a:cubicBezTo>
                    <a:pt x="1977" y="129"/>
                    <a:pt x="1759" y="217"/>
                    <a:pt x="1511" y="381"/>
                  </a:cubicBezTo>
                  <a:cubicBezTo>
                    <a:pt x="1263" y="548"/>
                    <a:pt x="987" y="789"/>
                    <a:pt x="732" y="1119"/>
                  </a:cubicBezTo>
                  <a:cubicBezTo>
                    <a:pt x="715" y="1140"/>
                    <a:pt x="698" y="1160"/>
                    <a:pt x="681" y="1184"/>
                  </a:cubicBezTo>
                  <a:cubicBezTo>
                    <a:pt x="668" y="1204"/>
                    <a:pt x="654" y="1228"/>
                    <a:pt x="637" y="1248"/>
                  </a:cubicBezTo>
                  <a:cubicBezTo>
                    <a:pt x="606" y="1292"/>
                    <a:pt x="575" y="1337"/>
                    <a:pt x="545" y="1385"/>
                  </a:cubicBezTo>
                  <a:cubicBezTo>
                    <a:pt x="490" y="1483"/>
                    <a:pt x="429" y="1578"/>
                    <a:pt x="379" y="1687"/>
                  </a:cubicBezTo>
                  <a:cubicBezTo>
                    <a:pt x="324" y="1789"/>
                    <a:pt x="280" y="1905"/>
                    <a:pt x="232" y="2017"/>
                  </a:cubicBezTo>
                  <a:cubicBezTo>
                    <a:pt x="211" y="2079"/>
                    <a:pt x="191" y="2136"/>
                    <a:pt x="170" y="2197"/>
                  </a:cubicBezTo>
                  <a:cubicBezTo>
                    <a:pt x="167" y="2211"/>
                    <a:pt x="161" y="2228"/>
                    <a:pt x="157" y="2242"/>
                  </a:cubicBezTo>
                  <a:lnTo>
                    <a:pt x="143" y="2289"/>
                  </a:lnTo>
                  <a:cubicBezTo>
                    <a:pt x="137" y="2320"/>
                    <a:pt x="126" y="2351"/>
                    <a:pt x="120" y="2381"/>
                  </a:cubicBezTo>
                  <a:cubicBezTo>
                    <a:pt x="55" y="2636"/>
                    <a:pt x="18" y="2905"/>
                    <a:pt x="7" y="3187"/>
                  </a:cubicBezTo>
                  <a:cubicBezTo>
                    <a:pt x="1" y="3467"/>
                    <a:pt x="21" y="3759"/>
                    <a:pt x="76" y="4051"/>
                  </a:cubicBezTo>
                  <a:cubicBezTo>
                    <a:pt x="181" y="4640"/>
                    <a:pt x="412" y="5238"/>
                    <a:pt x="759" y="5789"/>
                  </a:cubicBezTo>
                  <a:cubicBezTo>
                    <a:pt x="933" y="6062"/>
                    <a:pt x="1137" y="6331"/>
                    <a:pt x="1362" y="6572"/>
                  </a:cubicBezTo>
                  <a:cubicBezTo>
                    <a:pt x="1586" y="6820"/>
                    <a:pt x="1828" y="7051"/>
                    <a:pt x="2076" y="7276"/>
                  </a:cubicBezTo>
                  <a:cubicBezTo>
                    <a:pt x="2569" y="7725"/>
                    <a:pt x="3086" y="8150"/>
                    <a:pt x="3528" y="8634"/>
                  </a:cubicBezTo>
                  <a:cubicBezTo>
                    <a:pt x="3750" y="8871"/>
                    <a:pt x="3957" y="9127"/>
                    <a:pt x="4127" y="9395"/>
                  </a:cubicBezTo>
                  <a:cubicBezTo>
                    <a:pt x="4216" y="9528"/>
                    <a:pt x="4290" y="9671"/>
                    <a:pt x="4359" y="9810"/>
                  </a:cubicBezTo>
                  <a:cubicBezTo>
                    <a:pt x="4423" y="9953"/>
                    <a:pt x="4481" y="10103"/>
                    <a:pt x="4522" y="10249"/>
                  </a:cubicBezTo>
                  <a:cubicBezTo>
                    <a:pt x="4610" y="10542"/>
                    <a:pt x="4640" y="10851"/>
                    <a:pt x="4617" y="11151"/>
                  </a:cubicBezTo>
                  <a:cubicBezTo>
                    <a:pt x="4613" y="11188"/>
                    <a:pt x="4610" y="11226"/>
                    <a:pt x="4603" y="11263"/>
                  </a:cubicBezTo>
                  <a:cubicBezTo>
                    <a:pt x="4599" y="11300"/>
                    <a:pt x="4593" y="11338"/>
                    <a:pt x="4586" y="11375"/>
                  </a:cubicBezTo>
                  <a:lnTo>
                    <a:pt x="4579" y="11430"/>
                  </a:lnTo>
                  <a:lnTo>
                    <a:pt x="4566" y="11484"/>
                  </a:lnTo>
                  <a:cubicBezTo>
                    <a:pt x="4555" y="11518"/>
                    <a:pt x="4549" y="11556"/>
                    <a:pt x="4538" y="11590"/>
                  </a:cubicBezTo>
                  <a:cubicBezTo>
                    <a:pt x="4497" y="11733"/>
                    <a:pt x="4443" y="11868"/>
                    <a:pt x="4375" y="11994"/>
                  </a:cubicBezTo>
                  <a:cubicBezTo>
                    <a:pt x="4359" y="12025"/>
                    <a:pt x="4338" y="12055"/>
                    <a:pt x="4321" y="12086"/>
                  </a:cubicBezTo>
                  <a:cubicBezTo>
                    <a:pt x="4310" y="12100"/>
                    <a:pt x="4301" y="12116"/>
                    <a:pt x="4290" y="12130"/>
                  </a:cubicBezTo>
                  <a:lnTo>
                    <a:pt x="4260" y="12171"/>
                  </a:lnTo>
                  <a:lnTo>
                    <a:pt x="4229" y="12215"/>
                  </a:lnTo>
                  <a:cubicBezTo>
                    <a:pt x="4219" y="12229"/>
                    <a:pt x="4208" y="12243"/>
                    <a:pt x="4195" y="12256"/>
                  </a:cubicBezTo>
                  <a:cubicBezTo>
                    <a:pt x="4175" y="12284"/>
                    <a:pt x="4150" y="12307"/>
                    <a:pt x="4127" y="12334"/>
                  </a:cubicBezTo>
                  <a:cubicBezTo>
                    <a:pt x="4117" y="12348"/>
                    <a:pt x="4103" y="12361"/>
                    <a:pt x="4089" y="12372"/>
                  </a:cubicBezTo>
                  <a:lnTo>
                    <a:pt x="4052" y="12406"/>
                  </a:lnTo>
                  <a:cubicBezTo>
                    <a:pt x="4028" y="12430"/>
                    <a:pt x="4001" y="12457"/>
                    <a:pt x="3974" y="12477"/>
                  </a:cubicBezTo>
                  <a:cubicBezTo>
                    <a:pt x="3923" y="12518"/>
                    <a:pt x="3869" y="12556"/>
                    <a:pt x="3811" y="12586"/>
                  </a:cubicBezTo>
                  <a:cubicBezTo>
                    <a:pt x="3589" y="12711"/>
                    <a:pt x="3331" y="12770"/>
                    <a:pt x="3083" y="12770"/>
                  </a:cubicBezTo>
                  <a:cubicBezTo>
                    <a:pt x="3068" y="12770"/>
                    <a:pt x="3053" y="12770"/>
                    <a:pt x="3038" y="12770"/>
                  </a:cubicBezTo>
                  <a:cubicBezTo>
                    <a:pt x="2905" y="12766"/>
                    <a:pt x="2776" y="12746"/>
                    <a:pt x="2654" y="12708"/>
                  </a:cubicBezTo>
                  <a:cubicBezTo>
                    <a:pt x="2535" y="12672"/>
                    <a:pt x="2420" y="12620"/>
                    <a:pt x="2318" y="12552"/>
                  </a:cubicBezTo>
                  <a:cubicBezTo>
                    <a:pt x="2215" y="12484"/>
                    <a:pt x="2127" y="12402"/>
                    <a:pt x="2059" y="12311"/>
                  </a:cubicBezTo>
                  <a:cubicBezTo>
                    <a:pt x="1991" y="12215"/>
                    <a:pt x="1936" y="12113"/>
                    <a:pt x="1905" y="12005"/>
                  </a:cubicBezTo>
                  <a:cubicBezTo>
                    <a:pt x="1872" y="11899"/>
                    <a:pt x="1858" y="11787"/>
                    <a:pt x="1869" y="11681"/>
                  </a:cubicBezTo>
                  <a:cubicBezTo>
                    <a:pt x="1875" y="11576"/>
                    <a:pt x="1902" y="11477"/>
                    <a:pt x="1953" y="11396"/>
                  </a:cubicBezTo>
                  <a:cubicBezTo>
                    <a:pt x="2004" y="11311"/>
                    <a:pt x="2073" y="11243"/>
                    <a:pt x="2154" y="11195"/>
                  </a:cubicBezTo>
                  <a:cubicBezTo>
                    <a:pt x="2236" y="11144"/>
                    <a:pt x="2327" y="11113"/>
                    <a:pt x="2416" y="11096"/>
                  </a:cubicBezTo>
                  <a:cubicBezTo>
                    <a:pt x="2457" y="11088"/>
                    <a:pt x="2499" y="11085"/>
                    <a:pt x="2539" y="11085"/>
                  </a:cubicBezTo>
                  <a:cubicBezTo>
                    <a:pt x="2678" y="11085"/>
                    <a:pt x="2809" y="11127"/>
                    <a:pt x="2909" y="11195"/>
                  </a:cubicBezTo>
                  <a:cubicBezTo>
                    <a:pt x="2977" y="11239"/>
                    <a:pt x="3028" y="11297"/>
                    <a:pt x="3069" y="11361"/>
                  </a:cubicBezTo>
                  <a:cubicBezTo>
                    <a:pt x="3079" y="11375"/>
                    <a:pt x="3089" y="11392"/>
                    <a:pt x="3096" y="11409"/>
                  </a:cubicBezTo>
                  <a:cubicBezTo>
                    <a:pt x="3106" y="11427"/>
                    <a:pt x="3114" y="11443"/>
                    <a:pt x="3120" y="11460"/>
                  </a:cubicBezTo>
                  <a:cubicBezTo>
                    <a:pt x="3134" y="11491"/>
                    <a:pt x="3140" y="11525"/>
                    <a:pt x="3150" y="11559"/>
                  </a:cubicBezTo>
                  <a:cubicBezTo>
                    <a:pt x="3185" y="11695"/>
                    <a:pt x="3178" y="11824"/>
                    <a:pt x="3154" y="11929"/>
                  </a:cubicBezTo>
                  <a:cubicBezTo>
                    <a:pt x="3130" y="12039"/>
                    <a:pt x="3086" y="12127"/>
                    <a:pt x="3042" y="12188"/>
                  </a:cubicBezTo>
                  <a:cubicBezTo>
                    <a:pt x="3018" y="12218"/>
                    <a:pt x="3001" y="12249"/>
                    <a:pt x="2977" y="12270"/>
                  </a:cubicBezTo>
                  <a:cubicBezTo>
                    <a:pt x="2957" y="12290"/>
                    <a:pt x="2940" y="12307"/>
                    <a:pt x="2923" y="12320"/>
                  </a:cubicBezTo>
                  <a:cubicBezTo>
                    <a:pt x="2892" y="12345"/>
                    <a:pt x="2875" y="12358"/>
                    <a:pt x="2875" y="12358"/>
                  </a:cubicBezTo>
                  <a:cubicBezTo>
                    <a:pt x="2875" y="12358"/>
                    <a:pt x="2892" y="12348"/>
                    <a:pt x="2926" y="12325"/>
                  </a:cubicBezTo>
                  <a:cubicBezTo>
                    <a:pt x="2943" y="12314"/>
                    <a:pt x="2963" y="12297"/>
                    <a:pt x="2987" y="12280"/>
                  </a:cubicBezTo>
                  <a:cubicBezTo>
                    <a:pt x="3011" y="12259"/>
                    <a:pt x="3035" y="12232"/>
                    <a:pt x="3062" y="12205"/>
                  </a:cubicBezTo>
                  <a:cubicBezTo>
                    <a:pt x="3114" y="12144"/>
                    <a:pt x="3167" y="12059"/>
                    <a:pt x="3208" y="11947"/>
                  </a:cubicBezTo>
                  <a:cubicBezTo>
                    <a:pt x="3243" y="11835"/>
                    <a:pt x="3266" y="11695"/>
                    <a:pt x="3243" y="11542"/>
                  </a:cubicBezTo>
                  <a:cubicBezTo>
                    <a:pt x="3236" y="11504"/>
                    <a:pt x="3229" y="11463"/>
                    <a:pt x="3216" y="11422"/>
                  </a:cubicBezTo>
                  <a:cubicBezTo>
                    <a:pt x="3205" y="11406"/>
                    <a:pt x="3202" y="11386"/>
                    <a:pt x="3191" y="11365"/>
                  </a:cubicBezTo>
                  <a:cubicBezTo>
                    <a:pt x="3185" y="11345"/>
                    <a:pt x="3175" y="11324"/>
                    <a:pt x="3164" y="11307"/>
                  </a:cubicBezTo>
                  <a:cubicBezTo>
                    <a:pt x="3123" y="11229"/>
                    <a:pt x="3065" y="11154"/>
                    <a:pt x="2987" y="11089"/>
                  </a:cubicBezTo>
                  <a:cubicBezTo>
                    <a:pt x="2858" y="10986"/>
                    <a:pt x="2677" y="10921"/>
                    <a:pt x="2484" y="10921"/>
                  </a:cubicBezTo>
                  <a:cubicBezTo>
                    <a:pt x="2455" y="10921"/>
                    <a:pt x="2425" y="10923"/>
                    <a:pt x="2395" y="10926"/>
                  </a:cubicBezTo>
                  <a:cubicBezTo>
                    <a:pt x="2283" y="10937"/>
                    <a:pt x="2167" y="10970"/>
                    <a:pt x="2059" y="11028"/>
                  </a:cubicBezTo>
                  <a:cubicBezTo>
                    <a:pt x="1950" y="11083"/>
                    <a:pt x="1851" y="11171"/>
                    <a:pt x="1776" y="11284"/>
                  </a:cubicBezTo>
                  <a:cubicBezTo>
                    <a:pt x="1701" y="11392"/>
                    <a:pt x="1660" y="11525"/>
                    <a:pt x="1644" y="11661"/>
                  </a:cubicBezTo>
                  <a:cubicBezTo>
                    <a:pt x="1627" y="11794"/>
                    <a:pt x="1640" y="11933"/>
                    <a:pt x="1674" y="12069"/>
                  </a:cubicBezTo>
                  <a:cubicBezTo>
                    <a:pt x="1709" y="12205"/>
                    <a:pt x="1770" y="12338"/>
                    <a:pt x="1855" y="12457"/>
                  </a:cubicBezTo>
                  <a:cubicBezTo>
                    <a:pt x="1936" y="12579"/>
                    <a:pt x="2042" y="12685"/>
                    <a:pt x="2164" y="12774"/>
                  </a:cubicBezTo>
                  <a:cubicBezTo>
                    <a:pt x="2287" y="12862"/>
                    <a:pt x="2423" y="12930"/>
                    <a:pt x="2566" y="12981"/>
                  </a:cubicBezTo>
                  <a:cubicBezTo>
                    <a:pt x="2712" y="13032"/>
                    <a:pt x="2865" y="13063"/>
                    <a:pt x="3021" y="13072"/>
                  </a:cubicBezTo>
                  <a:cubicBezTo>
                    <a:pt x="3067" y="13075"/>
                    <a:pt x="3112" y="13077"/>
                    <a:pt x="3158" y="13077"/>
                  </a:cubicBezTo>
                  <a:cubicBezTo>
                    <a:pt x="3272" y="13077"/>
                    <a:pt x="3387" y="13067"/>
                    <a:pt x="3501" y="13045"/>
                  </a:cubicBezTo>
                  <a:cubicBezTo>
                    <a:pt x="3579" y="13032"/>
                    <a:pt x="3661" y="13008"/>
                    <a:pt x="3739" y="12984"/>
                  </a:cubicBezTo>
                  <a:cubicBezTo>
                    <a:pt x="3817" y="12957"/>
                    <a:pt x="3896" y="12923"/>
                    <a:pt x="3971" y="12885"/>
                  </a:cubicBezTo>
                  <a:cubicBezTo>
                    <a:pt x="4277" y="12725"/>
                    <a:pt x="4511" y="12467"/>
                    <a:pt x="4688" y="12171"/>
                  </a:cubicBezTo>
                  <a:cubicBezTo>
                    <a:pt x="4773" y="12022"/>
                    <a:pt x="4841" y="11862"/>
                    <a:pt x="4892" y="11695"/>
                  </a:cubicBezTo>
                  <a:cubicBezTo>
                    <a:pt x="4906" y="11654"/>
                    <a:pt x="4916" y="11613"/>
                    <a:pt x="4926" y="11569"/>
                  </a:cubicBezTo>
                  <a:lnTo>
                    <a:pt x="4943" y="11508"/>
                  </a:lnTo>
                  <a:lnTo>
                    <a:pt x="4954" y="11443"/>
                  </a:lnTo>
                  <a:cubicBezTo>
                    <a:pt x="4964" y="11402"/>
                    <a:pt x="4971" y="11358"/>
                    <a:pt x="4977" y="11314"/>
                  </a:cubicBezTo>
                  <a:cubicBezTo>
                    <a:pt x="4984" y="11273"/>
                    <a:pt x="4987" y="11229"/>
                    <a:pt x="4995" y="11185"/>
                  </a:cubicBezTo>
                  <a:cubicBezTo>
                    <a:pt x="4998" y="11144"/>
                    <a:pt x="4998" y="11100"/>
                    <a:pt x="5001" y="11055"/>
                  </a:cubicBezTo>
                  <a:cubicBezTo>
                    <a:pt x="5004" y="11011"/>
                    <a:pt x="5008" y="10967"/>
                    <a:pt x="5004" y="10923"/>
                  </a:cubicBezTo>
                  <a:lnTo>
                    <a:pt x="5004" y="10794"/>
                  </a:lnTo>
                  <a:cubicBezTo>
                    <a:pt x="5001" y="10749"/>
                    <a:pt x="4998" y="10705"/>
                    <a:pt x="4995" y="10661"/>
                  </a:cubicBezTo>
                  <a:cubicBezTo>
                    <a:pt x="4977" y="10488"/>
                    <a:pt x="4946" y="10311"/>
                    <a:pt x="4896" y="10141"/>
                  </a:cubicBezTo>
                  <a:cubicBezTo>
                    <a:pt x="4848" y="9970"/>
                    <a:pt x="4787" y="9807"/>
                    <a:pt x="4712" y="9647"/>
                  </a:cubicBezTo>
                  <a:cubicBezTo>
                    <a:pt x="4637" y="9488"/>
                    <a:pt x="4555" y="9331"/>
                    <a:pt x="4461" y="9185"/>
                  </a:cubicBezTo>
                  <a:cubicBezTo>
                    <a:pt x="4277" y="8888"/>
                    <a:pt x="4056" y="8616"/>
                    <a:pt x="3821" y="8361"/>
                  </a:cubicBezTo>
                  <a:cubicBezTo>
                    <a:pt x="3351" y="7855"/>
                    <a:pt x="2820" y="7426"/>
                    <a:pt x="2331" y="6990"/>
                  </a:cubicBezTo>
                  <a:cubicBezTo>
                    <a:pt x="2086" y="6773"/>
                    <a:pt x="1848" y="6555"/>
                    <a:pt x="1633" y="6324"/>
                  </a:cubicBezTo>
                  <a:cubicBezTo>
                    <a:pt x="1525" y="6208"/>
                    <a:pt x="1420" y="6092"/>
                    <a:pt x="1324" y="5970"/>
                  </a:cubicBezTo>
                  <a:cubicBezTo>
                    <a:pt x="1277" y="5908"/>
                    <a:pt x="1228" y="5850"/>
                    <a:pt x="1184" y="5786"/>
                  </a:cubicBezTo>
                  <a:cubicBezTo>
                    <a:pt x="1137" y="5725"/>
                    <a:pt x="1093" y="5664"/>
                    <a:pt x="1052" y="5599"/>
                  </a:cubicBezTo>
                  <a:cubicBezTo>
                    <a:pt x="715" y="5092"/>
                    <a:pt x="477" y="4541"/>
                    <a:pt x="354" y="3997"/>
                  </a:cubicBezTo>
                  <a:cubicBezTo>
                    <a:pt x="293" y="3721"/>
                    <a:pt x="259" y="3453"/>
                    <a:pt x="256" y="3187"/>
                  </a:cubicBezTo>
                  <a:cubicBezTo>
                    <a:pt x="252" y="2925"/>
                    <a:pt x="280" y="2671"/>
                    <a:pt x="330" y="2432"/>
                  </a:cubicBezTo>
                  <a:cubicBezTo>
                    <a:pt x="338" y="2401"/>
                    <a:pt x="344" y="2371"/>
                    <a:pt x="351" y="2344"/>
                  </a:cubicBezTo>
                  <a:lnTo>
                    <a:pt x="358" y="2299"/>
                  </a:lnTo>
                  <a:cubicBezTo>
                    <a:pt x="361" y="2283"/>
                    <a:pt x="368" y="2269"/>
                    <a:pt x="371" y="2255"/>
                  </a:cubicBezTo>
                  <a:cubicBezTo>
                    <a:pt x="388" y="2197"/>
                    <a:pt x="406" y="2140"/>
                    <a:pt x="419" y="2085"/>
                  </a:cubicBezTo>
                  <a:cubicBezTo>
                    <a:pt x="460" y="1973"/>
                    <a:pt x="497" y="1864"/>
                    <a:pt x="542" y="1762"/>
                  </a:cubicBezTo>
                  <a:cubicBezTo>
                    <a:pt x="586" y="1660"/>
                    <a:pt x="637" y="1561"/>
                    <a:pt x="685" y="1466"/>
                  </a:cubicBezTo>
                  <a:cubicBezTo>
                    <a:pt x="712" y="1421"/>
                    <a:pt x="739" y="1377"/>
                    <a:pt x="766" y="1330"/>
                  </a:cubicBezTo>
                  <a:cubicBezTo>
                    <a:pt x="776" y="1310"/>
                    <a:pt x="790" y="1286"/>
                    <a:pt x="803" y="1266"/>
                  </a:cubicBezTo>
                  <a:cubicBezTo>
                    <a:pt x="817" y="1245"/>
                    <a:pt x="831" y="1225"/>
                    <a:pt x="848" y="1204"/>
                  </a:cubicBezTo>
                  <a:cubicBezTo>
                    <a:pt x="1068" y="867"/>
                    <a:pt x="1321" y="616"/>
                    <a:pt x="1552" y="439"/>
                  </a:cubicBezTo>
                  <a:cubicBezTo>
                    <a:pt x="1783" y="258"/>
                    <a:pt x="1991" y="156"/>
                    <a:pt x="2130" y="88"/>
                  </a:cubicBezTo>
                  <a:cubicBezTo>
                    <a:pt x="2202" y="58"/>
                    <a:pt x="2260" y="38"/>
                    <a:pt x="2297" y="21"/>
                  </a:cubicBezTo>
                  <a:cubicBezTo>
                    <a:pt x="2338" y="7"/>
                    <a:pt x="2354" y="0"/>
                    <a:pt x="2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1"/>
            <p:cNvSpPr/>
            <p:nvPr/>
          </p:nvSpPr>
          <p:spPr>
            <a:xfrm>
              <a:off x="405110" y="1116448"/>
              <a:ext cx="218403" cy="649896"/>
            </a:xfrm>
            <a:custGeom>
              <a:avLst/>
              <a:gdLst/>
              <a:ahLst/>
              <a:cxnLst/>
              <a:rect l="l" t="t" r="r" b="b"/>
              <a:pathLst>
                <a:path w="4975" h="14804" extrusionOk="0">
                  <a:moveTo>
                    <a:pt x="2716" y="0"/>
                  </a:moveTo>
                  <a:cubicBezTo>
                    <a:pt x="2604" y="0"/>
                    <a:pt x="2486" y="13"/>
                    <a:pt x="2365" y="37"/>
                  </a:cubicBezTo>
                  <a:cubicBezTo>
                    <a:pt x="1984" y="112"/>
                    <a:pt x="1582" y="313"/>
                    <a:pt x="1222" y="622"/>
                  </a:cubicBezTo>
                  <a:cubicBezTo>
                    <a:pt x="1041" y="779"/>
                    <a:pt x="872" y="962"/>
                    <a:pt x="718" y="1167"/>
                  </a:cubicBezTo>
                  <a:cubicBezTo>
                    <a:pt x="565" y="1374"/>
                    <a:pt x="432" y="1605"/>
                    <a:pt x="324" y="1856"/>
                  </a:cubicBezTo>
                  <a:cubicBezTo>
                    <a:pt x="214" y="2109"/>
                    <a:pt x="130" y="2377"/>
                    <a:pt x="76" y="2663"/>
                  </a:cubicBezTo>
                  <a:cubicBezTo>
                    <a:pt x="21" y="2945"/>
                    <a:pt x="1" y="3241"/>
                    <a:pt x="10" y="3541"/>
                  </a:cubicBezTo>
                  <a:cubicBezTo>
                    <a:pt x="24" y="3840"/>
                    <a:pt x="65" y="4139"/>
                    <a:pt x="140" y="4439"/>
                  </a:cubicBezTo>
                  <a:cubicBezTo>
                    <a:pt x="211" y="4738"/>
                    <a:pt x="310" y="5031"/>
                    <a:pt x="432" y="5316"/>
                  </a:cubicBezTo>
                  <a:cubicBezTo>
                    <a:pt x="555" y="5602"/>
                    <a:pt x="704" y="5881"/>
                    <a:pt x="872" y="6150"/>
                  </a:cubicBezTo>
                  <a:cubicBezTo>
                    <a:pt x="1038" y="6415"/>
                    <a:pt x="1225" y="6670"/>
                    <a:pt x="1423" y="6912"/>
                  </a:cubicBezTo>
                  <a:cubicBezTo>
                    <a:pt x="1623" y="7153"/>
                    <a:pt x="1831" y="7381"/>
                    <a:pt x="2042" y="7606"/>
                  </a:cubicBezTo>
                  <a:cubicBezTo>
                    <a:pt x="2252" y="7827"/>
                    <a:pt x="2460" y="8048"/>
                    <a:pt x="2668" y="8265"/>
                  </a:cubicBezTo>
                  <a:cubicBezTo>
                    <a:pt x="2872" y="8486"/>
                    <a:pt x="3069" y="8704"/>
                    <a:pt x="3249" y="8929"/>
                  </a:cubicBezTo>
                  <a:cubicBezTo>
                    <a:pt x="3433" y="9153"/>
                    <a:pt x="3603" y="9384"/>
                    <a:pt x="3756" y="9620"/>
                  </a:cubicBezTo>
                  <a:cubicBezTo>
                    <a:pt x="3909" y="9854"/>
                    <a:pt x="4045" y="10092"/>
                    <a:pt x="4167" y="10334"/>
                  </a:cubicBezTo>
                  <a:cubicBezTo>
                    <a:pt x="4287" y="10576"/>
                    <a:pt x="4392" y="10816"/>
                    <a:pt x="4477" y="11061"/>
                  </a:cubicBezTo>
                  <a:cubicBezTo>
                    <a:pt x="4562" y="11303"/>
                    <a:pt x="4627" y="11545"/>
                    <a:pt x="4668" y="11780"/>
                  </a:cubicBezTo>
                  <a:cubicBezTo>
                    <a:pt x="4712" y="12017"/>
                    <a:pt x="4736" y="12249"/>
                    <a:pt x="4736" y="12474"/>
                  </a:cubicBezTo>
                  <a:cubicBezTo>
                    <a:pt x="4739" y="12698"/>
                    <a:pt x="4722" y="12912"/>
                    <a:pt x="4692" y="13113"/>
                  </a:cubicBezTo>
                  <a:cubicBezTo>
                    <a:pt x="4688" y="13137"/>
                    <a:pt x="4684" y="13164"/>
                    <a:pt x="4681" y="13188"/>
                  </a:cubicBezTo>
                  <a:cubicBezTo>
                    <a:pt x="4678" y="13212"/>
                    <a:pt x="4671" y="13239"/>
                    <a:pt x="4668" y="13262"/>
                  </a:cubicBezTo>
                  <a:cubicBezTo>
                    <a:pt x="4657" y="13311"/>
                    <a:pt x="4648" y="13358"/>
                    <a:pt x="4637" y="13405"/>
                  </a:cubicBezTo>
                  <a:cubicBezTo>
                    <a:pt x="4613" y="13498"/>
                    <a:pt x="4586" y="13589"/>
                    <a:pt x="4555" y="13674"/>
                  </a:cubicBezTo>
                  <a:cubicBezTo>
                    <a:pt x="4433" y="14014"/>
                    <a:pt x="4252" y="14286"/>
                    <a:pt x="4059" y="14463"/>
                  </a:cubicBezTo>
                  <a:cubicBezTo>
                    <a:pt x="3872" y="14647"/>
                    <a:pt x="3674" y="14732"/>
                    <a:pt x="3538" y="14769"/>
                  </a:cubicBezTo>
                  <a:cubicBezTo>
                    <a:pt x="3470" y="14787"/>
                    <a:pt x="3416" y="14796"/>
                    <a:pt x="3378" y="14801"/>
                  </a:cubicBezTo>
                  <a:cubicBezTo>
                    <a:pt x="3341" y="14804"/>
                    <a:pt x="3321" y="14804"/>
                    <a:pt x="3321" y="14804"/>
                  </a:cubicBezTo>
                  <a:lnTo>
                    <a:pt x="3378" y="14804"/>
                  </a:lnTo>
                  <a:cubicBezTo>
                    <a:pt x="3416" y="14804"/>
                    <a:pt x="3470" y="14801"/>
                    <a:pt x="3541" y="14790"/>
                  </a:cubicBezTo>
                  <a:cubicBezTo>
                    <a:pt x="3684" y="14766"/>
                    <a:pt x="3896" y="14694"/>
                    <a:pt x="4113" y="14525"/>
                  </a:cubicBezTo>
                  <a:cubicBezTo>
                    <a:pt x="4324" y="14351"/>
                    <a:pt x="4541" y="14082"/>
                    <a:pt x="4698" y="13732"/>
                  </a:cubicBezTo>
                  <a:cubicBezTo>
                    <a:pt x="4739" y="13644"/>
                    <a:pt x="4776" y="13551"/>
                    <a:pt x="4807" y="13453"/>
                  </a:cubicBezTo>
                  <a:cubicBezTo>
                    <a:pt x="4821" y="13405"/>
                    <a:pt x="4834" y="13355"/>
                    <a:pt x="4848" y="13303"/>
                  </a:cubicBezTo>
                  <a:cubicBezTo>
                    <a:pt x="4855" y="13280"/>
                    <a:pt x="4861" y="13253"/>
                    <a:pt x="4868" y="13225"/>
                  </a:cubicBezTo>
                  <a:cubicBezTo>
                    <a:pt x="4875" y="13201"/>
                    <a:pt x="4879" y="13174"/>
                    <a:pt x="4885" y="13147"/>
                  </a:cubicBezTo>
                  <a:cubicBezTo>
                    <a:pt x="4929" y="12939"/>
                    <a:pt x="4960" y="12711"/>
                    <a:pt x="4967" y="12477"/>
                  </a:cubicBezTo>
                  <a:cubicBezTo>
                    <a:pt x="4974" y="12239"/>
                    <a:pt x="4960" y="11994"/>
                    <a:pt x="4926" y="11739"/>
                  </a:cubicBezTo>
                  <a:cubicBezTo>
                    <a:pt x="4892" y="11487"/>
                    <a:pt x="4834" y="11229"/>
                    <a:pt x="4759" y="10970"/>
                  </a:cubicBezTo>
                  <a:cubicBezTo>
                    <a:pt x="4681" y="10711"/>
                    <a:pt x="4582" y="10449"/>
                    <a:pt x="4467" y="10191"/>
                  </a:cubicBezTo>
                  <a:cubicBezTo>
                    <a:pt x="4351" y="9932"/>
                    <a:pt x="4212" y="9678"/>
                    <a:pt x="4059" y="9425"/>
                  </a:cubicBezTo>
                  <a:cubicBezTo>
                    <a:pt x="3905" y="9174"/>
                    <a:pt x="3736" y="8929"/>
                    <a:pt x="3552" y="8691"/>
                  </a:cubicBezTo>
                  <a:cubicBezTo>
                    <a:pt x="3365" y="8449"/>
                    <a:pt x="3164" y="8221"/>
                    <a:pt x="2960" y="7997"/>
                  </a:cubicBezTo>
                  <a:cubicBezTo>
                    <a:pt x="2549" y="7548"/>
                    <a:pt x="2113" y="7119"/>
                    <a:pt x="1729" y="6657"/>
                  </a:cubicBezTo>
                  <a:cubicBezTo>
                    <a:pt x="1535" y="6428"/>
                    <a:pt x="1354" y="6191"/>
                    <a:pt x="1194" y="5943"/>
                  </a:cubicBezTo>
                  <a:cubicBezTo>
                    <a:pt x="1035" y="5694"/>
                    <a:pt x="892" y="5436"/>
                    <a:pt x="770" y="5170"/>
                  </a:cubicBezTo>
                  <a:cubicBezTo>
                    <a:pt x="525" y="4640"/>
                    <a:pt x="382" y="4075"/>
                    <a:pt x="351" y="3523"/>
                  </a:cubicBezTo>
                  <a:cubicBezTo>
                    <a:pt x="316" y="2972"/>
                    <a:pt x="405" y="2438"/>
                    <a:pt x="589" y="1966"/>
                  </a:cubicBezTo>
                  <a:cubicBezTo>
                    <a:pt x="677" y="1731"/>
                    <a:pt x="790" y="1506"/>
                    <a:pt x="919" y="1309"/>
                  </a:cubicBezTo>
                  <a:cubicBezTo>
                    <a:pt x="1051" y="1109"/>
                    <a:pt x="1201" y="931"/>
                    <a:pt x="1361" y="779"/>
                  </a:cubicBezTo>
                  <a:cubicBezTo>
                    <a:pt x="1521" y="622"/>
                    <a:pt x="1698" y="500"/>
                    <a:pt x="1868" y="394"/>
                  </a:cubicBezTo>
                  <a:cubicBezTo>
                    <a:pt x="2045" y="292"/>
                    <a:pt x="2222" y="214"/>
                    <a:pt x="2395" y="166"/>
                  </a:cubicBezTo>
                  <a:cubicBezTo>
                    <a:pt x="2484" y="142"/>
                    <a:pt x="2569" y="126"/>
                    <a:pt x="2651" y="115"/>
                  </a:cubicBezTo>
                  <a:cubicBezTo>
                    <a:pt x="2713" y="108"/>
                    <a:pt x="2774" y="104"/>
                    <a:pt x="2834" y="104"/>
                  </a:cubicBezTo>
                  <a:cubicBezTo>
                    <a:pt x="2855" y="104"/>
                    <a:pt x="2875" y="104"/>
                    <a:pt x="2896" y="105"/>
                  </a:cubicBezTo>
                  <a:cubicBezTo>
                    <a:pt x="3051" y="112"/>
                    <a:pt x="3194" y="149"/>
                    <a:pt x="3314" y="200"/>
                  </a:cubicBezTo>
                  <a:cubicBezTo>
                    <a:pt x="3436" y="248"/>
                    <a:pt x="3535" y="313"/>
                    <a:pt x="3616" y="377"/>
                  </a:cubicBezTo>
                  <a:cubicBezTo>
                    <a:pt x="3695" y="442"/>
                    <a:pt x="3756" y="506"/>
                    <a:pt x="3797" y="564"/>
                  </a:cubicBezTo>
                  <a:cubicBezTo>
                    <a:pt x="3841" y="622"/>
                    <a:pt x="3868" y="669"/>
                    <a:pt x="3882" y="704"/>
                  </a:cubicBezTo>
                  <a:cubicBezTo>
                    <a:pt x="3899" y="734"/>
                    <a:pt x="3905" y="754"/>
                    <a:pt x="3905" y="754"/>
                  </a:cubicBezTo>
                  <a:cubicBezTo>
                    <a:pt x="3905" y="754"/>
                    <a:pt x="3899" y="734"/>
                    <a:pt x="3885" y="700"/>
                  </a:cubicBezTo>
                  <a:cubicBezTo>
                    <a:pt x="3872" y="666"/>
                    <a:pt x="3847" y="615"/>
                    <a:pt x="3811" y="554"/>
                  </a:cubicBezTo>
                  <a:cubicBezTo>
                    <a:pt x="3770" y="496"/>
                    <a:pt x="3715" y="421"/>
                    <a:pt x="3640" y="350"/>
                  </a:cubicBezTo>
                  <a:cubicBezTo>
                    <a:pt x="3562" y="278"/>
                    <a:pt x="3464" y="203"/>
                    <a:pt x="3341" y="142"/>
                  </a:cubicBezTo>
                  <a:cubicBezTo>
                    <a:pt x="3215" y="81"/>
                    <a:pt x="3069" y="33"/>
                    <a:pt x="2902" y="13"/>
                  </a:cubicBezTo>
                  <a:cubicBezTo>
                    <a:pt x="2842" y="4"/>
                    <a:pt x="2780" y="0"/>
                    <a:pt x="2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1"/>
            <p:cNvSpPr/>
            <p:nvPr/>
          </p:nvSpPr>
          <p:spPr>
            <a:xfrm>
              <a:off x="1392221" y="384317"/>
              <a:ext cx="179068" cy="143904"/>
            </a:xfrm>
            <a:custGeom>
              <a:avLst/>
              <a:gdLst/>
              <a:ahLst/>
              <a:cxnLst/>
              <a:rect l="l" t="t" r="r" b="b"/>
              <a:pathLst>
                <a:path w="4079" h="3278" extrusionOk="0">
                  <a:moveTo>
                    <a:pt x="2751" y="1"/>
                  </a:moveTo>
                  <a:cubicBezTo>
                    <a:pt x="2741" y="1"/>
                    <a:pt x="2731" y="1"/>
                    <a:pt x="2722" y="1"/>
                  </a:cubicBezTo>
                  <a:cubicBezTo>
                    <a:pt x="2600" y="1"/>
                    <a:pt x="2487" y="18"/>
                    <a:pt x="2382" y="52"/>
                  </a:cubicBezTo>
                  <a:cubicBezTo>
                    <a:pt x="2276" y="83"/>
                    <a:pt x="2181" y="134"/>
                    <a:pt x="2099" y="192"/>
                  </a:cubicBezTo>
                  <a:cubicBezTo>
                    <a:pt x="2017" y="250"/>
                    <a:pt x="1956" y="314"/>
                    <a:pt x="1902" y="382"/>
                  </a:cubicBezTo>
                  <a:cubicBezTo>
                    <a:pt x="1800" y="519"/>
                    <a:pt x="1752" y="654"/>
                    <a:pt x="1719" y="764"/>
                  </a:cubicBezTo>
                  <a:cubicBezTo>
                    <a:pt x="1695" y="879"/>
                    <a:pt x="1691" y="964"/>
                    <a:pt x="1691" y="1026"/>
                  </a:cubicBezTo>
                  <a:cubicBezTo>
                    <a:pt x="1691" y="1053"/>
                    <a:pt x="1695" y="1076"/>
                    <a:pt x="1695" y="1090"/>
                  </a:cubicBezTo>
                  <a:lnTo>
                    <a:pt x="1695" y="1114"/>
                  </a:lnTo>
                  <a:cubicBezTo>
                    <a:pt x="1695" y="1114"/>
                    <a:pt x="1695" y="1107"/>
                    <a:pt x="1698" y="1090"/>
                  </a:cubicBezTo>
                  <a:cubicBezTo>
                    <a:pt x="1701" y="1076"/>
                    <a:pt x="1705" y="1056"/>
                    <a:pt x="1711" y="1029"/>
                  </a:cubicBezTo>
                  <a:cubicBezTo>
                    <a:pt x="1728" y="971"/>
                    <a:pt x="1759" y="893"/>
                    <a:pt x="1821" y="808"/>
                  </a:cubicBezTo>
                  <a:cubicBezTo>
                    <a:pt x="1848" y="764"/>
                    <a:pt x="1882" y="719"/>
                    <a:pt x="1923" y="675"/>
                  </a:cubicBezTo>
                  <a:cubicBezTo>
                    <a:pt x="1967" y="630"/>
                    <a:pt x="2014" y="590"/>
                    <a:pt x="2069" y="552"/>
                  </a:cubicBezTo>
                  <a:cubicBezTo>
                    <a:pt x="2181" y="478"/>
                    <a:pt x="2314" y="423"/>
                    <a:pt x="2463" y="406"/>
                  </a:cubicBezTo>
                  <a:cubicBezTo>
                    <a:pt x="2492" y="402"/>
                    <a:pt x="2523" y="400"/>
                    <a:pt x="2553" y="400"/>
                  </a:cubicBezTo>
                  <a:cubicBezTo>
                    <a:pt x="2675" y="400"/>
                    <a:pt x="2805" y="432"/>
                    <a:pt x="2920" y="495"/>
                  </a:cubicBezTo>
                  <a:cubicBezTo>
                    <a:pt x="2936" y="505"/>
                    <a:pt x="2953" y="511"/>
                    <a:pt x="2970" y="522"/>
                  </a:cubicBezTo>
                  <a:cubicBezTo>
                    <a:pt x="2987" y="532"/>
                    <a:pt x="3004" y="546"/>
                    <a:pt x="3018" y="556"/>
                  </a:cubicBezTo>
                  <a:cubicBezTo>
                    <a:pt x="3035" y="569"/>
                    <a:pt x="3049" y="583"/>
                    <a:pt x="3066" y="593"/>
                  </a:cubicBezTo>
                  <a:cubicBezTo>
                    <a:pt x="3079" y="607"/>
                    <a:pt x="3096" y="621"/>
                    <a:pt x="3110" y="638"/>
                  </a:cubicBezTo>
                  <a:cubicBezTo>
                    <a:pt x="3168" y="695"/>
                    <a:pt x="3226" y="770"/>
                    <a:pt x="3280" y="855"/>
                  </a:cubicBezTo>
                  <a:cubicBezTo>
                    <a:pt x="3385" y="1032"/>
                    <a:pt x="3474" y="1213"/>
                    <a:pt x="3484" y="1379"/>
                  </a:cubicBezTo>
                  <a:cubicBezTo>
                    <a:pt x="3498" y="1546"/>
                    <a:pt x="3446" y="1723"/>
                    <a:pt x="3341" y="1889"/>
                  </a:cubicBezTo>
                  <a:cubicBezTo>
                    <a:pt x="3239" y="2059"/>
                    <a:pt x="3089" y="2216"/>
                    <a:pt x="2923" y="2345"/>
                  </a:cubicBezTo>
                  <a:cubicBezTo>
                    <a:pt x="2882" y="2376"/>
                    <a:pt x="2834" y="2406"/>
                    <a:pt x="2790" y="2437"/>
                  </a:cubicBezTo>
                  <a:cubicBezTo>
                    <a:pt x="2769" y="2450"/>
                    <a:pt x="2746" y="2467"/>
                    <a:pt x="2722" y="2481"/>
                  </a:cubicBezTo>
                  <a:cubicBezTo>
                    <a:pt x="2698" y="2495"/>
                    <a:pt x="2678" y="2508"/>
                    <a:pt x="2654" y="2522"/>
                  </a:cubicBezTo>
                  <a:cubicBezTo>
                    <a:pt x="2630" y="2536"/>
                    <a:pt x="2606" y="2549"/>
                    <a:pt x="2582" y="2563"/>
                  </a:cubicBezTo>
                  <a:cubicBezTo>
                    <a:pt x="2559" y="2577"/>
                    <a:pt x="2535" y="2587"/>
                    <a:pt x="2511" y="2600"/>
                  </a:cubicBezTo>
                  <a:cubicBezTo>
                    <a:pt x="2463" y="2624"/>
                    <a:pt x="2416" y="2651"/>
                    <a:pt x="2368" y="2671"/>
                  </a:cubicBezTo>
                  <a:cubicBezTo>
                    <a:pt x="1981" y="2849"/>
                    <a:pt x="1573" y="2951"/>
                    <a:pt x="1218" y="2988"/>
                  </a:cubicBezTo>
                  <a:cubicBezTo>
                    <a:pt x="896" y="3025"/>
                    <a:pt x="614" y="3043"/>
                    <a:pt x="405" y="3043"/>
                  </a:cubicBezTo>
                  <a:cubicBezTo>
                    <a:pt x="382" y="3043"/>
                    <a:pt x="361" y="3042"/>
                    <a:pt x="341" y="3042"/>
                  </a:cubicBezTo>
                  <a:cubicBezTo>
                    <a:pt x="287" y="3042"/>
                    <a:pt x="235" y="3042"/>
                    <a:pt x="194" y="3046"/>
                  </a:cubicBezTo>
                  <a:cubicBezTo>
                    <a:pt x="154" y="3042"/>
                    <a:pt x="116" y="3042"/>
                    <a:pt x="89" y="3042"/>
                  </a:cubicBezTo>
                  <a:cubicBezTo>
                    <a:pt x="31" y="3042"/>
                    <a:pt x="1" y="3039"/>
                    <a:pt x="1" y="3039"/>
                  </a:cubicBezTo>
                  <a:lnTo>
                    <a:pt x="1" y="3039"/>
                  </a:lnTo>
                  <a:cubicBezTo>
                    <a:pt x="1" y="3039"/>
                    <a:pt x="28" y="3049"/>
                    <a:pt x="86" y="3067"/>
                  </a:cubicBezTo>
                  <a:cubicBezTo>
                    <a:pt x="113" y="3073"/>
                    <a:pt x="147" y="3083"/>
                    <a:pt x="188" y="3097"/>
                  </a:cubicBezTo>
                  <a:cubicBezTo>
                    <a:pt x="229" y="3107"/>
                    <a:pt x="276" y="3120"/>
                    <a:pt x="327" y="3134"/>
                  </a:cubicBezTo>
                  <a:cubicBezTo>
                    <a:pt x="381" y="3148"/>
                    <a:pt x="439" y="3161"/>
                    <a:pt x="504" y="3175"/>
                  </a:cubicBezTo>
                  <a:cubicBezTo>
                    <a:pt x="568" y="3189"/>
                    <a:pt x="640" y="3202"/>
                    <a:pt x="715" y="3216"/>
                  </a:cubicBezTo>
                  <a:cubicBezTo>
                    <a:pt x="790" y="3233"/>
                    <a:pt x="871" y="3243"/>
                    <a:pt x="956" y="3254"/>
                  </a:cubicBezTo>
                  <a:cubicBezTo>
                    <a:pt x="997" y="3260"/>
                    <a:pt x="1042" y="3263"/>
                    <a:pt x="1089" y="3267"/>
                  </a:cubicBezTo>
                  <a:cubicBezTo>
                    <a:pt x="1133" y="3271"/>
                    <a:pt x="1181" y="3274"/>
                    <a:pt x="1229" y="3274"/>
                  </a:cubicBezTo>
                  <a:cubicBezTo>
                    <a:pt x="1288" y="3276"/>
                    <a:pt x="1350" y="3277"/>
                    <a:pt x="1412" y="3277"/>
                  </a:cubicBezTo>
                  <a:cubicBezTo>
                    <a:pt x="1550" y="3277"/>
                    <a:pt x="1696" y="3272"/>
                    <a:pt x="1848" y="3260"/>
                  </a:cubicBezTo>
                  <a:cubicBezTo>
                    <a:pt x="2069" y="3243"/>
                    <a:pt x="2303" y="3202"/>
                    <a:pt x="2538" y="3124"/>
                  </a:cubicBezTo>
                  <a:cubicBezTo>
                    <a:pt x="2600" y="3107"/>
                    <a:pt x="2658" y="3083"/>
                    <a:pt x="2719" y="3063"/>
                  </a:cubicBezTo>
                  <a:cubicBezTo>
                    <a:pt x="2749" y="3049"/>
                    <a:pt x="2777" y="3039"/>
                    <a:pt x="2807" y="3026"/>
                  </a:cubicBezTo>
                  <a:cubicBezTo>
                    <a:pt x="2838" y="3015"/>
                    <a:pt x="2865" y="3001"/>
                    <a:pt x="2895" y="2988"/>
                  </a:cubicBezTo>
                  <a:cubicBezTo>
                    <a:pt x="2923" y="2974"/>
                    <a:pt x="2953" y="2960"/>
                    <a:pt x="2984" y="2944"/>
                  </a:cubicBezTo>
                  <a:cubicBezTo>
                    <a:pt x="3011" y="2930"/>
                    <a:pt x="3042" y="2913"/>
                    <a:pt x="3069" y="2896"/>
                  </a:cubicBezTo>
                  <a:cubicBezTo>
                    <a:pt x="3127" y="2866"/>
                    <a:pt x="3185" y="2835"/>
                    <a:pt x="3242" y="2794"/>
                  </a:cubicBezTo>
                  <a:cubicBezTo>
                    <a:pt x="3467" y="2641"/>
                    <a:pt x="3675" y="2447"/>
                    <a:pt x="3838" y="2202"/>
                  </a:cubicBezTo>
                  <a:cubicBezTo>
                    <a:pt x="3916" y="2076"/>
                    <a:pt x="3981" y="1940"/>
                    <a:pt x="4022" y="1791"/>
                  </a:cubicBezTo>
                  <a:cubicBezTo>
                    <a:pt x="4063" y="1641"/>
                    <a:pt x="4079" y="1478"/>
                    <a:pt x="4058" y="1321"/>
                  </a:cubicBezTo>
                  <a:cubicBezTo>
                    <a:pt x="4045" y="1161"/>
                    <a:pt x="3994" y="1018"/>
                    <a:pt x="3936" y="889"/>
                  </a:cubicBezTo>
                  <a:cubicBezTo>
                    <a:pt x="3875" y="760"/>
                    <a:pt x="3800" y="651"/>
                    <a:pt x="3725" y="546"/>
                  </a:cubicBezTo>
                  <a:cubicBezTo>
                    <a:pt x="3647" y="443"/>
                    <a:pt x="3559" y="341"/>
                    <a:pt x="3453" y="253"/>
                  </a:cubicBezTo>
                  <a:cubicBezTo>
                    <a:pt x="3426" y="230"/>
                    <a:pt x="3399" y="209"/>
                    <a:pt x="3369" y="192"/>
                  </a:cubicBezTo>
                  <a:cubicBezTo>
                    <a:pt x="3338" y="172"/>
                    <a:pt x="3311" y="151"/>
                    <a:pt x="3280" y="137"/>
                  </a:cubicBezTo>
                  <a:cubicBezTo>
                    <a:pt x="3249" y="120"/>
                    <a:pt x="3218" y="103"/>
                    <a:pt x="3188" y="90"/>
                  </a:cubicBezTo>
                  <a:cubicBezTo>
                    <a:pt x="3157" y="76"/>
                    <a:pt x="3127" y="66"/>
                    <a:pt x="3093" y="56"/>
                  </a:cubicBezTo>
                  <a:cubicBezTo>
                    <a:pt x="2977" y="18"/>
                    <a:pt x="2861" y="1"/>
                    <a:pt x="2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1"/>
            <p:cNvSpPr/>
            <p:nvPr/>
          </p:nvSpPr>
          <p:spPr>
            <a:xfrm>
              <a:off x="506784" y="1136950"/>
              <a:ext cx="74586" cy="74235"/>
            </a:xfrm>
            <a:custGeom>
              <a:avLst/>
              <a:gdLst/>
              <a:ahLst/>
              <a:cxnLst/>
              <a:rect l="l" t="t" r="r" b="b"/>
              <a:pathLst>
                <a:path w="1699" h="1691" extrusionOk="0">
                  <a:moveTo>
                    <a:pt x="736" y="1"/>
                  </a:moveTo>
                  <a:cubicBezTo>
                    <a:pt x="646" y="1"/>
                    <a:pt x="557" y="16"/>
                    <a:pt x="477" y="46"/>
                  </a:cubicBezTo>
                  <a:cubicBezTo>
                    <a:pt x="362" y="87"/>
                    <a:pt x="270" y="155"/>
                    <a:pt x="195" y="219"/>
                  </a:cubicBezTo>
                  <a:cubicBezTo>
                    <a:pt x="120" y="287"/>
                    <a:pt x="73" y="366"/>
                    <a:pt x="46" y="437"/>
                  </a:cubicBezTo>
                  <a:cubicBezTo>
                    <a:pt x="18" y="512"/>
                    <a:pt x="8" y="580"/>
                    <a:pt x="1" y="631"/>
                  </a:cubicBezTo>
                  <a:lnTo>
                    <a:pt x="1" y="669"/>
                  </a:lnTo>
                  <a:cubicBezTo>
                    <a:pt x="5" y="679"/>
                    <a:pt x="5" y="689"/>
                    <a:pt x="8" y="700"/>
                  </a:cubicBezTo>
                  <a:cubicBezTo>
                    <a:pt x="8" y="720"/>
                    <a:pt x="11" y="736"/>
                    <a:pt x="15" y="750"/>
                  </a:cubicBezTo>
                  <a:cubicBezTo>
                    <a:pt x="21" y="777"/>
                    <a:pt x="25" y="791"/>
                    <a:pt x="25" y="791"/>
                  </a:cubicBezTo>
                  <a:cubicBezTo>
                    <a:pt x="25" y="791"/>
                    <a:pt x="32" y="777"/>
                    <a:pt x="46" y="753"/>
                  </a:cubicBezTo>
                  <a:cubicBezTo>
                    <a:pt x="49" y="744"/>
                    <a:pt x="59" y="730"/>
                    <a:pt x="69" y="716"/>
                  </a:cubicBezTo>
                  <a:cubicBezTo>
                    <a:pt x="76" y="709"/>
                    <a:pt x="82" y="703"/>
                    <a:pt x="90" y="692"/>
                  </a:cubicBezTo>
                  <a:cubicBezTo>
                    <a:pt x="96" y="686"/>
                    <a:pt x="103" y="679"/>
                    <a:pt x="110" y="669"/>
                  </a:cubicBezTo>
                  <a:cubicBezTo>
                    <a:pt x="137" y="634"/>
                    <a:pt x="175" y="601"/>
                    <a:pt x="225" y="573"/>
                  </a:cubicBezTo>
                  <a:cubicBezTo>
                    <a:pt x="273" y="543"/>
                    <a:pt x="327" y="522"/>
                    <a:pt x="385" y="499"/>
                  </a:cubicBezTo>
                  <a:cubicBezTo>
                    <a:pt x="426" y="483"/>
                    <a:pt x="472" y="476"/>
                    <a:pt x="519" y="476"/>
                  </a:cubicBezTo>
                  <a:cubicBezTo>
                    <a:pt x="534" y="476"/>
                    <a:pt x="550" y="476"/>
                    <a:pt x="566" y="478"/>
                  </a:cubicBezTo>
                  <a:cubicBezTo>
                    <a:pt x="624" y="488"/>
                    <a:pt x="678" y="508"/>
                    <a:pt x="735" y="532"/>
                  </a:cubicBezTo>
                  <a:cubicBezTo>
                    <a:pt x="790" y="560"/>
                    <a:pt x="845" y="597"/>
                    <a:pt x="892" y="642"/>
                  </a:cubicBezTo>
                  <a:cubicBezTo>
                    <a:pt x="916" y="665"/>
                    <a:pt x="940" y="689"/>
                    <a:pt x="960" y="713"/>
                  </a:cubicBezTo>
                  <a:cubicBezTo>
                    <a:pt x="980" y="740"/>
                    <a:pt x="998" y="767"/>
                    <a:pt x="1015" y="794"/>
                  </a:cubicBezTo>
                  <a:cubicBezTo>
                    <a:pt x="1049" y="849"/>
                    <a:pt x="1076" y="910"/>
                    <a:pt x="1090" y="968"/>
                  </a:cubicBezTo>
                  <a:cubicBezTo>
                    <a:pt x="1100" y="1026"/>
                    <a:pt x="1103" y="1077"/>
                    <a:pt x="1100" y="1124"/>
                  </a:cubicBezTo>
                  <a:cubicBezTo>
                    <a:pt x="1093" y="1162"/>
                    <a:pt x="1082" y="1216"/>
                    <a:pt x="1055" y="1260"/>
                  </a:cubicBezTo>
                  <a:cubicBezTo>
                    <a:pt x="1042" y="1281"/>
                    <a:pt x="1029" y="1301"/>
                    <a:pt x="1008" y="1318"/>
                  </a:cubicBezTo>
                  <a:cubicBezTo>
                    <a:pt x="991" y="1332"/>
                    <a:pt x="971" y="1345"/>
                    <a:pt x="950" y="1353"/>
                  </a:cubicBezTo>
                  <a:cubicBezTo>
                    <a:pt x="926" y="1366"/>
                    <a:pt x="896" y="1372"/>
                    <a:pt x="864" y="1372"/>
                  </a:cubicBezTo>
                  <a:cubicBezTo>
                    <a:pt x="845" y="1372"/>
                    <a:pt x="826" y="1370"/>
                    <a:pt x="807" y="1366"/>
                  </a:cubicBezTo>
                  <a:cubicBezTo>
                    <a:pt x="756" y="1356"/>
                    <a:pt x="712" y="1332"/>
                    <a:pt x="685" y="1301"/>
                  </a:cubicBezTo>
                  <a:cubicBezTo>
                    <a:pt x="654" y="1274"/>
                    <a:pt x="633" y="1243"/>
                    <a:pt x="624" y="1220"/>
                  </a:cubicBezTo>
                  <a:cubicBezTo>
                    <a:pt x="617" y="1210"/>
                    <a:pt x="613" y="1199"/>
                    <a:pt x="613" y="1193"/>
                  </a:cubicBezTo>
                  <a:cubicBezTo>
                    <a:pt x="613" y="1185"/>
                    <a:pt x="610" y="1182"/>
                    <a:pt x="610" y="1182"/>
                  </a:cubicBezTo>
                  <a:lnTo>
                    <a:pt x="610" y="1182"/>
                  </a:lnTo>
                  <a:cubicBezTo>
                    <a:pt x="610" y="1182"/>
                    <a:pt x="613" y="1196"/>
                    <a:pt x="603" y="1223"/>
                  </a:cubicBezTo>
                  <a:cubicBezTo>
                    <a:pt x="597" y="1247"/>
                    <a:pt x="593" y="1287"/>
                    <a:pt x="600" y="1342"/>
                  </a:cubicBezTo>
                  <a:cubicBezTo>
                    <a:pt x="613" y="1397"/>
                    <a:pt x="637" y="1461"/>
                    <a:pt x="688" y="1526"/>
                  </a:cubicBezTo>
                  <a:cubicBezTo>
                    <a:pt x="715" y="1560"/>
                    <a:pt x="746" y="1590"/>
                    <a:pt x="790" y="1621"/>
                  </a:cubicBezTo>
                  <a:cubicBezTo>
                    <a:pt x="831" y="1648"/>
                    <a:pt x="882" y="1672"/>
                    <a:pt x="944" y="1682"/>
                  </a:cubicBezTo>
                  <a:cubicBezTo>
                    <a:pt x="973" y="1688"/>
                    <a:pt x="1003" y="1690"/>
                    <a:pt x="1034" y="1690"/>
                  </a:cubicBezTo>
                  <a:cubicBezTo>
                    <a:pt x="1125" y="1690"/>
                    <a:pt x="1222" y="1668"/>
                    <a:pt x="1311" y="1625"/>
                  </a:cubicBezTo>
                  <a:cubicBezTo>
                    <a:pt x="1433" y="1563"/>
                    <a:pt x="1545" y="1468"/>
                    <a:pt x="1610" y="1322"/>
                  </a:cubicBezTo>
                  <a:cubicBezTo>
                    <a:pt x="1678" y="1185"/>
                    <a:pt x="1699" y="1029"/>
                    <a:pt x="1682" y="883"/>
                  </a:cubicBezTo>
                  <a:cubicBezTo>
                    <a:pt x="1668" y="736"/>
                    <a:pt x="1620" y="601"/>
                    <a:pt x="1545" y="471"/>
                  </a:cubicBezTo>
                  <a:cubicBezTo>
                    <a:pt x="1508" y="410"/>
                    <a:pt x="1460" y="356"/>
                    <a:pt x="1413" y="304"/>
                  </a:cubicBezTo>
                  <a:cubicBezTo>
                    <a:pt x="1362" y="254"/>
                    <a:pt x="1307" y="206"/>
                    <a:pt x="1253" y="169"/>
                  </a:cubicBezTo>
                  <a:cubicBezTo>
                    <a:pt x="1137" y="87"/>
                    <a:pt x="1005" y="33"/>
                    <a:pt x="869" y="12"/>
                  </a:cubicBezTo>
                  <a:cubicBezTo>
                    <a:pt x="825" y="4"/>
                    <a:pt x="780"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1"/>
            <p:cNvSpPr/>
            <p:nvPr/>
          </p:nvSpPr>
          <p:spPr>
            <a:xfrm>
              <a:off x="416129" y="1303070"/>
              <a:ext cx="203038" cy="379647"/>
            </a:xfrm>
            <a:custGeom>
              <a:avLst/>
              <a:gdLst/>
              <a:ahLst/>
              <a:cxnLst/>
              <a:rect l="l" t="t" r="r" b="b"/>
              <a:pathLst>
                <a:path w="4625" h="8648" extrusionOk="0">
                  <a:moveTo>
                    <a:pt x="15" y="1"/>
                  </a:moveTo>
                  <a:cubicBezTo>
                    <a:pt x="15" y="2"/>
                    <a:pt x="12" y="49"/>
                    <a:pt x="8" y="136"/>
                  </a:cubicBezTo>
                  <a:cubicBezTo>
                    <a:pt x="4" y="181"/>
                    <a:pt x="4" y="235"/>
                    <a:pt x="1" y="304"/>
                  </a:cubicBezTo>
                  <a:lnTo>
                    <a:pt x="1" y="524"/>
                  </a:lnTo>
                  <a:cubicBezTo>
                    <a:pt x="8" y="858"/>
                    <a:pt x="35" y="1337"/>
                    <a:pt x="164" y="1896"/>
                  </a:cubicBezTo>
                  <a:cubicBezTo>
                    <a:pt x="229" y="2174"/>
                    <a:pt x="310" y="2477"/>
                    <a:pt x="433" y="2783"/>
                  </a:cubicBezTo>
                  <a:cubicBezTo>
                    <a:pt x="491" y="2937"/>
                    <a:pt x="563" y="3092"/>
                    <a:pt x="651" y="3243"/>
                  </a:cubicBezTo>
                  <a:cubicBezTo>
                    <a:pt x="671" y="3283"/>
                    <a:pt x="695" y="3317"/>
                    <a:pt x="719" y="3355"/>
                  </a:cubicBezTo>
                  <a:cubicBezTo>
                    <a:pt x="743" y="3392"/>
                    <a:pt x="767" y="3430"/>
                    <a:pt x="794" y="3467"/>
                  </a:cubicBezTo>
                  <a:cubicBezTo>
                    <a:pt x="848" y="3538"/>
                    <a:pt x="906" y="3610"/>
                    <a:pt x="968" y="3675"/>
                  </a:cubicBezTo>
                  <a:cubicBezTo>
                    <a:pt x="1049" y="3763"/>
                    <a:pt x="1141" y="3844"/>
                    <a:pt x="1243" y="3912"/>
                  </a:cubicBezTo>
                  <a:cubicBezTo>
                    <a:pt x="1345" y="3984"/>
                    <a:pt x="1461" y="4042"/>
                    <a:pt x="1586" y="4072"/>
                  </a:cubicBezTo>
                  <a:cubicBezTo>
                    <a:pt x="1651" y="4089"/>
                    <a:pt x="1715" y="4100"/>
                    <a:pt x="1784" y="4100"/>
                  </a:cubicBezTo>
                  <a:cubicBezTo>
                    <a:pt x="1852" y="4100"/>
                    <a:pt x="1920" y="4089"/>
                    <a:pt x="1984" y="4069"/>
                  </a:cubicBezTo>
                  <a:cubicBezTo>
                    <a:pt x="2049" y="4052"/>
                    <a:pt x="2114" y="4022"/>
                    <a:pt x="2172" y="3984"/>
                  </a:cubicBezTo>
                  <a:cubicBezTo>
                    <a:pt x="2185" y="3973"/>
                    <a:pt x="2199" y="3964"/>
                    <a:pt x="2213" y="3953"/>
                  </a:cubicBezTo>
                  <a:cubicBezTo>
                    <a:pt x="2226" y="3943"/>
                    <a:pt x="2240" y="3929"/>
                    <a:pt x="2253" y="3919"/>
                  </a:cubicBezTo>
                  <a:lnTo>
                    <a:pt x="2274" y="3899"/>
                  </a:lnTo>
                  <a:lnTo>
                    <a:pt x="2274" y="3896"/>
                  </a:lnTo>
                  <a:lnTo>
                    <a:pt x="2277" y="3896"/>
                  </a:lnTo>
                  <a:lnTo>
                    <a:pt x="2277" y="3906"/>
                  </a:lnTo>
                  <a:lnTo>
                    <a:pt x="2277" y="3912"/>
                  </a:lnTo>
                  <a:lnTo>
                    <a:pt x="2280" y="3933"/>
                  </a:lnTo>
                  <a:cubicBezTo>
                    <a:pt x="2284" y="3981"/>
                    <a:pt x="2290" y="4025"/>
                    <a:pt x="2294" y="4072"/>
                  </a:cubicBezTo>
                  <a:cubicBezTo>
                    <a:pt x="2307" y="4164"/>
                    <a:pt x="2321" y="4256"/>
                    <a:pt x="2338" y="4351"/>
                  </a:cubicBezTo>
                  <a:cubicBezTo>
                    <a:pt x="2403" y="4729"/>
                    <a:pt x="2505" y="5103"/>
                    <a:pt x="2645" y="5457"/>
                  </a:cubicBezTo>
                  <a:cubicBezTo>
                    <a:pt x="2712" y="5634"/>
                    <a:pt x="2797" y="5807"/>
                    <a:pt x="2910" y="5964"/>
                  </a:cubicBezTo>
                  <a:cubicBezTo>
                    <a:pt x="2968" y="6039"/>
                    <a:pt x="3032" y="6110"/>
                    <a:pt x="3107" y="6171"/>
                  </a:cubicBezTo>
                  <a:cubicBezTo>
                    <a:pt x="3124" y="6188"/>
                    <a:pt x="3144" y="6202"/>
                    <a:pt x="3165" y="6215"/>
                  </a:cubicBezTo>
                  <a:cubicBezTo>
                    <a:pt x="3185" y="6229"/>
                    <a:pt x="3205" y="6243"/>
                    <a:pt x="3226" y="6256"/>
                  </a:cubicBezTo>
                  <a:cubicBezTo>
                    <a:pt x="3267" y="6280"/>
                    <a:pt x="3311" y="6300"/>
                    <a:pt x="3356" y="6317"/>
                  </a:cubicBezTo>
                  <a:cubicBezTo>
                    <a:pt x="3451" y="6355"/>
                    <a:pt x="3555" y="6374"/>
                    <a:pt x="3655" y="6374"/>
                  </a:cubicBezTo>
                  <a:cubicBezTo>
                    <a:pt x="3693" y="6374"/>
                    <a:pt x="3730" y="6371"/>
                    <a:pt x="3767" y="6365"/>
                  </a:cubicBezTo>
                  <a:cubicBezTo>
                    <a:pt x="3835" y="6355"/>
                    <a:pt x="3896" y="6334"/>
                    <a:pt x="3954" y="6307"/>
                  </a:cubicBezTo>
                  <a:lnTo>
                    <a:pt x="3971" y="6297"/>
                  </a:lnTo>
                  <a:lnTo>
                    <a:pt x="3974" y="6294"/>
                  </a:lnTo>
                  <a:cubicBezTo>
                    <a:pt x="3978" y="6290"/>
                    <a:pt x="3981" y="6290"/>
                    <a:pt x="3981" y="6287"/>
                  </a:cubicBezTo>
                  <a:cubicBezTo>
                    <a:pt x="3988" y="6284"/>
                    <a:pt x="3992" y="6280"/>
                    <a:pt x="3998" y="6273"/>
                  </a:cubicBezTo>
                  <a:lnTo>
                    <a:pt x="3998" y="6311"/>
                  </a:lnTo>
                  <a:cubicBezTo>
                    <a:pt x="3995" y="6361"/>
                    <a:pt x="3988" y="6419"/>
                    <a:pt x="3981" y="6474"/>
                  </a:cubicBezTo>
                  <a:cubicBezTo>
                    <a:pt x="3971" y="6583"/>
                    <a:pt x="3961" y="6685"/>
                    <a:pt x="3951" y="6787"/>
                  </a:cubicBezTo>
                  <a:cubicBezTo>
                    <a:pt x="3930" y="6988"/>
                    <a:pt x="3910" y="7174"/>
                    <a:pt x="3893" y="7355"/>
                  </a:cubicBezTo>
                  <a:cubicBezTo>
                    <a:pt x="3879" y="7498"/>
                    <a:pt x="3862" y="7634"/>
                    <a:pt x="3852" y="7763"/>
                  </a:cubicBezTo>
                  <a:cubicBezTo>
                    <a:pt x="3838" y="7892"/>
                    <a:pt x="3835" y="8019"/>
                    <a:pt x="3849" y="8137"/>
                  </a:cubicBezTo>
                  <a:cubicBezTo>
                    <a:pt x="3855" y="8195"/>
                    <a:pt x="3866" y="8253"/>
                    <a:pt x="3882" y="8308"/>
                  </a:cubicBezTo>
                  <a:cubicBezTo>
                    <a:pt x="3903" y="8358"/>
                    <a:pt x="3927" y="8410"/>
                    <a:pt x="3954" y="8451"/>
                  </a:cubicBezTo>
                  <a:cubicBezTo>
                    <a:pt x="3981" y="8495"/>
                    <a:pt x="4019" y="8532"/>
                    <a:pt x="4056" y="8562"/>
                  </a:cubicBezTo>
                  <a:cubicBezTo>
                    <a:pt x="4066" y="8570"/>
                    <a:pt x="4076" y="8573"/>
                    <a:pt x="4086" y="8580"/>
                  </a:cubicBezTo>
                  <a:cubicBezTo>
                    <a:pt x="4097" y="8586"/>
                    <a:pt x="4107" y="8593"/>
                    <a:pt x="4117" y="8597"/>
                  </a:cubicBezTo>
                  <a:cubicBezTo>
                    <a:pt x="4138" y="8606"/>
                    <a:pt x="4158" y="8614"/>
                    <a:pt x="4179" y="8624"/>
                  </a:cubicBezTo>
                  <a:cubicBezTo>
                    <a:pt x="4229" y="8641"/>
                    <a:pt x="4278" y="8647"/>
                    <a:pt x="4324" y="8647"/>
                  </a:cubicBezTo>
                  <a:cubicBezTo>
                    <a:pt x="4352" y="8647"/>
                    <a:pt x="4378" y="8645"/>
                    <a:pt x="4403" y="8641"/>
                  </a:cubicBezTo>
                  <a:cubicBezTo>
                    <a:pt x="4468" y="8627"/>
                    <a:pt x="4519" y="8600"/>
                    <a:pt x="4552" y="8570"/>
                  </a:cubicBezTo>
                  <a:cubicBezTo>
                    <a:pt x="4587" y="8539"/>
                    <a:pt x="4604" y="8508"/>
                    <a:pt x="4610" y="8488"/>
                  </a:cubicBezTo>
                  <a:cubicBezTo>
                    <a:pt x="4621" y="8464"/>
                    <a:pt x="4624" y="8454"/>
                    <a:pt x="4624" y="8454"/>
                  </a:cubicBezTo>
                  <a:lnTo>
                    <a:pt x="4624" y="8454"/>
                  </a:lnTo>
                  <a:cubicBezTo>
                    <a:pt x="4624" y="8454"/>
                    <a:pt x="4621" y="8464"/>
                    <a:pt x="4610" y="8484"/>
                  </a:cubicBezTo>
                  <a:cubicBezTo>
                    <a:pt x="4601" y="8508"/>
                    <a:pt x="4580" y="8535"/>
                    <a:pt x="4549" y="8562"/>
                  </a:cubicBezTo>
                  <a:cubicBezTo>
                    <a:pt x="4512" y="8590"/>
                    <a:pt x="4464" y="8614"/>
                    <a:pt x="4400" y="8624"/>
                  </a:cubicBezTo>
                  <a:cubicBezTo>
                    <a:pt x="4385" y="8625"/>
                    <a:pt x="4370" y="8626"/>
                    <a:pt x="4353" y="8626"/>
                  </a:cubicBezTo>
                  <a:cubicBezTo>
                    <a:pt x="4302" y="8626"/>
                    <a:pt x="4245" y="8617"/>
                    <a:pt x="4185" y="8597"/>
                  </a:cubicBezTo>
                  <a:cubicBezTo>
                    <a:pt x="4168" y="8586"/>
                    <a:pt x="4148" y="8580"/>
                    <a:pt x="4131" y="8570"/>
                  </a:cubicBezTo>
                  <a:cubicBezTo>
                    <a:pt x="4111" y="8559"/>
                    <a:pt x="4094" y="8549"/>
                    <a:pt x="4076" y="8535"/>
                  </a:cubicBezTo>
                  <a:cubicBezTo>
                    <a:pt x="4042" y="8504"/>
                    <a:pt x="4012" y="8474"/>
                    <a:pt x="3988" y="8430"/>
                  </a:cubicBezTo>
                  <a:cubicBezTo>
                    <a:pt x="3961" y="8389"/>
                    <a:pt x="3943" y="8341"/>
                    <a:pt x="3927" y="8294"/>
                  </a:cubicBezTo>
                  <a:cubicBezTo>
                    <a:pt x="3913" y="8243"/>
                    <a:pt x="3903" y="8188"/>
                    <a:pt x="3899" y="8130"/>
                  </a:cubicBezTo>
                  <a:cubicBezTo>
                    <a:pt x="3890" y="8019"/>
                    <a:pt x="3899" y="7896"/>
                    <a:pt x="3916" y="7770"/>
                  </a:cubicBezTo>
                  <a:cubicBezTo>
                    <a:pt x="3934" y="7641"/>
                    <a:pt x="3951" y="7504"/>
                    <a:pt x="3968" y="7361"/>
                  </a:cubicBezTo>
                  <a:cubicBezTo>
                    <a:pt x="4015" y="6970"/>
                    <a:pt x="4070" y="6535"/>
                    <a:pt x="4134" y="6018"/>
                  </a:cubicBezTo>
                  <a:lnTo>
                    <a:pt x="4134" y="6018"/>
                  </a:lnTo>
                  <a:cubicBezTo>
                    <a:pt x="4097" y="6052"/>
                    <a:pt x="4059" y="6086"/>
                    <a:pt x="4019" y="6121"/>
                  </a:cubicBezTo>
                  <a:cubicBezTo>
                    <a:pt x="3998" y="6137"/>
                    <a:pt x="3974" y="6161"/>
                    <a:pt x="3954" y="6171"/>
                  </a:cubicBezTo>
                  <a:cubicBezTo>
                    <a:pt x="3943" y="6182"/>
                    <a:pt x="3934" y="6185"/>
                    <a:pt x="3920" y="6192"/>
                  </a:cubicBezTo>
                  <a:lnTo>
                    <a:pt x="3903" y="6202"/>
                  </a:lnTo>
                  <a:cubicBezTo>
                    <a:pt x="3855" y="6223"/>
                    <a:pt x="3805" y="6239"/>
                    <a:pt x="3750" y="6249"/>
                  </a:cubicBezTo>
                  <a:cubicBezTo>
                    <a:pt x="3722" y="6253"/>
                    <a:pt x="3694" y="6255"/>
                    <a:pt x="3665" y="6255"/>
                  </a:cubicBezTo>
                  <a:cubicBezTo>
                    <a:pt x="3577" y="6255"/>
                    <a:pt x="3486" y="6239"/>
                    <a:pt x="3400" y="6205"/>
                  </a:cubicBezTo>
                  <a:cubicBezTo>
                    <a:pt x="3243" y="6147"/>
                    <a:pt x="3117" y="6028"/>
                    <a:pt x="3012" y="5889"/>
                  </a:cubicBezTo>
                  <a:cubicBezTo>
                    <a:pt x="2910" y="5746"/>
                    <a:pt x="2831" y="5579"/>
                    <a:pt x="2764" y="5409"/>
                  </a:cubicBezTo>
                  <a:cubicBezTo>
                    <a:pt x="2631" y="5062"/>
                    <a:pt x="2529" y="4698"/>
                    <a:pt x="2464" y="4328"/>
                  </a:cubicBezTo>
                  <a:cubicBezTo>
                    <a:pt x="2450" y="4235"/>
                    <a:pt x="2437" y="4147"/>
                    <a:pt x="2427" y="4055"/>
                  </a:cubicBezTo>
                  <a:cubicBezTo>
                    <a:pt x="2420" y="4011"/>
                    <a:pt x="2417" y="3964"/>
                    <a:pt x="2413" y="3919"/>
                  </a:cubicBezTo>
                  <a:lnTo>
                    <a:pt x="2409" y="3906"/>
                  </a:lnTo>
                  <a:lnTo>
                    <a:pt x="2409" y="3875"/>
                  </a:lnTo>
                  <a:cubicBezTo>
                    <a:pt x="2406" y="3855"/>
                    <a:pt x="2406" y="3835"/>
                    <a:pt x="2403" y="3810"/>
                  </a:cubicBezTo>
                  <a:cubicBezTo>
                    <a:pt x="2400" y="3769"/>
                    <a:pt x="2396" y="3728"/>
                    <a:pt x="2392" y="3688"/>
                  </a:cubicBezTo>
                  <a:cubicBezTo>
                    <a:pt x="2372" y="3684"/>
                    <a:pt x="2348" y="3681"/>
                    <a:pt x="2328" y="3678"/>
                  </a:cubicBezTo>
                  <a:lnTo>
                    <a:pt x="2324" y="3678"/>
                  </a:lnTo>
                  <a:cubicBezTo>
                    <a:pt x="2318" y="3678"/>
                    <a:pt x="2315" y="3678"/>
                    <a:pt x="2311" y="3675"/>
                  </a:cubicBezTo>
                  <a:cubicBezTo>
                    <a:pt x="2294" y="3675"/>
                    <a:pt x="2280" y="3671"/>
                    <a:pt x="2263" y="3671"/>
                  </a:cubicBezTo>
                  <a:cubicBezTo>
                    <a:pt x="2253" y="3695"/>
                    <a:pt x="2243" y="3708"/>
                    <a:pt x="2236" y="3725"/>
                  </a:cubicBezTo>
                  <a:lnTo>
                    <a:pt x="2205" y="3773"/>
                  </a:lnTo>
                  <a:cubicBezTo>
                    <a:pt x="2202" y="3783"/>
                    <a:pt x="2195" y="3786"/>
                    <a:pt x="2192" y="3794"/>
                  </a:cubicBezTo>
                  <a:cubicBezTo>
                    <a:pt x="2188" y="3797"/>
                    <a:pt x="2185" y="3800"/>
                    <a:pt x="2185" y="3804"/>
                  </a:cubicBezTo>
                  <a:lnTo>
                    <a:pt x="2178" y="3810"/>
                  </a:lnTo>
                  <a:lnTo>
                    <a:pt x="2164" y="3824"/>
                  </a:lnTo>
                  <a:cubicBezTo>
                    <a:pt x="2155" y="3835"/>
                    <a:pt x="2144" y="3844"/>
                    <a:pt x="2131" y="3851"/>
                  </a:cubicBezTo>
                  <a:cubicBezTo>
                    <a:pt x="2120" y="3862"/>
                    <a:pt x="2111" y="3868"/>
                    <a:pt x="2100" y="3875"/>
                  </a:cubicBezTo>
                  <a:cubicBezTo>
                    <a:pt x="2053" y="3909"/>
                    <a:pt x="2001" y="3933"/>
                    <a:pt x="1947" y="3950"/>
                  </a:cubicBezTo>
                  <a:cubicBezTo>
                    <a:pt x="1891" y="3968"/>
                    <a:pt x="1832" y="3976"/>
                    <a:pt x="1773" y="3976"/>
                  </a:cubicBezTo>
                  <a:cubicBezTo>
                    <a:pt x="1721" y="3976"/>
                    <a:pt x="1668" y="3970"/>
                    <a:pt x="1617" y="3957"/>
                  </a:cubicBezTo>
                  <a:cubicBezTo>
                    <a:pt x="1505" y="3929"/>
                    <a:pt x="1403" y="3882"/>
                    <a:pt x="1307" y="3821"/>
                  </a:cubicBezTo>
                  <a:cubicBezTo>
                    <a:pt x="1213" y="3756"/>
                    <a:pt x="1124" y="3681"/>
                    <a:pt x="1045" y="3603"/>
                  </a:cubicBezTo>
                  <a:cubicBezTo>
                    <a:pt x="800" y="3355"/>
                    <a:pt x="634" y="3052"/>
                    <a:pt x="505" y="2753"/>
                  </a:cubicBezTo>
                  <a:cubicBezTo>
                    <a:pt x="382" y="2453"/>
                    <a:pt x="290" y="2157"/>
                    <a:pt x="219" y="1882"/>
                  </a:cubicBezTo>
                  <a:cubicBezTo>
                    <a:pt x="83" y="1331"/>
                    <a:pt x="32" y="855"/>
                    <a:pt x="18" y="524"/>
                  </a:cubicBezTo>
                  <a:cubicBezTo>
                    <a:pt x="8" y="357"/>
                    <a:pt x="8" y="225"/>
                    <a:pt x="12" y="136"/>
                  </a:cubicBezTo>
                  <a:cubicBezTo>
                    <a:pt x="12" y="49"/>
                    <a:pt x="15" y="2"/>
                    <a:pt x="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1"/>
            <p:cNvSpPr/>
            <p:nvPr/>
          </p:nvSpPr>
          <p:spPr>
            <a:xfrm>
              <a:off x="503535" y="1620691"/>
              <a:ext cx="116379" cy="158699"/>
            </a:xfrm>
            <a:custGeom>
              <a:avLst/>
              <a:gdLst/>
              <a:ahLst/>
              <a:cxnLst/>
              <a:rect l="l" t="t" r="r" b="b"/>
              <a:pathLst>
                <a:path w="2651" h="3615" extrusionOk="0">
                  <a:moveTo>
                    <a:pt x="2503" y="1"/>
                  </a:moveTo>
                  <a:lnTo>
                    <a:pt x="2503" y="82"/>
                  </a:lnTo>
                  <a:cubicBezTo>
                    <a:pt x="2503" y="137"/>
                    <a:pt x="2503" y="215"/>
                    <a:pt x="2500" y="314"/>
                  </a:cubicBezTo>
                  <a:cubicBezTo>
                    <a:pt x="2494" y="514"/>
                    <a:pt x="2480" y="800"/>
                    <a:pt x="2436" y="1134"/>
                  </a:cubicBezTo>
                  <a:cubicBezTo>
                    <a:pt x="2426" y="1216"/>
                    <a:pt x="2412" y="1300"/>
                    <a:pt x="2395" y="1389"/>
                  </a:cubicBezTo>
                  <a:cubicBezTo>
                    <a:pt x="2378" y="1478"/>
                    <a:pt x="2354" y="1566"/>
                    <a:pt x="2330" y="1657"/>
                  </a:cubicBezTo>
                  <a:cubicBezTo>
                    <a:pt x="2307" y="1746"/>
                    <a:pt x="2276" y="1838"/>
                    <a:pt x="2242" y="1927"/>
                  </a:cubicBezTo>
                  <a:cubicBezTo>
                    <a:pt x="2208" y="2018"/>
                    <a:pt x="2167" y="2106"/>
                    <a:pt x="2123" y="2195"/>
                  </a:cubicBezTo>
                  <a:cubicBezTo>
                    <a:pt x="2109" y="2216"/>
                    <a:pt x="2099" y="2236"/>
                    <a:pt x="2085" y="2260"/>
                  </a:cubicBezTo>
                  <a:cubicBezTo>
                    <a:pt x="2075" y="2280"/>
                    <a:pt x="2062" y="2301"/>
                    <a:pt x="2048" y="2324"/>
                  </a:cubicBezTo>
                  <a:cubicBezTo>
                    <a:pt x="2038" y="2345"/>
                    <a:pt x="2024" y="2365"/>
                    <a:pt x="2010" y="2385"/>
                  </a:cubicBezTo>
                  <a:cubicBezTo>
                    <a:pt x="1997" y="2406"/>
                    <a:pt x="1987" y="2430"/>
                    <a:pt x="1970" y="2450"/>
                  </a:cubicBezTo>
                  <a:cubicBezTo>
                    <a:pt x="1916" y="2532"/>
                    <a:pt x="1854" y="2610"/>
                    <a:pt x="1789" y="2685"/>
                  </a:cubicBezTo>
                  <a:cubicBezTo>
                    <a:pt x="1725" y="2756"/>
                    <a:pt x="1650" y="2825"/>
                    <a:pt x="1575" y="2886"/>
                  </a:cubicBezTo>
                  <a:cubicBezTo>
                    <a:pt x="1497" y="2943"/>
                    <a:pt x="1415" y="2994"/>
                    <a:pt x="1330" y="3035"/>
                  </a:cubicBezTo>
                  <a:cubicBezTo>
                    <a:pt x="1245" y="3079"/>
                    <a:pt x="1164" y="3106"/>
                    <a:pt x="1089" y="3117"/>
                  </a:cubicBezTo>
                  <a:cubicBezTo>
                    <a:pt x="1071" y="3119"/>
                    <a:pt x="1054" y="3120"/>
                    <a:pt x="1038" y="3120"/>
                  </a:cubicBezTo>
                  <a:cubicBezTo>
                    <a:pt x="983" y="3120"/>
                    <a:pt x="933" y="3109"/>
                    <a:pt x="881" y="3093"/>
                  </a:cubicBezTo>
                  <a:cubicBezTo>
                    <a:pt x="844" y="3083"/>
                    <a:pt x="809" y="3062"/>
                    <a:pt x="776" y="3042"/>
                  </a:cubicBezTo>
                  <a:cubicBezTo>
                    <a:pt x="742" y="3021"/>
                    <a:pt x="707" y="2998"/>
                    <a:pt x="677" y="2971"/>
                  </a:cubicBezTo>
                  <a:lnTo>
                    <a:pt x="585" y="2879"/>
                  </a:lnTo>
                  <a:cubicBezTo>
                    <a:pt x="572" y="2861"/>
                    <a:pt x="558" y="2845"/>
                    <a:pt x="544" y="2825"/>
                  </a:cubicBezTo>
                  <a:cubicBezTo>
                    <a:pt x="531" y="2808"/>
                    <a:pt x="517" y="2790"/>
                    <a:pt x="503" y="2773"/>
                  </a:cubicBezTo>
                  <a:cubicBezTo>
                    <a:pt x="497" y="2763"/>
                    <a:pt x="493" y="2753"/>
                    <a:pt x="487" y="2743"/>
                  </a:cubicBezTo>
                  <a:cubicBezTo>
                    <a:pt x="480" y="2732"/>
                    <a:pt x="476" y="2726"/>
                    <a:pt x="470" y="2715"/>
                  </a:cubicBezTo>
                  <a:lnTo>
                    <a:pt x="439" y="2654"/>
                  </a:lnTo>
                  <a:cubicBezTo>
                    <a:pt x="422" y="2616"/>
                    <a:pt x="405" y="2572"/>
                    <a:pt x="391" y="2532"/>
                  </a:cubicBezTo>
                  <a:cubicBezTo>
                    <a:pt x="364" y="2450"/>
                    <a:pt x="347" y="2372"/>
                    <a:pt x="347" y="2297"/>
                  </a:cubicBezTo>
                  <a:cubicBezTo>
                    <a:pt x="337" y="2141"/>
                    <a:pt x="422" y="2029"/>
                    <a:pt x="534" y="1967"/>
                  </a:cubicBezTo>
                  <a:cubicBezTo>
                    <a:pt x="611" y="1927"/>
                    <a:pt x="692" y="1906"/>
                    <a:pt x="769" y="1906"/>
                  </a:cubicBezTo>
                  <a:cubicBezTo>
                    <a:pt x="808" y="1906"/>
                    <a:pt x="846" y="1911"/>
                    <a:pt x="881" y="1923"/>
                  </a:cubicBezTo>
                  <a:cubicBezTo>
                    <a:pt x="987" y="1950"/>
                    <a:pt x="1075" y="2025"/>
                    <a:pt x="1126" y="2100"/>
                  </a:cubicBezTo>
                  <a:cubicBezTo>
                    <a:pt x="1153" y="2137"/>
                    <a:pt x="1174" y="2175"/>
                    <a:pt x="1187" y="2208"/>
                  </a:cubicBezTo>
                  <a:cubicBezTo>
                    <a:pt x="1201" y="2243"/>
                    <a:pt x="1211" y="2274"/>
                    <a:pt x="1218" y="2297"/>
                  </a:cubicBezTo>
                  <a:cubicBezTo>
                    <a:pt x="1218" y="2310"/>
                    <a:pt x="1222" y="2324"/>
                    <a:pt x="1222" y="2335"/>
                  </a:cubicBezTo>
                  <a:cubicBezTo>
                    <a:pt x="1225" y="2341"/>
                    <a:pt x="1225" y="2351"/>
                    <a:pt x="1225" y="2358"/>
                  </a:cubicBezTo>
                  <a:cubicBezTo>
                    <a:pt x="1225" y="2372"/>
                    <a:pt x="1228" y="2379"/>
                    <a:pt x="1228" y="2379"/>
                  </a:cubicBezTo>
                  <a:cubicBezTo>
                    <a:pt x="1228" y="2379"/>
                    <a:pt x="1228" y="2372"/>
                    <a:pt x="1232" y="2358"/>
                  </a:cubicBezTo>
                  <a:cubicBezTo>
                    <a:pt x="1235" y="2351"/>
                    <a:pt x="1238" y="2345"/>
                    <a:pt x="1238" y="2335"/>
                  </a:cubicBezTo>
                  <a:cubicBezTo>
                    <a:pt x="1242" y="2324"/>
                    <a:pt x="1242" y="2310"/>
                    <a:pt x="1245" y="2297"/>
                  </a:cubicBezTo>
                  <a:cubicBezTo>
                    <a:pt x="1255" y="2243"/>
                    <a:pt x="1255" y="2158"/>
                    <a:pt x="1225" y="2052"/>
                  </a:cubicBezTo>
                  <a:cubicBezTo>
                    <a:pt x="1205" y="2001"/>
                    <a:pt x="1177" y="1943"/>
                    <a:pt x="1136" y="1889"/>
                  </a:cubicBezTo>
                  <a:cubicBezTo>
                    <a:pt x="1095" y="1834"/>
                    <a:pt x="1041" y="1780"/>
                    <a:pt x="966" y="1736"/>
                  </a:cubicBezTo>
                  <a:cubicBezTo>
                    <a:pt x="886" y="1686"/>
                    <a:pt x="786" y="1658"/>
                    <a:pt x="680" y="1658"/>
                  </a:cubicBezTo>
                  <a:cubicBezTo>
                    <a:pt x="592" y="1658"/>
                    <a:pt x="500" y="1677"/>
                    <a:pt x="412" y="1718"/>
                  </a:cubicBezTo>
                  <a:cubicBezTo>
                    <a:pt x="364" y="1743"/>
                    <a:pt x="316" y="1770"/>
                    <a:pt x="272" y="1804"/>
                  </a:cubicBezTo>
                  <a:cubicBezTo>
                    <a:pt x="228" y="1841"/>
                    <a:pt x="187" y="1882"/>
                    <a:pt x="153" y="1930"/>
                  </a:cubicBezTo>
                  <a:cubicBezTo>
                    <a:pt x="115" y="1980"/>
                    <a:pt x="89" y="2035"/>
                    <a:pt x="68" y="2090"/>
                  </a:cubicBezTo>
                  <a:cubicBezTo>
                    <a:pt x="44" y="2147"/>
                    <a:pt x="27" y="2205"/>
                    <a:pt x="18" y="2266"/>
                  </a:cubicBezTo>
                  <a:cubicBezTo>
                    <a:pt x="0" y="2385"/>
                    <a:pt x="7" y="2508"/>
                    <a:pt x="27" y="2624"/>
                  </a:cubicBezTo>
                  <a:cubicBezTo>
                    <a:pt x="48" y="2739"/>
                    <a:pt x="89" y="2855"/>
                    <a:pt x="143" y="2968"/>
                  </a:cubicBezTo>
                  <a:cubicBezTo>
                    <a:pt x="194" y="3083"/>
                    <a:pt x="262" y="3192"/>
                    <a:pt x="354" y="3290"/>
                  </a:cubicBezTo>
                  <a:cubicBezTo>
                    <a:pt x="398" y="3341"/>
                    <a:pt x="449" y="3389"/>
                    <a:pt x="507" y="3433"/>
                  </a:cubicBezTo>
                  <a:cubicBezTo>
                    <a:pt x="565" y="3474"/>
                    <a:pt x="626" y="3511"/>
                    <a:pt x="698" y="3542"/>
                  </a:cubicBezTo>
                  <a:cubicBezTo>
                    <a:pt x="800" y="3591"/>
                    <a:pt x="920" y="3614"/>
                    <a:pt x="1036" y="3614"/>
                  </a:cubicBezTo>
                  <a:cubicBezTo>
                    <a:pt x="1075" y="3614"/>
                    <a:pt x="1113" y="3612"/>
                    <a:pt x="1150" y="3607"/>
                  </a:cubicBezTo>
                  <a:cubicBezTo>
                    <a:pt x="1299" y="3586"/>
                    <a:pt x="1436" y="3535"/>
                    <a:pt x="1555" y="3478"/>
                  </a:cubicBezTo>
                  <a:cubicBezTo>
                    <a:pt x="1671" y="3412"/>
                    <a:pt x="1779" y="3341"/>
                    <a:pt x="1878" y="3257"/>
                  </a:cubicBezTo>
                  <a:cubicBezTo>
                    <a:pt x="1977" y="3172"/>
                    <a:pt x="2065" y="3079"/>
                    <a:pt x="2143" y="2981"/>
                  </a:cubicBezTo>
                  <a:cubicBezTo>
                    <a:pt x="2296" y="2784"/>
                    <a:pt x="2415" y="2569"/>
                    <a:pt x="2490" y="2351"/>
                  </a:cubicBezTo>
                  <a:cubicBezTo>
                    <a:pt x="2572" y="2137"/>
                    <a:pt x="2613" y="1916"/>
                    <a:pt x="2633" y="1712"/>
                  </a:cubicBezTo>
                  <a:cubicBezTo>
                    <a:pt x="2640" y="1610"/>
                    <a:pt x="2646" y="1511"/>
                    <a:pt x="2650" y="1416"/>
                  </a:cubicBezTo>
                  <a:cubicBezTo>
                    <a:pt x="2650" y="1321"/>
                    <a:pt x="2646" y="1229"/>
                    <a:pt x="2646" y="1140"/>
                  </a:cubicBezTo>
                  <a:cubicBezTo>
                    <a:pt x="2640" y="967"/>
                    <a:pt x="2619" y="811"/>
                    <a:pt x="2602" y="671"/>
                  </a:cubicBezTo>
                  <a:cubicBezTo>
                    <a:pt x="2585" y="531"/>
                    <a:pt x="2561" y="409"/>
                    <a:pt x="2548" y="310"/>
                  </a:cubicBezTo>
                  <a:cubicBezTo>
                    <a:pt x="2517" y="113"/>
                    <a:pt x="2503" y="1"/>
                    <a:pt x="2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1"/>
            <p:cNvSpPr/>
            <p:nvPr/>
          </p:nvSpPr>
          <p:spPr>
            <a:xfrm>
              <a:off x="468854" y="1650236"/>
              <a:ext cx="100882" cy="142543"/>
            </a:xfrm>
            <a:custGeom>
              <a:avLst/>
              <a:gdLst/>
              <a:ahLst/>
              <a:cxnLst/>
              <a:rect l="l" t="t" r="r" b="b"/>
              <a:pathLst>
                <a:path w="2298" h="3247" extrusionOk="0">
                  <a:moveTo>
                    <a:pt x="681" y="1821"/>
                  </a:moveTo>
                  <a:lnTo>
                    <a:pt x="681" y="1825"/>
                  </a:lnTo>
                  <a:cubicBezTo>
                    <a:pt x="685" y="1825"/>
                    <a:pt x="681" y="1825"/>
                    <a:pt x="681" y="1821"/>
                  </a:cubicBezTo>
                  <a:close/>
                  <a:moveTo>
                    <a:pt x="1360" y="0"/>
                  </a:moveTo>
                  <a:cubicBezTo>
                    <a:pt x="1328" y="0"/>
                    <a:pt x="1296" y="3"/>
                    <a:pt x="1263" y="9"/>
                  </a:cubicBezTo>
                  <a:cubicBezTo>
                    <a:pt x="1208" y="15"/>
                    <a:pt x="1150" y="29"/>
                    <a:pt x="1097" y="53"/>
                  </a:cubicBezTo>
                  <a:cubicBezTo>
                    <a:pt x="991" y="97"/>
                    <a:pt x="889" y="165"/>
                    <a:pt x="808" y="254"/>
                  </a:cubicBezTo>
                  <a:cubicBezTo>
                    <a:pt x="722" y="342"/>
                    <a:pt x="654" y="444"/>
                    <a:pt x="603" y="556"/>
                  </a:cubicBezTo>
                  <a:cubicBezTo>
                    <a:pt x="555" y="662"/>
                    <a:pt x="522" y="774"/>
                    <a:pt x="505" y="889"/>
                  </a:cubicBezTo>
                  <a:cubicBezTo>
                    <a:pt x="487" y="1009"/>
                    <a:pt x="487" y="1127"/>
                    <a:pt x="497" y="1246"/>
                  </a:cubicBezTo>
                  <a:cubicBezTo>
                    <a:pt x="511" y="1362"/>
                    <a:pt x="538" y="1481"/>
                    <a:pt x="579" y="1597"/>
                  </a:cubicBezTo>
                  <a:cubicBezTo>
                    <a:pt x="590" y="1624"/>
                    <a:pt x="603" y="1651"/>
                    <a:pt x="613" y="1682"/>
                  </a:cubicBezTo>
                  <a:cubicBezTo>
                    <a:pt x="627" y="1709"/>
                    <a:pt x="637" y="1736"/>
                    <a:pt x="651" y="1764"/>
                  </a:cubicBezTo>
                  <a:lnTo>
                    <a:pt x="678" y="1818"/>
                  </a:lnTo>
                  <a:lnTo>
                    <a:pt x="681" y="1821"/>
                  </a:lnTo>
                  <a:lnTo>
                    <a:pt x="681" y="1821"/>
                  </a:lnTo>
                  <a:lnTo>
                    <a:pt x="681" y="1821"/>
                  </a:lnTo>
                  <a:lnTo>
                    <a:pt x="685" y="1825"/>
                  </a:lnTo>
                  <a:lnTo>
                    <a:pt x="681" y="1825"/>
                  </a:lnTo>
                  <a:cubicBezTo>
                    <a:pt x="683" y="1826"/>
                    <a:pt x="684" y="1826"/>
                    <a:pt x="684" y="1826"/>
                  </a:cubicBezTo>
                  <a:cubicBezTo>
                    <a:pt x="683" y="1826"/>
                    <a:pt x="648" y="1810"/>
                    <a:pt x="627" y="1801"/>
                  </a:cubicBezTo>
                  <a:cubicBezTo>
                    <a:pt x="569" y="1784"/>
                    <a:pt x="505" y="1770"/>
                    <a:pt x="443" y="1770"/>
                  </a:cubicBezTo>
                  <a:cubicBezTo>
                    <a:pt x="379" y="1774"/>
                    <a:pt x="314" y="1791"/>
                    <a:pt x="260" y="1821"/>
                  </a:cubicBezTo>
                  <a:cubicBezTo>
                    <a:pt x="202" y="1852"/>
                    <a:pt x="154" y="1893"/>
                    <a:pt x="117" y="1940"/>
                  </a:cubicBezTo>
                  <a:cubicBezTo>
                    <a:pt x="79" y="1988"/>
                    <a:pt x="48" y="2039"/>
                    <a:pt x="32" y="2097"/>
                  </a:cubicBezTo>
                  <a:cubicBezTo>
                    <a:pt x="12" y="2155"/>
                    <a:pt x="4" y="2213"/>
                    <a:pt x="1" y="2270"/>
                  </a:cubicBezTo>
                  <a:cubicBezTo>
                    <a:pt x="1" y="2386"/>
                    <a:pt x="25" y="2499"/>
                    <a:pt x="69" y="2597"/>
                  </a:cubicBezTo>
                  <a:cubicBezTo>
                    <a:pt x="120" y="2716"/>
                    <a:pt x="191" y="2818"/>
                    <a:pt x="277" y="2903"/>
                  </a:cubicBezTo>
                  <a:cubicBezTo>
                    <a:pt x="362" y="2988"/>
                    <a:pt x="461" y="3053"/>
                    <a:pt x="563" y="3104"/>
                  </a:cubicBezTo>
                  <a:cubicBezTo>
                    <a:pt x="665" y="3155"/>
                    <a:pt x="767" y="3188"/>
                    <a:pt x="872" y="3213"/>
                  </a:cubicBezTo>
                  <a:cubicBezTo>
                    <a:pt x="974" y="3237"/>
                    <a:pt x="1076" y="3246"/>
                    <a:pt x="1175" y="3246"/>
                  </a:cubicBezTo>
                  <a:cubicBezTo>
                    <a:pt x="1372" y="3246"/>
                    <a:pt x="1549" y="3202"/>
                    <a:pt x="1695" y="3144"/>
                  </a:cubicBezTo>
                  <a:cubicBezTo>
                    <a:pt x="1767" y="3117"/>
                    <a:pt x="1835" y="3083"/>
                    <a:pt x="1893" y="3053"/>
                  </a:cubicBezTo>
                  <a:cubicBezTo>
                    <a:pt x="1954" y="3019"/>
                    <a:pt x="2004" y="2984"/>
                    <a:pt x="2053" y="2951"/>
                  </a:cubicBezTo>
                  <a:cubicBezTo>
                    <a:pt x="2141" y="2886"/>
                    <a:pt x="2205" y="2825"/>
                    <a:pt x="2249" y="2784"/>
                  </a:cubicBezTo>
                  <a:cubicBezTo>
                    <a:pt x="2270" y="2764"/>
                    <a:pt x="2287" y="2744"/>
                    <a:pt x="2297" y="2733"/>
                  </a:cubicBezTo>
                  <a:lnTo>
                    <a:pt x="2297" y="2733"/>
                  </a:lnTo>
                  <a:cubicBezTo>
                    <a:pt x="2284" y="2744"/>
                    <a:pt x="2270" y="2760"/>
                    <a:pt x="2246" y="2780"/>
                  </a:cubicBezTo>
                  <a:cubicBezTo>
                    <a:pt x="2202" y="2821"/>
                    <a:pt x="2137" y="2879"/>
                    <a:pt x="2042" y="2937"/>
                  </a:cubicBezTo>
                  <a:cubicBezTo>
                    <a:pt x="1950" y="2998"/>
                    <a:pt x="1828" y="3063"/>
                    <a:pt x="1681" y="3111"/>
                  </a:cubicBezTo>
                  <a:cubicBezTo>
                    <a:pt x="1543" y="3156"/>
                    <a:pt x="1381" y="3189"/>
                    <a:pt x="1205" y="3189"/>
                  </a:cubicBezTo>
                  <a:cubicBezTo>
                    <a:pt x="1195" y="3189"/>
                    <a:pt x="1185" y="3189"/>
                    <a:pt x="1175" y="3188"/>
                  </a:cubicBezTo>
                  <a:cubicBezTo>
                    <a:pt x="1083" y="3182"/>
                    <a:pt x="984" y="3172"/>
                    <a:pt x="889" y="3144"/>
                  </a:cubicBezTo>
                  <a:cubicBezTo>
                    <a:pt x="790" y="3121"/>
                    <a:pt x="692" y="3083"/>
                    <a:pt x="599" y="3033"/>
                  </a:cubicBezTo>
                  <a:cubicBezTo>
                    <a:pt x="409" y="2937"/>
                    <a:pt x="239" y="2774"/>
                    <a:pt x="154" y="2563"/>
                  </a:cubicBezTo>
                  <a:cubicBezTo>
                    <a:pt x="114" y="2471"/>
                    <a:pt x="93" y="2372"/>
                    <a:pt x="96" y="2274"/>
                  </a:cubicBezTo>
                  <a:cubicBezTo>
                    <a:pt x="100" y="2175"/>
                    <a:pt x="130" y="2077"/>
                    <a:pt x="195" y="2001"/>
                  </a:cubicBezTo>
                  <a:cubicBezTo>
                    <a:pt x="258" y="1930"/>
                    <a:pt x="342" y="1882"/>
                    <a:pt x="434" y="1882"/>
                  </a:cubicBezTo>
                  <a:cubicBezTo>
                    <a:pt x="437" y="1882"/>
                    <a:pt x="440" y="1882"/>
                    <a:pt x="443" y="1882"/>
                  </a:cubicBezTo>
                  <a:cubicBezTo>
                    <a:pt x="491" y="1882"/>
                    <a:pt x="538" y="1893"/>
                    <a:pt x="586" y="1910"/>
                  </a:cubicBezTo>
                  <a:cubicBezTo>
                    <a:pt x="613" y="1923"/>
                    <a:pt x="620" y="1923"/>
                    <a:pt x="685" y="1957"/>
                  </a:cubicBezTo>
                  <a:cubicBezTo>
                    <a:pt x="709" y="1974"/>
                    <a:pt x="736" y="1984"/>
                    <a:pt x="763" y="2005"/>
                  </a:cubicBezTo>
                  <a:lnTo>
                    <a:pt x="803" y="2036"/>
                  </a:lnTo>
                  <a:lnTo>
                    <a:pt x="852" y="2066"/>
                  </a:lnTo>
                  <a:cubicBezTo>
                    <a:pt x="861" y="2053"/>
                    <a:pt x="879" y="2039"/>
                    <a:pt x="892" y="2022"/>
                  </a:cubicBezTo>
                  <a:lnTo>
                    <a:pt x="896" y="2019"/>
                  </a:lnTo>
                  <a:lnTo>
                    <a:pt x="910" y="2005"/>
                  </a:lnTo>
                  <a:lnTo>
                    <a:pt x="916" y="1995"/>
                  </a:lnTo>
                  <a:cubicBezTo>
                    <a:pt x="919" y="1992"/>
                    <a:pt x="919" y="1992"/>
                    <a:pt x="923" y="1988"/>
                  </a:cubicBezTo>
                  <a:lnTo>
                    <a:pt x="933" y="1978"/>
                  </a:lnTo>
                  <a:lnTo>
                    <a:pt x="858" y="1886"/>
                  </a:lnTo>
                  <a:cubicBezTo>
                    <a:pt x="855" y="1879"/>
                    <a:pt x="844" y="1872"/>
                    <a:pt x="841" y="1866"/>
                  </a:cubicBezTo>
                  <a:lnTo>
                    <a:pt x="831" y="1849"/>
                  </a:lnTo>
                  <a:lnTo>
                    <a:pt x="808" y="1814"/>
                  </a:lnTo>
                  <a:lnTo>
                    <a:pt x="787" y="1780"/>
                  </a:lnTo>
                  <a:cubicBezTo>
                    <a:pt x="780" y="1770"/>
                    <a:pt x="770" y="1753"/>
                    <a:pt x="770" y="1750"/>
                  </a:cubicBezTo>
                  <a:lnTo>
                    <a:pt x="750" y="1712"/>
                  </a:lnTo>
                  <a:cubicBezTo>
                    <a:pt x="736" y="1689"/>
                    <a:pt x="726" y="1662"/>
                    <a:pt x="712" y="1637"/>
                  </a:cubicBezTo>
                  <a:cubicBezTo>
                    <a:pt x="701" y="1610"/>
                    <a:pt x="692" y="1587"/>
                    <a:pt x="681" y="1560"/>
                  </a:cubicBezTo>
                  <a:cubicBezTo>
                    <a:pt x="640" y="1454"/>
                    <a:pt x="613" y="1345"/>
                    <a:pt x="599" y="1233"/>
                  </a:cubicBezTo>
                  <a:cubicBezTo>
                    <a:pt x="586" y="1124"/>
                    <a:pt x="590" y="1012"/>
                    <a:pt x="603" y="903"/>
                  </a:cubicBezTo>
                  <a:cubicBezTo>
                    <a:pt x="616" y="797"/>
                    <a:pt x="648" y="695"/>
                    <a:pt x="692" y="596"/>
                  </a:cubicBezTo>
                  <a:cubicBezTo>
                    <a:pt x="783" y="389"/>
                    <a:pt x="940" y="213"/>
                    <a:pt x="1130" y="134"/>
                  </a:cubicBezTo>
                  <a:cubicBezTo>
                    <a:pt x="1178" y="114"/>
                    <a:pt x="1229" y="100"/>
                    <a:pt x="1277" y="90"/>
                  </a:cubicBezTo>
                  <a:cubicBezTo>
                    <a:pt x="1307" y="86"/>
                    <a:pt x="1338" y="83"/>
                    <a:pt x="1368" y="83"/>
                  </a:cubicBezTo>
                  <a:cubicBezTo>
                    <a:pt x="1387" y="83"/>
                    <a:pt x="1405" y="84"/>
                    <a:pt x="1423" y="86"/>
                  </a:cubicBezTo>
                  <a:cubicBezTo>
                    <a:pt x="1518" y="97"/>
                    <a:pt x="1610" y="131"/>
                    <a:pt x="1681" y="182"/>
                  </a:cubicBezTo>
                  <a:cubicBezTo>
                    <a:pt x="1701" y="196"/>
                    <a:pt x="1719" y="209"/>
                    <a:pt x="1736" y="222"/>
                  </a:cubicBezTo>
                  <a:cubicBezTo>
                    <a:pt x="1750" y="240"/>
                    <a:pt x="1767" y="254"/>
                    <a:pt x="1780" y="270"/>
                  </a:cubicBezTo>
                  <a:cubicBezTo>
                    <a:pt x="1808" y="301"/>
                    <a:pt x="1828" y="338"/>
                    <a:pt x="1841" y="376"/>
                  </a:cubicBezTo>
                  <a:cubicBezTo>
                    <a:pt x="1848" y="392"/>
                    <a:pt x="1858" y="413"/>
                    <a:pt x="1858" y="433"/>
                  </a:cubicBezTo>
                  <a:cubicBezTo>
                    <a:pt x="1865" y="450"/>
                    <a:pt x="1869" y="471"/>
                    <a:pt x="1869" y="491"/>
                  </a:cubicBezTo>
                  <a:cubicBezTo>
                    <a:pt x="1872" y="529"/>
                    <a:pt x="1869" y="566"/>
                    <a:pt x="1862" y="604"/>
                  </a:cubicBezTo>
                  <a:cubicBezTo>
                    <a:pt x="1848" y="678"/>
                    <a:pt x="1828" y="747"/>
                    <a:pt x="1804" y="811"/>
                  </a:cubicBezTo>
                  <a:cubicBezTo>
                    <a:pt x="1780" y="872"/>
                    <a:pt x="1756" y="927"/>
                    <a:pt x="1729" y="974"/>
                  </a:cubicBezTo>
                  <a:cubicBezTo>
                    <a:pt x="1671" y="1070"/>
                    <a:pt x="1607" y="1131"/>
                    <a:pt x="1552" y="1158"/>
                  </a:cubicBezTo>
                  <a:cubicBezTo>
                    <a:pt x="1546" y="1161"/>
                    <a:pt x="1542" y="1165"/>
                    <a:pt x="1535" y="1168"/>
                  </a:cubicBezTo>
                  <a:cubicBezTo>
                    <a:pt x="1528" y="1172"/>
                    <a:pt x="1522" y="1172"/>
                    <a:pt x="1518" y="1175"/>
                  </a:cubicBezTo>
                  <a:cubicBezTo>
                    <a:pt x="1508" y="1179"/>
                    <a:pt x="1497" y="1182"/>
                    <a:pt x="1491" y="1185"/>
                  </a:cubicBezTo>
                  <a:cubicBezTo>
                    <a:pt x="1497" y="1185"/>
                    <a:pt x="1508" y="1182"/>
                    <a:pt x="1518" y="1179"/>
                  </a:cubicBezTo>
                  <a:cubicBezTo>
                    <a:pt x="1525" y="1175"/>
                    <a:pt x="1532" y="1175"/>
                    <a:pt x="1538" y="1172"/>
                  </a:cubicBezTo>
                  <a:cubicBezTo>
                    <a:pt x="1542" y="1168"/>
                    <a:pt x="1549" y="1168"/>
                    <a:pt x="1555" y="1165"/>
                  </a:cubicBezTo>
                  <a:cubicBezTo>
                    <a:pt x="1613" y="1141"/>
                    <a:pt x="1685" y="1083"/>
                    <a:pt x="1750" y="988"/>
                  </a:cubicBezTo>
                  <a:cubicBezTo>
                    <a:pt x="1780" y="940"/>
                    <a:pt x="1811" y="886"/>
                    <a:pt x="1838" y="825"/>
                  </a:cubicBezTo>
                  <a:cubicBezTo>
                    <a:pt x="1865" y="760"/>
                    <a:pt x="1893" y="692"/>
                    <a:pt x="1910" y="614"/>
                  </a:cubicBezTo>
                  <a:cubicBezTo>
                    <a:pt x="1919" y="573"/>
                    <a:pt x="1926" y="532"/>
                    <a:pt x="1926" y="488"/>
                  </a:cubicBezTo>
                  <a:cubicBezTo>
                    <a:pt x="1926" y="467"/>
                    <a:pt x="1923" y="444"/>
                    <a:pt x="1919" y="420"/>
                  </a:cubicBezTo>
                  <a:cubicBezTo>
                    <a:pt x="1916" y="400"/>
                    <a:pt x="1910" y="376"/>
                    <a:pt x="1902" y="351"/>
                  </a:cubicBezTo>
                  <a:cubicBezTo>
                    <a:pt x="1885" y="307"/>
                    <a:pt x="1865" y="267"/>
                    <a:pt x="1831" y="226"/>
                  </a:cubicBezTo>
                  <a:cubicBezTo>
                    <a:pt x="1817" y="205"/>
                    <a:pt x="1800" y="188"/>
                    <a:pt x="1783" y="172"/>
                  </a:cubicBezTo>
                  <a:cubicBezTo>
                    <a:pt x="1763" y="155"/>
                    <a:pt x="1746" y="138"/>
                    <a:pt x="1726" y="124"/>
                  </a:cubicBezTo>
                  <a:cubicBezTo>
                    <a:pt x="1644" y="62"/>
                    <a:pt x="1542" y="22"/>
                    <a:pt x="1433" y="5"/>
                  </a:cubicBezTo>
                  <a:cubicBezTo>
                    <a:pt x="1409" y="2"/>
                    <a:pt x="1385" y="0"/>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1"/>
            <p:cNvSpPr/>
            <p:nvPr/>
          </p:nvSpPr>
          <p:spPr>
            <a:xfrm>
              <a:off x="571757" y="1009770"/>
              <a:ext cx="1580" cy="2853"/>
            </a:xfrm>
            <a:custGeom>
              <a:avLst/>
              <a:gdLst/>
              <a:ahLst/>
              <a:cxnLst/>
              <a:rect l="l" t="t" r="r" b="b"/>
              <a:pathLst>
                <a:path w="36" h="65" extrusionOk="0">
                  <a:moveTo>
                    <a:pt x="4" y="0"/>
                  </a:moveTo>
                  <a:lnTo>
                    <a:pt x="4" y="4"/>
                  </a:lnTo>
                  <a:cubicBezTo>
                    <a:pt x="7" y="8"/>
                    <a:pt x="4" y="11"/>
                    <a:pt x="4" y="14"/>
                  </a:cubicBezTo>
                  <a:cubicBezTo>
                    <a:pt x="7" y="17"/>
                    <a:pt x="4" y="21"/>
                    <a:pt x="4" y="21"/>
                  </a:cubicBezTo>
                  <a:lnTo>
                    <a:pt x="4" y="31"/>
                  </a:lnTo>
                  <a:lnTo>
                    <a:pt x="4" y="41"/>
                  </a:lnTo>
                  <a:lnTo>
                    <a:pt x="4" y="48"/>
                  </a:lnTo>
                  <a:cubicBezTo>
                    <a:pt x="4" y="52"/>
                    <a:pt x="4" y="55"/>
                    <a:pt x="1" y="58"/>
                  </a:cubicBezTo>
                  <a:lnTo>
                    <a:pt x="1" y="61"/>
                  </a:lnTo>
                  <a:lnTo>
                    <a:pt x="4" y="61"/>
                  </a:lnTo>
                  <a:cubicBezTo>
                    <a:pt x="6" y="64"/>
                    <a:pt x="8" y="65"/>
                    <a:pt x="11" y="65"/>
                  </a:cubicBezTo>
                  <a:cubicBezTo>
                    <a:pt x="14" y="65"/>
                    <a:pt x="16" y="64"/>
                    <a:pt x="18" y="61"/>
                  </a:cubicBezTo>
                  <a:cubicBezTo>
                    <a:pt x="21" y="58"/>
                    <a:pt x="24" y="55"/>
                    <a:pt x="28" y="52"/>
                  </a:cubicBezTo>
                  <a:cubicBezTo>
                    <a:pt x="31" y="45"/>
                    <a:pt x="35" y="38"/>
                    <a:pt x="35" y="35"/>
                  </a:cubicBezTo>
                  <a:cubicBezTo>
                    <a:pt x="35" y="28"/>
                    <a:pt x="35" y="21"/>
                    <a:pt x="31" y="14"/>
                  </a:cubicBezTo>
                  <a:cubicBezTo>
                    <a:pt x="28" y="11"/>
                    <a:pt x="24" y="8"/>
                    <a:pt x="21" y="4"/>
                  </a:cubicBezTo>
                  <a:cubicBezTo>
                    <a:pt x="15" y="0"/>
                    <a:pt x="11" y="0"/>
                    <a:pt x="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1"/>
            <p:cNvSpPr/>
            <p:nvPr/>
          </p:nvSpPr>
          <p:spPr>
            <a:xfrm>
              <a:off x="554285" y="1012009"/>
              <a:ext cx="105492" cy="93990"/>
            </a:xfrm>
            <a:custGeom>
              <a:avLst/>
              <a:gdLst/>
              <a:ahLst/>
              <a:cxnLst/>
              <a:rect l="l" t="t" r="r" b="b"/>
              <a:pathLst>
                <a:path w="2403" h="2141" extrusionOk="0">
                  <a:moveTo>
                    <a:pt x="0" y="1"/>
                  </a:moveTo>
                  <a:cubicBezTo>
                    <a:pt x="0" y="1"/>
                    <a:pt x="52" y="31"/>
                    <a:pt x="147" y="89"/>
                  </a:cubicBezTo>
                  <a:cubicBezTo>
                    <a:pt x="239" y="147"/>
                    <a:pt x="368" y="232"/>
                    <a:pt x="528" y="334"/>
                  </a:cubicBezTo>
                  <a:cubicBezTo>
                    <a:pt x="688" y="433"/>
                    <a:pt x="868" y="552"/>
                    <a:pt x="1069" y="671"/>
                  </a:cubicBezTo>
                  <a:cubicBezTo>
                    <a:pt x="1171" y="732"/>
                    <a:pt x="1273" y="793"/>
                    <a:pt x="1382" y="855"/>
                  </a:cubicBezTo>
                  <a:cubicBezTo>
                    <a:pt x="1487" y="916"/>
                    <a:pt x="1596" y="977"/>
                    <a:pt x="1699" y="1042"/>
                  </a:cubicBezTo>
                  <a:cubicBezTo>
                    <a:pt x="1804" y="1106"/>
                    <a:pt x="1903" y="1174"/>
                    <a:pt x="1994" y="1249"/>
                  </a:cubicBezTo>
                  <a:cubicBezTo>
                    <a:pt x="2082" y="1327"/>
                    <a:pt x="2164" y="1409"/>
                    <a:pt x="2219" y="1500"/>
                  </a:cubicBezTo>
                  <a:cubicBezTo>
                    <a:pt x="2246" y="1545"/>
                    <a:pt x="2266" y="1593"/>
                    <a:pt x="2280" y="1640"/>
                  </a:cubicBezTo>
                  <a:cubicBezTo>
                    <a:pt x="2290" y="1688"/>
                    <a:pt x="2297" y="1739"/>
                    <a:pt x="2290" y="1786"/>
                  </a:cubicBezTo>
                  <a:cubicBezTo>
                    <a:pt x="2283" y="1882"/>
                    <a:pt x="2239" y="1963"/>
                    <a:pt x="2171" y="2011"/>
                  </a:cubicBezTo>
                  <a:cubicBezTo>
                    <a:pt x="2137" y="2035"/>
                    <a:pt x="2099" y="2056"/>
                    <a:pt x="2062" y="2065"/>
                  </a:cubicBezTo>
                  <a:cubicBezTo>
                    <a:pt x="2025" y="2076"/>
                    <a:pt x="1988" y="2083"/>
                    <a:pt x="1950" y="2086"/>
                  </a:cubicBezTo>
                  <a:cubicBezTo>
                    <a:pt x="1929" y="2088"/>
                    <a:pt x="1909" y="2089"/>
                    <a:pt x="1889" y="2089"/>
                  </a:cubicBezTo>
                  <a:cubicBezTo>
                    <a:pt x="1841" y="2089"/>
                    <a:pt x="1798" y="2084"/>
                    <a:pt x="1760" y="2079"/>
                  </a:cubicBezTo>
                  <a:cubicBezTo>
                    <a:pt x="1705" y="2072"/>
                    <a:pt x="1664" y="2062"/>
                    <a:pt x="1633" y="2059"/>
                  </a:cubicBezTo>
                  <a:cubicBezTo>
                    <a:pt x="1606" y="2052"/>
                    <a:pt x="1589" y="2048"/>
                    <a:pt x="1589" y="2048"/>
                  </a:cubicBezTo>
                  <a:lnTo>
                    <a:pt x="1589" y="2048"/>
                  </a:lnTo>
                  <a:cubicBezTo>
                    <a:pt x="1589" y="2048"/>
                    <a:pt x="1606" y="2056"/>
                    <a:pt x="1633" y="2065"/>
                  </a:cubicBezTo>
                  <a:cubicBezTo>
                    <a:pt x="1661" y="2076"/>
                    <a:pt x="1702" y="2089"/>
                    <a:pt x="1752" y="2106"/>
                  </a:cubicBezTo>
                  <a:cubicBezTo>
                    <a:pt x="1807" y="2120"/>
                    <a:pt x="1872" y="2133"/>
                    <a:pt x="1953" y="2141"/>
                  </a:cubicBezTo>
                  <a:cubicBezTo>
                    <a:pt x="1991" y="2141"/>
                    <a:pt x="2035" y="2141"/>
                    <a:pt x="2079" y="2130"/>
                  </a:cubicBezTo>
                  <a:cubicBezTo>
                    <a:pt x="2123" y="2123"/>
                    <a:pt x="2171" y="2106"/>
                    <a:pt x="2215" y="2076"/>
                  </a:cubicBezTo>
                  <a:cubicBezTo>
                    <a:pt x="2259" y="2048"/>
                    <a:pt x="2300" y="2011"/>
                    <a:pt x="2331" y="1963"/>
                  </a:cubicBezTo>
                  <a:cubicBezTo>
                    <a:pt x="2361" y="1913"/>
                    <a:pt x="2382" y="1858"/>
                    <a:pt x="2392" y="1800"/>
                  </a:cubicBezTo>
                  <a:cubicBezTo>
                    <a:pt x="2402" y="1739"/>
                    <a:pt x="2402" y="1678"/>
                    <a:pt x="2392" y="1616"/>
                  </a:cubicBezTo>
                  <a:cubicBezTo>
                    <a:pt x="2379" y="1555"/>
                    <a:pt x="2355" y="1494"/>
                    <a:pt x="2324" y="1439"/>
                  </a:cubicBezTo>
                  <a:cubicBezTo>
                    <a:pt x="2266" y="1327"/>
                    <a:pt x="2174" y="1232"/>
                    <a:pt x="2079" y="1147"/>
                  </a:cubicBezTo>
                  <a:cubicBezTo>
                    <a:pt x="1984" y="1065"/>
                    <a:pt x="1878" y="990"/>
                    <a:pt x="1770" y="926"/>
                  </a:cubicBezTo>
                  <a:cubicBezTo>
                    <a:pt x="1661" y="858"/>
                    <a:pt x="1552" y="797"/>
                    <a:pt x="1446" y="739"/>
                  </a:cubicBezTo>
                  <a:cubicBezTo>
                    <a:pt x="1338" y="681"/>
                    <a:pt x="1232" y="623"/>
                    <a:pt x="1127" y="569"/>
                  </a:cubicBezTo>
                  <a:cubicBezTo>
                    <a:pt x="923" y="456"/>
                    <a:pt x="725" y="365"/>
                    <a:pt x="559" y="280"/>
                  </a:cubicBezTo>
                  <a:cubicBezTo>
                    <a:pt x="392" y="194"/>
                    <a:pt x="249" y="130"/>
                    <a:pt x="154" y="79"/>
                  </a:cubicBezTo>
                  <a:cubicBezTo>
                    <a:pt x="55" y="3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1"/>
            <p:cNvSpPr/>
            <p:nvPr/>
          </p:nvSpPr>
          <p:spPr>
            <a:xfrm>
              <a:off x="590108" y="1102664"/>
              <a:ext cx="78318" cy="145836"/>
            </a:xfrm>
            <a:custGeom>
              <a:avLst/>
              <a:gdLst/>
              <a:ahLst/>
              <a:cxnLst/>
              <a:rect l="l" t="t" r="r" b="b"/>
              <a:pathLst>
                <a:path w="1784" h="3322" extrusionOk="0">
                  <a:moveTo>
                    <a:pt x="1049" y="1975"/>
                  </a:moveTo>
                  <a:lnTo>
                    <a:pt x="1049" y="1975"/>
                  </a:lnTo>
                  <a:cubicBezTo>
                    <a:pt x="1049" y="1976"/>
                    <a:pt x="1049" y="1978"/>
                    <a:pt x="1049" y="1980"/>
                  </a:cubicBezTo>
                  <a:lnTo>
                    <a:pt x="1049" y="1980"/>
                  </a:lnTo>
                  <a:lnTo>
                    <a:pt x="1049" y="1980"/>
                  </a:lnTo>
                  <a:cubicBezTo>
                    <a:pt x="1049" y="1978"/>
                    <a:pt x="1049" y="1976"/>
                    <a:pt x="1049" y="1975"/>
                  </a:cubicBezTo>
                  <a:close/>
                  <a:moveTo>
                    <a:pt x="770" y="0"/>
                  </a:moveTo>
                  <a:cubicBezTo>
                    <a:pt x="770" y="1"/>
                    <a:pt x="787" y="11"/>
                    <a:pt x="821" y="35"/>
                  </a:cubicBezTo>
                  <a:cubicBezTo>
                    <a:pt x="855" y="55"/>
                    <a:pt x="903" y="89"/>
                    <a:pt x="957" y="137"/>
                  </a:cubicBezTo>
                  <a:cubicBezTo>
                    <a:pt x="1012" y="187"/>
                    <a:pt x="1076" y="249"/>
                    <a:pt x="1144" y="327"/>
                  </a:cubicBezTo>
                  <a:cubicBezTo>
                    <a:pt x="1209" y="405"/>
                    <a:pt x="1274" y="501"/>
                    <a:pt x="1341" y="606"/>
                  </a:cubicBezTo>
                  <a:cubicBezTo>
                    <a:pt x="1409" y="711"/>
                    <a:pt x="1470" y="834"/>
                    <a:pt x="1525" y="966"/>
                  </a:cubicBezTo>
                  <a:cubicBezTo>
                    <a:pt x="1583" y="1099"/>
                    <a:pt x="1634" y="1239"/>
                    <a:pt x="1647" y="1388"/>
                  </a:cubicBezTo>
                  <a:cubicBezTo>
                    <a:pt x="1654" y="1463"/>
                    <a:pt x="1651" y="1538"/>
                    <a:pt x="1630" y="1610"/>
                  </a:cubicBezTo>
                  <a:cubicBezTo>
                    <a:pt x="1613" y="1681"/>
                    <a:pt x="1580" y="1749"/>
                    <a:pt x="1532" y="1803"/>
                  </a:cubicBezTo>
                  <a:cubicBezTo>
                    <a:pt x="1508" y="1831"/>
                    <a:pt x="1484" y="1858"/>
                    <a:pt x="1454" y="1875"/>
                  </a:cubicBezTo>
                  <a:cubicBezTo>
                    <a:pt x="1423" y="1895"/>
                    <a:pt x="1393" y="1909"/>
                    <a:pt x="1358" y="1919"/>
                  </a:cubicBezTo>
                  <a:cubicBezTo>
                    <a:pt x="1338" y="1925"/>
                    <a:pt x="1316" y="1927"/>
                    <a:pt x="1293" y="1927"/>
                  </a:cubicBezTo>
                  <a:cubicBezTo>
                    <a:pt x="1246" y="1927"/>
                    <a:pt x="1198" y="1916"/>
                    <a:pt x="1154" y="1895"/>
                  </a:cubicBezTo>
                  <a:cubicBezTo>
                    <a:pt x="1148" y="1892"/>
                    <a:pt x="1141" y="1889"/>
                    <a:pt x="1134" y="1885"/>
                  </a:cubicBezTo>
                  <a:lnTo>
                    <a:pt x="1127" y="1881"/>
                  </a:lnTo>
                  <a:lnTo>
                    <a:pt x="1120" y="1878"/>
                  </a:lnTo>
                  <a:lnTo>
                    <a:pt x="1110" y="1868"/>
                  </a:lnTo>
                  <a:cubicBezTo>
                    <a:pt x="1096" y="1858"/>
                    <a:pt x="1083" y="1844"/>
                    <a:pt x="1069" y="1834"/>
                  </a:cubicBezTo>
                  <a:cubicBezTo>
                    <a:pt x="1069" y="1834"/>
                    <a:pt x="1062" y="1823"/>
                    <a:pt x="1059" y="1817"/>
                  </a:cubicBezTo>
                  <a:lnTo>
                    <a:pt x="1049" y="1796"/>
                  </a:lnTo>
                  <a:cubicBezTo>
                    <a:pt x="1042" y="1783"/>
                    <a:pt x="1035" y="1770"/>
                    <a:pt x="1029" y="1756"/>
                  </a:cubicBezTo>
                  <a:cubicBezTo>
                    <a:pt x="1012" y="1759"/>
                    <a:pt x="998" y="1759"/>
                    <a:pt x="985" y="1762"/>
                  </a:cubicBezTo>
                  <a:lnTo>
                    <a:pt x="974" y="1766"/>
                  </a:lnTo>
                  <a:lnTo>
                    <a:pt x="957" y="1766"/>
                  </a:lnTo>
                  <a:cubicBezTo>
                    <a:pt x="940" y="1770"/>
                    <a:pt x="923" y="1773"/>
                    <a:pt x="906" y="1779"/>
                  </a:cubicBezTo>
                  <a:cubicBezTo>
                    <a:pt x="916" y="1881"/>
                    <a:pt x="927" y="2018"/>
                    <a:pt x="930" y="2045"/>
                  </a:cubicBezTo>
                  <a:cubicBezTo>
                    <a:pt x="933" y="2099"/>
                    <a:pt x="936" y="2150"/>
                    <a:pt x="936" y="2205"/>
                  </a:cubicBezTo>
                  <a:cubicBezTo>
                    <a:pt x="940" y="2307"/>
                    <a:pt x="936" y="2406"/>
                    <a:pt x="923" y="2504"/>
                  </a:cubicBezTo>
                  <a:cubicBezTo>
                    <a:pt x="903" y="2654"/>
                    <a:pt x="862" y="2797"/>
                    <a:pt x="797" y="2919"/>
                  </a:cubicBezTo>
                  <a:cubicBezTo>
                    <a:pt x="763" y="2980"/>
                    <a:pt x="726" y="3035"/>
                    <a:pt x="682" y="3082"/>
                  </a:cubicBezTo>
                  <a:cubicBezTo>
                    <a:pt x="638" y="3130"/>
                    <a:pt x="589" y="3175"/>
                    <a:pt x="539" y="3205"/>
                  </a:cubicBezTo>
                  <a:cubicBezTo>
                    <a:pt x="487" y="3236"/>
                    <a:pt x="437" y="3252"/>
                    <a:pt x="382" y="3259"/>
                  </a:cubicBezTo>
                  <a:cubicBezTo>
                    <a:pt x="372" y="3261"/>
                    <a:pt x="361" y="3261"/>
                    <a:pt x="351" y="3261"/>
                  </a:cubicBezTo>
                  <a:cubicBezTo>
                    <a:pt x="311" y="3261"/>
                    <a:pt x="272" y="3252"/>
                    <a:pt x="239" y="3236"/>
                  </a:cubicBezTo>
                  <a:cubicBezTo>
                    <a:pt x="195" y="3215"/>
                    <a:pt x="158" y="3188"/>
                    <a:pt x="127" y="3157"/>
                  </a:cubicBezTo>
                  <a:cubicBezTo>
                    <a:pt x="96" y="3126"/>
                    <a:pt x="73" y="3093"/>
                    <a:pt x="59" y="3062"/>
                  </a:cubicBezTo>
                  <a:cubicBezTo>
                    <a:pt x="25" y="2997"/>
                    <a:pt x="11" y="2939"/>
                    <a:pt x="11" y="2899"/>
                  </a:cubicBezTo>
                  <a:cubicBezTo>
                    <a:pt x="8" y="2881"/>
                    <a:pt x="11" y="2864"/>
                    <a:pt x="11" y="2855"/>
                  </a:cubicBezTo>
                  <a:lnTo>
                    <a:pt x="11" y="2841"/>
                  </a:lnTo>
                  <a:cubicBezTo>
                    <a:pt x="11" y="2841"/>
                    <a:pt x="11" y="2844"/>
                    <a:pt x="8" y="2855"/>
                  </a:cubicBezTo>
                  <a:cubicBezTo>
                    <a:pt x="8" y="2864"/>
                    <a:pt x="5" y="2881"/>
                    <a:pt x="5" y="2899"/>
                  </a:cubicBezTo>
                  <a:cubicBezTo>
                    <a:pt x="1" y="2939"/>
                    <a:pt x="8" y="3001"/>
                    <a:pt x="35" y="3073"/>
                  </a:cubicBezTo>
                  <a:cubicBezTo>
                    <a:pt x="49" y="3106"/>
                    <a:pt x="73" y="3144"/>
                    <a:pt x="100" y="3181"/>
                  </a:cubicBezTo>
                  <a:cubicBezTo>
                    <a:pt x="131" y="3215"/>
                    <a:pt x="168" y="3252"/>
                    <a:pt x="216" y="3280"/>
                  </a:cubicBezTo>
                  <a:cubicBezTo>
                    <a:pt x="259" y="3305"/>
                    <a:pt x="314" y="3321"/>
                    <a:pt x="373" y="3321"/>
                  </a:cubicBezTo>
                  <a:cubicBezTo>
                    <a:pt x="378" y="3321"/>
                    <a:pt x="383" y="3321"/>
                    <a:pt x="389" y="3321"/>
                  </a:cubicBezTo>
                  <a:cubicBezTo>
                    <a:pt x="450" y="3321"/>
                    <a:pt x="518" y="3300"/>
                    <a:pt x="576" y="3269"/>
                  </a:cubicBezTo>
                  <a:cubicBezTo>
                    <a:pt x="638" y="3236"/>
                    <a:pt x="691" y="3195"/>
                    <a:pt x="743" y="3144"/>
                  </a:cubicBezTo>
                  <a:cubicBezTo>
                    <a:pt x="794" y="3093"/>
                    <a:pt x="842" y="3032"/>
                    <a:pt x="883" y="2966"/>
                  </a:cubicBezTo>
                  <a:cubicBezTo>
                    <a:pt x="960" y="2837"/>
                    <a:pt x="1015" y="2681"/>
                    <a:pt x="1038" y="2517"/>
                  </a:cubicBezTo>
                  <a:cubicBezTo>
                    <a:pt x="1056" y="2415"/>
                    <a:pt x="1059" y="2310"/>
                    <a:pt x="1059" y="2201"/>
                  </a:cubicBezTo>
                  <a:cubicBezTo>
                    <a:pt x="1059" y="2130"/>
                    <a:pt x="1052" y="2018"/>
                    <a:pt x="1049" y="1983"/>
                  </a:cubicBezTo>
                  <a:lnTo>
                    <a:pt x="1052" y="1983"/>
                  </a:lnTo>
                  <a:lnTo>
                    <a:pt x="1059" y="1987"/>
                  </a:lnTo>
                  <a:lnTo>
                    <a:pt x="1073" y="1997"/>
                  </a:lnTo>
                  <a:cubicBezTo>
                    <a:pt x="1079" y="2001"/>
                    <a:pt x="1090" y="2007"/>
                    <a:pt x="1100" y="2011"/>
                  </a:cubicBezTo>
                  <a:cubicBezTo>
                    <a:pt x="1157" y="2040"/>
                    <a:pt x="1222" y="2054"/>
                    <a:pt x="1286" y="2054"/>
                  </a:cubicBezTo>
                  <a:cubicBezTo>
                    <a:pt x="1321" y="2054"/>
                    <a:pt x="1355" y="2050"/>
                    <a:pt x="1389" y="2041"/>
                  </a:cubicBezTo>
                  <a:cubicBezTo>
                    <a:pt x="1491" y="2018"/>
                    <a:pt x="1569" y="1956"/>
                    <a:pt x="1630" y="1881"/>
                  </a:cubicBezTo>
                  <a:cubicBezTo>
                    <a:pt x="1750" y="1735"/>
                    <a:pt x="1784" y="1542"/>
                    <a:pt x="1760" y="1374"/>
                  </a:cubicBezTo>
                  <a:cubicBezTo>
                    <a:pt x="1740" y="1208"/>
                    <a:pt x="1674" y="1058"/>
                    <a:pt x="1610" y="929"/>
                  </a:cubicBezTo>
                  <a:cubicBezTo>
                    <a:pt x="1542" y="796"/>
                    <a:pt x="1474" y="674"/>
                    <a:pt x="1399" y="569"/>
                  </a:cubicBezTo>
                  <a:cubicBezTo>
                    <a:pt x="1250" y="358"/>
                    <a:pt x="1087" y="211"/>
                    <a:pt x="967" y="123"/>
                  </a:cubicBezTo>
                  <a:cubicBezTo>
                    <a:pt x="906" y="82"/>
                    <a:pt x="858" y="52"/>
                    <a:pt x="825" y="31"/>
                  </a:cubicBezTo>
                  <a:cubicBezTo>
                    <a:pt x="787" y="11"/>
                    <a:pt x="770" y="1"/>
                    <a:pt x="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1"/>
            <p:cNvSpPr/>
            <p:nvPr/>
          </p:nvSpPr>
          <p:spPr>
            <a:xfrm>
              <a:off x="1191945" y="408550"/>
              <a:ext cx="378023" cy="149699"/>
            </a:xfrm>
            <a:custGeom>
              <a:avLst/>
              <a:gdLst/>
              <a:ahLst/>
              <a:cxnLst/>
              <a:rect l="l" t="t" r="r" b="b"/>
              <a:pathLst>
                <a:path w="8611" h="3410" extrusionOk="0">
                  <a:moveTo>
                    <a:pt x="1" y="0"/>
                  </a:moveTo>
                  <a:lnTo>
                    <a:pt x="1" y="0"/>
                  </a:lnTo>
                  <a:cubicBezTo>
                    <a:pt x="1" y="0"/>
                    <a:pt x="25" y="45"/>
                    <a:pt x="76" y="127"/>
                  </a:cubicBezTo>
                  <a:cubicBezTo>
                    <a:pt x="127" y="208"/>
                    <a:pt x="198" y="327"/>
                    <a:pt x="297" y="474"/>
                  </a:cubicBezTo>
                  <a:cubicBezTo>
                    <a:pt x="494" y="769"/>
                    <a:pt x="790" y="1184"/>
                    <a:pt x="1191" y="1640"/>
                  </a:cubicBezTo>
                  <a:cubicBezTo>
                    <a:pt x="1290" y="1755"/>
                    <a:pt x="1399" y="1875"/>
                    <a:pt x="1511" y="1994"/>
                  </a:cubicBezTo>
                  <a:cubicBezTo>
                    <a:pt x="1569" y="2052"/>
                    <a:pt x="1627" y="2113"/>
                    <a:pt x="1685" y="2174"/>
                  </a:cubicBezTo>
                  <a:cubicBezTo>
                    <a:pt x="1746" y="2232"/>
                    <a:pt x="1808" y="2293"/>
                    <a:pt x="1875" y="2351"/>
                  </a:cubicBezTo>
                  <a:cubicBezTo>
                    <a:pt x="1946" y="2408"/>
                    <a:pt x="2021" y="2460"/>
                    <a:pt x="2110" y="2497"/>
                  </a:cubicBezTo>
                  <a:cubicBezTo>
                    <a:pt x="2182" y="2525"/>
                    <a:pt x="2260" y="2541"/>
                    <a:pt x="2340" y="2541"/>
                  </a:cubicBezTo>
                  <a:cubicBezTo>
                    <a:pt x="2358" y="2541"/>
                    <a:pt x="2377" y="2540"/>
                    <a:pt x="2395" y="2538"/>
                  </a:cubicBezTo>
                  <a:cubicBezTo>
                    <a:pt x="2494" y="2524"/>
                    <a:pt x="2599" y="2484"/>
                    <a:pt x="2668" y="2402"/>
                  </a:cubicBezTo>
                  <a:cubicBezTo>
                    <a:pt x="2739" y="2320"/>
                    <a:pt x="2770" y="2215"/>
                    <a:pt x="2777" y="2113"/>
                  </a:cubicBezTo>
                  <a:cubicBezTo>
                    <a:pt x="2780" y="2072"/>
                    <a:pt x="2780" y="2031"/>
                    <a:pt x="2780" y="1990"/>
                  </a:cubicBezTo>
                  <a:lnTo>
                    <a:pt x="2777" y="1980"/>
                  </a:lnTo>
                  <a:lnTo>
                    <a:pt x="2777" y="1977"/>
                  </a:lnTo>
                  <a:lnTo>
                    <a:pt x="2777" y="1970"/>
                  </a:lnTo>
                  <a:lnTo>
                    <a:pt x="2777" y="1959"/>
                  </a:lnTo>
                  <a:cubicBezTo>
                    <a:pt x="2777" y="1964"/>
                    <a:pt x="2780" y="1964"/>
                    <a:pt x="2783" y="1967"/>
                  </a:cubicBezTo>
                  <a:lnTo>
                    <a:pt x="2783" y="1973"/>
                  </a:lnTo>
                  <a:lnTo>
                    <a:pt x="2787" y="1977"/>
                  </a:lnTo>
                  <a:lnTo>
                    <a:pt x="2787" y="1980"/>
                  </a:lnTo>
                  <a:lnTo>
                    <a:pt x="2817" y="2021"/>
                  </a:lnTo>
                  <a:cubicBezTo>
                    <a:pt x="2828" y="2035"/>
                    <a:pt x="2838" y="2052"/>
                    <a:pt x="2852" y="2066"/>
                  </a:cubicBezTo>
                  <a:cubicBezTo>
                    <a:pt x="2899" y="2127"/>
                    <a:pt x="2946" y="2188"/>
                    <a:pt x="2998" y="2242"/>
                  </a:cubicBezTo>
                  <a:cubicBezTo>
                    <a:pt x="3100" y="2361"/>
                    <a:pt x="3209" y="2470"/>
                    <a:pt x="3328" y="2576"/>
                  </a:cubicBezTo>
                  <a:cubicBezTo>
                    <a:pt x="3389" y="2630"/>
                    <a:pt x="3447" y="2681"/>
                    <a:pt x="3511" y="2728"/>
                  </a:cubicBezTo>
                  <a:cubicBezTo>
                    <a:pt x="3573" y="2780"/>
                    <a:pt x="3637" y="2824"/>
                    <a:pt x="3706" y="2868"/>
                  </a:cubicBezTo>
                  <a:cubicBezTo>
                    <a:pt x="3736" y="2892"/>
                    <a:pt x="3770" y="2912"/>
                    <a:pt x="3804" y="2933"/>
                  </a:cubicBezTo>
                  <a:cubicBezTo>
                    <a:pt x="3838" y="2956"/>
                    <a:pt x="3872" y="2977"/>
                    <a:pt x="3906" y="2997"/>
                  </a:cubicBezTo>
                  <a:lnTo>
                    <a:pt x="4012" y="3055"/>
                  </a:lnTo>
                  <a:lnTo>
                    <a:pt x="4120" y="3110"/>
                  </a:lnTo>
                  <a:cubicBezTo>
                    <a:pt x="4138" y="3120"/>
                    <a:pt x="4155" y="3130"/>
                    <a:pt x="4175" y="3137"/>
                  </a:cubicBezTo>
                  <a:lnTo>
                    <a:pt x="4232" y="3164"/>
                  </a:lnTo>
                  <a:cubicBezTo>
                    <a:pt x="4270" y="3181"/>
                    <a:pt x="4307" y="3198"/>
                    <a:pt x="4345" y="3215"/>
                  </a:cubicBezTo>
                  <a:cubicBezTo>
                    <a:pt x="4423" y="3242"/>
                    <a:pt x="4498" y="3276"/>
                    <a:pt x="4576" y="3300"/>
                  </a:cubicBezTo>
                  <a:cubicBezTo>
                    <a:pt x="4654" y="3327"/>
                    <a:pt x="4736" y="3347"/>
                    <a:pt x="4814" y="3368"/>
                  </a:cubicBezTo>
                  <a:cubicBezTo>
                    <a:pt x="4896" y="3392"/>
                    <a:pt x="4978" y="3405"/>
                    <a:pt x="5063" y="3409"/>
                  </a:cubicBezTo>
                  <a:cubicBezTo>
                    <a:pt x="5074" y="3409"/>
                    <a:pt x="5086" y="3409"/>
                    <a:pt x="5097" y="3409"/>
                  </a:cubicBezTo>
                  <a:cubicBezTo>
                    <a:pt x="5174" y="3409"/>
                    <a:pt x="5251" y="3397"/>
                    <a:pt x="5325" y="3361"/>
                  </a:cubicBezTo>
                  <a:cubicBezTo>
                    <a:pt x="5410" y="3324"/>
                    <a:pt x="5477" y="3249"/>
                    <a:pt x="5512" y="3160"/>
                  </a:cubicBezTo>
                  <a:cubicBezTo>
                    <a:pt x="5543" y="3075"/>
                    <a:pt x="5543" y="2984"/>
                    <a:pt x="5532" y="2902"/>
                  </a:cubicBezTo>
                  <a:cubicBezTo>
                    <a:pt x="5525" y="2882"/>
                    <a:pt x="5522" y="2862"/>
                    <a:pt x="5515" y="2841"/>
                  </a:cubicBezTo>
                  <a:lnTo>
                    <a:pt x="5508" y="2813"/>
                  </a:lnTo>
                  <a:lnTo>
                    <a:pt x="5508" y="2807"/>
                  </a:lnTo>
                  <a:lnTo>
                    <a:pt x="5505" y="2804"/>
                  </a:lnTo>
                  <a:lnTo>
                    <a:pt x="5505" y="2800"/>
                  </a:lnTo>
                  <a:lnTo>
                    <a:pt x="5502" y="2800"/>
                  </a:lnTo>
                  <a:lnTo>
                    <a:pt x="5502" y="2796"/>
                  </a:lnTo>
                  <a:lnTo>
                    <a:pt x="5505" y="2800"/>
                  </a:lnTo>
                  <a:lnTo>
                    <a:pt x="5512" y="2800"/>
                  </a:lnTo>
                  <a:cubicBezTo>
                    <a:pt x="5525" y="2807"/>
                    <a:pt x="5539" y="2813"/>
                    <a:pt x="5549" y="2817"/>
                  </a:cubicBezTo>
                  <a:cubicBezTo>
                    <a:pt x="5570" y="2827"/>
                    <a:pt x="5587" y="2834"/>
                    <a:pt x="5604" y="2841"/>
                  </a:cubicBezTo>
                  <a:cubicBezTo>
                    <a:pt x="5678" y="2871"/>
                    <a:pt x="5747" y="2898"/>
                    <a:pt x="5818" y="2923"/>
                  </a:cubicBezTo>
                  <a:cubicBezTo>
                    <a:pt x="6182" y="3052"/>
                    <a:pt x="6549" y="3123"/>
                    <a:pt x="6903" y="3140"/>
                  </a:cubicBezTo>
                  <a:cubicBezTo>
                    <a:pt x="6984" y="3145"/>
                    <a:pt x="7065" y="3148"/>
                    <a:pt x="7145" y="3148"/>
                  </a:cubicBezTo>
                  <a:cubicBezTo>
                    <a:pt x="7236" y="3148"/>
                    <a:pt x="7326" y="3144"/>
                    <a:pt x="7413" y="3137"/>
                  </a:cubicBezTo>
                  <a:cubicBezTo>
                    <a:pt x="7580" y="3123"/>
                    <a:pt x="7740" y="3096"/>
                    <a:pt x="7886" y="3052"/>
                  </a:cubicBezTo>
                  <a:cubicBezTo>
                    <a:pt x="8036" y="3008"/>
                    <a:pt x="8171" y="2939"/>
                    <a:pt x="8284" y="2851"/>
                  </a:cubicBezTo>
                  <a:cubicBezTo>
                    <a:pt x="8396" y="2760"/>
                    <a:pt x="8482" y="2650"/>
                    <a:pt x="8536" y="2535"/>
                  </a:cubicBezTo>
                  <a:cubicBezTo>
                    <a:pt x="8590" y="2422"/>
                    <a:pt x="8611" y="2300"/>
                    <a:pt x="8600" y="2191"/>
                  </a:cubicBezTo>
                  <a:cubicBezTo>
                    <a:pt x="8600" y="2164"/>
                    <a:pt x="8594" y="2137"/>
                    <a:pt x="8587" y="2110"/>
                  </a:cubicBezTo>
                  <a:cubicBezTo>
                    <a:pt x="8580" y="2086"/>
                    <a:pt x="8576" y="2058"/>
                    <a:pt x="8563" y="2038"/>
                  </a:cubicBezTo>
                  <a:cubicBezTo>
                    <a:pt x="8546" y="1990"/>
                    <a:pt x="8522" y="1950"/>
                    <a:pt x="8495" y="1912"/>
                  </a:cubicBezTo>
                  <a:cubicBezTo>
                    <a:pt x="8441" y="1841"/>
                    <a:pt x="8376" y="1786"/>
                    <a:pt x="8318" y="1752"/>
                  </a:cubicBezTo>
                  <a:cubicBezTo>
                    <a:pt x="8257" y="1719"/>
                    <a:pt x="8199" y="1705"/>
                    <a:pt x="8151" y="1698"/>
                  </a:cubicBezTo>
                  <a:cubicBezTo>
                    <a:pt x="8127" y="1694"/>
                    <a:pt x="8107" y="1691"/>
                    <a:pt x="8087" y="1691"/>
                  </a:cubicBezTo>
                  <a:cubicBezTo>
                    <a:pt x="8069" y="1694"/>
                    <a:pt x="8056" y="1694"/>
                    <a:pt x="8042" y="1694"/>
                  </a:cubicBezTo>
                  <a:cubicBezTo>
                    <a:pt x="8019" y="1701"/>
                    <a:pt x="8005" y="1701"/>
                    <a:pt x="8005" y="1701"/>
                  </a:cubicBezTo>
                  <a:cubicBezTo>
                    <a:pt x="8005" y="1701"/>
                    <a:pt x="8019" y="1701"/>
                    <a:pt x="8042" y="1698"/>
                  </a:cubicBezTo>
                  <a:cubicBezTo>
                    <a:pt x="8056" y="1694"/>
                    <a:pt x="8069" y="1694"/>
                    <a:pt x="8087" y="1694"/>
                  </a:cubicBezTo>
                  <a:cubicBezTo>
                    <a:pt x="8107" y="1694"/>
                    <a:pt x="8127" y="1698"/>
                    <a:pt x="8151" y="1701"/>
                  </a:cubicBezTo>
                  <a:cubicBezTo>
                    <a:pt x="8196" y="1711"/>
                    <a:pt x="8253" y="1728"/>
                    <a:pt x="8311" y="1766"/>
                  </a:cubicBezTo>
                  <a:cubicBezTo>
                    <a:pt x="8369" y="1800"/>
                    <a:pt x="8427" y="1854"/>
                    <a:pt x="8478" y="1926"/>
                  </a:cubicBezTo>
                  <a:cubicBezTo>
                    <a:pt x="8502" y="1964"/>
                    <a:pt x="8526" y="2000"/>
                    <a:pt x="8539" y="2048"/>
                  </a:cubicBezTo>
                  <a:cubicBezTo>
                    <a:pt x="8549" y="2069"/>
                    <a:pt x="8553" y="2093"/>
                    <a:pt x="8559" y="2116"/>
                  </a:cubicBezTo>
                  <a:cubicBezTo>
                    <a:pt x="8563" y="2140"/>
                    <a:pt x="8567" y="2168"/>
                    <a:pt x="8567" y="2191"/>
                  </a:cubicBezTo>
                  <a:cubicBezTo>
                    <a:pt x="8573" y="2297"/>
                    <a:pt x="8549" y="2408"/>
                    <a:pt x="8495" y="2518"/>
                  </a:cubicBezTo>
                  <a:cubicBezTo>
                    <a:pt x="8441" y="2623"/>
                    <a:pt x="8355" y="2725"/>
                    <a:pt x="8250" y="2804"/>
                  </a:cubicBezTo>
                  <a:cubicBezTo>
                    <a:pt x="8141" y="2885"/>
                    <a:pt x="8012" y="2946"/>
                    <a:pt x="7869" y="2987"/>
                  </a:cubicBezTo>
                  <a:cubicBezTo>
                    <a:pt x="7726" y="3028"/>
                    <a:pt x="7570" y="3052"/>
                    <a:pt x="7410" y="3062"/>
                  </a:cubicBezTo>
                  <a:cubicBezTo>
                    <a:pt x="7340" y="3066"/>
                    <a:pt x="7270" y="3068"/>
                    <a:pt x="7200" y="3068"/>
                  </a:cubicBezTo>
                  <a:cubicBezTo>
                    <a:pt x="7104" y="3068"/>
                    <a:pt x="7006" y="3064"/>
                    <a:pt x="6906" y="3058"/>
                  </a:cubicBezTo>
                  <a:cubicBezTo>
                    <a:pt x="6563" y="3031"/>
                    <a:pt x="6206" y="2960"/>
                    <a:pt x="5852" y="2831"/>
                  </a:cubicBezTo>
                  <a:cubicBezTo>
                    <a:pt x="5780" y="2807"/>
                    <a:pt x="5712" y="2780"/>
                    <a:pt x="5645" y="2749"/>
                  </a:cubicBezTo>
                  <a:cubicBezTo>
                    <a:pt x="5628" y="2742"/>
                    <a:pt x="5607" y="2735"/>
                    <a:pt x="5590" y="2725"/>
                  </a:cubicBezTo>
                  <a:lnTo>
                    <a:pt x="5563" y="2715"/>
                  </a:lnTo>
                  <a:lnTo>
                    <a:pt x="5546" y="2708"/>
                  </a:lnTo>
                  <a:lnTo>
                    <a:pt x="5522" y="2694"/>
                  </a:lnTo>
                  <a:cubicBezTo>
                    <a:pt x="5485" y="2678"/>
                    <a:pt x="5450" y="2661"/>
                    <a:pt x="5413" y="2640"/>
                  </a:cubicBezTo>
                  <a:cubicBezTo>
                    <a:pt x="5375" y="2623"/>
                    <a:pt x="5339" y="2603"/>
                    <a:pt x="5298" y="2582"/>
                  </a:cubicBezTo>
                  <a:lnTo>
                    <a:pt x="5298" y="2582"/>
                  </a:lnTo>
                  <a:cubicBezTo>
                    <a:pt x="5314" y="2620"/>
                    <a:pt x="5325" y="2647"/>
                    <a:pt x="5342" y="2684"/>
                  </a:cubicBezTo>
                  <a:cubicBezTo>
                    <a:pt x="5359" y="2719"/>
                    <a:pt x="5372" y="2755"/>
                    <a:pt x="5383" y="2790"/>
                  </a:cubicBezTo>
                  <a:lnTo>
                    <a:pt x="5400" y="2837"/>
                  </a:lnTo>
                  <a:lnTo>
                    <a:pt x="5403" y="2848"/>
                  </a:lnTo>
                  <a:lnTo>
                    <a:pt x="5403" y="2854"/>
                  </a:lnTo>
                  <a:lnTo>
                    <a:pt x="5406" y="2868"/>
                  </a:lnTo>
                  <a:cubicBezTo>
                    <a:pt x="5410" y="2885"/>
                    <a:pt x="5413" y="2902"/>
                    <a:pt x="5416" y="2919"/>
                  </a:cubicBezTo>
                  <a:cubicBezTo>
                    <a:pt x="5427" y="2991"/>
                    <a:pt x="5427" y="3062"/>
                    <a:pt x="5403" y="3120"/>
                  </a:cubicBezTo>
                  <a:cubicBezTo>
                    <a:pt x="5379" y="3181"/>
                    <a:pt x="5334" y="3232"/>
                    <a:pt x="5273" y="3259"/>
                  </a:cubicBezTo>
                  <a:cubicBezTo>
                    <a:pt x="5223" y="3286"/>
                    <a:pt x="5159" y="3297"/>
                    <a:pt x="5095" y="3297"/>
                  </a:cubicBezTo>
                  <a:cubicBezTo>
                    <a:pt x="5086" y="3297"/>
                    <a:pt x="5078" y="3297"/>
                    <a:pt x="5069" y="3297"/>
                  </a:cubicBezTo>
                  <a:cubicBezTo>
                    <a:pt x="4995" y="3293"/>
                    <a:pt x="4916" y="3280"/>
                    <a:pt x="4841" y="3262"/>
                  </a:cubicBezTo>
                  <a:cubicBezTo>
                    <a:pt x="4767" y="3239"/>
                    <a:pt x="4689" y="3222"/>
                    <a:pt x="4614" y="3195"/>
                  </a:cubicBezTo>
                  <a:cubicBezTo>
                    <a:pt x="4535" y="3171"/>
                    <a:pt x="4461" y="3140"/>
                    <a:pt x="4386" y="3110"/>
                  </a:cubicBezTo>
                  <a:cubicBezTo>
                    <a:pt x="4351" y="3096"/>
                    <a:pt x="4314" y="3079"/>
                    <a:pt x="4277" y="3062"/>
                  </a:cubicBezTo>
                  <a:lnTo>
                    <a:pt x="4222" y="3038"/>
                  </a:lnTo>
                  <a:cubicBezTo>
                    <a:pt x="4205" y="3028"/>
                    <a:pt x="4185" y="3021"/>
                    <a:pt x="4168" y="3011"/>
                  </a:cubicBezTo>
                  <a:lnTo>
                    <a:pt x="4066" y="2960"/>
                  </a:lnTo>
                  <a:lnTo>
                    <a:pt x="3964" y="2902"/>
                  </a:lnTo>
                  <a:cubicBezTo>
                    <a:pt x="3930" y="2882"/>
                    <a:pt x="3896" y="2862"/>
                    <a:pt x="3862" y="2841"/>
                  </a:cubicBezTo>
                  <a:cubicBezTo>
                    <a:pt x="3831" y="2821"/>
                    <a:pt x="3797" y="2800"/>
                    <a:pt x="3763" y="2780"/>
                  </a:cubicBezTo>
                  <a:cubicBezTo>
                    <a:pt x="3702" y="2735"/>
                    <a:pt x="3637" y="2691"/>
                    <a:pt x="3576" y="2644"/>
                  </a:cubicBezTo>
                  <a:cubicBezTo>
                    <a:pt x="3515" y="2596"/>
                    <a:pt x="3457" y="2548"/>
                    <a:pt x="3400" y="2497"/>
                  </a:cubicBezTo>
                  <a:cubicBezTo>
                    <a:pt x="3284" y="2395"/>
                    <a:pt x="3175" y="2290"/>
                    <a:pt x="3076" y="2174"/>
                  </a:cubicBezTo>
                  <a:cubicBezTo>
                    <a:pt x="3025" y="2119"/>
                    <a:pt x="2981" y="2061"/>
                    <a:pt x="2933" y="2004"/>
                  </a:cubicBezTo>
                  <a:cubicBezTo>
                    <a:pt x="2923" y="1987"/>
                    <a:pt x="2910" y="1973"/>
                    <a:pt x="2899" y="1959"/>
                  </a:cubicBezTo>
                  <a:lnTo>
                    <a:pt x="2865" y="1909"/>
                  </a:lnTo>
                  <a:cubicBezTo>
                    <a:pt x="2844" y="1878"/>
                    <a:pt x="2821" y="1851"/>
                    <a:pt x="2800" y="1813"/>
                  </a:cubicBezTo>
                  <a:lnTo>
                    <a:pt x="2770" y="1763"/>
                  </a:lnTo>
                  <a:lnTo>
                    <a:pt x="2739" y="1719"/>
                  </a:lnTo>
                  <a:cubicBezTo>
                    <a:pt x="2719" y="1722"/>
                    <a:pt x="2698" y="1722"/>
                    <a:pt x="2681" y="1725"/>
                  </a:cubicBezTo>
                  <a:cubicBezTo>
                    <a:pt x="2675" y="1732"/>
                    <a:pt x="2665" y="1742"/>
                    <a:pt x="2634" y="1759"/>
                  </a:cubicBezTo>
                  <a:cubicBezTo>
                    <a:pt x="2640" y="1783"/>
                    <a:pt x="2644" y="1804"/>
                    <a:pt x="2651" y="1827"/>
                  </a:cubicBezTo>
                  <a:cubicBezTo>
                    <a:pt x="2654" y="1851"/>
                    <a:pt x="2657" y="1871"/>
                    <a:pt x="2661" y="1892"/>
                  </a:cubicBezTo>
                  <a:cubicBezTo>
                    <a:pt x="2665" y="1912"/>
                    <a:pt x="2668" y="1932"/>
                    <a:pt x="2671" y="1953"/>
                  </a:cubicBezTo>
                  <a:cubicBezTo>
                    <a:pt x="2671" y="1959"/>
                    <a:pt x="2671" y="1970"/>
                    <a:pt x="2675" y="1980"/>
                  </a:cubicBezTo>
                  <a:lnTo>
                    <a:pt x="2675" y="1997"/>
                  </a:lnTo>
                  <a:cubicBezTo>
                    <a:pt x="2678" y="2035"/>
                    <a:pt x="2678" y="2072"/>
                    <a:pt x="2678" y="2106"/>
                  </a:cubicBezTo>
                  <a:cubicBezTo>
                    <a:pt x="2675" y="2195"/>
                    <a:pt x="2648" y="2276"/>
                    <a:pt x="2596" y="2341"/>
                  </a:cubicBezTo>
                  <a:cubicBezTo>
                    <a:pt x="2546" y="2402"/>
                    <a:pt x="2467" y="2439"/>
                    <a:pt x="2386" y="2453"/>
                  </a:cubicBezTo>
                  <a:cubicBezTo>
                    <a:pt x="2368" y="2455"/>
                    <a:pt x="2350" y="2457"/>
                    <a:pt x="2332" y="2457"/>
                  </a:cubicBezTo>
                  <a:cubicBezTo>
                    <a:pt x="2267" y="2457"/>
                    <a:pt x="2202" y="2443"/>
                    <a:pt x="2141" y="2422"/>
                  </a:cubicBezTo>
                  <a:cubicBezTo>
                    <a:pt x="2062" y="2392"/>
                    <a:pt x="1991" y="2344"/>
                    <a:pt x="1923" y="2293"/>
                  </a:cubicBezTo>
                  <a:cubicBezTo>
                    <a:pt x="1858" y="2239"/>
                    <a:pt x="1797" y="2181"/>
                    <a:pt x="1736" y="2123"/>
                  </a:cubicBezTo>
                  <a:cubicBezTo>
                    <a:pt x="1674" y="2066"/>
                    <a:pt x="1613" y="2008"/>
                    <a:pt x="1559" y="1950"/>
                  </a:cubicBezTo>
                  <a:cubicBezTo>
                    <a:pt x="1443" y="1834"/>
                    <a:pt x="1334" y="1719"/>
                    <a:pt x="1232" y="1606"/>
                  </a:cubicBezTo>
                  <a:cubicBezTo>
                    <a:pt x="824" y="1157"/>
                    <a:pt x="514" y="755"/>
                    <a:pt x="310" y="463"/>
                  </a:cubicBezTo>
                  <a:cubicBezTo>
                    <a:pt x="208" y="320"/>
                    <a:pt x="130" y="204"/>
                    <a:pt x="79" y="123"/>
                  </a:cubicBezTo>
                  <a:cubicBezTo>
                    <a:pt x="28"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1"/>
            <p:cNvSpPr/>
            <p:nvPr/>
          </p:nvSpPr>
          <p:spPr>
            <a:xfrm>
              <a:off x="1473306" y="419526"/>
              <a:ext cx="59177" cy="52460"/>
            </a:xfrm>
            <a:custGeom>
              <a:avLst/>
              <a:gdLst/>
              <a:ahLst/>
              <a:cxnLst/>
              <a:rect l="l" t="t" r="r" b="b"/>
              <a:pathLst>
                <a:path w="1348" h="1195" extrusionOk="0">
                  <a:moveTo>
                    <a:pt x="630" y="1"/>
                  </a:moveTo>
                  <a:cubicBezTo>
                    <a:pt x="555" y="1"/>
                    <a:pt x="478" y="12"/>
                    <a:pt x="402" y="36"/>
                  </a:cubicBezTo>
                  <a:cubicBezTo>
                    <a:pt x="334" y="56"/>
                    <a:pt x="266" y="87"/>
                    <a:pt x="201" y="131"/>
                  </a:cubicBezTo>
                  <a:cubicBezTo>
                    <a:pt x="140" y="175"/>
                    <a:pt x="82" y="237"/>
                    <a:pt x="52" y="312"/>
                  </a:cubicBezTo>
                  <a:cubicBezTo>
                    <a:pt x="18" y="387"/>
                    <a:pt x="7" y="464"/>
                    <a:pt x="4" y="543"/>
                  </a:cubicBezTo>
                  <a:cubicBezTo>
                    <a:pt x="1" y="621"/>
                    <a:pt x="11" y="700"/>
                    <a:pt x="32" y="775"/>
                  </a:cubicBezTo>
                  <a:cubicBezTo>
                    <a:pt x="55" y="849"/>
                    <a:pt x="89" y="921"/>
                    <a:pt x="140" y="985"/>
                  </a:cubicBezTo>
                  <a:cubicBezTo>
                    <a:pt x="188" y="1047"/>
                    <a:pt x="249" y="1101"/>
                    <a:pt x="321" y="1138"/>
                  </a:cubicBezTo>
                  <a:cubicBezTo>
                    <a:pt x="393" y="1175"/>
                    <a:pt x="474" y="1195"/>
                    <a:pt x="555" y="1195"/>
                  </a:cubicBezTo>
                  <a:cubicBezTo>
                    <a:pt x="631" y="1195"/>
                    <a:pt x="706" y="1178"/>
                    <a:pt x="773" y="1142"/>
                  </a:cubicBezTo>
                  <a:cubicBezTo>
                    <a:pt x="844" y="1108"/>
                    <a:pt x="899" y="1047"/>
                    <a:pt x="936" y="982"/>
                  </a:cubicBezTo>
                  <a:cubicBezTo>
                    <a:pt x="971" y="918"/>
                    <a:pt x="987" y="846"/>
                    <a:pt x="984" y="775"/>
                  </a:cubicBezTo>
                  <a:cubicBezTo>
                    <a:pt x="987" y="740"/>
                    <a:pt x="977" y="703"/>
                    <a:pt x="971" y="673"/>
                  </a:cubicBezTo>
                  <a:cubicBezTo>
                    <a:pt x="957" y="638"/>
                    <a:pt x="943" y="607"/>
                    <a:pt x="922" y="580"/>
                  </a:cubicBezTo>
                  <a:cubicBezTo>
                    <a:pt x="885" y="526"/>
                    <a:pt x="831" y="485"/>
                    <a:pt x="779" y="461"/>
                  </a:cubicBezTo>
                  <a:cubicBezTo>
                    <a:pt x="729" y="434"/>
                    <a:pt x="671" y="417"/>
                    <a:pt x="616" y="417"/>
                  </a:cubicBezTo>
                  <a:cubicBezTo>
                    <a:pt x="558" y="417"/>
                    <a:pt x="504" y="441"/>
                    <a:pt x="470" y="478"/>
                  </a:cubicBezTo>
                  <a:cubicBezTo>
                    <a:pt x="440" y="519"/>
                    <a:pt x="426" y="563"/>
                    <a:pt x="423" y="604"/>
                  </a:cubicBezTo>
                  <a:cubicBezTo>
                    <a:pt x="419" y="645"/>
                    <a:pt x="426" y="682"/>
                    <a:pt x="436" y="713"/>
                  </a:cubicBezTo>
                  <a:cubicBezTo>
                    <a:pt x="460" y="778"/>
                    <a:pt x="501" y="815"/>
                    <a:pt x="535" y="829"/>
                  </a:cubicBezTo>
                  <a:cubicBezTo>
                    <a:pt x="552" y="836"/>
                    <a:pt x="562" y="836"/>
                    <a:pt x="572" y="836"/>
                  </a:cubicBezTo>
                  <a:cubicBezTo>
                    <a:pt x="566" y="832"/>
                    <a:pt x="552" y="829"/>
                    <a:pt x="538" y="822"/>
                  </a:cubicBezTo>
                  <a:cubicBezTo>
                    <a:pt x="508" y="805"/>
                    <a:pt x="473" y="767"/>
                    <a:pt x="460" y="706"/>
                  </a:cubicBezTo>
                  <a:cubicBezTo>
                    <a:pt x="450" y="679"/>
                    <a:pt x="450" y="645"/>
                    <a:pt x="453" y="607"/>
                  </a:cubicBezTo>
                  <a:cubicBezTo>
                    <a:pt x="460" y="574"/>
                    <a:pt x="477" y="536"/>
                    <a:pt x="504" y="509"/>
                  </a:cubicBezTo>
                  <a:cubicBezTo>
                    <a:pt x="529" y="484"/>
                    <a:pt x="564" y="471"/>
                    <a:pt x="601" y="471"/>
                  </a:cubicBezTo>
                  <a:cubicBezTo>
                    <a:pt x="605" y="471"/>
                    <a:pt x="609" y="471"/>
                    <a:pt x="613" y="472"/>
                  </a:cubicBezTo>
                  <a:cubicBezTo>
                    <a:pt x="657" y="475"/>
                    <a:pt x="705" y="495"/>
                    <a:pt x="749" y="519"/>
                  </a:cubicBezTo>
                  <a:cubicBezTo>
                    <a:pt x="790" y="546"/>
                    <a:pt x="831" y="580"/>
                    <a:pt x="858" y="624"/>
                  </a:cubicBezTo>
                  <a:cubicBezTo>
                    <a:pt x="872" y="645"/>
                    <a:pt x="878" y="669"/>
                    <a:pt x="885" y="696"/>
                  </a:cubicBezTo>
                  <a:cubicBezTo>
                    <a:pt x="892" y="720"/>
                    <a:pt x="895" y="747"/>
                    <a:pt x="892" y="775"/>
                  </a:cubicBezTo>
                  <a:cubicBezTo>
                    <a:pt x="889" y="883"/>
                    <a:pt x="828" y="999"/>
                    <a:pt x="726" y="1053"/>
                  </a:cubicBezTo>
                  <a:cubicBezTo>
                    <a:pt x="678" y="1078"/>
                    <a:pt x="622" y="1091"/>
                    <a:pt x="564" y="1091"/>
                  </a:cubicBezTo>
                  <a:cubicBezTo>
                    <a:pt x="497" y="1091"/>
                    <a:pt x="428" y="1074"/>
                    <a:pt x="368" y="1043"/>
                  </a:cubicBezTo>
                  <a:cubicBezTo>
                    <a:pt x="252" y="989"/>
                    <a:pt x="170" y="873"/>
                    <a:pt x="134" y="744"/>
                  </a:cubicBezTo>
                  <a:cubicBezTo>
                    <a:pt x="113" y="679"/>
                    <a:pt x="106" y="611"/>
                    <a:pt x="106" y="546"/>
                  </a:cubicBezTo>
                  <a:cubicBezTo>
                    <a:pt x="106" y="478"/>
                    <a:pt x="120" y="411"/>
                    <a:pt x="144" y="353"/>
                  </a:cubicBezTo>
                  <a:cubicBezTo>
                    <a:pt x="191" y="237"/>
                    <a:pt x="310" y="162"/>
                    <a:pt x="429" y="122"/>
                  </a:cubicBezTo>
                  <a:cubicBezTo>
                    <a:pt x="508" y="95"/>
                    <a:pt x="590" y="83"/>
                    <a:pt x="669" y="83"/>
                  </a:cubicBezTo>
                  <a:cubicBezTo>
                    <a:pt x="713" y="83"/>
                    <a:pt x="756" y="87"/>
                    <a:pt x="797" y="94"/>
                  </a:cubicBezTo>
                  <a:cubicBezTo>
                    <a:pt x="916" y="114"/>
                    <a:pt x="1021" y="166"/>
                    <a:pt x="1100" y="233"/>
                  </a:cubicBezTo>
                  <a:cubicBezTo>
                    <a:pt x="1181" y="298"/>
                    <a:pt x="1236" y="380"/>
                    <a:pt x="1273" y="458"/>
                  </a:cubicBezTo>
                  <a:cubicBezTo>
                    <a:pt x="1310" y="536"/>
                    <a:pt x="1327" y="611"/>
                    <a:pt x="1331" y="676"/>
                  </a:cubicBezTo>
                  <a:cubicBezTo>
                    <a:pt x="1338" y="737"/>
                    <a:pt x="1331" y="788"/>
                    <a:pt x="1327" y="822"/>
                  </a:cubicBezTo>
                  <a:cubicBezTo>
                    <a:pt x="1321" y="856"/>
                    <a:pt x="1317" y="873"/>
                    <a:pt x="1317" y="873"/>
                  </a:cubicBezTo>
                  <a:cubicBezTo>
                    <a:pt x="1317" y="873"/>
                    <a:pt x="1321" y="856"/>
                    <a:pt x="1331" y="822"/>
                  </a:cubicBezTo>
                  <a:cubicBezTo>
                    <a:pt x="1338" y="788"/>
                    <a:pt x="1348" y="740"/>
                    <a:pt x="1348" y="676"/>
                  </a:cubicBezTo>
                  <a:cubicBezTo>
                    <a:pt x="1348" y="611"/>
                    <a:pt x="1338" y="530"/>
                    <a:pt x="1307" y="444"/>
                  </a:cubicBezTo>
                  <a:cubicBezTo>
                    <a:pt x="1277" y="359"/>
                    <a:pt x="1222" y="268"/>
                    <a:pt x="1137" y="189"/>
                  </a:cubicBezTo>
                  <a:cubicBezTo>
                    <a:pt x="1055" y="111"/>
                    <a:pt x="939" y="50"/>
                    <a:pt x="814" y="23"/>
                  </a:cubicBezTo>
                  <a:cubicBezTo>
                    <a:pt x="755" y="9"/>
                    <a:pt x="693"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1"/>
            <p:cNvSpPr/>
            <p:nvPr/>
          </p:nvSpPr>
          <p:spPr>
            <a:xfrm>
              <a:off x="952422" y="311925"/>
              <a:ext cx="455638" cy="189692"/>
            </a:xfrm>
            <a:custGeom>
              <a:avLst/>
              <a:gdLst/>
              <a:ahLst/>
              <a:cxnLst/>
              <a:rect l="l" t="t" r="r" b="b"/>
              <a:pathLst>
                <a:path w="10379" h="4321" extrusionOk="0">
                  <a:moveTo>
                    <a:pt x="1232" y="1"/>
                  </a:moveTo>
                  <a:cubicBezTo>
                    <a:pt x="1174" y="1"/>
                    <a:pt x="1116" y="4"/>
                    <a:pt x="1062" y="4"/>
                  </a:cubicBezTo>
                  <a:lnTo>
                    <a:pt x="902" y="4"/>
                  </a:lnTo>
                  <a:cubicBezTo>
                    <a:pt x="851" y="4"/>
                    <a:pt x="800" y="4"/>
                    <a:pt x="753" y="7"/>
                  </a:cubicBezTo>
                  <a:cubicBezTo>
                    <a:pt x="657" y="14"/>
                    <a:pt x="572" y="17"/>
                    <a:pt x="494" y="21"/>
                  </a:cubicBezTo>
                  <a:cubicBezTo>
                    <a:pt x="412" y="25"/>
                    <a:pt x="345" y="31"/>
                    <a:pt x="283" y="38"/>
                  </a:cubicBezTo>
                  <a:cubicBezTo>
                    <a:pt x="222" y="45"/>
                    <a:pt x="171" y="51"/>
                    <a:pt x="130" y="55"/>
                  </a:cubicBezTo>
                  <a:cubicBezTo>
                    <a:pt x="45" y="62"/>
                    <a:pt x="1" y="65"/>
                    <a:pt x="1" y="65"/>
                  </a:cubicBezTo>
                  <a:cubicBezTo>
                    <a:pt x="1" y="65"/>
                    <a:pt x="45" y="69"/>
                    <a:pt x="130" y="69"/>
                  </a:cubicBezTo>
                  <a:lnTo>
                    <a:pt x="283" y="69"/>
                  </a:lnTo>
                  <a:cubicBezTo>
                    <a:pt x="345" y="72"/>
                    <a:pt x="416" y="72"/>
                    <a:pt x="494" y="75"/>
                  </a:cubicBezTo>
                  <a:cubicBezTo>
                    <a:pt x="572" y="78"/>
                    <a:pt x="657" y="82"/>
                    <a:pt x="753" y="86"/>
                  </a:cubicBezTo>
                  <a:cubicBezTo>
                    <a:pt x="800" y="89"/>
                    <a:pt x="847" y="92"/>
                    <a:pt x="899" y="96"/>
                  </a:cubicBezTo>
                  <a:cubicBezTo>
                    <a:pt x="949" y="103"/>
                    <a:pt x="1004" y="106"/>
                    <a:pt x="1055" y="109"/>
                  </a:cubicBezTo>
                  <a:cubicBezTo>
                    <a:pt x="1110" y="113"/>
                    <a:pt x="1167" y="119"/>
                    <a:pt x="1225" y="123"/>
                  </a:cubicBezTo>
                  <a:cubicBezTo>
                    <a:pt x="1283" y="130"/>
                    <a:pt x="1341" y="136"/>
                    <a:pt x="1402" y="144"/>
                  </a:cubicBezTo>
                  <a:cubicBezTo>
                    <a:pt x="1463" y="150"/>
                    <a:pt x="1524" y="157"/>
                    <a:pt x="1590" y="164"/>
                  </a:cubicBezTo>
                  <a:cubicBezTo>
                    <a:pt x="1651" y="171"/>
                    <a:pt x="1715" y="180"/>
                    <a:pt x="1783" y="191"/>
                  </a:cubicBezTo>
                  <a:cubicBezTo>
                    <a:pt x="2310" y="259"/>
                    <a:pt x="2923" y="392"/>
                    <a:pt x="3559" y="582"/>
                  </a:cubicBezTo>
                  <a:cubicBezTo>
                    <a:pt x="3637" y="606"/>
                    <a:pt x="3719" y="637"/>
                    <a:pt x="3797" y="661"/>
                  </a:cubicBezTo>
                  <a:cubicBezTo>
                    <a:pt x="3838" y="674"/>
                    <a:pt x="3879" y="687"/>
                    <a:pt x="3920" y="701"/>
                  </a:cubicBezTo>
                  <a:lnTo>
                    <a:pt x="3978" y="722"/>
                  </a:lnTo>
                  <a:lnTo>
                    <a:pt x="4039" y="742"/>
                  </a:lnTo>
                  <a:cubicBezTo>
                    <a:pt x="4198" y="803"/>
                    <a:pt x="4361" y="861"/>
                    <a:pt x="4521" y="929"/>
                  </a:cubicBezTo>
                  <a:cubicBezTo>
                    <a:pt x="4848" y="1055"/>
                    <a:pt x="5168" y="1212"/>
                    <a:pt x="5481" y="1372"/>
                  </a:cubicBezTo>
                  <a:cubicBezTo>
                    <a:pt x="5637" y="1457"/>
                    <a:pt x="5794" y="1535"/>
                    <a:pt x="5947" y="1630"/>
                  </a:cubicBezTo>
                  <a:cubicBezTo>
                    <a:pt x="6022" y="1674"/>
                    <a:pt x="6096" y="1719"/>
                    <a:pt x="6171" y="1763"/>
                  </a:cubicBezTo>
                  <a:cubicBezTo>
                    <a:pt x="6246" y="1810"/>
                    <a:pt x="6321" y="1858"/>
                    <a:pt x="6396" y="1902"/>
                  </a:cubicBezTo>
                  <a:cubicBezTo>
                    <a:pt x="6688" y="2092"/>
                    <a:pt x="6974" y="2287"/>
                    <a:pt x="7246" y="2480"/>
                  </a:cubicBezTo>
                  <a:cubicBezTo>
                    <a:pt x="7794" y="2868"/>
                    <a:pt x="8311" y="3232"/>
                    <a:pt x="8767" y="3521"/>
                  </a:cubicBezTo>
                  <a:cubicBezTo>
                    <a:pt x="9226" y="3810"/>
                    <a:pt x="9631" y="4011"/>
                    <a:pt x="9920" y="4137"/>
                  </a:cubicBezTo>
                  <a:cubicBezTo>
                    <a:pt x="9991" y="4168"/>
                    <a:pt x="10056" y="4198"/>
                    <a:pt x="10114" y="4218"/>
                  </a:cubicBezTo>
                  <a:cubicBezTo>
                    <a:pt x="10172" y="4239"/>
                    <a:pt x="10219" y="4259"/>
                    <a:pt x="10257" y="4273"/>
                  </a:cubicBezTo>
                  <a:cubicBezTo>
                    <a:pt x="10338" y="4303"/>
                    <a:pt x="10379" y="4320"/>
                    <a:pt x="10379" y="4320"/>
                  </a:cubicBezTo>
                  <a:cubicBezTo>
                    <a:pt x="10379" y="4320"/>
                    <a:pt x="10338" y="4300"/>
                    <a:pt x="10260" y="4267"/>
                  </a:cubicBezTo>
                  <a:cubicBezTo>
                    <a:pt x="10223" y="4246"/>
                    <a:pt x="10175" y="4226"/>
                    <a:pt x="10121" y="4198"/>
                  </a:cubicBezTo>
                  <a:cubicBezTo>
                    <a:pt x="10066" y="4174"/>
                    <a:pt x="10005" y="4140"/>
                    <a:pt x="9937" y="4103"/>
                  </a:cubicBezTo>
                  <a:cubicBezTo>
                    <a:pt x="9900" y="4086"/>
                    <a:pt x="9865" y="4066"/>
                    <a:pt x="9825" y="4045"/>
                  </a:cubicBezTo>
                  <a:cubicBezTo>
                    <a:pt x="9787" y="4025"/>
                    <a:pt x="9750" y="4001"/>
                    <a:pt x="9709" y="3977"/>
                  </a:cubicBezTo>
                  <a:cubicBezTo>
                    <a:pt x="9668" y="3953"/>
                    <a:pt x="9624" y="3929"/>
                    <a:pt x="9583" y="3906"/>
                  </a:cubicBezTo>
                  <a:cubicBezTo>
                    <a:pt x="9539" y="3879"/>
                    <a:pt x="9495" y="3848"/>
                    <a:pt x="9447" y="3821"/>
                  </a:cubicBezTo>
                  <a:cubicBezTo>
                    <a:pt x="9403" y="3790"/>
                    <a:pt x="9355" y="3763"/>
                    <a:pt x="9305" y="3729"/>
                  </a:cubicBezTo>
                  <a:cubicBezTo>
                    <a:pt x="9256" y="3698"/>
                    <a:pt x="9209" y="3664"/>
                    <a:pt x="9158" y="3630"/>
                  </a:cubicBezTo>
                  <a:cubicBezTo>
                    <a:pt x="9056" y="3562"/>
                    <a:pt x="8950" y="3487"/>
                    <a:pt x="8842" y="3413"/>
                  </a:cubicBezTo>
                  <a:cubicBezTo>
                    <a:pt x="8402" y="3103"/>
                    <a:pt x="7920" y="2705"/>
                    <a:pt x="7386" y="2293"/>
                  </a:cubicBezTo>
                  <a:cubicBezTo>
                    <a:pt x="7117" y="2089"/>
                    <a:pt x="6838" y="1879"/>
                    <a:pt x="6542" y="1678"/>
                  </a:cubicBezTo>
                  <a:cubicBezTo>
                    <a:pt x="6468" y="1630"/>
                    <a:pt x="6392" y="1579"/>
                    <a:pt x="6317" y="1532"/>
                  </a:cubicBezTo>
                  <a:cubicBezTo>
                    <a:pt x="6239" y="1483"/>
                    <a:pt x="6161" y="1439"/>
                    <a:pt x="6086" y="1392"/>
                  </a:cubicBezTo>
                  <a:cubicBezTo>
                    <a:pt x="5930" y="1296"/>
                    <a:pt x="5770" y="1212"/>
                    <a:pt x="5610" y="1123"/>
                  </a:cubicBezTo>
                  <a:cubicBezTo>
                    <a:pt x="5287" y="960"/>
                    <a:pt x="4957" y="807"/>
                    <a:pt x="4623" y="678"/>
                  </a:cubicBezTo>
                  <a:cubicBezTo>
                    <a:pt x="4457" y="609"/>
                    <a:pt x="4287" y="555"/>
                    <a:pt x="4124" y="497"/>
                  </a:cubicBezTo>
                  <a:lnTo>
                    <a:pt x="4062" y="477"/>
                  </a:lnTo>
                  <a:lnTo>
                    <a:pt x="3998" y="456"/>
                  </a:lnTo>
                  <a:cubicBezTo>
                    <a:pt x="3957" y="446"/>
                    <a:pt x="3916" y="433"/>
                    <a:pt x="3871" y="419"/>
                  </a:cubicBezTo>
                  <a:cubicBezTo>
                    <a:pt x="3790" y="395"/>
                    <a:pt x="3708" y="372"/>
                    <a:pt x="3626" y="348"/>
                  </a:cubicBezTo>
                  <a:cubicBezTo>
                    <a:pt x="2970" y="171"/>
                    <a:pt x="2341" y="78"/>
                    <a:pt x="1800" y="31"/>
                  </a:cubicBezTo>
                  <a:cubicBezTo>
                    <a:pt x="1732" y="28"/>
                    <a:pt x="1667" y="17"/>
                    <a:pt x="1603" y="14"/>
                  </a:cubicBezTo>
                  <a:cubicBezTo>
                    <a:pt x="1535" y="14"/>
                    <a:pt x="1474" y="11"/>
                    <a:pt x="1412" y="7"/>
                  </a:cubicBezTo>
                  <a:cubicBezTo>
                    <a:pt x="1351" y="7"/>
                    <a:pt x="1290" y="4"/>
                    <a:pt x="1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1"/>
            <p:cNvSpPr/>
            <p:nvPr/>
          </p:nvSpPr>
          <p:spPr>
            <a:xfrm>
              <a:off x="1184351" y="341953"/>
              <a:ext cx="219719" cy="139821"/>
            </a:xfrm>
            <a:custGeom>
              <a:avLst/>
              <a:gdLst/>
              <a:ahLst/>
              <a:cxnLst/>
              <a:rect l="l" t="t" r="r" b="b"/>
              <a:pathLst>
                <a:path w="5005" h="3185" extrusionOk="0">
                  <a:moveTo>
                    <a:pt x="1" y="0"/>
                  </a:moveTo>
                  <a:cubicBezTo>
                    <a:pt x="1" y="0"/>
                    <a:pt x="21" y="11"/>
                    <a:pt x="62" y="27"/>
                  </a:cubicBezTo>
                  <a:cubicBezTo>
                    <a:pt x="103" y="44"/>
                    <a:pt x="160" y="72"/>
                    <a:pt x="235" y="109"/>
                  </a:cubicBezTo>
                  <a:cubicBezTo>
                    <a:pt x="381" y="174"/>
                    <a:pt x="589" y="283"/>
                    <a:pt x="838" y="408"/>
                  </a:cubicBezTo>
                  <a:cubicBezTo>
                    <a:pt x="1086" y="534"/>
                    <a:pt x="1361" y="701"/>
                    <a:pt x="1654" y="888"/>
                  </a:cubicBezTo>
                  <a:cubicBezTo>
                    <a:pt x="1943" y="1075"/>
                    <a:pt x="2246" y="1286"/>
                    <a:pt x="2532" y="1517"/>
                  </a:cubicBezTo>
                  <a:cubicBezTo>
                    <a:pt x="2824" y="1746"/>
                    <a:pt x="3110" y="1983"/>
                    <a:pt x="3389" y="2198"/>
                  </a:cubicBezTo>
                  <a:cubicBezTo>
                    <a:pt x="3664" y="2415"/>
                    <a:pt x="3933" y="2606"/>
                    <a:pt x="4171" y="2759"/>
                  </a:cubicBezTo>
                  <a:cubicBezTo>
                    <a:pt x="4409" y="2912"/>
                    <a:pt x="4620" y="3018"/>
                    <a:pt x="4769" y="3085"/>
                  </a:cubicBezTo>
                  <a:cubicBezTo>
                    <a:pt x="4804" y="3103"/>
                    <a:pt x="4838" y="3116"/>
                    <a:pt x="4868" y="3129"/>
                  </a:cubicBezTo>
                  <a:cubicBezTo>
                    <a:pt x="4899" y="3140"/>
                    <a:pt x="4923" y="3150"/>
                    <a:pt x="4943" y="3160"/>
                  </a:cubicBezTo>
                  <a:cubicBezTo>
                    <a:pt x="4984" y="3178"/>
                    <a:pt x="5005" y="3184"/>
                    <a:pt x="5005" y="3184"/>
                  </a:cubicBezTo>
                  <a:cubicBezTo>
                    <a:pt x="5005" y="3184"/>
                    <a:pt x="4984" y="3174"/>
                    <a:pt x="4947" y="3154"/>
                  </a:cubicBezTo>
                  <a:cubicBezTo>
                    <a:pt x="4929" y="3140"/>
                    <a:pt x="4906" y="3126"/>
                    <a:pt x="4879" y="3113"/>
                  </a:cubicBezTo>
                  <a:cubicBezTo>
                    <a:pt x="4851" y="3096"/>
                    <a:pt x="4818" y="3079"/>
                    <a:pt x="4783" y="3055"/>
                  </a:cubicBezTo>
                  <a:cubicBezTo>
                    <a:pt x="4644" y="2974"/>
                    <a:pt x="4453" y="2837"/>
                    <a:pt x="4232" y="2671"/>
                  </a:cubicBezTo>
                  <a:cubicBezTo>
                    <a:pt x="4011" y="2501"/>
                    <a:pt x="3769" y="2286"/>
                    <a:pt x="3511" y="2052"/>
                  </a:cubicBezTo>
                  <a:cubicBezTo>
                    <a:pt x="3253" y="1817"/>
                    <a:pt x="2977" y="1565"/>
                    <a:pt x="2681" y="1327"/>
                  </a:cubicBezTo>
                  <a:cubicBezTo>
                    <a:pt x="2389" y="1093"/>
                    <a:pt x="2075" y="875"/>
                    <a:pt x="1766" y="701"/>
                  </a:cubicBezTo>
                  <a:cubicBezTo>
                    <a:pt x="1460" y="521"/>
                    <a:pt x="1157" y="388"/>
                    <a:pt x="895" y="279"/>
                  </a:cubicBezTo>
                  <a:cubicBezTo>
                    <a:pt x="637" y="170"/>
                    <a:pt x="409" y="109"/>
                    <a:pt x="249" y="61"/>
                  </a:cubicBezTo>
                  <a:cubicBezTo>
                    <a:pt x="171" y="41"/>
                    <a:pt x="109" y="27"/>
                    <a:pt x="65" y="17"/>
                  </a:cubicBezTo>
                  <a:cubicBezTo>
                    <a:pt x="24" y="7"/>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1"/>
            <p:cNvSpPr/>
            <p:nvPr/>
          </p:nvSpPr>
          <p:spPr>
            <a:xfrm>
              <a:off x="475439" y="690963"/>
              <a:ext cx="61416" cy="279116"/>
            </a:xfrm>
            <a:custGeom>
              <a:avLst/>
              <a:gdLst/>
              <a:ahLst/>
              <a:cxnLst/>
              <a:rect l="l" t="t" r="r" b="b"/>
              <a:pathLst>
                <a:path w="1399" h="6358" extrusionOk="0">
                  <a:moveTo>
                    <a:pt x="964" y="0"/>
                  </a:moveTo>
                  <a:cubicBezTo>
                    <a:pt x="964" y="0"/>
                    <a:pt x="950" y="21"/>
                    <a:pt x="923" y="62"/>
                  </a:cubicBezTo>
                  <a:cubicBezTo>
                    <a:pt x="895" y="106"/>
                    <a:pt x="851" y="164"/>
                    <a:pt x="800" y="241"/>
                  </a:cubicBezTo>
                  <a:cubicBezTo>
                    <a:pt x="705" y="401"/>
                    <a:pt x="559" y="629"/>
                    <a:pt x="426" y="925"/>
                  </a:cubicBezTo>
                  <a:cubicBezTo>
                    <a:pt x="395" y="1000"/>
                    <a:pt x="361" y="1075"/>
                    <a:pt x="331" y="1156"/>
                  </a:cubicBezTo>
                  <a:cubicBezTo>
                    <a:pt x="300" y="1241"/>
                    <a:pt x="266" y="1323"/>
                    <a:pt x="239" y="1415"/>
                  </a:cubicBezTo>
                  <a:cubicBezTo>
                    <a:pt x="177" y="1588"/>
                    <a:pt x="127" y="1783"/>
                    <a:pt x="89" y="1983"/>
                  </a:cubicBezTo>
                  <a:cubicBezTo>
                    <a:pt x="69" y="2082"/>
                    <a:pt x="52" y="2184"/>
                    <a:pt x="38" y="2290"/>
                  </a:cubicBezTo>
                  <a:cubicBezTo>
                    <a:pt x="21" y="2395"/>
                    <a:pt x="17" y="2500"/>
                    <a:pt x="8" y="2605"/>
                  </a:cubicBezTo>
                  <a:cubicBezTo>
                    <a:pt x="0" y="2823"/>
                    <a:pt x="0" y="3041"/>
                    <a:pt x="14" y="3259"/>
                  </a:cubicBezTo>
                  <a:cubicBezTo>
                    <a:pt x="35" y="3477"/>
                    <a:pt x="66" y="3695"/>
                    <a:pt x="106" y="3905"/>
                  </a:cubicBezTo>
                  <a:cubicBezTo>
                    <a:pt x="151" y="4113"/>
                    <a:pt x="201" y="4320"/>
                    <a:pt x="266" y="4514"/>
                  </a:cubicBezTo>
                  <a:cubicBezTo>
                    <a:pt x="392" y="4902"/>
                    <a:pt x="572" y="5242"/>
                    <a:pt x="735" y="5521"/>
                  </a:cubicBezTo>
                  <a:cubicBezTo>
                    <a:pt x="898" y="5800"/>
                    <a:pt x="1076" y="6004"/>
                    <a:pt x="1198" y="6147"/>
                  </a:cubicBezTo>
                  <a:cubicBezTo>
                    <a:pt x="1259" y="6218"/>
                    <a:pt x="1314" y="6266"/>
                    <a:pt x="1347" y="6303"/>
                  </a:cubicBezTo>
                  <a:cubicBezTo>
                    <a:pt x="1382" y="6337"/>
                    <a:pt x="1399" y="6358"/>
                    <a:pt x="1399" y="6358"/>
                  </a:cubicBezTo>
                  <a:cubicBezTo>
                    <a:pt x="1399" y="6358"/>
                    <a:pt x="1385" y="6334"/>
                    <a:pt x="1361" y="6293"/>
                  </a:cubicBezTo>
                  <a:cubicBezTo>
                    <a:pt x="1334" y="6249"/>
                    <a:pt x="1294" y="6188"/>
                    <a:pt x="1249" y="6106"/>
                  </a:cubicBezTo>
                  <a:cubicBezTo>
                    <a:pt x="1154" y="5949"/>
                    <a:pt x="1038" y="5711"/>
                    <a:pt x="909" y="5429"/>
                  </a:cubicBezTo>
                  <a:cubicBezTo>
                    <a:pt x="780" y="5144"/>
                    <a:pt x="667" y="4797"/>
                    <a:pt x="572" y="4422"/>
                  </a:cubicBezTo>
                  <a:cubicBezTo>
                    <a:pt x="528" y="4235"/>
                    <a:pt x="487" y="4042"/>
                    <a:pt x="457" y="3841"/>
                  </a:cubicBezTo>
                  <a:cubicBezTo>
                    <a:pt x="426" y="3643"/>
                    <a:pt x="402" y="3439"/>
                    <a:pt x="392" y="3232"/>
                  </a:cubicBezTo>
                  <a:cubicBezTo>
                    <a:pt x="378" y="3028"/>
                    <a:pt x="375" y="2823"/>
                    <a:pt x="378" y="2623"/>
                  </a:cubicBezTo>
                  <a:cubicBezTo>
                    <a:pt x="388" y="2422"/>
                    <a:pt x="395" y="2221"/>
                    <a:pt x="413" y="2031"/>
                  </a:cubicBezTo>
                  <a:cubicBezTo>
                    <a:pt x="419" y="1980"/>
                    <a:pt x="426" y="1935"/>
                    <a:pt x="429" y="1888"/>
                  </a:cubicBezTo>
                  <a:cubicBezTo>
                    <a:pt x="436" y="1841"/>
                    <a:pt x="440" y="1792"/>
                    <a:pt x="446" y="1748"/>
                  </a:cubicBezTo>
                  <a:cubicBezTo>
                    <a:pt x="453" y="1701"/>
                    <a:pt x="460" y="1654"/>
                    <a:pt x="466" y="1609"/>
                  </a:cubicBezTo>
                  <a:cubicBezTo>
                    <a:pt x="470" y="1565"/>
                    <a:pt x="480" y="1520"/>
                    <a:pt x="487" y="1476"/>
                  </a:cubicBezTo>
                  <a:cubicBezTo>
                    <a:pt x="501" y="1388"/>
                    <a:pt x="518" y="1303"/>
                    <a:pt x="535" y="1221"/>
                  </a:cubicBezTo>
                  <a:cubicBezTo>
                    <a:pt x="555" y="1139"/>
                    <a:pt x="576" y="1062"/>
                    <a:pt x="592" y="983"/>
                  </a:cubicBezTo>
                  <a:cubicBezTo>
                    <a:pt x="674" y="680"/>
                    <a:pt x="763" y="432"/>
                    <a:pt x="841" y="262"/>
                  </a:cubicBezTo>
                  <a:cubicBezTo>
                    <a:pt x="875" y="177"/>
                    <a:pt x="909" y="112"/>
                    <a:pt x="929" y="68"/>
                  </a:cubicBezTo>
                  <a:cubicBezTo>
                    <a:pt x="953" y="24"/>
                    <a:pt x="964" y="0"/>
                    <a:pt x="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1"/>
            <p:cNvSpPr/>
            <p:nvPr/>
          </p:nvSpPr>
          <p:spPr>
            <a:xfrm>
              <a:off x="451689" y="748297"/>
              <a:ext cx="17999" cy="125642"/>
            </a:xfrm>
            <a:custGeom>
              <a:avLst/>
              <a:gdLst/>
              <a:ahLst/>
              <a:cxnLst/>
              <a:rect l="l" t="t" r="r" b="b"/>
              <a:pathLst>
                <a:path w="410" h="2862" extrusionOk="0">
                  <a:moveTo>
                    <a:pt x="409" y="1"/>
                  </a:moveTo>
                  <a:lnTo>
                    <a:pt x="409" y="1"/>
                  </a:lnTo>
                  <a:cubicBezTo>
                    <a:pt x="409" y="1"/>
                    <a:pt x="389" y="41"/>
                    <a:pt x="351" y="112"/>
                  </a:cubicBezTo>
                  <a:cubicBezTo>
                    <a:pt x="334" y="150"/>
                    <a:pt x="310" y="194"/>
                    <a:pt x="287" y="246"/>
                  </a:cubicBezTo>
                  <a:cubicBezTo>
                    <a:pt x="276" y="272"/>
                    <a:pt x="263" y="299"/>
                    <a:pt x="249" y="327"/>
                  </a:cubicBezTo>
                  <a:cubicBezTo>
                    <a:pt x="239" y="357"/>
                    <a:pt x="225" y="388"/>
                    <a:pt x="215" y="422"/>
                  </a:cubicBezTo>
                  <a:cubicBezTo>
                    <a:pt x="167" y="552"/>
                    <a:pt x="113" y="708"/>
                    <a:pt x="72" y="881"/>
                  </a:cubicBezTo>
                  <a:cubicBezTo>
                    <a:pt x="31" y="1051"/>
                    <a:pt x="15" y="1242"/>
                    <a:pt x="4" y="1429"/>
                  </a:cubicBezTo>
                  <a:cubicBezTo>
                    <a:pt x="4" y="1524"/>
                    <a:pt x="1" y="1620"/>
                    <a:pt x="11" y="1711"/>
                  </a:cubicBezTo>
                  <a:cubicBezTo>
                    <a:pt x="18" y="1803"/>
                    <a:pt x="31" y="1895"/>
                    <a:pt x="48" y="1980"/>
                  </a:cubicBezTo>
                  <a:cubicBezTo>
                    <a:pt x="79" y="2153"/>
                    <a:pt x="137" y="2313"/>
                    <a:pt x="185" y="2442"/>
                  </a:cubicBezTo>
                  <a:cubicBezTo>
                    <a:pt x="194" y="2477"/>
                    <a:pt x="208" y="2507"/>
                    <a:pt x="222" y="2538"/>
                  </a:cubicBezTo>
                  <a:cubicBezTo>
                    <a:pt x="235" y="2565"/>
                    <a:pt x="249" y="2593"/>
                    <a:pt x="263" y="2620"/>
                  </a:cubicBezTo>
                  <a:cubicBezTo>
                    <a:pt x="276" y="2643"/>
                    <a:pt x="287" y="2667"/>
                    <a:pt x="300" y="2691"/>
                  </a:cubicBezTo>
                  <a:cubicBezTo>
                    <a:pt x="310" y="2711"/>
                    <a:pt x="324" y="2731"/>
                    <a:pt x="331" y="2749"/>
                  </a:cubicBezTo>
                  <a:cubicBezTo>
                    <a:pt x="375" y="2820"/>
                    <a:pt x="395" y="2861"/>
                    <a:pt x="395" y="2861"/>
                  </a:cubicBezTo>
                  <a:cubicBezTo>
                    <a:pt x="395" y="2861"/>
                    <a:pt x="389" y="2813"/>
                    <a:pt x="378" y="2736"/>
                  </a:cubicBezTo>
                  <a:cubicBezTo>
                    <a:pt x="372" y="2695"/>
                    <a:pt x="368" y="2647"/>
                    <a:pt x="365" y="2589"/>
                  </a:cubicBezTo>
                  <a:cubicBezTo>
                    <a:pt x="362" y="2562"/>
                    <a:pt x="358" y="2531"/>
                    <a:pt x="358" y="2500"/>
                  </a:cubicBezTo>
                  <a:cubicBezTo>
                    <a:pt x="354" y="2470"/>
                    <a:pt x="351" y="2439"/>
                    <a:pt x="348" y="2405"/>
                  </a:cubicBezTo>
                  <a:cubicBezTo>
                    <a:pt x="327" y="2273"/>
                    <a:pt x="327" y="2113"/>
                    <a:pt x="314" y="1949"/>
                  </a:cubicBezTo>
                  <a:cubicBezTo>
                    <a:pt x="314" y="1864"/>
                    <a:pt x="307" y="1780"/>
                    <a:pt x="304" y="1695"/>
                  </a:cubicBezTo>
                  <a:cubicBezTo>
                    <a:pt x="300" y="1606"/>
                    <a:pt x="296" y="1517"/>
                    <a:pt x="296" y="1429"/>
                  </a:cubicBezTo>
                  <a:cubicBezTo>
                    <a:pt x="290" y="1255"/>
                    <a:pt x="293" y="1078"/>
                    <a:pt x="300" y="912"/>
                  </a:cubicBezTo>
                  <a:cubicBezTo>
                    <a:pt x="310" y="745"/>
                    <a:pt x="310" y="585"/>
                    <a:pt x="334" y="453"/>
                  </a:cubicBezTo>
                  <a:cubicBezTo>
                    <a:pt x="337" y="419"/>
                    <a:pt x="341" y="384"/>
                    <a:pt x="348" y="354"/>
                  </a:cubicBezTo>
                  <a:cubicBezTo>
                    <a:pt x="351" y="323"/>
                    <a:pt x="354" y="296"/>
                    <a:pt x="362" y="266"/>
                  </a:cubicBezTo>
                  <a:cubicBezTo>
                    <a:pt x="365" y="238"/>
                    <a:pt x="368" y="214"/>
                    <a:pt x="372" y="191"/>
                  </a:cubicBezTo>
                  <a:cubicBezTo>
                    <a:pt x="375" y="167"/>
                    <a:pt x="378" y="143"/>
                    <a:pt x="385" y="126"/>
                  </a:cubicBezTo>
                  <a:cubicBezTo>
                    <a:pt x="398" y="45"/>
                    <a:pt x="409"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1"/>
            <p:cNvSpPr/>
            <p:nvPr/>
          </p:nvSpPr>
          <p:spPr>
            <a:xfrm>
              <a:off x="482902" y="1144150"/>
              <a:ext cx="215681" cy="240440"/>
            </a:xfrm>
            <a:custGeom>
              <a:avLst/>
              <a:gdLst/>
              <a:ahLst/>
              <a:cxnLst/>
              <a:rect l="l" t="t" r="r" b="b"/>
              <a:pathLst>
                <a:path w="4913" h="5477" extrusionOk="0">
                  <a:moveTo>
                    <a:pt x="1409" y="1"/>
                  </a:moveTo>
                  <a:cubicBezTo>
                    <a:pt x="1409" y="1"/>
                    <a:pt x="1402" y="5"/>
                    <a:pt x="1381" y="5"/>
                  </a:cubicBezTo>
                  <a:cubicBezTo>
                    <a:pt x="1365" y="5"/>
                    <a:pt x="1341" y="5"/>
                    <a:pt x="1307" y="11"/>
                  </a:cubicBezTo>
                  <a:cubicBezTo>
                    <a:pt x="1239" y="18"/>
                    <a:pt x="1137" y="35"/>
                    <a:pt x="1014" y="79"/>
                  </a:cubicBezTo>
                  <a:cubicBezTo>
                    <a:pt x="896" y="127"/>
                    <a:pt x="756" y="202"/>
                    <a:pt x="613" y="321"/>
                  </a:cubicBezTo>
                  <a:cubicBezTo>
                    <a:pt x="470" y="437"/>
                    <a:pt x="334" y="603"/>
                    <a:pt x="232" y="811"/>
                  </a:cubicBezTo>
                  <a:cubicBezTo>
                    <a:pt x="133" y="1015"/>
                    <a:pt x="62" y="1256"/>
                    <a:pt x="31" y="1518"/>
                  </a:cubicBezTo>
                  <a:cubicBezTo>
                    <a:pt x="1" y="1776"/>
                    <a:pt x="7" y="2052"/>
                    <a:pt x="48" y="2335"/>
                  </a:cubicBezTo>
                  <a:cubicBezTo>
                    <a:pt x="86" y="2613"/>
                    <a:pt x="157" y="2899"/>
                    <a:pt x="266" y="3178"/>
                  </a:cubicBezTo>
                  <a:cubicBezTo>
                    <a:pt x="375" y="3454"/>
                    <a:pt x="521" y="3720"/>
                    <a:pt x="695" y="3968"/>
                  </a:cubicBezTo>
                  <a:lnTo>
                    <a:pt x="763" y="4059"/>
                  </a:lnTo>
                  <a:cubicBezTo>
                    <a:pt x="783" y="4090"/>
                    <a:pt x="807" y="4117"/>
                    <a:pt x="830" y="4148"/>
                  </a:cubicBezTo>
                  <a:lnTo>
                    <a:pt x="902" y="4236"/>
                  </a:lnTo>
                  <a:lnTo>
                    <a:pt x="977" y="4321"/>
                  </a:lnTo>
                  <a:lnTo>
                    <a:pt x="1052" y="4403"/>
                  </a:lnTo>
                  <a:lnTo>
                    <a:pt x="1130" y="4484"/>
                  </a:lnTo>
                  <a:cubicBezTo>
                    <a:pt x="1157" y="4511"/>
                    <a:pt x="1185" y="4539"/>
                    <a:pt x="1212" y="4563"/>
                  </a:cubicBezTo>
                  <a:lnTo>
                    <a:pt x="1293" y="4638"/>
                  </a:lnTo>
                  <a:cubicBezTo>
                    <a:pt x="1518" y="4835"/>
                    <a:pt x="1763" y="5001"/>
                    <a:pt x="2014" y="5128"/>
                  </a:cubicBezTo>
                  <a:cubicBezTo>
                    <a:pt x="2270" y="5254"/>
                    <a:pt x="2529" y="5338"/>
                    <a:pt x="2780" y="5393"/>
                  </a:cubicBezTo>
                  <a:cubicBezTo>
                    <a:pt x="3031" y="5447"/>
                    <a:pt x="3273" y="5475"/>
                    <a:pt x="3498" y="5475"/>
                  </a:cubicBezTo>
                  <a:cubicBezTo>
                    <a:pt x="3513" y="5476"/>
                    <a:pt x="3529" y="5476"/>
                    <a:pt x="3544" y="5476"/>
                  </a:cubicBezTo>
                  <a:cubicBezTo>
                    <a:pt x="3583" y="5476"/>
                    <a:pt x="3622" y="5474"/>
                    <a:pt x="3661" y="5471"/>
                  </a:cubicBezTo>
                  <a:cubicBezTo>
                    <a:pt x="3688" y="5471"/>
                    <a:pt x="3712" y="5471"/>
                    <a:pt x="3739" y="5467"/>
                  </a:cubicBezTo>
                  <a:cubicBezTo>
                    <a:pt x="3766" y="5464"/>
                    <a:pt x="3790" y="5464"/>
                    <a:pt x="3814" y="5461"/>
                  </a:cubicBezTo>
                  <a:cubicBezTo>
                    <a:pt x="3865" y="5454"/>
                    <a:pt x="3916" y="5450"/>
                    <a:pt x="3964" y="5444"/>
                  </a:cubicBezTo>
                  <a:cubicBezTo>
                    <a:pt x="4011" y="5434"/>
                    <a:pt x="4055" y="5427"/>
                    <a:pt x="4100" y="5420"/>
                  </a:cubicBezTo>
                  <a:cubicBezTo>
                    <a:pt x="4144" y="5414"/>
                    <a:pt x="4185" y="5400"/>
                    <a:pt x="4226" y="5389"/>
                  </a:cubicBezTo>
                  <a:cubicBezTo>
                    <a:pt x="4267" y="5379"/>
                    <a:pt x="4307" y="5369"/>
                    <a:pt x="4345" y="5359"/>
                  </a:cubicBezTo>
                  <a:cubicBezTo>
                    <a:pt x="4419" y="5335"/>
                    <a:pt x="4488" y="5315"/>
                    <a:pt x="4549" y="5294"/>
                  </a:cubicBezTo>
                  <a:cubicBezTo>
                    <a:pt x="4606" y="5271"/>
                    <a:pt x="4661" y="5250"/>
                    <a:pt x="4705" y="5230"/>
                  </a:cubicBezTo>
                  <a:cubicBezTo>
                    <a:pt x="4753" y="5213"/>
                    <a:pt x="4787" y="5189"/>
                    <a:pt x="4821" y="5175"/>
                  </a:cubicBezTo>
                  <a:cubicBezTo>
                    <a:pt x="4879" y="5144"/>
                    <a:pt x="4912" y="5128"/>
                    <a:pt x="4912" y="5128"/>
                  </a:cubicBezTo>
                  <a:lnTo>
                    <a:pt x="4912" y="5128"/>
                  </a:lnTo>
                  <a:cubicBezTo>
                    <a:pt x="4912" y="5128"/>
                    <a:pt x="4879" y="5141"/>
                    <a:pt x="4814" y="5161"/>
                  </a:cubicBezTo>
                  <a:cubicBezTo>
                    <a:pt x="4780" y="5172"/>
                    <a:pt x="4743" y="5189"/>
                    <a:pt x="4695" y="5199"/>
                  </a:cubicBezTo>
                  <a:cubicBezTo>
                    <a:pt x="4647" y="5213"/>
                    <a:pt x="4593" y="5226"/>
                    <a:pt x="4532" y="5243"/>
                  </a:cubicBezTo>
                  <a:cubicBezTo>
                    <a:pt x="4342" y="5290"/>
                    <a:pt x="4083" y="5324"/>
                    <a:pt x="3779" y="5324"/>
                  </a:cubicBezTo>
                  <a:cubicBezTo>
                    <a:pt x="3691" y="5324"/>
                    <a:pt x="3599" y="5321"/>
                    <a:pt x="3504" y="5315"/>
                  </a:cubicBezTo>
                  <a:cubicBezTo>
                    <a:pt x="3080" y="5284"/>
                    <a:pt x="2593" y="5148"/>
                    <a:pt x="2137" y="4896"/>
                  </a:cubicBezTo>
                  <a:cubicBezTo>
                    <a:pt x="1909" y="4770"/>
                    <a:pt x="1688" y="4610"/>
                    <a:pt x="1488" y="4423"/>
                  </a:cubicBezTo>
                  <a:lnTo>
                    <a:pt x="1413" y="4355"/>
                  </a:lnTo>
                  <a:cubicBezTo>
                    <a:pt x="1389" y="4332"/>
                    <a:pt x="1365" y="4304"/>
                    <a:pt x="1341" y="4280"/>
                  </a:cubicBezTo>
                  <a:lnTo>
                    <a:pt x="1270" y="4205"/>
                  </a:lnTo>
                  <a:lnTo>
                    <a:pt x="1202" y="4128"/>
                  </a:lnTo>
                  <a:cubicBezTo>
                    <a:pt x="1177" y="4100"/>
                    <a:pt x="1154" y="4073"/>
                    <a:pt x="1133" y="4046"/>
                  </a:cubicBezTo>
                  <a:lnTo>
                    <a:pt x="1072" y="3964"/>
                  </a:lnTo>
                  <a:cubicBezTo>
                    <a:pt x="1052" y="3933"/>
                    <a:pt x="1031" y="3906"/>
                    <a:pt x="1011" y="3879"/>
                  </a:cubicBezTo>
                  <a:lnTo>
                    <a:pt x="953" y="3791"/>
                  </a:lnTo>
                  <a:cubicBezTo>
                    <a:pt x="800" y="3559"/>
                    <a:pt x="674" y="3311"/>
                    <a:pt x="576" y="3056"/>
                  </a:cubicBezTo>
                  <a:cubicBezTo>
                    <a:pt x="474" y="2801"/>
                    <a:pt x="395" y="2542"/>
                    <a:pt x="348" y="2283"/>
                  </a:cubicBezTo>
                  <a:cubicBezTo>
                    <a:pt x="300" y="2029"/>
                    <a:pt x="273" y="1773"/>
                    <a:pt x="279" y="1536"/>
                  </a:cubicBezTo>
                  <a:cubicBezTo>
                    <a:pt x="283" y="1416"/>
                    <a:pt x="296" y="1304"/>
                    <a:pt x="314" y="1192"/>
                  </a:cubicBezTo>
                  <a:cubicBezTo>
                    <a:pt x="334" y="1083"/>
                    <a:pt x="361" y="977"/>
                    <a:pt x="399" y="883"/>
                  </a:cubicBezTo>
                  <a:cubicBezTo>
                    <a:pt x="474" y="688"/>
                    <a:pt x="576" y="528"/>
                    <a:pt x="688" y="399"/>
                  </a:cubicBezTo>
                  <a:cubicBezTo>
                    <a:pt x="803" y="270"/>
                    <a:pt x="926" y="178"/>
                    <a:pt x="1035" y="123"/>
                  </a:cubicBezTo>
                  <a:cubicBezTo>
                    <a:pt x="1144" y="62"/>
                    <a:pt x="1243" y="32"/>
                    <a:pt x="1307" y="18"/>
                  </a:cubicBezTo>
                  <a:cubicBezTo>
                    <a:pt x="1341" y="11"/>
                    <a:pt x="1365" y="8"/>
                    <a:pt x="1386" y="8"/>
                  </a:cubicBezTo>
                  <a:cubicBezTo>
                    <a:pt x="1402" y="5"/>
                    <a:pt x="1409" y="1"/>
                    <a:pt x="1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1"/>
            <p:cNvSpPr/>
            <p:nvPr/>
          </p:nvSpPr>
          <p:spPr>
            <a:xfrm>
              <a:off x="457966" y="1143886"/>
              <a:ext cx="111462" cy="275868"/>
            </a:xfrm>
            <a:custGeom>
              <a:avLst/>
              <a:gdLst/>
              <a:ahLst/>
              <a:cxnLst/>
              <a:rect l="l" t="t" r="r" b="b"/>
              <a:pathLst>
                <a:path w="2539" h="6284" extrusionOk="0">
                  <a:moveTo>
                    <a:pt x="1878" y="0"/>
                  </a:moveTo>
                  <a:lnTo>
                    <a:pt x="1878" y="0"/>
                  </a:lnTo>
                  <a:cubicBezTo>
                    <a:pt x="1878" y="0"/>
                    <a:pt x="1847" y="7"/>
                    <a:pt x="1790" y="17"/>
                  </a:cubicBezTo>
                  <a:cubicBezTo>
                    <a:pt x="1759" y="21"/>
                    <a:pt x="1725" y="31"/>
                    <a:pt x="1681" y="41"/>
                  </a:cubicBezTo>
                  <a:cubicBezTo>
                    <a:pt x="1660" y="48"/>
                    <a:pt x="1640" y="52"/>
                    <a:pt x="1616" y="61"/>
                  </a:cubicBezTo>
                  <a:cubicBezTo>
                    <a:pt x="1593" y="68"/>
                    <a:pt x="1569" y="75"/>
                    <a:pt x="1541" y="85"/>
                  </a:cubicBezTo>
                  <a:cubicBezTo>
                    <a:pt x="1436" y="126"/>
                    <a:pt x="1310" y="174"/>
                    <a:pt x="1174" y="256"/>
                  </a:cubicBezTo>
                  <a:cubicBezTo>
                    <a:pt x="1042" y="333"/>
                    <a:pt x="896" y="443"/>
                    <a:pt x="759" y="578"/>
                  </a:cubicBezTo>
                  <a:cubicBezTo>
                    <a:pt x="620" y="715"/>
                    <a:pt x="487" y="881"/>
                    <a:pt x="375" y="1075"/>
                  </a:cubicBezTo>
                  <a:cubicBezTo>
                    <a:pt x="260" y="1269"/>
                    <a:pt x="167" y="1493"/>
                    <a:pt x="106" y="1729"/>
                  </a:cubicBezTo>
                  <a:cubicBezTo>
                    <a:pt x="42" y="1966"/>
                    <a:pt x="7" y="2218"/>
                    <a:pt x="1" y="2476"/>
                  </a:cubicBezTo>
                  <a:cubicBezTo>
                    <a:pt x="1" y="2603"/>
                    <a:pt x="4" y="2732"/>
                    <a:pt x="15" y="2861"/>
                  </a:cubicBezTo>
                  <a:cubicBezTo>
                    <a:pt x="24" y="2991"/>
                    <a:pt x="42" y="3120"/>
                    <a:pt x="62" y="3245"/>
                  </a:cubicBezTo>
                  <a:cubicBezTo>
                    <a:pt x="72" y="3310"/>
                    <a:pt x="89" y="3371"/>
                    <a:pt x="103" y="3436"/>
                  </a:cubicBezTo>
                  <a:cubicBezTo>
                    <a:pt x="120" y="3497"/>
                    <a:pt x="133" y="3562"/>
                    <a:pt x="150" y="3623"/>
                  </a:cubicBezTo>
                  <a:cubicBezTo>
                    <a:pt x="171" y="3685"/>
                    <a:pt x="188" y="3746"/>
                    <a:pt x="208" y="3807"/>
                  </a:cubicBezTo>
                  <a:cubicBezTo>
                    <a:pt x="229" y="3868"/>
                    <a:pt x="249" y="3930"/>
                    <a:pt x="273" y="3987"/>
                  </a:cubicBezTo>
                  <a:cubicBezTo>
                    <a:pt x="293" y="4048"/>
                    <a:pt x="321" y="4106"/>
                    <a:pt x="344" y="4164"/>
                  </a:cubicBezTo>
                  <a:cubicBezTo>
                    <a:pt x="368" y="4222"/>
                    <a:pt x="392" y="4280"/>
                    <a:pt x="423" y="4334"/>
                  </a:cubicBezTo>
                  <a:cubicBezTo>
                    <a:pt x="450" y="4392"/>
                    <a:pt x="477" y="4446"/>
                    <a:pt x="504" y="4501"/>
                  </a:cubicBezTo>
                  <a:cubicBezTo>
                    <a:pt x="535" y="4555"/>
                    <a:pt x="566" y="4606"/>
                    <a:pt x="596" y="4657"/>
                  </a:cubicBezTo>
                  <a:cubicBezTo>
                    <a:pt x="613" y="4685"/>
                    <a:pt x="627" y="4712"/>
                    <a:pt x="643" y="4735"/>
                  </a:cubicBezTo>
                  <a:cubicBezTo>
                    <a:pt x="660" y="4759"/>
                    <a:pt x="678" y="4787"/>
                    <a:pt x="695" y="4811"/>
                  </a:cubicBezTo>
                  <a:cubicBezTo>
                    <a:pt x="725" y="4858"/>
                    <a:pt x="759" y="4909"/>
                    <a:pt x="793" y="4953"/>
                  </a:cubicBezTo>
                  <a:cubicBezTo>
                    <a:pt x="864" y="5045"/>
                    <a:pt x="929" y="5137"/>
                    <a:pt x="1004" y="5219"/>
                  </a:cubicBezTo>
                  <a:cubicBezTo>
                    <a:pt x="1042" y="5260"/>
                    <a:pt x="1076" y="5304"/>
                    <a:pt x="1113" y="5341"/>
                  </a:cubicBezTo>
                  <a:cubicBezTo>
                    <a:pt x="1150" y="5379"/>
                    <a:pt x="1188" y="5415"/>
                    <a:pt x="1225" y="5453"/>
                  </a:cubicBezTo>
                  <a:cubicBezTo>
                    <a:pt x="1242" y="5470"/>
                    <a:pt x="1263" y="5491"/>
                    <a:pt x="1280" y="5508"/>
                  </a:cubicBezTo>
                  <a:cubicBezTo>
                    <a:pt x="1296" y="5525"/>
                    <a:pt x="1317" y="5542"/>
                    <a:pt x="1334" y="5558"/>
                  </a:cubicBezTo>
                  <a:cubicBezTo>
                    <a:pt x="1371" y="5593"/>
                    <a:pt x="1409" y="5624"/>
                    <a:pt x="1443" y="5657"/>
                  </a:cubicBezTo>
                  <a:cubicBezTo>
                    <a:pt x="1518" y="5718"/>
                    <a:pt x="1589" y="5773"/>
                    <a:pt x="1660" y="5828"/>
                  </a:cubicBezTo>
                  <a:cubicBezTo>
                    <a:pt x="1732" y="5875"/>
                    <a:pt x="1800" y="5919"/>
                    <a:pt x="1865" y="5963"/>
                  </a:cubicBezTo>
                  <a:cubicBezTo>
                    <a:pt x="1933" y="6001"/>
                    <a:pt x="1994" y="6035"/>
                    <a:pt x="2056" y="6069"/>
                  </a:cubicBezTo>
                  <a:cubicBezTo>
                    <a:pt x="2083" y="6086"/>
                    <a:pt x="2113" y="6100"/>
                    <a:pt x="2141" y="6113"/>
                  </a:cubicBezTo>
                  <a:cubicBezTo>
                    <a:pt x="2167" y="6127"/>
                    <a:pt x="2194" y="6137"/>
                    <a:pt x="2219" y="6150"/>
                  </a:cubicBezTo>
                  <a:cubicBezTo>
                    <a:pt x="2317" y="6198"/>
                    <a:pt x="2399" y="6225"/>
                    <a:pt x="2453" y="6249"/>
                  </a:cubicBezTo>
                  <a:cubicBezTo>
                    <a:pt x="2508" y="6269"/>
                    <a:pt x="2538" y="6283"/>
                    <a:pt x="2538" y="6283"/>
                  </a:cubicBezTo>
                  <a:cubicBezTo>
                    <a:pt x="2538" y="6283"/>
                    <a:pt x="2511" y="6266"/>
                    <a:pt x="2460" y="6239"/>
                  </a:cubicBezTo>
                  <a:cubicBezTo>
                    <a:pt x="2409" y="6208"/>
                    <a:pt x="2331" y="6171"/>
                    <a:pt x="2239" y="6109"/>
                  </a:cubicBezTo>
                  <a:cubicBezTo>
                    <a:pt x="2052" y="5998"/>
                    <a:pt x="1803" y="5811"/>
                    <a:pt x="1541" y="5549"/>
                  </a:cubicBezTo>
                  <a:cubicBezTo>
                    <a:pt x="1511" y="5514"/>
                    <a:pt x="1477" y="5484"/>
                    <a:pt x="1443" y="5446"/>
                  </a:cubicBezTo>
                  <a:cubicBezTo>
                    <a:pt x="1429" y="5429"/>
                    <a:pt x="1412" y="5412"/>
                    <a:pt x="1395" y="5395"/>
                  </a:cubicBezTo>
                  <a:cubicBezTo>
                    <a:pt x="1378" y="5375"/>
                    <a:pt x="1365" y="5358"/>
                    <a:pt x="1348" y="5338"/>
                  </a:cubicBezTo>
                  <a:cubicBezTo>
                    <a:pt x="1314" y="5300"/>
                    <a:pt x="1283" y="5263"/>
                    <a:pt x="1249" y="5222"/>
                  </a:cubicBezTo>
                  <a:cubicBezTo>
                    <a:pt x="1219" y="5184"/>
                    <a:pt x="1188" y="5140"/>
                    <a:pt x="1158" y="5100"/>
                  </a:cubicBezTo>
                  <a:cubicBezTo>
                    <a:pt x="1092" y="5015"/>
                    <a:pt x="1035" y="4922"/>
                    <a:pt x="974" y="4831"/>
                  </a:cubicBezTo>
                  <a:cubicBezTo>
                    <a:pt x="943" y="4787"/>
                    <a:pt x="919" y="4735"/>
                    <a:pt x="888" y="4688"/>
                  </a:cubicBezTo>
                  <a:cubicBezTo>
                    <a:pt x="875" y="4664"/>
                    <a:pt x="861" y="4640"/>
                    <a:pt x="847" y="4616"/>
                  </a:cubicBezTo>
                  <a:cubicBezTo>
                    <a:pt x="831" y="4589"/>
                    <a:pt x="820" y="4566"/>
                    <a:pt x="807" y="4538"/>
                  </a:cubicBezTo>
                  <a:cubicBezTo>
                    <a:pt x="780" y="4490"/>
                    <a:pt x="753" y="4436"/>
                    <a:pt x="729" y="4385"/>
                  </a:cubicBezTo>
                  <a:cubicBezTo>
                    <a:pt x="704" y="4334"/>
                    <a:pt x="681" y="4280"/>
                    <a:pt x="654" y="4225"/>
                  </a:cubicBezTo>
                  <a:cubicBezTo>
                    <a:pt x="630" y="4175"/>
                    <a:pt x="610" y="4120"/>
                    <a:pt x="589" y="4062"/>
                  </a:cubicBezTo>
                  <a:cubicBezTo>
                    <a:pt x="569" y="4007"/>
                    <a:pt x="541" y="3953"/>
                    <a:pt x="525" y="3895"/>
                  </a:cubicBezTo>
                  <a:cubicBezTo>
                    <a:pt x="508" y="3841"/>
                    <a:pt x="487" y="3783"/>
                    <a:pt x="470" y="3726"/>
                  </a:cubicBezTo>
                  <a:cubicBezTo>
                    <a:pt x="453" y="3668"/>
                    <a:pt x="439" y="3610"/>
                    <a:pt x="423" y="3552"/>
                  </a:cubicBezTo>
                  <a:cubicBezTo>
                    <a:pt x="406" y="3494"/>
                    <a:pt x="395" y="3432"/>
                    <a:pt x="382" y="3374"/>
                  </a:cubicBezTo>
                  <a:cubicBezTo>
                    <a:pt x="371" y="3317"/>
                    <a:pt x="354" y="3256"/>
                    <a:pt x="348" y="3198"/>
                  </a:cubicBezTo>
                  <a:cubicBezTo>
                    <a:pt x="263" y="2718"/>
                    <a:pt x="266" y="2231"/>
                    <a:pt x="362" y="1790"/>
                  </a:cubicBezTo>
                  <a:cubicBezTo>
                    <a:pt x="409" y="1572"/>
                    <a:pt x="477" y="1364"/>
                    <a:pt x="566" y="1181"/>
                  </a:cubicBezTo>
                  <a:cubicBezTo>
                    <a:pt x="579" y="1157"/>
                    <a:pt x="589" y="1133"/>
                    <a:pt x="599" y="1113"/>
                  </a:cubicBezTo>
                  <a:cubicBezTo>
                    <a:pt x="613" y="1089"/>
                    <a:pt x="627" y="1065"/>
                    <a:pt x="637" y="1044"/>
                  </a:cubicBezTo>
                  <a:cubicBezTo>
                    <a:pt x="660" y="1000"/>
                    <a:pt x="688" y="960"/>
                    <a:pt x="715" y="919"/>
                  </a:cubicBezTo>
                  <a:cubicBezTo>
                    <a:pt x="739" y="878"/>
                    <a:pt x="770" y="837"/>
                    <a:pt x="793" y="800"/>
                  </a:cubicBezTo>
                  <a:cubicBezTo>
                    <a:pt x="824" y="762"/>
                    <a:pt x="851" y="725"/>
                    <a:pt x="878" y="691"/>
                  </a:cubicBezTo>
                  <a:cubicBezTo>
                    <a:pt x="1113" y="412"/>
                    <a:pt x="1365" y="225"/>
                    <a:pt x="1558" y="129"/>
                  </a:cubicBezTo>
                  <a:cubicBezTo>
                    <a:pt x="1582" y="116"/>
                    <a:pt x="1607" y="106"/>
                    <a:pt x="1627" y="93"/>
                  </a:cubicBezTo>
                  <a:cubicBezTo>
                    <a:pt x="1651" y="82"/>
                    <a:pt x="1671" y="75"/>
                    <a:pt x="1692" y="65"/>
                  </a:cubicBezTo>
                  <a:cubicBezTo>
                    <a:pt x="1729" y="48"/>
                    <a:pt x="1763" y="35"/>
                    <a:pt x="1790" y="27"/>
                  </a:cubicBezTo>
                  <a:cubicBezTo>
                    <a:pt x="1847" y="11"/>
                    <a:pt x="1878" y="0"/>
                    <a:pt x="1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1"/>
            <p:cNvSpPr/>
            <p:nvPr/>
          </p:nvSpPr>
          <p:spPr>
            <a:xfrm>
              <a:off x="626414" y="1306538"/>
              <a:ext cx="95175" cy="55577"/>
            </a:xfrm>
            <a:custGeom>
              <a:avLst/>
              <a:gdLst/>
              <a:ahLst/>
              <a:cxnLst/>
              <a:rect l="l" t="t" r="r" b="b"/>
              <a:pathLst>
                <a:path w="2168" h="1266" extrusionOk="0">
                  <a:moveTo>
                    <a:pt x="2168" y="0"/>
                  </a:moveTo>
                  <a:lnTo>
                    <a:pt x="2168" y="0"/>
                  </a:lnTo>
                  <a:cubicBezTo>
                    <a:pt x="2168" y="0"/>
                    <a:pt x="2133" y="27"/>
                    <a:pt x="2069" y="71"/>
                  </a:cubicBezTo>
                  <a:cubicBezTo>
                    <a:pt x="2056" y="82"/>
                    <a:pt x="2042" y="95"/>
                    <a:pt x="2021" y="109"/>
                  </a:cubicBezTo>
                  <a:cubicBezTo>
                    <a:pt x="2004" y="118"/>
                    <a:pt x="1984" y="132"/>
                    <a:pt x="1960" y="146"/>
                  </a:cubicBezTo>
                  <a:cubicBezTo>
                    <a:pt x="1940" y="159"/>
                    <a:pt x="1916" y="173"/>
                    <a:pt x="1892" y="187"/>
                  </a:cubicBezTo>
                  <a:cubicBezTo>
                    <a:pt x="1872" y="204"/>
                    <a:pt x="1844" y="217"/>
                    <a:pt x="1824" y="234"/>
                  </a:cubicBezTo>
                  <a:cubicBezTo>
                    <a:pt x="1800" y="252"/>
                    <a:pt x="1777" y="269"/>
                    <a:pt x="1750" y="286"/>
                  </a:cubicBezTo>
                  <a:cubicBezTo>
                    <a:pt x="1722" y="299"/>
                    <a:pt x="1695" y="313"/>
                    <a:pt x="1664" y="330"/>
                  </a:cubicBezTo>
                  <a:cubicBezTo>
                    <a:pt x="1651" y="336"/>
                    <a:pt x="1637" y="347"/>
                    <a:pt x="1623" y="354"/>
                  </a:cubicBezTo>
                  <a:cubicBezTo>
                    <a:pt x="1610" y="360"/>
                    <a:pt x="1596" y="367"/>
                    <a:pt x="1579" y="377"/>
                  </a:cubicBezTo>
                  <a:cubicBezTo>
                    <a:pt x="1552" y="391"/>
                    <a:pt x="1525" y="408"/>
                    <a:pt x="1494" y="425"/>
                  </a:cubicBezTo>
                  <a:cubicBezTo>
                    <a:pt x="1375" y="486"/>
                    <a:pt x="1263" y="564"/>
                    <a:pt x="1137" y="625"/>
                  </a:cubicBezTo>
                  <a:cubicBezTo>
                    <a:pt x="1076" y="660"/>
                    <a:pt x="1015" y="694"/>
                    <a:pt x="949" y="721"/>
                  </a:cubicBezTo>
                  <a:cubicBezTo>
                    <a:pt x="933" y="728"/>
                    <a:pt x="919" y="738"/>
                    <a:pt x="902" y="745"/>
                  </a:cubicBezTo>
                  <a:cubicBezTo>
                    <a:pt x="888" y="751"/>
                    <a:pt x="872" y="759"/>
                    <a:pt x="855" y="768"/>
                  </a:cubicBezTo>
                  <a:cubicBezTo>
                    <a:pt x="824" y="782"/>
                    <a:pt x="794" y="796"/>
                    <a:pt x="763" y="812"/>
                  </a:cubicBezTo>
                  <a:cubicBezTo>
                    <a:pt x="732" y="826"/>
                    <a:pt x="701" y="840"/>
                    <a:pt x="671" y="853"/>
                  </a:cubicBezTo>
                  <a:cubicBezTo>
                    <a:pt x="654" y="861"/>
                    <a:pt x="640" y="870"/>
                    <a:pt x="623" y="878"/>
                  </a:cubicBezTo>
                  <a:cubicBezTo>
                    <a:pt x="610" y="884"/>
                    <a:pt x="593" y="888"/>
                    <a:pt x="579" y="894"/>
                  </a:cubicBezTo>
                  <a:cubicBezTo>
                    <a:pt x="549" y="905"/>
                    <a:pt x="518" y="922"/>
                    <a:pt x="491" y="932"/>
                  </a:cubicBezTo>
                  <a:cubicBezTo>
                    <a:pt x="460" y="946"/>
                    <a:pt x="429" y="952"/>
                    <a:pt x="403" y="959"/>
                  </a:cubicBezTo>
                  <a:cubicBezTo>
                    <a:pt x="375" y="969"/>
                    <a:pt x="348" y="976"/>
                    <a:pt x="321" y="986"/>
                  </a:cubicBezTo>
                  <a:cubicBezTo>
                    <a:pt x="293" y="993"/>
                    <a:pt x="266" y="1000"/>
                    <a:pt x="242" y="1003"/>
                  </a:cubicBezTo>
                  <a:cubicBezTo>
                    <a:pt x="194" y="1017"/>
                    <a:pt x="150" y="1027"/>
                    <a:pt x="117" y="1030"/>
                  </a:cubicBezTo>
                  <a:cubicBezTo>
                    <a:pt x="79" y="1037"/>
                    <a:pt x="51" y="1041"/>
                    <a:pt x="31" y="1041"/>
                  </a:cubicBezTo>
                  <a:lnTo>
                    <a:pt x="1" y="1041"/>
                  </a:lnTo>
                  <a:cubicBezTo>
                    <a:pt x="1" y="1041"/>
                    <a:pt x="11" y="1044"/>
                    <a:pt x="28" y="1051"/>
                  </a:cubicBezTo>
                  <a:cubicBezTo>
                    <a:pt x="48" y="1061"/>
                    <a:pt x="72" y="1071"/>
                    <a:pt x="106" y="1092"/>
                  </a:cubicBezTo>
                  <a:cubicBezTo>
                    <a:pt x="117" y="1095"/>
                    <a:pt x="123" y="1098"/>
                    <a:pt x="133" y="1106"/>
                  </a:cubicBezTo>
                  <a:cubicBezTo>
                    <a:pt x="144" y="1109"/>
                    <a:pt x="150" y="1115"/>
                    <a:pt x="164" y="1119"/>
                  </a:cubicBezTo>
                  <a:cubicBezTo>
                    <a:pt x="185" y="1129"/>
                    <a:pt x="208" y="1139"/>
                    <a:pt x="232" y="1150"/>
                  </a:cubicBezTo>
                  <a:cubicBezTo>
                    <a:pt x="256" y="1159"/>
                    <a:pt x="283" y="1170"/>
                    <a:pt x="310" y="1180"/>
                  </a:cubicBezTo>
                  <a:cubicBezTo>
                    <a:pt x="341" y="1190"/>
                    <a:pt x="371" y="1200"/>
                    <a:pt x="403" y="1208"/>
                  </a:cubicBezTo>
                  <a:cubicBezTo>
                    <a:pt x="436" y="1214"/>
                    <a:pt x="470" y="1225"/>
                    <a:pt x="505" y="1231"/>
                  </a:cubicBezTo>
                  <a:cubicBezTo>
                    <a:pt x="541" y="1238"/>
                    <a:pt x="579" y="1245"/>
                    <a:pt x="616" y="1252"/>
                  </a:cubicBezTo>
                  <a:cubicBezTo>
                    <a:pt x="637" y="1255"/>
                    <a:pt x="657" y="1258"/>
                    <a:pt x="674" y="1258"/>
                  </a:cubicBezTo>
                  <a:cubicBezTo>
                    <a:pt x="695" y="1261"/>
                    <a:pt x="715" y="1261"/>
                    <a:pt x="736" y="1261"/>
                  </a:cubicBezTo>
                  <a:cubicBezTo>
                    <a:pt x="776" y="1266"/>
                    <a:pt x="820" y="1266"/>
                    <a:pt x="861" y="1266"/>
                  </a:cubicBezTo>
                  <a:cubicBezTo>
                    <a:pt x="1035" y="1261"/>
                    <a:pt x="1212" y="1208"/>
                    <a:pt x="1385" y="1143"/>
                  </a:cubicBezTo>
                  <a:cubicBezTo>
                    <a:pt x="1549" y="1057"/>
                    <a:pt x="1709" y="963"/>
                    <a:pt x="1827" y="837"/>
                  </a:cubicBezTo>
                  <a:cubicBezTo>
                    <a:pt x="1946" y="710"/>
                    <a:pt x="2025" y="564"/>
                    <a:pt x="2079" y="442"/>
                  </a:cubicBezTo>
                  <a:cubicBezTo>
                    <a:pt x="2097" y="412"/>
                    <a:pt x="2106" y="381"/>
                    <a:pt x="2117" y="350"/>
                  </a:cubicBezTo>
                  <a:cubicBezTo>
                    <a:pt x="2127" y="319"/>
                    <a:pt x="2130" y="289"/>
                    <a:pt x="2137" y="261"/>
                  </a:cubicBezTo>
                  <a:cubicBezTo>
                    <a:pt x="2144" y="234"/>
                    <a:pt x="2147" y="211"/>
                    <a:pt x="2150" y="187"/>
                  </a:cubicBezTo>
                  <a:cubicBezTo>
                    <a:pt x="2154" y="163"/>
                    <a:pt x="2158" y="139"/>
                    <a:pt x="2161" y="123"/>
                  </a:cubicBezTo>
                  <a:cubicBezTo>
                    <a:pt x="2164" y="41"/>
                    <a:pt x="2168" y="0"/>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1"/>
            <p:cNvSpPr/>
            <p:nvPr/>
          </p:nvSpPr>
          <p:spPr>
            <a:xfrm>
              <a:off x="601610" y="1316065"/>
              <a:ext cx="47851" cy="33101"/>
            </a:xfrm>
            <a:custGeom>
              <a:avLst/>
              <a:gdLst/>
              <a:ahLst/>
              <a:cxnLst/>
              <a:rect l="l" t="t" r="r" b="b"/>
              <a:pathLst>
                <a:path w="1090" h="754" extrusionOk="0">
                  <a:moveTo>
                    <a:pt x="1090" y="0"/>
                  </a:moveTo>
                  <a:cubicBezTo>
                    <a:pt x="1090" y="0"/>
                    <a:pt x="1065" y="4"/>
                    <a:pt x="1018" y="8"/>
                  </a:cubicBezTo>
                  <a:cubicBezTo>
                    <a:pt x="977" y="17"/>
                    <a:pt x="902" y="17"/>
                    <a:pt x="841" y="38"/>
                  </a:cubicBezTo>
                  <a:cubicBezTo>
                    <a:pt x="814" y="52"/>
                    <a:pt x="776" y="58"/>
                    <a:pt x="743" y="69"/>
                  </a:cubicBezTo>
                  <a:cubicBezTo>
                    <a:pt x="705" y="79"/>
                    <a:pt x="668" y="89"/>
                    <a:pt x="641" y="110"/>
                  </a:cubicBezTo>
                  <a:cubicBezTo>
                    <a:pt x="576" y="140"/>
                    <a:pt x="518" y="184"/>
                    <a:pt x="461" y="222"/>
                  </a:cubicBezTo>
                  <a:cubicBezTo>
                    <a:pt x="409" y="262"/>
                    <a:pt x="362" y="314"/>
                    <a:pt x="314" y="361"/>
                  </a:cubicBezTo>
                  <a:cubicBezTo>
                    <a:pt x="294" y="385"/>
                    <a:pt x="269" y="408"/>
                    <a:pt x="249" y="436"/>
                  </a:cubicBezTo>
                  <a:cubicBezTo>
                    <a:pt x="225" y="463"/>
                    <a:pt x="205" y="490"/>
                    <a:pt x="181" y="507"/>
                  </a:cubicBezTo>
                  <a:cubicBezTo>
                    <a:pt x="175" y="511"/>
                    <a:pt x="172" y="518"/>
                    <a:pt x="164" y="521"/>
                  </a:cubicBezTo>
                  <a:cubicBezTo>
                    <a:pt x="158" y="528"/>
                    <a:pt x="154" y="531"/>
                    <a:pt x="147" y="538"/>
                  </a:cubicBezTo>
                  <a:cubicBezTo>
                    <a:pt x="137" y="548"/>
                    <a:pt x="123" y="555"/>
                    <a:pt x="114" y="565"/>
                  </a:cubicBezTo>
                  <a:cubicBezTo>
                    <a:pt x="93" y="582"/>
                    <a:pt x="73" y="600"/>
                    <a:pt x="56" y="606"/>
                  </a:cubicBezTo>
                  <a:cubicBezTo>
                    <a:pt x="21" y="626"/>
                    <a:pt x="1" y="633"/>
                    <a:pt x="1" y="633"/>
                  </a:cubicBezTo>
                  <a:cubicBezTo>
                    <a:pt x="1" y="633"/>
                    <a:pt x="21" y="640"/>
                    <a:pt x="59" y="661"/>
                  </a:cubicBezTo>
                  <a:cubicBezTo>
                    <a:pt x="65" y="664"/>
                    <a:pt x="76" y="671"/>
                    <a:pt x="90" y="677"/>
                  </a:cubicBezTo>
                  <a:cubicBezTo>
                    <a:pt x="100" y="681"/>
                    <a:pt x="114" y="688"/>
                    <a:pt x="127" y="694"/>
                  </a:cubicBezTo>
                  <a:cubicBezTo>
                    <a:pt x="154" y="708"/>
                    <a:pt x="188" y="725"/>
                    <a:pt x="225" y="729"/>
                  </a:cubicBezTo>
                  <a:cubicBezTo>
                    <a:pt x="263" y="735"/>
                    <a:pt x="304" y="742"/>
                    <a:pt x="348" y="752"/>
                  </a:cubicBezTo>
                  <a:cubicBezTo>
                    <a:pt x="356" y="753"/>
                    <a:pt x="364" y="754"/>
                    <a:pt x="372" y="754"/>
                  </a:cubicBezTo>
                  <a:cubicBezTo>
                    <a:pt x="387" y="754"/>
                    <a:pt x="403" y="752"/>
                    <a:pt x="416" y="752"/>
                  </a:cubicBezTo>
                  <a:cubicBezTo>
                    <a:pt x="440" y="752"/>
                    <a:pt x="464" y="752"/>
                    <a:pt x="487" y="746"/>
                  </a:cubicBezTo>
                  <a:cubicBezTo>
                    <a:pt x="583" y="735"/>
                    <a:pt x="674" y="697"/>
                    <a:pt x="756" y="650"/>
                  </a:cubicBezTo>
                  <a:cubicBezTo>
                    <a:pt x="834" y="595"/>
                    <a:pt x="902" y="538"/>
                    <a:pt x="954" y="466"/>
                  </a:cubicBezTo>
                  <a:cubicBezTo>
                    <a:pt x="981" y="436"/>
                    <a:pt x="1001" y="395"/>
                    <a:pt x="1015" y="358"/>
                  </a:cubicBezTo>
                  <a:cubicBezTo>
                    <a:pt x="1029" y="320"/>
                    <a:pt x="1042" y="286"/>
                    <a:pt x="1056" y="253"/>
                  </a:cubicBezTo>
                  <a:cubicBezTo>
                    <a:pt x="1079" y="187"/>
                    <a:pt x="1079" y="113"/>
                    <a:pt x="1086" y="72"/>
                  </a:cubicBezTo>
                  <a:cubicBezTo>
                    <a:pt x="1090" y="24"/>
                    <a:pt x="1090"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1"/>
            <p:cNvSpPr/>
            <p:nvPr/>
          </p:nvSpPr>
          <p:spPr>
            <a:xfrm>
              <a:off x="578343" y="1319357"/>
              <a:ext cx="29325" cy="21994"/>
            </a:xfrm>
            <a:custGeom>
              <a:avLst/>
              <a:gdLst/>
              <a:ahLst/>
              <a:cxnLst/>
              <a:rect l="l" t="t" r="r" b="b"/>
              <a:pathLst>
                <a:path w="668" h="501" extrusionOk="0">
                  <a:moveTo>
                    <a:pt x="55" y="327"/>
                  </a:moveTo>
                  <a:cubicBezTo>
                    <a:pt x="57" y="327"/>
                    <a:pt x="56" y="327"/>
                    <a:pt x="55" y="328"/>
                  </a:cubicBezTo>
                  <a:lnTo>
                    <a:pt x="55" y="328"/>
                  </a:lnTo>
                  <a:lnTo>
                    <a:pt x="55" y="327"/>
                  </a:lnTo>
                  <a:close/>
                  <a:moveTo>
                    <a:pt x="469" y="0"/>
                  </a:moveTo>
                  <a:cubicBezTo>
                    <a:pt x="466" y="0"/>
                    <a:pt x="463" y="0"/>
                    <a:pt x="460" y="0"/>
                  </a:cubicBezTo>
                  <a:cubicBezTo>
                    <a:pt x="451" y="2"/>
                    <a:pt x="442" y="2"/>
                    <a:pt x="432" y="2"/>
                  </a:cubicBezTo>
                  <a:cubicBezTo>
                    <a:pt x="414" y="2"/>
                    <a:pt x="395" y="1"/>
                    <a:pt x="377" y="1"/>
                  </a:cubicBezTo>
                  <a:cubicBezTo>
                    <a:pt x="360" y="1"/>
                    <a:pt x="344" y="2"/>
                    <a:pt x="330" y="7"/>
                  </a:cubicBezTo>
                  <a:cubicBezTo>
                    <a:pt x="289" y="14"/>
                    <a:pt x="259" y="35"/>
                    <a:pt x="221" y="51"/>
                  </a:cubicBezTo>
                  <a:cubicBezTo>
                    <a:pt x="208" y="65"/>
                    <a:pt x="195" y="79"/>
                    <a:pt x="177" y="92"/>
                  </a:cubicBezTo>
                  <a:cubicBezTo>
                    <a:pt x="163" y="109"/>
                    <a:pt x="150" y="126"/>
                    <a:pt x="137" y="143"/>
                  </a:cubicBezTo>
                  <a:cubicBezTo>
                    <a:pt x="123" y="160"/>
                    <a:pt x="110" y="181"/>
                    <a:pt x="99" y="204"/>
                  </a:cubicBezTo>
                  <a:cubicBezTo>
                    <a:pt x="85" y="225"/>
                    <a:pt x="72" y="249"/>
                    <a:pt x="69" y="259"/>
                  </a:cubicBezTo>
                  <a:lnTo>
                    <a:pt x="69" y="269"/>
                  </a:lnTo>
                  <a:lnTo>
                    <a:pt x="69" y="276"/>
                  </a:lnTo>
                  <a:lnTo>
                    <a:pt x="69" y="283"/>
                  </a:lnTo>
                  <a:lnTo>
                    <a:pt x="69" y="296"/>
                  </a:lnTo>
                  <a:cubicBezTo>
                    <a:pt x="69" y="303"/>
                    <a:pt x="65" y="307"/>
                    <a:pt x="65" y="310"/>
                  </a:cubicBezTo>
                  <a:cubicBezTo>
                    <a:pt x="62" y="312"/>
                    <a:pt x="65" y="314"/>
                    <a:pt x="65" y="314"/>
                  </a:cubicBezTo>
                  <a:cubicBezTo>
                    <a:pt x="65" y="314"/>
                    <a:pt x="64" y="314"/>
                    <a:pt x="62" y="313"/>
                  </a:cubicBezTo>
                  <a:lnTo>
                    <a:pt x="62" y="313"/>
                  </a:lnTo>
                  <a:cubicBezTo>
                    <a:pt x="62" y="312"/>
                    <a:pt x="63" y="311"/>
                    <a:pt x="63" y="311"/>
                  </a:cubicBezTo>
                  <a:lnTo>
                    <a:pt x="63" y="311"/>
                  </a:lnTo>
                  <a:cubicBezTo>
                    <a:pt x="63" y="311"/>
                    <a:pt x="63" y="312"/>
                    <a:pt x="62" y="313"/>
                  </a:cubicBezTo>
                  <a:lnTo>
                    <a:pt x="62" y="313"/>
                  </a:lnTo>
                  <a:cubicBezTo>
                    <a:pt x="62" y="313"/>
                    <a:pt x="62" y="313"/>
                    <a:pt x="61" y="313"/>
                  </a:cubicBezTo>
                  <a:cubicBezTo>
                    <a:pt x="61" y="314"/>
                    <a:pt x="61" y="315"/>
                    <a:pt x="61" y="315"/>
                  </a:cubicBezTo>
                  <a:cubicBezTo>
                    <a:pt x="61" y="315"/>
                    <a:pt x="61" y="314"/>
                    <a:pt x="61" y="314"/>
                  </a:cubicBezTo>
                  <a:lnTo>
                    <a:pt x="61" y="314"/>
                  </a:lnTo>
                  <a:cubicBezTo>
                    <a:pt x="60" y="317"/>
                    <a:pt x="57" y="322"/>
                    <a:pt x="52" y="330"/>
                  </a:cubicBezTo>
                  <a:cubicBezTo>
                    <a:pt x="52" y="330"/>
                    <a:pt x="48" y="330"/>
                    <a:pt x="44" y="333"/>
                  </a:cubicBezTo>
                  <a:lnTo>
                    <a:pt x="38" y="333"/>
                  </a:lnTo>
                  <a:cubicBezTo>
                    <a:pt x="31" y="330"/>
                    <a:pt x="31" y="324"/>
                    <a:pt x="31" y="320"/>
                  </a:cubicBezTo>
                  <a:cubicBezTo>
                    <a:pt x="28" y="310"/>
                    <a:pt x="31" y="303"/>
                    <a:pt x="35" y="300"/>
                  </a:cubicBezTo>
                  <a:cubicBezTo>
                    <a:pt x="41" y="296"/>
                    <a:pt x="44" y="296"/>
                    <a:pt x="44" y="296"/>
                  </a:cubicBezTo>
                  <a:lnTo>
                    <a:pt x="35" y="296"/>
                  </a:lnTo>
                  <a:cubicBezTo>
                    <a:pt x="28" y="300"/>
                    <a:pt x="21" y="307"/>
                    <a:pt x="17" y="320"/>
                  </a:cubicBezTo>
                  <a:cubicBezTo>
                    <a:pt x="17" y="327"/>
                    <a:pt x="17" y="330"/>
                    <a:pt x="14" y="341"/>
                  </a:cubicBezTo>
                  <a:cubicBezTo>
                    <a:pt x="17" y="344"/>
                    <a:pt x="8" y="354"/>
                    <a:pt x="3" y="368"/>
                  </a:cubicBezTo>
                  <a:cubicBezTo>
                    <a:pt x="3" y="368"/>
                    <a:pt x="2" y="369"/>
                    <a:pt x="1" y="369"/>
                  </a:cubicBezTo>
                  <a:cubicBezTo>
                    <a:pt x="1" y="369"/>
                    <a:pt x="0" y="369"/>
                    <a:pt x="0" y="368"/>
                  </a:cubicBezTo>
                  <a:lnTo>
                    <a:pt x="0" y="371"/>
                  </a:lnTo>
                  <a:lnTo>
                    <a:pt x="3" y="374"/>
                  </a:lnTo>
                  <a:lnTo>
                    <a:pt x="8" y="382"/>
                  </a:lnTo>
                  <a:cubicBezTo>
                    <a:pt x="8" y="385"/>
                    <a:pt x="11" y="388"/>
                    <a:pt x="14" y="395"/>
                  </a:cubicBezTo>
                  <a:cubicBezTo>
                    <a:pt x="14" y="398"/>
                    <a:pt x="24" y="409"/>
                    <a:pt x="31" y="415"/>
                  </a:cubicBezTo>
                  <a:cubicBezTo>
                    <a:pt x="38" y="422"/>
                    <a:pt x="44" y="429"/>
                    <a:pt x="52" y="436"/>
                  </a:cubicBezTo>
                  <a:cubicBezTo>
                    <a:pt x="61" y="443"/>
                    <a:pt x="69" y="446"/>
                    <a:pt x="79" y="449"/>
                  </a:cubicBezTo>
                  <a:cubicBezTo>
                    <a:pt x="89" y="453"/>
                    <a:pt x="96" y="456"/>
                    <a:pt x="106" y="456"/>
                  </a:cubicBezTo>
                  <a:cubicBezTo>
                    <a:pt x="140" y="463"/>
                    <a:pt x="160" y="473"/>
                    <a:pt x="187" y="484"/>
                  </a:cubicBezTo>
                  <a:cubicBezTo>
                    <a:pt x="215" y="490"/>
                    <a:pt x="245" y="500"/>
                    <a:pt x="276" y="500"/>
                  </a:cubicBezTo>
                  <a:cubicBezTo>
                    <a:pt x="303" y="500"/>
                    <a:pt x="334" y="500"/>
                    <a:pt x="361" y="493"/>
                  </a:cubicBezTo>
                  <a:cubicBezTo>
                    <a:pt x="391" y="490"/>
                    <a:pt x="419" y="484"/>
                    <a:pt x="446" y="473"/>
                  </a:cubicBezTo>
                  <a:cubicBezTo>
                    <a:pt x="497" y="443"/>
                    <a:pt x="548" y="412"/>
                    <a:pt x="582" y="368"/>
                  </a:cubicBezTo>
                  <a:cubicBezTo>
                    <a:pt x="620" y="327"/>
                    <a:pt x="633" y="262"/>
                    <a:pt x="650" y="218"/>
                  </a:cubicBezTo>
                  <a:cubicBezTo>
                    <a:pt x="667" y="178"/>
                    <a:pt x="653" y="116"/>
                    <a:pt x="653" y="85"/>
                  </a:cubicBezTo>
                  <a:cubicBezTo>
                    <a:pt x="647" y="44"/>
                    <a:pt x="644" y="27"/>
                    <a:pt x="644" y="27"/>
                  </a:cubicBezTo>
                  <a:cubicBezTo>
                    <a:pt x="644" y="27"/>
                    <a:pt x="623" y="24"/>
                    <a:pt x="586" y="18"/>
                  </a:cubicBezTo>
                  <a:cubicBezTo>
                    <a:pt x="557" y="18"/>
                    <a:pt x="506" y="0"/>
                    <a:pt x="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1"/>
            <p:cNvSpPr/>
            <p:nvPr/>
          </p:nvSpPr>
          <p:spPr>
            <a:xfrm>
              <a:off x="484878" y="1383101"/>
              <a:ext cx="191755" cy="177751"/>
            </a:xfrm>
            <a:custGeom>
              <a:avLst/>
              <a:gdLst/>
              <a:ahLst/>
              <a:cxnLst/>
              <a:rect l="l" t="t" r="r" b="b"/>
              <a:pathLst>
                <a:path w="4368" h="4049" extrusionOk="0">
                  <a:moveTo>
                    <a:pt x="0" y="1"/>
                  </a:moveTo>
                  <a:cubicBezTo>
                    <a:pt x="0" y="1"/>
                    <a:pt x="17" y="32"/>
                    <a:pt x="44" y="86"/>
                  </a:cubicBezTo>
                  <a:cubicBezTo>
                    <a:pt x="75" y="144"/>
                    <a:pt x="122" y="222"/>
                    <a:pt x="187" y="321"/>
                  </a:cubicBezTo>
                  <a:cubicBezTo>
                    <a:pt x="255" y="420"/>
                    <a:pt x="344" y="531"/>
                    <a:pt x="459" y="654"/>
                  </a:cubicBezTo>
                  <a:cubicBezTo>
                    <a:pt x="572" y="773"/>
                    <a:pt x="714" y="902"/>
                    <a:pt x="881" y="1021"/>
                  </a:cubicBezTo>
                  <a:cubicBezTo>
                    <a:pt x="1211" y="1263"/>
                    <a:pt x="1643" y="1481"/>
                    <a:pt x="2109" y="1674"/>
                  </a:cubicBezTo>
                  <a:cubicBezTo>
                    <a:pt x="2344" y="1770"/>
                    <a:pt x="2586" y="1869"/>
                    <a:pt x="2823" y="1971"/>
                  </a:cubicBezTo>
                  <a:cubicBezTo>
                    <a:pt x="2946" y="2021"/>
                    <a:pt x="3065" y="2079"/>
                    <a:pt x="3181" y="2137"/>
                  </a:cubicBezTo>
                  <a:cubicBezTo>
                    <a:pt x="3296" y="2195"/>
                    <a:pt x="3412" y="2260"/>
                    <a:pt x="3517" y="2328"/>
                  </a:cubicBezTo>
                  <a:cubicBezTo>
                    <a:pt x="3732" y="2467"/>
                    <a:pt x="3912" y="2640"/>
                    <a:pt x="4018" y="2852"/>
                  </a:cubicBezTo>
                  <a:cubicBezTo>
                    <a:pt x="4126" y="3062"/>
                    <a:pt x="4153" y="3304"/>
                    <a:pt x="4068" y="3497"/>
                  </a:cubicBezTo>
                  <a:cubicBezTo>
                    <a:pt x="4048" y="3546"/>
                    <a:pt x="4021" y="3593"/>
                    <a:pt x="3987" y="3634"/>
                  </a:cubicBezTo>
                  <a:cubicBezTo>
                    <a:pt x="3956" y="3675"/>
                    <a:pt x="3922" y="3712"/>
                    <a:pt x="3881" y="3742"/>
                  </a:cubicBezTo>
                  <a:cubicBezTo>
                    <a:pt x="3840" y="3773"/>
                    <a:pt x="3800" y="3800"/>
                    <a:pt x="3755" y="3817"/>
                  </a:cubicBezTo>
                  <a:cubicBezTo>
                    <a:pt x="3708" y="3835"/>
                    <a:pt x="3660" y="3848"/>
                    <a:pt x="3616" y="3848"/>
                  </a:cubicBezTo>
                  <a:cubicBezTo>
                    <a:pt x="3609" y="3849"/>
                    <a:pt x="3601" y="3849"/>
                    <a:pt x="3594" y="3849"/>
                  </a:cubicBezTo>
                  <a:cubicBezTo>
                    <a:pt x="3556" y="3849"/>
                    <a:pt x="3517" y="3843"/>
                    <a:pt x="3480" y="3835"/>
                  </a:cubicBezTo>
                  <a:cubicBezTo>
                    <a:pt x="3435" y="3821"/>
                    <a:pt x="3391" y="3800"/>
                    <a:pt x="3351" y="3777"/>
                  </a:cubicBezTo>
                  <a:cubicBezTo>
                    <a:pt x="3275" y="3726"/>
                    <a:pt x="3211" y="3654"/>
                    <a:pt x="3181" y="3573"/>
                  </a:cubicBezTo>
                  <a:cubicBezTo>
                    <a:pt x="3170" y="3555"/>
                    <a:pt x="3167" y="3535"/>
                    <a:pt x="3164" y="3515"/>
                  </a:cubicBezTo>
                  <a:cubicBezTo>
                    <a:pt x="3160" y="3505"/>
                    <a:pt x="3160" y="3494"/>
                    <a:pt x="3160" y="3484"/>
                  </a:cubicBezTo>
                  <a:cubicBezTo>
                    <a:pt x="3157" y="3474"/>
                    <a:pt x="3157" y="3464"/>
                    <a:pt x="3157" y="3453"/>
                  </a:cubicBezTo>
                  <a:cubicBezTo>
                    <a:pt x="3157" y="3413"/>
                    <a:pt x="3164" y="3372"/>
                    <a:pt x="3177" y="3338"/>
                  </a:cubicBezTo>
                  <a:cubicBezTo>
                    <a:pt x="3191" y="3304"/>
                    <a:pt x="3211" y="3270"/>
                    <a:pt x="3235" y="3249"/>
                  </a:cubicBezTo>
                  <a:cubicBezTo>
                    <a:pt x="3259" y="3226"/>
                    <a:pt x="3286" y="3212"/>
                    <a:pt x="3320" y="3202"/>
                  </a:cubicBezTo>
                  <a:cubicBezTo>
                    <a:pt x="3344" y="3194"/>
                    <a:pt x="3368" y="3191"/>
                    <a:pt x="3391" y="3191"/>
                  </a:cubicBezTo>
                  <a:cubicBezTo>
                    <a:pt x="3433" y="3191"/>
                    <a:pt x="3473" y="3201"/>
                    <a:pt x="3507" y="3219"/>
                  </a:cubicBezTo>
                  <a:cubicBezTo>
                    <a:pt x="3534" y="3232"/>
                    <a:pt x="3558" y="3253"/>
                    <a:pt x="3575" y="3273"/>
                  </a:cubicBezTo>
                  <a:cubicBezTo>
                    <a:pt x="3592" y="3297"/>
                    <a:pt x="3606" y="3321"/>
                    <a:pt x="3613" y="3345"/>
                  </a:cubicBezTo>
                  <a:cubicBezTo>
                    <a:pt x="3633" y="3395"/>
                    <a:pt x="3633" y="3447"/>
                    <a:pt x="3627" y="3488"/>
                  </a:cubicBezTo>
                  <a:cubicBezTo>
                    <a:pt x="3622" y="3532"/>
                    <a:pt x="3606" y="3566"/>
                    <a:pt x="3592" y="3593"/>
                  </a:cubicBezTo>
                  <a:cubicBezTo>
                    <a:pt x="3578" y="3620"/>
                    <a:pt x="3561" y="3640"/>
                    <a:pt x="3551" y="3651"/>
                  </a:cubicBezTo>
                  <a:cubicBezTo>
                    <a:pt x="3538" y="3661"/>
                    <a:pt x="3531" y="3668"/>
                    <a:pt x="3531" y="3668"/>
                  </a:cubicBezTo>
                  <a:cubicBezTo>
                    <a:pt x="3531" y="3668"/>
                    <a:pt x="3541" y="3665"/>
                    <a:pt x="3551" y="3654"/>
                  </a:cubicBezTo>
                  <a:cubicBezTo>
                    <a:pt x="3565" y="3644"/>
                    <a:pt x="3586" y="3627"/>
                    <a:pt x="3606" y="3604"/>
                  </a:cubicBezTo>
                  <a:cubicBezTo>
                    <a:pt x="3627" y="3576"/>
                    <a:pt x="3647" y="3542"/>
                    <a:pt x="3660" y="3497"/>
                  </a:cubicBezTo>
                  <a:cubicBezTo>
                    <a:pt x="3674" y="3450"/>
                    <a:pt x="3684" y="3392"/>
                    <a:pt x="3671" y="3331"/>
                  </a:cubicBezTo>
                  <a:cubicBezTo>
                    <a:pt x="3663" y="3297"/>
                    <a:pt x="3650" y="3266"/>
                    <a:pt x="3630" y="3232"/>
                  </a:cubicBezTo>
                  <a:cubicBezTo>
                    <a:pt x="3609" y="3202"/>
                    <a:pt x="3582" y="3175"/>
                    <a:pt x="3548" y="3150"/>
                  </a:cubicBezTo>
                  <a:cubicBezTo>
                    <a:pt x="3497" y="3116"/>
                    <a:pt x="3428" y="3091"/>
                    <a:pt x="3355" y="3091"/>
                  </a:cubicBezTo>
                  <a:cubicBezTo>
                    <a:pt x="3335" y="3091"/>
                    <a:pt x="3316" y="3093"/>
                    <a:pt x="3296" y="3097"/>
                  </a:cubicBezTo>
                  <a:cubicBezTo>
                    <a:pt x="3249" y="3103"/>
                    <a:pt x="3198" y="3124"/>
                    <a:pt x="3157" y="3161"/>
                  </a:cubicBezTo>
                  <a:cubicBezTo>
                    <a:pt x="3116" y="3195"/>
                    <a:pt x="3085" y="3239"/>
                    <a:pt x="3062" y="3290"/>
                  </a:cubicBezTo>
                  <a:cubicBezTo>
                    <a:pt x="3021" y="3389"/>
                    <a:pt x="3014" y="3508"/>
                    <a:pt x="3051" y="3620"/>
                  </a:cubicBezTo>
                  <a:cubicBezTo>
                    <a:pt x="3085" y="3733"/>
                    <a:pt x="3160" y="3831"/>
                    <a:pt x="3255" y="3910"/>
                  </a:cubicBezTo>
                  <a:cubicBezTo>
                    <a:pt x="3303" y="3946"/>
                    <a:pt x="3361" y="3981"/>
                    <a:pt x="3418" y="4004"/>
                  </a:cubicBezTo>
                  <a:cubicBezTo>
                    <a:pt x="3480" y="4028"/>
                    <a:pt x="3548" y="4045"/>
                    <a:pt x="3616" y="4048"/>
                  </a:cubicBezTo>
                  <a:cubicBezTo>
                    <a:pt x="3688" y="4048"/>
                    <a:pt x="3755" y="4035"/>
                    <a:pt x="3823" y="4015"/>
                  </a:cubicBezTo>
                  <a:cubicBezTo>
                    <a:pt x="3892" y="3995"/>
                    <a:pt x="3953" y="3960"/>
                    <a:pt x="4010" y="3920"/>
                  </a:cubicBezTo>
                  <a:cubicBezTo>
                    <a:pt x="4068" y="3879"/>
                    <a:pt x="4123" y="3831"/>
                    <a:pt x="4167" y="3777"/>
                  </a:cubicBezTo>
                  <a:cubicBezTo>
                    <a:pt x="4211" y="3719"/>
                    <a:pt x="4252" y="3661"/>
                    <a:pt x="4283" y="3593"/>
                  </a:cubicBezTo>
                  <a:cubicBezTo>
                    <a:pt x="4313" y="3528"/>
                    <a:pt x="4337" y="3457"/>
                    <a:pt x="4351" y="3386"/>
                  </a:cubicBezTo>
                  <a:cubicBezTo>
                    <a:pt x="4365" y="3310"/>
                    <a:pt x="4368" y="3236"/>
                    <a:pt x="4361" y="3161"/>
                  </a:cubicBezTo>
                  <a:cubicBezTo>
                    <a:pt x="4354" y="3015"/>
                    <a:pt x="4310" y="2869"/>
                    <a:pt x="4245" y="2739"/>
                  </a:cubicBezTo>
                  <a:cubicBezTo>
                    <a:pt x="4181" y="2607"/>
                    <a:pt x="4092" y="2488"/>
                    <a:pt x="3990" y="2385"/>
                  </a:cubicBezTo>
                  <a:cubicBezTo>
                    <a:pt x="3888" y="2280"/>
                    <a:pt x="3776" y="2191"/>
                    <a:pt x="3657" y="2117"/>
                  </a:cubicBezTo>
                  <a:cubicBezTo>
                    <a:pt x="3534" y="2039"/>
                    <a:pt x="3412" y="1974"/>
                    <a:pt x="3289" y="1916"/>
                  </a:cubicBezTo>
                  <a:cubicBezTo>
                    <a:pt x="3164" y="1858"/>
                    <a:pt x="3041" y="1803"/>
                    <a:pt x="2915" y="1753"/>
                  </a:cubicBezTo>
                  <a:cubicBezTo>
                    <a:pt x="2670" y="1651"/>
                    <a:pt x="2426" y="1558"/>
                    <a:pt x="2190" y="1470"/>
                  </a:cubicBezTo>
                  <a:cubicBezTo>
                    <a:pt x="1956" y="1379"/>
                    <a:pt x="1732" y="1293"/>
                    <a:pt x="1524" y="1198"/>
                  </a:cubicBezTo>
                  <a:cubicBezTo>
                    <a:pt x="1316" y="1106"/>
                    <a:pt x="1126" y="1007"/>
                    <a:pt x="956" y="905"/>
                  </a:cubicBezTo>
                  <a:cubicBezTo>
                    <a:pt x="789" y="803"/>
                    <a:pt x="639" y="695"/>
                    <a:pt x="517" y="593"/>
                  </a:cubicBezTo>
                  <a:cubicBezTo>
                    <a:pt x="391" y="491"/>
                    <a:pt x="289" y="389"/>
                    <a:pt x="214" y="300"/>
                  </a:cubicBezTo>
                  <a:cubicBezTo>
                    <a:pt x="140" y="211"/>
                    <a:pt x="85" y="137"/>
                    <a:pt x="51" y="82"/>
                  </a:cubicBezTo>
                  <a:cubicBezTo>
                    <a:pt x="20" y="2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1"/>
            <p:cNvSpPr/>
            <p:nvPr/>
          </p:nvSpPr>
          <p:spPr>
            <a:xfrm>
              <a:off x="617019" y="1566518"/>
              <a:ext cx="95000" cy="164274"/>
            </a:xfrm>
            <a:custGeom>
              <a:avLst/>
              <a:gdLst/>
              <a:ahLst/>
              <a:cxnLst/>
              <a:rect l="l" t="t" r="r" b="b"/>
              <a:pathLst>
                <a:path w="2164" h="3742" extrusionOk="0">
                  <a:moveTo>
                    <a:pt x="0" y="0"/>
                  </a:moveTo>
                  <a:cubicBezTo>
                    <a:pt x="0" y="0"/>
                    <a:pt x="7" y="27"/>
                    <a:pt x="21" y="75"/>
                  </a:cubicBezTo>
                  <a:cubicBezTo>
                    <a:pt x="28" y="99"/>
                    <a:pt x="34" y="126"/>
                    <a:pt x="45" y="160"/>
                  </a:cubicBezTo>
                  <a:cubicBezTo>
                    <a:pt x="55" y="194"/>
                    <a:pt x="65" y="235"/>
                    <a:pt x="78" y="279"/>
                  </a:cubicBezTo>
                  <a:cubicBezTo>
                    <a:pt x="140" y="449"/>
                    <a:pt x="239" y="698"/>
                    <a:pt x="408" y="966"/>
                  </a:cubicBezTo>
                  <a:cubicBezTo>
                    <a:pt x="433" y="1000"/>
                    <a:pt x="453" y="1034"/>
                    <a:pt x="477" y="1068"/>
                  </a:cubicBezTo>
                  <a:cubicBezTo>
                    <a:pt x="501" y="1102"/>
                    <a:pt x="524" y="1136"/>
                    <a:pt x="548" y="1173"/>
                  </a:cubicBezTo>
                  <a:cubicBezTo>
                    <a:pt x="572" y="1208"/>
                    <a:pt x="596" y="1245"/>
                    <a:pt x="623" y="1279"/>
                  </a:cubicBezTo>
                  <a:cubicBezTo>
                    <a:pt x="647" y="1316"/>
                    <a:pt x="674" y="1351"/>
                    <a:pt x="701" y="1388"/>
                  </a:cubicBezTo>
                  <a:cubicBezTo>
                    <a:pt x="813" y="1531"/>
                    <a:pt x="936" y="1677"/>
                    <a:pt x="1069" y="1823"/>
                  </a:cubicBezTo>
                  <a:cubicBezTo>
                    <a:pt x="1198" y="1969"/>
                    <a:pt x="1334" y="2120"/>
                    <a:pt x="1470" y="2269"/>
                  </a:cubicBezTo>
                  <a:cubicBezTo>
                    <a:pt x="1603" y="2419"/>
                    <a:pt x="1728" y="2569"/>
                    <a:pt x="1807" y="2735"/>
                  </a:cubicBezTo>
                  <a:cubicBezTo>
                    <a:pt x="1827" y="2776"/>
                    <a:pt x="1848" y="2817"/>
                    <a:pt x="1857" y="2861"/>
                  </a:cubicBezTo>
                  <a:cubicBezTo>
                    <a:pt x="1865" y="2881"/>
                    <a:pt x="1871" y="2902"/>
                    <a:pt x="1875" y="2925"/>
                  </a:cubicBezTo>
                  <a:cubicBezTo>
                    <a:pt x="1878" y="2946"/>
                    <a:pt x="1885" y="2966"/>
                    <a:pt x="1885" y="2987"/>
                  </a:cubicBezTo>
                  <a:cubicBezTo>
                    <a:pt x="1892" y="3028"/>
                    <a:pt x="1888" y="3068"/>
                    <a:pt x="1885" y="3109"/>
                  </a:cubicBezTo>
                  <a:cubicBezTo>
                    <a:pt x="1878" y="3150"/>
                    <a:pt x="1871" y="3191"/>
                    <a:pt x="1854" y="3228"/>
                  </a:cubicBezTo>
                  <a:cubicBezTo>
                    <a:pt x="1827" y="3307"/>
                    <a:pt x="1780" y="3375"/>
                    <a:pt x="1725" y="3426"/>
                  </a:cubicBezTo>
                  <a:cubicBezTo>
                    <a:pt x="1698" y="3450"/>
                    <a:pt x="1667" y="3467"/>
                    <a:pt x="1633" y="3480"/>
                  </a:cubicBezTo>
                  <a:cubicBezTo>
                    <a:pt x="1626" y="3483"/>
                    <a:pt x="1620" y="3487"/>
                    <a:pt x="1609" y="3490"/>
                  </a:cubicBezTo>
                  <a:cubicBezTo>
                    <a:pt x="1603" y="3490"/>
                    <a:pt x="1592" y="3494"/>
                    <a:pt x="1586" y="3494"/>
                  </a:cubicBezTo>
                  <a:cubicBezTo>
                    <a:pt x="1568" y="3497"/>
                    <a:pt x="1551" y="3500"/>
                    <a:pt x="1535" y="3500"/>
                  </a:cubicBezTo>
                  <a:cubicBezTo>
                    <a:pt x="1533" y="3500"/>
                    <a:pt x="1530" y="3500"/>
                    <a:pt x="1528" y="3500"/>
                  </a:cubicBezTo>
                  <a:cubicBezTo>
                    <a:pt x="1387" y="3500"/>
                    <a:pt x="1230" y="3407"/>
                    <a:pt x="1127" y="3296"/>
                  </a:cubicBezTo>
                  <a:cubicBezTo>
                    <a:pt x="1099" y="3269"/>
                    <a:pt x="1079" y="3238"/>
                    <a:pt x="1058" y="3208"/>
                  </a:cubicBezTo>
                  <a:cubicBezTo>
                    <a:pt x="1038" y="3174"/>
                    <a:pt x="1025" y="3140"/>
                    <a:pt x="1014" y="3109"/>
                  </a:cubicBezTo>
                  <a:cubicBezTo>
                    <a:pt x="1008" y="3075"/>
                    <a:pt x="1000" y="3041"/>
                    <a:pt x="1000" y="3007"/>
                  </a:cubicBezTo>
                  <a:cubicBezTo>
                    <a:pt x="1000" y="2977"/>
                    <a:pt x="1004" y="2946"/>
                    <a:pt x="1014" y="2916"/>
                  </a:cubicBezTo>
                  <a:cubicBezTo>
                    <a:pt x="1058" y="2796"/>
                    <a:pt x="1160" y="2708"/>
                    <a:pt x="1256" y="2701"/>
                  </a:cubicBezTo>
                  <a:cubicBezTo>
                    <a:pt x="1265" y="2699"/>
                    <a:pt x="1275" y="2698"/>
                    <a:pt x="1284" y="2698"/>
                  </a:cubicBezTo>
                  <a:cubicBezTo>
                    <a:pt x="1367" y="2698"/>
                    <a:pt x="1436" y="2763"/>
                    <a:pt x="1466" y="2830"/>
                  </a:cubicBezTo>
                  <a:cubicBezTo>
                    <a:pt x="1487" y="2864"/>
                    <a:pt x="1494" y="2902"/>
                    <a:pt x="1497" y="2936"/>
                  </a:cubicBezTo>
                  <a:cubicBezTo>
                    <a:pt x="1501" y="2966"/>
                    <a:pt x="1490" y="2993"/>
                    <a:pt x="1484" y="3018"/>
                  </a:cubicBezTo>
                  <a:cubicBezTo>
                    <a:pt x="1474" y="3038"/>
                    <a:pt x="1463" y="3054"/>
                    <a:pt x="1457" y="3062"/>
                  </a:cubicBezTo>
                  <a:cubicBezTo>
                    <a:pt x="1446" y="3072"/>
                    <a:pt x="1443" y="3079"/>
                    <a:pt x="1443" y="3079"/>
                  </a:cubicBezTo>
                  <a:cubicBezTo>
                    <a:pt x="1443" y="3079"/>
                    <a:pt x="1446" y="3072"/>
                    <a:pt x="1457" y="3065"/>
                  </a:cubicBezTo>
                  <a:cubicBezTo>
                    <a:pt x="1470" y="3059"/>
                    <a:pt x="1484" y="3045"/>
                    <a:pt x="1501" y="3028"/>
                  </a:cubicBezTo>
                  <a:cubicBezTo>
                    <a:pt x="1504" y="3014"/>
                    <a:pt x="1515" y="3004"/>
                    <a:pt x="1521" y="2990"/>
                  </a:cubicBezTo>
                  <a:cubicBezTo>
                    <a:pt x="1524" y="2980"/>
                    <a:pt x="1528" y="2973"/>
                    <a:pt x="1531" y="2966"/>
                  </a:cubicBezTo>
                  <a:cubicBezTo>
                    <a:pt x="1535" y="2957"/>
                    <a:pt x="1535" y="2946"/>
                    <a:pt x="1538" y="2939"/>
                  </a:cubicBezTo>
                  <a:cubicBezTo>
                    <a:pt x="1545" y="2902"/>
                    <a:pt x="1545" y="2854"/>
                    <a:pt x="1535" y="2806"/>
                  </a:cubicBezTo>
                  <a:cubicBezTo>
                    <a:pt x="1521" y="2756"/>
                    <a:pt x="1497" y="2701"/>
                    <a:pt x="1449" y="2657"/>
                  </a:cubicBezTo>
                  <a:cubicBezTo>
                    <a:pt x="1439" y="2643"/>
                    <a:pt x="1426" y="2633"/>
                    <a:pt x="1412" y="2623"/>
                  </a:cubicBezTo>
                  <a:cubicBezTo>
                    <a:pt x="1395" y="2613"/>
                    <a:pt x="1381" y="2605"/>
                    <a:pt x="1364" y="2596"/>
                  </a:cubicBezTo>
                  <a:cubicBezTo>
                    <a:pt x="1347" y="2589"/>
                    <a:pt x="1327" y="2585"/>
                    <a:pt x="1310" y="2579"/>
                  </a:cubicBezTo>
                  <a:cubicBezTo>
                    <a:pt x="1290" y="2575"/>
                    <a:pt x="1273" y="2572"/>
                    <a:pt x="1252" y="2572"/>
                  </a:cubicBezTo>
                  <a:cubicBezTo>
                    <a:pt x="1212" y="2572"/>
                    <a:pt x="1171" y="2579"/>
                    <a:pt x="1133" y="2592"/>
                  </a:cubicBezTo>
                  <a:cubicBezTo>
                    <a:pt x="1096" y="2605"/>
                    <a:pt x="1055" y="2626"/>
                    <a:pt x="1021" y="2650"/>
                  </a:cubicBezTo>
                  <a:cubicBezTo>
                    <a:pt x="956" y="2701"/>
                    <a:pt x="898" y="2776"/>
                    <a:pt x="868" y="2864"/>
                  </a:cubicBezTo>
                  <a:cubicBezTo>
                    <a:pt x="854" y="2908"/>
                    <a:pt x="841" y="2957"/>
                    <a:pt x="841" y="3004"/>
                  </a:cubicBezTo>
                  <a:cubicBezTo>
                    <a:pt x="837" y="3051"/>
                    <a:pt x="841" y="3103"/>
                    <a:pt x="851" y="3150"/>
                  </a:cubicBezTo>
                  <a:cubicBezTo>
                    <a:pt x="874" y="3246"/>
                    <a:pt x="919" y="3337"/>
                    <a:pt x="980" y="3419"/>
                  </a:cubicBezTo>
                  <a:cubicBezTo>
                    <a:pt x="1038" y="3500"/>
                    <a:pt x="1116" y="3572"/>
                    <a:pt x="1204" y="3630"/>
                  </a:cubicBezTo>
                  <a:cubicBezTo>
                    <a:pt x="1293" y="3687"/>
                    <a:pt x="1402" y="3735"/>
                    <a:pt x="1531" y="3742"/>
                  </a:cubicBezTo>
                  <a:cubicBezTo>
                    <a:pt x="1562" y="3742"/>
                    <a:pt x="1592" y="3739"/>
                    <a:pt x="1623" y="3735"/>
                  </a:cubicBezTo>
                  <a:cubicBezTo>
                    <a:pt x="1640" y="3735"/>
                    <a:pt x="1657" y="3732"/>
                    <a:pt x="1670" y="3728"/>
                  </a:cubicBezTo>
                  <a:cubicBezTo>
                    <a:pt x="1688" y="3721"/>
                    <a:pt x="1705" y="3721"/>
                    <a:pt x="1719" y="3715"/>
                  </a:cubicBezTo>
                  <a:cubicBezTo>
                    <a:pt x="1780" y="3695"/>
                    <a:pt x="1837" y="3660"/>
                    <a:pt x="1888" y="3623"/>
                  </a:cubicBezTo>
                  <a:cubicBezTo>
                    <a:pt x="1936" y="3582"/>
                    <a:pt x="1980" y="3538"/>
                    <a:pt x="2014" y="3487"/>
                  </a:cubicBezTo>
                  <a:cubicBezTo>
                    <a:pt x="2035" y="3459"/>
                    <a:pt x="2048" y="3432"/>
                    <a:pt x="2062" y="3409"/>
                  </a:cubicBezTo>
                  <a:cubicBezTo>
                    <a:pt x="2075" y="3381"/>
                    <a:pt x="2093" y="3354"/>
                    <a:pt x="2102" y="3324"/>
                  </a:cubicBezTo>
                  <a:cubicBezTo>
                    <a:pt x="2127" y="3269"/>
                    <a:pt x="2140" y="3208"/>
                    <a:pt x="2151" y="3147"/>
                  </a:cubicBezTo>
                  <a:cubicBezTo>
                    <a:pt x="2160" y="3086"/>
                    <a:pt x="2164" y="3024"/>
                    <a:pt x="2157" y="2960"/>
                  </a:cubicBezTo>
                  <a:cubicBezTo>
                    <a:pt x="2154" y="2925"/>
                    <a:pt x="2147" y="2899"/>
                    <a:pt x="2143" y="2868"/>
                  </a:cubicBezTo>
                  <a:cubicBezTo>
                    <a:pt x="2137" y="2841"/>
                    <a:pt x="2130" y="2810"/>
                    <a:pt x="2123" y="2783"/>
                  </a:cubicBezTo>
                  <a:cubicBezTo>
                    <a:pt x="2106" y="2725"/>
                    <a:pt x="2082" y="2671"/>
                    <a:pt x="2058" y="2616"/>
                  </a:cubicBezTo>
                  <a:cubicBezTo>
                    <a:pt x="1956" y="2405"/>
                    <a:pt x="1810" y="2238"/>
                    <a:pt x="1667" y="2085"/>
                  </a:cubicBezTo>
                  <a:cubicBezTo>
                    <a:pt x="1528" y="1932"/>
                    <a:pt x="1385" y="1789"/>
                    <a:pt x="1245" y="1654"/>
                  </a:cubicBezTo>
                  <a:cubicBezTo>
                    <a:pt x="1110" y="1514"/>
                    <a:pt x="977" y="1385"/>
                    <a:pt x="854" y="1255"/>
                  </a:cubicBezTo>
                  <a:cubicBezTo>
                    <a:pt x="732" y="1129"/>
                    <a:pt x="617" y="1007"/>
                    <a:pt x="521" y="888"/>
                  </a:cubicBezTo>
                  <a:cubicBezTo>
                    <a:pt x="327" y="650"/>
                    <a:pt x="191" y="429"/>
                    <a:pt x="113" y="266"/>
                  </a:cubicBezTo>
                  <a:cubicBezTo>
                    <a:pt x="92" y="225"/>
                    <a:pt x="75" y="187"/>
                    <a:pt x="58" y="156"/>
                  </a:cubicBezTo>
                  <a:cubicBezTo>
                    <a:pt x="48" y="123"/>
                    <a:pt x="38" y="95"/>
                    <a:pt x="28" y="71"/>
                  </a:cubicBezTo>
                  <a:cubicBezTo>
                    <a:pt x="11" y="24"/>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1"/>
            <p:cNvSpPr/>
            <p:nvPr/>
          </p:nvSpPr>
          <p:spPr>
            <a:xfrm>
              <a:off x="602400" y="1694927"/>
              <a:ext cx="48861" cy="101321"/>
            </a:xfrm>
            <a:custGeom>
              <a:avLst/>
              <a:gdLst/>
              <a:ahLst/>
              <a:cxnLst/>
              <a:rect l="l" t="t" r="r" b="b"/>
              <a:pathLst>
                <a:path w="1113" h="2308" extrusionOk="0">
                  <a:moveTo>
                    <a:pt x="409" y="1723"/>
                  </a:moveTo>
                  <a:lnTo>
                    <a:pt x="409" y="1723"/>
                  </a:lnTo>
                  <a:cubicBezTo>
                    <a:pt x="408" y="1724"/>
                    <a:pt x="408" y="1724"/>
                    <a:pt x="408" y="1725"/>
                  </a:cubicBezTo>
                  <a:lnTo>
                    <a:pt x="408" y="1725"/>
                  </a:lnTo>
                  <a:cubicBezTo>
                    <a:pt x="408" y="1724"/>
                    <a:pt x="408" y="1724"/>
                    <a:pt x="409" y="1723"/>
                  </a:cubicBezTo>
                  <a:close/>
                  <a:moveTo>
                    <a:pt x="408" y="1725"/>
                  </a:moveTo>
                  <a:lnTo>
                    <a:pt x="408" y="1725"/>
                  </a:lnTo>
                  <a:cubicBezTo>
                    <a:pt x="408" y="1725"/>
                    <a:pt x="408" y="1726"/>
                    <a:pt x="408" y="1726"/>
                  </a:cubicBezTo>
                  <a:cubicBezTo>
                    <a:pt x="408" y="1725"/>
                    <a:pt x="408" y="1725"/>
                    <a:pt x="408" y="1725"/>
                  </a:cubicBezTo>
                  <a:close/>
                  <a:moveTo>
                    <a:pt x="861" y="0"/>
                  </a:moveTo>
                  <a:cubicBezTo>
                    <a:pt x="861" y="1"/>
                    <a:pt x="851" y="11"/>
                    <a:pt x="834" y="35"/>
                  </a:cubicBezTo>
                  <a:cubicBezTo>
                    <a:pt x="816" y="55"/>
                    <a:pt x="793" y="89"/>
                    <a:pt x="762" y="134"/>
                  </a:cubicBezTo>
                  <a:cubicBezTo>
                    <a:pt x="711" y="225"/>
                    <a:pt x="643" y="374"/>
                    <a:pt x="629" y="562"/>
                  </a:cubicBezTo>
                  <a:cubicBezTo>
                    <a:pt x="619" y="749"/>
                    <a:pt x="639" y="970"/>
                    <a:pt x="708" y="1195"/>
                  </a:cubicBezTo>
                  <a:cubicBezTo>
                    <a:pt x="738" y="1303"/>
                    <a:pt x="776" y="1412"/>
                    <a:pt x="796" y="1511"/>
                  </a:cubicBezTo>
                  <a:cubicBezTo>
                    <a:pt x="816" y="1613"/>
                    <a:pt x="820" y="1705"/>
                    <a:pt x="793" y="1779"/>
                  </a:cubicBezTo>
                  <a:cubicBezTo>
                    <a:pt x="769" y="1851"/>
                    <a:pt x="714" y="1919"/>
                    <a:pt x="643" y="1960"/>
                  </a:cubicBezTo>
                  <a:cubicBezTo>
                    <a:pt x="581" y="1998"/>
                    <a:pt x="512" y="2016"/>
                    <a:pt x="446" y="2016"/>
                  </a:cubicBezTo>
                  <a:cubicBezTo>
                    <a:pt x="435" y="2016"/>
                    <a:pt x="425" y="2015"/>
                    <a:pt x="415" y="2015"/>
                  </a:cubicBezTo>
                  <a:cubicBezTo>
                    <a:pt x="378" y="2011"/>
                    <a:pt x="340" y="2001"/>
                    <a:pt x="309" y="1987"/>
                  </a:cubicBezTo>
                  <a:cubicBezTo>
                    <a:pt x="279" y="1974"/>
                    <a:pt x="251" y="1953"/>
                    <a:pt x="235" y="1930"/>
                  </a:cubicBezTo>
                  <a:cubicBezTo>
                    <a:pt x="215" y="1905"/>
                    <a:pt x="204" y="1872"/>
                    <a:pt x="198" y="1834"/>
                  </a:cubicBezTo>
                  <a:cubicBezTo>
                    <a:pt x="190" y="1797"/>
                    <a:pt x="190" y="1756"/>
                    <a:pt x="194" y="1721"/>
                  </a:cubicBezTo>
                  <a:cubicBezTo>
                    <a:pt x="201" y="1688"/>
                    <a:pt x="211" y="1660"/>
                    <a:pt x="225" y="1633"/>
                  </a:cubicBezTo>
                  <a:cubicBezTo>
                    <a:pt x="235" y="1613"/>
                    <a:pt x="256" y="1596"/>
                    <a:pt x="279" y="1583"/>
                  </a:cubicBezTo>
                  <a:cubicBezTo>
                    <a:pt x="296" y="1572"/>
                    <a:pt x="315" y="1568"/>
                    <a:pt x="333" y="1568"/>
                  </a:cubicBezTo>
                  <a:cubicBezTo>
                    <a:pt x="357" y="1568"/>
                    <a:pt x="379" y="1577"/>
                    <a:pt x="391" y="1592"/>
                  </a:cubicBezTo>
                  <a:cubicBezTo>
                    <a:pt x="422" y="1619"/>
                    <a:pt x="429" y="1660"/>
                    <a:pt x="425" y="1688"/>
                  </a:cubicBezTo>
                  <a:cubicBezTo>
                    <a:pt x="420" y="1706"/>
                    <a:pt x="411" y="1718"/>
                    <a:pt x="409" y="1723"/>
                  </a:cubicBezTo>
                  <a:lnTo>
                    <a:pt x="409" y="1723"/>
                  </a:lnTo>
                  <a:cubicBezTo>
                    <a:pt x="412" y="1719"/>
                    <a:pt x="426" y="1713"/>
                    <a:pt x="443" y="1695"/>
                  </a:cubicBezTo>
                  <a:cubicBezTo>
                    <a:pt x="460" y="1671"/>
                    <a:pt x="476" y="1619"/>
                    <a:pt x="452" y="1558"/>
                  </a:cubicBezTo>
                  <a:cubicBezTo>
                    <a:pt x="446" y="1542"/>
                    <a:pt x="439" y="1528"/>
                    <a:pt x="422" y="1511"/>
                  </a:cubicBezTo>
                  <a:cubicBezTo>
                    <a:pt x="419" y="1508"/>
                    <a:pt x="415" y="1504"/>
                    <a:pt x="411" y="1501"/>
                  </a:cubicBezTo>
                  <a:lnTo>
                    <a:pt x="402" y="1494"/>
                  </a:lnTo>
                  <a:cubicBezTo>
                    <a:pt x="398" y="1490"/>
                    <a:pt x="391" y="1487"/>
                    <a:pt x="388" y="1484"/>
                  </a:cubicBezTo>
                  <a:cubicBezTo>
                    <a:pt x="385" y="1481"/>
                    <a:pt x="378" y="1481"/>
                    <a:pt x="374" y="1477"/>
                  </a:cubicBezTo>
                  <a:cubicBezTo>
                    <a:pt x="346" y="1465"/>
                    <a:pt x="316" y="1459"/>
                    <a:pt x="285" y="1459"/>
                  </a:cubicBezTo>
                  <a:cubicBezTo>
                    <a:pt x="270" y="1459"/>
                    <a:pt x="256" y="1460"/>
                    <a:pt x="242" y="1463"/>
                  </a:cubicBezTo>
                  <a:cubicBezTo>
                    <a:pt x="194" y="1473"/>
                    <a:pt x="146" y="1501"/>
                    <a:pt x="109" y="1542"/>
                  </a:cubicBezTo>
                  <a:cubicBezTo>
                    <a:pt x="68" y="1579"/>
                    <a:pt x="41" y="1630"/>
                    <a:pt x="27" y="1681"/>
                  </a:cubicBezTo>
                  <a:cubicBezTo>
                    <a:pt x="11" y="1732"/>
                    <a:pt x="3" y="1787"/>
                    <a:pt x="0" y="1844"/>
                  </a:cubicBezTo>
                  <a:cubicBezTo>
                    <a:pt x="0" y="1899"/>
                    <a:pt x="3" y="1966"/>
                    <a:pt x="34" y="2035"/>
                  </a:cubicBezTo>
                  <a:cubicBezTo>
                    <a:pt x="61" y="2103"/>
                    <a:pt x="109" y="2161"/>
                    <a:pt x="167" y="2202"/>
                  </a:cubicBezTo>
                  <a:cubicBezTo>
                    <a:pt x="225" y="2246"/>
                    <a:pt x="292" y="2277"/>
                    <a:pt x="364" y="2293"/>
                  </a:cubicBezTo>
                  <a:cubicBezTo>
                    <a:pt x="405" y="2302"/>
                    <a:pt x="446" y="2307"/>
                    <a:pt x="487" y="2307"/>
                  </a:cubicBezTo>
                  <a:cubicBezTo>
                    <a:pt x="595" y="2307"/>
                    <a:pt x="703" y="2276"/>
                    <a:pt x="796" y="2222"/>
                  </a:cubicBezTo>
                  <a:cubicBezTo>
                    <a:pt x="925" y="2150"/>
                    <a:pt x="1034" y="2028"/>
                    <a:pt x="1085" y="1872"/>
                  </a:cubicBezTo>
                  <a:cubicBezTo>
                    <a:pt x="1105" y="1793"/>
                    <a:pt x="1113" y="1718"/>
                    <a:pt x="1105" y="1644"/>
                  </a:cubicBezTo>
                  <a:cubicBezTo>
                    <a:pt x="1102" y="1572"/>
                    <a:pt x="1088" y="1504"/>
                    <a:pt x="1068" y="1443"/>
                  </a:cubicBezTo>
                  <a:cubicBezTo>
                    <a:pt x="1031" y="1317"/>
                    <a:pt x="980" y="1211"/>
                    <a:pt x="939" y="1113"/>
                  </a:cubicBezTo>
                  <a:cubicBezTo>
                    <a:pt x="857" y="919"/>
                    <a:pt x="796" y="729"/>
                    <a:pt x="779" y="562"/>
                  </a:cubicBezTo>
                  <a:cubicBezTo>
                    <a:pt x="776" y="517"/>
                    <a:pt x="772" y="476"/>
                    <a:pt x="772" y="440"/>
                  </a:cubicBezTo>
                  <a:cubicBezTo>
                    <a:pt x="769" y="419"/>
                    <a:pt x="769" y="402"/>
                    <a:pt x="769" y="385"/>
                  </a:cubicBezTo>
                  <a:cubicBezTo>
                    <a:pt x="769" y="365"/>
                    <a:pt x="769" y="347"/>
                    <a:pt x="772" y="330"/>
                  </a:cubicBezTo>
                  <a:cubicBezTo>
                    <a:pt x="772" y="313"/>
                    <a:pt x="772" y="297"/>
                    <a:pt x="776" y="280"/>
                  </a:cubicBezTo>
                  <a:cubicBezTo>
                    <a:pt x="779" y="263"/>
                    <a:pt x="779" y="249"/>
                    <a:pt x="782" y="232"/>
                  </a:cubicBezTo>
                  <a:cubicBezTo>
                    <a:pt x="786" y="201"/>
                    <a:pt x="796" y="174"/>
                    <a:pt x="799" y="150"/>
                  </a:cubicBezTo>
                  <a:cubicBezTo>
                    <a:pt x="813" y="103"/>
                    <a:pt x="830" y="65"/>
                    <a:pt x="840" y="38"/>
                  </a:cubicBezTo>
                  <a:cubicBezTo>
                    <a:pt x="854" y="14"/>
                    <a:pt x="861" y="1"/>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1"/>
            <p:cNvSpPr/>
            <p:nvPr/>
          </p:nvSpPr>
          <p:spPr>
            <a:xfrm>
              <a:off x="355677" y="921222"/>
              <a:ext cx="249879" cy="268097"/>
            </a:xfrm>
            <a:custGeom>
              <a:avLst/>
              <a:gdLst/>
              <a:ahLst/>
              <a:cxnLst/>
              <a:rect l="l" t="t" r="r" b="b"/>
              <a:pathLst>
                <a:path w="5692" h="6107" extrusionOk="0">
                  <a:moveTo>
                    <a:pt x="1" y="1"/>
                  </a:moveTo>
                  <a:cubicBezTo>
                    <a:pt x="1" y="1"/>
                    <a:pt x="7" y="34"/>
                    <a:pt x="18" y="99"/>
                  </a:cubicBezTo>
                  <a:cubicBezTo>
                    <a:pt x="21" y="116"/>
                    <a:pt x="24" y="136"/>
                    <a:pt x="28" y="157"/>
                  </a:cubicBezTo>
                  <a:cubicBezTo>
                    <a:pt x="31" y="174"/>
                    <a:pt x="34" y="198"/>
                    <a:pt x="42" y="221"/>
                  </a:cubicBezTo>
                  <a:cubicBezTo>
                    <a:pt x="45" y="246"/>
                    <a:pt x="51" y="269"/>
                    <a:pt x="55" y="300"/>
                  </a:cubicBezTo>
                  <a:cubicBezTo>
                    <a:pt x="62" y="327"/>
                    <a:pt x="72" y="354"/>
                    <a:pt x="79" y="384"/>
                  </a:cubicBezTo>
                  <a:cubicBezTo>
                    <a:pt x="113" y="504"/>
                    <a:pt x="164" y="650"/>
                    <a:pt x="235" y="810"/>
                  </a:cubicBezTo>
                  <a:cubicBezTo>
                    <a:pt x="307" y="973"/>
                    <a:pt x="406" y="1150"/>
                    <a:pt x="538" y="1323"/>
                  </a:cubicBezTo>
                  <a:cubicBezTo>
                    <a:pt x="671" y="1500"/>
                    <a:pt x="830" y="1678"/>
                    <a:pt x="1024" y="1841"/>
                  </a:cubicBezTo>
                  <a:cubicBezTo>
                    <a:pt x="1051" y="1861"/>
                    <a:pt x="1075" y="1882"/>
                    <a:pt x="1100" y="1902"/>
                  </a:cubicBezTo>
                  <a:cubicBezTo>
                    <a:pt x="1127" y="1923"/>
                    <a:pt x="1150" y="1940"/>
                    <a:pt x="1177" y="1960"/>
                  </a:cubicBezTo>
                  <a:lnTo>
                    <a:pt x="1218" y="1990"/>
                  </a:lnTo>
                  <a:lnTo>
                    <a:pt x="1259" y="2017"/>
                  </a:lnTo>
                  <a:cubicBezTo>
                    <a:pt x="1287" y="2034"/>
                    <a:pt x="1313" y="2055"/>
                    <a:pt x="1345" y="2072"/>
                  </a:cubicBezTo>
                  <a:cubicBezTo>
                    <a:pt x="1456" y="2144"/>
                    <a:pt x="1576" y="2208"/>
                    <a:pt x="1701" y="2262"/>
                  </a:cubicBezTo>
                  <a:cubicBezTo>
                    <a:pt x="1953" y="2381"/>
                    <a:pt x="2218" y="2470"/>
                    <a:pt x="2483" y="2559"/>
                  </a:cubicBezTo>
                  <a:cubicBezTo>
                    <a:pt x="2749" y="2647"/>
                    <a:pt x="3014" y="2732"/>
                    <a:pt x="3276" y="2834"/>
                  </a:cubicBezTo>
                  <a:cubicBezTo>
                    <a:pt x="3406" y="2882"/>
                    <a:pt x="3532" y="2936"/>
                    <a:pt x="3661" y="2990"/>
                  </a:cubicBezTo>
                  <a:cubicBezTo>
                    <a:pt x="3783" y="3048"/>
                    <a:pt x="3909" y="3106"/>
                    <a:pt x="4025" y="3171"/>
                  </a:cubicBezTo>
                  <a:cubicBezTo>
                    <a:pt x="4086" y="3205"/>
                    <a:pt x="4144" y="3239"/>
                    <a:pt x="4202" y="3273"/>
                  </a:cubicBezTo>
                  <a:cubicBezTo>
                    <a:pt x="4256" y="3310"/>
                    <a:pt x="4314" y="3344"/>
                    <a:pt x="4368" y="3381"/>
                  </a:cubicBezTo>
                  <a:cubicBezTo>
                    <a:pt x="4395" y="3402"/>
                    <a:pt x="4422" y="3419"/>
                    <a:pt x="4450" y="3439"/>
                  </a:cubicBezTo>
                  <a:cubicBezTo>
                    <a:pt x="4477" y="3457"/>
                    <a:pt x="4501" y="3477"/>
                    <a:pt x="4528" y="3497"/>
                  </a:cubicBezTo>
                  <a:cubicBezTo>
                    <a:pt x="4579" y="3535"/>
                    <a:pt x="4626" y="3579"/>
                    <a:pt x="4678" y="3617"/>
                  </a:cubicBezTo>
                  <a:cubicBezTo>
                    <a:pt x="4871" y="3786"/>
                    <a:pt x="5035" y="3967"/>
                    <a:pt x="5168" y="4160"/>
                  </a:cubicBezTo>
                  <a:cubicBezTo>
                    <a:pt x="5297" y="4355"/>
                    <a:pt x="5399" y="4552"/>
                    <a:pt x="5463" y="4749"/>
                  </a:cubicBezTo>
                  <a:cubicBezTo>
                    <a:pt x="5529" y="4943"/>
                    <a:pt x="5565" y="5130"/>
                    <a:pt x="5576" y="5300"/>
                  </a:cubicBezTo>
                  <a:cubicBezTo>
                    <a:pt x="5586" y="5467"/>
                    <a:pt x="5582" y="5617"/>
                    <a:pt x="5556" y="5736"/>
                  </a:cubicBezTo>
                  <a:cubicBezTo>
                    <a:pt x="5549" y="5766"/>
                    <a:pt x="5545" y="5797"/>
                    <a:pt x="5538" y="5821"/>
                  </a:cubicBezTo>
                  <a:cubicBezTo>
                    <a:pt x="5532" y="5848"/>
                    <a:pt x="5525" y="5875"/>
                    <a:pt x="5521" y="5895"/>
                  </a:cubicBezTo>
                  <a:cubicBezTo>
                    <a:pt x="5515" y="5920"/>
                    <a:pt x="5508" y="5940"/>
                    <a:pt x="5501" y="5961"/>
                  </a:cubicBezTo>
                  <a:cubicBezTo>
                    <a:pt x="5494" y="5981"/>
                    <a:pt x="5488" y="5997"/>
                    <a:pt x="5484" y="6011"/>
                  </a:cubicBezTo>
                  <a:cubicBezTo>
                    <a:pt x="5457" y="6076"/>
                    <a:pt x="5447" y="6107"/>
                    <a:pt x="5447" y="6107"/>
                  </a:cubicBezTo>
                  <a:cubicBezTo>
                    <a:pt x="5447" y="6107"/>
                    <a:pt x="5460" y="6076"/>
                    <a:pt x="5494" y="6018"/>
                  </a:cubicBezTo>
                  <a:cubicBezTo>
                    <a:pt x="5501" y="6001"/>
                    <a:pt x="5508" y="5987"/>
                    <a:pt x="5518" y="5967"/>
                  </a:cubicBezTo>
                  <a:cubicBezTo>
                    <a:pt x="5529" y="5950"/>
                    <a:pt x="5535" y="5929"/>
                    <a:pt x="5545" y="5906"/>
                  </a:cubicBezTo>
                  <a:cubicBezTo>
                    <a:pt x="5556" y="5882"/>
                    <a:pt x="5565" y="5858"/>
                    <a:pt x="5576" y="5834"/>
                  </a:cubicBezTo>
                  <a:cubicBezTo>
                    <a:pt x="5586" y="5807"/>
                    <a:pt x="5593" y="5777"/>
                    <a:pt x="5603" y="5749"/>
                  </a:cubicBezTo>
                  <a:cubicBezTo>
                    <a:pt x="5640" y="5627"/>
                    <a:pt x="5671" y="5477"/>
                    <a:pt x="5681" y="5297"/>
                  </a:cubicBezTo>
                  <a:cubicBezTo>
                    <a:pt x="5692" y="5120"/>
                    <a:pt x="5678" y="4916"/>
                    <a:pt x="5623" y="4702"/>
                  </a:cubicBezTo>
                  <a:cubicBezTo>
                    <a:pt x="5569" y="4491"/>
                    <a:pt x="5484" y="4262"/>
                    <a:pt x="5358" y="4042"/>
                  </a:cubicBezTo>
                  <a:cubicBezTo>
                    <a:pt x="5229" y="3821"/>
                    <a:pt x="5059" y="3606"/>
                    <a:pt x="4855" y="3419"/>
                  </a:cubicBezTo>
                  <a:cubicBezTo>
                    <a:pt x="4654" y="3229"/>
                    <a:pt x="4419" y="3062"/>
                    <a:pt x="4171" y="2915"/>
                  </a:cubicBezTo>
                  <a:cubicBezTo>
                    <a:pt x="4048" y="2841"/>
                    <a:pt x="3919" y="2777"/>
                    <a:pt x="3790" y="2711"/>
                  </a:cubicBezTo>
                  <a:cubicBezTo>
                    <a:pt x="3657" y="2650"/>
                    <a:pt x="3524" y="2589"/>
                    <a:pt x="3392" y="2538"/>
                  </a:cubicBezTo>
                  <a:cubicBezTo>
                    <a:pt x="3123" y="2430"/>
                    <a:pt x="2848" y="2341"/>
                    <a:pt x="2579" y="2259"/>
                  </a:cubicBezTo>
                  <a:cubicBezTo>
                    <a:pt x="2314" y="2177"/>
                    <a:pt x="2055" y="2096"/>
                    <a:pt x="1817" y="2001"/>
                  </a:cubicBezTo>
                  <a:cubicBezTo>
                    <a:pt x="1698" y="1950"/>
                    <a:pt x="1585" y="1899"/>
                    <a:pt x="1477" y="1841"/>
                  </a:cubicBezTo>
                  <a:cubicBezTo>
                    <a:pt x="1450" y="1824"/>
                    <a:pt x="1422" y="1810"/>
                    <a:pt x="1398" y="1797"/>
                  </a:cubicBezTo>
                  <a:lnTo>
                    <a:pt x="1358" y="1772"/>
                  </a:lnTo>
                  <a:lnTo>
                    <a:pt x="1320" y="1749"/>
                  </a:lnTo>
                  <a:cubicBezTo>
                    <a:pt x="1296" y="1732"/>
                    <a:pt x="1269" y="1718"/>
                    <a:pt x="1246" y="1701"/>
                  </a:cubicBezTo>
                  <a:cubicBezTo>
                    <a:pt x="1218" y="1684"/>
                    <a:pt x="1198" y="1667"/>
                    <a:pt x="1171" y="1650"/>
                  </a:cubicBezTo>
                  <a:cubicBezTo>
                    <a:pt x="980" y="1518"/>
                    <a:pt x="814" y="1364"/>
                    <a:pt x="678" y="1211"/>
                  </a:cubicBezTo>
                  <a:cubicBezTo>
                    <a:pt x="541" y="1055"/>
                    <a:pt x="429" y="902"/>
                    <a:pt x="340" y="756"/>
                  </a:cubicBezTo>
                  <a:cubicBezTo>
                    <a:pt x="249" y="613"/>
                    <a:pt x="181" y="480"/>
                    <a:pt x="136" y="364"/>
                  </a:cubicBezTo>
                  <a:cubicBezTo>
                    <a:pt x="123" y="337"/>
                    <a:pt x="109" y="310"/>
                    <a:pt x="100" y="282"/>
                  </a:cubicBezTo>
                  <a:cubicBezTo>
                    <a:pt x="89" y="259"/>
                    <a:pt x="82" y="235"/>
                    <a:pt x="72" y="211"/>
                  </a:cubicBezTo>
                  <a:cubicBezTo>
                    <a:pt x="65" y="191"/>
                    <a:pt x="55" y="167"/>
                    <a:pt x="48" y="150"/>
                  </a:cubicBezTo>
                  <a:cubicBezTo>
                    <a:pt x="45" y="130"/>
                    <a:pt x="38" y="113"/>
                    <a:pt x="31" y="95"/>
                  </a:cubicBezTo>
                  <a:cubicBezTo>
                    <a:pt x="14" y="3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1"/>
            <p:cNvSpPr/>
            <p:nvPr/>
          </p:nvSpPr>
          <p:spPr>
            <a:xfrm>
              <a:off x="392422" y="915515"/>
              <a:ext cx="66508" cy="79064"/>
            </a:xfrm>
            <a:custGeom>
              <a:avLst/>
              <a:gdLst/>
              <a:ahLst/>
              <a:cxnLst/>
              <a:rect l="l" t="t" r="r" b="b"/>
              <a:pathLst>
                <a:path w="1515" h="1801" extrusionOk="0">
                  <a:moveTo>
                    <a:pt x="7" y="1"/>
                  </a:moveTo>
                  <a:cubicBezTo>
                    <a:pt x="7" y="1"/>
                    <a:pt x="4" y="45"/>
                    <a:pt x="1" y="117"/>
                  </a:cubicBezTo>
                  <a:cubicBezTo>
                    <a:pt x="4" y="151"/>
                    <a:pt x="4" y="195"/>
                    <a:pt x="7" y="246"/>
                  </a:cubicBezTo>
                  <a:cubicBezTo>
                    <a:pt x="10" y="294"/>
                    <a:pt x="18" y="351"/>
                    <a:pt x="34" y="409"/>
                  </a:cubicBezTo>
                  <a:cubicBezTo>
                    <a:pt x="68" y="522"/>
                    <a:pt x="95" y="665"/>
                    <a:pt x="164" y="797"/>
                  </a:cubicBezTo>
                  <a:cubicBezTo>
                    <a:pt x="181" y="831"/>
                    <a:pt x="197" y="866"/>
                    <a:pt x="214" y="899"/>
                  </a:cubicBezTo>
                  <a:cubicBezTo>
                    <a:pt x="232" y="933"/>
                    <a:pt x="252" y="968"/>
                    <a:pt x="272" y="1001"/>
                  </a:cubicBezTo>
                  <a:cubicBezTo>
                    <a:pt x="316" y="1066"/>
                    <a:pt x="365" y="1131"/>
                    <a:pt x="412" y="1195"/>
                  </a:cubicBezTo>
                  <a:cubicBezTo>
                    <a:pt x="463" y="1253"/>
                    <a:pt x="524" y="1307"/>
                    <a:pt x="582" y="1362"/>
                  </a:cubicBezTo>
                  <a:cubicBezTo>
                    <a:pt x="643" y="1413"/>
                    <a:pt x="698" y="1467"/>
                    <a:pt x="766" y="1501"/>
                  </a:cubicBezTo>
                  <a:cubicBezTo>
                    <a:pt x="885" y="1590"/>
                    <a:pt x="1014" y="1662"/>
                    <a:pt x="1123" y="1715"/>
                  </a:cubicBezTo>
                  <a:cubicBezTo>
                    <a:pt x="1235" y="1770"/>
                    <a:pt x="1340" y="1787"/>
                    <a:pt x="1406" y="1797"/>
                  </a:cubicBezTo>
                  <a:cubicBezTo>
                    <a:pt x="1422" y="1797"/>
                    <a:pt x="1439" y="1797"/>
                    <a:pt x="1453" y="1800"/>
                  </a:cubicBezTo>
                  <a:lnTo>
                    <a:pt x="1514" y="1800"/>
                  </a:lnTo>
                  <a:cubicBezTo>
                    <a:pt x="1514" y="1800"/>
                    <a:pt x="1504" y="1797"/>
                    <a:pt x="1487" y="1790"/>
                  </a:cubicBezTo>
                  <a:cubicBezTo>
                    <a:pt x="1480" y="1787"/>
                    <a:pt x="1470" y="1784"/>
                    <a:pt x="1459" y="1777"/>
                  </a:cubicBezTo>
                  <a:cubicBezTo>
                    <a:pt x="1446" y="1770"/>
                    <a:pt x="1433" y="1764"/>
                    <a:pt x="1419" y="1756"/>
                  </a:cubicBezTo>
                  <a:cubicBezTo>
                    <a:pt x="1361" y="1726"/>
                    <a:pt x="1290" y="1665"/>
                    <a:pt x="1218" y="1583"/>
                  </a:cubicBezTo>
                  <a:cubicBezTo>
                    <a:pt x="1140" y="1508"/>
                    <a:pt x="1075" y="1396"/>
                    <a:pt x="1001" y="1280"/>
                  </a:cubicBezTo>
                  <a:cubicBezTo>
                    <a:pt x="990" y="1263"/>
                    <a:pt x="980" y="1249"/>
                    <a:pt x="973" y="1233"/>
                  </a:cubicBezTo>
                  <a:cubicBezTo>
                    <a:pt x="966" y="1216"/>
                    <a:pt x="957" y="1202"/>
                    <a:pt x="946" y="1185"/>
                  </a:cubicBezTo>
                  <a:cubicBezTo>
                    <a:pt x="929" y="1158"/>
                    <a:pt x="908" y="1127"/>
                    <a:pt x="888" y="1097"/>
                  </a:cubicBezTo>
                  <a:cubicBezTo>
                    <a:pt x="850" y="1039"/>
                    <a:pt x="814" y="974"/>
                    <a:pt x="773" y="916"/>
                  </a:cubicBezTo>
                  <a:cubicBezTo>
                    <a:pt x="752" y="886"/>
                    <a:pt x="732" y="858"/>
                    <a:pt x="708" y="831"/>
                  </a:cubicBezTo>
                  <a:cubicBezTo>
                    <a:pt x="687" y="800"/>
                    <a:pt x="671" y="770"/>
                    <a:pt x="646" y="743"/>
                  </a:cubicBezTo>
                  <a:cubicBezTo>
                    <a:pt x="626" y="715"/>
                    <a:pt x="605" y="688"/>
                    <a:pt x="582" y="661"/>
                  </a:cubicBezTo>
                  <a:cubicBezTo>
                    <a:pt x="561" y="634"/>
                    <a:pt x="541" y="607"/>
                    <a:pt x="517" y="580"/>
                  </a:cubicBezTo>
                  <a:cubicBezTo>
                    <a:pt x="439" y="474"/>
                    <a:pt x="344" y="379"/>
                    <a:pt x="276" y="290"/>
                  </a:cubicBezTo>
                  <a:cubicBezTo>
                    <a:pt x="211" y="202"/>
                    <a:pt x="133" y="134"/>
                    <a:pt x="89" y="79"/>
                  </a:cubicBezTo>
                  <a:cubicBezTo>
                    <a:pt x="34" y="32"/>
                    <a:pt x="7" y="1"/>
                    <a:pt x="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1"/>
            <p:cNvSpPr/>
            <p:nvPr/>
          </p:nvSpPr>
          <p:spPr>
            <a:xfrm>
              <a:off x="462883" y="965298"/>
              <a:ext cx="35471" cy="36744"/>
            </a:xfrm>
            <a:custGeom>
              <a:avLst/>
              <a:gdLst/>
              <a:ahLst/>
              <a:cxnLst/>
              <a:rect l="l" t="t" r="r" b="b"/>
              <a:pathLst>
                <a:path w="808" h="837" extrusionOk="0">
                  <a:moveTo>
                    <a:pt x="49" y="0"/>
                  </a:moveTo>
                  <a:cubicBezTo>
                    <a:pt x="49" y="0"/>
                    <a:pt x="41" y="24"/>
                    <a:pt x="25" y="65"/>
                  </a:cubicBezTo>
                  <a:cubicBezTo>
                    <a:pt x="25" y="82"/>
                    <a:pt x="18" y="109"/>
                    <a:pt x="11" y="136"/>
                  </a:cubicBezTo>
                  <a:cubicBezTo>
                    <a:pt x="8" y="150"/>
                    <a:pt x="5" y="167"/>
                    <a:pt x="5" y="181"/>
                  </a:cubicBezTo>
                  <a:cubicBezTo>
                    <a:pt x="1" y="197"/>
                    <a:pt x="1" y="211"/>
                    <a:pt x="5" y="228"/>
                  </a:cubicBezTo>
                  <a:cubicBezTo>
                    <a:pt x="11" y="289"/>
                    <a:pt x="11" y="371"/>
                    <a:pt x="38" y="446"/>
                  </a:cubicBezTo>
                  <a:cubicBezTo>
                    <a:pt x="45" y="466"/>
                    <a:pt x="52" y="483"/>
                    <a:pt x="62" y="503"/>
                  </a:cubicBezTo>
                  <a:cubicBezTo>
                    <a:pt x="69" y="520"/>
                    <a:pt x="79" y="537"/>
                    <a:pt x="93" y="554"/>
                  </a:cubicBezTo>
                  <a:cubicBezTo>
                    <a:pt x="113" y="589"/>
                    <a:pt x="140" y="619"/>
                    <a:pt x="168" y="653"/>
                  </a:cubicBezTo>
                  <a:cubicBezTo>
                    <a:pt x="198" y="680"/>
                    <a:pt x="225" y="707"/>
                    <a:pt x="259" y="732"/>
                  </a:cubicBezTo>
                  <a:cubicBezTo>
                    <a:pt x="294" y="755"/>
                    <a:pt x="331" y="776"/>
                    <a:pt x="368" y="789"/>
                  </a:cubicBezTo>
                  <a:cubicBezTo>
                    <a:pt x="440" y="820"/>
                    <a:pt x="521" y="826"/>
                    <a:pt x="586" y="834"/>
                  </a:cubicBezTo>
                  <a:cubicBezTo>
                    <a:pt x="595" y="836"/>
                    <a:pt x="605" y="836"/>
                    <a:pt x="615" y="836"/>
                  </a:cubicBezTo>
                  <a:cubicBezTo>
                    <a:pt x="637" y="836"/>
                    <a:pt x="659" y="832"/>
                    <a:pt x="678" y="830"/>
                  </a:cubicBezTo>
                  <a:cubicBezTo>
                    <a:pt x="705" y="826"/>
                    <a:pt x="729" y="823"/>
                    <a:pt x="749" y="823"/>
                  </a:cubicBezTo>
                  <a:cubicBezTo>
                    <a:pt x="787" y="817"/>
                    <a:pt x="807" y="817"/>
                    <a:pt x="807" y="817"/>
                  </a:cubicBezTo>
                  <a:cubicBezTo>
                    <a:pt x="807" y="817"/>
                    <a:pt x="797" y="799"/>
                    <a:pt x="780" y="762"/>
                  </a:cubicBezTo>
                  <a:cubicBezTo>
                    <a:pt x="760" y="735"/>
                    <a:pt x="743" y="677"/>
                    <a:pt x="719" y="622"/>
                  </a:cubicBezTo>
                  <a:cubicBezTo>
                    <a:pt x="691" y="575"/>
                    <a:pt x="671" y="507"/>
                    <a:pt x="641" y="456"/>
                  </a:cubicBezTo>
                  <a:cubicBezTo>
                    <a:pt x="627" y="429"/>
                    <a:pt x="610" y="401"/>
                    <a:pt x="592" y="377"/>
                  </a:cubicBezTo>
                  <a:cubicBezTo>
                    <a:pt x="576" y="354"/>
                    <a:pt x="556" y="330"/>
                    <a:pt x="539" y="306"/>
                  </a:cubicBezTo>
                  <a:cubicBezTo>
                    <a:pt x="518" y="286"/>
                    <a:pt x="495" y="265"/>
                    <a:pt x="474" y="245"/>
                  </a:cubicBezTo>
                  <a:cubicBezTo>
                    <a:pt x="463" y="234"/>
                    <a:pt x="450" y="225"/>
                    <a:pt x="440" y="214"/>
                  </a:cubicBezTo>
                  <a:cubicBezTo>
                    <a:pt x="426" y="204"/>
                    <a:pt x="416" y="197"/>
                    <a:pt x="402" y="190"/>
                  </a:cubicBezTo>
                  <a:cubicBezTo>
                    <a:pt x="355" y="153"/>
                    <a:pt x="286" y="129"/>
                    <a:pt x="242" y="99"/>
                  </a:cubicBezTo>
                  <a:cubicBezTo>
                    <a:pt x="201" y="65"/>
                    <a:pt x="137" y="51"/>
                    <a:pt x="110" y="27"/>
                  </a:cubicBezTo>
                  <a:cubicBezTo>
                    <a:pt x="69" y="13"/>
                    <a:pt x="4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1"/>
            <p:cNvSpPr/>
            <p:nvPr/>
          </p:nvSpPr>
          <p:spPr>
            <a:xfrm>
              <a:off x="847894" y="362806"/>
              <a:ext cx="111594" cy="47719"/>
            </a:xfrm>
            <a:custGeom>
              <a:avLst/>
              <a:gdLst/>
              <a:ahLst/>
              <a:cxnLst/>
              <a:rect l="l" t="t" r="r" b="b"/>
              <a:pathLst>
                <a:path w="2542" h="1087" extrusionOk="0">
                  <a:moveTo>
                    <a:pt x="1040" y="0"/>
                  </a:moveTo>
                  <a:cubicBezTo>
                    <a:pt x="997" y="0"/>
                    <a:pt x="954" y="2"/>
                    <a:pt x="912" y="5"/>
                  </a:cubicBezTo>
                  <a:cubicBezTo>
                    <a:pt x="820" y="12"/>
                    <a:pt x="735" y="26"/>
                    <a:pt x="654" y="42"/>
                  </a:cubicBezTo>
                  <a:cubicBezTo>
                    <a:pt x="616" y="53"/>
                    <a:pt x="575" y="59"/>
                    <a:pt x="538" y="70"/>
                  </a:cubicBezTo>
                  <a:cubicBezTo>
                    <a:pt x="501" y="76"/>
                    <a:pt x="467" y="87"/>
                    <a:pt x="432" y="97"/>
                  </a:cubicBezTo>
                  <a:cubicBezTo>
                    <a:pt x="297" y="131"/>
                    <a:pt x="191" y="189"/>
                    <a:pt x="116" y="216"/>
                  </a:cubicBezTo>
                  <a:cubicBezTo>
                    <a:pt x="44" y="253"/>
                    <a:pt x="0" y="274"/>
                    <a:pt x="0" y="274"/>
                  </a:cubicBezTo>
                  <a:cubicBezTo>
                    <a:pt x="0" y="274"/>
                    <a:pt x="14" y="271"/>
                    <a:pt x="35" y="271"/>
                  </a:cubicBezTo>
                  <a:lnTo>
                    <a:pt x="126" y="271"/>
                  </a:lnTo>
                  <a:cubicBezTo>
                    <a:pt x="136" y="270"/>
                    <a:pt x="146" y="270"/>
                    <a:pt x="156" y="270"/>
                  </a:cubicBezTo>
                  <a:cubicBezTo>
                    <a:pt x="233" y="270"/>
                    <a:pt x="336" y="282"/>
                    <a:pt x="449" y="294"/>
                  </a:cubicBezTo>
                  <a:cubicBezTo>
                    <a:pt x="514" y="301"/>
                    <a:pt x="586" y="311"/>
                    <a:pt x="657" y="324"/>
                  </a:cubicBezTo>
                  <a:cubicBezTo>
                    <a:pt x="732" y="342"/>
                    <a:pt x="807" y="359"/>
                    <a:pt x="881" y="379"/>
                  </a:cubicBezTo>
                  <a:cubicBezTo>
                    <a:pt x="1035" y="417"/>
                    <a:pt x="1195" y="461"/>
                    <a:pt x="1347" y="519"/>
                  </a:cubicBezTo>
                  <a:lnTo>
                    <a:pt x="1405" y="539"/>
                  </a:lnTo>
                  <a:lnTo>
                    <a:pt x="1460" y="560"/>
                  </a:lnTo>
                  <a:cubicBezTo>
                    <a:pt x="1501" y="573"/>
                    <a:pt x="1534" y="590"/>
                    <a:pt x="1572" y="604"/>
                  </a:cubicBezTo>
                  <a:cubicBezTo>
                    <a:pt x="1647" y="634"/>
                    <a:pt x="1721" y="658"/>
                    <a:pt x="1790" y="685"/>
                  </a:cubicBezTo>
                  <a:cubicBezTo>
                    <a:pt x="1858" y="716"/>
                    <a:pt x="1925" y="740"/>
                    <a:pt x="1991" y="767"/>
                  </a:cubicBezTo>
                  <a:cubicBezTo>
                    <a:pt x="2055" y="791"/>
                    <a:pt x="2117" y="814"/>
                    <a:pt x="2170" y="845"/>
                  </a:cubicBezTo>
                  <a:cubicBezTo>
                    <a:pt x="2222" y="879"/>
                    <a:pt x="2272" y="903"/>
                    <a:pt x="2321" y="930"/>
                  </a:cubicBezTo>
                  <a:cubicBezTo>
                    <a:pt x="2344" y="940"/>
                    <a:pt x="2365" y="954"/>
                    <a:pt x="2385" y="968"/>
                  </a:cubicBezTo>
                  <a:cubicBezTo>
                    <a:pt x="2406" y="981"/>
                    <a:pt x="2423" y="991"/>
                    <a:pt x="2440" y="1005"/>
                  </a:cubicBezTo>
                  <a:cubicBezTo>
                    <a:pt x="2473" y="1029"/>
                    <a:pt x="2501" y="1049"/>
                    <a:pt x="2514" y="1062"/>
                  </a:cubicBezTo>
                  <a:cubicBezTo>
                    <a:pt x="2531" y="1076"/>
                    <a:pt x="2542" y="1087"/>
                    <a:pt x="2542" y="1087"/>
                  </a:cubicBezTo>
                  <a:cubicBezTo>
                    <a:pt x="2542" y="1087"/>
                    <a:pt x="2542" y="1073"/>
                    <a:pt x="2538" y="1049"/>
                  </a:cubicBezTo>
                  <a:cubicBezTo>
                    <a:pt x="2538" y="1029"/>
                    <a:pt x="2535" y="995"/>
                    <a:pt x="2528" y="951"/>
                  </a:cubicBezTo>
                  <a:cubicBezTo>
                    <a:pt x="2525" y="930"/>
                    <a:pt x="2517" y="907"/>
                    <a:pt x="2511" y="879"/>
                  </a:cubicBezTo>
                  <a:cubicBezTo>
                    <a:pt x="2504" y="855"/>
                    <a:pt x="2494" y="825"/>
                    <a:pt x="2484" y="797"/>
                  </a:cubicBezTo>
                  <a:cubicBezTo>
                    <a:pt x="2463" y="736"/>
                    <a:pt x="2429" y="671"/>
                    <a:pt x="2385" y="613"/>
                  </a:cubicBezTo>
                  <a:cubicBezTo>
                    <a:pt x="2338" y="552"/>
                    <a:pt x="2286" y="488"/>
                    <a:pt x="2225" y="426"/>
                  </a:cubicBezTo>
                  <a:cubicBezTo>
                    <a:pt x="2164" y="365"/>
                    <a:pt x="2093" y="307"/>
                    <a:pt x="2011" y="260"/>
                  </a:cubicBezTo>
                  <a:cubicBezTo>
                    <a:pt x="1933" y="209"/>
                    <a:pt x="1848" y="164"/>
                    <a:pt x="1759" y="131"/>
                  </a:cubicBezTo>
                  <a:cubicBezTo>
                    <a:pt x="1712" y="114"/>
                    <a:pt x="1667" y="97"/>
                    <a:pt x="1619" y="83"/>
                  </a:cubicBezTo>
                  <a:lnTo>
                    <a:pt x="1548" y="62"/>
                  </a:lnTo>
                  <a:lnTo>
                    <a:pt x="1481" y="46"/>
                  </a:lnTo>
                  <a:cubicBezTo>
                    <a:pt x="1331" y="17"/>
                    <a:pt x="1183"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1"/>
            <p:cNvSpPr/>
            <p:nvPr/>
          </p:nvSpPr>
          <p:spPr>
            <a:xfrm>
              <a:off x="962300" y="364606"/>
              <a:ext cx="76606" cy="85956"/>
            </a:xfrm>
            <a:custGeom>
              <a:avLst/>
              <a:gdLst/>
              <a:ahLst/>
              <a:cxnLst/>
              <a:rect l="l" t="t" r="r" b="b"/>
              <a:pathLst>
                <a:path w="1745" h="1958" extrusionOk="0">
                  <a:moveTo>
                    <a:pt x="0" y="1"/>
                  </a:moveTo>
                  <a:cubicBezTo>
                    <a:pt x="0" y="1"/>
                    <a:pt x="10" y="5"/>
                    <a:pt x="27" y="18"/>
                  </a:cubicBezTo>
                  <a:cubicBezTo>
                    <a:pt x="48" y="29"/>
                    <a:pt x="71" y="42"/>
                    <a:pt x="102" y="66"/>
                  </a:cubicBezTo>
                  <a:cubicBezTo>
                    <a:pt x="167" y="107"/>
                    <a:pt x="252" y="181"/>
                    <a:pt x="354" y="257"/>
                  </a:cubicBezTo>
                  <a:cubicBezTo>
                    <a:pt x="401" y="297"/>
                    <a:pt x="456" y="341"/>
                    <a:pt x="507" y="393"/>
                  </a:cubicBezTo>
                  <a:cubicBezTo>
                    <a:pt x="561" y="440"/>
                    <a:pt x="613" y="495"/>
                    <a:pt x="667" y="546"/>
                  </a:cubicBezTo>
                  <a:cubicBezTo>
                    <a:pt x="721" y="597"/>
                    <a:pt x="776" y="651"/>
                    <a:pt x="830" y="706"/>
                  </a:cubicBezTo>
                  <a:cubicBezTo>
                    <a:pt x="881" y="760"/>
                    <a:pt x="932" y="817"/>
                    <a:pt x="980" y="875"/>
                  </a:cubicBezTo>
                  <a:cubicBezTo>
                    <a:pt x="1034" y="933"/>
                    <a:pt x="1082" y="988"/>
                    <a:pt x="1126" y="1049"/>
                  </a:cubicBezTo>
                  <a:cubicBezTo>
                    <a:pt x="1170" y="1107"/>
                    <a:pt x="1214" y="1164"/>
                    <a:pt x="1255" y="1222"/>
                  </a:cubicBezTo>
                  <a:cubicBezTo>
                    <a:pt x="1330" y="1342"/>
                    <a:pt x="1415" y="1454"/>
                    <a:pt x="1463" y="1563"/>
                  </a:cubicBezTo>
                  <a:cubicBezTo>
                    <a:pt x="1476" y="1590"/>
                    <a:pt x="1490" y="1617"/>
                    <a:pt x="1500" y="1641"/>
                  </a:cubicBezTo>
                  <a:cubicBezTo>
                    <a:pt x="1514" y="1668"/>
                    <a:pt x="1528" y="1692"/>
                    <a:pt x="1538" y="1715"/>
                  </a:cubicBezTo>
                  <a:cubicBezTo>
                    <a:pt x="1548" y="1740"/>
                    <a:pt x="1561" y="1760"/>
                    <a:pt x="1572" y="1784"/>
                  </a:cubicBezTo>
                  <a:cubicBezTo>
                    <a:pt x="1582" y="1804"/>
                    <a:pt x="1589" y="1822"/>
                    <a:pt x="1592" y="1842"/>
                  </a:cubicBezTo>
                  <a:cubicBezTo>
                    <a:pt x="1609" y="1875"/>
                    <a:pt x="1619" y="1906"/>
                    <a:pt x="1626" y="1927"/>
                  </a:cubicBezTo>
                  <a:cubicBezTo>
                    <a:pt x="1633" y="1947"/>
                    <a:pt x="1636" y="1957"/>
                    <a:pt x="1636" y="1957"/>
                  </a:cubicBezTo>
                  <a:cubicBezTo>
                    <a:pt x="1636" y="1957"/>
                    <a:pt x="1643" y="1947"/>
                    <a:pt x="1650" y="1927"/>
                  </a:cubicBezTo>
                  <a:cubicBezTo>
                    <a:pt x="1660" y="1910"/>
                    <a:pt x="1674" y="1879"/>
                    <a:pt x="1687" y="1838"/>
                  </a:cubicBezTo>
                  <a:cubicBezTo>
                    <a:pt x="1698" y="1801"/>
                    <a:pt x="1715" y="1753"/>
                    <a:pt x="1728" y="1695"/>
                  </a:cubicBezTo>
                  <a:cubicBezTo>
                    <a:pt x="1732" y="1668"/>
                    <a:pt x="1738" y="1634"/>
                    <a:pt x="1742" y="1604"/>
                  </a:cubicBezTo>
                  <a:cubicBezTo>
                    <a:pt x="1745" y="1569"/>
                    <a:pt x="1745" y="1536"/>
                    <a:pt x="1742" y="1502"/>
                  </a:cubicBezTo>
                  <a:cubicBezTo>
                    <a:pt x="1735" y="1359"/>
                    <a:pt x="1718" y="1185"/>
                    <a:pt x="1646" y="1018"/>
                  </a:cubicBezTo>
                  <a:cubicBezTo>
                    <a:pt x="1613" y="933"/>
                    <a:pt x="1569" y="852"/>
                    <a:pt x="1517" y="773"/>
                  </a:cubicBezTo>
                  <a:cubicBezTo>
                    <a:pt x="1463" y="692"/>
                    <a:pt x="1401" y="617"/>
                    <a:pt x="1337" y="546"/>
                  </a:cubicBezTo>
                  <a:cubicBezTo>
                    <a:pt x="1269" y="481"/>
                    <a:pt x="1194" y="420"/>
                    <a:pt x="1120" y="365"/>
                  </a:cubicBezTo>
                  <a:cubicBezTo>
                    <a:pt x="1045" y="311"/>
                    <a:pt x="966" y="260"/>
                    <a:pt x="888" y="222"/>
                  </a:cubicBezTo>
                  <a:cubicBezTo>
                    <a:pt x="809" y="185"/>
                    <a:pt x="732" y="154"/>
                    <a:pt x="657" y="131"/>
                  </a:cubicBezTo>
                  <a:cubicBezTo>
                    <a:pt x="582" y="107"/>
                    <a:pt x="511" y="87"/>
                    <a:pt x="442" y="70"/>
                  </a:cubicBezTo>
                  <a:cubicBezTo>
                    <a:pt x="313" y="35"/>
                    <a:pt x="197" y="29"/>
                    <a:pt x="123" y="18"/>
                  </a:cubicBezTo>
                  <a:cubicBezTo>
                    <a:pt x="44" y="8"/>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1"/>
            <p:cNvSpPr/>
            <p:nvPr/>
          </p:nvSpPr>
          <p:spPr>
            <a:xfrm>
              <a:off x="1045316" y="380630"/>
              <a:ext cx="51583" cy="74103"/>
            </a:xfrm>
            <a:custGeom>
              <a:avLst/>
              <a:gdLst/>
              <a:ahLst/>
              <a:cxnLst/>
              <a:rect l="l" t="t" r="r" b="b"/>
              <a:pathLst>
                <a:path w="1175" h="1688" extrusionOk="0">
                  <a:moveTo>
                    <a:pt x="0" y="0"/>
                  </a:moveTo>
                  <a:cubicBezTo>
                    <a:pt x="0" y="0"/>
                    <a:pt x="25" y="24"/>
                    <a:pt x="65" y="69"/>
                  </a:cubicBezTo>
                  <a:cubicBezTo>
                    <a:pt x="75" y="78"/>
                    <a:pt x="86" y="89"/>
                    <a:pt x="99" y="102"/>
                  </a:cubicBezTo>
                  <a:cubicBezTo>
                    <a:pt x="110" y="119"/>
                    <a:pt x="123" y="133"/>
                    <a:pt x="133" y="150"/>
                  </a:cubicBezTo>
                  <a:cubicBezTo>
                    <a:pt x="147" y="163"/>
                    <a:pt x="160" y="181"/>
                    <a:pt x="174" y="198"/>
                  </a:cubicBezTo>
                  <a:cubicBezTo>
                    <a:pt x="188" y="218"/>
                    <a:pt x="201" y="235"/>
                    <a:pt x="218" y="256"/>
                  </a:cubicBezTo>
                  <a:cubicBezTo>
                    <a:pt x="232" y="273"/>
                    <a:pt x="249" y="293"/>
                    <a:pt x="262" y="317"/>
                  </a:cubicBezTo>
                  <a:cubicBezTo>
                    <a:pt x="276" y="337"/>
                    <a:pt x="290" y="361"/>
                    <a:pt x="303" y="385"/>
                  </a:cubicBezTo>
                  <a:cubicBezTo>
                    <a:pt x="334" y="429"/>
                    <a:pt x="354" y="487"/>
                    <a:pt x="385" y="531"/>
                  </a:cubicBezTo>
                  <a:cubicBezTo>
                    <a:pt x="416" y="582"/>
                    <a:pt x="446" y="630"/>
                    <a:pt x="474" y="681"/>
                  </a:cubicBezTo>
                  <a:cubicBezTo>
                    <a:pt x="504" y="728"/>
                    <a:pt x="531" y="783"/>
                    <a:pt x="562" y="830"/>
                  </a:cubicBezTo>
                  <a:cubicBezTo>
                    <a:pt x="623" y="929"/>
                    <a:pt x="678" y="1031"/>
                    <a:pt x="735" y="1126"/>
                  </a:cubicBezTo>
                  <a:cubicBezTo>
                    <a:pt x="783" y="1225"/>
                    <a:pt x="861" y="1310"/>
                    <a:pt x="898" y="1395"/>
                  </a:cubicBezTo>
                  <a:cubicBezTo>
                    <a:pt x="909" y="1416"/>
                    <a:pt x="923" y="1436"/>
                    <a:pt x="936" y="1452"/>
                  </a:cubicBezTo>
                  <a:cubicBezTo>
                    <a:pt x="946" y="1473"/>
                    <a:pt x="956" y="1490"/>
                    <a:pt x="970" y="1510"/>
                  </a:cubicBezTo>
                  <a:cubicBezTo>
                    <a:pt x="980" y="1528"/>
                    <a:pt x="994" y="1545"/>
                    <a:pt x="1004" y="1559"/>
                  </a:cubicBezTo>
                  <a:cubicBezTo>
                    <a:pt x="1014" y="1575"/>
                    <a:pt x="1021" y="1589"/>
                    <a:pt x="1028" y="1603"/>
                  </a:cubicBezTo>
                  <a:cubicBezTo>
                    <a:pt x="1061" y="1657"/>
                    <a:pt x="1079" y="1688"/>
                    <a:pt x="1079" y="1688"/>
                  </a:cubicBezTo>
                  <a:cubicBezTo>
                    <a:pt x="1079" y="1688"/>
                    <a:pt x="1092" y="1653"/>
                    <a:pt x="1119" y="1595"/>
                  </a:cubicBezTo>
                  <a:cubicBezTo>
                    <a:pt x="1123" y="1579"/>
                    <a:pt x="1130" y="1562"/>
                    <a:pt x="1133" y="1545"/>
                  </a:cubicBezTo>
                  <a:cubicBezTo>
                    <a:pt x="1140" y="1524"/>
                    <a:pt x="1143" y="1504"/>
                    <a:pt x="1150" y="1483"/>
                  </a:cubicBezTo>
                  <a:cubicBezTo>
                    <a:pt x="1157" y="1460"/>
                    <a:pt x="1164" y="1436"/>
                    <a:pt x="1168" y="1412"/>
                  </a:cubicBezTo>
                  <a:cubicBezTo>
                    <a:pt x="1171" y="1388"/>
                    <a:pt x="1174" y="1361"/>
                    <a:pt x="1174" y="1334"/>
                  </a:cubicBezTo>
                  <a:lnTo>
                    <a:pt x="1174" y="1248"/>
                  </a:lnTo>
                  <a:lnTo>
                    <a:pt x="1174" y="1157"/>
                  </a:lnTo>
                  <a:cubicBezTo>
                    <a:pt x="1174" y="1126"/>
                    <a:pt x="1171" y="1092"/>
                    <a:pt x="1164" y="1061"/>
                  </a:cubicBezTo>
                  <a:cubicBezTo>
                    <a:pt x="1160" y="1028"/>
                    <a:pt x="1154" y="994"/>
                    <a:pt x="1143" y="963"/>
                  </a:cubicBezTo>
                  <a:cubicBezTo>
                    <a:pt x="1110" y="827"/>
                    <a:pt x="1038" y="697"/>
                    <a:pt x="963" y="575"/>
                  </a:cubicBezTo>
                  <a:cubicBezTo>
                    <a:pt x="919" y="518"/>
                    <a:pt x="875" y="456"/>
                    <a:pt x="824" y="408"/>
                  </a:cubicBezTo>
                  <a:cubicBezTo>
                    <a:pt x="772" y="354"/>
                    <a:pt x="719" y="310"/>
                    <a:pt x="664" y="269"/>
                  </a:cubicBezTo>
                  <a:cubicBezTo>
                    <a:pt x="640" y="245"/>
                    <a:pt x="609" y="232"/>
                    <a:pt x="579" y="215"/>
                  </a:cubicBezTo>
                  <a:cubicBezTo>
                    <a:pt x="551" y="198"/>
                    <a:pt x="524" y="181"/>
                    <a:pt x="494" y="171"/>
                  </a:cubicBezTo>
                  <a:cubicBezTo>
                    <a:pt x="466" y="157"/>
                    <a:pt x="439" y="143"/>
                    <a:pt x="412" y="130"/>
                  </a:cubicBezTo>
                  <a:cubicBezTo>
                    <a:pt x="385" y="119"/>
                    <a:pt x="361" y="109"/>
                    <a:pt x="334" y="99"/>
                  </a:cubicBezTo>
                  <a:cubicBezTo>
                    <a:pt x="310" y="85"/>
                    <a:pt x="286" y="78"/>
                    <a:pt x="265" y="69"/>
                  </a:cubicBezTo>
                  <a:cubicBezTo>
                    <a:pt x="242" y="61"/>
                    <a:pt x="218" y="55"/>
                    <a:pt x="198" y="52"/>
                  </a:cubicBezTo>
                  <a:cubicBezTo>
                    <a:pt x="177" y="44"/>
                    <a:pt x="157" y="38"/>
                    <a:pt x="140" y="34"/>
                  </a:cubicBezTo>
                  <a:cubicBezTo>
                    <a:pt x="123" y="28"/>
                    <a:pt x="106" y="24"/>
                    <a:pt x="92" y="20"/>
                  </a:cubicBezTo>
                  <a:cubicBezTo>
                    <a:pt x="31" y="1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1"/>
            <p:cNvSpPr/>
            <p:nvPr/>
          </p:nvSpPr>
          <p:spPr>
            <a:xfrm>
              <a:off x="520832" y="776789"/>
              <a:ext cx="49036" cy="57860"/>
            </a:xfrm>
            <a:custGeom>
              <a:avLst/>
              <a:gdLst/>
              <a:ahLst/>
              <a:cxnLst/>
              <a:rect l="l" t="t" r="r" b="b"/>
              <a:pathLst>
                <a:path w="1117" h="1318" extrusionOk="0">
                  <a:moveTo>
                    <a:pt x="32" y="1"/>
                  </a:moveTo>
                  <a:cubicBezTo>
                    <a:pt x="32" y="1"/>
                    <a:pt x="28" y="32"/>
                    <a:pt x="18" y="86"/>
                  </a:cubicBezTo>
                  <a:cubicBezTo>
                    <a:pt x="15" y="113"/>
                    <a:pt x="11" y="148"/>
                    <a:pt x="4" y="184"/>
                  </a:cubicBezTo>
                  <a:cubicBezTo>
                    <a:pt x="4" y="201"/>
                    <a:pt x="1" y="225"/>
                    <a:pt x="1" y="246"/>
                  </a:cubicBezTo>
                  <a:cubicBezTo>
                    <a:pt x="1" y="266"/>
                    <a:pt x="1" y="290"/>
                    <a:pt x="4" y="311"/>
                  </a:cubicBezTo>
                  <a:cubicBezTo>
                    <a:pt x="7" y="358"/>
                    <a:pt x="15" y="409"/>
                    <a:pt x="18" y="460"/>
                  </a:cubicBezTo>
                  <a:cubicBezTo>
                    <a:pt x="21" y="487"/>
                    <a:pt x="24" y="515"/>
                    <a:pt x="32" y="545"/>
                  </a:cubicBezTo>
                  <a:cubicBezTo>
                    <a:pt x="35" y="572"/>
                    <a:pt x="42" y="600"/>
                    <a:pt x="52" y="627"/>
                  </a:cubicBezTo>
                  <a:cubicBezTo>
                    <a:pt x="86" y="739"/>
                    <a:pt x="147" y="848"/>
                    <a:pt x="215" y="950"/>
                  </a:cubicBezTo>
                  <a:cubicBezTo>
                    <a:pt x="297" y="1042"/>
                    <a:pt x="382" y="1134"/>
                    <a:pt x="484" y="1192"/>
                  </a:cubicBezTo>
                  <a:cubicBezTo>
                    <a:pt x="531" y="1222"/>
                    <a:pt x="583" y="1246"/>
                    <a:pt x="637" y="1260"/>
                  </a:cubicBezTo>
                  <a:cubicBezTo>
                    <a:pt x="691" y="1277"/>
                    <a:pt x="739" y="1291"/>
                    <a:pt x="783" y="1304"/>
                  </a:cubicBezTo>
                  <a:cubicBezTo>
                    <a:pt x="828" y="1317"/>
                    <a:pt x="875" y="1317"/>
                    <a:pt x="916" y="1317"/>
                  </a:cubicBezTo>
                  <a:cubicBezTo>
                    <a:pt x="957" y="1314"/>
                    <a:pt x="994" y="1314"/>
                    <a:pt x="1021" y="1314"/>
                  </a:cubicBezTo>
                  <a:cubicBezTo>
                    <a:pt x="1082" y="1304"/>
                    <a:pt x="1117" y="1300"/>
                    <a:pt x="1117" y="1300"/>
                  </a:cubicBezTo>
                  <a:cubicBezTo>
                    <a:pt x="1117" y="1300"/>
                    <a:pt x="1100" y="1270"/>
                    <a:pt x="1079" y="1212"/>
                  </a:cubicBezTo>
                  <a:cubicBezTo>
                    <a:pt x="1062" y="1192"/>
                    <a:pt x="1048" y="1157"/>
                    <a:pt x="1035" y="1123"/>
                  </a:cubicBezTo>
                  <a:cubicBezTo>
                    <a:pt x="1028" y="1107"/>
                    <a:pt x="1018" y="1086"/>
                    <a:pt x="1011" y="1069"/>
                  </a:cubicBezTo>
                  <a:cubicBezTo>
                    <a:pt x="1001" y="1052"/>
                    <a:pt x="994" y="1032"/>
                    <a:pt x="980" y="1018"/>
                  </a:cubicBezTo>
                  <a:cubicBezTo>
                    <a:pt x="957" y="984"/>
                    <a:pt x="936" y="944"/>
                    <a:pt x="916" y="903"/>
                  </a:cubicBezTo>
                  <a:lnTo>
                    <a:pt x="885" y="842"/>
                  </a:lnTo>
                  <a:cubicBezTo>
                    <a:pt x="875" y="821"/>
                    <a:pt x="861" y="804"/>
                    <a:pt x="848" y="784"/>
                  </a:cubicBezTo>
                  <a:cubicBezTo>
                    <a:pt x="797" y="708"/>
                    <a:pt x="732" y="641"/>
                    <a:pt x="671" y="569"/>
                  </a:cubicBezTo>
                  <a:cubicBezTo>
                    <a:pt x="603" y="504"/>
                    <a:pt x="535" y="437"/>
                    <a:pt x="460" y="375"/>
                  </a:cubicBezTo>
                  <a:cubicBezTo>
                    <a:pt x="392" y="311"/>
                    <a:pt x="304" y="259"/>
                    <a:pt x="249" y="201"/>
                  </a:cubicBezTo>
                  <a:cubicBezTo>
                    <a:pt x="191" y="144"/>
                    <a:pt x="123" y="99"/>
                    <a:pt x="89" y="62"/>
                  </a:cubicBezTo>
                  <a:cubicBezTo>
                    <a:pt x="48" y="25"/>
                    <a:pt x="32" y="1"/>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p:nvPr/>
          </p:nvSpPr>
          <p:spPr>
            <a:xfrm>
              <a:off x="518154" y="830743"/>
              <a:ext cx="30774" cy="42846"/>
            </a:xfrm>
            <a:custGeom>
              <a:avLst/>
              <a:gdLst/>
              <a:ahLst/>
              <a:cxnLst/>
              <a:rect l="l" t="t" r="r" b="b"/>
              <a:pathLst>
                <a:path w="701" h="976" extrusionOk="0">
                  <a:moveTo>
                    <a:pt x="18" y="0"/>
                  </a:moveTo>
                  <a:cubicBezTo>
                    <a:pt x="18" y="0"/>
                    <a:pt x="18" y="21"/>
                    <a:pt x="11" y="54"/>
                  </a:cubicBezTo>
                  <a:cubicBezTo>
                    <a:pt x="11" y="75"/>
                    <a:pt x="7" y="95"/>
                    <a:pt x="7" y="123"/>
                  </a:cubicBezTo>
                  <a:cubicBezTo>
                    <a:pt x="4" y="150"/>
                    <a:pt x="0" y="177"/>
                    <a:pt x="4" y="208"/>
                  </a:cubicBezTo>
                  <a:cubicBezTo>
                    <a:pt x="7" y="238"/>
                    <a:pt x="7" y="275"/>
                    <a:pt x="11" y="313"/>
                  </a:cubicBezTo>
                  <a:cubicBezTo>
                    <a:pt x="14" y="347"/>
                    <a:pt x="21" y="384"/>
                    <a:pt x="31" y="425"/>
                  </a:cubicBezTo>
                  <a:cubicBezTo>
                    <a:pt x="52" y="500"/>
                    <a:pt x="85" y="578"/>
                    <a:pt x="126" y="653"/>
                  </a:cubicBezTo>
                  <a:cubicBezTo>
                    <a:pt x="174" y="721"/>
                    <a:pt x="225" y="786"/>
                    <a:pt x="286" y="833"/>
                  </a:cubicBezTo>
                  <a:cubicBezTo>
                    <a:pt x="317" y="861"/>
                    <a:pt x="351" y="878"/>
                    <a:pt x="385" y="894"/>
                  </a:cubicBezTo>
                  <a:cubicBezTo>
                    <a:pt x="419" y="911"/>
                    <a:pt x="453" y="925"/>
                    <a:pt x="481" y="935"/>
                  </a:cubicBezTo>
                  <a:cubicBezTo>
                    <a:pt x="511" y="949"/>
                    <a:pt x="542" y="956"/>
                    <a:pt x="569" y="960"/>
                  </a:cubicBezTo>
                  <a:cubicBezTo>
                    <a:pt x="596" y="966"/>
                    <a:pt x="619" y="966"/>
                    <a:pt x="640" y="973"/>
                  </a:cubicBezTo>
                  <a:cubicBezTo>
                    <a:pt x="677" y="973"/>
                    <a:pt x="701" y="976"/>
                    <a:pt x="701" y="976"/>
                  </a:cubicBezTo>
                  <a:cubicBezTo>
                    <a:pt x="701" y="976"/>
                    <a:pt x="694" y="952"/>
                    <a:pt x="681" y="915"/>
                  </a:cubicBezTo>
                  <a:cubicBezTo>
                    <a:pt x="674" y="902"/>
                    <a:pt x="667" y="878"/>
                    <a:pt x="657" y="853"/>
                  </a:cubicBezTo>
                  <a:cubicBezTo>
                    <a:pt x="650" y="827"/>
                    <a:pt x="640" y="800"/>
                    <a:pt x="630" y="776"/>
                  </a:cubicBezTo>
                  <a:cubicBezTo>
                    <a:pt x="603" y="724"/>
                    <a:pt x="583" y="657"/>
                    <a:pt x="548" y="602"/>
                  </a:cubicBezTo>
                  <a:cubicBezTo>
                    <a:pt x="517" y="544"/>
                    <a:pt x="473" y="490"/>
                    <a:pt x="432" y="435"/>
                  </a:cubicBezTo>
                  <a:cubicBezTo>
                    <a:pt x="385" y="384"/>
                    <a:pt x="341" y="333"/>
                    <a:pt x="293" y="282"/>
                  </a:cubicBezTo>
                  <a:cubicBezTo>
                    <a:pt x="272" y="258"/>
                    <a:pt x="245" y="235"/>
                    <a:pt x="222" y="214"/>
                  </a:cubicBezTo>
                  <a:cubicBezTo>
                    <a:pt x="211" y="200"/>
                    <a:pt x="198" y="191"/>
                    <a:pt x="187" y="180"/>
                  </a:cubicBezTo>
                  <a:cubicBezTo>
                    <a:pt x="174" y="170"/>
                    <a:pt x="164" y="156"/>
                    <a:pt x="157" y="146"/>
                  </a:cubicBezTo>
                  <a:cubicBezTo>
                    <a:pt x="116" y="106"/>
                    <a:pt x="76" y="68"/>
                    <a:pt x="55" y="41"/>
                  </a:cubicBezTo>
                  <a:cubicBezTo>
                    <a:pt x="27" y="17"/>
                    <a:pt x="18"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1"/>
            <p:cNvSpPr/>
            <p:nvPr/>
          </p:nvSpPr>
          <p:spPr>
            <a:xfrm>
              <a:off x="520393" y="883116"/>
              <a:ext cx="20194" cy="28447"/>
            </a:xfrm>
            <a:custGeom>
              <a:avLst/>
              <a:gdLst/>
              <a:ahLst/>
              <a:cxnLst/>
              <a:rect l="l" t="t" r="r" b="b"/>
              <a:pathLst>
                <a:path w="460" h="648" extrusionOk="0">
                  <a:moveTo>
                    <a:pt x="38" y="1"/>
                  </a:moveTo>
                  <a:cubicBezTo>
                    <a:pt x="38" y="1"/>
                    <a:pt x="34" y="15"/>
                    <a:pt x="28" y="42"/>
                  </a:cubicBezTo>
                  <a:cubicBezTo>
                    <a:pt x="25" y="52"/>
                    <a:pt x="21" y="69"/>
                    <a:pt x="17" y="86"/>
                  </a:cubicBezTo>
                  <a:cubicBezTo>
                    <a:pt x="11" y="106"/>
                    <a:pt x="7" y="127"/>
                    <a:pt x="7" y="147"/>
                  </a:cubicBezTo>
                  <a:cubicBezTo>
                    <a:pt x="11" y="188"/>
                    <a:pt x="1" y="243"/>
                    <a:pt x="11" y="293"/>
                  </a:cubicBezTo>
                  <a:cubicBezTo>
                    <a:pt x="14" y="321"/>
                    <a:pt x="17" y="348"/>
                    <a:pt x="28" y="372"/>
                  </a:cubicBezTo>
                  <a:cubicBezTo>
                    <a:pt x="38" y="395"/>
                    <a:pt x="48" y="420"/>
                    <a:pt x="62" y="443"/>
                  </a:cubicBezTo>
                  <a:cubicBezTo>
                    <a:pt x="92" y="487"/>
                    <a:pt x="123" y="535"/>
                    <a:pt x="167" y="563"/>
                  </a:cubicBezTo>
                  <a:cubicBezTo>
                    <a:pt x="208" y="593"/>
                    <a:pt x="259" y="610"/>
                    <a:pt x="300" y="627"/>
                  </a:cubicBezTo>
                  <a:cubicBezTo>
                    <a:pt x="337" y="644"/>
                    <a:pt x="385" y="640"/>
                    <a:pt x="412" y="648"/>
                  </a:cubicBezTo>
                  <a:lnTo>
                    <a:pt x="456" y="648"/>
                  </a:lnTo>
                  <a:cubicBezTo>
                    <a:pt x="456" y="648"/>
                    <a:pt x="456" y="630"/>
                    <a:pt x="460" y="599"/>
                  </a:cubicBezTo>
                  <a:cubicBezTo>
                    <a:pt x="453" y="576"/>
                    <a:pt x="460" y="528"/>
                    <a:pt x="450" y="491"/>
                  </a:cubicBezTo>
                  <a:cubicBezTo>
                    <a:pt x="439" y="456"/>
                    <a:pt x="439" y="406"/>
                    <a:pt x="425" y="365"/>
                  </a:cubicBezTo>
                  <a:cubicBezTo>
                    <a:pt x="412" y="321"/>
                    <a:pt x="385" y="287"/>
                    <a:pt x="364" y="249"/>
                  </a:cubicBezTo>
                  <a:cubicBezTo>
                    <a:pt x="351" y="232"/>
                    <a:pt x="334" y="216"/>
                    <a:pt x="320" y="198"/>
                  </a:cubicBezTo>
                  <a:cubicBezTo>
                    <a:pt x="307" y="181"/>
                    <a:pt x="287" y="167"/>
                    <a:pt x="270" y="154"/>
                  </a:cubicBezTo>
                  <a:cubicBezTo>
                    <a:pt x="235" y="123"/>
                    <a:pt x="188" y="103"/>
                    <a:pt x="160" y="79"/>
                  </a:cubicBezTo>
                  <a:cubicBezTo>
                    <a:pt x="130" y="52"/>
                    <a:pt x="89" y="38"/>
                    <a:pt x="72" y="21"/>
                  </a:cubicBezTo>
                  <a:cubicBezTo>
                    <a:pt x="48" y="7"/>
                    <a:pt x="38" y="1"/>
                    <a:pt x="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1"/>
            <p:cNvSpPr/>
            <p:nvPr/>
          </p:nvSpPr>
          <p:spPr>
            <a:xfrm>
              <a:off x="1405479" y="355387"/>
              <a:ext cx="65060" cy="133676"/>
            </a:xfrm>
            <a:custGeom>
              <a:avLst/>
              <a:gdLst/>
              <a:ahLst/>
              <a:cxnLst/>
              <a:rect l="l" t="t" r="r" b="b"/>
              <a:pathLst>
                <a:path w="1482" h="3045" extrusionOk="0">
                  <a:moveTo>
                    <a:pt x="1456" y="3003"/>
                  </a:moveTo>
                  <a:cubicBezTo>
                    <a:pt x="1455" y="3003"/>
                    <a:pt x="1455" y="3003"/>
                    <a:pt x="1455" y="3003"/>
                  </a:cubicBezTo>
                  <a:lnTo>
                    <a:pt x="1455" y="3003"/>
                  </a:lnTo>
                  <a:cubicBezTo>
                    <a:pt x="1455" y="3003"/>
                    <a:pt x="1455" y="3003"/>
                    <a:pt x="1456" y="3003"/>
                  </a:cubicBezTo>
                  <a:close/>
                  <a:moveTo>
                    <a:pt x="1455" y="3003"/>
                  </a:moveTo>
                  <a:cubicBezTo>
                    <a:pt x="1454" y="3004"/>
                    <a:pt x="1454" y="3004"/>
                    <a:pt x="1454" y="3004"/>
                  </a:cubicBezTo>
                  <a:lnTo>
                    <a:pt x="1454" y="3004"/>
                  </a:lnTo>
                  <a:lnTo>
                    <a:pt x="1454" y="3004"/>
                  </a:lnTo>
                  <a:cubicBezTo>
                    <a:pt x="1455" y="3004"/>
                    <a:pt x="1455" y="3004"/>
                    <a:pt x="1455" y="3003"/>
                  </a:cubicBezTo>
                  <a:close/>
                  <a:moveTo>
                    <a:pt x="1454" y="3004"/>
                  </a:moveTo>
                  <a:cubicBezTo>
                    <a:pt x="1454" y="3005"/>
                    <a:pt x="1454" y="3006"/>
                    <a:pt x="1454" y="3007"/>
                  </a:cubicBezTo>
                  <a:lnTo>
                    <a:pt x="1457" y="3007"/>
                  </a:lnTo>
                  <a:lnTo>
                    <a:pt x="1454" y="3004"/>
                  </a:lnTo>
                  <a:close/>
                  <a:moveTo>
                    <a:pt x="1464" y="2999"/>
                  </a:moveTo>
                  <a:cubicBezTo>
                    <a:pt x="1463" y="2999"/>
                    <a:pt x="1462" y="3000"/>
                    <a:pt x="1461" y="3001"/>
                  </a:cubicBezTo>
                  <a:cubicBezTo>
                    <a:pt x="1459" y="3001"/>
                    <a:pt x="1457" y="3002"/>
                    <a:pt x="1456" y="3003"/>
                  </a:cubicBezTo>
                  <a:lnTo>
                    <a:pt x="1456" y="3003"/>
                  </a:lnTo>
                  <a:cubicBezTo>
                    <a:pt x="1456" y="3003"/>
                    <a:pt x="1456" y="3003"/>
                    <a:pt x="1457" y="3003"/>
                  </a:cubicBezTo>
                  <a:cubicBezTo>
                    <a:pt x="1457" y="3003"/>
                    <a:pt x="1459" y="3003"/>
                    <a:pt x="1461" y="3004"/>
                  </a:cubicBezTo>
                  <a:cubicBezTo>
                    <a:pt x="1464" y="3007"/>
                    <a:pt x="1467" y="3007"/>
                    <a:pt x="1471" y="3015"/>
                  </a:cubicBezTo>
                  <a:cubicBezTo>
                    <a:pt x="1471" y="3015"/>
                    <a:pt x="1472" y="3015"/>
                    <a:pt x="1472" y="3016"/>
                  </a:cubicBezTo>
                  <a:lnTo>
                    <a:pt x="1472" y="3016"/>
                  </a:lnTo>
                  <a:cubicBezTo>
                    <a:pt x="1473" y="3016"/>
                    <a:pt x="1474" y="3015"/>
                    <a:pt x="1475" y="3015"/>
                  </a:cubicBezTo>
                  <a:cubicBezTo>
                    <a:pt x="1481" y="3011"/>
                    <a:pt x="1478" y="3004"/>
                    <a:pt x="1471" y="3004"/>
                  </a:cubicBezTo>
                  <a:cubicBezTo>
                    <a:pt x="1468" y="3002"/>
                    <a:pt x="1466" y="2999"/>
                    <a:pt x="1464" y="2999"/>
                  </a:cubicBezTo>
                  <a:close/>
                  <a:moveTo>
                    <a:pt x="1192" y="0"/>
                  </a:moveTo>
                  <a:cubicBezTo>
                    <a:pt x="1192" y="0"/>
                    <a:pt x="1178" y="0"/>
                    <a:pt x="1148" y="4"/>
                  </a:cubicBezTo>
                  <a:cubicBezTo>
                    <a:pt x="1131" y="7"/>
                    <a:pt x="1110" y="7"/>
                    <a:pt x="1090" y="7"/>
                  </a:cubicBezTo>
                  <a:cubicBezTo>
                    <a:pt x="1066" y="11"/>
                    <a:pt x="1039" y="17"/>
                    <a:pt x="1008" y="21"/>
                  </a:cubicBezTo>
                  <a:cubicBezTo>
                    <a:pt x="981" y="27"/>
                    <a:pt x="950" y="38"/>
                    <a:pt x="916" y="48"/>
                  </a:cubicBezTo>
                  <a:cubicBezTo>
                    <a:pt x="879" y="58"/>
                    <a:pt x="842" y="72"/>
                    <a:pt x="801" y="85"/>
                  </a:cubicBezTo>
                  <a:cubicBezTo>
                    <a:pt x="760" y="99"/>
                    <a:pt x="719" y="123"/>
                    <a:pt x="679" y="143"/>
                  </a:cubicBezTo>
                  <a:cubicBezTo>
                    <a:pt x="658" y="157"/>
                    <a:pt x="638" y="170"/>
                    <a:pt x="617" y="184"/>
                  </a:cubicBezTo>
                  <a:cubicBezTo>
                    <a:pt x="597" y="201"/>
                    <a:pt x="577" y="215"/>
                    <a:pt x="556" y="231"/>
                  </a:cubicBezTo>
                  <a:cubicBezTo>
                    <a:pt x="475" y="303"/>
                    <a:pt x="393" y="382"/>
                    <a:pt x="311" y="480"/>
                  </a:cubicBezTo>
                  <a:cubicBezTo>
                    <a:pt x="233" y="575"/>
                    <a:pt x="158" y="688"/>
                    <a:pt x="110" y="817"/>
                  </a:cubicBezTo>
                  <a:cubicBezTo>
                    <a:pt x="59" y="942"/>
                    <a:pt x="25" y="1085"/>
                    <a:pt x="12" y="1231"/>
                  </a:cubicBezTo>
                  <a:cubicBezTo>
                    <a:pt x="1" y="1374"/>
                    <a:pt x="8" y="1525"/>
                    <a:pt x="29" y="1667"/>
                  </a:cubicBezTo>
                  <a:cubicBezTo>
                    <a:pt x="56" y="1810"/>
                    <a:pt x="97" y="1946"/>
                    <a:pt x="154" y="2076"/>
                  </a:cubicBezTo>
                  <a:cubicBezTo>
                    <a:pt x="212" y="2201"/>
                    <a:pt x="280" y="2321"/>
                    <a:pt x="359" y="2423"/>
                  </a:cubicBezTo>
                  <a:cubicBezTo>
                    <a:pt x="379" y="2450"/>
                    <a:pt x="399" y="2476"/>
                    <a:pt x="420" y="2501"/>
                  </a:cubicBezTo>
                  <a:cubicBezTo>
                    <a:pt x="440" y="2525"/>
                    <a:pt x="461" y="2548"/>
                    <a:pt x="481" y="2569"/>
                  </a:cubicBezTo>
                  <a:cubicBezTo>
                    <a:pt x="505" y="2592"/>
                    <a:pt x="528" y="2613"/>
                    <a:pt x="549" y="2633"/>
                  </a:cubicBezTo>
                  <a:cubicBezTo>
                    <a:pt x="572" y="2654"/>
                    <a:pt x="597" y="2674"/>
                    <a:pt x="617" y="2691"/>
                  </a:cubicBezTo>
                  <a:cubicBezTo>
                    <a:pt x="665" y="2729"/>
                    <a:pt x="709" y="2762"/>
                    <a:pt x="753" y="2797"/>
                  </a:cubicBezTo>
                  <a:cubicBezTo>
                    <a:pt x="797" y="2828"/>
                    <a:pt x="842" y="2858"/>
                    <a:pt x="883" y="2885"/>
                  </a:cubicBezTo>
                  <a:cubicBezTo>
                    <a:pt x="903" y="2899"/>
                    <a:pt x="927" y="2912"/>
                    <a:pt x="947" y="2922"/>
                  </a:cubicBezTo>
                  <a:cubicBezTo>
                    <a:pt x="971" y="2936"/>
                    <a:pt x="991" y="2946"/>
                    <a:pt x="1012" y="2953"/>
                  </a:cubicBezTo>
                  <a:cubicBezTo>
                    <a:pt x="1056" y="2974"/>
                    <a:pt x="1100" y="2987"/>
                    <a:pt x="1137" y="2997"/>
                  </a:cubicBezTo>
                  <a:cubicBezTo>
                    <a:pt x="1219" y="3021"/>
                    <a:pt x="1287" y="3032"/>
                    <a:pt x="1345" y="3041"/>
                  </a:cubicBezTo>
                  <a:lnTo>
                    <a:pt x="1417" y="3041"/>
                  </a:lnTo>
                  <a:cubicBezTo>
                    <a:pt x="1426" y="3045"/>
                    <a:pt x="1440" y="3045"/>
                    <a:pt x="1450" y="3045"/>
                  </a:cubicBezTo>
                  <a:cubicBezTo>
                    <a:pt x="1457" y="3041"/>
                    <a:pt x="1467" y="3038"/>
                    <a:pt x="1475" y="3032"/>
                  </a:cubicBezTo>
                  <a:cubicBezTo>
                    <a:pt x="1480" y="3025"/>
                    <a:pt x="1476" y="3019"/>
                    <a:pt x="1472" y="3016"/>
                  </a:cubicBezTo>
                  <a:lnTo>
                    <a:pt x="1472" y="3016"/>
                  </a:lnTo>
                  <a:cubicBezTo>
                    <a:pt x="1471" y="3017"/>
                    <a:pt x="1469" y="3017"/>
                    <a:pt x="1467" y="3017"/>
                  </a:cubicBezTo>
                  <a:cubicBezTo>
                    <a:pt x="1463" y="3017"/>
                    <a:pt x="1459" y="3016"/>
                    <a:pt x="1454" y="3015"/>
                  </a:cubicBezTo>
                  <a:cubicBezTo>
                    <a:pt x="1447" y="3011"/>
                    <a:pt x="1440" y="3007"/>
                    <a:pt x="1430" y="3001"/>
                  </a:cubicBezTo>
                  <a:cubicBezTo>
                    <a:pt x="1423" y="2997"/>
                    <a:pt x="1413" y="2991"/>
                    <a:pt x="1399" y="2983"/>
                  </a:cubicBezTo>
                  <a:cubicBezTo>
                    <a:pt x="1389" y="2977"/>
                    <a:pt x="1379" y="2970"/>
                    <a:pt x="1368" y="2963"/>
                  </a:cubicBezTo>
                  <a:cubicBezTo>
                    <a:pt x="1324" y="2939"/>
                    <a:pt x="1277" y="2899"/>
                    <a:pt x="1233" y="2844"/>
                  </a:cubicBezTo>
                  <a:cubicBezTo>
                    <a:pt x="1209" y="2817"/>
                    <a:pt x="1185" y="2790"/>
                    <a:pt x="1164" y="2756"/>
                  </a:cubicBezTo>
                  <a:cubicBezTo>
                    <a:pt x="1151" y="2742"/>
                    <a:pt x="1141" y="2725"/>
                    <a:pt x="1131" y="2708"/>
                  </a:cubicBezTo>
                  <a:cubicBezTo>
                    <a:pt x="1117" y="2691"/>
                    <a:pt x="1107" y="2674"/>
                    <a:pt x="1093" y="2657"/>
                  </a:cubicBezTo>
                  <a:cubicBezTo>
                    <a:pt x="1073" y="2623"/>
                    <a:pt x="1049" y="2586"/>
                    <a:pt x="1029" y="2548"/>
                  </a:cubicBezTo>
                  <a:cubicBezTo>
                    <a:pt x="1008" y="2508"/>
                    <a:pt x="988" y="2463"/>
                    <a:pt x="968" y="2419"/>
                  </a:cubicBezTo>
                  <a:cubicBezTo>
                    <a:pt x="960" y="2395"/>
                    <a:pt x="950" y="2374"/>
                    <a:pt x="944" y="2351"/>
                  </a:cubicBezTo>
                  <a:cubicBezTo>
                    <a:pt x="933" y="2327"/>
                    <a:pt x="927" y="2303"/>
                    <a:pt x="916" y="2280"/>
                  </a:cubicBezTo>
                  <a:cubicBezTo>
                    <a:pt x="903" y="2236"/>
                    <a:pt x="883" y="2187"/>
                    <a:pt x="869" y="2143"/>
                  </a:cubicBezTo>
                  <a:cubicBezTo>
                    <a:pt x="838" y="2048"/>
                    <a:pt x="811" y="1953"/>
                    <a:pt x="790" y="1854"/>
                  </a:cubicBezTo>
                  <a:cubicBezTo>
                    <a:pt x="767" y="1759"/>
                    <a:pt x="750" y="1660"/>
                    <a:pt x="746" y="1565"/>
                  </a:cubicBezTo>
                  <a:cubicBezTo>
                    <a:pt x="732" y="1470"/>
                    <a:pt x="729" y="1374"/>
                    <a:pt x="732" y="1283"/>
                  </a:cubicBezTo>
                  <a:cubicBezTo>
                    <a:pt x="736" y="1191"/>
                    <a:pt x="750" y="1102"/>
                    <a:pt x="764" y="1014"/>
                  </a:cubicBezTo>
                  <a:cubicBezTo>
                    <a:pt x="767" y="991"/>
                    <a:pt x="770" y="970"/>
                    <a:pt x="773" y="946"/>
                  </a:cubicBezTo>
                  <a:cubicBezTo>
                    <a:pt x="777" y="925"/>
                    <a:pt x="781" y="902"/>
                    <a:pt x="784" y="881"/>
                  </a:cubicBezTo>
                  <a:cubicBezTo>
                    <a:pt x="794" y="837"/>
                    <a:pt x="801" y="793"/>
                    <a:pt x="811" y="749"/>
                  </a:cubicBezTo>
                  <a:cubicBezTo>
                    <a:pt x="831" y="664"/>
                    <a:pt x="855" y="582"/>
                    <a:pt x="893" y="511"/>
                  </a:cubicBezTo>
                  <a:cubicBezTo>
                    <a:pt x="903" y="493"/>
                    <a:pt x="910" y="476"/>
                    <a:pt x="919" y="460"/>
                  </a:cubicBezTo>
                  <a:cubicBezTo>
                    <a:pt x="927" y="443"/>
                    <a:pt x="937" y="422"/>
                    <a:pt x="944" y="405"/>
                  </a:cubicBezTo>
                  <a:cubicBezTo>
                    <a:pt x="954" y="388"/>
                    <a:pt x="960" y="371"/>
                    <a:pt x="968" y="354"/>
                  </a:cubicBezTo>
                  <a:cubicBezTo>
                    <a:pt x="974" y="338"/>
                    <a:pt x="985" y="320"/>
                    <a:pt x="991" y="306"/>
                  </a:cubicBezTo>
                  <a:cubicBezTo>
                    <a:pt x="1022" y="242"/>
                    <a:pt x="1056" y="184"/>
                    <a:pt x="1090" y="143"/>
                  </a:cubicBezTo>
                  <a:cubicBezTo>
                    <a:pt x="1103" y="120"/>
                    <a:pt x="1117" y="99"/>
                    <a:pt x="1131" y="82"/>
                  </a:cubicBezTo>
                  <a:cubicBezTo>
                    <a:pt x="1144" y="62"/>
                    <a:pt x="1155" y="48"/>
                    <a:pt x="1164" y="38"/>
                  </a:cubicBezTo>
                  <a:cubicBezTo>
                    <a:pt x="1182" y="14"/>
                    <a:pt x="1192"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1"/>
            <p:cNvSpPr/>
            <p:nvPr/>
          </p:nvSpPr>
          <p:spPr>
            <a:xfrm>
              <a:off x="1358901" y="373518"/>
              <a:ext cx="39949" cy="80161"/>
            </a:xfrm>
            <a:custGeom>
              <a:avLst/>
              <a:gdLst/>
              <a:ahLst/>
              <a:cxnLst/>
              <a:rect l="l" t="t" r="r" b="b"/>
              <a:pathLst>
                <a:path w="910" h="1826" extrusionOk="0">
                  <a:moveTo>
                    <a:pt x="610" y="1"/>
                  </a:moveTo>
                  <a:cubicBezTo>
                    <a:pt x="600" y="1"/>
                    <a:pt x="590" y="1"/>
                    <a:pt x="580" y="2"/>
                  </a:cubicBezTo>
                  <a:cubicBezTo>
                    <a:pt x="562" y="6"/>
                    <a:pt x="542" y="6"/>
                    <a:pt x="518" y="13"/>
                  </a:cubicBezTo>
                  <a:cubicBezTo>
                    <a:pt x="495" y="16"/>
                    <a:pt x="470" y="22"/>
                    <a:pt x="443" y="30"/>
                  </a:cubicBezTo>
                  <a:cubicBezTo>
                    <a:pt x="416" y="40"/>
                    <a:pt x="388" y="50"/>
                    <a:pt x="362" y="63"/>
                  </a:cubicBezTo>
                  <a:cubicBezTo>
                    <a:pt x="335" y="80"/>
                    <a:pt x="307" y="98"/>
                    <a:pt x="283" y="121"/>
                  </a:cubicBezTo>
                  <a:cubicBezTo>
                    <a:pt x="273" y="132"/>
                    <a:pt x="259" y="142"/>
                    <a:pt x="246" y="156"/>
                  </a:cubicBezTo>
                  <a:cubicBezTo>
                    <a:pt x="233" y="165"/>
                    <a:pt x="222" y="179"/>
                    <a:pt x="209" y="193"/>
                  </a:cubicBezTo>
                  <a:cubicBezTo>
                    <a:pt x="198" y="206"/>
                    <a:pt x="184" y="220"/>
                    <a:pt x="171" y="234"/>
                  </a:cubicBezTo>
                  <a:cubicBezTo>
                    <a:pt x="161" y="251"/>
                    <a:pt x="151" y="264"/>
                    <a:pt x="137" y="281"/>
                  </a:cubicBezTo>
                  <a:cubicBezTo>
                    <a:pt x="93" y="343"/>
                    <a:pt x="55" y="418"/>
                    <a:pt x="35" y="496"/>
                  </a:cubicBezTo>
                  <a:cubicBezTo>
                    <a:pt x="11" y="578"/>
                    <a:pt x="1" y="663"/>
                    <a:pt x="1" y="747"/>
                  </a:cubicBezTo>
                  <a:cubicBezTo>
                    <a:pt x="5" y="771"/>
                    <a:pt x="5" y="792"/>
                    <a:pt x="5" y="812"/>
                  </a:cubicBezTo>
                  <a:cubicBezTo>
                    <a:pt x="8" y="836"/>
                    <a:pt x="11" y="856"/>
                    <a:pt x="15" y="880"/>
                  </a:cubicBezTo>
                  <a:cubicBezTo>
                    <a:pt x="21" y="921"/>
                    <a:pt x="35" y="965"/>
                    <a:pt x="46" y="1010"/>
                  </a:cubicBezTo>
                  <a:cubicBezTo>
                    <a:pt x="76" y="1088"/>
                    <a:pt x="110" y="1162"/>
                    <a:pt x="151" y="1231"/>
                  </a:cubicBezTo>
                  <a:cubicBezTo>
                    <a:pt x="195" y="1299"/>
                    <a:pt x="239" y="1360"/>
                    <a:pt x="290" y="1414"/>
                  </a:cubicBezTo>
                  <a:cubicBezTo>
                    <a:pt x="338" y="1468"/>
                    <a:pt x="393" y="1512"/>
                    <a:pt x="446" y="1550"/>
                  </a:cubicBezTo>
                  <a:cubicBezTo>
                    <a:pt x="501" y="1588"/>
                    <a:pt x="552" y="1622"/>
                    <a:pt x="593" y="1652"/>
                  </a:cubicBezTo>
                  <a:cubicBezTo>
                    <a:pt x="682" y="1717"/>
                    <a:pt x="770" y="1751"/>
                    <a:pt x="821" y="1782"/>
                  </a:cubicBezTo>
                  <a:cubicBezTo>
                    <a:pt x="851" y="1795"/>
                    <a:pt x="872" y="1806"/>
                    <a:pt x="886" y="1815"/>
                  </a:cubicBezTo>
                  <a:cubicBezTo>
                    <a:pt x="903" y="1823"/>
                    <a:pt x="909" y="1826"/>
                    <a:pt x="909" y="1826"/>
                  </a:cubicBezTo>
                  <a:cubicBezTo>
                    <a:pt x="909" y="1826"/>
                    <a:pt x="892" y="1795"/>
                    <a:pt x="872" y="1737"/>
                  </a:cubicBezTo>
                  <a:cubicBezTo>
                    <a:pt x="845" y="1683"/>
                    <a:pt x="821" y="1594"/>
                    <a:pt x="784" y="1499"/>
                  </a:cubicBezTo>
                  <a:cubicBezTo>
                    <a:pt x="763" y="1455"/>
                    <a:pt x="749" y="1401"/>
                    <a:pt x="735" y="1346"/>
                  </a:cubicBezTo>
                  <a:cubicBezTo>
                    <a:pt x="729" y="1319"/>
                    <a:pt x="722" y="1292"/>
                    <a:pt x="719" y="1261"/>
                  </a:cubicBezTo>
                  <a:cubicBezTo>
                    <a:pt x="712" y="1234"/>
                    <a:pt x="705" y="1206"/>
                    <a:pt x="699" y="1179"/>
                  </a:cubicBezTo>
                  <a:cubicBezTo>
                    <a:pt x="685" y="1125"/>
                    <a:pt x="674" y="1071"/>
                    <a:pt x="664" y="1016"/>
                  </a:cubicBezTo>
                  <a:cubicBezTo>
                    <a:pt x="654" y="965"/>
                    <a:pt x="651" y="914"/>
                    <a:pt x="647" y="863"/>
                  </a:cubicBezTo>
                  <a:cubicBezTo>
                    <a:pt x="637" y="774"/>
                    <a:pt x="637" y="686"/>
                    <a:pt x="630" y="598"/>
                  </a:cubicBezTo>
                  <a:cubicBezTo>
                    <a:pt x="633" y="557"/>
                    <a:pt x="627" y="512"/>
                    <a:pt x="624" y="468"/>
                  </a:cubicBezTo>
                  <a:lnTo>
                    <a:pt x="624" y="435"/>
                  </a:lnTo>
                  <a:lnTo>
                    <a:pt x="624" y="404"/>
                  </a:lnTo>
                  <a:cubicBezTo>
                    <a:pt x="620" y="380"/>
                    <a:pt x="624" y="363"/>
                    <a:pt x="624" y="343"/>
                  </a:cubicBezTo>
                  <a:cubicBezTo>
                    <a:pt x="627" y="322"/>
                    <a:pt x="630" y="302"/>
                    <a:pt x="630" y="281"/>
                  </a:cubicBezTo>
                  <a:cubicBezTo>
                    <a:pt x="633" y="261"/>
                    <a:pt x="633" y="240"/>
                    <a:pt x="633" y="220"/>
                  </a:cubicBezTo>
                  <a:cubicBezTo>
                    <a:pt x="637" y="200"/>
                    <a:pt x="641" y="179"/>
                    <a:pt x="644" y="159"/>
                  </a:cubicBezTo>
                  <a:cubicBezTo>
                    <a:pt x="647" y="142"/>
                    <a:pt x="654" y="125"/>
                    <a:pt x="658" y="111"/>
                  </a:cubicBezTo>
                  <a:cubicBezTo>
                    <a:pt x="664" y="77"/>
                    <a:pt x="678" y="54"/>
                    <a:pt x="685" y="36"/>
                  </a:cubicBezTo>
                  <a:cubicBezTo>
                    <a:pt x="691" y="16"/>
                    <a:pt x="695" y="9"/>
                    <a:pt x="695" y="9"/>
                  </a:cubicBezTo>
                  <a:cubicBezTo>
                    <a:pt x="695" y="9"/>
                    <a:pt x="685" y="6"/>
                    <a:pt x="668" y="6"/>
                  </a:cubicBezTo>
                  <a:cubicBezTo>
                    <a:pt x="653" y="3"/>
                    <a:pt x="634"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1"/>
            <p:cNvSpPr/>
            <p:nvPr/>
          </p:nvSpPr>
          <p:spPr>
            <a:xfrm>
              <a:off x="1321453" y="377030"/>
              <a:ext cx="24365" cy="26911"/>
            </a:xfrm>
            <a:custGeom>
              <a:avLst/>
              <a:gdLst/>
              <a:ahLst/>
              <a:cxnLst/>
              <a:rect l="l" t="t" r="r" b="b"/>
              <a:pathLst>
                <a:path w="555" h="613" extrusionOk="0">
                  <a:moveTo>
                    <a:pt x="282" y="0"/>
                  </a:moveTo>
                  <a:cubicBezTo>
                    <a:pt x="269" y="4"/>
                    <a:pt x="241" y="4"/>
                    <a:pt x="214" y="11"/>
                  </a:cubicBezTo>
                  <a:cubicBezTo>
                    <a:pt x="201" y="11"/>
                    <a:pt x="187" y="14"/>
                    <a:pt x="174" y="21"/>
                  </a:cubicBezTo>
                  <a:cubicBezTo>
                    <a:pt x="160" y="24"/>
                    <a:pt x="150" y="31"/>
                    <a:pt x="139" y="38"/>
                  </a:cubicBezTo>
                  <a:cubicBezTo>
                    <a:pt x="103" y="69"/>
                    <a:pt x="37" y="110"/>
                    <a:pt x="24" y="167"/>
                  </a:cubicBezTo>
                  <a:cubicBezTo>
                    <a:pt x="1" y="222"/>
                    <a:pt x="10" y="286"/>
                    <a:pt x="21" y="344"/>
                  </a:cubicBezTo>
                  <a:cubicBezTo>
                    <a:pt x="45" y="405"/>
                    <a:pt x="72" y="460"/>
                    <a:pt x="116" y="501"/>
                  </a:cubicBezTo>
                  <a:cubicBezTo>
                    <a:pt x="136" y="521"/>
                    <a:pt x="164" y="538"/>
                    <a:pt x="191" y="552"/>
                  </a:cubicBezTo>
                  <a:cubicBezTo>
                    <a:pt x="218" y="562"/>
                    <a:pt x="241" y="572"/>
                    <a:pt x="262" y="583"/>
                  </a:cubicBezTo>
                  <a:cubicBezTo>
                    <a:pt x="303" y="603"/>
                    <a:pt x="354" y="603"/>
                    <a:pt x="374" y="606"/>
                  </a:cubicBezTo>
                  <a:cubicBezTo>
                    <a:pt x="379" y="606"/>
                    <a:pt x="382" y="605"/>
                    <a:pt x="385" y="605"/>
                  </a:cubicBezTo>
                  <a:cubicBezTo>
                    <a:pt x="396" y="605"/>
                    <a:pt x="399" y="609"/>
                    <a:pt x="405" y="609"/>
                  </a:cubicBezTo>
                  <a:cubicBezTo>
                    <a:pt x="409" y="613"/>
                    <a:pt x="412" y="613"/>
                    <a:pt x="412" y="613"/>
                  </a:cubicBezTo>
                  <a:lnTo>
                    <a:pt x="412" y="606"/>
                  </a:lnTo>
                  <a:cubicBezTo>
                    <a:pt x="412" y="600"/>
                    <a:pt x="405" y="592"/>
                    <a:pt x="412" y="575"/>
                  </a:cubicBezTo>
                  <a:cubicBezTo>
                    <a:pt x="412" y="565"/>
                    <a:pt x="415" y="548"/>
                    <a:pt x="422" y="531"/>
                  </a:cubicBezTo>
                  <a:cubicBezTo>
                    <a:pt x="429" y="521"/>
                    <a:pt x="429" y="514"/>
                    <a:pt x="432" y="504"/>
                  </a:cubicBezTo>
                  <a:cubicBezTo>
                    <a:pt x="436" y="494"/>
                    <a:pt x="439" y="487"/>
                    <a:pt x="439" y="477"/>
                  </a:cubicBezTo>
                  <a:cubicBezTo>
                    <a:pt x="442" y="463"/>
                    <a:pt x="453" y="443"/>
                    <a:pt x="466" y="423"/>
                  </a:cubicBezTo>
                  <a:cubicBezTo>
                    <a:pt x="470" y="412"/>
                    <a:pt x="476" y="405"/>
                    <a:pt x="483" y="396"/>
                  </a:cubicBezTo>
                  <a:cubicBezTo>
                    <a:pt x="490" y="385"/>
                    <a:pt x="494" y="378"/>
                    <a:pt x="497" y="371"/>
                  </a:cubicBezTo>
                  <a:cubicBezTo>
                    <a:pt x="517" y="338"/>
                    <a:pt x="527" y="314"/>
                    <a:pt x="541" y="289"/>
                  </a:cubicBezTo>
                  <a:cubicBezTo>
                    <a:pt x="548" y="269"/>
                    <a:pt x="555" y="249"/>
                    <a:pt x="541" y="228"/>
                  </a:cubicBezTo>
                  <a:cubicBezTo>
                    <a:pt x="538" y="212"/>
                    <a:pt x="486" y="181"/>
                    <a:pt x="473" y="154"/>
                  </a:cubicBezTo>
                  <a:cubicBezTo>
                    <a:pt x="453" y="126"/>
                    <a:pt x="401" y="82"/>
                    <a:pt x="388" y="55"/>
                  </a:cubicBezTo>
                  <a:cubicBezTo>
                    <a:pt x="361" y="21"/>
                    <a:pt x="351" y="4"/>
                    <a:pt x="351" y="4"/>
                  </a:cubicBezTo>
                  <a:cubicBezTo>
                    <a:pt x="351" y="4"/>
                    <a:pt x="327"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1"/>
            <p:cNvSpPr/>
            <p:nvPr/>
          </p:nvSpPr>
          <p:spPr>
            <a:xfrm>
              <a:off x="1496486" y="362367"/>
              <a:ext cx="262259" cy="161991"/>
            </a:xfrm>
            <a:custGeom>
              <a:avLst/>
              <a:gdLst/>
              <a:ahLst/>
              <a:cxnLst/>
              <a:rect l="l" t="t" r="r" b="b"/>
              <a:pathLst>
                <a:path w="5974" h="3690" extrusionOk="0">
                  <a:moveTo>
                    <a:pt x="4010" y="1"/>
                  </a:moveTo>
                  <a:cubicBezTo>
                    <a:pt x="3701" y="1"/>
                    <a:pt x="3390" y="72"/>
                    <a:pt x="3109" y="205"/>
                  </a:cubicBezTo>
                  <a:cubicBezTo>
                    <a:pt x="2817" y="348"/>
                    <a:pt x="2558" y="549"/>
                    <a:pt x="2347" y="787"/>
                  </a:cubicBezTo>
                  <a:cubicBezTo>
                    <a:pt x="2245" y="906"/>
                    <a:pt x="2153" y="1039"/>
                    <a:pt x="2079" y="1171"/>
                  </a:cubicBezTo>
                  <a:cubicBezTo>
                    <a:pt x="2003" y="1304"/>
                    <a:pt x="1942" y="1440"/>
                    <a:pt x="1888" y="1570"/>
                  </a:cubicBezTo>
                  <a:cubicBezTo>
                    <a:pt x="1834" y="1699"/>
                    <a:pt x="1782" y="1824"/>
                    <a:pt x="1732" y="1944"/>
                  </a:cubicBezTo>
                  <a:cubicBezTo>
                    <a:pt x="1704" y="2002"/>
                    <a:pt x="1680" y="2060"/>
                    <a:pt x="1653" y="2117"/>
                  </a:cubicBezTo>
                  <a:cubicBezTo>
                    <a:pt x="1626" y="2171"/>
                    <a:pt x="1599" y="2229"/>
                    <a:pt x="1568" y="2281"/>
                  </a:cubicBezTo>
                  <a:cubicBezTo>
                    <a:pt x="1452" y="2495"/>
                    <a:pt x="1316" y="2682"/>
                    <a:pt x="1170" y="2842"/>
                  </a:cubicBezTo>
                  <a:cubicBezTo>
                    <a:pt x="1024" y="2998"/>
                    <a:pt x="881" y="3138"/>
                    <a:pt x="741" y="3250"/>
                  </a:cubicBezTo>
                  <a:cubicBezTo>
                    <a:pt x="606" y="3362"/>
                    <a:pt x="473" y="3444"/>
                    <a:pt x="364" y="3509"/>
                  </a:cubicBezTo>
                  <a:cubicBezTo>
                    <a:pt x="333" y="3526"/>
                    <a:pt x="309" y="3539"/>
                    <a:pt x="283" y="3553"/>
                  </a:cubicBezTo>
                  <a:cubicBezTo>
                    <a:pt x="259" y="3570"/>
                    <a:pt x="234" y="3580"/>
                    <a:pt x="211" y="3590"/>
                  </a:cubicBezTo>
                  <a:cubicBezTo>
                    <a:pt x="167" y="3614"/>
                    <a:pt x="129" y="3634"/>
                    <a:pt x="99" y="3648"/>
                  </a:cubicBezTo>
                  <a:cubicBezTo>
                    <a:pt x="34" y="3675"/>
                    <a:pt x="0" y="3689"/>
                    <a:pt x="0" y="3689"/>
                  </a:cubicBezTo>
                  <a:cubicBezTo>
                    <a:pt x="0" y="3689"/>
                    <a:pt x="34" y="3678"/>
                    <a:pt x="102" y="3658"/>
                  </a:cubicBezTo>
                  <a:cubicBezTo>
                    <a:pt x="136" y="3648"/>
                    <a:pt x="177" y="3634"/>
                    <a:pt x="225" y="3620"/>
                  </a:cubicBezTo>
                  <a:cubicBezTo>
                    <a:pt x="248" y="3611"/>
                    <a:pt x="272" y="3603"/>
                    <a:pt x="300" y="3594"/>
                  </a:cubicBezTo>
                  <a:cubicBezTo>
                    <a:pt x="327" y="3583"/>
                    <a:pt x="357" y="3570"/>
                    <a:pt x="388" y="3559"/>
                  </a:cubicBezTo>
                  <a:cubicBezTo>
                    <a:pt x="507" y="3509"/>
                    <a:pt x="653" y="3444"/>
                    <a:pt x="813" y="3352"/>
                  </a:cubicBezTo>
                  <a:cubicBezTo>
                    <a:pt x="973" y="3260"/>
                    <a:pt x="1146" y="3141"/>
                    <a:pt x="1316" y="2988"/>
                  </a:cubicBezTo>
                  <a:cubicBezTo>
                    <a:pt x="1487" y="2835"/>
                    <a:pt x="1657" y="2651"/>
                    <a:pt x="1810" y="2433"/>
                  </a:cubicBezTo>
                  <a:cubicBezTo>
                    <a:pt x="1851" y="2379"/>
                    <a:pt x="1888" y="2322"/>
                    <a:pt x="1925" y="2264"/>
                  </a:cubicBezTo>
                  <a:cubicBezTo>
                    <a:pt x="1963" y="2206"/>
                    <a:pt x="1994" y="2148"/>
                    <a:pt x="2027" y="2086"/>
                  </a:cubicBezTo>
                  <a:cubicBezTo>
                    <a:pt x="2092" y="1964"/>
                    <a:pt x="2150" y="1838"/>
                    <a:pt x="2211" y="1716"/>
                  </a:cubicBezTo>
                  <a:cubicBezTo>
                    <a:pt x="2272" y="1597"/>
                    <a:pt x="2333" y="1474"/>
                    <a:pt x="2402" y="1362"/>
                  </a:cubicBezTo>
                  <a:cubicBezTo>
                    <a:pt x="2473" y="1253"/>
                    <a:pt x="2548" y="1148"/>
                    <a:pt x="2639" y="1049"/>
                  </a:cubicBezTo>
                  <a:cubicBezTo>
                    <a:pt x="2820" y="855"/>
                    <a:pt x="3044" y="695"/>
                    <a:pt x="3286" y="583"/>
                  </a:cubicBezTo>
                  <a:cubicBezTo>
                    <a:pt x="3528" y="471"/>
                    <a:pt x="3790" y="406"/>
                    <a:pt x="4048" y="403"/>
                  </a:cubicBezTo>
                  <a:cubicBezTo>
                    <a:pt x="4178" y="403"/>
                    <a:pt x="4310" y="416"/>
                    <a:pt x="4432" y="444"/>
                  </a:cubicBezTo>
                  <a:cubicBezTo>
                    <a:pt x="4561" y="468"/>
                    <a:pt x="4684" y="505"/>
                    <a:pt x="4800" y="552"/>
                  </a:cubicBezTo>
                  <a:cubicBezTo>
                    <a:pt x="4916" y="603"/>
                    <a:pt x="5024" y="664"/>
                    <a:pt x="5126" y="736"/>
                  </a:cubicBezTo>
                  <a:cubicBezTo>
                    <a:pt x="5225" y="804"/>
                    <a:pt x="5313" y="886"/>
                    <a:pt x="5395" y="970"/>
                  </a:cubicBezTo>
                  <a:cubicBezTo>
                    <a:pt x="5555" y="1144"/>
                    <a:pt x="5660" y="1345"/>
                    <a:pt x="5721" y="1542"/>
                  </a:cubicBezTo>
                  <a:cubicBezTo>
                    <a:pt x="5783" y="1743"/>
                    <a:pt x="5806" y="1937"/>
                    <a:pt x="5806" y="2110"/>
                  </a:cubicBezTo>
                  <a:cubicBezTo>
                    <a:pt x="5803" y="2287"/>
                    <a:pt x="5776" y="2437"/>
                    <a:pt x="5735" y="2559"/>
                  </a:cubicBezTo>
                  <a:cubicBezTo>
                    <a:pt x="5729" y="2590"/>
                    <a:pt x="5718" y="2617"/>
                    <a:pt x="5708" y="2644"/>
                  </a:cubicBezTo>
                  <a:cubicBezTo>
                    <a:pt x="5698" y="2672"/>
                    <a:pt x="5691" y="2695"/>
                    <a:pt x="5681" y="2719"/>
                  </a:cubicBezTo>
                  <a:cubicBezTo>
                    <a:pt x="5660" y="2763"/>
                    <a:pt x="5643" y="2804"/>
                    <a:pt x="5627" y="2835"/>
                  </a:cubicBezTo>
                  <a:cubicBezTo>
                    <a:pt x="5592" y="2896"/>
                    <a:pt x="5575" y="2927"/>
                    <a:pt x="5575" y="2927"/>
                  </a:cubicBezTo>
                  <a:cubicBezTo>
                    <a:pt x="5575" y="2927"/>
                    <a:pt x="5599" y="2900"/>
                    <a:pt x="5643" y="2845"/>
                  </a:cubicBezTo>
                  <a:cubicBezTo>
                    <a:pt x="5663" y="2818"/>
                    <a:pt x="5688" y="2780"/>
                    <a:pt x="5715" y="2736"/>
                  </a:cubicBezTo>
                  <a:cubicBezTo>
                    <a:pt x="5732" y="2716"/>
                    <a:pt x="5742" y="2692"/>
                    <a:pt x="5756" y="2664"/>
                  </a:cubicBezTo>
                  <a:cubicBezTo>
                    <a:pt x="5773" y="2641"/>
                    <a:pt x="5786" y="2614"/>
                    <a:pt x="5800" y="2583"/>
                  </a:cubicBezTo>
                  <a:cubicBezTo>
                    <a:pt x="5858" y="2464"/>
                    <a:pt x="5912" y="2308"/>
                    <a:pt x="5939" y="2124"/>
                  </a:cubicBezTo>
                  <a:cubicBezTo>
                    <a:pt x="5970" y="1940"/>
                    <a:pt x="5974" y="1722"/>
                    <a:pt x="5922" y="1491"/>
                  </a:cubicBezTo>
                  <a:cubicBezTo>
                    <a:pt x="5895" y="1379"/>
                    <a:pt x="5861" y="1256"/>
                    <a:pt x="5806" y="1141"/>
                  </a:cubicBezTo>
                  <a:cubicBezTo>
                    <a:pt x="5756" y="1025"/>
                    <a:pt x="5691" y="906"/>
                    <a:pt x="5606" y="797"/>
                  </a:cubicBezTo>
                  <a:cubicBezTo>
                    <a:pt x="5443" y="576"/>
                    <a:pt x="5218" y="383"/>
                    <a:pt x="4953" y="240"/>
                  </a:cubicBezTo>
                  <a:cubicBezTo>
                    <a:pt x="4820" y="168"/>
                    <a:pt x="4674" y="110"/>
                    <a:pt x="4525" y="69"/>
                  </a:cubicBezTo>
                  <a:cubicBezTo>
                    <a:pt x="4371" y="28"/>
                    <a:pt x="4214" y="5"/>
                    <a:pt x="4051" y="1"/>
                  </a:cubicBezTo>
                  <a:cubicBezTo>
                    <a:pt x="4037" y="1"/>
                    <a:pt x="4024" y="1"/>
                    <a:pt x="4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1"/>
            <p:cNvSpPr/>
            <p:nvPr/>
          </p:nvSpPr>
          <p:spPr>
            <a:xfrm>
              <a:off x="298650" y="789652"/>
              <a:ext cx="132183" cy="132754"/>
            </a:xfrm>
            <a:custGeom>
              <a:avLst/>
              <a:gdLst/>
              <a:ahLst/>
              <a:cxnLst/>
              <a:rect l="l" t="t" r="r" b="b"/>
              <a:pathLst>
                <a:path w="3011" h="3024" extrusionOk="0">
                  <a:moveTo>
                    <a:pt x="2946" y="1"/>
                  </a:moveTo>
                  <a:cubicBezTo>
                    <a:pt x="2946" y="1"/>
                    <a:pt x="2950" y="22"/>
                    <a:pt x="2953" y="55"/>
                  </a:cubicBezTo>
                  <a:cubicBezTo>
                    <a:pt x="2959" y="89"/>
                    <a:pt x="2963" y="140"/>
                    <a:pt x="2966" y="205"/>
                  </a:cubicBezTo>
                  <a:cubicBezTo>
                    <a:pt x="2966" y="269"/>
                    <a:pt x="2970" y="351"/>
                    <a:pt x="2959" y="439"/>
                  </a:cubicBezTo>
                  <a:cubicBezTo>
                    <a:pt x="2953" y="531"/>
                    <a:pt x="2939" y="630"/>
                    <a:pt x="2915" y="739"/>
                  </a:cubicBezTo>
                  <a:cubicBezTo>
                    <a:pt x="2868" y="957"/>
                    <a:pt x="2779" y="1198"/>
                    <a:pt x="2639" y="1436"/>
                  </a:cubicBezTo>
                  <a:cubicBezTo>
                    <a:pt x="2504" y="1674"/>
                    <a:pt x="2317" y="1905"/>
                    <a:pt x="2106" y="2106"/>
                  </a:cubicBezTo>
                  <a:cubicBezTo>
                    <a:pt x="1892" y="2310"/>
                    <a:pt x="1653" y="2483"/>
                    <a:pt x="1419" y="2630"/>
                  </a:cubicBezTo>
                  <a:cubicBezTo>
                    <a:pt x="1303" y="2705"/>
                    <a:pt x="1187" y="2769"/>
                    <a:pt x="1072" y="2817"/>
                  </a:cubicBezTo>
                  <a:cubicBezTo>
                    <a:pt x="956" y="2868"/>
                    <a:pt x="843" y="2905"/>
                    <a:pt x="735" y="2929"/>
                  </a:cubicBezTo>
                  <a:cubicBezTo>
                    <a:pt x="559" y="2969"/>
                    <a:pt x="401" y="2982"/>
                    <a:pt x="279" y="2982"/>
                  </a:cubicBezTo>
                  <a:cubicBezTo>
                    <a:pt x="252" y="2982"/>
                    <a:pt x="227" y="2982"/>
                    <a:pt x="204" y="2981"/>
                  </a:cubicBezTo>
                  <a:cubicBezTo>
                    <a:pt x="140" y="2977"/>
                    <a:pt x="88" y="2973"/>
                    <a:pt x="55" y="2970"/>
                  </a:cubicBezTo>
                  <a:cubicBezTo>
                    <a:pt x="17" y="2963"/>
                    <a:pt x="0" y="2963"/>
                    <a:pt x="0" y="2963"/>
                  </a:cubicBezTo>
                  <a:lnTo>
                    <a:pt x="0" y="2963"/>
                  </a:lnTo>
                  <a:cubicBezTo>
                    <a:pt x="0" y="2963"/>
                    <a:pt x="17" y="2967"/>
                    <a:pt x="51" y="2977"/>
                  </a:cubicBezTo>
                  <a:cubicBezTo>
                    <a:pt x="85" y="2984"/>
                    <a:pt x="136" y="2994"/>
                    <a:pt x="201" y="3004"/>
                  </a:cubicBezTo>
                  <a:cubicBezTo>
                    <a:pt x="275" y="3014"/>
                    <a:pt x="367" y="3023"/>
                    <a:pt x="474" y="3023"/>
                  </a:cubicBezTo>
                  <a:cubicBezTo>
                    <a:pt x="557" y="3023"/>
                    <a:pt x="650" y="3018"/>
                    <a:pt x="749" y="3001"/>
                  </a:cubicBezTo>
                  <a:cubicBezTo>
                    <a:pt x="860" y="2981"/>
                    <a:pt x="983" y="2953"/>
                    <a:pt x="1105" y="2909"/>
                  </a:cubicBezTo>
                  <a:cubicBezTo>
                    <a:pt x="1231" y="2861"/>
                    <a:pt x="1354" y="2800"/>
                    <a:pt x="1476" y="2728"/>
                  </a:cubicBezTo>
                  <a:cubicBezTo>
                    <a:pt x="1725" y="2585"/>
                    <a:pt x="1970" y="2406"/>
                    <a:pt x="2190" y="2194"/>
                  </a:cubicBezTo>
                  <a:cubicBezTo>
                    <a:pt x="2408" y="1984"/>
                    <a:pt x="2595" y="1739"/>
                    <a:pt x="2728" y="1487"/>
                  </a:cubicBezTo>
                  <a:cubicBezTo>
                    <a:pt x="2864" y="1232"/>
                    <a:pt x="2939" y="973"/>
                    <a:pt x="2973" y="749"/>
                  </a:cubicBezTo>
                  <a:cubicBezTo>
                    <a:pt x="3011" y="524"/>
                    <a:pt x="2997" y="334"/>
                    <a:pt x="2980" y="205"/>
                  </a:cubicBezTo>
                  <a:cubicBezTo>
                    <a:pt x="2973" y="140"/>
                    <a:pt x="2963" y="89"/>
                    <a:pt x="2956" y="55"/>
                  </a:cubicBezTo>
                  <a:cubicBezTo>
                    <a:pt x="2950" y="22"/>
                    <a:pt x="2946" y="1"/>
                    <a:pt x="2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p:nvPr/>
          </p:nvSpPr>
          <p:spPr>
            <a:xfrm>
              <a:off x="343912" y="763838"/>
              <a:ext cx="88722" cy="61241"/>
            </a:xfrm>
            <a:custGeom>
              <a:avLst/>
              <a:gdLst/>
              <a:ahLst/>
              <a:cxnLst/>
              <a:rect l="l" t="t" r="r" b="b"/>
              <a:pathLst>
                <a:path w="2021" h="1395" extrusionOk="0">
                  <a:moveTo>
                    <a:pt x="2021" y="0"/>
                  </a:moveTo>
                  <a:cubicBezTo>
                    <a:pt x="2021" y="0"/>
                    <a:pt x="2017" y="10"/>
                    <a:pt x="2013" y="30"/>
                  </a:cubicBezTo>
                  <a:cubicBezTo>
                    <a:pt x="2010" y="51"/>
                    <a:pt x="2007" y="82"/>
                    <a:pt x="1996" y="116"/>
                  </a:cubicBezTo>
                  <a:cubicBezTo>
                    <a:pt x="1983" y="190"/>
                    <a:pt x="1949" y="292"/>
                    <a:pt x="1894" y="408"/>
                  </a:cubicBezTo>
                  <a:cubicBezTo>
                    <a:pt x="1844" y="524"/>
                    <a:pt x="1762" y="650"/>
                    <a:pt x="1663" y="769"/>
                  </a:cubicBezTo>
                  <a:cubicBezTo>
                    <a:pt x="1613" y="830"/>
                    <a:pt x="1555" y="888"/>
                    <a:pt x="1493" y="942"/>
                  </a:cubicBezTo>
                  <a:cubicBezTo>
                    <a:pt x="1432" y="994"/>
                    <a:pt x="1364" y="1044"/>
                    <a:pt x="1296" y="1088"/>
                  </a:cubicBezTo>
                  <a:cubicBezTo>
                    <a:pt x="1225" y="1132"/>
                    <a:pt x="1150" y="1170"/>
                    <a:pt x="1075" y="1201"/>
                  </a:cubicBezTo>
                  <a:cubicBezTo>
                    <a:pt x="1000" y="1231"/>
                    <a:pt x="925" y="1255"/>
                    <a:pt x="847" y="1275"/>
                  </a:cubicBezTo>
                  <a:cubicBezTo>
                    <a:pt x="697" y="1313"/>
                    <a:pt x="547" y="1327"/>
                    <a:pt x="421" y="1327"/>
                  </a:cubicBezTo>
                  <a:cubicBezTo>
                    <a:pt x="296" y="1320"/>
                    <a:pt x="190" y="1310"/>
                    <a:pt x="115" y="1292"/>
                  </a:cubicBezTo>
                  <a:cubicBezTo>
                    <a:pt x="78" y="1286"/>
                    <a:pt x="51" y="1275"/>
                    <a:pt x="30" y="1272"/>
                  </a:cubicBezTo>
                  <a:cubicBezTo>
                    <a:pt x="13" y="1269"/>
                    <a:pt x="0" y="1266"/>
                    <a:pt x="0" y="1266"/>
                  </a:cubicBezTo>
                  <a:lnTo>
                    <a:pt x="0" y="1266"/>
                  </a:lnTo>
                  <a:cubicBezTo>
                    <a:pt x="0" y="1266"/>
                    <a:pt x="10" y="1269"/>
                    <a:pt x="30" y="1275"/>
                  </a:cubicBezTo>
                  <a:cubicBezTo>
                    <a:pt x="47" y="1286"/>
                    <a:pt x="74" y="1300"/>
                    <a:pt x="112" y="1310"/>
                  </a:cubicBezTo>
                  <a:cubicBezTo>
                    <a:pt x="184" y="1337"/>
                    <a:pt x="286" y="1371"/>
                    <a:pt x="418" y="1385"/>
                  </a:cubicBezTo>
                  <a:cubicBezTo>
                    <a:pt x="475" y="1390"/>
                    <a:pt x="538" y="1395"/>
                    <a:pt x="604" y="1395"/>
                  </a:cubicBezTo>
                  <a:cubicBezTo>
                    <a:pt x="687" y="1395"/>
                    <a:pt x="776" y="1388"/>
                    <a:pt x="867" y="1371"/>
                  </a:cubicBezTo>
                  <a:cubicBezTo>
                    <a:pt x="949" y="1354"/>
                    <a:pt x="1034" y="1330"/>
                    <a:pt x="1115" y="1300"/>
                  </a:cubicBezTo>
                  <a:cubicBezTo>
                    <a:pt x="1197" y="1266"/>
                    <a:pt x="1275" y="1225"/>
                    <a:pt x="1354" y="1181"/>
                  </a:cubicBezTo>
                  <a:cubicBezTo>
                    <a:pt x="1429" y="1129"/>
                    <a:pt x="1500" y="1075"/>
                    <a:pt x="1561" y="1017"/>
                  </a:cubicBezTo>
                  <a:cubicBezTo>
                    <a:pt x="1626" y="956"/>
                    <a:pt x="1684" y="892"/>
                    <a:pt x="1731" y="823"/>
                  </a:cubicBezTo>
                  <a:cubicBezTo>
                    <a:pt x="1833" y="691"/>
                    <a:pt x="1898" y="548"/>
                    <a:pt x="1942" y="425"/>
                  </a:cubicBezTo>
                  <a:cubicBezTo>
                    <a:pt x="1983" y="303"/>
                    <a:pt x="2000" y="194"/>
                    <a:pt x="2010" y="119"/>
                  </a:cubicBezTo>
                  <a:cubicBezTo>
                    <a:pt x="2013" y="82"/>
                    <a:pt x="2013" y="51"/>
                    <a:pt x="2017" y="30"/>
                  </a:cubicBezTo>
                  <a:cubicBezTo>
                    <a:pt x="2017" y="10"/>
                    <a:pt x="2021"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p:cNvSpPr/>
            <p:nvPr/>
          </p:nvSpPr>
          <p:spPr>
            <a:xfrm>
              <a:off x="334166" y="838338"/>
              <a:ext cx="57685" cy="10799"/>
            </a:xfrm>
            <a:custGeom>
              <a:avLst/>
              <a:gdLst/>
              <a:ahLst/>
              <a:cxnLst/>
              <a:rect l="l" t="t" r="r" b="b"/>
              <a:pathLst>
                <a:path w="1314" h="246" extrusionOk="0">
                  <a:moveTo>
                    <a:pt x="1314" y="0"/>
                  </a:moveTo>
                  <a:lnTo>
                    <a:pt x="1314" y="0"/>
                  </a:lnTo>
                  <a:cubicBezTo>
                    <a:pt x="1314" y="0"/>
                    <a:pt x="1293" y="11"/>
                    <a:pt x="1259" y="27"/>
                  </a:cubicBezTo>
                  <a:cubicBezTo>
                    <a:pt x="1243" y="35"/>
                    <a:pt x="1218" y="44"/>
                    <a:pt x="1194" y="52"/>
                  </a:cubicBezTo>
                  <a:cubicBezTo>
                    <a:pt x="1185" y="58"/>
                    <a:pt x="1171" y="62"/>
                    <a:pt x="1157" y="68"/>
                  </a:cubicBezTo>
                  <a:cubicBezTo>
                    <a:pt x="1144" y="72"/>
                    <a:pt x="1127" y="76"/>
                    <a:pt x="1113" y="82"/>
                  </a:cubicBezTo>
                  <a:cubicBezTo>
                    <a:pt x="1052" y="102"/>
                    <a:pt x="977" y="116"/>
                    <a:pt x="902" y="129"/>
                  </a:cubicBezTo>
                  <a:cubicBezTo>
                    <a:pt x="824" y="140"/>
                    <a:pt x="739" y="147"/>
                    <a:pt x="657" y="147"/>
                  </a:cubicBezTo>
                  <a:cubicBezTo>
                    <a:pt x="572" y="147"/>
                    <a:pt x="491" y="140"/>
                    <a:pt x="412" y="126"/>
                  </a:cubicBezTo>
                  <a:cubicBezTo>
                    <a:pt x="337" y="113"/>
                    <a:pt x="263" y="102"/>
                    <a:pt x="202" y="79"/>
                  </a:cubicBezTo>
                  <a:cubicBezTo>
                    <a:pt x="188" y="76"/>
                    <a:pt x="174" y="68"/>
                    <a:pt x="161" y="65"/>
                  </a:cubicBezTo>
                  <a:cubicBezTo>
                    <a:pt x="144" y="62"/>
                    <a:pt x="133" y="55"/>
                    <a:pt x="120" y="52"/>
                  </a:cubicBezTo>
                  <a:cubicBezTo>
                    <a:pt x="96" y="41"/>
                    <a:pt x="72" y="35"/>
                    <a:pt x="55" y="27"/>
                  </a:cubicBezTo>
                  <a:cubicBezTo>
                    <a:pt x="21" y="11"/>
                    <a:pt x="1" y="4"/>
                    <a:pt x="1" y="4"/>
                  </a:cubicBezTo>
                  <a:lnTo>
                    <a:pt x="1" y="4"/>
                  </a:lnTo>
                  <a:cubicBezTo>
                    <a:pt x="1" y="4"/>
                    <a:pt x="18" y="18"/>
                    <a:pt x="48" y="41"/>
                  </a:cubicBezTo>
                  <a:cubicBezTo>
                    <a:pt x="62" y="55"/>
                    <a:pt x="83" y="68"/>
                    <a:pt x="103" y="82"/>
                  </a:cubicBezTo>
                  <a:cubicBezTo>
                    <a:pt x="116" y="89"/>
                    <a:pt x="127" y="99"/>
                    <a:pt x="140" y="106"/>
                  </a:cubicBezTo>
                  <a:cubicBezTo>
                    <a:pt x="154" y="116"/>
                    <a:pt x="167" y="123"/>
                    <a:pt x="181" y="129"/>
                  </a:cubicBezTo>
                  <a:cubicBezTo>
                    <a:pt x="243" y="160"/>
                    <a:pt x="314" y="191"/>
                    <a:pt x="395" y="211"/>
                  </a:cubicBezTo>
                  <a:cubicBezTo>
                    <a:pt x="477" y="231"/>
                    <a:pt x="565" y="245"/>
                    <a:pt x="657" y="245"/>
                  </a:cubicBezTo>
                  <a:cubicBezTo>
                    <a:pt x="745" y="242"/>
                    <a:pt x="838" y="228"/>
                    <a:pt x="919" y="208"/>
                  </a:cubicBezTo>
                  <a:cubicBezTo>
                    <a:pt x="998" y="184"/>
                    <a:pt x="1072" y="157"/>
                    <a:pt x="1130" y="123"/>
                  </a:cubicBezTo>
                  <a:cubicBezTo>
                    <a:pt x="1144" y="116"/>
                    <a:pt x="1161" y="109"/>
                    <a:pt x="1171" y="102"/>
                  </a:cubicBezTo>
                  <a:cubicBezTo>
                    <a:pt x="1185" y="93"/>
                    <a:pt x="1198" y="85"/>
                    <a:pt x="1208" y="79"/>
                  </a:cubicBezTo>
                  <a:cubicBezTo>
                    <a:pt x="1232" y="62"/>
                    <a:pt x="1249" y="52"/>
                    <a:pt x="1266" y="38"/>
                  </a:cubicBezTo>
                  <a:cubicBezTo>
                    <a:pt x="1293" y="14"/>
                    <a:pt x="1314"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325517" y="868805"/>
              <a:ext cx="41398" cy="6673"/>
            </a:xfrm>
            <a:custGeom>
              <a:avLst/>
              <a:gdLst/>
              <a:ahLst/>
              <a:cxnLst/>
              <a:rect l="l" t="t" r="r" b="b"/>
              <a:pathLst>
                <a:path w="943" h="152" extrusionOk="0">
                  <a:moveTo>
                    <a:pt x="942" y="0"/>
                  </a:moveTo>
                  <a:cubicBezTo>
                    <a:pt x="942" y="0"/>
                    <a:pt x="929" y="4"/>
                    <a:pt x="902" y="11"/>
                  </a:cubicBezTo>
                  <a:cubicBezTo>
                    <a:pt x="889" y="14"/>
                    <a:pt x="875" y="21"/>
                    <a:pt x="858" y="24"/>
                  </a:cubicBezTo>
                  <a:cubicBezTo>
                    <a:pt x="837" y="27"/>
                    <a:pt x="817" y="31"/>
                    <a:pt x="796" y="38"/>
                  </a:cubicBezTo>
                  <a:cubicBezTo>
                    <a:pt x="752" y="48"/>
                    <a:pt x="701" y="55"/>
                    <a:pt x="647" y="62"/>
                  </a:cubicBezTo>
                  <a:cubicBezTo>
                    <a:pt x="592" y="68"/>
                    <a:pt x="531" y="75"/>
                    <a:pt x="473" y="75"/>
                  </a:cubicBezTo>
                  <a:cubicBezTo>
                    <a:pt x="456" y="76"/>
                    <a:pt x="439" y="77"/>
                    <a:pt x="422" y="77"/>
                  </a:cubicBezTo>
                  <a:cubicBezTo>
                    <a:pt x="382" y="77"/>
                    <a:pt x="342" y="74"/>
                    <a:pt x="303" y="72"/>
                  </a:cubicBezTo>
                  <a:cubicBezTo>
                    <a:pt x="245" y="68"/>
                    <a:pt x="195" y="68"/>
                    <a:pt x="150" y="58"/>
                  </a:cubicBezTo>
                  <a:cubicBezTo>
                    <a:pt x="129" y="55"/>
                    <a:pt x="109" y="52"/>
                    <a:pt x="88" y="52"/>
                  </a:cubicBezTo>
                  <a:cubicBezTo>
                    <a:pt x="72" y="48"/>
                    <a:pt x="55" y="44"/>
                    <a:pt x="41" y="41"/>
                  </a:cubicBezTo>
                  <a:cubicBezTo>
                    <a:pt x="17" y="38"/>
                    <a:pt x="0" y="35"/>
                    <a:pt x="0" y="35"/>
                  </a:cubicBezTo>
                  <a:lnTo>
                    <a:pt x="0" y="35"/>
                  </a:lnTo>
                  <a:cubicBezTo>
                    <a:pt x="0" y="35"/>
                    <a:pt x="14" y="41"/>
                    <a:pt x="38" y="55"/>
                  </a:cubicBezTo>
                  <a:cubicBezTo>
                    <a:pt x="52" y="62"/>
                    <a:pt x="65" y="68"/>
                    <a:pt x="82" y="79"/>
                  </a:cubicBezTo>
                  <a:cubicBezTo>
                    <a:pt x="99" y="85"/>
                    <a:pt x="119" y="96"/>
                    <a:pt x="140" y="102"/>
                  </a:cubicBezTo>
                  <a:cubicBezTo>
                    <a:pt x="184" y="116"/>
                    <a:pt x="235" y="133"/>
                    <a:pt x="293" y="143"/>
                  </a:cubicBezTo>
                  <a:cubicBezTo>
                    <a:pt x="334" y="148"/>
                    <a:pt x="380" y="151"/>
                    <a:pt x="425" y="151"/>
                  </a:cubicBezTo>
                  <a:cubicBezTo>
                    <a:pt x="442" y="151"/>
                    <a:pt x="459" y="151"/>
                    <a:pt x="476" y="150"/>
                  </a:cubicBezTo>
                  <a:cubicBezTo>
                    <a:pt x="537" y="146"/>
                    <a:pt x="603" y="140"/>
                    <a:pt x="657" y="126"/>
                  </a:cubicBezTo>
                  <a:cubicBezTo>
                    <a:pt x="715" y="113"/>
                    <a:pt x="766" y="93"/>
                    <a:pt x="807" y="75"/>
                  </a:cubicBezTo>
                  <a:cubicBezTo>
                    <a:pt x="831" y="65"/>
                    <a:pt x="848" y="55"/>
                    <a:pt x="864" y="44"/>
                  </a:cubicBezTo>
                  <a:cubicBezTo>
                    <a:pt x="881" y="38"/>
                    <a:pt x="895" y="27"/>
                    <a:pt x="909" y="21"/>
                  </a:cubicBezTo>
                  <a:cubicBezTo>
                    <a:pt x="929" y="7"/>
                    <a:pt x="942"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a:off x="311469" y="893740"/>
              <a:ext cx="37227" cy="5092"/>
            </a:xfrm>
            <a:custGeom>
              <a:avLst/>
              <a:gdLst/>
              <a:ahLst/>
              <a:cxnLst/>
              <a:rect l="l" t="t" r="r" b="b"/>
              <a:pathLst>
                <a:path w="848" h="116" extrusionOk="0">
                  <a:moveTo>
                    <a:pt x="848" y="1"/>
                  </a:moveTo>
                  <a:cubicBezTo>
                    <a:pt x="848" y="1"/>
                    <a:pt x="834" y="1"/>
                    <a:pt x="810" y="4"/>
                  </a:cubicBezTo>
                  <a:cubicBezTo>
                    <a:pt x="786" y="7"/>
                    <a:pt x="752" y="7"/>
                    <a:pt x="711" y="14"/>
                  </a:cubicBezTo>
                  <a:cubicBezTo>
                    <a:pt x="674" y="18"/>
                    <a:pt x="626" y="21"/>
                    <a:pt x="579" y="24"/>
                  </a:cubicBezTo>
                  <a:cubicBezTo>
                    <a:pt x="528" y="28"/>
                    <a:pt x="477" y="31"/>
                    <a:pt x="426" y="31"/>
                  </a:cubicBezTo>
                  <a:cubicBezTo>
                    <a:pt x="372" y="35"/>
                    <a:pt x="320" y="35"/>
                    <a:pt x="270" y="38"/>
                  </a:cubicBezTo>
                  <a:cubicBezTo>
                    <a:pt x="222" y="38"/>
                    <a:pt x="174" y="41"/>
                    <a:pt x="137" y="41"/>
                  </a:cubicBezTo>
                  <a:lnTo>
                    <a:pt x="0" y="41"/>
                  </a:lnTo>
                  <a:cubicBezTo>
                    <a:pt x="0" y="41"/>
                    <a:pt x="14" y="48"/>
                    <a:pt x="35" y="55"/>
                  </a:cubicBezTo>
                  <a:cubicBezTo>
                    <a:pt x="58" y="62"/>
                    <a:pt x="89" y="76"/>
                    <a:pt x="130" y="85"/>
                  </a:cubicBezTo>
                  <a:cubicBezTo>
                    <a:pt x="171" y="92"/>
                    <a:pt x="215" y="106"/>
                    <a:pt x="266" y="109"/>
                  </a:cubicBezTo>
                  <a:cubicBezTo>
                    <a:pt x="295" y="113"/>
                    <a:pt x="327" y="115"/>
                    <a:pt x="358" y="115"/>
                  </a:cubicBezTo>
                  <a:cubicBezTo>
                    <a:pt x="382" y="115"/>
                    <a:pt x="406" y="114"/>
                    <a:pt x="429" y="112"/>
                  </a:cubicBezTo>
                  <a:cubicBezTo>
                    <a:pt x="484" y="109"/>
                    <a:pt x="538" y="103"/>
                    <a:pt x="586" y="92"/>
                  </a:cubicBezTo>
                  <a:cubicBezTo>
                    <a:pt x="637" y="82"/>
                    <a:pt x="684" y="65"/>
                    <a:pt x="722" y="55"/>
                  </a:cubicBezTo>
                  <a:cubicBezTo>
                    <a:pt x="760" y="41"/>
                    <a:pt x="793" y="28"/>
                    <a:pt x="813" y="18"/>
                  </a:cubicBezTo>
                  <a:cubicBezTo>
                    <a:pt x="834" y="7"/>
                    <a:pt x="848" y="1"/>
                    <a:pt x="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a:off x="428245" y="570895"/>
              <a:ext cx="119364" cy="87844"/>
            </a:xfrm>
            <a:custGeom>
              <a:avLst/>
              <a:gdLst/>
              <a:ahLst/>
              <a:cxnLst/>
              <a:rect l="l" t="t" r="r" b="b"/>
              <a:pathLst>
                <a:path w="2719" h="2001" extrusionOk="0">
                  <a:moveTo>
                    <a:pt x="1" y="0"/>
                  </a:moveTo>
                  <a:cubicBezTo>
                    <a:pt x="1" y="0"/>
                    <a:pt x="28" y="48"/>
                    <a:pt x="79" y="126"/>
                  </a:cubicBezTo>
                  <a:cubicBezTo>
                    <a:pt x="133" y="208"/>
                    <a:pt x="205" y="320"/>
                    <a:pt x="304" y="453"/>
                  </a:cubicBezTo>
                  <a:cubicBezTo>
                    <a:pt x="402" y="582"/>
                    <a:pt x="521" y="731"/>
                    <a:pt x="664" y="881"/>
                  </a:cubicBezTo>
                  <a:cubicBezTo>
                    <a:pt x="732" y="956"/>
                    <a:pt x="807" y="1027"/>
                    <a:pt x="885" y="1103"/>
                  </a:cubicBezTo>
                  <a:cubicBezTo>
                    <a:pt x="967" y="1174"/>
                    <a:pt x="1048" y="1245"/>
                    <a:pt x="1133" y="1313"/>
                  </a:cubicBezTo>
                  <a:cubicBezTo>
                    <a:pt x="1222" y="1381"/>
                    <a:pt x="1310" y="1445"/>
                    <a:pt x="1399" y="1503"/>
                  </a:cubicBezTo>
                  <a:cubicBezTo>
                    <a:pt x="1491" y="1561"/>
                    <a:pt x="1582" y="1616"/>
                    <a:pt x="1675" y="1663"/>
                  </a:cubicBezTo>
                  <a:cubicBezTo>
                    <a:pt x="1855" y="1762"/>
                    <a:pt x="2031" y="1830"/>
                    <a:pt x="2188" y="1885"/>
                  </a:cubicBezTo>
                  <a:cubicBezTo>
                    <a:pt x="2345" y="1935"/>
                    <a:pt x="2477" y="1963"/>
                    <a:pt x="2573" y="1976"/>
                  </a:cubicBezTo>
                  <a:cubicBezTo>
                    <a:pt x="2617" y="1987"/>
                    <a:pt x="2654" y="1990"/>
                    <a:pt x="2681" y="1993"/>
                  </a:cubicBezTo>
                  <a:cubicBezTo>
                    <a:pt x="2705" y="1996"/>
                    <a:pt x="2719" y="2001"/>
                    <a:pt x="2719" y="2001"/>
                  </a:cubicBezTo>
                  <a:cubicBezTo>
                    <a:pt x="2719" y="2001"/>
                    <a:pt x="2705" y="1996"/>
                    <a:pt x="2681" y="1990"/>
                  </a:cubicBezTo>
                  <a:cubicBezTo>
                    <a:pt x="2654" y="1987"/>
                    <a:pt x="2620" y="1980"/>
                    <a:pt x="2573" y="1966"/>
                  </a:cubicBezTo>
                  <a:cubicBezTo>
                    <a:pt x="2480" y="1946"/>
                    <a:pt x="2351" y="1908"/>
                    <a:pt x="2202" y="1850"/>
                  </a:cubicBezTo>
                  <a:cubicBezTo>
                    <a:pt x="2048" y="1792"/>
                    <a:pt x="1879" y="1711"/>
                    <a:pt x="1705" y="1609"/>
                  </a:cubicBezTo>
                  <a:cubicBezTo>
                    <a:pt x="1617" y="1558"/>
                    <a:pt x="1532" y="1500"/>
                    <a:pt x="1443" y="1442"/>
                  </a:cubicBezTo>
                  <a:cubicBezTo>
                    <a:pt x="1355" y="1381"/>
                    <a:pt x="1270" y="1316"/>
                    <a:pt x="1185" y="1249"/>
                  </a:cubicBezTo>
                  <a:cubicBezTo>
                    <a:pt x="1103" y="1184"/>
                    <a:pt x="1021" y="1112"/>
                    <a:pt x="943" y="1041"/>
                  </a:cubicBezTo>
                  <a:cubicBezTo>
                    <a:pt x="865" y="969"/>
                    <a:pt x="790" y="898"/>
                    <a:pt x="719" y="827"/>
                  </a:cubicBezTo>
                  <a:cubicBezTo>
                    <a:pt x="576" y="684"/>
                    <a:pt x="450" y="544"/>
                    <a:pt x="345" y="418"/>
                  </a:cubicBezTo>
                  <a:cubicBezTo>
                    <a:pt x="239" y="296"/>
                    <a:pt x="150" y="194"/>
                    <a:pt x="92" y="119"/>
                  </a:cubicBezTo>
                  <a:cubicBezTo>
                    <a:pt x="31" y="45"/>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450328" y="619098"/>
              <a:ext cx="57114" cy="43373"/>
            </a:xfrm>
            <a:custGeom>
              <a:avLst/>
              <a:gdLst/>
              <a:ahLst/>
              <a:cxnLst/>
              <a:rect l="l" t="t" r="r" b="b"/>
              <a:pathLst>
                <a:path w="1301" h="988" extrusionOk="0">
                  <a:moveTo>
                    <a:pt x="1" y="0"/>
                  </a:moveTo>
                  <a:cubicBezTo>
                    <a:pt x="1" y="0"/>
                    <a:pt x="15" y="25"/>
                    <a:pt x="38" y="62"/>
                  </a:cubicBezTo>
                  <a:cubicBezTo>
                    <a:pt x="52" y="82"/>
                    <a:pt x="66" y="107"/>
                    <a:pt x="82" y="134"/>
                  </a:cubicBezTo>
                  <a:cubicBezTo>
                    <a:pt x="103" y="157"/>
                    <a:pt x="123" y="188"/>
                    <a:pt x="148" y="218"/>
                  </a:cubicBezTo>
                  <a:cubicBezTo>
                    <a:pt x="195" y="280"/>
                    <a:pt x="256" y="347"/>
                    <a:pt x="324" y="419"/>
                  </a:cubicBezTo>
                  <a:cubicBezTo>
                    <a:pt x="396" y="487"/>
                    <a:pt x="474" y="556"/>
                    <a:pt x="556" y="620"/>
                  </a:cubicBezTo>
                  <a:cubicBezTo>
                    <a:pt x="641" y="681"/>
                    <a:pt x="729" y="739"/>
                    <a:pt x="814" y="787"/>
                  </a:cubicBezTo>
                  <a:cubicBezTo>
                    <a:pt x="903" y="831"/>
                    <a:pt x="985" y="872"/>
                    <a:pt x="1056" y="903"/>
                  </a:cubicBezTo>
                  <a:cubicBezTo>
                    <a:pt x="1093" y="916"/>
                    <a:pt x="1123" y="930"/>
                    <a:pt x="1154" y="939"/>
                  </a:cubicBezTo>
                  <a:cubicBezTo>
                    <a:pt x="1185" y="950"/>
                    <a:pt x="1212" y="960"/>
                    <a:pt x="1233" y="967"/>
                  </a:cubicBezTo>
                  <a:cubicBezTo>
                    <a:pt x="1277" y="980"/>
                    <a:pt x="1301" y="987"/>
                    <a:pt x="1301" y="987"/>
                  </a:cubicBezTo>
                  <a:cubicBezTo>
                    <a:pt x="1301" y="987"/>
                    <a:pt x="1277" y="977"/>
                    <a:pt x="1236" y="956"/>
                  </a:cubicBezTo>
                  <a:cubicBezTo>
                    <a:pt x="1216" y="947"/>
                    <a:pt x="1192" y="936"/>
                    <a:pt x="1164" y="919"/>
                  </a:cubicBezTo>
                  <a:cubicBezTo>
                    <a:pt x="1137" y="906"/>
                    <a:pt x="1103" y="889"/>
                    <a:pt x="1073" y="872"/>
                  </a:cubicBezTo>
                  <a:cubicBezTo>
                    <a:pt x="1001" y="834"/>
                    <a:pt x="927" y="787"/>
                    <a:pt x="845" y="735"/>
                  </a:cubicBezTo>
                  <a:cubicBezTo>
                    <a:pt x="767" y="681"/>
                    <a:pt x="682" y="623"/>
                    <a:pt x="603" y="559"/>
                  </a:cubicBezTo>
                  <a:cubicBezTo>
                    <a:pt x="522" y="498"/>
                    <a:pt x="443" y="433"/>
                    <a:pt x="372" y="368"/>
                  </a:cubicBezTo>
                  <a:cubicBezTo>
                    <a:pt x="300" y="303"/>
                    <a:pt x="233" y="245"/>
                    <a:pt x="181" y="188"/>
                  </a:cubicBezTo>
                  <a:cubicBezTo>
                    <a:pt x="154" y="160"/>
                    <a:pt x="131" y="137"/>
                    <a:pt x="107" y="113"/>
                  </a:cubicBezTo>
                  <a:cubicBezTo>
                    <a:pt x="87" y="93"/>
                    <a:pt x="66" y="72"/>
                    <a:pt x="52" y="55"/>
                  </a:cubicBezTo>
                  <a:cubicBezTo>
                    <a:pt x="21" y="21"/>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1"/>
            <p:cNvSpPr/>
            <p:nvPr/>
          </p:nvSpPr>
          <p:spPr>
            <a:xfrm>
              <a:off x="463059" y="652243"/>
              <a:ext cx="17077" cy="14575"/>
            </a:xfrm>
            <a:custGeom>
              <a:avLst/>
              <a:gdLst/>
              <a:ahLst/>
              <a:cxnLst/>
              <a:rect l="l" t="t" r="r" b="b"/>
              <a:pathLst>
                <a:path w="389" h="332" extrusionOk="0">
                  <a:moveTo>
                    <a:pt x="1" y="1"/>
                  </a:moveTo>
                  <a:cubicBezTo>
                    <a:pt x="1" y="1"/>
                    <a:pt x="4" y="8"/>
                    <a:pt x="10" y="21"/>
                  </a:cubicBezTo>
                  <a:cubicBezTo>
                    <a:pt x="21" y="32"/>
                    <a:pt x="31" y="52"/>
                    <a:pt x="48" y="69"/>
                  </a:cubicBezTo>
                  <a:cubicBezTo>
                    <a:pt x="65" y="86"/>
                    <a:pt x="82" y="110"/>
                    <a:pt x="103" y="130"/>
                  </a:cubicBezTo>
                  <a:cubicBezTo>
                    <a:pt x="126" y="151"/>
                    <a:pt x="150" y="171"/>
                    <a:pt x="174" y="192"/>
                  </a:cubicBezTo>
                  <a:cubicBezTo>
                    <a:pt x="201" y="209"/>
                    <a:pt x="225" y="229"/>
                    <a:pt x="252" y="246"/>
                  </a:cubicBezTo>
                  <a:cubicBezTo>
                    <a:pt x="276" y="259"/>
                    <a:pt x="299" y="277"/>
                    <a:pt x="320" y="286"/>
                  </a:cubicBezTo>
                  <a:cubicBezTo>
                    <a:pt x="340" y="300"/>
                    <a:pt x="357" y="311"/>
                    <a:pt x="371" y="317"/>
                  </a:cubicBezTo>
                  <a:cubicBezTo>
                    <a:pt x="381" y="324"/>
                    <a:pt x="388" y="331"/>
                    <a:pt x="388" y="331"/>
                  </a:cubicBezTo>
                  <a:cubicBezTo>
                    <a:pt x="388" y="331"/>
                    <a:pt x="384" y="324"/>
                    <a:pt x="375" y="314"/>
                  </a:cubicBezTo>
                  <a:cubicBezTo>
                    <a:pt x="364" y="304"/>
                    <a:pt x="354" y="286"/>
                    <a:pt x="337" y="270"/>
                  </a:cubicBezTo>
                  <a:cubicBezTo>
                    <a:pt x="320" y="250"/>
                    <a:pt x="303" y="229"/>
                    <a:pt x="282" y="209"/>
                  </a:cubicBezTo>
                  <a:cubicBezTo>
                    <a:pt x="262" y="184"/>
                    <a:pt x="238" y="164"/>
                    <a:pt x="215" y="140"/>
                  </a:cubicBezTo>
                  <a:cubicBezTo>
                    <a:pt x="191" y="120"/>
                    <a:pt x="167" y="99"/>
                    <a:pt x="144" y="82"/>
                  </a:cubicBezTo>
                  <a:cubicBezTo>
                    <a:pt x="119" y="66"/>
                    <a:pt x="95" y="52"/>
                    <a:pt x="75" y="38"/>
                  </a:cubicBezTo>
                  <a:cubicBezTo>
                    <a:pt x="55" y="25"/>
                    <a:pt x="34" y="18"/>
                    <a:pt x="21" y="11"/>
                  </a:cubicBezTo>
                  <a:cubicBezTo>
                    <a:pt x="7" y="5"/>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374774" y="986634"/>
              <a:ext cx="206418" cy="140392"/>
            </a:xfrm>
            <a:custGeom>
              <a:avLst/>
              <a:gdLst/>
              <a:ahLst/>
              <a:cxnLst/>
              <a:rect l="l" t="t" r="r" b="b"/>
              <a:pathLst>
                <a:path w="4702" h="3198" extrusionOk="0">
                  <a:moveTo>
                    <a:pt x="1" y="1"/>
                  </a:moveTo>
                  <a:lnTo>
                    <a:pt x="1" y="1"/>
                  </a:lnTo>
                  <a:cubicBezTo>
                    <a:pt x="1" y="1"/>
                    <a:pt x="12" y="21"/>
                    <a:pt x="28" y="58"/>
                  </a:cubicBezTo>
                  <a:cubicBezTo>
                    <a:pt x="48" y="99"/>
                    <a:pt x="79" y="153"/>
                    <a:pt x="117" y="221"/>
                  </a:cubicBezTo>
                  <a:cubicBezTo>
                    <a:pt x="161" y="290"/>
                    <a:pt x="216" y="371"/>
                    <a:pt x="287" y="460"/>
                  </a:cubicBezTo>
                  <a:cubicBezTo>
                    <a:pt x="358" y="544"/>
                    <a:pt x="443" y="640"/>
                    <a:pt x="549" y="731"/>
                  </a:cubicBezTo>
                  <a:cubicBezTo>
                    <a:pt x="753" y="915"/>
                    <a:pt x="1025" y="1099"/>
                    <a:pt x="1334" y="1252"/>
                  </a:cubicBezTo>
                  <a:cubicBezTo>
                    <a:pt x="1648" y="1405"/>
                    <a:pt x="1995" y="1527"/>
                    <a:pt x="2338" y="1647"/>
                  </a:cubicBezTo>
                  <a:cubicBezTo>
                    <a:pt x="2685" y="1762"/>
                    <a:pt x="3028" y="1885"/>
                    <a:pt x="3338" y="2025"/>
                  </a:cubicBezTo>
                  <a:cubicBezTo>
                    <a:pt x="3644" y="2167"/>
                    <a:pt x="3920" y="2331"/>
                    <a:pt x="4127" y="2504"/>
                  </a:cubicBezTo>
                  <a:cubicBezTo>
                    <a:pt x="4232" y="2593"/>
                    <a:pt x="4321" y="2678"/>
                    <a:pt x="4396" y="2759"/>
                  </a:cubicBezTo>
                  <a:cubicBezTo>
                    <a:pt x="4433" y="2800"/>
                    <a:pt x="4467" y="2841"/>
                    <a:pt x="4498" y="2879"/>
                  </a:cubicBezTo>
                  <a:cubicBezTo>
                    <a:pt x="4529" y="2915"/>
                    <a:pt x="4552" y="2953"/>
                    <a:pt x="4576" y="2984"/>
                  </a:cubicBezTo>
                  <a:cubicBezTo>
                    <a:pt x="4620" y="3052"/>
                    <a:pt x="4651" y="3103"/>
                    <a:pt x="4672" y="3140"/>
                  </a:cubicBezTo>
                  <a:cubicBezTo>
                    <a:pt x="4692" y="3181"/>
                    <a:pt x="4702" y="3198"/>
                    <a:pt x="4702" y="3198"/>
                  </a:cubicBezTo>
                  <a:cubicBezTo>
                    <a:pt x="4702" y="3198"/>
                    <a:pt x="4692" y="3177"/>
                    <a:pt x="4675" y="3140"/>
                  </a:cubicBezTo>
                  <a:cubicBezTo>
                    <a:pt x="4658" y="3099"/>
                    <a:pt x="4627" y="3045"/>
                    <a:pt x="4587" y="2976"/>
                  </a:cubicBezTo>
                  <a:cubicBezTo>
                    <a:pt x="4505" y="2841"/>
                    <a:pt x="4369" y="2650"/>
                    <a:pt x="4161" y="2466"/>
                  </a:cubicBezTo>
                  <a:cubicBezTo>
                    <a:pt x="3957" y="2279"/>
                    <a:pt x="3689" y="2096"/>
                    <a:pt x="3379" y="1940"/>
                  </a:cubicBezTo>
                  <a:cubicBezTo>
                    <a:pt x="3069" y="1783"/>
                    <a:pt x="2719" y="1660"/>
                    <a:pt x="2375" y="1541"/>
                  </a:cubicBezTo>
                  <a:cubicBezTo>
                    <a:pt x="2032" y="1422"/>
                    <a:pt x="1688" y="1300"/>
                    <a:pt x="1379" y="1160"/>
                  </a:cubicBezTo>
                  <a:cubicBezTo>
                    <a:pt x="1069" y="1021"/>
                    <a:pt x="797" y="858"/>
                    <a:pt x="586" y="687"/>
                  </a:cubicBezTo>
                  <a:cubicBezTo>
                    <a:pt x="372" y="517"/>
                    <a:pt x="222" y="344"/>
                    <a:pt x="130" y="215"/>
                  </a:cubicBezTo>
                  <a:cubicBezTo>
                    <a:pt x="86" y="147"/>
                    <a:pt x="52" y="95"/>
                    <a:pt x="32" y="58"/>
                  </a:cubicBezTo>
                  <a:cubicBezTo>
                    <a:pt x="12" y="2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441855" y="1049632"/>
              <a:ext cx="116072" cy="62162"/>
            </a:xfrm>
            <a:custGeom>
              <a:avLst/>
              <a:gdLst/>
              <a:ahLst/>
              <a:cxnLst/>
              <a:rect l="l" t="t" r="r" b="b"/>
              <a:pathLst>
                <a:path w="2644" h="1416" extrusionOk="0">
                  <a:moveTo>
                    <a:pt x="0" y="1"/>
                  </a:moveTo>
                  <a:cubicBezTo>
                    <a:pt x="1" y="1"/>
                    <a:pt x="7" y="8"/>
                    <a:pt x="24" y="25"/>
                  </a:cubicBezTo>
                  <a:cubicBezTo>
                    <a:pt x="38" y="38"/>
                    <a:pt x="58" y="65"/>
                    <a:pt x="89" y="92"/>
                  </a:cubicBezTo>
                  <a:cubicBezTo>
                    <a:pt x="150" y="150"/>
                    <a:pt x="239" y="232"/>
                    <a:pt x="361" y="310"/>
                  </a:cubicBezTo>
                  <a:cubicBezTo>
                    <a:pt x="480" y="385"/>
                    <a:pt x="630" y="467"/>
                    <a:pt x="793" y="538"/>
                  </a:cubicBezTo>
                  <a:cubicBezTo>
                    <a:pt x="956" y="610"/>
                    <a:pt x="1137" y="674"/>
                    <a:pt x="1313" y="739"/>
                  </a:cubicBezTo>
                  <a:cubicBezTo>
                    <a:pt x="1494" y="800"/>
                    <a:pt x="1674" y="858"/>
                    <a:pt x="1837" y="923"/>
                  </a:cubicBezTo>
                  <a:cubicBezTo>
                    <a:pt x="2001" y="990"/>
                    <a:pt x="2150" y="1059"/>
                    <a:pt x="2269" y="1130"/>
                  </a:cubicBezTo>
                  <a:cubicBezTo>
                    <a:pt x="2392" y="1202"/>
                    <a:pt x="2487" y="1273"/>
                    <a:pt x="2548" y="1328"/>
                  </a:cubicBezTo>
                  <a:cubicBezTo>
                    <a:pt x="2579" y="1355"/>
                    <a:pt x="2602" y="1378"/>
                    <a:pt x="2616" y="1392"/>
                  </a:cubicBezTo>
                  <a:cubicBezTo>
                    <a:pt x="2633" y="1409"/>
                    <a:pt x="2643" y="1416"/>
                    <a:pt x="2643" y="1416"/>
                  </a:cubicBezTo>
                  <a:cubicBezTo>
                    <a:pt x="2643" y="1416"/>
                    <a:pt x="2633" y="1409"/>
                    <a:pt x="2619" y="1392"/>
                  </a:cubicBezTo>
                  <a:cubicBezTo>
                    <a:pt x="2606" y="1375"/>
                    <a:pt x="2586" y="1348"/>
                    <a:pt x="2555" y="1321"/>
                  </a:cubicBezTo>
                  <a:cubicBezTo>
                    <a:pt x="2497" y="1260"/>
                    <a:pt x="2409" y="1178"/>
                    <a:pt x="2290" y="1097"/>
                  </a:cubicBezTo>
                  <a:cubicBezTo>
                    <a:pt x="2174" y="1018"/>
                    <a:pt x="2027" y="929"/>
                    <a:pt x="1864" y="855"/>
                  </a:cubicBezTo>
                  <a:cubicBezTo>
                    <a:pt x="1701" y="780"/>
                    <a:pt x="1525" y="712"/>
                    <a:pt x="1347" y="648"/>
                  </a:cubicBezTo>
                  <a:cubicBezTo>
                    <a:pt x="1167" y="586"/>
                    <a:pt x="990" y="525"/>
                    <a:pt x="827" y="460"/>
                  </a:cubicBezTo>
                  <a:cubicBezTo>
                    <a:pt x="660" y="395"/>
                    <a:pt x="511" y="331"/>
                    <a:pt x="388" y="263"/>
                  </a:cubicBezTo>
                  <a:cubicBezTo>
                    <a:pt x="266" y="194"/>
                    <a:pt x="167" y="133"/>
                    <a:pt x="102" y="79"/>
                  </a:cubicBezTo>
                  <a:cubicBezTo>
                    <a:pt x="68" y="56"/>
                    <a:pt x="44" y="35"/>
                    <a:pt x="24" y="21"/>
                  </a:cubicBezTo>
                  <a:cubicBezTo>
                    <a:pt x="7" y="8"/>
                    <a:pt x="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a:off x="673432" y="492313"/>
              <a:ext cx="83586" cy="151675"/>
            </a:xfrm>
            <a:custGeom>
              <a:avLst/>
              <a:gdLst/>
              <a:ahLst/>
              <a:cxnLst/>
              <a:rect l="l" t="t" r="r" b="b"/>
              <a:pathLst>
                <a:path w="1904" h="3455" extrusionOk="0">
                  <a:moveTo>
                    <a:pt x="1" y="1"/>
                  </a:moveTo>
                  <a:cubicBezTo>
                    <a:pt x="1" y="1"/>
                    <a:pt x="90" y="21"/>
                    <a:pt x="250" y="59"/>
                  </a:cubicBezTo>
                  <a:cubicBezTo>
                    <a:pt x="406" y="96"/>
                    <a:pt x="634" y="150"/>
                    <a:pt x="889" y="252"/>
                  </a:cubicBezTo>
                  <a:cubicBezTo>
                    <a:pt x="1018" y="304"/>
                    <a:pt x="1151" y="368"/>
                    <a:pt x="1284" y="456"/>
                  </a:cubicBezTo>
                  <a:cubicBezTo>
                    <a:pt x="1413" y="541"/>
                    <a:pt x="1542" y="647"/>
                    <a:pt x="1641" y="783"/>
                  </a:cubicBezTo>
                  <a:cubicBezTo>
                    <a:pt x="1692" y="847"/>
                    <a:pt x="1736" y="923"/>
                    <a:pt x="1764" y="1001"/>
                  </a:cubicBezTo>
                  <a:cubicBezTo>
                    <a:pt x="1794" y="1079"/>
                    <a:pt x="1811" y="1164"/>
                    <a:pt x="1808" y="1249"/>
                  </a:cubicBezTo>
                  <a:cubicBezTo>
                    <a:pt x="1801" y="1416"/>
                    <a:pt x="1706" y="1582"/>
                    <a:pt x="1563" y="1671"/>
                  </a:cubicBezTo>
                  <a:cubicBezTo>
                    <a:pt x="1546" y="1681"/>
                    <a:pt x="1528" y="1688"/>
                    <a:pt x="1511" y="1698"/>
                  </a:cubicBezTo>
                  <a:cubicBezTo>
                    <a:pt x="1491" y="1705"/>
                    <a:pt x="1475" y="1712"/>
                    <a:pt x="1454" y="1715"/>
                  </a:cubicBezTo>
                  <a:lnTo>
                    <a:pt x="1440" y="1719"/>
                  </a:lnTo>
                  <a:lnTo>
                    <a:pt x="1434" y="1722"/>
                  </a:lnTo>
                  <a:lnTo>
                    <a:pt x="1338" y="1722"/>
                  </a:lnTo>
                  <a:cubicBezTo>
                    <a:pt x="1284" y="1722"/>
                    <a:pt x="1236" y="1719"/>
                    <a:pt x="1189" y="1719"/>
                  </a:cubicBezTo>
                  <a:cubicBezTo>
                    <a:pt x="1239" y="1763"/>
                    <a:pt x="1301" y="1811"/>
                    <a:pt x="1352" y="1858"/>
                  </a:cubicBezTo>
                  <a:lnTo>
                    <a:pt x="1373" y="1875"/>
                  </a:lnTo>
                  <a:lnTo>
                    <a:pt x="1389" y="1892"/>
                  </a:lnTo>
                  <a:lnTo>
                    <a:pt x="1409" y="1909"/>
                  </a:lnTo>
                  <a:cubicBezTo>
                    <a:pt x="1420" y="1923"/>
                    <a:pt x="1434" y="1933"/>
                    <a:pt x="1444" y="1946"/>
                  </a:cubicBezTo>
                  <a:cubicBezTo>
                    <a:pt x="1491" y="1994"/>
                    <a:pt x="1532" y="2048"/>
                    <a:pt x="1566" y="2103"/>
                  </a:cubicBezTo>
                  <a:cubicBezTo>
                    <a:pt x="1638" y="2212"/>
                    <a:pt x="1679" y="2337"/>
                    <a:pt x="1675" y="2460"/>
                  </a:cubicBezTo>
                  <a:cubicBezTo>
                    <a:pt x="1675" y="2603"/>
                    <a:pt x="1617" y="2739"/>
                    <a:pt x="1511" y="2811"/>
                  </a:cubicBezTo>
                  <a:cubicBezTo>
                    <a:pt x="1461" y="2848"/>
                    <a:pt x="1399" y="2872"/>
                    <a:pt x="1341" y="2882"/>
                  </a:cubicBezTo>
                  <a:cubicBezTo>
                    <a:pt x="1324" y="2882"/>
                    <a:pt x="1311" y="2885"/>
                    <a:pt x="1297" y="2885"/>
                  </a:cubicBezTo>
                  <a:cubicBezTo>
                    <a:pt x="1291" y="2885"/>
                    <a:pt x="1280" y="2885"/>
                    <a:pt x="1274" y="2882"/>
                  </a:cubicBezTo>
                  <a:lnTo>
                    <a:pt x="1263" y="2882"/>
                  </a:lnTo>
                  <a:cubicBezTo>
                    <a:pt x="1257" y="2882"/>
                    <a:pt x="1250" y="2882"/>
                    <a:pt x="1243" y="2879"/>
                  </a:cubicBezTo>
                  <a:cubicBezTo>
                    <a:pt x="1230" y="2875"/>
                    <a:pt x="1216" y="2872"/>
                    <a:pt x="1202" y="2868"/>
                  </a:cubicBezTo>
                  <a:cubicBezTo>
                    <a:pt x="1192" y="2865"/>
                    <a:pt x="1175" y="2855"/>
                    <a:pt x="1161" y="2852"/>
                  </a:cubicBezTo>
                  <a:cubicBezTo>
                    <a:pt x="1131" y="2838"/>
                    <a:pt x="1107" y="2827"/>
                    <a:pt x="1079" y="2817"/>
                  </a:cubicBezTo>
                  <a:lnTo>
                    <a:pt x="1079" y="2817"/>
                  </a:lnTo>
                  <a:cubicBezTo>
                    <a:pt x="1097" y="2848"/>
                    <a:pt x="1117" y="2882"/>
                    <a:pt x="1134" y="2913"/>
                  </a:cubicBezTo>
                  <a:cubicBezTo>
                    <a:pt x="1144" y="2926"/>
                    <a:pt x="1151" y="2940"/>
                    <a:pt x="1155" y="2954"/>
                  </a:cubicBezTo>
                  <a:cubicBezTo>
                    <a:pt x="1161" y="2967"/>
                    <a:pt x="1168" y="2977"/>
                    <a:pt x="1172" y="2990"/>
                  </a:cubicBezTo>
                  <a:cubicBezTo>
                    <a:pt x="1212" y="3117"/>
                    <a:pt x="1192" y="3246"/>
                    <a:pt x="1128" y="3331"/>
                  </a:cubicBezTo>
                  <a:cubicBezTo>
                    <a:pt x="1093" y="3372"/>
                    <a:pt x="1049" y="3399"/>
                    <a:pt x="1005" y="3413"/>
                  </a:cubicBezTo>
                  <a:cubicBezTo>
                    <a:pt x="970" y="3426"/>
                    <a:pt x="936" y="3431"/>
                    <a:pt x="905" y="3431"/>
                  </a:cubicBezTo>
                  <a:cubicBezTo>
                    <a:pt x="896" y="3431"/>
                    <a:pt x="887" y="3430"/>
                    <a:pt x="879" y="3430"/>
                  </a:cubicBezTo>
                  <a:cubicBezTo>
                    <a:pt x="801" y="3423"/>
                    <a:pt x="743" y="3389"/>
                    <a:pt x="712" y="3358"/>
                  </a:cubicBezTo>
                  <a:cubicBezTo>
                    <a:pt x="699" y="3345"/>
                    <a:pt x="688" y="3331"/>
                    <a:pt x="682" y="3321"/>
                  </a:cubicBezTo>
                  <a:lnTo>
                    <a:pt x="682" y="3321"/>
                  </a:lnTo>
                  <a:cubicBezTo>
                    <a:pt x="685" y="3331"/>
                    <a:pt x="695" y="3345"/>
                    <a:pt x="709" y="3362"/>
                  </a:cubicBezTo>
                  <a:cubicBezTo>
                    <a:pt x="736" y="3395"/>
                    <a:pt x="794" y="3436"/>
                    <a:pt x="875" y="3450"/>
                  </a:cubicBezTo>
                  <a:cubicBezTo>
                    <a:pt x="892" y="3453"/>
                    <a:pt x="910" y="3454"/>
                    <a:pt x="929" y="3454"/>
                  </a:cubicBezTo>
                  <a:cubicBezTo>
                    <a:pt x="956" y="3454"/>
                    <a:pt x="985" y="3451"/>
                    <a:pt x="1015" y="3444"/>
                  </a:cubicBezTo>
                  <a:cubicBezTo>
                    <a:pt x="1062" y="3430"/>
                    <a:pt x="1117" y="3403"/>
                    <a:pt x="1158" y="3355"/>
                  </a:cubicBezTo>
                  <a:cubicBezTo>
                    <a:pt x="1239" y="3266"/>
                    <a:pt x="1274" y="3117"/>
                    <a:pt x="1230" y="2974"/>
                  </a:cubicBezTo>
                  <a:cubicBezTo>
                    <a:pt x="1230" y="2970"/>
                    <a:pt x="1226" y="2964"/>
                    <a:pt x="1222" y="2957"/>
                  </a:cubicBezTo>
                  <a:cubicBezTo>
                    <a:pt x="1222" y="2954"/>
                    <a:pt x="1222" y="2950"/>
                    <a:pt x="1219" y="2946"/>
                  </a:cubicBezTo>
                  <a:cubicBezTo>
                    <a:pt x="1219" y="2943"/>
                    <a:pt x="1216" y="2943"/>
                    <a:pt x="1216" y="2940"/>
                  </a:cubicBezTo>
                  <a:lnTo>
                    <a:pt x="1216" y="2937"/>
                  </a:lnTo>
                  <a:cubicBezTo>
                    <a:pt x="1226" y="2943"/>
                    <a:pt x="1239" y="2946"/>
                    <a:pt x="1250" y="2950"/>
                  </a:cubicBezTo>
                  <a:lnTo>
                    <a:pt x="1257" y="2950"/>
                  </a:lnTo>
                  <a:lnTo>
                    <a:pt x="1270" y="2954"/>
                  </a:lnTo>
                  <a:lnTo>
                    <a:pt x="1348" y="2954"/>
                  </a:lnTo>
                  <a:cubicBezTo>
                    <a:pt x="1420" y="2946"/>
                    <a:pt x="1495" y="2919"/>
                    <a:pt x="1556" y="2879"/>
                  </a:cubicBezTo>
                  <a:cubicBezTo>
                    <a:pt x="1621" y="2835"/>
                    <a:pt x="1679" y="2773"/>
                    <a:pt x="1712" y="2698"/>
                  </a:cubicBezTo>
                  <a:cubicBezTo>
                    <a:pt x="1750" y="2627"/>
                    <a:pt x="1767" y="2546"/>
                    <a:pt x="1770" y="2464"/>
                  </a:cubicBezTo>
                  <a:cubicBezTo>
                    <a:pt x="1773" y="2321"/>
                    <a:pt x="1729" y="2174"/>
                    <a:pt x="1651" y="2052"/>
                  </a:cubicBezTo>
                  <a:cubicBezTo>
                    <a:pt x="1610" y="1990"/>
                    <a:pt x="1566" y="1933"/>
                    <a:pt x="1515" y="1879"/>
                  </a:cubicBezTo>
                  <a:cubicBezTo>
                    <a:pt x="1502" y="1865"/>
                    <a:pt x="1491" y="1852"/>
                    <a:pt x="1478" y="1838"/>
                  </a:cubicBezTo>
                  <a:lnTo>
                    <a:pt x="1454" y="1817"/>
                  </a:lnTo>
                  <a:cubicBezTo>
                    <a:pt x="1455" y="1817"/>
                    <a:pt x="1455" y="1817"/>
                    <a:pt x="1455" y="1816"/>
                  </a:cubicBezTo>
                  <a:lnTo>
                    <a:pt x="1455" y="1816"/>
                  </a:lnTo>
                  <a:cubicBezTo>
                    <a:pt x="1456" y="1816"/>
                    <a:pt x="1462" y="1815"/>
                    <a:pt x="1478" y="1811"/>
                  </a:cubicBezTo>
                  <a:cubicBezTo>
                    <a:pt x="1502" y="1807"/>
                    <a:pt x="1525" y="1797"/>
                    <a:pt x="1549" y="1786"/>
                  </a:cubicBezTo>
                  <a:cubicBezTo>
                    <a:pt x="1569" y="1777"/>
                    <a:pt x="1593" y="1766"/>
                    <a:pt x="1613" y="1753"/>
                  </a:cubicBezTo>
                  <a:cubicBezTo>
                    <a:pt x="1699" y="1698"/>
                    <a:pt x="1770" y="1623"/>
                    <a:pt x="1817" y="1535"/>
                  </a:cubicBezTo>
                  <a:cubicBezTo>
                    <a:pt x="1869" y="1450"/>
                    <a:pt x="1899" y="1351"/>
                    <a:pt x="1899" y="1252"/>
                  </a:cubicBezTo>
                  <a:cubicBezTo>
                    <a:pt x="1903" y="1154"/>
                    <a:pt x="1883" y="1056"/>
                    <a:pt x="1848" y="970"/>
                  </a:cubicBezTo>
                  <a:cubicBezTo>
                    <a:pt x="1814" y="882"/>
                    <a:pt x="1767" y="800"/>
                    <a:pt x="1709" y="729"/>
                  </a:cubicBezTo>
                  <a:cubicBezTo>
                    <a:pt x="1654" y="657"/>
                    <a:pt x="1593" y="596"/>
                    <a:pt x="1525" y="538"/>
                  </a:cubicBezTo>
                  <a:cubicBezTo>
                    <a:pt x="1457" y="484"/>
                    <a:pt x="1389" y="439"/>
                    <a:pt x="1321" y="395"/>
                  </a:cubicBezTo>
                  <a:cubicBezTo>
                    <a:pt x="1181" y="314"/>
                    <a:pt x="1039" y="252"/>
                    <a:pt x="906" y="205"/>
                  </a:cubicBezTo>
                  <a:cubicBezTo>
                    <a:pt x="641" y="113"/>
                    <a:pt x="409" y="76"/>
                    <a:pt x="253" y="45"/>
                  </a:cubicBezTo>
                  <a:cubicBezTo>
                    <a:pt x="90" y="18"/>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6"/>
        <p:cNvGrpSpPr/>
        <p:nvPr/>
      </p:nvGrpSpPr>
      <p:grpSpPr>
        <a:xfrm>
          <a:off x="0" y="0"/>
          <a:ext cx="0" cy="0"/>
          <a:chOff x="0" y="0"/>
          <a:chExt cx="0" cy="0"/>
        </a:xfrm>
      </p:grpSpPr>
      <p:sp>
        <p:nvSpPr>
          <p:cNvPr id="547" name="Google Shape;547;p42"/>
          <p:cNvSpPr txBox="1">
            <a:spLocks noGrp="1"/>
          </p:cNvSpPr>
          <p:nvPr>
            <p:ph type="title"/>
          </p:nvPr>
        </p:nvSpPr>
        <p:spPr>
          <a:xfrm>
            <a:off x="1427450" y="2690622"/>
            <a:ext cx="2742600" cy="55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548" name="Google Shape;548;p42"/>
          <p:cNvSpPr txBox="1">
            <a:spLocks noGrp="1"/>
          </p:cNvSpPr>
          <p:nvPr>
            <p:ph type="title" idx="4"/>
          </p:nvPr>
        </p:nvSpPr>
        <p:spPr>
          <a:xfrm>
            <a:off x="720000" y="416600"/>
            <a:ext cx="77040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Suspense and horror: gothic writing across time</a:t>
            </a:r>
            <a:endParaRPr/>
          </a:p>
        </p:txBody>
      </p:sp>
      <p:sp>
        <p:nvSpPr>
          <p:cNvPr id="549" name="Google Shape;549;p42"/>
          <p:cNvSpPr txBox="1">
            <a:spLocks noGrp="1"/>
          </p:cNvSpPr>
          <p:nvPr>
            <p:ph type="title" idx="2"/>
          </p:nvPr>
        </p:nvSpPr>
        <p:spPr>
          <a:xfrm>
            <a:off x="4973972" y="2690622"/>
            <a:ext cx="2742600" cy="55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550" name="Google Shape;550;p42"/>
          <p:cNvSpPr txBox="1">
            <a:spLocks noGrp="1"/>
          </p:cNvSpPr>
          <p:nvPr>
            <p:ph type="subTitle" idx="1"/>
          </p:nvPr>
        </p:nvSpPr>
        <p:spPr>
          <a:xfrm>
            <a:off x="4846775" y="3301050"/>
            <a:ext cx="29970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551" name="Google Shape;551;p42"/>
          <p:cNvSpPr txBox="1">
            <a:spLocks noGrp="1"/>
          </p:cNvSpPr>
          <p:nvPr>
            <p:ph type="subTitle" idx="3"/>
          </p:nvPr>
        </p:nvSpPr>
        <p:spPr>
          <a:xfrm>
            <a:off x="1300225" y="3301050"/>
            <a:ext cx="29970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grpSp>
        <p:nvGrpSpPr>
          <p:cNvPr id="552" name="Google Shape;552;p42"/>
          <p:cNvGrpSpPr/>
          <p:nvPr/>
        </p:nvGrpSpPr>
        <p:grpSpPr>
          <a:xfrm>
            <a:off x="2442655" y="2023882"/>
            <a:ext cx="712189" cy="542154"/>
            <a:chOff x="1545537" y="2496686"/>
            <a:chExt cx="376282" cy="286445"/>
          </a:xfrm>
        </p:grpSpPr>
        <p:sp>
          <p:nvSpPr>
            <p:cNvPr id="553" name="Google Shape;553;p42"/>
            <p:cNvSpPr/>
            <p:nvPr/>
          </p:nvSpPr>
          <p:spPr>
            <a:xfrm>
              <a:off x="1545537" y="2547029"/>
              <a:ext cx="49390" cy="236102"/>
            </a:xfrm>
            <a:custGeom>
              <a:avLst/>
              <a:gdLst/>
              <a:ahLst/>
              <a:cxnLst/>
              <a:rect l="l" t="t" r="r" b="b"/>
              <a:pathLst>
                <a:path w="1699" h="8076" extrusionOk="0">
                  <a:moveTo>
                    <a:pt x="193" y="1"/>
                  </a:moveTo>
                  <a:cubicBezTo>
                    <a:pt x="87" y="1"/>
                    <a:pt x="0" y="87"/>
                    <a:pt x="0" y="192"/>
                  </a:cubicBezTo>
                  <a:lnTo>
                    <a:pt x="0" y="7876"/>
                  </a:lnTo>
                  <a:cubicBezTo>
                    <a:pt x="0" y="7986"/>
                    <a:pt x="91" y="8075"/>
                    <a:pt x="200" y="8075"/>
                  </a:cubicBezTo>
                  <a:lnTo>
                    <a:pt x="1491" y="8075"/>
                  </a:lnTo>
                  <a:cubicBezTo>
                    <a:pt x="1503" y="8075"/>
                    <a:pt x="1517" y="8071"/>
                    <a:pt x="1526" y="8061"/>
                  </a:cubicBezTo>
                  <a:cubicBezTo>
                    <a:pt x="1698" y="7896"/>
                    <a:pt x="1580" y="7692"/>
                    <a:pt x="1419" y="7692"/>
                  </a:cubicBezTo>
                  <a:lnTo>
                    <a:pt x="482" y="7692"/>
                  </a:lnTo>
                  <a:cubicBezTo>
                    <a:pt x="428" y="7692"/>
                    <a:pt x="384" y="7647"/>
                    <a:pt x="384" y="7594"/>
                  </a:cubicBezTo>
                  <a:lnTo>
                    <a:pt x="384" y="122"/>
                  </a:lnTo>
                  <a:cubicBezTo>
                    <a:pt x="384" y="108"/>
                    <a:pt x="381" y="94"/>
                    <a:pt x="371" y="85"/>
                  </a:cubicBezTo>
                  <a:cubicBezTo>
                    <a:pt x="313" y="26"/>
                    <a:pt x="250" y="1"/>
                    <a:pt x="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2"/>
            <p:cNvSpPr/>
            <p:nvPr/>
          </p:nvSpPr>
          <p:spPr>
            <a:xfrm>
              <a:off x="1598241" y="2547029"/>
              <a:ext cx="323578" cy="236102"/>
            </a:xfrm>
            <a:custGeom>
              <a:avLst/>
              <a:gdLst/>
              <a:ahLst/>
              <a:cxnLst/>
              <a:rect l="l" t="t" r="r" b="b"/>
              <a:pathLst>
                <a:path w="11131" h="8076" extrusionOk="0">
                  <a:moveTo>
                    <a:pt x="10938" y="1"/>
                  </a:moveTo>
                  <a:cubicBezTo>
                    <a:pt x="10881" y="1"/>
                    <a:pt x="10818" y="26"/>
                    <a:pt x="10761" y="85"/>
                  </a:cubicBezTo>
                  <a:cubicBezTo>
                    <a:pt x="10750" y="96"/>
                    <a:pt x="10747" y="108"/>
                    <a:pt x="10747" y="122"/>
                  </a:cubicBezTo>
                  <a:lnTo>
                    <a:pt x="10747" y="7594"/>
                  </a:lnTo>
                  <a:cubicBezTo>
                    <a:pt x="10747" y="7647"/>
                    <a:pt x="10702" y="7692"/>
                    <a:pt x="10649" y="7692"/>
                  </a:cubicBezTo>
                  <a:lnTo>
                    <a:pt x="207" y="7692"/>
                  </a:lnTo>
                  <a:cubicBezTo>
                    <a:pt x="193" y="7692"/>
                    <a:pt x="180" y="7696"/>
                    <a:pt x="170" y="7706"/>
                  </a:cubicBezTo>
                  <a:cubicBezTo>
                    <a:pt x="0" y="7873"/>
                    <a:pt x="115" y="8075"/>
                    <a:pt x="278" y="8075"/>
                  </a:cubicBezTo>
                  <a:lnTo>
                    <a:pt x="10931" y="8075"/>
                  </a:lnTo>
                  <a:cubicBezTo>
                    <a:pt x="11041" y="8075"/>
                    <a:pt x="11130" y="7985"/>
                    <a:pt x="11130" y="7876"/>
                  </a:cubicBezTo>
                  <a:lnTo>
                    <a:pt x="11130" y="192"/>
                  </a:lnTo>
                  <a:cubicBezTo>
                    <a:pt x="11130" y="87"/>
                    <a:pt x="11044" y="1"/>
                    <a:pt x="109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p:nvPr/>
          </p:nvSpPr>
          <p:spPr>
            <a:xfrm>
              <a:off x="1565014" y="2496686"/>
              <a:ext cx="337270" cy="266243"/>
            </a:xfrm>
            <a:custGeom>
              <a:avLst/>
              <a:gdLst/>
              <a:ahLst/>
              <a:cxnLst/>
              <a:rect l="l" t="t" r="r" b="b"/>
              <a:pathLst>
                <a:path w="11602" h="9107" extrusionOk="0">
                  <a:moveTo>
                    <a:pt x="9224" y="384"/>
                  </a:moveTo>
                  <a:lnTo>
                    <a:pt x="9224" y="3413"/>
                  </a:lnTo>
                  <a:lnTo>
                    <a:pt x="8449" y="2887"/>
                  </a:lnTo>
                  <a:cubicBezTo>
                    <a:pt x="8417" y="2865"/>
                    <a:pt x="8380" y="2854"/>
                    <a:pt x="8342" y="2854"/>
                  </a:cubicBezTo>
                  <a:cubicBezTo>
                    <a:pt x="8305" y="2854"/>
                    <a:pt x="8267" y="2865"/>
                    <a:pt x="8234" y="2887"/>
                  </a:cubicBezTo>
                  <a:lnTo>
                    <a:pt x="7460" y="3413"/>
                  </a:lnTo>
                  <a:lnTo>
                    <a:pt x="7460" y="384"/>
                  </a:lnTo>
                  <a:close/>
                  <a:moveTo>
                    <a:pt x="10839" y="384"/>
                  </a:moveTo>
                  <a:cubicBezTo>
                    <a:pt x="11049" y="384"/>
                    <a:pt x="11218" y="554"/>
                    <a:pt x="11218" y="762"/>
                  </a:cubicBezTo>
                  <a:lnTo>
                    <a:pt x="11218" y="1529"/>
                  </a:lnTo>
                  <a:lnTo>
                    <a:pt x="11218" y="7587"/>
                  </a:lnTo>
                  <a:cubicBezTo>
                    <a:pt x="11218" y="7789"/>
                    <a:pt x="11054" y="7957"/>
                    <a:pt x="10848" y="7957"/>
                  </a:cubicBezTo>
                  <a:lnTo>
                    <a:pt x="7023" y="7957"/>
                  </a:lnTo>
                  <a:cubicBezTo>
                    <a:pt x="6627" y="7957"/>
                    <a:pt x="6262" y="8119"/>
                    <a:pt x="6003" y="8395"/>
                  </a:cubicBezTo>
                  <a:lnTo>
                    <a:pt x="6003" y="1378"/>
                  </a:lnTo>
                  <a:cubicBezTo>
                    <a:pt x="6003" y="830"/>
                    <a:pt x="6447" y="385"/>
                    <a:pt x="6997" y="385"/>
                  </a:cubicBezTo>
                  <a:lnTo>
                    <a:pt x="7076" y="385"/>
                  </a:lnTo>
                  <a:lnTo>
                    <a:pt x="7076" y="3772"/>
                  </a:lnTo>
                  <a:cubicBezTo>
                    <a:pt x="7076" y="3823"/>
                    <a:pt x="7095" y="3872"/>
                    <a:pt x="7130" y="3909"/>
                  </a:cubicBezTo>
                  <a:cubicBezTo>
                    <a:pt x="7169" y="3948"/>
                    <a:pt x="7220" y="3968"/>
                    <a:pt x="7270" y="3968"/>
                  </a:cubicBezTo>
                  <a:cubicBezTo>
                    <a:pt x="7307" y="3968"/>
                    <a:pt x="7344" y="3957"/>
                    <a:pt x="7375" y="3936"/>
                  </a:cubicBezTo>
                  <a:lnTo>
                    <a:pt x="8342" y="3280"/>
                  </a:lnTo>
                  <a:lnTo>
                    <a:pt x="9308" y="3936"/>
                  </a:lnTo>
                  <a:cubicBezTo>
                    <a:pt x="9342" y="3956"/>
                    <a:pt x="9377" y="3968"/>
                    <a:pt x="9416" y="3968"/>
                  </a:cubicBezTo>
                  <a:cubicBezTo>
                    <a:pt x="9465" y="3968"/>
                    <a:pt x="9512" y="3951"/>
                    <a:pt x="9551" y="3913"/>
                  </a:cubicBezTo>
                  <a:cubicBezTo>
                    <a:pt x="9589" y="3876"/>
                    <a:pt x="9607" y="3824"/>
                    <a:pt x="9607" y="3770"/>
                  </a:cubicBezTo>
                  <a:lnTo>
                    <a:pt x="9607" y="384"/>
                  </a:lnTo>
                  <a:close/>
                  <a:moveTo>
                    <a:pt x="385" y="8239"/>
                  </a:moveTo>
                  <a:cubicBezTo>
                    <a:pt x="499" y="8303"/>
                    <a:pt x="629" y="8340"/>
                    <a:pt x="769" y="8340"/>
                  </a:cubicBezTo>
                  <a:lnTo>
                    <a:pt x="4622" y="8340"/>
                  </a:lnTo>
                  <a:cubicBezTo>
                    <a:pt x="4943" y="8340"/>
                    <a:pt x="5236" y="8484"/>
                    <a:pt x="5427" y="8724"/>
                  </a:cubicBezTo>
                  <a:lnTo>
                    <a:pt x="769" y="8724"/>
                  </a:lnTo>
                  <a:cubicBezTo>
                    <a:pt x="557" y="8724"/>
                    <a:pt x="385" y="8553"/>
                    <a:pt x="385" y="8342"/>
                  </a:cubicBezTo>
                  <a:lnTo>
                    <a:pt x="385" y="8239"/>
                  </a:lnTo>
                  <a:close/>
                  <a:moveTo>
                    <a:pt x="11218" y="8239"/>
                  </a:moveTo>
                  <a:lnTo>
                    <a:pt x="11218" y="8342"/>
                  </a:lnTo>
                  <a:cubicBezTo>
                    <a:pt x="11218" y="8553"/>
                    <a:pt x="11048" y="8724"/>
                    <a:pt x="10838" y="8724"/>
                  </a:cubicBezTo>
                  <a:lnTo>
                    <a:pt x="6202" y="8724"/>
                  </a:lnTo>
                  <a:cubicBezTo>
                    <a:pt x="6394" y="8484"/>
                    <a:pt x="6684" y="8340"/>
                    <a:pt x="7003" y="8340"/>
                  </a:cubicBezTo>
                  <a:lnTo>
                    <a:pt x="10838" y="8340"/>
                  </a:lnTo>
                  <a:cubicBezTo>
                    <a:pt x="10974" y="8340"/>
                    <a:pt x="11106" y="8303"/>
                    <a:pt x="11218" y="8239"/>
                  </a:cubicBezTo>
                  <a:close/>
                  <a:moveTo>
                    <a:pt x="200" y="0"/>
                  </a:moveTo>
                  <a:cubicBezTo>
                    <a:pt x="88" y="0"/>
                    <a:pt x="0" y="89"/>
                    <a:pt x="0" y="200"/>
                  </a:cubicBezTo>
                  <a:lnTo>
                    <a:pt x="0" y="1531"/>
                  </a:lnTo>
                  <a:lnTo>
                    <a:pt x="0" y="7575"/>
                  </a:lnTo>
                  <a:lnTo>
                    <a:pt x="0" y="8342"/>
                  </a:lnTo>
                  <a:cubicBezTo>
                    <a:pt x="0" y="8763"/>
                    <a:pt x="342" y="9107"/>
                    <a:pt x="764" y="9107"/>
                  </a:cubicBezTo>
                  <a:lnTo>
                    <a:pt x="10838" y="9107"/>
                  </a:lnTo>
                  <a:cubicBezTo>
                    <a:pt x="11259" y="9107"/>
                    <a:pt x="11601" y="8763"/>
                    <a:pt x="11601" y="8342"/>
                  </a:cubicBezTo>
                  <a:lnTo>
                    <a:pt x="11601" y="7575"/>
                  </a:lnTo>
                  <a:lnTo>
                    <a:pt x="11601" y="1531"/>
                  </a:lnTo>
                  <a:lnTo>
                    <a:pt x="11601" y="764"/>
                  </a:lnTo>
                  <a:cubicBezTo>
                    <a:pt x="11601" y="342"/>
                    <a:pt x="11259" y="0"/>
                    <a:pt x="10834" y="0"/>
                  </a:cubicBezTo>
                  <a:lnTo>
                    <a:pt x="7004" y="0"/>
                  </a:lnTo>
                  <a:cubicBezTo>
                    <a:pt x="6487" y="0"/>
                    <a:pt x="6038" y="279"/>
                    <a:pt x="5794" y="695"/>
                  </a:cubicBezTo>
                  <a:cubicBezTo>
                    <a:pt x="5550" y="279"/>
                    <a:pt x="5101" y="0"/>
                    <a:pt x="4584" y="0"/>
                  </a:cubicBezTo>
                  <a:lnTo>
                    <a:pt x="2781" y="0"/>
                  </a:lnTo>
                  <a:cubicBezTo>
                    <a:pt x="2680" y="0"/>
                    <a:pt x="2590" y="77"/>
                    <a:pt x="2582" y="180"/>
                  </a:cubicBezTo>
                  <a:cubicBezTo>
                    <a:pt x="2574" y="292"/>
                    <a:pt x="2663" y="384"/>
                    <a:pt x="2774" y="384"/>
                  </a:cubicBezTo>
                  <a:lnTo>
                    <a:pt x="4576" y="384"/>
                  </a:lnTo>
                  <a:cubicBezTo>
                    <a:pt x="5141" y="384"/>
                    <a:pt x="5599" y="841"/>
                    <a:pt x="5599" y="1405"/>
                  </a:cubicBezTo>
                  <a:lnTo>
                    <a:pt x="5599" y="8395"/>
                  </a:lnTo>
                  <a:cubicBezTo>
                    <a:pt x="5340" y="8119"/>
                    <a:pt x="4973" y="7957"/>
                    <a:pt x="4579" y="7957"/>
                  </a:cubicBezTo>
                  <a:lnTo>
                    <a:pt x="763" y="7957"/>
                  </a:lnTo>
                  <a:cubicBezTo>
                    <a:pt x="553" y="7957"/>
                    <a:pt x="384" y="7786"/>
                    <a:pt x="384" y="7578"/>
                  </a:cubicBezTo>
                  <a:lnTo>
                    <a:pt x="384" y="1526"/>
                  </a:lnTo>
                  <a:lnTo>
                    <a:pt x="384" y="483"/>
                  </a:lnTo>
                  <a:cubicBezTo>
                    <a:pt x="384" y="427"/>
                    <a:pt x="427" y="384"/>
                    <a:pt x="484" y="384"/>
                  </a:cubicBezTo>
                  <a:lnTo>
                    <a:pt x="2194" y="384"/>
                  </a:lnTo>
                  <a:cubicBezTo>
                    <a:pt x="2206" y="384"/>
                    <a:pt x="2220" y="379"/>
                    <a:pt x="2228" y="370"/>
                  </a:cubicBezTo>
                  <a:cubicBezTo>
                    <a:pt x="2398" y="203"/>
                    <a:pt x="2283" y="0"/>
                    <a:pt x="2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2"/>
            <p:cNvSpPr/>
            <p:nvPr/>
          </p:nvSpPr>
          <p:spPr>
            <a:xfrm>
              <a:off x="1599404" y="2539808"/>
              <a:ext cx="101716" cy="11255"/>
            </a:xfrm>
            <a:custGeom>
              <a:avLst/>
              <a:gdLst/>
              <a:ahLst/>
              <a:cxnLst/>
              <a:rect l="l" t="t" r="r" b="b"/>
              <a:pathLst>
                <a:path w="3499" h="385" extrusionOk="0">
                  <a:moveTo>
                    <a:pt x="207" y="1"/>
                  </a:moveTo>
                  <a:cubicBezTo>
                    <a:pt x="104" y="1"/>
                    <a:pt x="15" y="77"/>
                    <a:pt x="8" y="182"/>
                  </a:cubicBezTo>
                  <a:cubicBezTo>
                    <a:pt x="0" y="292"/>
                    <a:pt x="88" y="384"/>
                    <a:pt x="199" y="384"/>
                  </a:cubicBezTo>
                  <a:lnTo>
                    <a:pt x="3293" y="384"/>
                  </a:lnTo>
                  <a:cubicBezTo>
                    <a:pt x="3396" y="384"/>
                    <a:pt x="3485" y="308"/>
                    <a:pt x="3493" y="205"/>
                  </a:cubicBezTo>
                  <a:cubicBezTo>
                    <a:pt x="3499" y="93"/>
                    <a:pt x="3411" y="1"/>
                    <a:pt x="3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2"/>
            <p:cNvSpPr/>
            <p:nvPr/>
          </p:nvSpPr>
          <p:spPr>
            <a:xfrm>
              <a:off x="1599404" y="2567844"/>
              <a:ext cx="101716" cy="11226"/>
            </a:xfrm>
            <a:custGeom>
              <a:avLst/>
              <a:gdLst/>
              <a:ahLst/>
              <a:cxnLst/>
              <a:rect l="l" t="t" r="r" b="b"/>
              <a:pathLst>
                <a:path w="3499" h="384" extrusionOk="0">
                  <a:moveTo>
                    <a:pt x="207" y="0"/>
                  </a:moveTo>
                  <a:cubicBezTo>
                    <a:pt x="104" y="0"/>
                    <a:pt x="15" y="77"/>
                    <a:pt x="8" y="181"/>
                  </a:cubicBezTo>
                  <a:cubicBezTo>
                    <a:pt x="0" y="292"/>
                    <a:pt x="88" y="384"/>
                    <a:pt x="199" y="384"/>
                  </a:cubicBezTo>
                  <a:lnTo>
                    <a:pt x="3293" y="384"/>
                  </a:lnTo>
                  <a:cubicBezTo>
                    <a:pt x="3396" y="384"/>
                    <a:pt x="3485" y="307"/>
                    <a:pt x="3493" y="204"/>
                  </a:cubicBezTo>
                  <a:cubicBezTo>
                    <a:pt x="3499" y="92"/>
                    <a:pt x="3411" y="0"/>
                    <a:pt x="3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2"/>
            <p:cNvSpPr/>
            <p:nvPr/>
          </p:nvSpPr>
          <p:spPr>
            <a:xfrm>
              <a:off x="1650974" y="2622777"/>
              <a:ext cx="50233" cy="11226"/>
            </a:xfrm>
            <a:custGeom>
              <a:avLst/>
              <a:gdLst/>
              <a:ahLst/>
              <a:cxnLst/>
              <a:rect l="l" t="t" r="r" b="b"/>
              <a:pathLst>
                <a:path w="1728" h="384" extrusionOk="0">
                  <a:moveTo>
                    <a:pt x="208" y="1"/>
                  </a:moveTo>
                  <a:cubicBezTo>
                    <a:pt x="107" y="1"/>
                    <a:pt x="16" y="77"/>
                    <a:pt x="8" y="180"/>
                  </a:cubicBezTo>
                  <a:cubicBezTo>
                    <a:pt x="1" y="292"/>
                    <a:pt x="90" y="384"/>
                    <a:pt x="200" y="384"/>
                  </a:cubicBezTo>
                  <a:lnTo>
                    <a:pt x="1522" y="384"/>
                  </a:lnTo>
                  <a:cubicBezTo>
                    <a:pt x="1624" y="384"/>
                    <a:pt x="1714" y="307"/>
                    <a:pt x="1722" y="205"/>
                  </a:cubicBezTo>
                  <a:cubicBezTo>
                    <a:pt x="1728" y="93"/>
                    <a:pt x="1641" y="1"/>
                    <a:pt x="1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2"/>
            <p:cNvSpPr/>
            <p:nvPr/>
          </p:nvSpPr>
          <p:spPr>
            <a:xfrm>
              <a:off x="1599259" y="2622777"/>
              <a:ext cx="44564" cy="11226"/>
            </a:xfrm>
            <a:custGeom>
              <a:avLst/>
              <a:gdLst/>
              <a:ahLst/>
              <a:cxnLst/>
              <a:rect l="l" t="t" r="r" b="b"/>
              <a:pathLst>
                <a:path w="1533" h="384" extrusionOk="0">
                  <a:moveTo>
                    <a:pt x="208" y="1"/>
                  </a:moveTo>
                  <a:cubicBezTo>
                    <a:pt x="106" y="1"/>
                    <a:pt x="16" y="77"/>
                    <a:pt x="8" y="180"/>
                  </a:cubicBezTo>
                  <a:cubicBezTo>
                    <a:pt x="0" y="292"/>
                    <a:pt x="89" y="384"/>
                    <a:pt x="200" y="384"/>
                  </a:cubicBezTo>
                  <a:lnTo>
                    <a:pt x="1327" y="384"/>
                  </a:lnTo>
                  <a:cubicBezTo>
                    <a:pt x="1430" y="384"/>
                    <a:pt x="1519" y="307"/>
                    <a:pt x="1527" y="205"/>
                  </a:cubicBezTo>
                  <a:cubicBezTo>
                    <a:pt x="1533" y="93"/>
                    <a:pt x="1445" y="1"/>
                    <a:pt x="1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p:nvPr/>
          </p:nvSpPr>
          <p:spPr>
            <a:xfrm>
              <a:off x="1599404" y="2677709"/>
              <a:ext cx="101716" cy="11255"/>
            </a:xfrm>
            <a:custGeom>
              <a:avLst/>
              <a:gdLst/>
              <a:ahLst/>
              <a:cxnLst/>
              <a:rect l="l" t="t" r="r" b="b"/>
              <a:pathLst>
                <a:path w="3499" h="385" extrusionOk="0">
                  <a:moveTo>
                    <a:pt x="207" y="1"/>
                  </a:moveTo>
                  <a:cubicBezTo>
                    <a:pt x="104" y="1"/>
                    <a:pt x="15" y="77"/>
                    <a:pt x="8" y="180"/>
                  </a:cubicBezTo>
                  <a:cubicBezTo>
                    <a:pt x="0" y="292"/>
                    <a:pt x="88" y="384"/>
                    <a:pt x="199" y="384"/>
                  </a:cubicBezTo>
                  <a:lnTo>
                    <a:pt x="3293" y="384"/>
                  </a:lnTo>
                  <a:cubicBezTo>
                    <a:pt x="3396" y="384"/>
                    <a:pt x="3485" y="307"/>
                    <a:pt x="3493" y="205"/>
                  </a:cubicBezTo>
                  <a:cubicBezTo>
                    <a:pt x="3499" y="93"/>
                    <a:pt x="3411" y="1"/>
                    <a:pt x="3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2"/>
            <p:cNvSpPr/>
            <p:nvPr/>
          </p:nvSpPr>
          <p:spPr>
            <a:xfrm>
              <a:off x="1599404" y="2595325"/>
              <a:ext cx="101716" cy="11255"/>
            </a:xfrm>
            <a:custGeom>
              <a:avLst/>
              <a:gdLst/>
              <a:ahLst/>
              <a:cxnLst/>
              <a:rect l="l" t="t" r="r" b="b"/>
              <a:pathLst>
                <a:path w="3499" h="385" extrusionOk="0">
                  <a:moveTo>
                    <a:pt x="207" y="1"/>
                  </a:moveTo>
                  <a:cubicBezTo>
                    <a:pt x="104" y="1"/>
                    <a:pt x="15" y="77"/>
                    <a:pt x="8" y="180"/>
                  </a:cubicBezTo>
                  <a:cubicBezTo>
                    <a:pt x="0" y="291"/>
                    <a:pt x="88" y="384"/>
                    <a:pt x="199" y="384"/>
                  </a:cubicBezTo>
                  <a:lnTo>
                    <a:pt x="3293" y="384"/>
                  </a:lnTo>
                  <a:cubicBezTo>
                    <a:pt x="3396" y="384"/>
                    <a:pt x="3485" y="308"/>
                    <a:pt x="3493" y="203"/>
                  </a:cubicBezTo>
                  <a:cubicBezTo>
                    <a:pt x="3499" y="93"/>
                    <a:pt x="3411" y="1"/>
                    <a:pt x="3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599404" y="2650258"/>
              <a:ext cx="101716" cy="11255"/>
            </a:xfrm>
            <a:custGeom>
              <a:avLst/>
              <a:gdLst/>
              <a:ahLst/>
              <a:cxnLst/>
              <a:rect l="l" t="t" r="r" b="b"/>
              <a:pathLst>
                <a:path w="3499" h="385" extrusionOk="0">
                  <a:moveTo>
                    <a:pt x="207" y="1"/>
                  </a:moveTo>
                  <a:cubicBezTo>
                    <a:pt x="104" y="1"/>
                    <a:pt x="15" y="77"/>
                    <a:pt x="8" y="180"/>
                  </a:cubicBezTo>
                  <a:cubicBezTo>
                    <a:pt x="0" y="291"/>
                    <a:pt x="88" y="384"/>
                    <a:pt x="199" y="384"/>
                  </a:cubicBezTo>
                  <a:lnTo>
                    <a:pt x="3293" y="384"/>
                  </a:lnTo>
                  <a:cubicBezTo>
                    <a:pt x="3396" y="384"/>
                    <a:pt x="3485" y="308"/>
                    <a:pt x="3493" y="203"/>
                  </a:cubicBezTo>
                  <a:cubicBezTo>
                    <a:pt x="3499" y="93"/>
                    <a:pt x="3411" y="1"/>
                    <a:pt x="3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639782" y="2707441"/>
              <a:ext cx="20959" cy="11255"/>
            </a:xfrm>
            <a:custGeom>
              <a:avLst/>
              <a:gdLst/>
              <a:ahLst/>
              <a:cxnLst/>
              <a:rect l="l" t="t" r="r" b="b"/>
              <a:pathLst>
                <a:path w="721" h="385" extrusionOk="0">
                  <a:moveTo>
                    <a:pt x="208" y="1"/>
                  </a:moveTo>
                  <a:cubicBezTo>
                    <a:pt x="107" y="1"/>
                    <a:pt x="16" y="77"/>
                    <a:pt x="8" y="180"/>
                  </a:cubicBezTo>
                  <a:cubicBezTo>
                    <a:pt x="1" y="290"/>
                    <a:pt x="88" y="384"/>
                    <a:pt x="200" y="384"/>
                  </a:cubicBezTo>
                  <a:lnTo>
                    <a:pt x="513" y="384"/>
                  </a:lnTo>
                  <a:cubicBezTo>
                    <a:pt x="614" y="384"/>
                    <a:pt x="705" y="307"/>
                    <a:pt x="713" y="203"/>
                  </a:cubicBezTo>
                  <a:cubicBezTo>
                    <a:pt x="720" y="93"/>
                    <a:pt x="631" y="1"/>
                    <a:pt x="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p:nvPr/>
          </p:nvSpPr>
          <p:spPr>
            <a:xfrm>
              <a:off x="1850249" y="2539808"/>
              <a:ext cx="22035" cy="11255"/>
            </a:xfrm>
            <a:custGeom>
              <a:avLst/>
              <a:gdLst/>
              <a:ahLst/>
              <a:cxnLst/>
              <a:rect l="l" t="t" r="r" b="b"/>
              <a:pathLst>
                <a:path w="758" h="385" extrusionOk="0">
                  <a:moveTo>
                    <a:pt x="208" y="1"/>
                  </a:moveTo>
                  <a:cubicBezTo>
                    <a:pt x="107" y="1"/>
                    <a:pt x="16" y="77"/>
                    <a:pt x="9" y="182"/>
                  </a:cubicBezTo>
                  <a:cubicBezTo>
                    <a:pt x="1" y="292"/>
                    <a:pt x="88" y="384"/>
                    <a:pt x="200" y="384"/>
                  </a:cubicBezTo>
                  <a:lnTo>
                    <a:pt x="552" y="384"/>
                  </a:lnTo>
                  <a:cubicBezTo>
                    <a:pt x="653" y="384"/>
                    <a:pt x="743" y="308"/>
                    <a:pt x="751" y="205"/>
                  </a:cubicBezTo>
                  <a:cubicBezTo>
                    <a:pt x="757" y="93"/>
                    <a:pt x="668"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2"/>
            <p:cNvSpPr/>
            <p:nvPr/>
          </p:nvSpPr>
          <p:spPr>
            <a:xfrm>
              <a:off x="1850249" y="2567844"/>
              <a:ext cx="22035" cy="11226"/>
            </a:xfrm>
            <a:custGeom>
              <a:avLst/>
              <a:gdLst/>
              <a:ahLst/>
              <a:cxnLst/>
              <a:rect l="l" t="t" r="r" b="b"/>
              <a:pathLst>
                <a:path w="758" h="384" extrusionOk="0">
                  <a:moveTo>
                    <a:pt x="208" y="0"/>
                  </a:moveTo>
                  <a:cubicBezTo>
                    <a:pt x="107" y="0"/>
                    <a:pt x="16" y="77"/>
                    <a:pt x="9" y="181"/>
                  </a:cubicBezTo>
                  <a:cubicBezTo>
                    <a:pt x="1" y="292"/>
                    <a:pt x="88" y="384"/>
                    <a:pt x="200" y="384"/>
                  </a:cubicBezTo>
                  <a:lnTo>
                    <a:pt x="552" y="384"/>
                  </a:lnTo>
                  <a:cubicBezTo>
                    <a:pt x="653" y="384"/>
                    <a:pt x="743" y="307"/>
                    <a:pt x="751" y="204"/>
                  </a:cubicBezTo>
                  <a:cubicBezTo>
                    <a:pt x="757" y="92"/>
                    <a:pt x="668" y="0"/>
                    <a:pt x="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2"/>
            <p:cNvSpPr/>
            <p:nvPr/>
          </p:nvSpPr>
          <p:spPr>
            <a:xfrm>
              <a:off x="1770307" y="2622777"/>
              <a:ext cx="101774" cy="11226"/>
            </a:xfrm>
            <a:custGeom>
              <a:avLst/>
              <a:gdLst/>
              <a:ahLst/>
              <a:cxnLst/>
              <a:rect l="l" t="t" r="r" b="b"/>
              <a:pathLst>
                <a:path w="3501" h="384" extrusionOk="0">
                  <a:moveTo>
                    <a:pt x="209" y="1"/>
                  </a:moveTo>
                  <a:cubicBezTo>
                    <a:pt x="106" y="1"/>
                    <a:pt x="17" y="77"/>
                    <a:pt x="10" y="180"/>
                  </a:cubicBezTo>
                  <a:cubicBezTo>
                    <a:pt x="1" y="292"/>
                    <a:pt x="90" y="384"/>
                    <a:pt x="202" y="384"/>
                  </a:cubicBezTo>
                  <a:lnTo>
                    <a:pt x="3295" y="384"/>
                  </a:lnTo>
                  <a:cubicBezTo>
                    <a:pt x="3397" y="384"/>
                    <a:pt x="3487" y="307"/>
                    <a:pt x="3495" y="205"/>
                  </a:cubicBezTo>
                  <a:cubicBezTo>
                    <a:pt x="3501" y="93"/>
                    <a:pt x="3412" y="1"/>
                    <a:pt x="3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2"/>
            <p:cNvSpPr/>
            <p:nvPr/>
          </p:nvSpPr>
          <p:spPr>
            <a:xfrm>
              <a:off x="1770307" y="2677709"/>
              <a:ext cx="101774" cy="11255"/>
            </a:xfrm>
            <a:custGeom>
              <a:avLst/>
              <a:gdLst/>
              <a:ahLst/>
              <a:cxnLst/>
              <a:rect l="l" t="t" r="r" b="b"/>
              <a:pathLst>
                <a:path w="3501" h="385" extrusionOk="0">
                  <a:moveTo>
                    <a:pt x="209" y="1"/>
                  </a:moveTo>
                  <a:cubicBezTo>
                    <a:pt x="106" y="1"/>
                    <a:pt x="17" y="77"/>
                    <a:pt x="10" y="180"/>
                  </a:cubicBezTo>
                  <a:cubicBezTo>
                    <a:pt x="1" y="292"/>
                    <a:pt x="90" y="384"/>
                    <a:pt x="202" y="384"/>
                  </a:cubicBezTo>
                  <a:lnTo>
                    <a:pt x="3295" y="384"/>
                  </a:lnTo>
                  <a:cubicBezTo>
                    <a:pt x="3397" y="384"/>
                    <a:pt x="3487" y="307"/>
                    <a:pt x="3495" y="205"/>
                  </a:cubicBezTo>
                  <a:cubicBezTo>
                    <a:pt x="3501" y="93"/>
                    <a:pt x="3412" y="1"/>
                    <a:pt x="3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2"/>
            <p:cNvSpPr/>
            <p:nvPr/>
          </p:nvSpPr>
          <p:spPr>
            <a:xfrm>
              <a:off x="1850249" y="2595325"/>
              <a:ext cx="22035" cy="11255"/>
            </a:xfrm>
            <a:custGeom>
              <a:avLst/>
              <a:gdLst/>
              <a:ahLst/>
              <a:cxnLst/>
              <a:rect l="l" t="t" r="r" b="b"/>
              <a:pathLst>
                <a:path w="758" h="385" extrusionOk="0">
                  <a:moveTo>
                    <a:pt x="208" y="1"/>
                  </a:moveTo>
                  <a:cubicBezTo>
                    <a:pt x="107" y="1"/>
                    <a:pt x="16" y="77"/>
                    <a:pt x="9" y="180"/>
                  </a:cubicBezTo>
                  <a:cubicBezTo>
                    <a:pt x="1" y="291"/>
                    <a:pt x="88" y="384"/>
                    <a:pt x="200" y="384"/>
                  </a:cubicBezTo>
                  <a:lnTo>
                    <a:pt x="552" y="384"/>
                  </a:lnTo>
                  <a:cubicBezTo>
                    <a:pt x="653" y="384"/>
                    <a:pt x="743" y="308"/>
                    <a:pt x="751" y="203"/>
                  </a:cubicBezTo>
                  <a:cubicBezTo>
                    <a:pt x="757" y="93"/>
                    <a:pt x="668"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p:nvPr/>
          </p:nvSpPr>
          <p:spPr>
            <a:xfrm>
              <a:off x="1770220" y="2650258"/>
              <a:ext cx="24651" cy="11255"/>
            </a:xfrm>
            <a:custGeom>
              <a:avLst/>
              <a:gdLst/>
              <a:ahLst/>
              <a:cxnLst/>
              <a:rect l="l" t="t" r="r" b="b"/>
              <a:pathLst>
                <a:path w="848" h="385" extrusionOk="0">
                  <a:moveTo>
                    <a:pt x="208" y="1"/>
                  </a:moveTo>
                  <a:cubicBezTo>
                    <a:pt x="106" y="1"/>
                    <a:pt x="16" y="77"/>
                    <a:pt x="8" y="180"/>
                  </a:cubicBezTo>
                  <a:cubicBezTo>
                    <a:pt x="1" y="291"/>
                    <a:pt x="89" y="384"/>
                    <a:pt x="200" y="384"/>
                  </a:cubicBezTo>
                  <a:lnTo>
                    <a:pt x="643" y="384"/>
                  </a:lnTo>
                  <a:cubicBezTo>
                    <a:pt x="744" y="384"/>
                    <a:pt x="835" y="308"/>
                    <a:pt x="843" y="203"/>
                  </a:cubicBezTo>
                  <a:cubicBezTo>
                    <a:pt x="847" y="93"/>
                    <a:pt x="760" y="1"/>
                    <a:pt x="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2"/>
            <p:cNvSpPr/>
            <p:nvPr/>
          </p:nvSpPr>
          <p:spPr>
            <a:xfrm>
              <a:off x="1802051" y="2650258"/>
              <a:ext cx="70088" cy="11255"/>
            </a:xfrm>
            <a:custGeom>
              <a:avLst/>
              <a:gdLst/>
              <a:ahLst/>
              <a:cxnLst/>
              <a:rect l="l" t="t" r="r" b="b"/>
              <a:pathLst>
                <a:path w="2411" h="385" extrusionOk="0">
                  <a:moveTo>
                    <a:pt x="208" y="1"/>
                  </a:moveTo>
                  <a:cubicBezTo>
                    <a:pt x="107" y="1"/>
                    <a:pt x="16" y="77"/>
                    <a:pt x="8" y="180"/>
                  </a:cubicBezTo>
                  <a:cubicBezTo>
                    <a:pt x="1" y="291"/>
                    <a:pt x="88" y="384"/>
                    <a:pt x="200" y="384"/>
                  </a:cubicBezTo>
                  <a:lnTo>
                    <a:pt x="2205" y="384"/>
                  </a:lnTo>
                  <a:cubicBezTo>
                    <a:pt x="2308" y="384"/>
                    <a:pt x="2397" y="308"/>
                    <a:pt x="2404" y="203"/>
                  </a:cubicBezTo>
                  <a:cubicBezTo>
                    <a:pt x="2410" y="93"/>
                    <a:pt x="2322" y="1"/>
                    <a:pt x="2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2"/>
            <p:cNvSpPr/>
            <p:nvPr/>
          </p:nvSpPr>
          <p:spPr>
            <a:xfrm>
              <a:off x="1810801" y="2707441"/>
              <a:ext cx="20843" cy="11255"/>
            </a:xfrm>
            <a:custGeom>
              <a:avLst/>
              <a:gdLst/>
              <a:ahLst/>
              <a:cxnLst/>
              <a:rect l="l" t="t" r="r" b="b"/>
              <a:pathLst>
                <a:path w="717" h="385" extrusionOk="0">
                  <a:moveTo>
                    <a:pt x="207" y="1"/>
                  </a:moveTo>
                  <a:cubicBezTo>
                    <a:pt x="106" y="1"/>
                    <a:pt x="16" y="77"/>
                    <a:pt x="8" y="180"/>
                  </a:cubicBezTo>
                  <a:cubicBezTo>
                    <a:pt x="0" y="290"/>
                    <a:pt x="88" y="384"/>
                    <a:pt x="200" y="384"/>
                  </a:cubicBezTo>
                  <a:lnTo>
                    <a:pt x="513" y="384"/>
                  </a:lnTo>
                  <a:cubicBezTo>
                    <a:pt x="614" y="384"/>
                    <a:pt x="704" y="307"/>
                    <a:pt x="712" y="203"/>
                  </a:cubicBezTo>
                  <a:cubicBezTo>
                    <a:pt x="717" y="93"/>
                    <a:pt x="629" y="1"/>
                    <a:pt x="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42"/>
          <p:cNvGrpSpPr/>
          <p:nvPr/>
        </p:nvGrpSpPr>
        <p:grpSpPr>
          <a:xfrm>
            <a:off x="6041270" y="1942656"/>
            <a:ext cx="608003" cy="629106"/>
            <a:chOff x="3177498" y="1889007"/>
            <a:chExt cx="366311" cy="379003"/>
          </a:xfrm>
        </p:grpSpPr>
        <p:sp>
          <p:nvSpPr>
            <p:cNvPr id="573" name="Google Shape;573;p42"/>
            <p:cNvSpPr/>
            <p:nvPr/>
          </p:nvSpPr>
          <p:spPr>
            <a:xfrm>
              <a:off x="3177498" y="1951716"/>
              <a:ext cx="245322" cy="316293"/>
            </a:xfrm>
            <a:custGeom>
              <a:avLst/>
              <a:gdLst/>
              <a:ahLst/>
              <a:cxnLst/>
              <a:rect l="l" t="t" r="r" b="b"/>
              <a:pathLst>
                <a:path w="8439" h="10819" extrusionOk="0">
                  <a:moveTo>
                    <a:pt x="1151" y="1"/>
                  </a:moveTo>
                  <a:cubicBezTo>
                    <a:pt x="516" y="1"/>
                    <a:pt x="1" y="518"/>
                    <a:pt x="1" y="1151"/>
                  </a:cubicBezTo>
                  <a:lnTo>
                    <a:pt x="1" y="9668"/>
                  </a:lnTo>
                  <a:cubicBezTo>
                    <a:pt x="1" y="9844"/>
                    <a:pt x="39" y="10010"/>
                    <a:pt x="116" y="10168"/>
                  </a:cubicBezTo>
                  <a:cubicBezTo>
                    <a:pt x="308" y="10562"/>
                    <a:pt x="714" y="10818"/>
                    <a:pt x="1151" y="10818"/>
                  </a:cubicBezTo>
                  <a:lnTo>
                    <a:pt x="7427" y="10818"/>
                  </a:lnTo>
                  <a:cubicBezTo>
                    <a:pt x="7985" y="10818"/>
                    <a:pt x="8439" y="10366"/>
                    <a:pt x="8439" y="9806"/>
                  </a:cubicBezTo>
                  <a:lnTo>
                    <a:pt x="8439" y="8994"/>
                  </a:lnTo>
                  <a:cubicBezTo>
                    <a:pt x="8439" y="8888"/>
                    <a:pt x="8352" y="8802"/>
                    <a:pt x="8247" y="8802"/>
                  </a:cubicBezTo>
                  <a:cubicBezTo>
                    <a:pt x="8192" y="8802"/>
                    <a:pt x="8131" y="8825"/>
                    <a:pt x="8075" y="8881"/>
                  </a:cubicBezTo>
                  <a:cubicBezTo>
                    <a:pt x="8063" y="8893"/>
                    <a:pt x="8055" y="8910"/>
                    <a:pt x="8055" y="8927"/>
                  </a:cubicBezTo>
                  <a:lnTo>
                    <a:pt x="8055" y="10232"/>
                  </a:lnTo>
                  <a:cubicBezTo>
                    <a:pt x="8055" y="10344"/>
                    <a:pt x="7966" y="10432"/>
                    <a:pt x="7856" y="10432"/>
                  </a:cubicBezTo>
                  <a:lnTo>
                    <a:pt x="1180" y="10432"/>
                  </a:lnTo>
                  <a:cubicBezTo>
                    <a:pt x="889" y="10432"/>
                    <a:pt x="621" y="10261"/>
                    <a:pt x="493" y="9999"/>
                  </a:cubicBezTo>
                  <a:cubicBezTo>
                    <a:pt x="444" y="9895"/>
                    <a:pt x="420" y="9783"/>
                    <a:pt x="420" y="9665"/>
                  </a:cubicBezTo>
                  <a:cubicBezTo>
                    <a:pt x="420" y="9461"/>
                    <a:pt x="498" y="9269"/>
                    <a:pt x="642" y="9123"/>
                  </a:cubicBezTo>
                  <a:cubicBezTo>
                    <a:pt x="785" y="8977"/>
                    <a:pt x="976" y="8898"/>
                    <a:pt x="1180" y="8898"/>
                  </a:cubicBezTo>
                  <a:lnTo>
                    <a:pt x="7400" y="8898"/>
                  </a:lnTo>
                  <a:cubicBezTo>
                    <a:pt x="7529" y="8898"/>
                    <a:pt x="7654" y="8875"/>
                    <a:pt x="7770" y="8827"/>
                  </a:cubicBezTo>
                  <a:cubicBezTo>
                    <a:pt x="8052" y="8717"/>
                    <a:pt x="8267" y="8487"/>
                    <a:pt x="8359" y="8198"/>
                  </a:cubicBezTo>
                  <a:cubicBezTo>
                    <a:pt x="8391" y="8095"/>
                    <a:pt x="8335" y="7985"/>
                    <a:pt x="8229" y="7954"/>
                  </a:cubicBezTo>
                  <a:cubicBezTo>
                    <a:pt x="8212" y="7950"/>
                    <a:pt x="8195" y="7947"/>
                    <a:pt x="8179" y="7947"/>
                  </a:cubicBezTo>
                  <a:cubicBezTo>
                    <a:pt x="8096" y="7947"/>
                    <a:pt x="8019" y="8002"/>
                    <a:pt x="7993" y="8085"/>
                  </a:cubicBezTo>
                  <a:cubicBezTo>
                    <a:pt x="7936" y="8261"/>
                    <a:pt x="7802" y="8402"/>
                    <a:pt x="7629" y="8471"/>
                  </a:cubicBezTo>
                  <a:cubicBezTo>
                    <a:pt x="7555" y="8499"/>
                    <a:pt x="7479" y="8514"/>
                    <a:pt x="7399" y="8514"/>
                  </a:cubicBezTo>
                  <a:lnTo>
                    <a:pt x="1148" y="8514"/>
                  </a:lnTo>
                  <a:cubicBezTo>
                    <a:pt x="864" y="8514"/>
                    <a:pt x="596" y="8617"/>
                    <a:pt x="386" y="8804"/>
                  </a:cubicBezTo>
                  <a:lnTo>
                    <a:pt x="386" y="584"/>
                  </a:lnTo>
                  <a:cubicBezTo>
                    <a:pt x="386" y="473"/>
                    <a:pt x="476" y="384"/>
                    <a:pt x="585" y="384"/>
                  </a:cubicBezTo>
                  <a:lnTo>
                    <a:pt x="4500" y="384"/>
                  </a:lnTo>
                  <a:cubicBezTo>
                    <a:pt x="4512" y="384"/>
                    <a:pt x="4526" y="381"/>
                    <a:pt x="4534" y="372"/>
                  </a:cubicBezTo>
                  <a:cubicBezTo>
                    <a:pt x="4704" y="205"/>
                    <a:pt x="4589" y="1"/>
                    <a:pt x="4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2"/>
            <p:cNvSpPr/>
            <p:nvPr/>
          </p:nvSpPr>
          <p:spPr>
            <a:xfrm>
              <a:off x="3198254" y="2216849"/>
              <a:ext cx="209537" cy="35462"/>
            </a:xfrm>
            <a:custGeom>
              <a:avLst/>
              <a:gdLst/>
              <a:ahLst/>
              <a:cxnLst/>
              <a:rect l="l" t="t" r="r" b="b"/>
              <a:pathLst>
                <a:path w="7208" h="1213" extrusionOk="0">
                  <a:moveTo>
                    <a:pt x="7017" y="0"/>
                  </a:moveTo>
                  <a:cubicBezTo>
                    <a:pt x="6962" y="0"/>
                    <a:pt x="6902" y="23"/>
                    <a:pt x="6846" y="77"/>
                  </a:cubicBezTo>
                  <a:cubicBezTo>
                    <a:pt x="6832" y="89"/>
                    <a:pt x="6825" y="109"/>
                    <a:pt x="6825" y="128"/>
                  </a:cubicBezTo>
                  <a:lnTo>
                    <a:pt x="6825" y="767"/>
                  </a:lnTo>
                  <a:cubicBezTo>
                    <a:pt x="6825" y="800"/>
                    <a:pt x="6797" y="829"/>
                    <a:pt x="6763" y="829"/>
                  </a:cubicBezTo>
                  <a:lnTo>
                    <a:pt x="212" y="829"/>
                  </a:lnTo>
                  <a:cubicBezTo>
                    <a:pt x="192" y="829"/>
                    <a:pt x="173" y="836"/>
                    <a:pt x="160" y="849"/>
                  </a:cubicBezTo>
                  <a:cubicBezTo>
                    <a:pt x="0" y="1014"/>
                    <a:pt x="114" y="1212"/>
                    <a:pt x="275" y="1212"/>
                  </a:cubicBezTo>
                  <a:lnTo>
                    <a:pt x="7009" y="1212"/>
                  </a:lnTo>
                  <a:cubicBezTo>
                    <a:pt x="7119" y="1212"/>
                    <a:pt x="7208" y="1122"/>
                    <a:pt x="7208" y="1013"/>
                  </a:cubicBezTo>
                  <a:lnTo>
                    <a:pt x="7208" y="192"/>
                  </a:lnTo>
                  <a:cubicBezTo>
                    <a:pt x="7208" y="86"/>
                    <a:pt x="7122" y="0"/>
                    <a:pt x="7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2"/>
            <p:cNvSpPr/>
            <p:nvPr/>
          </p:nvSpPr>
          <p:spPr>
            <a:xfrm>
              <a:off x="3199708" y="2221409"/>
              <a:ext cx="62878" cy="11255"/>
            </a:xfrm>
            <a:custGeom>
              <a:avLst/>
              <a:gdLst/>
              <a:ahLst/>
              <a:cxnLst/>
              <a:rect l="l" t="t" r="r" b="b"/>
              <a:pathLst>
                <a:path w="2163" h="385" extrusionOk="0">
                  <a:moveTo>
                    <a:pt x="206" y="1"/>
                  </a:moveTo>
                  <a:cubicBezTo>
                    <a:pt x="105" y="1"/>
                    <a:pt x="15" y="78"/>
                    <a:pt x="8" y="182"/>
                  </a:cubicBezTo>
                  <a:cubicBezTo>
                    <a:pt x="1" y="292"/>
                    <a:pt x="88" y="384"/>
                    <a:pt x="200" y="384"/>
                  </a:cubicBezTo>
                  <a:lnTo>
                    <a:pt x="1956" y="384"/>
                  </a:lnTo>
                  <a:cubicBezTo>
                    <a:pt x="2058" y="384"/>
                    <a:pt x="2148" y="308"/>
                    <a:pt x="2156" y="205"/>
                  </a:cubicBezTo>
                  <a:cubicBezTo>
                    <a:pt x="2162" y="93"/>
                    <a:pt x="2075" y="1"/>
                    <a:pt x="19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2"/>
            <p:cNvSpPr/>
            <p:nvPr/>
          </p:nvSpPr>
          <p:spPr>
            <a:xfrm>
              <a:off x="3270522" y="2221409"/>
              <a:ext cx="120960" cy="11255"/>
            </a:xfrm>
            <a:custGeom>
              <a:avLst/>
              <a:gdLst/>
              <a:ahLst/>
              <a:cxnLst/>
              <a:rect l="l" t="t" r="r" b="b"/>
              <a:pathLst>
                <a:path w="4161" h="385" extrusionOk="0">
                  <a:moveTo>
                    <a:pt x="208" y="1"/>
                  </a:moveTo>
                  <a:cubicBezTo>
                    <a:pt x="106" y="1"/>
                    <a:pt x="16" y="78"/>
                    <a:pt x="8" y="182"/>
                  </a:cubicBezTo>
                  <a:cubicBezTo>
                    <a:pt x="1" y="292"/>
                    <a:pt x="90" y="384"/>
                    <a:pt x="200" y="384"/>
                  </a:cubicBezTo>
                  <a:lnTo>
                    <a:pt x="3955" y="384"/>
                  </a:lnTo>
                  <a:cubicBezTo>
                    <a:pt x="4056" y="384"/>
                    <a:pt x="4147" y="308"/>
                    <a:pt x="4154" y="205"/>
                  </a:cubicBezTo>
                  <a:cubicBezTo>
                    <a:pt x="4161" y="93"/>
                    <a:pt x="4072" y="1"/>
                    <a:pt x="39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2"/>
            <p:cNvSpPr/>
            <p:nvPr/>
          </p:nvSpPr>
          <p:spPr>
            <a:xfrm>
              <a:off x="3319563" y="1889007"/>
              <a:ext cx="224246" cy="288666"/>
            </a:xfrm>
            <a:custGeom>
              <a:avLst/>
              <a:gdLst/>
              <a:ahLst/>
              <a:cxnLst/>
              <a:rect l="l" t="t" r="r" b="b"/>
              <a:pathLst>
                <a:path w="7714" h="9874" extrusionOk="0">
                  <a:moveTo>
                    <a:pt x="1064" y="0"/>
                  </a:moveTo>
                  <a:cubicBezTo>
                    <a:pt x="476" y="0"/>
                    <a:pt x="1" y="476"/>
                    <a:pt x="1" y="1063"/>
                  </a:cubicBezTo>
                  <a:lnTo>
                    <a:pt x="1" y="8811"/>
                  </a:lnTo>
                  <a:cubicBezTo>
                    <a:pt x="1" y="8973"/>
                    <a:pt x="38" y="9130"/>
                    <a:pt x="107" y="9273"/>
                  </a:cubicBezTo>
                  <a:cubicBezTo>
                    <a:pt x="283" y="9638"/>
                    <a:pt x="659" y="9874"/>
                    <a:pt x="1065" y="9874"/>
                  </a:cubicBezTo>
                  <a:lnTo>
                    <a:pt x="6776" y="9874"/>
                  </a:lnTo>
                  <a:cubicBezTo>
                    <a:pt x="7293" y="9874"/>
                    <a:pt x="7713" y="9454"/>
                    <a:pt x="7713" y="8935"/>
                  </a:cubicBezTo>
                  <a:lnTo>
                    <a:pt x="7713" y="8203"/>
                  </a:lnTo>
                  <a:cubicBezTo>
                    <a:pt x="7713" y="8108"/>
                    <a:pt x="7644" y="8021"/>
                    <a:pt x="7551" y="8009"/>
                  </a:cubicBezTo>
                  <a:cubicBezTo>
                    <a:pt x="7541" y="8007"/>
                    <a:pt x="7530" y="8006"/>
                    <a:pt x="7520" y="8006"/>
                  </a:cubicBezTo>
                  <a:cubicBezTo>
                    <a:pt x="7415" y="8006"/>
                    <a:pt x="7330" y="8092"/>
                    <a:pt x="7330" y="8200"/>
                  </a:cubicBezTo>
                  <a:lnTo>
                    <a:pt x="7330" y="8940"/>
                  </a:lnTo>
                  <a:cubicBezTo>
                    <a:pt x="7330" y="9245"/>
                    <a:pt x="7083" y="9492"/>
                    <a:pt x="6778" y="9492"/>
                  </a:cubicBezTo>
                  <a:lnTo>
                    <a:pt x="1102" y="9492"/>
                  </a:lnTo>
                  <a:cubicBezTo>
                    <a:pt x="845" y="9492"/>
                    <a:pt x="605" y="9340"/>
                    <a:pt x="493" y="9107"/>
                  </a:cubicBezTo>
                  <a:cubicBezTo>
                    <a:pt x="450" y="9015"/>
                    <a:pt x="427" y="8915"/>
                    <a:pt x="427" y="8811"/>
                  </a:cubicBezTo>
                  <a:cubicBezTo>
                    <a:pt x="427" y="8630"/>
                    <a:pt x="498" y="8458"/>
                    <a:pt x="625" y="8331"/>
                  </a:cubicBezTo>
                  <a:cubicBezTo>
                    <a:pt x="751" y="8202"/>
                    <a:pt x="921" y="8131"/>
                    <a:pt x="1102" y="8131"/>
                  </a:cubicBezTo>
                  <a:lnTo>
                    <a:pt x="6733" y="8131"/>
                  </a:lnTo>
                  <a:cubicBezTo>
                    <a:pt x="6858" y="8131"/>
                    <a:pt x="6979" y="8108"/>
                    <a:pt x="7094" y="8065"/>
                  </a:cubicBezTo>
                  <a:cubicBezTo>
                    <a:pt x="7470" y="7923"/>
                    <a:pt x="7713" y="7581"/>
                    <a:pt x="7713" y="7194"/>
                  </a:cubicBezTo>
                  <a:lnTo>
                    <a:pt x="7713" y="2565"/>
                  </a:lnTo>
                  <a:cubicBezTo>
                    <a:pt x="7713" y="2477"/>
                    <a:pt x="7660" y="2399"/>
                    <a:pt x="7577" y="2375"/>
                  </a:cubicBezTo>
                  <a:cubicBezTo>
                    <a:pt x="7555" y="2368"/>
                    <a:pt x="7534" y="2365"/>
                    <a:pt x="7514" y="2365"/>
                  </a:cubicBezTo>
                  <a:cubicBezTo>
                    <a:pt x="7402" y="2365"/>
                    <a:pt x="7310" y="2451"/>
                    <a:pt x="7310" y="2557"/>
                  </a:cubicBezTo>
                  <a:lnTo>
                    <a:pt x="7310" y="7194"/>
                  </a:lnTo>
                  <a:cubicBezTo>
                    <a:pt x="7310" y="7423"/>
                    <a:pt x="7175" y="7625"/>
                    <a:pt x="6962" y="7710"/>
                  </a:cubicBezTo>
                  <a:cubicBezTo>
                    <a:pt x="6899" y="7734"/>
                    <a:pt x="6830" y="7748"/>
                    <a:pt x="6758" y="7748"/>
                  </a:cubicBezTo>
                  <a:lnTo>
                    <a:pt x="1064" y="7748"/>
                  </a:lnTo>
                  <a:cubicBezTo>
                    <a:pt x="814" y="7748"/>
                    <a:pt x="576" y="7834"/>
                    <a:pt x="387" y="7990"/>
                  </a:cubicBezTo>
                  <a:lnTo>
                    <a:pt x="387" y="1062"/>
                  </a:lnTo>
                  <a:cubicBezTo>
                    <a:pt x="387" y="687"/>
                    <a:pt x="690" y="384"/>
                    <a:pt x="1064" y="384"/>
                  </a:cubicBezTo>
                  <a:lnTo>
                    <a:pt x="7209" y="384"/>
                  </a:lnTo>
                  <a:cubicBezTo>
                    <a:pt x="7275" y="384"/>
                    <a:pt x="7325" y="436"/>
                    <a:pt x="7325" y="502"/>
                  </a:cubicBezTo>
                  <a:lnTo>
                    <a:pt x="7325" y="1982"/>
                  </a:lnTo>
                  <a:cubicBezTo>
                    <a:pt x="7325" y="1993"/>
                    <a:pt x="7330" y="2002"/>
                    <a:pt x="7338" y="2009"/>
                  </a:cubicBezTo>
                  <a:cubicBezTo>
                    <a:pt x="7397" y="2071"/>
                    <a:pt x="7461" y="2097"/>
                    <a:pt x="7518" y="2097"/>
                  </a:cubicBezTo>
                  <a:cubicBezTo>
                    <a:pt x="7624" y="2097"/>
                    <a:pt x="7709" y="2012"/>
                    <a:pt x="7709" y="1907"/>
                  </a:cubicBezTo>
                  <a:lnTo>
                    <a:pt x="7709" y="199"/>
                  </a:lnTo>
                  <a:cubicBezTo>
                    <a:pt x="7709" y="89"/>
                    <a:pt x="7620" y="0"/>
                    <a:pt x="7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2"/>
            <p:cNvSpPr/>
            <p:nvPr/>
          </p:nvSpPr>
          <p:spPr>
            <a:xfrm>
              <a:off x="3338662" y="2129758"/>
              <a:ext cx="187850" cy="29498"/>
            </a:xfrm>
            <a:custGeom>
              <a:avLst/>
              <a:gdLst/>
              <a:ahLst/>
              <a:cxnLst/>
              <a:rect l="l" t="t" r="r" b="b"/>
              <a:pathLst>
                <a:path w="6462" h="1009" extrusionOk="0">
                  <a:moveTo>
                    <a:pt x="6270" y="0"/>
                  </a:moveTo>
                  <a:cubicBezTo>
                    <a:pt x="6216" y="0"/>
                    <a:pt x="6157" y="23"/>
                    <a:pt x="6101" y="76"/>
                  </a:cubicBezTo>
                  <a:cubicBezTo>
                    <a:pt x="6085" y="90"/>
                    <a:pt x="6078" y="111"/>
                    <a:pt x="6078" y="131"/>
                  </a:cubicBezTo>
                  <a:lnTo>
                    <a:pt x="6078" y="573"/>
                  </a:lnTo>
                  <a:cubicBezTo>
                    <a:pt x="6078" y="602"/>
                    <a:pt x="6055" y="625"/>
                    <a:pt x="6027" y="625"/>
                  </a:cubicBezTo>
                  <a:lnTo>
                    <a:pt x="214" y="625"/>
                  </a:lnTo>
                  <a:cubicBezTo>
                    <a:pt x="192" y="625"/>
                    <a:pt x="172" y="633"/>
                    <a:pt x="157" y="646"/>
                  </a:cubicBezTo>
                  <a:cubicBezTo>
                    <a:pt x="0" y="812"/>
                    <a:pt x="114" y="1008"/>
                    <a:pt x="275" y="1008"/>
                  </a:cubicBezTo>
                  <a:lnTo>
                    <a:pt x="6262" y="1008"/>
                  </a:lnTo>
                  <a:cubicBezTo>
                    <a:pt x="6374" y="1008"/>
                    <a:pt x="6461" y="918"/>
                    <a:pt x="6461" y="809"/>
                  </a:cubicBezTo>
                  <a:lnTo>
                    <a:pt x="6461" y="192"/>
                  </a:lnTo>
                  <a:cubicBezTo>
                    <a:pt x="6461" y="87"/>
                    <a:pt x="6376" y="0"/>
                    <a:pt x="6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p:nvPr/>
          </p:nvSpPr>
          <p:spPr>
            <a:xfrm>
              <a:off x="3396889" y="1959084"/>
              <a:ext cx="94826" cy="11255"/>
            </a:xfrm>
            <a:custGeom>
              <a:avLst/>
              <a:gdLst/>
              <a:ahLst/>
              <a:cxnLst/>
              <a:rect l="l" t="t" r="r" b="b"/>
              <a:pathLst>
                <a:path w="3262" h="385" extrusionOk="0">
                  <a:moveTo>
                    <a:pt x="208" y="1"/>
                  </a:moveTo>
                  <a:cubicBezTo>
                    <a:pt x="107" y="1"/>
                    <a:pt x="16" y="77"/>
                    <a:pt x="8" y="182"/>
                  </a:cubicBezTo>
                  <a:cubicBezTo>
                    <a:pt x="1" y="292"/>
                    <a:pt x="90" y="384"/>
                    <a:pt x="200" y="384"/>
                  </a:cubicBezTo>
                  <a:lnTo>
                    <a:pt x="3058" y="384"/>
                  </a:lnTo>
                  <a:cubicBezTo>
                    <a:pt x="3159" y="384"/>
                    <a:pt x="3250" y="307"/>
                    <a:pt x="3257" y="205"/>
                  </a:cubicBezTo>
                  <a:cubicBezTo>
                    <a:pt x="3262" y="93"/>
                    <a:pt x="3174" y="1"/>
                    <a:pt x="3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2"/>
            <p:cNvSpPr/>
            <p:nvPr/>
          </p:nvSpPr>
          <p:spPr>
            <a:xfrm>
              <a:off x="3396889" y="1982092"/>
              <a:ext cx="94826" cy="11226"/>
            </a:xfrm>
            <a:custGeom>
              <a:avLst/>
              <a:gdLst/>
              <a:ahLst/>
              <a:cxnLst/>
              <a:rect l="l" t="t" r="r" b="b"/>
              <a:pathLst>
                <a:path w="3262" h="384" extrusionOk="0">
                  <a:moveTo>
                    <a:pt x="208" y="0"/>
                  </a:moveTo>
                  <a:cubicBezTo>
                    <a:pt x="107" y="0"/>
                    <a:pt x="16" y="77"/>
                    <a:pt x="8" y="180"/>
                  </a:cubicBezTo>
                  <a:cubicBezTo>
                    <a:pt x="1" y="292"/>
                    <a:pt x="90" y="384"/>
                    <a:pt x="200" y="384"/>
                  </a:cubicBezTo>
                  <a:lnTo>
                    <a:pt x="3058" y="384"/>
                  </a:lnTo>
                  <a:cubicBezTo>
                    <a:pt x="3159" y="384"/>
                    <a:pt x="3250" y="307"/>
                    <a:pt x="3257" y="203"/>
                  </a:cubicBezTo>
                  <a:cubicBezTo>
                    <a:pt x="3262" y="92"/>
                    <a:pt x="3174" y="0"/>
                    <a:pt x="3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43"/>
          <p:cNvSpPr txBox="1">
            <a:spLocks noGrp="1"/>
          </p:cNvSpPr>
          <p:nvPr>
            <p:ph type="title" idx="6"/>
          </p:nvPr>
        </p:nvSpPr>
        <p:spPr>
          <a:xfrm>
            <a:off x="720000" y="416600"/>
            <a:ext cx="77040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Scarlet Letter</a:t>
            </a:r>
            <a:endParaRPr/>
          </a:p>
        </p:txBody>
      </p:sp>
      <p:sp>
        <p:nvSpPr>
          <p:cNvPr id="586" name="Google Shape;586;p43"/>
          <p:cNvSpPr txBox="1">
            <a:spLocks noGrp="1"/>
          </p:cNvSpPr>
          <p:nvPr>
            <p:ph type="title"/>
          </p:nvPr>
        </p:nvSpPr>
        <p:spPr>
          <a:xfrm>
            <a:off x="720000" y="2515696"/>
            <a:ext cx="2175300" cy="7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Written in 1850</a:t>
            </a:r>
            <a:endParaRPr/>
          </a:p>
        </p:txBody>
      </p:sp>
      <p:sp>
        <p:nvSpPr>
          <p:cNvPr id="587" name="Google Shape;587;p43"/>
          <p:cNvSpPr txBox="1">
            <a:spLocks noGrp="1"/>
          </p:cNvSpPr>
          <p:nvPr>
            <p:ph type="subTitle" idx="1"/>
          </p:nvPr>
        </p:nvSpPr>
        <p:spPr>
          <a:xfrm>
            <a:off x="720000" y="3208139"/>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588" name="Google Shape;588;p43"/>
          <p:cNvSpPr txBox="1">
            <a:spLocks noGrp="1"/>
          </p:cNvSpPr>
          <p:nvPr>
            <p:ph type="title" idx="2"/>
          </p:nvPr>
        </p:nvSpPr>
        <p:spPr>
          <a:xfrm>
            <a:off x="3484350" y="2515697"/>
            <a:ext cx="2175300" cy="7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Nathaniel Hawthorne</a:t>
            </a:r>
            <a:endParaRPr/>
          </a:p>
        </p:txBody>
      </p:sp>
      <p:sp>
        <p:nvSpPr>
          <p:cNvPr id="589" name="Google Shape;589;p43"/>
          <p:cNvSpPr txBox="1">
            <a:spLocks noGrp="1"/>
          </p:cNvSpPr>
          <p:nvPr>
            <p:ph type="subTitle" idx="3"/>
          </p:nvPr>
        </p:nvSpPr>
        <p:spPr>
          <a:xfrm>
            <a:off x="3484349" y="3208139"/>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590" name="Google Shape;590;p43"/>
          <p:cNvSpPr txBox="1">
            <a:spLocks noGrp="1"/>
          </p:cNvSpPr>
          <p:nvPr>
            <p:ph type="title" idx="4"/>
          </p:nvPr>
        </p:nvSpPr>
        <p:spPr>
          <a:xfrm>
            <a:off x="6248699" y="2515696"/>
            <a:ext cx="2175300" cy="7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Set in New England</a:t>
            </a:r>
            <a:endParaRPr/>
          </a:p>
        </p:txBody>
      </p:sp>
      <p:sp>
        <p:nvSpPr>
          <p:cNvPr id="591" name="Google Shape;591;p43"/>
          <p:cNvSpPr txBox="1">
            <a:spLocks noGrp="1"/>
          </p:cNvSpPr>
          <p:nvPr>
            <p:ph type="subTitle" idx="5"/>
          </p:nvPr>
        </p:nvSpPr>
        <p:spPr>
          <a:xfrm>
            <a:off x="6248699" y="3208139"/>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grpSp>
        <p:nvGrpSpPr>
          <p:cNvPr id="592" name="Google Shape;592;p43"/>
          <p:cNvGrpSpPr/>
          <p:nvPr/>
        </p:nvGrpSpPr>
        <p:grpSpPr>
          <a:xfrm>
            <a:off x="4325576" y="1957298"/>
            <a:ext cx="481440" cy="422470"/>
            <a:chOff x="8053584" y="1888949"/>
            <a:chExt cx="377038" cy="330882"/>
          </a:xfrm>
        </p:grpSpPr>
        <p:sp>
          <p:nvSpPr>
            <p:cNvPr id="593" name="Google Shape;593;p43"/>
            <p:cNvSpPr/>
            <p:nvPr/>
          </p:nvSpPr>
          <p:spPr>
            <a:xfrm>
              <a:off x="8053584" y="1888949"/>
              <a:ext cx="377038" cy="330882"/>
            </a:xfrm>
            <a:custGeom>
              <a:avLst/>
              <a:gdLst/>
              <a:ahLst/>
              <a:cxnLst/>
              <a:rect l="l" t="t" r="r" b="b"/>
              <a:pathLst>
                <a:path w="12970" h="11318" extrusionOk="0">
                  <a:moveTo>
                    <a:pt x="8249" y="3455"/>
                  </a:moveTo>
                  <a:cubicBezTo>
                    <a:pt x="8449" y="3455"/>
                    <a:pt x="8610" y="3616"/>
                    <a:pt x="8610" y="3815"/>
                  </a:cubicBezTo>
                  <a:lnTo>
                    <a:pt x="8610" y="4087"/>
                  </a:lnTo>
                  <a:lnTo>
                    <a:pt x="8552" y="4087"/>
                  </a:lnTo>
                  <a:cubicBezTo>
                    <a:pt x="8457" y="4087"/>
                    <a:pt x="8369" y="4156"/>
                    <a:pt x="8357" y="4249"/>
                  </a:cubicBezTo>
                  <a:cubicBezTo>
                    <a:pt x="8338" y="4369"/>
                    <a:pt x="8430" y="4470"/>
                    <a:pt x="8545" y="4470"/>
                  </a:cubicBezTo>
                  <a:lnTo>
                    <a:pt x="8610" y="4470"/>
                  </a:lnTo>
                  <a:lnTo>
                    <a:pt x="8610" y="4739"/>
                  </a:lnTo>
                  <a:lnTo>
                    <a:pt x="6539" y="4739"/>
                  </a:lnTo>
                  <a:lnTo>
                    <a:pt x="6539" y="4470"/>
                  </a:lnTo>
                  <a:lnTo>
                    <a:pt x="7897" y="4470"/>
                  </a:lnTo>
                  <a:cubicBezTo>
                    <a:pt x="7992" y="4470"/>
                    <a:pt x="8079" y="4401"/>
                    <a:pt x="8091" y="4308"/>
                  </a:cubicBezTo>
                  <a:cubicBezTo>
                    <a:pt x="8110" y="4188"/>
                    <a:pt x="8018" y="4087"/>
                    <a:pt x="7903" y="4087"/>
                  </a:cubicBezTo>
                  <a:lnTo>
                    <a:pt x="6539" y="4087"/>
                  </a:lnTo>
                  <a:lnTo>
                    <a:pt x="6539" y="3815"/>
                  </a:lnTo>
                  <a:cubicBezTo>
                    <a:pt x="6539" y="3616"/>
                    <a:pt x="6700" y="3455"/>
                    <a:pt x="6900" y="3455"/>
                  </a:cubicBezTo>
                  <a:close/>
                  <a:moveTo>
                    <a:pt x="8610" y="5122"/>
                  </a:moveTo>
                  <a:lnTo>
                    <a:pt x="8610" y="5743"/>
                  </a:lnTo>
                  <a:lnTo>
                    <a:pt x="8610" y="9264"/>
                  </a:lnTo>
                  <a:lnTo>
                    <a:pt x="6539" y="9264"/>
                  </a:lnTo>
                  <a:lnTo>
                    <a:pt x="6539" y="5122"/>
                  </a:lnTo>
                  <a:close/>
                  <a:moveTo>
                    <a:pt x="8610" y="9647"/>
                  </a:moveTo>
                  <a:lnTo>
                    <a:pt x="8610" y="9916"/>
                  </a:lnTo>
                  <a:lnTo>
                    <a:pt x="6539" y="9916"/>
                  </a:lnTo>
                  <a:lnTo>
                    <a:pt x="6539" y="9647"/>
                  </a:lnTo>
                  <a:close/>
                  <a:moveTo>
                    <a:pt x="5795" y="387"/>
                  </a:moveTo>
                  <a:cubicBezTo>
                    <a:pt x="5995" y="387"/>
                    <a:pt x="6156" y="548"/>
                    <a:pt x="6156" y="748"/>
                  </a:cubicBezTo>
                  <a:lnTo>
                    <a:pt x="6156" y="3809"/>
                  </a:lnTo>
                  <a:lnTo>
                    <a:pt x="6156" y="4272"/>
                  </a:lnTo>
                  <a:lnTo>
                    <a:pt x="6156" y="4931"/>
                  </a:lnTo>
                  <a:lnTo>
                    <a:pt x="6156" y="9449"/>
                  </a:lnTo>
                  <a:lnTo>
                    <a:pt x="6156" y="10107"/>
                  </a:lnTo>
                  <a:lnTo>
                    <a:pt x="6156" y="10571"/>
                  </a:lnTo>
                  <a:cubicBezTo>
                    <a:pt x="6156" y="10772"/>
                    <a:pt x="5995" y="10933"/>
                    <a:pt x="5795" y="10933"/>
                  </a:cubicBezTo>
                  <a:lnTo>
                    <a:pt x="3602" y="10933"/>
                  </a:lnTo>
                  <a:cubicBezTo>
                    <a:pt x="3402" y="10933"/>
                    <a:pt x="3241" y="10772"/>
                    <a:pt x="3241" y="10571"/>
                  </a:cubicBezTo>
                  <a:lnTo>
                    <a:pt x="3241" y="1860"/>
                  </a:lnTo>
                  <a:lnTo>
                    <a:pt x="3241" y="748"/>
                  </a:lnTo>
                  <a:cubicBezTo>
                    <a:pt x="3241" y="548"/>
                    <a:pt x="3402" y="387"/>
                    <a:pt x="3602" y="387"/>
                  </a:cubicBezTo>
                  <a:close/>
                  <a:moveTo>
                    <a:pt x="8610" y="10299"/>
                  </a:moveTo>
                  <a:lnTo>
                    <a:pt x="8610" y="10572"/>
                  </a:lnTo>
                  <a:cubicBezTo>
                    <a:pt x="8610" y="10772"/>
                    <a:pt x="8449" y="10933"/>
                    <a:pt x="8249" y="10933"/>
                  </a:cubicBezTo>
                  <a:lnTo>
                    <a:pt x="6900" y="10933"/>
                  </a:lnTo>
                  <a:cubicBezTo>
                    <a:pt x="6700" y="10933"/>
                    <a:pt x="6539" y="10772"/>
                    <a:pt x="6539" y="10572"/>
                  </a:cubicBezTo>
                  <a:lnTo>
                    <a:pt x="6539" y="10299"/>
                  </a:lnTo>
                  <a:close/>
                  <a:moveTo>
                    <a:pt x="10224" y="5391"/>
                  </a:moveTo>
                  <a:cubicBezTo>
                    <a:pt x="10423" y="5391"/>
                    <a:pt x="10584" y="5552"/>
                    <a:pt x="10584" y="5751"/>
                  </a:cubicBezTo>
                  <a:lnTo>
                    <a:pt x="10584" y="10572"/>
                  </a:lnTo>
                  <a:cubicBezTo>
                    <a:pt x="10584" y="10772"/>
                    <a:pt x="10423" y="10933"/>
                    <a:pt x="10224" y="10933"/>
                  </a:cubicBezTo>
                  <a:lnTo>
                    <a:pt x="9354" y="10933"/>
                  </a:lnTo>
                  <a:cubicBezTo>
                    <a:pt x="9154" y="10933"/>
                    <a:pt x="8993" y="10772"/>
                    <a:pt x="8993" y="10572"/>
                  </a:cubicBezTo>
                  <a:lnTo>
                    <a:pt x="8993" y="10107"/>
                  </a:lnTo>
                  <a:lnTo>
                    <a:pt x="8993" y="9453"/>
                  </a:lnTo>
                  <a:lnTo>
                    <a:pt x="8993" y="5751"/>
                  </a:lnTo>
                  <a:cubicBezTo>
                    <a:pt x="8993" y="5552"/>
                    <a:pt x="9154" y="5391"/>
                    <a:pt x="9354" y="5391"/>
                  </a:cubicBezTo>
                  <a:close/>
                  <a:moveTo>
                    <a:pt x="3603" y="1"/>
                  </a:moveTo>
                  <a:cubicBezTo>
                    <a:pt x="3191" y="1"/>
                    <a:pt x="2858" y="335"/>
                    <a:pt x="2858" y="748"/>
                  </a:cubicBezTo>
                  <a:lnTo>
                    <a:pt x="2858" y="1208"/>
                  </a:lnTo>
                  <a:cubicBezTo>
                    <a:pt x="2750" y="1148"/>
                    <a:pt x="2628" y="1113"/>
                    <a:pt x="2497" y="1113"/>
                  </a:cubicBezTo>
                  <a:lnTo>
                    <a:pt x="199" y="1113"/>
                  </a:lnTo>
                  <a:cubicBezTo>
                    <a:pt x="89" y="1113"/>
                    <a:pt x="0" y="1203"/>
                    <a:pt x="0" y="1312"/>
                  </a:cubicBezTo>
                  <a:lnTo>
                    <a:pt x="0" y="4308"/>
                  </a:lnTo>
                  <a:cubicBezTo>
                    <a:pt x="0" y="4320"/>
                    <a:pt x="5" y="4334"/>
                    <a:pt x="14" y="4345"/>
                  </a:cubicBezTo>
                  <a:cubicBezTo>
                    <a:pt x="72" y="4404"/>
                    <a:pt x="135" y="4429"/>
                    <a:pt x="192" y="4429"/>
                  </a:cubicBezTo>
                  <a:cubicBezTo>
                    <a:pt x="298" y="4429"/>
                    <a:pt x="384" y="4343"/>
                    <a:pt x="384" y="4237"/>
                  </a:cubicBezTo>
                  <a:lnTo>
                    <a:pt x="384" y="1860"/>
                  </a:lnTo>
                  <a:cubicBezTo>
                    <a:pt x="384" y="1660"/>
                    <a:pt x="545" y="1499"/>
                    <a:pt x="744" y="1499"/>
                  </a:cubicBezTo>
                  <a:lnTo>
                    <a:pt x="2497" y="1499"/>
                  </a:lnTo>
                  <a:cubicBezTo>
                    <a:pt x="2697" y="1499"/>
                    <a:pt x="2858" y="1660"/>
                    <a:pt x="2858" y="1860"/>
                  </a:cubicBezTo>
                  <a:lnTo>
                    <a:pt x="2858" y="10572"/>
                  </a:lnTo>
                  <a:cubicBezTo>
                    <a:pt x="2858" y="10772"/>
                    <a:pt x="2697" y="10933"/>
                    <a:pt x="2497" y="10933"/>
                  </a:cubicBezTo>
                  <a:lnTo>
                    <a:pt x="583" y="10933"/>
                  </a:lnTo>
                  <a:cubicBezTo>
                    <a:pt x="472" y="10933"/>
                    <a:pt x="384" y="10842"/>
                    <a:pt x="384" y="10733"/>
                  </a:cubicBezTo>
                  <a:lnTo>
                    <a:pt x="384" y="4835"/>
                  </a:lnTo>
                  <a:cubicBezTo>
                    <a:pt x="384" y="4802"/>
                    <a:pt x="371" y="4771"/>
                    <a:pt x="345" y="4751"/>
                  </a:cubicBezTo>
                  <a:cubicBezTo>
                    <a:pt x="294" y="4707"/>
                    <a:pt x="241" y="4689"/>
                    <a:pt x="191" y="4689"/>
                  </a:cubicBezTo>
                  <a:cubicBezTo>
                    <a:pt x="86" y="4689"/>
                    <a:pt x="0" y="4775"/>
                    <a:pt x="0" y="4881"/>
                  </a:cubicBezTo>
                  <a:lnTo>
                    <a:pt x="0" y="10572"/>
                  </a:lnTo>
                  <a:cubicBezTo>
                    <a:pt x="0" y="10983"/>
                    <a:pt x="334" y="11318"/>
                    <a:pt x="747" y="11318"/>
                  </a:cubicBezTo>
                  <a:lnTo>
                    <a:pt x="2493" y="11318"/>
                  </a:lnTo>
                  <a:cubicBezTo>
                    <a:pt x="2712" y="11318"/>
                    <a:pt x="2910" y="11221"/>
                    <a:pt x="3048" y="11072"/>
                  </a:cubicBezTo>
                  <a:cubicBezTo>
                    <a:pt x="3183" y="11224"/>
                    <a:pt x="3381" y="11318"/>
                    <a:pt x="3602" y="11318"/>
                  </a:cubicBezTo>
                  <a:lnTo>
                    <a:pt x="5801" y="11318"/>
                  </a:lnTo>
                  <a:cubicBezTo>
                    <a:pt x="6019" y="11318"/>
                    <a:pt x="6217" y="11221"/>
                    <a:pt x="6355" y="11072"/>
                  </a:cubicBezTo>
                  <a:cubicBezTo>
                    <a:pt x="6492" y="11224"/>
                    <a:pt x="6688" y="11318"/>
                    <a:pt x="6909" y="11318"/>
                  </a:cubicBezTo>
                  <a:lnTo>
                    <a:pt x="8257" y="11318"/>
                  </a:lnTo>
                  <a:cubicBezTo>
                    <a:pt x="8475" y="11318"/>
                    <a:pt x="8673" y="11221"/>
                    <a:pt x="8811" y="11072"/>
                  </a:cubicBezTo>
                  <a:cubicBezTo>
                    <a:pt x="8947" y="11224"/>
                    <a:pt x="9145" y="11318"/>
                    <a:pt x="9365" y="11318"/>
                  </a:cubicBezTo>
                  <a:lnTo>
                    <a:pt x="10239" y="11318"/>
                  </a:lnTo>
                  <a:cubicBezTo>
                    <a:pt x="10458" y="11318"/>
                    <a:pt x="10656" y="11221"/>
                    <a:pt x="10794" y="11072"/>
                  </a:cubicBezTo>
                  <a:cubicBezTo>
                    <a:pt x="10929" y="11224"/>
                    <a:pt x="11127" y="11318"/>
                    <a:pt x="11348" y="11318"/>
                  </a:cubicBezTo>
                  <a:lnTo>
                    <a:pt x="12224" y="11318"/>
                  </a:lnTo>
                  <a:cubicBezTo>
                    <a:pt x="12636" y="11318"/>
                    <a:pt x="12969" y="10983"/>
                    <a:pt x="12969" y="10572"/>
                  </a:cubicBezTo>
                  <a:lnTo>
                    <a:pt x="12969" y="749"/>
                  </a:lnTo>
                  <a:cubicBezTo>
                    <a:pt x="12962" y="336"/>
                    <a:pt x="12627" y="4"/>
                    <a:pt x="12216" y="4"/>
                  </a:cubicBezTo>
                  <a:lnTo>
                    <a:pt x="10783" y="4"/>
                  </a:lnTo>
                  <a:cubicBezTo>
                    <a:pt x="10673" y="4"/>
                    <a:pt x="10584" y="93"/>
                    <a:pt x="10584" y="203"/>
                  </a:cubicBezTo>
                  <a:lnTo>
                    <a:pt x="10584" y="2745"/>
                  </a:lnTo>
                  <a:cubicBezTo>
                    <a:pt x="10584" y="2758"/>
                    <a:pt x="10589" y="2772"/>
                    <a:pt x="10598" y="2782"/>
                  </a:cubicBezTo>
                  <a:cubicBezTo>
                    <a:pt x="10656" y="2841"/>
                    <a:pt x="10719" y="2866"/>
                    <a:pt x="10776" y="2866"/>
                  </a:cubicBezTo>
                  <a:cubicBezTo>
                    <a:pt x="10882" y="2866"/>
                    <a:pt x="10968" y="2780"/>
                    <a:pt x="10968" y="2674"/>
                  </a:cubicBezTo>
                  <a:lnTo>
                    <a:pt x="10968" y="748"/>
                  </a:lnTo>
                  <a:cubicBezTo>
                    <a:pt x="10968" y="548"/>
                    <a:pt x="11129" y="387"/>
                    <a:pt x="11328" y="387"/>
                  </a:cubicBezTo>
                  <a:lnTo>
                    <a:pt x="12199" y="387"/>
                  </a:lnTo>
                  <a:cubicBezTo>
                    <a:pt x="12399" y="387"/>
                    <a:pt x="12560" y="548"/>
                    <a:pt x="12560" y="748"/>
                  </a:cubicBezTo>
                  <a:lnTo>
                    <a:pt x="12560" y="10572"/>
                  </a:lnTo>
                  <a:cubicBezTo>
                    <a:pt x="12560" y="10772"/>
                    <a:pt x="12399" y="10933"/>
                    <a:pt x="12199" y="10933"/>
                  </a:cubicBezTo>
                  <a:lnTo>
                    <a:pt x="11328" y="10933"/>
                  </a:lnTo>
                  <a:cubicBezTo>
                    <a:pt x="11129" y="10933"/>
                    <a:pt x="10968" y="10772"/>
                    <a:pt x="10968" y="10572"/>
                  </a:cubicBezTo>
                  <a:lnTo>
                    <a:pt x="10968" y="5751"/>
                  </a:lnTo>
                  <a:lnTo>
                    <a:pt x="10968" y="3332"/>
                  </a:lnTo>
                  <a:cubicBezTo>
                    <a:pt x="10968" y="3236"/>
                    <a:pt x="10899" y="3150"/>
                    <a:pt x="10805" y="3136"/>
                  </a:cubicBezTo>
                  <a:cubicBezTo>
                    <a:pt x="10795" y="3134"/>
                    <a:pt x="10786" y="3134"/>
                    <a:pt x="10777" y="3134"/>
                  </a:cubicBezTo>
                  <a:cubicBezTo>
                    <a:pt x="10671" y="3134"/>
                    <a:pt x="10584" y="3220"/>
                    <a:pt x="10584" y="3326"/>
                  </a:cubicBezTo>
                  <a:lnTo>
                    <a:pt x="10584" y="5099"/>
                  </a:lnTo>
                  <a:cubicBezTo>
                    <a:pt x="10477" y="5039"/>
                    <a:pt x="10357" y="5006"/>
                    <a:pt x="10227" y="5006"/>
                  </a:cubicBezTo>
                  <a:lnTo>
                    <a:pt x="9355" y="5006"/>
                  </a:lnTo>
                  <a:cubicBezTo>
                    <a:pt x="9225" y="5006"/>
                    <a:pt x="9102" y="5039"/>
                    <a:pt x="8995" y="5099"/>
                  </a:cubicBezTo>
                  <a:lnTo>
                    <a:pt x="8995" y="4938"/>
                  </a:lnTo>
                  <a:lnTo>
                    <a:pt x="8995" y="4280"/>
                  </a:lnTo>
                  <a:lnTo>
                    <a:pt x="8995" y="3815"/>
                  </a:lnTo>
                  <a:cubicBezTo>
                    <a:pt x="8995" y="3403"/>
                    <a:pt x="8662" y="3068"/>
                    <a:pt x="8249" y="3068"/>
                  </a:cubicBezTo>
                  <a:lnTo>
                    <a:pt x="6901" y="3068"/>
                  </a:lnTo>
                  <a:cubicBezTo>
                    <a:pt x="6771" y="3068"/>
                    <a:pt x="6648" y="3104"/>
                    <a:pt x="6541" y="3163"/>
                  </a:cubicBezTo>
                  <a:lnTo>
                    <a:pt x="6541" y="748"/>
                  </a:lnTo>
                  <a:cubicBezTo>
                    <a:pt x="6541" y="335"/>
                    <a:pt x="6208" y="1"/>
                    <a:pt x="57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8069572" y="1957973"/>
              <a:ext cx="62006" cy="11226"/>
            </a:xfrm>
            <a:custGeom>
              <a:avLst/>
              <a:gdLst/>
              <a:ahLst/>
              <a:cxnLst/>
              <a:rect l="l" t="t" r="r" b="b"/>
              <a:pathLst>
                <a:path w="2133" h="384" extrusionOk="0">
                  <a:moveTo>
                    <a:pt x="214" y="0"/>
                  </a:moveTo>
                  <a:cubicBezTo>
                    <a:pt x="117" y="0"/>
                    <a:pt x="31" y="69"/>
                    <a:pt x="18" y="163"/>
                  </a:cubicBezTo>
                  <a:cubicBezTo>
                    <a:pt x="1" y="282"/>
                    <a:pt x="93" y="384"/>
                    <a:pt x="208" y="384"/>
                  </a:cubicBezTo>
                  <a:lnTo>
                    <a:pt x="1920" y="384"/>
                  </a:lnTo>
                  <a:cubicBezTo>
                    <a:pt x="2016" y="384"/>
                    <a:pt x="2102" y="315"/>
                    <a:pt x="2116" y="221"/>
                  </a:cubicBezTo>
                  <a:cubicBezTo>
                    <a:pt x="2133" y="101"/>
                    <a:pt x="2041" y="0"/>
                    <a:pt x="1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8069572" y="2172090"/>
              <a:ext cx="62006" cy="11255"/>
            </a:xfrm>
            <a:custGeom>
              <a:avLst/>
              <a:gdLst/>
              <a:ahLst/>
              <a:cxnLst/>
              <a:rect l="l" t="t" r="r" b="b"/>
              <a:pathLst>
                <a:path w="2133" h="385" extrusionOk="0">
                  <a:moveTo>
                    <a:pt x="214" y="1"/>
                  </a:moveTo>
                  <a:cubicBezTo>
                    <a:pt x="117" y="1"/>
                    <a:pt x="31" y="70"/>
                    <a:pt x="18" y="163"/>
                  </a:cubicBezTo>
                  <a:cubicBezTo>
                    <a:pt x="1" y="283"/>
                    <a:pt x="93" y="384"/>
                    <a:pt x="208" y="384"/>
                  </a:cubicBezTo>
                  <a:lnTo>
                    <a:pt x="1920" y="384"/>
                  </a:lnTo>
                  <a:cubicBezTo>
                    <a:pt x="2016" y="384"/>
                    <a:pt x="2102" y="315"/>
                    <a:pt x="2116" y="222"/>
                  </a:cubicBezTo>
                  <a:cubicBezTo>
                    <a:pt x="2133" y="102"/>
                    <a:pt x="2041" y="1"/>
                    <a:pt x="1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8159021" y="1924908"/>
              <a:ext cx="62006" cy="11255"/>
            </a:xfrm>
            <a:custGeom>
              <a:avLst/>
              <a:gdLst/>
              <a:ahLst/>
              <a:cxnLst/>
              <a:rect l="l" t="t" r="r" b="b"/>
              <a:pathLst>
                <a:path w="2133" h="385" extrusionOk="0">
                  <a:moveTo>
                    <a:pt x="214" y="1"/>
                  </a:moveTo>
                  <a:cubicBezTo>
                    <a:pt x="119" y="1"/>
                    <a:pt x="31" y="70"/>
                    <a:pt x="19" y="163"/>
                  </a:cubicBezTo>
                  <a:cubicBezTo>
                    <a:pt x="1" y="281"/>
                    <a:pt x="93" y="384"/>
                    <a:pt x="208" y="384"/>
                  </a:cubicBezTo>
                  <a:lnTo>
                    <a:pt x="1921" y="384"/>
                  </a:lnTo>
                  <a:cubicBezTo>
                    <a:pt x="2016" y="384"/>
                    <a:pt x="2102" y="315"/>
                    <a:pt x="2116" y="220"/>
                  </a:cubicBezTo>
                  <a:cubicBezTo>
                    <a:pt x="2133" y="102"/>
                    <a:pt x="2041" y="1"/>
                    <a:pt x="1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8159021" y="2172675"/>
              <a:ext cx="62006" cy="11255"/>
            </a:xfrm>
            <a:custGeom>
              <a:avLst/>
              <a:gdLst/>
              <a:ahLst/>
              <a:cxnLst/>
              <a:rect l="l" t="t" r="r" b="b"/>
              <a:pathLst>
                <a:path w="2133" h="385" extrusionOk="0">
                  <a:moveTo>
                    <a:pt x="214" y="1"/>
                  </a:moveTo>
                  <a:cubicBezTo>
                    <a:pt x="119" y="1"/>
                    <a:pt x="31" y="70"/>
                    <a:pt x="19" y="163"/>
                  </a:cubicBezTo>
                  <a:cubicBezTo>
                    <a:pt x="1" y="281"/>
                    <a:pt x="93" y="384"/>
                    <a:pt x="208" y="384"/>
                  </a:cubicBezTo>
                  <a:lnTo>
                    <a:pt x="1921" y="384"/>
                  </a:lnTo>
                  <a:cubicBezTo>
                    <a:pt x="2016" y="384"/>
                    <a:pt x="2102" y="315"/>
                    <a:pt x="2116" y="220"/>
                  </a:cubicBezTo>
                  <a:cubicBezTo>
                    <a:pt x="2133" y="102"/>
                    <a:pt x="2041" y="1"/>
                    <a:pt x="1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8159021" y="1946747"/>
              <a:ext cx="62006" cy="11255"/>
            </a:xfrm>
            <a:custGeom>
              <a:avLst/>
              <a:gdLst/>
              <a:ahLst/>
              <a:cxnLst/>
              <a:rect l="l" t="t" r="r" b="b"/>
              <a:pathLst>
                <a:path w="2133" h="385" extrusionOk="0">
                  <a:moveTo>
                    <a:pt x="214" y="1"/>
                  </a:moveTo>
                  <a:cubicBezTo>
                    <a:pt x="119" y="1"/>
                    <a:pt x="31" y="70"/>
                    <a:pt x="19" y="163"/>
                  </a:cubicBezTo>
                  <a:cubicBezTo>
                    <a:pt x="1" y="283"/>
                    <a:pt x="93" y="384"/>
                    <a:pt x="208" y="384"/>
                  </a:cubicBezTo>
                  <a:lnTo>
                    <a:pt x="1921" y="384"/>
                  </a:lnTo>
                  <a:cubicBezTo>
                    <a:pt x="2016" y="384"/>
                    <a:pt x="2102" y="315"/>
                    <a:pt x="2116" y="222"/>
                  </a:cubicBezTo>
                  <a:cubicBezTo>
                    <a:pt x="2133" y="102"/>
                    <a:pt x="2041" y="1"/>
                    <a:pt x="1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8159021" y="2150807"/>
              <a:ext cx="62006" cy="11226"/>
            </a:xfrm>
            <a:custGeom>
              <a:avLst/>
              <a:gdLst/>
              <a:ahLst/>
              <a:cxnLst/>
              <a:rect l="l" t="t" r="r" b="b"/>
              <a:pathLst>
                <a:path w="2133" h="384" extrusionOk="0">
                  <a:moveTo>
                    <a:pt x="214" y="0"/>
                  </a:moveTo>
                  <a:cubicBezTo>
                    <a:pt x="119" y="0"/>
                    <a:pt x="31" y="69"/>
                    <a:pt x="19" y="163"/>
                  </a:cubicBezTo>
                  <a:cubicBezTo>
                    <a:pt x="1" y="282"/>
                    <a:pt x="93" y="384"/>
                    <a:pt x="208" y="384"/>
                  </a:cubicBezTo>
                  <a:lnTo>
                    <a:pt x="1921" y="384"/>
                  </a:lnTo>
                  <a:cubicBezTo>
                    <a:pt x="2016" y="384"/>
                    <a:pt x="2102" y="315"/>
                    <a:pt x="2116" y="221"/>
                  </a:cubicBezTo>
                  <a:cubicBezTo>
                    <a:pt x="2133" y="101"/>
                    <a:pt x="2041" y="0"/>
                    <a:pt x="1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8332830" y="2086431"/>
              <a:ext cx="11192" cy="81887"/>
            </a:xfrm>
            <a:custGeom>
              <a:avLst/>
              <a:gdLst/>
              <a:ahLst/>
              <a:cxnLst/>
              <a:rect l="l" t="t" r="r" b="b"/>
              <a:pathLst>
                <a:path w="385" h="2801" extrusionOk="0">
                  <a:moveTo>
                    <a:pt x="192" y="0"/>
                  </a:moveTo>
                  <a:cubicBezTo>
                    <a:pt x="183" y="0"/>
                    <a:pt x="173" y="1"/>
                    <a:pt x="164" y="2"/>
                  </a:cubicBezTo>
                  <a:cubicBezTo>
                    <a:pt x="68" y="18"/>
                    <a:pt x="1" y="105"/>
                    <a:pt x="1" y="200"/>
                  </a:cubicBezTo>
                  <a:lnTo>
                    <a:pt x="1" y="2602"/>
                  </a:lnTo>
                  <a:cubicBezTo>
                    <a:pt x="1" y="2699"/>
                    <a:pt x="70" y="2785"/>
                    <a:pt x="164" y="2799"/>
                  </a:cubicBezTo>
                  <a:cubicBezTo>
                    <a:pt x="173" y="2800"/>
                    <a:pt x="183" y="2801"/>
                    <a:pt x="192" y="2801"/>
                  </a:cubicBezTo>
                  <a:cubicBezTo>
                    <a:pt x="299" y="2801"/>
                    <a:pt x="384" y="2714"/>
                    <a:pt x="384" y="2609"/>
                  </a:cubicBezTo>
                  <a:lnTo>
                    <a:pt x="384" y="193"/>
                  </a:lnTo>
                  <a:cubicBezTo>
                    <a:pt x="384" y="87"/>
                    <a:pt x="299" y="0"/>
                    <a:pt x="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a:off x="8380156" y="1920435"/>
              <a:ext cx="31076" cy="11226"/>
            </a:xfrm>
            <a:custGeom>
              <a:avLst/>
              <a:gdLst/>
              <a:ahLst/>
              <a:cxnLst/>
              <a:rect l="l" t="t" r="r" b="b"/>
              <a:pathLst>
                <a:path w="1069" h="384" extrusionOk="0">
                  <a:moveTo>
                    <a:pt x="214" y="0"/>
                  </a:moveTo>
                  <a:cubicBezTo>
                    <a:pt x="117" y="0"/>
                    <a:pt x="31" y="69"/>
                    <a:pt x="17" y="163"/>
                  </a:cubicBezTo>
                  <a:cubicBezTo>
                    <a:pt x="0" y="281"/>
                    <a:pt x="92" y="384"/>
                    <a:pt x="208" y="384"/>
                  </a:cubicBezTo>
                  <a:lnTo>
                    <a:pt x="856" y="384"/>
                  </a:lnTo>
                  <a:cubicBezTo>
                    <a:pt x="951" y="384"/>
                    <a:pt x="1037" y="315"/>
                    <a:pt x="1051" y="220"/>
                  </a:cubicBezTo>
                  <a:cubicBezTo>
                    <a:pt x="1068" y="102"/>
                    <a:pt x="976" y="0"/>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8380156" y="1940022"/>
              <a:ext cx="31076" cy="11255"/>
            </a:xfrm>
            <a:custGeom>
              <a:avLst/>
              <a:gdLst/>
              <a:ahLst/>
              <a:cxnLst/>
              <a:rect l="l" t="t" r="r" b="b"/>
              <a:pathLst>
                <a:path w="1069" h="385" extrusionOk="0">
                  <a:moveTo>
                    <a:pt x="214" y="1"/>
                  </a:moveTo>
                  <a:cubicBezTo>
                    <a:pt x="117" y="1"/>
                    <a:pt x="31" y="70"/>
                    <a:pt x="17" y="163"/>
                  </a:cubicBezTo>
                  <a:cubicBezTo>
                    <a:pt x="0" y="283"/>
                    <a:pt x="92" y="384"/>
                    <a:pt x="208" y="384"/>
                  </a:cubicBezTo>
                  <a:lnTo>
                    <a:pt x="856" y="384"/>
                  </a:lnTo>
                  <a:cubicBezTo>
                    <a:pt x="951" y="384"/>
                    <a:pt x="1037" y="315"/>
                    <a:pt x="1051" y="222"/>
                  </a:cubicBezTo>
                  <a:cubicBezTo>
                    <a:pt x="1068" y="102"/>
                    <a:pt x="976" y="1"/>
                    <a:pt x="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8380156" y="1959084"/>
              <a:ext cx="31076" cy="11255"/>
            </a:xfrm>
            <a:custGeom>
              <a:avLst/>
              <a:gdLst/>
              <a:ahLst/>
              <a:cxnLst/>
              <a:rect l="l" t="t" r="r" b="b"/>
              <a:pathLst>
                <a:path w="1069" h="385" extrusionOk="0">
                  <a:moveTo>
                    <a:pt x="214" y="1"/>
                  </a:moveTo>
                  <a:cubicBezTo>
                    <a:pt x="117" y="1"/>
                    <a:pt x="31" y="70"/>
                    <a:pt x="17" y="163"/>
                  </a:cubicBezTo>
                  <a:cubicBezTo>
                    <a:pt x="0" y="283"/>
                    <a:pt x="92" y="384"/>
                    <a:pt x="208" y="384"/>
                  </a:cubicBezTo>
                  <a:lnTo>
                    <a:pt x="856" y="384"/>
                  </a:lnTo>
                  <a:cubicBezTo>
                    <a:pt x="951" y="384"/>
                    <a:pt x="1037" y="315"/>
                    <a:pt x="1051" y="221"/>
                  </a:cubicBezTo>
                  <a:cubicBezTo>
                    <a:pt x="1068" y="102"/>
                    <a:pt x="976" y="1"/>
                    <a:pt x="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43"/>
          <p:cNvGrpSpPr/>
          <p:nvPr/>
        </p:nvGrpSpPr>
        <p:grpSpPr>
          <a:xfrm>
            <a:off x="1578482" y="1958006"/>
            <a:ext cx="458318" cy="421023"/>
            <a:chOff x="3159039" y="2496686"/>
            <a:chExt cx="412416" cy="378856"/>
          </a:xfrm>
        </p:grpSpPr>
        <p:sp>
          <p:nvSpPr>
            <p:cNvPr id="605" name="Google Shape;605;p43"/>
            <p:cNvSpPr/>
            <p:nvPr/>
          </p:nvSpPr>
          <p:spPr>
            <a:xfrm>
              <a:off x="3159039" y="2496686"/>
              <a:ext cx="315032" cy="184268"/>
            </a:xfrm>
            <a:custGeom>
              <a:avLst/>
              <a:gdLst/>
              <a:ahLst/>
              <a:cxnLst/>
              <a:rect l="l" t="t" r="r" b="b"/>
              <a:pathLst>
                <a:path w="10837" h="6303" extrusionOk="0">
                  <a:moveTo>
                    <a:pt x="1501" y="0"/>
                  </a:moveTo>
                  <a:cubicBezTo>
                    <a:pt x="1432" y="0"/>
                    <a:pt x="1366" y="25"/>
                    <a:pt x="1315" y="72"/>
                  </a:cubicBezTo>
                  <a:cubicBezTo>
                    <a:pt x="1" y="1296"/>
                    <a:pt x="858" y="2819"/>
                    <a:pt x="2064" y="2819"/>
                  </a:cubicBezTo>
                  <a:cubicBezTo>
                    <a:pt x="2266" y="2819"/>
                    <a:pt x="2461" y="2778"/>
                    <a:pt x="2645" y="2695"/>
                  </a:cubicBezTo>
                  <a:cubicBezTo>
                    <a:pt x="2796" y="2628"/>
                    <a:pt x="2816" y="2390"/>
                    <a:pt x="2582" y="2312"/>
                  </a:cubicBezTo>
                  <a:cubicBezTo>
                    <a:pt x="2579" y="2311"/>
                    <a:pt x="2576" y="2310"/>
                    <a:pt x="2572" y="2310"/>
                  </a:cubicBezTo>
                  <a:cubicBezTo>
                    <a:pt x="2566" y="2310"/>
                    <a:pt x="2558" y="2312"/>
                    <a:pt x="2553" y="2316"/>
                  </a:cubicBezTo>
                  <a:cubicBezTo>
                    <a:pt x="2402" y="2398"/>
                    <a:pt x="2238" y="2439"/>
                    <a:pt x="2066" y="2439"/>
                  </a:cubicBezTo>
                  <a:cubicBezTo>
                    <a:pt x="1847" y="2439"/>
                    <a:pt x="1617" y="2371"/>
                    <a:pt x="1387" y="2234"/>
                  </a:cubicBezTo>
                  <a:cubicBezTo>
                    <a:pt x="1369" y="2221"/>
                    <a:pt x="1351" y="2206"/>
                    <a:pt x="1337" y="2191"/>
                  </a:cubicBezTo>
                  <a:cubicBezTo>
                    <a:pt x="656" y="1341"/>
                    <a:pt x="1251" y="388"/>
                    <a:pt x="2066" y="388"/>
                  </a:cubicBezTo>
                  <a:cubicBezTo>
                    <a:pt x="2379" y="388"/>
                    <a:pt x="2723" y="528"/>
                    <a:pt x="3041" y="868"/>
                  </a:cubicBezTo>
                  <a:cubicBezTo>
                    <a:pt x="3075" y="905"/>
                    <a:pt x="3095" y="954"/>
                    <a:pt x="3095" y="1005"/>
                  </a:cubicBezTo>
                  <a:lnTo>
                    <a:pt x="3095" y="6186"/>
                  </a:lnTo>
                  <a:cubicBezTo>
                    <a:pt x="3095" y="6196"/>
                    <a:pt x="3098" y="6206"/>
                    <a:pt x="3104" y="6214"/>
                  </a:cubicBezTo>
                  <a:cubicBezTo>
                    <a:pt x="3163" y="6277"/>
                    <a:pt x="3228" y="6302"/>
                    <a:pt x="3286" y="6302"/>
                  </a:cubicBezTo>
                  <a:cubicBezTo>
                    <a:pt x="3392" y="6302"/>
                    <a:pt x="3478" y="6217"/>
                    <a:pt x="3478" y="6110"/>
                  </a:cubicBezTo>
                  <a:lnTo>
                    <a:pt x="3478" y="1416"/>
                  </a:lnTo>
                  <a:cubicBezTo>
                    <a:pt x="3478" y="1011"/>
                    <a:pt x="3306" y="647"/>
                    <a:pt x="3033" y="390"/>
                  </a:cubicBezTo>
                  <a:lnTo>
                    <a:pt x="9683" y="390"/>
                  </a:lnTo>
                  <a:cubicBezTo>
                    <a:pt x="9990" y="390"/>
                    <a:pt x="10278" y="526"/>
                    <a:pt x="10474" y="764"/>
                  </a:cubicBezTo>
                  <a:cubicBezTo>
                    <a:pt x="10513" y="810"/>
                    <a:pt x="10566" y="833"/>
                    <a:pt x="10622" y="833"/>
                  </a:cubicBezTo>
                  <a:cubicBezTo>
                    <a:pt x="10665" y="833"/>
                    <a:pt x="10708" y="819"/>
                    <a:pt x="10744" y="789"/>
                  </a:cubicBezTo>
                  <a:cubicBezTo>
                    <a:pt x="10826" y="716"/>
                    <a:pt x="10836" y="595"/>
                    <a:pt x="10769" y="514"/>
                  </a:cubicBezTo>
                  <a:cubicBezTo>
                    <a:pt x="10500" y="187"/>
                    <a:pt x="10105" y="0"/>
                    <a:pt x="9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3278109" y="2811518"/>
              <a:ext cx="28198" cy="45431"/>
            </a:xfrm>
            <a:custGeom>
              <a:avLst/>
              <a:gdLst/>
              <a:ahLst/>
              <a:cxnLst/>
              <a:rect l="l" t="t" r="r" b="b"/>
              <a:pathLst>
                <a:path w="970" h="1554" extrusionOk="0">
                  <a:moveTo>
                    <a:pt x="778" y="1"/>
                  </a:moveTo>
                  <a:cubicBezTo>
                    <a:pt x="350" y="1"/>
                    <a:pt x="0" y="347"/>
                    <a:pt x="0" y="777"/>
                  </a:cubicBezTo>
                  <a:cubicBezTo>
                    <a:pt x="0" y="1206"/>
                    <a:pt x="349" y="1553"/>
                    <a:pt x="778" y="1553"/>
                  </a:cubicBezTo>
                  <a:cubicBezTo>
                    <a:pt x="882" y="1553"/>
                    <a:pt x="970" y="1467"/>
                    <a:pt x="970" y="1361"/>
                  </a:cubicBezTo>
                  <a:cubicBezTo>
                    <a:pt x="970" y="1257"/>
                    <a:pt x="884" y="1167"/>
                    <a:pt x="778" y="1167"/>
                  </a:cubicBezTo>
                  <a:cubicBezTo>
                    <a:pt x="563" y="1167"/>
                    <a:pt x="387" y="992"/>
                    <a:pt x="387" y="775"/>
                  </a:cubicBezTo>
                  <a:cubicBezTo>
                    <a:pt x="387" y="559"/>
                    <a:pt x="560" y="384"/>
                    <a:pt x="778" y="384"/>
                  </a:cubicBezTo>
                  <a:cubicBezTo>
                    <a:pt x="882" y="384"/>
                    <a:pt x="970" y="298"/>
                    <a:pt x="970" y="192"/>
                  </a:cubicBezTo>
                  <a:cubicBezTo>
                    <a:pt x="970" y="87"/>
                    <a:pt x="882" y="1"/>
                    <a:pt x="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3203545" y="2515426"/>
              <a:ext cx="28169" cy="45460"/>
            </a:xfrm>
            <a:custGeom>
              <a:avLst/>
              <a:gdLst/>
              <a:ahLst/>
              <a:cxnLst/>
              <a:rect l="l" t="t" r="r" b="b"/>
              <a:pathLst>
                <a:path w="969" h="1555" extrusionOk="0">
                  <a:moveTo>
                    <a:pt x="777" y="0"/>
                  </a:moveTo>
                  <a:cubicBezTo>
                    <a:pt x="349" y="0"/>
                    <a:pt x="1" y="349"/>
                    <a:pt x="1" y="778"/>
                  </a:cubicBezTo>
                  <a:cubicBezTo>
                    <a:pt x="1" y="1204"/>
                    <a:pt x="347" y="1554"/>
                    <a:pt x="777" y="1554"/>
                  </a:cubicBezTo>
                  <a:cubicBezTo>
                    <a:pt x="883" y="1554"/>
                    <a:pt x="969" y="1468"/>
                    <a:pt x="969" y="1362"/>
                  </a:cubicBezTo>
                  <a:cubicBezTo>
                    <a:pt x="969" y="1257"/>
                    <a:pt x="884" y="1166"/>
                    <a:pt x="777" y="1166"/>
                  </a:cubicBezTo>
                  <a:cubicBezTo>
                    <a:pt x="562" y="1166"/>
                    <a:pt x="386" y="993"/>
                    <a:pt x="386" y="775"/>
                  </a:cubicBezTo>
                  <a:cubicBezTo>
                    <a:pt x="386" y="560"/>
                    <a:pt x="561" y="384"/>
                    <a:pt x="777" y="384"/>
                  </a:cubicBezTo>
                  <a:cubicBezTo>
                    <a:pt x="883" y="384"/>
                    <a:pt x="969" y="298"/>
                    <a:pt x="969" y="192"/>
                  </a:cubicBezTo>
                  <a:cubicBezTo>
                    <a:pt x="969" y="88"/>
                    <a:pt x="883" y="0"/>
                    <a:pt x="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3470727" y="2684258"/>
              <a:ext cx="11192" cy="100013"/>
            </a:xfrm>
            <a:custGeom>
              <a:avLst/>
              <a:gdLst/>
              <a:ahLst/>
              <a:cxnLst/>
              <a:rect l="l" t="t" r="r" b="b"/>
              <a:pathLst>
                <a:path w="385" h="3421" extrusionOk="0">
                  <a:moveTo>
                    <a:pt x="193" y="0"/>
                  </a:moveTo>
                  <a:cubicBezTo>
                    <a:pt x="189" y="0"/>
                    <a:pt x="186" y="0"/>
                    <a:pt x="182" y="1"/>
                  </a:cubicBezTo>
                  <a:cubicBezTo>
                    <a:pt x="78" y="7"/>
                    <a:pt x="1" y="97"/>
                    <a:pt x="1" y="198"/>
                  </a:cubicBezTo>
                  <a:lnTo>
                    <a:pt x="1" y="3220"/>
                  </a:lnTo>
                  <a:cubicBezTo>
                    <a:pt x="1" y="3321"/>
                    <a:pt x="78" y="3412"/>
                    <a:pt x="182" y="3420"/>
                  </a:cubicBezTo>
                  <a:cubicBezTo>
                    <a:pt x="186" y="3420"/>
                    <a:pt x="191" y="3420"/>
                    <a:pt x="195" y="3420"/>
                  </a:cubicBezTo>
                  <a:cubicBezTo>
                    <a:pt x="300" y="3420"/>
                    <a:pt x="384" y="3335"/>
                    <a:pt x="384" y="3228"/>
                  </a:cubicBezTo>
                  <a:lnTo>
                    <a:pt x="384" y="192"/>
                  </a:lnTo>
                  <a:cubicBezTo>
                    <a:pt x="384" y="87"/>
                    <a:pt x="298"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3248894" y="2692181"/>
              <a:ext cx="322561" cy="183362"/>
            </a:xfrm>
            <a:custGeom>
              <a:avLst/>
              <a:gdLst/>
              <a:ahLst/>
              <a:cxnLst/>
              <a:rect l="l" t="t" r="r" b="b"/>
              <a:pathLst>
                <a:path w="11096" h="6272" extrusionOk="0">
                  <a:moveTo>
                    <a:pt x="1403" y="3825"/>
                  </a:moveTo>
                  <a:cubicBezTo>
                    <a:pt x="1970" y="3825"/>
                    <a:pt x="2432" y="4288"/>
                    <a:pt x="2432" y="4856"/>
                  </a:cubicBezTo>
                  <a:cubicBezTo>
                    <a:pt x="2435" y="5425"/>
                    <a:pt x="1975" y="5887"/>
                    <a:pt x="1404" y="5887"/>
                  </a:cubicBezTo>
                  <a:cubicBezTo>
                    <a:pt x="1369" y="5887"/>
                    <a:pt x="1334" y="5885"/>
                    <a:pt x="1300" y="5880"/>
                  </a:cubicBezTo>
                  <a:cubicBezTo>
                    <a:pt x="798" y="5830"/>
                    <a:pt x="403" y="5417"/>
                    <a:pt x="375" y="4910"/>
                  </a:cubicBezTo>
                  <a:cubicBezTo>
                    <a:pt x="375" y="4891"/>
                    <a:pt x="373" y="4874"/>
                    <a:pt x="373" y="4856"/>
                  </a:cubicBezTo>
                  <a:cubicBezTo>
                    <a:pt x="373" y="4287"/>
                    <a:pt x="835" y="3825"/>
                    <a:pt x="1403" y="3825"/>
                  </a:cubicBezTo>
                  <a:close/>
                  <a:moveTo>
                    <a:pt x="9035" y="3839"/>
                  </a:moveTo>
                  <a:cubicBezTo>
                    <a:pt x="9583" y="3839"/>
                    <a:pt x="10031" y="4268"/>
                    <a:pt x="10060" y="4810"/>
                  </a:cubicBezTo>
                  <a:cubicBezTo>
                    <a:pt x="10092" y="5400"/>
                    <a:pt x="9609" y="5891"/>
                    <a:pt x="9019" y="5891"/>
                  </a:cubicBezTo>
                  <a:lnTo>
                    <a:pt x="2387" y="5891"/>
                  </a:lnTo>
                  <a:cubicBezTo>
                    <a:pt x="2662" y="5634"/>
                    <a:pt x="2832" y="5270"/>
                    <a:pt x="2832" y="4865"/>
                  </a:cubicBezTo>
                  <a:cubicBezTo>
                    <a:pt x="2832" y="4460"/>
                    <a:pt x="2662" y="4095"/>
                    <a:pt x="2387" y="3839"/>
                  </a:cubicBezTo>
                  <a:close/>
                  <a:moveTo>
                    <a:pt x="192" y="1"/>
                  </a:moveTo>
                  <a:cubicBezTo>
                    <a:pt x="86" y="1"/>
                    <a:pt x="1" y="87"/>
                    <a:pt x="1" y="194"/>
                  </a:cubicBezTo>
                  <a:lnTo>
                    <a:pt x="1" y="6072"/>
                  </a:lnTo>
                  <a:cubicBezTo>
                    <a:pt x="1" y="6184"/>
                    <a:pt x="91" y="6272"/>
                    <a:pt x="200" y="6272"/>
                  </a:cubicBezTo>
                  <a:lnTo>
                    <a:pt x="9025" y="6272"/>
                  </a:lnTo>
                  <a:cubicBezTo>
                    <a:pt x="9026" y="6272"/>
                    <a:pt x="9027" y="6272"/>
                    <a:pt x="9028" y="6272"/>
                  </a:cubicBezTo>
                  <a:cubicBezTo>
                    <a:pt x="10238" y="6272"/>
                    <a:pt x="11096" y="4723"/>
                    <a:pt x="9755" y="3491"/>
                  </a:cubicBezTo>
                  <a:cubicBezTo>
                    <a:pt x="9716" y="3455"/>
                    <a:pt x="9669" y="3437"/>
                    <a:pt x="9617" y="3437"/>
                  </a:cubicBezTo>
                  <a:lnTo>
                    <a:pt x="1410" y="3437"/>
                  </a:lnTo>
                  <a:cubicBezTo>
                    <a:pt x="1005" y="3437"/>
                    <a:pt x="642" y="3609"/>
                    <a:pt x="384" y="3883"/>
                  </a:cubicBezTo>
                  <a:lnTo>
                    <a:pt x="384" y="111"/>
                  </a:lnTo>
                  <a:cubicBezTo>
                    <a:pt x="384" y="104"/>
                    <a:pt x="383" y="98"/>
                    <a:pt x="376" y="93"/>
                  </a:cubicBezTo>
                  <a:cubicBezTo>
                    <a:pt x="316" y="28"/>
                    <a:pt x="251"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3318691" y="2520133"/>
              <a:ext cx="236543" cy="235634"/>
            </a:xfrm>
            <a:custGeom>
              <a:avLst/>
              <a:gdLst/>
              <a:ahLst/>
              <a:cxnLst/>
              <a:rect l="l" t="t" r="r" b="b"/>
              <a:pathLst>
                <a:path w="8137" h="8060" extrusionOk="0">
                  <a:moveTo>
                    <a:pt x="6578" y="0"/>
                  </a:moveTo>
                  <a:cubicBezTo>
                    <a:pt x="5931" y="0"/>
                    <a:pt x="5251" y="283"/>
                    <a:pt x="4548" y="844"/>
                  </a:cubicBezTo>
                  <a:cubicBezTo>
                    <a:pt x="2481" y="2501"/>
                    <a:pt x="1979" y="4194"/>
                    <a:pt x="1614" y="5430"/>
                  </a:cubicBezTo>
                  <a:cubicBezTo>
                    <a:pt x="1434" y="6036"/>
                    <a:pt x="1293" y="6515"/>
                    <a:pt x="1020" y="6786"/>
                  </a:cubicBezTo>
                  <a:lnTo>
                    <a:pt x="75" y="7731"/>
                  </a:lnTo>
                  <a:cubicBezTo>
                    <a:pt x="0" y="7806"/>
                    <a:pt x="0" y="7929"/>
                    <a:pt x="75" y="8004"/>
                  </a:cubicBezTo>
                  <a:cubicBezTo>
                    <a:pt x="114" y="8043"/>
                    <a:pt x="161" y="8060"/>
                    <a:pt x="212" y="8060"/>
                  </a:cubicBezTo>
                  <a:cubicBezTo>
                    <a:pt x="261" y="8060"/>
                    <a:pt x="310" y="8040"/>
                    <a:pt x="348" y="8004"/>
                  </a:cubicBezTo>
                  <a:lnTo>
                    <a:pt x="1293" y="7059"/>
                  </a:lnTo>
                  <a:cubicBezTo>
                    <a:pt x="1568" y="6786"/>
                    <a:pt x="2045" y="6644"/>
                    <a:pt x="2649" y="6466"/>
                  </a:cubicBezTo>
                  <a:cubicBezTo>
                    <a:pt x="3886" y="6101"/>
                    <a:pt x="5579" y="5599"/>
                    <a:pt x="7236" y="3531"/>
                  </a:cubicBezTo>
                  <a:cubicBezTo>
                    <a:pt x="7302" y="3449"/>
                    <a:pt x="7289" y="3327"/>
                    <a:pt x="7205" y="3260"/>
                  </a:cubicBezTo>
                  <a:cubicBezTo>
                    <a:pt x="7170" y="3231"/>
                    <a:pt x="7127" y="3217"/>
                    <a:pt x="7085" y="3217"/>
                  </a:cubicBezTo>
                  <a:cubicBezTo>
                    <a:pt x="7028" y="3217"/>
                    <a:pt x="6972" y="3242"/>
                    <a:pt x="6934" y="3291"/>
                  </a:cubicBezTo>
                  <a:cubicBezTo>
                    <a:pt x="5354" y="5266"/>
                    <a:pt x="3728" y="5748"/>
                    <a:pt x="2539" y="6098"/>
                  </a:cubicBezTo>
                  <a:cubicBezTo>
                    <a:pt x="2398" y="6141"/>
                    <a:pt x="2261" y="6181"/>
                    <a:pt x="2131" y="6220"/>
                  </a:cubicBezTo>
                  <a:lnTo>
                    <a:pt x="6671" y="1680"/>
                  </a:lnTo>
                  <a:cubicBezTo>
                    <a:pt x="6746" y="1605"/>
                    <a:pt x="6746" y="1482"/>
                    <a:pt x="6671" y="1409"/>
                  </a:cubicBezTo>
                  <a:cubicBezTo>
                    <a:pt x="6634" y="1371"/>
                    <a:pt x="6584" y="1352"/>
                    <a:pt x="6535" y="1352"/>
                  </a:cubicBezTo>
                  <a:cubicBezTo>
                    <a:pt x="6486" y="1352"/>
                    <a:pt x="6437" y="1371"/>
                    <a:pt x="6400" y="1409"/>
                  </a:cubicBezTo>
                  <a:lnTo>
                    <a:pt x="1859" y="5949"/>
                  </a:lnTo>
                  <a:cubicBezTo>
                    <a:pt x="1899" y="5820"/>
                    <a:pt x="1939" y="5684"/>
                    <a:pt x="1981" y="5539"/>
                  </a:cubicBezTo>
                  <a:cubicBezTo>
                    <a:pt x="2332" y="4354"/>
                    <a:pt x="2813" y="2725"/>
                    <a:pt x="4788" y="1145"/>
                  </a:cubicBezTo>
                  <a:cubicBezTo>
                    <a:pt x="5417" y="641"/>
                    <a:pt x="6018" y="387"/>
                    <a:pt x="6576" y="387"/>
                  </a:cubicBezTo>
                  <a:cubicBezTo>
                    <a:pt x="6675" y="387"/>
                    <a:pt x="6774" y="395"/>
                    <a:pt x="6871" y="411"/>
                  </a:cubicBezTo>
                  <a:cubicBezTo>
                    <a:pt x="7279" y="480"/>
                    <a:pt x="7599" y="800"/>
                    <a:pt x="7668" y="1209"/>
                  </a:cubicBezTo>
                  <a:cubicBezTo>
                    <a:pt x="7742" y="1651"/>
                    <a:pt x="7645" y="2126"/>
                    <a:pt x="7381" y="2622"/>
                  </a:cubicBezTo>
                  <a:cubicBezTo>
                    <a:pt x="7331" y="2715"/>
                    <a:pt x="7366" y="2832"/>
                    <a:pt x="7460" y="2883"/>
                  </a:cubicBezTo>
                  <a:cubicBezTo>
                    <a:pt x="7489" y="2898"/>
                    <a:pt x="7520" y="2906"/>
                    <a:pt x="7551" y="2906"/>
                  </a:cubicBezTo>
                  <a:cubicBezTo>
                    <a:pt x="7619" y="2906"/>
                    <a:pt x="7686" y="2869"/>
                    <a:pt x="7720" y="2804"/>
                  </a:cubicBezTo>
                  <a:cubicBezTo>
                    <a:pt x="8027" y="2231"/>
                    <a:pt x="8136" y="1672"/>
                    <a:pt x="8049" y="1143"/>
                  </a:cubicBezTo>
                  <a:cubicBezTo>
                    <a:pt x="7952" y="573"/>
                    <a:pt x="7506" y="126"/>
                    <a:pt x="6934" y="30"/>
                  </a:cubicBezTo>
                  <a:cubicBezTo>
                    <a:pt x="6816" y="10"/>
                    <a:pt x="6698" y="0"/>
                    <a:pt x="6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3293226" y="2556618"/>
              <a:ext cx="123460" cy="11255"/>
            </a:xfrm>
            <a:custGeom>
              <a:avLst/>
              <a:gdLst/>
              <a:ahLst/>
              <a:cxnLst/>
              <a:rect l="l" t="t" r="r" b="b"/>
              <a:pathLst>
                <a:path w="4247" h="385" extrusionOk="0">
                  <a:moveTo>
                    <a:pt x="207" y="1"/>
                  </a:moveTo>
                  <a:cubicBezTo>
                    <a:pt x="106" y="1"/>
                    <a:pt x="16" y="78"/>
                    <a:pt x="8" y="182"/>
                  </a:cubicBezTo>
                  <a:cubicBezTo>
                    <a:pt x="0" y="292"/>
                    <a:pt x="89" y="384"/>
                    <a:pt x="200" y="384"/>
                  </a:cubicBezTo>
                  <a:lnTo>
                    <a:pt x="4041" y="384"/>
                  </a:lnTo>
                  <a:cubicBezTo>
                    <a:pt x="4142" y="384"/>
                    <a:pt x="4232" y="308"/>
                    <a:pt x="4240" y="205"/>
                  </a:cubicBezTo>
                  <a:cubicBezTo>
                    <a:pt x="4246" y="93"/>
                    <a:pt x="4157" y="1"/>
                    <a:pt x="4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3293226" y="2592518"/>
              <a:ext cx="96309" cy="11226"/>
            </a:xfrm>
            <a:custGeom>
              <a:avLst/>
              <a:gdLst/>
              <a:ahLst/>
              <a:cxnLst/>
              <a:rect l="l" t="t" r="r" b="b"/>
              <a:pathLst>
                <a:path w="3313" h="384" extrusionOk="0">
                  <a:moveTo>
                    <a:pt x="207" y="0"/>
                  </a:moveTo>
                  <a:cubicBezTo>
                    <a:pt x="106" y="0"/>
                    <a:pt x="16" y="77"/>
                    <a:pt x="8" y="180"/>
                  </a:cubicBezTo>
                  <a:cubicBezTo>
                    <a:pt x="0" y="292"/>
                    <a:pt x="89" y="384"/>
                    <a:pt x="200" y="384"/>
                  </a:cubicBezTo>
                  <a:lnTo>
                    <a:pt x="3107" y="384"/>
                  </a:lnTo>
                  <a:cubicBezTo>
                    <a:pt x="3208" y="384"/>
                    <a:pt x="3298" y="307"/>
                    <a:pt x="3306" y="204"/>
                  </a:cubicBezTo>
                  <a:cubicBezTo>
                    <a:pt x="3312" y="92"/>
                    <a:pt x="3223" y="0"/>
                    <a:pt x="3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3293168" y="2628974"/>
              <a:ext cx="77355" cy="11226"/>
            </a:xfrm>
            <a:custGeom>
              <a:avLst/>
              <a:gdLst/>
              <a:ahLst/>
              <a:cxnLst/>
              <a:rect l="l" t="t" r="r" b="b"/>
              <a:pathLst>
                <a:path w="2661" h="384" extrusionOk="0">
                  <a:moveTo>
                    <a:pt x="208" y="0"/>
                  </a:moveTo>
                  <a:cubicBezTo>
                    <a:pt x="105" y="0"/>
                    <a:pt x="16" y="77"/>
                    <a:pt x="9" y="180"/>
                  </a:cubicBezTo>
                  <a:cubicBezTo>
                    <a:pt x="1" y="290"/>
                    <a:pt x="88" y="384"/>
                    <a:pt x="200" y="384"/>
                  </a:cubicBezTo>
                  <a:lnTo>
                    <a:pt x="2455" y="384"/>
                  </a:lnTo>
                  <a:cubicBezTo>
                    <a:pt x="2556" y="384"/>
                    <a:pt x="2647" y="307"/>
                    <a:pt x="2655" y="203"/>
                  </a:cubicBezTo>
                  <a:cubicBezTo>
                    <a:pt x="2661" y="92"/>
                    <a:pt x="2572" y="0"/>
                    <a:pt x="2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3293139" y="2665957"/>
              <a:ext cx="67355" cy="11255"/>
            </a:xfrm>
            <a:custGeom>
              <a:avLst/>
              <a:gdLst/>
              <a:ahLst/>
              <a:cxnLst/>
              <a:rect l="l" t="t" r="r" b="b"/>
              <a:pathLst>
                <a:path w="2317" h="385" extrusionOk="0">
                  <a:moveTo>
                    <a:pt x="207" y="1"/>
                  </a:moveTo>
                  <a:cubicBezTo>
                    <a:pt x="105" y="1"/>
                    <a:pt x="16" y="77"/>
                    <a:pt x="8" y="180"/>
                  </a:cubicBezTo>
                  <a:cubicBezTo>
                    <a:pt x="0" y="291"/>
                    <a:pt x="88" y="384"/>
                    <a:pt x="200" y="384"/>
                  </a:cubicBezTo>
                  <a:lnTo>
                    <a:pt x="2109" y="384"/>
                  </a:lnTo>
                  <a:cubicBezTo>
                    <a:pt x="2211" y="384"/>
                    <a:pt x="2301" y="307"/>
                    <a:pt x="2309" y="203"/>
                  </a:cubicBezTo>
                  <a:cubicBezTo>
                    <a:pt x="2317" y="93"/>
                    <a:pt x="2228" y="1"/>
                    <a:pt x="2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3"/>
            <p:cNvSpPr/>
            <p:nvPr/>
          </p:nvSpPr>
          <p:spPr>
            <a:xfrm>
              <a:off x="3293139" y="2701828"/>
              <a:ext cx="47210" cy="11255"/>
            </a:xfrm>
            <a:custGeom>
              <a:avLst/>
              <a:gdLst/>
              <a:ahLst/>
              <a:cxnLst/>
              <a:rect l="l" t="t" r="r" b="b"/>
              <a:pathLst>
                <a:path w="1624" h="385" extrusionOk="0">
                  <a:moveTo>
                    <a:pt x="207" y="1"/>
                  </a:moveTo>
                  <a:cubicBezTo>
                    <a:pt x="105" y="1"/>
                    <a:pt x="16" y="77"/>
                    <a:pt x="8" y="180"/>
                  </a:cubicBezTo>
                  <a:cubicBezTo>
                    <a:pt x="0" y="291"/>
                    <a:pt x="88" y="384"/>
                    <a:pt x="200" y="384"/>
                  </a:cubicBezTo>
                  <a:lnTo>
                    <a:pt x="1419" y="384"/>
                  </a:lnTo>
                  <a:cubicBezTo>
                    <a:pt x="1520" y="384"/>
                    <a:pt x="1611" y="308"/>
                    <a:pt x="1619" y="203"/>
                  </a:cubicBezTo>
                  <a:cubicBezTo>
                    <a:pt x="1623" y="93"/>
                    <a:pt x="1536" y="1"/>
                    <a:pt x="1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43"/>
          <p:cNvGrpSpPr/>
          <p:nvPr/>
        </p:nvGrpSpPr>
        <p:grpSpPr>
          <a:xfrm>
            <a:off x="7095648" y="1958012"/>
            <a:ext cx="481413" cy="421034"/>
            <a:chOff x="1544985" y="3104394"/>
            <a:chExt cx="371747" cy="325122"/>
          </a:xfrm>
        </p:grpSpPr>
        <p:sp>
          <p:nvSpPr>
            <p:cNvPr id="617" name="Google Shape;617;p43"/>
            <p:cNvSpPr/>
            <p:nvPr/>
          </p:nvSpPr>
          <p:spPr>
            <a:xfrm>
              <a:off x="1658533" y="3262029"/>
              <a:ext cx="190234" cy="167458"/>
            </a:xfrm>
            <a:custGeom>
              <a:avLst/>
              <a:gdLst/>
              <a:ahLst/>
              <a:cxnLst/>
              <a:rect l="l" t="t" r="r" b="b"/>
              <a:pathLst>
                <a:path w="6544" h="5728" extrusionOk="0">
                  <a:moveTo>
                    <a:pt x="6355" y="0"/>
                  </a:moveTo>
                  <a:cubicBezTo>
                    <a:pt x="6249" y="0"/>
                    <a:pt x="6165" y="85"/>
                    <a:pt x="6159" y="191"/>
                  </a:cubicBezTo>
                  <a:lnTo>
                    <a:pt x="6159" y="5343"/>
                  </a:lnTo>
                  <a:lnTo>
                    <a:pt x="190" y="5343"/>
                  </a:lnTo>
                  <a:cubicBezTo>
                    <a:pt x="84" y="5354"/>
                    <a:pt x="0" y="5438"/>
                    <a:pt x="0" y="5544"/>
                  </a:cubicBezTo>
                  <a:cubicBezTo>
                    <a:pt x="0" y="5645"/>
                    <a:pt x="77" y="5727"/>
                    <a:pt x="177" y="5727"/>
                  </a:cubicBezTo>
                  <a:cubicBezTo>
                    <a:pt x="181" y="5727"/>
                    <a:pt x="186" y="5727"/>
                    <a:pt x="190" y="5727"/>
                  </a:cubicBezTo>
                  <a:lnTo>
                    <a:pt x="6355" y="5727"/>
                  </a:lnTo>
                  <a:cubicBezTo>
                    <a:pt x="6359" y="5727"/>
                    <a:pt x="6364" y="5727"/>
                    <a:pt x="6368" y="5727"/>
                  </a:cubicBezTo>
                  <a:cubicBezTo>
                    <a:pt x="6466" y="5727"/>
                    <a:pt x="6544" y="5643"/>
                    <a:pt x="6542" y="5544"/>
                  </a:cubicBezTo>
                  <a:lnTo>
                    <a:pt x="6542" y="191"/>
                  </a:lnTo>
                  <a:cubicBezTo>
                    <a:pt x="6544" y="85"/>
                    <a:pt x="6459" y="0"/>
                    <a:pt x="6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1544985" y="3145352"/>
              <a:ext cx="227531" cy="284164"/>
            </a:xfrm>
            <a:custGeom>
              <a:avLst/>
              <a:gdLst/>
              <a:ahLst/>
              <a:cxnLst/>
              <a:rect l="l" t="t" r="r" b="b"/>
              <a:pathLst>
                <a:path w="7827" h="9720" extrusionOk="0">
                  <a:moveTo>
                    <a:pt x="1314" y="378"/>
                  </a:moveTo>
                  <a:cubicBezTo>
                    <a:pt x="1331" y="378"/>
                    <a:pt x="1349" y="378"/>
                    <a:pt x="1366" y="379"/>
                  </a:cubicBezTo>
                  <a:cubicBezTo>
                    <a:pt x="1860" y="405"/>
                    <a:pt x="2243" y="825"/>
                    <a:pt x="2243" y="1322"/>
                  </a:cubicBezTo>
                  <a:lnTo>
                    <a:pt x="2243" y="7493"/>
                  </a:lnTo>
                  <a:cubicBezTo>
                    <a:pt x="2006" y="7253"/>
                    <a:pt x="1676" y="7104"/>
                    <a:pt x="1314" y="7104"/>
                  </a:cubicBezTo>
                  <a:cubicBezTo>
                    <a:pt x="952" y="7104"/>
                    <a:pt x="622" y="7253"/>
                    <a:pt x="384" y="7493"/>
                  </a:cubicBezTo>
                  <a:lnTo>
                    <a:pt x="384" y="1313"/>
                  </a:lnTo>
                  <a:lnTo>
                    <a:pt x="384" y="1307"/>
                  </a:lnTo>
                  <a:cubicBezTo>
                    <a:pt x="384" y="795"/>
                    <a:pt x="801" y="378"/>
                    <a:pt x="1314" y="378"/>
                  </a:cubicBezTo>
                  <a:close/>
                  <a:moveTo>
                    <a:pt x="1313" y="1"/>
                  </a:moveTo>
                  <a:cubicBezTo>
                    <a:pt x="591" y="1"/>
                    <a:pt x="4" y="585"/>
                    <a:pt x="1" y="1303"/>
                  </a:cubicBezTo>
                  <a:lnTo>
                    <a:pt x="1" y="1310"/>
                  </a:lnTo>
                  <a:lnTo>
                    <a:pt x="1" y="8395"/>
                  </a:lnTo>
                  <a:lnTo>
                    <a:pt x="1" y="8403"/>
                  </a:lnTo>
                  <a:cubicBezTo>
                    <a:pt x="4" y="9130"/>
                    <a:pt x="591" y="9719"/>
                    <a:pt x="1314" y="9719"/>
                  </a:cubicBezTo>
                  <a:lnTo>
                    <a:pt x="3460" y="9719"/>
                  </a:lnTo>
                  <a:cubicBezTo>
                    <a:pt x="3550" y="9719"/>
                    <a:pt x="3630" y="9659"/>
                    <a:pt x="3650" y="9572"/>
                  </a:cubicBezTo>
                  <a:cubicBezTo>
                    <a:pt x="3677" y="9446"/>
                    <a:pt x="3584" y="9336"/>
                    <a:pt x="3463" y="9336"/>
                  </a:cubicBezTo>
                  <a:lnTo>
                    <a:pt x="1326" y="9336"/>
                  </a:lnTo>
                  <a:cubicBezTo>
                    <a:pt x="881" y="9336"/>
                    <a:pt x="487" y="9026"/>
                    <a:pt x="401" y="8590"/>
                  </a:cubicBezTo>
                  <a:cubicBezTo>
                    <a:pt x="283" y="7987"/>
                    <a:pt x="737" y="7457"/>
                    <a:pt x="1314" y="7457"/>
                  </a:cubicBezTo>
                  <a:cubicBezTo>
                    <a:pt x="1826" y="7457"/>
                    <a:pt x="2243" y="7875"/>
                    <a:pt x="2246" y="8392"/>
                  </a:cubicBezTo>
                  <a:cubicBezTo>
                    <a:pt x="2246" y="8486"/>
                    <a:pt x="2311" y="8569"/>
                    <a:pt x="2401" y="8586"/>
                  </a:cubicBezTo>
                  <a:cubicBezTo>
                    <a:pt x="2413" y="8588"/>
                    <a:pt x="2425" y="8589"/>
                    <a:pt x="2436" y="8589"/>
                  </a:cubicBezTo>
                  <a:cubicBezTo>
                    <a:pt x="2542" y="8589"/>
                    <a:pt x="2625" y="8504"/>
                    <a:pt x="2625" y="8398"/>
                  </a:cubicBezTo>
                  <a:lnTo>
                    <a:pt x="2625" y="2626"/>
                  </a:lnTo>
                  <a:lnTo>
                    <a:pt x="7607" y="2626"/>
                  </a:lnTo>
                  <a:cubicBezTo>
                    <a:pt x="7696" y="2626"/>
                    <a:pt x="7778" y="2566"/>
                    <a:pt x="7796" y="2481"/>
                  </a:cubicBezTo>
                  <a:cubicBezTo>
                    <a:pt x="7827" y="2350"/>
                    <a:pt x="7732" y="2240"/>
                    <a:pt x="7612" y="2240"/>
                  </a:cubicBezTo>
                  <a:lnTo>
                    <a:pt x="2627" y="2240"/>
                  </a:lnTo>
                  <a:lnTo>
                    <a:pt x="2627" y="1329"/>
                  </a:lnTo>
                  <a:cubicBezTo>
                    <a:pt x="2627" y="684"/>
                    <a:pt x="2105" y="82"/>
                    <a:pt x="1467" y="9"/>
                  </a:cubicBezTo>
                  <a:cubicBezTo>
                    <a:pt x="1415" y="3"/>
                    <a:pt x="1364"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1644027" y="3240951"/>
              <a:ext cx="40262" cy="39409"/>
            </a:xfrm>
            <a:custGeom>
              <a:avLst/>
              <a:gdLst/>
              <a:ahLst/>
              <a:cxnLst/>
              <a:rect l="l" t="t" r="r" b="b"/>
              <a:pathLst>
                <a:path w="1385" h="1348" extrusionOk="0">
                  <a:moveTo>
                    <a:pt x="210" y="1"/>
                  </a:moveTo>
                  <a:cubicBezTo>
                    <a:pt x="162" y="1"/>
                    <a:pt x="113" y="19"/>
                    <a:pt x="76" y="56"/>
                  </a:cubicBezTo>
                  <a:cubicBezTo>
                    <a:pt x="1" y="131"/>
                    <a:pt x="1" y="251"/>
                    <a:pt x="76" y="324"/>
                  </a:cubicBezTo>
                  <a:lnTo>
                    <a:pt x="424" y="674"/>
                  </a:lnTo>
                  <a:lnTo>
                    <a:pt x="76" y="1022"/>
                  </a:lnTo>
                  <a:cubicBezTo>
                    <a:pt x="1" y="1097"/>
                    <a:pt x="1" y="1217"/>
                    <a:pt x="76" y="1291"/>
                  </a:cubicBezTo>
                  <a:cubicBezTo>
                    <a:pt x="112" y="1327"/>
                    <a:pt x="162" y="1347"/>
                    <a:pt x="209" y="1347"/>
                  </a:cubicBezTo>
                  <a:cubicBezTo>
                    <a:pt x="258" y="1347"/>
                    <a:pt x="307" y="1327"/>
                    <a:pt x="344" y="1291"/>
                  </a:cubicBezTo>
                  <a:lnTo>
                    <a:pt x="692" y="942"/>
                  </a:lnTo>
                  <a:lnTo>
                    <a:pt x="1042" y="1291"/>
                  </a:lnTo>
                  <a:cubicBezTo>
                    <a:pt x="1077" y="1327"/>
                    <a:pt x="1128" y="1347"/>
                    <a:pt x="1176" y="1347"/>
                  </a:cubicBezTo>
                  <a:cubicBezTo>
                    <a:pt x="1223" y="1347"/>
                    <a:pt x="1274" y="1327"/>
                    <a:pt x="1310" y="1291"/>
                  </a:cubicBezTo>
                  <a:cubicBezTo>
                    <a:pt x="1384" y="1217"/>
                    <a:pt x="1384" y="1097"/>
                    <a:pt x="1310" y="1022"/>
                  </a:cubicBezTo>
                  <a:lnTo>
                    <a:pt x="961" y="674"/>
                  </a:lnTo>
                  <a:lnTo>
                    <a:pt x="1310" y="324"/>
                  </a:lnTo>
                  <a:cubicBezTo>
                    <a:pt x="1384" y="251"/>
                    <a:pt x="1384" y="131"/>
                    <a:pt x="1310" y="56"/>
                  </a:cubicBezTo>
                  <a:cubicBezTo>
                    <a:pt x="1273" y="19"/>
                    <a:pt x="1224" y="1"/>
                    <a:pt x="1176" y="1"/>
                  </a:cubicBezTo>
                  <a:cubicBezTo>
                    <a:pt x="1127" y="1"/>
                    <a:pt x="1079" y="19"/>
                    <a:pt x="1042" y="56"/>
                  </a:cubicBezTo>
                  <a:lnTo>
                    <a:pt x="692" y="405"/>
                  </a:lnTo>
                  <a:lnTo>
                    <a:pt x="344" y="56"/>
                  </a:lnTo>
                  <a:cubicBezTo>
                    <a:pt x="307" y="19"/>
                    <a:pt x="258"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p:nvPr/>
          </p:nvSpPr>
          <p:spPr>
            <a:xfrm>
              <a:off x="1679201" y="3347951"/>
              <a:ext cx="12965" cy="24879"/>
            </a:xfrm>
            <a:custGeom>
              <a:avLst/>
              <a:gdLst/>
              <a:ahLst/>
              <a:cxnLst/>
              <a:rect l="l" t="t" r="r" b="b"/>
              <a:pathLst>
                <a:path w="446" h="851" extrusionOk="0">
                  <a:moveTo>
                    <a:pt x="223" y="1"/>
                  </a:moveTo>
                  <a:cubicBezTo>
                    <a:pt x="144" y="1"/>
                    <a:pt x="71" y="50"/>
                    <a:pt x="45" y="129"/>
                  </a:cubicBezTo>
                  <a:cubicBezTo>
                    <a:pt x="16" y="215"/>
                    <a:pt x="1" y="306"/>
                    <a:pt x="1" y="399"/>
                  </a:cubicBezTo>
                  <a:cubicBezTo>
                    <a:pt x="1" y="502"/>
                    <a:pt x="18" y="609"/>
                    <a:pt x="51" y="718"/>
                  </a:cubicBezTo>
                  <a:cubicBezTo>
                    <a:pt x="77" y="798"/>
                    <a:pt x="151" y="850"/>
                    <a:pt x="232" y="850"/>
                  </a:cubicBezTo>
                  <a:cubicBezTo>
                    <a:pt x="251" y="850"/>
                    <a:pt x="271" y="849"/>
                    <a:pt x="289" y="841"/>
                  </a:cubicBezTo>
                  <a:cubicBezTo>
                    <a:pt x="390" y="810"/>
                    <a:pt x="446" y="703"/>
                    <a:pt x="415" y="603"/>
                  </a:cubicBezTo>
                  <a:cubicBezTo>
                    <a:pt x="392" y="530"/>
                    <a:pt x="380" y="464"/>
                    <a:pt x="380" y="399"/>
                  </a:cubicBezTo>
                  <a:cubicBezTo>
                    <a:pt x="380" y="346"/>
                    <a:pt x="387" y="298"/>
                    <a:pt x="403" y="250"/>
                  </a:cubicBezTo>
                  <a:cubicBezTo>
                    <a:pt x="435" y="151"/>
                    <a:pt x="384" y="43"/>
                    <a:pt x="285" y="11"/>
                  </a:cubicBezTo>
                  <a:cubicBezTo>
                    <a:pt x="264" y="4"/>
                    <a:pt x="243"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3"/>
            <p:cNvSpPr/>
            <p:nvPr/>
          </p:nvSpPr>
          <p:spPr>
            <a:xfrm>
              <a:off x="1776411" y="3260012"/>
              <a:ext cx="24390" cy="18184"/>
            </a:xfrm>
            <a:custGeom>
              <a:avLst/>
              <a:gdLst/>
              <a:ahLst/>
              <a:cxnLst/>
              <a:rect l="l" t="t" r="r" b="b"/>
              <a:pathLst>
                <a:path w="839" h="622" extrusionOk="0">
                  <a:moveTo>
                    <a:pt x="216" y="0"/>
                  </a:moveTo>
                  <a:cubicBezTo>
                    <a:pt x="139" y="0"/>
                    <a:pt x="67" y="47"/>
                    <a:pt x="38" y="123"/>
                  </a:cubicBezTo>
                  <a:cubicBezTo>
                    <a:pt x="1" y="221"/>
                    <a:pt x="50" y="330"/>
                    <a:pt x="148" y="369"/>
                  </a:cubicBezTo>
                  <a:cubicBezTo>
                    <a:pt x="294" y="424"/>
                    <a:pt x="410" y="491"/>
                    <a:pt x="499" y="573"/>
                  </a:cubicBezTo>
                  <a:cubicBezTo>
                    <a:pt x="536" y="605"/>
                    <a:pt x="582" y="622"/>
                    <a:pt x="628" y="622"/>
                  </a:cubicBezTo>
                  <a:cubicBezTo>
                    <a:pt x="679" y="622"/>
                    <a:pt x="731" y="600"/>
                    <a:pt x="768" y="560"/>
                  </a:cubicBezTo>
                  <a:cubicBezTo>
                    <a:pt x="838" y="482"/>
                    <a:pt x="832" y="361"/>
                    <a:pt x="755" y="290"/>
                  </a:cubicBezTo>
                  <a:cubicBezTo>
                    <a:pt x="631" y="177"/>
                    <a:pt x="472" y="83"/>
                    <a:pt x="283" y="13"/>
                  </a:cubicBezTo>
                  <a:cubicBezTo>
                    <a:pt x="261" y="4"/>
                    <a:pt x="238" y="0"/>
                    <a:pt x="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1790336" y="3285359"/>
              <a:ext cx="17645" cy="23242"/>
            </a:xfrm>
            <a:custGeom>
              <a:avLst/>
              <a:gdLst/>
              <a:ahLst/>
              <a:cxnLst/>
              <a:rect l="l" t="t" r="r" b="b"/>
              <a:pathLst>
                <a:path w="607" h="795" extrusionOk="0">
                  <a:moveTo>
                    <a:pt x="418" y="0"/>
                  </a:moveTo>
                  <a:cubicBezTo>
                    <a:pt x="312" y="0"/>
                    <a:pt x="227" y="84"/>
                    <a:pt x="226" y="189"/>
                  </a:cubicBezTo>
                  <a:cubicBezTo>
                    <a:pt x="226" y="288"/>
                    <a:pt x="180" y="374"/>
                    <a:pt x="85" y="460"/>
                  </a:cubicBezTo>
                  <a:cubicBezTo>
                    <a:pt x="16" y="526"/>
                    <a:pt x="0" y="634"/>
                    <a:pt x="54" y="712"/>
                  </a:cubicBezTo>
                  <a:cubicBezTo>
                    <a:pt x="92" y="766"/>
                    <a:pt x="152" y="795"/>
                    <a:pt x="212" y="795"/>
                  </a:cubicBezTo>
                  <a:cubicBezTo>
                    <a:pt x="258" y="795"/>
                    <a:pt x="304" y="776"/>
                    <a:pt x="339" y="744"/>
                  </a:cubicBezTo>
                  <a:cubicBezTo>
                    <a:pt x="514" y="585"/>
                    <a:pt x="605" y="399"/>
                    <a:pt x="606" y="192"/>
                  </a:cubicBezTo>
                  <a:cubicBezTo>
                    <a:pt x="606" y="86"/>
                    <a:pt x="522" y="0"/>
                    <a:pt x="4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1689986" y="3379495"/>
              <a:ext cx="21657" cy="21546"/>
            </a:xfrm>
            <a:custGeom>
              <a:avLst/>
              <a:gdLst/>
              <a:ahLst/>
              <a:cxnLst/>
              <a:rect l="l" t="t" r="r" b="b"/>
              <a:pathLst>
                <a:path w="745" h="737" extrusionOk="0">
                  <a:moveTo>
                    <a:pt x="215" y="1"/>
                  </a:moveTo>
                  <a:cubicBezTo>
                    <a:pt x="174" y="1"/>
                    <a:pt x="133" y="14"/>
                    <a:pt x="98" y="41"/>
                  </a:cubicBezTo>
                  <a:cubicBezTo>
                    <a:pt x="15" y="107"/>
                    <a:pt x="1" y="225"/>
                    <a:pt x="67" y="308"/>
                  </a:cubicBezTo>
                  <a:cubicBezTo>
                    <a:pt x="161" y="428"/>
                    <a:pt x="274" y="552"/>
                    <a:pt x="400" y="681"/>
                  </a:cubicBezTo>
                  <a:cubicBezTo>
                    <a:pt x="437" y="719"/>
                    <a:pt x="487" y="736"/>
                    <a:pt x="535" y="736"/>
                  </a:cubicBezTo>
                  <a:cubicBezTo>
                    <a:pt x="582" y="736"/>
                    <a:pt x="630" y="716"/>
                    <a:pt x="668" y="681"/>
                  </a:cubicBezTo>
                  <a:cubicBezTo>
                    <a:pt x="745" y="609"/>
                    <a:pt x="745" y="491"/>
                    <a:pt x="673" y="415"/>
                  </a:cubicBezTo>
                  <a:cubicBezTo>
                    <a:pt x="556" y="297"/>
                    <a:pt x="452" y="182"/>
                    <a:pt x="365" y="72"/>
                  </a:cubicBezTo>
                  <a:cubicBezTo>
                    <a:pt x="327" y="25"/>
                    <a:pt x="271"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1759028" y="3307490"/>
              <a:ext cx="25727" cy="15524"/>
            </a:xfrm>
            <a:custGeom>
              <a:avLst/>
              <a:gdLst/>
              <a:ahLst/>
              <a:cxnLst/>
              <a:rect l="l" t="t" r="r" b="b"/>
              <a:pathLst>
                <a:path w="885" h="531" extrusionOk="0">
                  <a:moveTo>
                    <a:pt x="669" y="0"/>
                  </a:moveTo>
                  <a:cubicBezTo>
                    <a:pt x="648" y="0"/>
                    <a:pt x="626" y="4"/>
                    <a:pt x="605" y="12"/>
                  </a:cubicBezTo>
                  <a:cubicBezTo>
                    <a:pt x="479" y="61"/>
                    <a:pt x="333" y="107"/>
                    <a:pt x="160" y="157"/>
                  </a:cubicBezTo>
                  <a:cubicBezTo>
                    <a:pt x="60" y="186"/>
                    <a:pt x="0" y="292"/>
                    <a:pt x="31" y="394"/>
                  </a:cubicBezTo>
                  <a:cubicBezTo>
                    <a:pt x="56" y="476"/>
                    <a:pt x="131" y="530"/>
                    <a:pt x="214" y="530"/>
                  </a:cubicBezTo>
                  <a:cubicBezTo>
                    <a:pt x="231" y="530"/>
                    <a:pt x="249" y="529"/>
                    <a:pt x="267" y="522"/>
                  </a:cubicBezTo>
                  <a:cubicBezTo>
                    <a:pt x="448" y="469"/>
                    <a:pt x="605" y="418"/>
                    <a:pt x="738" y="369"/>
                  </a:cubicBezTo>
                  <a:cubicBezTo>
                    <a:pt x="835" y="331"/>
                    <a:pt x="884" y="222"/>
                    <a:pt x="847" y="124"/>
                  </a:cubicBezTo>
                  <a:cubicBezTo>
                    <a:pt x="818" y="47"/>
                    <a:pt x="746" y="0"/>
                    <a:pt x="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a:off x="1708155" y="3255861"/>
              <a:ext cx="25669" cy="12893"/>
            </a:xfrm>
            <a:custGeom>
              <a:avLst/>
              <a:gdLst/>
              <a:ahLst/>
              <a:cxnLst/>
              <a:rect l="l" t="t" r="r" b="b"/>
              <a:pathLst>
                <a:path w="883" h="441" extrusionOk="0">
                  <a:moveTo>
                    <a:pt x="686" y="0"/>
                  </a:moveTo>
                  <a:cubicBezTo>
                    <a:pt x="679" y="0"/>
                    <a:pt x="672" y="0"/>
                    <a:pt x="664" y="1"/>
                  </a:cubicBezTo>
                  <a:cubicBezTo>
                    <a:pt x="373" y="27"/>
                    <a:pt x="180" y="63"/>
                    <a:pt x="172" y="63"/>
                  </a:cubicBezTo>
                  <a:cubicBezTo>
                    <a:pt x="68" y="80"/>
                    <a:pt x="0" y="179"/>
                    <a:pt x="19" y="282"/>
                  </a:cubicBezTo>
                  <a:cubicBezTo>
                    <a:pt x="34" y="374"/>
                    <a:pt x="115" y="440"/>
                    <a:pt x="204" y="440"/>
                  </a:cubicBezTo>
                  <a:cubicBezTo>
                    <a:pt x="217" y="440"/>
                    <a:pt x="226" y="440"/>
                    <a:pt x="237" y="438"/>
                  </a:cubicBezTo>
                  <a:cubicBezTo>
                    <a:pt x="240" y="438"/>
                    <a:pt x="425" y="405"/>
                    <a:pt x="700" y="380"/>
                  </a:cubicBezTo>
                  <a:cubicBezTo>
                    <a:pt x="806" y="369"/>
                    <a:pt x="882" y="274"/>
                    <a:pt x="872" y="172"/>
                  </a:cubicBezTo>
                  <a:cubicBezTo>
                    <a:pt x="863" y="75"/>
                    <a:pt x="783"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p:nvPr/>
          </p:nvSpPr>
          <p:spPr>
            <a:xfrm>
              <a:off x="1743010" y="3255071"/>
              <a:ext cx="25378" cy="11869"/>
            </a:xfrm>
            <a:custGeom>
              <a:avLst/>
              <a:gdLst/>
              <a:ahLst/>
              <a:cxnLst/>
              <a:rect l="l" t="t" r="r" b="b"/>
              <a:pathLst>
                <a:path w="873" h="406" extrusionOk="0">
                  <a:moveTo>
                    <a:pt x="191" y="1"/>
                  </a:moveTo>
                  <a:cubicBezTo>
                    <a:pt x="87" y="1"/>
                    <a:pt x="1" y="85"/>
                    <a:pt x="1" y="189"/>
                  </a:cubicBezTo>
                  <a:cubicBezTo>
                    <a:pt x="1" y="294"/>
                    <a:pt x="85" y="378"/>
                    <a:pt x="189" y="381"/>
                  </a:cubicBezTo>
                  <a:cubicBezTo>
                    <a:pt x="352" y="383"/>
                    <a:pt x="509" y="390"/>
                    <a:pt x="651" y="404"/>
                  </a:cubicBezTo>
                  <a:cubicBezTo>
                    <a:pt x="657" y="404"/>
                    <a:pt x="663" y="406"/>
                    <a:pt x="670" y="406"/>
                  </a:cubicBezTo>
                  <a:cubicBezTo>
                    <a:pt x="766" y="406"/>
                    <a:pt x="849" y="332"/>
                    <a:pt x="858" y="235"/>
                  </a:cubicBezTo>
                  <a:cubicBezTo>
                    <a:pt x="872" y="130"/>
                    <a:pt x="797" y="38"/>
                    <a:pt x="691" y="25"/>
                  </a:cubicBezTo>
                  <a:cubicBezTo>
                    <a:pt x="536" y="10"/>
                    <a:pt x="369" y="1"/>
                    <a:pt x="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1725597" y="3317225"/>
              <a:ext cx="25785" cy="14734"/>
            </a:xfrm>
            <a:custGeom>
              <a:avLst/>
              <a:gdLst/>
              <a:ahLst/>
              <a:cxnLst/>
              <a:rect l="l" t="t" r="r" b="b"/>
              <a:pathLst>
                <a:path w="887" h="504" extrusionOk="0">
                  <a:moveTo>
                    <a:pt x="676" y="1"/>
                  </a:moveTo>
                  <a:cubicBezTo>
                    <a:pt x="661" y="1"/>
                    <a:pt x="645" y="3"/>
                    <a:pt x="629" y="7"/>
                  </a:cubicBezTo>
                  <a:cubicBezTo>
                    <a:pt x="469" y="50"/>
                    <a:pt x="315" y="90"/>
                    <a:pt x="160" y="131"/>
                  </a:cubicBezTo>
                  <a:cubicBezTo>
                    <a:pt x="57" y="160"/>
                    <a:pt x="0" y="263"/>
                    <a:pt x="26" y="366"/>
                  </a:cubicBezTo>
                  <a:cubicBezTo>
                    <a:pt x="49" y="450"/>
                    <a:pt x="126" y="504"/>
                    <a:pt x="209" y="504"/>
                  </a:cubicBezTo>
                  <a:cubicBezTo>
                    <a:pt x="226" y="504"/>
                    <a:pt x="244" y="501"/>
                    <a:pt x="261" y="496"/>
                  </a:cubicBezTo>
                  <a:cubicBezTo>
                    <a:pt x="413" y="453"/>
                    <a:pt x="566" y="413"/>
                    <a:pt x="723" y="373"/>
                  </a:cubicBezTo>
                  <a:cubicBezTo>
                    <a:pt x="827" y="349"/>
                    <a:pt x="887" y="245"/>
                    <a:pt x="861" y="143"/>
                  </a:cubicBezTo>
                  <a:cubicBezTo>
                    <a:pt x="839" y="58"/>
                    <a:pt x="761" y="1"/>
                    <a:pt x="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1693068" y="3327194"/>
              <a:ext cx="25291" cy="17102"/>
            </a:xfrm>
            <a:custGeom>
              <a:avLst/>
              <a:gdLst/>
              <a:ahLst/>
              <a:cxnLst/>
              <a:rect l="l" t="t" r="r" b="b"/>
              <a:pathLst>
                <a:path w="870" h="585" extrusionOk="0">
                  <a:moveTo>
                    <a:pt x="652" y="1"/>
                  </a:moveTo>
                  <a:cubicBezTo>
                    <a:pt x="629" y="1"/>
                    <a:pt x="607" y="5"/>
                    <a:pt x="585" y="13"/>
                  </a:cubicBezTo>
                  <a:cubicBezTo>
                    <a:pt x="404" y="82"/>
                    <a:pt x="252" y="155"/>
                    <a:pt x="122" y="230"/>
                  </a:cubicBezTo>
                  <a:cubicBezTo>
                    <a:pt x="32" y="284"/>
                    <a:pt x="1" y="399"/>
                    <a:pt x="55" y="491"/>
                  </a:cubicBezTo>
                  <a:cubicBezTo>
                    <a:pt x="90" y="549"/>
                    <a:pt x="154" y="585"/>
                    <a:pt x="217" y="585"/>
                  </a:cubicBezTo>
                  <a:cubicBezTo>
                    <a:pt x="251" y="585"/>
                    <a:pt x="283" y="577"/>
                    <a:pt x="314" y="557"/>
                  </a:cubicBezTo>
                  <a:cubicBezTo>
                    <a:pt x="427" y="493"/>
                    <a:pt x="559" y="430"/>
                    <a:pt x="722" y="368"/>
                  </a:cubicBezTo>
                  <a:cubicBezTo>
                    <a:pt x="820" y="332"/>
                    <a:pt x="869" y="223"/>
                    <a:pt x="831" y="123"/>
                  </a:cubicBezTo>
                  <a:cubicBezTo>
                    <a:pt x="801" y="47"/>
                    <a:pt x="728" y="1"/>
                    <a:pt x="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1769696" y="3104394"/>
              <a:ext cx="147036" cy="147929"/>
            </a:xfrm>
            <a:custGeom>
              <a:avLst/>
              <a:gdLst/>
              <a:ahLst/>
              <a:cxnLst/>
              <a:rect l="l" t="t" r="r" b="b"/>
              <a:pathLst>
                <a:path w="5058" h="5060" extrusionOk="0">
                  <a:moveTo>
                    <a:pt x="2528" y="1"/>
                  </a:moveTo>
                  <a:cubicBezTo>
                    <a:pt x="1135" y="1"/>
                    <a:pt x="0" y="1136"/>
                    <a:pt x="0" y="2530"/>
                  </a:cubicBezTo>
                  <a:cubicBezTo>
                    <a:pt x="0" y="3925"/>
                    <a:pt x="1134" y="5060"/>
                    <a:pt x="2528" y="5060"/>
                  </a:cubicBezTo>
                  <a:cubicBezTo>
                    <a:pt x="3922" y="5060"/>
                    <a:pt x="5057" y="3925"/>
                    <a:pt x="5057" y="2530"/>
                  </a:cubicBezTo>
                  <a:cubicBezTo>
                    <a:pt x="5057" y="1932"/>
                    <a:pt x="4847" y="1352"/>
                    <a:pt x="4461" y="898"/>
                  </a:cubicBezTo>
                  <a:cubicBezTo>
                    <a:pt x="4423" y="854"/>
                    <a:pt x="4369" y="831"/>
                    <a:pt x="4315" y="831"/>
                  </a:cubicBezTo>
                  <a:cubicBezTo>
                    <a:pt x="4272" y="831"/>
                    <a:pt x="4228" y="845"/>
                    <a:pt x="4192" y="875"/>
                  </a:cubicBezTo>
                  <a:cubicBezTo>
                    <a:pt x="4113" y="943"/>
                    <a:pt x="4103" y="1064"/>
                    <a:pt x="4169" y="1144"/>
                  </a:cubicBezTo>
                  <a:cubicBezTo>
                    <a:pt x="4498" y="1532"/>
                    <a:pt x="4679" y="2024"/>
                    <a:pt x="4679" y="2530"/>
                  </a:cubicBezTo>
                  <a:cubicBezTo>
                    <a:pt x="4679" y="3714"/>
                    <a:pt x="3714" y="4679"/>
                    <a:pt x="2528" y="4679"/>
                  </a:cubicBezTo>
                  <a:cubicBezTo>
                    <a:pt x="1344" y="4679"/>
                    <a:pt x="379" y="3714"/>
                    <a:pt x="379" y="2530"/>
                  </a:cubicBezTo>
                  <a:cubicBezTo>
                    <a:pt x="379" y="1344"/>
                    <a:pt x="1344" y="381"/>
                    <a:pt x="2528" y="381"/>
                  </a:cubicBezTo>
                  <a:cubicBezTo>
                    <a:pt x="2961" y="381"/>
                    <a:pt x="3375" y="507"/>
                    <a:pt x="3731" y="746"/>
                  </a:cubicBezTo>
                  <a:cubicBezTo>
                    <a:pt x="3763" y="769"/>
                    <a:pt x="3800" y="780"/>
                    <a:pt x="3837" y="780"/>
                  </a:cubicBezTo>
                  <a:cubicBezTo>
                    <a:pt x="3898" y="780"/>
                    <a:pt x="3958" y="750"/>
                    <a:pt x="3993" y="696"/>
                  </a:cubicBezTo>
                  <a:cubicBezTo>
                    <a:pt x="4053" y="608"/>
                    <a:pt x="4030" y="490"/>
                    <a:pt x="3942" y="432"/>
                  </a:cubicBezTo>
                  <a:cubicBezTo>
                    <a:pt x="3523" y="151"/>
                    <a:pt x="3034" y="1"/>
                    <a:pt x="25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3"/>
            <p:cNvSpPr/>
            <p:nvPr/>
          </p:nvSpPr>
          <p:spPr>
            <a:xfrm>
              <a:off x="1807807" y="3143189"/>
              <a:ext cx="70844" cy="70398"/>
            </a:xfrm>
            <a:custGeom>
              <a:avLst/>
              <a:gdLst/>
              <a:ahLst/>
              <a:cxnLst/>
              <a:rect l="l" t="t" r="r" b="b"/>
              <a:pathLst>
                <a:path w="2437" h="2408" extrusionOk="0">
                  <a:moveTo>
                    <a:pt x="548" y="531"/>
                  </a:moveTo>
                  <a:lnTo>
                    <a:pt x="1504" y="918"/>
                  </a:lnTo>
                  <a:lnTo>
                    <a:pt x="1889" y="1872"/>
                  </a:lnTo>
                  <a:lnTo>
                    <a:pt x="933" y="1487"/>
                  </a:lnTo>
                  <a:lnTo>
                    <a:pt x="548" y="531"/>
                  </a:lnTo>
                  <a:close/>
                  <a:moveTo>
                    <a:pt x="204" y="0"/>
                  </a:moveTo>
                  <a:cubicBezTo>
                    <a:pt x="155" y="0"/>
                    <a:pt x="107" y="20"/>
                    <a:pt x="71" y="56"/>
                  </a:cubicBezTo>
                  <a:cubicBezTo>
                    <a:pt x="17" y="109"/>
                    <a:pt x="1" y="191"/>
                    <a:pt x="28" y="261"/>
                  </a:cubicBezTo>
                  <a:lnTo>
                    <a:pt x="611" y="1705"/>
                  </a:lnTo>
                  <a:cubicBezTo>
                    <a:pt x="631" y="1754"/>
                    <a:pt x="669" y="1792"/>
                    <a:pt x="717" y="1811"/>
                  </a:cubicBezTo>
                  <a:lnTo>
                    <a:pt x="2160" y="2393"/>
                  </a:lnTo>
                  <a:cubicBezTo>
                    <a:pt x="2183" y="2403"/>
                    <a:pt x="2209" y="2407"/>
                    <a:pt x="2232" y="2407"/>
                  </a:cubicBezTo>
                  <a:cubicBezTo>
                    <a:pt x="2282" y="2407"/>
                    <a:pt x="2329" y="2387"/>
                    <a:pt x="2366" y="2352"/>
                  </a:cubicBezTo>
                  <a:cubicBezTo>
                    <a:pt x="2421" y="2297"/>
                    <a:pt x="2436" y="2216"/>
                    <a:pt x="2409" y="2147"/>
                  </a:cubicBezTo>
                  <a:lnTo>
                    <a:pt x="1826" y="703"/>
                  </a:lnTo>
                  <a:cubicBezTo>
                    <a:pt x="1806" y="654"/>
                    <a:pt x="1768" y="616"/>
                    <a:pt x="1720" y="597"/>
                  </a:cubicBezTo>
                  <a:lnTo>
                    <a:pt x="275" y="14"/>
                  </a:lnTo>
                  <a:cubicBezTo>
                    <a:pt x="252" y="5"/>
                    <a:pt x="228"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3"/>
            <p:cNvSpPr/>
            <p:nvPr/>
          </p:nvSpPr>
          <p:spPr>
            <a:xfrm>
              <a:off x="1761121" y="3351517"/>
              <a:ext cx="62675" cy="61627"/>
            </a:xfrm>
            <a:custGeom>
              <a:avLst/>
              <a:gdLst/>
              <a:ahLst/>
              <a:cxnLst/>
              <a:rect l="l" t="t" r="r" b="b"/>
              <a:pathLst>
                <a:path w="2156" h="2108" extrusionOk="0">
                  <a:moveTo>
                    <a:pt x="1079" y="0"/>
                  </a:moveTo>
                  <a:cubicBezTo>
                    <a:pt x="973" y="0"/>
                    <a:pt x="887" y="85"/>
                    <a:pt x="887" y="191"/>
                  </a:cubicBezTo>
                  <a:lnTo>
                    <a:pt x="887" y="863"/>
                  </a:lnTo>
                  <a:lnTo>
                    <a:pt x="220" y="863"/>
                  </a:lnTo>
                  <a:cubicBezTo>
                    <a:pt x="129" y="863"/>
                    <a:pt x="48" y="922"/>
                    <a:pt x="30" y="1009"/>
                  </a:cubicBezTo>
                  <a:cubicBezTo>
                    <a:pt x="1" y="1133"/>
                    <a:pt x="94" y="1247"/>
                    <a:pt x="215" y="1247"/>
                  </a:cubicBezTo>
                  <a:lnTo>
                    <a:pt x="887" y="1247"/>
                  </a:lnTo>
                  <a:lnTo>
                    <a:pt x="887" y="1914"/>
                  </a:lnTo>
                  <a:cubicBezTo>
                    <a:pt x="887" y="2003"/>
                    <a:pt x="945" y="2084"/>
                    <a:pt x="1033" y="2103"/>
                  </a:cubicBezTo>
                  <a:cubicBezTo>
                    <a:pt x="1048" y="2106"/>
                    <a:pt x="1064" y="2108"/>
                    <a:pt x="1079" y="2108"/>
                  </a:cubicBezTo>
                  <a:cubicBezTo>
                    <a:pt x="1184" y="2108"/>
                    <a:pt x="1271" y="2023"/>
                    <a:pt x="1271" y="1917"/>
                  </a:cubicBezTo>
                  <a:lnTo>
                    <a:pt x="1271" y="1247"/>
                  </a:lnTo>
                  <a:lnTo>
                    <a:pt x="1941" y="1247"/>
                  </a:lnTo>
                  <a:cubicBezTo>
                    <a:pt x="2062" y="1247"/>
                    <a:pt x="2156" y="1135"/>
                    <a:pt x="2127" y="1009"/>
                  </a:cubicBezTo>
                  <a:cubicBezTo>
                    <a:pt x="2107" y="922"/>
                    <a:pt x="2025" y="863"/>
                    <a:pt x="1938" y="863"/>
                  </a:cubicBezTo>
                  <a:lnTo>
                    <a:pt x="1271" y="863"/>
                  </a:lnTo>
                  <a:lnTo>
                    <a:pt x="1271" y="196"/>
                  </a:lnTo>
                  <a:cubicBezTo>
                    <a:pt x="1271" y="105"/>
                    <a:pt x="1211" y="24"/>
                    <a:pt x="1125" y="6"/>
                  </a:cubicBezTo>
                  <a:cubicBezTo>
                    <a:pt x="1109" y="2"/>
                    <a:pt x="1094" y="0"/>
                    <a:pt x="1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1769318" y="3394581"/>
              <a:ext cx="12384" cy="11109"/>
            </a:xfrm>
            <a:custGeom>
              <a:avLst/>
              <a:gdLst/>
              <a:ahLst/>
              <a:cxnLst/>
              <a:rect l="l" t="t" r="r" b="b"/>
              <a:pathLst>
                <a:path w="426" h="380" extrusionOk="0">
                  <a:moveTo>
                    <a:pt x="190" y="1"/>
                  </a:moveTo>
                  <a:cubicBezTo>
                    <a:pt x="179" y="1"/>
                    <a:pt x="167" y="2"/>
                    <a:pt x="156" y="4"/>
                  </a:cubicBezTo>
                  <a:cubicBezTo>
                    <a:pt x="70" y="22"/>
                    <a:pt x="7" y="97"/>
                    <a:pt x="2" y="185"/>
                  </a:cubicBezTo>
                  <a:cubicBezTo>
                    <a:pt x="1" y="261"/>
                    <a:pt x="48" y="335"/>
                    <a:pt x="120" y="366"/>
                  </a:cubicBezTo>
                  <a:cubicBezTo>
                    <a:pt x="144" y="375"/>
                    <a:pt x="168" y="380"/>
                    <a:pt x="190" y="380"/>
                  </a:cubicBezTo>
                  <a:cubicBezTo>
                    <a:pt x="320" y="380"/>
                    <a:pt x="426" y="241"/>
                    <a:pt x="366" y="111"/>
                  </a:cubicBezTo>
                  <a:cubicBezTo>
                    <a:pt x="334" y="42"/>
                    <a:pt x="263"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3"/>
            <p:cNvSpPr/>
            <p:nvPr/>
          </p:nvSpPr>
          <p:spPr>
            <a:xfrm>
              <a:off x="1804115" y="3359236"/>
              <a:ext cx="12064" cy="11109"/>
            </a:xfrm>
            <a:custGeom>
              <a:avLst/>
              <a:gdLst/>
              <a:ahLst/>
              <a:cxnLst/>
              <a:rect l="l" t="t" r="r" b="b"/>
              <a:pathLst>
                <a:path w="415" h="380" extrusionOk="0">
                  <a:moveTo>
                    <a:pt x="207" y="1"/>
                  </a:moveTo>
                  <a:cubicBezTo>
                    <a:pt x="123" y="1"/>
                    <a:pt x="48" y="56"/>
                    <a:pt x="23" y="134"/>
                  </a:cubicBezTo>
                  <a:cubicBezTo>
                    <a:pt x="0" y="208"/>
                    <a:pt x="26" y="292"/>
                    <a:pt x="86" y="340"/>
                  </a:cubicBezTo>
                  <a:cubicBezTo>
                    <a:pt x="121" y="366"/>
                    <a:pt x="162" y="380"/>
                    <a:pt x="204" y="380"/>
                  </a:cubicBezTo>
                  <a:cubicBezTo>
                    <a:pt x="240" y="380"/>
                    <a:pt x="276" y="370"/>
                    <a:pt x="307" y="349"/>
                  </a:cubicBezTo>
                  <a:cubicBezTo>
                    <a:pt x="384" y="300"/>
                    <a:pt x="414" y="202"/>
                    <a:pt x="381" y="118"/>
                  </a:cubicBezTo>
                  <a:cubicBezTo>
                    <a:pt x="352" y="49"/>
                    <a:pt x="283"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3"/>
            <p:cNvSpPr/>
            <p:nvPr/>
          </p:nvSpPr>
          <p:spPr>
            <a:xfrm>
              <a:off x="1769028" y="3359265"/>
              <a:ext cx="12704" cy="11109"/>
            </a:xfrm>
            <a:custGeom>
              <a:avLst/>
              <a:gdLst/>
              <a:ahLst/>
              <a:cxnLst/>
              <a:rect l="l" t="t" r="r" b="b"/>
              <a:pathLst>
                <a:path w="437" h="380" extrusionOk="0">
                  <a:moveTo>
                    <a:pt x="203" y="1"/>
                  </a:moveTo>
                  <a:cubicBezTo>
                    <a:pt x="198" y="1"/>
                    <a:pt x="194" y="1"/>
                    <a:pt x="189" y="2"/>
                  </a:cubicBezTo>
                  <a:cubicBezTo>
                    <a:pt x="107" y="8"/>
                    <a:pt x="35" y="69"/>
                    <a:pt x="18" y="149"/>
                  </a:cubicBezTo>
                  <a:cubicBezTo>
                    <a:pt x="0" y="238"/>
                    <a:pt x="46" y="333"/>
                    <a:pt x="132" y="365"/>
                  </a:cubicBezTo>
                  <a:cubicBezTo>
                    <a:pt x="155" y="375"/>
                    <a:pt x="179" y="379"/>
                    <a:pt x="202" y="379"/>
                  </a:cubicBezTo>
                  <a:cubicBezTo>
                    <a:pt x="331" y="379"/>
                    <a:pt x="437" y="235"/>
                    <a:pt x="373" y="107"/>
                  </a:cubicBezTo>
                  <a:cubicBezTo>
                    <a:pt x="341" y="43"/>
                    <a:pt x="275" y="1"/>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1804319" y="3394522"/>
              <a:ext cx="11715" cy="11109"/>
            </a:xfrm>
            <a:custGeom>
              <a:avLst/>
              <a:gdLst/>
              <a:ahLst/>
              <a:cxnLst/>
              <a:rect l="l" t="t" r="r" b="b"/>
              <a:pathLst>
                <a:path w="403" h="380" extrusionOk="0">
                  <a:moveTo>
                    <a:pt x="196" y="1"/>
                  </a:moveTo>
                  <a:cubicBezTo>
                    <a:pt x="187" y="1"/>
                    <a:pt x="177" y="1"/>
                    <a:pt x="168" y="3"/>
                  </a:cubicBezTo>
                  <a:cubicBezTo>
                    <a:pt x="81" y="17"/>
                    <a:pt x="15" y="90"/>
                    <a:pt x="9" y="178"/>
                  </a:cubicBezTo>
                  <a:cubicBezTo>
                    <a:pt x="0" y="295"/>
                    <a:pt x="100" y="379"/>
                    <a:pt x="202" y="379"/>
                  </a:cubicBezTo>
                  <a:cubicBezTo>
                    <a:pt x="248" y="379"/>
                    <a:pt x="294" y="363"/>
                    <a:pt x="332" y="325"/>
                  </a:cubicBezTo>
                  <a:cubicBezTo>
                    <a:pt x="394" y="262"/>
                    <a:pt x="403" y="161"/>
                    <a:pt x="355" y="86"/>
                  </a:cubicBezTo>
                  <a:cubicBezTo>
                    <a:pt x="320" y="32"/>
                    <a:pt x="259" y="1"/>
                    <a:pt x="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Language Arts Subject for High School - 11th Grade: Dark Romanticism: American Gothic by Slidesgo">
  <a:themeElements>
    <a:clrScheme name="Simple Light">
      <a:dk1>
        <a:srgbClr val="191919"/>
      </a:dk1>
      <a:lt1>
        <a:srgbClr val="FFFFFF"/>
      </a:lt1>
      <a:dk2>
        <a:srgbClr val="595959"/>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1353</Words>
  <Application>Microsoft Office PowerPoint</Application>
  <PresentationFormat>Экран (16:9)</PresentationFormat>
  <Paragraphs>205</Paragraphs>
  <Slides>31</Slides>
  <Notes>31</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31</vt:i4>
      </vt:variant>
    </vt:vector>
  </HeadingPairs>
  <TitlesOfParts>
    <vt:vector size="41" baseType="lpstr">
      <vt:lpstr>Darker Grotesque</vt:lpstr>
      <vt:lpstr>Barlow Semi Condensed</vt:lpstr>
      <vt:lpstr>IM Fell Great Primer SC</vt:lpstr>
      <vt:lpstr>Roboto Condensed Light</vt:lpstr>
      <vt:lpstr>IM Fell English SC</vt:lpstr>
      <vt:lpstr>PT Sans</vt:lpstr>
      <vt:lpstr>Nunito Light</vt:lpstr>
      <vt:lpstr>Anaheim</vt:lpstr>
      <vt:lpstr>Arial</vt:lpstr>
      <vt:lpstr>Language Arts Subject for High School - 11th Grade: Dark Romanticism: American Gothic by Slidesgo</vt:lpstr>
      <vt:lpstr>Language arts subject for high school. Dark Romanticism: American Gothic</vt:lpstr>
      <vt:lpstr>Contents of this template</vt:lpstr>
      <vt:lpstr>Table of contents</vt:lpstr>
      <vt:lpstr>Whoa!</vt:lpstr>
      <vt:lpstr>The slide title goes here!</vt:lpstr>
      <vt:lpstr>Let’s have a look</vt:lpstr>
      <vt:lpstr>Gothic writing across time</vt:lpstr>
      <vt:lpstr>Mercury</vt:lpstr>
      <vt:lpstr>The Scarlet Letter</vt:lpstr>
      <vt:lpstr>—Someone Famous</vt:lpstr>
      <vt:lpstr>150,000</vt:lpstr>
      <vt:lpstr>Symbols in Moby-Dick</vt:lpstr>
      <vt:lpstr>Moby-Dick symbolism</vt:lpstr>
      <vt:lpstr>Awesome words</vt:lpstr>
      <vt:lpstr>The dark romanticism</vt:lpstr>
      <vt:lpstr>A picture is worth a thousand words</vt:lpstr>
      <vt:lpstr>Edgar Allan Poe’s “Annabel Lee”</vt:lpstr>
      <vt:lpstr>93,000 billion</vt:lpstr>
      <vt:lpstr>The dark romantics</vt:lpstr>
      <vt:lpstr>Desktop mockup</vt:lpstr>
      <vt:lpstr>Tablet app</vt:lpstr>
      <vt:lpstr>Phone web</vt:lpstr>
      <vt:lpstr>Venus</vt:lpstr>
      <vt:lpstr>Let’s use some percentages</vt:lpstr>
      <vt:lpstr>This is an infographic</vt:lpstr>
      <vt:lpstr>This is a map</vt:lpstr>
      <vt:lpstr>Chronological order</vt:lpstr>
      <vt:lpstr>A picture always reinforces the concept</vt:lpstr>
      <vt:lpstr>Choosing vocabulary</vt:lpstr>
      <vt:lpstr>The authors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Language arts subject for high school. Dark Romanticism: American Gothic</dc:title>
  <cp:lastModifiedBy>я</cp:lastModifiedBy>
  <cp:revision>1</cp:revision>
  <dcterms:modified xsi:type="dcterms:W3CDTF">2026-02-19T07:35:08Z</dcterms:modified>
</cp:coreProperties>
</file>